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0" d="100"/>
          <a:sy n="40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88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9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4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96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7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213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9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549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8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5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87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7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70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10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2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1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9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Parts of Speech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Flipbook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5039-D3D5-440C-8810-2607920A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Narrow"/>
              </a:rPr>
              <a:t>Noun:  a person, place, thing, or idea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74198-F182-4E68-A204-1864E4FDF7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Common </a:t>
            </a:r>
          </a:p>
          <a:p>
            <a:endParaRPr lang="en-US" dirty="0"/>
          </a:p>
          <a:p>
            <a:r>
              <a:rPr lang="en-US" dirty="0"/>
              <a:t>Dog</a:t>
            </a:r>
          </a:p>
          <a:p>
            <a:r>
              <a:rPr lang="en-US" dirty="0"/>
              <a:t>Cat</a:t>
            </a:r>
          </a:p>
          <a:p>
            <a:r>
              <a:rPr lang="en-US" dirty="0" err="1"/>
              <a:t>curiousity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ACCC5-F1AE-4F29-9C18-747B8695E7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Proper</a:t>
            </a:r>
          </a:p>
          <a:p>
            <a:endParaRPr lang="en-US" dirty="0"/>
          </a:p>
          <a:p>
            <a:r>
              <a:rPr lang="en-US" dirty="0"/>
              <a:t>Mrs. McDonald</a:t>
            </a:r>
          </a:p>
          <a:p>
            <a:r>
              <a:rPr lang="en-US" dirty="0"/>
              <a:t>Summit Hill Junior High</a:t>
            </a:r>
          </a:p>
          <a:p>
            <a:r>
              <a:rPr lang="en-US" dirty="0"/>
              <a:t>Chicago, Illinois</a:t>
            </a:r>
          </a:p>
        </p:txBody>
      </p:sp>
    </p:spTree>
    <p:extLst>
      <p:ext uri="{BB962C8B-B14F-4D97-AF65-F5344CB8AC3E}">
        <p14:creationId xmlns:p14="http://schemas.microsoft.com/office/powerpoint/2010/main" val="271788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3E48-5D93-44EE-99B4-3443247E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Pronoun:  a word used in place of a noun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EE5DF-CE32-4D4A-9CA4-735CFFB33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Types:  personal, indefinite, possessive, reflexive, relative, demonstrative</a:t>
            </a:r>
          </a:p>
          <a:p>
            <a:endParaRPr lang="en-US" dirty="0"/>
          </a:p>
          <a:p>
            <a:r>
              <a:rPr lang="en-US" dirty="0"/>
              <a:t>EX:  I, she, he, me, our, us, you, his, theirs, my, who, whom, any, it</a:t>
            </a:r>
          </a:p>
        </p:txBody>
      </p:sp>
    </p:spTree>
    <p:extLst>
      <p:ext uri="{BB962C8B-B14F-4D97-AF65-F5344CB8AC3E}">
        <p14:creationId xmlns:p14="http://schemas.microsoft.com/office/powerpoint/2010/main" val="124635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7DE8-38C5-4922-9EBA-550581FB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Verb:  a very expresses action or being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B8959-E20A-4C6A-8753-F75AE4A74C53}"/>
              </a:ext>
            </a:extLst>
          </p:cNvPr>
          <p:cNvSpPr txBox="1"/>
          <p:nvPr/>
        </p:nvSpPr>
        <p:spPr>
          <a:xfrm>
            <a:off x="1302589" y="298474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Action  verbs:  what the subject does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FE085-DBB2-4550-BFD2-7A5AA2863222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01885-3023-470C-8888-3BF808B65751}"/>
              </a:ext>
            </a:extLst>
          </p:cNvPr>
          <p:cNvSpPr txBox="1"/>
          <p:nvPr/>
        </p:nvSpPr>
        <p:spPr>
          <a:xfrm>
            <a:off x="4030692" y="3642504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Linking Verbs:  not active, couch potato verbs</a:t>
            </a:r>
          </a:p>
          <a:p>
            <a:endParaRPr lang="en-US" dirty="0"/>
          </a:p>
          <a:p>
            <a:r>
              <a:rPr lang="en-US" dirty="0"/>
              <a:t>Present:  am, are, is</a:t>
            </a:r>
          </a:p>
          <a:p>
            <a:r>
              <a:rPr lang="en-US" dirty="0"/>
              <a:t>Past:  was were</a:t>
            </a:r>
          </a:p>
          <a:p>
            <a:r>
              <a:rPr lang="en-US" dirty="0"/>
              <a:t>Participle:  have been, has been, had been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F029F-982B-4992-8840-71A83D12A60D}"/>
              </a:ext>
            </a:extLst>
          </p:cNvPr>
          <p:cNvSpPr txBox="1"/>
          <p:nvPr/>
        </p:nvSpPr>
        <p:spPr>
          <a:xfrm>
            <a:off x="7279077" y="2922737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Helping Verbs:  has, have, had, had been</a:t>
            </a:r>
          </a:p>
          <a:p>
            <a:endParaRPr lang="en-US" dirty="0"/>
          </a:p>
          <a:p>
            <a:r>
              <a:rPr lang="en-US"/>
              <a:t>Help those verbs with  ing ending:  am, are, is, was, were, been</a:t>
            </a:r>
          </a:p>
          <a:p>
            <a:r>
              <a:rPr lang="en-US" dirty="0"/>
              <a:t>Future:  will and shall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8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8AF3-A02C-4BF4-B970-CE11B128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Adjective:  modifies or describes a noun or pronoun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70739-A4DE-4061-B9B9-27D4F32C23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Usually answers questions like:</a:t>
            </a:r>
          </a:p>
          <a:p>
            <a:pPr lvl="1"/>
            <a:r>
              <a:rPr lang="en-US"/>
              <a:t>Which one</a:t>
            </a:r>
          </a:p>
          <a:p>
            <a:pPr lvl="1"/>
            <a:r>
              <a:rPr lang="en-US"/>
              <a:t>What kind</a:t>
            </a:r>
          </a:p>
          <a:p>
            <a:pPr lvl="1"/>
            <a:r>
              <a:rPr lang="en-US"/>
              <a:t>How many</a:t>
            </a:r>
          </a:p>
          <a:p>
            <a:pPr marL="457200" lvl="1" indent="0">
              <a:buNone/>
            </a:pPr>
            <a:r>
              <a:rPr lang="en-US"/>
              <a:t>Ex:  Dave Barry's books are </a:t>
            </a:r>
            <a:r>
              <a:rPr lang="en-US" b="1"/>
              <a:t>hilarious</a:t>
            </a:r>
            <a:r>
              <a:rPr lang="en-US"/>
              <a:t>; they seem so </a:t>
            </a:r>
            <a:r>
              <a:rPr lang="en-US" b="1"/>
              <a:t>random.</a:t>
            </a:r>
          </a:p>
          <a:p>
            <a:pPr marL="457200" lvl="1" indent="0">
              <a:buNone/>
            </a:pPr>
            <a:r>
              <a:rPr lang="en-US"/>
              <a:t>Describptive adjects call up images, tones, and feelings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D276B-0026-4CB1-B5A8-4CDEB82432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Deomonstrative Adjectives: 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EX:  This </a:t>
            </a:r>
            <a:r>
              <a:rPr lang="en-US" b="1"/>
              <a:t>pen</a:t>
            </a:r>
            <a:r>
              <a:rPr lang="en-US"/>
              <a:t> is </a:t>
            </a:r>
            <a:r>
              <a:rPr lang="en-US" b="1"/>
              <a:t>red</a:t>
            </a:r>
            <a:r>
              <a:rPr lang="en-US"/>
              <a:t>.</a:t>
            </a:r>
          </a:p>
          <a:p>
            <a:r>
              <a:rPr lang="en-US"/>
              <a:t>This – demonstrative adjective</a:t>
            </a:r>
          </a:p>
          <a:p>
            <a:r>
              <a:rPr lang="en-US"/>
              <a:t>Pen - noun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E191F8-89B5-4CFB-AEB0-C3DDE1753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12060"/>
              </p:ext>
            </p:extLst>
          </p:nvPr>
        </p:nvGraphicFramePr>
        <p:xfrm>
          <a:off x="6139132" y="3048000"/>
          <a:ext cx="535397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659">
                  <a:extLst>
                    <a:ext uri="{9D8B030D-6E8A-4147-A177-3AD203B41FA5}">
                      <a16:colId xmlns:a16="http://schemas.microsoft.com/office/drawing/2014/main" val="1592034086"/>
                    </a:ext>
                  </a:extLst>
                </a:gridCol>
                <a:gridCol w="1784659">
                  <a:extLst>
                    <a:ext uri="{9D8B030D-6E8A-4147-A177-3AD203B41FA5}">
                      <a16:colId xmlns:a16="http://schemas.microsoft.com/office/drawing/2014/main" val="2230673268"/>
                    </a:ext>
                  </a:extLst>
                </a:gridCol>
                <a:gridCol w="1784659">
                  <a:extLst>
                    <a:ext uri="{9D8B030D-6E8A-4147-A177-3AD203B41FA5}">
                      <a16:colId xmlns:a16="http://schemas.microsoft.com/office/drawing/2014/main" val="1710183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Plural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87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these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82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10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39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81E4-16BF-43F5-8940-7F3DB425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07716"/>
          </a:xfrm>
        </p:spPr>
        <p:txBody>
          <a:bodyPr>
            <a:normAutofit/>
          </a:bodyPr>
          <a:lstStyle/>
          <a:p>
            <a:r>
              <a:rPr lang="en-US" sz="3000" b="1" dirty="0"/>
              <a:t>Adverb</a:t>
            </a:r>
            <a:r>
              <a:rPr lang="en-US" sz="3000" dirty="0"/>
              <a:t>:  a word or phrase that modifies an </a:t>
            </a:r>
            <a:r>
              <a:rPr lang="en-US" sz="3000"/>
              <a:t>adjective or verb</a:t>
            </a:r>
            <a:br>
              <a:rPr lang="en-US" sz="3000" dirty="0"/>
            </a:br>
            <a:r>
              <a:rPr lang="en-US" sz="3000"/>
              <a:t>Expresses how, place, time, how much, frequency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D882E-77F7-4716-AC73-0EAC89CF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959498"/>
            <a:ext cx="9601196" cy="2916370"/>
          </a:xfrm>
        </p:spPr>
        <p:txBody>
          <a:bodyPr>
            <a:normAutofit lnSpcReduction="10000"/>
          </a:bodyPr>
          <a:lstStyle/>
          <a:p>
            <a:r>
              <a:rPr lang="en-US"/>
              <a:t>How:  peacefully, carefully, easily</a:t>
            </a:r>
          </a:p>
          <a:p>
            <a:r>
              <a:rPr lang="en-US"/>
              <a:t>Where/Place:  above, far, away, here</a:t>
            </a:r>
          </a:p>
          <a:p>
            <a:r>
              <a:rPr lang="en-US"/>
              <a:t>When/time:  now, yesterday, soon</a:t>
            </a:r>
          </a:p>
          <a:p>
            <a:r>
              <a:rPr lang="en-US"/>
              <a:t>How much:  very entirely</a:t>
            </a:r>
            <a:endParaRPr lang="en-US" dirty="0"/>
          </a:p>
          <a:p>
            <a:r>
              <a:rPr lang="en-US"/>
              <a:t>How often:  always often never</a:t>
            </a:r>
          </a:p>
          <a:p>
            <a:r>
              <a:rPr lang="en-US" b="1"/>
              <a:t>EX</a:t>
            </a:r>
            <a:r>
              <a:rPr lang="en-US"/>
              <a:t>:  She visits her dad </a:t>
            </a:r>
            <a:r>
              <a:rPr lang="en-US" b="1" u="sng"/>
              <a:t>often.</a:t>
            </a:r>
          </a:p>
        </p:txBody>
      </p:sp>
    </p:spTree>
    <p:extLst>
      <p:ext uri="{BB962C8B-B14F-4D97-AF65-F5344CB8AC3E}">
        <p14:creationId xmlns:p14="http://schemas.microsoft.com/office/powerpoint/2010/main" val="241194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374B-C96B-4DF0-8C06-15E8CCBD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C6B6-97DD-4588-A429-640AF3DD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007" y="982131"/>
            <a:ext cx="4161127" cy="48937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Preposition:  are words that show the relationship between a noun or pronoun and some other word or element in the rest of </a:t>
            </a:r>
            <a:r>
              <a:rPr lang="en-US"/>
              <a:t>the sentence.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EX:  She swam </a:t>
            </a:r>
            <a:r>
              <a:rPr lang="en-US" b="1"/>
              <a:t>across</a:t>
            </a:r>
            <a:r>
              <a:rPr lang="en-US"/>
              <a:t> the lake.</a:t>
            </a:r>
          </a:p>
          <a:p>
            <a:pPr marL="0" indent="0">
              <a:buNone/>
            </a:pPr>
            <a:r>
              <a:rPr lang="en-US"/>
              <a:t>The cupcake </a:t>
            </a:r>
            <a:r>
              <a:rPr lang="en-US" b="1"/>
              <a:t>with</a:t>
            </a:r>
            <a:r>
              <a:rPr lang="en-US"/>
              <a:t> sprinkles is mine.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AA4A1-70B3-4AA6-BA52-822E5B9FD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B1CB66E-BB25-4AE4-933D-4AF04516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27" y="708176"/>
            <a:ext cx="5963726" cy="54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0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C803-C9F6-4E6D-B86F-0FB00642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Conjunction:  is a word used to connect words, </a:t>
            </a:r>
            <a:r>
              <a:rPr lang="en-US"/>
              <a:t>phrases and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4D0BB-2F38-48A4-8FA5-A5B758FA3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FANBOYS</a:t>
            </a:r>
          </a:p>
          <a:p>
            <a:r>
              <a:rPr lang="en-US"/>
              <a:t>For (because)</a:t>
            </a:r>
          </a:p>
          <a:p>
            <a:r>
              <a:rPr lang="en-US"/>
              <a:t>And (in addition to)</a:t>
            </a:r>
          </a:p>
          <a:p>
            <a:r>
              <a:rPr lang="en-US"/>
              <a:t>Nor (and not)</a:t>
            </a:r>
          </a:p>
          <a:p>
            <a:r>
              <a:rPr lang="en-US"/>
              <a:t>But (however)</a:t>
            </a:r>
          </a:p>
          <a:p>
            <a:r>
              <a:rPr lang="en-US"/>
              <a:t>Or (either)</a:t>
            </a:r>
          </a:p>
          <a:p>
            <a:r>
              <a:rPr lang="en-US"/>
              <a:t>Yet (but)</a:t>
            </a:r>
            <a:endParaRPr lang="en-US" dirty="0"/>
          </a:p>
          <a:p>
            <a:r>
              <a:rPr lang="en-US"/>
              <a:t>So (therefore)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6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864D-5FD2-4287-8148-5779CAEE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Interjections:  used to express sudden emotion surprise, disgust, joy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30EE1-4418-4900-9C5E-3CDC72F161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EX:  </a:t>
            </a:r>
            <a:r>
              <a:rPr lang="en-US" b="1"/>
              <a:t>No,</a:t>
            </a:r>
            <a:r>
              <a:rPr lang="en-US"/>
              <a:t> go away.</a:t>
            </a:r>
          </a:p>
          <a:p>
            <a:r>
              <a:rPr lang="en-US"/>
              <a:t>Ex:  </a:t>
            </a:r>
            <a:r>
              <a:rPr lang="en-US" b="1"/>
              <a:t>Indeed</a:t>
            </a:r>
            <a:r>
              <a:rPr lang="en-US"/>
              <a:t>, I want to leave.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D65B4-6FCA-4FD5-B186-240BDECBB1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50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D72A4A052B641A4177948C2A76487" ma:contentTypeVersion="0" ma:contentTypeDescription="Create a new document." ma:contentTypeScope="" ma:versionID="050a04c69320553e42c38b5f718f9c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6E419C-1E64-477A-B282-20E91F44967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64C555-53C5-4D3D-8836-BA05B36EA2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4EE3CF-F987-4118-9D95-CD018E3AA7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100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Garamond</vt:lpstr>
      <vt:lpstr>Organic</vt:lpstr>
      <vt:lpstr>Parts of Speech Flipbook</vt:lpstr>
      <vt:lpstr>Noun:  a person, place, thing, or idea</vt:lpstr>
      <vt:lpstr>Pronoun:  a word used in place of a noun</vt:lpstr>
      <vt:lpstr>Verb:  a very expresses action or being</vt:lpstr>
      <vt:lpstr>Adjective:  modifies or describes a noun or pronoun</vt:lpstr>
      <vt:lpstr>Adverb:  a word or phrase that modifies an adjective or verb Expresses how, place, time, how much, frequency</vt:lpstr>
      <vt:lpstr>PowerPoint Presentation</vt:lpstr>
      <vt:lpstr>Conjunction:  is a word used to connect words, phrases and clauses</vt:lpstr>
      <vt:lpstr>Interjections:  used to express sudden emotion surprise, disgust, joy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</dc:title>
  <dc:creator/>
  <cp:lastModifiedBy>Kristen McDonald</cp:lastModifiedBy>
  <cp:revision>282</cp:revision>
  <dcterms:created xsi:type="dcterms:W3CDTF">2019-10-14T17:25:38Z</dcterms:created>
  <dcterms:modified xsi:type="dcterms:W3CDTF">2019-10-30T23:25:21Z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0x01010036FD72A4A052B641A4177948C2A76487</vt:lpwstr>
  </property>
</Properties>
</file>