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4179B-BF71-4B3B-1E12-B578E08BC3A4}" v="573" dt="2020-02-12T13:55:49.590"/>
    <p1510:client id="{661F8BBB-F05D-4E81-B461-A72A640731F3}" v="1594" dt="2020-02-11T20:58:37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3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2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7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3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1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0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6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5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cs typeface="Calibri Light"/>
              </a:rPr>
              <a:t>Call of the Wild</a:t>
            </a:r>
            <a:r>
              <a:rPr lang="en-US" dirty="0">
                <a:cs typeface="Calibri Light"/>
              </a:rPr>
              <a:t>: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Chapter 2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Talk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D2D6-4575-497A-B4E8-BDF4D46E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0A94C-3025-4DBF-9F30-34FA8121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You and a partner will need to create a Talk Show skit using a character from the book. </a:t>
            </a:r>
          </a:p>
          <a:p>
            <a:pPr marL="457200" indent="-457200">
              <a:buAutoNum type="arabicPeriod"/>
            </a:pPr>
            <a:r>
              <a:rPr lang="en-US" sz="2800" dirty="0"/>
              <a:t>Pick any character from the book</a:t>
            </a:r>
          </a:p>
          <a:p>
            <a:pPr marL="457200" indent="-457200">
              <a:buAutoNum type="arabicPeriod"/>
            </a:pPr>
            <a:r>
              <a:rPr lang="en-US" sz="2800" dirty="0"/>
              <a:t>Decide who is going to play the Talk Show host and who is going to play the character</a:t>
            </a:r>
          </a:p>
          <a:p>
            <a:pPr marL="457200" indent="-457200">
              <a:buAutoNum type="arabicPeriod"/>
            </a:pPr>
            <a:r>
              <a:rPr lang="en-US" sz="2800" dirty="0"/>
              <a:t>Create 4 questions with answers for your character </a:t>
            </a:r>
          </a:p>
          <a:p>
            <a:pPr marL="960120" lvl="1" indent="-457200">
              <a:spcAft>
                <a:spcPts val="0"/>
              </a:spcAft>
              <a:buAutoNum type="arabicPeriod"/>
            </a:pPr>
            <a:r>
              <a:rPr lang="en-US" sz="2800"/>
              <a:t>The questions should be creative and realistic</a:t>
            </a:r>
          </a:p>
          <a:p>
            <a:pPr marL="960120" lvl="1" indent="-457200">
              <a:spcAft>
                <a:spcPts val="0"/>
              </a:spcAft>
              <a:buAutoNum type="arabicPeriod"/>
            </a:pPr>
            <a:r>
              <a:rPr lang="en-US" sz="2800"/>
              <a:t>They should not be yes or no questions</a:t>
            </a:r>
            <a:endParaRPr lang="en-US" sz="2800" dirty="0"/>
          </a:p>
          <a:p>
            <a:pPr marL="960120" lvl="1" indent="-457200">
              <a:spcAft>
                <a:spcPts val="0"/>
              </a:spcAft>
              <a:buAutoNum type="arabicPeriod"/>
            </a:pPr>
            <a:r>
              <a:rPr lang="en-US" sz="2800" dirty="0"/>
              <a:t>If you do not know the answer to the questions, make an educated guess!!</a:t>
            </a:r>
          </a:p>
          <a:p>
            <a:pPr marL="960120" lvl="1" indent="-457200">
              <a:spcAft>
                <a:spcPts val="0"/>
              </a:spcAft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CB65-588E-4F50-80BE-09F1DD81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9CE7-6F62-4CEB-856D-11322AF1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61542"/>
            <a:ext cx="7315200" cy="58251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/>
              <a:t>Character: Buck</a:t>
            </a:r>
            <a:endParaRPr lang="en-US"/>
          </a:p>
          <a:p>
            <a:pPr marL="0" indent="0">
              <a:buNone/>
            </a:pPr>
            <a:r>
              <a:rPr lang="en-US" dirty="0"/>
              <a:t>1. What do you miss most about your life with Judge Miller?</a:t>
            </a:r>
          </a:p>
          <a:p>
            <a:r>
              <a:rPr lang="en-US" b="1" dirty="0"/>
              <a:t>I miss being able to do whatever I want and being the ruler of the realm. I miss having good food whenever I wanted. I miss playing outside with the children and knowing that I was safe and taken care of. </a:t>
            </a:r>
          </a:p>
          <a:p>
            <a:pPr marL="0" indent="0">
              <a:buNone/>
            </a:pPr>
            <a:r>
              <a:rPr lang="en-US" dirty="0"/>
              <a:t>2. Why did you keep trying to attack the man in the red sweater when you knew he would hurt you?</a:t>
            </a:r>
          </a:p>
          <a:p>
            <a:r>
              <a:rPr lang="en-US" b="1" dirty="0"/>
              <a:t>I was so angry with the man. I wanted him to fear me. Even though it hurt, my pride would not let me stop.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Where do you think you are going to end up after all of this?</a:t>
            </a:r>
          </a:p>
          <a:p>
            <a:r>
              <a:rPr lang="en-US" b="1" dirty="0"/>
              <a:t>I hope to end up somewhere warm again. I am not a fan of this white stuff. Unfortunately, it does not look like that is going to happen anytime soon.</a:t>
            </a:r>
          </a:p>
          <a:p>
            <a:pPr marL="0" indent="0">
              <a:buNone/>
            </a:pPr>
            <a:r>
              <a:rPr lang="en-US" dirty="0"/>
              <a:t>4. Do you enjoy being a sled dog and why?</a:t>
            </a:r>
          </a:p>
          <a:p>
            <a:r>
              <a:rPr lang="en-US" b="1" dirty="0"/>
              <a:t>I did not enjoy being a sled dog at first because I was not used to the equipment and taking so many orders. However, I do like that I have a purpose now, and I am getting pretty good at it.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44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Frame</vt:lpstr>
      <vt:lpstr>Call of the Wild:  Chapter 2 Activity</vt:lpstr>
      <vt:lpstr>Directions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151</cp:revision>
  <dcterms:created xsi:type="dcterms:W3CDTF">2020-02-11T19:49:42Z</dcterms:created>
  <dcterms:modified xsi:type="dcterms:W3CDTF">2020-02-12T13:55:50Z</dcterms:modified>
</cp:coreProperties>
</file>