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4B9004-FD1B-D00B-DD98-980EEDFC9D64}" v="360" dt="2020-02-10T19:38:09.802"/>
    <p1510:client id="{392C2F16-68A1-4311-87C7-110ADCF286E8}" v="880" dt="2020-02-10T14:09:57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tableStyles.xml" Id="rId8" /><Relationship Type="http://schemas.openxmlformats.org/officeDocument/2006/relationships/slide" Target="slides/slide2.xml" Id="rId3" /><Relationship Type="http://schemas.openxmlformats.org/officeDocument/2006/relationships/theme" Target="theme/theme1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6" /><Relationship Type="http://schemas.openxmlformats.org/officeDocument/2006/relationships/presProps" Target="presProps.xml" Id="rId5" /><Relationship Type="http://schemas.microsoft.com/office/2015/10/relationships/revisionInfo" Target="revisionInfo.xml" Id="rId10" /><Relationship Type="http://schemas.openxmlformats.org/officeDocument/2006/relationships/slide" Target="slides/slide3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7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9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402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08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001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22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77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9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2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7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6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5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3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5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1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0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1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iant_Schnauze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Chapter 1: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Character 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10A5-6856-4F80-8A80-90A1D275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DC1D3-FC18-4C10-B3B2-6D8B067B3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6098"/>
            <a:ext cx="8596668" cy="52178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Many different dog breeds were mentioned in this chapter. For this activity, you will pick a dog breed from the list and create a character card for the breed. The card needs to include:</a:t>
            </a:r>
          </a:p>
          <a:p>
            <a:pPr lvl="1"/>
            <a:r>
              <a:rPr lang="en-US" dirty="0">
                <a:ea typeface="+mn-lt"/>
                <a:cs typeface="+mn-lt"/>
              </a:rPr>
              <a:t>A picture of the dog</a:t>
            </a:r>
          </a:p>
          <a:p>
            <a:pPr lvl="1"/>
            <a:r>
              <a:rPr lang="en-US" dirty="0">
                <a:ea typeface="+mn-lt"/>
                <a:cs typeface="+mn-lt"/>
              </a:rPr>
              <a:t>Its average weight, size, and origin</a:t>
            </a:r>
          </a:p>
          <a:p>
            <a:pPr lvl="1"/>
            <a:r>
              <a:rPr lang="en-US" dirty="0">
                <a:ea typeface="+mn-lt"/>
                <a:cs typeface="+mn-lt"/>
              </a:rPr>
              <a:t>3 interesting facts</a:t>
            </a:r>
            <a:endParaRPr lang="en-US" dirty="0"/>
          </a:p>
          <a:p>
            <a:r>
              <a:rPr lang="en-US" dirty="0"/>
              <a:t>Your card will also need to include:</a:t>
            </a:r>
          </a:p>
          <a:p>
            <a:pPr lvl="1"/>
            <a:r>
              <a:rPr lang="en-US" dirty="0"/>
              <a:t>3 verbs (highlight in yellow)</a:t>
            </a:r>
          </a:p>
          <a:p>
            <a:pPr lvl="1"/>
            <a:r>
              <a:rPr lang="en-US" dirty="0"/>
              <a:t>3 nouns (highlight in green)</a:t>
            </a:r>
          </a:p>
          <a:p>
            <a:pPr lvl="1"/>
            <a:r>
              <a:rPr lang="en-US" dirty="0"/>
              <a:t>3 adjectives (highlight in blue)</a:t>
            </a:r>
          </a:p>
          <a:p>
            <a:pPr lvl="1"/>
            <a:r>
              <a:rPr lang="en-US" dirty="0"/>
              <a:t>3 pronouns (highlight in purple)</a:t>
            </a:r>
            <a:endParaRPr lang="en-US" dirty="0">
              <a:ea typeface="+mn-lt"/>
              <a:cs typeface="+mn-lt"/>
            </a:endParaRPr>
          </a:p>
          <a:p>
            <a:pPr lvl="1"/>
            <a:endParaRPr lang="en-US" dirty="0">
              <a:ea typeface="+mn-lt"/>
              <a:cs typeface="+mn-lt"/>
            </a:endParaRPr>
          </a:p>
          <a:p>
            <a:pPr lvl="1"/>
            <a:r>
              <a:rPr lang="en-US">
                <a:ea typeface="+mn-lt"/>
                <a:cs typeface="+mn-lt"/>
              </a:rPr>
              <a:t>Website to use:</a:t>
            </a:r>
          </a:p>
          <a:p>
            <a:pPr lvl="2"/>
            <a:r>
              <a:rPr lang="en-US" dirty="0">
                <a:ea typeface="+mn-lt"/>
                <a:cs typeface="+mn-lt"/>
                <a:hlinkClick r:id=""/>
              </a:rPr>
              <a:t>http://www.animalplanet.com/breed-selector/dog-breeds.html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0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524A7-8318-4F78-A59B-51083DBDE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Giant Schnauzer</a:t>
            </a:r>
          </a:p>
        </p:txBody>
      </p:sp>
      <p:pic>
        <p:nvPicPr>
          <p:cNvPr id="5" name="Picture 5" descr="A brown and black dog standing on top of a grass covered field&#10;&#10;Description generated with very high confidence">
            <a:extLst>
              <a:ext uri="{FF2B5EF4-FFF2-40B4-BE49-F238E27FC236}">
                <a16:creationId xmlns:a16="http://schemas.microsoft.com/office/drawing/2014/main" id="{853453A0-A2CE-4206-BE00-FF15665A75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7040" y="2165934"/>
            <a:ext cx="4467764" cy="388512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CEE33-87C1-4BB2-A132-E040C0F59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930551"/>
            <a:ext cx="4184034" cy="482967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Height: 25.5-27.5 inches (male), 23.5-25.5 inches (female)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Weight: 60-85 pounds (male), 55-75 pounds (female)</a:t>
            </a:r>
            <a:endParaRPr lang="en-US" dirty="0"/>
          </a:p>
          <a:p>
            <a:r>
              <a:rPr lang="en-US" dirty="0"/>
              <a:t>Origin: </a:t>
            </a:r>
            <a:r>
              <a:rPr lang="en-US">
                <a:highlight>
                  <a:srgbClr val="00FF00"/>
                </a:highlight>
              </a:rPr>
              <a:t>Germany</a:t>
            </a:r>
          </a:p>
          <a:p>
            <a:pPr marL="0" indent="0">
              <a:buNone/>
            </a:pPr>
            <a:r>
              <a:rPr lang="en-US" dirty="0"/>
              <a:t>1. This </a:t>
            </a:r>
            <a:r>
              <a:rPr lang="en-US" dirty="0">
                <a:highlight>
                  <a:srgbClr val="00FF00"/>
                </a:highlight>
              </a:rPr>
              <a:t>breed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was created</a:t>
            </a:r>
            <a:r>
              <a:rPr lang="en-US" dirty="0"/>
              <a:t> to drive cattle and </a:t>
            </a:r>
            <a:r>
              <a:rPr lang="en-US" dirty="0">
                <a:highlight>
                  <a:srgbClr val="FFFF00"/>
                </a:highlight>
              </a:rPr>
              <a:t>pull</a:t>
            </a:r>
            <a:r>
              <a:rPr lang="en-US" dirty="0"/>
              <a:t> </a:t>
            </a:r>
            <a:r>
              <a:rPr lang="en-US" dirty="0">
                <a:highlight>
                  <a:srgbClr val="0000FF"/>
                </a:highlight>
              </a:rPr>
              <a:t>produce</a:t>
            </a:r>
            <a:r>
              <a:rPr lang="en-US" dirty="0"/>
              <a:t> carts to the market.</a:t>
            </a:r>
          </a:p>
          <a:p>
            <a:pPr marL="0" indent="0">
              <a:buNone/>
            </a:pPr>
            <a:r>
              <a:rPr lang="en-US" dirty="0"/>
              <a:t>2. Nowadays, </a:t>
            </a:r>
            <a:r>
              <a:rPr lang="en-US" dirty="0">
                <a:highlight>
                  <a:srgbClr val="00FF00"/>
                </a:highlight>
              </a:rPr>
              <a:t>Giant Schnauzers</a:t>
            </a:r>
            <a:r>
              <a:rPr lang="en-US" dirty="0"/>
              <a:t> are </a:t>
            </a:r>
            <a:r>
              <a:rPr lang="en-US" dirty="0">
                <a:highlight>
                  <a:srgbClr val="FFFF00"/>
                </a:highlight>
              </a:rPr>
              <a:t>used</a:t>
            </a:r>
            <a:r>
              <a:rPr lang="en-US" dirty="0"/>
              <a:t> as </a:t>
            </a:r>
            <a:r>
              <a:rPr lang="en-US" dirty="0">
                <a:highlight>
                  <a:srgbClr val="0000FF"/>
                </a:highlight>
              </a:rPr>
              <a:t>guard</a:t>
            </a:r>
            <a:r>
              <a:rPr lang="en-US"/>
              <a:t> dogs, and </a:t>
            </a:r>
            <a:r>
              <a:rPr lang="en-US">
                <a:highlight>
                  <a:srgbClr val="FF00FF"/>
                </a:highlight>
              </a:rPr>
              <a:t>they</a:t>
            </a:r>
            <a:r>
              <a:rPr lang="en-US"/>
              <a:t> are in </a:t>
            </a:r>
            <a:r>
              <a:rPr lang="en-US" dirty="0"/>
              <a:t>law enforcement. </a:t>
            </a:r>
          </a:p>
          <a:p>
            <a:pPr marL="0" indent="0">
              <a:buNone/>
            </a:pPr>
            <a:r>
              <a:rPr lang="en-US" dirty="0"/>
              <a:t>3. This breed is </a:t>
            </a:r>
            <a:r>
              <a:rPr lang="en-US" dirty="0">
                <a:highlight>
                  <a:srgbClr val="0000FF"/>
                </a:highlight>
              </a:rPr>
              <a:t>hypoallergenic</a:t>
            </a:r>
            <a:r>
              <a:rPr lang="en-US" dirty="0"/>
              <a:t>, which is great for </a:t>
            </a:r>
            <a:r>
              <a:rPr lang="en-US" dirty="0">
                <a:highlight>
                  <a:srgbClr val="FF00FF"/>
                </a:highlight>
              </a:rPr>
              <a:t>anyone</a:t>
            </a:r>
            <a:r>
              <a:rPr lang="en-US" dirty="0"/>
              <a:t> with allergies. </a:t>
            </a:r>
            <a:r>
              <a:rPr lang="en-US" dirty="0">
                <a:highlight>
                  <a:srgbClr val="FF00FF"/>
                </a:highlight>
              </a:rPr>
              <a:t>It</a:t>
            </a:r>
            <a:r>
              <a:rPr lang="en-US" dirty="0"/>
              <a:t> </a:t>
            </a:r>
            <a:r>
              <a:rPr lang="en-US"/>
              <a:t>means they produce less dander and allergens. </a:t>
            </a:r>
          </a:p>
        </p:txBody>
      </p:sp>
    </p:spTree>
    <p:extLst>
      <p:ext uri="{BB962C8B-B14F-4D97-AF65-F5344CB8AC3E}">
        <p14:creationId xmlns:p14="http://schemas.microsoft.com/office/powerpoint/2010/main" val="3533280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Chapter 1: Activity</vt:lpstr>
      <vt:lpstr>Directions</vt:lpstr>
      <vt:lpstr>Example: Giant Schnauzer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146</cp:revision>
  <dcterms:created xsi:type="dcterms:W3CDTF">2020-02-10T13:48:17Z</dcterms:created>
  <dcterms:modified xsi:type="dcterms:W3CDTF">2020-02-10T19:38:09Z</dcterms:modified>
</cp:coreProperties>
</file>