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B7C337-A7D6-47DB-96A0-A13FD649B1E7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F1EE4A8-C7D9-4C92-A6DC-7E2B0C9663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15.wav"/><Relationship Id="rId7" Type="http://schemas.openxmlformats.org/officeDocument/2006/relationships/slideLayout" Target="../slideLayouts/slideLayout6.xml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6" Type="http://schemas.openxmlformats.org/officeDocument/2006/relationships/audio" Target="../media/media16.wav"/><Relationship Id="rId5" Type="http://schemas.microsoft.com/office/2007/relationships/media" Target="../media/media16.wav"/><Relationship Id="rId4" Type="http://schemas.openxmlformats.org/officeDocument/2006/relationships/audio" Target="../media/media15.wav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5.wav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4" Type="http://schemas.openxmlformats.org/officeDocument/2006/relationships/audio" Target="../media/media5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media9.wav"/><Relationship Id="rId13" Type="http://schemas.openxmlformats.org/officeDocument/2006/relationships/image" Target="../media/image3.png"/><Relationship Id="rId3" Type="http://schemas.microsoft.com/office/2007/relationships/media" Target="../media/media7.wav"/><Relationship Id="rId7" Type="http://schemas.microsoft.com/office/2007/relationships/media" Target="../media/media9.wav"/><Relationship Id="rId12" Type="http://schemas.openxmlformats.org/officeDocument/2006/relationships/image" Target="../media/image2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audio" Target="../media/media8.wav"/><Relationship Id="rId11" Type="http://schemas.openxmlformats.org/officeDocument/2006/relationships/slideLayout" Target="../slideLayouts/slideLayout3.xml"/><Relationship Id="rId5" Type="http://schemas.microsoft.com/office/2007/relationships/media" Target="../media/media8.wav"/><Relationship Id="rId10" Type="http://schemas.openxmlformats.org/officeDocument/2006/relationships/audio" Target="../media/media10.wav"/><Relationship Id="rId4" Type="http://schemas.openxmlformats.org/officeDocument/2006/relationships/audio" Target="../media/media7.wav"/><Relationship Id="rId9" Type="http://schemas.microsoft.com/office/2007/relationships/media" Target="../media/media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170508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</a:t>
            </a:r>
            <a:r>
              <a:rPr lang="en-US" dirty="0" err="1" smtClean="0"/>
              <a:t>Dolch</a:t>
            </a:r>
            <a:r>
              <a:rPr lang="en-US" dirty="0" smtClean="0"/>
              <a:t> Sight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010400" cy="3352800"/>
          </a:xfrm>
        </p:spPr>
        <p:txBody>
          <a:bodyPr>
            <a:noAutofit/>
          </a:bodyPr>
          <a:lstStyle/>
          <a:p>
            <a:r>
              <a:rPr lang="en-US" b="1" dirty="0"/>
              <a:t>Try to read each word within 3-5 seconds.</a:t>
            </a:r>
          </a:p>
          <a:p>
            <a:r>
              <a:rPr lang="en-US" b="1" dirty="0"/>
              <a:t>Try to read each phrase within 5-8 seconds…ready?</a:t>
            </a:r>
          </a:p>
          <a:p>
            <a:r>
              <a:rPr lang="en-US" b="1" dirty="0"/>
              <a:t> I know you can do it!</a:t>
            </a:r>
          </a:p>
          <a:p>
            <a:endParaRPr lang="en-US" b="1" dirty="0"/>
          </a:p>
          <a:p>
            <a:r>
              <a:rPr lang="en-US" b="1" dirty="0"/>
              <a:t>After you try to read the words, click on the speaker icon to hear the words and phrases!  </a:t>
            </a:r>
            <a:endParaRPr lang="en-US" b="1" dirty="0" smtClean="0"/>
          </a:p>
          <a:p>
            <a:r>
              <a:rPr lang="en-US" b="1" dirty="0" smtClean="0"/>
              <a:t>Press </a:t>
            </a:r>
            <a:r>
              <a:rPr lang="en-US" b="1" dirty="0"/>
              <a:t>the spacebar to move to the next </a:t>
            </a:r>
            <a:r>
              <a:rPr lang="en-US" b="1" dirty="0" smtClean="0"/>
              <a:t>slide.</a:t>
            </a:r>
            <a:endParaRPr lang="en-US" b="1" dirty="0"/>
          </a:p>
          <a:p>
            <a:r>
              <a:rPr lang="en-US" b="1" dirty="0"/>
              <a:t>Have fun</a:t>
            </a:r>
            <a:r>
              <a:rPr lang="en-US" b="1" dirty="0" smtClean="0"/>
              <a:t>!</a:t>
            </a:r>
          </a:p>
          <a:p>
            <a:r>
              <a:rPr lang="en-US" b="1" dirty="0" smtClean="0"/>
              <a:t>~Mrs. Webster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24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only eight</a:t>
            </a:r>
            <a:endParaRPr lang="en-US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114800" y="1752600"/>
            <a:ext cx="609600" cy="60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194125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Show much light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599709" y="3243268"/>
            <a:ext cx="609600" cy="609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23671" y="5181600"/>
            <a:ext cx="6349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arry seven together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914400" y="562448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5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4270"/>
              </p:ext>
            </p:extLst>
          </p:nvPr>
        </p:nvGraphicFramePr>
        <p:xfrm>
          <a:off x="762000" y="2133600"/>
          <a:ext cx="3468211" cy="4455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8211"/>
              </a:tblGrid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entury Gothic" panose="020B0502020202020204" pitchFamily="34" charset="0"/>
                        </a:rPr>
                        <a:t>if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entury Gothic" panose="020B0502020202020204" pitchFamily="34" charset="0"/>
                        </a:rPr>
                        <a:t>long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entury Gothic" panose="020B0502020202020204" pitchFamily="34" charset="0"/>
                        </a:rPr>
                        <a:t>about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2320" algn="ctr"/>
                        </a:tabLst>
                      </a:pPr>
                      <a:r>
                        <a:rPr lang="en-US" sz="4000" dirty="0" smtClean="0">
                          <a:effectLst/>
                          <a:latin typeface="Century Gothic" panose="020B0502020202020204" pitchFamily="34" charset="0"/>
                        </a:rPr>
                        <a:t>got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entury Gothic" panose="020B0502020202020204" pitchFamily="34" charset="0"/>
                        </a:rPr>
                        <a:t>six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entury Gothic" panose="020B0502020202020204" pitchFamily="34" charset="0"/>
                        </a:rPr>
                        <a:t>never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entury Gothic" panose="020B0502020202020204" pitchFamily="34" charset="0"/>
                        </a:rPr>
                        <a:t>seven</a:t>
                      </a:r>
                      <a:endParaRPr lang="en-US" sz="36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29400" y="373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5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153400" cy="139700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b="1" dirty="0" smtClean="0">
                <a:latin typeface="Century Gothic" panose="020B0502020202020204" pitchFamily="34" charset="0"/>
              </a:rPr>
              <a:t>eight        today     myself</a:t>
            </a:r>
            <a:endParaRPr lang="en-US" sz="4800" b="1" dirty="0">
              <a:latin typeface="Century Gothic" panose="020B0502020202020204" pitchFamily="34" charset="0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133" y="1600200"/>
            <a:ext cx="6417734" cy="1996249"/>
          </a:xfrm>
        </p:spPr>
        <p:txBody>
          <a:bodyPr>
            <a:noAutofit/>
          </a:bodyPr>
          <a:lstStyle/>
          <a:p>
            <a:r>
              <a:rPr lang="en-US" sz="13800" dirty="0" smtClean="0">
                <a:latin typeface="Century Gothic" panose="020B0502020202020204" pitchFamily="34" charset="0"/>
              </a:rPr>
              <a:t>much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87982" y="4114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/>
          <a:lstStyle/>
          <a:p>
            <a:r>
              <a:rPr lang="en-US" dirty="0" smtClean="0"/>
              <a:t>You are doing great!  Keep it up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25479"/>
              </p:ext>
            </p:extLst>
          </p:nvPr>
        </p:nvGraphicFramePr>
        <p:xfrm>
          <a:off x="533400" y="2971800"/>
          <a:ext cx="4306411" cy="295973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306411"/>
              </a:tblGrid>
              <a:tr h="5919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keep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try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start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ten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bring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4000" y="1704109"/>
            <a:ext cx="609600" cy="609600"/>
          </a:xfrm>
          <a:prstGeom prst="rect">
            <a:avLst/>
          </a:prstGeom>
        </p:spPr>
      </p:pic>
      <p:sp>
        <p:nvSpPr>
          <p:cNvPr id="6" name="Smiley Face 5"/>
          <p:cNvSpPr/>
          <p:nvPr/>
        </p:nvSpPr>
        <p:spPr>
          <a:xfrm>
            <a:off x="4267200" y="1600200"/>
            <a:ext cx="914400" cy="6858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71309" y="419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0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20345" y="635168"/>
            <a:ext cx="1856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only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495800"/>
            <a:ext cx="20473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etter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4369" y="5222887"/>
            <a:ext cx="1511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hold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6450" y="2967335"/>
            <a:ext cx="1911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warm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3658" y="838200"/>
            <a:ext cx="1771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drink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1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404677" y="1727031"/>
            <a:ext cx="609600" cy="609600"/>
          </a:xfrm>
          <a:prstGeom prst="rect">
            <a:avLst/>
          </a:prstGeom>
        </p:spPr>
      </p:pic>
      <p:pic>
        <p:nvPicPr>
          <p:cNvPr id="12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7543799" y="1685467"/>
            <a:ext cx="609600" cy="609600"/>
          </a:xfrm>
          <a:prstGeom prst="rect">
            <a:avLst/>
          </a:prstGeom>
        </p:spPr>
      </p:pic>
      <p:pic>
        <p:nvPicPr>
          <p:cNvPr id="13" name="Recorded Soun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419600" y="3585865"/>
            <a:ext cx="609600" cy="609600"/>
          </a:xfrm>
          <a:prstGeom prst="rect">
            <a:avLst/>
          </a:prstGeom>
        </p:spPr>
      </p:pic>
      <p:pic>
        <p:nvPicPr>
          <p:cNvPr id="14" name="Recorded Soun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404678" y="5536617"/>
            <a:ext cx="609600" cy="609600"/>
          </a:xfrm>
          <a:prstGeom prst="rect">
            <a:avLst/>
          </a:prstGeom>
        </p:spPr>
      </p:pic>
      <p:pic>
        <p:nvPicPr>
          <p:cNvPr id="15" name="Recorded Sound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6934199" y="59453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4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12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3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38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942096"/>
              </p:ext>
            </p:extLst>
          </p:nvPr>
        </p:nvGraphicFramePr>
        <p:xfrm>
          <a:off x="228600" y="963290"/>
          <a:ext cx="4763611" cy="589471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763611"/>
              </a:tblGrid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full</a:t>
                      </a:r>
                      <a:endParaRPr lang="en-US" sz="3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done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light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pick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hurt</a:t>
                      </a:r>
                      <a:endParaRPr lang="en-US" sz="3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cut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kind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fall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carry</a:t>
                      </a:r>
                      <a:endParaRPr lang="en-US" sz="3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small</a:t>
                      </a:r>
                      <a:endParaRPr lang="en-US" sz="3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29400" y="3276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224272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</a:rPr>
              <a:t>o</a:t>
            </a:r>
            <a:r>
              <a:rPr lang="en-US" sz="6600" b="1" dirty="0" smtClean="0">
                <a:solidFill>
                  <a:schemeClr val="tx1"/>
                </a:solidFill>
              </a:rPr>
              <a:t>wn  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tx1"/>
                </a:solidFill>
              </a:rPr>
              <a:t> show         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tx1"/>
                </a:solidFill>
              </a:rPr>
              <a:t>hot  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tx1"/>
                </a:solidFill>
              </a:rPr>
              <a:t>far   </a:t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6600" b="1" dirty="0" smtClean="0">
                <a:solidFill>
                  <a:schemeClr val="tx1"/>
                </a:solidFill>
              </a:rPr>
              <a:t>draw</a:t>
            </a:r>
            <a:endParaRPr lang="en-US" sz="6600" b="1" dirty="0">
              <a:solidFill>
                <a:schemeClr val="tx1"/>
              </a:solidFill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08764" y="5715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7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24777"/>
              </p:ext>
            </p:extLst>
          </p:nvPr>
        </p:nvGraphicFramePr>
        <p:xfrm>
          <a:off x="762000" y="1524000"/>
          <a:ext cx="4077811" cy="4577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7811"/>
              </a:tblGrid>
              <a:tr h="607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Boopee" panose="02000506020000020003" pitchFamily="2" charset="0"/>
                        </a:rPr>
                        <a:t>clean</a:t>
                      </a:r>
                      <a:endParaRPr lang="en-US" sz="4800">
                        <a:effectLst/>
                        <a:latin typeface="Boopee" panose="02000506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Boopee" panose="02000506020000020003" pitchFamily="2" charset="0"/>
                        </a:rPr>
                        <a:t>grow</a:t>
                      </a:r>
                      <a:endParaRPr lang="en-US" sz="4800">
                        <a:effectLst/>
                        <a:latin typeface="Boopee" panose="02000506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Boopee" panose="02000506020000020003" pitchFamily="2" charset="0"/>
                        </a:rPr>
                        <a:t>together</a:t>
                      </a:r>
                      <a:endParaRPr lang="en-US" sz="4800">
                        <a:effectLst/>
                        <a:latin typeface="Boopee" panose="02000506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>
                          <a:effectLst/>
                          <a:latin typeface="Boopee" panose="02000506020000020003" pitchFamily="2" charset="0"/>
                        </a:rPr>
                        <a:t>shall</a:t>
                      </a:r>
                      <a:endParaRPr lang="en-US" sz="4800">
                        <a:effectLst/>
                        <a:latin typeface="Boopee" panose="02000506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dirty="0">
                          <a:effectLst/>
                          <a:latin typeface="Boopee" panose="02000506020000020003" pitchFamily="2" charset="0"/>
                        </a:rPr>
                        <a:t>laugh</a:t>
                      </a:r>
                      <a:endParaRPr lang="en-US" sz="4800" dirty="0">
                        <a:effectLst/>
                        <a:latin typeface="Boopee" panose="020005060200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53200" y="2971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1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123</Words>
  <Application>Microsoft Office PowerPoint</Application>
  <PresentationFormat>On-screen Show (4:3)</PresentationFormat>
  <Paragraphs>48</Paragraphs>
  <Slides>10</Slides>
  <Notes>0</Notes>
  <HiddenSlides>0</HiddenSlides>
  <MMClips>16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3rd Grade Dolch Sight Words</vt:lpstr>
      <vt:lpstr>PowerPoint Presentation</vt:lpstr>
      <vt:lpstr> eight        today     myself</vt:lpstr>
      <vt:lpstr>PowerPoint Presentation</vt:lpstr>
      <vt:lpstr>You are doing great!  Keep it up </vt:lpstr>
      <vt:lpstr>PowerPoint Presentation</vt:lpstr>
      <vt:lpstr>PowerPoint Presentation</vt:lpstr>
      <vt:lpstr>own    show          hot   far    draw</vt:lpstr>
      <vt:lpstr>PowerPoint Presentation</vt:lpstr>
      <vt:lpstr>Keep only eight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Grade Dolch Sight Words</dc:title>
  <dc:creator>webster</dc:creator>
  <cp:lastModifiedBy>webster</cp:lastModifiedBy>
  <cp:revision>7</cp:revision>
  <dcterms:created xsi:type="dcterms:W3CDTF">2020-03-24T17:27:45Z</dcterms:created>
  <dcterms:modified xsi:type="dcterms:W3CDTF">2020-03-24T18:32:05Z</dcterms:modified>
</cp:coreProperties>
</file>