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Confederacy VS. Union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7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Farms or Industry……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Confederacy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Smaller cities </a:t>
            </a:r>
          </a:p>
          <a:p>
            <a:r>
              <a:rPr lang="en-US" dirty="0"/>
              <a:t>Agricultural economy </a:t>
            </a:r>
          </a:p>
          <a:p>
            <a:r>
              <a:rPr lang="en-US" dirty="0"/>
              <a:t>Large- scale plantations </a:t>
            </a:r>
          </a:p>
          <a:p>
            <a:r>
              <a:rPr lang="en-US" dirty="0"/>
              <a:t>Farms produced crops like cotton and tobacco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Larger cities </a:t>
            </a:r>
          </a:p>
          <a:p>
            <a:r>
              <a:rPr lang="en-US" dirty="0" smtClean="0"/>
              <a:t>Industrial economy </a:t>
            </a:r>
          </a:p>
          <a:p>
            <a:r>
              <a:rPr lang="en-US" dirty="0" smtClean="0"/>
              <a:t>Smaller farmsteads </a:t>
            </a:r>
          </a:p>
          <a:p>
            <a:r>
              <a:rPr lang="en-US" dirty="0" smtClean="0"/>
              <a:t>Factories made more than 90% of the goods in America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568" y="5147408"/>
            <a:ext cx="1420821" cy="1343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20" y="5147408"/>
            <a:ext cx="2355342" cy="157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and populations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Largest city = New York City </a:t>
            </a:r>
          </a:p>
          <a:p>
            <a:r>
              <a:rPr lang="en-US" dirty="0" smtClean="0"/>
              <a:t>Population= 800,000 people 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Confederacy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Largest city = New Orleans </a:t>
            </a:r>
          </a:p>
          <a:p>
            <a:r>
              <a:rPr lang="en-US" dirty="0" smtClean="0"/>
              <a:t>Population = 170,000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4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and Transportation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Confederacy 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economy in the South was worth $74 million dollars </a:t>
            </a:r>
          </a:p>
          <a:p>
            <a:r>
              <a:rPr lang="en-US" dirty="0" smtClean="0"/>
              <a:t>They had a slow economy </a:t>
            </a:r>
          </a:p>
          <a:p>
            <a:r>
              <a:rPr lang="en-US" dirty="0" smtClean="0"/>
              <a:t>Transportation was mainly by water </a:t>
            </a:r>
          </a:p>
          <a:p>
            <a:r>
              <a:rPr lang="en-US" dirty="0" smtClean="0"/>
              <a:t>Transportation was difficult – disadvantage 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economy in the North was worth $234 million dollars </a:t>
            </a:r>
          </a:p>
          <a:p>
            <a:r>
              <a:rPr lang="en-US" dirty="0" smtClean="0"/>
              <a:t>Industry was thriving </a:t>
            </a:r>
          </a:p>
          <a:p>
            <a:r>
              <a:rPr lang="en-US" dirty="0" smtClean="0"/>
              <a:t>The North had 2/3rds of the nations railway system</a:t>
            </a:r>
          </a:p>
          <a:p>
            <a:r>
              <a:rPr lang="en-US" dirty="0" smtClean="0"/>
              <a:t>Transportation was easy and inexpensive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5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Objectives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invade, conquer and occupy the South entirely. </a:t>
            </a:r>
          </a:p>
          <a:p>
            <a:r>
              <a:rPr lang="en-US" dirty="0" smtClean="0"/>
              <a:t>Destroy the South’s power to resist </a:t>
            </a:r>
          </a:p>
          <a:p>
            <a:r>
              <a:rPr lang="en-US" dirty="0" smtClean="0"/>
              <a:t>Preserve the Union in it’s entirety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Confederacy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Defend the homeland </a:t>
            </a:r>
          </a:p>
          <a:p>
            <a:r>
              <a:rPr lang="en-US" dirty="0" smtClean="0"/>
              <a:t>Maintain the way of life </a:t>
            </a:r>
          </a:p>
          <a:p>
            <a:r>
              <a:rPr lang="en-US" dirty="0" smtClean="0"/>
              <a:t>Hold out long enough to secure all the rights of the South.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4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Confederacy Military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out of the eight colleges in the nation were located in the South </a:t>
            </a:r>
          </a:p>
          <a:p>
            <a:r>
              <a:rPr lang="en-US" dirty="0" smtClean="0"/>
              <a:t>Had trouble transporting food and supplies to it’s Army.</a:t>
            </a:r>
          </a:p>
          <a:p>
            <a:r>
              <a:rPr lang="en-US" dirty="0" smtClean="0"/>
              <a:t>Had few factories to produce any weapons or supplies needed for the war. </a:t>
            </a:r>
          </a:p>
          <a:p>
            <a:r>
              <a:rPr lang="en-US" dirty="0" smtClean="0"/>
              <a:t>Army was similar in size to that of the Union Army</a:t>
            </a:r>
          </a:p>
          <a:p>
            <a:r>
              <a:rPr lang="en-US" dirty="0" smtClean="0"/>
              <a:t>Had the advantage of knowing the landscape of the battles.</a:t>
            </a:r>
          </a:p>
          <a:p>
            <a:r>
              <a:rPr lang="en-US" dirty="0" smtClean="0"/>
              <a:t>Used its knowledge of the landscape to harass the Union.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6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Military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Produced 97% of all firearms in the United States</a:t>
            </a:r>
          </a:p>
          <a:p>
            <a:r>
              <a:rPr lang="en-US" dirty="0" smtClean="0"/>
              <a:t>Controlled the imports of gunpowder </a:t>
            </a:r>
          </a:p>
          <a:p>
            <a:r>
              <a:rPr lang="en-US" dirty="0" smtClean="0"/>
              <a:t>Controlled the seas with its superior Navy </a:t>
            </a:r>
          </a:p>
          <a:p>
            <a:r>
              <a:rPr lang="en-US" dirty="0" smtClean="0"/>
              <a:t>Army was similar in size to that of the Confederacy</a:t>
            </a:r>
          </a:p>
          <a:p>
            <a:r>
              <a:rPr lang="en-US" dirty="0" smtClean="0"/>
              <a:t>Fought in unfamiliar territory </a:t>
            </a:r>
          </a:p>
          <a:p>
            <a:r>
              <a:rPr lang="en-US" dirty="0" smtClean="0"/>
              <a:t>Needed to conquer a huge amount of land to bring the South back to the Union.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2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on another piece of paper </a:t>
            </a:r>
          </a:p>
          <a:p>
            <a:r>
              <a:rPr lang="en-US" dirty="0" smtClean="0"/>
              <a:t>Which nation is best prepared for war? Use information from your notes to use evidence to support your answer. You need to have at least 6-7 </a:t>
            </a:r>
            <a:r>
              <a:rPr lang="en-US" smtClean="0"/>
              <a:t>developed sentences.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98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</TotalTime>
  <Words>338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Confederacy VS. Union </vt:lpstr>
      <vt:lpstr>Farms or Industry……</vt:lpstr>
      <vt:lpstr>Cities and populations  </vt:lpstr>
      <vt:lpstr>Economy and Transportation </vt:lpstr>
      <vt:lpstr>War Objectives </vt:lpstr>
      <vt:lpstr>Confederacy Military </vt:lpstr>
      <vt:lpstr>Union Military </vt:lpstr>
      <vt:lpstr>Essential Question….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Confederacy VS. Union</dc:title>
  <dc:creator>Microsoft</dc:creator>
  <cp:lastModifiedBy>Microsoft</cp:lastModifiedBy>
  <cp:revision>4</cp:revision>
  <dcterms:created xsi:type="dcterms:W3CDTF">2018-05-09T00:16:00Z</dcterms:created>
  <dcterms:modified xsi:type="dcterms:W3CDTF">2018-05-09T01:04:06Z</dcterms:modified>
</cp:coreProperties>
</file>