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6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4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6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B073-36D7-445A-8B71-11703CF190D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468B-3C8A-42CC-B1A1-98EE59A16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52A0DD82-05CE-4916-B7DB-83D99D6BF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B5D2B-56CA-425B-9C17-A0824342DCB3}"/>
              </a:ext>
            </a:extLst>
          </p:cNvPr>
          <p:cNvSpPr txBox="1"/>
          <p:nvPr/>
        </p:nvSpPr>
        <p:spPr>
          <a:xfrm>
            <a:off x="3038622" y="5416062"/>
            <a:ext cx="454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your name here</a:t>
            </a:r>
          </a:p>
        </p:txBody>
      </p:sp>
    </p:spTree>
    <p:extLst>
      <p:ext uri="{BB962C8B-B14F-4D97-AF65-F5344CB8AC3E}">
        <p14:creationId xmlns:p14="http://schemas.microsoft.com/office/powerpoint/2010/main" val="213652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563FC36-2615-4342-A9B5-7710A1BB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4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3A693E6-8055-42C4-8E30-F04239D0C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6204A-C700-4793-AF6C-6DE51FF82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C6C08D-B05A-42C0-B3F6-1A0A25DCFFFE}"/>
              </a:ext>
            </a:extLst>
          </p:cNvPr>
          <p:cNvSpPr txBox="1"/>
          <p:nvPr/>
        </p:nvSpPr>
        <p:spPr>
          <a:xfrm>
            <a:off x="548640" y="675249"/>
            <a:ext cx="80748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Directions:</a:t>
            </a:r>
          </a:p>
          <a:p>
            <a:endParaRPr lang="en-US" sz="3200" dirty="0"/>
          </a:p>
          <a:p>
            <a:r>
              <a:rPr lang="en-US" sz="3200" dirty="0"/>
              <a:t>For each slide, add text boxes or pictures to fill in the blank spaces.</a:t>
            </a:r>
          </a:p>
          <a:p>
            <a:r>
              <a:rPr lang="en-US" sz="3200" dirty="0"/>
              <a:t>You can use online pictures or clipart. </a:t>
            </a:r>
          </a:p>
          <a:p>
            <a:endParaRPr lang="en-US" sz="3200" dirty="0"/>
          </a:p>
          <a:p>
            <a:r>
              <a:rPr lang="en-US" sz="3200" dirty="0"/>
              <a:t>When you finish, delete this slide with the directions. Then, you can save this digital scrapbook or print it!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EC1373-D38B-496F-9A81-43CF7732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6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EE4BD3F-4715-42B3-9B0C-1E6EAF3A5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D59B9-60E6-4984-B696-28A0A6FBF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0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F00729-8410-4512-AE61-2AB0E2A7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uitar&#10;&#10;Description automatically generated">
            <a:extLst>
              <a:ext uri="{FF2B5EF4-FFF2-40B4-BE49-F238E27FC236}">
                <a16:creationId xmlns:a16="http://schemas.microsoft.com/office/drawing/2014/main" id="{F343FCB4-FD6C-44BE-935B-24CDEF0B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0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B3BE8C-71D1-4DAB-AEF3-B85B4441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7CC90D6-AB95-46B9-9247-844E4BCA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ED6294380AE4E8AD018897262CB2E" ma:contentTypeVersion="32" ma:contentTypeDescription="Create a new document." ma:contentTypeScope="" ma:versionID="b71293217928406a71493de8aba275b9">
  <xsd:schema xmlns:xsd="http://www.w3.org/2001/XMLSchema" xmlns:xs="http://www.w3.org/2001/XMLSchema" xmlns:p="http://schemas.microsoft.com/office/2006/metadata/properties" xmlns:ns3="88b55382-289f-4382-9207-0ba197243cdb" xmlns:ns4="ff0094a6-e79b-4157-b27e-102b1dd4df07" targetNamespace="http://schemas.microsoft.com/office/2006/metadata/properties" ma:root="true" ma:fieldsID="e99efb44e60e128fd3e06fcb36a1914a" ns3:_="" ns4:_="">
    <xsd:import namespace="88b55382-289f-4382-9207-0ba197243cdb"/>
    <xsd:import namespace="ff0094a6-e79b-4157-b27e-102b1dd4df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55382-289f-4382-9207-0ba197243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094a6-e79b-4157-b27e-102b1dd4d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88b55382-289f-4382-9207-0ba197243cdb" xsi:nil="true"/>
    <Templates xmlns="88b55382-289f-4382-9207-0ba197243cdb" xsi:nil="true"/>
    <AppVersion xmlns="88b55382-289f-4382-9207-0ba197243cdb" xsi:nil="true"/>
    <Invited_Students xmlns="88b55382-289f-4382-9207-0ba197243cdb" xsi:nil="true"/>
    <Has_Teacher_Only_SectionGroup xmlns="88b55382-289f-4382-9207-0ba197243cdb" xsi:nil="true"/>
    <FolderType xmlns="88b55382-289f-4382-9207-0ba197243cdb" xsi:nil="true"/>
    <Owner xmlns="88b55382-289f-4382-9207-0ba197243cdb">
      <UserInfo>
        <DisplayName/>
        <AccountId xsi:nil="true"/>
        <AccountType/>
      </UserInfo>
    </Owner>
    <NotebookType xmlns="88b55382-289f-4382-9207-0ba197243cdb" xsi:nil="true"/>
    <CultureName xmlns="88b55382-289f-4382-9207-0ba197243cdb" xsi:nil="true"/>
    <LMS_Mappings xmlns="88b55382-289f-4382-9207-0ba197243cdb" xsi:nil="true"/>
    <Invited_Teachers xmlns="88b55382-289f-4382-9207-0ba197243cdb" xsi:nil="true"/>
    <DefaultSectionNames xmlns="88b55382-289f-4382-9207-0ba197243cdb" xsi:nil="true"/>
    <Is_Collaboration_Space_Locked xmlns="88b55382-289f-4382-9207-0ba197243cdb" xsi:nil="true"/>
    <Self_Registration_Enabled xmlns="88b55382-289f-4382-9207-0ba197243cdb" xsi:nil="true"/>
    <Students xmlns="88b55382-289f-4382-9207-0ba197243cdb">
      <UserInfo>
        <DisplayName/>
        <AccountId xsi:nil="true"/>
        <AccountType/>
      </UserInfo>
    </Students>
    <Distribution_Groups xmlns="88b55382-289f-4382-9207-0ba197243cdb" xsi:nil="true"/>
    <Teachers xmlns="88b55382-289f-4382-9207-0ba197243cdb">
      <UserInfo>
        <DisplayName/>
        <AccountId xsi:nil="true"/>
        <AccountType/>
      </UserInfo>
    </Teachers>
    <Student_Groups xmlns="88b55382-289f-4382-9207-0ba197243cdb">
      <UserInfo>
        <DisplayName/>
        <AccountId xsi:nil="true"/>
        <AccountType/>
      </UserInfo>
    </Student_Groups>
    <TeamsChannelId xmlns="88b55382-289f-4382-9207-0ba197243cdb" xsi:nil="true"/>
    <IsNotebookLocked xmlns="88b55382-289f-4382-9207-0ba197243cdb" xsi:nil="true"/>
  </documentManagement>
</p:properties>
</file>

<file path=customXml/itemProps1.xml><?xml version="1.0" encoding="utf-8"?>
<ds:datastoreItem xmlns:ds="http://schemas.openxmlformats.org/officeDocument/2006/customXml" ds:itemID="{0FAF0E1D-B467-4A8B-B028-535943A2E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55382-289f-4382-9207-0ba197243cdb"/>
    <ds:schemaRef ds:uri="ff0094a6-e79b-4157-b27e-102b1dd4d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EC483A-2E98-4FDB-8F2C-886A16EF1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EC6703-379C-40FD-8F66-F9974E178F85}">
  <ds:schemaRefs>
    <ds:schemaRef ds:uri="http://schemas.microsoft.com/office/2006/metadata/properties"/>
    <ds:schemaRef ds:uri="http://schemas.microsoft.com/office/infopath/2007/PartnerControls"/>
    <ds:schemaRef ds:uri="88b55382-289f-4382-9207-0ba197243c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53</Words>
  <Application>Microsoft Office PowerPoint</Application>
  <PresentationFormat>Letter Paper (8.5x11 in)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Pelkowski</dc:creator>
  <cp:lastModifiedBy>Erin Uloswceh</cp:lastModifiedBy>
  <cp:revision>2</cp:revision>
  <dcterms:created xsi:type="dcterms:W3CDTF">2020-05-04T16:49:13Z</dcterms:created>
  <dcterms:modified xsi:type="dcterms:W3CDTF">2020-05-16T21:13:30Z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0x010100373ED6294380AE4E8AD018897262CB2E</vt:lpwstr>
  </property>
</Properties>
</file>