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6138C-1BD5-1EA0-368E-277A8548BA69}" v="8" dt="2019-08-05T21:15:05.272"/>
    <p1510:client id="{763F8D00-EC7C-278A-B011-25B7EF7AA389}" v="2" dt="2019-08-28T21:31:16.089"/>
    <p1510:client id="{C677B2A7-4559-2713-DCE7-DF48AFE85855}" v="132" dt="2019-08-26T18:05:47.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Uloswceh" userId="S::euloswceh@summithill.org::024b1cc1-74a0-4d5f-87f3-f090ae079eae" providerId="AD" clId="Web-{C677B2A7-4559-2713-DCE7-DF48AFE85855}"/>
    <pc:docChg chg="modSld">
      <pc:chgData name="Erin Uloswceh" userId="S::euloswceh@summithill.org::024b1cc1-74a0-4d5f-87f3-f090ae079eae" providerId="AD" clId="Web-{C677B2A7-4559-2713-DCE7-DF48AFE85855}" dt="2019-08-26T18:05:47.081" v="543" actId="20577"/>
      <pc:docMkLst>
        <pc:docMk/>
      </pc:docMkLst>
      <pc:sldChg chg="modSp">
        <pc:chgData name="Erin Uloswceh" userId="S::euloswceh@summithill.org::024b1cc1-74a0-4d5f-87f3-f090ae079eae" providerId="AD" clId="Web-{C677B2A7-4559-2713-DCE7-DF48AFE85855}" dt="2019-08-26T18:05:47.081" v="543" actId="20577"/>
        <pc:sldMkLst>
          <pc:docMk/>
          <pc:sldMk cId="2771697987" sldId="261"/>
        </pc:sldMkLst>
        <pc:spChg chg="mod">
          <ac:chgData name="Erin Uloswceh" userId="S::euloswceh@summithill.org::024b1cc1-74a0-4d5f-87f3-f090ae079eae" providerId="AD" clId="Web-{C677B2A7-4559-2713-DCE7-DF48AFE85855}" dt="2019-08-26T18:05:47.081" v="543" actId="20577"/>
          <ac:spMkLst>
            <pc:docMk/>
            <pc:sldMk cId="2771697987" sldId="261"/>
            <ac:spMk id="6" creationId="{315D80DB-47D7-496B-9B33-494BB8AC9CB1}"/>
          </ac:spMkLst>
        </pc:spChg>
      </pc:sldChg>
    </pc:docChg>
  </pc:docChgLst>
  <pc:docChgLst>
    <pc:chgData name="Erin Uloswceh" userId="S::euloswceh@summithill.org::024b1cc1-74a0-4d5f-87f3-f090ae079eae" providerId="AD" clId="Web-{BAB74220-179C-442C-1F73-36B77D56FCC4}"/>
    <pc:docChg chg="addSld delSld modSld">
      <pc:chgData name="Erin Uloswceh" userId="S::euloswceh@summithill.org::024b1cc1-74a0-4d5f-87f3-f090ae079eae" providerId="AD" clId="Web-{BAB74220-179C-442C-1F73-36B77D56FCC4}" dt="2019-08-27T21:04:34.028" v="17"/>
      <pc:docMkLst>
        <pc:docMk/>
      </pc:docMkLst>
      <pc:sldChg chg="addSp delSp modSp new del">
        <pc:chgData name="Erin Uloswceh" userId="S::euloswceh@summithill.org::024b1cc1-74a0-4d5f-87f3-f090ae079eae" providerId="AD" clId="Web-{BAB74220-179C-442C-1F73-36B77D56FCC4}" dt="2019-08-27T21:04:34.028" v="17"/>
        <pc:sldMkLst>
          <pc:docMk/>
          <pc:sldMk cId="1272065381" sldId="272"/>
        </pc:sldMkLst>
        <pc:spChg chg="add del mod">
          <ac:chgData name="Erin Uloswceh" userId="S::euloswceh@summithill.org::024b1cc1-74a0-4d5f-87f3-f090ae079eae" providerId="AD" clId="Web-{BAB74220-179C-442C-1F73-36B77D56FCC4}" dt="2019-08-27T21:03:44.182" v="10"/>
          <ac:spMkLst>
            <pc:docMk/>
            <pc:sldMk cId="1272065381" sldId="272"/>
            <ac:spMk id="2" creationId="{0FDB93AF-683D-4857-AC79-7566B571269B}"/>
          </ac:spMkLst>
        </pc:spChg>
        <pc:spChg chg="add del mod">
          <ac:chgData name="Erin Uloswceh" userId="S::euloswceh@summithill.org::024b1cc1-74a0-4d5f-87f3-f090ae079eae" providerId="AD" clId="Web-{BAB74220-179C-442C-1F73-36B77D56FCC4}" dt="2019-08-27T21:04:30.262" v="16"/>
          <ac:spMkLst>
            <pc:docMk/>
            <pc:sldMk cId="1272065381" sldId="272"/>
            <ac:spMk id="3" creationId="{71C07E48-9DB1-48C4-AB55-4215F07B5A3D}"/>
          </ac:spMkLst>
        </pc:spChg>
      </pc:sldChg>
    </pc:docChg>
  </pc:docChgLst>
  <pc:docChgLst>
    <pc:chgData name="Erin Uloswceh" userId="S::euloswceh@summithill.org::024b1cc1-74a0-4d5f-87f3-f090ae079eae" providerId="AD" clId="Web-{763F8D00-EC7C-278A-B011-25B7EF7AA389}"/>
    <pc:docChg chg="modSld">
      <pc:chgData name="Erin Uloswceh" userId="S::euloswceh@summithill.org::024b1cc1-74a0-4d5f-87f3-f090ae079eae" providerId="AD" clId="Web-{763F8D00-EC7C-278A-B011-25B7EF7AA389}" dt="2019-08-28T21:33:33.387" v="263" actId="20577"/>
      <pc:docMkLst>
        <pc:docMk/>
      </pc:docMkLst>
      <pc:sldChg chg="modSp">
        <pc:chgData name="Erin Uloswceh" userId="S::euloswceh@summithill.org::024b1cc1-74a0-4d5f-87f3-f090ae079eae" providerId="AD" clId="Web-{763F8D00-EC7C-278A-B011-25B7EF7AA389}" dt="2019-08-28T21:33:33.387" v="262" actId="20577"/>
        <pc:sldMkLst>
          <pc:docMk/>
          <pc:sldMk cId="2679952196" sldId="260"/>
        </pc:sldMkLst>
        <pc:spChg chg="mod">
          <ac:chgData name="Erin Uloswceh" userId="S::euloswceh@summithill.org::024b1cc1-74a0-4d5f-87f3-f090ae079eae" providerId="AD" clId="Web-{763F8D00-EC7C-278A-B011-25B7EF7AA389}" dt="2019-08-28T21:33:15.355" v="224" actId="20577"/>
          <ac:spMkLst>
            <pc:docMk/>
            <pc:sldMk cId="2679952196" sldId="260"/>
            <ac:spMk id="2" creationId="{22590A21-8C57-455F-AD3C-D1FBF3FB6311}"/>
          </ac:spMkLst>
        </pc:spChg>
        <pc:spChg chg="mod">
          <ac:chgData name="Erin Uloswceh" userId="S::euloswceh@summithill.org::024b1cc1-74a0-4d5f-87f3-f090ae079eae" providerId="AD" clId="Web-{763F8D00-EC7C-278A-B011-25B7EF7AA389}" dt="2019-08-28T21:33:33.387" v="262" actId="20577"/>
          <ac:spMkLst>
            <pc:docMk/>
            <pc:sldMk cId="2679952196" sldId="260"/>
            <ac:spMk id="3" creationId="{0F9A6B6A-7D5C-4D0F-B481-70B00F2EABB4}"/>
          </ac:spMkLst>
        </pc:spChg>
      </pc:sldChg>
    </pc:docChg>
  </pc:docChgLst>
  <pc:docChgLst>
    <pc:chgData name="Erin Uloswceh" userId="S::euloswceh@summithill.org::024b1cc1-74a0-4d5f-87f3-f090ae079eae" providerId="AD" clId="Web-{5CC6138C-1BD5-1EA0-368E-277A8548BA69}"/>
    <pc:docChg chg="delSld modSld">
      <pc:chgData name="Erin Uloswceh" userId="S::euloswceh@summithill.org::024b1cc1-74a0-4d5f-87f3-f090ae079eae" providerId="AD" clId="Web-{5CC6138C-1BD5-1EA0-368E-277A8548BA69}" dt="2019-08-05T21:18:08.038" v="197" actId="20577"/>
      <pc:docMkLst>
        <pc:docMk/>
      </pc:docMkLst>
      <pc:sldChg chg="modSp">
        <pc:chgData name="Erin Uloswceh" userId="S::euloswceh@summithill.org::024b1cc1-74a0-4d5f-87f3-f090ae079eae" providerId="AD" clId="Web-{5CC6138C-1BD5-1EA0-368E-277A8548BA69}" dt="2019-08-05T21:18:08.038" v="196" actId="20577"/>
        <pc:sldMkLst>
          <pc:docMk/>
          <pc:sldMk cId="16634226" sldId="257"/>
        </pc:sldMkLst>
        <pc:spChg chg="mod">
          <ac:chgData name="Erin Uloswceh" userId="S::euloswceh@summithill.org::024b1cc1-74a0-4d5f-87f3-f090ae079eae" providerId="AD" clId="Web-{5CC6138C-1BD5-1EA0-368E-277A8548BA69}" dt="2019-08-05T21:18:08.038" v="196" actId="20577"/>
          <ac:spMkLst>
            <pc:docMk/>
            <pc:sldMk cId="16634226" sldId="257"/>
            <ac:spMk id="3" creationId="{B1DD2475-0743-4EEA-BA3E-C2631404DDCD}"/>
          </ac:spMkLst>
        </pc:spChg>
      </pc:sldChg>
      <pc:sldChg chg="modSp">
        <pc:chgData name="Erin Uloswceh" userId="S::euloswceh@summithill.org::024b1cc1-74a0-4d5f-87f3-f090ae079eae" providerId="AD" clId="Web-{5CC6138C-1BD5-1EA0-368E-277A8548BA69}" dt="2019-08-05T21:17:51.022" v="177" actId="20577"/>
        <pc:sldMkLst>
          <pc:docMk/>
          <pc:sldMk cId="692309134" sldId="258"/>
        </pc:sldMkLst>
        <pc:spChg chg="mod">
          <ac:chgData name="Erin Uloswceh" userId="S::euloswceh@summithill.org::024b1cc1-74a0-4d5f-87f3-f090ae079eae" providerId="AD" clId="Web-{5CC6138C-1BD5-1EA0-368E-277A8548BA69}" dt="2019-08-05T21:17:51.022" v="177" actId="20577"/>
          <ac:spMkLst>
            <pc:docMk/>
            <pc:sldMk cId="692309134" sldId="258"/>
            <ac:spMk id="3" creationId="{1178072F-336D-4CE4-A410-D58619B405E0}"/>
          </ac:spMkLst>
        </pc:spChg>
      </pc:sldChg>
      <pc:sldChg chg="modSp">
        <pc:chgData name="Erin Uloswceh" userId="S::euloswceh@summithill.org::024b1cc1-74a0-4d5f-87f3-f090ae079eae" providerId="AD" clId="Web-{5CC6138C-1BD5-1EA0-368E-277A8548BA69}" dt="2019-08-05T21:15:47.679" v="141" actId="20577"/>
        <pc:sldMkLst>
          <pc:docMk/>
          <pc:sldMk cId="2679952196" sldId="260"/>
        </pc:sldMkLst>
        <pc:spChg chg="mod">
          <ac:chgData name="Erin Uloswceh" userId="S::euloswceh@summithill.org::024b1cc1-74a0-4d5f-87f3-f090ae079eae" providerId="AD" clId="Web-{5CC6138C-1BD5-1EA0-368E-277A8548BA69}" dt="2019-08-05T21:15:47.679" v="141" actId="20577"/>
          <ac:spMkLst>
            <pc:docMk/>
            <pc:sldMk cId="2679952196" sldId="260"/>
            <ac:spMk id="3" creationId="{0F9A6B6A-7D5C-4D0F-B481-70B00F2EABB4}"/>
          </ac:spMkLst>
        </pc:spChg>
      </pc:sldChg>
      <pc:sldChg chg="modSp">
        <pc:chgData name="Erin Uloswceh" userId="S::euloswceh@summithill.org::024b1cc1-74a0-4d5f-87f3-f090ae079eae" providerId="AD" clId="Web-{5CC6138C-1BD5-1EA0-368E-277A8548BA69}" dt="2019-08-05T21:16:38.007" v="151" actId="20577"/>
        <pc:sldMkLst>
          <pc:docMk/>
          <pc:sldMk cId="2771697987" sldId="261"/>
        </pc:sldMkLst>
        <pc:spChg chg="mod">
          <ac:chgData name="Erin Uloswceh" userId="S::euloswceh@summithill.org::024b1cc1-74a0-4d5f-87f3-f090ae079eae" providerId="AD" clId="Web-{5CC6138C-1BD5-1EA0-368E-277A8548BA69}" dt="2019-08-05T21:16:30.554" v="148" actId="20577"/>
          <ac:spMkLst>
            <pc:docMk/>
            <pc:sldMk cId="2771697987" sldId="261"/>
            <ac:spMk id="4" creationId="{B8280F2F-0AE4-41D9-ADF9-5F527B1FD39C}"/>
          </ac:spMkLst>
        </pc:spChg>
        <pc:spChg chg="mod">
          <ac:chgData name="Erin Uloswceh" userId="S::euloswceh@summithill.org::024b1cc1-74a0-4d5f-87f3-f090ae079eae" providerId="AD" clId="Web-{5CC6138C-1BD5-1EA0-368E-277A8548BA69}" dt="2019-08-05T21:16:38.007" v="151" actId="20577"/>
          <ac:spMkLst>
            <pc:docMk/>
            <pc:sldMk cId="2771697987" sldId="261"/>
            <ac:spMk id="6" creationId="{315D80DB-47D7-496B-9B33-494BB8AC9CB1}"/>
          </ac:spMkLst>
        </pc:spChg>
      </pc:sldChg>
      <pc:sldChg chg="modSp">
        <pc:chgData name="Erin Uloswceh" userId="S::euloswceh@summithill.org::024b1cc1-74a0-4d5f-87f3-f090ae079eae" providerId="AD" clId="Web-{5CC6138C-1BD5-1EA0-368E-277A8548BA69}" dt="2019-08-05T21:17:08.257" v="163" actId="20577"/>
        <pc:sldMkLst>
          <pc:docMk/>
          <pc:sldMk cId="1739120380" sldId="262"/>
        </pc:sldMkLst>
        <pc:spChg chg="mod">
          <ac:chgData name="Erin Uloswceh" userId="S::euloswceh@summithill.org::024b1cc1-74a0-4d5f-87f3-f090ae079eae" providerId="AD" clId="Web-{5CC6138C-1BD5-1EA0-368E-277A8548BA69}" dt="2019-08-05T21:17:03.475" v="160" actId="20577"/>
          <ac:spMkLst>
            <pc:docMk/>
            <pc:sldMk cId="1739120380" sldId="262"/>
            <ac:spMk id="4" creationId="{BCA3AD4C-3857-435B-88D3-9EEA97A0D111}"/>
          </ac:spMkLst>
        </pc:spChg>
        <pc:spChg chg="mod">
          <ac:chgData name="Erin Uloswceh" userId="S::euloswceh@summithill.org::024b1cc1-74a0-4d5f-87f3-f090ae079eae" providerId="AD" clId="Web-{5CC6138C-1BD5-1EA0-368E-277A8548BA69}" dt="2019-08-05T21:17:08.257" v="163" actId="20577"/>
          <ac:spMkLst>
            <pc:docMk/>
            <pc:sldMk cId="1739120380" sldId="262"/>
            <ac:spMk id="6" creationId="{5CE1CB4A-9B6D-447E-AD8B-38A430A5BC28}"/>
          </ac:spMkLst>
        </pc:spChg>
      </pc:sldChg>
      <pc:sldChg chg="del">
        <pc:chgData name="Erin Uloswceh" userId="S::euloswceh@summithill.org::024b1cc1-74a0-4d5f-87f3-f090ae079eae" providerId="AD" clId="Web-{5CC6138C-1BD5-1EA0-368E-277A8548BA69}" dt="2019-08-05T21:10:53.867" v="79"/>
        <pc:sldMkLst>
          <pc:docMk/>
          <pc:sldMk cId="1934492528" sldId="263"/>
        </pc:sldMkLst>
      </pc:sldChg>
      <pc:sldChg chg="addSp delSp modSp">
        <pc:chgData name="Erin Uloswceh" userId="S::euloswceh@summithill.org::024b1cc1-74a0-4d5f-87f3-f090ae079eae" providerId="AD" clId="Web-{5CC6138C-1BD5-1EA0-368E-277A8548BA69}" dt="2019-08-05T21:10:25.616" v="78" actId="1076"/>
        <pc:sldMkLst>
          <pc:docMk/>
          <pc:sldMk cId="1688632102" sldId="264"/>
        </pc:sldMkLst>
        <pc:spChg chg="mod">
          <ac:chgData name="Erin Uloswceh" userId="S::euloswceh@summithill.org::024b1cc1-74a0-4d5f-87f3-f090ae079eae" providerId="AD" clId="Web-{5CC6138C-1BD5-1EA0-368E-277A8548BA69}" dt="2019-08-05T21:09:48.460" v="67" actId="20577"/>
          <ac:spMkLst>
            <pc:docMk/>
            <pc:sldMk cId="1688632102" sldId="264"/>
            <ac:spMk id="5" creationId="{ED2DF41C-4FFF-47E4-8B91-B425FB6A3A3D}"/>
          </ac:spMkLst>
        </pc:spChg>
        <pc:spChg chg="add del mod">
          <ac:chgData name="Erin Uloswceh" userId="S::euloswceh@summithill.org::024b1cc1-74a0-4d5f-87f3-f090ae079eae" providerId="AD" clId="Web-{5CC6138C-1BD5-1EA0-368E-277A8548BA69}" dt="2019-08-05T21:09:28.415" v="56"/>
          <ac:spMkLst>
            <pc:docMk/>
            <pc:sldMk cId="1688632102" sldId="264"/>
            <ac:spMk id="6" creationId="{D6246F67-3A37-440B-B1A0-C796AA8B3515}"/>
          </ac:spMkLst>
        </pc:spChg>
        <pc:picChg chg="mod">
          <ac:chgData name="Erin Uloswceh" userId="S::euloswceh@summithill.org::024b1cc1-74a0-4d5f-87f3-f090ae079eae" providerId="AD" clId="Web-{5CC6138C-1BD5-1EA0-368E-277A8548BA69}" dt="2019-08-05T21:09:52.897" v="70" actId="1076"/>
          <ac:picMkLst>
            <pc:docMk/>
            <pc:sldMk cId="1688632102" sldId="264"/>
            <ac:picMk id="7" creationId="{8CE43E3F-5F0C-400A-B2F2-73624AEC1D8C}"/>
          </ac:picMkLst>
        </pc:picChg>
        <pc:picChg chg="add mod ord">
          <ac:chgData name="Erin Uloswceh" userId="S::euloswceh@summithill.org::024b1cc1-74a0-4d5f-87f3-f090ae079eae" providerId="AD" clId="Web-{5CC6138C-1BD5-1EA0-368E-277A8548BA69}" dt="2019-08-05T21:10:25.616" v="78" actId="1076"/>
          <ac:picMkLst>
            <pc:docMk/>
            <pc:sldMk cId="1688632102" sldId="264"/>
            <ac:picMk id="8" creationId="{D8CEDC8D-5978-4BAC-BE5C-267060012ACA}"/>
          </ac:picMkLst>
        </pc:picChg>
        <pc:picChg chg="del">
          <ac:chgData name="Erin Uloswceh" userId="S::euloswceh@summithill.org::024b1cc1-74a0-4d5f-87f3-f090ae079eae" providerId="AD" clId="Web-{5CC6138C-1BD5-1EA0-368E-277A8548BA69}" dt="2019-08-05T21:08:42.632" v="55"/>
          <ac:picMkLst>
            <pc:docMk/>
            <pc:sldMk cId="1688632102" sldId="264"/>
            <ac:picMk id="9" creationId="{8F74D33F-DFA9-43DF-A835-E7B330508E8D}"/>
          </ac:picMkLst>
        </pc:picChg>
        <pc:picChg chg="del">
          <ac:chgData name="Erin Uloswceh" userId="S::euloswceh@summithill.org::024b1cc1-74a0-4d5f-87f3-f090ae079eae" providerId="AD" clId="Web-{5CC6138C-1BD5-1EA0-368E-277A8548BA69}" dt="2019-08-05T21:08:39.804" v="54"/>
          <ac:picMkLst>
            <pc:docMk/>
            <pc:sldMk cId="1688632102" sldId="264"/>
            <ac:picMk id="11" creationId="{528D1C98-19A1-45CD-AB58-5B01FED549D9}"/>
          </ac:picMkLst>
        </pc:picChg>
        <pc:picChg chg="add mod">
          <ac:chgData name="Erin Uloswceh" userId="S::euloswceh@summithill.org::024b1cc1-74a0-4d5f-87f3-f090ae079eae" providerId="AD" clId="Web-{5CC6138C-1BD5-1EA0-368E-277A8548BA69}" dt="2019-08-05T21:10:17.913" v="76" actId="1076"/>
          <ac:picMkLst>
            <pc:docMk/>
            <pc:sldMk cId="1688632102" sldId="264"/>
            <ac:picMk id="12" creationId="{8043A934-68D1-4B15-AB52-ADACFA3B37A1}"/>
          </ac:picMkLst>
        </pc:picChg>
      </pc:sldChg>
      <pc:sldChg chg="modSp">
        <pc:chgData name="Erin Uloswceh" userId="S::euloswceh@summithill.org::024b1cc1-74a0-4d5f-87f3-f090ae079eae" providerId="AD" clId="Web-{5CC6138C-1BD5-1EA0-368E-277A8548BA69}" dt="2019-08-05T21:17:26.616" v="172" actId="20577"/>
        <pc:sldMkLst>
          <pc:docMk/>
          <pc:sldMk cId="4118426598" sldId="265"/>
        </pc:sldMkLst>
        <pc:spChg chg="mod">
          <ac:chgData name="Erin Uloswceh" userId="S::euloswceh@summithill.org::024b1cc1-74a0-4d5f-87f3-f090ae079eae" providerId="AD" clId="Web-{5CC6138C-1BD5-1EA0-368E-277A8548BA69}" dt="2019-08-05T21:17:26.616" v="172" actId="20577"/>
          <ac:spMkLst>
            <pc:docMk/>
            <pc:sldMk cId="4118426598" sldId="265"/>
            <ac:spMk id="3" creationId="{14F75FA2-4885-4CB5-8B8F-EB5C78D8B582}"/>
          </ac:spMkLst>
        </pc:spChg>
      </pc:sldChg>
      <pc:sldChg chg="modSp">
        <pc:chgData name="Erin Uloswceh" userId="S::euloswceh@summithill.org::024b1cc1-74a0-4d5f-87f3-f090ae079eae" providerId="AD" clId="Web-{5CC6138C-1BD5-1EA0-368E-277A8548BA69}" dt="2019-08-05T21:17:18.382" v="168" actId="20577"/>
        <pc:sldMkLst>
          <pc:docMk/>
          <pc:sldMk cId="3107707910" sldId="266"/>
        </pc:sldMkLst>
        <pc:spChg chg="mod">
          <ac:chgData name="Erin Uloswceh" userId="S::euloswceh@summithill.org::024b1cc1-74a0-4d5f-87f3-f090ae079eae" providerId="AD" clId="Web-{5CC6138C-1BD5-1EA0-368E-277A8548BA69}" dt="2019-08-05T21:17:18.382" v="168" actId="20577"/>
          <ac:spMkLst>
            <pc:docMk/>
            <pc:sldMk cId="3107707910" sldId="266"/>
            <ac:spMk id="3" creationId="{FD59F18F-E563-49D0-9AEB-7E72FEA88BF6}"/>
          </ac:spMkLst>
        </pc:spChg>
      </pc:sldChg>
    </pc:docChg>
  </pc:docChgLst>
  <pc:docChgLst>
    <pc:chgData name="Erin Uloswceh" userId="S::euloswceh@summithill.org::024b1cc1-74a0-4d5f-87f3-f090ae079eae" providerId="AD" clId="Web-{DF43987C-BCC3-E506-D068-4823873D53F5}"/>
    <pc:docChg chg="addSld delSld modSld">
      <pc:chgData name="Erin Uloswceh" userId="S::euloswceh@summithill.org::024b1cc1-74a0-4d5f-87f3-f090ae079eae" providerId="AD" clId="Web-{DF43987C-BCC3-E506-D068-4823873D53F5}" dt="2018-08-27T21:51:47.741" v="2321" actId="1076"/>
      <pc:docMkLst>
        <pc:docMk/>
      </pc:docMkLst>
      <pc:sldChg chg="addSp modSp">
        <pc:chgData name="Erin Uloswceh" userId="S::euloswceh@summithill.org::024b1cc1-74a0-4d5f-87f3-f090ae079eae" providerId="AD" clId="Web-{DF43987C-BCC3-E506-D068-4823873D53F5}" dt="2018-08-27T21:51:47.741" v="2321" actId="1076"/>
        <pc:sldMkLst>
          <pc:docMk/>
          <pc:sldMk cId="962422158" sldId="256"/>
        </pc:sldMkLst>
        <pc:picChg chg="add mod">
          <ac:chgData name="Erin Uloswceh" userId="S::euloswceh@summithill.org::024b1cc1-74a0-4d5f-87f3-f090ae079eae" providerId="AD" clId="Web-{DF43987C-BCC3-E506-D068-4823873D53F5}" dt="2018-08-27T21:51:47.741" v="2321" actId="1076"/>
          <ac:picMkLst>
            <pc:docMk/>
            <pc:sldMk cId="962422158" sldId="256"/>
            <ac:picMk id="4" creationId="{AF67F832-FDBC-4A55-9C15-946F209549BB}"/>
          </ac:picMkLst>
        </pc:picChg>
      </pc:sldChg>
      <pc:sldChg chg="modSp">
        <pc:chgData name="Erin Uloswceh" userId="S::euloswceh@summithill.org::024b1cc1-74a0-4d5f-87f3-f090ae079eae" providerId="AD" clId="Web-{DF43987C-BCC3-E506-D068-4823873D53F5}" dt="2018-08-27T20:10:52.626" v="2" actId="20577"/>
        <pc:sldMkLst>
          <pc:docMk/>
          <pc:sldMk cId="16634226" sldId="257"/>
        </pc:sldMkLst>
        <pc:spChg chg="mod">
          <ac:chgData name="Erin Uloswceh" userId="S::euloswceh@summithill.org::024b1cc1-74a0-4d5f-87f3-f090ae079eae" providerId="AD" clId="Web-{DF43987C-BCC3-E506-D068-4823873D53F5}" dt="2018-08-27T20:10:52.626" v="2" actId="20577"/>
          <ac:spMkLst>
            <pc:docMk/>
            <pc:sldMk cId="16634226" sldId="257"/>
            <ac:spMk id="3" creationId="{B1DD2475-0743-4EEA-BA3E-C2631404DDCD}"/>
          </ac:spMkLst>
        </pc:spChg>
      </pc:sldChg>
      <pc:sldChg chg="modSp">
        <pc:chgData name="Erin Uloswceh" userId="S::euloswceh@summithill.org::024b1cc1-74a0-4d5f-87f3-f090ae079eae" providerId="AD" clId="Web-{DF43987C-BCC3-E506-D068-4823873D53F5}" dt="2018-08-27T20:11:17.205" v="5" actId="20577"/>
        <pc:sldMkLst>
          <pc:docMk/>
          <pc:sldMk cId="606947194" sldId="259"/>
        </pc:sldMkLst>
        <pc:spChg chg="mod">
          <ac:chgData name="Erin Uloswceh" userId="S::euloswceh@summithill.org::024b1cc1-74a0-4d5f-87f3-f090ae079eae" providerId="AD" clId="Web-{DF43987C-BCC3-E506-D068-4823873D53F5}" dt="2018-08-27T20:11:17.205" v="5" actId="20577"/>
          <ac:spMkLst>
            <pc:docMk/>
            <pc:sldMk cId="606947194" sldId="259"/>
            <ac:spMk id="2" creationId="{8A532431-E5ED-4371-A21D-425A3C8C9F6C}"/>
          </ac:spMkLst>
        </pc:spChg>
      </pc:sldChg>
      <pc:sldChg chg="modSp new">
        <pc:chgData name="Erin Uloswceh" userId="S::euloswceh@summithill.org::024b1cc1-74a0-4d5f-87f3-f090ae079eae" providerId="AD" clId="Web-{DF43987C-BCC3-E506-D068-4823873D53F5}" dt="2018-08-27T21:42:34.255" v="2250" actId="20577"/>
        <pc:sldMkLst>
          <pc:docMk/>
          <pc:sldMk cId="2771697987" sldId="261"/>
        </pc:sldMkLst>
        <pc:spChg chg="mod">
          <ac:chgData name="Erin Uloswceh" userId="S::euloswceh@summithill.org::024b1cc1-74a0-4d5f-87f3-f090ae079eae" providerId="AD" clId="Web-{DF43987C-BCC3-E506-D068-4823873D53F5}" dt="2018-08-27T20:13:26.209" v="16" actId="20577"/>
          <ac:spMkLst>
            <pc:docMk/>
            <pc:sldMk cId="2771697987" sldId="261"/>
            <ac:spMk id="2" creationId="{1DAC16E9-4760-48BA-8BFC-953914E19031}"/>
          </ac:spMkLst>
        </pc:spChg>
        <pc:spChg chg="mod">
          <ac:chgData name="Erin Uloswceh" userId="S::euloswceh@summithill.org::024b1cc1-74a0-4d5f-87f3-f090ae079eae" providerId="AD" clId="Web-{DF43987C-BCC3-E506-D068-4823873D53F5}" dt="2018-08-27T20:13:30.006" v="19" actId="20577"/>
          <ac:spMkLst>
            <pc:docMk/>
            <pc:sldMk cId="2771697987" sldId="261"/>
            <ac:spMk id="3" creationId="{4B403B6D-258D-4BF4-B5B4-DED5E36DD135}"/>
          </ac:spMkLst>
        </pc:spChg>
        <pc:spChg chg="mod">
          <ac:chgData name="Erin Uloswceh" userId="S::euloswceh@summithill.org::024b1cc1-74a0-4d5f-87f3-f090ae079eae" providerId="AD" clId="Web-{DF43987C-BCC3-E506-D068-4823873D53F5}" dt="2018-08-27T21:42:19.317" v="2241" actId="20577"/>
          <ac:spMkLst>
            <pc:docMk/>
            <pc:sldMk cId="2771697987" sldId="261"/>
            <ac:spMk id="4" creationId="{B8280F2F-0AE4-41D9-ADF9-5F527B1FD39C}"/>
          </ac:spMkLst>
        </pc:spChg>
        <pc:spChg chg="mod">
          <ac:chgData name="Erin Uloswceh" userId="S::euloswceh@summithill.org::024b1cc1-74a0-4d5f-87f3-f090ae079eae" providerId="AD" clId="Web-{DF43987C-BCC3-E506-D068-4823873D53F5}" dt="2018-08-27T20:17:44.436" v="187" actId="20577"/>
          <ac:spMkLst>
            <pc:docMk/>
            <pc:sldMk cId="2771697987" sldId="261"/>
            <ac:spMk id="5" creationId="{96E8B4CD-9288-4CF4-9B64-15247A120D2E}"/>
          </ac:spMkLst>
        </pc:spChg>
        <pc:spChg chg="mod">
          <ac:chgData name="Erin Uloswceh" userId="S::euloswceh@summithill.org::024b1cc1-74a0-4d5f-87f3-f090ae079eae" providerId="AD" clId="Web-{DF43987C-BCC3-E506-D068-4823873D53F5}" dt="2018-08-27T21:42:34.255" v="2250" actId="20577"/>
          <ac:spMkLst>
            <pc:docMk/>
            <pc:sldMk cId="2771697987" sldId="261"/>
            <ac:spMk id="6" creationId="{315D80DB-47D7-496B-9B33-494BB8AC9CB1}"/>
          </ac:spMkLst>
        </pc:spChg>
      </pc:sldChg>
      <pc:sldChg chg="addSp delSp modSp new">
        <pc:chgData name="Erin Uloswceh" userId="S::euloswceh@summithill.org::024b1cc1-74a0-4d5f-87f3-f090ae079eae" providerId="AD" clId="Web-{DF43987C-BCC3-E506-D068-4823873D53F5}" dt="2018-08-27T21:37:46.339" v="2228" actId="20577"/>
        <pc:sldMkLst>
          <pc:docMk/>
          <pc:sldMk cId="1739120380" sldId="262"/>
        </pc:sldMkLst>
        <pc:spChg chg="mod">
          <ac:chgData name="Erin Uloswceh" userId="S::euloswceh@summithill.org::024b1cc1-74a0-4d5f-87f3-f090ae079eae" providerId="AD" clId="Web-{DF43987C-BCC3-E506-D068-4823873D53F5}" dt="2018-08-27T20:24:31.371" v="482" actId="20577"/>
          <ac:spMkLst>
            <pc:docMk/>
            <pc:sldMk cId="1739120380" sldId="262"/>
            <ac:spMk id="2" creationId="{C7100F7B-D985-4589-BC27-7CBF9C1F4E94}"/>
          </ac:spMkLst>
        </pc:spChg>
        <pc:spChg chg="mod">
          <ac:chgData name="Erin Uloswceh" userId="S::euloswceh@summithill.org::024b1cc1-74a0-4d5f-87f3-f090ae079eae" providerId="AD" clId="Web-{DF43987C-BCC3-E506-D068-4823873D53F5}" dt="2018-08-27T20:24:33.699" v="484" actId="20577"/>
          <ac:spMkLst>
            <pc:docMk/>
            <pc:sldMk cId="1739120380" sldId="262"/>
            <ac:spMk id="3" creationId="{79EE164B-4054-4832-B8CD-C74C9EC68E72}"/>
          </ac:spMkLst>
        </pc:spChg>
        <pc:spChg chg="mod">
          <ac:chgData name="Erin Uloswceh" userId="S::euloswceh@summithill.org::024b1cc1-74a0-4d5f-87f3-f090ae079eae" providerId="AD" clId="Web-{DF43987C-BCC3-E506-D068-4823873D53F5}" dt="2018-08-27T20:26:48.422" v="643" actId="20577"/>
          <ac:spMkLst>
            <pc:docMk/>
            <pc:sldMk cId="1739120380" sldId="262"/>
            <ac:spMk id="4" creationId="{BCA3AD4C-3857-435B-88D3-9EEA97A0D111}"/>
          </ac:spMkLst>
        </pc:spChg>
        <pc:spChg chg="mod">
          <ac:chgData name="Erin Uloswceh" userId="S::euloswceh@summithill.org::024b1cc1-74a0-4d5f-87f3-f090ae079eae" providerId="AD" clId="Web-{DF43987C-BCC3-E506-D068-4823873D53F5}" dt="2018-08-27T20:30:06.991" v="742" actId="20577"/>
          <ac:spMkLst>
            <pc:docMk/>
            <pc:sldMk cId="1739120380" sldId="262"/>
            <ac:spMk id="5" creationId="{17983ADF-2C39-47B4-A329-435F4DA373B3}"/>
          </ac:spMkLst>
        </pc:spChg>
        <pc:spChg chg="mod">
          <ac:chgData name="Erin Uloswceh" userId="S::euloswceh@summithill.org::024b1cc1-74a0-4d5f-87f3-f090ae079eae" providerId="AD" clId="Web-{DF43987C-BCC3-E506-D068-4823873D53F5}" dt="2018-08-27T21:37:46.339" v="2228" actId="20577"/>
          <ac:spMkLst>
            <pc:docMk/>
            <pc:sldMk cId="1739120380" sldId="262"/>
            <ac:spMk id="6" creationId="{5CE1CB4A-9B6D-447E-AD8B-38A430A5BC28}"/>
          </ac:spMkLst>
        </pc:spChg>
        <pc:picChg chg="add del mod">
          <ac:chgData name="Erin Uloswceh" userId="S::euloswceh@summithill.org::024b1cc1-74a0-4d5f-87f3-f090ae079eae" providerId="AD" clId="Web-{DF43987C-BCC3-E506-D068-4823873D53F5}" dt="2018-08-27T20:39:08.414" v="817"/>
          <ac:picMkLst>
            <pc:docMk/>
            <pc:sldMk cId="1739120380" sldId="262"/>
            <ac:picMk id="7" creationId="{E10C3070-EC01-4F86-A797-7C5C8CC18954}"/>
          </ac:picMkLst>
        </pc:picChg>
      </pc:sldChg>
      <pc:sldChg chg="new del">
        <pc:chgData name="Erin Uloswceh" userId="S::euloswceh@summithill.org::024b1cc1-74a0-4d5f-87f3-f090ae079eae" providerId="AD" clId="Web-{DF43987C-BCC3-E506-D068-4823873D53F5}" dt="2018-08-27T20:39:03.414" v="816"/>
        <pc:sldMkLst>
          <pc:docMk/>
          <pc:sldMk cId="62647329" sldId="263"/>
        </pc:sldMkLst>
      </pc:sldChg>
      <pc:sldChg chg="addSp delSp modSp new mod setBg">
        <pc:chgData name="Erin Uloswceh" userId="S::euloswceh@summithill.org::024b1cc1-74a0-4d5f-87f3-f090ae079eae" providerId="AD" clId="Web-{DF43987C-BCC3-E506-D068-4823873D53F5}" dt="2018-08-27T20:42:05.561" v="846" actId="1076"/>
        <pc:sldMkLst>
          <pc:docMk/>
          <pc:sldMk cId="1934492528" sldId="263"/>
        </pc:sldMkLst>
        <pc:spChg chg="mod">
          <ac:chgData name="Erin Uloswceh" userId="S::euloswceh@summithill.org::024b1cc1-74a0-4d5f-87f3-f090ae079eae" providerId="AD" clId="Web-{DF43987C-BCC3-E506-D068-4823873D53F5}" dt="2018-08-27T20:41:41.575" v="842" actId="20577"/>
          <ac:spMkLst>
            <pc:docMk/>
            <pc:sldMk cId="1934492528" sldId="263"/>
            <ac:spMk id="2" creationId="{0F5CB07C-C722-4F19-BD24-EE4218C8E8A0}"/>
          </ac:spMkLst>
        </pc:spChg>
        <pc:spChg chg="del">
          <ac:chgData name="Erin Uloswceh" userId="S::euloswceh@summithill.org::024b1cc1-74a0-4d5f-87f3-f090ae079eae" providerId="AD" clId="Web-{DF43987C-BCC3-E506-D068-4823873D53F5}" dt="2018-08-27T20:39:29.602" v="819"/>
          <ac:spMkLst>
            <pc:docMk/>
            <pc:sldMk cId="1934492528" sldId="263"/>
            <ac:spMk id="3" creationId="{F5A6BDB0-0829-4853-A4F3-251E6E80D266}"/>
          </ac:spMkLst>
        </pc:spChg>
        <pc:spChg chg="mod">
          <ac:chgData name="Erin Uloswceh" userId="S::euloswceh@summithill.org::024b1cc1-74a0-4d5f-87f3-f090ae079eae" providerId="AD" clId="Web-{DF43987C-BCC3-E506-D068-4823873D53F5}" dt="2018-08-27T20:40:33.683" v="825"/>
          <ac:spMkLst>
            <pc:docMk/>
            <pc:sldMk cId="1934492528" sldId="263"/>
            <ac:spMk id="4" creationId="{8755F878-8766-41DD-B0F7-9AA715CF7857}"/>
          </ac:spMkLst>
        </pc:spChg>
        <pc:spChg chg="add">
          <ac:chgData name="Erin Uloswceh" userId="S::euloswceh@summithill.org::024b1cc1-74a0-4d5f-87f3-f090ae079eae" providerId="AD" clId="Web-{DF43987C-BCC3-E506-D068-4823873D53F5}" dt="2018-08-27T20:40:33.683" v="825"/>
          <ac:spMkLst>
            <pc:docMk/>
            <pc:sldMk cId="1934492528" sldId="263"/>
            <ac:spMk id="16" creationId="{28035397-1B50-42C8-8437-EE72536C86C1}"/>
          </ac:spMkLst>
        </pc:spChg>
        <pc:spChg chg="add">
          <ac:chgData name="Erin Uloswceh" userId="S::euloswceh@summithill.org::024b1cc1-74a0-4d5f-87f3-f090ae079eae" providerId="AD" clId="Web-{DF43987C-BCC3-E506-D068-4823873D53F5}" dt="2018-08-27T20:40:33.683" v="825"/>
          <ac:spMkLst>
            <pc:docMk/>
            <pc:sldMk cId="1934492528" sldId="263"/>
            <ac:spMk id="18" creationId="{9C58A484-57A3-49F9-A6CA-2E64F11899D8}"/>
          </ac:spMkLst>
        </pc:spChg>
        <pc:spChg chg="add">
          <ac:chgData name="Erin Uloswceh" userId="S::euloswceh@summithill.org::024b1cc1-74a0-4d5f-87f3-f090ae079eae" providerId="AD" clId="Web-{DF43987C-BCC3-E506-D068-4823873D53F5}" dt="2018-08-27T20:40:33.683" v="825"/>
          <ac:spMkLst>
            <pc:docMk/>
            <pc:sldMk cId="1934492528" sldId="263"/>
            <ac:spMk id="20" creationId="{7A661384-23CD-410D-9061-6BE69E61D76F}"/>
          </ac:spMkLst>
        </pc:spChg>
        <pc:grpChg chg="add">
          <ac:chgData name="Erin Uloswceh" userId="S::euloswceh@summithill.org::024b1cc1-74a0-4d5f-87f3-f090ae079eae" providerId="AD" clId="Web-{DF43987C-BCC3-E506-D068-4823873D53F5}" dt="2018-08-27T20:40:33.683" v="825"/>
          <ac:grpSpMkLst>
            <pc:docMk/>
            <pc:sldMk cId="1934492528" sldId="263"/>
            <ac:grpSpMk id="9" creationId="{06D5FD65-2326-45B3-B50C-7983406509CF}"/>
          </ac:grpSpMkLst>
        </pc:grpChg>
        <pc:grpChg chg="add del">
          <ac:chgData name="Erin Uloswceh" userId="S::euloswceh@summithill.org::024b1cc1-74a0-4d5f-87f3-f090ae079eae" providerId="AD" clId="Web-{DF43987C-BCC3-E506-D068-4823873D53F5}" dt="2018-08-27T20:40:33.198" v="824"/>
          <ac:grpSpMkLst>
            <pc:docMk/>
            <pc:sldMk cId="1934492528" sldId="263"/>
            <ac:grpSpMk id="12" creationId="{06D5FD65-2326-45B3-B50C-7983406509CF}"/>
          </ac:grpSpMkLst>
        </pc:grpChg>
        <pc:grpChg chg="add">
          <ac:chgData name="Erin Uloswceh" userId="S::euloswceh@summithill.org::024b1cc1-74a0-4d5f-87f3-f090ae079eae" providerId="AD" clId="Web-{DF43987C-BCC3-E506-D068-4823873D53F5}" dt="2018-08-27T20:40:33.683" v="825"/>
          <ac:grpSpMkLst>
            <pc:docMk/>
            <pc:sldMk cId="1934492528" sldId="263"/>
            <ac:grpSpMk id="22" creationId="{57CD6E13-3F27-4174-A559-FDB38FEF7EF9}"/>
          </ac:grpSpMkLst>
        </pc:grpChg>
        <pc:picChg chg="add mod ord modCrop">
          <ac:chgData name="Erin Uloswceh" userId="S::euloswceh@summithill.org::024b1cc1-74a0-4d5f-87f3-f090ae079eae" providerId="AD" clId="Web-{DF43987C-BCC3-E506-D068-4823873D53F5}" dt="2018-08-27T20:42:05.561" v="846" actId="1076"/>
          <ac:picMkLst>
            <pc:docMk/>
            <pc:sldMk cId="1934492528" sldId="263"/>
            <ac:picMk id="5" creationId="{E980AA4C-3596-4A29-B9C4-236C96AE03E3}"/>
          </ac:picMkLst>
        </pc:picChg>
        <pc:picChg chg="add mod ord">
          <ac:chgData name="Erin Uloswceh" userId="S::euloswceh@summithill.org::024b1cc1-74a0-4d5f-87f3-f090ae079eae" providerId="AD" clId="Web-{DF43987C-BCC3-E506-D068-4823873D53F5}" dt="2018-08-27T20:41:27.872" v="839" actId="14100"/>
          <ac:picMkLst>
            <pc:docMk/>
            <pc:sldMk cId="1934492528" sldId="263"/>
            <ac:picMk id="7" creationId="{101A5898-7AB9-4115-8ED2-7B8E410467E2}"/>
          </ac:picMkLst>
        </pc:picChg>
      </pc:sldChg>
      <pc:sldChg chg="modSp new del">
        <pc:chgData name="Erin Uloswceh" userId="S::euloswceh@summithill.org::024b1cc1-74a0-4d5f-87f3-f090ae079eae" providerId="AD" clId="Web-{DF43987C-BCC3-E506-D068-4823873D53F5}" dt="2018-08-27T20:43:36.282" v="864"/>
        <pc:sldMkLst>
          <pc:docMk/>
          <pc:sldMk cId="333738340" sldId="264"/>
        </pc:sldMkLst>
        <pc:spChg chg="mod">
          <ac:chgData name="Erin Uloswceh" userId="S::euloswceh@summithill.org::024b1cc1-74a0-4d5f-87f3-f090ae079eae" providerId="AD" clId="Web-{DF43987C-BCC3-E506-D068-4823873D53F5}" dt="2018-08-27T20:43:24.251" v="861" actId="20577"/>
          <ac:spMkLst>
            <pc:docMk/>
            <pc:sldMk cId="333738340" sldId="264"/>
            <ac:spMk id="2" creationId="{542DED64-DCE2-4986-9AFF-A760194927C6}"/>
          </ac:spMkLst>
        </pc:spChg>
        <pc:spChg chg="mod">
          <ac:chgData name="Erin Uloswceh" userId="S::euloswceh@summithill.org::024b1cc1-74a0-4d5f-87f3-f090ae079eae" providerId="AD" clId="Web-{DF43987C-BCC3-E506-D068-4823873D53F5}" dt="2018-08-27T20:43:06.828" v="854" actId="20577"/>
          <ac:spMkLst>
            <pc:docMk/>
            <pc:sldMk cId="333738340" sldId="264"/>
            <ac:spMk id="3" creationId="{5ED086D2-A194-43F4-82A0-B07BD460EF7A}"/>
          </ac:spMkLst>
        </pc:spChg>
      </pc:sldChg>
      <pc:sldChg chg="addSp delSp modSp new">
        <pc:chgData name="Erin Uloswceh" userId="S::euloswceh@summithill.org::024b1cc1-74a0-4d5f-87f3-f090ae079eae" providerId="AD" clId="Web-{DF43987C-BCC3-E506-D068-4823873D53F5}" dt="2018-08-27T20:52:42.222" v="905" actId="1076"/>
        <pc:sldMkLst>
          <pc:docMk/>
          <pc:sldMk cId="1688632102" sldId="264"/>
        </pc:sldMkLst>
        <pc:spChg chg="mod">
          <ac:chgData name="Erin Uloswceh" userId="S::euloswceh@summithill.org::024b1cc1-74a0-4d5f-87f3-f090ae079eae" providerId="AD" clId="Web-{DF43987C-BCC3-E506-D068-4823873D53F5}" dt="2018-08-27T20:52:35.331" v="900" actId="20577"/>
          <ac:spMkLst>
            <pc:docMk/>
            <pc:sldMk cId="1688632102" sldId="264"/>
            <ac:spMk id="2" creationId="{1CA40D5A-967E-4EDF-BCBC-311A75ACBD5C}"/>
          </ac:spMkLst>
        </pc:spChg>
        <pc:spChg chg="mod">
          <ac:chgData name="Erin Uloswceh" userId="S::euloswceh@summithill.org::024b1cc1-74a0-4d5f-87f3-f090ae079eae" providerId="AD" clId="Web-{DF43987C-BCC3-E506-D068-4823873D53F5}" dt="2018-08-27T20:52:22.846" v="890" actId="20577"/>
          <ac:spMkLst>
            <pc:docMk/>
            <pc:sldMk cId="1688632102" sldId="264"/>
            <ac:spMk id="3" creationId="{E01B1A1F-0B3B-4829-9988-E70E588BC7B2}"/>
          </ac:spMkLst>
        </pc:spChg>
        <pc:spChg chg="del">
          <ac:chgData name="Erin Uloswceh" userId="S::euloswceh@summithill.org::024b1cc1-74a0-4d5f-87f3-f090ae079eae" providerId="AD" clId="Web-{DF43987C-BCC3-E506-D068-4823873D53F5}" dt="2018-08-27T20:51:21.625" v="866"/>
          <ac:spMkLst>
            <pc:docMk/>
            <pc:sldMk cId="1688632102" sldId="264"/>
            <ac:spMk id="4" creationId="{44279987-9BF9-4BB5-B9F1-5B5F78260467}"/>
          </ac:spMkLst>
        </pc:spChg>
        <pc:spChg chg="mod">
          <ac:chgData name="Erin Uloswceh" userId="S::euloswceh@summithill.org::024b1cc1-74a0-4d5f-87f3-f090ae079eae" providerId="AD" clId="Web-{DF43987C-BCC3-E506-D068-4823873D53F5}" dt="2018-08-27T20:52:25.455" v="893" actId="20577"/>
          <ac:spMkLst>
            <pc:docMk/>
            <pc:sldMk cId="1688632102" sldId="264"/>
            <ac:spMk id="5" creationId="{ED2DF41C-4FFF-47E4-8B91-B425FB6A3A3D}"/>
          </ac:spMkLst>
        </pc:spChg>
        <pc:spChg chg="del">
          <ac:chgData name="Erin Uloswceh" userId="S::euloswceh@summithill.org::024b1cc1-74a0-4d5f-87f3-f090ae079eae" providerId="AD" clId="Web-{DF43987C-BCC3-E506-D068-4823873D53F5}" dt="2018-08-27T20:51:40.063" v="868"/>
          <ac:spMkLst>
            <pc:docMk/>
            <pc:sldMk cId="1688632102" sldId="264"/>
            <ac:spMk id="6" creationId="{3E916F1A-6761-4EBA-B6E0-1DD58B6A8443}"/>
          </ac:spMkLst>
        </pc:spChg>
        <pc:picChg chg="add mod ord">
          <ac:chgData name="Erin Uloswceh" userId="S::euloswceh@summithill.org::024b1cc1-74a0-4d5f-87f3-f090ae079eae" providerId="AD" clId="Web-{DF43987C-BCC3-E506-D068-4823873D53F5}" dt="2018-08-27T20:51:30.032" v="867" actId="1076"/>
          <ac:picMkLst>
            <pc:docMk/>
            <pc:sldMk cId="1688632102" sldId="264"/>
            <ac:picMk id="7" creationId="{8CE43E3F-5F0C-400A-B2F2-73624AEC1D8C}"/>
          </ac:picMkLst>
        </pc:picChg>
        <pc:picChg chg="add mod ord">
          <ac:chgData name="Erin Uloswceh" userId="S::euloswceh@summithill.org::024b1cc1-74a0-4d5f-87f3-f090ae079eae" providerId="AD" clId="Web-{DF43987C-BCC3-E506-D068-4823873D53F5}" dt="2018-08-27T20:52:42.222" v="905" actId="1076"/>
          <ac:picMkLst>
            <pc:docMk/>
            <pc:sldMk cId="1688632102" sldId="264"/>
            <ac:picMk id="9" creationId="{8F74D33F-DFA9-43DF-A835-E7B330508E8D}"/>
          </ac:picMkLst>
        </pc:picChg>
        <pc:picChg chg="add mod">
          <ac:chgData name="Erin Uloswceh" userId="S::euloswceh@summithill.org::024b1cc1-74a0-4d5f-87f3-f090ae079eae" providerId="AD" clId="Web-{DF43987C-BCC3-E506-D068-4823873D53F5}" dt="2018-08-27T20:52:39.971" v="904" actId="1076"/>
          <ac:picMkLst>
            <pc:docMk/>
            <pc:sldMk cId="1688632102" sldId="264"/>
            <ac:picMk id="11" creationId="{528D1C98-19A1-45CD-AB58-5B01FED549D9}"/>
          </ac:picMkLst>
        </pc:picChg>
      </pc:sldChg>
      <pc:sldChg chg="modSp new">
        <pc:chgData name="Erin Uloswceh" userId="S::euloswceh@summithill.org::024b1cc1-74a0-4d5f-87f3-f090ae079eae" providerId="AD" clId="Web-{DF43987C-BCC3-E506-D068-4823873D53F5}" dt="2018-08-27T20:55:53.587" v="1124" actId="20577"/>
        <pc:sldMkLst>
          <pc:docMk/>
          <pc:sldMk cId="4118426598" sldId="265"/>
        </pc:sldMkLst>
        <pc:spChg chg="mod">
          <ac:chgData name="Erin Uloswceh" userId="S::euloswceh@summithill.org::024b1cc1-74a0-4d5f-87f3-f090ae079eae" providerId="AD" clId="Web-{DF43987C-BCC3-E506-D068-4823873D53F5}" dt="2018-08-27T20:53:14.254" v="915" actId="20577"/>
          <ac:spMkLst>
            <pc:docMk/>
            <pc:sldMk cId="4118426598" sldId="265"/>
            <ac:spMk id="2" creationId="{67E17BD2-3C24-48C0-8AAB-554C9B0C8CF0}"/>
          </ac:spMkLst>
        </pc:spChg>
        <pc:spChg chg="mod">
          <ac:chgData name="Erin Uloswceh" userId="S::euloswceh@summithill.org::024b1cc1-74a0-4d5f-87f3-f090ae079eae" providerId="AD" clId="Web-{DF43987C-BCC3-E506-D068-4823873D53F5}" dt="2018-08-27T20:55:53.587" v="1124" actId="20577"/>
          <ac:spMkLst>
            <pc:docMk/>
            <pc:sldMk cId="4118426598" sldId="265"/>
            <ac:spMk id="3" creationId="{14F75FA2-4885-4CB5-8B8F-EB5C78D8B582}"/>
          </ac:spMkLst>
        </pc:spChg>
      </pc:sldChg>
      <pc:sldChg chg="modSp new">
        <pc:chgData name="Erin Uloswceh" userId="S::euloswceh@summithill.org::024b1cc1-74a0-4d5f-87f3-f090ae079eae" providerId="AD" clId="Web-{DF43987C-BCC3-E506-D068-4823873D53F5}" dt="2018-08-27T21:30:02.949" v="2145" actId="20577"/>
        <pc:sldMkLst>
          <pc:docMk/>
          <pc:sldMk cId="3107707910" sldId="266"/>
        </pc:sldMkLst>
        <pc:spChg chg="mod">
          <ac:chgData name="Erin Uloswceh" userId="S::euloswceh@summithill.org::024b1cc1-74a0-4d5f-87f3-f090ae079eae" providerId="AD" clId="Web-{DF43987C-BCC3-E506-D068-4823873D53F5}" dt="2018-08-27T21:29:05.416" v="2060" actId="20577"/>
          <ac:spMkLst>
            <pc:docMk/>
            <pc:sldMk cId="3107707910" sldId="266"/>
            <ac:spMk id="2" creationId="{50A6DF7A-1582-41AD-BBBE-7D775D3880DD}"/>
          </ac:spMkLst>
        </pc:spChg>
        <pc:spChg chg="mod">
          <ac:chgData name="Erin Uloswceh" userId="S::euloswceh@summithill.org::024b1cc1-74a0-4d5f-87f3-f090ae079eae" providerId="AD" clId="Web-{DF43987C-BCC3-E506-D068-4823873D53F5}" dt="2018-08-27T21:30:02.949" v="2145" actId="20577"/>
          <ac:spMkLst>
            <pc:docMk/>
            <pc:sldMk cId="3107707910" sldId="266"/>
            <ac:spMk id="3" creationId="{FD59F18F-E563-49D0-9AEB-7E72FEA88BF6}"/>
          </ac:spMkLst>
        </pc:spChg>
      </pc:sldChg>
      <pc:sldChg chg="modSp new del">
        <pc:chgData name="Erin Uloswceh" userId="S::euloswceh@summithill.org::024b1cc1-74a0-4d5f-87f3-f090ae079eae" providerId="AD" clId="Web-{DF43987C-BCC3-E506-D068-4823873D53F5}" dt="2018-08-27T20:56:45.151" v="1152"/>
        <pc:sldMkLst>
          <pc:docMk/>
          <pc:sldMk cId="3358747702" sldId="266"/>
        </pc:sldMkLst>
        <pc:spChg chg="mod">
          <ac:chgData name="Erin Uloswceh" userId="S::euloswceh@summithill.org::024b1cc1-74a0-4d5f-87f3-f090ae079eae" providerId="AD" clId="Web-{DF43987C-BCC3-E506-D068-4823873D53F5}" dt="2018-08-27T20:56:35.573" v="1149" actId="20577"/>
          <ac:spMkLst>
            <pc:docMk/>
            <pc:sldMk cId="3358747702" sldId="266"/>
            <ac:spMk id="2" creationId="{B737F710-25FE-4151-BD39-4A4096BEC516}"/>
          </ac:spMkLst>
        </pc:spChg>
      </pc:sldChg>
      <pc:sldChg chg="modSp new">
        <pc:chgData name="Erin Uloswceh" userId="S::euloswceh@summithill.org::024b1cc1-74a0-4d5f-87f3-f090ae079eae" providerId="AD" clId="Web-{DF43987C-BCC3-E506-D068-4823873D53F5}" dt="2018-08-27T21:48:23.438" v="2318" actId="20577"/>
        <pc:sldMkLst>
          <pc:docMk/>
          <pc:sldMk cId="843946750" sldId="267"/>
        </pc:sldMkLst>
        <pc:spChg chg="mod">
          <ac:chgData name="Erin Uloswceh" userId="S::euloswceh@summithill.org::024b1cc1-74a0-4d5f-87f3-f090ae079eae" providerId="AD" clId="Web-{DF43987C-BCC3-E506-D068-4823873D53F5}" dt="2018-08-27T21:07:52.344" v="1379" actId="20577"/>
          <ac:spMkLst>
            <pc:docMk/>
            <pc:sldMk cId="843946750" sldId="267"/>
            <ac:spMk id="2" creationId="{12A1FB03-DF47-4E37-8AD6-9C3D8201A7B9}"/>
          </ac:spMkLst>
        </pc:spChg>
        <pc:spChg chg="mod">
          <ac:chgData name="Erin Uloswceh" userId="S::euloswceh@summithill.org::024b1cc1-74a0-4d5f-87f3-f090ae079eae" providerId="AD" clId="Web-{DF43987C-BCC3-E506-D068-4823873D53F5}" dt="2018-08-27T21:46:00.418" v="2283" actId="20577"/>
          <ac:spMkLst>
            <pc:docMk/>
            <pc:sldMk cId="843946750" sldId="267"/>
            <ac:spMk id="3" creationId="{81A3798E-2B7E-4B87-BD5C-F4C641C21568}"/>
          </ac:spMkLst>
        </pc:spChg>
        <pc:spChg chg="mod">
          <ac:chgData name="Erin Uloswceh" userId="S::euloswceh@summithill.org::024b1cc1-74a0-4d5f-87f3-f090ae079eae" providerId="AD" clId="Web-{DF43987C-BCC3-E506-D068-4823873D53F5}" dt="2018-08-27T21:48:23.438" v="2318" actId="20577"/>
          <ac:spMkLst>
            <pc:docMk/>
            <pc:sldMk cId="843946750" sldId="267"/>
            <ac:spMk id="4" creationId="{A9211923-7CFE-4E5A-9085-8259D967704B}"/>
          </ac:spMkLst>
        </pc:spChg>
      </pc:sldChg>
      <pc:sldChg chg="new del">
        <pc:chgData name="Erin Uloswceh" userId="S::euloswceh@summithill.org::024b1cc1-74a0-4d5f-87f3-f090ae079eae" providerId="AD" clId="Web-{DF43987C-BCC3-E506-D068-4823873D53F5}" dt="2018-08-27T21:21:09.839" v="1621"/>
        <pc:sldMkLst>
          <pc:docMk/>
          <pc:sldMk cId="1626438683" sldId="268"/>
        </pc:sldMkLst>
      </pc:sldChg>
      <pc:sldChg chg="modSp new">
        <pc:chgData name="Erin Uloswceh" userId="S::euloswceh@summithill.org::024b1cc1-74a0-4d5f-87f3-f090ae079eae" providerId="AD" clId="Web-{DF43987C-BCC3-E506-D068-4823873D53F5}" dt="2018-08-27T21:40:01.031" v="2236" actId="20577"/>
        <pc:sldMkLst>
          <pc:docMk/>
          <pc:sldMk cId="3298860100" sldId="268"/>
        </pc:sldMkLst>
        <pc:spChg chg="mod">
          <ac:chgData name="Erin Uloswceh" userId="S::euloswceh@summithill.org::024b1cc1-74a0-4d5f-87f3-f090ae079eae" providerId="AD" clId="Web-{DF43987C-BCC3-E506-D068-4823873D53F5}" dt="2018-08-27T21:21:36.496" v="1627" actId="20577"/>
          <ac:spMkLst>
            <pc:docMk/>
            <pc:sldMk cId="3298860100" sldId="268"/>
            <ac:spMk id="2" creationId="{885B83D2-F2BD-4451-9092-297E82F60DF7}"/>
          </ac:spMkLst>
        </pc:spChg>
        <pc:spChg chg="mod">
          <ac:chgData name="Erin Uloswceh" userId="S::euloswceh@summithill.org::024b1cc1-74a0-4d5f-87f3-f090ae079eae" providerId="AD" clId="Web-{DF43987C-BCC3-E506-D068-4823873D53F5}" dt="2018-08-27T21:40:01.031" v="2236" actId="20577"/>
          <ac:spMkLst>
            <pc:docMk/>
            <pc:sldMk cId="3298860100" sldId="268"/>
            <ac:spMk id="3" creationId="{A17A2B4C-4473-4A59-BF49-879BEF5FC496}"/>
          </ac:spMkLst>
        </pc:spChg>
        <pc:spChg chg="mod">
          <ac:chgData name="Erin Uloswceh" userId="S::euloswceh@summithill.org::024b1cc1-74a0-4d5f-87f3-f090ae079eae" providerId="AD" clId="Web-{DF43987C-BCC3-E506-D068-4823873D53F5}" dt="2018-08-27T21:26:13.927" v="1895" actId="20577"/>
          <ac:spMkLst>
            <pc:docMk/>
            <pc:sldMk cId="3298860100" sldId="268"/>
            <ac:spMk id="4" creationId="{0D2E33E8-3676-4F95-B136-FDBB5B2A9B95}"/>
          </ac:spMkLst>
        </pc:spChg>
      </pc:sldChg>
      <pc:sldChg chg="modSp new">
        <pc:chgData name="Erin Uloswceh" userId="S::euloswceh@summithill.org::024b1cc1-74a0-4d5f-87f3-f090ae079eae" providerId="AD" clId="Web-{DF43987C-BCC3-E506-D068-4823873D53F5}" dt="2018-08-27T21:27:44.461" v="1988" actId="20577"/>
        <pc:sldMkLst>
          <pc:docMk/>
          <pc:sldMk cId="3366768108" sldId="269"/>
        </pc:sldMkLst>
        <pc:spChg chg="mod">
          <ac:chgData name="Erin Uloswceh" userId="S::euloswceh@summithill.org::024b1cc1-74a0-4d5f-87f3-f090ae079eae" providerId="AD" clId="Web-{DF43987C-BCC3-E506-D068-4823873D53F5}" dt="2018-08-27T21:26:24.849" v="1907" actId="20577"/>
          <ac:spMkLst>
            <pc:docMk/>
            <pc:sldMk cId="3366768108" sldId="269"/>
            <ac:spMk id="2" creationId="{FE364D99-CCE0-40FA-BEC0-22CB53CB1190}"/>
          </ac:spMkLst>
        </pc:spChg>
        <pc:spChg chg="mod">
          <ac:chgData name="Erin Uloswceh" userId="S::euloswceh@summithill.org::024b1cc1-74a0-4d5f-87f3-f090ae079eae" providerId="AD" clId="Web-{DF43987C-BCC3-E506-D068-4823873D53F5}" dt="2018-08-27T21:27:44.461" v="1988" actId="20577"/>
          <ac:spMkLst>
            <pc:docMk/>
            <pc:sldMk cId="3366768108" sldId="269"/>
            <ac:spMk id="3" creationId="{FA453447-5C5E-4CDE-9002-87838A58D701}"/>
          </ac:spMkLst>
        </pc:spChg>
      </pc:sldChg>
      <pc:sldChg chg="addSp delSp modSp new del">
        <pc:chgData name="Erin Uloswceh" userId="S::euloswceh@summithill.org::024b1cc1-74a0-4d5f-87f3-f090ae079eae" providerId="AD" clId="Web-{DF43987C-BCC3-E506-D068-4823873D53F5}" dt="2018-08-27T21:35:25.225" v="2195"/>
        <pc:sldMkLst>
          <pc:docMk/>
          <pc:sldMk cId="2071361341" sldId="270"/>
        </pc:sldMkLst>
        <pc:spChg chg="mod">
          <ac:chgData name="Erin Uloswceh" userId="S::euloswceh@summithill.org::024b1cc1-74a0-4d5f-87f3-f090ae079eae" providerId="AD" clId="Web-{DF43987C-BCC3-E506-D068-4823873D53F5}" dt="2018-08-27T21:30:39.560" v="2169" actId="20577"/>
          <ac:spMkLst>
            <pc:docMk/>
            <pc:sldMk cId="2071361341" sldId="270"/>
            <ac:spMk id="2" creationId="{3A6948E5-7CBD-48FE-B060-BC92094C3A33}"/>
          </ac:spMkLst>
        </pc:spChg>
        <pc:spChg chg="del mod">
          <ac:chgData name="Erin Uloswceh" userId="S::euloswceh@summithill.org::024b1cc1-74a0-4d5f-87f3-f090ae079eae" providerId="AD" clId="Web-{DF43987C-BCC3-E506-D068-4823873D53F5}" dt="2018-08-27T21:32:15.282" v="2172"/>
          <ac:spMkLst>
            <pc:docMk/>
            <pc:sldMk cId="2071361341" sldId="270"/>
            <ac:spMk id="3" creationId="{1D83C97B-D7E7-4444-AEC6-A97D2B21E4AA}"/>
          </ac:spMkLst>
        </pc:spChg>
        <pc:spChg chg="add del mod">
          <ac:chgData name="Erin Uloswceh" userId="S::euloswceh@summithill.org::024b1cc1-74a0-4d5f-87f3-f090ae079eae" providerId="AD" clId="Web-{DF43987C-BCC3-E506-D068-4823873D53F5}" dt="2018-08-27T21:34:02.301" v="2180"/>
          <ac:spMkLst>
            <pc:docMk/>
            <pc:sldMk cId="2071361341" sldId="270"/>
            <ac:spMk id="8" creationId="{0C5DDF9C-15CF-4D0F-96FD-708F236A45B9}"/>
          </ac:spMkLst>
        </pc:spChg>
        <pc:spChg chg="add del mod">
          <ac:chgData name="Erin Uloswceh" userId="S::euloswceh@summithill.org::024b1cc1-74a0-4d5f-87f3-f090ae079eae" providerId="AD" clId="Web-{DF43987C-BCC3-E506-D068-4823873D53F5}" dt="2018-08-27T21:35:17.725" v="2194"/>
          <ac:spMkLst>
            <pc:docMk/>
            <pc:sldMk cId="2071361341" sldId="270"/>
            <ac:spMk id="12" creationId="{92DEAFA5-CBBC-4CD3-8A8D-24A60F281654}"/>
          </ac:spMkLst>
        </pc:spChg>
        <pc:picChg chg="add del mod ord modCrop">
          <ac:chgData name="Erin Uloswceh" userId="S::euloswceh@summithill.org::024b1cc1-74a0-4d5f-87f3-f090ae079eae" providerId="AD" clId="Web-{DF43987C-BCC3-E506-D068-4823873D53F5}" dt="2018-08-27T21:32:44.673" v="2179"/>
          <ac:picMkLst>
            <pc:docMk/>
            <pc:sldMk cId="2071361341" sldId="270"/>
            <ac:picMk id="5" creationId="{A07EB82D-AC28-4049-89E7-E656A5BB6BF4}"/>
          </ac:picMkLst>
        </pc:picChg>
        <pc:picChg chg="add del mod ord modCrop">
          <ac:chgData name="Erin Uloswceh" userId="S::euloswceh@summithill.org::024b1cc1-74a0-4d5f-87f3-f090ae079eae" providerId="AD" clId="Web-{DF43987C-BCC3-E506-D068-4823873D53F5}" dt="2018-08-27T21:34:16.708" v="2183"/>
          <ac:picMkLst>
            <pc:docMk/>
            <pc:sldMk cId="2071361341" sldId="270"/>
            <ac:picMk id="9" creationId="{46F4044E-9F81-408F-AEDA-932746C0AE42}"/>
          </ac:picMkLst>
        </pc:picChg>
      </pc:sldChg>
      <pc:sldChg chg="addSp modSp new">
        <pc:chgData name="Erin Uloswceh" userId="S::euloswceh@summithill.org::024b1cc1-74a0-4d5f-87f3-f090ae079eae" providerId="AD" clId="Web-{DF43987C-BCC3-E506-D068-4823873D53F5}" dt="2018-08-27T21:35:04.897" v="2193" actId="1076"/>
        <pc:sldMkLst>
          <pc:docMk/>
          <pc:sldMk cId="1089056465" sldId="271"/>
        </pc:sldMkLst>
        <pc:picChg chg="add mod">
          <ac:chgData name="Erin Uloswceh" userId="S::euloswceh@summithill.org::024b1cc1-74a0-4d5f-87f3-f090ae079eae" providerId="AD" clId="Web-{DF43987C-BCC3-E506-D068-4823873D53F5}" dt="2018-08-27T21:35:04.897" v="2193" actId="1076"/>
          <ac:picMkLst>
            <pc:docMk/>
            <pc:sldMk cId="1089056465" sldId="271"/>
            <ac:picMk id="2" creationId="{B6EDA1E3-D56B-4E26-82DE-5B1077BC214F}"/>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8/28/2019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8/28/2019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8/28/2019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8/28/2019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8/28/2019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A73BC-5D11-4675-B334-102E1E8C9B50}" type="datetimeFigureOut">
              <a:rPr lang="en-US" dirty="0"/>
              <a:t>8/28/2019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8/28/2019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8/28/2019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DA84-EC03-4E0A-B75E-5F0D565885C3}"/>
              </a:ext>
            </a:extLst>
          </p:cNvPr>
          <p:cNvSpPr>
            <a:spLocks noGrp="1"/>
          </p:cNvSpPr>
          <p:nvPr>
            <p:ph type="ctrTitle"/>
          </p:nvPr>
        </p:nvSpPr>
        <p:spPr/>
        <p:txBody>
          <a:bodyPr/>
          <a:lstStyle/>
          <a:p>
            <a:pPr algn="ctr"/>
            <a:r>
              <a:rPr lang="en-US" dirty="0">
                <a:solidFill>
                  <a:schemeClr val="tx2">
                    <a:lumMod val="75000"/>
                  </a:schemeClr>
                </a:solidFill>
              </a:rPr>
              <a:t>Hilda Walker Curriculum Night</a:t>
            </a:r>
          </a:p>
        </p:txBody>
      </p:sp>
      <p:sp>
        <p:nvSpPr>
          <p:cNvPr id="3" name="Subtitle 2">
            <a:extLst>
              <a:ext uri="{FF2B5EF4-FFF2-40B4-BE49-F238E27FC236}">
                <a16:creationId xmlns:a16="http://schemas.microsoft.com/office/drawing/2014/main" id="{D8763C69-3D06-4BA2-A869-42D1A9B16E64}"/>
              </a:ext>
            </a:extLst>
          </p:cNvPr>
          <p:cNvSpPr>
            <a:spLocks noGrp="1"/>
          </p:cNvSpPr>
          <p:nvPr>
            <p:ph type="subTitle" idx="1"/>
          </p:nvPr>
        </p:nvSpPr>
        <p:spPr/>
        <p:txBody>
          <a:bodyPr>
            <a:normAutofit/>
          </a:bodyPr>
          <a:lstStyle/>
          <a:p>
            <a:pPr algn="ctr"/>
            <a:r>
              <a:rPr lang="en-US" sz="6600" dirty="0">
                <a:solidFill>
                  <a:schemeClr val="accent4">
                    <a:lumMod val="75000"/>
                  </a:schemeClr>
                </a:solidFill>
              </a:rPr>
              <a:t>Welcome!</a:t>
            </a:r>
          </a:p>
        </p:txBody>
      </p:sp>
      <p:pic>
        <p:nvPicPr>
          <p:cNvPr id="4" name="Picture 4">
            <a:extLst>
              <a:ext uri="{FF2B5EF4-FFF2-40B4-BE49-F238E27FC236}">
                <a16:creationId xmlns:a16="http://schemas.microsoft.com/office/drawing/2014/main" id="{AF67F832-FDBC-4A55-9C15-946F209549BB}"/>
              </a:ext>
            </a:extLst>
          </p:cNvPr>
          <p:cNvPicPr>
            <a:picLocks noChangeAspect="1"/>
          </p:cNvPicPr>
          <p:nvPr/>
        </p:nvPicPr>
        <p:blipFill>
          <a:blip r:embed="rId2"/>
          <a:stretch>
            <a:fillRect/>
          </a:stretch>
        </p:blipFill>
        <p:spPr>
          <a:xfrm>
            <a:off x="7416466" y="4461961"/>
            <a:ext cx="2171700" cy="2105025"/>
          </a:xfrm>
          <a:prstGeom prst="rect">
            <a:avLst/>
          </a:prstGeom>
        </p:spPr>
      </p:pic>
    </p:spTree>
    <p:extLst>
      <p:ext uri="{BB962C8B-B14F-4D97-AF65-F5344CB8AC3E}">
        <p14:creationId xmlns:p14="http://schemas.microsoft.com/office/powerpoint/2010/main" val="96242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6DF7A-1582-41AD-BBBE-7D775D3880DD}"/>
              </a:ext>
            </a:extLst>
          </p:cNvPr>
          <p:cNvSpPr>
            <a:spLocks noGrp="1"/>
          </p:cNvSpPr>
          <p:nvPr>
            <p:ph type="title"/>
          </p:nvPr>
        </p:nvSpPr>
        <p:spPr/>
        <p:txBody>
          <a:bodyPr/>
          <a:lstStyle/>
          <a:p>
            <a:r>
              <a:rPr lang="en-US" dirty="0"/>
              <a:t>Grades</a:t>
            </a:r>
            <a:endParaRPr lang="en-US" dirty="0">
              <a:latin typeface="Century Gothic"/>
            </a:endParaRPr>
          </a:p>
        </p:txBody>
      </p:sp>
      <p:sp>
        <p:nvSpPr>
          <p:cNvPr id="3" name="Content Placeholder 2">
            <a:extLst>
              <a:ext uri="{FF2B5EF4-FFF2-40B4-BE49-F238E27FC236}">
                <a16:creationId xmlns:a16="http://schemas.microsoft.com/office/drawing/2014/main" id="{FD59F18F-E563-49D0-9AEB-7E72FEA88BF6}"/>
              </a:ext>
            </a:extLst>
          </p:cNvPr>
          <p:cNvSpPr>
            <a:spLocks noGrp="1"/>
          </p:cNvSpPr>
          <p:nvPr>
            <p:ph idx="1"/>
          </p:nvPr>
        </p:nvSpPr>
        <p:spPr/>
        <p:txBody>
          <a:bodyPr vert="horz" lIns="91440" tIns="45720" rIns="91440" bIns="45720" rtlCol="0" anchor="t">
            <a:normAutofit lnSpcReduction="10000"/>
          </a:bodyPr>
          <a:lstStyle/>
          <a:p>
            <a:r>
              <a:rPr lang="en-US" b="1" dirty="0">
                <a:solidFill>
                  <a:schemeClr val="tx2">
                    <a:lumMod val="75000"/>
                  </a:schemeClr>
                </a:solidFill>
              </a:rPr>
              <a:t>District 161 has implemented a new grading scale.</a:t>
            </a:r>
          </a:p>
          <a:p>
            <a:r>
              <a:rPr lang="en-US" b="1" dirty="0">
                <a:solidFill>
                  <a:schemeClr val="tx2">
                    <a:lumMod val="75000"/>
                  </a:schemeClr>
                </a:solidFill>
              </a:rPr>
              <a:t>90 - 100 A</a:t>
            </a:r>
          </a:p>
          <a:p>
            <a:r>
              <a:rPr lang="en-US" b="1" dirty="0">
                <a:solidFill>
                  <a:schemeClr val="tx2">
                    <a:lumMod val="75000"/>
                  </a:schemeClr>
                </a:solidFill>
              </a:rPr>
              <a:t>80 - 89  B</a:t>
            </a:r>
          </a:p>
          <a:p>
            <a:r>
              <a:rPr lang="en-US" b="1" dirty="0">
                <a:solidFill>
                  <a:schemeClr val="tx2">
                    <a:lumMod val="75000"/>
                  </a:schemeClr>
                </a:solidFill>
              </a:rPr>
              <a:t>70 – 79 C</a:t>
            </a:r>
          </a:p>
          <a:p>
            <a:r>
              <a:rPr lang="en-US" b="1" dirty="0">
                <a:solidFill>
                  <a:schemeClr val="tx2">
                    <a:lumMod val="75000"/>
                  </a:schemeClr>
                </a:solidFill>
              </a:rPr>
              <a:t>60 – 69 D</a:t>
            </a:r>
          </a:p>
          <a:p>
            <a:r>
              <a:rPr lang="en-US" b="1" dirty="0">
                <a:solidFill>
                  <a:schemeClr val="tx2">
                    <a:lumMod val="75000"/>
                  </a:schemeClr>
                </a:solidFill>
              </a:rPr>
              <a:t>50 – 59 F</a:t>
            </a:r>
          </a:p>
          <a:p>
            <a:pPr marL="0" indent="0">
              <a:buNone/>
            </a:pPr>
            <a:r>
              <a:rPr lang="en-US" b="1" dirty="0">
                <a:solidFill>
                  <a:schemeClr val="tx2">
                    <a:lumMod val="75000"/>
                  </a:schemeClr>
                </a:solidFill>
              </a:rPr>
              <a:t>All grades are categorized as Summative or Formative.  Summative grades will count as 75% of your child's grade, and Formative grades will count as 25%.  </a:t>
            </a:r>
          </a:p>
          <a:p>
            <a:pPr marL="0" indent="0">
              <a:buNone/>
            </a:pPr>
            <a:r>
              <a:rPr lang="en-US" b="1" dirty="0">
                <a:solidFill>
                  <a:schemeClr val="tx2">
                    <a:lumMod val="75000"/>
                  </a:schemeClr>
                </a:solidFill>
              </a:rPr>
              <a:t>Grades are available online through PowerSchool and will be updated each week.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10770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1FB03-DF47-4E37-8AD6-9C3D8201A7B9}"/>
              </a:ext>
            </a:extLst>
          </p:cNvPr>
          <p:cNvSpPr>
            <a:spLocks noGrp="1"/>
          </p:cNvSpPr>
          <p:nvPr>
            <p:ph type="title"/>
          </p:nvPr>
        </p:nvSpPr>
        <p:spPr/>
        <p:txBody>
          <a:bodyPr/>
          <a:lstStyle/>
          <a:p>
            <a:r>
              <a:rPr lang="en-US" dirty="0"/>
              <a:t> Reassessments</a:t>
            </a:r>
          </a:p>
        </p:txBody>
      </p:sp>
      <p:sp>
        <p:nvSpPr>
          <p:cNvPr id="3" name="Content Placeholder 2">
            <a:extLst>
              <a:ext uri="{FF2B5EF4-FFF2-40B4-BE49-F238E27FC236}">
                <a16:creationId xmlns:a16="http://schemas.microsoft.com/office/drawing/2014/main" id="{81A3798E-2B7E-4B87-BD5C-F4C641C21568}"/>
              </a:ext>
            </a:extLst>
          </p:cNvPr>
          <p:cNvSpPr>
            <a:spLocks noGrp="1"/>
          </p:cNvSpPr>
          <p:nvPr>
            <p:ph sz="half" idx="1"/>
          </p:nvPr>
        </p:nvSpPr>
        <p:spPr/>
        <p:txBody>
          <a:bodyPr vert="horz" lIns="91440" tIns="45720" rIns="91440" bIns="45720" rtlCol="0" anchor="t">
            <a:normAutofit lnSpcReduction="10000"/>
          </a:bodyPr>
          <a:lstStyle/>
          <a:p>
            <a:pPr marL="0" indent="0">
              <a:buNone/>
            </a:pPr>
            <a:r>
              <a:rPr lang="en-US" dirty="0"/>
              <a:t>Reassessments will be available for summative tasks.</a:t>
            </a:r>
          </a:p>
          <a:p>
            <a:pPr marL="0" indent="0">
              <a:buNone/>
            </a:pPr>
            <a:endParaRPr lang="en-US" dirty="0"/>
          </a:p>
          <a:p>
            <a:pPr marL="0" indent="0">
              <a:buNone/>
            </a:pPr>
            <a:r>
              <a:rPr lang="en-US" dirty="0"/>
              <a:t>The most recent score will be recorded.</a:t>
            </a:r>
          </a:p>
          <a:p>
            <a:pPr marL="0" indent="0">
              <a:buNone/>
            </a:pPr>
            <a:endParaRPr lang="en-US" dirty="0"/>
          </a:p>
          <a:p>
            <a:pPr marL="0" indent="0">
              <a:buNone/>
            </a:pPr>
            <a:r>
              <a:rPr lang="en-US" dirty="0"/>
              <a:t>Students must fill out a request to retest form that will need to be signed by a parent. </a:t>
            </a: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A9211923-7CFE-4E5A-9085-8259D967704B}"/>
              </a:ext>
            </a:extLst>
          </p:cNvPr>
          <p:cNvSpPr>
            <a:spLocks noGrp="1"/>
          </p:cNvSpPr>
          <p:nvPr>
            <p:ph sz="half" idx="2"/>
          </p:nvPr>
        </p:nvSpPr>
        <p:spPr/>
        <p:txBody>
          <a:bodyPr vert="horz" lIns="91440" tIns="45720" rIns="91440" bIns="45720" rtlCol="0" anchor="t">
            <a:normAutofit lnSpcReduction="10000"/>
          </a:bodyPr>
          <a:lstStyle/>
          <a:p>
            <a:r>
              <a:rPr lang="en-US" dirty="0"/>
              <a:t>ALL assessments that earned a grade of a D or F must be retaken.  The teacher will initiate the reassessment process.</a:t>
            </a:r>
          </a:p>
          <a:p>
            <a:r>
              <a:rPr lang="en-US" dirty="0"/>
              <a:t>All students will be given opportunities to reassess throughout the year on </a:t>
            </a:r>
            <a:r>
              <a:rPr lang="en-US" dirty="0" err="1"/>
              <a:t>summatives</a:t>
            </a:r>
            <a:r>
              <a:rPr lang="en-US" dirty="0"/>
              <a:t> that earned an A, B, or C. Every student can request one reassessment per subject, per quarter.  The student needs to initiate the reassessment process within 2 days of the original assessment.  </a:t>
            </a:r>
          </a:p>
        </p:txBody>
      </p:sp>
    </p:spTree>
    <p:extLst>
      <p:ext uri="{BB962C8B-B14F-4D97-AF65-F5344CB8AC3E}">
        <p14:creationId xmlns:p14="http://schemas.microsoft.com/office/powerpoint/2010/main" val="84394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83D2-F2BD-4451-9092-297E82F60DF7}"/>
              </a:ext>
            </a:extLst>
          </p:cNvPr>
          <p:cNvSpPr>
            <a:spLocks noGrp="1"/>
          </p:cNvSpPr>
          <p:nvPr>
            <p:ph type="title"/>
          </p:nvPr>
        </p:nvSpPr>
        <p:spPr/>
        <p:txBody>
          <a:bodyPr/>
          <a:lstStyle/>
          <a:p>
            <a:r>
              <a:rPr lang="en-US" dirty="0"/>
              <a:t>Behavior </a:t>
            </a:r>
          </a:p>
        </p:txBody>
      </p:sp>
      <p:sp>
        <p:nvSpPr>
          <p:cNvPr id="3" name="Content Placeholder 2">
            <a:extLst>
              <a:ext uri="{FF2B5EF4-FFF2-40B4-BE49-F238E27FC236}">
                <a16:creationId xmlns:a16="http://schemas.microsoft.com/office/drawing/2014/main" id="{A17A2B4C-4473-4A59-BF49-879BEF5FC496}"/>
              </a:ext>
            </a:extLst>
          </p:cNvPr>
          <p:cNvSpPr>
            <a:spLocks noGrp="1"/>
          </p:cNvSpPr>
          <p:nvPr>
            <p:ph sz="half" idx="1"/>
          </p:nvPr>
        </p:nvSpPr>
        <p:spPr/>
        <p:txBody>
          <a:bodyPr vert="horz" lIns="91440" tIns="45720" rIns="91440" bIns="45720" rtlCol="0" anchor="t">
            <a:normAutofit/>
          </a:bodyPr>
          <a:lstStyle/>
          <a:p>
            <a:r>
              <a:rPr lang="en-US" dirty="0"/>
              <a:t>Discipline Policy</a:t>
            </a:r>
          </a:p>
          <a:p>
            <a:r>
              <a:rPr lang="en-US" dirty="0"/>
              <a:t>If a student is not following expectations the following will occur.</a:t>
            </a:r>
          </a:p>
          <a:p>
            <a:pPr lvl="1"/>
            <a:r>
              <a:rPr lang="en-US" dirty="0"/>
              <a:t>2 Verbal Warnings</a:t>
            </a:r>
          </a:p>
          <a:p>
            <a:pPr lvl="1"/>
            <a:r>
              <a:rPr lang="en-US" dirty="0"/>
              <a:t>Behavior Reflection</a:t>
            </a:r>
          </a:p>
          <a:p>
            <a:pPr lvl="1"/>
            <a:r>
              <a:rPr lang="en-US" dirty="0"/>
              <a:t>Parent Contact and loss of Friday Reward time</a:t>
            </a:r>
          </a:p>
          <a:p>
            <a:pPr lvl="1"/>
            <a:r>
              <a:rPr lang="en-US" dirty="0"/>
              <a:t>This process will start over each week.  </a:t>
            </a:r>
          </a:p>
        </p:txBody>
      </p:sp>
      <p:sp>
        <p:nvSpPr>
          <p:cNvPr id="4" name="Content Placeholder 3">
            <a:extLst>
              <a:ext uri="{FF2B5EF4-FFF2-40B4-BE49-F238E27FC236}">
                <a16:creationId xmlns:a16="http://schemas.microsoft.com/office/drawing/2014/main" id="{0D2E33E8-3676-4F95-B136-FDBB5B2A9B95}"/>
              </a:ext>
            </a:extLst>
          </p:cNvPr>
          <p:cNvSpPr>
            <a:spLocks noGrp="1"/>
          </p:cNvSpPr>
          <p:nvPr>
            <p:ph sz="half" idx="2"/>
          </p:nvPr>
        </p:nvSpPr>
        <p:spPr/>
        <p:txBody>
          <a:bodyPr vert="horz" lIns="91440" tIns="45720" rIns="91440" bIns="45720" rtlCol="0" anchor="t">
            <a:normAutofit/>
          </a:bodyPr>
          <a:lstStyle/>
          <a:p>
            <a:r>
              <a:rPr lang="en-US" dirty="0"/>
              <a:t>PBIS</a:t>
            </a:r>
          </a:p>
          <a:p>
            <a:pPr lvl="1">
              <a:spcAft>
                <a:spcPts val="0"/>
              </a:spcAft>
            </a:pPr>
            <a:r>
              <a:rPr lang="en-US" dirty="0"/>
              <a:t>Students receive Paw tickets when they are "caught" following expectations.  These paws can be exchanged for popcorn, nachos, and additional items during designated dates during lunch time.</a:t>
            </a:r>
          </a:p>
          <a:p>
            <a:pPr lvl="1">
              <a:spcAft>
                <a:spcPts val="0"/>
              </a:spcAft>
            </a:pPr>
            <a:r>
              <a:rPr lang="en-US" dirty="0"/>
              <a:t>Team Rewards</a:t>
            </a:r>
          </a:p>
          <a:p>
            <a:pPr lvl="1">
              <a:spcAft>
                <a:spcPts val="0"/>
              </a:spcAft>
            </a:pPr>
            <a:r>
              <a:rPr lang="en-US" dirty="0"/>
              <a:t>Positive notes to students</a:t>
            </a:r>
          </a:p>
          <a:p>
            <a:pPr lvl="1">
              <a:spcAft>
                <a:spcPts val="0"/>
              </a:spcAft>
            </a:pPr>
            <a:r>
              <a:rPr lang="en-US" dirty="0"/>
              <a:t>Positive notes sent home</a:t>
            </a:r>
          </a:p>
          <a:p>
            <a:pPr lvl="1">
              <a:spcAft>
                <a:spcPts val="0"/>
              </a:spcAft>
            </a:pPr>
            <a:r>
              <a:rPr lang="en-US" dirty="0"/>
              <a:t>PRAISE!!</a:t>
            </a:r>
          </a:p>
          <a:p>
            <a:pPr lvl="1">
              <a:spcAft>
                <a:spcPts val="0"/>
              </a:spcAft>
            </a:pPr>
            <a:endParaRPr lang="en-US" dirty="0"/>
          </a:p>
        </p:txBody>
      </p:sp>
    </p:spTree>
    <p:extLst>
      <p:ext uri="{BB962C8B-B14F-4D97-AF65-F5344CB8AC3E}">
        <p14:creationId xmlns:p14="http://schemas.microsoft.com/office/powerpoint/2010/main" val="329886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4D99-CCE0-40FA-BEC0-22CB53CB1190}"/>
              </a:ext>
            </a:extLst>
          </p:cNvPr>
          <p:cNvSpPr>
            <a:spLocks noGrp="1"/>
          </p:cNvSpPr>
          <p:nvPr>
            <p:ph type="title"/>
          </p:nvPr>
        </p:nvSpPr>
        <p:spPr/>
        <p:txBody>
          <a:bodyPr/>
          <a:lstStyle/>
          <a:p>
            <a:r>
              <a:rPr lang="en-US" dirty="0"/>
              <a:t>Friday Folders</a:t>
            </a:r>
          </a:p>
        </p:txBody>
      </p:sp>
      <p:sp>
        <p:nvSpPr>
          <p:cNvPr id="3" name="Text Placeholder 2">
            <a:extLst>
              <a:ext uri="{FF2B5EF4-FFF2-40B4-BE49-F238E27FC236}">
                <a16:creationId xmlns:a16="http://schemas.microsoft.com/office/drawing/2014/main" id="{FA453447-5C5E-4CDE-9002-87838A58D701}"/>
              </a:ext>
            </a:extLst>
          </p:cNvPr>
          <p:cNvSpPr>
            <a:spLocks noGrp="1"/>
          </p:cNvSpPr>
          <p:nvPr>
            <p:ph type="body" idx="1"/>
          </p:nvPr>
        </p:nvSpPr>
        <p:spPr/>
        <p:txBody>
          <a:bodyPr>
            <a:normAutofit lnSpcReduction="10000"/>
          </a:bodyPr>
          <a:lstStyle/>
          <a:p>
            <a:r>
              <a:rPr lang="en-US" dirty="0"/>
              <a:t>Friday Folders will be sent home on the last day of the week.  Please empty the folder, sign the form, and return the folder back to school.  Feel free to jot down comments and questions. </a:t>
            </a:r>
          </a:p>
        </p:txBody>
      </p:sp>
    </p:spTree>
    <p:extLst>
      <p:ext uri="{BB962C8B-B14F-4D97-AF65-F5344CB8AC3E}">
        <p14:creationId xmlns:p14="http://schemas.microsoft.com/office/powerpoint/2010/main" val="336676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6EDA1E3-D56B-4E26-82DE-5B1077BC214F}"/>
              </a:ext>
            </a:extLst>
          </p:cNvPr>
          <p:cNvPicPr>
            <a:picLocks noChangeAspect="1"/>
          </p:cNvPicPr>
          <p:nvPr/>
        </p:nvPicPr>
        <p:blipFill>
          <a:blip r:embed="rId2"/>
          <a:stretch>
            <a:fillRect/>
          </a:stretch>
        </p:blipFill>
        <p:spPr>
          <a:xfrm>
            <a:off x="1648859" y="491649"/>
            <a:ext cx="8719848" cy="5938969"/>
          </a:xfrm>
          <a:prstGeom prst="rect">
            <a:avLst/>
          </a:prstGeom>
        </p:spPr>
      </p:pic>
    </p:spTree>
    <p:extLst>
      <p:ext uri="{BB962C8B-B14F-4D97-AF65-F5344CB8AC3E}">
        <p14:creationId xmlns:p14="http://schemas.microsoft.com/office/powerpoint/2010/main" val="108905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E136-A159-429C-9749-3B3EB7807CCB}"/>
              </a:ext>
            </a:extLst>
          </p:cNvPr>
          <p:cNvSpPr>
            <a:spLocks noGrp="1"/>
          </p:cNvSpPr>
          <p:nvPr>
            <p:ph type="title"/>
          </p:nvPr>
        </p:nvSpPr>
        <p:spPr/>
        <p:txBody>
          <a:bodyPr/>
          <a:lstStyle/>
          <a:p>
            <a:r>
              <a:rPr lang="en-US" dirty="0">
                <a:solidFill>
                  <a:schemeClr val="accent4">
                    <a:lumMod val="75000"/>
                  </a:schemeClr>
                </a:solidFill>
              </a:rPr>
              <a:t>About Me:</a:t>
            </a:r>
          </a:p>
        </p:txBody>
      </p:sp>
      <p:sp>
        <p:nvSpPr>
          <p:cNvPr id="3" name="Content Placeholder 2">
            <a:extLst>
              <a:ext uri="{FF2B5EF4-FFF2-40B4-BE49-F238E27FC236}">
                <a16:creationId xmlns:a16="http://schemas.microsoft.com/office/drawing/2014/main" id="{B1DD2475-0743-4EEA-BA3E-C2631404DDCD}"/>
              </a:ext>
            </a:extLst>
          </p:cNvPr>
          <p:cNvSpPr>
            <a:spLocks noGrp="1"/>
          </p:cNvSpPr>
          <p:nvPr>
            <p:ph idx="1"/>
          </p:nvPr>
        </p:nvSpPr>
        <p:spPr/>
        <p:txBody>
          <a:bodyPr vert="horz" lIns="91440" tIns="45720" rIns="91440" bIns="45720" rtlCol="0" anchor="t">
            <a:normAutofit/>
          </a:bodyPr>
          <a:lstStyle/>
          <a:p>
            <a:r>
              <a:rPr lang="en-US" sz="3200" dirty="0">
                <a:solidFill>
                  <a:schemeClr val="tx2">
                    <a:lumMod val="75000"/>
                  </a:schemeClr>
                </a:solidFill>
              </a:rPr>
              <a:t>Mrs. Uloswceh – The kids call me Mrs. U.</a:t>
            </a:r>
          </a:p>
          <a:p>
            <a:r>
              <a:rPr lang="en-US" sz="3200" dirty="0">
                <a:solidFill>
                  <a:schemeClr val="tx2">
                    <a:lumMod val="75000"/>
                  </a:schemeClr>
                </a:solidFill>
              </a:rPr>
              <a:t>Undergraduate degree from the University of Illinois at Champaign-Urbana</a:t>
            </a:r>
          </a:p>
          <a:p>
            <a:r>
              <a:rPr lang="en-US" sz="3200" dirty="0">
                <a:solidFill>
                  <a:schemeClr val="tx2">
                    <a:lumMod val="75000"/>
                  </a:schemeClr>
                </a:solidFill>
              </a:rPr>
              <a:t>Graduate degree from Saint Xavier University </a:t>
            </a:r>
          </a:p>
          <a:p>
            <a:r>
              <a:rPr lang="en-US" sz="3200" dirty="0">
                <a:solidFill>
                  <a:schemeClr val="tx2">
                    <a:lumMod val="75000"/>
                  </a:schemeClr>
                </a:solidFill>
              </a:rPr>
              <a:t>Taught in Orland Park District 135 for six years</a:t>
            </a:r>
          </a:p>
          <a:p>
            <a:r>
              <a:rPr lang="en-US" sz="3200" dirty="0">
                <a:solidFill>
                  <a:schemeClr val="tx2">
                    <a:lumMod val="75000"/>
                  </a:schemeClr>
                </a:solidFill>
              </a:rPr>
              <a:t>This is my third year teaching 5</a:t>
            </a:r>
            <a:r>
              <a:rPr lang="en-US" sz="3200" baseline="30000" dirty="0">
                <a:solidFill>
                  <a:schemeClr val="tx2">
                    <a:lumMod val="75000"/>
                  </a:schemeClr>
                </a:solidFill>
              </a:rPr>
              <a:t>th</a:t>
            </a:r>
            <a:r>
              <a:rPr lang="en-US" sz="3200" dirty="0">
                <a:solidFill>
                  <a:schemeClr val="tx2">
                    <a:lumMod val="75000"/>
                  </a:schemeClr>
                </a:solidFill>
              </a:rPr>
              <a:t> grade at Walker.</a:t>
            </a:r>
          </a:p>
        </p:txBody>
      </p:sp>
    </p:spTree>
    <p:extLst>
      <p:ext uri="{BB962C8B-B14F-4D97-AF65-F5344CB8AC3E}">
        <p14:creationId xmlns:p14="http://schemas.microsoft.com/office/powerpoint/2010/main" val="1663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35EA-2DEB-4D2D-9F73-146C2AD89486}"/>
              </a:ext>
            </a:extLst>
          </p:cNvPr>
          <p:cNvSpPr>
            <a:spLocks noGrp="1"/>
          </p:cNvSpPr>
          <p:nvPr>
            <p:ph type="title"/>
          </p:nvPr>
        </p:nvSpPr>
        <p:spPr/>
        <p:txBody>
          <a:bodyPr/>
          <a:lstStyle/>
          <a:p>
            <a:r>
              <a:rPr lang="en-US" dirty="0">
                <a:solidFill>
                  <a:schemeClr val="accent4">
                    <a:lumMod val="75000"/>
                  </a:schemeClr>
                </a:solidFill>
              </a:rPr>
              <a:t>My Family</a:t>
            </a:r>
          </a:p>
        </p:txBody>
      </p:sp>
      <p:sp>
        <p:nvSpPr>
          <p:cNvPr id="3" name="Content Placeholder 2">
            <a:extLst>
              <a:ext uri="{FF2B5EF4-FFF2-40B4-BE49-F238E27FC236}">
                <a16:creationId xmlns:a16="http://schemas.microsoft.com/office/drawing/2014/main" id="{1178072F-336D-4CE4-A410-D58619B405E0}"/>
              </a:ext>
            </a:extLst>
          </p:cNvPr>
          <p:cNvSpPr>
            <a:spLocks noGrp="1"/>
          </p:cNvSpPr>
          <p:nvPr>
            <p:ph idx="1"/>
          </p:nvPr>
        </p:nvSpPr>
        <p:spPr/>
        <p:txBody>
          <a:bodyPr vert="horz" lIns="91440" tIns="45720" rIns="91440" bIns="45720" rtlCol="0" anchor="t">
            <a:normAutofit/>
          </a:bodyPr>
          <a:lstStyle/>
          <a:p>
            <a:r>
              <a:rPr lang="en-US" sz="2400" dirty="0">
                <a:solidFill>
                  <a:schemeClr val="tx2">
                    <a:lumMod val="75000"/>
                  </a:schemeClr>
                </a:solidFill>
              </a:rPr>
              <a:t>I’m married with two children</a:t>
            </a:r>
          </a:p>
          <a:p>
            <a:pPr lvl="1"/>
            <a:r>
              <a:rPr lang="en-US" sz="2400" dirty="0">
                <a:solidFill>
                  <a:schemeClr val="tx2">
                    <a:lumMod val="75000"/>
                  </a:schemeClr>
                </a:solidFill>
              </a:rPr>
              <a:t>Abbi – 14</a:t>
            </a:r>
          </a:p>
          <a:p>
            <a:pPr lvl="1"/>
            <a:r>
              <a:rPr lang="en-US" sz="2400" dirty="0">
                <a:solidFill>
                  <a:schemeClr val="tx2">
                    <a:lumMod val="75000"/>
                  </a:schemeClr>
                </a:solidFill>
              </a:rPr>
              <a:t>Nate – 12</a:t>
            </a:r>
          </a:p>
          <a:p>
            <a:pPr marL="274320" lvl="1" indent="0">
              <a:buNone/>
            </a:pPr>
            <a:r>
              <a:rPr lang="en-US" sz="2400" dirty="0">
                <a:solidFill>
                  <a:schemeClr val="tx2">
                    <a:lumMod val="75000"/>
                  </a:schemeClr>
                </a:solidFill>
              </a:rPr>
              <a:t>Both are/were students in </a:t>
            </a:r>
          </a:p>
          <a:p>
            <a:pPr marL="274320" lvl="1" indent="0">
              <a:buNone/>
            </a:pPr>
            <a:r>
              <a:rPr lang="en-US" sz="2400" dirty="0">
                <a:solidFill>
                  <a:schemeClr val="tx2">
                    <a:lumMod val="75000"/>
                  </a:schemeClr>
                </a:solidFill>
              </a:rPr>
              <a:t>Summit Hill District 161</a:t>
            </a:r>
          </a:p>
          <a:p>
            <a:pPr lvl="1"/>
            <a:r>
              <a:rPr lang="en-US" sz="2400" dirty="0">
                <a:solidFill>
                  <a:schemeClr val="tx2">
                    <a:lumMod val="75000"/>
                  </a:schemeClr>
                </a:solidFill>
              </a:rPr>
              <a:t>Our dog – Bella</a:t>
            </a:r>
          </a:p>
          <a:p>
            <a:pPr marL="274320" lvl="1" indent="0">
              <a:buNone/>
            </a:pPr>
            <a:endParaRPr lang="en-US" sz="2400" dirty="0">
              <a:solidFill>
                <a:schemeClr val="tx2">
                  <a:lumMod val="75000"/>
                </a:schemeClr>
              </a:solidFill>
            </a:endParaRPr>
          </a:p>
          <a:p>
            <a:pPr marL="274320" lvl="1" indent="0">
              <a:buNone/>
            </a:pPr>
            <a:endParaRPr lang="en-US" dirty="0"/>
          </a:p>
          <a:p>
            <a:pPr marL="274320" lvl="1" indent="0">
              <a:buNone/>
            </a:pPr>
            <a:endParaRPr lang="en-US" dirty="0"/>
          </a:p>
        </p:txBody>
      </p:sp>
      <p:pic>
        <p:nvPicPr>
          <p:cNvPr id="5" name="Picture 4">
            <a:extLst>
              <a:ext uri="{FF2B5EF4-FFF2-40B4-BE49-F238E27FC236}">
                <a16:creationId xmlns:a16="http://schemas.microsoft.com/office/drawing/2014/main" id="{374A03BA-5AE3-4690-8C00-E8782222763E}"/>
              </a:ext>
            </a:extLst>
          </p:cNvPr>
          <p:cNvPicPr>
            <a:picLocks noChangeAspect="1"/>
          </p:cNvPicPr>
          <p:nvPr/>
        </p:nvPicPr>
        <p:blipFill>
          <a:blip r:embed="rId2"/>
          <a:stretch>
            <a:fillRect/>
          </a:stretch>
        </p:blipFill>
        <p:spPr>
          <a:xfrm rot="10800000">
            <a:off x="7494698" y="569140"/>
            <a:ext cx="4139381" cy="3104536"/>
          </a:xfrm>
          <a:prstGeom prst="rect">
            <a:avLst/>
          </a:prstGeom>
        </p:spPr>
      </p:pic>
      <p:pic>
        <p:nvPicPr>
          <p:cNvPr id="7" name="Picture 6">
            <a:extLst>
              <a:ext uri="{FF2B5EF4-FFF2-40B4-BE49-F238E27FC236}">
                <a16:creationId xmlns:a16="http://schemas.microsoft.com/office/drawing/2014/main" id="{11A7FC5F-6C58-4881-985B-3189F4BFA2B3}"/>
              </a:ext>
            </a:extLst>
          </p:cNvPr>
          <p:cNvPicPr>
            <a:picLocks noChangeAspect="1"/>
          </p:cNvPicPr>
          <p:nvPr/>
        </p:nvPicPr>
        <p:blipFill>
          <a:blip r:embed="rId3"/>
          <a:stretch>
            <a:fillRect/>
          </a:stretch>
        </p:blipFill>
        <p:spPr>
          <a:xfrm>
            <a:off x="5388039" y="2853813"/>
            <a:ext cx="2259000" cy="4018008"/>
          </a:xfrm>
          <a:prstGeom prst="rect">
            <a:avLst/>
          </a:prstGeom>
        </p:spPr>
      </p:pic>
    </p:spTree>
    <p:extLst>
      <p:ext uri="{BB962C8B-B14F-4D97-AF65-F5344CB8AC3E}">
        <p14:creationId xmlns:p14="http://schemas.microsoft.com/office/powerpoint/2010/main" val="69230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2431-E5ED-4371-A21D-425A3C8C9F6C}"/>
              </a:ext>
            </a:extLst>
          </p:cNvPr>
          <p:cNvSpPr>
            <a:spLocks noGrp="1"/>
          </p:cNvSpPr>
          <p:nvPr>
            <p:ph type="title"/>
          </p:nvPr>
        </p:nvSpPr>
        <p:spPr/>
        <p:txBody>
          <a:bodyPr/>
          <a:lstStyle/>
          <a:p>
            <a:r>
              <a:rPr lang="en-US" dirty="0">
                <a:solidFill>
                  <a:schemeClr val="accent4">
                    <a:lumMod val="75000"/>
                  </a:schemeClr>
                </a:solidFill>
              </a:rPr>
              <a:t>Absences and Tardies</a:t>
            </a:r>
          </a:p>
        </p:txBody>
      </p:sp>
      <p:sp>
        <p:nvSpPr>
          <p:cNvPr id="3" name="Content Placeholder 2">
            <a:extLst>
              <a:ext uri="{FF2B5EF4-FFF2-40B4-BE49-F238E27FC236}">
                <a16:creationId xmlns:a16="http://schemas.microsoft.com/office/drawing/2014/main" id="{9784DB69-210E-4D07-A267-8769AE3B4D8D}"/>
              </a:ext>
            </a:extLst>
          </p:cNvPr>
          <p:cNvSpPr>
            <a:spLocks noGrp="1"/>
          </p:cNvSpPr>
          <p:nvPr>
            <p:ph idx="1"/>
          </p:nvPr>
        </p:nvSpPr>
        <p:spPr/>
        <p:txBody>
          <a:bodyPr>
            <a:normAutofit/>
          </a:bodyPr>
          <a:lstStyle/>
          <a:p>
            <a:r>
              <a:rPr lang="en-US" sz="2800" dirty="0">
                <a:solidFill>
                  <a:schemeClr val="tx2">
                    <a:lumMod val="75000"/>
                  </a:schemeClr>
                </a:solidFill>
              </a:rPr>
              <a:t>Please call the office to report an absence.</a:t>
            </a:r>
          </a:p>
          <a:p>
            <a:r>
              <a:rPr lang="en-US" sz="2800" dirty="0">
                <a:solidFill>
                  <a:schemeClr val="tx2">
                    <a:lumMod val="75000"/>
                  </a:schemeClr>
                </a:solidFill>
              </a:rPr>
              <a:t>At this time, you can request to pick up homework.  We will have it in the office by 3pm for you to pick up.</a:t>
            </a:r>
          </a:p>
          <a:p>
            <a:r>
              <a:rPr lang="en-US" sz="2800" dirty="0">
                <a:solidFill>
                  <a:schemeClr val="tx2">
                    <a:lumMod val="75000"/>
                  </a:schemeClr>
                </a:solidFill>
              </a:rPr>
              <a:t>If your child arrives late, they must stop in the office to receive a late pass before coming to class.</a:t>
            </a:r>
          </a:p>
          <a:p>
            <a:r>
              <a:rPr lang="en-US" sz="2800" dirty="0">
                <a:solidFill>
                  <a:schemeClr val="tx2">
                    <a:lumMod val="75000"/>
                  </a:schemeClr>
                </a:solidFill>
              </a:rPr>
              <a:t>If your child will be leaving early, please send me a note or an email so that I can provide your child with any make up work that they will need to complete. </a:t>
            </a:r>
          </a:p>
        </p:txBody>
      </p:sp>
    </p:spTree>
    <p:extLst>
      <p:ext uri="{BB962C8B-B14F-4D97-AF65-F5344CB8AC3E}">
        <p14:creationId xmlns:p14="http://schemas.microsoft.com/office/powerpoint/2010/main" val="60694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0A21-8C57-455F-AD3C-D1FBF3FB6311}"/>
              </a:ext>
            </a:extLst>
          </p:cNvPr>
          <p:cNvSpPr>
            <a:spLocks noGrp="1"/>
          </p:cNvSpPr>
          <p:nvPr>
            <p:ph type="title"/>
          </p:nvPr>
        </p:nvSpPr>
        <p:spPr/>
        <p:txBody>
          <a:bodyPr/>
          <a:lstStyle/>
          <a:p>
            <a:r>
              <a:rPr lang="en-US" dirty="0"/>
              <a:t>AM Class Schedule</a:t>
            </a:r>
          </a:p>
        </p:txBody>
      </p:sp>
      <p:sp>
        <p:nvSpPr>
          <p:cNvPr id="3" name="Content Placeholder 2">
            <a:extLst>
              <a:ext uri="{FF2B5EF4-FFF2-40B4-BE49-F238E27FC236}">
                <a16:creationId xmlns:a16="http://schemas.microsoft.com/office/drawing/2014/main" id="{0F9A6B6A-7D5C-4D0F-B481-70B00F2EABB4}"/>
              </a:ext>
            </a:extLst>
          </p:cNvPr>
          <p:cNvSpPr>
            <a:spLocks noGrp="1"/>
          </p:cNvSpPr>
          <p:nvPr>
            <p:ph idx="1"/>
          </p:nvPr>
        </p:nvSpPr>
        <p:spPr/>
        <p:txBody>
          <a:bodyPr vert="horz" lIns="91440" tIns="45720" rIns="91440" bIns="45720" rtlCol="0" anchor="t">
            <a:normAutofit/>
          </a:bodyPr>
          <a:lstStyle/>
          <a:p>
            <a:pPr>
              <a:buChar char="q"/>
            </a:pPr>
            <a:r>
              <a:rPr lang="en-US" sz="2800" b="1" dirty="0">
                <a:solidFill>
                  <a:schemeClr val="tx2">
                    <a:lumMod val="75000"/>
                  </a:schemeClr>
                </a:solidFill>
              </a:rPr>
              <a:t>Daily</a:t>
            </a:r>
            <a:r>
              <a:rPr lang="en-US" sz="2400" dirty="0">
                <a:solidFill>
                  <a:schemeClr val="tx2">
                    <a:lumMod val="75000"/>
                  </a:schemeClr>
                </a:solidFill>
              </a:rPr>
              <a:t>                             </a:t>
            </a:r>
            <a:r>
              <a:rPr lang="en-US" sz="2800" b="1" dirty="0">
                <a:solidFill>
                  <a:schemeClr val="tx2">
                    <a:lumMod val="75000"/>
                  </a:schemeClr>
                </a:solidFill>
              </a:rPr>
              <a:t>Cycle</a:t>
            </a:r>
            <a:endParaRPr lang="en-US" dirty="0">
              <a:solidFill>
                <a:schemeClr val="tx2">
                  <a:lumMod val="75000"/>
                </a:schemeClr>
              </a:solidFill>
            </a:endParaRPr>
          </a:p>
          <a:p>
            <a:pPr lvl="1"/>
            <a:r>
              <a:rPr lang="en-US" sz="2400" dirty="0">
                <a:solidFill>
                  <a:schemeClr val="tx2">
                    <a:lumMod val="75000"/>
                  </a:schemeClr>
                </a:solidFill>
              </a:rPr>
              <a:t>Cycle                            *Monday - Tech</a:t>
            </a:r>
          </a:p>
          <a:p>
            <a:pPr lvl="1"/>
            <a:r>
              <a:rPr lang="en-US" sz="2400" dirty="0">
                <a:solidFill>
                  <a:schemeClr val="tx2">
                    <a:lumMod val="75000"/>
                  </a:schemeClr>
                </a:solidFill>
              </a:rPr>
              <a:t>Reading                        *Tuesday - Library</a:t>
            </a:r>
          </a:p>
          <a:p>
            <a:pPr lvl="1"/>
            <a:r>
              <a:rPr lang="en-US" sz="2400" dirty="0">
                <a:solidFill>
                  <a:schemeClr val="tx2">
                    <a:lumMod val="75000"/>
                  </a:schemeClr>
                </a:solidFill>
              </a:rPr>
              <a:t>LA                                *Wednesday - Music</a:t>
            </a:r>
          </a:p>
          <a:p>
            <a:pPr lvl="1"/>
            <a:r>
              <a:rPr lang="en-US" sz="2400" dirty="0">
                <a:solidFill>
                  <a:schemeClr val="tx2">
                    <a:lumMod val="75000"/>
                  </a:schemeClr>
                </a:solidFill>
              </a:rPr>
              <a:t>Social Studies               *Thursday - Art</a:t>
            </a:r>
          </a:p>
          <a:p>
            <a:pPr lvl="1"/>
            <a:r>
              <a:rPr lang="en-US" sz="2400" dirty="0">
                <a:solidFill>
                  <a:schemeClr val="tx2">
                    <a:lumMod val="75000"/>
                  </a:schemeClr>
                </a:solidFill>
              </a:rPr>
              <a:t>Intramurals/Lunch       *Friday – Study Skills</a:t>
            </a:r>
            <a:endParaRPr lang="en-US" dirty="0">
              <a:solidFill>
                <a:schemeClr val="tx2">
                  <a:lumMod val="75000"/>
                </a:schemeClr>
              </a:solidFill>
            </a:endParaRPr>
          </a:p>
          <a:p>
            <a:pPr lvl="1"/>
            <a:r>
              <a:rPr lang="en-US" sz="2400" dirty="0">
                <a:solidFill>
                  <a:schemeClr val="tx2">
                    <a:lumMod val="75000"/>
                  </a:schemeClr>
                </a:solidFill>
              </a:rPr>
              <a:t>Science</a:t>
            </a:r>
          </a:p>
          <a:p>
            <a:pPr lvl="1"/>
            <a:r>
              <a:rPr lang="en-US" sz="2400" dirty="0">
                <a:solidFill>
                  <a:schemeClr val="tx2">
                    <a:lumMod val="75000"/>
                  </a:schemeClr>
                </a:solidFill>
              </a:rPr>
              <a:t>PE</a:t>
            </a:r>
          </a:p>
          <a:p>
            <a:pPr lvl="1"/>
            <a:r>
              <a:rPr lang="en-US" sz="2400" dirty="0">
                <a:solidFill>
                  <a:schemeClr val="tx2">
                    <a:lumMod val="75000"/>
                  </a:schemeClr>
                </a:solidFill>
              </a:rPr>
              <a:t>Math</a:t>
            </a:r>
          </a:p>
        </p:txBody>
      </p:sp>
    </p:spTree>
    <p:extLst>
      <p:ext uri="{BB962C8B-B14F-4D97-AF65-F5344CB8AC3E}">
        <p14:creationId xmlns:p14="http://schemas.microsoft.com/office/powerpoint/2010/main" val="26799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16E9-4760-48BA-8BFC-953914E19031}"/>
              </a:ext>
            </a:extLst>
          </p:cNvPr>
          <p:cNvSpPr>
            <a:spLocks noGrp="1"/>
          </p:cNvSpPr>
          <p:nvPr>
            <p:ph type="title"/>
          </p:nvPr>
        </p:nvSpPr>
        <p:spPr/>
        <p:txBody>
          <a:bodyPr/>
          <a:lstStyle/>
          <a:p>
            <a:r>
              <a:rPr lang="en-US" dirty="0"/>
              <a:t>Fifth Grade ELA Curriculum</a:t>
            </a:r>
          </a:p>
        </p:txBody>
      </p:sp>
      <p:sp>
        <p:nvSpPr>
          <p:cNvPr id="3" name="Text Placeholder 2">
            <a:extLst>
              <a:ext uri="{FF2B5EF4-FFF2-40B4-BE49-F238E27FC236}">
                <a16:creationId xmlns:a16="http://schemas.microsoft.com/office/drawing/2014/main" id="{4B403B6D-258D-4BF4-B5B4-DED5E36DD135}"/>
              </a:ext>
            </a:extLst>
          </p:cNvPr>
          <p:cNvSpPr>
            <a:spLocks noGrp="1"/>
          </p:cNvSpPr>
          <p:nvPr>
            <p:ph type="body" idx="1"/>
          </p:nvPr>
        </p:nvSpPr>
        <p:spPr/>
        <p:txBody>
          <a:bodyPr/>
          <a:lstStyle/>
          <a:p>
            <a:r>
              <a:rPr lang="en-US" dirty="0"/>
              <a:t>Reading</a:t>
            </a:r>
          </a:p>
        </p:txBody>
      </p:sp>
      <p:sp>
        <p:nvSpPr>
          <p:cNvPr id="4" name="Content Placeholder 3">
            <a:extLst>
              <a:ext uri="{FF2B5EF4-FFF2-40B4-BE49-F238E27FC236}">
                <a16:creationId xmlns:a16="http://schemas.microsoft.com/office/drawing/2014/main" id="{B8280F2F-0AE4-41D9-ADF9-5F527B1FD39C}"/>
              </a:ext>
            </a:extLst>
          </p:cNvPr>
          <p:cNvSpPr>
            <a:spLocks noGrp="1"/>
          </p:cNvSpPr>
          <p:nvPr>
            <p:ph sz="half" idx="2"/>
          </p:nvPr>
        </p:nvSpPr>
        <p:spPr/>
        <p:txBody>
          <a:bodyPr vert="horz" lIns="91440" tIns="45720" rIns="91440" bIns="45720" rtlCol="0" anchor="t">
            <a:normAutofit lnSpcReduction="10000"/>
          </a:bodyPr>
          <a:lstStyle/>
          <a:p>
            <a:r>
              <a:rPr lang="en-US" b="1" dirty="0">
                <a:solidFill>
                  <a:schemeClr val="tx2"/>
                </a:solidFill>
              </a:rPr>
              <a:t>Students will work on objectives designed around the common core standards, including figurative language, theme, character traits, and point of view to name a few.</a:t>
            </a:r>
          </a:p>
          <a:p>
            <a:r>
              <a:rPr lang="en-US" b="1" dirty="0">
                <a:solidFill>
                  <a:schemeClr val="tx2"/>
                </a:solidFill>
              </a:rPr>
              <a:t>We will be reading 4 or 5 novels throughout the year.   </a:t>
            </a:r>
          </a:p>
          <a:p>
            <a:r>
              <a:rPr lang="en-US" b="1" dirty="0">
                <a:solidFill>
                  <a:schemeClr val="tx2"/>
                </a:solidFill>
              </a:rPr>
              <a:t>We will use the Journey series as part of our Revolutionary War Unit during Quarter 2.</a:t>
            </a:r>
          </a:p>
          <a:p>
            <a:endParaRPr lang="en-US" dirty="0">
              <a:solidFill>
                <a:schemeClr val="tx2">
                  <a:lumMod val="50000"/>
                </a:schemeClr>
              </a:solidFill>
            </a:endParaRPr>
          </a:p>
        </p:txBody>
      </p:sp>
      <p:sp>
        <p:nvSpPr>
          <p:cNvPr id="5" name="Text Placeholder 4">
            <a:extLst>
              <a:ext uri="{FF2B5EF4-FFF2-40B4-BE49-F238E27FC236}">
                <a16:creationId xmlns:a16="http://schemas.microsoft.com/office/drawing/2014/main" id="{96E8B4CD-9288-4CF4-9B64-15247A120D2E}"/>
              </a:ext>
            </a:extLst>
          </p:cNvPr>
          <p:cNvSpPr>
            <a:spLocks noGrp="1"/>
          </p:cNvSpPr>
          <p:nvPr>
            <p:ph type="body" sz="quarter" idx="3"/>
          </p:nvPr>
        </p:nvSpPr>
        <p:spPr/>
        <p:txBody>
          <a:bodyPr/>
          <a:lstStyle/>
          <a:p>
            <a:r>
              <a:rPr lang="en-US" dirty="0"/>
              <a:t>Novels</a:t>
            </a:r>
          </a:p>
        </p:txBody>
      </p:sp>
      <p:sp>
        <p:nvSpPr>
          <p:cNvPr id="6" name="Content Placeholder 5">
            <a:extLst>
              <a:ext uri="{FF2B5EF4-FFF2-40B4-BE49-F238E27FC236}">
                <a16:creationId xmlns:a16="http://schemas.microsoft.com/office/drawing/2014/main" id="{315D80DB-47D7-496B-9B33-494BB8AC9CB1}"/>
              </a:ext>
            </a:extLst>
          </p:cNvPr>
          <p:cNvSpPr>
            <a:spLocks noGrp="1"/>
          </p:cNvSpPr>
          <p:nvPr>
            <p:ph sz="quarter" idx="4"/>
          </p:nvPr>
        </p:nvSpPr>
        <p:spPr>
          <a:xfrm>
            <a:off x="6364224" y="2684016"/>
            <a:ext cx="4754880" cy="3942868"/>
          </a:xfrm>
        </p:spPr>
        <p:txBody>
          <a:bodyPr vert="horz" lIns="91440" tIns="45720" rIns="91440" bIns="45720" rtlCol="0" anchor="t">
            <a:normAutofit lnSpcReduction="10000"/>
          </a:bodyPr>
          <a:lstStyle/>
          <a:p>
            <a:r>
              <a:rPr lang="en-US" b="1" dirty="0">
                <a:solidFill>
                  <a:schemeClr val="tx2"/>
                </a:solidFill>
              </a:rPr>
              <a:t>Novels are a large part of our reading curriculum in room 233.  Students are more engaged when reading high interest novels.</a:t>
            </a:r>
          </a:p>
          <a:p>
            <a:r>
              <a:rPr lang="en-US" b="1" dirty="0">
                <a:solidFill>
                  <a:schemeClr val="tx2"/>
                </a:solidFill>
              </a:rPr>
              <a:t>Our first novel is called</a:t>
            </a:r>
            <a:r>
              <a:rPr lang="en-US" b="1" u="sng" dirty="0">
                <a:solidFill>
                  <a:schemeClr val="tx2"/>
                </a:solidFill>
              </a:rPr>
              <a:t> Restart.</a:t>
            </a:r>
            <a:r>
              <a:rPr lang="en-US" b="1" dirty="0">
                <a:solidFill>
                  <a:schemeClr val="tx2"/>
                </a:solidFill>
              </a:rPr>
              <a:t> Many of you have purchased this book already.  Thanks!</a:t>
            </a:r>
          </a:p>
          <a:p>
            <a:r>
              <a:rPr lang="en-US" b="1" dirty="0">
                <a:solidFill>
                  <a:schemeClr val="tx2"/>
                </a:solidFill>
              </a:rPr>
              <a:t>It is available on Amazon for under $6. </a:t>
            </a:r>
          </a:p>
          <a:p>
            <a:endParaRPr lang="en-US" dirty="0"/>
          </a:p>
          <a:p>
            <a:endParaRPr lang="en-US" dirty="0"/>
          </a:p>
        </p:txBody>
      </p:sp>
    </p:spTree>
    <p:extLst>
      <p:ext uri="{BB962C8B-B14F-4D97-AF65-F5344CB8AC3E}">
        <p14:creationId xmlns:p14="http://schemas.microsoft.com/office/powerpoint/2010/main" val="277169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0D5A-967E-4EDF-BCBC-311A75ACBD5C}"/>
              </a:ext>
            </a:extLst>
          </p:cNvPr>
          <p:cNvSpPr>
            <a:spLocks noGrp="1"/>
          </p:cNvSpPr>
          <p:nvPr>
            <p:ph type="title"/>
          </p:nvPr>
        </p:nvSpPr>
        <p:spPr/>
        <p:txBody>
          <a:bodyPr/>
          <a:lstStyle/>
          <a:p>
            <a:r>
              <a:rPr lang="en-US" dirty="0"/>
              <a:t>Novel Studies</a:t>
            </a:r>
          </a:p>
        </p:txBody>
      </p:sp>
      <p:sp>
        <p:nvSpPr>
          <p:cNvPr id="3" name="Text Placeholder 2">
            <a:extLst>
              <a:ext uri="{FF2B5EF4-FFF2-40B4-BE49-F238E27FC236}">
                <a16:creationId xmlns:a16="http://schemas.microsoft.com/office/drawing/2014/main" id="{E01B1A1F-0B3B-4829-9988-E70E588BC7B2}"/>
              </a:ext>
            </a:extLst>
          </p:cNvPr>
          <p:cNvSpPr>
            <a:spLocks noGrp="1"/>
          </p:cNvSpPr>
          <p:nvPr>
            <p:ph type="body" idx="1"/>
          </p:nvPr>
        </p:nvSpPr>
        <p:spPr/>
        <p:txBody>
          <a:bodyPr/>
          <a:lstStyle/>
          <a:p>
            <a:pPr algn="ctr"/>
            <a:r>
              <a:rPr lang="en-US" dirty="0"/>
              <a:t>Classroom Novels</a:t>
            </a:r>
            <a:endParaRPr lang="en-US"/>
          </a:p>
        </p:txBody>
      </p:sp>
      <p:pic>
        <p:nvPicPr>
          <p:cNvPr id="7" name="Picture 7">
            <a:extLst>
              <a:ext uri="{FF2B5EF4-FFF2-40B4-BE49-F238E27FC236}">
                <a16:creationId xmlns:a16="http://schemas.microsoft.com/office/drawing/2014/main" id="{8CE43E3F-5F0C-400A-B2F2-73624AEC1D8C}"/>
              </a:ext>
            </a:extLst>
          </p:cNvPr>
          <p:cNvPicPr>
            <a:picLocks noGrp="1" noChangeAspect="1"/>
          </p:cNvPicPr>
          <p:nvPr>
            <p:ph sz="half" idx="2"/>
          </p:nvPr>
        </p:nvPicPr>
        <p:blipFill>
          <a:blip r:embed="rId2"/>
          <a:stretch>
            <a:fillRect/>
          </a:stretch>
        </p:blipFill>
        <p:spPr>
          <a:xfrm>
            <a:off x="3528082" y="2785810"/>
            <a:ext cx="1743075" cy="2628900"/>
          </a:xfrm>
          <a:prstGeom prst="rect">
            <a:avLst/>
          </a:prstGeom>
        </p:spPr>
      </p:pic>
      <p:sp>
        <p:nvSpPr>
          <p:cNvPr id="5" name="Text Placeholder 4">
            <a:extLst>
              <a:ext uri="{FF2B5EF4-FFF2-40B4-BE49-F238E27FC236}">
                <a16:creationId xmlns:a16="http://schemas.microsoft.com/office/drawing/2014/main" id="{ED2DF41C-4FFF-47E4-8B91-B425FB6A3A3D}"/>
              </a:ext>
            </a:extLst>
          </p:cNvPr>
          <p:cNvSpPr>
            <a:spLocks noGrp="1"/>
          </p:cNvSpPr>
          <p:nvPr>
            <p:ph type="body" sz="quarter" idx="3"/>
          </p:nvPr>
        </p:nvSpPr>
        <p:spPr/>
        <p:txBody>
          <a:bodyPr/>
          <a:lstStyle/>
          <a:p>
            <a:pPr algn="ctr"/>
            <a:r>
              <a:rPr lang="en-US" dirty="0"/>
              <a:t>Schoolwide Novel</a:t>
            </a:r>
          </a:p>
        </p:txBody>
      </p:sp>
      <p:pic>
        <p:nvPicPr>
          <p:cNvPr id="8" name="Picture 9">
            <a:extLst>
              <a:ext uri="{FF2B5EF4-FFF2-40B4-BE49-F238E27FC236}">
                <a16:creationId xmlns:a16="http://schemas.microsoft.com/office/drawing/2014/main" id="{D8CEDC8D-5978-4BAC-BE5C-267060012ACA}"/>
              </a:ext>
            </a:extLst>
          </p:cNvPr>
          <p:cNvPicPr>
            <a:picLocks noGrp="1" noChangeAspect="1"/>
          </p:cNvPicPr>
          <p:nvPr>
            <p:ph sz="quarter" idx="4"/>
          </p:nvPr>
        </p:nvPicPr>
        <p:blipFill>
          <a:blip r:embed="rId3"/>
          <a:stretch>
            <a:fillRect/>
          </a:stretch>
        </p:blipFill>
        <p:spPr>
          <a:xfrm>
            <a:off x="6664926" y="2741151"/>
            <a:ext cx="4794249" cy="2522391"/>
          </a:xfrm>
          <a:prstGeom prst="rect">
            <a:avLst/>
          </a:prstGeom>
        </p:spPr>
      </p:pic>
      <p:pic>
        <p:nvPicPr>
          <p:cNvPr id="12" name="Picture 12">
            <a:extLst>
              <a:ext uri="{FF2B5EF4-FFF2-40B4-BE49-F238E27FC236}">
                <a16:creationId xmlns:a16="http://schemas.microsoft.com/office/drawing/2014/main" id="{8043A934-68D1-4B15-AB52-ADACFA3B37A1}"/>
              </a:ext>
            </a:extLst>
          </p:cNvPr>
          <p:cNvPicPr>
            <a:picLocks noChangeAspect="1"/>
          </p:cNvPicPr>
          <p:nvPr/>
        </p:nvPicPr>
        <p:blipFill>
          <a:blip r:embed="rId4"/>
          <a:stretch>
            <a:fillRect/>
          </a:stretch>
        </p:blipFill>
        <p:spPr>
          <a:xfrm>
            <a:off x="1030892" y="2739737"/>
            <a:ext cx="1771306" cy="2677391"/>
          </a:xfrm>
          <a:prstGeom prst="rect">
            <a:avLst/>
          </a:prstGeom>
        </p:spPr>
      </p:pic>
    </p:spTree>
    <p:extLst>
      <p:ext uri="{BB962C8B-B14F-4D97-AF65-F5344CB8AC3E}">
        <p14:creationId xmlns:p14="http://schemas.microsoft.com/office/powerpoint/2010/main" val="168863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0F7B-D985-4589-BC27-7CBF9C1F4E94}"/>
              </a:ext>
            </a:extLst>
          </p:cNvPr>
          <p:cNvSpPr>
            <a:spLocks noGrp="1"/>
          </p:cNvSpPr>
          <p:nvPr>
            <p:ph type="title"/>
          </p:nvPr>
        </p:nvSpPr>
        <p:spPr/>
        <p:txBody>
          <a:bodyPr/>
          <a:lstStyle/>
          <a:p>
            <a:r>
              <a:rPr lang="en-US" dirty="0"/>
              <a:t>ELA</a:t>
            </a:r>
            <a:r>
              <a:rPr lang="en-US" dirty="0">
                <a:latin typeface="Century Gothic"/>
              </a:rPr>
              <a:t> Curriculum</a:t>
            </a:r>
            <a:r>
              <a:rPr lang="en-US" dirty="0"/>
              <a:t> Cont</a:t>
            </a:r>
            <a:r>
              <a:rPr lang="en-US" dirty="0">
                <a:latin typeface="Century Gothic"/>
              </a:rPr>
              <a:t>.</a:t>
            </a:r>
            <a:endParaRPr lang="en-US" dirty="0"/>
          </a:p>
        </p:txBody>
      </p:sp>
      <p:sp>
        <p:nvSpPr>
          <p:cNvPr id="3" name="Text Placeholder 2">
            <a:extLst>
              <a:ext uri="{FF2B5EF4-FFF2-40B4-BE49-F238E27FC236}">
                <a16:creationId xmlns:a16="http://schemas.microsoft.com/office/drawing/2014/main" id="{79EE164B-4054-4832-B8CD-C74C9EC68E72}"/>
              </a:ext>
            </a:extLst>
          </p:cNvPr>
          <p:cNvSpPr>
            <a:spLocks noGrp="1"/>
          </p:cNvSpPr>
          <p:nvPr>
            <p:ph type="body" idx="1"/>
          </p:nvPr>
        </p:nvSpPr>
        <p:spPr/>
        <p:txBody>
          <a:bodyPr/>
          <a:lstStyle/>
          <a:p>
            <a:r>
              <a:rPr lang="en-US" dirty="0"/>
              <a:t>Writing</a:t>
            </a:r>
          </a:p>
        </p:txBody>
      </p:sp>
      <p:sp>
        <p:nvSpPr>
          <p:cNvPr id="4" name="Content Placeholder 3">
            <a:extLst>
              <a:ext uri="{FF2B5EF4-FFF2-40B4-BE49-F238E27FC236}">
                <a16:creationId xmlns:a16="http://schemas.microsoft.com/office/drawing/2014/main" id="{BCA3AD4C-3857-435B-88D3-9EEA97A0D111}"/>
              </a:ext>
            </a:extLst>
          </p:cNvPr>
          <p:cNvSpPr>
            <a:spLocks noGrp="1"/>
          </p:cNvSpPr>
          <p:nvPr>
            <p:ph sz="half" idx="2"/>
          </p:nvPr>
        </p:nvSpPr>
        <p:spPr/>
        <p:txBody>
          <a:bodyPr vert="horz" lIns="91440" tIns="45720" rIns="91440" bIns="45720" rtlCol="0" anchor="t">
            <a:normAutofit/>
          </a:bodyPr>
          <a:lstStyle/>
          <a:p>
            <a:r>
              <a:rPr lang="en-US" b="1" dirty="0">
                <a:solidFill>
                  <a:schemeClr val="tx2"/>
                </a:solidFill>
              </a:rPr>
              <a:t>Writing will be incorporated into many subject areas.</a:t>
            </a:r>
          </a:p>
          <a:p>
            <a:r>
              <a:rPr lang="en-US" b="1" dirty="0">
                <a:solidFill>
                  <a:schemeClr val="tx2"/>
                </a:solidFill>
              </a:rPr>
              <a:t>Book projects will also be assigned quarterly. We did begin discussing our first Biography report.  </a:t>
            </a:r>
          </a:p>
        </p:txBody>
      </p:sp>
      <p:sp>
        <p:nvSpPr>
          <p:cNvPr id="5" name="Text Placeholder 4">
            <a:extLst>
              <a:ext uri="{FF2B5EF4-FFF2-40B4-BE49-F238E27FC236}">
                <a16:creationId xmlns:a16="http://schemas.microsoft.com/office/drawing/2014/main" id="{17983ADF-2C39-47B4-A329-435F4DA373B3}"/>
              </a:ext>
            </a:extLst>
          </p:cNvPr>
          <p:cNvSpPr>
            <a:spLocks noGrp="1"/>
          </p:cNvSpPr>
          <p:nvPr>
            <p:ph type="body" sz="quarter" idx="3"/>
          </p:nvPr>
        </p:nvSpPr>
        <p:spPr/>
        <p:txBody>
          <a:bodyPr/>
          <a:lstStyle/>
          <a:p>
            <a:r>
              <a:rPr lang="en-US" dirty="0"/>
              <a:t>English/Grammar</a:t>
            </a:r>
          </a:p>
        </p:txBody>
      </p:sp>
      <p:sp>
        <p:nvSpPr>
          <p:cNvPr id="6" name="Content Placeholder 5">
            <a:extLst>
              <a:ext uri="{FF2B5EF4-FFF2-40B4-BE49-F238E27FC236}">
                <a16:creationId xmlns:a16="http://schemas.microsoft.com/office/drawing/2014/main" id="{5CE1CB4A-9B6D-447E-AD8B-38A430A5BC28}"/>
              </a:ext>
            </a:extLst>
          </p:cNvPr>
          <p:cNvSpPr>
            <a:spLocks noGrp="1"/>
          </p:cNvSpPr>
          <p:nvPr>
            <p:ph sz="quarter" idx="4"/>
          </p:nvPr>
        </p:nvSpPr>
        <p:spPr>
          <a:xfrm>
            <a:off x="6312438" y="2743200"/>
            <a:ext cx="4806666" cy="3868888"/>
          </a:xfrm>
        </p:spPr>
        <p:txBody>
          <a:bodyPr vert="horz" lIns="91440" tIns="45720" rIns="91440" bIns="45720" rtlCol="0" anchor="t">
            <a:normAutofit/>
          </a:bodyPr>
          <a:lstStyle/>
          <a:p>
            <a:r>
              <a:rPr lang="en-US" b="1" dirty="0">
                <a:solidFill>
                  <a:schemeClr val="tx2"/>
                </a:solidFill>
              </a:rPr>
              <a:t>The Grammar curriculum is designed around the Common Core standards as well.  </a:t>
            </a:r>
          </a:p>
          <a:p>
            <a:r>
              <a:rPr lang="en-US" b="1" dirty="0">
                <a:solidFill>
                  <a:schemeClr val="tx2"/>
                </a:solidFill>
              </a:rPr>
              <a:t>Grammar Skills are very important, as they carry over into writing and foreign languages.</a:t>
            </a:r>
          </a:p>
          <a:p>
            <a:endParaRPr lang="en-US" dirty="0">
              <a:solidFill>
                <a:schemeClr val="tx2"/>
              </a:solidFill>
            </a:endParaRPr>
          </a:p>
        </p:txBody>
      </p:sp>
    </p:spTree>
    <p:extLst>
      <p:ext uri="{BB962C8B-B14F-4D97-AF65-F5344CB8AC3E}">
        <p14:creationId xmlns:p14="http://schemas.microsoft.com/office/powerpoint/2010/main" val="173912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7BD2-3C24-48C0-8AAB-554C9B0C8CF0}"/>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14F75FA2-4885-4CB5-8B8F-EB5C78D8B582}"/>
              </a:ext>
            </a:extLst>
          </p:cNvPr>
          <p:cNvSpPr>
            <a:spLocks noGrp="1"/>
          </p:cNvSpPr>
          <p:nvPr>
            <p:ph idx="1"/>
          </p:nvPr>
        </p:nvSpPr>
        <p:spPr/>
        <p:txBody>
          <a:bodyPr vert="horz" lIns="91440" tIns="45720" rIns="91440" bIns="45720" rtlCol="0" anchor="t">
            <a:normAutofit/>
          </a:bodyPr>
          <a:lstStyle/>
          <a:p>
            <a:r>
              <a:rPr lang="en-US" sz="2800" b="1" dirty="0">
                <a:solidFill>
                  <a:schemeClr val="tx2"/>
                </a:solidFill>
              </a:rPr>
              <a:t>Students will have about 40 minutes of homework each night.</a:t>
            </a:r>
          </a:p>
          <a:p>
            <a:r>
              <a:rPr lang="en-US" sz="2800" b="1" dirty="0">
                <a:solidFill>
                  <a:schemeClr val="tx2"/>
                </a:solidFill>
              </a:rPr>
              <a:t>If your child does not complete the assigned homework, they will attend Study Hall during lunch to complete the missing assignment.</a:t>
            </a:r>
          </a:p>
          <a:p>
            <a:r>
              <a:rPr lang="en-US" sz="2800" b="1" dirty="0">
                <a:solidFill>
                  <a:schemeClr val="tx2"/>
                </a:solidFill>
              </a:rPr>
              <a:t>Students will also receive a pink slip if they have a missing assignment.  After 5 pink slips in one quarter, students will have to attend Study Hall daily until the end of the quarter.</a:t>
            </a:r>
          </a:p>
          <a:p>
            <a:endParaRPr lang="en-US" sz="2800" dirty="0"/>
          </a:p>
        </p:txBody>
      </p:sp>
    </p:spTree>
    <p:extLst>
      <p:ext uri="{BB962C8B-B14F-4D97-AF65-F5344CB8AC3E}">
        <p14:creationId xmlns:p14="http://schemas.microsoft.com/office/powerpoint/2010/main" val="4118426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TM03090434[[fn=Wood Type]]</Template>
  <TotalTime>20</TotalTime>
  <Words>180</Words>
  <Application>Microsoft Office PowerPoint</Application>
  <PresentationFormat>Widescreen</PresentationFormat>
  <Paragraphs>31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Wood Type</vt:lpstr>
      <vt:lpstr>Hilda Walker Curriculum Night</vt:lpstr>
      <vt:lpstr>About Me:</vt:lpstr>
      <vt:lpstr>My Family</vt:lpstr>
      <vt:lpstr>Absences and Tardies</vt:lpstr>
      <vt:lpstr>AM Class Schedule</vt:lpstr>
      <vt:lpstr>Fifth Grade ELA Curriculum</vt:lpstr>
      <vt:lpstr>Novel Studies</vt:lpstr>
      <vt:lpstr>ELA Curriculum Cont.</vt:lpstr>
      <vt:lpstr>Homework</vt:lpstr>
      <vt:lpstr>Grades</vt:lpstr>
      <vt:lpstr> Reassessments</vt:lpstr>
      <vt:lpstr>Behavior </vt:lpstr>
      <vt:lpstr>Friday Folders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Hilda Walker Curriculum Night</dc:title>
  <dc:creator>Jason Uloswceh</dc:creator>
  <cp:lastModifiedBy>Jason Uloswceh</cp:lastModifiedBy>
  <cp:revision>241</cp:revision>
  <dcterms:created xsi:type="dcterms:W3CDTF">2018-08-20T00:46:11Z</dcterms:created>
  <dcterms:modified xsi:type="dcterms:W3CDTF">2019-08-28T21:33:35Z</dcterms:modified>
</cp:coreProperties>
</file>