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2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9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0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3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9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95DE-BE0D-4A7D-A316-9F272515438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3F235-A4EC-4607-8789-2D9BCE52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dejong@summithill.or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399" cy="1005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3785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0914" y="881575"/>
            <a:ext cx="5839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HelloEtchASketch" panose="02000603000000000000" pitchFamily="2" charset="0"/>
                <a:ea typeface="HelloEtchASketch" panose="02000603000000000000" pitchFamily="2" charset="0"/>
              </a:rPr>
              <a:t>Meet Mrs. DeJong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47" y="1657732"/>
            <a:ext cx="1909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HelloFirstieBig" panose="02000603000000000000" pitchFamily="2" charset="0"/>
                <a:ea typeface="HelloFirstieBig" panose="02000603000000000000" pitchFamily="2" charset="0"/>
              </a:rPr>
              <a:t>Hello!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3136" y="2283842"/>
            <a:ext cx="68339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Welcome back to the 2019-2020 school year! My name is Stacy DeJong and I will be your child’s speech language pathologist this school year. </a:t>
            </a:r>
          </a:p>
          <a:p>
            <a:r>
              <a:rPr lang="en-US" dirty="0">
                <a:latin typeface="Century Gothic" panose="020B0502020202020204" pitchFamily="34" charset="0"/>
              </a:rPr>
              <a:t>I am excited to begin a new school year and look forward to working with your family. </a:t>
            </a:r>
          </a:p>
          <a:p>
            <a:r>
              <a:rPr lang="en-US" dirty="0">
                <a:latin typeface="Century Gothic" panose="020B0502020202020204" pitchFamily="34" charset="0"/>
              </a:rPr>
              <a:t>During the year I will send home various activities for your child to complete/practice with you in order to practice good speech/language skills. Please complete these activities and return in your child’s speech folder.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4584" y="6179704"/>
            <a:ext cx="386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HelloFirstieBig" panose="02000603000000000000" pitchFamily="2" charset="0"/>
                <a:ea typeface="HelloFirstieBig" panose="02000603000000000000" pitchFamily="2" charset="0"/>
              </a:rPr>
              <a:t>Contact Me: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5325" y="6748766"/>
            <a:ext cx="6689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Please feel free to contact me with questions/concerns. </a:t>
            </a:r>
          </a:p>
          <a:p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Email: 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  <a:hlinkClick r:id="rId5"/>
              </a:rPr>
              <a:t>sdejong@summithill.org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  Phone: (815) 469-6993</a:t>
            </a:r>
          </a:p>
          <a:p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Teacher Webpage;   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Leave a note in your child’s speech folder</a:t>
            </a:r>
          </a:p>
          <a:p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Mrs.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DeJong, M.S., CCC-SLP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9835" y="8181994"/>
            <a:ext cx="6156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HelloMissThang" panose="02000603000000000000" pitchFamily="2" charset="0"/>
                <a:ea typeface="HelloMissThang" panose="02000603000000000000" pitchFamily="2" charset="0"/>
              </a:rPr>
              <a:t>These are a few of my favorite things..</a:t>
            </a:r>
          </a:p>
        </p:txBody>
      </p:sp>
      <p:sp>
        <p:nvSpPr>
          <p:cNvPr id="20" name="TextBox 19"/>
          <p:cNvSpPr txBox="1"/>
          <p:nvPr/>
        </p:nvSpPr>
        <p:spPr>
          <a:xfrm rot="20279178">
            <a:off x="1177439" y="8325976"/>
            <a:ext cx="14216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French Script MT" panose="03020402040607040605" pitchFamily="66" charset="0"/>
                <a:ea typeface="HelloButtons" panose="02000603000000000000" pitchFamily="2" charset="0"/>
              </a:rPr>
              <a:t>My</a:t>
            </a:r>
          </a:p>
          <a:p>
            <a:r>
              <a:rPr lang="en-US" sz="3200" b="1" dirty="0">
                <a:latin typeface="French Script MT" panose="03020402040607040605" pitchFamily="66" charset="0"/>
                <a:ea typeface="HelloButtons" panose="02000603000000000000" pitchFamily="2" charset="0"/>
              </a:rPr>
              <a:t>Daughter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5514" y="8639435"/>
            <a:ext cx="1767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risten ITC" panose="03050502040202030202" pitchFamily="66" charset="0"/>
                <a:ea typeface="HelloEtchASketch" panose="02000603000000000000" pitchFamily="2" charset="0"/>
              </a:rPr>
              <a:t>Chocolate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15364" y="9109962"/>
            <a:ext cx="149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HelloEtchASketch" panose="02000603000000000000" pitchFamily="2" charset="0"/>
              </a:rPr>
              <a:t>Pizza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26056" y="9361636"/>
            <a:ext cx="2945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ingLiU_HKSCS-ExtB" panose="02020500000000000000" pitchFamily="18" charset="-120"/>
                <a:ea typeface="MingLiU_HKSCS-ExtB" panose="02020500000000000000" pitchFamily="18" charset="-120"/>
              </a:rPr>
              <a:t>Learning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1677" y="9259275"/>
            <a:ext cx="220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DoodlePrint" panose="02000603000000000000" pitchFamily="2" charset="0"/>
                <a:ea typeface="HelloDoodlePrint" panose="02000603000000000000" pitchFamily="2" charset="0"/>
              </a:rPr>
              <a:t>Friends</a:t>
            </a:r>
          </a:p>
          <a:p>
            <a:pPr algn="ctr"/>
            <a:r>
              <a:rPr lang="en-US" sz="2400" dirty="0">
                <a:latin typeface="HelloDoodlePrint" panose="02000603000000000000" pitchFamily="2" charset="0"/>
                <a:ea typeface="HelloDoodlePrint" panose="02000603000000000000" pitchFamily="2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647" y="4638637"/>
            <a:ext cx="6894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HelloFirstieBig" panose="02000603000000000000" pitchFamily="2" charset="0"/>
                <a:ea typeface="HelloFirstieBig" panose="02000603000000000000" pitchFamily="2" charset="0"/>
              </a:rPr>
              <a:t>A little about me…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190" y="5236260"/>
            <a:ext cx="6402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 graduated in 2014 from Eastern Illinois University. This is my sixth year as a speech language pathologist and my fifth at Summit Hill School District. I live at home with my husband and six-month-old daughter, McKendry! </a:t>
            </a:r>
          </a:p>
        </p:txBody>
      </p:sp>
      <p:sp>
        <p:nvSpPr>
          <p:cNvPr id="3" name="TextBox 2"/>
          <p:cNvSpPr txBox="1"/>
          <p:nvPr/>
        </p:nvSpPr>
        <p:spPr>
          <a:xfrm rot="1490116">
            <a:off x="3359818" y="9204308"/>
            <a:ext cx="1544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ristina" panose="03060402040406080204" pitchFamily="66" charset="0"/>
              </a:rPr>
              <a:t>Traveling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88479" y="8801834"/>
            <a:ext cx="142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  <a:ea typeface="HelloEtchASketch" panose="02000603000000000000" pitchFamily="2" charset="0"/>
              </a:rPr>
              <a:t>Coffee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4405" y="8967169"/>
            <a:ext cx="154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V Boli" panose="02000500030200090000" pitchFamily="2" charset="0"/>
                <a:ea typeface="HelloDoodlePrint" panose="02000603000000000000" pitchFamily="2" charset="0"/>
                <a:cs typeface="MV Boli" panose="02000500030200090000" pitchFamily="2" charset="0"/>
              </a:rPr>
              <a:t>Target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6982" y="8648424"/>
            <a:ext cx="1410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loMissThang" panose="02000603000000000000"/>
              </a:rPr>
              <a:t>Family</a:t>
            </a:r>
          </a:p>
        </p:txBody>
      </p:sp>
      <p:sp>
        <p:nvSpPr>
          <p:cNvPr id="9" name="TextBox 8"/>
          <p:cNvSpPr txBox="1"/>
          <p:nvPr/>
        </p:nvSpPr>
        <p:spPr>
          <a:xfrm rot="3056215">
            <a:off x="6184381" y="8614341"/>
            <a:ext cx="988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Sitka Small" panose="02000505000000020004" pitchFamily="2" charset="0"/>
              </a:rPr>
              <a:t>Cats</a:t>
            </a:r>
          </a:p>
        </p:txBody>
      </p:sp>
    </p:spTree>
    <p:extLst>
      <p:ext uri="{BB962C8B-B14F-4D97-AF65-F5344CB8AC3E}">
        <p14:creationId xmlns:p14="http://schemas.microsoft.com/office/powerpoint/2010/main" val="169316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2753</TotalTime>
  <Words>204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MingLiU_HKSCS-ExtB</vt:lpstr>
      <vt:lpstr>Arial</vt:lpstr>
      <vt:lpstr>Calibri</vt:lpstr>
      <vt:lpstr>Calibri Light</vt:lpstr>
      <vt:lpstr>Century Gothic</vt:lpstr>
      <vt:lpstr>French Script MT</vt:lpstr>
      <vt:lpstr>HelloDoodlePrint</vt:lpstr>
      <vt:lpstr>HelloEtchASketch</vt:lpstr>
      <vt:lpstr>HelloFirstieBig</vt:lpstr>
      <vt:lpstr>HelloMissThang</vt:lpstr>
      <vt:lpstr>Impact</vt:lpstr>
      <vt:lpstr>Kristen ITC</vt:lpstr>
      <vt:lpstr>MV Boli</vt:lpstr>
      <vt:lpstr>Pristina</vt:lpstr>
      <vt:lpstr>Sitka Small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McCarron</dc:creator>
  <cp:lastModifiedBy>Stacy DeJong</cp:lastModifiedBy>
  <cp:revision>24</cp:revision>
  <dcterms:created xsi:type="dcterms:W3CDTF">2016-06-27T00:44:27Z</dcterms:created>
  <dcterms:modified xsi:type="dcterms:W3CDTF">2019-08-22T16:44:33Z</dcterms:modified>
</cp:coreProperties>
</file>