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2" r:id="rId3"/>
    <p:sldId id="263" r:id="rId4"/>
    <p:sldId id="256" r:id="rId5"/>
    <p:sldId id="264" r:id="rId6"/>
    <p:sldId id="265" r:id="rId7"/>
    <p:sldId id="266" r:id="rId8"/>
    <p:sldId id="261" r:id="rId9"/>
    <p:sldId id="25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76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C0A1-54BC-422F-9387-9020FFE7FEED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116BB2-0D03-4909-AC3A-E2E2A7CD36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C0A1-54BC-422F-9387-9020FFE7FEED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BB2-0D03-4909-AC3A-E2E2A7CD36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4116BB2-0D03-4909-AC3A-E2E2A7CD36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C0A1-54BC-422F-9387-9020FFE7FEED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C0A1-54BC-422F-9387-9020FFE7FEED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4116BB2-0D03-4909-AC3A-E2E2A7CD36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C0A1-54BC-422F-9387-9020FFE7FEED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116BB2-0D03-4909-AC3A-E2E2A7CD36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AEC0A1-54BC-422F-9387-9020FFE7FEED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BB2-0D03-4909-AC3A-E2E2A7CD36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C0A1-54BC-422F-9387-9020FFE7FEED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4116BB2-0D03-4909-AC3A-E2E2A7CD363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C0A1-54BC-422F-9387-9020FFE7FEED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4116BB2-0D03-4909-AC3A-E2E2A7CD3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C0A1-54BC-422F-9387-9020FFE7FEED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116BB2-0D03-4909-AC3A-E2E2A7CD3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116BB2-0D03-4909-AC3A-E2E2A7CD363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C0A1-54BC-422F-9387-9020FFE7FEED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4116BB2-0D03-4909-AC3A-E2E2A7CD36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AEC0A1-54BC-422F-9387-9020FFE7FEED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AEC0A1-54BC-422F-9387-9020FFE7FEED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116BB2-0D03-4909-AC3A-E2E2A7CD363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H_i75c_Hq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/>
              <a:t>Bowling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844" y="2146300"/>
            <a:ext cx="2971800" cy="3333750"/>
          </a:xfrm>
        </p:spPr>
      </p:pic>
    </p:spTree>
    <p:extLst>
      <p:ext uri="{BB962C8B-B14F-4D97-AF65-F5344CB8AC3E}">
        <p14:creationId xmlns:p14="http://schemas.microsoft.com/office/powerpoint/2010/main" val="2961299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Pocket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Todays goal : Roll the ball to the pocket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Today’s Jobs</a:t>
            </a:r>
          </a:p>
          <a:p>
            <a:r>
              <a:rPr lang="en-US" dirty="0"/>
              <a:t>Bowler </a:t>
            </a:r>
          </a:p>
          <a:p>
            <a:r>
              <a:rPr lang="en-US" dirty="0"/>
              <a:t>Pin setter</a:t>
            </a:r>
          </a:p>
          <a:p>
            <a:r>
              <a:rPr lang="en-US" dirty="0"/>
              <a:t>Ball returner </a:t>
            </a:r>
          </a:p>
          <a:p>
            <a:r>
              <a:rPr lang="en-US" dirty="0"/>
              <a:t>Waiting in line </a:t>
            </a:r>
          </a:p>
        </p:txBody>
      </p:sp>
    </p:spTree>
    <p:extLst>
      <p:ext uri="{BB962C8B-B14F-4D97-AF65-F5344CB8AC3E}">
        <p14:creationId xmlns:p14="http://schemas.microsoft.com/office/powerpoint/2010/main" val="32318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Silent coyote </a:t>
            </a:r>
          </a:p>
          <a:p>
            <a:pPr>
              <a:lnSpc>
                <a:spcPct val="150000"/>
              </a:lnSpc>
            </a:pPr>
            <a:r>
              <a:rPr lang="en-US" dirty="0"/>
              <a:t>The only fingers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out of the ball are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your pointer and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pinky fingers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150935"/>
            <a:ext cx="3057525" cy="3324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7537" y="2150934"/>
            <a:ext cx="2654063" cy="332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9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Bowlers 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/>
              <a:t>Hand under the ball</a:t>
            </a:r>
          </a:p>
          <a:p>
            <a:pPr>
              <a:lnSpc>
                <a:spcPct val="250000"/>
              </a:lnSpc>
            </a:pPr>
            <a:r>
              <a:rPr lang="en-US" dirty="0"/>
              <a:t>Arm at 90 degree angle</a:t>
            </a:r>
          </a:p>
          <a:p>
            <a:pPr>
              <a:lnSpc>
                <a:spcPct val="250000"/>
              </a:lnSpc>
            </a:pPr>
            <a:r>
              <a:rPr lang="en-US" dirty="0"/>
              <a:t>Off hand holding the side</a:t>
            </a:r>
          </a:p>
          <a:p>
            <a:pPr>
              <a:lnSpc>
                <a:spcPct val="250000"/>
              </a:lnSpc>
            </a:pPr>
            <a:r>
              <a:rPr lang="en-US" dirty="0"/>
              <a:t>Off foot slightly back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527048"/>
            <a:ext cx="3530112" cy="487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37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Three step approach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4 step approach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dirty="0"/>
              <a:t>Same (begin back swing)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dirty="0"/>
              <a:t>Opposite (bottom of back swing)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dirty="0"/>
              <a:t>Same (top of back swing)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dirty="0"/>
              <a:t>Opposite (Roll ball)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Approach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A9C038-6CD8-4B4A-922D-A8B9147282EE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3 step approach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dirty="0"/>
              <a:t>Opposite (begin back swing)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dirty="0"/>
              <a:t>Same (top of back swing)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dirty="0"/>
              <a:t>Opposite (Roll ball)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3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Release and follow through </a:t>
            </a:r>
          </a:p>
          <a:p>
            <a:r>
              <a:rPr lang="en-US" dirty="0"/>
              <a:t>Opposite knee slightly bent </a:t>
            </a:r>
          </a:p>
          <a:p>
            <a:r>
              <a:rPr lang="en-US" dirty="0"/>
              <a:t>Hand shake with the sky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8705" y="228600"/>
            <a:ext cx="8534400" cy="758952"/>
          </a:xfrm>
        </p:spPr>
        <p:txBody>
          <a:bodyPr/>
          <a:lstStyle/>
          <a:p>
            <a:r>
              <a:rPr lang="en-US" b="1" dirty="0"/>
              <a:t>Follow through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01625" y="2471382"/>
            <a:ext cx="4041775" cy="354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97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GRIP</a:t>
            </a:r>
          </a:p>
          <a:p>
            <a:pPr>
              <a:lnSpc>
                <a:spcPct val="150000"/>
              </a:lnSpc>
            </a:pPr>
            <a:r>
              <a:rPr lang="en-US" dirty="0"/>
              <a:t>STANCE</a:t>
            </a:r>
          </a:p>
          <a:p>
            <a:pPr>
              <a:lnSpc>
                <a:spcPct val="150000"/>
              </a:lnSpc>
            </a:pPr>
            <a:r>
              <a:rPr lang="en-US" dirty="0"/>
              <a:t>OPPOSITE – SAME – OPPOSITE</a:t>
            </a:r>
          </a:p>
          <a:p>
            <a:pPr>
              <a:lnSpc>
                <a:spcPct val="150000"/>
              </a:lnSpc>
            </a:pPr>
            <a:r>
              <a:rPr lang="en-US" dirty="0"/>
              <a:t>Roll</a:t>
            </a:r>
          </a:p>
          <a:p>
            <a:pPr>
              <a:lnSpc>
                <a:spcPct val="150000"/>
              </a:lnSpc>
            </a:pPr>
            <a:r>
              <a:rPr lang="en-US" dirty="0"/>
              <a:t>FOLLOW THROUGH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8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Example </a:t>
            </a:r>
          </a:p>
        </p:txBody>
      </p:sp>
      <p:pic>
        <p:nvPicPr>
          <p:cNvPr id="4" name="HH_i75c_HqU"/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68538" y="252730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23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4400" dirty="0">
                <a:ln w="19050">
                  <a:noFill/>
                </a:ln>
                <a:solidFill>
                  <a:srgbClr val="FF0000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Bowling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The front pin of the set is called the HEAD pin.</a:t>
            </a:r>
          </a:p>
          <a:p>
            <a:pPr>
              <a:lnSpc>
                <a:spcPct val="200000"/>
              </a:lnSpc>
            </a:pPr>
            <a:r>
              <a:rPr lang="en-US" dirty="0"/>
              <a:t>The right and left side of the head pin is called the POCKET.</a:t>
            </a:r>
          </a:p>
          <a:p>
            <a:pPr>
              <a:lnSpc>
                <a:spcPct val="200000"/>
              </a:lnSpc>
            </a:pPr>
            <a:r>
              <a:rPr lang="en-US" dirty="0"/>
              <a:t>Knocking all the pins down in one turn is a STRIKE.</a:t>
            </a:r>
          </a:p>
          <a:p>
            <a:pPr>
              <a:lnSpc>
                <a:spcPct val="200000"/>
              </a:lnSpc>
            </a:pPr>
            <a:r>
              <a:rPr lang="en-US" dirty="0"/>
              <a:t>Knocking down all the pins in two turns is a SPARE.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153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Black" pitchFamily="34" charset="0"/>
              </a:rPr>
              <a:t>Aim for the pocket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024" y="1527175"/>
            <a:ext cx="4187439" cy="4572000"/>
          </a:xfrm>
        </p:spPr>
      </p:pic>
    </p:spTree>
    <p:extLst>
      <p:ext uri="{BB962C8B-B14F-4D97-AF65-F5344CB8AC3E}">
        <p14:creationId xmlns:p14="http://schemas.microsoft.com/office/powerpoint/2010/main" val="3277576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197</Words>
  <Application>Microsoft Office PowerPoint</Application>
  <PresentationFormat>On-screen Show (4:3)</PresentationFormat>
  <Paragraphs>50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Aharoni</vt:lpstr>
      <vt:lpstr>Arial Black</vt:lpstr>
      <vt:lpstr>Georgia</vt:lpstr>
      <vt:lpstr>Wingdings</vt:lpstr>
      <vt:lpstr>Wingdings 2</vt:lpstr>
      <vt:lpstr>Civic</vt:lpstr>
      <vt:lpstr>Bowling</vt:lpstr>
      <vt:lpstr>The Grip </vt:lpstr>
      <vt:lpstr>Bowlers stance</vt:lpstr>
      <vt:lpstr>The Approach</vt:lpstr>
      <vt:lpstr>Follow through </vt:lpstr>
      <vt:lpstr>The cues</vt:lpstr>
      <vt:lpstr>Professional Example </vt:lpstr>
      <vt:lpstr>Bowling</vt:lpstr>
      <vt:lpstr>Aim for the pocket</vt:lpstr>
      <vt:lpstr>Pocket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</dc:title>
  <dc:creator>PC User</dc:creator>
  <cp:lastModifiedBy>James Welsh</cp:lastModifiedBy>
  <cp:revision>17</cp:revision>
  <dcterms:created xsi:type="dcterms:W3CDTF">2012-11-26T14:05:20Z</dcterms:created>
  <dcterms:modified xsi:type="dcterms:W3CDTF">2019-10-21T20:19:43Z</dcterms:modified>
</cp:coreProperties>
</file>