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F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4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08FB8-93AC-4E4B-962B-BB8DDC2CF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A3BA11-3C0D-4C93-B54E-E36F6398E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AE633-99D0-4847-951A-A7CA71FDE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F66D-81B6-4822-B510-CB3C683F429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C8EF1-3C86-49C7-A017-B153833AD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1058E-B0AC-46BF-86B3-608A14D6B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F167-3C1F-43BB-8ADB-CD0F9AB3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3FE4D-4CC1-404E-9EAA-4479DE98E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17F856-65FE-4EDD-A3AA-137426992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31E68-ACF4-4289-9381-D9BC253A4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F66D-81B6-4822-B510-CB3C683F429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5AEEB-B069-40EA-BA38-2C22AB9D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5E5F5-1F14-4252-89B1-1C9641AA0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F167-3C1F-43BB-8ADB-CD0F9AB3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66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B71281-C3AC-4FCC-BB15-1A6DD1E4D3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2B97BA-4FB0-42B9-8332-98DE3BF27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9CF51-DF53-47A0-99C9-7F0BAD276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F66D-81B6-4822-B510-CB3C683F429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6DA35-FB6F-4BCE-B95A-3159DA43E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3F65A-6DEA-432B-85FA-E7FCD40C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F167-3C1F-43BB-8ADB-CD0F9AB3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1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2BA28-A98B-4217-BA48-FA63A6795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9B5BF-C016-49AA-B760-51E577628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7FA09-830C-414E-92D0-632B0892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F66D-81B6-4822-B510-CB3C683F429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819F3-5948-434A-9D71-6B79E9AF2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02417-B4C7-4F9D-9C41-888A5FFBE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F167-3C1F-43BB-8ADB-CD0F9AB3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4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CA271-F9A5-4B1B-ACA2-409CA9D31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1B023-6F3A-4693-BF7A-D7EA0FAAD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80CF5-B29F-47A8-9C4A-F50D6BE56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F66D-81B6-4822-B510-CB3C683F429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07847-A9EC-4174-8ECC-93D80D567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A58DA-01AD-43A6-B54F-DBCF04DD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F167-3C1F-43BB-8ADB-CD0F9AB3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6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607F4-D7DD-4485-82B3-6FCDBA64D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5F9B1-2D22-4AD3-951B-F2674827A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F2092-5581-428C-8F5C-528A87D26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959B2C-2E35-41C8-8F58-392AB268A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F66D-81B6-4822-B510-CB3C683F429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1B1E9-9D31-473E-A895-2F612EC5C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EE1B8-6E30-4106-AD81-80CEB6E0A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F167-3C1F-43BB-8ADB-CD0F9AB3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5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CBF-01E2-45E8-8763-C2C998796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45961-8C5D-4CA3-A1B1-99FB6EC27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C2F549-E065-4732-BA77-2AC2D410E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2BB5F5-DD4E-4018-A860-8B7E41D17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03CA47-5C1C-44BA-BB1A-F0622C8932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BF717-355A-488B-9307-ACF185F57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F66D-81B6-4822-B510-CB3C683F429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165C20-6E2F-4BC6-92CC-123B3B26B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9DA0B-0009-4931-AC3D-9C7AE6F5B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F167-3C1F-43BB-8ADB-CD0F9AB3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8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A2BC9-15A4-4BE6-BE29-DE06FF295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71F0A2-3414-4F1D-9027-04946BE00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F66D-81B6-4822-B510-CB3C683F429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9AD9E-C093-45B1-8D2E-70CCF96A9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179612-FF47-45F0-ACB5-8942F958A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F167-3C1F-43BB-8ADB-CD0F9AB3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2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B0EFB2-8845-4C53-B2E5-A502CEA6A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F66D-81B6-4822-B510-CB3C683F429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EC4264-8BCA-4E22-9A35-4DE4005DA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F5817-9EB9-4CC9-BC3B-985E7D81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F167-3C1F-43BB-8ADB-CD0F9AB3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4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FACD3-2847-4605-8995-FB2DC3F75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FE627-6FDB-4E6E-AA63-6686E6180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CB133-2B32-4694-AB18-C1DEE3AAE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D8BCF-4C73-43EF-99D7-143E9AE9D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F66D-81B6-4822-B510-CB3C683F429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D9AA8-FE5C-44A9-A137-D741D43DC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8C4E6-3424-45D0-B03A-502B43C09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F167-3C1F-43BB-8ADB-CD0F9AB3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1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76DC3-F61C-4274-B0DC-99AA67898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95551C-EA24-4F76-B309-F952D60A4E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0DD21F-F567-46C4-8DC5-D30511F86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D9526-0236-4BD9-BDFB-69314FE6A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F66D-81B6-4822-B510-CB3C683F429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68F9A-3D5E-4D30-A210-8E8864EF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26FA85-19DE-4463-8B2E-FD03B0F1A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F167-3C1F-43BB-8ADB-CD0F9AB3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4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9DCDD2-AB0C-4391-B43E-B5D468D23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EABCD-BF88-4070-9FA5-7DAC0B8A5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D905B-43E3-4C77-94DA-40872FA12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5F66D-81B6-4822-B510-CB3C683F429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D9EA0-F1B5-4834-93CF-121719BC0B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06CD8-87D7-4DE3-A85B-190A06E8A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F167-3C1F-43BB-8ADB-CD0F9AB3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5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27F90-7608-43B6-A3BC-3F49850ED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62000" y="-163511"/>
            <a:ext cx="13876020" cy="38201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5 Environmental and Human Trends Worth Celebrating This Earth Day ...">
            <a:extLst>
              <a:ext uri="{FF2B5EF4-FFF2-40B4-BE49-F238E27FC236}">
                <a16:creationId xmlns:a16="http://schemas.microsoft.com/office/drawing/2014/main" id="{355E4B07-9076-4162-8D95-5EB5D27AE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6AC5FA0-FEF8-439E-A012-DCC8D3393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7750" y="2345372"/>
            <a:ext cx="10096500" cy="1883727"/>
          </a:xfrm>
        </p:spPr>
        <p:txBody>
          <a:bodyPr>
            <a:normAutofit fontScale="92500" lnSpcReduction="20000"/>
          </a:bodyPr>
          <a:lstStyle/>
          <a:p>
            <a:r>
              <a:rPr lang="en-US" sz="10400" b="1" dirty="0"/>
              <a:t>Recycling Activity</a:t>
            </a:r>
          </a:p>
          <a:p>
            <a:r>
              <a:rPr lang="en-US" sz="4800" b="1" dirty="0"/>
              <a:t>Earth Day ~ April 22, 2020</a:t>
            </a:r>
          </a:p>
        </p:txBody>
      </p:sp>
    </p:spTree>
    <p:extLst>
      <p:ext uri="{BB962C8B-B14F-4D97-AF65-F5344CB8AC3E}">
        <p14:creationId xmlns:p14="http://schemas.microsoft.com/office/powerpoint/2010/main" val="1948199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2D300-FF42-4534-B9FB-976A522E8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This week in Science…</a:t>
            </a:r>
            <a:r>
              <a:rPr lang="en-US" b="1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7C058-F745-4CA2-9349-1B24C42F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79" y="1615858"/>
            <a:ext cx="5514979" cy="4722798"/>
          </a:xfrm>
        </p:spPr>
        <p:txBody>
          <a:bodyPr anchor="t">
            <a:normAutofit lnSpcReduction="10000"/>
          </a:bodyPr>
          <a:lstStyle/>
          <a:p>
            <a:r>
              <a:rPr lang="en-US" sz="2400" dirty="0"/>
              <a:t>Since Earth Day is this week, you will be making a new creation out of recycled items around your house. Please do not go out and purchase new items for this project.</a:t>
            </a:r>
          </a:p>
          <a:p>
            <a:r>
              <a:rPr lang="en-US" sz="2400" dirty="0"/>
              <a:t>When you’re finished, please do the following:</a:t>
            </a:r>
          </a:p>
          <a:p>
            <a:pPr lvl="1"/>
            <a:r>
              <a:rPr lang="en-US" dirty="0"/>
              <a:t>Upload a picture of your creation to our Science Teams page so we can all see your awesome work and give you a thumbs up for a job well done!</a:t>
            </a:r>
          </a:p>
          <a:p>
            <a:pPr lvl="1"/>
            <a:r>
              <a:rPr lang="en-US" dirty="0"/>
              <a:t>Make sure you include a short description of your new creation as well.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id="{7CC370E1-5240-4AC4-8C47-0093BD2EA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" r="2148" b="-3"/>
          <a:stretch/>
        </p:blipFill>
        <p:spPr bwMode="auto">
          <a:xfrm>
            <a:off x="7038240" y="-25052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480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FA143-FF77-4D7D-B772-1D5F9D4B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3" y="677198"/>
            <a:ext cx="5006336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D8C04-4B40-4203-A232-FB2E2BB73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068498"/>
            <a:ext cx="5006336" cy="3701083"/>
          </a:xfrm>
        </p:spPr>
        <p:txBody>
          <a:bodyPr anchor="t">
            <a:normAutofit fontScale="92500"/>
          </a:bodyPr>
          <a:lstStyle/>
          <a:p>
            <a:r>
              <a:rPr lang="en-US" dirty="0"/>
              <a:t>You can create a robot.</a:t>
            </a:r>
          </a:p>
          <a:p>
            <a:r>
              <a:rPr lang="en-US" dirty="0"/>
              <a:t>What unique thing can your robot do? Does it do your chores for you or make dinner? Can it mow your yard? Tell us all about it!</a:t>
            </a:r>
          </a:p>
          <a:p>
            <a:r>
              <a:rPr lang="en-US" dirty="0"/>
              <a:t>Upload a picture and short description to our Science Teams page to make sure you get credit for completing this assignment.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Recycled Robot! | Recycled robot, Robot craft, Maker fun factory">
            <a:extLst>
              <a:ext uri="{FF2B5EF4-FFF2-40B4-BE49-F238E27FC236}">
                <a16:creationId xmlns:a16="http://schemas.microsoft.com/office/drawing/2014/main" id="{088896FD-A5AC-4F5B-BD99-C40B57695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5" r="-1" b="23460"/>
          <a:stretch/>
        </p:blipFill>
        <p:spPr bwMode="auto">
          <a:xfrm>
            <a:off x="6167846" y="10"/>
            <a:ext cx="602415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74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usical Instrument Crafts | Fun Family Crafts">
            <a:extLst>
              <a:ext uri="{FF2B5EF4-FFF2-40B4-BE49-F238E27FC236}">
                <a16:creationId xmlns:a16="http://schemas.microsoft.com/office/drawing/2014/main" id="{06A946E7-FA8A-424F-8E1E-A7C9D4417D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2" r="2647"/>
          <a:stretch/>
        </p:blipFill>
        <p:spPr bwMode="auto">
          <a:xfrm>
            <a:off x="5182095" y="0"/>
            <a:ext cx="7009905" cy="6857999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4145A9-69BD-4340-9AA1-839CBECC7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603" y="385437"/>
            <a:ext cx="4782458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F0E53-9E47-4B15-BC5A-5D13A7D14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602" y="1711000"/>
            <a:ext cx="4306635" cy="4308060"/>
          </a:xfrm>
        </p:spPr>
        <p:txBody>
          <a:bodyPr anchor="t">
            <a:normAutofit fontScale="92500" lnSpcReduction="20000"/>
          </a:bodyPr>
          <a:lstStyle/>
          <a:p>
            <a:r>
              <a:rPr lang="en-US" dirty="0"/>
              <a:t>You could create an instrument. </a:t>
            </a:r>
          </a:p>
          <a:p>
            <a:r>
              <a:rPr lang="en-US" dirty="0"/>
              <a:t>What is your instrument called? What real-life instrument does it sound similar to? Does it make higher sounds or lower sounds? How much does it cost to purchase? </a:t>
            </a:r>
          </a:p>
          <a:p>
            <a:r>
              <a:rPr lang="en-US" dirty="0"/>
              <a:t>Upload a picture and short description to our Science Teams page to make sure you get credit for completing this assignment.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858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BEC0DD-3660-490A-B501-8ADB8A694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</a:schemeClr>
                </a:solidFill>
              </a:rPr>
              <a:t>Example</a:t>
            </a:r>
            <a:endParaRPr lang="en-US" sz="3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2D038-B9E2-4E70-874A-D4C4564A2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4" y="1774372"/>
            <a:ext cx="4691701" cy="4450638"/>
          </a:xfrm>
        </p:spPr>
        <p:txBody>
          <a:bodyPr anchor="t">
            <a:normAutofit lnSpcReduction="10000"/>
          </a:bodyPr>
          <a:lstStyle/>
          <a:p>
            <a:r>
              <a:rPr lang="en-US" sz="2400" dirty="0"/>
              <a:t>Create an animal – either a realistic one or a make-believe one.</a:t>
            </a:r>
          </a:p>
          <a:p>
            <a:r>
              <a:rPr lang="en-US" sz="2400" dirty="0"/>
              <a:t>What type of animal did you create? What’s your animal’s name? Where does it live? What does it eat? Can you have one as a pet or are the only found in the wild?</a:t>
            </a:r>
          </a:p>
          <a:p>
            <a:r>
              <a:rPr lang="en-US" sz="2400" dirty="0"/>
              <a:t>Upload a picture and short description to our Science Teams page to make sure you get credit for completing this assignment.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5122" name="Picture 2" descr="Plastic Elephant | Recycled Crafts - Recyclable Crafts for Kids ...">
            <a:extLst>
              <a:ext uri="{FF2B5EF4-FFF2-40B4-BE49-F238E27FC236}">
                <a16:creationId xmlns:a16="http://schemas.microsoft.com/office/drawing/2014/main" id="{293A1D2B-F811-48CA-8376-DBE6EEFB3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4416" y="643467"/>
            <a:ext cx="5278140" cy="527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5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B6F6-4C5A-4257-8767-9DCECAD5E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31" y="505038"/>
            <a:ext cx="5006336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Ready</a:t>
            </a:r>
            <a:r>
              <a:rPr lang="en-US" b="1" dirty="0"/>
              <a:t>, </a:t>
            </a:r>
            <a:r>
              <a:rPr lang="en-US" b="1" dirty="0">
                <a:solidFill>
                  <a:srgbClr val="28F832"/>
                </a:solidFill>
              </a:rPr>
              <a:t>Set</a:t>
            </a:r>
            <a:r>
              <a:rPr lang="en-US" b="1" dirty="0"/>
              <a:t>, </a:t>
            </a:r>
            <a:r>
              <a:rPr lang="en-US" b="1" dirty="0">
                <a:solidFill>
                  <a:srgbClr val="FFFF00"/>
                </a:solidFill>
              </a:rPr>
              <a:t>Go</a:t>
            </a:r>
            <a:r>
              <a:rPr lang="en-US" b="1" dirty="0"/>
              <a:t>!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BD161-5F9C-4715-B359-8DA219DE3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16" y="1689904"/>
            <a:ext cx="5461188" cy="4663058"/>
          </a:xfrm>
        </p:spPr>
        <p:txBody>
          <a:bodyPr anchor="t">
            <a:normAutofit lnSpcReduction="10000"/>
          </a:bodyPr>
          <a:lstStyle/>
          <a:p>
            <a:r>
              <a:rPr lang="en-US" sz="2400" dirty="0"/>
              <a:t>Now that you’ve seen some examples and have an idea of what I’m looking for, it’s time to start building! </a:t>
            </a:r>
          </a:p>
          <a:p>
            <a:r>
              <a:rPr lang="en-US" sz="2400" dirty="0"/>
              <a:t>Remember, you do not need to go out and purchase anything to complete this assignment. Simply use what you can find around your house. </a:t>
            </a:r>
          </a:p>
          <a:p>
            <a:r>
              <a:rPr lang="en-US" sz="2400" dirty="0"/>
              <a:t>When you’re finished, make sure you upload a picture and a short description to our Science Teams page so you can get credit for completing this assignment.</a:t>
            </a:r>
          </a:p>
          <a:p>
            <a:r>
              <a:rPr lang="en-US" sz="2400" dirty="0"/>
              <a:t>I can’t wait to see your new creations! </a:t>
            </a:r>
            <a:r>
              <a:rPr lang="en-US" sz="2400" dirty="0">
                <a:sym typeface="Wingdings" panose="05000000000000000000" pitchFamily="2" charset="2"/>
              </a:rPr>
              <a:t>Happy building! </a:t>
            </a:r>
            <a:endParaRPr lang="en-US" sz="2400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Preparing for Earth Day 2020: The 50th Anniversary | Programming ...">
            <a:extLst>
              <a:ext uri="{FF2B5EF4-FFF2-40B4-BE49-F238E27FC236}">
                <a16:creationId xmlns:a16="http://schemas.microsoft.com/office/drawing/2014/main" id="{A1058BD4-059C-47AD-A12E-828BE2A09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" r="9123" b="-1"/>
          <a:stretch/>
        </p:blipFill>
        <p:spPr bwMode="auto">
          <a:xfrm>
            <a:off x="6167846" y="10"/>
            <a:ext cx="602415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106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398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This week in Science… </vt:lpstr>
      <vt:lpstr>Example</vt:lpstr>
      <vt:lpstr>Example</vt:lpstr>
      <vt:lpstr>Example</vt:lpstr>
      <vt:lpstr>Ready, Set, Go!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Boudreau</dc:creator>
  <cp:lastModifiedBy>Tara Boudreau</cp:lastModifiedBy>
  <cp:revision>3</cp:revision>
  <dcterms:created xsi:type="dcterms:W3CDTF">2020-04-14T20:45:53Z</dcterms:created>
  <dcterms:modified xsi:type="dcterms:W3CDTF">2020-04-14T20:49:22Z</dcterms:modified>
</cp:coreProperties>
</file>