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78" r:id="rId3"/>
    <p:sldId id="259" r:id="rId4"/>
    <p:sldId id="277" r:id="rId5"/>
    <p:sldId id="262" r:id="rId6"/>
    <p:sldId id="279" r:id="rId7"/>
    <p:sldId id="263" r:id="rId8"/>
    <p:sldId id="280" r:id="rId9"/>
    <p:sldId id="265" r:id="rId10"/>
    <p:sldId id="281" r:id="rId11"/>
    <p:sldId id="266" r:id="rId12"/>
    <p:sldId id="282" r:id="rId13"/>
    <p:sldId id="267" r:id="rId14"/>
    <p:sldId id="287" r:id="rId15"/>
    <p:sldId id="268" r:id="rId16"/>
    <p:sldId id="283" r:id="rId17"/>
    <p:sldId id="269" r:id="rId18"/>
    <p:sldId id="286" r:id="rId19"/>
    <p:sldId id="270" r:id="rId20"/>
    <p:sldId id="285" r:id="rId21"/>
    <p:sldId id="271" r:id="rId22"/>
    <p:sldId id="284" r:id="rId23"/>
    <p:sldId id="272" r:id="rId24"/>
    <p:sldId id="288" r:id="rId25"/>
    <p:sldId id="273" r:id="rId26"/>
    <p:sldId id="289" r:id="rId27"/>
    <p:sldId id="274" r:id="rId28"/>
    <p:sldId id="290" r:id="rId29"/>
    <p:sldId id="275" r:id="rId30"/>
    <p:sldId id="291" r:id="rId31"/>
    <p:sldId id="276" r:id="rId32"/>
    <p:sldId id="2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94660"/>
  </p:normalViewPr>
  <p:slideViewPr>
    <p:cSldViewPr snapToGrid="0">
      <p:cViewPr>
        <p:scale>
          <a:sx n="90" d="100"/>
          <a:sy n="90" d="100"/>
        </p:scale>
        <p:origin x="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6" name="Group 25"/>
          <p:cNvGrpSpPr/>
          <p:nvPr/>
        </p:nvGrpSpPr>
        <p:grpSpPr>
          <a:xfrm>
            <a:off x="-1" y="-2313"/>
            <a:ext cx="12192001" cy="6924496"/>
            <a:chOff x="-1" y="-2313"/>
            <a:chExt cx="12192001" cy="6924496"/>
          </a:xfrm>
        </p:grpSpPr>
        <p:sp>
          <p:nvSpPr>
            <p:cNvPr id="25" name="Freeform 13"/>
            <p:cNvSpPr>
              <a:spLocks noEditPoints="1"/>
            </p:cNvSpPr>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8" name="Freeform 9"/>
            <p:cNvSpPr>
              <a:spLocks noEditPoints="1"/>
            </p:cNvSpPr>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3" name="Freeform 5"/>
            <p:cNvSpPr>
              <a:spLocks noEditPoints="1"/>
            </p:cNvSpPr>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sp>
        <p:nvSpPr>
          <p:cNvPr id="4" name="Date Placeholder 3"/>
          <p:cNvSpPr>
            <a:spLocks noGrp="1"/>
          </p:cNvSpPr>
          <p:nvPr>
            <p:ph type="dt" sz="half" idx="10"/>
          </p:nvPr>
        </p:nvSpPr>
        <p:spPr>
          <a:xfrm>
            <a:off x="8973319" y="6442524"/>
            <a:ext cx="2743200" cy="365125"/>
          </a:xfrm>
        </p:spPr>
        <p:txBody>
          <a:bodyPr/>
          <a:lstStyle/>
          <a:p>
            <a:fld id="{B20490E4-F703-4848-99FE-3E2AF5934487}" type="datetimeFigureOut">
              <a:rPr lang="en-US" smtClean="0"/>
              <a:t>9/19/2017</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E84E844-C755-4E1B-BBD9-F1CBA69A5B61}" type="slidenum">
              <a:rPr lang="en-US" smtClean="0"/>
              <a:t>‹#›</a:t>
            </a:fld>
            <a:endParaRPr lang="en-US"/>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520153539"/>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0490E4-F703-4848-99FE-3E2AF5934487}" type="datetimeFigureOut">
              <a:rPr lang="en-US" smtClean="0"/>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4E844-C755-4E1B-BBD9-F1CBA69A5B61}" type="slidenum">
              <a:rPr lang="en-US" smtClean="0"/>
              <a:t>‹#›</a:t>
            </a:fld>
            <a:endParaRPr lang="en-US"/>
          </a:p>
        </p:txBody>
      </p:sp>
    </p:spTree>
    <p:extLst>
      <p:ext uri="{BB962C8B-B14F-4D97-AF65-F5344CB8AC3E}">
        <p14:creationId xmlns:p14="http://schemas.microsoft.com/office/powerpoint/2010/main" val="168418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20490E4-F703-4848-99FE-3E2AF5934487}" type="datetimeFigureOut">
              <a:rPr lang="en-US" smtClean="0"/>
              <a:t>9/19/2017</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E84E844-C755-4E1B-BBD9-F1CBA69A5B61}" type="slidenum">
              <a:rPr lang="en-US" smtClean="0"/>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771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0490E4-F703-4848-99FE-3E2AF5934487}" type="datetimeFigureOut">
              <a:rPr lang="en-US" smtClean="0"/>
              <a:t>9/19/2017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84E844-C755-4E1B-BBD9-F1CBA69A5B61}" type="slidenum">
              <a:rPr lang="en-US" smtClean="0"/>
              <a:t>‹#›</a:t>
            </a:fld>
            <a:endParaRPr lang="en-US"/>
          </a:p>
        </p:txBody>
      </p:sp>
    </p:spTree>
    <p:extLst>
      <p:ext uri="{BB962C8B-B14F-4D97-AF65-F5344CB8AC3E}">
        <p14:creationId xmlns:p14="http://schemas.microsoft.com/office/powerpoint/2010/main" val="3582286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1" name="Freeform 5"/>
          <p:cNvSpPr>
            <a:spLocks noEditPoints="1"/>
          </p:cNvSpPr>
          <p:nvPr/>
        </p:nvSpPr>
        <p:spPr bwMode="auto">
          <a:xfrm>
            <a:off x="3175" y="0"/>
            <a:ext cx="12184063" cy="6911975"/>
          </a:xfrm>
          <a:custGeom>
            <a:avLst/>
            <a:gdLst/>
            <a:ahLst/>
            <a:cxnLst/>
            <a:rect l="0" t="0" r="r" b="b"/>
            <a:pathLst>
              <a:path w="3840" h="2177">
                <a:moveTo>
                  <a:pt x="813" y="187"/>
                </a:moveTo>
                <a:cubicBezTo>
                  <a:pt x="858" y="167"/>
                  <a:pt x="893" y="143"/>
                  <a:pt x="911" y="109"/>
                </a:cubicBezTo>
                <a:cubicBezTo>
                  <a:pt x="929" y="77"/>
                  <a:pt x="934" y="39"/>
                  <a:pt x="944" y="0"/>
                </a:cubicBezTo>
                <a:cubicBezTo>
                  <a:pt x="916" y="0"/>
                  <a:pt x="916" y="0"/>
                  <a:pt x="916" y="0"/>
                </a:cubicBezTo>
                <a:cubicBezTo>
                  <a:pt x="921" y="28"/>
                  <a:pt x="908" y="57"/>
                  <a:pt x="900" y="85"/>
                </a:cubicBezTo>
                <a:cubicBezTo>
                  <a:pt x="894" y="105"/>
                  <a:pt x="883" y="125"/>
                  <a:pt x="857" y="134"/>
                </a:cubicBezTo>
                <a:cubicBezTo>
                  <a:pt x="840" y="89"/>
                  <a:pt x="827" y="48"/>
                  <a:pt x="808" y="10"/>
                </a:cubicBezTo>
                <a:cubicBezTo>
                  <a:pt x="806" y="6"/>
                  <a:pt x="805" y="3"/>
                  <a:pt x="803" y="0"/>
                </a:cubicBezTo>
                <a:cubicBezTo>
                  <a:pt x="781" y="0"/>
                  <a:pt x="781" y="0"/>
                  <a:pt x="781" y="0"/>
                </a:cubicBezTo>
                <a:cubicBezTo>
                  <a:pt x="791" y="20"/>
                  <a:pt x="800" y="41"/>
                  <a:pt x="809" y="62"/>
                </a:cubicBezTo>
                <a:cubicBezTo>
                  <a:pt x="826" y="100"/>
                  <a:pt x="835" y="139"/>
                  <a:pt x="813" y="187"/>
                </a:cubicBezTo>
                <a:close/>
                <a:moveTo>
                  <a:pt x="1209" y="90"/>
                </a:moveTo>
                <a:cubicBezTo>
                  <a:pt x="1182" y="65"/>
                  <a:pt x="1168" y="33"/>
                  <a:pt x="1156" y="0"/>
                </a:cubicBezTo>
                <a:cubicBezTo>
                  <a:pt x="1130" y="0"/>
                  <a:pt x="1130" y="0"/>
                  <a:pt x="1130" y="0"/>
                </a:cubicBezTo>
                <a:cubicBezTo>
                  <a:pt x="1138" y="25"/>
                  <a:pt x="1149" y="50"/>
                  <a:pt x="1163" y="75"/>
                </a:cubicBezTo>
                <a:cubicBezTo>
                  <a:pt x="1133" y="65"/>
                  <a:pt x="1102" y="58"/>
                  <a:pt x="1073" y="46"/>
                </a:cubicBezTo>
                <a:cubicBezTo>
                  <a:pt x="1043" y="33"/>
                  <a:pt x="1015" y="18"/>
                  <a:pt x="989" y="0"/>
                </a:cubicBezTo>
                <a:cubicBezTo>
                  <a:pt x="952" y="0"/>
                  <a:pt x="952" y="0"/>
                  <a:pt x="952" y="0"/>
                </a:cubicBezTo>
                <a:cubicBezTo>
                  <a:pt x="1028" y="59"/>
                  <a:pt x="1116" y="91"/>
                  <a:pt x="1215" y="108"/>
                </a:cubicBezTo>
                <a:cubicBezTo>
                  <a:pt x="1212" y="99"/>
                  <a:pt x="1212" y="93"/>
                  <a:pt x="1209" y="90"/>
                </a:cubicBezTo>
                <a:close/>
                <a:moveTo>
                  <a:pt x="1306" y="346"/>
                </a:moveTo>
                <a:cubicBezTo>
                  <a:pt x="1328" y="357"/>
                  <a:pt x="1352" y="362"/>
                  <a:pt x="1375" y="370"/>
                </a:cubicBezTo>
                <a:cubicBezTo>
                  <a:pt x="1342" y="428"/>
                  <a:pt x="1310" y="484"/>
                  <a:pt x="1277" y="541"/>
                </a:cubicBezTo>
                <a:cubicBezTo>
                  <a:pt x="1288" y="548"/>
                  <a:pt x="1294" y="555"/>
                  <a:pt x="1301" y="556"/>
                </a:cubicBezTo>
                <a:cubicBezTo>
                  <a:pt x="1364" y="567"/>
                  <a:pt x="1425" y="557"/>
                  <a:pt x="1482" y="532"/>
                </a:cubicBezTo>
                <a:cubicBezTo>
                  <a:pt x="1524" y="513"/>
                  <a:pt x="1551" y="473"/>
                  <a:pt x="1579" y="436"/>
                </a:cubicBezTo>
                <a:cubicBezTo>
                  <a:pt x="1604" y="403"/>
                  <a:pt x="1617" y="365"/>
                  <a:pt x="1626" y="325"/>
                </a:cubicBezTo>
                <a:cubicBezTo>
                  <a:pt x="1629" y="310"/>
                  <a:pt x="1632" y="295"/>
                  <a:pt x="1656" y="290"/>
                </a:cubicBezTo>
                <a:cubicBezTo>
                  <a:pt x="1634" y="348"/>
                  <a:pt x="1638" y="405"/>
                  <a:pt x="1650" y="462"/>
                </a:cubicBezTo>
                <a:cubicBezTo>
                  <a:pt x="1663" y="521"/>
                  <a:pt x="1697" y="568"/>
                  <a:pt x="1738" y="614"/>
                </a:cubicBezTo>
                <a:cubicBezTo>
                  <a:pt x="1799" y="558"/>
                  <a:pt x="1823" y="487"/>
                  <a:pt x="1829" y="408"/>
                </a:cubicBezTo>
                <a:cubicBezTo>
                  <a:pt x="1834" y="330"/>
                  <a:pt x="1816" y="259"/>
                  <a:pt x="1759" y="199"/>
                </a:cubicBezTo>
                <a:cubicBezTo>
                  <a:pt x="1805" y="136"/>
                  <a:pt x="1840" y="70"/>
                  <a:pt x="1863" y="0"/>
                </a:cubicBezTo>
                <a:cubicBezTo>
                  <a:pt x="1839" y="0"/>
                  <a:pt x="1839" y="0"/>
                  <a:pt x="1839" y="0"/>
                </a:cubicBezTo>
                <a:cubicBezTo>
                  <a:pt x="1830" y="29"/>
                  <a:pt x="1817" y="57"/>
                  <a:pt x="1804" y="77"/>
                </a:cubicBezTo>
                <a:cubicBezTo>
                  <a:pt x="1812" y="50"/>
                  <a:pt x="1819" y="25"/>
                  <a:pt x="1827" y="0"/>
                </a:cubicBezTo>
                <a:cubicBezTo>
                  <a:pt x="1807" y="0"/>
                  <a:pt x="1807" y="0"/>
                  <a:pt x="1807" y="0"/>
                </a:cubicBezTo>
                <a:cubicBezTo>
                  <a:pt x="1799" y="27"/>
                  <a:pt x="1789" y="54"/>
                  <a:pt x="1775" y="79"/>
                </a:cubicBezTo>
                <a:cubicBezTo>
                  <a:pt x="1736" y="151"/>
                  <a:pt x="1693" y="222"/>
                  <a:pt x="1622" y="275"/>
                </a:cubicBezTo>
                <a:cubicBezTo>
                  <a:pt x="1548" y="177"/>
                  <a:pt x="1376" y="143"/>
                  <a:pt x="1228" y="259"/>
                </a:cubicBezTo>
                <a:cubicBezTo>
                  <a:pt x="1232" y="307"/>
                  <a:pt x="1268" y="328"/>
                  <a:pt x="1306" y="346"/>
                </a:cubicBezTo>
                <a:close/>
                <a:moveTo>
                  <a:pt x="1665" y="348"/>
                </a:moveTo>
                <a:cubicBezTo>
                  <a:pt x="1671" y="316"/>
                  <a:pt x="1683" y="287"/>
                  <a:pt x="1722" y="274"/>
                </a:cubicBezTo>
                <a:cubicBezTo>
                  <a:pt x="1739" y="322"/>
                  <a:pt x="1722" y="375"/>
                  <a:pt x="1750" y="418"/>
                </a:cubicBezTo>
                <a:cubicBezTo>
                  <a:pt x="1752" y="375"/>
                  <a:pt x="1753" y="333"/>
                  <a:pt x="1755" y="284"/>
                </a:cubicBezTo>
                <a:cubicBezTo>
                  <a:pt x="1786" y="300"/>
                  <a:pt x="1796" y="320"/>
                  <a:pt x="1802" y="344"/>
                </a:cubicBezTo>
                <a:cubicBezTo>
                  <a:pt x="1813" y="394"/>
                  <a:pt x="1806" y="441"/>
                  <a:pt x="1792" y="489"/>
                </a:cubicBezTo>
                <a:cubicBezTo>
                  <a:pt x="1781" y="524"/>
                  <a:pt x="1767" y="556"/>
                  <a:pt x="1735" y="583"/>
                </a:cubicBezTo>
                <a:cubicBezTo>
                  <a:pt x="1718" y="556"/>
                  <a:pt x="1702" y="532"/>
                  <a:pt x="1689" y="507"/>
                </a:cubicBezTo>
                <a:cubicBezTo>
                  <a:pt x="1663" y="457"/>
                  <a:pt x="1656" y="403"/>
                  <a:pt x="1665" y="348"/>
                </a:cubicBezTo>
                <a:close/>
                <a:moveTo>
                  <a:pt x="1572" y="348"/>
                </a:moveTo>
                <a:cubicBezTo>
                  <a:pt x="1587" y="380"/>
                  <a:pt x="1576" y="405"/>
                  <a:pt x="1561" y="426"/>
                </a:cubicBezTo>
                <a:cubicBezTo>
                  <a:pt x="1527" y="475"/>
                  <a:pt x="1488" y="518"/>
                  <a:pt x="1424" y="527"/>
                </a:cubicBezTo>
                <a:cubicBezTo>
                  <a:pt x="1388" y="533"/>
                  <a:pt x="1352" y="546"/>
                  <a:pt x="1305" y="536"/>
                </a:cubicBezTo>
                <a:cubicBezTo>
                  <a:pt x="1341" y="485"/>
                  <a:pt x="1357" y="428"/>
                  <a:pt x="1398" y="385"/>
                </a:cubicBezTo>
                <a:cubicBezTo>
                  <a:pt x="1438" y="344"/>
                  <a:pt x="1480" y="315"/>
                  <a:pt x="1547" y="332"/>
                </a:cubicBezTo>
                <a:cubicBezTo>
                  <a:pt x="1536" y="349"/>
                  <a:pt x="1529" y="363"/>
                  <a:pt x="1519" y="374"/>
                </a:cubicBezTo>
                <a:cubicBezTo>
                  <a:pt x="1509" y="386"/>
                  <a:pt x="1497" y="395"/>
                  <a:pt x="1485" y="405"/>
                </a:cubicBezTo>
                <a:cubicBezTo>
                  <a:pt x="1476" y="415"/>
                  <a:pt x="1466" y="424"/>
                  <a:pt x="1456" y="433"/>
                </a:cubicBezTo>
                <a:cubicBezTo>
                  <a:pt x="1506" y="421"/>
                  <a:pt x="1539" y="386"/>
                  <a:pt x="1572" y="348"/>
                </a:cubicBezTo>
                <a:close/>
                <a:moveTo>
                  <a:pt x="1449" y="206"/>
                </a:moveTo>
                <a:cubicBezTo>
                  <a:pt x="1484" y="209"/>
                  <a:pt x="1520" y="218"/>
                  <a:pt x="1543" y="257"/>
                </a:cubicBezTo>
                <a:cubicBezTo>
                  <a:pt x="1484" y="266"/>
                  <a:pt x="1426" y="258"/>
                  <a:pt x="1373" y="283"/>
                </a:cubicBezTo>
                <a:cubicBezTo>
                  <a:pt x="1412" y="284"/>
                  <a:pt x="1452" y="285"/>
                  <a:pt x="1500" y="287"/>
                </a:cubicBezTo>
                <a:cubicBezTo>
                  <a:pt x="1463" y="309"/>
                  <a:pt x="1432" y="327"/>
                  <a:pt x="1401" y="345"/>
                </a:cubicBezTo>
                <a:cubicBezTo>
                  <a:pt x="1398" y="347"/>
                  <a:pt x="1393" y="346"/>
                  <a:pt x="1389" y="346"/>
                </a:cubicBezTo>
                <a:cubicBezTo>
                  <a:pt x="1334" y="339"/>
                  <a:pt x="1286" y="321"/>
                  <a:pt x="1248" y="272"/>
                </a:cubicBezTo>
                <a:cubicBezTo>
                  <a:pt x="1309" y="222"/>
                  <a:pt x="1375" y="200"/>
                  <a:pt x="1449" y="206"/>
                </a:cubicBezTo>
                <a:close/>
                <a:moveTo>
                  <a:pt x="3289" y="0"/>
                </a:moveTo>
                <a:cubicBezTo>
                  <a:pt x="3279" y="12"/>
                  <a:pt x="3269" y="25"/>
                  <a:pt x="3260" y="39"/>
                </a:cubicBezTo>
                <a:cubicBezTo>
                  <a:pt x="3279" y="29"/>
                  <a:pt x="3296" y="16"/>
                  <a:pt x="3313" y="0"/>
                </a:cubicBezTo>
                <a:lnTo>
                  <a:pt x="3289" y="0"/>
                </a:lnTo>
                <a:close/>
                <a:moveTo>
                  <a:pt x="3415" y="0"/>
                </a:moveTo>
                <a:cubicBezTo>
                  <a:pt x="3375" y="0"/>
                  <a:pt x="3375" y="0"/>
                  <a:pt x="3375" y="0"/>
                </a:cubicBezTo>
                <a:cubicBezTo>
                  <a:pt x="3372" y="21"/>
                  <a:pt x="3363" y="41"/>
                  <a:pt x="3348" y="59"/>
                </a:cubicBezTo>
                <a:cubicBezTo>
                  <a:pt x="3302" y="115"/>
                  <a:pt x="3237" y="132"/>
                  <a:pt x="3169" y="144"/>
                </a:cubicBezTo>
                <a:cubicBezTo>
                  <a:pt x="3165" y="96"/>
                  <a:pt x="3177" y="44"/>
                  <a:pt x="3197" y="0"/>
                </a:cubicBezTo>
                <a:cubicBezTo>
                  <a:pt x="3172" y="0"/>
                  <a:pt x="3172" y="0"/>
                  <a:pt x="3172" y="0"/>
                </a:cubicBezTo>
                <a:cubicBezTo>
                  <a:pt x="3151" y="46"/>
                  <a:pt x="3143" y="97"/>
                  <a:pt x="3150" y="154"/>
                </a:cubicBezTo>
                <a:cubicBezTo>
                  <a:pt x="3232" y="183"/>
                  <a:pt x="3359" y="112"/>
                  <a:pt x="3415" y="0"/>
                </a:cubicBezTo>
                <a:close/>
                <a:moveTo>
                  <a:pt x="1637" y="0"/>
                </a:moveTo>
                <a:cubicBezTo>
                  <a:pt x="1612" y="0"/>
                  <a:pt x="1612" y="0"/>
                  <a:pt x="1612" y="0"/>
                </a:cubicBezTo>
                <a:cubicBezTo>
                  <a:pt x="1614" y="2"/>
                  <a:pt x="1616" y="5"/>
                  <a:pt x="1618" y="8"/>
                </a:cubicBezTo>
                <a:cubicBezTo>
                  <a:pt x="1624" y="5"/>
                  <a:pt x="1632" y="4"/>
                  <a:pt x="1637" y="0"/>
                </a:cubicBezTo>
                <a:close/>
                <a:moveTo>
                  <a:pt x="1799" y="933"/>
                </a:moveTo>
                <a:cubicBezTo>
                  <a:pt x="1846" y="949"/>
                  <a:pt x="1887" y="956"/>
                  <a:pt x="1924" y="944"/>
                </a:cubicBezTo>
                <a:cubicBezTo>
                  <a:pt x="1960" y="932"/>
                  <a:pt x="1992" y="906"/>
                  <a:pt x="2028" y="884"/>
                </a:cubicBezTo>
                <a:cubicBezTo>
                  <a:pt x="2041" y="982"/>
                  <a:pt x="2084" y="1069"/>
                  <a:pt x="2146" y="1151"/>
                </a:cubicBezTo>
                <a:cubicBezTo>
                  <a:pt x="2150" y="1143"/>
                  <a:pt x="2154" y="1138"/>
                  <a:pt x="2154" y="1134"/>
                </a:cubicBezTo>
                <a:cubicBezTo>
                  <a:pt x="2150" y="1083"/>
                  <a:pt x="2175" y="1039"/>
                  <a:pt x="2194" y="995"/>
                </a:cubicBezTo>
                <a:cubicBezTo>
                  <a:pt x="2209" y="958"/>
                  <a:pt x="2229" y="923"/>
                  <a:pt x="2247" y="886"/>
                </a:cubicBezTo>
                <a:cubicBezTo>
                  <a:pt x="2274" y="893"/>
                  <a:pt x="2305" y="900"/>
                  <a:pt x="2336" y="908"/>
                </a:cubicBezTo>
                <a:cubicBezTo>
                  <a:pt x="2366" y="916"/>
                  <a:pt x="2396" y="926"/>
                  <a:pt x="2429" y="936"/>
                </a:cubicBezTo>
                <a:cubicBezTo>
                  <a:pt x="2452" y="861"/>
                  <a:pt x="2411" y="800"/>
                  <a:pt x="2371" y="740"/>
                </a:cubicBezTo>
                <a:cubicBezTo>
                  <a:pt x="2329" y="679"/>
                  <a:pt x="2274" y="635"/>
                  <a:pt x="2193" y="638"/>
                </a:cubicBezTo>
                <a:cubicBezTo>
                  <a:pt x="2196" y="596"/>
                  <a:pt x="2200" y="557"/>
                  <a:pt x="2201" y="518"/>
                </a:cubicBezTo>
                <a:cubicBezTo>
                  <a:pt x="2202" y="479"/>
                  <a:pt x="2199" y="440"/>
                  <a:pt x="2198" y="394"/>
                </a:cubicBezTo>
                <a:cubicBezTo>
                  <a:pt x="2290" y="476"/>
                  <a:pt x="2392" y="518"/>
                  <a:pt x="2515" y="496"/>
                </a:cubicBezTo>
                <a:cubicBezTo>
                  <a:pt x="2522" y="464"/>
                  <a:pt x="2508" y="435"/>
                  <a:pt x="2499" y="407"/>
                </a:cubicBezTo>
                <a:cubicBezTo>
                  <a:pt x="2476" y="334"/>
                  <a:pt x="2424" y="283"/>
                  <a:pt x="2363" y="240"/>
                </a:cubicBezTo>
                <a:cubicBezTo>
                  <a:pt x="2295" y="191"/>
                  <a:pt x="2217" y="164"/>
                  <a:pt x="2135" y="139"/>
                </a:cubicBezTo>
                <a:cubicBezTo>
                  <a:pt x="2120" y="92"/>
                  <a:pt x="2103" y="45"/>
                  <a:pt x="2084" y="0"/>
                </a:cubicBezTo>
                <a:cubicBezTo>
                  <a:pt x="2028" y="0"/>
                  <a:pt x="2028" y="0"/>
                  <a:pt x="2028" y="0"/>
                </a:cubicBezTo>
                <a:cubicBezTo>
                  <a:pt x="2055" y="52"/>
                  <a:pt x="2079" y="107"/>
                  <a:pt x="2101" y="163"/>
                </a:cubicBezTo>
                <a:cubicBezTo>
                  <a:pt x="2080" y="179"/>
                  <a:pt x="2060" y="192"/>
                  <a:pt x="2043" y="208"/>
                </a:cubicBezTo>
                <a:cubicBezTo>
                  <a:pt x="1989" y="259"/>
                  <a:pt x="1953" y="322"/>
                  <a:pt x="1938" y="395"/>
                </a:cubicBezTo>
                <a:cubicBezTo>
                  <a:pt x="1931" y="430"/>
                  <a:pt x="1935" y="467"/>
                  <a:pt x="1936" y="503"/>
                </a:cubicBezTo>
                <a:cubicBezTo>
                  <a:pt x="1937" y="517"/>
                  <a:pt x="1948" y="523"/>
                  <a:pt x="1963" y="524"/>
                </a:cubicBezTo>
                <a:cubicBezTo>
                  <a:pt x="2002" y="528"/>
                  <a:pt x="2033" y="508"/>
                  <a:pt x="2064" y="489"/>
                </a:cubicBezTo>
                <a:cubicBezTo>
                  <a:pt x="2088" y="474"/>
                  <a:pt x="2108" y="452"/>
                  <a:pt x="2133" y="431"/>
                </a:cubicBezTo>
                <a:cubicBezTo>
                  <a:pt x="2147" y="495"/>
                  <a:pt x="2145" y="560"/>
                  <a:pt x="2146" y="629"/>
                </a:cubicBezTo>
                <a:cubicBezTo>
                  <a:pt x="2125" y="621"/>
                  <a:pt x="2108" y="612"/>
                  <a:pt x="2090" y="608"/>
                </a:cubicBezTo>
                <a:cubicBezTo>
                  <a:pt x="2045" y="600"/>
                  <a:pt x="2008" y="621"/>
                  <a:pt x="1977" y="650"/>
                </a:cubicBezTo>
                <a:cubicBezTo>
                  <a:pt x="1944" y="682"/>
                  <a:pt x="1920" y="722"/>
                  <a:pt x="1907" y="768"/>
                </a:cubicBezTo>
                <a:cubicBezTo>
                  <a:pt x="1900" y="792"/>
                  <a:pt x="1891" y="816"/>
                  <a:pt x="1883" y="839"/>
                </a:cubicBezTo>
                <a:cubicBezTo>
                  <a:pt x="1869" y="879"/>
                  <a:pt x="1849" y="913"/>
                  <a:pt x="1799" y="933"/>
                </a:cubicBezTo>
                <a:close/>
                <a:moveTo>
                  <a:pt x="2122" y="396"/>
                </a:moveTo>
                <a:cubicBezTo>
                  <a:pt x="2112" y="413"/>
                  <a:pt x="2102" y="431"/>
                  <a:pt x="2088" y="444"/>
                </a:cubicBezTo>
                <a:cubicBezTo>
                  <a:pt x="2055" y="476"/>
                  <a:pt x="2017" y="501"/>
                  <a:pt x="1967" y="504"/>
                </a:cubicBezTo>
                <a:cubicBezTo>
                  <a:pt x="1926" y="408"/>
                  <a:pt x="2005" y="235"/>
                  <a:pt x="2087" y="238"/>
                </a:cubicBezTo>
                <a:cubicBezTo>
                  <a:pt x="2093" y="299"/>
                  <a:pt x="2056" y="349"/>
                  <a:pt x="2036" y="409"/>
                </a:cubicBezTo>
                <a:cubicBezTo>
                  <a:pt x="2081" y="368"/>
                  <a:pt x="2090" y="314"/>
                  <a:pt x="2114" y="266"/>
                </a:cubicBezTo>
                <a:cubicBezTo>
                  <a:pt x="2148" y="312"/>
                  <a:pt x="2145" y="354"/>
                  <a:pt x="2122" y="396"/>
                </a:cubicBezTo>
                <a:close/>
                <a:moveTo>
                  <a:pt x="2311" y="707"/>
                </a:moveTo>
                <a:cubicBezTo>
                  <a:pt x="2361" y="754"/>
                  <a:pt x="2395" y="811"/>
                  <a:pt x="2413" y="877"/>
                </a:cubicBezTo>
                <a:cubicBezTo>
                  <a:pt x="2415" y="886"/>
                  <a:pt x="2414" y="895"/>
                  <a:pt x="2414" y="901"/>
                </a:cubicBezTo>
                <a:cubicBezTo>
                  <a:pt x="2379" y="894"/>
                  <a:pt x="2348" y="887"/>
                  <a:pt x="2315" y="881"/>
                </a:cubicBezTo>
                <a:cubicBezTo>
                  <a:pt x="2287" y="877"/>
                  <a:pt x="2262" y="867"/>
                  <a:pt x="2246" y="849"/>
                </a:cubicBezTo>
                <a:cubicBezTo>
                  <a:pt x="2243" y="816"/>
                  <a:pt x="2240" y="789"/>
                  <a:pt x="2237" y="758"/>
                </a:cubicBezTo>
                <a:cubicBezTo>
                  <a:pt x="2263" y="775"/>
                  <a:pt x="2286" y="789"/>
                  <a:pt x="2309" y="804"/>
                </a:cubicBezTo>
                <a:cubicBezTo>
                  <a:pt x="2284" y="769"/>
                  <a:pt x="2245" y="747"/>
                  <a:pt x="2233" y="703"/>
                </a:cubicBezTo>
                <a:cubicBezTo>
                  <a:pt x="2268" y="684"/>
                  <a:pt x="2287" y="685"/>
                  <a:pt x="2311" y="707"/>
                </a:cubicBezTo>
                <a:close/>
                <a:moveTo>
                  <a:pt x="2174" y="259"/>
                </a:moveTo>
                <a:cubicBezTo>
                  <a:pt x="2216" y="285"/>
                  <a:pt x="2255" y="309"/>
                  <a:pt x="2294" y="333"/>
                </a:cubicBezTo>
                <a:cubicBezTo>
                  <a:pt x="2295" y="331"/>
                  <a:pt x="2297" y="328"/>
                  <a:pt x="2298" y="326"/>
                </a:cubicBezTo>
                <a:cubicBezTo>
                  <a:pt x="2263" y="296"/>
                  <a:pt x="2228" y="266"/>
                  <a:pt x="2192" y="235"/>
                </a:cubicBezTo>
                <a:cubicBezTo>
                  <a:pt x="2221" y="214"/>
                  <a:pt x="2267" y="214"/>
                  <a:pt x="2335" y="249"/>
                </a:cubicBezTo>
                <a:cubicBezTo>
                  <a:pt x="2425" y="295"/>
                  <a:pt x="2477" y="372"/>
                  <a:pt x="2493" y="476"/>
                </a:cubicBezTo>
                <a:cubicBezTo>
                  <a:pt x="2375" y="501"/>
                  <a:pt x="2244" y="433"/>
                  <a:pt x="2187" y="340"/>
                </a:cubicBezTo>
                <a:cubicBezTo>
                  <a:pt x="2172" y="318"/>
                  <a:pt x="2164" y="291"/>
                  <a:pt x="2174" y="259"/>
                </a:cubicBezTo>
                <a:close/>
                <a:moveTo>
                  <a:pt x="2165" y="368"/>
                </a:moveTo>
                <a:cubicBezTo>
                  <a:pt x="2185" y="440"/>
                  <a:pt x="2184" y="509"/>
                  <a:pt x="2173" y="578"/>
                </a:cubicBezTo>
                <a:cubicBezTo>
                  <a:pt x="2151" y="457"/>
                  <a:pt x="2149" y="402"/>
                  <a:pt x="2165" y="368"/>
                </a:cubicBezTo>
                <a:close/>
                <a:moveTo>
                  <a:pt x="2131" y="869"/>
                </a:moveTo>
                <a:cubicBezTo>
                  <a:pt x="2145" y="825"/>
                  <a:pt x="2146" y="777"/>
                  <a:pt x="2171" y="737"/>
                </a:cubicBezTo>
                <a:cubicBezTo>
                  <a:pt x="2177" y="739"/>
                  <a:pt x="2180" y="740"/>
                  <a:pt x="2183" y="741"/>
                </a:cubicBezTo>
                <a:cubicBezTo>
                  <a:pt x="2185" y="743"/>
                  <a:pt x="2187" y="745"/>
                  <a:pt x="2189" y="747"/>
                </a:cubicBezTo>
                <a:cubicBezTo>
                  <a:pt x="2228" y="810"/>
                  <a:pt x="2232" y="875"/>
                  <a:pt x="2197" y="942"/>
                </a:cubicBezTo>
                <a:cubicBezTo>
                  <a:pt x="2172" y="989"/>
                  <a:pt x="2145" y="1035"/>
                  <a:pt x="2131" y="1091"/>
                </a:cubicBezTo>
                <a:cubicBezTo>
                  <a:pt x="2115" y="1064"/>
                  <a:pt x="2098" y="1037"/>
                  <a:pt x="2085" y="1009"/>
                </a:cubicBezTo>
                <a:cubicBezTo>
                  <a:pt x="2062" y="956"/>
                  <a:pt x="2048" y="900"/>
                  <a:pt x="2051" y="842"/>
                </a:cubicBezTo>
                <a:cubicBezTo>
                  <a:pt x="2055" y="774"/>
                  <a:pt x="2079" y="743"/>
                  <a:pt x="2141" y="730"/>
                </a:cubicBezTo>
                <a:cubicBezTo>
                  <a:pt x="2134" y="776"/>
                  <a:pt x="2120" y="822"/>
                  <a:pt x="2131" y="869"/>
                </a:cubicBezTo>
                <a:close/>
                <a:moveTo>
                  <a:pt x="1918" y="800"/>
                </a:moveTo>
                <a:cubicBezTo>
                  <a:pt x="1928" y="765"/>
                  <a:pt x="1949" y="738"/>
                  <a:pt x="1971" y="711"/>
                </a:cubicBezTo>
                <a:cubicBezTo>
                  <a:pt x="1988" y="690"/>
                  <a:pt x="2012" y="677"/>
                  <a:pt x="2044" y="680"/>
                </a:cubicBezTo>
                <a:cubicBezTo>
                  <a:pt x="2027" y="705"/>
                  <a:pt x="2012" y="727"/>
                  <a:pt x="1997" y="749"/>
                </a:cubicBezTo>
                <a:cubicBezTo>
                  <a:pt x="2016" y="738"/>
                  <a:pt x="2030" y="723"/>
                  <a:pt x="2046" y="710"/>
                </a:cubicBezTo>
                <a:cubicBezTo>
                  <a:pt x="2061" y="697"/>
                  <a:pt x="2076" y="681"/>
                  <a:pt x="2102" y="691"/>
                </a:cubicBezTo>
                <a:cubicBezTo>
                  <a:pt x="2085" y="714"/>
                  <a:pt x="2067" y="736"/>
                  <a:pt x="2052" y="758"/>
                </a:cubicBezTo>
                <a:cubicBezTo>
                  <a:pt x="2036" y="782"/>
                  <a:pt x="2041" y="817"/>
                  <a:pt x="2015" y="836"/>
                </a:cubicBezTo>
                <a:cubicBezTo>
                  <a:pt x="2008" y="884"/>
                  <a:pt x="1967" y="898"/>
                  <a:pt x="1933" y="918"/>
                </a:cubicBezTo>
                <a:cubicBezTo>
                  <a:pt x="1914" y="929"/>
                  <a:pt x="1893" y="936"/>
                  <a:pt x="1868" y="924"/>
                </a:cubicBezTo>
                <a:cubicBezTo>
                  <a:pt x="1886" y="880"/>
                  <a:pt x="1905" y="841"/>
                  <a:pt x="1918" y="800"/>
                </a:cubicBezTo>
                <a:close/>
                <a:moveTo>
                  <a:pt x="2652" y="273"/>
                </a:moveTo>
                <a:cubicBezTo>
                  <a:pt x="2723" y="253"/>
                  <a:pt x="2772" y="203"/>
                  <a:pt x="2818" y="150"/>
                </a:cubicBezTo>
                <a:cubicBezTo>
                  <a:pt x="2825" y="141"/>
                  <a:pt x="2832" y="133"/>
                  <a:pt x="2839" y="124"/>
                </a:cubicBezTo>
                <a:cubicBezTo>
                  <a:pt x="2839" y="124"/>
                  <a:pt x="2841" y="124"/>
                  <a:pt x="2846" y="124"/>
                </a:cubicBezTo>
                <a:cubicBezTo>
                  <a:pt x="2865" y="210"/>
                  <a:pt x="2890" y="295"/>
                  <a:pt x="2947" y="368"/>
                </a:cubicBezTo>
                <a:cubicBezTo>
                  <a:pt x="3012" y="310"/>
                  <a:pt x="3030" y="234"/>
                  <a:pt x="3034" y="155"/>
                </a:cubicBezTo>
                <a:cubicBezTo>
                  <a:pt x="3037" y="97"/>
                  <a:pt x="3021" y="46"/>
                  <a:pt x="2988" y="0"/>
                </a:cubicBezTo>
                <a:cubicBezTo>
                  <a:pt x="2797" y="0"/>
                  <a:pt x="2797" y="0"/>
                  <a:pt x="2797" y="0"/>
                </a:cubicBezTo>
                <a:cubicBezTo>
                  <a:pt x="2802" y="1"/>
                  <a:pt x="2808" y="3"/>
                  <a:pt x="2814" y="6"/>
                </a:cubicBezTo>
                <a:cubicBezTo>
                  <a:pt x="2779" y="52"/>
                  <a:pt x="2744" y="97"/>
                  <a:pt x="2710" y="141"/>
                </a:cubicBezTo>
                <a:cubicBezTo>
                  <a:pt x="2712" y="142"/>
                  <a:pt x="2714" y="144"/>
                  <a:pt x="2716" y="145"/>
                </a:cubicBezTo>
                <a:cubicBezTo>
                  <a:pt x="2755" y="107"/>
                  <a:pt x="2793" y="68"/>
                  <a:pt x="2839" y="22"/>
                </a:cubicBezTo>
                <a:cubicBezTo>
                  <a:pt x="2839" y="96"/>
                  <a:pt x="2801" y="142"/>
                  <a:pt x="2760" y="183"/>
                </a:cubicBezTo>
                <a:cubicBezTo>
                  <a:pt x="2722" y="222"/>
                  <a:pt x="2677" y="256"/>
                  <a:pt x="2613" y="257"/>
                </a:cubicBezTo>
                <a:cubicBezTo>
                  <a:pt x="2640" y="154"/>
                  <a:pt x="2695" y="73"/>
                  <a:pt x="2771" y="6"/>
                </a:cubicBezTo>
                <a:cubicBezTo>
                  <a:pt x="2775" y="3"/>
                  <a:pt x="2779" y="1"/>
                  <a:pt x="2784" y="0"/>
                </a:cubicBezTo>
                <a:cubicBezTo>
                  <a:pt x="2597" y="0"/>
                  <a:pt x="2597" y="0"/>
                  <a:pt x="2597" y="0"/>
                </a:cubicBezTo>
                <a:cubicBezTo>
                  <a:pt x="2634" y="14"/>
                  <a:pt x="2673" y="23"/>
                  <a:pt x="2716" y="20"/>
                </a:cubicBezTo>
                <a:cubicBezTo>
                  <a:pt x="2717" y="20"/>
                  <a:pt x="2718" y="22"/>
                  <a:pt x="2719" y="23"/>
                </a:cubicBezTo>
                <a:cubicBezTo>
                  <a:pt x="2653" y="98"/>
                  <a:pt x="2601" y="196"/>
                  <a:pt x="2589" y="270"/>
                </a:cubicBezTo>
                <a:cubicBezTo>
                  <a:pt x="2609" y="282"/>
                  <a:pt x="2630" y="280"/>
                  <a:pt x="2652" y="273"/>
                </a:cubicBezTo>
                <a:close/>
                <a:moveTo>
                  <a:pt x="2870" y="107"/>
                </a:moveTo>
                <a:cubicBezTo>
                  <a:pt x="2873" y="76"/>
                  <a:pt x="2870" y="37"/>
                  <a:pt x="2913" y="17"/>
                </a:cubicBezTo>
                <a:cubicBezTo>
                  <a:pt x="2932" y="57"/>
                  <a:pt x="2929" y="99"/>
                  <a:pt x="2944" y="138"/>
                </a:cubicBezTo>
                <a:cubicBezTo>
                  <a:pt x="2959" y="97"/>
                  <a:pt x="2940" y="56"/>
                  <a:pt x="2942" y="12"/>
                </a:cubicBezTo>
                <a:cubicBezTo>
                  <a:pt x="2971" y="25"/>
                  <a:pt x="2991" y="43"/>
                  <a:pt x="3000" y="71"/>
                </a:cubicBezTo>
                <a:cubicBezTo>
                  <a:pt x="3029" y="166"/>
                  <a:pt x="3007" y="252"/>
                  <a:pt x="2954" y="335"/>
                </a:cubicBezTo>
                <a:cubicBezTo>
                  <a:pt x="2908" y="279"/>
                  <a:pt x="2865" y="171"/>
                  <a:pt x="2870" y="107"/>
                </a:cubicBezTo>
                <a:close/>
                <a:moveTo>
                  <a:pt x="77" y="680"/>
                </a:moveTo>
                <a:cubicBezTo>
                  <a:pt x="64" y="684"/>
                  <a:pt x="52" y="689"/>
                  <a:pt x="39" y="694"/>
                </a:cubicBezTo>
                <a:cubicBezTo>
                  <a:pt x="26" y="699"/>
                  <a:pt x="13" y="706"/>
                  <a:pt x="0" y="710"/>
                </a:cubicBezTo>
                <a:cubicBezTo>
                  <a:pt x="0" y="732"/>
                  <a:pt x="0" y="732"/>
                  <a:pt x="0" y="732"/>
                </a:cubicBezTo>
                <a:cubicBezTo>
                  <a:pt x="29" y="721"/>
                  <a:pt x="56" y="706"/>
                  <a:pt x="77" y="680"/>
                </a:cubicBezTo>
                <a:close/>
                <a:moveTo>
                  <a:pt x="3767" y="2160"/>
                </a:moveTo>
                <a:cubicBezTo>
                  <a:pt x="3792" y="2160"/>
                  <a:pt x="3792" y="2160"/>
                  <a:pt x="3792" y="2160"/>
                </a:cubicBezTo>
                <a:cubicBezTo>
                  <a:pt x="3801" y="2149"/>
                  <a:pt x="3810" y="2139"/>
                  <a:pt x="3819" y="2129"/>
                </a:cubicBezTo>
                <a:cubicBezTo>
                  <a:pt x="3826" y="2122"/>
                  <a:pt x="3833" y="2115"/>
                  <a:pt x="3840" y="2109"/>
                </a:cubicBezTo>
                <a:cubicBezTo>
                  <a:pt x="3840" y="2086"/>
                  <a:pt x="3840" y="2086"/>
                  <a:pt x="3840" y="2086"/>
                </a:cubicBezTo>
                <a:cubicBezTo>
                  <a:pt x="3814" y="2108"/>
                  <a:pt x="3790" y="2133"/>
                  <a:pt x="3767" y="2160"/>
                </a:cubicBezTo>
                <a:close/>
                <a:moveTo>
                  <a:pt x="3765" y="938"/>
                </a:moveTo>
                <a:cubicBezTo>
                  <a:pt x="3763" y="976"/>
                  <a:pt x="3776" y="1015"/>
                  <a:pt x="3784" y="1057"/>
                </a:cubicBezTo>
                <a:cubicBezTo>
                  <a:pt x="3687" y="1034"/>
                  <a:pt x="3591" y="1043"/>
                  <a:pt x="3492" y="1072"/>
                </a:cubicBezTo>
                <a:cubicBezTo>
                  <a:pt x="3498" y="1079"/>
                  <a:pt x="3501" y="1085"/>
                  <a:pt x="3505" y="1086"/>
                </a:cubicBezTo>
                <a:cubicBezTo>
                  <a:pt x="3554" y="1100"/>
                  <a:pt x="3587" y="1139"/>
                  <a:pt x="3622" y="1172"/>
                </a:cubicBezTo>
                <a:cubicBezTo>
                  <a:pt x="3651" y="1200"/>
                  <a:pt x="3677" y="1230"/>
                  <a:pt x="3705" y="1260"/>
                </a:cubicBezTo>
                <a:cubicBezTo>
                  <a:pt x="3689" y="1284"/>
                  <a:pt x="3671" y="1310"/>
                  <a:pt x="3653" y="1336"/>
                </a:cubicBezTo>
                <a:cubicBezTo>
                  <a:pt x="3634" y="1361"/>
                  <a:pt x="3614" y="1386"/>
                  <a:pt x="3594" y="1413"/>
                </a:cubicBezTo>
                <a:cubicBezTo>
                  <a:pt x="3655" y="1461"/>
                  <a:pt x="3728" y="1444"/>
                  <a:pt x="3798" y="1427"/>
                </a:cubicBezTo>
                <a:cubicBezTo>
                  <a:pt x="3812" y="1424"/>
                  <a:pt x="3826" y="1420"/>
                  <a:pt x="3840" y="1414"/>
                </a:cubicBezTo>
                <a:cubicBezTo>
                  <a:pt x="3840" y="1388"/>
                  <a:pt x="3840" y="1388"/>
                  <a:pt x="3840" y="1388"/>
                </a:cubicBezTo>
                <a:cubicBezTo>
                  <a:pt x="3781" y="1415"/>
                  <a:pt x="3719" y="1425"/>
                  <a:pt x="3654" y="1419"/>
                </a:cubicBezTo>
                <a:cubicBezTo>
                  <a:pt x="3645" y="1418"/>
                  <a:pt x="3637" y="1413"/>
                  <a:pt x="3632" y="1411"/>
                </a:cubicBezTo>
                <a:cubicBezTo>
                  <a:pt x="3650" y="1381"/>
                  <a:pt x="3669" y="1354"/>
                  <a:pt x="3685" y="1326"/>
                </a:cubicBezTo>
                <a:cubicBezTo>
                  <a:pt x="3699" y="1301"/>
                  <a:pt x="3717" y="1281"/>
                  <a:pt x="3740" y="1272"/>
                </a:cubicBezTo>
                <a:cubicBezTo>
                  <a:pt x="3771" y="1281"/>
                  <a:pt x="3798" y="1288"/>
                  <a:pt x="3828" y="1296"/>
                </a:cubicBezTo>
                <a:cubicBezTo>
                  <a:pt x="3803" y="1315"/>
                  <a:pt x="3781" y="1331"/>
                  <a:pt x="3760" y="1347"/>
                </a:cubicBezTo>
                <a:cubicBezTo>
                  <a:pt x="3788" y="1340"/>
                  <a:pt x="3813" y="1324"/>
                  <a:pt x="3840" y="1316"/>
                </a:cubicBezTo>
                <a:cubicBezTo>
                  <a:pt x="3840" y="1257"/>
                  <a:pt x="3840" y="1257"/>
                  <a:pt x="3840" y="1257"/>
                </a:cubicBezTo>
                <a:cubicBezTo>
                  <a:pt x="3773" y="1266"/>
                  <a:pt x="3717" y="1246"/>
                  <a:pt x="3670" y="1194"/>
                </a:cubicBezTo>
                <a:cubicBezTo>
                  <a:pt x="3635" y="1154"/>
                  <a:pt x="3602" y="1112"/>
                  <a:pt x="3553" y="1079"/>
                </a:cubicBezTo>
                <a:cubicBezTo>
                  <a:pt x="3585" y="1075"/>
                  <a:pt x="3616" y="1067"/>
                  <a:pt x="3647" y="1066"/>
                </a:cubicBezTo>
                <a:cubicBezTo>
                  <a:pt x="3705" y="1063"/>
                  <a:pt x="3761" y="1069"/>
                  <a:pt x="3815" y="1093"/>
                </a:cubicBezTo>
                <a:cubicBezTo>
                  <a:pt x="3824" y="1097"/>
                  <a:pt x="3833" y="1101"/>
                  <a:pt x="3840" y="1106"/>
                </a:cubicBezTo>
                <a:cubicBezTo>
                  <a:pt x="3840" y="1075"/>
                  <a:pt x="3840" y="1075"/>
                  <a:pt x="3840" y="1075"/>
                </a:cubicBezTo>
                <a:cubicBezTo>
                  <a:pt x="3837" y="1071"/>
                  <a:pt x="3835" y="1066"/>
                  <a:pt x="3833" y="1061"/>
                </a:cubicBezTo>
                <a:cubicBezTo>
                  <a:pt x="3791" y="1037"/>
                  <a:pt x="3792" y="994"/>
                  <a:pt x="3785" y="955"/>
                </a:cubicBezTo>
                <a:cubicBezTo>
                  <a:pt x="3782" y="934"/>
                  <a:pt x="3783" y="911"/>
                  <a:pt x="3802" y="893"/>
                </a:cubicBezTo>
                <a:cubicBezTo>
                  <a:pt x="3815" y="905"/>
                  <a:pt x="3828" y="917"/>
                  <a:pt x="3840" y="928"/>
                </a:cubicBezTo>
                <a:cubicBezTo>
                  <a:pt x="3840" y="896"/>
                  <a:pt x="3840" y="896"/>
                  <a:pt x="3840" y="896"/>
                </a:cubicBezTo>
                <a:cubicBezTo>
                  <a:pt x="3827" y="877"/>
                  <a:pt x="3819" y="855"/>
                  <a:pt x="3819" y="825"/>
                </a:cubicBezTo>
                <a:cubicBezTo>
                  <a:pt x="3787" y="863"/>
                  <a:pt x="3766" y="899"/>
                  <a:pt x="3765" y="938"/>
                </a:cubicBezTo>
                <a:close/>
                <a:moveTo>
                  <a:pt x="224" y="0"/>
                </a:moveTo>
                <a:cubicBezTo>
                  <a:pt x="224" y="6"/>
                  <a:pt x="223" y="13"/>
                  <a:pt x="223" y="20"/>
                </a:cubicBezTo>
                <a:cubicBezTo>
                  <a:pt x="222" y="34"/>
                  <a:pt x="221" y="47"/>
                  <a:pt x="220" y="61"/>
                </a:cubicBezTo>
                <a:cubicBezTo>
                  <a:pt x="233" y="41"/>
                  <a:pt x="240" y="21"/>
                  <a:pt x="244" y="0"/>
                </a:cubicBezTo>
                <a:lnTo>
                  <a:pt x="224" y="0"/>
                </a:lnTo>
                <a:close/>
                <a:moveTo>
                  <a:pt x="3424" y="1391"/>
                </a:moveTo>
                <a:cubicBezTo>
                  <a:pt x="3382" y="1370"/>
                  <a:pt x="3334" y="1376"/>
                  <a:pt x="3287" y="1379"/>
                </a:cubicBezTo>
                <a:cubicBezTo>
                  <a:pt x="3246" y="1382"/>
                  <a:pt x="3208" y="1396"/>
                  <a:pt x="3173" y="1416"/>
                </a:cubicBezTo>
                <a:cubicBezTo>
                  <a:pt x="3159" y="1424"/>
                  <a:pt x="3146" y="1431"/>
                  <a:pt x="3126" y="1416"/>
                </a:cubicBezTo>
                <a:cubicBezTo>
                  <a:pt x="3185" y="1395"/>
                  <a:pt x="3225" y="1355"/>
                  <a:pt x="3260" y="1308"/>
                </a:cubicBezTo>
                <a:cubicBezTo>
                  <a:pt x="3297" y="1260"/>
                  <a:pt x="3311" y="1203"/>
                  <a:pt x="3319" y="1143"/>
                </a:cubicBezTo>
                <a:cubicBezTo>
                  <a:pt x="3237" y="1133"/>
                  <a:pt x="3167" y="1161"/>
                  <a:pt x="3104" y="1208"/>
                </a:cubicBezTo>
                <a:cubicBezTo>
                  <a:pt x="3041" y="1254"/>
                  <a:pt x="2998" y="1315"/>
                  <a:pt x="2990" y="1397"/>
                </a:cubicBezTo>
                <a:cubicBezTo>
                  <a:pt x="2841" y="1409"/>
                  <a:pt x="2710" y="1457"/>
                  <a:pt x="2597" y="1556"/>
                </a:cubicBezTo>
                <a:cubicBezTo>
                  <a:pt x="2619" y="1415"/>
                  <a:pt x="2674" y="1286"/>
                  <a:pt x="2740" y="1161"/>
                </a:cubicBezTo>
                <a:cubicBezTo>
                  <a:pt x="2766" y="1166"/>
                  <a:pt x="2789" y="1173"/>
                  <a:pt x="2812" y="1175"/>
                </a:cubicBezTo>
                <a:cubicBezTo>
                  <a:pt x="2886" y="1183"/>
                  <a:pt x="2958" y="1170"/>
                  <a:pt x="3022" y="1133"/>
                </a:cubicBezTo>
                <a:cubicBezTo>
                  <a:pt x="3053" y="1116"/>
                  <a:pt x="3079" y="1089"/>
                  <a:pt x="3106" y="1065"/>
                </a:cubicBezTo>
                <a:cubicBezTo>
                  <a:pt x="3116" y="1055"/>
                  <a:pt x="3113" y="1043"/>
                  <a:pt x="3105" y="1031"/>
                </a:cubicBezTo>
                <a:cubicBezTo>
                  <a:pt x="3082" y="998"/>
                  <a:pt x="3046" y="987"/>
                  <a:pt x="3012" y="977"/>
                </a:cubicBezTo>
                <a:cubicBezTo>
                  <a:pt x="2985" y="968"/>
                  <a:pt x="2955" y="967"/>
                  <a:pt x="2923" y="962"/>
                </a:cubicBezTo>
                <a:cubicBezTo>
                  <a:pt x="2963" y="910"/>
                  <a:pt x="3013" y="868"/>
                  <a:pt x="3065" y="823"/>
                </a:cubicBezTo>
                <a:cubicBezTo>
                  <a:pt x="3072" y="844"/>
                  <a:pt x="3076" y="863"/>
                  <a:pt x="3085" y="879"/>
                </a:cubicBezTo>
                <a:cubicBezTo>
                  <a:pt x="3108" y="919"/>
                  <a:pt x="3148" y="933"/>
                  <a:pt x="3191" y="938"/>
                </a:cubicBezTo>
                <a:cubicBezTo>
                  <a:pt x="3237" y="942"/>
                  <a:pt x="3283" y="934"/>
                  <a:pt x="3326" y="915"/>
                </a:cubicBezTo>
                <a:cubicBezTo>
                  <a:pt x="3349" y="904"/>
                  <a:pt x="3372" y="895"/>
                  <a:pt x="3396" y="886"/>
                </a:cubicBezTo>
                <a:cubicBezTo>
                  <a:pt x="3435" y="871"/>
                  <a:pt x="3474" y="864"/>
                  <a:pt x="3521" y="889"/>
                </a:cubicBezTo>
                <a:cubicBezTo>
                  <a:pt x="3503" y="843"/>
                  <a:pt x="3481" y="807"/>
                  <a:pt x="3448" y="787"/>
                </a:cubicBezTo>
                <a:cubicBezTo>
                  <a:pt x="3416" y="767"/>
                  <a:pt x="3375" y="760"/>
                  <a:pt x="3335" y="747"/>
                </a:cubicBezTo>
                <a:cubicBezTo>
                  <a:pt x="3401" y="673"/>
                  <a:pt x="3439" y="584"/>
                  <a:pt x="3461" y="483"/>
                </a:cubicBezTo>
                <a:cubicBezTo>
                  <a:pt x="3452" y="486"/>
                  <a:pt x="3446" y="485"/>
                  <a:pt x="3443" y="488"/>
                </a:cubicBezTo>
                <a:cubicBezTo>
                  <a:pt x="3407" y="525"/>
                  <a:pt x="3358" y="534"/>
                  <a:pt x="3311" y="549"/>
                </a:cubicBezTo>
                <a:cubicBezTo>
                  <a:pt x="3273" y="561"/>
                  <a:pt x="3234" y="569"/>
                  <a:pt x="3194" y="580"/>
                </a:cubicBezTo>
                <a:cubicBezTo>
                  <a:pt x="3181" y="554"/>
                  <a:pt x="3167" y="526"/>
                  <a:pt x="3153" y="498"/>
                </a:cubicBezTo>
                <a:cubicBezTo>
                  <a:pt x="3140" y="469"/>
                  <a:pt x="3128" y="440"/>
                  <a:pt x="3114" y="409"/>
                </a:cubicBezTo>
                <a:cubicBezTo>
                  <a:pt x="3042" y="440"/>
                  <a:pt x="3022" y="511"/>
                  <a:pt x="3003" y="581"/>
                </a:cubicBezTo>
                <a:cubicBezTo>
                  <a:pt x="2983" y="652"/>
                  <a:pt x="2986" y="722"/>
                  <a:pt x="3041" y="781"/>
                </a:cubicBezTo>
                <a:cubicBezTo>
                  <a:pt x="3007" y="807"/>
                  <a:pt x="2975" y="829"/>
                  <a:pt x="2944" y="854"/>
                </a:cubicBezTo>
                <a:cubicBezTo>
                  <a:pt x="2914" y="879"/>
                  <a:pt x="2886" y="906"/>
                  <a:pt x="2852" y="937"/>
                </a:cubicBezTo>
                <a:cubicBezTo>
                  <a:pt x="2855" y="813"/>
                  <a:pt x="2821" y="708"/>
                  <a:pt x="2724" y="630"/>
                </a:cubicBezTo>
                <a:cubicBezTo>
                  <a:pt x="2695" y="645"/>
                  <a:pt x="2682" y="675"/>
                  <a:pt x="2666" y="700"/>
                </a:cubicBezTo>
                <a:cubicBezTo>
                  <a:pt x="2626" y="765"/>
                  <a:pt x="2622" y="838"/>
                  <a:pt x="2628" y="911"/>
                </a:cubicBezTo>
                <a:cubicBezTo>
                  <a:pt x="2635" y="995"/>
                  <a:pt x="2666" y="1072"/>
                  <a:pt x="2700" y="1151"/>
                </a:cubicBezTo>
                <a:cubicBezTo>
                  <a:pt x="2639" y="1249"/>
                  <a:pt x="2586" y="1354"/>
                  <a:pt x="2552" y="1466"/>
                </a:cubicBezTo>
                <a:cubicBezTo>
                  <a:pt x="2518" y="1578"/>
                  <a:pt x="2496" y="1692"/>
                  <a:pt x="2467" y="1810"/>
                </a:cubicBezTo>
                <a:cubicBezTo>
                  <a:pt x="2457" y="1781"/>
                  <a:pt x="2447" y="1754"/>
                  <a:pt x="2437" y="1729"/>
                </a:cubicBezTo>
                <a:cubicBezTo>
                  <a:pt x="2516" y="1568"/>
                  <a:pt x="2524" y="1412"/>
                  <a:pt x="2421" y="1256"/>
                </a:cubicBezTo>
                <a:cubicBezTo>
                  <a:pt x="2369" y="1289"/>
                  <a:pt x="2340" y="1335"/>
                  <a:pt x="2328" y="1389"/>
                </a:cubicBezTo>
                <a:cubicBezTo>
                  <a:pt x="2317" y="1440"/>
                  <a:pt x="2313" y="1493"/>
                  <a:pt x="2306" y="1549"/>
                </a:cubicBezTo>
                <a:cubicBezTo>
                  <a:pt x="2228" y="1465"/>
                  <a:pt x="2130" y="1417"/>
                  <a:pt x="2023" y="1375"/>
                </a:cubicBezTo>
                <a:cubicBezTo>
                  <a:pt x="2019" y="1358"/>
                  <a:pt x="2014" y="1338"/>
                  <a:pt x="2011" y="1317"/>
                </a:cubicBezTo>
                <a:cubicBezTo>
                  <a:pt x="1998" y="1229"/>
                  <a:pt x="1945" y="1171"/>
                  <a:pt x="1871" y="1128"/>
                </a:cubicBezTo>
                <a:cubicBezTo>
                  <a:pt x="1842" y="1112"/>
                  <a:pt x="1811" y="1099"/>
                  <a:pt x="1779" y="1089"/>
                </a:cubicBezTo>
                <a:cubicBezTo>
                  <a:pt x="1742" y="1078"/>
                  <a:pt x="1727" y="1096"/>
                  <a:pt x="1734" y="1134"/>
                </a:cubicBezTo>
                <a:cubicBezTo>
                  <a:pt x="1747" y="1201"/>
                  <a:pt x="1768" y="1264"/>
                  <a:pt x="1818" y="1313"/>
                </a:cubicBezTo>
                <a:cubicBezTo>
                  <a:pt x="1819" y="1314"/>
                  <a:pt x="1818" y="1316"/>
                  <a:pt x="1818" y="1318"/>
                </a:cubicBezTo>
                <a:cubicBezTo>
                  <a:pt x="1718" y="1318"/>
                  <a:pt x="1611" y="1344"/>
                  <a:pt x="1547" y="1384"/>
                </a:cubicBezTo>
                <a:cubicBezTo>
                  <a:pt x="1551" y="1407"/>
                  <a:pt x="1567" y="1421"/>
                  <a:pt x="1586" y="1433"/>
                </a:cubicBezTo>
                <a:cubicBezTo>
                  <a:pt x="1649" y="1473"/>
                  <a:pt x="1718" y="1476"/>
                  <a:pt x="1789" y="1475"/>
                </a:cubicBezTo>
                <a:cubicBezTo>
                  <a:pt x="1800" y="1475"/>
                  <a:pt x="1811" y="1474"/>
                  <a:pt x="1822" y="1474"/>
                </a:cubicBezTo>
                <a:cubicBezTo>
                  <a:pt x="1823" y="1474"/>
                  <a:pt x="1824" y="1476"/>
                  <a:pt x="1827" y="1479"/>
                </a:cubicBezTo>
                <a:cubicBezTo>
                  <a:pt x="1775" y="1551"/>
                  <a:pt x="1728" y="1626"/>
                  <a:pt x="1711" y="1717"/>
                </a:cubicBezTo>
                <a:cubicBezTo>
                  <a:pt x="1798" y="1727"/>
                  <a:pt x="1867" y="1690"/>
                  <a:pt x="1929" y="1641"/>
                </a:cubicBezTo>
                <a:cubicBezTo>
                  <a:pt x="1992" y="1590"/>
                  <a:pt x="2021" y="1520"/>
                  <a:pt x="2022" y="1431"/>
                </a:cubicBezTo>
                <a:cubicBezTo>
                  <a:pt x="2130" y="1478"/>
                  <a:pt x="2221" y="1538"/>
                  <a:pt x="2292" y="1632"/>
                </a:cubicBezTo>
                <a:cubicBezTo>
                  <a:pt x="2177" y="1614"/>
                  <a:pt x="2081" y="1643"/>
                  <a:pt x="2005" y="1727"/>
                </a:cubicBezTo>
                <a:cubicBezTo>
                  <a:pt x="2047" y="1827"/>
                  <a:pt x="2249" y="1877"/>
                  <a:pt x="2382" y="1783"/>
                </a:cubicBezTo>
                <a:cubicBezTo>
                  <a:pt x="2411" y="1858"/>
                  <a:pt x="2428" y="1932"/>
                  <a:pt x="2411" y="2011"/>
                </a:cubicBezTo>
                <a:cubicBezTo>
                  <a:pt x="2406" y="2036"/>
                  <a:pt x="2397" y="2059"/>
                  <a:pt x="2410" y="2084"/>
                </a:cubicBezTo>
                <a:cubicBezTo>
                  <a:pt x="2414" y="2091"/>
                  <a:pt x="2411" y="2103"/>
                  <a:pt x="2408" y="2111"/>
                </a:cubicBezTo>
                <a:cubicBezTo>
                  <a:pt x="2403" y="2128"/>
                  <a:pt x="2397" y="2144"/>
                  <a:pt x="2391" y="2160"/>
                </a:cubicBezTo>
                <a:cubicBezTo>
                  <a:pt x="2414" y="2160"/>
                  <a:pt x="2414" y="2160"/>
                  <a:pt x="2414" y="2160"/>
                </a:cubicBezTo>
                <a:cubicBezTo>
                  <a:pt x="2420" y="2148"/>
                  <a:pt x="2423" y="2134"/>
                  <a:pt x="2430" y="2123"/>
                </a:cubicBezTo>
                <a:cubicBezTo>
                  <a:pt x="2444" y="2104"/>
                  <a:pt x="2447" y="2085"/>
                  <a:pt x="2432" y="2065"/>
                </a:cubicBezTo>
                <a:cubicBezTo>
                  <a:pt x="2465" y="2035"/>
                  <a:pt x="2459" y="1998"/>
                  <a:pt x="2451" y="1962"/>
                </a:cubicBezTo>
                <a:cubicBezTo>
                  <a:pt x="2438" y="1900"/>
                  <a:pt x="2430" y="1836"/>
                  <a:pt x="2405" y="1776"/>
                </a:cubicBezTo>
                <a:cubicBezTo>
                  <a:pt x="2399" y="1760"/>
                  <a:pt x="2399" y="1749"/>
                  <a:pt x="2418" y="1745"/>
                </a:cubicBezTo>
                <a:cubicBezTo>
                  <a:pt x="2455" y="1806"/>
                  <a:pt x="2445" y="1877"/>
                  <a:pt x="2465" y="1943"/>
                </a:cubicBezTo>
                <a:cubicBezTo>
                  <a:pt x="2472" y="1935"/>
                  <a:pt x="2477" y="1927"/>
                  <a:pt x="2478" y="1919"/>
                </a:cubicBezTo>
                <a:cubicBezTo>
                  <a:pt x="2496" y="1824"/>
                  <a:pt x="2514" y="1730"/>
                  <a:pt x="2529" y="1635"/>
                </a:cubicBezTo>
                <a:cubicBezTo>
                  <a:pt x="2544" y="1543"/>
                  <a:pt x="2574" y="1456"/>
                  <a:pt x="2609" y="1371"/>
                </a:cubicBezTo>
                <a:cubicBezTo>
                  <a:pt x="2616" y="1354"/>
                  <a:pt x="2625" y="1338"/>
                  <a:pt x="2633" y="1322"/>
                </a:cubicBezTo>
                <a:cubicBezTo>
                  <a:pt x="2627" y="1360"/>
                  <a:pt x="2613" y="1393"/>
                  <a:pt x="2602" y="1428"/>
                </a:cubicBezTo>
                <a:cubicBezTo>
                  <a:pt x="2568" y="1545"/>
                  <a:pt x="2542" y="1665"/>
                  <a:pt x="2521" y="1786"/>
                </a:cubicBezTo>
                <a:cubicBezTo>
                  <a:pt x="2504" y="1886"/>
                  <a:pt x="2489" y="1985"/>
                  <a:pt x="2474" y="2085"/>
                </a:cubicBezTo>
                <a:cubicBezTo>
                  <a:pt x="2470" y="2110"/>
                  <a:pt x="2464" y="2135"/>
                  <a:pt x="2458" y="2160"/>
                </a:cubicBezTo>
                <a:cubicBezTo>
                  <a:pt x="2479" y="2160"/>
                  <a:pt x="2479" y="2160"/>
                  <a:pt x="2479" y="2160"/>
                </a:cubicBezTo>
                <a:cubicBezTo>
                  <a:pt x="2485" y="2135"/>
                  <a:pt x="2491" y="2109"/>
                  <a:pt x="2495" y="2082"/>
                </a:cubicBezTo>
                <a:cubicBezTo>
                  <a:pt x="2498" y="2069"/>
                  <a:pt x="2502" y="2056"/>
                  <a:pt x="2507" y="2040"/>
                </a:cubicBezTo>
                <a:cubicBezTo>
                  <a:pt x="2516" y="2045"/>
                  <a:pt x="2523" y="2048"/>
                  <a:pt x="2529" y="2053"/>
                </a:cubicBezTo>
                <a:cubicBezTo>
                  <a:pt x="2596" y="2101"/>
                  <a:pt x="2670" y="2097"/>
                  <a:pt x="2742" y="2075"/>
                </a:cubicBezTo>
                <a:cubicBezTo>
                  <a:pt x="2782" y="2063"/>
                  <a:pt x="2818" y="2040"/>
                  <a:pt x="2853" y="2017"/>
                </a:cubicBezTo>
                <a:cubicBezTo>
                  <a:pt x="2878" y="2000"/>
                  <a:pt x="2898" y="1976"/>
                  <a:pt x="2920" y="1954"/>
                </a:cubicBezTo>
                <a:cubicBezTo>
                  <a:pt x="2891" y="1910"/>
                  <a:pt x="2845" y="1908"/>
                  <a:pt x="2801" y="1890"/>
                </a:cubicBezTo>
                <a:cubicBezTo>
                  <a:pt x="2874" y="1816"/>
                  <a:pt x="2911" y="1726"/>
                  <a:pt x="2937" y="1628"/>
                </a:cubicBezTo>
                <a:cubicBezTo>
                  <a:pt x="2930" y="1625"/>
                  <a:pt x="2923" y="1619"/>
                  <a:pt x="2916" y="1619"/>
                </a:cubicBezTo>
                <a:cubicBezTo>
                  <a:pt x="2824" y="1615"/>
                  <a:pt x="2739" y="1630"/>
                  <a:pt x="2667" y="1696"/>
                </a:cubicBezTo>
                <a:cubicBezTo>
                  <a:pt x="2621" y="1738"/>
                  <a:pt x="2574" y="1777"/>
                  <a:pt x="2540" y="1829"/>
                </a:cubicBezTo>
                <a:cubicBezTo>
                  <a:pt x="2555" y="1709"/>
                  <a:pt x="2601" y="1607"/>
                  <a:pt x="2710" y="1542"/>
                </a:cubicBezTo>
                <a:cubicBezTo>
                  <a:pt x="2766" y="1509"/>
                  <a:pt x="2824" y="1477"/>
                  <a:pt x="2889" y="1463"/>
                </a:cubicBezTo>
                <a:cubicBezTo>
                  <a:pt x="2969" y="1446"/>
                  <a:pt x="3051" y="1432"/>
                  <a:pt x="3136" y="1452"/>
                </a:cubicBezTo>
                <a:cubicBezTo>
                  <a:pt x="3111" y="1571"/>
                  <a:pt x="3197" y="1724"/>
                  <a:pt x="3382" y="1761"/>
                </a:cubicBezTo>
                <a:cubicBezTo>
                  <a:pt x="3415" y="1727"/>
                  <a:pt x="3408" y="1686"/>
                  <a:pt x="3397" y="1646"/>
                </a:cubicBezTo>
                <a:cubicBezTo>
                  <a:pt x="3390" y="1622"/>
                  <a:pt x="3379" y="1599"/>
                  <a:pt x="3370" y="1577"/>
                </a:cubicBezTo>
                <a:cubicBezTo>
                  <a:pt x="3436" y="1564"/>
                  <a:pt x="3499" y="1552"/>
                  <a:pt x="3563" y="1540"/>
                </a:cubicBezTo>
                <a:cubicBezTo>
                  <a:pt x="3562" y="1527"/>
                  <a:pt x="3563" y="1518"/>
                  <a:pt x="3559" y="1512"/>
                </a:cubicBezTo>
                <a:cubicBezTo>
                  <a:pt x="3527" y="1458"/>
                  <a:pt x="3480" y="1417"/>
                  <a:pt x="3424" y="1391"/>
                </a:cubicBezTo>
                <a:close/>
                <a:moveTo>
                  <a:pt x="3423" y="797"/>
                </a:moveTo>
                <a:cubicBezTo>
                  <a:pt x="3443" y="804"/>
                  <a:pt x="3462" y="816"/>
                  <a:pt x="3470" y="842"/>
                </a:cubicBezTo>
                <a:cubicBezTo>
                  <a:pt x="3425" y="857"/>
                  <a:pt x="3383" y="868"/>
                  <a:pt x="3343" y="885"/>
                </a:cubicBezTo>
                <a:cubicBezTo>
                  <a:pt x="3310" y="900"/>
                  <a:pt x="3276" y="902"/>
                  <a:pt x="3241" y="903"/>
                </a:cubicBezTo>
                <a:cubicBezTo>
                  <a:pt x="3214" y="904"/>
                  <a:pt x="3188" y="894"/>
                  <a:pt x="3170" y="868"/>
                </a:cubicBezTo>
                <a:cubicBezTo>
                  <a:pt x="3200" y="864"/>
                  <a:pt x="3226" y="861"/>
                  <a:pt x="3253" y="858"/>
                </a:cubicBezTo>
                <a:cubicBezTo>
                  <a:pt x="3232" y="851"/>
                  <a:pt x="3211" y="850"/>
                  <a:pt x="3191" y="847"/>
                </a:cubicBezTo>
                <a:cubicBezTo>
                  <a:pt x="3172" y="843"/>
                  <a:pt x="3149" y="842"/>
                  <a:pt x="3140" y="816"/>
                </a:cubicBezTo>
                <a:cubicBezTo>
                  <a:pt x="3170" y="814"/>
                  <a:pt x="3197" y="814"/>
                  <a:pt x="3224" y="811"/>
                </a:cubicBezTo>
                <a:cubicBezTo>
                  <a:pt x="3253" y="807"/>
                  <a:pt x="3276" y="780"/>
                  <a:pt x="3307" y="788"/>
                </a:cubicBezTo>
                <a:cubicBezTo>
                  <a:pt x="3348" y="762"/>
                  <a:pt x="3386" y="784"/>
                  <a:pt x="3423" y="797"/>
                </a:cubicBezTo>
                <a:close/>
                <a:moveTo>
                  <a:pt x="3269" y="581"/>
                </a:moveTo>
                <a:cubicBezTo>
                  <a:pt x="3321" y="570"/>
                  <a:pt x="3374" y="560"/>
                  <a:pt x="3426" y="534"/>
                </a:cubicBezTo>
                <a:cubicBezTo>
                  <a:pt x="3415" y="563"/>
                  <a:pt x="3406" y="594"/>
                  <a:pt x="3392" y="622"/>
                </a:cubicBezTo>
                <a:cubicBezTo>
                  <a:pt x="3367" y="674"/>
                  <a:pt x="3335" y="721"/>
                  <a:pt x="3288" y="757"/>
                </a:cubicBezTo>
                <a:cubicBezTo>
                  <a:pt x="3234" y="798"/>
                  <a:pt x="3195" y="800"/>
                  <a:pt x="3145" y="762"/>
                </a:cubicBezTo>
                <a:cubicBezTo>
                  <a:pt x="3185" y="737"/>
                  <a:pt x="3228" y="717"/>
                  <a:pt x="3257" y="679"/>
                </a:cubicBezTo>
                <a:cubicBezTo>
                  <a:pt x="3214" y="697"/>
                  <a:pt x="3177" y="727"/>
                  <a:pt x="3130" y="734"/>
                </a:cubicBezTo>
                <a:cubicBezTo>
                  <a:pt x="3128" y="728"/>
                  <a:pt x="3127" y="725"/>
                  <a:pt x="3126" y="722"/>
                </a:cubicBezTo>
                <a:cubicBezTo>
                  <a:pt x="3126" y="720"/>
                  <a:pt x="3126" y="717"/>
                  <a:pt x="3127" y="714"/>
                </a:cubicBezTo>
                <a:cubicBezTo>
                  <a:pt x="3149" y="643"/>
                  <a:pt x="3196" y="598"/>
                  <a:pt x="3269" y="581"/>
                </a:cubicBezTo>
                <a:close/>
                <a:moveTo>
                  <a:pt x="3017" y="647"/>
                </a:moveTo>
                <a:cubicBezTo>
                  <a:pt x="3020" y="579"/>
                  <a:pt x="3041" y="516"/>
                  <a:pt x="3079" y="459"/>
                </a:cubicBezTo>
                <a:cubicBezTo>
                  <a:pt x="3084" y="452"/>
                  <a:pt x="3093" y="447"/>
                  <a:pt x="3097" y="443"/>
                </a:cubicBezTo>
                <a:cubicBezTo>
                  <a:pt x="3114" y="474"/>
                  <a:pt x="3129" y="503"/>
                  <a:pt x="3146" y="531"/>
                </a:cubicBezTo>
                <a:cubicBezTo>
                  <a:pt x="3161" y="555"/>
                  <a:pt x="3170" y="580"/>
                  <a:pt x="3167" y="605"/>
                </a:cubicBezTo>
                <a:cubicBezTo>
                  <a:pt x="3144" y="628"/>
                  <a:pt x="3125" y="648"/>
                  <a:pt x="3103" y="671"/>
                </a:cubicBezTo>
                <a:cubicBezTo>
                  <a:pt x="3099" y="639"/>
                  <a:pt x="3095" y="613"/>
                  <a:pt x="3092" y="586"/>
                </a:cubicBezTo>
                <a:cubicBezTo>
                  <a:pt x="3081" y="628"/>
                  <a:pt x="3090" y="672"/>
                  <a:pt x="3064" y="709"/>
                </a:cubicBezTo>
                <a:cubicBezTo>
                  <a:pt x="3027" y="695"/>
                  <a:pt x="3015" y="680"/>
                  <a:pt x="3017" y="647"/>
                </a:cubicBezTo>
                <a:close/>
                <a:moveTo>
                  <a:pt x="3008" y="836"/>
                </a:moveTo>
                <a:cubicBezTo>
                  <a:pt x="2931" y="931"/>
                  <a:pt x="2891" y="969"/>
                  <a:pt x="2854" y="979"/>
                </a:cubicBezTo>
                <a:cubicBezTo>
                  <a:pt x="2896" y="917"/>
                  <a:pt x="2949" y="873"/>
                  <a:pt x="3008" y="836"/>
                </a:cubicBezTo>
                <a:close/>
                <a:moveTo>
                  <a:pt x="2904" y="993"/>
                </a:moveTo>
                <a:cubicBezTo>
                  <a:pt x="2923" y="990"/>
                  <a:pt x="2943" y="986"/>
                  <a:pt x="2962" y="988"/>
                </a:cubicBezTo>
                <a:cubicBezTo>
                  <a:pt x="3008" y="992"/>
                  <a:pt x="3052" y="1005"/>
                  <a:pt x="3087" y="1041"/>
                </a:cubicBezTo>
                <a:cubicBezTo>
                  <a:pt x="3040" y="1134"/>
                  <a:pt x="2858" y="1187"/>
                  <a:pt x="2806" y="1123"/>
                </a:cubicBezTo>
                <a:cubicBezTo>
                  <a:pt x="2849" y="1078"/>
                  <a:pt x="2910" y="1074"/>
                  <a:pt x="2970" y="1050"/>
                </a:cubicBezTo>
                <a:cubicBezTo>
                  <a:pt x="2909" y="1043"/>
                  <a:pt x="2862" y="1071"/>
                  <a:pt x="2810" y="1084"/>
                </a:cubicBezTo>
                <a:cubicBezTo>
                  <a:pt x="2823" y="1028"/>
                  <a:pt x="2856" y="1003"/>
                  <a:pt x="2904" y="993"/>
                </a:cubicBezTo>
                <a:close/>
                <a:moveTo>
                  <a:pt x="2653" y="927"/>
                </a:moveTo>
                <a:cubicBezTo>
                  <a:pt x="2630" y="829"/>
                  <a:pt x="2654" y="739"/>
                  <a:pt x="2722" y="659"/>
                </a:cubicBezTo>
                <a:cubicBezTo>
                  <a:pt x="2818" y="733"/>
                  <a:pt x="2852" y="876"/>
                  <a:pt x="2819" y="980"/>
                </a:cubicBezTo>
                <a:cubicBezTo>
                  <a:pt x="2811" y="1006"/>
                  <a:pt x="2796" y="1029"/>
                  <a:pt x="2766" y="1043"/>
                </a:cubicBezTo>
                <a:cubicBezTo>
                  <a:pt x="2758" y="994"/>
                  <a:pt x="2751" y="949"/>
                  <a:pt x="2744" y="904"/>
                </a:cubicBezTo>
                <a:cubicBezTo>
                  <a:pt x="2741" y="904"/>
                  <a:pt x="2738" y="904"/>
                  <a:pt x="2736" y="905"/>
                </a:cubicBezTo>
                <a:cubicBezTo>
                  <a:pt x="2736" y="951"/>
                  <a:pt x="2736" y="997"/>
                  <a:pt x="2736" y="1044"/>
                </a:cubicBezTo>
                <a:cubicBezTo>
                  <a:pt x="2701" y="1036"/>
                  <a:pt x="2671" y="1001"/>
                  <a:pt x="2653" y="927"/>
                </a:cubicBezTo>
                <a:close/>
                <a:moveTo>
                  <a:pt x="1758" y="1111"/>
                </a:moveTo>
                <a:cubicBezTo>
                  <a:pt x="1843" y="1110"/>
                  <a:pt x="1959" y="1220"/>
                  <a:pt x="1960" y="1300"/>
                </a:cubicBezTo>
                <a:cubicBezTo>
                  <a:pt x="1925" y="1266"/>
                  <a:pt x="1889" y="1230"/>
                  <a:pt x="1854" y="1195"/>
                </a:cubicBezTo>
                <a:cubicBezTo>
                  <a:pt x="1851" y="1197"/>
                  <a:pt x="1849" y="1199"/>
                  <a:pt x="1847" y="1201"/>
                </a:cubicBezTo>
                <a:cubicBezTo>
                  <a:pt x="1877" y="1247"/>
                  <a:pt x="1928" y="1279"/>
                  <a:pt x="1947" y="1334"/>
                </a:cubicBezTo>
                <a:cubicBezTo>
                  <a:pt x="1817" y="1329"/>
                  <a:pt x="1758" y="1225"/>
                  <a:pt x="1758" y="1111"/>
                </a:cubicBezTo>
                <a:close/>
                <a:moveTo>
                  <a:pt x="1726" y="1454"/>
                </a:moveTo>
                <a:cubicBezTo>
                  <a:pt x="1671" y="1451"/>
                  <a:pt x="1615" y="1441"/>
                  <a:pt x="1573" y="1393"/>
                </a:cubicBezTo>
                <a:cubicBezTo>
                  <a:pt x="1668" y="1346"/>
                  <a:pt x="1764" y="1333"/>
                  <a:pt x="1865" y="1346"/>
                </a:cubicBezTo>
                <a:cubicBezTo>
                  <a:pt x="1883" y="1348"/>
                  <a:pt x="1889" y="1360"/>
                  <a:pt x="1894" y="1378"/>
                </a:cubicBezTo>
                <a:cubicBezTo>
                  <a:pt x="1836" y="1382"/>
                  <a:pt x="1780" y="1385"/>
                  <a:pt x="1724" y="1389"/>
                </a:cubicBezTo>
                <a:cubicBezTo>
                  <a:pt x="1724" y="1391"/>
                  <a:pt x="1724" y="1394"/>
                  <a:pt x="1725" y="1396"/>
                </a:cubicBezTo>
                <a:cubicBezTo>
                  <a:pt x="1779" y="1400"/>
                  <a:pt x="1834" y="1403"/>
                  <a:pt x="1898" y="1406"/>
                </a:cubicBezTo>
                <a:cubicBezTo>
                  <a:pt x="1843" y="1455"/>
                  <a:pt x="1783" y="1458"/>
                  <a:pt x="1726" y="1454"/>
                </a:cubicBezTo>
                <a:close/>
                <a:moveTo>
                  <a:pt x="1968" y="1560"/>
                </a:moveTo>
                <a:cubicBezTo>
                  <a:pt x="1917" y="1644"/>
                  <a:pt x="1838" y="1685"/>
                  <a:pt x="1741" y="1700"/>
                </a:cubicBezTo>
                <a:cubicBezTo>
                  <a:pt x="1752" y="1629"/>
                  <a:pt x="1805" y="1525"/>
                  <a:pt x="1855" y="1487"/>
                </a:cubicBezTo>
                <a:cubicBezTo>
                  <a:pt x="1881" y="1467"/>
                  <a:pt x="1908" y="1440"/>
                  <a:pt x="1951" y="1458"/>
                </a:cubicBezTo>
                <a:cubicBezTo>
                  <a:pt x="1934" y="1499"/>
                  <a:pt x="1900" y="1525"/>
                  <a:pt x="1881" y="1562"/>
                </a:cubicBezTo>
                <a:cubicBezTo>
                  <a:pt x="1922" y="1546"/>
                  <a:pt x="1940" y="1505"/>
                  <a:pt x="1974" y="1477"/>
                </a:cubicBezTo>
                <a:cubicBezTo>
                  <a:pt x="1984" y="1507"/>
                  <a:pt x="1983" y="1535"/>
                  <a:pt x="1968" y="1560"/>
                </a:cubicBezTo>
                <a:close/>
                <a:moveTo>
                  <a:pt x="2205" y="1513"/>
                </a:moveTo>
                <a:cubicBezTo>
                  <a:pt x="2162" y="1479"/>
                  <a:pt x="2114" y="1452"/>
                  <a:pt x="2063" y="1419"/>
                </a:cubicBezTo>
                <a:cubicBezTo>
                  <a:pt x="2161" y="1446"/>
                  <a:pt x="2313" y="1556"/>
                  <a:pt x="2325" y="1625"/>
                </a:cubicBezTo>
                <a:cubicBezTo>
                  <a:pt x="2286" y="1588"/>
                  <a:pt x="2248" y="1547"/>
                  <a:pt x="2205" y="1513"/>
                </a:cubicBezTo>
                <a:close/>
                <a:moveTo>
                  <a:pt x="2322" y="1740"/>
                </a:moveTo>
                <a:cubicBezTo>
                  <a:pt x="2291" y="1786"/>
                  <a:pt x="2255" y="1810"/>
                  <a:pt x="2209" y="1812"/>
                </a:cubicBezTo>
                <a:cubicBezTo>
                  <a:pt x="2136" y="1815"/>
                  <a:pt x="2081" y="1778"/>
                  <a:pt x="2026" y="1735"/>
                </a:cubicBezTo>
                <a:cubicBezTo>
                  <a:pt x="2101" y="1657"/>
                  <a:pt x="2241" y="1624"/>
                  <a:pt x="2304" y="1669"/>
                </a:cubicBezTo>
                <a:cubicBezTo>
                  <a:pt x="2311" y="1682"/>
                  <a:pt x="2318" y="1695"/>
                  <a:pt x="2326" y="1710"/>
                </a:cubicBezTo>
                <a:cubicBezTo>
                  <a:pt x="2273" y="1731"/>
                  <a:pt x="2220" y="1725"/>
                  <a:pt x="2164" y="1733"/>
                </a:cubicBezTo>
                <a:cubicBezTo>
                  <a:pt x="2209" y="1749"/>
                  <a:pt x="2261" y="1752"/>
                  <a:pt x="2322" y="1740"/>
                </a:cubicBezTo>
                <a:close/>
                <a:moveTo>
                  <a:pt x="2419" y="1625"/>
                </a:moveTo>
                <a:cubicBezTo>
                  <a:pt x="2415" y="1564"/>
                  <a:pt x="2412" y="1504"/>
                  <a:pt x="2408" y="1443"/>
                </a:cubicBezTo>
                <a:cubicBezTo>
                  <a:pt x="2387" y="1508"/>
                  <a:pt x="2408" y="1577"/>
                  <a:pt x="2386" y="1647"/>
                </a:cubicBezTo>
                <a:cubicBezTo>
                  <a:pt x="2300" y="1560"/>
                  <a:pt x="2326" y="1354"/>
                  <a:pt x="2413" y="1285"/>
                </a:cubicBezTo>
                <a:cubicBezTo>
                  <a:pt x="2418" y="1290"/>
                  <a:pt x="2422" y="1295"/>
                  <a:pt x="2426" y="1301"/>
                </a:cubicBezTo>
                <a:cubicBezTo>
                  <a:pt x="2432" y="1310"/>
                  <a:pt x="2438" y="1320"/>
                  <a:pt x="2442" y="1330"/>
                </a:cubicBezTo>
                <a:cubicBezTo>
                  <a:pt x="2483" y="1417"/>
                  <a:pt x="2481" y="1506"/>
                  <a:pt x="2451" y="1595"/>
                </a:cubicBezTo>
                <a:cubicBezTo>
                  <a:pt x="2446" y="1607"/>
                  <a:pt x="2435" y="1617"/>
                  <a:pt x="2427" y="1628"/>
                </a:cubicBezTo>
                <a:cubicBezTo>
                  <a:pt x="2424" y="1627"/>
                  <a:pt x="2422" y="1626"/>
                  <a:pt x="2419" y="1625"/>
                </a:cubicBezTo>
                <a:close/>
                <a:moveTo>
                  <a:pt x="2890" y="1951"/>
                </a:moveTo>
                <a:cubicBezTo>
                  <a:pt x="2863" y="1991"/>
                  <a:pt x="2825" y="2018"/>
                  <a:pt x="2770" y="2042"/>
                </a:cubicBezTo>
                <a:cubicBezTo>
                  <a:pt x="2733" y="2058"/>
                  <a:pt x="2697" y="2071"/>
                  <a:pt x="2657" y="2066"/>
                </a:cubicBezTo>
                <a:cubicBezTo>
                  <a:pt x="2625" y="2062"/>
                  <a:pt x="2611" y="2052"/>
                  <a:pt x="2597" y="2024"/>
                </a:cubicBezTo>
                <a:cubicBezTo>
                  <a:pt x="2652" y="1999"/>
                  <a:pt x="2719" y="2019"/>
                  <a:pt x="2775" y="1970"/>
                </a:cubicBezTo>
                <a:cubicBezTo>
                  <a:pt x="2750" y="1975"/>
                  <a:pt x="2732" y="1978"/>
                  <a:pt x="2713" y="1982"/>
                </a:cubicBezTo>
                <a:cubicBezTo>
                  <a:pt x="2765" y="1909"/>
                  <a:pt x="2819" y="1899"/>
                  <a:pt x="2890" y="1951"/>
                </a:cubicBezTo>
                <a:close/>
                <a:moveTo>
                  <a:pt x="2565" y="1898"/>
                </a:moveTo>
                <a:cubicBezTo>
                  <a:pt x="2569" y="1845"/>
                  <a:pt x="2586" y="1797"/>
                  <a:pt x="2625" y="1759"/>
                </a:cubicBezTo>
                <a:cubicBezTo>
                  <a:pt x="2642" y="1743"/>
                  <a:pt x="2661" y="1728"/>
                  <a:pt x="2678" y="1712"/>
                </a:cubicBezTo>
                <a:cubicBezTo>
                  <a:pt x="2744" y="1650"/>
                  <a:pt x="2825" y="1638"/>
                  <a:pt x="2914" y="1638"/>
                </a:cubicBezTo>
                <a:cubicBezTo>
                  <a:pt x="2904" y="1670"/>
                  <a:pt x="2897" y="1700"/>
                  <a:pt x="2886" y="1728"/>
                </a:cubicBezTo>
                <a:cubicBezTo>
                  <a:pt x="2844" y="1831"/>
                  <a:pt x="2771" y="1905"/>
                  <a:pt x="2672" y="1955"/>
                </a:cubicBezTo>
                <a:cubicBezTo>
                  <a:pt x="2649" y="1966"/>
                  <a:pt x="2621" y="1966"/>
                  <a:pt x="2596" y="1944"/>
                </a:cubicBezTo>
                <a:cubicBezTo>
                  <a:pt x="2637" y="1887"/>
                  <a:pt x="2677" y="1829"/>
                  <a:pt x="2737" y="1776"/>
                </a:cubicBezTo>
                <a:cubicBezTo>
                  <a:pt x="2720" y="1783"/>
                  <a:pt x="2709" y="1785"/>
                  <a:pt x="2702" y="1791"/>
                </a:cubicBezTo>
                <a:cubicBezTo>
                  <a:pt x="2659" y="1833"/>
                  <a:pt x="2616" y="1877"/>
                  <a:pt x="2569" y="1924"/>
                </a:cubicBezTo>
                <a:cubicBezTo>
                  <a:pt x="2567" y="1914"/>
                  <a:pt x="2564" y="1906"/>
                  <a:pt x="2565" y="1898"/>
                </a:cubicBezTo>
                <a:close/>
                <a:moveTo>
                  <a:pt x="2715" y="1510"/>
                </a:moveTo>
                <a:cubicBezTo>
                  <a:pt x="2756" y="1475"/>
                  <a:pt x="2823" y="1447"/>
                  <a:pt x="2869" y="1442"/>
                </a:cubicBezTo>
                <a:cubicBezTo>
                  <a:pt x="2814" y="1467"/>
                  <a:pt x="2765" y="1489"/>
                  <a:pt x="2715" y="1510"/>
                </a:cubicBezTo>
                <a:close/>
                <a:moveTo>
                  <a:pt x="3071" y="1377"/>
                </a:moveTo>
                <a:cubicBezTo>
                  <a:pt x="3097" y="1332"/>
                  <a:pt x="3148" y="1310"/>
                  <a:pt x="3162" y="1261"/>
                </a:cubicBezTo>
                <a:cubicBezTo>
                  <a:pt x="3129" y="1288"/>
                  <a:pt x="3096" y="1314"/>
                  <a:pt x="3057" y="1345"/>
                </a:cubicBezTo>
                <a:cubicBezTo>
                  <a:pt x="3049" y="1311"/>
                  <a:pt x="3058" y="1290"/>
                  <a:pt x="3073" y="1270"/>
                </a:cubicBezTo>
                <a:cubicBezTo>
                  <a:pt x="3103" y="1229"/>
                  <a:pt x="3144" y="1204"/>
                  <a:pt x="3189" y="1183"/>
                </a:cubicBezTo>
                <a:cubicBezTo>
                  <a:pt x="3222" y="1169"/>
                  <a:pt x="3256" y="1158"/>
                  <a:pt x="3297" y="1165"/>
                </a:cubicBezTo>
                <a:cubicBezTo>
                  <a:pt x="3288" y="1195"/>
                  <a:pt x="3281" y="1223"/>
                  <a:pt x="3270" y="1250"/>
                </a:cubicBezTo>
                <a:cubicBezTo>
                  <a:pt x="3248" y="1302"/>
                  <a:pt x="3212" y="1343"/>
                  <a:pt x="3164" y="1371"/>
                </a:cubicBezTo>
                <a:cubicBezTo>
                  <a:pt x="3137" y="1388"/>
                  <a:pt x="3106" y="1397"/>
                  <a:pt x="3071" y="1377"/>
                </a:cubicBezTo>
                <a:close/>
                <a:moveTo>
                  <a:pt x="3379" y="1738"/>
                </a:moveTo>
                <a:cubicBezTo>
                  <a:pt x="3301" y="1724"/>
                  <a:pt x="3241" y="1688"/>
                  <a:pt x="3197" y="1628"/>
                </a:cubicBezTo>
                <a:cubicBezTo>
                  <a:pt x="3176" y="1599"/>
                  <a:pt x="3160" y="1566"/>
                  <a:pt x="3174" y="1523"/>
                </a:cubicBezTo>
                <a:cubicBezTo>
                  <a:pt x="3220" y="1562"/>
                  <a:pt x="3251" y="1611"/>
                  <a:pt x="3305" y="1635"/>
                </a:cubicBezTo>
                <a:cubicBezTo>
                  <a:pt x="3280" y="1605"/>
                  <a:pt x="3256" y="1574"/>
                  <a:pt x="3225" y="1536"/>
                </a:cubicBezTo>
                <a:cubicBezTo>
                  <a:pt x="3266" y="1550"/>
                  <a:pt x="3300" y="1562"/>
                  <a:pt x="3334" y="1574"/>
                </a:cubicBezTo>
                <a:cubicBezTo>
                  <a:pt x="3337" y="1575"/>
                  <a:pt x="3340" y="1579"/>
                  <a:pt x="3342" y="1583"/>
                </a:cubicBezTo>
                <a:cubicBezTo>
                  <a:pt x="3373" y="1628"/>
                  <a:pt x="3391" y="1677"/>
                  <a:pt x="3379" y="1738"/>
                </a:cubicBezTo>
                <a:close/>
                <a:moveTo>
                  <a:pt x="3366" y="1550"/>
                </a:moveTo>
                <a:cubicBezTo>
                  <a:pt x="3309" y="1547"/>
                  <a:pt x="3260" y="1533"/>
                  <a:pt x="3229" y="1471"/>
                </a:cubicBezTo>
                <a:cubicBezTo>
                  <a:pt x="3249" y="1469"/>
                  <a:pt x="3264" y="1465"/>
                  <a:pt x="3279" y="1465"/>
                </a:cubicBezTo>
                <a:cubicBezTo>
                  <a:pt x="3294" y="1465"/>
                  <a:pt x="3310" y="1469"/>
                  <a:pt x="3325" y="1470"/>
                </a:cubicBezTo>
                <a:cubicBezTo>
                  <a:pt x="3338" y="1472"/>
                  <a:pt x="3352" y="1473"/>
                  <a:pt x="3365" y="1475"/>
                </a:cubicBezTo>
                <a:cubicBezTo>
                  <a:pt x="3323" y="1444"/>
                  <a:pt x="3276" y="1442"/>
                  <a:pt x="3225" y="1442"/>
                </a:cubicBezTo>
                <a:cubicBezTo>
                  <a:pt x="3240" y="1409"/>
                  <a:pt x="3265" y="1402"/>
                  <a:pt x="3292" y="1399"/>
                </a:cubicBezTo>
                <a:cubicBezTo>
                  <a:pt x="3351" y="1393"/>
                  <a:pt x="3409" y="1395"/>
                  <a:pt x="3457" y="1437"/>
                </a:cubicBezTo>
                <a:cubicBezTo>
                  <a:pt x="3485" y="1462"/>
                  <a:pt x="3519" y="1481"/>
                  <a:pt x="3541" y="1522"/>
                </a:cubicBezTo>
                <a:cubicBezTo>
                  <a:pt x="3479" y="1528"/>
                  <a:pt x="3426" y="1553"/>
                  <a:pt x="3366" y="1550"/>
                </a:cubicBezTo>
                <a:close/>
                <a:moveTo>
                  <a:pt x="3373" y="1910"/>
                </a:moveTo>
                <a:cubicBezTo>
                  <a:pt x="3329" y="1929"/>
                  <a:pt x="3321" y="1970"/>
                  <a:pt x="3315" y="2011"/>
                </a:cubicBezTo>
                <a:cubicBezTo>
                  <a:pt x="3312" y="2035"/>
                  <a:pt x="3314" y="2060"/>
                  <a:pt x="3314" y="2085"/>
                </a:cubicBezTo>
                <a:cubicBezTo>
                  <a:pt x="3248" y="2071"/>
                  <a:pt x="3186" y="2059"/>
                  <a:pt x="3121" y="2045"/>
                </a:cubicBezTo>
                <a:cubicBezTo>
                  <a:pt x="3118" y="2058"/>
                  <a:pt x="3113" y="2066"/>
                  <a:pt x="3114" y="2073"/>
                </a:cubicBezTo>
                <a:cubicBezTo>
                  <a:pt x="3119" y="2104"/>
                  <a:pt x="3128" y="2133"/>
                  <a:pt x="3142" y="2160"/>
                </a:cubicBezTo>
                <a:cubicBezTo>
                  <a:pt x="3169" y="2160"/>
                  <a:pt x="3169" y="2160"/>
                  <a:pt x="3169" y="2160"/>
                </a:cubicBezTo>
                <a:cubicBezTo>
                  <a:pt x="3155" y="2134"/>
                  <a:pt x="3139" y="2108"/>
                  <a:pt x="3135" y="2070"/>
                </a:cubicBezTo>
                <a:cubicBezTo>
                  <a:pt x="3194" y="2088"/>
                  <a:pt x="3253" y="2085"/>
                  <a:pt x="3307" y="2111"/>
                </a:cubicBezTo>
                <a:cubicBezTo>
                  <a:pt x="3335" y="2124"/>
                  <a:pt x="3359" y="2139"/>
                  <a:pt x="3376" y="2160"/>
                </a:cubicBezTo>
                <a:cubicBezTo>
                  <a:pt x="3413" y="2160"/>
                  <a:pt x="3413" y="2160"/>
                  <a:pt x="3413" y="2160"/>
                </a:cubicBezTo>
                <a:cubicBezTo>
                  <a:pt x="3389" y="2139"/>
                  <a:pt x="3367" y="2120"/>
                  <a:pt x="3346" y="2101"/>
                </a:cubicBezTo>
                <a:cubicBezTo>
                  <a:pt x="3343" y="2099"/>
                  <a:pt x="3343" y="2094"/>
                  <a:pt x="3342" y="2090"/>
                </a:cubicBezTo>
                <a:cubicBezTo>
                  <a:pt x="3331" y="2036"/>
                  <a:pt x="3332" y="1984"/>
                  <a:pt x="3367" y="1933"/>
                </a:cubicBezTo>
                <a:cubicBezTo>
                  <a:pt x="3434" y="1975"/>
                  <a:pt x="3475" y="2031"/>
                  <a:pt x="3493" y="2103"/>
                </a:cubicBezTo>
                <a:cubicBezTo>
                  <a:pt x="3498" y="2122"/>
                  <a:pt x="3500" y="2141"/>
                  <a:pt x="3497" y="2160"/>
                </a:cubicBezTo>
                <a:cubicBezTo>
                  <a:pt x="3520" y="2160"/>
                  <a:pt x="3520" y="2160"/>
                  <a:pt x="3520" y="2160"/>
                </a:cubicBezTo>
                <a:cubicBezTo>
                  <a:pt x="3519" y="2073"/>
                  <a:pt x="3474" y="1977"/>
                  <a:pt x="3373" y="1910"/>
                </a:cubicBezTo>
                <a:close/>
                <a:moveTo>
                  <a:pt x="3789" y="152"/>
                </a:moveTo>
                <a:cubicBezTo>
                  <a:pt x="3765" y="164"/>
                  <a:pt x="3754" y="158"/>
                  <a:pt x="3747" y="141"/>
                </a:cubicBezTo>
                <a:cubicBezTo>
                  <a:pt x="3742" y="127"/>
                  <a:pt x="3731" y="114"/>
                  <a:pt x="3728" y="99"/>
                </a:cubicBezTo>
                <a:cubicBezTo>
                  <a:pt x="3723" y="76"/>
                  <a:pt x="3710" y="62"/>
                  <a:pt x="3686" y="59"/>
                </a:cubicBezTo>
                <a:cubicBezTo>
                  <a:pt x="3685" y="32"/>
                  <a:pt x="3673" y="14"/>
                  <a:pt x="3656" y="0"/>
                </a:cubicBezTo>
                <a:cubicBezTo>
                  <a:pt x="3596" y="0"/>
                  <a:pt x="3596" y="0"/>
                  <a:pt x="3596" y="0"/>
                </a:cubicBezTo>
                <a:cubicBezTo>
                  <a:pt x="3609" y="12"/>
                  <a:pt x="3621" y="25"/>
                  <a:pt x="3632" y="39"/>
                </a:cubicBezTo>
                <a:cubicBezTo>
                  <a:pt x="3646" y="59"/>
                  <a:pt x="3658" y="81"/>
                  <a:pt x="3685" y="88"/>
                </a:cubicBezTo>
                <a:cubicBezTo>
                  <a:pt x="3693" y="90"/>
                  <a:pt x="3700" y="100"/>
                  <a:pt x="3705" y="108"/>
                </a:cubicBezTo>
                <a:cubicBezTo>
                  <a:pt x="3760" y="203"/>
                  <a:pt x="3799" y="305"/>
                  <a:pt x="3820" y="412"/>
                </a:cubicBezTo>
                <a:cubicBezTo>
                  <a:pt x="3828" y="450"/>
                  <a:pt x="3825" y="487"/>
                  <a:pt x="3815" y="524"/>
                </a:cubicBezTo>
                <a:cubicBezTo>
                  <a:pt x="3811" y="539"/>
                  <a:pt x="3810" y="553"/>
                  <a:pt x="3808" y="568"/>
                </a:cubicBezTo>
                <a:cubicBezTo>
                  <a:pt x="3820" y="575"/>
                  <a:pt x="3830" y="577"/>
                  <a:pt x="3840" y="576"/>
                </a:cubicBezTo>
                <a:cubicBezTo>
                  <a:pt x="3840" y="343"/>
                  <a:pt x="3840" y="343"/>
                  <a:pt x="3840" y="343"/>
                </a:cubicBezTo>
                <a:cubicBezTo>
                  <a:pt x="3834" y="333"/>
                  <a:pt x="3829" y="322"/>
                  <a:pt x="3826" y="311"/>
                </a:cubicBezTo>
                <a:cubicBezTo>
                  <a:pt x="3810" y="261"/>
                  <a:pt x="3761" y="219"/>
                  <a:pt x="3789" y="152"/>
                </a:cubicBezTo>
                <a:close/>
                <a:moveTo>
                  <a:pt x="3741" y="24"/>
                </a:moveTo>
                <a:cubicBezTo>
                  <a:pt x="3735" y="16"/>
                  <a:pt x="3730" y="8"/>
                  <a:pt x="3724" y="0"/>
                </a:cubicBezTo>
                <a:cubicBezTo>
                  <a:pt x="3694" y="0"/>
                  <a:pt x="3694" y="0"/>
                  <a:pt x="3694" y="0"/>
                </a:cubicBezTo>
                <a:cubicBezTo>
                  <a:pt x="3705" y="13"/>
                  <a:pt x="3717" y="27"/>
                  <a:pt x="3728" y="41"/>
                </a:cubicBezTo>
                <a:cubicBezTo>
                  <a:pt x="3773" y="97"/>
                  <a:pt x="3810" y="157"/>
                  <a:pt x="3840" y="221"/>
                </a:cubicBezTo>
                <a:cubicBezTo>
                  <a:pt x="3840" y="174"/>
                  <a:pt x="3840" y="174"/>
                  <a:pt x="3840" y="174"/>
                </a:cubicBezTo>
                <a:cubicBezTo>
                  <a:pt x="3812" y="121"/>
                  <a:pt x="3779" y="71"/>
                  <a:pt x="3741" y="24"/>
                </a:cubicBezTo>
                <a:close/>
                <a:moveTo>
                  <a:pt x="3803" y="228"/>
                </a:moveTo>
                <a:cubicBezTo>
                  <a:pt x="3807" y="250"/>
                  <a:pt x="3809" y="269"/>
                  <a:pt x="3840" y="265"/>
                </a:cubicBezTo>
                <a:cubicBezTo>
                  <a:pt x="3840" y="261"/>
                  <a:pt x="3840" y="261"/>
                  <a:pt x="3840" y="261"/>
                </a:cubicBezTo>
                <a:cubicBezTo>
                  <a:pt x="3835" y="242"/>
                  <a:pt x="3828" y="228"/>
                  <a:pt x="3803" y="228"/>
                </a:cubicBezTo>
                <a:close/>
                <a:moveTo>
                  <a:pt x="3840" y="1211"/>
                </a:moveTo>
                <a:cubicBezTo>
                  <a:pt x="3840" y="1188"/>
                  <a:pt x="3840" y="1188"/>
                  <a:pt x="3840" y="1188"/>
                </a:cubicBezTo>
                <a:cubicBezTo>
                  <a:pt x="3816" y="1174"/>
                  <a:pt x="3790" y="1162"/>
                  <a:pt x="3762" y="1158"/>
                </a:cubicBezTo>
                <a:cubicBezTo>
                  <a:pt x="3786" y="1177"/>
                  <a:pt x="3815" y="1192"/>
                  <a:pt x="3840" y="1211"/>
                </a:cubicBezTo>
                <a:close/>
                <a:moveTo>
                  <a:pt x="118" y="70"/>
                </a:moveTo>
                <a:cubicBezTo>
                  <a:pt x="134" y="136"/>
                  <a:pt x="149" y="198"/>
                  <a:pt x="164" y="262"/>
                </a:cubicBezTo>
                <a:cubicBezTo>
                  <a:pt x="177" y="259"/>
                  <a:pt x="187" y="260"/>
                  <a:pt x="193" y="256"/>
                </a:cubicBezTo>
                <a:cubicBezTo>
                  <a:pt x="245" y="221"/>
                  <a:pt x="283" y="172"/>
                  <a:pt x="307" y="115"/>
                </a:cubicBezTo>
                <a:cubicBezTo>
                  <a:pt x="322" y="78"/>
                  <a:pt x="319" y="39"/>
                  <a:pt x="314" y="0"/>
                </a:cubicBezTo>
                <a:cubicBezTo>
                  <a:pt x="294" y="0"/>
                  <a:pt x="294" y="0"/>
                  <a:pt x="294" y="0"/>
                </a:cubicBezTo>
                <a:cubicBezTo>
                  <a:pt x="301" y="53"/>
                  <a:pt x="298" y="105"/>
                  <a:pt x="262" y="151"/>
                </a:cubicBezTo>
                <a:cubicBezTo>
                  <a:pt x="239" y="180"/>
                  <a:pt x="222" y="214"/>
                  <a:pt x="181" y="239"/>
                </a:cubicBezTo>
                <a:cubicBezTo>
                  <a:pt x="172" y="177"/>
                  <a:pt x="145" y="125"/>
                  <a:pt x="145" y="65"/>
                </a:cubicBezTo>
                <a:cubicBezTo>
                  <a:pt x="145" y="42"/>
                  <a:pt x="147" y="20"/>
                  <a:pt x="153" y="0"/>
                </a:cubicBezTo>
                <a:cubicBezTo>
                  <a:pt x="130" y="0"/>
                  <a:pt x="130" y="0"/>
                  <a:pt x="130" y="0"/>
                </a:cubicBezTo>
                <a:cubicBezTo>
                  <a:pt x="126" y="11"/>
                  <a:pt x="123" y="23"/>
                  <a:pt x="120" y="34"/>
                </a:cubicBezTo>
                <a:cubicBezTo>
                  <a:pt x="119" y="38"/>
                  <a:pt x="114" y="41"/>
                  <a:pt x="111" y="43"/>
                </a:cubicBezTo>
                <a:cubicBezTo>
                  <a:pt x="78" y="68"/>
                  <a:pt x="42" y="86"/>
                  <a:pt x="0" y="89"/>
                </a:cubicBezTo>
                <a:cubicBezTo>
                  <a:pt x="0" y="112"/>
                  <a:pt x="0" y="112"/>
                  <a:pt x="0" y="112"/>
                </a:cubicBezTo>
                <a:cubicBezTo>
                  <a:pt x="17" y="111"/>
                  <a:pt x="34" y="106"/>
                  <a:pt x="51" y="101"/>
                </a:cubicBezTo>
                <a:cubicBezTo>
                  <a:pt x="74" y="93"/>
                  <a:pt x="96" y="81"/>
                  <a:pt x="118" y="70"/>
                </a:cubicBezTo>
                <a:close/>
                <a:moveTo>
                  <a:pt x="3428" y="2160"/>
                </a:moveTo>
                <a:cubicBezTo>
                  <a:pt x="3454" y="2160"/>
                  <a:pt x="3454" y="2160"/>
                  <a:pt x="3454" y="2160"/>
                </a:cubicBezTo>
                <a:cubicBezTo>
                  <a:pt x="3439" y="2122"/>
                  <a:pt x="3425" y="2085"/>
                  <a:pt x="3396" y="2055"/>
                </a:cubicBezTo>
                <a:cubicBezTo>
                  <a:pt x="3406" y="2088"/>
                  <a:pt x="3416" y="2122"/>
                  <a:pt x="3428" y="2160"/>
                </a:cubicBezTo>
                <a:close/>
                <a:moveTo>
                  <a:pt x="61" y="0"/>
                </a:moveTo>
                <a:cubicBezTo>
                  <a:pt x="59" y="3"/>
                  <a:pt x="58" y="6"/>
                  <a:pt x="57" y="9"/>
                </a:cubicBezTo>
                <a:cubicBezTo>
                  <a:pt x="60" y="6"/>
                  <a:pt x="63" y="3"/>
                  <a:pt x="67" y="0"/>
                </a:cubicBezTo>
                <a:lnTo>
                  <a:pt x="61" y="0"/>
                </a:lnTo>
                <a:close/>
                <a:moveTo>
                  <a:pt x="117" y="1012"/>
                </a:moveTo>
                <a:cubicBezTo>
                  <a:pt x="94" y="956"/>
                  <a:pt x="66" y="904"/>
                  <a:pt x="18" y="867"/>
                </a:cubicBezTo>
                <a:cubicBezTo>
                  <a:pt x="12" y="862"/>
                  <a:pt x="6" y="858"/>
                  <a:pt x="0" y="853"/>
                </a:cubicBezTo>
                <a:cubicBezTo>
                  <a:pt x="0" y="878"/>
                  <a:pt x="0" y="878"/>
                  <a:pt x="0" y="878"/>
                </a:cubicBezTo>
                <a:cubicBezTo>
                  <a:pt x="15" y="890"/>
                  <a:pt x="29" y="905"/>
                  <a:pt x="42" y="921"/>
                </a:cubicBezTo>
                <a:cubicBezTo>
                  <a:pt x="59" y="944"/>
                  <a:pt x="74" y="969"/>
                  <a:pt x="91" y="996"/>
                </a:cubicBezTo>
                <a:cubicBezTo>
                  <a:pt x="59" y="1010"/>
                  <a:pt x="30" y="1012"/>
                  <a:pt x="0" y="1009"/>
                </a:cubicBezTo>
                <a:cubicBezTo>
                  <a:pt x="0" y="1030"/>
                  <a:pt x="0" y="1030"/>
                  <a:pt x="0" y="1030"/>
                </a:cubicBezTo>
                <a:cubicBezTo>
                  <a:pt x="38" y="1033"/>
                  <a:pt x="77" y="1028"/>
                  <a:pt x="117" y="1012"/>
                </a:cubicBezTo>
                <a:close/>
                <a:moveTo>
                  <a:pt x="155" y="746"/>
                </a:moveTo>
                <a:cubicBezTo>
                  <a:pt x="202" y="706"/>
                  <a:pt x="237" y="654"/>
                  <a:pt x="255" y="594"/>
                </a:cubicBezTo>
                <a:cubicBezTo>
                  <a:pt x="257" y="587"/>
                  <a:pt x="253" y="578"/>
                  <a:pt x="252" y="565"/>
                </a:cubicBezTo>
                <a:cubicBezTo>
                  <a:pt x="186" y="570"/>
                  <a:pt x="122" y="575"/>
                  <a:pt x="56" y="580"/>
                </a:cubicBezTo>
                <a:cubicBezTo>
                  <a:pt x="58" y="555"/>
                  <a:pt x="64" y="531"/>
                  <a:pt x="64" y="506"/>
                </a:cubicBezTo>
                <a:cubicBezTo>
                  <a:pt x="64" y="465"/>
                  <a:pt x="61" y="423"/>
                  <a:pt x="19" y="399"/>
                </a:cubicBezTo>
                <a:cubicBezTo>
                  <a:pt x="13" y="402"/>
                  <a:pt x="6" y="405"/>
                  <a:pt x="0" y="409"/>
                </a:cubicBezTo>
                <a:cubicBezTo>
                  <a:pt x="0" y="433"/>
                  <a:pt x="0" y="433"/>
                  <a:pt x="0" y="433"/>
                </a:cubicBezTo>
                <a:cubicBezTo>
                  <a:pt x="7" y="429"/>
                  <a:pt x="15" y="426"/>
                  <a:pt x="22" y="422"/>
                </a:cubicBezTo>
                <a:cubicBezTo>
                  <a:pt x="50" y="478"/>
                  <a:pt x="45" y="529"/>
                  <a:pt x="27" y="581"/>
                </a:cubicBezTo>
                <a:cubicBezTo>
                  <a:pt x="26" y="585"/>
                  <a:pt x="24" y="590"/>
                  <a:pt x="21" y="592"/>
                </a:cubicBezTo>
                <a:cubicBezTo>
                  <a:pt x="14" y="597"/>
                  <a:pt x="7" y="601"/>
                  <a:pt x="0" y="606"/>
                </a:cubicBezTo>
                <a:cubicBezTo>
                  <a:pt x="0" y="633"/>
                  <a:pt x="0" y="633"/>
                  <a:pt x="0" y="633"/>
                </a:cubicBezTo>
                <a:cubicBezTo>
                  <a:pt x="17" y="622"/>
                  <a:pt x="37" y="614"/>
                  <a:pt x="59" y="606"/>
                </a:cubicBezTo>
                <a:cubicBezTo>
                  <a:pt x="116" y="588"/>
                  <a:pt x="174" y="599"/>
                  <a:pt x="235" y="588"/>
                </a:cubicBezTo>
                <a:cubicBezTo>
                  <a:pt x="224" y="635"/>
                  <a:pt x="196" y="661"/>
                  <a:pt x="175" y="692"/>
                </a:cubicBezTo>
                <a:cubicBezTo>
                  <a:pt x="139" y="745"/>
                  <a:pt x="84" y="762"/>
                  <a:pt x="25" y="772"/>
                </a:cubicBezTo>
                <a:cubicBezTo>
                  <a:pt x="17" y="773"/>
                  <a:pt x="8" y="774"/>
                  <a:pt x="0" y="773"/>
                </a:cubicBezTo>
                <a:cubicBezTo>
                  <a:pt x="0" y="795"/>
                  <a:pt x="0" y="795"/>
                  <a:pt x="0" y="795"/>
                </a:cubicBezTo>
                <a:cubicBezTo>
                  <a:pt x="9" y="795"/>
                  <a:pt x="17" y="794"/>
                  <a:pt x="26" y="792"/>
                </a:cubicBezTo>
                <a:cubicBezTo>
                  <a:pt x="72" y="783"/>
                  <a:pt x="119" y="776"/>
                  <a:pt x="155" y="746"/>
                </a:cubicBezTo>
                <a:close/>
                <a:moveTo>
                  <a:pt x="2102" y="2101"/>
                </a:moveTo>
                <a:cubicBezTo>
                  <a:pt x="2066" y="2112"/>
                  <a:pt x="2034" y="2138"/>
                  <a:pt x="1997" y="2159"/>
                </a:cubicBezTo>
                <a:cubicBezTo>
                  <a:pt x="1986" y="2061"/>
                  <a:pt x="1945" y="1973"/>
                  <a:pt x="1884" y="1890"/>
                </a:cubicBezTo>
                <a:cubicBezTo>
                  <a:pt x="1880" y="1898"/>
                  <a:pt x="1876" y="1903"/>
                  <a:pt x="1876" y="1907"/>
                </a:cubicBezTo>
                <a:cubicBezTo>
                  <a:pt x="1879" y="1958"/>
                  <a:pt x="1854" y="2001"/>
                  <a:pt x="1834" y="2046"/>
                </a:cubicBezTo>
                <a:cubicBezTo>
                  <a:pt x="1818" y="2082"/>
                  <a:pt x="1798" y="2117"/>
                  <a:pt x="1779" y="2154"/>
                </a:cubicBezTo>
                <a:cubicBezTo>
                  <a:pt x="1752" y="2146"/>
                  <a:pt x="1721" y="2139"/>
                  <a:pt x="1691" y="2130"/>
                </a:cubicBezTo>
                <a:cubicBezTo>
                  <a:pt x="1660" y="2121"/>
                  <a:pt x="1630" y="2111"/>
                  <a:pt x="1598" y="2100"/>
                </a:cubicBezTo>
                <a:cubicBezTo>
                  <a:pt x="1591" y="2121"/>
                  <a:pt x="1589" y="2141"/>
                  <a:pt x="1591" y="2160"/>
                </a:cubicBezTo>
                <a:cubicBezTo>
                  <a:pt x="1613" y="2160"/>
                  <a:pt x="1613" y="2160"/>
                  <a:pt x="1613" y="2160"/>
                </a:cubicBezTo>
                <a:cubicBezTo>
                  <a:pt x="1613" y="2160"/>
                  <a:pt x="1613" y="2160"/>
                  <a:pt x="1613" y="2160"/>
                </a:cubicBezTo>
                <a:cubicBezTo>
                  <a:pt x="1610" y="2151"/>
                  <a:pt x="1612" y="2141"/>
                  <a:pt x="1612" y="2136"/>
                </a:cubicBezTo>
                <a:cubicBezTo>
                  <a:pt x="1647" y="2143"/>
                  <a:pt x="1678" y="2151"/>
                  <a:pt x="1710" y="2157"/>
                </a:cubicBezTo>
                <a:cubicBezTo>
                  <a:pt x="1715" y="2158"/>
                  <a:pt x="1720" y="2159"/>
                  <a:pt x="1725" y="2160"/>
                </a:cubicBezTo>
                <a:cubicBezTo>
                  <a:pt x="1808" y="2160"/>
                  <a:pt x="1808" y="2160"/>
                  <a:pt x="1808" y="2160"/>
                </a:cubicBezTo>
                <a:cubicBezTo>
                  <a:pt x="1811" y="2140"/>
                  <a:pt x="1819" y="2119"/>
                  <a:pt x="1830" y="2099"/>
                </a:cubicBezTo>
                <a:cubicBezTo>
                  <a:pt x="1856" y="2052"/>
                  <a:pt x="1884" y="2007"/>
                  <a:pt x="1898" y="1950"/>
                </a:cubicBezTo>
                <a:cubicBezTo>
                  <a:pt x="1913" y="1978"/>
                  <a:pt x="1930" y="2005"/>
                  <a:pt x="1943" y="2034"/>
                </a:cubicBezTo>
                <a:cubicBezTo>
                  <a:pt x="1959" y="2074"/>
                  <a:pt x="1971" y="2116"/>
                  <a:pt x="1974" y="2160"/>
                </a:cubicBezTo>
                <a:cubicBezTo>
                  <a:pt x="2037" y="2160"/>
                  <a:pt x="2037" y="2160"/>
                  <a:pt x="2037" y="2160"/>
                </a:cubicBezTo>
                <a:cubicBezTo>
                  <a:pt x="2053" y="2146"/>
                  <a:pt x="2074" y="2137"/>
                  <a:pt x="2093" y="2126"/>
                </a:cubicBezTo>
                <a:cubicBezTo>
                  <a:pt x="2112" y="2116"/>
                  <a:pt x="2134" y="2110"/>
                  <a:pt x="2158" y="2121"/>
                </a:cubicBezTo>
                <a:cubicBezTo>
                  <a:pt x="2152" y="2135"/>
                  <a:pt x="2146" y="2148"/>
                  <a:pt x="2141" y="2160"/>
                </a:cubicBezTo>
                <a:cubicBezTo>
                  <a:pt x="2166" y="2160"/>
                  <a:pt x="2166" y="2160"/>
                  <a:pt x="2166" y="2160"/>
                </a:cubicBezTo>
                <a:cubicBezTo>
                  <a:pt x="2179" y="2141"/>
                  <a:pt x="2198" y="2125"/>
                  <a:pt x="2227" y="2114"/>
                </a:cubicBezTo>
                <a:cubicBezTo>
                  <a:pt x="2180" y="2097"/>
                  <a:pt x="2139" y="2090"/>
                  <a:pt x="2102" y="2101"/>
                </a:cubicBezTo>
                <a:close/>
                <a:moveTo>
                  <a:pt x="122" y="1678"/>
                </a:moveTo>
                <a:cubicBezTo>
                  <a:pt x="128" y="1647"/>
                  <a:pt x="135" y="1616"/>
                  <a:pt x="141" y="1589"/>
                </a:cubicBezTo>
                <a:cubicBezTo>
                  <a:pt x="182" y="1588"/>
                  <a:pt x="222" y="1586"/>
                  <a:pt x="262" y="1588"/>
                </a:cubicBezTo>
                <a:cubicBezTo>
                  <a:pt x="311" y="1590"/>
                  <a:pt x="360" y="1587"/>
                  <a:pt x="405" y="1613"/>
                </a:cubicBezTo>
                <a:cubicBezTo>
                  <a:pt x="409" y="1615"/>
                  <a:pt x="415" y="1613"/>
                  <a:pt x="424" y="1613"/>
                </a:cubicBezTo>
                <a:cubicBezTo>
                  <a:pt x="377" y="1521"/>
                  <a:pt x="317" y="1445"/>
                  <a:pt x="234" y="1391"/>
                </a:cubicBezTo>
                <a:cubicBezTo>
                  <a:pt x="270" y="1367"/>
                  <a:pt x="307" y="1351"/>
                  <a:pt x="333" y="1323"/>
                </a:cubicBezTo>
                <a:cubicBezTo>
                  <a:pt x="360" y="1295"/>
                  <a:pt x="372" y="1255"/>
                  <a:pt x="378" y="1206"/>
                </a:cubicBezTo>
                <a:cubicBezTo>
                  <a:pt x="339" y="1242"/>
                  <a:pt x="299" y="1245"/>
                  <a:pt x="257" y="1240"/>
                </a:cubicBezTo>
                <a:cubicBezTo>
                  <a:pt x="232" y="1238"/>
                  <a:pt x="207" y="1235"/>
                  <a:pt x="183" y="1231"/>
                </a:cubicBezTo>
                <a:cubicBezTo>
                  <a:pt x="136" y="1223"/>
                  <a:pt x="90" y="1227"/>
                  <a:pt x="46" y="1243"/>
                </a:cubicBezTo>
                <a:cubicBezTo>
                  <a:pt x="29" y="1250"/>
                  <a:pt x="14" y="1257"/>
                  <a:pt x="0" y="1268"/>
                </a:cubicBezTo>
                <a:cubicBezTo>
                  <a:pt x="0" y="1517"/>
                  <a:pt x="0" y="1517"/>
                  <a:pt x="0" y="1517"/>
                </a:cubicBezTo>
                <a:cubicBezTo>
                  <a:pt x="19" y="1545"/>
                  <a:pt x="24" y="1579"/>
                  <a:pt x="40" y="1609"/>
                </a:cubicBezTo>
                <a:cubicBezTo>
                  <a:pt x="37" y="1582"/>
                  <a:pt x="34" y="1555"/>
                  <a:pt x="30" y="1524"/>
                </a:cubicBezTo>
                <a:cubicBezTo>
                  <a:pt x="57" y="1540"/>
                  <a:pt x="80" y="1555"/>
                  <a:pt x="108" y="1571"/>
                </a:cubicBezTo>
                <a:cubicBezTo>
                  <a:pt x="118" y="1594"/>
                  <a:pt x="115" y="1621"/>
                  <a:pt x="107" y="1648"/>
                </a:cubicBezTo>
                <a:cubicBezTo>
                  <a:pt x="98" y="1680"/>
                  <a:pt x="91" y="1711"/>
                  <a:pt x="82" y="1745"/>
                </a:cubicBezTo>
                <a:cubicBezTo>
                  <a:pt x="77" y="1743"/>
                  <a:pt x="68" y="1740"/>
                  <a:pt x="61" y="1735"/>
                </a:cubicBezTo>
                <a:cubicBezTo>
                  <a:pt x="37" y="1714"/>
                  <a:pt x="17" y="1691"/>
                  <a:pt x="0" y="1667"/>
                </a:cubicBezTo>
                <a:cubicBezTo>
                  <a:pt x="0" y="1705"/>
                  <a:pt x="0" y="1705"/>
                  <a:pt x="0" y="1705"/>
                </a:cubicBezTo>
                <a:cubicBezTo>
                  <a:pt x="27" y="1740"/>
                  <a:pt x="59" y="1767"/>
                  <a:pt x="107" y="1774"/>
                </a:cubicBezTo>
                <a:cubicBezTo>
                  <a:pt x="112" y="1741"/>
                  <a:pt x="117" y="1709"/>
                  <a:pt x="122" y="1678"/>
                </a:cubicBezTo>
                <a:close/>
                <a:moveTo>
                  <a:pt x="28" y="1374"/>
                </a:moveTo>
                <a:cubicBezTo>
                  <a:pt x="30" y="1346"/>
                  <a:pt x="52" y="1339"/>
                  <a:pt x="70" y="1331"/>
                </a:cubicBezTo>
                <a:cubicBezTo>
                  <a:pt x="88" y="1323"/>
                  <a:pt x="108" y="1317"/>
                  <a:pt x="126" y="1304"/>
                </a:cubicBezTo>
                <a:cubicBezTo>
                  <a:pt x="100" y="1308"/>
                  <a:pt x="73" y="1312"/>
                  <a:pt x="44" y="1316"/>
                </a:cubicBezTo>
                <a:cubicBezTo>
                  <a:pt x="55" y="1286"/>
                  <a:pt x="77" y="1270"/>
                  <a:pt x="104" y="1264"/>
                </a:cubicBezTo>
                <a:cubicBezTo>
                  <a:pt x="137" y="1256"/>
                  <a:pt x="171" y="1249"/>
                  <a:pt x="207" y="1255"/>
                </a:cubicBezTo>
                <a:cubicBezTo>
                  <a:pt x="249" y="1262"/>
                  <a:pt x="293" y="1261"/>
                  <a:pt x="340" y="1264"/>
                </a:cubicBezTo>
                <a:cubicBezTo>
                  <a:pt x="340" y="1291"/>
                  <a:pt x="324" y="1308"/>
                  <a:pt x="307" y="1320"/>
                </a:cubicBezTo>
                <a:cubicBezTo>
                  <a:pt x="274" y="1342"/>
                  <a:pt x="243" y="1372"/>
                  <a:pt x="197" y="1358"/>
                </a:cubicBezTo>
                <a:cubicBezTo>
                  <a:pt x="168" y="1374"/>
                  <a:pt x="139" y="1354"/>
                  <a:pt x="111" y="1358"/>
                </a:cubicBezTo>
                <a:cubicBezTo>
                  <a:pt x="84" y="1361"/>
                  <a:pt x="57" y="1368"/>
                  <a:pt x="28" y="1374"/>
                </a:cubicBezTo>
                <a:close/>
                <a:moveTo>
                  <a:pt x="41" y="1476"/>
                </a:moveTo>
                <a:cubicBezTo>
                  <a:pt x="40" y="1473"/>
                  <a:pt x="39" y="1471"/>
                  <a:pt x="39" y="1468"/>
                </a:cubicBezTo>
                <a:cubicBezTo>
                  <a:pt x="39" y="1465"/>
                  <a:pt x="39" y="1462"/>
                  <a:pt x="40" y="1456"/>
                </a:cubicBezTo>
                <a:cubicBezTo>
                  <a:pt x="87" y="1450"/>
                  <a:pt x="131" y="1470"/>
                  <a:pt x="176" y="1477"/>
                </a:cubicBezTo>
                <a:cubicBezTo>
                  <a:pt x="138" y="1447"/>
                  <a:pt x="92" y="1439"/>
                  <a:pt x="47" y="1425"/>
                </a:cubicBezTo>
                <a:cubicBezTo>
                  <a:pt x="85" y="1376"/>
                  <a:pt x="123" y="1367"/>
                  <a:pt x="186" y="1393"/>
                </a:cubicBezTo>
                <a:cubicBezTo>
                  <a:pt x="241" y="1416"/>
                  <a:pt x="284" y="1453"/>
                  <a:pt x="322" y="1496"/>
                </a:cubicBezTo>
                <a:cubicBezTo>
                  <a:pt x="342" y="1520"/>
                  <a:pt x="358" y="1548"/>
                  <a:pt x="377" y="1573"/>
                </a:cubicBezTo>
                <a:cubicBezTo>
                  <a:pt x="319" y="1561"/>
                  <a:pt x="266" y="1566"/>
                  <a:pt x="213" y="1568"/>
                </a:cubicBezTo>
                <a:cubicBezTo>
                  <a:pt x="138" y="1570"/>
                  <a:pt x="81" y="1539"/>
                  <a:pt x="41" y="1476"/>
                </a:cubicBezTo>
                <a:close/>
                <a:moveTo>
                  <a:pt x="1366" y="1620"/>
                </a:moveTo>
                <a:cubicBezTo>
                  <a:pt x="1352" y="1517"/>
                  <a:pt x="1304" y="1433"/>
                  <a:pt x="1242" y="1352"/>
                </a:cubicBezTo>
                <a:cubicBezTo>
                  <a:pt x="1235" y="1355"/>
                  <a:pt x="1227" y="1358"/>
                  <a:pt x="1222" y="1363"/>
                </a:cubicBezTo>
                <a:cubicBezTo>
                  <a:pt x="1162" y="1433"/>
                  <a:pt x="1123" y="1510"/>
                  <a:pt x="1130" y="1607"/>
                </a:cubicBezTo>
                <a:cubicBezTo>
                  <a:pt x="1135" y="1669"/>
                  <a:pt x="1137" y="1730"/>
                  <a:pt x="1157" y="1789"/>
                </a:cubicBezTo>
                <a:cubicBezTo>
                  <a:pt x="1072" y="1703"/>
                  <a:pt x="1019" y="1605"/>
                  <a:pt x="1035" y="1479"/>
                </a:cubicBezTo>
                <a:cubicBezTo>
                  <a:pt x="1043" y="1414"/>
                  <a:pt x="1054" y="1348"/>
                  <a:pt x="1082" y="1289"/>
                </a:cubicBezTo>
                <a:cubicBezTo>
                  <a:pt x="1118" y="1215"/>
                  <a:pt x="1157" y="1142"/>
                  <a:pt x="1225" y="1086"/>
                </a:cubicBezTo>
                <a:cubicBezTo>
                  <a:pt x="1304" y="1180"/>
                  <a:pt x="1477" y="1206"/>
                  <a:pt x="1620" y="1082"/>
                </a:cubicBezTo>
                <a:cubicBezTo>
                  <a:pt x="1613" y="1035"/>
                  <a:pt x="1576" y="1016"/>
                  <a:pt x="1538" y="999"/>
                </a:cubicBezTo>
                <a:cubicBezTo>
                  <a:pt x="1515" y="990"/>
                  <a:pt x="1491" y="985"/>
                  <a:pt x="1467" y="978"/>
                </a:cubicBezTo>
                <a:cubicBezTo>
                  <a:pt x="1498" y="919"/>
                  <a:pt x="1527" y="862"/>
                  <a:pt x="1557" y="803"/>
                </a:cubicBezTo>
                <a:cubicBezTo>
                  <a:pt x="1545" y="796"/>
                  <a:pt x="1539" y="790"/>
                  <a:pt x="1532" y="789"/>
                </a:cubicBezTo>
                <a:cubicBezTo>
                  <a:pt x="1469" y="782"/>
                  <a:pt x="1408" y="794"/>
                  <a:pt x="1353" y="822"/>
                </a:cubicBezTo>
                <a:cubicBezTo>
                  <a:pt x="1311" y="843"/>
                  <a:pt x="1286" y="884"/>
                  <a:pt x="1260" y="923"/>
                </a:cubicBezTo>
                <a:cubicBezTo>
                  <a:pt x="1237" y="957"/>
                  <a:pt x="1226" y="995"/>
                  <a:pt x="1219" y="1036"/>
                </a:cubicBezTo>
                <a:cubicBezTo>
                  <a:pt x="1217" y="1051"/>
                  <a:pt x="1214" y="1066"/>
                  <a:pt x="1191" y="1072"/>
                </a:cubicBezTo>
                <a:cubicBezTo>
                  <a:pt x="1210" y="1013"/>
                  <a:pt x="1203" y="956"/>
                  <a:pt x="1188" y="900"/>
                </a:cubicBezTo>
                <a:cubicBezTo>
                  <a:pt x="1172" y="842"/>
                  <a:pt x="1136" y="796"/>
                  <a:pt x="1093" y="753"/>
                </a:cubicBezTo>
                <a:cubicBezTo>
                  <a:pt x="1035" y="812"/>
                  <a:pt x="1014" y="884"/>
                  <a:pt x="1012" y="963"/>
                </a:cubicBezTo>
                <a:cubicBezTo>
                  <a:pt x="1010" y="1041"/>
                  <a:pt x="1033" y="1112"/>
                  <a:pt x="1093" y="1168"/>
                </a:cubicBezTo>
                <a:cubicBezTo>
                  <a:pt x="1011" y="1293"/>
                  <a:pt x="968" y="1427"/>
                  <a:pt x="977" y="1576"/>
                </a:cubicBezTo>
                <a:cubicBezTo>
                  <a:pt x="878" y="1473"/>
                  <a:pt x="811" y="1350"/>
                  <a:pt x="752" y="1221"/>
                </a:cubicBezTo>
                <a:cubicBezTo>
                  <a:pt x="772" y="1204"/>
                  <a:pt x="792" y="1190"/>
                  <a:pt x="808" y="1173"/>
                </a:cubicBezTo>
                <a:cubicBezTo>
                  <a:pt x="859" y="1119"/>
                  <a:pt x="893" y="1055"/>
                  <a:pt x="904" y="981"/>
                </a:cubicBezTo>
                <a:cubicBezTo>
                  <a:pt x="909" y="946"/>
                  <a:pt x="903" y="909"/>
                  <a:pt x="900" y="873"/>
                </a:cubicBezTo>
                <a:cubicBezTo>
                  <a:pt x="899" y="859"/>
                  <a:pt x="888" y="854"/>
                  <a:pt x="873" y="853"/>
                </a:cubicBezTo>
                <a:cubicBezTo>
                  <a:pt x="833" y="852"/>
                  <a:pt x="803" y="873"/>
                  <a:pt x="774" y="893"/>
                </a:cubicBezTo>
                <a:cubicBezTo>
                  <a:pt x="750" y="910"/>
                  <a:pt x="731" y="933"/>
                  <a:pt x="708" y="955"/>
                </a:cubicBezTo>
                <a:cubicBezTo>
                  <a:pt x="690" y="891"/>
                  <a:pt x="689" y="826"/>
                  <a:pt x="685" y="757"/>
                </a:cubicBezTo>
                <a:cubicBezTo>
                  <a:pt x="706" y="764"/>
                  <a:pt x="723" y="773"/>
                  <a:pt x="741" y="776"/>
                </a:cubicBezTo>
                <a:cubicBezTo>
                  <a:pt x="787" y="782"/>
                  <a:pt x="823" y="759"/>
                  <a:pt x="852" y="728"/>
                </a:cubicBezTo>
                <a:cubicBezTo>
                  <a:pt x="884" y="694"/>
                  <a:pt x="906" y="654"/>
                  <a:pt x="917" y="607"/>
                </a:cubicBezTo>
                <a:cubicBezTo>
                  <a:pt x="923" y="583"/>
                  <a:pt x="930" y="559"/>
                  <a:pt x="937" y="535"/>
                </a:cubicBezTo>
                <a:cubicBezTo>
                  <a:pt x="949" y="495"/>
                  <a:pt x="968" y="459"/>
                  <a:pt x="1016" y="438"/>
                </a:cubicBezTo>
                <a:cubicBezTo>
                  <a:pt x="968" y="423"/>
                  <a:pt x="927" y="419"/>
                  <a:pt x="891" y="433"/>
                </a:cubicBezTo>
                <a:cubicBezTo>
                  <a:pt x="855" y="446"/>
                  <a:pt x="825" y="474"/>
                  <a:pt x="790" y="498"/>
                </a:cubicBezTo>
                <a:cubicBezTo>
                  <a:pt x="772" y="400"/>
                  <a:pt x="725" y="315"/>
                  <a:pt x="659" y="236"/>
                </a:cubicBezTo>
                <a:cubicBezTo>
                  <a:pt x="655" y="244"/>
                  <a:pt x="651" y="249"/>
                  <a:pt x="652" y="253"/>
                </a:cubicBezTo>
                <a:cubicBezTo>
                  <a:pt x="658" y="304"/>
                  <a:pt x="636" y="349"/>
                  <a:pt x="619" y="395"/>
                </a:cubicBezTo>
                <a:cubicBezTo>
                  <a:pt x="605" y="432"/>
                  <a:pt x="588" y="468"/>
                  <a:pt x="571" y="506"/>
                </a:cubicBezTo>
                <a:cubicBezTo>
                  <a:pt x="544" y="501"/>
                  <a:pt x="512" y="495"/>
                  <a:pt x="482" y="488"/>
                </a:cubicBezTo>
                <a:cubicBezTo>
                  <a:pt x="451" y="481"/>
                  <a:pt x="420" y="473"/>
                  <a:pt x="387" y="465"/>
                </a:cubicBezTo>
                <a:cubicBezTo>
                  <a:pt x="367" y="541"/>
                  <a:pt x="412" y="600"/>
                  <a:pt x="455" y="658"/>
                </a:cubicBezTo>
                <a:cubicBezTo>
                  <a:pt x="499" y="717"/>
                  <a:pt x="557" y="758"/>
                  <a:pt x="637" y="750"/>
                </a:cubicBezTo>
                <a:cubicBezTo>
                  <a:pt x="636" y="793"/>
                  <a:pt x="634" y="833"/>
                  <a:pt x="635" y="871"/>
                </a:cubicBezTo>
                <a:cubicBezTo>
                  <a:pt x="636" y="910"/>
                  <a:pt x="641" y="949"/>
                  <a:pt x="644" y="995"/>
                </a:cubicBezTo>
                <a:cubicBezTo>
                  <a:pt x="548" y="917"/>
                  <a:pt x="444" y="880"/>
                  <a:pt x="323" y="908"/>
                </a:cubicBezTo>
                <a:cubicBezTo>
                  <a:pt x="317" y="941"/>
                  <a:pt x="333" y="969"/>
                  <a:pt x="343" y="997"/>
                </a:cubicBezTo>
                <a:cubicBezTo>
                  <a:pt x="370" y="1069"/>
                  <a:pt x="424" y="1117"/>
                  <a:pt x="486" y="1157"/>
                </a:cubicBezTo>
                <a:cubicBezTo>
                  <a:pt x="557" y="1202"/>
                  <a:pt x="636" y="1225"/>
                  <a:pt x="720" y="1247"/>
                </a:cubicBezTo>
                <a:cubicBezTo>
                  <a:pt x="760" y="1355"/>
                  <a:pt x="811" y="1461"/>
                  <a:pt x="878" y="1557"/>
                </a:cubicBezTo>
                <a:cubicBezTo>
                  <a:pt x="946" y="1652"/>
                  <a:pt x="1022" y="1740"/>
                  <a:pt x="1098" y="1835"/>
                </a:cubicBezTo>
                <a:cubicBezTo>
                  <a:pt x="1069" y="1825"/>
                  <a:pt x="1041" y="1817"/>
                  <a:pt x="1015" y="1808"/>
                </a:cubicBezTo>
                <a:cubicBezTo>
                  <a:pt x="937" y="1648"/>
                  <a:pt x="818" y="1546"/>
                  <a:pt x="632" y="1532"/>
                </a:cubicBezTo>
                <a:cubicBezTo>
                  <a:pt x="627" y="1593"/>
                  <a:pt x="645" y="1644"/>
                  <a:pt x="680" y="1686"/>
                </a:cubicBezTo>
                <a:cubicBezTo>
                  <a:pt x="714" y="1727"/>
                  <a:pt x="753" y="1762"/>
                  <a:pt x="793" y="1802"/>
                </a:cubicBezTo>
                <a:cubicBezTo>
                  <a:pt x="678" y="1812"/>
                  <a:pt x="581" y="1860"/>
                  <a:pt x="482" y="1919"/>
                </a:cubicBezTo>
                <a:cubicBezTo>
                  <a:pt x="466" y="1912"/>
                  <a:pt x="447" y="1903"/>
                  <a:pt x="429" y="1893"/>
                </a:cubicBezTo>
                <a:cubicBezTo>
                  <a:pt x="351" y="1849"/>
                  <a:pt x="272" y="1856"/>
                  <a:pt x="194" y="1888"/>
                </a:cubicBezTo>
                <a:cubicBezTo>
                  <a:pt x="163" y="1900"/>
                  <a:pt x="134" y="1917"/>
                  <a:pt x="107" y="1936"/>
                </a:cubicBezTo>
                <a:cubicBezTo>
                  <a:pt x="75" y="1959"/>
                  <a:pt x="80" y="1982"/>
                  <a:pt x="115" y="1999"/>
                </a:cubicBezTo>
                <a:cubicBezTo>
                  <a:pt x="176" y="2030"/>
                  <a:pt x="238" y="2052"/>
                  <a:pt x="308" y="2043"/>
                </a:cubicBezTo>
                <a:cubicBezTo>
                  <a:pt x="309" y="2043"/>
                  <a:pt x="310" y="2045"/>
                  <a:pt x="311" y="2046"/>
                </a:cubicBezTo>
                <a:cubicBezTo>
                  <a:pt x="283" y="2081"/>
                  <a:pt x="259" y="2121"/>
                  <a:pt x="240" y="2160"/>
                </a:cubicBezTo>
                <a:cubicBezTo>
                  <a:pt x="263" y="2160"/>
                  <a:pt x="263" y="2160"/>
                  <a:pt x="263" y="2160"/>
                </a:cubicBezTo>
                <a:cubicBezTo>
                  <a:pt x="288" y="2110"/>
                  <a:pt x="321" y="2066"/>
                  <a:pt x="362" y="2026"/>
                </a:cubicBezTo>
                <a:cubicBezTo>
                  <a:pt x="375" y="2013"/>
                  <a:pt x="388" y="2016"/>
                  <a:pt x="405" y="2023"/>
                </a:cubicBezTo>
                <a:cubicBezTo>
                  <a:pt x="373" y="2070"/>
                  <a:pt x="342" y="2115"/>
                  <a:pt x="312" y="2160"/>
                </a:cubicBezTo>
                <a:cubicBezTo>
                  <a:pt x="322" y="2160"/>
                  <a:pt x="322" y="2160"/>
                  <a:pt x="322" y="2160"/>
                </a:cubicBezTo>
                <a:cubicBezTo>
                  <a:pt x="356" y="2122"/>
                  <a:pt x="390" y="2082"/>
                  <a:pt x="430" y="2037"/>
                </a:cubicBezTo>
                <a:cubicBezTo>
                  <a:pt x="433" y="2088"/>
                  <a:pt x="418" y="2127"/>
                  <a:pt x="395" y="2160"/>
                </a:cubicBezTo>
                <a:cubicBezTo>
                  <a:pt x="421" y="2160"/>
                  <a:pt x="421" y="2160"/>
                  <a:pt x="421" y="2160"/>
                </a:cubicBezTo>
                <a:cubicBezTo>
                  <a:pt x="426" y="2153"/>
                  <a:pt x="432" y="2146"/>
                  <a:pt x="437" y="2139"/>
                </a:cubicBezTo>
                <a:cubicBezTo>
                  <a:pt x="438" y="2138"/>
                  <a:pt x="440" y="2138"/>
                  <a:pt x="444" y="2138"/>
                </a:cubicBezTo>
                <a:cubicBezTo>
                  <a:pt x="447" y="2145"/>
                  <a:pt x="449" y="2153"/>
                  <a:pt x="451" y="2160"/>
                </a:cubicBezTo>
                <a:cubicBezTo>
                  <a:pt x="472" y="2160"/>
                  <a:pt x="472" y="2160"/>
                  <a:pt x="472" y="2160"/>
                </a:cubicBezTo>
                <a:cubicBezTo>
                  <a:pt x="469" y="2146"/>
                  <a:pt x="467" y="2132"/>
                  <a:pt x="467" y="2120"/>
                </a:cubicBezTo>
                <a:cubicBezTo>
                  <a:pt x="468" y="2088"/>
                  <a:pt x="463" y="2049"/>
                  <a:pt x="504" y="2027"/>
                </a:cubicBezTo>
                <a:cubicBezTo>
                  <a:pt x="525" y="2065"/>
                  <a:pt x="525" y="2108"/>
                  <a:pt x="542" y="2146"/>
                </a:cubicBezTo>
                <a:cubicBezTo>
                  <a:pt x="555" y="2103"/>
                  <a:pt x="534" y="2064"/>
                  <a:pt x="532" y="2021"/>
                </a:cubicBezTo>
                <a:cubicBezTo>
                  <a:pt x="562" y="2031"/>
                  <a:pt x="584" y="2048"/>
                  <a:pt x="594" y="2075"/>
                </a:cubicBezTo>
                <a:cubicBezTo>
                  <a:pt x="605" y="2104"/>
                  <a:pt x="611" y="2132"/>
                  <a:pt x="613" y="2160"/>
                </a:cubicBezTo>
                <a:cubicBezTo>
                  <a:pt x="634" y="2160"/>
                  <a:pt x="634" y="2160"/>
                  <a:pt x="634" y="2160"/>
                </a:cubicBezTo>
                <a:cubicBezTo>
                  <a:pt x="634" y="2159"/>
                  <a:pt x="634" y="2158"/>
                  <a:pt x="634" y="2156"/>
                </a:cubicBezTo>
                <a:cubicBezTo>
                  <a:pt x="632" y="2075"/>
                  <a:pt x="595" y="2009"/>
                  <a:pt x="525" y="1954"/>
                </a:cubicBezTo>
                <a:cubicBezTo>
                  <a:pt x="629" y="1897"/>
                  <a:pt x="732" y="1862"/>
                  <a:pt x="850" y="1864"/>
                </a:cubicBezTo>
                <a:cubicBezTo>
                  <a:pt x="765" y="1944"/>
                  <a:pt x="729" y="2037"/>
                  <a:pt x="749" y="2149"/>
                </a:cubicBezTo>
                <a:cubicBezTo>
                  <a:pt x="854" y="2177"/>
                  <a:pt x="1017" y="2048"/>
                  <a:pt x="1024" y="1885"/>
                </a:cubicBezTo>
                <a:cubicBezTo>
                  <a:pt x="1101" y="1909"/>
                  <a:pt x="1170" y="1941"/>
                  <a:pt x="1223" y="2002"/>
                </a:cubicBezTo>
                <a:cubicBezTo>
                  <a:pt x="1239" y="2021"/>
                  <a:pt x="1251" y="2042"/>
                  <a:pt x="1279" y="2048"/>
                </a:cubicBezTo>
                <a:cubicBezTo>
                  <a:pt x="1287" y="2049"/>
                  <a:pt x="1295" y="2058"/>
                  <a:pt x="1300" y="2066"/>
                </a:cubicBezTo>
                <a:cubicBezTo>
                  <a:pt x="1321" y="2097"/>
                  <a:pt x="1339" y="2128"/>
                  <a:pt x="1356" y="2160"/>
                </a:cubicBezTo>
                <a:cubicBezTo>
                  <a:pt x="1384" y="2160"/>
                  <a:pt x="1384" y="2160"/>
                  <a:pt x="1384" y="2160"/>
                </a:cubicBezTo>
                <a:cubicBezTo>
                  <a:pt x="1380" y="2144"/>
                  <a:pt x="1380" y="2126"/>
                  <a:pt x="1387" y="2104"/>
                </a:cubicBezTo>
                <a:cubicBezTo>
                  <a:pt x="1364" y="2118"/>
                  <a:pt x="1352" y="2113"/>
                  <a:pt x="1345" y="2096"/>
                </a:cubicBezTo>
                <a:cubicBezTo>
                  <a:pt x="1338" y="2082"/>
                  <a:pt x="1327" y="2070"/>
                  <a:pt x="1323" y="2056"/>
                </a:cubicBezTo>
                <a:cubicBezTo>
                  <a:pt x="1316" y="2033"/>
                  <a:pt x="1303" y="2020"/>
                  <a:pt x="1278" y="2019"/>
                </a:cubicBezTo>
                <a:cubicBezTo>
                  <a:pt x="1275" y="1974"/>
                  <a:pt x="1242" y="1957"/>
                  <a:pt x="1209" y="1941"/>
                </a:cubicBezTo>
                <a:cubicBezTo>
                  <a:pt x="1151" y="1913"/>
                  <a:pt x="1095" y="1880"/>
                  <a:pt x="1033" y="1863"/>
                </a:cubicBezTo>
                <a:cubicBezTo>
                  <a:pt x="1017" y="1858"/>
                  <a:pt x="1008" y="1851"/>
                  <a:pt x="1016" y="1834"/>
                </a:cubicBezTo>
                <a:cubicBezTo>
                  <a:pt x="1087" y="1842"/>
                  <a:pt x="1137" y="1894"/>
                  <a:pt x="1201" y="1918"/>
                </a:cubicBezTo>
                <a:cubicBezTo>
                  <a:pt x="1199" y="1908"/>
                  <a:pt x="1196" y="1899"/>
                  <a:pt x="1191" y="1893"/>
                </a:cubicBezTo>
                <a:cubicBezTo>
                  <a:pt x="1127" y="1821"/>
                  <a:pt x="1063" y="1749"/>
                  <a:pt x="998" y="1678"/>
                </a:cubicBezTo>
                <a:cubicBezTo>
                  <a:pt x="934" y="1610"/>
                  <a:pt x="883" y="1533"/>
                  <a:pt x="838" y="1453"/>
                </a:cubicBezTo>
                <a:cubicBezTo>
                  <a:pt x="829" y="1437"/>
                  <a:pt x="822" y="1421"/>
                  <a:pt x="814" y="1405"/>
                </a:cubicBezTo>
                <a:cubicBezTo>
                  <a:pt x="840" y="1432"/>
                  <a:pt x="858" y="1464"/>
                  <a:pt x="879" y="1493"/>
                </a:cubicBezTo>
                <a:cubicBezTo>
                  <a:pt x="950" y="1593"/>
                  <a:pt x="1030" y="1687"/>
                  <a:pt x="1112" y="1778"/>
                </a:cubicBezTo>
                <a:cubicBezTo>
                  <a:pt x="1180" y="1852"/>
                  <a:pt x="1250" y="1924"/>
                  <a:pt x="1319" y="1998"/>
                </a:cubicBezTo>
                <a:cubicBezTo>
                  <a:pt x="1365" y="2047"/>
                  <a:pt x="1404" y="2102"/>
                  <a:pt x="1437" y="2160"/>
                </a:cubicBezTo>
                <a:cubicBezTo>
                  <a:pt x="1461" y="2160"/>
                  <a:pt x="1461" y="2160"/>
                  <a:pt x="1461" y="2160"/>
                </a:cubicBezTo>
                <a:cubicBezTo>
                  <a:pt x="1426" y="2096"/>
                  <a:pt x="1382" y="2035"/>
                  <a:pt x="1330" y="1979"/>
                </a:cubicBezTo>
                <a:cubicBezTo>
                  <a:pt x="1321" y="1970"/>
                  <a:pt x="1314" y="1958"/>
                  <a:pt x="1303" y="1944"/>
                </a:cubicBezTo>
                <a:cubicBezTo>
                  <a:pt x="1313" y="1940"/>
                  <a:pt x="1320" y="1936"/>
                  <a:pt x="1328" y="1934"/>
                </a:cubicBezTo>
                <a:cubicBezTo>
                  <a:pt x="1407" y="1911"/>
                  <a:pt x="1449" y="1851"/>
                  <a:pt x="1476" y="1780"/>
                </a:cubicBezTo>
                <a:cubicBezTo>
                  <a:pt x="1491" y="1742"/>
                  <a:pt x="1495" y="1698"/>
                  <a:pt x="1498" y="1657"/>
                </a:cubicBezTo>
                <a:cubicBezTo>
                  <a:pt x="1500" y="1627"/>
                  <a:pt x="1493" y="1596"/>
                  <a:pt x="1489" y="1566"/>
                </a:cubicBezTo>
                <a:cubicBezTo>
                  <a:pt x="1437" y="1561"/>
                  <a:pt x="1407" y="1597"/>
                  <a:pt x="1366" y="1620"/>
                </a:cubicBezTo>
                <a:close/>
                <a:moveTo>
                  <a:pt x="1599" y="1070"/>
                </a:moveTo>
                <a:cubicBezTo>
                  <a:pt x="1541" y="1123"/>
                  <a:pt x="1476" y="1148"/>
                  <a:pt x="1402" y="1146"/>
                </a:cubicBezTo>
                <a:cubicBezTo>
                  <a:pt x="1366" y="1145"/>
                  <a:pt x="1330" y="1138"/>
                  <a:pt x="1305" y="1100"/>
                </a:cubicBezTo>
                <a:cubicBezTo>
                  <a:pt x="1364" y="1088"/>
                  <a:pt x="1422" y="1094"/>
                  <a:pt x="1474" y="1065"/>
                </a:cubicBezTo>
                <a:cubicBezTo>
                  <a:pt x="1434" y="1066"/>
                  <a:pt x="1395" y="1067"/>
                  <a:pt x="1346" y="1068"/>
                </a:cubicBezTo>
                <a:cubicBezTo>
                  <a:pt x="1383" y="1044"/>
                  <a:pt x="1412" y="1024"/>
                  <a:pt x="1442" y="1005"/>
                </a:cubicBezTo>
                <a:cubicBezTo>
                  <a:pt x="1446" y="1003"/>
                  <a:pt x="1451" y="1004"/>
                  <a:pt x="1455" y="1004"/>
                </a:cubicBezTo>
                <a:cubicBezTo>
                  <a:pt x="1509" y="1008"/>
                  <a:pt x="1559" y="1023"/>
                  <a:pt x="1599" y="1070"/>
                </a:cubicBezTo>
                <a:close/>
                <a:moveTo>
                  <a:pt x="1279" y="931"/>
                </a:moveTo>
                <a:cubicBezTo>
                  <a:pt x="1310" y="881"/>
                  <a:pt x="1347" y="837"/>
                  <a:pt x="1410" y="824"/>
                </a:cubicBezTo>
                <a:cubicBezTo>
                  <a:pt x="1447" y="817"/>
                  <a:pt x="1482" y="802"/>
                  <a:pt x="1529" y="810"/>
                </a:cubicBezTo>
                <a:cubicBezTo>
                  <a:pt x="1496" y="862"/>
                  <a:pt x="1483" y="919"/>
                  <a:pt x="1444" y="965"/>
                </a:cubicBezTo>
                <a:cubicBezTo>
                  <a:pt x="1406" y="1008"/>
                  <a:pt x="1365" y="1039"/>
                  <a:pt x="1297" y="1025"/>
                </a:cubicBezTo>
                <a:cubicBezTo>
                  <a:pt x="1308" y="1008"/>
                  <a:pt x="1314" y="994"/>
                  <a:pt x="1323" y="982"/>
                </a:cubicBezTo>
                <a:cubicBezTo>
                  <a:pt x="1333" y="970"/>
                  <a:pt x="1345" y="960"/>
                  <a:pt x="1355" y="949"/>
                </a:cubicBezTo>
                <a:cubicBezTo>
                  <a:pt x="1365" y="939"/>
                  <a:pt x="1374" y="929"/>
                  <a:pt x="1384" y="919"/>
                </a:cubicBezTo>
                <a:cubicBezTo>
                  <a:pt x="1334" y="934"/>
                  <a:pt x="1303" y="970"/>
                  <a:pt x="1272" y="1010"/>
                </a:cubicBezTo>
                <a:cubicBezTo>
                  <a:pt x="1255" y="979"/>
                  <a:pt x="1264" y="954"/>
                  <a:pt x="1279" y="931"/>
                </a:cubicBezTo>
                <a:close/>
                <a:moveTo>
                  <a:pt x="1092" y="1083"/>
                </a:moveTo>
                <a:cubicBezTo>
                  <a:pt x="1060" y="1069"/>
                  <a:pt x="1049" y="1049"/>
                  <a:pt x="1042" y="1025"/>
                </a:cubicBezTo>
                <a:cubicBezTo>
                  <a:pt x="1029" y="976"/>
                  <a:pt x="1033" y="929"/>
                  <a:pt x="1045" y="880"/>
                </a:cubicBezTo>
                <a:cubicBezTo>
                  <a:pt x="1054" y="845"/>
                  <a:pt x="1066" y="812"/>
                  <a:pt x="1097" y="783"/>
                </a:cubicBezTo>
                <a:cubicBezTo>
                  <a:pt x="1115" y="810"/>
                  <a:pt x="1133" y="833"/>
                  <a:pt x="1147" y="858"/>
                </a:cubicBezTo>
                <a:cubicBezTo>
                  <a:pt x="1175" y="906"/>
                  <a:pt x="1185" y="960"/>
                  <a:pt x="1179" y="1015"/>
                </a:cubicBezTo>
                <a:cubicBezTo>
                  <a:pt x="1175" y="1047"/>
                  <a:pt x="1163" y="1077"/>
                  <a:pt x="1126" y="1092"/>
                </a:cubicBezTo>
                <a:cubicBezTo>
                  <a:pt x="1106" y="1044"/>
                  <a:pt x="1120" y="990"/>
                  <a:pt x="1090" y="949"/>
                </a:cubicBezTo>
                <a:cubicBezTo>
                  <a:pt x="1091" y="992"/>
                  <a:pt x="1091" y="1034"/>
                  <a:pt x="1092" y="1083"/>
                </a:cubicBezTo>
                <a:close/>
                <a:moveTo>
                  <a:pt x="806" y="544"/>
                </a:moveTo>
                <a:cubicBezTo>
                  <a:pt x="810" y="497"/>
                  <a:pt x="850" y="480"/>
                  <a:pt x="883" y="458"/>
                </a:cubicBezTo>
                <a:cubicBezTo>
                  <a:pt x="901" y="447"/>
                  <a:pt x="923" y="439"/>
                  <a:pt x="948" y="449"/>
                </a:cubicBezTo>
                <a:cubicBezTo>
                  <a:pt x="932" y="494"/>
                  <a:pt x="915" y="534"/>
                  <a:pt x="904" y="575"/>
                </a:cubicBezTo>
                <a:cubicBezTo>
                  <a:pt x="895" y="611"/>
                  <a:pt x="876" y="639"/>
                  <a:pt x="856" y="667"/>
                </a:cubicBezTo>
                <a:cubicBezTo>
                  <a:pt x="839" y="689"/>
                  <a:pt x="816" y="704"/>
                  <a:pt x="784" y="702"/>
                </a:cubicBezTo>
                <a:cubicBezTo>
                  <a:pt x="800" y="676"/>
                  <a:pt x="813" y="653"/>
                  <a:pt x="827" y="630"/>
                </a:cubicBezTo>
                <a:cubicBezTo>
                  <a:pt x="809" y="642"/>
                  <a:pt x="796" y="658"/>
                  <a:pt x="780" y="672"/>
                </a:cubicBezTo>
                <a:cubicBezTo>
                  <a:pt x="766" y="686"/>
                  <a:pt x="752" y="703"/>
                  <a:pt x="725" y="694"/>
                </a:cubicBezTo>
                <a:cubicBezTo>
                  <a:pt x="742" y="669"/>
                  <a:pt x="758" y="647"/>
                  <a:pt x="772" y="624"/>
                </a:cubicBezTo>
                <a:cubicBezTo>
                  <a:pt x="787" y="599"/>
                  <a:pt x="780" y="565"/>
                  <a:pt x="806" y="544"/>
                </a:cubicBezTo>
                <a:close/>
                <a:moveTo>
                  <a:pt x="516" y="687"/>
                </a:moveTo>
                <a:cubicBezTo>
                  <a:pt x="464" y="643"/>
                  <a:pt x="427" y="588"/>
                  <a:pt x="406" y="523"/>
                </a:cubicBezTo>
                <a:cubicBezTo>
                  <a:pt x="403" y="514"/>
                  <a:pt x="404" y="505"/>
                  <a:pt x="404" y="499"/>
                </a:cubicBezTo>
                <a:cubicBezTo>
                  <a:pt x="439" y="504"/>
                  <a:pt x="471" y="510"/>
                  <a:pt x="503" y="514"/>
                </a:cubicBezTo>
                <a:cubicBezTo>
                  <a:pt x="532" y="517"/>
                  <a:pt x="557" y="526"/>
                  <a:pt x="574" y="543"/>
                </a:cubicBezTo>
                <a:cubicBezTo>
                  <a:pt x="579" y="575"/>
                  <a:pt x="583" y="603"/>
                  <a:pt x="588" y="634"/>
                </a:cubicBezTo>
                <a:cubicBezTo>
                  <a:pt x="560" y="618"/>
                  <a:pt x="537" y="604"/>
                  <a:pt x="514" y="591"/>
                </a:cubicBezTo>
                <a:cubicBezTo>
                  <a:pt x="540" y="625"/>
                  <a:pt x="580" y="645"/>
                  <a:pt x="594" y="688"/>
                </a:cubicBezTo>
                <a:cubicBezTo>
                  <a:pt x="560" y="709"/>
                  <a:pt x="541" y="709"/>
                  <a:pt x="516" y="687"/>
                </a:cubicBezTo>
                <a:close/>
                <a:moveTo>
                  <a:pt x="643" y="647"/>
                </a:moveTo>
                <a:cubicBezTo>
                  <a:pt x="640" y="646"/>
                  <a:pt x="638" y="644"/>
                  <a:pt x="636" y="642"/>
                </a:cubicBezTo>
                <a:cubicBezTo>
                  <a:pt x="594" y="580"/>
                  <a:pt x="587" y="516"/>
                  <a:pt x="619" y="448"/>
                </a:cubicBezTo>
                <a:cubicBezTo>
                  <a:pt x="641" y="400"/>
                  <a:pt x="666" y="353"/>
                  <a:pt x="677" y="295"/>
                </a:cubicBezTo>
                <a:cubicBezTo>
                  <a:pt x="694" y="322"/>
                  <a:pt x="713" y="347"/>
                  <a:pt x="727" y="376"/>
                </a:cubicBezTo>
                <a:cubicBezTo>
                  <a:pt x="752" y="427"/>
                  <a:pt x="770" y="482"/>
                  <a:pt x="769" y="541"/>
                </a:cubicBezTo>
                <a:cubicBezTo>
                  <a:pt x="768" y="609"/>
                  <a:pt x="746" y="640"/>
                  <a:pt x="685" y="656"/>
                </a:cubicBezTo>
                <a:cubicBezTo>
                  <a:pt x="690" y="610"/>
                  <a:pt x="701" y="564"/>
                  <a:pt x="688" y="517"/>
                </a:cubicBezTo>
                <a:cubicBezTo>
                  <a:pt x="676" y="562"/>
                  <a:pt x="678" y="610"/>
                  <a:pt x="654" y="651"/>
                </a:cubicBezTo>
                <a:cubicBezTo>
                  <a:pt x="648" y="649"/>
                  <a:pt x="645" y="649"/>
                  <a:pt x="643" y="647"/>
                </a:cubicBezTo>
                <a:close/>
                <a:moveTo>
                  <a:pt x="675" y="1129"/>
                </a:moveTo>
                <a:cubicBezTo>
                  <a:pt x="632" y="1105"/>
                  <a:pt x="592" y="1083"/>
                  <a:pt x="552" y="1061"/>
                </a:cubicBezTo>
                <a:cubicBezTo>
                  <a:pt x="550" y="1063"/>
                  <a:pt x="549" y="1065"/>
                  <a:pt x="547" y="1067"/>
                </a:cubicBezTo>
                <a:cubicBezTo>
                  <a:pt x="584" y="1096"/>
                  <a:pt x="621" y="1124"/>
                  <a:pt x="658" y="1153"/>
                </a:cubicBezTo>
                <a:cubicBezTo>
                  <a:pt x="630" y="1176"/>
                  <a:pt x="584" y="1178"/>
                  <a:pt x="514" y="1146"/>
                </a:cubicBezTo>
                <a:cubicBezTo>
                  <a:pt x="423" y="1105"/>
                  <a:pt x="366" y="1030"/>
                  <a:pt x="345" y="928"/>
                </a:cubicBezTo>
                <a:cubicBezTo>
                  <a:pt x="462" y="897"/>
                  <a:pt x="596" y="958"/>
                  <a:pt x="658" y="1048"/>
                </a:cubicBezTo>
                <a:cubicBezTo>
                  <a:pt x="673" y="1070"/>
                  <a:pt x="683" y="1096"/>
                  <a:pt x="675" y="1129"/>
                </a:cubicBezTo>
                <a:close/>
                <a:moveTo>
                  <a:pt x="679" y="1019"/>
                </a:moveTo>
                <a:cubicBezTo>
                  <a:pt x="655" y="948"/>
                  <a:pt x="652" y="879"/>
                  <a:pt x="660" y="810"/>
                </a:cubicBezTo>
                <a:cubicBezTo>
                  <a:pt x="688" y="929"/>
                  <a:pt x="693" y="985"/>
                  <a:pt x="679" y="1019"/>
                </a:cubicBezTo>
                <a:close/>
                <a:moveTo>
                  <a:pt x="720" y="989"/>
                </a:moveTo>
                <a:cubicBezTo>
                  <a:pt x="729" y="972"/>
                  <a:pt x="738" y="953"/>
                  <a:pt x="751" y="939"/>
                </a:cubicBezTo>
                <a:cubicBezTo>
                  <a:pt x="783" y="906"/>
                  <a:pt x="820" y="879"/>
                  <a:pt x="870" y="874"/>
                </a:cubicBezTo>
                <a:cubicBezTo>
                  <a:pt x="915" y="968"/>
                  <a:pt x="845" y="1144"/>
                  <a:pt x="763" y="1145"/>
                </a:cubicBezTo>
                <a:cubicBezTo>
                  <a:pt x="754" y="1084"/>
                  <a:pt x="788" y="1033"/>
                  <a:pt x="806" y="972"/>
                </a:cubicBezTo>
                <a:cubicBezTo>
                  <a:pt x="763" y="1015"/>
                  <a:pt x="756" y="1070"/>
                  <a:pt x="735" y="1119"/>
                </a:cubicBezTo>
                <a:cubicBezTo>
                  <a:pt x="698" y="1075"/>
                  <a:pt x="699" y="1032"/>
                  <a:pt x="720" y="989"/>
                </a:cubicBezTo>
                <a:close/>
                <a:moveTo>
                  <a:pt x="111" y="1967"/>
                </a:moveTo>
                <a:cubicBezTo>
                  <a:pt x="162" y="1899"/>
                  <a:pt x="321" y="1874"/>
                  <a:pt x="384" y="1923"/>
                </a:cubicBezTo>
                <a:cubicBezTo>
                  <a:pt x="336" y="1929"/>
                  <a:pt x="286" y="1936"/>
                  <a:pt x="236" y="1943"/>
                </a:cubicBezTo>
                <a:cubicBezTo>
                  <a:pt x="236" y="1945"/>
                  <a:pt x="236" y="1948"/>
                  <a:pt x="236" y="1951"/>
                </a:cubicBezTo>
                <a:cubicBezTo>
                  <a:pt x="291" y="1956"/>
                  <a:pt x="348" y="1935"/>
                  <a:pt x="403" y="1954"/>
                </a:cubicBezTo>
                <a:cubicBezTo>
                  <a:pt x="319" y="2053"/>
                  <a:pt x="201" y="2036"/>
                  <a:pt x="111" y="1967"/>
                </a:cubicBezTo>
                <a:close/>
                <a:moveTo>
                  <a:pt x="650" y="1555"/>
                </a:moveTo>
                <a:cubicBezTo>
                  <a:pt x="657" y="1555"/>
                  <a:pt x="663" y="1554"/>
                  <a:pt x="670" y="1555"/>
                </a:cubicBezTo>
                <a:cubicBezTo>
                  <a:pt x="681" y="1556"/>
                  <a:pt x="692" y="1557"/>
                  <a:pt x="703" y="1560"/>
                </a:cubicBezTo>
                <a:cubicBezTo>
                  <a:pt x="797" y="1581"/>
                  <a:pt x="866" y="1637"/>
                  <a:pt x="917" y="1716"/>
                </a:cubicBezTo>
                <a:cubicBezTo>
                  <a:pt x="925" y="1727"/>
                  <a:pt x="926" y="1742"/>
                  <a:pt x="929" y="1755"/>
                </a:cubicBezTo>
                <a:cubicBezTo>
                  <a:pt x="927" y="1756"/>
                  <a:pt x="924" y="1758"/>
                  <a:pt x="922" y="1759"/>
                </a:cubicBezTo>
                <a:cubicBezTo>
                  <a:pt x="872" y="1725"/>
                  <a:pt x="822" y="1691"/>
                  <a:pt x="772" y="1657"/>
                </a:cubicBezTo>
                <a:cubicBezTo>
                  <a:pt x="810" y="1713"/>
                  <a:pt x="877" y="1738"/>
                  <a:pt x="919" y="1798"/>
                </a:cubicBezTo>
                <a:cubicBezTo>
                  <a:pt x="798" y="1814"/>
                  <a:pt x="651" y="1667"/>
                  <a:pt x="650" y="1555"/>
                </a:cubicBezTo>
                <a:close/>
                <a:moveTo>
                  <a:pt x="702" y="1859"/>
                </a:moveTo>
                <a:cubicBezTo>
                  <a:pt x="649" y="1873"/>
                  <a:pt x="599" y="1894"/>
                  <a:pt x="541" y="1915"/>
                </a:cubicBezTo>
                <a:cubicBezTo>
                  <a:pt x="623" y="1853"/>
                  <a:pt x="803" y="1801"/>
                  <a:pt x="864" y="1834"/>
                </a:cubicBezTo>
                <a:cubicBezTo>
                  <a:pt x="811" y="1842"/>
                  <a:pt x="756" y="1846"/>
                  <a:pt x="702" y="1859"/>
                </a:cubicBezTo>
                <a:close/>
                <a:moveTo>
                  <a:pt x="941" y="2040"/>
                </a:moveTo>
                <a:cubicBezTo>
                  <a:pt x="899" y="2099"/>
                  <a:pt x="835" y="2120"/>
                  <a:pt x="768" y="2137"/>
                </a:cubicBezTo>
                <a:cubicBezTo>
                  <a:pt x="752" y="2030"/>
                  <a:pt x="812" y="1900"/>
                  <a:pt x="887" y="1877"/>
                </a:cubicBezTo>
                <a:cubicBezTo>
                  <a:pt x="901" y="1879"/>
                  <a:pt x="916" y="1882"/>
                  <a:pt x="932" y="1885"/>
                </a:cubicBezTo>
                <a:cubicBezTo>
                  <a:pt x="917" y="1940"/>
                  <a:pt x="880" y="1978"/>
                  <a:pt x="852" y="2027"/>
                </a:cubicBezTo>
                <a:cubicBezTo>
                  <a:pt x="891" y="2002"/>
                  <a:pt x="926" y="1962"/>
                  <a:pt x="954" y="1907"/>
                </a:cubicBezTo>
                <a:cubicBezTo>
                  <a:pt x="971" y="1959"/>
                  <a:pt x="968" y="2002"/>
                  <a:pt x="941" y="2040"/>
                </a:cubicBezTo>
                <a:close/>
                <a:moveTo>
                  <a:pt x="1054" y="1292"/>
                </a:moveTo>
                <a:cubicBezTo>
                  <a:pt x="1039" y="1350"/>
                  <a:pt x="1026" y="1402"/>
                  <a:pt x="1013" y="1455"/>
                </a:cubicBezTo>
                <a:cubicBezTo>
                  <a:pt x="1010" y="1402"/>
                  <a:pt x="1029" y="1331"/>
                  <a:pt x="1054" y="1292"/>
                </a:cubicBezTo>
                <a:close/>
                <a:moveTo>
                  <a:pt x="1283" y="1815"/>
                </a:moveTo>
                <a:cubicBezTo>
                  <a:pt x="1263" y="1747"/>
                  <a:pt x="1242" y="1681"/>
                  <a:pt x="1237" y="1600"/>
                </a:cubicBezTo>
                <a:cubicBezTo>
                  <a:pt x="1231" y="1619"/>
                  <a:pt x="1226" y="1628"/>
                  <a:pt x="1227" y="1637"/>
                </a:cubicBezTo>
                <a:cubicBezTo>
                  <a:pt x="1234" y="1698"/>
                  <a:pt x="1242" y="1758"/>
                  <a:pt x="1250" y="1824"/>
                </a:cubicBezTo>
                <a:cubicBezTo>
                  <a:pt x="1241" y="1819"/>
                  <a:pt x="1233" y="1817"/>
                  <a:pt x="1227" y="1812"/>
                </a:cubicBezTo>
                <a:cubicBezTo>
                  <a:pt x="1188" y="1776"/>
                  <a:pt x="1161" y="1733"/>
                  <a:pt x="1154" y="1679"/>
                </a:cubicBezTo>
                <a:cubicBezTo>
                  <a:pt x="1152" y="1655"/>
                  <a:pt x="1152" y="1632"/>
                  <a:pt x="1150" y="1608"/>
                </a:cubicBezTo>
                <a:cubicBezTo>
                  <a:pt x="1141" y="1518"/>
                  <a:pt x="1181" y="1447"/>
                  <a:pt x="1236" y="1377"/>
                </a:cubicBezTo>
                <a:cubicBezTo>
                  <a:pt x="1255" y="1404"/>
                  <a:pt x="1274" y="1428"/>
                  <a:pt x="1290" y="1454"/>
                </a:cubicBezTo>
                <a:cubicBezTo>
                  <a:pt x="1346" y="1550"/>
                  <a:pt x="1359" y="1653"/>
                  <a:pt x="1338" y="1761"/>
                </a:cubicBezTo>
                <a:cubicBezTo>
                  <a:pt x="1333" y="1786"/>
                  <a:pt x="1316" y="1809"/>
                  <a:pt x="1283" y="1815"/>
                </a:cubicBezTo>
                <a:close/>
                <a:moveTo>
                  <a:pt x="1467" y="1738"/>
                </a:moveTo>
                <a:cubicBezTo>
                  <a:pt x="1457" y="1776"/>
                  <a:pt x="1445" y="1813"/>
                  <a:pt x="1416" y="1842"/>
                </a:cubicBezTo>
                <a:cubicBezTo>
                  <a:pt x="1393" y="1864"/>
                  <a:pt x="1377" y="1869"/>
                  <a:pt x="1347" y="1863"/>
                </a:cubicBezTo>
                <a:cubicBezTo>
                  <a:pt x="1360" y="1805"/>
                  <a:pt x="1417" y="1763"/>
                  <a:pt x="1413" y="1690"/>
                </a:cubicBezTo>
                <a:cubicBezTo>
                  <a:pt x="1401" y="1713"/>
                  <a:pt x="1393" y="1728"/>
                  <a:pt x="1384" y="1746"/>
                </a:cubicBezTo>
                <a:cubicBezTo>
                  <a:pt x="1358" y="1660"/>
                  <a:pt x="1384" y="1612"/>
                  <a:pt x="1469" y="1588"/>
                </a:cubicBezTo>
                <a:cubicBezTo>
                  <a:pt x="1483" y="1633"/>
                  <a:pt x="1482" y="1679"/>
                  <a:pt x="1467" y="1738"/>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20490E4-F703-4848-99FE-3E2AF5934487}" type="datetimeFigureOut">
              <a:rPr lang="en-US" smtClean="0"/>
              <a:t>9/19/2017</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E84E844-C755-4E1B-BBD9-F1CBA69A5B61}" type="slidenum">
              <a:rPr lang="en-US" smtClean="0"/>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05799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20490E4-F703-4848-99FE-3E2AF5934487}" type="datetimeFigureOut">
              <a:rPr lang="en-US" smtClean="0"/>
              <a:t>9/19/2017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84E844-C755-4E1B-BBD9-F1CBA69A5B61}" type="slidenum">
              <a:rPr lang="en-US" smtClean="0"/>
              <a:t>‹#›</a:t>
            </a:fld>
            <a:endParaRPr lang="en-US"/>
          </a:p>
        </p:txBody>
      </p:sp>
    </p:spTree>
    <p:extLst>
      <p:ext uri="{BB962C8B-B14F-4D97-AF65-F5344CB8AC3E}">
        <p14:creationId xmlns:p14="http://schemas.microsoft.com/office/powerpoint/2010/main" val="1148670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20490E4-F703-4848-99FE-3E2AF5934487}" type="datetimeFigureOut">
              <a:rPr lang="en-US" smtClean="0"/>
              <a:t>9/19/2017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84E844-C755-4E1B-BBD9-F1CBA69A5B61}" type="slidenum">
              <a:rPr lang="en-US" smtClean="0"/>
              <a:t>‹#›</a:t>
            </a:fld>
            <a:endParaRPr lang="en-US"/>
          </a:p>
        </p:txBody>
      </p:sp>
    </p:spTree>
    <p:extLst>
      <p:ext uri="{BB962C8B-B14F-4D97-AF65-F5344CB8AC3E}">
        <p14:creationId xmlns:p14="http://schemas.microsoft.com/office/powerpoint/2010/main" val="566845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20490E4-F703-4848-99FE-3E2AF5934487}" type="datetimeFigureOut">
              <a:rPr lang="en-US" smtClean="0"/>
              <a:t>9/19/2017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84E844-C755-4E1B-BBD9-F1CBA69A5B61}" type="slidenum">
              <a:rPr lang="en-US" smtClean="0"/>
              <a:t>‹#›</a:t>
            </a:fld>
            <a:endParaRPr lang="en-US"/>
          </a:p>
        </p:txBody>
      </p:sp>
    </p:spTree>
    <p:extLst>
      <p:ext uri="{BB962C8B-B14F-4D97-AF65-F5344CB8AC3E}">
        <p14:creationId xmlns:p14="http://schemas.microsoft.com/office/powerpoint/2010/main" val="984549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6"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B20490E4-F703-4848-99FE-3E2AF5934487}" type="datetimeFigureOut">
              <a:rPr lang="en-US" smtClean="0"/>
              <a:t>9/19/2017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84E844-C755-4E1B-BBD9-F1CBA69A5B61}" type="slidenum">
              <a:rPr lang="en-US" smtClean="0"/>
              <a:t>‹#›</a:t>
            </a:fld>
            <a:endParaRPr lang="en-US"/>
          </a:p>
        </p:txBody>
      </p:sp>
    </p:spTree>
    <p:extLst>
      <p:ext uri="{BB962C8B-B14F-4D97-AF65-F5344CB8AC3E}">
        <p14:creationId xmlns:p14="http://schemas.microsoft.com/office/powerpoint/2010/main" val="1198930388"/>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20490E4-F703-4848-99FE-3E2AF5934487}" type="datetimeFigureOut">
              <a:rPr lang="en-US" smtClean="0"/>
              <a:t>9/19/2017</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E84E844-C755-4E1B-BBD9-F1CBA69A5B61}" type="slidenum">
              <a:rPr lang="en-US" smtClean="0"/>
              <a:t>‹#›</a:t>
            </a:fld>
            <a:endParaRPr lang="en-US"/>
          </a:p>
        </p:txBody>
      </p:sp>
    </p:spTree>
    <p:extLst>
      <p:ext uri="{BB962C8B-B14F-4D97-AF65-F5344CB8AC3E}">
        <p14:creationId xmlns:p14="http://schemas.microsoft.com/office/powerpoint/2010/main" val="4159470769"/>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20490E4-F703-4848-99FE-3E2AF5934487}" type="datetimeFigureOut">
              <a:rPr lang="en-US" smtClean="0"/>
              <a:t>9/19/2017</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E84E844-C755-4E1B-BBD9-F1CBA69A5B61}" type="slidenum">
              <a:rPr lang="en-US" smtClean="0"/>
              <a:t>‹#›</a:t>
            </a:fld>
            <a:endParaRPr lang="en-US"/>
          </a:p>
        </p:txBody>
      </p:sp>
    </p:spTree>
    <p:extLst>
      <p:ext uri="{BB962C8B-B14F-4D97-AF65-F5344CB8AC3E}">
        <p14:creationId xmlns:p14="http://schemas.microsoft.com/office/powerpoint/2010/main" val="1258955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20490E4-F703-4848-99FE-3E2AF5934487}" type="datetimeFigureOut">
              <a:rPr lang="en-US" smtClean="0"/>
              <a:t>9/19/2017</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E84E844-C755-4E1B-BBD9-F1CBA69A5B61}" type="slidenum">
              <a:rPr lang="en-US" smtClean="0"/>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Tree>
    <p:extLst>
      <p:ext uri="{BB962C8B-B14F-4D97-AF65-F5344CB8AC3E}">
        <p14:creationId xmlns:p14="http://schemas.microsoft.com/office/powerpoint/2010/main" val="309546642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Ms</a:t>
            </a:r>
            <a:r>
              <a:rPr lang="en-US" dirty="0"/>
              <a:t>. </a:t>
            </a:r>
            <a:r>
              <a:rPr lang="en-US" dirty="0" smtClean="0"/>
              <a:t/>
            </a:r>
            <a:br>
              <a:rPr lang="en-US" dirty="0" smtClean="0"/>
            </a:br>
            <a:r>
              <a:rPr lang="en-US" smtClean="0"/>
              <a:t>Rodgers’s Family </a:t>
            </a:r>
            <a:r>
              <a:rPr lang="en-US" dirty="0" smtClean="0"/>
              <a:t/>
            </a:r>
            <a:br>
              <a:rPr lang="en-US" dirty="0" smtClean="0"/>
            </a:br>
            <a:r>
              <a:rPr lang="en-US" dirty="0" smtClean="0"/>
              <a:t>Tree </a:t>
            </a:r>
            <a:r>
              <a:rPr lang="en-US" dirty="0"/>
              <a:t/>
            </a:r>
            <a:br>
              <a:rPr lang="en-US" dirty="0"/>
            </a:br>
            <a:endParaRPr lang="en-US" dirty="0"/>
          </a:p>
        </p:txBody>
      </p:sp>
      <p:sp>
        <p:nvSpPr>
          <p:cNvPr id="3" name="Subtitle 2"/>
          <p:cNvSpPr>
            <a:spLocks noGrp="1"/>
          </p:cNvSpPr>
          <p:nvPr>
            <p:ph type="subTitle" idx="1"/>
          </p:nvPr>
        </p:nvSpPr>
        <p:spPr/>
        <p:txBody>
          <a:bodyPr/>
          <a:lstStyle/>
          <a:p>
            <a:r>
              <a:rPr lang="en-US" dirty="0" smtClean="0"/>
              <a:t>1912-2017</a:t>
            </a:r>
            <a:endParaRPr lang="en-US" dirty="0"/>
          </a:p>
        </p:txBody>
      </p:sp>
    </p:spTree>
    <p:extLst>
      <p:ext uri="{BB962C8B-B14F-4D97-AF65-F5344CB8AC3E}">
        <p14:creationId xmlns:p14="http://schemas.microsoft.com/office/powerpoint/2010/main" val="1135258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117446" y="311886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2757988" y="1914734"/>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572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486" y="568345"/>
            <a:ext cx="8264785" cy="1560716"/>
          </a:xfrm>
        </p:spPr>
        <p:txBody>
          <a:bodyPr/>
          <a:lstStyle/>
          <a:p>
            <a:r>
              <a:rPr lang="en-US" dirty="0" smtClean="0"/>
              <a:t>Helen </a:t>
            </a:r>
            <a:r>
              <a:rPr lang="en-US" dirty="0" err="1" smtClean="0"/>
              <a:t>Rudak</a:t>
            </a:r>
            <a:r>
              <a:rPr lang="en-US" dirty="0" smtClean="0"/>
              <a:t/>
            </a:r>
            <a:br>
              <a:rPr lang="en-US" dirty="0" smtClean="0"/>
            </a:br>
            <a:r>
              <a:rPr lang="en-US" dirty="0" smtClean="0"/>
              <a:t>Grandmother </a:t>
            </a:r>
            <a:endParaRPr lang="en-US" dirty="0"/>
          </a:p>
        </p:txBody>
      </p:sp>
      <p:sp>
        <p:nvSpPr>
          <p:cNvPr id="3" name="Content Placeholder 2"/>
          <p:cNvSpPr>
            <a:spLocks noGrp="1"/>
          </p:cNvSpPr>
          <p:nvPr>
            <p:ph idx="1"/>
          </p:nvPr>
        </p:nvSpPr>
        <p:spPr/>
        <p:txBody>
          <a:bodyPr/>
          <a:lstStyle/>
          <a:p>
            <a:pPr marL="0" indent="0">
              <a:buNone/>
            </a:pPr>
            <a:r>
              <a:rPr lang="en-US" dirty="0" smtClean="0"/>
              <a:t>	Helen </a:t>
            </a:r>
            <a:r>
              <a:rPr lang="en-US" dirty="0"/>
              <a:t>married the boy next door, well actually down the block. They had two boys: Richard and Matthew. She worked very hard side by side next to her husband in the family business.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61" y="3249176"/>
            <a:ext cx="2496934" cy="350485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4360" y="3249177"/>
            <a:ext cx="3958047" cy="360373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60" y="-92547"/>
            <a:ext cx="2482931" cy="321852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944" y="3565054"/>
            <a:ext cx="3295349" cy="3188975"/>
          </a:xfrm>
          <a:prstGeom prst="rect">
            <a:avLst/>
          </a:prstGeom>
        </p:spPr>
      </p:pic>
    </p:spTree>
    <p:extLst>
      <p:ext uri="{BB962C8B-B14F-4D97-AF65-F5344CB8AC3E}">
        <p14:creationId xmlns:p14="http://schemas.microsoft.com/office/powerpoint/2010/main" val="31394143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117446" y="311886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309402" y="1755861"/>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212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Matthew </a:t>
            </a:r>
            <a:r>
              <a:rPr lang="en-US" dirty="0" err="1" smtClean="0"/>
              <a:t>Fudacz</a:t>
            </a:r>
            <a:r>
              <a:rPr lang="en-US" dirty="0" smtClean="0"/>
              <a:t/>
            </a:r>
            <a:br>
              <a:rPr lang="en-US" dirty="0" smtClean="0"/>
            </a:br>
            <a:r>
              <a:rPr lang="en-US" dirty="0" smtClean="0"/>
              <a:t>Grandfather</a:t>
            </a:r>
            <a:endParaRPr lang="en-US" dirty="0"/>
          </a:p>
        </p:txBody>
      </p:sp>
      <p:sp>
        <p:nvSpPr>
          <p:cNvPr id="3" name="Content Placeholder 2"/>
          <p:cNvSpPr>
            <a:spLocks noGrp="1"/>
          </p:cNvSpPr>
          <p:nvPr>
            <p:ph idx="1"/>
          </p:nvPr>
        </p:nvSpPr>
        <p:spPr>
          <a:xfrm>
            <a:off x="2933700" y="2438400"/>
            <a:ext cx="6218689" cy="3651504"/>
          </a:xfrm>
        </p:spPr>
        <p:txBody>
          <a:bodyPr>
            <a:normAutofit fontScale="92500" lnSpcReduction="10000"/>
          </a:bodyPr>
          <a:lstStyle/>
          <a:p>
            <a:pPr marL="0" indent="0">
              <a:buNone/>
            </a:pPr>
            <a:r>
              <a:rPr lang="en-US" dirty="0" smtClean="0"/>
              <a:t>	In </a:t>
            </a:r>
            <a:r>
              <a:rPr lang="en-US" dirty="0"/>
              <a:t>1931, when my Grandfather, was 18, he came to America with his brother, Adolph. They entered the United States in New York, both coming to America with the American dream of a better life. After entering the United States they traveled right to Chicago where they had friends who would help them start their American dream. My Grandfather, Matthew and his brother Adolph took jobs at the Crane Company. He later lived on the same block as his future wife, Helen </a:t>
            </a:r>
            <a:r>
              <a:rPr lang="en-US" dirty="0" err="1"/>
              <a:t>Rudak</a:t>
            </a:r>
            <a:r>
              <a:rPr lang="en-US" dirty="0"/>
              <a:t>.  Matthew and Helen married and had two children: Richard and Matthew Jr.  Matthew and Helen achieved </a:t>
            </a:r>
            <a:r>
              <a:rPr lang="en-US" dirty="0" err="1"/>
              <a:t>thier</a:t>
            </a:r>
            <a:r>
              <a:rPr lang="en-US" dirty="0"/>
              <a:t> American dream of owning their own business,  the "</a:t>
            </a:r>
            <a:r>
              <a:rPr lang="en-US" dirty="0" err="1"/>
              <a:t>Fudacz</a:t>
            </a:r>
            <a:r>
              <a:rPr lang="en-US" dirty="0"/>
              <a:t> Tavern" for many years.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00" y="671118"/>
            <a:ext cx="2702306" cy="549059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4372" y="57868"/>
            <a:ext cx="2967051" cy="3960459"/>
          </a:xfrm>
          <a:prstGeom prst="rect">
            <a:avLst/>
          </a:prstGeom>
        </p:spPr>
      </p:pic>
    </p:spTree>
    <p:extLst>
      <p:ext uri="{BB962C8B-B14F-4D97-AF65-F5344CB8AC3E}">
        <p14:creationId xmlns:p14="http://schemas.microsoft.com/office/powerpoint/2010/main" val="1171843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117446" y="311886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8908657" y="1938598"/>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4173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Dorothy </a:t>
            </a:r>
            <a:r>
              <a:rPr lang="en-US" dirty="0" err="1" smtClean="0"/>
              <a:t>Spruth</a:t>
            </a:r>
            <a:r>
              <a:rPr lang="en-US" dirty="0" smtClean="0"/>
              <a:t/>
            </a:r>
            <a:br>
              <a:rPr lang="en-US" dirty="0" smtClean="0"/>
            </a:br>
            <a:r>
              <a:rPr lang="en-US" dirty="0" smtClean="0"/>
              <a:t>Grandmother</a:t>
            </a:r>
            <a:endParaRPr lang="en-US" dirty="0"/>
          </a:p>
        </p:txBody>
      </p:sp>
      <p:sp>
        <p:nvSpPr>
          <p:cNvPr id="3" name="Content Placeholder 2"/>
          <p:cNvSpPr>
            <a:spLocks noGrp="1"/>
          </p:cNvSpPr>
          <p:nvPr>
            <p:ph idx="1"/>
          </p:nvPr>
        </p:nvSpPr>
        <p:spPr>
          <a:xfrm>
            <a:off x="3609834" y="2332138"/>
            <a:ext cx="4244829" cy="3623541"/>
          </a:xfrm>
        </p:spPr>
        <p:txBody>
          <a:bodyPr/>
          <a:lstStyle/>
          <a:p>
            <a:pPr marL="0" indent="0">
              <a:buNone/>
            </a:pPr>
            <a:r>
              <a:rPr lang="en-US" dirty="0" smtClean="0"/>
              <a:t>	Dorothy </a:t>
            </a:r>
            <a:r>
              <a:rPr lang="en-US" dirty="0"/>
              <a:t>worked at International </a:t>
            </a:r>
            <a:r>
              <a:rPr lang="en-US" dirty="0" err="1"/>
              <a:t>Harvestor</a:t>
            </a:r>
            <a:r>
              <a:rPr lang="en-US" dirty="0"/>
              <a:t> in the offices where she met Floyd Bouton I. They married and had two children: </a:t>
            </a:r>
            <a:r>
              <a:rPr lang="en-US" dirty="0" err="1"/>
              <a:t>Elna</a:t>
            </a:r>
            <a:r>
              <a:rPr lang="en-US" dirty="0"/>
              <a:t> and Floyd III. Dorothy divorced and later married Joseph </a:t>
            </a:r>
            <a:r>
              <a:rPr lang="en-US" dirty="0" err="1"/>
              <a:t>Buchina</a:t>
            </a:r>
            <a:r>
              <a:rPr lang="en-US" dirty="0"/>
              <a:t> and they had two children: Lois and Joseph.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27725"/>
            <a:ext cx="3609834" cy="471880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5782" y="62400"/>
            <a:ext cx="2861143" cy="373065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489" r="47034" b="-1"/>
          <a:stretch/>
        </p:blipFill>
        <p:spPr>
          <a:xfrm>
            <a:off x="7722094" y="2582066"/>
            <a:ext cx="2856423" cy="4064466"/>
          </a:xfrm>
          <a:prstGeom prst="rect">
            <a:avLst/>
          </a:prstGeom>
        </p:spPr>
      </p:pic>
    </p:spTree>
    <p:extLst>
      <p:ext uri="{BB962C8B-B14F-4D97-AF65-F5344CB8AC3E}">
        <p14:creationId xmlns:p14="http://schemas.microsoft.com/office/powerpoint/2010/main" val="42402013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117446" y="311886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8800377" y="2995666"/>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501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Minnie </a:t>
            </a:r>
            <a:r>
              <a:rPr lang="en-US" dirty="0" err="1" smtClean="0"/>
              <a:t>Dehn</a:t>
            </a:r>
            <a:r>
              <a:rPr lang="en-US" dirty="0" smtClean="0"/>
              <a:t/>
            </a:r>
            <a:br>
              <a:rPr lang="en-US" dirty="0" smtClean="0"/>
            </a:br>
            <a:r>
              <a:rPr lang="en-US" dirty="0" smtClean="0"/>
              <a:t>Great-Grandmother</a:t>
            </a:r>
            <a:endParaRPr lang="en-US" dirty="0"/>
          </a:p>
        </p:txBody>
      </p:sp>
      <p:sp>
        <p:nvSpPr>
          <p:cNvPr id="3" name="Content Placeholder 2"/>
          <p:cNvSpPr>
            <a:spLocks noGrp="1"/>
          </p:cNvSpPr>
          <p:nvPr>
            <p:ph idx="1"/>
          </p:nvPr>
        </p:nvSpPr>
        <p:spPr/>
        <p:txBody>
          <a:bodyPr/>
          <a:lstStyle/>
          <a:p>
            <a:pPr marL="0" indent="0">
              <a:buNone/>
            </a:pPr>
            <a:r>
              <a:rPr lang="en-US" dirty="0" smtClean="0"/>
              <a:t>	Minnie </a:t>
            </a:r>
            <a:r>
              <a:rPr lang="en-US" dirty="0"/>
              <a:t>was born in the United States and her parents, whose names are unknown, emigrated from Germany in about 1877, to live in the United States. They came to the United States to have a better way of life and where it was much easier for them to practice their religion.  After entering in New York they both traveled to Chicago where they already had relatives to help them, Minnie’s father was a teacher and taught for many years. Minnie married Charles </a:t>
            </a:r>
            <a:r>
              <a:rPr lang="en-US" dirty="0" err="1"/>
              <a:t>Spruth</a:t>
            </a:r>
            <a:r>
              <a:rPr lang="en-US" dirty="0"/>
              <a:t> and they had nine children: Alfred, Bertha, Harold, </a:t>
            </a:r>
            <a:r>
              <a:rPr lang="en-US" dirty="0" err="1"/>
              <a:t>Gert</a:t>
            </a:r>
            <a:r>
              <a:rPr lang="en-US" dirty="0"/>
              <a:t>, Clara, Bill, Dorothy, Carl, and Lucille.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848" y="1826478"/>
            <a:ext cx="2729852" cy="3320168"/>
          </a:xfrm>
          <a:prstGeom prst="rect">
            <a:avLst/>
          </a:prstGeom>
        </p:spPr>
      </p:pic>
    </p:spTree>
    <p:extLst>
      <p:ext uri="{BB962C8B-B14F-4D97-AF65-F5344CB8AC3E}">
        <p14:creationId xmlns:p14="http://schemas.microsoft.com/office/powerpoint/2010/main" val="1886294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117446" y="311886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9031702" y="3985848"/>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5014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Charles </a:t>
            </a:r>
            <a:r>
              <a:rPr lang="en-US" dirty="0" err="1" smtClean="0"/>
              <a:t>Spruth</a:t>
            </a:r>
            <a:r>
              <a:rPr lang="en-US" dirty="0" smtClean="0"/>
              <a:t> </a:t>
            </a:r>
            <a:br>
              <a:rPr lang="en-US" dirty="0" smtClean="0"/>
            </a:br>
            <a:r>
              <a:rPr lang="en-US" dirty="0" smtClean="0"/>
              <a:t>Great-Grandfather</a:t>
            </a:r>
            <a:endParaRPr lang="en-US" dirty="0"/>
          </a:p>
        </p:txBody>
      </p:sp>
      <p:sp>
        <p:nvSpPr>
          <p:cNvPr id="3" name="Content Placeholder 2"/>
          <p:cNvSpPr>
            <a:spLocks noGrp="1"/>
          </p:cNvSpPr>
          <p:nvPr>
            <p:ph idx="1"/>
          </p:nvPr>
        </p:nvSpPr>
        <p:spPr>
          <a:xfrm>
            <a:off x="2933701" y="2438400"/>
            <a:ext cx="6260634" cy="3651504"/>
          </a:xfrm>
        </p:spPr>
        <p:txBody>
          <a:bodyPr/>
          <a:lstStyle/>
          <a:p>
            <a:pPr marL="320040" lvl="1" indent="0">
              <a:buNone/>
            </a:pPr>
            <a:r>
              <a:rPr lang="en-US" dirty="0" smtClean="0"/>
              <a:t>         Charles </a:t>
            </a:r>
            <a:r>
              <a:rPr lang="en-US" dirty="0"/>
              <a:t>was German, but lived in Austria, His Aunt and Uncle were immigrating in 1889 to the United States. Charles's parents were too poor and could not afford it, but they sent Charles who was only two at the time.  His Aunt and Uncle took him to have a better life and better living in America. They entered the United States in New York. From there they traveled to Chicago to live with relatives who would help them start out. His Uncle found work in the construction business and Charles later followed in the same line of work.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2021" y="111853"/>
            <a:ext cx="2948126" cy="365060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85553"/>
            <a:ext cx="3159249" cy="4070282"/>
          </a:xfrm>
          <a:prstGeom prst="rect">
            <a:avLst/>
          </a:prstGeom>
        </p:spPr>
      </p:pic>
    </p:spTree>
    <p:extLst>
      <p:ext uri="{BB962C8B-B14F-4D97-AF65-F5344CB8AC3E}">
        <p14:creationId xmlns:p14="http://schemas.microsoft.com/office/powerpoint/2010/main" val="2185043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117446" y="311886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4583115" y="231191"/>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046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117446" y="311886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5738009" y="3031034"/>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922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Valborg </a:t>
            </a:r>
            <a:r>
              <a:rPr lang="en-US" dirty="0" err="1" smtClean="0"/>
              <a:t>Christoffersen</a:t>
            </a:r>
            <a:r>
              <a:rPr lang="en-US" dirty="0" smtClean="0"/>
              <a:t/>
            </a:r>
            <a:br>
              <a:rPr lang="en-US" dirty="0" smtClean="0"/>
            </a:br>
            <a:r>
              <a:rPr lang="en-US" dirty="0" smtClean="0"/>
              <a:t>Great-Grandmother</a:t>
            </a:r>
            <a:endParaRPr lang="en-US" dirty="0"/>
          </a:p>
        </p:txBody>
      </p:sp>
      <p:sp>
        <p:nvSpPr>
          <p:cNvPr id="3" name="Content Placeholder 2"/>
          <p:cNvSpPr>
            <a:spLocks noGrp="1"/>
          </p:cNvSpPr>
          <p:nvPr>
            <p:ph idx="1"/>
          </p:nvPr>
        </p:nvSpPr>
        <p:spPr>
          <a:xfrm>
            <a:off x="3422708" y="2354509"/>
            <a:ext cx="5327009" cy="4300171"/>
          </a:xfrm>
        </p:spPr>
        <p:txBody>
          <a:bodyPr>
            <a:normAutofit lnSpcReduction="10000"/>
          </a:bodyPr>
          <a:lstStyle/>
          <a:p>
            <a:pPr marL="0" indent="0">
              <a:buNone/>
            </a:pPr>
            <a:r>
              <a:rPr lang="en-US" dirty="0" smtClean="0"/>
              <a:t>	Valborg </a:t>
            </a:r>
            <a:r>
              <a:rPr lang="en-US" dirty="0"/>
              <a:t>was from Copenhagen, Denmark. She immigrated with her sister </a:t>
            </a:r>
            <a:r>
              <a:rPr lang="en-US" dirty="0" err="1"/>
              <a:t>Elna</a:t>
            </a:r>
            <a:r>
              <a:rPr lang="en-US" dirty="0"/>
              <a:t> in 1915 when she was fifteen and her sister was seventeen. They entered the United States in New York. From there they traveled to Oslo, Minnesota where they lived with their brother Hans who owned a farm. When </a:t>
            </a:r>
            <a:r>
              <a:rPr lang="en-US" dirty="0" err="1"/>
              <a:t>Elna</a:t>
            </a:r>
            <a:r>
              <a:rPr lang="en-US" dirty="0"/>
              <a:t> was about nineteen and Valborg was seventeen they moved to Chicago to meet </a:t>
            </a:r>
            <a:r>
              <a:rPr lang="en-US" dirty="0" err="1"/>
              <a:t>Elna's</a:t>
            </a:r>
            <a:r>
              <a:rPr lang="en-US" dirty="0"/>
              <a:t> boyfriend from Denmark. Later </a:t>
            </a:r>
            <a:r>
              <a:rPr lang="en-US" dirty="0" err="1"/>
              <a:t>Elna</a:t>
            </a:r>
            <a:r>
              <a:rPr lang="en-US" dirty="0"/>
              <a:t> was married to him. In Chicago Valborg and Floyd met and were also married, they had three children: Floyd, Carl, and Gary.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434" y="159389"/>
            <a:ext cx="2093576" cy="294674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018" y="92279"/>
            <a:ext cx="3289179" cy="484883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289" y="3098533"/>
            <a:ext cx="3947253" cy="2960440"/>
          </a:xfrm>
          <a:prstGeom prst="rect">
            <a:avLst/>
          </a:prstGeom>
        </p:spPr>
      </p:pic>
    </p:spTree>
    <p:extLst>
      <p:ext uri="{BB962C8B-B14F-4D97-AF65-F5344CB8AC3E}">
        <p14:creationId xmlns:p14="http://schemas.microsoft.com/office/powerpoint/2010/main" val="14625974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117446" y="311886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6038574" y="3954332"/>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3180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Floyd Bouton I</a:t>
            </a:r>
            <a:br>
              <a:rPr lang="en-US" dirty="0" smtClean="0"/>
            </a:br>
            <a:r>
              <a:rPr lang="en-US" dirty="0" smtClean="0"/>
              <a:t>Great-Grandfather</a:t>
            </a:r>
            <a:endParaRPr lang="en-US" dirty="0"/>
          </a:p>
        </p:txBody>
      </p:sp>
      <p:sp>
        <p:nvSpPr>
          <p:cNvPr id="3" name="Content Placeholder 2"/>
          <p:cNvSpPr>
            <a:spLocks noGrp="1"/>
          </p:cNvSpPr>
          <p:nvPr>
            <p:ph idx="1"/>
          </p:nvPr>
        </p:nvSpPr>
        <p:spPr>
          <a:xfrm>
            <a:off x="3277650" y="2446789"/>
            <a:ext cx="4381500" cy="3651504"/>
          </a:xfrm>
        </p:spPr>
        <p:txBody>
          <a:bodyPr/>
          <a:lstStyle/>
          <a:p>
            <a:pPr marL="0" indent="0">
              <a:buNone/>
            </a:pPr>
            <a:r>
              <a:rPr lang="en-US" dirty="0" smtClean="0"/>
              <a:t>	Floyd </a:t>
            </a:r>
            <a:r>
              <a:rPr lang="en-US" dirty="0"/>
              <a:t>Bouton I was an orphan and lived in an orphanage in Carbondale, Illinois. All that the </a:t>
            </a:r>
            <a:r>
              <a:rPr lang="en-US" dirty="0" err="1"/>
              <a:t>orphange</a:t>
            </a:r>
            <a:r>
              <a:rPr lang="en-US" dirty="0"/>
              <a:t> knew about his ancestry was that his Father was French and that his mother was </a:t>
            </a:r>
            <a:r>
              <a:rPr lang="en-US" dirty="0" err="1"/>
              <a:t>Irish.When</a:t>
            </a:r>
            <a:r>
              <a:rPr lang="en-US" dirty="0"/>
              <a:t> he was about 25, he left the farmland in Carbondale and came to Chicago. He worked in a factory and later met Valborg and married her.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6143" y="942109"/>
            <a:ext cx="3508778" cy="486294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93" y="68895"/>
            <a:ext cx="2336914" cy="27390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46" y="3078636"/>
            <a:ext cx="2278761" cy="3158578"/>
          </a:xfrm>
          <a:prstGeom prst="rect">
            <a:avLst/>
          </a:prstGeom>
        </p:spPr>
      </p:pic>
    </p:spTree>
    <p:extLst>
      <p:ext uri="{BB962C8B-B14F-4D97-AF65-F5344CB8AC3E}">
        <p14:creationId xmlns:p14="http://schemas.microsoft.com/office/powerpoint/2010/main" val="20801960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117446" y="311886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2438581" y="2662523"/>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9707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Francis </a:t>
            </a:r>
            <a:r>
              <a:rPr lang="en-US" dirty="0" err="1" smtClean="0"/>
              <a:t>Sobczak</a:t>
            </a:r>
            <a:r>
              <a:rPr lang="en-US" dirty="0" smtClean="0"/>
              <a:t/>
            </a:r>
            <a:br>
              <a:rPr lang="en-US" dirty="0" smtClean="0"/>
            </a:br>
            <a:r>
              <a:rPr lang="en-US" dirty="0" smtClean="0"/>
              <a:t>Great-Grandmother</a:t>
            </a:r>
            <a:endParaRPr lang="en-US" dirty="0"/>
          </a:p>
        </p:txBody>
      </p:sp>
      <p:sp>
        <p:nvSpPr>
          <p:cNvPr id="3" name="Content Placeholder 2"/>
          <p:cNvSpPr>
            <a:spLocks noGrp="1"/>
          </p:cNvSpPr>
          <p:nvPr>
            <p:ph idx="1"/>
          </p:nvPr>
        </p:nvSpPr>
        <p:spPr>
          <a:xfrm>
            <a:off x="2716997" y="2198490"/>
            <a:ext cx="8742364" cy="3651504"/>
          </a:xfrm>
        </p:spPr>
        <p:txBody>
          <a:bodyPr/>
          <a:lstStyle/>
          <a:p>
            <a:pPr marL="0" indent="0">
              <a:buNone/>
            </a:pPr>
            <a:r>
              <a:rPr lang="en-US" dirty="0" smtClean="0"/>
              <a:t>	Francis </a:t>
            </a:r>
            <a:r>
              <a:rPr lang="en-US" dirty="0"/>
              <a:t>was Polish and was born in the United States. She married Frank </a:t>
            </a:r>
            <a:r>
              <a:rPr lang="en-US" dirty="0" err="1"/>
              <a:t>Fudacz</a:t>
            </a:r>
            <a:r>
              <a:rPr lang="en-US" dirty="0"/>
              <a:t>.  She had three children with Frank. Helen, Mary "</a:t>
            </a:r>
            <a:r>
              <a:rPr lang="en-US" dirty="0" err="1"/>
              <a:t>Bootsie</a:t>
            </a:r>
            <a:r>
              <a:rPr lang="en-US" dirty="0"/>
              <a:t>", and Virginia. Frank  died and she remarried Mr. </a:t>
            </a:r>
            <a:r>
              <a:rPr lang="en-US" dirty="0" err="1"/>
              <a:t>Brus</a:t>
            </a:r>
            <a:r>
              <a:rPr lang="en-US" dirty="0"/>
              <a:t> who had four children of his own: Chester, Edward, Florence, and Jean. They then had one of their own, Hank.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6651" y="3546469"/>
            <a:ext cx="4426249" cy="324064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891" y="3584943"/>
            <a:ext cx="1967742" cy="313534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97882" y="480015"/>
            <a:ext cx="3343940" cy="2507955"/>
          </a:xfrm>
          <a:prstGeom prst="rect">
            <a:avLst/>
          </a:prstGeom>
        </p:spPr>
      </p:pic>
    </p:spTree>
    <p:extLst>
      <p:ext uri="{BB962C8B-B14F-4D97-AF65-F5344CB8AC3E}">
        <p14:creationId xmlns:p14="http://schemas.microsoft.com/office/powerpoint/2010/main" val="13526323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117446" y="311886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3045446" y="4043732"/>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6436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Frank </a:t>
            </a:r>
            <a:r>
              <a:rPr lang="en-US" dirty="0" err="1" smtClean="0"/>
              <a:t>Rudak</a:t>
            </a:r>
            <a:r>
              <a:rPr lang="en-US" dirty="0" smtClean="0"/>
              <a:t> </a:t>
            </a:r>
            <a:br>
              <a:rPr lang="en-US" dirty="0" smtClean="0"/>
            </a:br>
            <a:r>
              <a:rPr lang="en-US" dirty="0" smtClean="0"/>
              <a:t>Great-Grandfather</a:t>
            </a:r>
            <a:endParaRPr lang="en-US" dirty="0"/>
          </a:p>
        </p:txBody>
      </p:sp>
      <p:sp>
        <p:nvSpPr>
          <p:cNvPr id="3" name="Content Placeholder 2"/>
          <p:cNvSpPr>
            <a:spLocks noGrp="1"/>
          </p:cNvSpPr>
          <p:nvPr>
            <p:ph idx="1"/>
          </p:nvPr>
        </p:nvSpPr>
        <p:spPr/>
        <p:txBody>
          <a:bodyPr/>
          <a:lstStyle/>
          <a:p>
            <a:pPr marL="0" indent="0">
              <a:buNone/>
            </a:pPr>
            <a:r>
              <a:rPr lang="en-US" dirty="0" smtClean="0"/>
              <a:t>	Frank </a:t>
            </a:r>
            <a:r>
              <a:rPr lang="en-US" dirty="0"/>
              <a:t>was born in the United States and married Francis </a:t>
            </a:r>
            <a:r>
              <a:rPr lang="en-US" dirty="0" err="1"/>
              <a:t>Sobczak</a:t>
            </a:r>
            <a:r>
              <a:rPr lang="en-US" dirty="0"/>
              <a:t> and had three children.  I was not able to trace his ancestry any further. I know that they he was Polish and that he came from Poland.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6855" y="3594519"/>
            <a:ext cx="3084964" cy="276064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86292" y="3667703"/>
            <a:ext cx="3485707" cy="2614280"/>
          </a:xfrm>
          <a:prstGeom prst="rect">
            <a:avLst/>
          </a:prstGeom>
        </p:spPr>
      </p:pic>
    </p:spTree>
    <p:extLst>
      <p:ext uri="{BB962C8B-B14F-4D97-AF65-F5344CB8AC3E}">
        <p14:creationId xmlns:p14="http://schemas.microsoft.com/office/powerpoint/2010/main" val="2933386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295476" y="3076978"/>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171171" y="2890030"/>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3114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Mary </a:t>
            </a:r>
            <a:r>
              <a:rPr lang="en-US" dirty="0" err="1" smtClean="0"/>
              <a:t>Mroz</a:t>
            </a:r>
            <a:r>
              <a:rPr lang="en-US" dirty="0" smtClean="0"/>
              <a:t/>
            </a:r>
            <a:br>
              <a:rPr lang="en-US" dirty="0" smtClean="0"/>
            </a:br>
            <a:r>
              <a:rPr lang="en-US" dirty="0" smtClean="0"/>
              <a:t>Great Grandmother</a:t>
            </a:r>
            <a:endParaRPr lang="en-US" dirty="0"/>
          </a:p>
        </p:txBody>
      </p:sp>
      <p:sp>
        <p:nvSpPr>
          <p:cNvPr id="3" name="Content Placeholder 2"/>
          <p:cNvSpPr>
            <a:spLocks noGrp="1"/>
          </p:cNvSpPr>
          <p:nvPr>
            <p:ph idx="1"/>
          </p:nvPr>
        </p:nvSpPr>
        <p:spPr/>
        <p:txBody>
          <a:bodyPr/>
          <a:lstStyle/>
          <a:p>
            <a:pPr marL="0" indent="0">
              <a:buNone/>
            </a:pPr>
            <a:r>
              <a:rPr lang="en-US" dirty="0" smtClean="0"/>
              <a:t>	Mary </a:t>
            </a:r>
            <a:r>
              <a:rPr lang="en-US" dirty="0"/>
              <a:t>was born in Poland and came to America with her husband Paul.  While in America they had two children: Adolph and Matthew. They returned to Poland where they later had a daughter whose name is unknown.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571" y="3766657"/>
            <a:ext cx="3627439" cy="238784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8" r="22562" b="1"/>
          <a:stretch/>
        </p:blipFill>
        <p:spPr>
          <a:xfrm>
            <a:off x="7318985" y="3766657"/>
            <a:ext cx="2294714" cy="2229915"/>
          </a:xfrm>
          <a:prstGeom prst="rect">
            <a:avLst/>
          </a:prstGeom>
        </p:spPr>
      </p:pic>
    </p:spTree>
    <p:extLst>
      <p:ext uri="{BB962C8B-B14F-4D97-AF65-F5344CB8AC3E}">
        <p14:creationId xmlns:p14="http://schemas.microsoft.com/office/powerpoint/2010/main" val="1417809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Roxanne Lynn </a:t>
            </a:r>
            <a:r>
              <a:rPr lang="en-US" dirty="0" err="1" smtClean="0"/>
              <a:t>Fudacz</a:t>
            </a:r>
            <a:r>
              <a:rPr lang="en-US" dirty="0" smtClean="0"/>
              <a:t> Rodgers</a:t>
            </a:r>
            <a:endParaRPr lang="en-US" dirty="0"/>
          </a:p>
        </p:txBody>
      </p:sp>
      <p:sp>
        <p:nvSpPr>
          <p:cNvPr id="3" name="Content Placeholder 2"/>
          <p:cNvSpPr>
            <a:spLocks noGrp="1"/>
          </p:cNvSpPr>
          <p:nvPr>
            <p:ph idx="1"/>
          </p:nvPr>
        </p:nvSpPr>
        <p:spPr/>
        <p:txBody>
          <a:bodyPr/>
          <a:lstStyle/>
          <a:p>
            <a:pPr marL="0" indent="0">
              <a:buNone/>
            </a:pPr>
            <a:r>
              <a:rPr lang="en-US" dirty="0" smtClean="0"/>
              <a:t>	I </a:t>
            </a:r>
            <a:r>
              <a:rPr lang="en-US" dirty="0"/>
              <a:t>was born to Richard and </a:t>
            </a:r>
            <a:r>
              <a:rPr lang="en-US" dirty="0" err="1"/>
              <a:t>Elna</a:t>
            </a:r>
            <a:r>
              <a:rPr lang="en-US" dirty="0"/>
              <a:t> </a:t>
            </a:r>
            <a:r>
              <a:rPr lang="en-US" dirty="0" err="1"/>
              <a:t>Fudacz</a:t>
            </a:r>
            <a:r>
              <a:rPr lang="en-US" dirty="0"/>
              <a:t>. I married and had three children of my own: Tyler, Alexis, and Ryan.  I became a middle school teacher and have taught, Language Arts, Social Studies, and Science.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5701" y="3522922"/>
            <a:ext cx="2200120" cy="317204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832" y="3444948"/>
            <a:ext cx="2196640" cy="3173819"/>
          </a:xfrm>
          <a:prstGeom prst="rect">
            <a:avLst/>
          </a:prstGeom>
        </p:spPr>
      </p:pic>
      <p:sp>
        <p:nvSpPr>
          <p:cNvPr id="6" name="AutoShape 2" descr="data:image/png;base64,iVBORw0KGgoAAAANSUhEUgAACHAAAAWgCAYAAAA8JSaGAAAgAElEQVR4Xsy9a5Ojyc4cVryzu2dmL0fyNzsUtiw5HAr7//8hWZZ0zu7MdDfvbEUikShUsR6y9+h1WLPBJZuX51KFAlBAIjH744+/f5Tu32w2s3f03L+uX/8oBb+2r8/01H3M73zwf83zx8e1fHzU0+M7+FuPkl5f8fp6tdPZb/x3dlxdQpzZryXd1+N74f3yeuxK7Bx2Lemczfk5TDFW+D3Pk579c92nXW26Z//1zTF0rDw+eZry/ej9OEceQ117us48n6Nxibny4/CSORZ6ne9bx6v3z7H8zJj3sjc6x9QY9L/N15blKF97P18QWkgLps2uF9fNN4f/KOpJvvCbbgX18zA+Uru++jns7+Wzx8hrN89BHsOR7IzmoZ+LZq26LPS6op/3LDvN2k5yifdH161j9XKVVh3X6odNia87fqolpvcbGZ3Py3w+L7M5ZdQeNue+dtNgxNTerNl2xEINxtpPV+n69DOynr/zSO4/O48jWRrp+NGa7t+bur6RzOO982lfXv/4T+VyvZbr5VIu10u5Xs7leD6V4+lY9vtdOezfy+7tvex3eL0rl9OpXM6nMru6Dr5eS/nAw+6El5Bs1JSusXvMc7yY2ZxzsZdyLXh82LXhus7Xc7nCJpkY4LvzspgvynK+LOvVtmzssbHXq+WmLOZLOxTs2PUD93bmvZ125XDclf3pWN6Oh/LjsCt/7t7LH29v5ed+V14Ph3K6cixm16vdZ6NuPj54HZcrbZ7ZO9fBMQH+C5ork/dsP2ezecFDNlbP1yvWC49Jka56neOKA3E9tGuq/3ukkWZlZoOnNUjdyOuqdlvXyoH29/EcP/XxiEXs8x5q2W/az8NVe+ffjYejH85Cddev5CPNk1+DEZmH7qfM4fOqx+36w8e5tQsyK5QXP6P7F3KkqIuqSQl/xOfL9Jb7KekQaUnk8Xdfxn0am1sbLOrbqvv87VLfj2Xiy2U++yjzeSnz+awsbF3MynwxMz26mOGZ7+PZHrZ+3AfAOGlNpeXL65+VXibl3l2hM65cp1oDFMq5+2alXLBWTKbps30kXUt1znnSXFUV4qMcekTfdR1hx8P6q/6orUlfP+aPSgzpFJa5rZt0rZL9kDLKG+QkbCEXAP1NF5A8N/gY46Dv47PFYl4Wy0VZLudluZzZY74oNh+LRSkLe8b787K051lZLedltZrbs963eVrMymqB93C8Je0irg/3afd6sfNrgWFecd+myy/Qmx/2fL5cyunyUc6XazldSjmdP8rxdCnH0zUe5zO+91HOV8yZ6yxM7sVf+ziGf28DVccn1vlgaUmW8FscEr+bpbVlMqCxTvNmvod9F6YirYnmNX7rvqH8RVMFlPO5yVf1ecN/9DUQNtT3SK5dXcf6Xis+41BT9i+3Sg0XWjUsLzz/w9xoX9XYBOk6+bpcE7Bxum9b13YvuqakiKhheCYfg+LfbewvBznss33XdALHCDJnesH1mOkyrY/QL67o/d6oJnif9nu33+6u+d1L1+HssOppH2d/uQ+hvV2dlHZPinG38aNNxzPXp0mVX4O7EH7/8/nCxhLXVi2RbLZss87vw2PDREkIWyw7nteHzWecOcZeOm3m4wK7a7phVsxngW8CHb2Yl7JafJTlopTNcl7Wq2V5Wm3L03pbntfrsl2ty3axKkvX43a4K5wjXoyNZHY1rsX9pWu5yI753tB8qMu1HD8+yv5yLW+nS9ldzuUA3XC+lMv5bPq6+oouK1ysXEMmA3h8hH7DNUNvLaDr7J74oJ2hj2b2x3TZsqwW+BvzsSiL2aLMZ3rmd1fLVVmv1mW93pg/t1qt7He2FvyY/D3lFsexC/M55thXXaF9A6dUMpDjIdUPslu16ay2ufr5bnM0RjYFnT8laXefkEtNe+16XXaW9NuIaZgvRvmu+zHoGso7dA70PtYA5R92QBsq/025NvrO9J/vqWj3qVPwPsaeW7NWt7YxEtpiqnq3t8mmw75fLheuS7t+jrH2babzP/w77jNrA1jXCa+p6i7Nj+tD1+92/XbsebH/bK5xDzWeMdp3xT32yjgFB0yX+PgznuX3ZPfsY+t2F9+b2eqrOiXvZW/jGxe3R/BJ5VvqYuSreAzNxsvn2vwnn/vQdfxd+FzUer4vkrxR1eE7WPd2vWmOqy1dhK43eVgsfUy5rkx3urMpexrxlaTgw75qnx4+k6+ntDe0sQw559iaDyOdi7Ws/ZTpuLoe5IvS/sK/OXPPaq/h25zL+czH6XQuJzxfoPfw+uLvn8r5DH+Iv8OwcuZdbovbXtlaxR9ig+CX6suO58Z+8VrOpmPhe5399dn+tv0EfNDFoiyW0JfQ//MCyV3N56bf6BfCl6HuMV3vsod1fz6fyvl0KqfTod7jGX8f7V4v56vpwxVsyNNzeX55Li8vX8p281Q2m3XM83K9Lqv1uiyW67LEY7UuC5t32EmXZ/fNcN4r9s24x8ulHI7Hcjwfy+VytP04xh9/H0+H8rp7Kz/f38vr2668vu/K69uhvL0dyvvuUHbvh/L+vi/H3bEc98dyPl3L5ew2GIN/xiRgBqCXFK32fbY7NWb6bGzcBzJ5xndrLBj2djb/KDP3s9dPq7J92ZSvv34tv/z2S/n999/LL798K9++fS0vX57Ky8u2PG235WmzLSuLG6zLar4sm/m8PM8XZXP9KMvTuczeD6W87svlbVcu7ztb+zgv5pB7F3+Ez0GfHeN6PB7K+XSkzEN/XM4maZgrE/nr1b5zOOxpH5fLstkgfjEvp+OxHPaHstvvbM5tPZ/OJgdnzPnlWtbrlf2GupHryY7vfqLFeXxNyJbR36Zvc8FaOJ1MPpaQT/czTyZbZ79+nhvHhH1e4ZyQIZPbRXl7eytv7+/leDiYrNuYPlMG54t5yA/kCPsY/AYPTDbkCrOK8y5h6zcb+w3OZWvpTDuHL82XCxtH+Cqmj+x7uBfEUmQXaaNm+Aw+BmQ74om4v4WtQ9lE+ri+acn7BI83m9zBjtv+C7+jP1n/1TyEdDt9ajlM2uPWZ3kYlGf/5/ths5/wK003Mc7E+Joc0LpBqtGIHEug3jeJ1OEtbpRMT8pBxH4OsknDEvsD09Tyd9J+HWPujkNcPr5LuwlXDP4gxx3joFiWfBHMve0VTAa5l6JMH321w35pX+f+CcbF54T+BeM9eHA+F/TvzLeBbOlz+oa4JvqJ/M7qf/+/y+zLLzmao11+3etrz9/srXjL8jM0X2HNc85skJMx2Uzx0Xyske9S/fGUVwsfNMuP7wuV/+hiSIrJdjvSmL/q5yb/ovGX2vvO1z342u1x0343/JeJH+bxuRcL748Tsprilv0ppsb+U/fgX+rnkPtnz1vE/oOy38aLaLOqiGh9tWePuZjITWQ5Gb3u53I03iNZC1U0cd583KnXU+P9SM7vjX/+bHRv9XMPFnX5cf1GfiP3TfQh49nXlOJ5+ZxTY5VlSfZ86j6adZzk6JF8ju59cuyz/dKer3s2uwl51d6lj/MnnTV1nqn1GeOU5OeRzIzmsx/v+rdrr5zj9ZhRs+eamNu8Dvrz3lsPJruKiaXYWF7bMa7hQ5cy6wEcjxbulKCPlOBoYOt7ckpqYEw33wxUBnH4Jqwq0S75pPDZwIJM3dftYlAwPTkWObDQGcxbQVNgITtgrcG6J1B5kszxm0gc98KQF29vZPTZI6NeHQYOYJ6H/PdI8bRGpAVwPBLcKQVyX5GO1dhoHPJ49Abk3nWPzvBIjnqZv3cPU+Nyf920VzWliPr7yorl0Xz0hmDq795gjpTuaC33xn4kn7p+JSzzuTgCbaJypH9G1xfj0gE4eERPDnYT/0gOp9ZXL2u9PI0M7pR+fSSLo8/7tTAy5CNZGI3l6Hv35FSfnY47Ajg8mIXAEzZTBHAwqLDfAcDx5gCO/Q2AA9k+JVJMdtx5GsnbzZxjkxuGEcFlbta4h2VapgbHxgAOJEMA3livEPAniKMCOJiAQqKT94aAxHs5nPZlfzqU9xMAHPvy3QEcPwDgQMDFA3K4NwNxmPxJ79bN9dU21wlEGLJfsypcY5509YBcA+DwAFQkuiMR7UnvFPxkgLndqGnN3MizTURajZ6Q4vr2b394gmpoTzyVIZtal7QlXyuMAeehn8A5bz+zsZvaNY7NRLyLXFX+aTiddhM5eE7d0Mhc+lvj4DFRO35vuqvPeetb9HI70rl4bwrA0a/Z3s+yeXUAh8lZk3AOTBODVkigKXiJQFFBYA2BS8YsLAAHEEEGc3iyS4k1HYdJXgT/K+hRM6ggOoMyeaPJgAwTSRmcJL3vK8WSBxnA4WvbAUNxjzcBsdZ+aJ+Rk/A98Mk2YZFoqaAjVyQVwJFBygJe1RR1SC7mx44Xn9XFZHOZALAZwIErZ3ASASxPai4J3kCe0eYEgXqBOxzIsVohMLoo65WDOuz7AnMI2CEAxywAHJbQs8STr3OPDiihAf2EpK0AHARxfJTTuZTj2QEcRz6fDMCBB/Sbrw+i6ByEw0gmlz4DgowL1sCS1n9SPb5+lSRlssT0R9Jrtjlixsn92pqkVlI1Azi0zkz3devepMcCJ1wnduQ0X2Er+YUGEOEwkkg+VjCHQFQc5wpubxWbEvb+rQAq1DXlcuX6s4K8PIgcABQPCKWEAK4bAI6YaxlbtzlKIDLOyoRC9TO5pkzH1Cy13z+/X8EbAnB04DdL/tpPGIRKSt3uO4OsXTX39kAripZd9tQTp/GeNukSaq3nmtwWiKMmu7UGBDSgsVKCN/upnMkKWmRcnAIvE6dbA/Ai7HcD4NDvlcSvAeU65kzW2t8G4KA8LgPAAV0BAEcpq2UpawA4lovytNyU7WpTngzAsSrbxToBOGYWlIfuVVKdppDXibdj7QtomhLoZySLrgRwvJ8vZX/hgwkeJhob2+RpTQE4zF0zMBquGYCTRdmsAaBFYtJtDpeVrUFLyljCBDaJ9877x3eRyFmWxYzJQyaOlmWJBJGDOADeWOI7lkxmgDSvfQTuFTwlgCOBJFIg2xJs4UtUgEF2P3DfNv+xpGviPtZzJJ89+VgP6v6E5MX1Y6zN6p9wTTiAQyeMhLf0Xwfg+GCSmAAOgpgI4MjulgOjLIPCNUr5r+Om8bFxdBCE9KECkFVXVn+KOq/6Rfl1gDNwXUqBOGAJx+L6IoDDElLuNGgcMuCm97P6v81v8YQdABzU/bQdU3tMHYN6sd2X1smuA6l7qzomyYGhI2XvqAPMnsVh5TNXEDaPl5Oqt86wrbkUVBaAQwFngmNqQZWNa7IEAjCaH+dgK+5YmHjvARxZR9XxZ8JTexPzY+bLcD5HNnRqjyd5CVvVxOVaIFTV4e7DfHhiW2BHQDgSSDaPCfZ0WBcYP/o4PYCDQA0AOPC5Etn2+oLjum/rKXmBgwAKkl6RvxfQLt/P8R65P5XO5b6RIA5LSto10Uez/YH7hqbTFouynMHfm5eVJZoVWMfMsnBA4ERb87hXu7+TA3R5XyimQCIf12AFDatVeXp6KtvtkwE51muANFDMwPUMAMdytSmL5coe0LcsdhCAQz4OfHcvfAA4xQEcp/OxnC+ncr6eOgDHe/n5/lZe397L6/veARzHstvty/sbH/vdoRz3p3IRgMPGH5t8rivXkgGCh9xr/dpw0LljktYAmZTyGF+AN7AHWs3KcjU38Mbz16fyy++/lN9+/7X89vvv5du3b+XLly/l5Xlbnl42Zbvelu0GMYO1PTYO4NjOSlmdLmW2B3hjV64/Ad7Yl+tuX+blajYOSWrM48zHTz5X2KrZzAA2mDMmTQCuPkfhh+kGgGPM/h4NwGEAh/nc9OQOsZf3XXl/ezfZNZvvcy0fwMCOK8whdDqG8RIAEdlyAppONRlvIHuCR7SecH0GEjd/pZTjEcAggJ0gdwSgmf6VcSmlbLbbst1u7buHw8GecTy8t9luyvb5ye5b6xfPBFPQN5LWNd8WawNg0PU6vlOvj7oWepb25mQzD6C8+QYMHAVozdYsxgOAKJdrXr+DFvG+20DpUoMPpX231jtArXgY0Gm1suNZzCq8xYA4u92FDDqwhwgjvzYBpQmWtq1VDkL4XiT21p5crPaGICcihn1dcDfi/myOW6BgAfssnJ+fc39V92vcgrm/h7XX6LW693UvPYE8BXCTnvBYXfiOXlyFdeEyo/207ccsPkGf0ObN7aMB0Y4HeUwOBHdHJuK/2nvT9tv+zfQAYxhCGQtkY/bQgRsCxAeA498CwPEtSWH1BrOf8Oh1BnA8yg3kz0e2M5+r90051RFwqXOXvtj7QL3N7qJ28ctRDH0qrj41Hvl6+9dxrE+AOEb3kP3A4bgkwIb8t3vXc89v+dR9+JdCJ8beRP5T3WPc+tU1PpWvdWq8k3NZPb7kx07Nx705nZKzfO+j74zku/f1RuM3usbPXMPoWJPjJF3YxCW6GLYDokfgjWyj+nNMXaveb+MLYwnqY8ZT4/aZ+RwdS2eNwudHAA4GcaKQoD/m1N95Lfb6Ja79AYBjSo7iHibkeyifbt+aPakBH+GDtwDxR+stj/2Nrg5AXFdcnoHxOf6APXAGcPRCdO/vewJoDkuXvbgViAqU6BVmPwh54PJrBsnqNjMr8Zw9GS2O+4ZMCH4FAMcJl7GgjQEc9xbE6DiP0Fa9wcnHb8coJRtSgKFfGFmwR8eSMpia995gTRnJzxivR2P12WN8dhw0llNj8tlFP5LFe8bgkYHpj/dXlP7oXvD7z57zkbLtx0Tn6+d9tHb129HY5ONMHTODN3qFO2WcmuNGFWdCryqLl4Ah965z9Fl/7yO5GTmHo3G4Jzf92p9aD/067r+XZWRkuKbGcnTvU/ICBo4ff/+PqUKCQIfThQwcx8POgBvvBuB4L4e9ABznCDCpOiDL0pRs3OghB3AoIINEJ3wKJO5ZYdoCOFBVCstkG2RVcaJSBsCN5bZs1mTgWC83ZbnAZpsIfwYyOwDH+VB2AnDsd+VPMXAcnYEDwSMANMDEoaSjbxQqkheBOYIJmMi02Q/khDbIrLypdkrjY/MShRUWUfEqhjaQn5095T6bNdMJj/IC4WAGgqEm15VEiHroFKDn+Vrn197zQPVnARx2jZGsvWcZbj+zMMWsBkcYgKgBeF1/XQd3ABx++Jr2UlVIPW89Tg2I5HHv9cVo/cqR52ZAxSweaJxwahFwb8IlzsCR9YiSppEY8wCmVfqAfcPimmThAHjAKrYtUJKrob0q2qti7H6DhcBfB7CF8kcHWOAjGw2GTEM2VBykYBxln3LPxL89LBCrzxCvRZWw9DvW8sKGt7d/4T3a5eXERw3a2vpOAf6a2KS8aC0YA0fgBlIyipPcgDcETrGEpp23DcRlPZY3fronBBYtablEYBLVYATeiH3D5kjMGw7mAHgD1ZOoxl8u8QDrxoIsHQjye2AXcy4GDumhKpv+ysdc7Btg1zhdP8jCcQaA48MBHKiqFIADlfhk4bhecQ6fbhWASRacPYMDJv2Vk+6ezE9rLmVPK24j7Q164JMFp5GH9O8o+YbxbcAbqnbpE3gOhGClOS+kly0L7CUAR9QkqMq7YeTovRrJIgED/FfDYw4RcAgigqe+jlSFGeCFgAw44ILZQAs6Y51aRaoCpjVJqdNlbciqNAeseIVarHEOgJunFMZjuauzfYh9w8/pMfGo3HIAB/PPbSgw1qYDZzTePH/Vuhy1ysDhoV9XlHVMkwn102svKfYNVWXX6mzVUcvUcb7b8aPu8tnK9s6VdTOVfpsRM016MPSiWGgsMaBKPyYCNB/+ylkPmKggiIGMPOslwBBgp5iV9WJetktn3gD7xmpVNsbAwWQfgvKsqqS+ihSWV3VVxjLpbk/2gyXBGTgODuDYXa4G3jigMt0TnwKtVavogJgABBC8Yde9WpT1elm2AHCsobdgcxw44MAV03OWCCaoTfIMFg6AN5YLr+IFU8eMQA0kSgDAVTLLAv4JwCEdq0SQkiVMPrdgLZopr4QNHVD9s1uvw0FpkXAWK4N8ghx7oH3hVzOgx2XVl0hNCqla28+fkivVz8jADbfBYGPwKlUx/wT7Rl6GZtxoCyuA7RbAESAOG/Nqd9uxk66pGmYqzmPJawOYCGDgdjeSN4xxqNot48e4RjMzyUBPJ/CdKsek5QTi0FrrdXz22VSRzj1B60tkIEd7n2I14dhaIswZT+yevOq42gBUgruOawAvZCikK8FJ07VyD+DJejGVpMS5jauzUNzsYU24KgNVFCnLT+sAHA3AKYCNYqqrrE9mR7A+BeDoYlPZnk7tq5sx1j2ayyDAHmWCa4cJSe6l6kZDoFyxVmVfC6+NldEBFAJwIOkM5g1j2QBLQcOMgf2tWDKgG32f+YGUvNvPAD1BnziowSeYtyFbxLVPhsjKwsGCgwrgAKhDLCMGODP/nAwE0IPQjwZy86r9mYEJa1EE//a1LV/XmDKRfGdyXddktsUYHLZlvdnYQ4wHXh1RVquNgTjmi5UzKAAYDKBOC9jCfBjDiYFk4BeCvRIJ/ZPFBwzE8QEGjoMzcAC48VZeX8XCcSxv70eyb7zty9sbYgmHctgfy+V4LVfk4C1xjC22A95g31zWpDNML81n5Wp7bKOucCC7dJOPTQGABaCKWVmsF2W1WZSXr0/ly6/P5be//VZ+/9vvBuD4+vVbeX5+Lk9Pm7Ldri1mgMdqsSrrBQCTq7JBhf71XGaHQ/l4fS+XH2/l+uO9XPb7ct0fjNUQbFMYWyb2ATogCCaSOSYnBA1BVgFGxGdg4DBmDbBVOFKarhYZLnC/mFt85+fra3l/fTUQB1j1bF062BZgXhwPe4a1AXEIvoBtkH6RXNiaOJ0CrIEAi0BHkC2BN3CNBtK+XgOQobikAVUgE2DxMmaQfXl+eSlfvn4NM5rvFSwd6+2G99wVekKeEF/CMwBGlFX4AvR75SVWwEGNRViB0elo1wKwEsBQeATLlMuHGBhM3zvbCMGMzjpkDBBewOAqJ+8zOCPcqxqAY70x4JPAATe2Rv6xTaYzF0mdubMGP4axKwFufT+NK/H3VTBhDH9XAjGoI/m3K60E3JduIICXgI9rMPioekYAjoRQbfdi4RhjjulzxL5X+64GIMub4/6eMoNJIXMT79ERI1GEpfElc4sDbt2LBfvG8Xig66/YRAbA+KbAPrfrqOxQMSyJaSMDN6gz3M9wZg4wcMy//DIEcGS/8GbfmOI4dV/b+hRT8dbe3+xtp3ywkV8afoIbys/kLprjyYZ1B/+r8e08HlP+1uT1e/y0H5/ReI/Gpj/uZ/Mg98b93j3kz/I45WvjGIuxrGXZ6/cjve+Z9eJozOK9RuZaH3lqPqbkQ/r87vn8w6n7r/sVfvFRPiT7iyPf8TPXou/cP1dl4NB58vc13g3zhtga7jBwjK7vVgbaaMwjWZ0at8/M5931I9aXRwAOBVkaFknui6qP24KNdE/9vWus49r/fwBwxHXbfIrNsAJU+/3rlMzd7g/rN2lTWladNh7ZspvM/vzzH3mn2ZzzryjPR9+9FQgFZOvpR0IztakXeCP/hgYoMgQP12x/zTyWqpK14RuDN7KSapXo5wAcuu5+MelYnwFw3FvAI2F6uCjSAW/GtVt0UwYxG/TeWZiSkV4B9gv8nnJ7NAZTyqJX8v11TxmE/v2R0p+S479yzKkxuSfUksm/qvj7ezDZiWTxWMFOKdreKerlKCvuewouIw5HcjsCcUzJd1b+9h2vLs9Vzvwt62EZhL/VS1MGcWot9GP0zxrc/nePdO1wPrv76R2/f+YeHo0RPq8ADga2rOLGqoZIzXoYAThQ8XNme5HKtX8LOAhD11VAx3yLqt2z04bIx8YWj2hjgCCdWqhcbDNNAIdTQTvNLwAbBHDUNioAcFhLARMM0u0aA8dpV45g4HAAx0+0Udm/G4BDDBxoocKWDCxHRyIxwkUWjCa6k4FF1jfQvmEc/Js5UaRKL2cy0CZVwX8mAvR70vqSJr4G9CPJHCgKr+rtQE2KEUdq0JJ6DjLxRHUGmlg9nAcmFTBRILUyENismRgqCZdC+wwY1a80AWp7vwmY36yYoaqx60oAjrxZ5oVIH2hD0/6tlio8eL52kyAeQtflDiefYuJCz0rbKDHHYzJpw3nha4AmqJ/ciXQK9azjeh0byU/dKwAcoZwc9uBVzWp/wnYobFnA5YMgHEECSPiTgcNbqaj1gQVXVGnfOqLMOEpufYYDFKEOSRoFz+yazNSKY7l3OA5zHA7e0HE8qYyxAjMH82qerB4Ej0NPMveszJrPieuBXFGUbKLdiqjc/ad21QksFZs5l09cvxKYVG2VwjkSgZxI2igHdRDsUcHKaklh+syYNDg3VhnobVGQ7DQAh7dNyc8EbOgzVLYjuctAP35vgTFPJkdSrFlBVRdb4N2owzOAoxiQ4wh65NOlHKyNCpId+C5oyL2FygSAwyc34RXyeuG6qPs3B77YV9IaTLsa6kJWpXFOFITk2uKvvO2PgEtNmwRvpeQV90qYWjDRq+qY4GvVjCgR5W+Ed+FfZHKQ58Zz5uzLcUXnznCV5Mk50wkZqCBAl2eotBWKle6BHwUp1fbDg0OqDKbc+b8cq0j+ERMgNVkc41HzYjVoycGnTKl9SoBkjMJCqtblXnPbB0r8mnQ8MU8EekY7N+nXmsSrghT9KxxUkoFAkdnzVg0O5LAEoCe7Yry7eY7WWtL549ZhTLAmwYz9ql+h2GhqvtXBlzWAl9sNyOxkuRIYwQAMzsYDAAceWPMAcGxW67JZrsqTP+M1KrQNlPcxK3OjuuZ/Yp/RzpgAjqp3rVrVGRtYhV4ZOHYG3rhaCxVVp3Nvobh9Am+4nSEIjUA0A3AYA8eqrNdJP8EWub0iiNABHAZIIiuEJV2MaWNdFnNWD7OtDCjkWQ1NgIdAGQRxNG0VvbpSQF7bk6dkf9gzJbnDQUm2rhUVTpnGwJG1NbnsYKEoTHlfk9cAACAASURBVBGAQ0GvavMEbAszrnUcdtYp7B30RR/VdUYku7hGDLThrbKYdGPSOubK2V24UHmNbqKCRSAqwj1RzEpktmSiGautVXzxVYpdqZsOkGD23RI3qFDOwBO6UHXPnijhAyiVQU6JVSjrt4rECoaN2BexgYrvCKv+H0ynvZXZm0J93oA4pJvkF2aQpxkl7gPMN/fPHMDBsQ8vuG2Dk9q8sYzcbYSvs/BB3WckSKe2BjEbL3YiBQ9t0mr1MffNcpSkK10eU0KX85722MFepbhYZUQUQ44Smdn31ev67FYpNknZ59e+pvrKJqe+jgTo0Bhy2ZkDF35V9acJcOc6qEAJ+GoGMADTgLeLMNYBtIYCq1hiycD+VqALdv7EXCLJTD2uSu1I9ibfmK0WHOzrdqACOOo+lftoziH2r2JKM11lvrkDNwyg6y0lAAigE+RALPSuu5a5+UBJZtRKRy0WTBdQAK1lxHJRViuwbKzsYa0MlBgH8ADFDUsAOPg+gAdiXslOEuSSY0y7YXEBgDfQygXxAWfhAIDj4C1UXtFCBQCO9115e3MAx+7oDBxjAIdnycMN8NUcrD2Sa41CBnBwuBxYVa5luVqUFcAb22XZbFfl5du2fP31S/n9XxPA8euvv5eXL1+txcf2CewRa2+7ujbA4Hq+KlsAYAAOOB/Lx9t7Of34aQCOy/e38nE4lXI6me2GPY5WIutNWSDeYMBMJrDVEoIgDQLrbU9QyG7x8+dPA2WYT+86CqANY8qA3346G0gCD7wPPRutr7z9hP3OGRchR9hn2Pmc7Us2UABN01tOZWJryNh5dAxva8KNULDV5Jg3rgvXst/vjVkFDBwAcYA1AwASArIAPieTCJhfcC16H5+ZP4LjoCVM+TAAh/1+TYCLJVACGOdtNsy0pX2NgVm0n61V7/gt26YsyixYHtBiLbcodNCb7T0Jug2vzxk4CJqmn+AeZpkDqLNEKyIHYWj/p8hkADioQ40RwvczBNYRvKt9B+0n23DhYe2TDOzisR+Pr81NvFMLFfP/fHMW+1+1+PL1YH2htCeV7pDfE9EMD3U4eCrtK6QvaVKczcTHK1qvuoqP/S9iZXaPANOIDYXXIYCbBrr6I94i0oBBZImhm5b2Od76kPORWQXZggc/oM+rvYzvfYIFhQUi4Y84yGP973ILlbbYOPsRo3hu816AePmrPr8wyjf0eSXesu82u+e4lgDYTBRG+xf74+Rja+bTLicdfvTurUc1uvYpv6t/nzFO2dzxmE+Nw2gePjPWo2u7l4vov6/v9jnBHKPvARyMN9T5NJ3WxUBzHHAkI3YdKWgxNe6P5qM/77256u/xM9/NMt+/zrI39fqz+ZJQT3djyW1cYiR/4bt723jGKak/9fzZPJjuqe51pkdsNMejuZmaz/zdfKwbuZwAcNA2ZpZKsd62gbFeLu/pr3zfzRgkuZ267nvz+UimG1lyxsGYV/dxWNTXAjjy/D6S1eG6UcyhA3FkH4mvfR/xLwHgeLRARgNM5VE3glksHymiOpDdpl6Bj0TVJYTmPSXrZtFjIkJb3wI3ekGzgdRGV9Ro+rsJx04b3ZExyYr7s4arN+yNsIVCqhRuWTGMgs/asPE4dvQa/K7uqNuAZEjc6ewXXr2PNtAdCcbGMannu3f/U3L3SEFYjCPplHqtt+Nzz0DEtcnJzQm7O6/vOUAjg6C5vWco7xv/LrMwGNRHjsrUuXsnYmRoxrI4jaq8reLpnc/2fqacpV5Jx7Vp8rs1WwEc7bVN6q/BOH7GCbrnkDxyhh7p2pEeHc3tPR3zWfmcGpd8vhbAUXvdWoDGARy7noEDFK7Gs5+49h0AINBDJAESTXM/9oHS90poVoGwl7OBONQbswFweOICTopTMGLDvlqsjXVjs34KEAeqO0m3bKFAq2Bg9caunATgOB/K6wEAjl358/3VngHoMCrc4vfnVTIRm4Sjh4AWrk9MAx5gUIsBxmkV2PfqzMzAkXJVJhNErPiGn7SyBHBUGrCYNyX5tEFIiXclAmzj3YEHlPStcsENvZI/ooJs9EH0HfZgR+jN1jfwGpe2yt0TAynTW92KWAjjZEq00Al2CsdVJLSwGDlk59XugIf2DVQK3GRQmYApNhYR+PZf2kT7XCQ7MVp3eazwK1a0MoimoHO/lnv755iPLsHcjq+IahCgY7KL4Ixg3fDqPXxuAA5PDgrgobYrBHl4oiv158ztaLI9Y/KgYlo4Qh7cssAFKr4SgMEXvhMoWPDcxsGOQhnCkGPtKAFhVWtOgask/o3qdpAKx5UVZgQKpEBPzDvnXw8BNxCmI01srZa2azdWBC4/W9Me+MIzKq8yiMnWSMgL/ZFoI2PBOE8WBVDGQSpemU6abDJqQNcZcGOFVgRsk4JWKtZqwBKk+BsBfjKq4PtqgcO1rIRhH8yDOuG4s9qUwAxrnWKB2eIMHBXAAfAGkh1g5sDDVJ44q/21xcn9YetGSt5DkJLrGxsYeoqzSq3IthL6pzVCKmx0ZKq6M9qY+KaJQWxni/AArNY7qxhr8nC0ZvM52afaYaFd4IyhdtejFd5k72kNRuso+eAGvkItr9sGTZT8cy6uZhwkp7xW31R7hRntV02usTWKj1sfq9B3Pa3J46lagD51YAsl1zQSEwAOjk38xkoBte60P2xXah1vX5uma3zevS1a2IPYX/b7TLVB4TkY0HUWE4b2E7BR9PS+BmAvkt3luTzRbmPfMnCY/cvjWBcz50gBR12i5WIcABIsRF4VC2RDJEdvfWCMjfk4XnFtjBVY58uPBsABOvTNcp0AHEsDcAHEgWC+tVARkDXJh5IeCGYTtMEEQa5AB50/AFqHy7XsLmd7xgMgL1Zyc4WmVuFRGU4Q2kdlBHKdZQAOMAdJPwm84WAraxsAsIADOPAaCUQCOJD4YqW/VWUagIO+HINNsKdcA82+w5IKNSAVn9X+PnWdeNBFgigQ+I2N8VXpEBYXWm+RZzZjGsCRbUrYd5eddh1qL55AkKEbBMwXY1VNWIllwNoyqJWK27JGxyUAh1nqmyqs2orGxjQBXqyNglc/1wB0lWO7rwAtJ3BDF/jUugm/x4G2Rhefgq8Rn6mQNDetae0IhNkEzGrbFIcEJTr7NKv9uRpwz2j2Wz10q0f8+tUGxvVD68+5dnOmBO6H2rG61X9ccziOGLU432zNQR/Vr830S2VVyb6lzHEwXCQQvCX3U/DRVGpKiHE0anETmd3IkmOadxCiaPb1PGC153a5ef/ju4zY47TMNvIKuASlXyuLkMZYOi0AHNiHqYXKGQAOZ98wRiHXa2LISMFc/j7bCtnemvwTI0Urp7XVmd0KSBqTjjV/S+ANA4rk9QpmHAdwGAORt9pz1oyVtZual2DgsP31xQEcBJAKGMftibdU8HE2a6/1juQ12ksYeGNZZnh21kprmwJ2SgA3DMCRmEaiUShtn1qJGuglWtQQxHG64nFkq9Xjobzu3sjA8bYjgONdDBxk4di978sBDBy7Q7mcPsr15O1T2EuiYLutPbMxSTjAgKJEuCKYOXmP8ms4h9Y2aP5RNpuVATe2T+uyfV6Xl29P5euvL+Vv//r38psDOJ6eX4zxAW0+rNXHamUMFqv5sqwXy/IEIMfHR1kc9+Xy87Xs//yznL+DgeOtzE6XMj9fyHKIFmIAHoDlxJhOnNFkDns2L4fdvuze32sbCWMI4W+Oh0P5+9//bgAOtE60GMXHh4E6wHbKLaizGri+kYQSYFeslYq1X4GcfAAAyiS1yQUS6WJCMFYOZ7uJPbm3WgOAw5l/w4amtSs9obUO9hUAShATwnwCIATwxdPzs4E5wsex1jICJDhQxPVv1Wn0O405xMEWoUNMz1FHGYNHAqXK/9ZekSyPKqT5CFYZAEJsTpYEhpgv64wRWidi6aB81X2DfA/439aeDoOPNWPgBIEw6Avqd7EnAYus5xm4fyZjbABL/N40JzbcDu7AOHDq0TKJBVJzb9NL11txiWSrBPz0Tbf8lArud59dbJSRH6ixF98phM9rDEIOnjf9J9Yb2WFnVcEPGB6jf4Rbs7ZbABJhZ20gFAdwwBbqXtx/A5MN26rU9W7gzxx3Ie1oBdbpb9/jG2Ovywf978q0IYBOD+DAdzb/vmPg0Ja2yZ94fOHG/nmeRKBNmrob8IbeG8WNR7HoiIEnQEfjqSQfaiq+W+0ybXo1zYr13fo+j+La+RdTMfSRRzX0shIQOI+Zvtvv2e/t4bOP1sfR711P47tMAGYexQ6ybqTupC2tvlUGMY/lo48FDq95AOKYmoOb2EuX53o0R1kORsfKvx/J35QcTcl6P+ePrm8kL+1vHgM4dAzYXjH39gAOAQ7vrYt+rX52vKbW7WiN5WNOjTf3B8yOmewNAByyoy2Aw7W+tyzU+e+tKX02tX7iev8/BnDU87iGs7iPzSxt0YCBo5/je7qn/4xjLF0qAHxl4sixCb72x/fvf7hp+Ixo337ns0I1XhjdqcOIte9PTbiUU34mIlWBCg54hzeoN5HP16H2alVMH7BrloEH+GvFQQA6UtAg3/tnDG1duINdbbuPjYupwiVnJwNQNJ5VQBgHbAOwrfKUsMppyAI8kgNb2r6ZyMfm+zQ6YxlrQRx1kfQy08valOyZq+wJXx2jylB7DbymXK0zuo/0nUiMpsBTsLZUub2nREeG+946yka4V4L9373iy0agnd/xsh8Z/M8aTZ1rysh/yplIm5wqn221leaMMpWUXvpt/kyvm7Fw2Q/DJDlwWb03f4+Mrsb5kW4c6cRHju69Y/bGuHc4+2NPycZn5PMz44PvCMDBAE2l2DSa1DMZOMYADvZxFTuF1rP6RtsCt8QYK/1Gzo69F5zbzhqwIIADgRpL1CTwhvUs9sQYq4WJJmU1E4JSa+tnu1k9le1qa6AOM6Y+4aSdRqX5vhzPu3I4H62Fytvx6ACOn+XHgQCOEyrgkCi2IFlNkFIm8BY3uKy8Jyk8NtwRrI2GvcICeLNst39m81is4sGa0BR+AgZY7Jp9cyqWhyivpGak42ZKuian1W3CLIiAjGqJkU5lCSyl5fxFZhOgra5J16RBU1afSTaN8y34jjajWpoMCMi/9AvzA0EOLl5V7b5Z00KFCeCKdFdFZhpVr+bBOzXxWRPyKVXj+qVORg0+9/qiX+NZbyLojVtVID47vFoDPQrYYhlWCJQNcJvs8PiTBTqiRYracjjzhkAbDXgDFdNeGaTEdgQ/m8qWbh6iupagBFYnVtur8VRAzEAPDmYy0Y5ch7cECuPGaicvljEdEQ5v6PYqoNUzkhSmCmNLUGU6O18PIYC8JwI4eEFG1yzWHCxtVXlGqxdPevocAsChNR6xE+YXgpLVGdU9eGOfVIrnXJVlwS0BOBC4FIADFZMAcZB1Ay1UkNgloMPBGwbqYNU+c+J9VXP2A61hVATAWT0JAEcp52ijAhYOgNnIwBEAjhNbrITKk+pTr3IPtptc2+QkPyt6rlRPpt/QWWDO9VafFWLQzjVSdn9Aq23ABa9iGyTzpBNZkEVK6JGdzD5WKzudn1I1K8/bkkNYgB7sKp7Ol+R6ux2COIKBI1HGhy+tgJ80pwMz2F/cW3FoE+jfUf9u+SUZX08dr9pV6fyq87J+CTuC9YqNL42Es1rxme1AmCRngNm/Z3OXE4pJApL60v5FjBQcdx0j/V7WpdtbGiuRg7YyQ5EdQzbBAZ5WjeiABiVHuVZlEz3u7SAtjl9YK0kjEyZdsFx2xw/lvd30e1cEDkyz6koL9ld2nmw7cv9vA3E4gGMVAI5SVmDgWKIq2Bk40EZluXQGjgVbqHgFJu5PAB9XB8RXpYB5pvdHxautebBwWPsUsm/gtRJ0WnZid6IYEDSI2KQYnkx36WEU7t7uyfWbBeYFKnTad4Ke2C4A/hqAGgbk8MplUqHTj8NnURXeAJJ8oxrySh+Qa9l70yqwH/tayDQDq27BGr2VdYL8lPAMPEtbYxiXYA4IYFACBQr8N2LgyL5KBmIpHiJPC38zgHgL4LCKeKM3r20Tmn2CXQurk/W+gnbWd94TSfjMEk4RE2DlchuArj6B/Jjsu0QirgMy5L2HfE+B9bI/ZEm11s25BWROADjMrgscnny78BwE3lByO4E3Hu77pBpi0dfEDAwjeitX3aK4S5u8ycFCgXmrnxjwYXneaa6VjCRrg1qIyC+18YxkAROksd92gFwFGsnv9lWdAJCypdTe2fa53VQl+5wAji5cVtfSVPKDTiO1vvY8mXEjWqb4vkAbFnfzpL/7GKIAafKvxaZh75s/gxYf0HMO4HC2jQr8oH8n2n+FH2kPqg1VwjAAeYmpxKPltIQG+mWC0liMjOWID1SU8z2uV5w3AFVLr4T0BDba4+Gxxhp1oHFBct2S82R+MfAGKvVturSfpFETyxPtuMsFChzQyg/JdCSxra0fdS/YIpiIFoAj748EQhIDB+/NKuSN1eRUjucjWTqvaLUKBo59AfvGG0AcbwBv7MvbrjJw7N4A4gCA42iPy/FSridvPwpVhxYqwmA6P6LZMWeIEIMCmQxcz8clI3HM9pFPT+vy/LwpTy/b8vxlU7Yvm/LlFwA4/mYMHN++/WZgg9UaAA6COALAMQMDx4IADrBu7t7L6eePsv/HH+UMBo6f72Vx/ShLtNNwRjxjjtgQxIExNhCiMxsBiPH28yfBA8a6cTD99vXLF5PR//pf/osBOACABPMAPt/v9gbu0KokYyAT3xZfgH9i41P3Y2xdgf0CWrgwEW42O/R9YphIMTmsLbKu1haUeG0xlRn2HrDR9Zho+YJrNEaQ08l+i/Yx6w3YTJ4MFIN/sCsGyjCnk0weYBwBmAjH1HXZOpSedlCDNFaAGzxXYLp+Rh/D1pDpHe5BouWIvmtg0EVZoGUNxmC2IAhDMSkkWo0NhcwdGDvxwYVdCYAV14jTXZYPa9shBo6A4gXQhMywNaaitmK4d7tv9xFxnwLWyuci2ErATrK82nxj45b2rzVh0m2SlLhKIDnu0/RwL9zZsm5sb1XZbhZkF2q+gHajJgs5X2Ewwy64593GpWgM6Ge7JyY/0ZhHrMUf4orpO/i+zbf0JXWb7ZG8bTHP5b64Wrw4657pQ4H8w1bx9wBwzF5+CdvrO5Q2H9Xdq192chkVewtzN2SH7uOxo7i4bPLdfesnABzVttecjo4ZY+V3cC9O3PrF7jsPQLCP/KlR3DvHvkdx7/Ye2r25fIre18txuP47/TWO4tH5nKPzjz7XcSJhm5hkp+axv/c+D3Az7v+dAI7+eKMcxlRe49HcjuTnM8eakv+RzH3m+ut33IHMoVT/0PbmCTxk4I3Uern32XsZ6q/jr97DaJ57mb13zKmxzlYg8saJbUOxsAzmr/KPQqrMLUsdTfe999/re/k6R69lx6fm7pHeyXI3Wrs6bpuzVgza7UcU4lUWDoHiNbcjWQ1dKd8kjUWTe2nikD2Yw/Ne/z0Ajn9m8T1cQE5Xkr83KVh5scRrryjIQhJRsmok+MoDfTfgjVv2jdFiI1gjVbBFAsJU8c2tjhbYSJAo/J3Qd0ervxtv8PuNaW8wcrKkLpB63fcW15Ti+YzRGs//7T0ouDSl1KaM4SMlltZMc+iRYuvvx87ZV7ar47ZAQ3kxdq+rUrh1GEZy0N/LjTIYMH/0ym5k5KcM4KM5zwM25bBUh4P3+OiYUwquMQCdIutlWX/fM04313UTWOKSFcrwkQH4K07ElM77K45OLzv31kU/7qO/+zEbze2Ukfvs2OB75+O+/PjHfyTd64UMHFblZ4GaCuDYvb2V3e7dNu8XY+AgzSeOgWppBhpECenbhAGAo5F/75NpGzIF/hdzgjessp0ABgXHLHiN93CyBOAgiANVLwRwbNcAcDwZgANJg2qQWb1/Ou/tsT8fy94BHD/3u/LHDgwc7+XncV9OHwRwWHDEg/hKPTJp7YlpT/CqByj7Elcbx02y6xOBOoj44EbV/zV6S5tc71tPDEmyeaoyFcAv2DtYQeuxUQb2vLrcAh5efRLy4UHLIPr36xSAo9ENTiVa5VDJMYE3sDIr+jnPM5Mr9ZeK1fKdDjjgXxMDxz0Ah1qoxLm80rOui6TH/V69uK/qvewGeCIzwjIRaPArHYDRGEOqIFJLoiKoq8CY5iD9dgzgQKsNOoE27s1EMl6hpBpkmgFE/gbJfgNtqEWHvcZnAAwwoKY5oINfkzt1nlJlfwq6M5HEiqL8XV6n9/FFyw0BHaJ9CuWb7yc74xeg42W9X9epaKoF2jANSRCGZ61ZuVPYosQDeqIHrwBCBeWdecN7A5ueEntFooEn4wbXtVWxB1W3V8emOFgFcDA4qg0P10xiCtOAO9Urrlt9upkEJXhDLBxg3Vgs2abAPvf5NRYOo95GAL/WkIcfGRgzZ94wvclkH8AblwsoxgngABMHXls1PlooCMCBNirnj3I5A8Hu86vjWjWYM5c4O5DdZyrNJSuAo9IG4M3GRvp61HvSNez33P4LBg4aRd6/HrgGp8dFkFYVqvlzAgFu/X28Zwwceb4C8AZRq+A/5kyk6xjAx1xIV/D4GZigkPAIXHCjdFgdmJoCfNj+ovZt1msDVjh2pidItHYama0jsQwqmd4wDxkwg3TbBjpQSzONl9uZ0Jl+2ZB4+8/ZMezOO8e7X9cUE7cZofIVbKn+Quhe22d6faMDOWgu+F2r7rNE3Nk9fNKUZ7gh1zkrA9USqdrjSJHU5BeOfCZgsk0+up2CfUn2vLIWZWpSzEEFG2l5WILJgyoI5Bu9eAJwrBZitpiVrQE41uVpzectEikAPSCIjURe2lczCc/5U3BWSU6CN7yK2ta6AByXckSPewdyINlJHXEJTBX7kzuYx3UO7QmSMwSf4fpNf+E1nh2UYnYpqFpVNY51C33Gqlg9A8ChVg3GvuEADqP490oWMYPJXTBZjUrQCuRt9hDJ3sMuYMxjzy9/rNMJ4RdlB0XtCrzCVABl6Xm1vquylhLWZsPbQgz59b3fU0FJlYlBe2yx2lXWgXPTWi/ft+ngawVw/CUGDqPgJwip9836eEXvw+TPtZ9huMUg3LbGNL7tXm/W+sEuz2EBBgAO6mu2UCGA6dZ3sd+nAOS9vWedk2R3zF924xdGCm9dyxXU/850oiR+tmN9ILgGDfu4lTLWGaxTQTtiLrNKaOleByoRbDMnAN5tlpJmatdBjVt1KO0jrQTB9a7XKvQ6iobsu9aKYJlJUxrDPIpdhI33OAxZVzITrxAavkeSpMl+2ialC7Qnfaekr9gZtCYIWgM4XwAO6DuBJypDXGaLM7B9JCDFzGT0jxwHPUzeqD9q3MMBjo494B7VAQ6XY7SfUGsq+pXXYCUwX9+dFeim9RqsS3wAoIGzASgUII5yNSkHV4OZ5WB45Pg2YHYzbZSNGYAiSB4jcY6WKpZIBiMBmATIJqA1L9fL1rJb1Wg3g3uDDQHQ4HwkgMNYOMDiRgCHgTcA4gD7xm5vDBzvu1PZ7wDeQBsVsG8cy3F3KmcDcMDWEs1tNtfjCHSjapscS46hsEPynMCm9AcAOijWavDleVO+vGzLy9en8vz1qayfVuX563P5V//T38pvv/+tfP32a9lun40FY7PZlKenrbFvWJuy2cIAHM+IJZwv5fr+s5y+fy/7PxzA8borq1LKysESBjgEy8N6XeYJwGEgm49SXn/8KD9/fCeQ4eOjvL29mbT//vvvpqP/63/+zxYrwHWAqeP1FS1VmFSSd4JjGcsG2gIdT+V0PDHmojYlzvqFcwg0gTmDnJLhxfWEy3KVXy48ATet3YuDc3BfAFq8PD+Xp83Wzod5f319LfvdrhyOe7sfgBHWm6ey2RK8gXYyABzgHLgWAzJ8XA28gZYrALsYYGazsfFnKx4ArSrTEOG5xe7XWiH5Pnq1BMsXf2+gkrTnpu2huscOxHSjtQcSA8jMQVYXex/3Zp+D+cR9DINl2gJw30U+moGfyGJDXj0sLTCt1b0B94IOiHQmEfPBHCCDz3FOGxMBNApwGWBDg//KeBd0rV2zK3uCdrBOTr42Urwo4gl8T/G3iB1kTU06xWAfIRNtbaXTx7Hx0womaVR+A05oYnnuj9ne2eyjX1cXb8h2UnZLfrHaTuXiF9vyO3gjZFltdsD+Ga126AcI3KFCXRpOZ/70HYjAs9ZC5eWbuwqKZ7X3y2uUnbz9jO+M8iMJ9NnF2cNGpphQP5Yam5szfhrAwV/WPJKutDb8nIoTZz+tP/+UzR/tr0f30Ocb5Dfm80z5ajU+VNdBL7sjWe7HW9fV+qE1RnBvLvJ9Zl2aARz9ffdjMxoDk6Lp5FcMz2j8+2uaktL8/tTcj347Nbf9Wr439iOZz+P06Bx57ifHSWtRXt0A+BLyJp8yATi4h6vx+wxQ/8w6eHQPn5XVVq5qrGg0Z7UYsV6hft8DNj4N4LiTF+x1Q3+tMU8TQjiSkdF8Tsn0fVmvwHg75h0Ax3C/2sX3h2vE4ywjPWA+QDBVeduu//EAHFB0gyirT9iUgu4DAApO0OGgEXRYZjI8bhxTQmHqOFSArdQomNluvMbB3KxA88SNBKYK7W1QOBvNXinzuHI2e1rN1oB8xqD3Y90r1CllPKUgphT/7aKrbB//rGKbVmbuaHSTObVgbox9B+AweYn/xk7VyHmYMi6PjHE/Hv19jpze3uCPFNpovKYM2ciQZGclz/8jozKlXFvnJ1dB50Tf7etHipmf136VU87QZxyQv2IYRrJ/bx6m1srU2D+Si/5+Ro7alBOUx+jRuPSfA8Dx8x//j/W5rQAOUM+ihcqh7A/7st+9l/f393LYvdvfl9OxXLxPqygSrbLd+59aMicSYayUG+qzAHAQaMdkLOkqg4HDNsKVBtwCeJY8EoW+aMlZ0QnmDTJwPJW19VFXewZV3gOcsi+ny6EcLwBwHMvrYV8A4PhxeDcGHxzygwAAIABJREFUjh9HsHOcyvEKkArbqEgime3ivdZkGHtwCtEbVZhu0xgHrg5FpSfwqhAF42oELWyi6S+1MPB2DxkFWpOoCpR63DmS1bKtUaPF609BD/9GrDtzZDuTzDBZ+ud9mcOhi49qsFn+c2NvhguntaNNwjC1UDGT4BeB89odGTOEp3i7pLASs3UTz+ro5jZqAYW7H07fL/rpzi8hiIxVjw5ZccSy28QYV6d0dQBHrAcHM8gu1TVNMAITOwREhUPjoNkAcHhLDeulHeANMjNYINPBHHptFfUB5BBrRQfisGqW8CCc0KWmQzNMR/6UDYK1UBF4i8wbqgKXHNHFS2wnnkDwUH5Ukxmjjh+TvpPT1zPrGgAhS20LpNJVed/0uhd4xNse2RpVmlfsOZ7gRRDZgm7xPtNq1l8XwTQP8FGG6kPBbvmylEz/5xWR/lMDHyAAj2BzJEItAUrGDQA48BogDiRC7X1j33AAB+Z7EsBR2e2Mg0N94pGcPSOR+1FOyAk4iON4RsXqtRyOZOI4nQD2+CjIiV8tieJtWhzsogpJTocCh54GSkmWJEXNWmNQzUGYqfqbc10Dkb2K8BAcx1RJKAWkE0ib1VbewiaSvOl8ASKwA3mCOvdU5vta23Fer3y1+lwf+6XLHfctFbhBZkA+lAYRsEMyEVueGCjaP9XRQqdJxiwwJGYNZ+SozCVJzgzukRg4oprYga8+HkqCxGZLbVVwcWonIwCHqKM5IHFaSxkaI4drBQxBj2fPlWv+W86f64GGPkQ6V8AnhfFZWWv/LF9WAYJsiUZApl6zcuR2j8UKU9o8tQYKBo4EQFLiKOQ7dDXlgtT+CfghfeAMMQA9UNrc71W1mj2rtQ/BBAA8GOhhBeADwBsfZTnHmgcDx5LJPCQ8Vmv7e2VtRuaWGDIAh9sl4sKou9XODaDHAKE5gEOJREvCof/89UIAB9omOT2+Ucr6NRvjhrWp4zoJ5h9cozNvoG2KtU4JcBntkQFTvMjBfoeEjoE72CYF7VIs+WUtVEjnbyCOeaWgtwpxq7pVcp7BevuXqgBZbX7bXiWS+l6xTWYJpazH+3YeXHbKz3WTgE4MHGbXCEBgXKIF2t6GSfz8jf2QbSTQqOrCGh8gEwOTXHzNIGP9bmgWrgm0XYhEP+ZELCW1fUoGPVKVkuJdDByubJMf6sAUBcWyvk979YjnpPcCKuCJEFtBMYdiPfCprcbDp0PrzeMjbjeUlKkMf3WPEeOSrrHdr/p6ToYmhUlDTqIVSfIh2LYiUflQID2BmALAmqdUuKT5q/PmwAY3rCbfsbalAzkFdT4rYMkNlYMxXEeHDHeyZMpN2kk3LqYg3b32CA7wMHtTmWv6qck+zk3wzY2c9JTsJOVDALnqFXJ/yBigh8lStWQLAGnaqHiC1/aI5uewihs6jToPoH8COLS6uRUTuE/rTGuT+0W772i/iGuqoI6crIG+FMuGtUsxoJwS03gWiIQADrtPM/fmVNjzwkBw1PkAEywdwAEQA9qpGPuGA3GCTU6Ah/CNBXP1rJ2De2ZgLFgBwLG2pCweAdoI8IYzR1WIZYAlCJRhmw4kmw8AEZzAvoExPhmL5QH75eOuvO/35f0g9o19eX07lPf3Y9k5gANtVPbvZOAA+8blhHvzaTfQMEGYZMuj/88x80S86+aIsczpN0C1L8Fgt14SwPHlqTy9bMrT87ost8vy9GVb/tW//lv59bffy9dvvwWAA2CAp6cnY+AQgGNT5uUJwKXTqZy+/1HOP3+W69tbOf98t8cS4A1npAKb1GqzLvPVqnxYu5pVWa83xpI1O1/Lzx9/lh9//knQl7UpO9s6fnn5YjcNdg6sANhAspy+lssJcZgL7a32Ed4iBMwc72/vTJBfr7Shq6UBIjZrMIAsTa5xLAwM/AeNFcATABHIz5b9ILBRLBmHApYNHAdt3F6eX8p2syGzzREAnHdj4ACwyIpm4JdstsbAIdYXgU8EJsEe1faBxgqCuap6GuNhAI1gNPIWJ8HU81EWkF1cD4BN80VlC3GGKu79eUztJ6kXHcCkygdjYYAeddYZMGEYm4eDKpJNVpujaHli9nMRbVEArjabJhch1Kf7IQ6q4xaesSqBSciyST+Xe+Xq01jyxz934841Eaxwbh+ky9y2BKtF93eA9AJAJ3CpipLqPSjRr30q9dStn0RAoL8fT9rX8fhkzcGRnIUtAW4DYu2txbLd4Cm9KCQlVm1no+SYswtp/x0xBPc3FRvTvon7ktRC0a6Z8rL6t/9XB+AYJ9FHMd3kOiQ/zO8uXEe3OV0uw2JXXbKwz8lMnnMA4JjOA7RTyDXyeQAHXe1WBqbi0lPX+yhfQr+5Rp7CM5kAt1Tfyd3Dfi3cAUL0uYfeJ+xj1FOf53Fp/NhoA1zHbGpcdN9T+ZdGvgZAhP5eRnPVy+ikzE4BR/wHf0n+J+ZzNK/9ON67Xl3DlLzU39YYwGiMmvG22Dr3XTruCMBRfdh2PYyOf+8epua6l/9eF4Tf3e+zkr+Wz6vfPwZwyI4N9PzEuoo43QPw2e2Kvl2vo/vq5aSX6yn940evUWbXk/I9tPeCL0uA+/38e39tMXd39GEz7uazLsrsf3QAR15YWYj6AbodsFSNEIkrbrFa5cVEBoN0/pvoueab3IQB6X8sx2RqUfTX3BuIKUV5q9RycKbeR11zLXCjB3JIUEdGZKToPqMMphTDyHmYUu4aj3wsvvZAV3JGRtfZn6u/ptv7GDtRvdMz5fAwaNaCgRjYbFNI005PO4+fUdLZqDy6v0fz28tf/3dv+EcGY+R0TZ33kRxNOVetc9MGUO/d48gZuB3jfxkAx2gsPzOf9wzmPQPdG5vR3/f0zWi93pvfR47VlCzm+wOA49UAHKjYFgMHKPWPBuA4AMCx3zmAY1f2h105HwXgYFAZDBxCO5pWyMa967Pd6ANVQHt/iCGAAwlUB3CAEUMVWEH77pvDFag8LdmxNRAHARwbC3KIJtMqDz4QUDuU84UUsPvzobzud+UnAk/HQ/l53JXvh/fyDvDK+egAjkuqUXP14lVK3KSrB2fb7zoCkl7tkPuyzYhQqeh9H8NwYLIOUyI1AThkJQVioD3xKmRm0L31ittNK7RmVZ2cGl133agzC6fa8UhyGcVoDYKaXEef0q5KUantlL3IuvrR+lFcRLky5fNNln0ctK4DwOEhBVWh1XMwsKCEj8leF5gI8pI0F2yxyuohsxpdMkLH8dpnxk88kGqUqYlZxcaKioDP6TztxkAJCl59LWinrVVHAyTIrNoqkjJk4EBCWTTCbKHi7BsCOHgrFavEN6YPDYUnGwXgEOuI7olnd5rUlLw05gMehEwcHpAyAIQAHQQChXuncTT9MHd2Dg9qo+rHKW2VRrAgo1HFCzrkNNLeisQo+T3BaGluVUEFYIwyI3YcsaJU30VJTwbzvV2vy7onZUz/MCjFeVblJdcK7r2uDfl4OTDm/XF8XMWGYsAbzBGAHEh4CsAhYMcK73srFQdyWNLXkqmq/qoBPRULhz23JO61nBWAPwO8gb+diePyYclba6ECAMfxUs4CcAC84XkqgtECk+CT6Rs+gWW9NU2/ue59i5FfIN2gatgRNjykzu1KA9JxKl3ZWhwvf96f06RZgUfvR9/6Mp5c9HWrY+EZDAKUMSSoff2EUtIexYEFDuKI8yXmQo5T1fQCBRhow5a7gqcKdvtGO1ebB3CtajsCOHT9zo7SVwyEaPrkuX4MgEYAbKizeClxs358/daBZq7fKmqpXpMBprjcqaVdCRLkyUFg/3qBgBFk96BKYSDY1YXrcjJzULa8TY3riNiX+OBW1qrKwGHr/FIrNjUPtr9gaNeBGgp218rMCt5IAXyfrwgwd4ENBeVjmL0yFgkOA2+sAWhIAI75zNqRIGFh4A0kl8DAAQAEEkuWzKvgPoJFOJKR2IS+kt6y9U4mnkhqflxNF6B1iiXikOS0ROiFiQ9j3LgFcMgGGWPQcm4JIlSOi0nE1ggYOowRjVpcbVNWK7QIYBKGjBsArvA9tk1BVfiqzGdigWDSRMlSTL7pcZMHTzBDdtwGqfKFn6Vkq9ga1ELF1820H9LtE6N61fe82Scw9ZsTDspNu3yGj1S9teyb4N4ks96orKPfpu/GfvScnxx8qmIgdgvXPUaDX1lQMpV+bqeS9Z7pzbnT3neDI31FPGUb+NLfTQhQzkB3HDufQ5yqvuY8hzZ0tRA+V0KGUZdXpBgraUWvziS09L1dV0oC9fcqNJrO0wI4eDX5XlmN5+0Lgomp+kPyqcUMwb2G9BiPJ5bDemwH+gmU3sBc3e9zWSegiklJyXpEYeRbal3YZUlH6hoYr6k+qPuZAZCyGZEnHUwcrrgD1KJr79fPcK9ZlSsT9fKltWlitr491ASAQ7/VnAjEpBZRCryfzwQbwO8BeANJYgNwhBfqiV5PitdWDZQAq4IHsMEZN8yqa98RrTv8c1eIR0tEnwMwa8wBAnFYGxX6YmrdZ/ciFknz7aBPvYWKAThmZemSDuAGfA0BNwDosHiotRwhuIMAD7FvtQAOsG8AwAGQwRxtVIyxQaA3rneBVThDMn8OP00gYANwHMC+gXs9GwsHGCwRE8Bjd9yX/fFQ3o19Y19+vh3K29vBABwAbrx7+5TD+8HAG9eTQPhgvnI6c24eHMbOPSdbuqUEfVIWmAKAnNfbZdlu12Tf+IKWHquyeVqV5WZhYI7f/9Xv5ddffy9fv/5Wtk9g4GD7FAA4tmDjAPiizAsAHFvYvsOh7P/x93J9ey2zw7GcX9/L6cdbWc3n9uBeeu4AjmU5w/bBZm+31uKsHE8G3vjzzz+s2AXAIgM9GNvK2u4PMmIyN18YQwVYTq01yenkbHtkW1OCHuwXP7//MBYOgDjoQ6zK169fy/Pzc5ktlvb7Hz9/2nHR1gT/sDZwXXho/WBdQCcC/AG1gTUDcAauA8fFNYKBA8AQHBPADnyG8xrDiBgq1hsDcWAdQr5t7mYAogKgyYf0lTEsXLE2CFLRfkxgEoEuK2vZrGy227Lebgz0iTHDNZyOR7LTGLCt6n+TXwAjVG4jfWnMFpWRw7w87DXxubNriImjtuchaMj8f2eIrdfnej9AYb7meEHuyzobBA2dYwgc6BAbELYo7GNiId44d5p/gZoI0nS2WxUOJXsnmaEvVOWHOS3fzJlv4tZYwD63H/Ksb2K/2jeFHx9XWnW4tzXkbfueXG1N7L7pX0X7AlW8Xz9CpuyWxXBrsRT6ezEX4f+x3TLP1bIm6W/uqWpxih3Nbd7yf/sPZf7yS+dzdfboDogh28KR/ev3v73N1BhNxctH36/gx+qf6HtNnCrhb2qc2OM1vlHL3596rWvM19LIq38wFYvu389jkv0rjWUfn88+Xfbt+nvOsYcbuU0Xfy8Gkeej9xdH99zOn9ZS9k8br7iZzn4c7slSBlJNjf1o/KfGfjR2+eJsLzwAjQzl0d8c3c+UvGeZmhrX/reNX38XcPI5AIf5UK5bKTvcaw0BHHcARqP1MTVOvT6Y0g8jme/nx+RFZABdzly/v2VfrHsHs8mu//tWxr0s3tNj/bXGPE0MwuhYo/U6kr/PyQr1N49Z94CVsU+FEIkpPel43U9cZ4DK/bgdgKOXZbN5ySf5HxrAMaW0NXeZZnOkrKvS9YR72M7eiLqzEgAOD8A5qIOZHVEgtpLTK+x7C25kxKYE6fbea09CXoEEyf+SQLniGCm8bDR6YzJ13VOGa2pRjMZjtNYeKpsEiHg0RlNyMhpv3k8es/b1ozGyDUT3+1SXlxb3WMNMKc9Hsv5oHnSvIwfCrkSB8w5BWseoHZf7ToofsFNMI5l6NM/35IhjlSpYg8o+bQxytVx6fc+4W0WTBqVzoO85cY8MZ7+GPjOn2ZhNHT+//1ccnyn51/Gmru9zhqwFQk3Jy/m4K6//+E9k4LAAMQ0bABxGjeoADlB8gonjsN8V0G0iyMAenU45nvtWxqaKAUElwXpjZ5syq0RyGfLkcsPAEQAOb58CMIdoGCRPc1Svk4Fj4+CNJwNwbG3jbxSmlmi2evpyPjuA48oKojeAWI57ezYGDgdw7E57JjUssRFwVwbQBCiwQKkX5XnyPts17pcd6atKzag0SnOkRKkrv8b11++TmWxSAo5C4DWpPUsCk+jYrIkw8arJrZoMMZSAJUrINsBb9OCDqtg8WdQwRCQHMmITNW0fAZzPrJ8aQBQSxGNYxrOb2sNYjNoZOPzAUwAOJg5V+dZSn1oAQOMaSXZWPIbd6Bx4rj+39zFOfNGwrzQ6LMlP5xuEtsubJioe3pknf1lM5O1SvIWDtVBJFdJIfhLA0bZU4e/0ewSXhLMSDKXaDBrJ8GBSj1vetwAdNg4eWFWQm+2sa4K0AXAkAfA8Tb1FX8u2sdCYemJW44Ngtu7fgAxO82/VqZ58ZaKUOof3INCvEmGiK68sNNEyCKAFLlctI5spa6fiDBzq92tjEC2H0nls7DKbCSvEBNZhftHnR+1vrGrdA/kAbgDMsSLAA+8bQMeYOGobFbEg+CKtbO/OHENqcWcuQqLWKlPZPkUMHHgPDBwAb+AZ7VSY3EYfbag9tlLBoFhwNibTtVMAOFg1mX0gTXW2O1O+uDEIhN67DXpEmiwDOBxAZPos1qNvSVPF162/6J6FMzhZQkOgByXfpXoSGIQJbQR0vce3JRXcUwmAuQBfnuxDexKEk50ZxETSgwR1XGoSMLM7UL8oYamWjUxYqqLMjivdJ0YTf0f1uFX31UAxRbQmCBUEDYIJv/8ASXrVZG4HwtPKChG0GTNXxYO2z28xfDc/N1NEXhnOvHvF180whkgy+HmCiEEADrNiZs/xbHY6VW5SnCiTBGdVkFbbkqy7Db8kmdKYJ0Oy1KAHKzAFuKHOWaRqdW7kWfEpueH9efurFSjBycAxn1/LYoaK2mIALWO2yAAOa7cC4AMhOmDgUJJLYXiB1I15w+m7iQmtLVSQSLTEJtrIQScY7T+TnfL7uJQqa5pYnwSupU7ideM6NwJwOGiDgA0PFDmAg61WxLaB+xCIw5lFwMBhidNlC+BAv3lV0DpAxRery4n7Lp5kadZ6GDgB+xwk8C8I4AgZucPA0frdWbdp3UdKI4KIWlvSpxnAkavFsg6hvKvfFe38IxCHgk113Niyqd9/xJ7cwSpZh1W9nY27ozkHDp90lrSFQDpxTk8syb9Wpa10dOi/gII4I0Xah9J1ugVw4H3bC1CIqvriD7qrrYHAGsfyBKUnmOM4br80LrV9HtgCKxMG5g4gjrg+MQglAIcurQL/HGzra4qAMFVqc33XNSHmn0AOpcKVyizTWtjafoaqNpR10nc+Xj5Co32r7kmDGHsRV9/mEblOls9Cyc//pHzdd2tiZh6QdT9D+oqFB9Bf1O9iiwg2DAdP8JrlvwrspoC9PhNbjTUqoa8rX1aJP2fBwjyQF6Ow1YNfBxk4ANo4+TNZBriGnZVP9hf2AT6dMbBB5/MBAIcxtZm1/7B2KgRwSP7Yzg6iZeANA3A4EwEXCtun2CMDOJjItqSmsSEwiW1glcw2EmYNviLbOMB24L4OYKY4ncvpeirHkwM4jgRwALxBAAdBHAHgeAeI41T2+5OxbwDAAfDG9czWL+bve+uQ2r6s+pPST9ozUN7pB8AuGZhwuzLQxsvL1kAcAG/YAwwcL9vyy++/lW+//Fq+fvnVAByrDOBAuzIUgHzMy/pjVtYf1zI/7Mv5x/dyeX0r1/f3cnp9L8ef72W9WJaNgwGw/1iuVgYCuBirHgEc6E942e/Lz+/fyw+0X0GLEGetAAgb4BHcE8AQ0klg17D2JPu9FcigNRnsJNck7T0YMADgABsGfgvwBhgyvv3yS3l6frY9AMb/x4+f5hkBnAH5hT4SgAOHY3yHrVhwDNwHREKgKLwHAAfblazYzgStc+y8LGZhIcDCQEG4b7U6Mbat5YLAi9XaXmNO1ZIXcSXZNeli6RPIofwl06W4b8miV0sDvIKxNFCT/HzfA1R3zH21JYEauD7zL5x9RvEme0aBj7U9ETuVAztsTGpcKvt+2m/QZjhIQnv3BOCI+xOTnavXiOvhNxMAjtgrudYi1k1rIleMi7lGMSkvdCHaI5KUilnZ2Cu6aj5tBVYrrmEyooJZv79qMypDYcSghMtOoMcKzk6MhtwA+Z7cAVuqgPc9GHxH6l234WE38rXWmHNl3Kh2i2Bw6rTGRmv8XVsu/9f/YAwcU/ZMlulRTHdq36vjtj5gtXeT++FBkjB+5bqgP/boHB6ecfegjoXYHT9jxx+NwaNYdB/DztetcevvZSpHci/2n+dgarzzveS9gl7TdFY28WiH4D7jKB7P7yefUvvve3OYcjzNdUvXdzmgewCOqfEfXevQR5vMN3nhxgDA1LhsnU84Wgv5+/31PpKfXv4eHV+7KfrPSWul1yEf5lBkQHrbPiXnr/PYPdIHo/HJv3+0dnt5nBpvXn5bcJBleArAQbl2wJsC7t1J+nXay06/lvJ57bsTgzDSiWPddTt3n5UVnlr2r8Y2RiAOnLufz17PNGt0Yl3rN8GU6IyWs+/f/zE1FlNyQoWtcNqUIvGNXxxclZd3j9raRBviO8ePwHgX3K0LyIVPjpA2eI4uykbLuh67E2cDav0rhZzyKas3QwnKyNJBMltCp/M8Uvz5+3XSw43huMd4KACga3NFoUSU/0yBxkgIKTHkAVwuZp9Rf26nSAqIQlsDl7cTWY+TnapYiukH7XFCSagqV8FR/8VIoX1WCfVjz8WS76W+pkOi5FkeF71Wkqyyg/gs1FDzTaCmHad/1sBMORAjhTVyGLLsqJo7FKGUtJzaWKtZNeQAuippbo1wPne+87Fi7VVxP+YKnnVADvccGSfICeJ0jSM9k0EsA0doyhkc3cfUe581vr0u+Ixu6PXJlBM1dW15DqZ++89c/71rrwAOBpkYZATI4WgbdvQ7BQNHA+A4ngzEAapmAhzqJtKxdKEL7wE4TBad6tmenbJbiSSGP5GQYJBOfYQB4GgqMa0vewJwLLflafViDBzoqc7qCoQQSbl+QY9iBNgQhLocjW0D7BsAcAQDByhhDcABVpJLDT56sF5VDu4DcsOZqyG0Rg1QURNJEaCKDbnrN7VZGVh7m7+UJGi+IgdMoJJgQ2FQU6AHO4b9UJSmNJAWIxEQRgAOq34QgMPzVLLhivFGD+Zef/Lq6H7xtZya0ZK/eS+K0F2H27yl4G3q4zJ3AEe1YInn369CNo+xW9+c+Q/Cd5Ut9jNhPCqAQwER/kg+T/g+Pk7aOERvWbURioRqAnD4Zx6frqSW2b6L1cCpOKxK3YKutapZ7BMCbMwR0DQafib9DewAFge/HxS62neRGKstvJspECo7y5i9xrVZAodV+QT2KCBeARtMp6oymRLA6scMatDGw+XPj0/KfA/yOCqeiUq/92DeqC1FIjmKywkQgFfSR+yTfiLbL+XglyfUDald5V0gDl8+BmYAc0VuO2TjkPI+LqEBeqpuRqroF/zFgp+sUrf5cRDOcoVg9Kzg2dqrBEsHWysQwMEKd5rYAaKL3aG9wg0JWlbgW/X9WX/jPX8NAAfAG2ihcnYWEq+0NrXH9snRJqBB67uQBFuMdJAv/ZyeEftCZWFIvklKpg2DJJF6SZVYyT8meKD6GdJnt8/ZP3e9hECtgpRRIe6pngAViXWDAA6MfbSJEF+RaDhDvgD6qwAOk2sHcBibC4RKvqw0i6gq4l48uRaROFRkOojDEtH0r+JZFdQCc/h37FsOlKyLPfUaFODC25vE2nfRVaKnzmcOGlDyw2+W5tf+2/dhinMzUWR1zb7Lq0wgM6dEp87G+FQGDgOcBIuJrpAADrPr3hqpDVQrkVsTdQZMMoaZHLhJujmAlFUfNIAZ0eTihhI6zVo5RFVLdKMhWCEBzVSFiySJMXCgD/vsUuazi+kCrHGj018tjYEDQA68JugBssqEXQVwcEZh38nAoTZQtOF4KMlpbDwG4OCztU7x9/h71K4KFCG/wEF/pou8RYpR/hPAAdp6WwsO3ADQSW3rCLabG3NIADiMRYjU5bgna6tijByqfK8MHAjCiz2NAFz5BG2gNex6AnJkAwfGHLHTkFImxUduHJAuIGbVrrQZkHMmYWVDIk4UQKHMUhFAX/kbjeNWARxUl5XtS+fSnjJaqHjrFPpyus4a6MJ1me/iMYMK4JAMqgLL2VUclFb1ZNuGpAlk2SmV0G5ZOOgNpAUfTjHlsro1UfMbfpS1q4Bj4nt+m5kUG4kqsQRoUwxAYINez2s99Awc5mbI121aJ/VOt0cNUtyKwFxnPEiQ1gAFpOo9gQtCVjwJBRaVlq6ZzCrB9BZ+UAayebJ9ioEjxe1iP2XHca85HBGXF/PjstDLZ/Y5dACHWimFPQ5Qak0QtnGaQPzWhFjMqRjlamynL7JxLeYLyncP/vss73VN0J8zYATavgVAj+8RwEE9J73IhS+/re7JADimHVXVfW3bVPdNGFMHOPmzbcuMSQEgOOpStm8Bq1F98DMUIJDFzSE9hsoIAAd06YIPAycnAIdgm3DECIQB6yXdC9gC2gRxcPg+Ry1UlLheE7yBhLX218HokgAcAeZ062z2wUApbAVzPIJ548T2KSfEBwDa2JXdCW1UjgRx7AHgOJbXN7ZR2e0ATjiVw/5MAIe3ULmeU6tIAwtnXUvnWm1njK0oUs/eug1gddjL9aJsN6uyfQaAY2MgDgA6BOp4et6Ur7/+Ur5++6V8+fJreXp6KWu0HXFWiuf1ujwtN2UD8Ma1FLRPmR32pby/lfPrazn9/FmOr+/l8Lozm/yEdiXGQME2IjDcZ/iEy2XZbrblA2CH9/fy+v17+fnnd2eaIPgc39mg7cpsbkAE6aTT4WjgDYA4AOaADwCgZGj364fFYATgACACDFgAaQDAAQYO+Pds67MIAAAgAElEQVRocQsGDswb2qZAfgXgwHfNs7rC5z/as92HgRxot40ZywEcYs8AgMNaE509FgIB1n4aTgvATBaP5xiAlUvgD9gi/B6yQVbXY9yzMXJZixXKLPwBJZ3UuucIwNAZoI2aXIPuAMjJ9J18Z61rc4Yd5IYWKdY2COwzLv8AcRjTo/s5BmLC9xw8YkCOBcFP8ufcT5efoehGeBERP6mADDF6yPgJXBITqv1AtkldsVvYK1fXDUhewDJv50VVGZUP3Hf7eopYVYrhVMCix3Q1lp6/ENOt8jt1nL1AQi6z66ns7st/oamhXZC3o1yC2qPSjxGUL82nQdaSHU4mSy1zbA4DAJMYOBzAUfeSlAmex4E/ZV4W/+b/bAAcOU6aX0/lBORn5GddpuzUvdhrPu7o9Y1r6nOcjx3HT0BOdyPc3MXM1VydwHqRA8ygn+SK5TF3ubg3FsO9e5cf7PMk/d99fDvnK/Jn/Vzl2PlozKeOO44V5LaqlRmy5uha/6mRs6qxh7nRcL809ilOHG5Zjh1PgBDuzYP0Ri8/UzmNPHYjmevPNZRLgQkm8ms6x2gedLyR/MS5FKOQT9m77PFF1xny0fP4VY1SbyH5mLYHjiJMxs9bwLwtwEYTcaynRsS92jTXI53Rj82juZWql9a03/s10I/lQ+yftv/NAHAHHWXfPt+BbEn/3N+99EzY0jqRkwMykrV767WXl1vZrvuOPDeyOz2zirGAedtFzfej8W50VLqz5roVO0xjD0Dq7M/vf6dPfU9IUiyuHr8NENwTsTD+Es9+EQ6qq1plVhPodc+mgHdFhsbkNYstJUiqBmuXmgfzbcAdvBH0lBHM8CKKZJSUxh5N0F1lcX892qf199xW1EBDXtA1sUGwCRWCdEBQ1HdKgMf2wGw4dfXvZrGloHlrDG+XW+MkWGW8C1ZC0Mav5CAG7WUfEKjLZWoBPFL8I4PymXvoxyfLojbcAkFIlHMy4TMK4zMyM3L4egU1Ulj3HbcUQExAjeq0edV+DtyEfnAH2NZrpdPO8podol7M67Xqk5GxakEc7CmZENEN8Ch995EOay6m3ke1Cfet5JRzkg3mrfL/xELvvjKSnfyVkcEZnXckO/21Th330ZhMHXt0t5cTWqiAgcOrhLzP9g2A4+3Nggv7/bszcJzZu9QcHoA4VF1UZcZk7Q4Dh30+AHBYosvadvA/JhxaBg6tZ1FoC8CxNgaObXlaPls7FQQJWOVHAAfCZ5fLqZyv6E8MAMep7M6HsgOI43QwBo7vx7fydtiX3XFn3wM7CSNvbsv8uW5KPcmZAYYBuqoMANxrE3wYFWnhrMt+UQNrKxt6LAE4bB5rkZ2DTXncuE6vShOAg7KF6xTlt0VNeKawMbXqzAKi2lxH5bg223VD3mNtDWjQ2Uf2Vx+v3yk//IoAtO122rRh9p9RvQUQR+NOxBeqDnSDHUmDxn52eon5HVH2KtHYrERPAMUq5FZB1OrBdqI7y5AIlxj/rpgaxGnRrE/Nr67Pk5fWG9laqCChh/VDUAaSaEiAtgAOB2xENS7YOdD+AfPRbTy6AE4FXHji2QSo0hj7LNs6Vb4GL4yBI8eSUm60wnrkS9Q7pqZwR0SBJlBEIzhtJD2qaCfjCKruMAYI5FnCyq6PSTBLbtrwO2jE/S7CwRgoph/plZhBRaj7m1kbGLZU8cQomGlsTRDMEACnfB7dq42T/D2fcwG0HABgVepI7KZWNwbaWKEakwCOxQIBaoAF2GoF9wz6ZksIN0lI3G9O5IGu3XuXX9A6Rf3gkWAgcMPaqZxRGfdRTie85t9g57CECPMERtUdessjYBEr8umLdkoalJTOixnuk6ap8osz5YEmBYqaLQ+TTAJj9S1SAt/AhV6r820dM+lC+l1VKPu5kEBRIDcCqZ4A0d9kRWbbFGcYsypDJLQpdF7FUdk3CKSmrUGWpdpA6n8keUxX5zWXwRse7qygFE88WRTY0zkWOM3+ntvaAH/UPYSNSvSOdo2d1bGCIwGec5p2Lnmv1BXDoYDo2ji7UDT6QxsK133dVhRgjFsAR2LisO87FMwrbTkkSgZLtzqAIyXVOfYV1C57mxk42BVDyfhkdz0JiKmj6alMcLSRGnGvuEoADsqHWB7U6olU42r1RCAHEj9Mkljl9QrHRFXrxRJ3ZN8RA8fKAByoyjbwhFXkSr95OwcXQQXcobdy0hJr9WxtOATs4H0r2WjJZgckOM6u6mGTGzE+sc2TXbMBydj+BQCOAG84iIMADSZjDKQBqnln4GBiamkgQusxbwAXfZ+tCQTcsCpKu+e6QXV1m0Cn1X8x39v9yWij4rolABxuxyZ9cq1pKS61LJANcVljdVYL4CCA1308VRBH8K73vuuioK3I7dpagAQBHExuiqY++03hadha6QEcGt8axFP1FYN60hPZDxzsFIQVVLwlkkH8wPQol6iz09Vkfes9UW/JF6B+Ti1UXIdXoGBiiLBzJJCJgw1yEN5+noAX0gU3e27NnX9/cMdduxgH8TjjQYp+0M8YADgU77Fnm2NnOPT1Zi0hHTQf+xnLNbmtMh+tC8baftvtmINlq43137nPyH2gS0diVeAY1aSZ2VZ/L3v2OnccJYLd/C0P34IyYu+pH9nSdb2dhLZpqeLBf12rJISi5nsuT9/rnqjPybxkPkuA5JnoBWiCSWD5b7AvVZbknxlrhwGfvGWT74fo0wtoTP+EicMK7pBvaCxG8KfQsg4gBwM4EMBBQIezhBiImJaPi4ZzHS1U0F4DAA4BrtVGxVqoZOfravsePryFiv/tq5l6UAwcABmA6cnZBsxyyB8yHeAMHHbL3HfxbEz+270BkAIgB4C+p7Ptm8HQube2KdwrAxRwOJ7K/ngsuz0BHGilgvYp+/25HPeXctgTwHE5Xcr1RAYOO1kwcDiSWpA2B6Wx3VSkLOzqCIgAgAPtU5bl6XlVnp8B4NiUzWZVNpulgzg25cvXL+XLt2/ly9ffytPzS9lsnsp2CxDHpjyvt+Vl5QAOGNDdzgAcM7CNvr6W3Z/fywEMHG/78rJ9stYiyxXagzD2BT8uGDg2m3JF4cvrqwE43sDiYeADgk3wOwApzFdwJk7c2Pl4MuDGbvduABgxbslOQWcC4PH64yfbrFwubLuDFirfvpXt9snkfX84lp+vrxYvwWfSSwZYcQAHbA2ANzgG1vjC/REDhGy3PPdiEaxcV28PZPYnQDaVrRBDtt6s2VJts7HzGvsE1i5aCIGxJUAYFbRCnwAtblu/nD4yWzriXvFbrECye4ClawZEfQWKKY6tOKQxajizhoM4yLQBMMeyLFYrOvVmTgDW4PeNhcOBpFg7FbChPYGuU/uVet3yDwNQEH5I2j+7Px2uhV4IjJKeR/4J8frab7gyzcy3AeDggcXCaIUN0tODhLH2VUzEcTmq+Fbm2K17gAKyT8akod9Mc/zqx3jwqdqdGpinNvRYj208BcLxPaFbz/C3uMdz9l7z+QTCp4/OeaOutniO+w3hO3rDqfm/+T/K7LkycIxi9Y3vkgA2vb/wKO6vz6cSkqOcwJRPQmCb4ophTTRVsa/UfGpvHV8YzpX7bfKfGn+gLQR9dK1TMfA8Rm2eZxwF7P26fFxeZv1d3fPJX6ij119PPW4L1FChWT5vszaGyfp2Iy2G1n7uqKJyrDLFNbsEf39vN79N8dVRnmpSbroP+vkIvZTGdSpXlQ91b93cy5f01z7SeXEeEeaFD3Dbfa9eUy9PadxT61Y7X8Tsql612EC0XxSQo8rV6J4kJ0mlh3z2sn5vvO6Pdyzcir8LUKtiQYxVKbeidh5sQ8c9YFvIGN55Kx0jYNFIsLST64AyU6iW0b2Px7Puce7KBa2HNjTpCikDGvsA1SeWec1xnbPbPfCNXk/6se6vwjrG2DLeaACO/0q7cwfm08cceEFd1Gxi8EeLdmpAedi6GB4p6jxAWYjrokwLzV/6sPtX8iSoR5GQ86qCSdUwaSNooCRVqHXjVxNW98e1V6R5caalr7rdCuJQpVgFxKYATQ38KIhxu/hdIAYO3ciIjRTxlOK0e/fxiKDLQLayQcwLIcYkUS5OGZGRgh4p/iyDjwz7lFHXuUbXfe+cefH2rx85EFk+Hjlw+btTSprvC8BRZV+/Va/I4VoKGRcy/RbA8Vfm4xbDVRVqPY4HBY2GvP38r6yxkWqa0i0P1FhjNEe67Z4efXTsKX2Qfzd13aPz9g7o6HpH8nnvvZFM3rsvADje/vh/GahxRg0ExdCfFdUSxsCxe7fqj50BOHZG8ckWKlenPmWpdi+X1DXTLVRifYl2MrVQgZJCEh9sG6wcJYDDgp6eiJU9YksCJETQQmVTtqunsl09l+1yW9bLdQA4yAUA5wygDFYRHdHXFwCOM1k4fhwB4Hgvb2DgOLzbdwDiMIBKBkh4ZaEFo5XsjEBtTSDlYLLYGWzeLV+Vv1edM86X/30TjPZPjH3CwY+WbK5AyVkkournvu9nUlotWTxJZbIZlGrsNZ8BHDYXCdChq+MVts6yxwAa/01UhCM5HG/dSPGPR1BEyyNwxWQ2rGPg4OXwiAwweA/hxv5HuoNft6SgZ9WVsPSAhAIHsS7D/clzRT+LaxnOvm8slWyMdIUSnq7jmwCGrrkdIdtraOOi5Iwn1BBky6AGJNUs0Yykv7foEP09W6ywKhyVfVbJ7cOjsSJmNDnNDiJVxSKHlklcBoAtpEYAh8k9L9TT1gHqUI6Tt1tZCBj7T3NVJT6xPSCwjmSo2ERqG5iVVY55SxFcK9FJtVrajk39I9iRKmKZDCNIgSAlXr8osfFTAjiY+LRrBaAsvWftRULc3Ne2ywDwrAK1FFPTHsNGwWJOTJ6xNQHjiQbaMDptATisuI8gDsTgUSVn4B2BVmpoJgL3viIvAGNYuxSCNlRBaT3ivZUKXp/w2gAcAHPwM7tn0xOe6La2KlpaStgk0EXoMg5Ivpa/Yr+yf1KJ/BXdqz7xfQBHG2yyulRVmkdQtbILEL+R/e30mesBtk1pARw2L1Ykljb+wb6hVWAc5w2AA+OBZAhkn+fVmouF7vokfeZ21EYWLW0MSMBEknx5HCvV4HbHtrIzJhvqhKTXHhhuknzkzbFVpBYqaUNcbT2/lX1CrXMF3etWVLs76kpaDySyXCdr32Q3dSkfAL8E8wZZeLh+JIMcZ/MSIKwCYg1sptmvplJbAVAlnB37aIkkjqzDLNNY1nG363A2KIgA5EMVs7hMg9lA31oyxNetV7mqNzyp8zH/APmgGpbAoGC3CNADdZ0FZnRVnpwNEh4DZSQGDmfRYpKRba3woAvDdlIAphLAEYvbx1csFUwwksmJVP8G4vCqXYA3ADapAA5W0dI28QEwB95bg3HEEzYEcNTe9fquwBuieC3GFOVyHpPvMpmSPs0+zZBtif7c104GuGUWoeqXu0yJGkC+TVrfjGcQTCEAR8u4kYC8N62SwjXxdVfjM48AHKwiqhXIzd6e0V1PrMhWiqGJAKJo4yMWhxRXyL5Z3rMNfbUUaO59/QCThU+aAuk5IOw2uQL2vIVDVUw1dhXtbng/imlJb8qn7ffpDwEcKTk/us/w99Ic0mf3FhYdAwdFpO2fbSxLoYd8/iyBX0Ecta2Ge0lui9SuSEANuz/3F/jsjILu9oRKd3qoRqadvYy7DSXAq+8VflnsSTyg6/YJ58u+Wh9r0r0LNBuyaaAQ3JD8gdjRJLBI2v8IEOKt8PIcKFDK5CXvgXuYRI+cklpMXGKcXeeLBa6jnVN8EnqRwW0BiZzCH+MFhSlP0hOD4Qe7zg0AhwNHsKc0Bg4kr4397OzMSGIDsc1LJEPZIm/BFirGTOQMHAbccDYn2zAqoHi1XcUCFl8AjivAHHFYR50CIEwEMNp8wJGELTef3ZxQypXWD60yARwOhU5MbogJoNUeW8QgqX4QgONEEIcBOE4EcABI8PbGdirGvrEDQOFizwBxXI4XtuPILVRge0WFF4AdGGPailhP8tY1bg2AY20gDtgmADjWG4A71uXl5aW8fPtWvn77vTy/fClP2ycDbwB48GWzLS/rbdleZ2V9upbr+1v5eH8vs8OuHH/+LG9//FmO7/ty3h/Ll+cv5dvXr2b3YMcFRYVbBnAAGDjQPmWP3/0AgOOHATggRwRKEMABG8m4AWMoADmA1dSYTg8H7nlMXgmOA0MV4i67t3efE7B2Ecz//PJibVkg72CseH1/M/uE69M/tETBQ0xWiOtYOycHRahlytPTU4DxDoeDASjIQlqdHWPDkC9hsjQ3BhC0cQGIAzYH+g/MG2cHiuD38lXl+xKkQrAI/tlvDDCE84kNkHElyKjYQSDnYCxBARFjFx7zVEsgZ9sAqwbAGQXgDW6OreXNEkAWJbKcgUNtVKzlkDNwEGCdfKHsc3jMIKjodQ2i6NMGO8y8R0vk5vvE+Ba/TfzEeZSXUryIPzKNJJ+Nf0QOK2X2HMDGljcZaEedn/ZxblttG+1+VgA45HMrHmUiyda1XiOo0ou4I8YDtAd2/9J8JwHDq79J8EdiRYKcCISh/Xtmk9JWAZ+5r2d6TJsMt5UtgKMC9zSntif8X/59mT1/nUy0hl1N+0PuP2oOjENbo1ijXEz+zig+/Jk8Q28P5W/0eYc+7t5fK7ect7mFfI3ZhjOPlvfH7etRXHt0j6Nxmcpj5HF/lEe49Ufae8vXrrnjMXvwBv+Wb9X/bjTvve9YPZ2xV5nH5TOx/4iPDfJzo/uausZmv6BVmnz54dynW3gkU1NrII/C6Br+yhi3hHnuk00Fj8fDXzUuFaLHXlynpphBZbvOQI4WVN/fz2idZfmue4Hx2stzNz3eVe9MnV+/zXKcWwHd7JUqvLoZtSn5HA3tIx0wkoNHx3+07usxZUtuhSGPed2f+f5LYNS8N+3y7VPXPaXjW/3iOuaPP/8LQ98TwAn7LLR7PmUNENyV525BZ0ORFam9/gR4o1cG/SDGtSQbWF/qlSZDlQt58WRE1DQ6ypw+bfkH1z1SHlPjlIUtDuXJ9khgpQRFFi6PswUVTySksrw11YmPE+G69t549wpjarFF0DfJ1ci4jBSQVF+dxzR7KQH02fHtFdGUosuyOFrceUymxmFkRG5kvBuTkfNyTyH1c5LXQ7M6J5yiDOC455xMG8T7AI6Rsh2teb7Xzm1WUPbaKlJJgXtvTu6dc2rN3RrE1ml+tFbvGYh/5nqm5rG/jrt6+hOO/9Rc/JXxGMng1HhdwDzxBxg4FPTCJvpsSSaAOPYHVITsLHBgzzsBOEjBaRt7UIH+CwA4mNBEgMmT9zNU82cAB2lojYpWwAHfwNvG3AAczsCxejEGjvViHdSc9huAQq5HZ+FgkA0ADmujcjqUn6dd+X4AgIMPBKoA4vgQ7b3nngCe8BQbh9YrHGqFhPbYXl2pz52BIyf++PNq+7QZ5bGc2cSzxbahsg20+6CpSs30nvd/MBmwbE1lSEAQySrSvCotYmXeZ15JjgBryKm15LU7sy5IvXdRk2ue+sr2/U7lguxJL98RRPTK1Bv5t30oAwmx0WmE3Ksx3M6GPgjuZiU9pOm8IscTrhbMiKCpj6GCGYZeoIyyrYg2xbUVh/wCu0aLMUEOEozcf+vRGGpbC3prYjXCDuizg7DdhjFwBKsGE2wVwOGsG2S2tYcYN6zFivfXVixbAZTGsY8KT1X+h4hb6NQbGEXvzySKFDn7jsu/UrX+vuVOus1jTJvmKoI9DPrp/ljBjvv5YAU4+kQjOYoveYLF9JHLrf02WDigSxjUZzJMTAIxUxaI1LKhPvww8BjuB0E9PBuYzNaQtxkKO8n5isCVg6C0Jhlvq+wQChZYHFHzpAp3Y9/w9iqMu0dbHGN+MDQ9H/pnqWWBbpCwdSCG3YOxayCZQDCHfQYWDnsf7VPIxMHgqRLdAnpVcJj2OnW9Zfr1uqnW/vizPqD8ivAvnOa2ykVt9YT3FLimzLaFLf05ra+2B2tEKamkBYEHtcq50WF2bPaWtzVj6w3H4vk4B5bhYdrDJt4r5B3IwQw/15zWGf6OYHj4mgpAKsnLVkUZ3IH7ov7Q+2TiyOu3B3BwLCgj/FkP0PKxi6Ay7SNzeRW+pipTS1YMqttx/3XcVaVcx7W6klVTVPudk1l8zXYpAHAgQF9bpzRzbUFirE21tMgADm8f5kHqSAZ4JazYOLipF7OWj72Dl2g3nfnBx5EMHALOWNP40GUEVi0pL75VhnwYyMxYc0i5buAHtBExam8CIqgDALwrpteh1/C5aNTxrKSeGK4iaJ9ANawmJ2iLYFdPgniyxW7V/SarUrfEIgAJSgAwUWIPswECmzmTCHSPAzhY/YtrJMMGGYUcwAFqdGfgMAAHWgOASWS1dvCHj5OzL7BKyKnL7dkBGK4cTbYkyx3gKpI3ku0BgINmPMl+jgZmn6EDbzCGwLFhstfbcBlrgpLItcpHDBzaK/QFLO4m3nhQtcLUQU3O9lHtZG7bUmUufCL3DcymOFtVtS+ZeYO+Qw7u3QuU3fhkE4kK09vuk4rmvdkvpd9VP0eJgB7AoRXkfpkxHoh1w+fQYy067I2dycHYLsES9+Sq6F5M4CZ25b4FvRv982T/pwAcmeXQwejWVoMXYz6Z/Drzdfy+3R+j/fKHG6ssyqz6qlTyFZpat/K3MSPXe74/MQ/U9xTUAwT9jWIR+p59Fqxn/K74oewYDrpT3MnWYwcGzOeQNRzFtzJIL6rqHJCr0hdVnrOSMiUTzdGSn9YG5MnSBR8v7eV8HCTf0jXmI2Lba4AN+E4EathrtKa6OluFAzjUuspagAq0z4PSpzf/3QEc1lKKAA76H075L6cKcvIBAEcxAAfWGxLac7A6Gl5UgHTKCYyKJbEBNoCBEZIb8pNlRcAYA3BUfizzdR0EDN/xCDYFPKyFyqHsT3sWeRwPbKlyOrGVyuFobVR2u5MBOI6HU8vAEQAObhAAYiCLJzfYKm6wbh0O4Mi+h42NM3BsAOB4WpUnewDAsTIAx3q1KOvNwtg4nl+ey5evv5Rffv1befnyzcAGBDWsypfttnxZb8rTdV5WADP//FGur6+lgA3jx4/y848/DLzxcf4o375+K7/+8ov9DoANAx3A1nr7kKfNppz3+7L78cMBHD8NaAA5NJDOCswgaMGytOnHZwBuAMyCY+33e2PiyGsEvgOuFXsOK55xCnCxYaBVCo6HoQO4ZnfY2ziqBQrWIH4PZgzzIwuAHjhOBXCg5QnAG3i2azqfy7sX7ZBNzkG6DjoR8H25XpflemsgEoA4ANLEP4A/cB+nI+4Fc+Vt1hysQR1Bu4HPcC/4DWQHvwPwCPEc84P8usU8ievbA8gCAFCA2+beJmVhDBtomWKtUhZY04gpcX+P610/PTmAg2sjHqZb2VKFLEiVcUcuSLNPDraHysRBHWHBUYJl3PeW3clh/3jd7EFqFbDpSOnenmU976H1WWzQfL+u+Fw6RsSnGr9HpQ7eLtd0oO8BTO8406ltP6hfZh+M0xlAL4H1pMdb6vq2PZKtcQf2iY3L4i3uU8UYu4TUtk4qgvG9DNFNZNrQYAajr8ekXd8LbVLnb17m//O/K+Xpvw/AMYozfyb+2vss9/ywPFXZJxn5l/1xsg9Xc1dtErnOWfd+OBfy1aZzU+ENDcAG+kzX3p8v318jll1CtfdHR9fd+3PjcR77wPKZTeInYpaja/DlUg364Iamrj2Pzej1vbHRdY6ee5npj9PPxdScjORpcgwG+4Op67jx2bsc9831pnhyzLGv+fTR1HB176eWI/7jWLOpELKycNyCN+7tGxRRHPmvo3EfyXyWQY7V/bvs52kE4Ojlm+cdM3CM9Nq9we1l4pGMPDr+Z/UhDZXiSvUK+/1KZeAgax9tTWLxSmv+3lod7YP6+cPfEcP4xx//OQAcU4MkR6gdYE349MQ/GsTRhXHO6zEf3ewjgdU5muPE4b26LSqV66D3FDe3Cqga+xiJlDQfnveTy59xPSqB+wtZwR08txXqEXzgGlIIJBZqVnCN0zi4xl6oNBaj27FjSVj9C/cW23gT7SpqIAf9dffjfG+8snOS7yH/ph+L3hB85hhT49Jf65QSyeM1ctbuvSfFPP2sxFIN5vWyndfU7Rr9lwJw3K7xPPbx2sAbldb2kWEezf9I/j77Xj+Xj8b+n133o+vWe/lap16PzvtI//Zy/9lrfzQG+RpHAA7bwKOKyBg4dsbA8f7OZwQYsCm/HB3AAfBG07vWstluJhiKU09ubhM7RLc2yqnS0wJIFkTiw1qoALgBZpAGwKHmmkgsrMpytTbQxtPqqTwZgOOJAA6rQmRPTTu2M3AggHG6nsr+dDQAx/t5X34e9+X7cVdej+/l/fhejuejPTKAg3k5BiC4AfUEcjzVyjKu1coSFfrJWTCqs6cx0/hx+171WezmGRytPLfpOx7c94I+kwMBDIxS86NcvMqeDg0rzBjcwDG9CllsG+GQE8CBhFDIoAA02rb4MIR9cYSzF6p0rskdZ1SBaQt8+NjlCu8MKlP1ll9XtvOeMo3zchxxsQq+a7yr7U05IgZfmu/Wvw00YteHefWkKr4bIB4TCK988VrTAGwQ/NFUzURFp+AGrQxQbplMZJLM2RusYkCADSQJ9bmYKgh+ULLZABye/OfhWHnY6HVPFpiOcLmo+iRCq5xdpz6/BXA4S4e3EiGow+U3cEe1mjKwWL6O2N7EhJMJKatMVxU6k2pMci7KyhIdbGFjCXQEgn3dWKJfCWxrLcBgq8m8O/2eOomAm8WRjcLX242cERVHheTKwsqoprOA/Pm/Efcu3I0lTXJYkQRAkOyZ7p6Z3ZXWlm3pyP////glrXZl7X7zvaa7STwJ+kRERlXeQl2APWvLPQdDEo+LulVZmVmZkZEIxht4JWmjKCRAVaP1bgwWqugynWFKlCKBGwldVeIjIGnwhpk4AoWvH7gAACAASURBVNgRrT+q7jGogb5dgFCCbQD3Q2AG9j0D8U0HgJUDIA62UDm45Uq0jpnQkjc/ljLeNLx+i7ms5OI+WJ/5292+n+gTA6rsv7Qjq9ld7DPxIBoRVQMqsm2MnR1y7Up/BGejpUptpaKjTJP/aeAG+wUzyn70DEArOCvwjEBZ2sf21aZgAkXhzxk4ep+NMhEB06avDVpJgAEm1yK9Fe08JpVECdAR5b1N/8W+05JEQjyDX/h8Owg7Gca1vlXFrpgCTFfvw2+WByVbCGGoifYAQchI6sGKusbaQX3olk7RXuXtFvvuVfo6mDkygKMFom1fG3DLDDs62weFvtk3IiFlUIeruKkNMTRexusRFYkGcMibaYG6SFzigwAsgBWIYDkmJSIxR7Ad2CvETLFYGsAR4LNF6OjMxBMtStyfHp+lDCrnpuN3bbHVfIQM4ICOYpLR9288Z0iEAJmRUHabAlaiCxDoRLLyfAp4MvcXDCHsdQ/9S3CJkzPRWoW97VHJinvH68HAAZAtE5RMPdbkDeyIABxqp2HGCAOHagArV6YGO04DcORkd2PgsHWXjYnkSoCgJk5JBm/wvQFTrPo8Ws1EGxP5T6llilsIphYq52fRyc5X8KzaIZ/7IuYRwN0KpXKbm5RMl41OCZ9IHomZS8977eaqsC4FyvozWH8GmpxPrPOVcToHafa6PtaDzAeTFirRIioxE6ltRVg7O2l2Rblp23nDvvhc3KneUx1nf4KMv528r61w3EJFyeVw+lshdAVwGCBqdoimnwCWgg+CsdWWlQHgsLtlEDvbqwUzYdalTDbGujpuZJe4snSET2cd3vRuSszF/deuZ/V+Zc+5tvE91vs1qVcBMg28xClJuBaBFoMJJvbdJO50UU7kM9e9kYAU9j98rnIrFf5dGZiCISDaGeq1llStidV0vhIQsoFVqh+XGTgiYSjXVL4U9Czbi0QrFwI40EYFII6jWC0PBAMHoI4tVAxflBzJ31P7lHvqx+xjBANHADrsb5BtA/77SeAN/xSxR4AzAsChHnx6EMQhSjE7P+KzoJwLYOLxGbBpJjr4xLtdYxfZH9VCBQAOgTgA4EDMIAAcW4E3dluxbxz3aKFyYEuV18ORbVR8jsX5GgbLLaK0pWW7ZR9uAzwaLagJZgcu5a4AwPGwXpb12iAOADhgcwB8EIDj6cNT+eHHj+XT518CwPFQliu18Phwf08Ax/r1piz3r+X45QtBHGifAgDH829/JXgDeurjx4/l08dPBBUAPA7GC4B3YFJgE9erVTlsNmUT7BsvX74G4OKN/gE+RwaOaB0C5o3ddldOR1WGIuYC1ovI3HNd4AfgM5gSvN9gQrJ2vL5yDmAzsU5kfMHnIVcEiYrhQqxfbiULoIfiN9AZGBOAG/gOAD0wBoAoAOBAvEdnWVenN1Ya3PP9+qGsHx7LgoCWJf0fvB9jQ3yFLBnsVII1jLYXtqkRN8JYCTzZbMs+ACpgFEGrGzOHmJ0D+w7ADQBZcI6roDX4XrxftUi5XSzLzUKADDEr3pC8DoU+y/VaoCaASw30cItBsPAYQGrmPgPZagu/BtjIDBw6TIRpCDuVgdPQ29QryeSIydIuuW15Aij4vRnA4cN0BpjFc1Tb4Woz7kQAW5y1DfqYjEDjqaA5KukUnojiUsY8oqhFb8GcKp5mFh1/cY55CWRkAEewUqVzRm2oZibPGssJ34bn6nZQqSdITxqNo8bCy9p3ZSu+BtiT72c/IVpq/o//63cBOHz+HHkM12Ku/WdG+Z1L1+eSDsDz/ff2/tx5PD5ompIf6Wvn75AfZWGYxmw9zvxdyonNx/V6f2w0bs9RP+ZRTqEfc/772lw3EPM0b9Gz0fXj6f3f6fckkHk3gFEuo27rGdDD5e+aximu5RxG1zo/m0gr+fn+mqNzwui+5r5rtGeujTt/ZsTAYRs5t96j75w8Z8bPtBcUM494XW2jMj3P9HN3Lnvn5585+Z+bl0lM1vGHqvM6yUvnn/5z/nueWeb7ABz9+n5P7mu0Z+f27aVz6fTu5wEcvb7UmT21sUwFOEOdlr6o11dzf2ddxTn/45/++e2aUpaa7ZVn9SRm5TgvxiWFMdmo3wHe6A3C3HdMDMFktKFUJoksV0+6pUoPjGiKiIuSAwdXxn51w8cbGiCq0ZBN3bJ4o1GsKagvGrHpu7Uv7UJNgxHnG/l8lFmYLq1pFa6adGsyc0kZ98qHI7jQQiVvBv8+Mlj9ncwZFctR7/Tka/u1a47C3BqPFFEvl70jMTfX156/dB8tMD0CcERwLNHf5ftxcD4HI+Ycxc4EtOxafeFcNobGoQNw9Oud5/XS/u/XZc7pueQMzRmIS0biPXv+PU7JyMkcjXVuPubmBs/31/k9c5Cvnz9vAAerlljZoQcBHKBJ3W3KZvtSXsDA0QE4XAmivhwtkTCRuRGAw4epqBash66g6p4COJCEEOsGgmENwKFQkzJFhYd2MnAsAN54KI/LDwRzLFHFEckEBzIJ4HhTH1lUEqF9yoYADjBwbMuXw5YAjuf9MytVAOA4gfYeAY+WgxIYxRiSdCp3wPPswBXVYHAQK3uJTUV4qEoK6rAp09UYONzCJVJEUS4xdbz1nRFMreAN7WUwbyCoiCQ0E9CRpK0o3Gg/XNtK8FoKxHK2ky3NyT4FZnXur2tf4+oJsODNluzw2f5j39KIIARBrZN9kfJpH4mqP8s29VMCJ9qiTv0QJynDa6rz7ZZTnv8AkDBTpnQTAR38eCQzLX8MgBo4YL2pdRGryfQ7698BQDGlZfXhDPZwJIVJzQbgaMkYBMTUMkUMHGCwQRW3ks34nUV3AfRw1Zqp+BWPbi2Oemd/BOA4Y+CoLVR8V9qVtdtQDaqbXUDLRznVL/VnnblEtyoAh1qlsF+yyvVq9bfaivjgCTpiz3W7N38fKKCNvq7+iJPZ0Q4GjBV4MPgOcAOrvBDkXCUGDoE7oni/+m6Rk0hJbie8M4tOA3BU+upIyrIVOdk31FqBLBwAcaAyv4JznMRVKtlJyQZWUYIZQBZXoLK1AgEpYNkoCoCirQrpsPVTLB3oWY21u2ktk8xWErrBgTLt8xztC7BN6MRz36wFg0IALPZtPxtMkYJtI/s89UOiqDbeWL3oGJ+CNS3pVUEcobBUKJeToE2HmbGG7VMmle3WmE3WnPSSHhCQQ0OIirXQS06sVhvshEtKirXELvZHbiEBQW+t8UwT3Maf3ytq6yrnBOU1pgwr7GZvuEsmfmCtfMPNBwuTwE/tzOU9rPOLArs5WMqrZoYPIw+iJRTnIQE4FBQO4AZBHCcFiRPlfGgQ6g7ZpG5MFVAa7Z2ip60o9QHyihZh9XkIt4B4yuMnCv0ImnAVOZ8hxxWtha8/UeeSMQNsLSVaO0Evk5njVskbVJOuGoCDrRKCXed2gaCy7KhZlth+hewdCjhXGTSIIwXmoU/FvhEMHASa6W/pY/xsqWfPnf0++yoV8BcJZOYzDDijLjb7kdg3xIIUrVJ4n2qVQoaRaJ8CEIcradVeRQBUAXujxRGTJaIvr3s29eut+sTORgZwuOoymBoaoDyxbiRF0tZxoF2sxGMvWL6RfHcbE/tuZtzA3ClRIZCs7U1leZr4TU5MN30oWzilF89tbZSCmZ4HPR/a+2qnZjCaEv8CBvXADQGZe503jTl4Vi6dM84CeeH/KgCquMtskCvsFvabdKtbV1h/5MrnxjTU65Vadtv7kzMMHJP7iXG2+0jxM48/7S+1XxNYrzYjSex4jdmrxaVa1VeAOthyQ+2zyGqA1gS1uj3YN6gTYs/HOtYMH2Q+Eo1cx7oXYj3xWmbukCQ2IES4opPzie164BC9frJfcQ6xHx6x0hpjiTgW/w7QuGVHLZISGDOxUPncpLHJB/SeoWwmWcrxHPsN+ojPm41Nzdfj/OLaBlOFVRM1v+bNxzXtvXzmSqB5V+hBTq33gy2AehM+E/woMG1gPQP4SwBHtE4BsAO/Uy8bTJdAErgn+OorAjgE4jgDcCQ2JAM4wMIBB1TMG2/l7lTKHX53MhZ7CuwbS4M3xL7xJoVe3iryVXwyYmuK9lAJYGLbASCwABwHsnDgLM7ihgre2JbtLpg4AsCxAVhjeyTo47g/ldfDKQE4XglaCDxnecN3s4UKnlPMw+tc2yEknUI7SQYOADjuysP9sqwfVgRyPKxXZbUE68QtQRxoofLhx6fy48fP5dNPf1M+fPihrB8fAlR5W55Wq/K0XJX18a0sMdbfvpb9b1/K7re/lu3XL2Xz9Rvt0mq1Lh8/fiqfPn0mmxbGyDYjxyPnlCCc5aIcXjbl5be/lpevX8vL1y/1rC2WFYBLxIaBPbwHUwnbomgjtpiKE0kCcABgge/z65BbgT2OfB2vtRiO9i5BG4iLrPBdAZ4IIK5bPLEtyWpF8IZAKXdlt9uWXbCtYnzyCQywDFsRhTcPD4/l4ekpWjQe68HPRTNq12nmJCkZ712sP9lesV/I2LLl73j/09OH8uPHT3WuwPyKx2675fkFflX1H6j3BMZYoKXbclVulx0DB2Q8QC1g4RBDBwAfwdZR21JFMUuAOAhchc9yd8uiojiJB2gw3RvmlWwP7V9mcPMZJLsCNSpg3zbO+H38jHprxMCRQIZTVAhAFdOEf9av0zFGO1QDgic2xXoyChQE2YixADRhkOs05qH1DShYtMLB/p6y9Ob4SJy5IhZQ4zmB6tYZoZ3R5L/oLmSNEwurfcHwK824NJlTX+vvAeD4cMYu1c9V9htGPtG1eP/AyzxjrM7jG73fYzqLKSad2Pt1/jv/bILkAhr7COlnjcnwk9VfzNcf/T437n7seX5Hcel+Li7NTe8fnMfLm19s/zGDmvs5u7TWvc87vd/fB+DoZW1OlvJ3zc3PdJ2THhqcP/K8ZT99bj36/TP3XbN6phvDtT3Vy1IiqG5grT6RGh+6dG6ZzmNyNg3iCH8077O5vTeSY83fdQDH3Dw5ruazXI5NnZ1/crw9McZM41k9wN9x77a3o9RwMuUjOZyT/9H+nFuD9163+gxX1zSs6AUZN9lDO4/l9pY+CUzPxGfy9849NNUnt+Xm1z/+NwI45hQNb7QDcMxPXudgzKC/RsrC399utwU68/tHyqA/yI82f79gSf1UR15BJzuAUwBH3mR1c/j+vjMJ2gvq+Xy2WagBzBnr5QOiDrlpY1v5RIBQP6JueLDe71GYZ4fdmTF56zrZ5bfNOSf9+mUZOKt+6ZTK9xiV4RoO7iHLSq883mOYLkzLxVYg71mDXjFfMvqj+5gHcETgr1Zq2rmOKErogZEM9brj/D6yXlAwo9cBYx2UqI7Tus/J02UHaKpP5nTYNeM80jUez7XvvyQXo89mZ/GSkznnrMxd89I4Lslgf59zzmAeDwAcL3/9l9p/FAEUUekjuZcYOJ5feIBGGxX0NUUFhAMG7wNwhA3LLBxXAByQRNQEoWoewA0EPI9vR4I5RAXeAByouHALlYfFY3lcPpX14qEsycCxYBJERlQMHGLhQHXUoeyOe4I4Xo778u2wLb8lAMduv6t0oxnAgQooI4C9W7pjbNX3NeFVARyi5EbA7GyvJTtAXVLBi8qKY03ZK540llEpnCoxnDSgeeEYnbRRUpaV9gw8ukd0tILwtVi1Gy0BmIzQwYSzfQnAkQ7VGTjhSiqrlIntGOiMXG0RNXWqAHIliBuvcimnlSU1YBy6UEFXgyyb7W01J3F7cY+yweHORmIR4xFrQujbyrJhR13WVEHgc0Cn29K0kHGNolscJUjhB0hIOx0cIBMVm+Tq2sTAQfATgv9i6GCrDf6uCmr8NIADwXWvS/UfM5CjBt1UudT0ClcipXnz7y39K5poxfIC1uL28ela3SEnDj6SW80l6aARd46KdLBtKGSD/s5KHiKQikCueJjzGqtm121GcE1USqIizDJoz1mAIQWC1DYFwVHoPwEd8BoCofgpBo5IjEZrAid1vUdq4iCxFRjQQnmI4JJ6+EZVOK6uorBI4CAAqzYqLKQMAIdbyHg/NABHBDS9P0RIUsEkBnGAEpttVIJ5g21UDOCI9iqn043AH/34M3N83rtyglu/9iFouiUsY5sN63VGgYLeHk7fM8ljpQSGD65OCJ/3uBVNcj64pd9DIlw16LY1mHcmS7udoMSKApcGFEiVR1IlfPqcVPVWnwZbtd+a7RZ4jOusGU7nhMY0IF+ygSecyrGs93SRzkc5ENr/lHJq4Iu6j2eSo80v8Tin/hzHEQHwyqhBPRMmMCEhGRgO8AZLi8nC0YK2Uz+nJfJq0CX6yquYxmCNACxmAEdl4wh7F8T/k7ZjhrR4bisDRyQeI+DD1icBZFgSzCFGDjwvcEcAODIDx0JMF2hLAl3NPZ0S7066GGRX2y0ZfDTxD7RfmShk+yRR+hOw5dY30qo1WkB9FcBdz53ZndiaKkCBkK1WtA0Ah5g2kKxSmxf9zWQQ2qUsVWFce9zf4n1LJa2c2J20/xHICg8nftyW0YH7id9bacojMcT9ON0Lre3GKE7Rqu3PfO2owLIdbmAlt09JcYdg4Jgk6s8YOPJezr+Hzak2q4GQsEoCgjiR6dZGU+/J50clhwLAadCGmbaSv8B17AAcntf+XHXtnJV1FDVWHlr4ZUMmjrp59cttAbuMARxtHWXXDN44B4VVNyn01MRJSfpz9sznMTb8QL2EQNq6oRbIdVsm09uZbUlvzUFC6RwzcOgn/Q8mKw+pFQ9ON023UReQectrGSAN/lBisVaP1vYX4XibKSeSuXn93BAjL1MDFzU/QSRmoU/D55Z1FYDIW6PNSZLnOGt4EjOAQ+ucKqBdbpbic5P1C1kaxRKz3LVxtLZk/ozbQlVRpAsvHVELi11g5S+HXnXyypXjMUb58QFkDOCfzsnwB6FrDeAAYONU9scjgRv4uWN7FTG30aeKh2wigAi3YjOCTiXoLUDXXtoA7NWzFMEbr2w7couiAgM4RGQlUBxbWt2VAgBHMHCIfUMA+ebzykcXwASAojh1hdsvn1YADwCAd7t9BXCQofOAthcAbmyZ+GcrFQI4DkUADjBwHHnufDuWsicrR2PgiE1WGS7JvJf0HqefZ7C7Cdux29rBxgDAsb5fEKghAAdAEgBv6IG2Kj9+/KF8/PSZDBwPTz+U+zVslNp+PS6W5fFuUdb7U1lsD+X45Ws5fPlSdl9+K/vn57J/2ZYlGSE+lB9//Fh++OFHsf6VU9lsATo4cq6xjjijAMAB4Mfz1y8EccC/BjhFtlEMHAZLbDfb8uXLN64lrgi7TWaMtFnNwOEzjEEc/mkwiFgvBDSEDECXAJyxWt/bU6ixdIN58VkASsjwEToF67jHYy82EDFsdW2SzQJ5F61kQt9h3GTeCvvPNi4BJCZA6FVjFOARYFq1awGTyW5/rMCTx8en8vThh2qvzAZyAPPG2xvnkeBEn90xxszAQRaOaI9ys2gyz5YpwdSBsYE1ZAEaNLVNYdPEYNygT0I/SEwmjDth79UzWwB63aYjhU19buZxj3Z3UUFJNlkOIRnonX2cpr/DJiZHheBIKcI4dkwrQqdxEb+3ejRnLo+e0Clj2moxMYr4KybJ/QZ+iwE1R8AgDrcp9N/tIKz3hhJ0zU5zHWQEvL6TCnIybmrULhbR3IWu8Pk6wHqay7Y4lWnh3/7HCuCYszV5TfrfPZFzeZc532MUS+/Xfi42nG2e/Yy8oPYJ88+zBa+ByvBxMhDcctX5Re8Zc+8z9vHnPE9zcfo+jj73d577/vfzeHtjtpGfPG2h4rnP+ZjRJpmuyTRHIt/AO3v66bn4v6a6+ZmX7qlf47GuuJyT7eU1y1I/ltG85/m5Nld5vLM++CD+O9pjlUGoXrTFdCfnjnj90ny3cYUCmbTNbDm2/uzS64fR3DluOSfn/X4YyZhBGprfFo/K4I25tenl+DyWZh+8xRwV9zz/Nxrre/SZr3Tp/Piea/f32I+wXd92Yp4lpQdwTAqQ7N93Offx2pyf5Xs5aPevM9zNv/zhv1YGjpFy5nPV/I438HQz5YB8W7rR4sxthBoA7ysf0oHXCmGkoEbBgssKIShtKrKzq7jqqKWqMpoEY8ZKdc5QvkcQs9K7tOC90R1+zgmqGSTVSLH1Cn/OkRiNLbs032Ng6npqQLz03OevbcK5jTxn3EdGq/+OS07CJUOS13s07mtGYU45XzNeZ+N3IqCruKqinJK1vRydK+y2Nr1DN/3e3hk53yu97tFatMPOCB3Yy921+b82x5f2wGgvjOT+2hiufWZOT16T9dHr13TPnE65ZByzTMzJZP68ARyZgQNVYmSnmGPg2AHAsatByty/Ft85kcPKwBG64l0ADhQau4WK2qeIfQOVPwBxMCURNL/SQ7cMJKzKerkuDwsxcBjAQdpuBLOo9ATgeMM94lonBNj2ZXvcl5fXffl23JUvezBwPJevu+ciAMdOdKDBwBGtPxXsM8VuSsTWeefr50BDrFFl4Oj6sTvhnNeotx9nAA5wg1bbO628IB18JG5IqX5AIlsBRVSynMDEEcl25sCjtzOpa3FdJvH6pKKumKP2rvWO3NKUEcy0JSHQF/2H6B1b93N8VolQJJIU7KecDQAcqkQVdKMBOFrm2WtjjXfuDDefqCXYPYcCsfT2ievjgGePNB97xxWiwaBJ50SegT0YWNFa1ARy0NE6yYdEodhfxcaBhxKDAjgwAQ22jqimjqKWyXe70tr33ZIoWg3Ikm/Hgd2pFNTa1CpTDvHk4H+T1UgWZB7v+Ab5J6eoHFP7FFa9KWSj6rlFq3QXk0CLOtgvbi1UROuLgKH+RYIogj5kFnkLgAaqKtlepAE42GMa72EgHoHWkAWCVZTpzsCVmgipvRYVb6tJKcs5g38xi8zRBHMKATgIHuJvtL5R+wK1wWmgAPv+rZI9QMBuL0QgRlTgE6CBB3SAWqkguEwQR1STklmEie0uMWVA2IxRIomCmbkNxpm8dxpEc76+v1zvp4y+burntCNoPgv5Oi252YI2NRgY8312vQAzAb6kthUCTand0BjAIbls4CMBOULSKohD/pgrJrnvg9G26XjJpnRC5RMJm6pqe4M5LjFwCGjV/Lpa2VkHJdBYu/c4CGefnokeyI4ST20vnwed6mU7Bo6JHTPlsisOK1DMmacALCYGDrIeDRg4ND8Gb+R5f6NN6+2uW15A9mnzyMbREq26nAFf0gV1TSp6JBp/+Nxb188sSFFFjapgVNreAcSQARwCnS0DxIHkwE0A7bC3b7Cvca+RHJEMS74N7LDetnxjjHVtglHLSUWB0WLvu7oxZMq++zkDhxI/at+igI+AkdY5b5VVpAI4qIfvyhJtZJgQQnJsWRYEZIiJA0xoAHGotUIkpCOpq6CqwBt4P7/TvWK68zB3R3UycnVRSvLXlo4paTyJVYTW7OIXlqnM2mnmDctCZd8wuM2sLkxGub1Qk8umE/pgrcbQfAklLh1ssv5o9zoFJ2oeHIxuIDVWS0OuYt4oVzWJNG51ee3sMqPyp08nQIR02hQAMXlzBvgJwiFvjbLhdTR4I/RdXatJliwU7NT29+eqfCbxOMxmV/9OflocEzrK8lY4pEriMYCD+7EDb/hvnKcAivdnkRRnRTf2fQBvmDAk9b/sTG2dl1oL0X7FGsuVkeHt2+WEQxRg92msj8uV2DeUUNV5xvrEl1YAfQTgyIDlAJTHhPYAjsyM5fmtMqFsZBORzq8fxYPyc/l81NZT9rNiRGK/0OilSnn6sbmdl214+KS6tjOb0j2cIzKaRVtP6FkWGYCN41T2r0hIv5bdEY8jH3uyWk6ZODhC+gO3ZRUsTWDhgMTDT286V0ssFqpYCyTBD8dyczqVW7TZAAMHfbCQAyaqwcCxEIBjsWD7FLAEyI8PUH50HwRoXwnqsPLhrtEOArhMdohT2e6DgcMMnQRsoIXKrmwP+gmQhwAcezFwbNEuBSiQm3LYAcCxU4uNg6ryxUgJQEqtOuC9em0ISwnmMayvgNlg7tFZBywb9wRwLMtjPNhCBSCOxQ0BHJ8+o33K5/Ljp1/YmgPABpyPYGYebu/Kw81tWe1ey2KzL8ev38rx69ey//q1vG425XV/KOuHp/L08TOZIR6fPsj3OL2WDQpaXg/BOAVuzFKOYIr49k0Ajm9fy3F/pM8BsKPBEmThuFuwTclf/vKbwDiJYSMnrAmMXC4ZkwHjR2bhgPwAfIH3HHb7AHAoBsPX1uuyfljXFrTVvsC3jdYsbJ1yD5CH2i0eEPNAm1zI2OurwJVnDAiSM7DNiKUwfIUAbwBggTETwEHGrVKO0H/RIgagDVwTfhpAIohJQMbgNzw8PGjc6wc+j9fJvrFTzKnec4ARfTBmmxboz+Uq2qgAoLFgbIitVEKfnmBzMlsH2q2wwoEef/U/MngD94FYEQA2sRkruMDxkap7eKSLmEHYXvk1YDKNMFS8Wfq9O0V3voq5FmnH4vM5xtSKHqbsRe+y2+2Q0gAc1EsC7Ez16dSHkdqe2hWfR6U3WztT6+hKzRn3PIl9hJ61T2vfyf6gmMXUFqXGE2qbpZSLCL9oGpNu92JZLX//H8vb/RNvcWRD2tRMP9vPa7237oXeD5E9TeOMv+t4ulxK/vzI3p2B8rvr5evmoXkMoziW5yL/7Mc9Gu/cd43GPfcdeb5HPuk1PzXPl947ZR/wfVSQ+CBpm2W+n4N2/Ro9nK74IB86WvOR/Mx/1zRpfGle8nfl75iTI8hPlv3vWfNrsnXpfkb7aiSfo3vIOme0v94z3+26rZ1Qfc6+6CDPlvd51hfj30cM+ufB4HOZNWjjnCnR99bvvywTc3uz6cKp/uE69QKZYtLX9urcfPf76JrM92uZPz93rXrftXhyeubMZ7Hp79OuHSP9NpiSyVPXzh9ah9ty88//8k+VgSM7dV4oHXojKDJIqJ9PHIfb5LUzwKPNBdaWwgAAIABJREFUdabU0kV7YzBSCJcWZySUo8lrEybarhGKpt9g7fQ2EtG0jQdzQGdpRiHPKce5cV8zYnMClNc4v+d7N8NoXHYE+3sc3fPIQakzmuZo7lpz1/S4+vnplf9IuY8coZGyOZOJKzuzN0zXFMmc/Pf3NlyDQXAyQtjh/OpTuocALNdYVec4zziGeT+P5akFOedk7KKBqGjnFFibmeM5gzvSOdfGMreMvVM6t1euiMHk5ZED1Mvke+XE93VpLi699j06aW7c+RoAcGz++gf26HX7FPZn7lqobMjAIRYOHPBfo1cpnUDS9QegorMNSrqfV19xDLMMHNcBHKYe5i5g8BIgjWW5B4Bj+VieFmDgeCz3CzFw4HDfktZoh2JAyKHsXw9lCxDH66F8PW4J4Pi6fy7fts+qLAKAA9X7p1cWAzNAHXlXVQw1pCye1+EyAm2uaHNbiJgfVp8E+MPVD3KyIm3XH54rg1OrMnDeVwnkfAhtQAN17FIQjp1uDqL9VaL2NAFwmBJcshD0CQYP1HUNwuFqM6WHGln/NEChyel2W/7b91mf60ut5WRXPyfer/k18kRf0fq+N5+oVYboPVGPUmma+bUx5wb41HUIgak6vq6tgtlkgXGiIq6jcY21SwN7S58rkO0RtbHpAnmSAiBSg2QOlkleGu29KrkrgIO/R1VnD+AwDb/HisBvOvC2yueG1hYYKAJTpOzvYTwNwKFWKy6ySfZLBq32s6b+qAAOr4XmryXPBWRQlbquDACHmDkETsli5IRVFT3aTgAWBMJyCSbW1UluD4F9zSM4r0RorFUAhwgfyQAO2mYFlAzgyGCViv6usemg6OUgETDUP8oNhTiSOWS+jns2gMPtywngCP0ZOoOgrqhudzsVMTvo2pxmVtsr+fAKAAfuz0COI+jdAewQmEPsG6FHoA+msbqs5QMeBh2QYAMTn7pJs04q+jfyGHofpd9J535fBnAY8tC3DshVNy25ec7AkZKd2FcTGewAHIkzXuChvOkjM5Z0JiXNwdxIMGuKWhWddYdFobGphcxEBXEFdiTfS/PSErR4T9RxchRMIppZiQZsOrPcV5XFrVWzYQymftdd9vfaXSeYFVyNJK6SkHFTUEvxRcWnv0sCAcDGCWTXt2+NhcO9amtBoI1vgEpijxrUqTYp4ugSa5Wq4C37J8h8Tbi7Ul7roBQMABxaUdpBF/wFC4dACCHJMZUA0CH5dr9YlHtU2QLIQBCDdHBtpULgmR4EZEEvswA02GCol1W9UXEjlB0DbiKRxxeD1TH0B8ccLVQI0OTvcM+0n8mkleSE1ejY56Su11yKrakB/yAT3geWEVeII0kDEIeAdGbfWJb7FVrXLYOBQ74X5gIgjhStqAFWt0wxiIPf6fYpsbOkLpN8dywcjX0mt99wELdXNi24m6XX/vIEwMG2AolytcqTwLlqQ6ef0KcGBbVzSNPvNZnMX6YxGCf1qy0wkDH8ZCc0ZSxCA0QlIectkhtkcAjgjeYxgthkKQk/3CAaXztsCXVyDOvaWe3MyZkAkUXhLtVmJ6EeXH0LYQOw45wsCoBUZRmC5IFtrsKDEzA4+1nt2ulU3JuOGs+pvuPgLF3nd+JPZ5YfM325pU57zawWTSamLBwAcAAMrhZbJqC3vRewD0nDqgu4X7VvDYQi6Cu1BZM4yGfmZw2KM0jBCXnr4GRvDNJ0jITjDxCYW/ZoBd0+pvkTNSaRrLnZ5qQzGvtZLjGzjWm+cFiI2BJ87wD8U/emv8/rk2KBcpvDP+38FbXA8tlimoCpwMRcjWkAB89t8lb8Kc5TZTkC8AFAuQzgEHBjSxDHsewOOGOiXafYJMmGFuvPtQ3mBrA3kIHDvkf1p+w72PaCzQLgewE48ED7FLBCes/zvIvH8q68LfBYMIF9AgNHAI7JxGEgB7hgDEoK5i0tRQCbCQY8lf3+yLYdaBuDZDxajOJ8vD+ilQgASpBxsSlsNnuBODYHtlB5O96UPf8OAAdaj4SzTGa8GkNw7DVapBG8URsG0kbzPgHgAPPV4rYAsHF/vywP9wuCOO4rA4cAHD/99Ll8/Py5/PDxc1mvH8tiBbslEPjD7S0BHMvtody+7Mrp23M5fXspry/P5W1/4Fw/PH0ggON+/VBW92vGAhAjAVsF9P8SrTt4+D8RwLF/flELlW9fy2F/YLsYABruV/dl/fBQ1qt7skg8f3suf/rTn3nvAKWQJTBACmaYwL42gGNLAAcKbOTf4CvX92vqjj0Kaw5g+GlaEOCNh8dHsY2+gnlUexm+L1gFAZZAe5b7+xXXH2sLdlWAJtxSF2tUd0yN5WgvCeh+JDCFD7CLsH2adVFYOuB3wEB0hNwAsHGkf4B/vGf6JwDpixEEAAvoObyGB21rzJF0dPK3yZiBxx0BG2yLgnYwSwE4EBcC6wYT/wRRAMCB96LtCgp/lkF92MCDlK9gFSOwFAwcWHO0+DErpx20ZEfNYFEBHGFUBdrWec8xHgUAwpdNsYkJli2spO42zn21LWvMQ3Ww23nizPjlJxKxhp52Us+2xIUGdgZ0XR1Xup/5ueqb+H3K1biaXTHsBtI69yEc485WPM72TojVOYtLxchUtCNwns6QwY6S4krVhvj1f/sf/rsCOEYx4nFMvvmM1dx1NlFn+pmYawJbzeVk5q6r5Uzz3+XB5sbb501G1/e1+3xS/r65vM7c8yM5n763gTi0FRvQ9T3XHMfQp/7DZAyDnGH/Pf2Y53IWo+dH1xrJVT//eV09/3kdvnfN59Y7j2Uu/+Cx9bLp9Zmbn5FsXl//C5rwLG6TwjgzOeG8Jv08Tv8+B3D0458bu+ZlDD7K65/XoP+9n0tfs+n6dP7sBtKf/ebks1/HS3J4Teb773zPtfQe6SpyYHdEDtaRuehihBvIczUn16O1Gn1fnhNe67/98z/q+JAQrlmJ8vcE4BhtivblY8Vz6bA+ul4OVV5amF5Rjzbue5ToVBlF0C710uuV02SjVIdhvJF74bwmrCPFmK9M57hPvoVRnFOY+fOjTfl7DcDc2jgN869SoEGr/x5l3H/PSLH3inFO7V4z8KP1yxvtgjo/Q8fO3dvlPXbuAL3HyLRr1nBCc6RqIqav4jq/ctUNk6DctBJtagRSH8cOAfweBe2+snMyesmI93vlPfL43rmf02kjZ/E9e/rSe0ZKvx/ntXHPGYhL+2tOluf2wOhaJ7QP+euvCgqgCgaBf7ZROZ4xcGxeXthC5RAMHK1fq5Kwvb63bfr/CsBBhH8c6G7QPx00qMsHMXAsPvDnPei875YMbvKQT5uP4CsO48dyOOFxKLvXQ9lUBo4N2Te+bp/LZr9hhRFoUhFkioJgVWJFSy8NoTlc9aAbgX2uh/iJW3CSwVK3gMlpjemBQ5/1IdiJ3r61RVQLO5FFSmezGwTOAS4OlsmJWya0BOAwDsI93JkAi0CuvKNpto/7tjoBCipeBHD0gpp7xSaGj+xI6SPhnE0qxRuAICf+mb7M7UWwHjnGU8eg8fIq8bpuz5UwUSXRH4JrLEPzOqFBTvc35/PEN0z6e3sMTnIoJOeHrbT+bgwcTsoERZtwAAJxRAsVBIIF4jCLg1uoqG809yN/WhwdwInXamCqqxgJAIfuMfpmT9Y21oYJzwBHDAI+/HxUqSK56HX0OmgvSewETkFSQ4AGAzhM8c9eyLGv1ZGkfbbquwA/mbZX1XyaX1tbARwQZAyAkxO+XOtpw4y3U4Ch3JoALUeC5cJzo1hVyAoTqLpNBaIjYYW+1bnSPwQWWBGuqe9ZzNdk3+DzFeOk9RLzRYAUAsShJks54QLWbVWIa9+r1QLBHEhGMCEhAAfaxyjJAJVl2u9puM1by4cokg8z0BusEikQJB3mGW8yle2RbVbWo9YHvc1uvoauUJtEBRDLc4H3ZbpU/u7Kshr0nepugywwd0ykdAwcnHtunNDnDshmShHr+6RzNMa2VryHjs2n6XpdlP9xzE5KK5nZ7j+BgZygip+SvwaekL6aBhWoAmPNvN/y3JJSmjKaSPir4oyMW9yjVKjtmHWX5L3uhQrgaOwf1SbTDihZWAEcKCvmvKrqMtsHgpMykJ+3poCxE+ktcIyEWwYvpYR7qpanjL7Jtip/53YCAS6JxDKro+M/hY3fyD4BGvw1kiL3q3K/XJGFg4A66DBS5aMtEpgtlDgSgCOYdbjnDeJoAA6BRwI1qgGGOc4Bi2hVFa4CdCqTDQaa9QAOsv8wxco5pV6UMFQwoBibpEMakClsbACbKoCD7EgCaaxw30hOLVbRVkXsZ2yhcoc2VK0lkIJUDVyVK+Naqw/7PEqocO9Z5pxMSkmlykqTmWAojjlq0QJk2XxVHZTeCpY2Voc7gB5+G32AKjuSuR7AYYBWDkHkvJP3H1c4Wgc0XdeqqBXPqxo3ksnyE5lcCqp36rcewEE9N2XemI259Exp/WAntj78KCfMOya5RohlMEekoM6AfUkncy+NGTgqNK8mr2I+nBTqEg9SFm0hz2IQGTTafTZPQ4sdBMgpgNg4P1guGmuK2zVpbwokpnYBeDQAh9mMlAxz2zRWq8PHIRBD/g8ZEW5AoICEs5KaajdkH0Z6Fx54a68yBSz1Z+EcD7Fs2t83c5hsRQN2EcTh7jE1mZQFQgwc9uFiFevfbkFCO4P35T3c+eHhRdbClYn9T8uq5/tqOk1cWDrlecO/lwxk29R0iawOII8BnOOlG4PiRE+YvYlgjABwsMXIqewBcgjmje1B7BtbMHAg0c1WKgJCRBkaxwk9S/YiAjgAZwow7BtSzQkUG+Bl3jMAHMHAcYOWGcHEUX0GnHfJvHFbTgBw3N0RvIEHBSpa+dF7gpwZqIO9EFPEt4V7Tt8QzHTRWhBJeMnzvuyP+3J43RPohtgB3rM/HMvLZlc2L3sCOQ47jPet7DYCcLxGEl9nW/imBnC4pVDzjwQ4iRZZoSPM5EQw4d0Nbe9qtSCAAy1U7pe35X51U1uo/PzLT2TgePrwsazWa9mrFVqaLMrDHQAcN+XuZV/uXnbl7fmlvL1sStnsgC6gxKDtyoePn8nuAGCMwAgHthlBHOJ+tdJ56ngox+2uHADg+PaNIA6CIQLkALaLx/VTeQBoYnVfnr99K7/++usEwAHWiZ6BA3sfNh0ADgEaohXkzU1Z3yPGcVf2aOcSABDvcYBFPvzwgeANrJdsvdg3ALb48PRU1ut7giYESFGxCtg58R1i4QBjaStUwdgolWDVAHDp9UQgiB/wC+QViaWEnyWDS7TnjfGbncP3gvgNmbsWi2gH18YARgjoPdwn7g3zbqAL/U4yFwIAtyB44xaAGvhf+J0ADvgOZuGQDsX+ALjDYBH2sKxAgcZkY7vKhldsTxO+qNvpRQsVPl/jGd5j0s9eT247g9vi/emY0AAPPj/Gi1GjI/2UbK1sVfZtGjR0LgaabeFZXLL62dLgI9vR/JamFSfvs1GBP5+Sanx37Pe+9KO+loqaZDxiTmdi0/KPo9o5DjE6Q8q3dTTFI+V5x+COf/PvS1k/TRhVR3N2cb7SOX/iHvU+RRdDm8bgp/H5PNb+9xxTGMWa8vk5x6VH91B92tE5tL+ZFOOcnMP6c9kAwNB/T/578DXn/n1a+2v3dD62cwCH4wLX1rWX8yYb1Xs5Gz7djQtrPbrfS/PRr3Hvu+f77X/Pstz/3u/LOV3ha/bznv+eeIGD3OdIX1wa98TXGgApRvtjNIa5ddB7W55ttIhe4dEcTv3nXsed67z3ynue6xGA49JaTD/b7mg6B833zc9n6zGSg2vjvyaTl2Q+y8bEz09ydGaj4oJ6PjT8ALyB62U2xLZu53GwXh9f00t5X2Ygne/BZ42b//p//4NaqEAxxEH8jImjq9ydu2ENKh9g6lbofQC9Mw4+/c1M3YXYDlcQS9c22HuUqbcd6RwDcTMnAFUYZgAcDlj58/77zOGYWclLgj5RTq5CeQeIYxRY6RXlWSDigoKb2ziUAFfbdW8ayc7wXhNY7fIGi9qF0IgjZdA/d82Y5PkdKY/R9UbOzkgmJ2uX3nDtHvO15gyn3zOS9fbc1LC0ewk/PQWWL42/KpCY9yZHrcpUz6WK1M4Z6+XnbA7S521wLinruXm5tvevvT6a+zkZmirY89Fe+9zo9fc4M5d18ljJzBm0S8blqj7sHEwAOLa//VGHa/Zf1QOABbZQ2W/KdrMpLy/PBQAOsHAc9rvCXqRBsVkDXQh4pfIB6Zg5Bg6ZIlaasnpQCQMkZh1AOt0oqHbeQgUVGwqCySbgszq8q4XKY3lcPvGnABzqx15bQzD5FgwcCDgFgGP7uivPBzBwBIBj91JedhuCOBjUMIAjFqDaICZUMxCqtYag3qmlbk7EuDK4BeUjpRB4lFa9xnd0dL6umvJRXQGuYDWIHuxKSCvRzq8P5gAkcSfJhlfcRSSgowJvkoiQJzDaKCmji/BxH0SIyGnDRWitEhjDl84UpFkPNn3ZAQl8OE5BeCaa3OqAvXFTYjculO9i+rsAHbwDJsjcGkqZcu9vrmVC+rJqKOZGbuQ5iGmio3n5aLkRgWhLsOxTVKzUD9VR1T3hsbTK2pZkZtItWo0wSRgAAFdVKyngJLLvq62v96viJhGkqsmxFNmN+Xdlfg20OPgdQeEqp5F08ZyL3UF6hpVkrgozSDnNOROcVTcEgOPmpL7MtT1MVDXFvXmOaiKgq6ZUEEx6w+1FCFg4FQYjCWxgT/AAMRB8EbSt3CuNwrW2JwnAlCioW+CLlf9RxUkpczVhVMMb+IHvd5VT5Ffjvg3QEYiDoBazJbjVh4EKFcThNJgyurkyGJWj0gGRbOLfUblPmmNQKCcAB9kLIoWMy9mPq3kRJ2MCwFH9beke2bB5AEdvF+vaDQJB2X9Ksb0AcIRfE/TaPiNlWnkCO3J7hZArH4kEholqZreDqSAOUHZHYg3ABiZ1HdS2/MWkTOYgVS8GikWVlTYi5wwcQrvIdqr3uKr3VGUWrQVqsLJRbWYGDp1nzIgTYATqp6an+FusT2YIMYhF8elAC5m9gQOX1nIYW2PNgasWZOYhOulNgdEiLmtAJf82t8epnNBCBeXE7J4QII4cxPPsWWcmumYlCiSzvLcK3rLcg30mku0EMznB6nWIdkghu9LxAXTh+TuqfwMo4xUB+8Z6uSJ442GFSluAOJYFCSYx4qAdT2NEAsDO7ZLUNkHgDYE6DOAIlo0Aqqj/egNzeG41vwFLBLAudI4YOKzDQi9V0INAHCqQlB2TbjFAMIBisc5svWWQYHwbARyLhdrC3C0I4OB9E8CBRAzuXwAO/I7KXMpvKJFmy1pS2vee9QLGh9gHqmB7MALl8CxwH0CA2EPGI6Z0vu53wufQh/q1P12FXM9hZuBIIESB4NoD+rXFEXSdDObQ/gkPJRWiTNsuQd/bp9Q+bD6LfpNd7wEc8AEa28B5rMjOULPvmkMPsrWDs9yfO3/WAU6GNG2gm9XsVt1Sp9b6xpQ2jg1oF9Uza9Vx0Vql7vemVybN3MxQmU4ftv1VPvqbsH5Iz9ezYRp/jgdVH42gHgAHBOyhfbQuCqYr7FX50dIvZF5g5byqzbljA4wFwIYBqWifAn1gmfXehuyzaryybzRQjlP8tnX8bCCq+/NqH08QO5GBprkFkFrE6Pv1uxL/uYhEk+c4YWPgaCCNZuck741HIUxL6J2QhCbnFbfenSsCCNruK/vcimeMd3KyZRXsGDqTZyOAK44NiB8yVVkh0jDqmtNHlH93DBYOgDT2r6dg4BCAYwdAA58PAEfMKxuBAjRHu4AWVLdlCR1LJigAn9QehbLOTC0AJhVprHaAZIUEgCNaSlofEtmgB1qnnBZg37gpJ+r8APyEX0EAEEActC1STU4Y078NFie23iOIQywKYNoAeAOxAhRD6HOyvwCsbF4A4NiVl5dd2W8P5bA5iIHjZUumCIAEXD1gBlAHoqULvLY+HTcfSCCgaHF3UwR+AWgDrVTuwYJ1RxaO+/u78vS0Lj///FP5+PlTefrwA4ELAHCsYavvl+XxblEeoUtfdmTgKC8bAjjednscCATg+CAAB5L8WAm2AwFw5XDgOADMgGyDmfSw2ZY9YiVk4PhGsAHsCNk37tfl6empPDw8lof7+/Lt67fy6x/+UAEcNc4QCgDfBfsJgAVkBYAZgzTQkge6BXYY70E8xv6Mfz4+PZUffvyBso14DnUYwKQLzNN9+eEHzIfAJ7gXAjjQ3oYgjiPXFowc0FuQE7U5E9ABAFFch0CJaPPC1jBon4K2JJAps26YsTVaWGJ9CUhz2xjaeIE0oMcMQm0+gvxgA/8xB9QBtfVUsG8AwIHrYk4AiMPvBnDQGYMPEW1dDPjA/YRvV1t5RStWte2QT1ajW5XBInTwBMDhZHwUMFABBkNI9VPC+wjgiU2Q7IvscI0l2P+mO6+NOYldnJPpVYvmlliKa8gw18/an+jzAPXcFU56B0SY8wkmdsZxwHofiSmijtcKNc4SFBbFyuxji1mqhZkm2A/HkTg/Kf5mw+l5cwHJ5D7k67793X/47wLgGMV+c94ix497v3cqG+Mq8+za5PPz3HX9Hc0XaGec/jlfO483+1T983P+VvajsgzNxdt9nUvzNBpTnyuoPmUXzxqNe+Tn2m+fyr13Ud6JKRzaxdivfdfcnI/m6dp892vb79f8XV6Ty37+tMAlr8sluZ773l5We/nKr2fZGMnJnOxcm6P2HfJt+38TrH+8OLdXRnLN5+QoT4paFZOZ+rM1zhrfU8+yiYFjsqdSrKXfGz7Dj+S4xfCn5748mmtz/K+f7zTzM3nrega7BuAIIGQcSJKvmIrmUvv6BrLwGbSdY+Z022geR7qzPyPqcxFf/6d/+k8CcIwerM6KQET3+qUvHyZkOtmaj5+2o3M2Lv3v7zUEvcIfKYXpvdi5GVPUjMY0RKckgz7ZhA6GJVTiNDfVRH66F1Ogr5u8XmlauY02xPmmbAp0vDGbIM69Pvf8xBHUQoToZRV3/unJuK8E2quCDkR2Xp+Rgr5k0LOsXNt0l5yT3kj0Rv+983hNVq8pvNH96LttACKlY7bYDrzRK7t5hd6Sdc2p03NKBE77bfV7kt8zA/hhJZ+zKZ3jMqcTLP95ni+twXvX55rBf++6zq3bJZ12zZm5JiuX9vb3fnY0znxP+Xqn46Fsf/tVQUYkVWtfX1WYgCJ0s30JAMezWqjsduVw2LEKCJWtiPAw0OWgaPJvpwAOUevqjBVMRa4QPANwIFSFZA6CY2LLOIIG9HQsxzcEjPhqVPciYIlANgI3aKGyVguV5WNZL0HpiepPVa/p3hV8NTAEAI796VC2RwE4vu5fytedHs8B4EDwA0ERHDIdTmLQyxUZtL8RuI6EpexKYydRCZvP0qpMVFqlhi+VVHAi0SldZXkr+2QLUPp0azaQoEBmXMxtE4T/EIYkkliuIIufcXlVW1UqcFUNSh31Nj8UUjKArRlFSLKDHJgXJ8GaMWjingIUyQRVZG1zaJ3EiMAe3szcXrPHYilolcMOWMQZv849dWDacJFKqYFf60R+d23PkQOKEbTnOsenb0wX6jR8t6MjMBMoEav5Vv2RqsnrJ/WVXgKN3/lUBvKd0FcbEfXsDfYNVhclUAvnxb5EzFPIrPW9Za+BVvTdTV8ogGSQFoEJbVZDsCW/LfgS0q3TC99N8BUBHNI57rtu21QZe2pCMZhDXKF+88aWBGwxEnFqM4rU/YN79dxFso06sG4es2Yg4elWAwhQR+Ws24cEeEMgKLOKtEIiUkzXBI4TOU6YRzKVSTqDRiKBafrqYO6APquibP3oNTbrRrCmQHd6jpQcxjo7udNYOaQwIkFjNqBKk04MG/UCFIQZQhygJ1sH9UYDcLithINq9hYtEaTw5p4QO4Va7mAuQu8ldjpKxZnvmMBTSTbPzitmIAkd41BjlZ+oRpZ/0yqTDeAQBXcL+lEZ3GJOcZ7Ke6T9zrYS8HWQYIfeN4AjFIm+W0CEupBRshyx05awi/tmGrfKZDpYOr1LevWFWEMI+oh2AmetU2RVsh+meTeAwwljJ/MzAF4bwkkizUvYMoIrJVvc03lN6u+pur9ZN45HNshJQN/fqbIJWZ9JhRqE8BYADlM/JABH+A783IQhw+xWEfyOind9f2sLkMGLjX0mdFCIrezklFFHcymWm3wOx96DTADcgNYpD0jQrJYB4FArlcqQ43Y81FliRxLjxk1B0hYADrNxuB2Gsp1aHwFWkfJTIo/3luj4azjc+iQqw6HbjCfiLqz2FpMuCnNcq+le2YZqZzhu6RQyiFAONSZULwOUARDH6m4hivjKwIEWKkqioP0DGQTgg+G/GGybS9mtrMN63cC9zLYzZmjIMp/OyAaVRxa7JpfNGMmt0Dyu7AfkthG2waZuz+DMylIA+0fghiuFGwsH32PAVLJDSkpq7Hq4T7y/UXu1sWQFiNR+c/Wf1dIJ+m0Rup+6Kdry1KrkCthpcSJLFefUiSELeYDM7KAksx0DjDiHLX+dy1DGcW9IsHI+KXzhbxGgajdA9pDzb/pz+mXmblDCrs2TbUmAxSS5Mcw21+25sEVz59bQuwq0+m610aWOooLceiaAOwI8wGdpLVQqGxvur4IhlNivAA624sHrgKRrF+sMhJyiAFtkoAlmHp+3G4DjVq9Fq5xKGR8VyNPEY4vlNHlL8pXiCbw+7X/yEyL2xecCYCSdE+JazyW+ptek7SbYNe7zYNxgCMGra5mJ81Ldo6GfahTKII60QN41ec2k38ITrZXXcZWJo58cBw89fhJMfFKSun6ENsEMHyFvwaTmNTc4h0wEwUaAVim7CQvHa9llAAfex8IEnMfUkoEJcAA4YE/IZgYZPNE/EGAXUhMOG9H5r6W8ohUodFADQlQTDGMi9GB5u7spbwsANMDAIRAxIPf0LUj/or17isnlsQMsJmTgkA0fHLZ0AAAgAElEQVRlS64A/6NlRgVwAIhBmZad5pmYTG6vZbvdlx0AG9s9ARzH7aHsN7uye9mV4/5QDvsYP+cODKBB9xGtIuw/yKc3a1QksQMUHjwBZBxcLQTguAezBlqqrO7K+mFZPnx4KH/zy8/l46dPZf30WFarJef6Yb0qH9b35XGxKI83dwHg2BK8cdruymm3L7enN67N+vGpPHz4MVqR4v7QBgQADjBwvBEMAcv4iuc323LYbMq3L1/K85cvnCvICVqLAbgBAMfj4yM/A4DHH3/9I8ES2C9oi0OZiL0AqUZhCoARWCOANtRWBPEIndEB/iEjT604baDUx6fH8gEADhTkvB4k35Az2Or1ffnhww8EswBoAfDGFiweuz0LdMxYyNaTYPwIXSXgBVqR3JQlwJq4d7I/uT2cmDToxxSxZaD4h7rw9bWyCQF8iHvi/FBByM/E+Hw2NGCEtoAAcxXSODZBtiKC2wAk0UOADfwEy4ZBHPpbLB1i5KBfy0f4sI5j5pgUbJNjpDWQYBa0sFXRnqydm9WqpZ5bnJsJ9rDsQ2Y/p+YhwiczYESyH/539R36lFyITLLSBOsHowWAVZMojhOByaeWsnYMyz5KAJuTnexUZ/UhqxUNn7MCsNyCK5lsG13Z/xYTE01lMA4SX+y4S9Qx2U9J+S7Nu8+TDbyav26UGDz97b8vb/ePk/FfysloS2aD0mbie2PPvo5lIV+bZ60u0ZtzVP3veT162crX78ffjznHjfvvz+Ptx1q9gJmk6+i6c7H0fNbX+b35v+1s2s669dydgaAhVPYrRuPt52W6e+xW+lQ1l2NrstDeadWdfCHn1a7Izkj2+nnq16FfU78+J4/9WszlOnqZ8veM5Ha0/tqm1+Zvup96XZjHMNoPIz30HtlMu/YcwOGzabr43Hd7H/pe+bdj/10x37V5zvfeZDPrNSlKiXbLNeSzrH3XNOvpLlq0jk/O5Kjn5nxu/NfkcW6N/Hyew2vrGbuyxZnbRRQjqb76OfNGBnD0sjmn20bjGdrrjv3DuoTr+E//+H/5ZFITOxMlbRDHpAJ4fmPMGaBrE50VXMJxXqXYeq8h6BXR/Hjs1pwjaS5t+OH1OrDGmWGskE8u+RwOhJfWffZqPKkKJ7EGi907F71RH22SawryvetshSD1cL6xJ/OW0KzvkZdLzk5vmC4p+165ZVmZm5s8PyMlMSeXl+7r93zmmhI4N4iWs1YtKZvQKjX7te/nQ9ccU4fNOXgjR7LfT+P1TOU+6QMjY3zNoI/WudcLozFccnzeI6fX3jMad35u7AzO6+Br3/evfX3kHPfj9XewhcqXP7bKhggQiIUDFKE7sm6AgYOPzbMAHPudAkcB4CCIw8G+cA5cXcTAnVs3BOCwRsnq4daU4jjUKxBkSnWxcJzKASAOMmYYxAEQhhKut1HpeX93X+4X6/K0fCwPqwc+7hd4bhkHdhyOBP7gPUYblf3rvuyOu/Ky35bn/aZ8IwvHS3ne47EtO1S+oArFRUpxGGfgqqr9CG7X/Rr9ZiNqjTWwW+/EaxgP/lDAszGW6Oga2aOozlClnx6VCpJ9iluyCgd3gjJcrBVBOP+t1gime0YsUH2ZfeB30osyEwED/K5q5KafsrmrgdWU/JEOcg6qpp4iwWkATz54p0rVSBK5Akb2qaJCKujFbApOKtV2CgbGRMxWbSYSkK3Xj8l612BAJ6tO4qhiMWiQK7fpwPOX21ABD5xPflYJQlXaZN/CScwI7nuTRtVUs9EpyRagFTJSVHr+TNGvBagJuZgDAV00PgWJW6WRqnaV5JbAepSWRw1MBxaNqnk/rmsOIIcPCilhIhlGwDySu3HwmcJq9N1YN1Z/R+JTcWkx9bA1AVhGCF7xoUajSeGzGKxomh34q6wzqcc3VBkBDGanCGCH1gqAsrhPJ3WIZHBiKeYjgqjuc66cR7RhqVWlbc4cF2MaL1USc9C1n28AdaoOdcxdYAKMQO1BBFhgy5nggWfCiImkVmnLStlaTatEmmLnqtgXG5P0amXricSFVd1E5YV+s24TiCOyNyHftbIyZLoHfDl5OvJPJGLTwFmKtarLhuU6gv0CY5i6ONgzkBxBshOvGfDAzymT6ET12V4xs0/dIwKlCJiS/X5nJNvzNeZbxx861DsnVdBpi7hyQ+sqBgP0FAd4Y1HKm4LOAlXovvPZIyescQUn6BwEVqUrJTKmVW15ZHxaVfjtrVgPzEhS1yWC2QxqUx9XJZH0s3S1wIBRcV71SNj2kIN6movlrWAOoYGihcpU6jRHmTpfc+avEJhU91kBSAFWVFU85DoSTbR9SMi6hVJjrgoVnZgBGgCMVdNknkDrEIE11mghgucWSCYB2BDtUgKIRRAEk7UGLKhtCnUbARxNz0XMvurfSFGrGj6ovOETIaEjkIZeoYmJ4FFmENLrCVsULAfUlgZwxDaTrxZ6F2OdMP0EYCzaOgjAgfteMimE1ili5hCAw60faiLGYhbBcMiVQVZiIVBCpdnqZr+QkKx2qQ/Yhq2uTDWW0ySfApSFT1KhAdYrbV/mU7wS203WtJ+SbJHB6DUo5wPsFqxSTvJaHSoEkOMILUA31XvBYDBJSjQdp/cq6U9ZcpLJegr9eogMYLOuylDCAJ843GuiuvpUeL+RPlGRX3VbF9ZooIfQ8ZSPQJOGu0AAROhI2Zum2xykb5VuKSDvFjtM5omBo+l+WY2zsHnyr7N/OmmhZ13iT5uVqwZc2xj1Oc2HMJCNYYN6J9g3BEJNDBzpjG5GDvkc8nWSB1x1L78pfDizEJop0GddJk6DmYPPOalRwTmJwcQyk8zl5HycVGkDGMWZwnJtAAf9Mzf7ENBjeC27iAZRWHGGDxC7Tn5K9akbA06NgYQvafmsvlVzQRvox6Byt6Czr9yfE2yADcywnellurPn3gqtilI2X3taNqKCOKCHCd7AmRk/38rh9FYOADEcDmWDViqvAnEccY5FOx2ycUguaLtgTwjsuyviKRLwnSwcBJdC8lEwAWaEg5g3CAA5lhPaqcTaeQrp3AfLk/p3sYdXeQOTAPcjzgtqOwp9i21GAIeTlOrLWK/b7g2tgI5MygtIoMIKyAl/J5gtWsu4UABtOl/fyi0YPHaHsicjx64cNnteh8wPYLQASCAmHveN+8I1ZS/h+3jxqqsiUUELmrtbMkHd3y/L+n5ZVgHkWD+tyg8/Ppa/+7u/Kx8/fiyrewALxIj1YbUqPz6sy+PdXXkAoAUtU1525fV5U16323LaH7kmYM1YgLVjtVYyn0CNaKECxorTUeCB8DnfAEjY7ctvf/5L+euf/8z5wD+0MwGA48OHD2w3Ap8B7KZ//ctfyh6gDzB+uBgmQM9sCQLWi2ifhLViUc1mI1829D9UDwAaBJfV895tuX9Yl/Xjg9hSDoeyWq/KcrXiPAAUAuYQzCEAG9vNtmxfXsrzl6/l+es3gjNR/ALAC76XrBdk78B4guEiWpPge1are6tNLhD8o8f1mtf+9u0b1xP3B5Yu+AryEU9lu99RbgDgwH0ul9FCBYynoeOEWZKMsZDGZx6MBe1Sliv+BOMGWVIITALgGq+jpYrbqUDeBeKATBm8kXVhHKjEZon5p30V2MRnEf3q5LLtadgqCWUgkMNuB1g3LhAftT9iLzhhEoOdR6fZBOLsGYuS3vOvVUcHOM/mrE9g8B7aASUNLbOI+Dwy1f2JQzB8mnDsznycaRV6jXnE+zxm++4+y3H+AnRb1ybHaGLs03iw/JH6XNX5Orfn5zGlrz//z/8qAEe1zym3c7YGg/WpOjb5wHUeLiT5+/zUKK9Rz8GVvS0kdXDdubj2KH7c51nm8i6X8k55vKPv6MEb7V68T2YK2TuARAZu9PM6ny9q0Yupjz7K+83kAmcALJdyVHRtBvLTy5HfM7rWKG8yl2vJ3zXKm8yIa907c3mia3mZS991SWZG++nauK/NUbtHaJbGwFHj851vODcno7lUTDTioo7Va5HPssPVRbf8WqfVny4Kas68dTbXoRkkG6b4adBdG3nV9YM872g+5+RnpKdG8pd13Gj+epl/n3w4WGY9n3ILKS+S26b496munC7wnEyPxu33zunidh9xtv/H//J/1m+bHvJbXzUf5q9V0l9TJHOCOn2+hV7nFv7S4n+PAhiPpwE4svLrf792LxjHpUXwQcK77prS0OvnO7+fi/47+3HnNRrNlcf9HkfhPYqx32jXPnNtHvK8X1Lq1415J3WdcZxzKPKnRnPfywWV9ozTNHeta/f4HtkbzfucQ/heZdfrhwziGMlV//45/TC/5vXEb7NQbz3P6UgfzF3zmvG95ii8Z19cW5+RjIyum52q0bjmDNv3fv/3vr+Xl6xj+jG9HnYEcDjRo8oSVMMgEINADaoyXsqzARwv38oeAI7dDvzSPJCDwrUFNsXW4mS3HQ0nGCVz1Q0INKmqLlSJJvpggDdUlYu6I1UskQYUrU9Ox7IP4AVYNAzgwGF7dYfe8/flcflQHgngAAvHuqwXqxrwcC/T2rOX1SkCcGwOW4I4voGBY/9CIAceO/T8jYongyyg7XENnUXjoOrfaxIzlbulZJ0oyZPJqOCOSMo6OMvrKfhdbUe0W6iNEgIQoHYUCLRGLN7MAm4JwWBzav+Qk1pM8oqhw61XXD3JIQRdcJalvId9oPf6ulc95S2CcqrgD1BLChZO97znUZOFZLQFZqLDePiNwHVN3rmaFTSc0VokAzhqQjxAMjW5QW0cQtlSBPkgWNM7tWKRaTStDZMisv1Zvts+1CJ6/dxRxwmCfGCseBDmX7qAeYww8i+KvTDOqqQ9AmaistVPVeOGADlhfAbgUKVkTfxHJVVbx3TArP7y1M8xzidmIELorprToHXvluNWQe6k49jWKinL6tTKuAG6adwvkqHRkiB+r7H61Ddc1XsauCu3an4BgVjQQ/M1MXEAvCEWDrcZcdJT1NzK+3RJuIATeX2lO9WChd+Faka3YwkmHJ3ZJXNtPA0E4oBTBSqkVlSRv1FFa+TjBNoI8AYTeRxtBa2wgo6yy/qmWunMMUTho0FgBsVhvtRSRolJzNMZGw+3gAFlruCK6tu0pwKx1PwDU4PHDLSg83mQRlOVMlINx6WK/phJtSaJyvRIKvJshMAwk9J35Q69tIM1ofk/zmkaPNfAZWTj4WeVMFU1npKTAc2ZBjAN6GDVrCv1ss0L8IcBFNIababqQdQADjFLoVc3GDgA4CBY8RbBZ01L86WlpWhDLZNRXW1aYrfXEKgLIA217rhRya/AXkgYhV4RmCsSbxW8IVlTxYdm3xoh62gcnhn0d0CD66a/QlO39iqxxsqxo9owPhXgmpCyCIQIQFcBo1X/R71esIHVBKvll+CNaCvCn9j3Sr4xIQcd4NdrXCfkka0/GgILkgY9C6AGWDcAECWIgUF/JJTw2i2ZvxZg2Ii2KNTLFcAhuWCuASAOMig4MS/wigIvYT9iTgQIU8u7g9tQBcDStPzSVcG4Evo36y7ZLDMcOI4f48nAubAt8FewtpWNA7YZrBsL3Cco0wXcENuZ2qXw9+hpL3t0GyIWej2uaVCL5qXNTzv/yqd0sqE/F0/PNsFSkCtno+2V9wQjGPY/Js51Cr6FXiIIxlSsPXgjQK+0K0clLtk+hUx2AnjKr27Ax7MATwJicH7dXikYC5pP0fRi9aUraK/ppQYCkNzkllHMA3HdW6XtJIlTN7EnpTmsrZhObzIYRe9UC0PoAudlxJAT1Ok1NBJ2IrTdlKrYgLBoSlQr7kXX7+/pgXzhXUwAIvVclqtY616Ka6W2hLqfsMUVhOD4kHxfXJMtjALpZSYOtV5DYl8ayqx60smZaSxAfdVPjDtKf1d7lPzUQD2Q+QmPug/Se6ofXIXaBrIJd50TOxzxEsdp3zQBk3S/7eH3VFY+qqckC+EEVvBmAF8karISE7bgeNYAokmIepJUjFfsZ0stKqmZnmvyaFubCljCpliXTmXX/q2F1LalYTM5FzFHAnQFgCP2N/QwARwAHBC8IOY1MHFsD8fyst8HAweKEE5lfzqVPc+cYu5xrBEJeQA4yOo0AXBg7tBOBUCNQzmC/ZKtU94CSJBZCUJXio6wgKGAsrPATyW0BYQAgANJ+Ds+Bx/V+AjadexntF4J+SaAI2xNBnCIfQg29FWsHABkEHhh9kbtH3ZEO90QFAGGh+P2WF53h8rkQXBLMPoZuEKQxP4QdiexxJLRJ/4Lm4QzAewsWKHAwLFY3pXl6q6sHpbl4cO6/PT5c3n68Mj3sN3K7W359PhQfv7wody/lXIPZs2XXbnZ7MorHju1iIX9enp4JAgAhtotqQjaA/CE4IOjWnwFG9INmEkPh/KXP/6p/OkPf5QeBkgEbVMeHyv7BgAUiKM8f/1aNs/PZfP8EswrAr5CLhYAOkTLEur9xYJzDKYMyguZRzU3KDJRqxOx+mBtAdZY3t+z9YoAHGsybyzvAbgUMxZYpDCOHQEcm/L1r7+RPWQNRrE1WEMeaJd3aINSTmLaAEjz/j5aktyWh6fHcr9eV9Y1yAWu/+HDE1uwfPvylWcR7F2wdMFXoH/4CqaWDfcNWVThQ6yW9TrWYNxbBwF6GLO1DwVmL4AzVg3A8QYAB1opkTFP17xbAcCxInBDLBwCRlvnigExztvBwAHQHN4jeyu2soktqmAnvKCzR9XPASS3/TYYf3qNABUYPJ18EZ0JaVGqL5/zO75uH0edxP6CETGZ30GOotmKUYy4xpxSgizuNMXNW4sU67LsVrXzSVjrLmEd7q3dXO1srp/OzjVukC+agYDBFES5CCUvdzHFp3OSP6b0CADH6vFiAr2unz2QDixQPaXka4zir3no+Zp9vPtSfHu0Fv36Wz/l2H5/D/3ayP+xLZ/GnKrfkO57Lk/g6167h/777NvleJvH398Pd1oCp+SzwKX7nFvHNhfJx3wnqKJf07y3R7H/0byM56JduZela9f161kuRr/3e3J4Lxn0lH4frX9/b3Pf/57vGb3ne673nvGFJqoAjsk+utCWqh9bvz4JipfiMm1/je7t0nh7+Z7uMfvGKTaWZHdO5/R7odchWSb730d7/P3zPS/XozGcf1cGcIR+dyw2n9MnxTsRazab+CBH38cT5mTU86b4X8rHpN/bfAWA47/8w/8xC+BoStpBCy3knPL+PYr3/GbmARzvMVx5fP0CXVNwbdM1sMScA5PHPbpuXgS8N1fZVOXmzMSFTTGdn/OES694fO1G6XK+uUfrN6cgR4J/TclfEtB+c1977/s23vQeR87CnIK+dC/vcX68ob5XTq69X87iVHFeUpi9PF66rzOjMHAO5wyBZKdRPff6IMtWnr9rumFoVDm5/IZpgqUz/HMGYU52Lq3raM4vrVV+bU4PDO9tZs6vjfmS3rkmL9f22ntff48e9lhe0Tbkyx+j/yQoKlVZo+QdqFIF4PgWAI7NuwEcEdCMo62rLLVl3GfbQRhUOAjAof6qZt+InroAbfBxJPsGwBtoeUImjugvDfAGHsu7VVkv7tlG5XEVLBzLdblfrMqCia87sW9EFat7HwvAsS9bAjg25dsuWDgA4jhsyxYBEFQ+OcDLSiYEb4MSeWTEa4V2zcHUJVSFa4P8OU/lg2elMa9B8XANI4HMYunI7pLRIYKKte9pJGVFe6uktMEZEbuuVcekK43kg/u3k3oztQdUgisosCNpmPd1BnC0OEYKik8QyK7+bv5KsztOJGqqBOiZhHerf6PQMKrpzWziyvcG3mCCWwVmCgS6t+2EKSR0GL/xHITpRVP+zsH8YCTxejhIXIfqAzGe6Jy9WBvuU14vtzpQkEhe1nUAhxOtqnDW/gGQA4FKJsw4ngyaiSSd2RzURriyFTC4FW0nJF7pYD8zO5yTmsR1AL2GeTSrOVHgYHikcjOYoc118/EE4DBwA4nDaEPAikX97apxJQk05gZ00P6rvd6jzQBEHPsiPwjgqMCnaDFCNAX2e1Bq54RPg6vobszAYVaboL4luwUuECIqOYqccCTE+opYVYdpRgxEmSZDcnsDBXIJVOCWUZqcFXlIEjAJqS+K+s4K4vA4Gi242DdUTWoAhyi/I6rWdknaExVN0nLOnHfZoymFr1qHNAVjFozeP6Gf3smdQS2eF+9t7u+g41fQ1Y+YGyZL76gxKquAg0FVXpz4aW6Ne2BLxrQmppevLRAE72lZH7pEksMWmNKdeD5qLwlDODRZkZgSWEbAKuxtADgW5eYN94SgMqoiDeDITCANwKEqeCUYle9yVXxi2li4lYfGC/BGFN/KHpvRJQFZ3C+8QWeCUSg5KJojyJFaDVQUVQJwaA4jyR1SbgAHG4awPVkSpqpHBd5wlXu1yQEKcju3WonhtkiU5QBqcI/rARkXsAOs9AHwsGgiWRSMLV4Y22qCF5AwYusQgDjgg2DOCtk3yMaRABzWzw2oEHtVxc4B4AhdRuUV4XuundZM/BvRPoVg1sZkJB2jZLKBHJojiVU740Y/dbAckK7a4Iya21fC1e1TMgtHgAbwSbNqNPYNgTeQFFoRxIHfxcxBAAsBHAHeiH1RWSQqcKPZH9Inxz/KgRV6F+OY6owAWk0AHFF1HmC+VrtkvRQguqRpnEBRm5oMxgg/yC2p6F+JGp6+07GxcwjAZ+aC6jqGTugAGTkozeRt6P3KGtYKdhqzUKybk/nBwCGQmXNJQUceifR8hsiBqwbGCv/cLpFjhEZmxAV6AAfYMqy+qGnsFwUrhZLtoQ/tYiWwhCuNzaAiEBdWSiAj+rp+TG9iAqyyr5HZzQRWyzC5isRMiYvkq9LtSUE6tx+cADikVwmIq21G2uSo9YjYOsx6RClLQF+PyzZC6yFGgbo2BrwbwFGdGiXeDFoUW4kTgjnRqDHVc2sXnDagmv5IZi4iJbFbqwXoLjHR6KKBFLeb6DOz42b8O/zN/DMBSM9DKGmtwyaE8apt6BrSwMCbRjnfdEEI8EzCrQICqyzZNttBi/1aQceN2aiyroS/B2A/zswAbFSwK8HAAHAcymZ/KLvTq4AbeB4gDr7/lWwWtM9gwWNCHhX/iYEDCXO0zCNYHDoG53O0LwUbZLBeBBMGwSDet2y1E4BAnAWW0WoCjAlsyaYkNhk42GqFcHEx3ETiG/q6gnqTncH3CKihOMHrUSxWbMGxA6uGgBlmfoNOZOtRnB/BxnF4LTfHUu5etacx5iMq4ulmq+3GbbSXeT2ofQcAcowRECSh1i8GLbtNmUHdsjUCRt4sb8rd8oaADrQqw/Z5Wt+XT09P5e8+fyp///lzudsfy83uUMpmW262+1IOx3KDMb+hTdiqPD48BrODgBISfazFsRz2aiGD+SPDFjYlABz7Q/nzr38sf/rDr2SGgA18eHoq6/UDmS/EfrEiAAfsG2il8vz1S1nA1wCbxv7A/bhYAThySx3DczVZUbQ3CbwnkBTsojdldwgmC6wiQRZgpljyp1ve4HoASOCnAf+YX7a02YoZ5QWAkq/PZOdAmxcAMzDvAI3QJ8O1cZ37VblDXAW+z+NDWa3vU5HCiSDOx8d1OR4OZPQAUASgI8wpAK7cM9gfuy11pFk9wMIBfQTZcrIW7XYA4jDgiW1T2HLKAA0AOABI0nwRxME9gPeIgQM/8Tp8ErZeidgCdAZ1eKwt5Sn8EYKeKljAZ9rqlTSHKQE4HJcR612c5zs95O+SXWuAUllfg/qlP8mjNdBjPBt1YIhh7G9Q/Z1NaL2bnKQPIKnjHTUnEiPK8R4zEbZ4xjSGkj9b90+Kr1Jl8fgkX1VnXdl/PAKrNzkHOs5t+4K4Fx3fwKP43DCJuYau8WsAcJxW0xYq/bxcitP37x3lMK7Fiy/Fuid22zGUQeIwj+N7ARz5O/JaX5OP6msMYv2/b17OgZeK141zGSpSaLnOPJ7R2C+tq157H4BjLk81iVF2e/VabmUuXj/3/PfI5EiG+ueuzdfo+/r5zu+Zm6NLuZi53Mho/8ztqZEe65+b3qtLSab+caDBh9MyGufkfl2sMgAB9eO+Nq+X5KZ+NjEA97p1NN+ja87KdFxwNN/XZHBuPefGeGlN27WmAI66QI5xdMCNnn2jfUfL3V7Tv5f0Rm8bz+/hptz8w3/+388AHN48U2V9OWk7UrijSb428T5ozymGa8phbsKufW+e/Khr5Nxe2+CXNkl2LPB7D+Ko5STzOZ0kQ2NQycjB6r+n9vMbKH45KudAgdGmu7Sprs3vdQM3r+avOSmXHJtrTsPIUMw5s5eM+JwxvGS83mOILhuIhAKON15SGH7texzBkdHKAA7LT//zmj4YjWU0V4rVTBOxc+sw2guja75njvLnfu86XdsTI5m5Jut5XL9Pv15zp66/fk3W87gagEOVMmLgQH9VVTsAwLFBK5EewLHfR9k6qirEwiFq9vYPf9VEQE4KKzfVUp/iEFYLCBze+ZK1/BuBG3xU8IYAHPvXAylpcfgWgGPJxAEYOB6CgQMsHGTgWN4z8IOHSIFFD8xqeTB7HFEltSvbg9uoiH0DLBxfE4DDc4s55FWYoDLFcku4630twKm7bf9cOV/3b2350apctWf1jonchakRNEDNi10VxkB5HITZixgJhiPW1cFFnXPxvtpSxY4PY4KmCFey2evp56uVq0EBJRyVZ3Nlp4MWuutaidlutiWm67kpqtATFsxgljxziofYJgaAIyq7IwQflaeFLTYUENcVBOZILWpSsr99Rx/slxxyviIJUYEAykrwdQUFnG2MYDBfN+OJK/tyQi2StTmBPzlKavbPHP/4KuczDHxiW5EAcLCqOYpX9flIntQAR1DXx7wItKFKWifVcqI8puAM3lJ1jWXR65OamLS4frCWJEAHWUyS/aBuisRXTcwiMBosG411IyreCOaINipRdeMKa1xKrTIkm62KNNonMACulimHY7BveM+witIAjgg0e6LjC00AACAASURBVG/FZHhWFcwKfZBbqGAvUddFIDzYW5zMku+TQRz+uzFa9Dakch7EvTFobOrtuoYYYCS52R7CvcUlS2wgEkAHy6dbMykO1lqpGMBRmRvYP70hzyb+W06wSnJD7EL2svREf/fmv0TwLSUsvc9zVQPfnxRpBbZEkLW2TiFYA0ANtRthYNx/R9UmX0NCI3RXHX4Cd1kHKXkg3QGBIvPSG1IOHl0Nu+q+a6IuW8S2D/sEUtVpNfkVo2IQS6wbtyRXB4MIHo2BQ5OcwWu+owBwxP7ntztpyipNVOY2wABygI19A4ACJd0FSnAvcFXnRpi1VQi6ejHpeAi3KPj9T/fPpBCYtYKivzLVeGERUKd9br3gHdY2aEOAJLexsQIN0Jt9ESaB3AYoEpIGNDKxmsCN8XuQioUdlLC53U5lDGDLqUJdKwCHQBxg4wD7BuzOFMCBymoBHgzeEOtEAAqD8YQAD7eDCpslk2rAq7SlgGJoH3eq/o/2rEAtZNCJRwXIUAWIoSvgk2TgUAwhkk8tPxX0/Qp0EMQTP2knAvplAIdYN4Jxg4AVtE/B33puAfazuDf5g9DJmEPdv+QMCblIyiRfMWE4akspyl5m0+oq8hwX0U/JqhhHJIdTAIeeztwbzaZFG6mYV7PU0c/tABxMLHUADuUkXNnbcAb5LGaw5CSWE6qz6rYAo9l3MauGwKhTIEhl1LEtJOAsFlY36kmoiRKBN3r/RXrWKST7QL6A/g7fxwALzrPkVYavgY5tywkgjDHUHI4c/kj2a7wCckFSLgA4alxkioTkqLJ/muqYqyoaMHBUP4sV/g3wKRst/y2QUDVWRMAUq7saK1dltKjtd3w2kv5r51v7ZBlwk9Y0Dgl8P7vJSO4TOie1uDIjUl7Hdt6IU8TEHkvMQicHOANOj3SGgGC5TUg9A1jXJ7+yrmt19rT+VT7rvo9zAoFxIXeTkxFuz6DtlFSpbQeT8aeYgRmp3WeNfViefc7MH5sKXoDj7K+EHY1+Itm/bSwcra0OngOzAcAMbjOCzxAUzPYQBnAAvGEQBxg4XgXiCBAE/TKCEgAwjcIG+kgCcKCBX3lD+5Q9GThOYCIwcOQQrJkAOngyQoeSRQDgheWtEvrRNgUMXmBzMIADPqr8FtJxKYG9uPM2rux1bJUSwAX8VIs9FHsAwAFmCAA4dpwTJtzxAAiDrBSv5XQ4ldPhleCNu1MUHt7eEcDBKadvVghiACUWiwYIjkMrmSmAw7ZI2sOA4JgroixP5e0W4IoiNo7VoqzvV+XTDx/K337+VP6Hn38p/+6XX0rZ7srby6acXrblbbMtBYCO0xuZUAC0eHx8pEyyhaIBsdDrcd/c/2ytgq98K2+HYwJw/IFMFWC9eHr6UO7XD9zDBDner7hHwEry/O1ref7ypSwhA+WGLKcAVhDAcXND9k/KH+0w7OSCcwtQBMaI2MnBbV6x1+CLrMw2cVvXiMAFAEspCwIG8D4OYkZBG5fdy6bsnl8I4EC7E1wfY9gG0OIGcRoCOO7LcoXHisweAHRYp2CLwT/CfAPA8fL8wsMUpIz3eHtbGVs2aFdTSrm/X1MeaXeiJaxbqu3B2gI5IhgZsSLIr/x3AjfSA8ANHX5xMAwZD1lfLAE4WQkoVJ0L7C5pQoMjeS6YvEeeoAMX0uFTtIBfl8pRPkYOR/tpNaSYQXVIWpwnVFlEHcImJhvYq/QuUXgp9jcXu9QQNZb6MwM4bOtD7/cMHBMAB8ZTq51tbsZxjHoW8T2T1FAMQhyHQRw1XpjdFwHNKvCUFUwGcBj83Hy+0O5hOzUeMnDcPw1zSHkuPOVzcenRvPpcrKnLZ8Bsq9qcj3Iao7h2zh2Nrv0eAEcf288yk8edRS3HIfJY3xtDz2MdzcckptcBN3xPXpPs87bPDTbGO+Y+rUb8GlHEDhjVz/VwTVOebjRHc3M12rOjtR+tx0hu+pkYXesspjjIMc6tf78f8l6ZG/fcmo+u5efm9s0lPTbSZaO9rO8YATjCj+8BZoO1HUlcaLrwm1LkY0YH9GMbredIbhQntX49l9m59b2kZ75nvuf0waX1zPPVy/x7bFNNNEziiKFfBwwcBntmsoQWB+/s3QAgOVrfke60zhzN+QTA0QunlJcrTlJSowuC6nP8f0p+aHi9cFxWyO1ANQlLJuH83s01EoTzifO20KargYF4Y/+d+e9LgjYyXJPFcNRibH8H6+tDvB2WGK8TFgk96d7M+r5ciTg26nS0B/M8u1GdTHunYI7N31hGhorrgsLLxq+fc7/2ng0850DNKcGRwshjuXTPvRG5ZlDnFNd0PzlQ42BV/VQGcNZhTaucXME1EsZ23ebctAPEnMPTxtbQr+0+9NsFu6PX/b93GLj3Ku33rvPvWaP36Rvf+9gAv9f5mdOl15ze98jlpfdcktX+u78LwLF5LtuXZwYX8CDnOFqogBozV2cZ3FCrLVUVnB3xDODgYZcADtBh6gDvkDoO1gZvgHHjcEI105HgjR3oZAHAIIBDSQO0UEG7lAe2T4k2KmyhshbI43ahIvKoYkUiBICVw/EQAI5t2Rx20TrluXw9iInDDBzS1wIC4Hcl8iIM2qPjU1JNO74FbNvGceharTvc+93JQsfem1KIOJuDnoxbmYEjNqR7NBOQI/AGA4WsDnXhnILtAnFE1WgFcETVqIEgEwaJWJsW0efQKtO9lHFNCDAQjjmCnBhxEIE6yaKTnVMdZp3uKvawROU2EMdZp9W+2qZGZ+sVJdLqV7bW4VG5bn8p1oRh07Y+Sso3e865MqW0KdWTI1nvLQXFHd/OPgVlJua1Ju9rIj9RnnQbfOLTpBg95seJNFV4u5WKqs28l3QvBqfI71Py/0ZsBN6fZrOIpNjEhqb8T69/IjUhWeD6q43D1N63RBn9GcGo2mcikVh9vJRsFrNEtExhS4IYOyvyVMmu3EawlwRow/tJIA7JrqrusS9QAYm9gYrI1j7FDBwu6tE6ZcruAFpEYMkBd1PmN6YbQdjEfODcT6PqtS5pCaJG1661moJ3GfSrc6IZFo2y6KPxE+tP9g3KqHqTu7KJW41BSiRhW7bWLX2cbMe9ErARDByiBVel/9sbEib9ugZwLRKKTTYkFZ1Do/VmlXYDvDlnk/e1Zcn6emTz6vtD77gPudqkRFKYzEvRxiJYOiT7ak8idZR0RfWdUwKqBpWk+9WeQwCOpsN8r/k5DMwUw7H/UosxT4/btHiNtMxaf7GJBHgDIA4COBBg9rnOu08LTJBJ+jc508RrbK8EUEEw9QAYxetF5aoYIZI+cZKcaxx00l5JykO7x+k6xVkohoSxuC1FA3C4BUFoYAbwBbCMadDOrfY1EqJ8XUlVJYU1D6zYtY6urBtBbR9sHI1dJrdUwWdv7NYQ7MD18Hmal2/6BQwceBC8sYTvAcYNtVA5B3BoLs2UJCCHGaHEekKgDMEMrZWPjasZOOxrsHVcsJSYeUOtjzS/ALYaiKVKerd6UFU90xGgyQ+GFzKCZbQEkCyhgyBP1C3R4oQ6BJT4ZH1S1bgAGwCqqLc8ElRiHxETB+1SyJAqzOETqkKc12FFeGuh4qrqGnHogV3M8jWfMgeum6+p161/LZcVwGGQlfEGyc+p7ftCB1r2PJcNwGGA0BTAcWbzOf8tmeMxGtSTfWOuTtL/2Xd20rI/09X7Z5JfLEF6BFgvwBjGh+UzlkJDMSv2ydIm7mMP3ov5Zz5Lej96DnSIbHbgJrk5HI+KyyNxE+2fgjqNAA7fTAWKxOBs1CtoQN9Dn6N+Z3x3T4ucABz17aFj6L1mBo7EMsXkVLBVCLBuIJn0j++0yUu8nunsmkGMW3NczrdqvZAShAHgCGPVdFIGdARYtdL5DwymRjjt+00LVe9LvgO4HHS+MZhDYDiDl+raes7oxmdbH+ca25s4E1S5c4sg5tqqoyp1NwFwYC0ELrBNzH4lGKn8t/aEWvnIH2/7TcNwXC6d67P9psvfwEcWWZ8QOHM5hhdARLanqGAMnbHMYKYWKig2MHhDP7dgXsDjoGIJ+XtmCNP5iXHB06sAHDxDgYFgX477XXk9HsjCgXMrWAxQbMH2Em5DwnYbaqMB9onFSm0vwL4gpgM8IrkdSG91VwrWggBwhKcWZ0S1VWVhRwBP2EoEQOgTWmHsycKBVhtMuLMABCwVaIVyLIftoRx3+h24CoA4bIMObJXqmQ68Eu26WaiknwTQVRu8OD3yEAtfDIUYALWAGYMSDMDL27Hc3L2VDx8ey8cfP5TPnz+Wv/3pp/Jvf/m5/Ltf/qb8T3/7t+X0simvz8/l9dtLeX3elMMG7WFPBC+AgQJtRGCgBWaWbxFo/ihakXKh3sHr+0M57Xblz3/8Y/nzr7+yBQnapzx9+FBW92v60tDRAEjw7HB6I4Dj22+/sRUbwMb73ZZAGbBrYFYgY2QbLRjXmkweu+2eTB24Duzt8RWsJ5pFrC0AFbCpAhxHgaIOAARw8LUAuQIQRBDH/lCOmy3BHGyJRlYLFdWgXQx8CwAnFgBtPAjAgXsiqwfavcR+hyxhbQFqxXW3mw3XcuF2fGAZiZY7AHBgfh+fnjgvOmeImdI+xm675b3in8BFBiCpFRAYNsB0cov4EelXcCAEu4wc2hu2QsEeWHG8geqvOkUuUTDeud1b2FEDNzE2ss9Ve2mbFfFcnhtcgRIAg04HW/Nk+2vWOb21OzNRl10HcEx8/JS4zvG+SzF23VI7N9i/GMVsebeVATb0VGUWDFuS73sQRB6NReyxESeiLyrZDbc7WU35rzrrB6g+G3G9Kv2QjkJ1ZsMWvP7yv0wYOPrY6Nzf/bncAxvFXfv5y9OSZSDPf+9vTWMoUzbX3sT/vwHgyH5d9ZmvgBO0HtPR5PzF3O/+nOZiAEgeFHRMfNcrwIMmesk3qWPtBpyApKN1G63v5I4HubYsK7089XIzd/3RXpmTnYHLN8wbjn336afnxjvSFe/ZA/3Yen3Tvz6nry7psblrju/FAHMX6bWfZ4mviCf29z6cb6mnWXakS/PX9pFk07Zmojf8QjA3Vz81hD375v3+7eWm3+tDvTzQ36N5vraeU5Mw9cXft6bnDBw+6+kc2dgvFZ9Ta9w2H+kMmmKr3zPuuXuYm/Ob//yf/rf6rSPFJQUhEEdTgC3olBVrryQvKefRa1zsquSmgIJLgnDJEPaGqzMBjrrXTHIsO9/2HoV3TdCuGsdaZVJnpG2syWBbBYaeniZ/HFjgoTj6SqpH6hTA4fm4ZKT6MXsuLjkE71E8I2U0URxXjOW1z4/m2mN/zwa+ZLSuOV8e2zUndvS+kRPbv++64WggCe3Zqp4TuCokJ/sadVKHT6Ypnzo/dhzyz162emORdcXY8Tlf4Xbk1mv9PFzbo9/rnIwM8aX16Uf8vcr62vgv7atLDtC1vfKv+WyvGy9910UAxyuCQ7uy2W7EwLF5LpsAcKCvKSo3EGACeMMMHEI3uNN9BKIZrE8AjlrA7aBxBnCg4iQCsZHgZfsUgjeCeQMgDgA4Xg+FiYy3ExNxSCQgWYB2KZmBA78DwMHe7HcKRigpqMQkAiVoHbM/7soGj8OuPAO4cXgpX9FOZb/hczsEzVyp5kBFJOeo1zsAR5Duxr4QJXmVl3ivVWqErWtivVVXTldPweUUD08AjhyzNrsG+xEf0J8Y93gJwPEGht5oq6JKXT+YRktUwrU6pAbOm5n2aLP8ulKaz+GRE73UgzmJn/WYwS0TKxRHcyfrVbFlnerYrxL8TmQEE4zjK4wLpGBF5yir2jgnqaMiKNluV+NN7jdd0xW90+R80P5XhpQGysP7cn/xfs/2enICTInEWk24MrEWCdkauG5C01gLwFIS7SSCYUDUslNbUm1dErteP+nqcejA4CIo33RzJGAjQ4118i7PNooBiHoQQc0b1ipVawOoQNaNBuDI4A3tsQZUcbWy81Lap6giFLAJAKc9WTiCiYMJ3minUOO0De2udjexH8KGW5Ic4CeAw0CdmBPlRyIpUgOUmtAmI9cZOJgcCzurNgZIjCJxGgniGIxAU2ykoImOnI3CYq6h18p6bNRffEZBVAE43NcdAXIFVeuYZWiq3qNMTErmu0xdrA11YNyH5aMHcEzsqsVpYMgsO34/gRlunRJ02wJqNMpt7G98TgAP98Fu+Z7mZ4Z301UE4TYF3Ju2LmlgKclgwAQT4HzaOirvaXwnZZ8ftUSlfUjmDbFwELzBRIsBHEqzVLlPcSlcN/tHnK9gPSCAgAAOyJEBHG8CEFTGG4GDBAxy1Vv64iq/rQ92TdY66BH+gG2IWgqgQtntP1z17VlTaoZ2I6057zBYN3g4TwCOipAiK1Y+yKt1mCqFzSyT2wPFazyTwZ0BRbmwqQoOtEQkEo21tQWqeiuAY8FExZCBg6wc2p91j1LHSkeLhUP5BrF0NGaONo+xLwHMiqQhGTjIUhJsJgHaIDgNCbXQP2rxkMAb0RZBAI5oMVRbL7kiXpWQbpZqlh8C/ZDcSG3xzJohBjTtp/p7ADnAwAGQHe1TgPQIGKkML415w4AG7geyDDWfaXKmwV4JGvTMuHH+OwAcAcDztaq9j2s7QW8AR+XjsNy4XY/Bl5Yx+ExObIPmH1XZjclT6rG99zWE2Xs9M7JkPebgocGHGeRR2TdSsLjOS4A3NAf2iVIlcPO0wg+l1qzvbd6WA2VJHjIEIxzNueB4ToI7wDYBcHT+q4AtHotbvog6TewhoqORXp4oN/2ZASL8PeqpOd/ewy5XCyEgi4qDe61QAeO9BOCQgyzd1NhVpNdp3/tzQby3VVQ3b6rm+tIaiNU/9L5tKd54BxyDQAn92T4nAD1Hgnee/xP/TtOqZ7EkM3AEU5L9JSZVoVcN4khnHZv1zLzSmMK0XgJZN787JwDtK0oC8L9Yc0lptYcaa5IB3kZ7XUxCrd1ABnBoJrLgtXXgdaNtJ6+YQRx8Qt/JmcsADrdQCUADQRRM8KOLBvzJ1wIAB1uovB7jIfYNADh2GQhRAVtmBItKdpytwf1AfwNnuEM57LcEcJzAlgn2D4AkAsQhAAcAgQJwoE3GcoVk/oJJdrAl3IGFAKxICzFyIMnN5DSnXqxFAH4gSa61AGA1mDbIzikQh8EMYmcTAwcfAHCgxcrhWPYAbgDAsjuU3eZQ9gAdbA/l5vDGNirQVZjffTBpwp7VRL/beHlclZkkt7JwnNWVCTLegoO8lnLzSgDLp88/lJ8+fyq//PSp/PzxY/nlxx/Kv/n8ufz9p5/KaQP2jZdStofyttmV/cuG8QyDN9BCBOM64BwdQBlKRN1GIT/wMbAuu3153W7Lb3/5Cx/rewAu1gQorFb3tM/wwdj6BBc6lbJ5RguVrwRwAAh62O8JRMU64GvM8HI4vRKw8fD4WDYv27Lb7spyCYarOwFYQimjEAYMGSo0iVZLAB7Tobkpi5UAHJQXjjvAGwBwbHfldX8gKAQPXFtjOFC/ASQB9pDVA4Ab9wRzVFnixET7nshLgIEFgB5Y4gWdZ+let1DZ7nb0Kz788KNk4XCQSsc48f23dwSAQI4IfKVsgl1EjlMFc0CW8SBgw8CN9juAHJir5WpdAV7a6mFT6KMEqwdbDel5g18qK0efqDX4kcyGTV+Esh7qYcVCQn+Z6arGD6ynrOtau4jhxTq99N4Yd9WAg3bg0/hNZF1SvGdqXVoOo4/FhmE8G/ZcXNXxQzklAc5zvLCeTzVvtIP+GWNrJ6dQ96lNcbMA2q+5hUo/wFGcuJ0LW2FFPl/x+imJOvo7f0++nsxM8m3ijf08Zfvj3/Pn5gAc/t7sZ47WwNfMY89jmxvzmW82mdCcG0u/x/lw5Kt6nPl+PI5r8za9r+nKRnh6MNfTuR/J8WhfTZ7rCm7mxtvL2qXv6s/ueR0vrcvc/ho938vdtb9HMpx1yZzc9/GO0fjztef02Nzzoz3bz1cnDXHUinOABh5xm+Yj1xBq9l9tA3QT9bKhKauHPdSH8e75ea4lBm24+fvSTdQjzozeuSYv/T5/z9+9rur345wu6699Se6Ha5laEk/OLQHGn8Z9pgCOfObJ+/K9su7v8/vPzk0dHqF+RwZwzG1YBwRGAztXdtPK/JGAjxakbtB8gMqClFA6ow02t7lGRrFdtlERz23sOSP03vuaW4iRcNWxUhKnqqD/65Lhzb15MiWW9UA2svl3b4B+zL1wXTJwIydhdCcjZXtpY16eDb16aa7nlHKW6TnFMTeuuXu99F0jOetl4T1KebwGU8dvtJ/fM4+j91hO+p9zyqrNTQuI5Pl69xylwczt8WvOUP9d3yu/I7mam8dLRn7uM9ecoTk5e+9ee89Yf49cvGcNxwCOfVBuRguVBOB42XwjzSYqNEYADn5nBB7xuxKGAnBk2VSC+xqAA/X5ogmfAjjQ7kQADoA72D81knRso7JYlcflY0H7lCcwcQSAg33Z70RJioHx6mTgUAuVA1qoHHfl5QgAx7Y8E8CxLd92m/Jy3JbdYV8re+W0NeJt3OvZo2PgaECD6K/NagOnTFuAU+wbWvGhLU4xWCFPo91JJM2RaHJLFQSd9q6CCgBHY+GQv1pRqq9m8giqddDXRpC72X+Fx6t9dbDzgoA66UYZSBWDurdGY9frrr4KVzakOcstSKyzfqWkTy03FE9BQj9VctVkgF7jPMf4MQaxd9wme9XmqDqJEbyd2KcOwNEAPS1JrwpGHWIbE0fqt94FU+Z0W0vSKDjXKrvBUqHWB7e37q3rRHqbA437LQAcAlcRuMGk4thHdHJirNeiX20VFNmVNn6unioNydKM98uN8rpXkJc+WXv9CMCh9QVjABPKTMCrDYQSXTm0H8nsxGiD7+D+dJsBADgI4lCvcoM4wL6B9tdM9gbzBhluAu1u2ed9dAklPNfa7KCIz4EvBcBHOgK80e35BPJgm4aWwM/bi72vef8KODJBHElYyjOThmrxYTp5MQeYKacFwJXcbPLNmb+5awH7CuAw64FlOY07gpxeR2/RBnCI0SeEmcdSfdfABGQd4L3FMbZoedM93fzwHBRrzj3BB4B9opymjYgEMvc5EhWR8NH3nu+P3n+y7Atc4ECr9Iuy/Tk55urrCAqAEj3pHq+7v0MJ9arVqlZSkLK1TrllT+wG4Kg2IuYXbVB62+F5dssKJtNZoRv94p0nvRMzgpkg2LIIAXODuqLlhoMWvUw3OTXbSNB0pwCD2/GQep0gjlbl3WADU4C+rhvvq23LlERFUjWzGPYADjBPCbwRPxOzjKpq1UpFHRIg+8gB6W8n0ykf3EOyFPgbAA4wbdwvRUlOQEfXQoVghmDHaSAOt1KJlikB4mD7FRaPthYh1plKMIrpxH4L2xzQjwHjBvTVqRxYDQ0dJrBBnesoFrB+0j0IwME94dYtcYcCWEnHyQ4npqa0x/A6gLOVBYqMQPob8sx2Kqj2Dv1kJg/KGF8PFo9g85gAMALAkX0gjod+xBTAYdvRs1VQ7ye/gevY+SpkAnIyP0DDDuMB+GNAHj2VKL6o1T34HN+jB9uodL4gk5+xHmS6SJW+GbBiG8W1YUuFaPvUz01KXNR9HsCsfP+9LrVVnNiSSSWSYcShwyYJpTgnBmitP1tMzniJjYHPp9iQ7q35W7Q9MLQh340xJGBCpkm3rc1JDi9kBdJJR9SHVbHHUP+O5Hil3Z0COJgcGrBMYe0rgCOYN+STNiYp+UhxLqisRE2X2ecV2M66JM4ABt4kAK2SgEFCweXR30x8+3wQc1f/9jmgSwhpjXoblZJzdR8YGGbgMuQ35DsS+VnGqzzFWUC6YwrYyAAOSVLahRMGDleux+tmP8suRPqsGTiqPkPy1q/XZGp1SoeBuyq7FMzYJZNpkm8rPdLmiwxHgAkA0PAKkPxBLUPoWwKocSrbw6Fs9/uyOR7KBiCO46nsDOAA6AIMFgB90J9owFpKUYBm0FAM6Pq3kwoNDOBg0h3XCCYDnGPdxtTsRkvYptWi3D8IvAFWhgXaieIRAA6COAJIgf2nJLZaVBhEJQCHgCIGcEzt7KkBOMBIwjEFeGOP1iqHstmgPQceu/K2P5UCEEfMK0AtZJg4Hdk2Bol++Pf4WfWYQeHuTJpZiggIFOBPbe5A6wNmzreyfliWn3/5qfzNz5/LLz99Lh+fHsuH+1X5+fGp/M3Th/KGFirbbVke38rN/lj2mw0ZOB4e1gRxoD0I7ADO//u9GE/EIhVnj5A3sFgc9rtyBHvGdltevn4t3758LavlSmwejw8EEBCkQt894OZvb2W7eSmb5+eyRgHK3ZLgDdh6zw/2H9qooIgEAA60dXl+3pTNy6ba2tyKGwAOtG4h+8bpVBky8N0YbgVwQAce0doGYxdzyise+0O16QLZ6DwD0CTap2BO7h/XBAOhfQmeF/insVhYN+L6uB7uFkBOyC32iUFBYG2BDP748RP32Wa3DdCJWupCHjfPLxyfGUEA2sB34v3yBfC3wEhqC6TXCU5CWxac5+lvAMBx35hCAqZaz6DBvsHWLQnAwSIh+jTt+XoODtvkVmXtXGg2jl7/R1wn6e3srzcbZvloPuf0fecx9T7WWsfY+Tz5z/fECfN1fXbLvn71U0ffM8gN9eP0eTrPKds6hX7AZacFLtNYen9qam3aQl8nc6OT29uwhUqer+x39ucpy8toHkf3NprjS9/lvVMtV7I7ozOXr/X/D4BjHKfoRSHPQV7v7Kf2vv7ca772SL6n35OS6wb5DIAWc2PtxzwW73Te7nyuLCdze7GXl7z2c/v5kmzOyc7c8yM57PXM6L4vzf1oD/Tnjn5PXZKXa/pq7h7eLyf24YOVo0vw1sKNDrw3nAO7rjOgiqtjTe2nR3P2Xp3z3vke6aZrcn9Nd/0eWc/yOZwjHn0a25nPltSHk3O5GNn6mOt7dPi1cc/N/Zx+nzBw9MLYK7de+eX3Tzf8fCL52qbSFJ4jBZ+ZbgAAIABJREFUBUdK570CNDKGTQ/23Je66pyATRyNgTIdKab8mclhvA88pOsN4slnOq4fo6+dDz54rjkmzRCM1vJ7xnlJSVxz6t7rbIyU+rXn+vm9NN9zsvg9Bueagb803tH6/V451zg6p7MzBnNG89p69fu8dxrmjH1KW15F/87Nk2Ni14zSnEG/JGv9uOfm55oMzRnB987rJWNmR/S9Ds61/XHNYH/P50dz238e/XRfvv6qADYTmqryIWX+K4Iw+7Ldbcrz5rm8BAvHYYcgxZ4V3mTgeGUfjqBvneprV1o7sOw1HAE4SM3JoFHo+KikIwNHsHDs2UJlX/BzCwaOaKGCtURiCwkTMnCgfcoSLVQey8NyTRAHARy3yxqsYkII/yEwBbaR133ZHvcEa7wcNmThAIADbVRe9tuyRe/hqPylHqAdisSsw7b+G/NZqfOjAs30oQ7yOuHGRIWrCWqMNgF7Ez2h49O5uJ29Qw1ucPBZlfUMoiUAhxIJ0XYlwB9O4DKZjCVFsocJrABy1MRrhKZbjpKR7xpHl2U+Aze6+pBrxHLjXG1gh7lV3+X+9gjiTbyNFIR3fFb6LgE4KjtDJGUZRwkwg1k4XPUogUwADlHZVwCHW1/UKuY2J6hslgrXRe0eeIlItR3tUcS6q0Sj5j+S/SkYyeCaCqQMYah+jsAgbfc23y/um6wUpumPxCACmnHvzUYE0CHmAck7tVCJQzgq8b1OXs/0YdEsRzKnD8Rnf4uAB/IIxlHILBYAcKDyXwPALfH7MstBpXhQEhFBdbZQYUUWks5OJkY7EMUX+a+1UvB9tuBCBc5GmwEQCB35ULD9EKCOA15nwrcyJQvAkUSb456AmVUJr73kyuseqJMShTXpY0aLLvHnRFequM3fyLnAg8k9gBOCiaa2AVAA2GwhnJ/KQChdQ9lkosCJGrxBPdCZ/I0e32qh0gM4Qken1kKMmwOYY3np9EYT4Gh5EcFkK4wMbrA8OoEVUJ+0AWI24jv9QktIYw8gmSxWgJpgJhBCK6ee8/8Pb2+iHMuOLImBS5HF5Wx36be1nmxmZCbT/3+OFtPMSGbzJHt9z0KyVpIydw8HIlHIqjrdPTrXeEkWqzKRQCAiEOHhEZo3Kv7NTpP3i22W9yW+a+4aA4f2xDRBJtsgenTtA/3dyTcfMHX9SKKTGrxKcxTpBVPCxXW5QisVvmcK4NCOdOLVsh8tYKif9DcBN2BnDd5oLBAAfqiFipIL+BkADgI9KgOHWThihnJ7gbo6ThVHcN0jC5mv7C7BwCHGm9g/kWznucjyE4/FGaxJ12DZsI2tiWUFeqVnxfTRmDcao4JbqJCFh1XlsIvYE1eygWRSaBue+pb6rOkVM3DcLK7UQgUgjgBwLK4vWUnLCuiwJ2TgqDoa+zZaQcVnONeVleMw8EjQKSv/E/tGBXCIdYPsG8HA4XlWi5UAH8R6yc5kwJNAIwZrKBGWdHOiq9Z7GujP4NkKoojWRWqJAkYOADgCsBEtWwgMipYprPRNbVS4PwlmcjugsO+2FfgbEzOp5UqAHeYAHHMFF9aLttViIWr/CdwTIf/aiiZYNoKljLJjsCv9Jld0NXk1iMO6pIEuBXSZnEWoFwM0Q/3enrPa/QokMgBSyQ4DQgwUmcZWapO4ulMnZywZ92Yo0J7CwDTbOuu9STVsAzpJ17V2Gv49Oy/Zn5vgO4LhR4kw+1Rm4fDY4tOxcNapyerYGW4G6gDAEUDOzIRFoiq3z2j+jf23esbktcw21NpG2TcjgMNjqzY+gKs1cdAcOdsN2z7b0LpuHgoNlkCvXlvLUhiJWlWeLMHUN+dtp+ezybkcfw+Aqxnm+BLYEcy+kdpTZf+i+v1e/3SewXiEPWmJyICfhLi1+eYIoy1KdT85bn1W85wk6L3ZS7cgqX9PYMlxxVVbhwTFr35ku0tq7ZUAO26ZRxZHMB0GA8cr2lZWBo5dWQHEga89zqxi39DvKBwQiFFnAy5yyG0GcEA4X8sbChYCwAHQBtgexMChVhr4mYBGzBDBzgAWXpWb5aLcLtE6Ql8AbywI4hC4Dt/NLiD9CXYGMRHYR5fdxRhaGxXJhAAoAKKwfUpi4NiAeQRfeI0Ajn3ZAMSBFiXohgHARMiEgIe6NmTwsryBdCZaZkZctOqg5GrFuYFntmitiLMbDsQAsN/fL8r9/W25f7gtHx/vy+cPH8rnx4fy5eGBAA58vb68kIHjGm1dUOQAgEYp5fZ2SbAEgBB6PgFTAOAQ6FHnRDX4KeUVf9usCQDZrV7KdrUu2/UqWlVekYUDIBoCDAIUgXnF/AH4sV2vyy1akaGdWAi/4g16fjC6bPc7rhdYQcC+gTF5Wxu8gzklA8fNDT+H62P9Ad6RcFwQ0EEGjgBwoHUKW+OCfQNytHutLdMMmCT7BgCXAHBgXu4A4FA7HoIo4pkEtFdrQoKT8LV7FYDj4kJsMbu9ALlvb2RsgQ/wAQCOclFe1qsAuAgwAX8AQBXINwAwbLNLtE6gvnlvMW0YwME5vhZ4w6/jXIPXOd5K+de1mqZvIYY0FpvE2mIN2OaN7YZSzKDq+9BDVcc3sK8iJPbNk/2yT1mzg9UsN086MIPW9aOYaJ8XkJ5MSeXDy6br52DOCDQ9/XCNKbZDXjBmTq/jT7X3RxzAZ06fiexiV58nQIru/5oAHM3G6uynZYiYultyTQCi05iJIxH+vv31X2sLlfyUc/Hy/PrUr7KroTkYxbrPzalkP3AUd7Yfkr9bNvD97wng8LP0sf3R/DgmNIqp47X++R03H81pntsW52q+Qy/O83Pmd9p3aHtiNM4DmY0XjsX/D7ZWzhGekewfycucDOV1PiWj+Rqn7tGvb77PEdVxNGc0l++pK3LG3Iz2zKl9dGzs5+wtg697fzHne/u938tSK2Ca6oPRXA73y5kAjjn9MJLjOXnp5SSPsV/DuX03sklz+2t0zdFrI5nkkbADcPCzcd42ILQRJCgGNLKHvV7p5bJ/1pH+yvPc/73OiRk4+IagHLKQchB6cVLd3AvxdILHSeRjyqE9TAssjsz1nKI7ZQBG9+Y9665pjv5IwOaU1SmB669VD+kdQCS/j88yxpTM6rr+uiMAR5u7ae/zrCx6R6034v08et5HztypDTYn9KcE/ZjC7w3JMcdzToZH9x9u9jSQY8b62EY95kD5WY7NbVu7KUL1lPEdKcQ8H8eM2JxDNF43BU5+xpnJSkt7dPr5U3J19h7rAj5zcnfMURgp1VOyMpLfn3Lg/kq5G933HLnt9/icfpzblwBwPH//f2QEg9aSAA4GZcTAsd6sy8vqhS1UwMCBQz4BHKwKeisXrwJxVPrWiMfRSQ81ngPr3DsDBg4G/CcADlASgwIcyQmAOHZlRwBHUNK+7cjMgTYqPtIBoAEGDoA2wMAhAMddubtelpurG4I4eNhnkCdo2tlSYV+2AHC8qo1KBXAEiON5uyKAQ/2K38QewIqhxkfhhN4Y+alkhBPVk/YqPohyL8acdQvW4urM2DT/0gWOMwAO9B8WxW4EGZmYEthDLVMayIAADlYfR2uvoAOvibSgcJ8MrQM5jnST1rvRuCpY3a4y+UwwdECuXfWrGImzeO0wVmPbDOLNATgkgAZwtO/ROzX1w/R9xGqg/sDCErglhippBb6IBCOHY/qH9lC9bTMjCgO1FbzhlhltHZxYcwpUwTmzQbQ5k20JsE96drbUiEQhWwFHV4v63vAh/TvBGwazpMpvXz8fZA6ourtKz+kBSfPS1laADvyOfQ5aYzNw5H3BcUXilhVo0Q7FCcCW5Iz95KqvmnyZeqbZf5KDbyYMxIkvarX6Npg4COKAHoyqfCY+uRgO5uX0U0r0hM9ooI33lRLD03VuwB5cuMlztY3RrsjyV6vSXY34Xgi6UTW7GDhUtS80BtkIAryRdXDzv1qFcR6vqvMUDD0AcLBKND1HrS6I/tpmVsmUtRPd0Gh2KcWkyraP3yqYvV65jU/WNwf2Oye4mOMCICkYDgLAAVBfBnCYdtcsHb6mqypHdjfrLPzdwD1XNOsz2rV+zcxDZEhKAA5fX3ZC2rGxz2g/6p99K7e7AFAHgfEAcBC8ks5+kwaXmIt2lvD4CZJc4CsYOEJuGAunHkGPcySMg42HAI5osVKrYaOlQSTUauJzkiWXbAtson+Wb1baEiAVVbduOSQiqQBBybbWfynwaxYdgynVJii1MXAS0gAOMOok9g18bhfAjSmAA/e+FoBjb7aF6XmMqxIMOARwoMIZ7VNQ5Yx5vbooC9CjX+F16WK+rwIYoq87EiFmpeB7DOZwC6v86G0eKoADSdWAEL1eCKCxox8TjGXBuMEkW9gP6qIK4FC9t4PgNLsEcAS7EdY9sdUo1hDPHuw2ZoxxkkV6Sl+NPUIyS8BGZcXRPJE5iOANsJSozZFYtIKJJr5zzs24FAk7JxgFEtF+H4E3TvrQATaoZ+nagENhfjNw+O+t/WnodYI3AuwTwEwDX2nfaguVFkzC84zGLL3SgswN5CEAVQ7OWzqsL/O849pKvKbq9XC4egYzx460QUOZqr9Fa+WEavYOwGG9lfdntS8nABydaztlVXPblFBYBqvJYWzFQ/DjMgMSdKh1sOZQrRhkQwMly5fD362AxPDxYovps9OeXfUy/CzaWcgBN+tP779mD8RjoR1OgAK5jQ30a3+Y65l0et10ThRiXSOB6H3RxwvsVx3O8zjJltftEMh0BMABDVT9AINfNL9q0xby59NZD+CowOluvgmks9FovpdtYg/gsJ3UXjCLTAaJxyfzoYMvNb1KOGbYEFneYIrxvrGfZvBmtPfC6Q9nQibhK4BDLEhgdgNQY4UiiN2O7AkAbawI4MBrOHO+kjUJttAADuoaPDZblMZhD6A9ADgI1lgTtEHAAH7fbQsS8ARwyFklk94VwBuwS8ubsry7Lbe3N/wyA8cNGDmYEBcbh1pSRdI8AByRgpDvF2MBkENMHAHeiFYwm/W6oB0Gij5Y+LEV+8hmsyvrVQA41milshV447XFjgg6DHAICkMu3/Fl/JjWpspTMGFhjQgkNFCSLFiXZUE7BFbO9/L4uCx39zdktlreXJcP9/fl1w8fyp8+fy6/3D+UX+7uy/7pqeyfnsv12zu/Lt6QrL8sNzcCXGCeegCHWO90TiTjB8CTeNb1qmxenvkFIMj7bq95e38vtzcCgyyWtwQS0C4jzkJGCrTE2Zfri8uyuJDfgMsCmMMYyyXOKmAK3LFlCEAcAA3hbM91QPuukBuBd9T+BK/h71z/pRg5eP5ya5QKINmW7WpTNqsV2TFwT/on8KXNPAEbjc/dXJfrWwBCBAIygEOIT53DcX38A9sG2UReoTfRCepC7XW2W8ZgMD78bgAHpB2xJoJjwOwRamD9siboA4AajAFsGgK0CewJtDHkFwtNQDsBHGCRacwcPtuIvU7sMplRo4IewwfhdRObrPwc2dZqN6suhnRmMEjTQ9bD3Esd62SYAdmTfLS0+jNzVwBu83l2et4egwd6GzD6/Vh8s/ef+nir/GFXoYzv1sdCbG/kU4WJDvsI2VE1TswxGSE9GWqHZ8CiQYEco49e8VYfC/t4VP598+v/UF4Xd3XQ/dmyt6v597wO+amPPWs/O6NYtK/bz3P1TzPbV/q5nmET07H9g/673zta9xqDGCzl8fmYgpD7987J4dycNr92HrhxTLarH8c3HQdw9DIy3CMS2oM/HXy2AyaM1qC/yGhPjdZ/bj2P3WPuOt6Dx655SneMzlZz9+vnaU6WRnspj/XYHvLfTp750kUO98BxBo65uZ7o4kFse07GRmMNuPPB9I/0vd80kqFz9M1Q1pOcH9MHnovRXp9bg5+VjzzfcwAOtXrPbXP9c3c+qbHvQwKLU7IzZyOH9jCDuADgyB8eCX5v1PvJmxqbc9k3pPgOF6IFravwVCmY9rpqwmEl3K6pZ/QBNmrOqvJLYpUpzvsDWKoCqXPk11psvF5sZDBHG2BOaOvcTwkgT+m5ySHX1+5BHBp/C970m0NKjP8fUHHrdf1LcxqKxJ879vz9PDSlmaq/U1J9srFOzkB7w5xj0u6noNdIhucU0jnP9bcp9Tz3eQ3yvFcVUJOTUydkHsQxt6en66m11b/mSLRV9/K3Sn5Vljd5cJ5xsi8NAptZwznDU1+fUPAOTiAecQr0nDI2x4x7v47nGoS6OmeOt5+OU2MeTd/PyNzcFjp2jWMGfbSfR/c4BeDYGsCxfiEDxwoADjJwILAQDBwIUOCQHokqlY806mQliKetGQzgqEketm9QoLrlr/QuJSiQ7NmV7fuO7BtsoUIAxyv/5vVZXF0TqLEEgIMMHA/8DkDH7dVNWVzeRHVF3CcqdUHdyuvuA8CxFwPH961YOJ63L2VFAEejqUUAlwCOqB4QLKW1SmgV1mqHIPCG6dFjd9vmOWjIPGBitagsD1Ub1Lgj93YwA1QGjkg2E5iKIOIWQZ6oDmPSqiWUsXwEcZjdgUweoFwNkEICcDQ2kXSIOedAI0Mhy+QEoOVjvGkiOJIBLx3teQyh5m5dKVyrl0ut+GVrAyQyXaxTsRahjykGrQ0H1lCJtairMoNG6mXvpLwro2puw4EEp3ETAwfmOIM4NMcOXkTVRs5XKkIUSXMn3pKVrwCOAHJc6pkx7AbiMLAlaPndi9zAD+p+BNtbpTUCJ81f7KIiDq7YD5ih6rakTsWj7Wv25l5c15iLArFpDVKChJXgjKOZYSRYAfisSjhqvHXSZSGTD2FqW/fsVh7nory+XbBNioLtAm0gsYvAu34PwE6NvPUVzE4qSSAN6lFQKqqvc0V2MN5kZpa8BahHvBer7LTkfk24IgEYQV4GkhGsjDUVeAPjiSST/YXwHaPDCgWptvjJchhJdySEa4A++t4zoR6tZJo9xJxE8iPWYRLmqH5tA2nEAgUoqwUevWYZvDHy7Sb+wQDAgeQRARtHABwYg9gQRIlM+xR6wLpqqp7MtqO9YpaHpN7CbnnPsD432DcE2mrgDgUc1f5DyRrJcciytGVLrrsvPVvAAMDBHaM1j2SfWUWsIRpwSzqAz8i+6wj+C8QBYIYS5tKPBHzhu9k5+BoC/tIf9Cdjz7mYwOANfU+KuaZ8m8/qYK3alqji1nvM4AKRXmB+lRxy4tjnIyWSlDwFsFMVFp5HM8poLG5bYfYD34v3ji8COdhaLPTx22V5ewXNt1k5cquDsGMB4MAcqo0Kql0bgAPgBLBvgHlDIA4AOPBdrBNmnrCdYdKJiYfQcalSv51F5Qu5Gv61xPPDPwIdNFvNSWep5ZxAHbk9DTutjQAcJdpRReKisoQgERRJCcqPFGsDSwTAowLMKpNEAxuI5eZabXnql+YEoA0DOOC3CaSQ2D0qE4f9R+1ZAjWirYiBELkVSV+FOOdbWzXWLIJ1uM/YJCSwv2Q2jfa7/SS2TQmfSdi58AGPADgy4KRn4LA+am1oxMLRx3n8XD1whhXH4T9Yp0yS3nVCWgFQzSxJ9cQ/d7p3xYoZtQw8q6eMCnZlli7AefWMGK3ERusgldHOjQaiCI0Y8Sf+bD8y6ZMMmAugZ/WQbHfMluGziYy/9LfXKZh2mr8yBnDoTNPAYo7FTGy4gRYhXH1cR7arWcjApUROyqDcFC8L++bWg+HeH7JwxCBom6ZTWv2hY/vAvkcFLMcY6Un4nGMWjgiWGoSuz7YEB+0405mWH1kz5TrTWcBj7gAzZEKyzNQH9uj7+GOqfKeu6ths0rxM7frUt5Vu9brIJzaYWj9GEshARHI3NmC3mCvVSgWALgES3gTYQGJ/j/YXAG+IiWO1DWYOgB+ifYiBwjlGqOQ/bgq2CwA2AJBYC8SBRDgBHDsCOMicEHKPJD3BhbeLsry7KfcPSzJAoCUIWkiAgYMADoAKFkqKm3lAbBzBwFHd6mj9iOcm44iel2DIYKUAeGO9XpOlAqwKaDey3qB9yraswMCxBpBjy6+3zVt53wmUIYA67JkC8fAor3gueSeIw+ARAjXo1wUoEGBDjJP285rPW1sJsu0MwA2b8v6+IzPWw/KmfPnwsfzTb7+W//Ef/rH8+vBYvizvyv75qeyensrFbl8u9mD/ENuC5ikAHPtXglH83PC5AdIkgIPLEwAOtEJ5+lFenr6xDcslni1AHDc3ANHcltv7B8639pUKZdwu54ogh8JrQ+IQa4EfhP2vNiqvdNJQ6FL9KbC4hI+OnaZ11D6ALJmBYwngSNhOgTK0l9gSB0wpqzXXD04C/iJb2wA9VwsBIsjCsbgW+0YAOMyIBZ8X18W84R9ARQY0ko317Z1tWshiAmfz/b1s8PP1dXn8+JGi/rJSWxjIp6tqt+stC0sAgMEY0DpOgAsBNwi2MAMHWwMJWEIAB1sEqe0gfUv4byHfYtpoesrADF6TQI+wN/R/gg2Kb48zp/2iypzXQNe6X9L2KTya9SC91hlKb1HDB6vVIHbp68zFQefihzmuO/p5Lgbb50ao66PdXvUGugSg3MbpOc8xJ5mOyBvxiCHwKO9fv4ftN0NYxKwzgEOxx2bhVAQy/dfHstdf/lxebxqAI9uHka/Vvzaa2/45/eyjOPrc2db7tp+3fC2vQ45zePw1zjYjL6O4ccstydrVo9xAZi37E1tewZN21RoAZ1KtlZbEl9Zah4/Q/1zzF8e8l36dw3i3QPLEB5rsvYGczN1ptIYKq/jcm/3Yw59P7cXRPszydDIW0uXn5uSn36dze/3UjPfP049/TsdkOfU9ju2l/Bx5TKPPzM3x6FnG4xsDOKiieZGUD00A5JyazkA876smJlkvTXOrsXPsKR8MebRv81qO5HNuvk7N05w96Qc1Jzvnrmd/n5E81GvZPtgHT2D83ELFRba5kLaXuazLT8nUsX3Z7yXfp96vB3AcvKFPjpyFAOsFJx0Y69McAgEcTJtTyPWjE3pNCGwiBU6GmXd1ZY9frys4FZUD8Hz8eWx4HCyObE1KHp1SSscEtwprdxidCMDkeN4cFyuhbHgtYApCjjZ2sp68iRGrcgudKPBnx7aod2RSQr/l1hK40Mb78HNtc41n8ZRSyIp4bp6PKaH++v0mPHb/c8aWn2q8adsaNCfn0FHMDo7uO62E6h2ffk/LcTXJaFqkftrnnI96qPC+s4M0vZb33zi4J8dk9HSnlPhIOrLj3x8CTl1v5Lj0a3WOPB2b9zklfswJyfI8p1dOyd2cvP+tzsncGvSv73fr8vz9/z1g4EAgiqwUAHBsxcCxWj2X1ctT2eEAvnULlRkGjgiCh/QfVA9WAEc6rDHwEH1h5dQnAEcRgIMMHABxTAAcohWHvIKuGwwcy+tbMm88LDKA47bcXCmIgYO/D81i0gCAA4G2DVk4XjAvu5fyfbsmiONpuyqr3ZrtZbJjwMqpsGOmm7Z8TwEckaSLJHs+ZPHjfWOyGoCWzmm6NxigahWSgs01rsz4uQKguP9+pwQVQBxiVWlAAlHFR7LZJshtI6KlTq04ReCuVqhND8tNpqaUlZMxO8nex+EPN38c5hREUqIjAtt8bzoY4TcGYwKAQACHko1MFjEII1tZ2VYTeEFU7ZEcYgJXFxQ9fATaRwCOWjGeEhm5ny2T3A1oWXMH7DSkJByT/c4FpEqUhsOURExBARHsqPbEQSxhZLB18KWqZND7Yg6CmSTAQ07s1gOzeDHUVqIPnARPThK+StMd4fi6HoeHC1VRtteVcMYkk+EEAA62BDDjjFuA4G4NhIDxqhJMa6r2DrHGEWBTz2tX4fT+SwMhs5qajDmYVwXyBOBAG5X3gtYp3CsGceyVBKWOrn3am/x55A5GOaCfARxuTWWwRGRQJ8wknl/eJ9g6sNJi7nhXYpPJUoin7k8GDiaIVcFubI11juWeOlRRhppkceCX487sIJE8J3AoWjFgzgTkCCrnSnkbWilkHemMiQxUybAv3gE48P7kv7Rxp3Y+RwKWk4NjKnZDOF0ADrOTaH4M6EBFoT/LKr8BgGPOZmtOJdM6JPp3raBcPT9ntK9BmscMHKY3r4ndFt514lIJDWPeDLAwO4EqAAm7eo/9Qn1n4EcD/kl3BgNP3TdI6iwINmgADoBAAOCAjhTTBlumXMMWh24N8BvBXQk0RVVstpgM4Ag1HdPBufEewZTV9iUEUbwSZFBbe3H3X4h2G/2Ngkkgn3dqe5RI+hgJ59CLKDzEWkQmmWDKEuuHQFmkrsf9cwsVAhovgUUNAIfaXeVzKn3zDsBBEMeNWqgIpBEADiaWgoUDCSHsV/wdwAUmogQUdCsWASfEfKFdHkAAtmMTOJRVu3iGaKNCkIYBHG6fAj0Wc6M2UEqOyZa0gGOk+QVcwtpHC44M4JDeadoeH28tToK9yYwZgSjKZx5XrZohqDEpaQ4W14vQYQIpmH3DFPWN5QPyKIBLY6bAZ/Q1x77R9vKRk4y3IeYnkrLe25m1pDJvGawB2Z+AN7oWWSH3Yt2y/gydYeYo+h9TcIZAVZ6PaHeU9FTvMmUAh9nlZMudzG42MAcU3bhvEs+pOjnQYdq9TcHxTOh2D/5bSuADLOuEvhMB+Zw6XIaU6I8WXlo3K57sNIbSqb5JXbzw9ao1rcwbtnPSE3GupT0LgF1tY1c91uZnyrkPG9r8EkM5nYDKPpJdVMnQ1HdXQjBPglv79QCHmFvMg1sOBp18a6OisbkYqj55ZsHKwnLiPM9kkMGnijDFdIXPmgActX1K+LkKRrV4l/2UGGFgnHMytA3MQHTZiUSYYjmalKbrRFlXykCfAJ5mBo72Hsc3czbKV9FaRERNwF/fwcskA9DsmHVEfFe7UYMa1Hubyfa3d4I2xL4RAA4wchDAsWVrFYE7xERVAXa1BZ+uZQAHE+27TdlsV2rVsdmIfYMtKdSWgoAPtByE7Qn2jbv7ZXl4uCt3d8tyd3dHwAbABEiQ6zsAHIvQoW5DkdpFEMgmZjfZ3tT+w4eyAAAgAElEQVQuhs+NVqtolQK2zk3Z7NRqBO09DOB4WW3LC4AcL9uyftmU180rv5DQx/PBhuE/MkCBwQHnBHk6FQwNsB/sBc749HkBL2Thh856BG845Pu+K2+v2/Ly/K3stquyvLki+8Zvnz6Vf/3Hfyj/6c9/Lr/ePZSPixu2UNmjjcoGzCB72kOCf4OhBD4TGTjAchKgFfndAozQLWQbFLSHeSnP37+V5+9/UA/iWV43YKF4K7c3N2x9snx4IPBBZ0AVoHj/XLJ9DFqNqIAA1wSLBW8Rdt1AWoMSKHvcmxJYMjDZ9pB57LUAvAH2FTJooLVI8q0xNsgPGVRWaPkiv8R2loxa8KHRaodtSdBe74otSszAQQDQ9aWYUi4uKFvQS1UmMR44I2hXSbndCXgOkMpux+s9PD7yOVfrFVv7AHCE94GhQ9d5LzfLJccCwA9butR2PxAYtUsBaIMADoJLxMABZxjPgSmCH1j9hvAdmpULW4lYggEcKYYrZdzO3U3/ZiBZgA+CPaKqkT6JEX7VcQCHAKE1fdjld+zf5Phnjikeiz+OkmftTDONWVfbkoAYljFGKrqzXLLC7Yzgs8KksCVz0UoLK/bX3b+eA1K8Jr3HLeyqzj+amJcuX3/5l7JfLLOFnAIMB3M9l/ibXCQlGD1HfRx5cn6ND4+u3X8u54987XzvHFc8iDHWPW87GLYv4gNtynonrc8FTn9v425+ZpW7FPfr50i/j/JRjve1fTT+7OGr0/ma/9Tsvphk4ts8TGbEe+DIoEY5i7l7Hss5jvID/bVP5Rh6OTmWc+ivdY7+yNNwKl8yktVTa3ssJ9hfr+7/tI6jz8+N0z57Xm/vloM4QNq3kznoHqhm0Y4cQetHAsg09XGT3xpv/Jl812hOfkZmrHNG69TrsXOum+VxZIOoFQ50ryfbOisRGURcN5Mi5DYq/fWyns3jdTHS6DnnxnlsL/G+IwCHB5QfcjSo+ndF66UuOydCQfa5LZSBHhlx2h+ipp/vUUft+qnCIFCUstUpeTAzlHOUX60Gq3TF6bldOXZKW3Ro0SxseT455sEGxusj5ZBf6yn2+w3SH8inCrglyY5v4iPJtDnFk5yeU0pzTmZObeBTczO3UXol9LOK49S4jm1azb/e0cZ/uA5tjNxpE7keOVZz+5hUf1FBpSuN/1V7MAjMHBhi3Sx0QLvqSNamz5mCMjOL3q9FP9rR4eKYfB1b29E6zl1/5DT3OrPXiceu38+Ln/P0Xhmv4F/zub9GjufWA6+/7jfl6du0hcoOvXWZ7BdF6xTA8cx+rQBxiIHjbwFwhEzGgc102HVNkAy7YNqioOIU7VLEwLEl+wZAHKziRX/gqDhfXKIyBgCOpdqoBIDjHgwc1wHgCIp9JX0FdEBwbIfrvm4I4njercvL7qV8263Lt+2qPG9eCOrA3Dh554pYne/TGrv63swgYWTNwNFYOBTM5eMHKLA6kLZhRP62CgzOTSSTEWBAYlksHK4gVgCUIAEkr3bvZU8GjkjEIikdVR1BoFI/63IRg0Fc/eHgnQAc06B0Z/lHLIMVJNHACfqUHeLeN8Edoo4wmFtM794AaZyzQEWLsh1BN1eRRyIygB+c48gFIMAnMIeBIUqMC8CgChDsMfcglk8RQIpIBroqF/NYE4vhEpmifJLEd+VzADiwVqoqU0W0WRcSg3PM8jyAw5QLqljRXBLA4SpugjjMRGK2CreZqVDcYN8IiG34Yt5/NSFqf8E3Ct8t607rpaaLs42ZVtSowh8MHEqYsYInwB4G0RjQhPUyGIfVbjUprUAvqqcE4IhkcmKuiFRZtaACcOCuAeBgUDRAHAnAYSYOtlGJNheNej4xBEUi3f5bTf45AI8nDCBU9fEClFEBFS1dUOlYmuwIICQAR0uiQmgQYBWAQwlQVa4r0N7v03owqUkW30rXr19OoGBekPR1gt3zxgB+2/GK+0RiIza35CAkpwaGUiCkJrUOg36YI+69xAIzF1CY2PGc54v2ImbXYHsGtmjAHCHkPwZwVAYYV313RtN+kr7LZuDLat/P3dJeeF+AOGoLFetPzVGlO6fCi+q+lEDFNZXUFi00wRuuRo+ez9RdDDY3kBvm0UAtJYMBGlDbopsbATjIxHGNCkOgEXCxN+kOAjiUNEZiBCAOQirIYhTB09TmqglEA/u2fJeFSzKmhIXbEwm8YQCFmCLMECHgBZPjFrEKchP7hu0bG5iFANeEI6vrW5ur2j6lgjkOARwI6vOeezBwZABHVAlnnRcy4jmdADgI2ACA41IsHPg9aN39Oyt3kWSoAA4kplpLFQI46JpE0iwYR+xvEFwFAIdBGmDcSAwcO7KViZGjATcA4rAvrwp5JMjcJsVjMbDEIEjaSZ9lJoeRYBQj+CMBECLZQZH2uT762JPlxa3RTHuPSuage69JI7dyMdtGtGTBPAqIFd87Fo4J80aSUWuoOP0cHqbS2U6i1Nriuf1VZSULubK/pdaDBsF2AI5kiwTgUzKWFojgUfkhTedp3Z04074XkCMzBeVzgz7b2tboooFo64Ah1esKvEVl6bBdr697oR008gRZtweAg4scSZeq4kWVb5BCjQX1wcv6+zSWJD0Yr02+5zHpXMB5wJzSZ9M9mxfekABaK7cWk74w7S6HYdBkjOmAwtg2Tm+uLd60kjCBo3BvmwMLHPWnid0ysCMezXqz2hQ5WETh+YzBO3nKvDwpvndwVznT9V94rGkPtPnXfOoKckv1XAafItkMoLyBpfJ96+apAI7+XIvzSSolSQPSffx3uQbtHMORaMCD8To2mVu1uPAln7cPk0rVp7CYdc9LBpk8kdZpMRjORzx7PWehrUhipXCyfbPbk2EAIA2ycewE3HjB9+22vKDVSLBwwBeFn2mWKQOOOc9M0Os8vtkAwLHROdwtVALA4f0AkOAN2TduCd748OG+3N/flfv7e4E2FmKDwM9g42ALFbMtmJ2AoDEtlxlrCDh4A/sGvutntegU6wZAGw3AAUaODYEbL6tNeXrZlNUKII5NeV3tyn69g9uhNYc+hM28viEQ8gb2kDbXPiHsqsHKOveCJUvghQCuwN9iu459edtvy/vrtpT3bbm+eisfHu7Klw+P5dePn8q//OlP5T/+0z+XDwAJwOlAO4/trryhXQkAHASLjwAcWwGZ397E+BEsGTi/vKOdCcArAeB4+vYH2TdwRnnbIU5SxL4BIMXdHUEGStzjgIOCC6yv2D/UOoboU/mZuDaAI/B7qG+iICvagPC0TPYtAUFwtsJ3gh7irMk5vVkQWOGzl9RLFHsAoBIADrP6GRSJ3UBbdCNGi3fqsasClA3B0ZgLtOa5vqZMQF7AXoJ5RFyFfj3GCJmBrAQoBXOI+xPAcXlZlnd3fA7I0c3tTbm7uyegBKwgmBus+Q1ZRK7IkkgAB1k25E8BUAJwB77AukFQktD+FYmss7tALvSpAzRabSMGH+dK2WizP8lWVwBH6GZaxJoYzy1Uoqig9zbmAudTJdd+C1vltRp9l55sutg/2/86dHj0ylz+wPcYtWzL9/Ln0ULFGpfyZlbamKOpVW5AP4+z2RoperkvZjxxEr9Zd4XbpvF1M6DNPavNZl7n9ed/IgNH70/5+ftY8ak4d773aD3ynB9bz/7MO1qn/vq+9yjPkF/LgIn23ONcUb5mLGXKa7QZ7e+pRdT/5vIL7T0t9lTvV/eWjE/LtB1b3Sn7/1H8TrrMZK5He3MG9PozsftTcpPXN193dI883lPX9WOeGmue1dH1T+mPXq5P3e9n7nHuM5y65ty8jl4/SORXdpipTFd/vcvQ9Ucdzk/E8I9JcNtv0701+sxIZs6Vl6x7To1nTs+MZOaUven1Y5abgzPDoHiLB4E4a1XbEYWqPJt0QA63Of4ZPf4zcnJs7uo9AeDoN4gXoB/Y6PVeCfs9o8UeGbLpYs8DLTyWYwro2HgdiJiblN6o9Rt7KNCxD6YG7PAO5xjMPA80KRUpdYgWOqbQquDlRMOMtRnN6ZzQjxyGYxv63PmcU6AjWzd3zX7G/x6b5NSazhmlUwpr3li1vxwbf29ILNf9eLOy6x0sn5rPmc/RWEafmzNwo/ees4fn5vfY9c4xBpN9FkJ2rnGec5q9Z0Zz3huzn52PkW7uZejUXjvHEPw95Tmv7zEAx84Bo8TAsV49q4IC1SpgnxgAOBA7d4DLLnh/GKzJ4QBv4NDcKj6suJWcfrtQsmL3rjYnbHViAMc7QByoUNF7ry/RQmVBAMfy+q7c3dyX+2swcTQAB2lX3cs0gru4BgArFcARLVQA3vi+W5UntJABbS3ALexXrIC8gvGuyIhUQdXtfp/7XwdooPa41qr2AA7Nnfpp4D68fGYz4KMGxWcCcJgG3j3ZSeuKIBdYOFBJD1p4JKUjWcWfo287PktgSK6AYzwokt4I3KJSSKOaFdmRzcl0rgdy3M1dszdKdnJugrVEScrWZqDJlpJJBiwwoRmtARqrhlkqgqXDAI4AADDfE4ngFNJWcJGJ+kiGRc97V3I7QRFpDMlFDTzrUGkGDjFuBHjDDByOf0cC01Pr62UGDhWraTwNwKH1YBzQ7CNM+IixAslEBEI1H4pjEfgQyQ7mB+J6DozUNTBcJ/yTXn+OdHXzw2IPTxJ5oqQl6OIKocrobR3XVwuLyFnEvlBbY4MVWrsUtYsxCMf7rgWynHiLkBDXwcAl0+hCmpk0fkN/abdRUZshgjdqCyEXyLXMiRKsuq8D7rMAjgBtcG4M4PCcvif63ngt+4i4vqvQlVRQYNcAjhswKqDaLBL1FYVu8ID3q5MjGbBhQIbbokTFtFovqIrU7BuW2ylCa5r8mfqE04Bi2/dR9Uyd1vSIWeiyL3TsQJjPEmbokcQFeXskeReo1ox+39L7bkRz2ELFyeyRcmv3018NarP+nupFPZc0Qar6zuC3FHDVntfI/UkDgMlWEz29EbgmnM+yo0YqAnBg/evAg70IOiH+BtAGWSIQxL8VWwSqdC8ulQB9v3jjda6vA8BBNiwkVQJAGG2oDH7T2mRNMZ01AD6U72ogoQbgCOaLxIJRQYVIYOFjBlQki5P3RWUvNHjDeyeBa/B+9ZkX64a/CG5AUiQzcJiZag/2j6JkQwQEqhzWllE687HKGTT1/DIDBwAbYuC4uUZCKhg2wLTB1wDqCNBCgBHQPgQJN+7hqEBmYiAAHNAZYgtowBUBOATUIJADLBys+tZrAHFgH4NdyIxPgLnaXkFurtmSR9W2/DkqigmkCLvL3VTbW1lGtbf71niYEyW0m17oKykjH6171Xnw82sOdH+x6IgNS9XVYG3iPPFvaAEkZpqegYN7NcBGtkJmQs82q/kaU4B+9mGqzQ697QRQPWukFnS1jUo62zvJ3et0o0/z+TC3orHOymwjc+cIfo5zhs0alj21IGmf65L1lbWg2c9qtWngjBBwYp9SWYORlKXc4rZSqaekvvdv0vWT5HjHPVcZFHwumARHNX4BJsL/JujPINZjAA744m5pJQCHgLNOKDW3NnhlOHLDJhsQJXS67aoBZiOjMXmNtD3cS+EhDj+hraOEZ01+hI+MqdDeEmtS/TeTFKx2Iv1do8/+e9qraa2qH5eSg/D/zX5E+1aBc+GXmL2jj2cF2HB0bNA1YgwB0jMoyti8aQlLGy/1srSQ5qSeDWyY4oTQxRG4H5wETzas7vvqm3mG7S1H1V8wIfX2aBuFDwgkQydDDxPAsd2zbcr6Fe1U0DplSwDHy3ZTnsFSAQAH7A19VLt4an0hOydb8LpXy5TNBu1TNuXVAI79li0wkLCHvcV+gE0C48Ldw7I8Pt6Xj58eysPDQ3m4fyi3wbrBlh7RJgTJbrWMEPMGdWoAOFgnEDZILUTN5riXDdqDqVOMGwRxBGvCeoOWHJvyTPDGujw9r8rLy6asV5uyX+0I4uAxFy5IgNQwnlv4KADc0sd+FcCNLQOveb4noB6A6+2O92VRRYA4AN7g135T3t925XZRyt3tdfny8aH88vFD+eXjx/Ivv/1e/sM//VO5A4BxvS2X+1d+vW235c0ADrRivbkNFo4F/QU8m/0OsmhFCxACLbb7CuB4+fG9PH//KgYOyNcrbOUlGSXQAuT6ZkGwAf5dsqXdojK4sMAAUxJsKmDiwD0BYiCYPA5Izc6qnRh+x1wgHgPGEII8AUohe0Ohv7e4WRBEYkYR6CGC36FT38SMsVqt6J/gXKH9JaZCHByvb28IjuAY0HoEa0bwJWRtyediOxjcD61OLgGGVcwA10KLH7TeBdsHWEUwDrwH4+YYb2+pmwAGAlPJ/f1DeX5+Ks/PL5QRyMDN7ZK2Dow27/ADFgvOH3wDtndhG5UAIwUjBwUJz8HiSsgyYgVNxs36amQcrs+vSCJVM2iQdZgK6xF19sA9OgBHPHdW9PORk/auSQyl06VzZ6Ksi7LePxZDbmf1OHWkM0lmNKvzMHM+zS1U6HP3AA6Dzjtf4MAnqrG0BuCY6v6pyZR8RqBALsHRf1ovG+yLQgBHx8BhWc3ny9HPp8x9ntscl6bdZOylGp4h68fo+nPx7Swv03Nxk+Gp3LR7Vzs+uGGWnXxdz1Geq1FsSBt/vCzH5LLeK5Cq5wA48hyMYpBz6zUZxwk/arKPTyBEjs3d3HX69R2N+dzr/sxY83tH15+bu9Gcn5r7n7n+zzzDqeueGusp+RnJt9zy6V7S/h7/OzU3/lR/zeE9Ol08t4/n5uXY/uvnvbcT/dP9rfpxNPaxPnEfm8S+YZBrBm/Ab3Z+ZtJKe4pfODaveUynZOOYbiEDxzkPOGdw5janXz9HqA6FoKHa+8GfelgvTD9e/A6nYU6IR6/39xoKWhx+pwZsvPGOKdaJ0fKxfnQwTBfp53Zk1Hvjfur5e1k4ds2RYc/PcUoxH9+4UzV1SoGO5G1OVkYymZ1SP0PvVMw9z1/z+nhzH15pNEcj2Z6T+/ws+pyR2w5KHHe2/rr9256jf85T+3ckP6cMTj9HP2MQ+vv9rDHr5+eUnjxXqc/pijnjNpLBOf1wbI8ek/ljazk33r8WwIHgAKtd3l7LBXq0oiKC7QlU/fvXAjgQuHZCmsFoM3C8vx4BcCAA0AAcZOBY3JY7ADgW9+V+cUcQBxg4bq9vytUFqrFF34l/qipSi5bNXm1UngHg2K/K9y3aqKzKDwI4VmW72zNYVKuwDDJg9r/NMtYW1zUQg2saCfa2TgZ2KFDCs2Wt7joF4IANvlL1WjBwMHmLRBSJUVRB/wYAxz6AHE5IMzkNKlGBM9hGpZJrJBAHg4mmmhZ17swZZyLevVxnAEdvk6gXGSzRQbzphtZWjPkYFtIooUNfIdnextIgkIJapyDg4/Ygmme3V8lMKEoW6XPNR+iiAZG/UHJcldqV9r8GPSJ5ZYCGY9pmRwn6egSPxJIAJzQCSq4udzsLEcOwlQDlKBLreq0BOFoFrWT/8lIBQ7U/QIJO1eCqKBNwg7G3yligAF6usLZsSg4tj1rekQ2b98taC5X6OQbG1IbBrSa43pFEMYsE65wwXibqLloVe6X+jUruAHBk30L4BgeRdJjyPJNmmHOsJPErqx2xHtFGhVVsAnAwoYx9FKwB7k9eSxLjpq6YdCWm/DnNm9YtkkQJxIHXTDN/EQCOui/SwczPZQCH0UDYk26hcrO4ITUzQTm1NYcSCGTiICe6EUUGuMSUO2ESAAImd5j0VeWf+nNLj4z9VOmepPUmx9epHjhspZIBHBktn+Usy2NWMtkOTgEcSug4QOuqTbdQ6QEck9YL2CddsLGX7zYeJVcO/YXsF9fd2pKFqjmOBKTe6zl0klCJUck4qgRhE0EpzZ7aST4EeGpAJiWpI7nOVlBi58AeQjLndglZEYBDDByQGVQyht0GY8+1WnxYh7j1hRg4xODT1ic/a9KZNhKudI89YKATWhRxnwUzlPecW3zgEQ2eYnuwALbYp5BtbTKZZRPveUUyJv7eWqgAgAdZlnzXNi4BIsHrZDJ/RdIB9tIAjqB0TsEa2upo0ZUBHGKSUGsjgTeuyg1YT5AQSQAO/m4K9qgERdWrAWmSUSEpud7BqqM2HPoCiBTJs13sUzGU+Qu+kkArYuGIll1B+Q8ZgZyDrYw2AtXGBgoF6wXXOyTVbVRse5lMRLVwrlR1skPeWwtiTSolI3hNYFEH4DDThKnbyU4itg0l79SmRgwhwUpBFpN4Tx13xCYCsUFZZduXY2ce/fHwnOJWdE2PTwAckXy0/LkPu36f6sx8bft4bNdWW6mYiUPglB7AkQHQQ/8qEq+GF1SA78Rha8lvXaMBYvX8Sm5U4MDo0BK+SLa58g0C6KVoVdid0A+DhH5ajZCyqmkDScurHvxNAAbpmmYzfg7AYfur9mG2jymhEiBAjSASnHWC3PeuDe1kUi70snzdzNA60J8dC1qdp9C71rIGcOCap+5/4NNNQgrTOZ7IafVxNE8GcEz0bfZXws9w0riOfQDgmOy1AJAKsBHgmnQemYqPxutYiZpNhU3q5LkmZAdxOn4+gTg0Hstr85c8VQJx2x9u7Xfyc4AlAYlpnSUbgGO92RHAwdYpwcCxAnhjuy3PaDuy25ct7CHPDvBHzVQVLf9oCmCP1LoUjJh7shggGS5QB39H0r+8UdfBLi2XN+XhEewbD+XT58fy+PhYHh8eyi3YNwjiWJJ9Y7G4oZ+B+RAYLCW3gzVG2yT8Qp4bUfAgAAeeGyCK9RotU9RCBWAHgA5Wq3V5Wq3Kj6eX8u3HC9k3Nutt2a/35W0NsIX8f5xlAQa4XdwQQAB/FgbZ8wlQjHy5BSo6+DmBNzSOCmKHbYN3/7Yvl+9oHXJZHu8W5ZePj2Tg+PL4WP78++/lP/7zv5Sb/Vt5f1qVq/2+XICBc7PhHMKnUguPu7IIxgr4A2gTQ58a/rdbb7Dy87W8bXZlt16XDRgjnp/K+uWJBS7wcS/fZWPZvubmxocbfgdzxe3dUiCYzVbsUqVwLIiv3N0uGVd5fn4mgAMHOQLQAYiI8wyAGfANX1Yr+j0AXwiQsVUByMVFBZjeLZd8JoAkAPAEeIHn6XIxBXBgnLENeF/Y4JsbAk7YjoRACQM4rsvyLq4b7V4AxsA5HOvmRBeAGyj8wRwDnESQCAEcW+48Ak8ARH19JYDj8eGx/Pj+vTx9/yH5uASrzJL3XyP+hHW6uSFwhGAQMm5ofASYxHkTwArOmbxtPW8AlOz/14IIzIQ/N/FpYKuj8Md6seoP66Boez3QNz5PD01qPkFF/MeqiPrH7IvddXufxX6xX7fPMHfPQ3+nge7zuUhDaD5Sr/9zC5Xsm1vHAmjTX2Pkb+E1poAi6W9wXvWvQiCzvWtJ1ONMDRqLwR56bwZweJ/kcbZ4UI4Nnc4d+dlm7WQsSD479vfKa5b9vXOu2Z+fD689zSnktaheWPIbR+Oce60/D0/CAwNBPDw/60183X5Dx3DQX6afn6q4zghWTu5/5P29z93/3o+pn58sV37vaNz9nszvzTGPXk6P6ZVTY82fHa3H3BodG//ceEbzckonjuTznPke7aHR/J6ztqO5b7pnOppzABz9PU/Ny8G++u8E4OB5IjncI33Ty2SemzlZmduzc/I+lvVDAIdyHso9GfDcYkOy+Md0+jm6ZGQnz5Xvi//8f/6v73kS84BGE3fMEPRKZKj4ZkZW71UTzPPb7th1R0bRrxnA8TNKJAvTgTDI+4mc+CGV4pwSmBt/mwMf7E8b9pHyrA7JpFJnOppTG3o0xrmg5khBn1LKcxt3+jwRgJ4x9qcU8znKtDd2/38asekcHXd68rwc7MtUwXagTPRCSh5OARyjOfxr9m2/93vF1hvJU0b/lHzmv88pwLl7zK3x3DPk65+SqTmdOZqPXvb6ORr9fbTX5vbBqXU86tx26M/Re+fmN78+BHDgoI1+u2DgAKBhsy4v61UB+8Z6/cKDPqs7WOmyLxc44AMREL3aWREXAXFXcFa9H4fR6tinQBoO1aKK5qejmhBho9eyx1dtoSIWDjBykDnjHQEcRfyu2EJlUW7RQoVtVMTAARCHABy3fA9AHDXPZAAHGThQEbUpL/t1ADgE4viBFiqofAoGDgM4DBzxIZuHz6rXW8WfzKaeSeCDCBi6lZjTetUxU1INv+YQK9e5UhLHobWyaMCRYdxIIAECNcS8wYRY/C6GDifJ9DoLdeI6qlKJ3xlQCCrXIwCO0dnHGtOVcZI7AQNkmYMe09Xc9SLmZ4nAvGOtZl2IiixXKaotSrBNsOIcSR9VZlYQR229IWYKtxZAwExgj0ZT3ULiMdbKoqHAagZwuM2Mc+Smm67hYIIELBMCCwgUIBpysapH0j8BOGo7AffbriwJSpC1gBMzwJxPAzjUiggADreSUbsRMnTEXLUEXRCG1xYMEaiZgIlivWrVfau+7/Vp079Vo04p4pHA4Nk8JbiCZcZAGo6VSTsBUNCGgD2uQZEb+6e1IXI63MANsyM09hMG8N4B0hCzBIPkSBLHd/yMSnVUP/I9BnDUljfR6iakNifamV8NIIS/c/8bvOF5TBW/+LsBHDVa5cRXzSG05JKT5gx0B+BFfcLVQgWBULWTcZBNyVu3lTKAo43LfeYb7ahBAw2YJAYOA8H82Um2iGN1iU34gpMEX2LhqOW03lN+v9MmNTUVlX/jQFn2walBoi2DtkTl32CAVq0WkKR2lT6q91v/755ZQDrAyaAI9tU8XdMPsm2phUqcM9SvPWyXLKDhVvGQTjxqb+Aa1IEB8opXpfPdaiIS/ezlHYHQsK5Re5yYaDhk3cP7nAw816j+vGEfdLJvIBHOPYUPBMiHSfUAfLDFUTAhsI1KY/ARG1IA7pIwQNr4kJlyNmTV1bvUm2S3EQMH7JJ+BqgiWpkFM5Heq97fvMwE3JcT6tIjk7OPqzIMviLIwaC7AHGgZz3vre8GPhJgh/1PinjZxtj2tS9uGOYAACAASURBVCqeawPZYnsUsW8QyAHgS+ism4UAHLcB1hAjh8Acfo3AnGiPQzrvOrfBxUL6h9b+gUk8yh18oaCyj3YqShi6dQrapwQzRwCy8PfqTxCodEEAB1hBGiMIqp7DJocfUvVt2heebyc6bN/F/lA9m9gBzXZoHoMtKnw9AxUaMEP09WbdyAAOgY4EOmHlb2WnwftzKxcBBXm7WQDH9Dxn+50HLT8o2Wa35QkfQIwbLelcE7yWewNwwhTa86GNDB/XiZIJkKxrDeM2Kk4+Tc+awTzAPWkGDrxTmZDDM2x+7pwMN4CjJYxG1a/WPTnXbX6ClgBPyXApOjsDVnF1T8l+RHKlbrREP58yAI3ZxXrUPrQgQ819jNcz4wZ+DuY87akpA0dlGwm/NPMZNRBHQJMIjOwq7WqmPz1rdorNVOJEWNKdDlOJiqB6xpPpF+g1A6MasKxNbvOtpxPuymODf/Nf2+pZ9mXCzBOSmbTss4nDo8qhgaDW/2ED67IHSGbqN7UzYhWRDsBRGQEpA36/ZVbzxAZPThAGgKPue861bJX2QYqzTJKvYauznMaY224J3UYgC7nW6jmP2hp6NsAEZC0LNiQwcBDA8Rogju2ObVPA5vi83ZQnsB4EgIOg+tAxBtjbBxPrxY7MG5vthsANMhoAvAEGCrTYwBfPaO+08ff3y/Lx4yPZNz59+lAeHx8qgIOtSm6WbKVCAAdbqLgVk9g3wHDktmlmhRSwVy1HUcgAsAqZOvd4zk1ZkYVjQzYOMHC8AMDxsio/nl/K9x/P5fl5XdYvm7Jbbcvreq/+hVhaMC3R54cvq1aJ2K+IMZgFDgAOsAy97Ztd9ngMhgN4A18Xb3t+//h4Uz5/uCu/fHwov4KB48OH8o9ffin/8ttvZflayhXZQFZlv1pz/t5f3/jcBEaDVQLAgKsrggrwTEoSABgC8Mt12W7WZQ+gxG5f9utNWb88l/XLS9m8PFMnwcUCawhiEmhhA2AImFre4G8tFgXgjbuHe4Eywf4BUXx7L+vnZ7KAfXx8pJ/39PREYAzsuAEUbhGCOcD8r15WvM7y9pZzCrCPWkeVAMED1LOkDVX8Av6eWwq+l806GDgWi7K8ua1nGHUvueBcYMwAcQDAAScTrwE8AQYMtWbBUoIZA2uFcxfawsg2A8CBuWILWjKF3HBfAniC/YP2KBgXAB1on/L44UP58e17efrxg+uOuA3uB68QAA44rGhHA0CKWDgWbJuyw/7DM6Ply9W1zuxxhqedDfANWatC5kUCZEBjFBokAIcA1W5hKH1a2ZCqAg9t4ZhO0jtZMx/ERoNZs5mE1te+xVCSJjqRZBvFoqf2QPpwFH/0axn80ccWW3xLtkFA/Gb39HfpVPrvk/i2zz7NrnhsDgX6SvVs5HNVPVcn02h7GXMuW6L7Nnci/CCDOFj0VMrmyz9XBg4/91x8uI9J28b08zoXiz4WT+9zYv018++e+/acbT6z3avn2INWBOPi6zmZOZVvGd1nMt7DtMmxx9OSVb9J6zTyQ32RYzI8t0YT72fiox0f7Kl4/dx1R7Jzatxz9zqVvxhN7jHZG+mFc16bk79T9zqVN5oTjr/1unlf5rGPrjt6bbQP/loAx9yzjORkTqbm9MyxtTs19wd2ybHLBBbp912vu+ZyVsf0ZC9Led9O52QK4GDMh2fxUfuUVjB2Sof1+rV/xjmdO5LVfo4rgKN/yGOG5hxBOKVAjiuj7EzYgLRPtGu3ALH/Kn3ZqjyyAfhZBo5+4vuNkXV/vs+cYve8Ta4Tjm6EgwIPEkf6hIg9NucH40pUZVk4RnN+bEP0a9g7VscU0WgORkquf2282erqzlRojwyjD+S8Yn30aQDcsZ8cAMqyM5WlsfIf32fOUExl8/T1TzlmnmfJn5HIoz2g19oE/u3OxCmF3cvAaK3n56k5WiMZHRmDLDtzcj+vvDWS0b3OMc54z7mK/NTY+zk5tc/m5vDv6RAem5dj450HcIialJStWwRmXsp6vSqb9QurKNTHdMegBxk4ItkgWmIFIinzUSVc186BswDWORFNYEPt9S2dQBlBRS0BHPuyQ7/d9x2/679XJSqK2nuAbpW9ay8XZXl1yzYqYOEAgANADvyOwJWpWKu+dzLkdZ8AHAJxkIEDLVQ2L+UZAI4IKCE5WgPy9YihysNeD4eFnOg5H1ab5pwGunMLlQoOiTfLTl5GH2+DLVzpL4rQHsABUAcT0wyeiJWAYAIktvZKlpG2PqjI6pk8VK9pc7uwddpT3p8CZvisrLG3hH/W5BOt7oOUAT6C36siA8G82jdeyX0CL6I+ErFtM0yoXzz+rmRmA3IIvADm2tx+oyVt22hqIKECL1KSnnPWmDjEYBLtVaqj61lCkESB38a4obWBjGj+E+sKKssCsNEDOFoi0/3tHUSy/USFkBg2BNZoLVQAhGAlvlusBBCDOS4Hqg3giEC3dbV01NSPS0s1YeWY6s1s14NdjRTNfkaz0yiAy1B7jF2JOVVdI9G84HoqiWya/9ruxgkRtv1obU+0Bw12ueI6sN1AVDkCvIHAJFss4HP8e+yHWBe1dWj5p8jLpYRxSt6pBrAmNlqCozFyaE7VUoPzSnWh5IT3W7P6sSfJ8tDcAibm2f5ACXZXz7t6P4M4rKF4rwkDSGbgsL6SzKqljPSugUaU99DHBoNwt+sh9WNq9US9GEFJPVcCZDkR4/BeAm2lmJsxSRObX334Cv5yvku2XW0E1ErAzBQAbCgh4Ip+JMojcNuwTxVYl30EM9NM/I5QbJUmuNL3NwYl266Jbq94EMsUZ1tvQTQ/J8TcNidaR6DyD9WONagawebKnGOAMHVktE8BgIugJ4EMlnfoKX5bFjdq+SEWHrwfrVPEWiSghkAcF8HcAQAIGTlcqRkAOQW729qLqUk92JnYRhLFvc/JBhHAiQBtEFgYbFFsWRTgKrNCtZYq0v1i4pj+kw41yEisG2RFieAxKkytq93yyiDGCt5IDBxm4TBAj7bQAA4JQTA5QQ9hXgXcEEMKQAXQWwLNEbxB9g2BOPx1A8AVK40XwSYhUAIAHDgfUDZp14KBg0EKtU8hlNWJMwBsCV4VcANJC37Bl1F6UYwjSO68gkkHr/IhYi9cFtCzYzxg8GErJtCjWxeRckhthgysq+AcJzpDMVE+kayJpHbd7YnFyXuIejvYBMySI6BVsGoEeMMtomyr6dcZbFJZaTR3AKGwOtYymujP5YPSelbhqW060gZt+tqsQk0ncyncdi7AG1MfwIGkwDAZxtIDOGoSvxV+jAAcrc2Yqo6bX6zgez43SBWYKlsADrNETUAIKSjeAuKaGf+bnr3tXaW/pyOpxxCPVDlyervQbVlPUHo5FSxUxyL9OQAc+ubxxhkj6VQDg5oeDaaMavv0e/XNo2qrjbfp4NyWI+t+2QYnq7qklYeXfN3DZ49XptNuzIauPXPsp11P3daq6KYx9bGTuq7V1sYgAzBDLeOWO/FmdW6MuWCrkFbF5vOY9Hsk3r2vQuceYHXMvlT1WABDDOpILGUVsBFJ/Yuwi15TyZx86jhlSPYTA0cGaUif5uKYRinPx00gL9oS+gOhJTtjIyIzjb2yL8azSVcDmIiiB9khfMc5Fewa6w3OlWB3RAsVtU4BcONps+YXARywi/ZfwwcDuFAMaGpZQgDHblu2AHBE+xQBN9A6A3YX79/Sr7i9XRCw8csvn8qnzx/Kp49qoQIGjpurGxU5AMCBFipoFRIADupR6hwk5BvYFR6gWObEOMFnBYAjWqjgXAwABxk4tvi+LS+bDQEcSNADxIEWKk8/XsqPH89l+7wpu5etOklVgLwBuOFbxN6lHwpmkXLFtd6uwf75TpYG2GExRAQIn4yg+3Lxvi/XF6/l918+lN+/PJZfPz2W3z5+LL9//lR+eXgsn5d35fHiqty/X5Yff/mjPH39Gn71ZblZAtxyQ4ABAQ4AHwQDxwbtY3e78vnzJwIyfnz/VjYvKzKQEsDxBPYNgTgANIR9xVwDEHJ/f09d/v3piTZa4I2Hcvf4IJ8LYo313u55XbRR+eXzF/r4YOB4fnkuz+sVwRPXi9vy6fOn8vD4WL5+/V6+//jB4hr8w30A0CQIFYwwYBWhXyKfhf5G/bqi2gF4BIwpuA+AK2AfaXEMuF+X5RL+ze2i3CyXPHDDxzDQhe1dABxCixgwgFTlo3aPuB/GAaYYnzkxv7jHt+/fuWfuHx/ICrJar8r93X35+PEzwRsAr8CPJwMY1uLtrbxsd2TfePjwkWtF9pZoTwNZQxuf+4fHcn19I0BHsAjifbiv41PSI/Jd6N9RX0wBHDI7ep/8nEphOVHx0o9hpeo1pHOqvZyAGVQMor0betZxs8TENGdHTsVr7R/nz/cJt2b7sy//HoVUzSbm+GnWxzoHxSG5jp0BG8U54lyTGcTy533dYQw5TKwtrU2jZSv/7rxSldlJcZBiB7VHbhzkd1/+pbzd3MfatKu2HFXEsSr4T7ax5fyzsfb88ekqW1ONY4Z9bGsRGaWUD2tzMBf7z2vU7qNrht3qgIpa7+ZvHgND9HIy9TH0W59Hy6/NJH8OxLc/x43kO2YnInzjHTAXP+/j8cdyaJPYagZzDG75t8brPVf9+Pp9fOw+o7yvrzunJ7zfjv19bu1HMjC63ildNCdL546pn7P+c8dyXf18Hpvf0X1G1/a5so/Nt514+GSn5ujcfN2cvJw79pG89Hvk1D16e5aveXS/xbQck/l+fM1myRLU4rgobjELB33TiAGNzkJzti+v1Jys2K7M7aW5tSOAI38o36Af0Ghzn5rMU0I13ti9EZsaL41XonwoVH0CvgUgaGTnTrBd8vasJKvtYIcAnZ3slAzgc9voVtuuYJA37bH5HymmU5vC63yOoPn6IRwabmL0yAI3p+zO2bTzG60ldXpQzuH9OGndyzkplOXHctNfxa6xkxl2gKaOUPvUNOk0NgCjxNSUqSU7c71iObV38n50YOEYQMT34jMccSZO3fdnjNtIeZ26/qn9MzIQ58i+xzKdtyloY6TPRuM99gzHrj/at3NKu+7BLmo1PIz0uqVL2Mw5Ff215nTDsXk52ElpvAJw/FswLqiKCAEKVNWgUsQBo9VG4A2AOADeEGUrABw7Bi9qpjMovuuhIQAcdXzO7DuwzkySqhmYZMsMHGGuycABto33AHDgZ7x2gb8EgIPVda9M3iHgcYs2KlfLsgR4I74yAwfeU8dUW6iAynZb1q8Ab+irAThWrJoiTS7uVf/T7OpaMwCOoJ+dgh9aALiaqbpQDQRyKI+hn8geEBWgzLpGbJwRxgAJVMYNJKIagIMtUwLAwYQZ3wcKef1c7UjrYhJ9j8F0Mv3X9lI7QOJ5couTOR9kcpCL/SH5jnsEeMPVqg661KRSbf8hAIcYJxCkCpaNYD0BiIPx7wswtLRq8gbeiNYAVrsM5Hg+W8K1sWd0IA4DOGqSvIX52a/Z7BnRMkUVQVo7/lwP/LLhJD8xwCP/zamouofCrnZV9xMQR1SEI6lYQRBxoBeAI6VzUrVG9ieaH9dsOIbg1hXWSb1P1nSaK5vMEqEEb8AEarJerV6UeEY1uxLQVwHgUFWeEvEOyjfbgCBYZY9wUIzTA/pcUegqSSywBhk4yLrh1/AzQB3BThMqTS1XJI+K+8T+iLVW3M1gkQBx1OrVBM4xQqOCN0zdXmMvnXporAJMEKRKcs5TfLEaPZL7CnBq//iowxBaJEvw3c/TfEWPMQAcTlAG6KKCjQw6TpNhcEb2k2tQrQcpTxJf2mh1/1exCh1ibzHeYLliENCk9l2yz/JoAAc+Q1mJys4G4IgERVzLObFehqtu6KvYE4CDc9OY2Gvaq519JBuK/za9pjXoopOzAA6xETS2g3ZDsSO0pBSlPP6cwRvYQ3d3NwRxCMCBz6AlSrAUoV0RGTkEPgB4owX8xYQjGQuQDJMNIWdO0BFAGWCD2gNbO48gKbYmCuYNtigRCA6VxhXAgeSFQVZmOQhd6OTt6IAtlpgOwBGV0mLR8HUFGhELiEANvLfBJNE2Se1bGvijCmoUsgsMF8kQAjgENBOAQ/PoFipm21iSiWNRbhfx/RoADrFIXKLqmAwcrT0YE4YMjL/SLqtdBJ4DVdaijSeAgwCNff0S88Z7ebsQ25DBHfRZQlhxHzJvXHlMALVi7NcBFmkJBbFhCBhIff1mpoNg6qC+yQCOVLnvM2lScVT2ZM2RPCFZKMBlfPfPBGzInnvvYryyB9dkHmLlLxIy1w2UZeBW9pO5l9ORKgM4MsUzZcsvWDmFb0XChgreyMChloSZ7msnue0XBdFECqZjjKbin1CWRyLJlcL5Pf2Zo+kt1jlXAIcZOKZnqj6+Mv19EluqYIlm83s6bLyff6UP0RL9B3GT0aGqnkEiseIz70HuYgK9CcsgAEfDpDRfWrcy6lLAmgoqj0QTbV8GcPAA0oTUlb/5HNvO5vFGI1cyrGwEQBk8O+1Zfs44O1RAXHwm3DOdLwK3my83DRGMYm3ht4SbqN+Cwc/n0QmAI9onJsdcLF6xyF2MyT5iHVN3DraP0YKq03NNH6+qAI7Yc/49+6K6RTsxCWzTbODkZ7cEqX6t3lfXNSuFgFPWK3dYGi83QWq0La3AAKAPyCPsidg3xJCExDEZOLb7stmD3TEAHAm88YMtVADukC2yTwpdssNrbOWlLzJiomUKwBs8fwf7BlqIGMCB8zgAHMtF+QDWiV+/lM+fPpSPHwHeuCeIAwAOFDIAwIFWKmijAmYIAuDYkuqKyXqCCsPXNoiCVNUEinQMHAZwALwRDBwv6015ASgA4A2ycDyXH9/x9VQ2T5uyfdmIdCbOohXEbAKC8FvVWg1ntysyrmzXW9pnJO6hN2HnsKywu5d4H9gdrt7L8rqUXz7elV8/35d/+PKp/MOXz+UfvnwpH5fLcndxVW5f39lGZfXte1n/eJJNv7pmqzmyOqBtXdjk3W5PBg62q9nvy+cvn8vd3bJ8+/qVAA40fn1db8vqx4+yen4uq5dnxiHULg0ASQBo73i9p5dn7qrlw125f3wsDx8/BPiwlN16w1YsaB0CBo5fv/zC6wDE8PTyUp5XL2LuWC7Ll19+KY8fPpa//OUv5Y8/vpbn5yeC1NAqB/Ycuo+sF9udwO8E8wLAsCD4Ad/ZtuTtrQCYsmLLm1VZBoDDckctj7lBq5LlLVkv4BAgCmI7LIavUm6XAnB4f5CFBL4GQB2Q491e9gJtfq5vCAr6+vUbZSoDOMDA8enD5/L9Bxg4ngpXnme5C/o36/2+LG6X5fFTADhwDwI5FuV5pVa3AMdcL9AuprXUI3MXWrc046EKkdAFfN3ny/geaI8ASl5VRomsi6nL0guyy00v2bZmZovJWdIAjtD12X/p79P7ACPzmnVmr6dH8c8+Xupx9nkEf5Y6sLYxVKBIf9Nz++++9xyAw2N38W4zq1EEkAsBAjRomIx80ihkcSFBgzIE4DrOKqwECicw3vv227+W9wGAw/Yhx/7bnDX7YxHKZm86jw3IMco/TK+frzsP4Mhny+k1p/mRiV+opNVBAeOc3OTX52Ll/esGt7fPNht9ANhIa1V9xfrB+Fx1kSLn1g12FC8fzfHwGZPjlGNWo5/n4vKn7jV33dF4sszM3c+fm1uP6tOcs6hdrGH0kbmY7TFd0+uZU9c9NUen5mIkp8cev9dx/XjHezTHPKc5x7k513abAu3zveZkZzTns7HzpHRGz9XLSz/Wc+e+v3b/e7ZTp66Z1ybblXPnvR42GW9tzKu16NTMq8E6lgOqed/04zymS/pxHtv3BzoRYvBf/vP/Nmmhki8wGlRT3IfC1gv3nOI4tvHmFmluEs5bnIaSP6Y4zrn3REiqFM8jB48qPge+00X7Oe8F+NwxHjMMvfN2SpmO1rF3vPD7uRtsJLTnKNOfUUCe0rkNca6BPHdujhkX32u0tpaP0eY8pjincmXnad4ATJ7jCHjjHKMzZ9jOnateds41xKfka05p92v9s07KMQXcz9dojOfOyynnZdagp/U8tu+Pyeicrh8Z6p/ZWwBw/Pj6b5G9mwFw7DYEbvgLAST34BUDByhLM933a61wyC1UOK4E4MCvPLh1AA69LRIFF6KsJQsHABxg4kgADlYGXYjWFAdK0rAicHK5IIjj9upOII4rsG/c8jUmCxKV/kWlJY9Kqdc1wRvPrwBwrMqP7ao8bVflZbdm8IbVJnFcbzSaUwAHniHTuivJm6vZlJCp6zqBuLVg7FTHSH8wEZPohmsu0CWwboWChENtn5IAHExUqdeyARyuBFGlfuBxTB/Ow7robPt/TS5/HsCR953ismovw5nE/1DIwcC1gubNtxF4APVYbn0CMVowMSX6f4A5lHgSC4fAGy2RWivVowWDGQxUqZF6lUc1nJkyKmtJSvC5rQr/hkQigznumS2KajNx4MHEAhHgjZoAjXlnILn9PYpFKgik7m3nXmpAWiAVxZ+CbSPAG0zym8ECydpI8nM+3aInB7bTAU/yZ9l1gEZr0YIybW2sw6Y2JPt3EnQkJKKesYJIdE1Q+wPAoYQogBxi4HA1pQonJ35uYBRUOY/EsOZWIAFUmSYAR7ROmYA3kLAloOMQwOHn4PpVgKyp9Z2Q8L50danSWbVik5tVOsOtUziv8MkG7AtOivV2WLrUa1zKdQBezDBR58RvimSDW69Yltpz6Ln5e6y5k+01QTEHCo4KfT1Hq1wdHdIsQ5lWw/u9vr9G7iKW2kV98nofgDhsVpwYTrrdDBySLen9WvVOEMw0qeP7SK8gOTQFkDp/ZMCA6IFZFzzJybV9E3sjXWeyrpr40OvtoT1G2DIyHESLHOtM6EeBVdo+NFAN7yFzDYEFYtxAC5XbO1SConoTiZpg6wADB6mwQ28iiRMAjgpMYDua1nYKbCACirQ9QQYsgASiIg+2D4JBAEfYGQI42NILoIloVUQAhdlzEoAj60c5Dvzqzzqey5wkVDLLbb8A2oikU7CAkHGqJqLA/uH2S2KjavpcQer+n9tviSFI86m5aiAEAzgI2ugYOG75GsAHAk0AwHF5OQVwyL4LwIGs3hTAoXZyYOMweANgWwM6zMBhdg4nFumrgL2KzBtgAUEib1FuAjwCmXNi2/Oc9a7nutczphaHTPZ6z3rFOXIzlxlsJnBGB+Bwe5VgYcJ7sA8E6gvWjWgdxQrnDsBh22R/XODNdvYygGMESJAibPpcsgQ9r3ZnBvZgLsQWE+13KqAv2ubJELbERi0AzXbT7Y8MXE7JhvBBDN4QsHnAwOHiFAboQdgvMPTfAuCofhmdr/Zv1M/ccnKZfFsNIj7XJfWnF4ykQzBT1rNBvucU6XAGgMO+85RxQwDzAHbQHGdqrbbmHntIS5f4MMoj9PUgz5L1M+Uv5sFz15I2eV4hHNKVvoPdu/q7HbX4mO4zBa7MxlIm47Rs6EJ9NTnY+w7X3D7g1E4d6Ma01vnsw5Yj4S/3MZPsixCwUds4vpfLN8lffo99GI/RAA6BO1UhP/EVUvGW9z3nLoE32pqlYD1bAzTbL09AqqHanAC5VgAHzoZs3xAMHGB0NIADP+93wcCxrewbP8DAsUWxRAAcbQsB4Ni9smBAAMU9W6WgpakYOLZMzoNhAWdS+pcoRCCA470s7xZsn/Lrr58nDBwP9/dqJbq4LcuFABxg4UDiWyxf8jeY6GbbNoE2M4ADtl42JVqovO3KFi1iyLwBBo4tfyaAY7Uuz6s1wRtgnvj+/al8//ajrJ/WZfO8kf/LNY8zEsAYed8EeAP+OoB7OLvvtnuCMqETsWMw5/CPCPy+uCg3FxflYXlVHpbX5fH2snx5vC1//v2X8s+//1r+8ZdfygNabexey8VqU95f1uVttSmv60195ttbtOQAgCOAie/vvCcAHACuoFDkw6ePZHz4/u1r2a7W5fbisryCdeTHj/Ly9Fxenp/U4hAgSdpZtLBbcpyYl3J1UZb39+Xx4wdeC3OMf6vnp/LypK/3/Vv55csXPidADE+rFwJiwJhy/3BfPn/5pXx4/FD+/S9/IYjj27evPKd//PCBgAnIL2QEjKkG5JJZBIxbt1h3MY1g/l5eXtjyBuu3vL0rd8s7tmxBMQ88WzCy3Nzdlpu7JcEjYuBQ/AbyAvnAwuG6kJ3MUAc5wlwZNY/9Ay1Epo739/L161fKE1rJEJyxXrGFyofHj+X79+/8unwXMxlsGwoi9u/vZbFclsePH9kqBffAGC+urrVOb28FDCd4DUwkPA9Gyxi81+i/aL5VdUYcoEPuU9wWbTdAVReAHvsWVT+lM7P0z1QPWe/lOF7Va7mdVy0iabqn6qfBOaHqQQPyjiT2TsVZs97Pvkbv9/mZ6xqHHWrxnOMAjnxuoCxUH0bski440H2ncbQDHzQAN/b/5UMIyGrwlfT2IBH7p/9Qyq0ZOCZmbwJ2yGvWz/fEVnbrk+2W56z/fL52jodNR3P4Wx8b6N8xsoFZZk9dv3/vaJx1vAEQOajRDbBof68sh3M+C++vQRxcdvT5Y9cZPmsX75p73rmxnrpfXstT69qfaXtZ6ffl3Fh/dn1/5hlOyUvv1829f25eRnN0rpyc89yn1nFuLk7t/dG482ujeTl1r9F6z+2hU3N0znyfO/dZ54zsWV6Hc2T+mMxMx21tEHRtEVNywVBj4GigjryH+jXsfz+mT0Y6fLR+c3q8AjjygGz0sjHoLzASvJEQ/OzGO3bd/lrnGJm26A0hONr8vUD0v89tinZwbkmEY8bJ967XmwFxjAzknKAcM2AH94sXfP1zFWcvH70RyDJzanP5s/2G7ee438RzinTufrNrdizok+Yny//cPJ1ScP0Y8rr2Cmm08Y9df/rcLVHQj3vyvp8Abxwz9MeM/LG5OlcfjJT1Kadl5KiMnuFnjeYxBZz315wOObYfTjk5I/k5YIAX4gAAIABJREFUZYBHevLUWp6SxVNGeE7P7Ang+G+KvKNiIwJCYODAz9s9WqjgYL8q6xVYOMDAoQog9twlAwcSkQ6YmnbXiSsn2Y2szsEzUxvqYN76mAvAYc/9/UL07LWVCtunvJVXMHBcoApaCRoEsJAYQIIC/d1vLm/JwnFLJg6AN25ZfYReqggEOTmHABxpb99QJYWvTVm9bsoz5ma3VguVLahuBeBQ5bUCxTW9YyboLvmdqxS07g6CytnwuhGnkGKnfq8CltECwQFex6Hr3wLUQSFSRZNoOaO9B1g1wDaA4CArulTpxcpk0tgraaXTcoSFU1LLfebe3/bTKhMKVUtgWkalQ43VmbZQmeqexLbh6g0nOnGOd/sUxrYiGcKgkWw5W6k4oQ0ABwJ4lYFDoIUrVpozXlbbqgi84cp4BaHYZiRVutc4QrQEUOLGzBiR5OM8tgSOE5UC+BjAEWwnwb7BWtWUnHR/Xjwdl8AAjrgXZSzWJGJQmTKj/qz5bm1UmNgN1g232yDohXMR8x7tOBg0sez5+0HlC0rlIowdnxeAw0W/U/+NMpvseLOrQaGfgDmtjYsSbQh8kkFgoSQ0qsUrA4DSuJOAG4asCmnkOlXZ33I1Cui8IcCKvxPAIfYNtlRJVY8CdThJp3WiD1T3WyRYErBJertt3NiqiV9E1YOBuAoxTvTjHYCDKS2fU1oWLHZaLbCW/MdewHpWwIFBSq44iqolU4MLiBJU8pQxAYZsk5TYblTzNUhnXRPXq0G27vpViSVQSNVlCaRxyDDWITYqoM36xTol9ElSJFWPEwsYfdwjKJhBDmLkUFC+Jo4HCZ8KTOrZPjIox1SNFcDhLZSTXApA1vHFmCc+Qx+U9fsjsa2ESjCrxH5zotPgyMbcYBCXARxq8SEAx6Lc3aHi0gAOTDAAhO9soaJWK9hzbtmg1ikZlACZM3iBlP45mUUAZYA43DoidIAZMjKAQywYZsMwgCOqkBNTjHu1ZwCHziWyCdqfrrJP7DiJlUOVpGKjUJsl7HP8jNdkF3E9/c36vCXqZOUCeBZ2mqAXAgquyhUBHGr5ZD2F1ik30fJDAA6BNvClqlwxcDBBTwDFDIBDdFkJGBNJQrJv7Jng2wLIsd+qtRyeK/wS0tvHPOC7lAj0qypil0jgYByQMQZKAeo044cAcAJXtLNLPvNJBtweK9pHhf0ix1LYECd3Ig1M34kmJ+3R1tbMjCaaW8+pfwZYAwkYtHwBAIUVwKCDDxDIxM5E1aGYalIFIkHDh/0oqlzZdNnvSgAOs3CIDcXsLlof2p7KPBT+BVvWGJjhhJeZkqJlDnwPs250yQfqKbaI8RqErUnqsj1zJLxjLb1n2tnBsIDJCaX+okvmBH4OnkcCe3R4ZLJ7Cibg22L9h+fNibqXH3FoE6af9Ix632u4U1BF5Z4ioCTpBewj7wECJzvGis78qLVZS+A13zzu1/tLk6HiPBPbzTrfIENfaDLNhouoil0I5rYSes3MN/aFfcM28Hy+aMOZghXaHLbzmFvtGII4Cb8koEjWufJ78hzGXMeN6Td0fkRL+MWZJr23YlGC6Sb/LkKVOG8lRjRNVWPg0B6ZgjgyQ9VBFXKWudwWIZhlDNrg/goAYbN5wSAX7Bt4VoP7oUPZQoWgjdey2e7L+gSAA+1V9gY2sgVLz8DRATgA3gC7Ar4CwGGQPdTy3f1N+fTxsfz22xcCOMDAAfDG/d0dgRv8CgYOADgAWEBrjgrgIDix2ST5iGB30lmbgJLUehQ2iACO7boCOFYEcGzK00rsG18B4Pj2g1+rp3VZP21KeRX1yRsAHNyyAQiWgHHd3RqRjBFX1zy3krmDANI32j0sJdn7SimLUsqnx9vy+WFZfv98V37/fF9+//hYfv/0sfzp8+eyhA+43ZX355fy+uOlXL2BtSO0H84euM/Ngq1ExCbwVjbrTdms1hRL2L27hzsCzL//8Y2MGXfXi/K23Zanb9/KCmCI1bq2ZAFIBrYKwAYklbcoekFrtbslwRuffvlC1Qc/5RkAkB9ow/JCv+bL58+0DT9+/CCzBOYUDBhonfL58xeybfz7v/97+eOPv/A9GOuHx8cK4NgCULPe8MxEZjCDN8Ckga/bpe77bADHutwt7wmgWL2suKbYN2D9WD48cMyL21uCfTQXAnDQD8D5+0ZAIAGcpcQWi2sChajWopUJPnxze8M1BgMH9goALVhvAIDQwuXx4QNBKd++AcARrc0A4CDHzAVbuTwEgANsVT6MYu9gbBgzwUe8pxQwWGXwlR06wknsH6i3YDpf2vETQNJAm1H+wZq4zw1UhT5jO5teDZvBsVZ3TYUI6ZyQfbBm29vF+79nPT2KV45yDfyMY1lx7/59FTQRxr7pyWArc7tQALmDHbICZ2xkwuDpOBH+hm6cdH4DYyuu4DZ87Vyk9k5vFWDDdUo+X7WSPJAF090//qezABx5judi3KOY7mjNvEqjXNE5eRnb3fw9/5yvm9drFFMf+mXpxblnPZCXkU8j56wx2tkPGgCMjo1DMjX9l2V46oOceqLJw2mEJ9g4+ntVr+tEjupULqS/zkh+Rk9zLDdyrvz8Nc9wamb78c+9/9R895+bm/9jc3PsGnP7pn+9n8vRuOfmO79+7rr2emHu9zm56cc/+vzPzP1o3kd25K+Vx2M2qd+XLTwdsbUBA4cLdnDdUdHNufpvTo97vL397Of5QK+DgSMvzugCvaIeKe45oR5tvN4ByBM6Mvb52v3CHNvY04c9DuA4WNRTGiUVgThY1D9Hnvw8lsmYzwBwVPqvHCTqEvE/q1znnndOgObW4JSi87j66/bOxzmK9FyjdWrpznnGubU8Jedzim5OFnyfkQI412jp2lMWjmMK9jCVoXeP5uWUQjl33xwzNCN9cGy+TsnuKaM2p2xPOc+n9GQvG6eU+s/M9ymDeUwuz52PLIsHhmIA/DlnzxLA8cd/O2DgEE3qrmx3AHBsymqj9imb9brs0Ad2uxGAA/1mycARVebBZlEZE460UGH4LQ5aDcCh6GXk85lgAkCD/d/jPzZQuXhjCxVQhb/he22hgpAe+rsDwHFTbi9vy+31siwB3gCV6dXthIGDcxrVrnxeADje0D5lSxaOHwHieNqtymq3EYAjgsOoJlWyviUjehmsLQjcKzT1fM77BNXTTvT113CP1Np7ORKvPEO4kDCUBgLP7G1tJo2gqkeADEANUfI2KvnXvYIbAnA45q2AgYEdQrgiOTfPwCH6/tBxCcyC19T44PBflmG+Ix3i3y8vBOAgQsNcBgG8qO0R4tqXao2yuLogcwOTacE6AcCCW6foZ/eFiUovAjtELctEFQNBFWZT58YMJbk6W+AXVXiTuYAAKP3OpYmqXeWBBOgg/CB6PosxojFv6OkCJMLKs1Z94jYsnsUMTJUcRfsEM4oAnAEAR2VpiJYS8Xe/X9S0CYDQIEbJ3tTQ1IQFxeut2HeAseoADVKYgg74GVTzY10JSDJzT7B6XKgVDlsRmIEjVbYrwCvmmvzVGFISIMkgmgBwYA7BsrGPZC3ZALBmtepR+wAADweUjWtikrgmLSbYlCmAg8w7AYpg33Bcr1XxTxg4eMHGpuPrUw+k6s/KQFPBAG2vsbo8WhZx5we7SqbqFQNHtVCTFkmUMbKDmBo82lF0zBu5Korylhk4NPBJMKTOlf0WFlqmeejs1TE/BvMxScBWfZLbk6RkWwrIOnnLSkECN9RL279DT1iOKhDCryUAR7XR2sKt12YFcFDrJoBek5cDxpAu2ZntP9+LLhMMjE9BZQqWB3AirbmeBc8/BXDcLAzguC53y0VZLvE7KKTFwFHAwnEJBo4AcBDsgQA39h7AU3qvksiqKswgS+rlmlgzC1a0UgnwhuwI2JvQ6gM+hRg4egCHwBwCVYihqAHXIrXCiZc97ZKHE/kupB7PLVVEPy9q+wrgYCIKXwJtOTEPoIPaiGmPa00b0NCANTIFAbBxDbp56SuBAKUHAdJQixIAOToAx0KsF0wmALgBdoUA6lQ55/3FaKJks1g44OdongTgQDJot5ffgu87AGkI4FAgg9XgAVahBgCA4+qKAAhQpfMZCMyTjeZaReIV+4JsZSGH/RnEAA5XOqqA3sBW6D23GQjXgqou2MuiCr4Vw6sdEMGUAdIgeI+6X19ilVHLFLUAAABFlPC04dEWj/s57d2+1RAD+AFwy+dfgS/sUxnQKjtm9g3mJMy+FTbfiYwJgOMdezGx48QeynsadEoCZ0h3VaAH97IYNyZ6wDozwAX5XJbjMmIFMtBjCkSYAjSmPllL7k9f17Ua+ONQVwsQ0Wg32udPn+Xbdc+JkWiMDcAlmfa99V339Hkkfs8MHPxIA3dotMlDrXZWfUumZ624ngz0wKvVSw3AEcCXCljqPpJABGACnHw2BwLqM/rzh8xA9bn7UVUwp56TrBvxr7YTskx1ldx69mbLsg6YnlvN0hZ+xE8AOGxDJi1UDBjFrYlhay2tcu7EpwvvFeybCQCzA2hKBQZgpimfqNoGLZwSl9GQKN6ruzhBbF1cTyXUma3VCYsBXl8JrIN+Xu9e1UIFDBw7sXCAeeNps+Z3MHBs2LYUIJA4RwDAsYNu93UbgINtPDoAB4oXxEL5yrPQw/0tgRu///ZL+fT5ke1UHu7vyv3yjsCNu4W+o42KABxooQLARjBwdAAOeeoB3giACmwQQIJigXoleKMBOLYEG4AxAu1TvgPA8eNH+fb9R/n2DSCFVVn/2JBgCg53BXDEOZRSZwAHmbvQMgVgvUUk8yXAalcDBpJ3gfRLKdflvfz26aH8/vmx/PlPn8o//vqhfLhdlM/3d+XXhw+FUIL1trw+PZf9t6eC9ma3V9dcM1gnAgRvbwligCzB3gK8sX5+YWsZzNX1QiAAtFBB25PHm9vyttuWH1+/Eryx3ezcLazc3WKOb+ibQzfjfHGJey5vy4fPn8ovv//CZwXbxfP3H/wC8AJb/tOnD9RMYKEAgGO92Za7+4fy4eOn8unTp3J//0AAx9evf5SXl2f6K2yhApaJt3eCNwAGIRsawBS3N2TDuL3D15JtXXBefXp+Luu1GDgA4Li/u2fbFjCoqH3KTXn48IGfYQsSnJNptwSYMmPL1UKvwxfBPsBeg33GPbmmwY6G9SIrRynl67dvBKLe3t1z7+Gz8E0e7h/LH3/8Ub59+0amFsUI/HVVbpZ3HNPVDWT3Sv4cz4ZqBeT3in0jbGn4XNYDYiWL+E3Eopzgr9X/AFCwi4zA3013hm43uKLq1KnNwBxM7OCR5C/eN1H1Ovx0LETtrJXPwL1utk70Psrf/fz9OdrPpkKIxibm2FS20VOG2RYDMzjSiTTc1zrZ813ng/Gq+KxBi5Fz4XgNjA0gcvZ5WIQFnxuAIYJn36LVJOI404JJfi4ApVVm//l/KuX2QTa3W5NRrHku/pzNbT/H/r03yf21+njurGORxjqK7/bXyX7hOeM/dt/RGKv/PHSFpgCO0XiP+Yfy46cgi3n/Y5wfyc8z8S//jgwcWSZ73ZD9jdHcTn2o9gxz8zJa37l75LPNsXvPrfk5/rg/2z/HOdc8Vx7n5mL0ej/m0XtGcnhM7g98xoFMzslZnpdj952bi7k1GM33qfn4mXvM7dXRfX9GJrO8HJOZ6V49PFvK9oSNYsymFZ2dmoef0a0j2zmyFXO68eK//pf/nadVXkjaq9blUbAkXQeUT6cMwjmKY86IHdvY2WD1P48mbjrO+QPxKUU4tyiRM1GQNuYqz5t/5jimJdAy6rXysN1BgZYpRZrH1ztUswYk/jA3l6PXjxm73onIhm44hgGysb9GlbeginTxpSKbba2mq+ZEXMzs8SWdLlsNWBxCGFoKqZpI/qBhxE3yvTT4umfqb3Gh/g71ow7++bpOKsbvnYi0YFEUD8wqh1rFkd6R1yD9fPj0/33BG1lW5vTC3P77GQfxHJ2T7zPaAyOdNGcYT+2Xc3XkaG/NrfPPOiUjHXnMAPXzfewZznFUKoAjGBvMwMEEAZMDAeAYtlDJAI7EwIFgKQEJSnwwPVBR2j0Dh5DylYo+n9F5eMVMR5uUAHGgZQrAGwBx9AAOBAFZxX9xXRYB4AD7xvJ6WW6vb8qiA3BwWzORrkDQjnSwAm+8vG7Lj/2aII5nMHDst6w8MgMHDowI+jA8kJPgg+oBrUVzMrzntJ7SYG4NYdmqzkM4KGYEqFiLSCywIiEMHQEcqd0DQRhRfMjAIgKCAeoQI4d7uDtgpnit21DU/nJB0TuJKTus7yX1PBwBcPR7Wna52WbNRVQwEsDhHHc4cUGHrqRMBFqjLQjAG2TgQEU0vvN1xp/iZyc5IyXIhGdUGQcDB4IBTkI5iefe9gRvBFsJwRu1YlusD0gOIhBFAEeAAATCaO1UtO4CdDhJqYSb7JiK0AK8kXttBwCkkj3YHtnMpqpmd9BQVbMYN5xYbGwNsp1mrJHMmcK7JUGsQ2xnsV7yf3RjuU0ByghZzkAc63PFxuKzLIBGqDECRFFFzwS0WSWukGhEsi5aqDBZGi0tYoPUe6MqK6o0K8AGUdLaukYVW6/vl+U16HexfgiYM6HLgLsq8LVeec3EUiEf3HbYYJzmi4hxxVVLscasQheldn1nXCumuxJzZBtsB1+sPC2BYn/HOR/7tGydYdBC+ETV363KJFms2EruLU55qwHzxsCRA3AGcGjcBnvZmWpawfu7P6sw2ZEZODoDOmer/Rw5kFP1RU4rJiCFk24GNrREqtiZzMDBvZ/8+JpcpW4JdpmU2Kvra+YJ+58EqbUUoJ6lVSdz7JME4fRAmp9d29gJ3SmIA7oJX83dldfqpL+YaaISlXpQAI6bm2uCNwDiEAMHkjTv5eJKhoMtp4J9I7Nu4H343brD4A0z7xDoFhXISmIbvBEtPyKJRyABKOK5z2CD9DtBHAGgqgAOgwuDhYO+QehG7z/dK1V/IyFSdcIFARw1qU72DQNDvN+DqYfghtDpAWKsDD5O4nJ+3b7J+k4sUA3Aob8jeSRwGtp5AcABAILYNpYB4iCdOoEdAB0EExhb5ARYx3Ln6vaaCB0BOECxD/p9sHBsmUhjFXic15zQIHAFwW0CvMTowBYqNzcEOlLWY/4I1IwKdOwTgD3MVqOkWuU44LPW2AMrYw3JEwAH9zTo1LBJgIamaE6vbsQxCOCI1j8BghF4o71GBpPEwIHfxdQR4CyDRg3yM4jYPe1TlT43TGYLquxNTvwH+1kwA5jVjDJNe2FZ1LPaNzMIy+AXgaD0ZUYdGOcGGksJkKyjAkyWi0SQTepzQPlc8PcEcDR/TVos+6ZNhc8DOCZ2rdP5+rVd91hcqTdjVWfOgDesg4G8oR2TQ9ZAJuHc1RYnybG1vtZ4DBQlrDxAxvHmHAyooF97Up6txm5mf6XeKhGfKbvp6/ZYGNuL7H0H2GMiCKPIAR0qzXS0lKvoeJ065G97LYLBfm6ddTu9O5/n2zlWYz2XgSNfw0tpJoaKwyGD4BTAIR0VcbhkL48BODwHkxhdnDdMu2+/JQPA9LPOqfqnZGE8qdp12c4EAA7nQrTbAAPHGiwcBnBst+Vlty1PADZsAeLYEMCxTgAOM1UBvCHAfTBeAKTHthYGcOzL3m0ukv0F2PLx4a58BoDj91/5HQCO+7tluV8uy92NwBsEcCwALlBSnuCNYOGQzm0MHPTfCFjTORnPBvCG2sWIBUoMHJuyRctVFH2sN2yfgi8AOP54Enjj69fvAeBYl7f9O0Ec3KJk4zADRxQR4L7BRoiELW3Vm5Lc1fcoaJ2K88JFWV5flbvr6/JPv30u//zr5/IPvzyWXx5vy+J9V+6vr8vn+4dyd3FVFpjTp5ey+/ZclgAzXl8XtCHDuoKVAm1CwAIBWUGbGgM4AOwA8ALnMDw3wAWv2215vF2Wt+2OAI7tel32WzFnQWLQjgRsE/RJYGtYKHBdrm8W5ePnj+XX33/l3wDgWP14Luvn57Lf7XnvD48PTFTgPgBTAOgD0MbHT58J1MAY//KXf+ffYfthktGqBXYHn9sSwLESArG8kyEDLVQWt4uyvBeTB+bx5WVdVutVeUH7klsAfe7LD7RzAZMI7O3NbXn48Ej2DQJO+YV7SIffLG/5N9hpPDTnsgI4BIihD8x9DGAqADli4Pj24wfHDkYN7DH4LWDsuL97KF//+IMMHdRSQlEIfAkfarks9w8fytUCINjLssUe2u/LAmwnaJ1iexxgeIybgNkK7ojzFc+vYnMQeCP2us+z1vv+29CONfjiXEzUOtP+VdZHWd/2AI5J26YErs16rI8/+drwG3qghXRuO7uPxnEKwFFjU4mFqY4nfPMc26zj47k//lWQdPMs/OzUtBEXkK8lPUgAUDB6wJciaxBiNs5RODcDGcF6+jq2W3x02fTFn//nUpaPinr4KJu9HNsGTVDkjyTvLe2Qkg6OEShpFPopoirVTqf8SAYo1Ph/A4tnMWtm1zkN2eH8ut6v8ch1idhaG+wxzOmMVLeXD2PNbayhBqbXSMGqvyZGX8/+HVD23DxC/0AT//IIgGO0l7K/M/dz/tzcz/2YfuZZRtc8XJOQgi4ePVrcc/MjJwVjBlQ0+txfM0f9fGddeewec893Tl5kTnbm5ju/fyQ/WRcei3VZF/t6c2eiXm7m5uic+R7dYzRHo2c4dv1zx358Piqqr05xjjnV1oyJ7a+/3jnnyl6mRmebbPP69R7JBc97/5cBHEc2CT/cKaTJIaWTxnOVxpzCODYh/SLPCe7htceGK5mPc/TI9D3JttoYTIAHGYTQJdA5R4HY7KMl54A3ztk4ebP+jJCdmojR5j5QCFVe6l/SZTNFsQ/qkcAIZ6eioeNT4TZMsRSd4T01bv49BQjqpuo+KH+k3lFOS1rrfJ2WSIiger1HJyr187mSMztuOQSvpAqv6IimgxpHHzJdowfAzDgp/eVGyo4Hgk6WTxmA0TBHezXfbySj1jPnGJ5eKfZKsx/z3P2OTfExp2ROsZ8yNHPGcTSOcx03X3M0J6NnyAZi7uc8njkD3D/rfrcuP77+m2jI2XdXlKyigd0zWCQGjjUZONbrF7Jv7Ddbsm+gJcfFG75yCxXttQpMOBfAQSHS53SWNjIAlTEAa/D/BQAOtk+57AAcQCpESJIAjgtUugK8cVvuCOC4LYvrQwaO96igQqWqARxsofK6LU/BwvGMoJQBHJGQRfAKlUfef1XX1KrkCNjYuah0Ga26yOtRH7UGDSJZQuCEEKa1hYdrvXnAdQGiAhw8t00AHK16lDTySG7FtcQgEYnr2us9WkYksAIPx6zsTQHwEDYljpkqj1C8K1oaqCXqGCdgO+vwFizn4icWj0j4koFDlb00DhnAEWaArVKQUAv2DVXuoro1WoYEQwcCfD7XG+TApGSAOMhecBnAClY8p8pbtz0xbToBHGYyUY9vAjh2CG4i0KCgJAADzh+w1QbWRrtDwBq29IinY6WOuhnRMY0gJf96AODItiT2TQ00af9U8AaBE9pPEwCHq5JqAs82PhKwUelqsIZp3p2IqHs8VQrzb8wxt+qJ2naBNLthuiEUDLpo7hTsbG1tuKZMzAGUo9YETH4hmdoDRSLpUEEcsTbv7wgwtjl9fb8i+waStlyrSBazzQBfC/DGhDklEpYhfg725LYpln4FubW20AlK6KEqTHpJEm6wVeRrfF1XcSX/Z8Jck4CkbiFjNwi/E6SgLFBIV6Rl/NIEQKBskyv1HRTjatRe9QabhcMkZ6c9Rwfi6H2QAzeLt8zg82myKfsezY41cJv1RA8Osr7n6xGoMgACurWCNMxoQfkJCt3cesYgp6jOr20XYt44vhYyU4W1QbkGKcbAZXtz9VquJIqWHxmGn0D51uHaaw3AwQQwwBTBEJRtfZWTYOBgMoOADCS6r8oCAI5bgTgA5gCI4/IK7BsAcRTqSQM7cA/vNQA49LPm0YnnWuHMhGCrhHBVRK1QZqA+GIrYMgXVuvqdgI5oobLj3wSGVAsTMWPk9ikWv5bIk20NkyBwWKyHWSQmzAi8Jvai9rlbBVXGjwreagwfvCbow6OlE3+vDDdisiA7BIBlkYC1nl2gTQkBHGrxsbxy+xTQwOvr+gIJBYE3ZHtU4cn2cUL5iXkjqk2oU6LKmqwaUeGNdneVgSMYwsQIZcp7zZXGb4AEQCQAkEwZsrwPmbKkHEV7ktgz3gdsEmYjGmcP8aSJ0Qf3208AHNo/LGCtcfXQCDVxLccP80mWELR3CXCGABxiNMGcEsAR39WOJtaCbZIM1LL+SAUXqWpYgXz7WRFwz36QjbETEtSNwboFEGywAji52bwjJXzll7glEdrBCIDFSt7wNXKcRuxJbvfSGDimsZxW1ZinzQkZ2qKalIbCaiCEDJYYnv8SmKI/z/WfnZ5RooVKjypJN5k/l2l8h/cbn/ICOiBTVDNdAR0K24k9E8GbylwTzlRIaDhZvETK3FQbHd5Ltblal571LAYtq9sBOCajT7EWvzd/tr03nIHh4mTfu71P8zq1pQcfn7DNmIHDFlUbUs82DaII45KYPhwP4w1SgmoCWNR4JgCOCnRqNnF07uVaJEZBmdFI4PPM0oB7XjawLToeJ7vkfaM9mGN11XdIgGOfOXSIgb+ouTSwR3vPDEWaH7MIibGngRUJngsAh1mf0BpllQAcAGq8kIFjVZ43KAzYlJchgAPgvGCOMoADDEtIUh8AOLYx3wJQwmZ/eLwrXz5/Kr//6bcpgAOsC8HAwdYeZOBYlutrtBYVcwET3T2Aw2wYAG1EbMAADgIHX3dlvd0SuLGJmMHLBi1U1myhYgDH12/fy9c/vpfn76uy+rESID5AHHCTLc48w4YtoXwaUInvEavAwYpWBfl8Ar4vy+PtTfm4XJZ//affy5//9Gv5fH9dHhZAFLyU28uL8vnuoTwAUIlz19OqbL678yeFAAAgAElEQVQ9EfBxu1iwXSyu+PDwSPYNAAFwebCdbMHA8bIqd2Axub8nYGWz25QfP76zlc2Hm2V52+3Ljz/+KLvNtrzuFBfAv/v7OwISCO7HIcUAiOur8vHTx/JbADg2mw3vgy/4QPA10PIGNp8AjvW6bHf7cv/wWD59/FTu7u/ZmuUvf/ylPKF9SoDf4W/ANMNXwljAmmoAB85UYMmAbwgAx4ePH+h/rNfb8rJalaeX57K8vSOIg6wcmzXb6wCAcQ9mD4AusCdoy65kD98Lr7W8Q1sZAYwBpoCcYO+IgeOmgpiViH+jHccc/Xh6YqxpgTYrAByAnePmlkwgZOAIAAf3OpL2AGEA3Lm84xzgZ9hOsIdsNmq/grXDfOOsh/EKQNlaBEXlQcQbcN0AcfDwquR/n5SpbEUD/Zw18OHnQm8kencdH1q8g5+JcwBJQtM/FCnJ92sFQDVulBgE/ZGqw+L69ul+Jv7pVnDNH2zj7eNck/sRaNPA1fXzYQPNwBGKVGd/KlXr3QDmQYhkgCJeJTCb9K3GgvWkHF6rnQ9dgggeGoRDuzaJ0bdiocW//i/l4u5DADgyGCIVhtbUQs5PtQKWtkyxfmEjOScTQEd1LmRf5PBMCour3HTyNbHutZC7wjeq3OTr6vKOEeWiWl08pxuOxcx7UdcYU0FeutisF9L9YRSbHmypOv4+Zj0X2z71HJPrzAA4zrmXxLU9VJZ/P8e5eYDsB+Xrzu3V/vo5/zK692he+3uO3nPutXqd8zNrcO4c9fPd3/PY+Of+dmqcc5/7mfk+d21Ha3pq/kdrOHqmuTk+Nfc/u8f6fTOap1OyMh6/9Wac/CowrhVOmNXLtuaUPJyz9v35ZM6Gzq6dU1f/93/9PxoDRw3ydhrxJwAcP7Mwo0U+tjDeaL5HpuA6R7h6ITi1ED/z97lx13tmAEdmnEjOSJi+ieNVDWXnjM05cX5/Xvj+vT/zXPl6cwojXy8/r8/ro3kfXStvEB2Ojwdf/l7recyYzd/DIBQFIRx+n1XMmshA1x4+l5MD+fNjhdHue8wI9H/LzzGnYEav59dGcjQ3P379lD4YXb+Xp3Pvm+drdN9jhuyUQTvXqJ+ar35955yHc9Z2pD/Pme9jujLrsf7n0RyMDH0e1w4ADrRQGTBwIEEgAMc2ABxoo/LCoMB+u40WKq/l4lUADu2zSKwEgINUtMlZVhVbBArddsEMHJWFIpLA8dbaQoWMGwBvvJJ5QwwcAnG8v+8VbARdI5IuBQwcC7ZRMYDj5hptVALA4Uwy9HulVwcV7L5s33alAjhe1UYFVVMCcMRzsphEFUk8b0+qOFtwv9rAmqSzI+L5aqHxlniMti5O5Ed1lauOmfyPJDF7ATt6XINcptwMAEJiiyCA4/+j7s1/o1uS7LDkUlVcv+1t3T1qz4xHEgRYsARBlm3Bv9iADcP//0+GLRkejVqjfu9bSdZK0jjnxMmMm7y3qvi6B7ZfD+cja7k3b2ZkRGTEiRNu24EkmQEckfQmuCM+L0yOkiwEkeRgrsK+UQUXh2/X86UlxtSoxQMVLEW0Ln9K8gsQiP8Lu8LWOWLgEIAjohoGcNQKErXcYADvHCAOJHiijQoBHGivgh+xcqDaXIkVARwqfXlcD4Nj0r1S9authinUneBu7VPUDqACONjLWqAEAjgqKAAyikO+gg3qOIR7BYCDGA2DDXS9yOFF4jtabThJPfhXa9T0MOY4kvrBkCHgSiRiKwBCyUkktGvCw4F5tzZRtKQlliKBmVzO2lZBDAYtKGVGGYyLSWAnrVjgpJALU361Twk3kgBcXCMF3ZCM5jjJqoLfEaQPbyz8NsVLYs5CfvWaAoKc56fTsgMDR/QYZzsHJI4D0GG2FIBuIv4SrBoO3LcAs/Sq/ARDT3h/QygMkGASMwE4AmRVz/81uNTGryfT9Z1Syc+rdksGBcQIqv+qEdTcFn+pn26XJgNMAMwMOKMaawwcDkBZNjwLYolw1RKUhMae/UE/QbWTkeCqJ5e6/tKdDhhKS9gPizVW/Wu6FKNy0iXBQOE/9N0E0CBoqbUiEfgn2PMiyGUGi8bAEa0w6rwF+MRBOd5YCsSBWO3qaoEHzGwZzKQ5HUZolSyS7GIOzbxCphAzA8VewH5wbLNq1FrJFcAtJt7RDgXgDbTLOCuLxXlZLMDGgQpMJGjQYulZbZagN4NtQyARAdm47wDoiL2o/Rt7PALHCqiKaSbTWvJ5yB4hwCD3WbRREfNTsHEEbXx7zwCOYIbyHjOYbVCJrUBxC4ZrXXHP3BO1tWQxa4Ko18W8E685OZiSmJSkeHa059DvCt7qd4E3sEbcG8+qBObcQW+diulibvDG2YygBPglYOgQs4USjm5DQl0cQWfZgPATVIZMMBjBtVGRKPp6UPWDiUMVqAR5BIDClZTwzAzCyaAIAZz61K1tRbTPYRsVS3FAxDTpoQKlGcBFhvsAkGiAjHWMT2ACLsSZzPveeyeOXQSN0I6fDwAc/ptzev4SwCHWLc277RplNqrn7S/r31ShGXtPSecAsFYGFLBLyAdgAtkAIyaUBdCruz7mw4ljVfzKhrWfxrrh1mPUeNr0YWcD5FH1lBiBXAUq29F0YA+AoHWoEXr7XD7T2qI0f6xprfxeA+BmzVs/OwBr2N5MhvBl0SYBHnmMSY1O/FpBlFScBm+EP1HBBNGazfrWBt3MSCmpU5P1nJJmKzMQMDIu4aOGg5t82g77UK0BV4m2T4xxXrXWYqV/yDSHBHLJPrb2XH5O2wx//uXcUwZCplrGpgE4sAca7LoetjT2SABzzbp1q1DGOtcGc7SxkNI4JRybfWiBWMtElQv7gQHi4OPHuVRV2BG0Dd8Y338J4EiAjsS0M9z79lEbi+4kgMOg8uSByNu279QAdgMAR7QZGTBwkKUiGDiihcrdas22Ki8ZOAB2zAwc+B3FFZuy2QAgsCVLA4opcEZv9u6Rdvvm5qq8f/+u/AgAx/s35fbNVbm+vOQPABxun7KYLcp8fkkGDrEFBeMSW3w1RqPKShisco2BA+DLAHDgjFwBHIoZ3INpZLksX+7uy8dvX8unz/j5Uu6/PJSHr8vyuA0AB7ZxtMrBhiH8OHzoGnsL+QBxGIicJJdPZHYTC91zeXd9VT7c3pS//N2P5S9++K6c7Jbl9HFVzp625WY2Kz+8fUewxeXpadl+vSvLX76U+Slac53RZqJFyrt379lahPcHIActcFZrsnBcX1+R+WK1VVHLw/KecZAbADg223IPBo71moUtlP9SyvXVNRk9AGrA2eME7U3AkFFKuX17W777/jsWw+AeYPPA2kLuYZvBpgHAw5dvX8hoQgAHWqjcviXIAX4G2rig3QnPgEG4Iz8S7CGPvF7ktQM4SFpGMom8efeWQHmAhR4eluXu/o7gB8jFcq2WsWQdAStJgCWIieB5DG1LBLq9urkul9dqOYOnhozCNuJvADjA4EGAENkSBcbC37ChaP0CWQdQBNfFvICpDOCiz58/E7xybuA1fS6AUBZk4EAbFYGaT8ggslqtK/imzjcLBwQAVWI/bGkFJUfbJbN7VBBA2NEwizq/jxslv7w3FloBn3abAoQQMTLHRytRYdzOhQA5ieT7ZDB1trHtPPYy2dzHhOkz97bZgIsu/1G/m4qU8ozkk+ZY7NHnNI11CJ6lnTPQ2GffAHBQzsysx8+IGY/AG7IShn8TTJ9eYxvceqK0r3tyUuZ/9c/LydXtgElq8CwJ5VDXNeJUchUsGBEHSOfDqVi3r2+dVu1S+B6D68aHx2PlOb8xFMo21hZsa/kL+xJDOZ72zXp5TwWuyf/Z7/lN32vffTk3eZ73zMd4LmZ434HcdwCOsX3b+6xTOQu/PhbvH1vPFx5fyuseitc3+XkJMDvmXtl/P3bNe30xpgEn93r34T91jvLljh3/xDFiz3lk/Bt7dfvIV/o5OTRHr7n+2LX25Y162Zhahywf/e9Te2xMPqzX9sn6Pjmq70VxqGJe7exQi4V8xkiMrPvk4liZyffqdfm+ea5z4SPif/zbf/e89wIpGZYXKR9YpoS+H+QLVT1mwHwgnNgVYw++T7lmoT1GUUxtxkOvTwnUmCBnR6lX4rrPUHn2h0Ovw5RRGHvmY8Z3jII+7DiE0+Hg24iBzM88KiPMCURgbOL7/5Brecw8DJ6BGQaHEF9KykAGEhn21PqNKbYpRTUml1MKb0x5vua11xgAf3bMKRkzPPvGfEjOe3macoT8rPvmfZ9cHaOcDzlbY7rymOvm7x1ah7H5PVYXZz3R6wz8vW89x8ZoAMc+Bo6NGTjWy7JagoGjATgAfgCAg9UwUfnGyliWxqbKcCdaIyHj4L+f4ZlMCEr2KzcWKHf3TQ+wBsEbJRg4mOQPAAeiP4wACfwAAMf56XlZoI0KWDhmF2Vxhp7pi9rnl/Nhdgm3UGFCZFsenjZsoXL3uC53OwXdVqQFVZ9cJ2rJnhCJWzFVdOCNFMQcyFZULnO94vTTElEnDFBZlzvgUasinDSOQCb6w+oaOACjAkJ3wvfJ8sDliVYRAeBgCtYsEWaTIK29kxSRQItrZTBmXL3FrJlQbkAUB6r9vF5XWc5hYgDrbwJ3yUKU6JKDPPq/Yp0zgMOU6MH2gOQSQBwIXLKNSrRQAQsHWgWwhUpUaLEyHYlJVJ6zxUhisogBi+rWbVAaC0dtz1FZODBfTu6Iit9BV4FgCsEdnHsKDPZnVIsEM4fbWOS2OAqW6r71yVv5pzwQByyUOYxEhkEwwX4TTqTbQbg9iRLYWgwlukzJ7qDAsJ+g92htHRcADCcyuYacSyU5+bfvHUE7AziUBA4ARyTx9U9qiYBkY1wH1YSsXA42AgQsEWytPlYk/LVXNBVtnXBZB4LBvAHwhhg4evAGk7zMkQocVTEl3p51jiKpwPsl8IaBG7EcrRWOWkvUvQChztGOGojOB5Rh0E15GPltZh+pjD11T1VPISYhJ3YY1m3qJ2Sxr7Ii/C6q/DWXrkrK+zuCbKE7A71h9VNBWvVmDa1VdaYWr/FxUE8N+i0335LPnIAs1iFZB1E+2w0HVbesxk+tCnpffaBzE+OF9VJOaQ7OMaCuSBVUAqi1Oc8gjUELMeb5lXTkWFJHCVzfz9JaK4Tsu5UFFFfo9sE5IoFR2OucAI5zATjmAHKclvnstMwXszJfIEGuqlXqwRl0ZgClUNUWQCuAE7j/CJALUAzpv4MxIvwNzYuASm0dE3NUpZUHY5XZNwLUsdNraq2CiuMAcBiExZO7Ar2V8SDaqxjQ+OL8lRkrDOoKGRNgLtgpSHOv301vXumzA3RIFgoCLcyoEKwOtDlKYhDwwkVRz3cDM6irol3KAuCN+AF4AwxhWuMAC6UCANNCZEYT+SnRkongE4A4xFoCAAeqngXgQOWr7FdlFwkfhe1TyOQCYES09AifyyCmplcb60puNRSKV+BKK/lqgZ4LvTOMK+ZUbVTcSsUMHFFRGgxFUjXaCLANrv4m0IRgDjFyAMBhEAfYN9ASD0COOeScc43PAbgrZpO271uxQZWVwdhd4RrAycTCEZQilXmDCb0AJFXQWST9yUhS11TJ0CF4I9q88DMBu6iOUwY+NgCH9J1BlrIDYziIdi4KWG2K3Qz8hQHSwDe3Nm0mon1n+Fq1Mt0gatJpEqSR7Mn4JRPoZOID9eXwj1iqbBYXJUtls4LpIQGgeC6gXxXogGTbbFMM2KiAR69rinlxnivF/vQ4BYKQXnDez1at5QH3pT3iIMOklmxLcBJU/d/OeuPXqfZB/etisAZwRKsAw7CdjAnGFtP2iwWov75tt99rAA59NM5BtS+1/eloZ5PAPAObGk4Xj5EEprd9Wc9AwQyoScBjyTto9tIsRgZqDlsdN1thJjcDxmNdbVtrCy3H+pr/JPBG9pHl46nViWygWCrQOgUtVNBKRW1GANZYbjblbr0s3wjiiBYqbFcabcVsD3EWzS1UQr/z/L3dlMeN2DiYLA+w5PPzoxg4bq/L+w8NwPHmzU25AXvE5ZUYOIJ9ozFwoIVKADjgM5mBI85aLXrGpyf7E0GEbEMmNii2UMF4COToABz3d+Xj16/l4+cv5ZdPAHDcE8RBAMcWRrmSRIR+s92X7FGWQz5mGFPazxjRSXlkWcP3b27LTx/ek4HjNx/elYcvv5Tt8lu5PD8t76+vym8/fF/eLC7L4uSkrL98K/c/fyrnBS3PBMidLebl/Yf3bHsiprAdARzbFZgs1uXm5poAjvvVA38QGwFg9OpsRgDHw7dvZbteC/gRPi0YPRYXl7TP8D0I4GCrkOdyc3tNAAeAEuvlsjw/7lhQwkKUk1O2GYEcfbv7VlZr2PgdmSlubm5p6yD9375+LQ/392JypH4DkFQ2036DWSp1UpQfoRYub9lSBVtuCbaU+3vazvOzmcCg5Zn3AwAFLVLQskLdKbXn6GM8PpbbN28I4sBbkH34I3iPAA62YJkLeMHWLgbeCswBlg/4fadnYtLAtdU+c04Ax9evX2nTAcykDwMQ7OKyzBYXZASxzwYGEVzrIthTCHQCYCYxyuDaLPExWBJzGCxZZrwz2qXG1xxeMTtQaNIXejElhfs4Je1AYuDAJSorSJxvqi6kEg3WpwDF5rOarc7A/0/2fixemV/rx5Ztuj/HNjkD/z7tw7CzfWsWPlOK52TrONDz6Q3Nic5/3OeU+8RMYRAVfS60bBarXLXZATYnex3tnINpzebpTBV+ewQ+8Nr8r/95Ob1++wLA4XNYP8/ZJ8r+lmxRi73mZ90XO67yFfptal003c0G9/Hj/H6+xvjvrwNwvIyXBxSmA0Ds82TGvKSx5+k/V21198a+uZia78HcTuQ18/rmPbHv9/5+h+f/5Wz065n/HpOJvO/7Me+ToWP249haHXPNY9Zz31gP3eOQThsb9zGv7duf+fv9nI/JSn+/KT0wds/Xys2YDuj1xLHz3c/9a/fXC1vX6YZe7sb20+RrHYDDc+rCoQoS3wPgOEY2p+Ygz3Nvw17qxhanreF5ADi8MJNGUCslo9YfNvdI8SFDM6UoemGbWvA22VLv+wQ3j/vPtfH6ce5ThlnY87jH5lzXafOd570anQkhHnO6ptZsn6LulUsvaIfmu0WQxipthminfK0qtK5q6ktP/oEAHWOb5ViDq4qdcQDHS8VprO5wfcdk8pBR6d/H34eM75hinlLW/Zh+jZEZU66vVXhj952ar0PXPnStKUN/rCEeM8pT+uZYI+nv79M3+wzEmB7un+eQ3hhzHnodkOXPe2e7WZavIwwcuYUKghQP61VZr5ZlzRYqG/6g8iQDOLzHOPbITNUEmQ+pIwAOH5hdDdqSvM5ODtunCMABBg70k0UFTo34Mcij3D8hHGV+ikD/oizOL8ocAf+zWSRNon9rZMoZdHtGkG1LAMcSII7HTflGEMeGgan1oypo1Mc20uam9GLQMqo0o++2WpU02uAsJwoABs1qBD0VkKw15NVmVir42mO9Bbc41Yldmc/etVBB/hhrwspnBJZq5UOwQATNPZgjUBnNzwSrhM6N0RIiDtntOShhKbjs0HdL+OITqPA1C4uupv/8rJXocQLAoWSvGThUoW52B7YJyS1UmIwUSGPmlimm2M0MHUxeOmmixzAVuhJljSJaDBwBxKjsJEGlzjl1cOa5JiHF0OE5FzhACX/JHQNpUdlbe/XWFtBDAIfGFj6HNpRAL/G70R4N49FakWCeDeAwEAD7S/OvIGHTTQZw5IpKB5MUcJKvonYsZjBxixRSw8f7jV1fgb762WDiIKt3tEvqk9hKbks+xLzhyncFJQHoqH5WTu5Tri2rbc6V+B0COBR4jBY4wZSCwKSSiQgFC8xB3Rxz70RjY0eRVGo9kRiJ/r4GX1knpCptJXEiGRCC0OyM9sWY3anzXin2DcmI0TmCYmaLSncutg6V1Gq/upJMzxatKoJ1TnIOvaT9UPd6TWikvc3kUvhVFbsQu7tLIHLuEhrCNOR+3qGfHQE3+9gJ5JD1h39PWOQKI8N8QbaVeE/gg+58NAngqBXTbdAD3yX8X+2jAB7GRyuFv/VcYqHSAssmSP/17CKS+xcAjqgO7P0IPWdjyFE7qGDgmCNwLgaOc+pEVF2iGhJ/i3mDII4E4DAIi3s62ha5jYrGpYo3t3vwnDTQm2waf8hYoKArdKjbpNR2KcHCgcQVkhQNwGG9id2V2HBMxR9B35xXHJwfI0lr+Sb4g/pWPE5i4wmAA+4dYAOupXVLsEvRtiAZEjZG+jLakVAvicJZAA4HnwFCAIBUoAMBN+R7ALwBBg4AOAjewD2jjVd+BrFeeS6DGcJMJ0iaBWsYxl4BHKB6J4DDSUQAB81kAlBcsBihHQnZqNBqZGhPq58ZWsNyeJaLFlypGqwR8gAA3tD91LpFDCf824mlAIhVOxtV7E7DS009K3mI+TMrDP8GwEjtaADWIAMHqnQB4OCPgH0GzYiFQyAOARabneMzuj96JLSazIKRLXQwZNg+HBOMBrdqftXiJ7FTcV9ENS/a4wRlO0EokUQyENE2rirYxFxFuYhWENJx0hJt72dYWX9+//MBOLK/Wsc5FcexKzj8YP7rxe9TZ5y9X5ICFTNNZXGKtKQMdG3LpjVVUpPtOQLhaRCH9UeIXQXFap4zvb1XISq3B4CIANV0g7a9o+0dLlf65Hjao56fwv5qfNplboXw0kdItjrb3mD3kZ0i6qo8EyRNbkQZr5z8q1Ds6tgMnqzeN1B1mY2j2fAhgENnILVgrPusqzqlPQxFbf+KAA76zcF2Uxk4mo/kBlAZwNHWbthCJVer2z+oeiFap/n56JNGojoDe2RTGoBDaj/0bQJwuB0YwBv4AXgjAzjQQuVuvSrfAsABgIeAjLB98k3VQgVtWcDqp5/tDmfvddlutmRW4Fl8u5WdjfZaZOC4vSkfAsDx/v3b8ubtTbm5vmJLjiu2yLhQUcN8UWYztFB5CeCgzoqWhXpusSISHIhnhY6nLRKYAy1FAOIA8wFYOxEzwA8ZOO7vCeD45dPn8vHj5/Lty325+3JfHjcCcDzD+Y5jvN1Obdm4bzBrQnIB4CCM1cDRsisnz48F3A+//e59+f1PP5bffv++fPfmunz8z38o6/uv5f3tdfnx3fvyF9//WG7BBrF7KqsvX8v9zx95LdpBgADRguXtWzJfUMSh/9EWc70l8yjap+Dny8O3crd84NrAB8aYntEKB0AKMmjEOfrpqVzf3BLAQWAlTA9ahxDA8ViubwS0QZsWMHwQvMEDu/YrWp1gru+XSwJ1IBNgw8AYyLz59Fzu7+7LEoU1KDBhS9cntSCbzWtC3UB4rJ3WakP2gps3b8hkgWdH+5GHh4ewOJjNJ4Jarq9u2ZbkbAaABV7XWSf/d/v2Tbm6vuYzAfgB9g62UCHzJfzNsN1kwYjzZ5w9ICsAsygBr/dg/+CLgn0DAA6wbgEMq1aCaOmC8SzYPoWgjOdngjfQRgVzDXkWG9kTP2NAksB3HYAjwNEE48ZZoYJT0+Eis3P53FLnoD9X9ADKBOCw728Ah+1PjRW57UucJ3XCyqcx3XUqFnrIfo59r9fLxwI4DLyo5xmcPwYMYBrN8Hzn19rrvM6ATc8tVGDyHssTY1NuUQVPMw7r4YMCHAT2HPoGLChqrcHqOauCpLX+i//yvy4n12/q+F6saUxkjr3meefrLvCIw222y4PzYg943ZOv2xcrzmPs/ad+3fN1cownohSjdn1qDvxh+xCeB193CsBR3x8B9h4af71H71sdALPsk/86D/3+nMjXja3hWHwm33N83qf3a3+9sXkZ27O9XL5GJ4ztx6l5O1bP7JP3ofy81F+H7jE2J8fIzyFd+Jr3p9Z17BpjemDfeMfWct96HpLBsTG9Zvz+/mtl89A9+jk4vIYO/mWQeBQMicY6Yk0NaD42N/vm61jZ623kvjmuAI4//Id/Xxk49g3CDlUOAu0b2GsWZtqAUcQGBlCHa5qBoGqP8E444/sU3aGJ7IXqmM2Xx75PCebNkhdqWtE5CaI56O+zbx3GxuTP73MW8jWnlMaUA/FCgSbHdGxeemXcy0vfQmVMQe977Zi1O/SZY8YtSRwHcOTgSrtWolDtjPw+RZ3f22f0p9bX8rdvXx5Sdn+KQec8vcIx+jX3ynvpkJMypQsOrfkhmZnSP4eM8LG6Z9/+HZORMaMwpuf36Yx+7PsMWO8U7LarUQCHqDHVQgUADtCFrlbLslk/lE1tofLIihFksNlCJdoukIEjTqWvAXAgiEKq7jjHu9rcIA1Ud6KFCgAcbKFyKgYOHthOUP2qRDu2++nzKZMkSJaAeYMAjrM5e89bjyomqsAugh67J7FvAMSxJAPHluwbYOEA+8YaFLauJj11PZzsHev/IsCo6lfMTaosj2QprUalAxMFt8YcJ0HGe1tST8NzhXAkW1NSi4feQwAOFeVUFg7Hsjluvh6VXwHgYCAwATicFDclbJO3AG9EcNnqsgWcJQYMjjmvG1+u8hzhIsulg6VRCMggk3LPUXURuRfLBpJfYNBEooatUwzgiJYqbJWCKvNg4Bi2VxHdPYYWKNkE4hADh+bIVSICZXjOyKyxixYq8TkzO+j1AMS4BQuBAUL+ECRAZo64NivMDYcJcWD7GiclUmI8km458M7q0gjyGNdRYR+VRjuSw/WwGoDCkLlmK13VGr6c6eCiWtwx/9oWpTJwpBYqBmEwOamEr0EcWhNXxLjVS2MBkSw0MLLa3SjowsQjqoPiQ5SDqK5RqWswbjBpgDnWXGKed4+FP4gVVwBHBdGc8PXWDiUAHEw6BoF53Ytm69A8tXVT8qxCH8LndZALQybld87oOOlUwRXaIFmHN9+wzQlTMcoa16KjSkES+kUxJYVWGOytgbQEADPbi/+Nyn2zb8S3UhMWPaErmgngsN8Qekh729+M0E7XQqVJa/vlsLwAACAASURBVICVEgOL4RtVJ4Q58X1y6Ljal7qJtYYYg8AMql6v7DEBMLLPnqu9MmiCc+7kafUDW5gKTDq6RshqyKzmOJXqEdyRWxoIwOH/qvxWvWiWlWBmCFabGlhOQUM/o/5VRbFIAMSoAQYOAzgI1gCAg61UkBwv/JttiQLAYcYNJ5kN3FAbF+1ftvrg3tVr2X9RUlsJBM4D/o4gOgEcO7BFBFiDSSqANoJFAv9WBg4nscyqA0acYEcwCGDQhcbMQzaulsmQreAnEigv8kSVhcNtVVDyDb0E2vgGxmgMHAByGCyjNSeDE/VRrK/pn9kyCtWmYoyYg4UDAI5onXJ2IgYOyvmz5zVXCDqwPWxDIJaTBI4IpgsCODaqfCZtOMEdAk+ozYeCG1xXgBz4I0CPbfOg6lE4CumNsB0OyvNvAhWc/A19FS1UKgNH6BG2mYvWehgD2TiCgaayT1XLpeA7W4+4dRZ/xxxrLpHE4ZzO1EKFIA5QtHOeo+0KPsP2JZGADBBHPFEDPoYi8TiY7DfCh1u4JaLdYtCADvq4+L9k+1gFir3C5BP2h6p7Md+Uh5wg4r0txAEWqCAOM2440UVtH+be59PmheUzUZDo18/6U1Jh1su9Bm1r2K7qzw/y+4n9Yxiyr1fsI/kjgXvfoz8DHhv/qSANGiEDCJvPwrY2UZHlto70k8PPV4zKgI6QimBzqMn/JPuyBWJoUOudYInTBmn+Y53ssLoH4wcv0x7295JRD/sdlbPBctjO0hOpk4obUXsms0UBQKx+PWMADvsvsZo+kwyFIgA0uq/WMFKMFfTs9lnRXisYkbz39Z0+INva8MDHzgwc1BvBplLbOoZcGcBBIAZ9TYGItY5DAEeOsQkklYDAAUqTXLj+INPF65qc9+DFa7ZPDBxqT2kwh4CBAGYYwLF2CxUzcGzWYuBA8p4ADoDf2rnBAA6BN9A+JRg3tuuy22z5IwDHJhgfBOKAvgSzA4ABP/34Q3n/4W15++623Fxfl+urK4I33EYFII7ZXACO5isl5qAM4MCzn0iHCwApEIfbeaGtCJmgou1qD+D49A0Aji/ll4+fyrfPd+XbZwA4nsjC8bwLFo4kc30clvEBgDeenstZTfZKByB3Ozst5fc//VD++i9+y1Yq1/Pz8unn/1Q2y/vy44f35acPH8pvP/xQLsFMsd6QgWP5+Ws5RTsPxAxm5+VsPi9X11dlsVCr1RPYz+0j2U4A4rhAK5GLRfl0/7XcLe/l/8G2Yu35GYAwdOB2S51LtFBBSxYCB0/L2TwAHI+PBGK8ffemAjiCLlMAX+zS83OxVAC0EywttH2LRXnewb96KqslCmsAnBFoAv/BRl7MFwL3PpewQWoniTgH2o0ghnJ1A3aQCwIsttsdARBk4SSIAP7Qebm9eUMAR7X7p2cVEEvf8/SUTB7XNzdq50aWGVznsTInwvbZbtuXpRYIFjH6KMEupT2ms9zXL1/YHkY2XsU3BHAAUAInlm2gdHa23IFRBOPG/fEfmT8CxAF7TD1uUDdAIWRRs82WTgAj7AtwG3tsOp4c0DXroXrGTrmATm9KjzX2CDPeGFxo9h6tvebVR0UdbYOVVhYhiNqsh7M/8EJhj7zQruV8TY7Pap6af9/8iGYbXFgUhqAB0qPdnu153sf17OvL0FQLGOt4hW0qFTFjJ3g/WqiQ2UZnDOrqyGOcoQXU+VmAOjU/vWX0WUt6/6xc/JN/UU5v3g3O2p6LPGHjMd2YPxfXxM3yuf018fqxeHoew9h1j72+3BR7aIcZOPbFn1uuqwFc6QdMiFyWgbGP7HsGx3iyt9p8jvBZR3IWU9I/8C//RADHr5n7Kf82X2v/3Oc93mYlX/dYHzrv9UPa4thr7lubF/qjA6AdusfYfB9ag0PP9Zr3XzPH/RoeM9f2TfsxHZKZ18zBa57B48hjn7rXmO46NO4x3Ta+Hr8OwDG2Br18Zpk8Vv4OzUebCx23T/6/AuCoD5ioPweB6Joot4PT0JVyyCJZVlfppQI6NIlZqI7dfFm4xq4/JtT9wWH/JrEjlP9Nlb0j5Rd1szpI3KExx8acD59Dg9xmoheuftwvDFgswaHN9kIBcTHl4PYyMDW2Y9f22HXdNwe9nGgexjDM9o8dAPYz6fmOGfM+wzJmjD3uKaU39p2p64zN1bizefysjjkTveJ7jcLO3z30HMcYmH5NXmPAjjWO4/KjVw/db2r+x2Rp337Nc7XvmvvmY2ot83eOAnCg3yt6wK4fyMKBCiAEM8TAAQDHUznBocqVcTyMKwtQE2yuRKuZ+dhzzoBFhStoyflStCinfgmWjUe0S4n2KU+nT2LgAHqBAA79GAgBFoqzkzMCOOZooXKGfrFz/u3n9/zja6TAfUaCaVs2T2DgEIDj/nFd7nebstxtygrVUKziBQMHqlAUOFDhkNAQAGO4upeAh9RCZUx2Kg2l+jdIyGrysMncsN1BSyg70OkTVGbgwLeju00wSNgmN2ACY6VuoRKMEaJ/VVWU2CiGtrzuoxoEZ03OwLKrYjAAHKxiTvY+bUQnSateDPCKAxan51HebtrMCGIQ6BNJ/grQiBYqbqWCtimI1Z2ePTPxL9r4qDqvrA4CzDgrjedwsNh5WAM4sH5qR+PWKAgsiIFDnzEYprUJQILS31GoG61rEBgRgEOtbQwCcKfzYWJ0oHeyrxDj9h6rflZKnzMoEkEOg2PkS/CqLacz8FMC1BRBdufja5Iv+sy6BY2AGR1V9Wlj0cD9UMnn3IcAN2pvo33egB9ZR3ucWutIyiMAigvEAVBJ63gfz/Ck97hWwXpSGTgeAeIQIIOBcgahNfePeM304SRjjsr/qBLzHhA9ttasMrVEAKMCOZwsM4NHYq4xgINrIrckkhnDKqWsK5rvp9nhXNckq6nW7V+Hr+MAmYENfDYnxFvwkfMUABWOJNgIvJtbkxjpJYVLvV3EwNEoZSxS8gtVIR06DG/V2F+uKGsAjrz2g7ZKEwAOjL3OzQCE1YBKkq1Gl163uimMncTBM/Uy7CRe6OT63JwoA4fCXqVnNSNO1eNddY8BHhy7W8TEZ3LrIQMp3GqjqVAnqAxUCaliMF1gNiSN52DgAJBjjoSMQGyLi/MyXyCpLEAHgFRgOmgtVFq7IgA6wC4hoELci5TFLQAuG9oSdRnAQdvmvtVgigCAA5TwEbQH2xP0I9pOufWUq4/NYGQAFk1N2EeZlj6s16Sn+VUNXEk5DxmBV0KdQFaOaBvEYDDmKNaTbBpBc802KtFSJJhZMqOQ28u4fzf13dlMNOBunULwxoxt3c7LGRnC2O6MctdaxnmNtS8b84aZBATggP55JJgU82QAB5JnqMwmmwnbrNi2KMFqMMEAwBF21Ho0722bdL0XAKHKvjFELmFJCN4IwAZAG2rlYq6daKVi/RJyQ5BJtLyAvmDqJu4h4IZYQ5AAAhBGbVTQNmVWLuJnMRe7iat0DfRgixsAoGpCN2QkkiE+EVpemLQywodqVCxbSsiF/KUktc7Abb+Aqp17NX6QTAaIx+ANVokGI0KTRo0p2ze3hWgy3va71iefuw3K8LOFRrENyi+PAji6fTMIrHbXzgo6jBd1cBeMzUqf6zkV3bdtSEmwwS1kGkf+EwtCY3FqIA6umXUSAbCZgcNcL1rPhEYJmxbrac6qWrFrMADeV4sOJrcmYju8dKee+r+bVXz5eMNzguwr7K5ctjhtDOSwu0ZMuPy9BLai8OBKSIO7VaFjHq5YTmuekuntzDgEXyiuMsKsEYrbSb7MoiHvY/gdPjP3nkDSZlL03sx7NJ+bBwCO0FMGOw2Zd+xDhp9aAR4GTwkAwik2gAP6OVgB9fzxfgdYUfuUYKUIBgT8TaaDHsARLVTMwHGPViPRYoXMVARwRDtGJuzNvmHwBgoqVg3AsV03AEcwgMBW39xeCcDx0w9k4nj37o3af1zfsH0KgAgAb1zMFmVOAMc8Wn8JgCadpZYX8MUqECoAlLIvYFVp9hwMHPrZEsiBoo/71arcLx/Kl4f78vnurnz8/Ln8/Mun8vXTHX8eN49lt4GfMARwSBwC5CPEezmHXcVG2m5ZMMK2mWenbA93uTgvV4tZ+cvf/ab84//iH5VztBF52pW7L5/K825TfvPD9+XHDx/Kd2/elRnApPfLsru7L7u7h4hfPJXT2YwgDjAmgb2CAAjsPFT+b3blcb0rs/k5mSg+fftcvi3vywyJY9g+ADc2O35WbSAwzC1ZMxaXV2S5QJKZIJHZOdHXsDcXlxflze0t13O9WvHAXpm34BueBegCckD5eCKwBDZuxzHhHpINMnA8PdLGYPyXFxfUvfDpaUvP5b1j7e6XarlycXlZ5otFOZ/NBe4gAGNHPwI6DnNxewNGkkuOme1I8Fn6c7vaBuTt+3fl+vaWYwALmFg11ELFtq0HcLjNpNZZMRQBmOS7YH7uvn4r93d3BBzB5kP/ArgB0AlBGk1taK887gjGgA32+QBtVhoDlpg9qg8bLFkZwGFGWIEAkiK3PkxyWc9JA1sx5pu2qmHHPAQiQzxAIAUDfmxT9RxR0ESHs0uaR0GB589WwHGRbBWm45Yea65gFpAZ48u61n6KlWRlDHGbL8et6nnrZVsR+y45BqcComgzGsPhaTV6/DqO9mSAXLBq5XgHAEjYV7mMZaBDwMJlVjkAbE9Oy+U/+9flDACOUPpyCYzEsPORwOE5zpCXuGPf0OUMrJl2fnJcdyym7vXrr3XMtQdr9QoAR7t2dr7aw9oOjo53BLCa13nUk9sD8JULO5ZhGsbhs2xPyfmL+PsRAI6p6/Z7Yuy5xnIZYzmAfo172Rn7Tv/aob/78R0rP/l7+8a+T8/0caypax66fr+u0/psbDX+tNeOWYOpdTxGVrxX/6HXcUwm983MmJz08z6lt6bWc2zd9q/lNIAD3yMgsoL1h6Bw76VDa9Diq9MxpTGdvm/cPi78gwA4jlmYXqjqggwAHF0cjWjEHCRuNOSKgDhe3RuEnEQZpxrap0x7IZxSnoc2YjY29fCQKgNfLlhDsQ4FeVhN1Qcbe6G3AOU574Uq/z21abKgHlRwkdTpDf0+ZT+8phDSr1XIhxT1lELxvQ8poTE50Wtmhnl5h2rLazWvnuuYse5TSGOO19haH3rmrIjGDMWYs7bPIRzbL6/ZX2P3O/QMxzgNh9a2v+9rjcE+A9m/N7aXpp5hatx5DcZkKV/vkE6e0mnHGOBsfPo53G5W5dvn/6TKgqdnBh1wkAQtLA5VoGxdBwMHwBtg4ACV6C5aqADEgWAKs6URlOPBjqfUBOComYkIhDmJHAAOPB8qescYONDwVkwbaqXyeIIWKvqdSULc51RBE8yjQQwZwLEggENJlBqIs26nI4Cgwa5sn9RGBQwcaKNyt1uX+0cBOFBBJQBHeQHgkN3Tj5K8Ad4w7S8PnVyJGpTWATPYNZAoYIJK1RfUE1ysDLrwPUwr72qx+DeqbVxtL0yJ2SMiXj1glUDsqoEIeF4OMAcDr6jEccuQGjBOEqesWqucqKCNoEOuAI5IoKav2nKEpnUhRaQYBI7BgjJxyMCqGThcZW4bO2TYIHiD1OsI7gnAgR8DOAj2iCLKyuJRgy/S+a74EEOb19QADYM4Yp3JeCsQAOc65usxqsm320iiiRVXwI3KEpGYPfDADK4HlwavF5XsyQfpk8KurKxhmMGBOIFqYr8N7EIE+vGpoX5qQfoqrIkRIwrJVPFfk4+57UPgO52cdAIwglGnoMnHfo3vVirZuEfWaWJOMCtBtHBIwTInHgVqYN2StliV82ip8lzKbjcEcIgBRaw2WBOwozC5y4B1MHkQpNUq2SuAI6rU1B7AaYwXMKZK76dnqumGNt9RhJ39zayvm98XV6hBJFfJZ9/GiBAB6CpkVX/wv96u6e8YNz6W+hFrxMFJkkBlg6f0RDvxSSID6a+AifjRa70572lI7UgFjQNtVVYrWMVJtxZ0xMVZqdYFzTxvTj6bKj3LudkVatV12iPWv72/ZtmUpKWWQgNXWMJn/a35CGWOWcmAnmiH5HEpTtvASkMQR9Oa1PH+XOwvWtbcQiXAGwBxUA+en5T5QqwcbqGC+xHAgdfIFBBJ8wCBAMABHZwZODjfEUw2GIX2LmwZfAfZHts2VSXXVimRaBL7hqni4WuYsShaGyGpk+xV9veYRI091ftAFRRpe2zbzMSqJbrlcJn+DQAHn1XR49BvJ+XcrXhCDwnYIV/F88X1dQs0MgXNxBoBYAHAG+F7gHnjzOAN7kswTlivNT1sP6L2eo2gtXSVEjkCcCiRwqRZsHCwcpv+jMBmSr5hzGbfaAwc0sFRj2+gESbUYNIADBAMwUpVJ37DuMd3MK9MwLCNioAbAnAE4FWNB+RTROs4PCOBHgarRDI4EAG8l+ROAA4CNwjgOGdF7sUcSbZ5uZjNo40K5hnvA7h7Tup2tlBxEibnYkIlikmjsZT0AA7qwwBwGO9YQQWu5HWbpgTecBsUzjllAYkn0cdrryvxbX+86itTuA/O1uEzV0BZ1ZDdHsi+dftO8/mHr/X7xnp5+Pn+U/47bE3YlamzMv1xKuep67Rg/Og1DgI4ApRBIKH86bZnLPtBz17bqDag93BUoXftSXgtOO+tFY8ZOKYAHHzcZnJlmyZjgy8fcHiuFUiSWou2sgEfFNMYmyD3/wifyM9BuWsMHAYgyafMAI6wVZFYdSLF/kC13rF3JDd5XLGmZrCxXYgWWBpztCBKAHc5BWIVwL6z3GTfyExMFbBuIEb8i8Rcs+ftd61zBzLOf9e1tqOkOeG5NObN8ukkocbVWmXg3OxWYgRwgBnpUSAOnB3B4LgCgGO7YfuUu82qPGy3ZOjAZ9g+JQAc+BeMCDiPIyle2Tc267I2gKO2UBEDBxPfSGCfZgDH9+XDh/cFbVRub9BG5bpczC8ITljg39kFARzQrdSzZPxSCysCOBIDh89gbsOBgge3U3ELFQA42EIlABwPq1W5Wz2Ur/f35fP9HVuo/PzxU/ny8Vv5+ulb2a3BbgEARyGIw+1zJNtmp5T9WlCvn5XTx6dyXop0/2JeLi5nBHDgBy1U/tGPP5S7j7+U+6+fy2J2Vq4vLwjg+OHd+/L28ppsGZtvd+XpYVWeV2u2SEEc4xxAhrl0NZ4fgAG2IwUIH2CJzZZV/nj/091nPtfl5SX9gN3DsjxvdwhV1L26Wa/JaDFbXJTZxaLMcP3FjAwcbEUCAMXiotzc3BDAASYNAqKjjSFknew5AIgQEAn2DLSKUVvA7WrDH5w10V5i97SlPmD7lLkAHLBdaM+iFiqy39CYD6t72uf5pdg3AIYQKK2UDYt1NrwvZOAmWsDwPA77u1jQ74C/IbTTSXn/4UO5eXtbwaPwSXAtjNPXNfiSDIonJ2oP9ATm1GAzDfBGbae3eyr3376xrQtYY+azhRg4YPvBCHJ6RsCTQLhui/dY/WICzuE3zOb0bQXSQPJeAA7FF8TAgb8NvnQwIjWLrGaCOskxgWTU2jntZeEfbWDEcaAfFBprYAzFWR4JwlHsLdhX3HYNLfrIfNdaQdKmRKwp68c+7rsvxlhhoNkvYjBAzCvQpfSP0n/VRqdYV2Nrk4UwgKT56A2kT61afSD5vwZw0K6EH839b4r8iC+S/aza98b8SDmDb3WOvaJrGLyh9o3SjQZtSqedlZt//m/L2ZsP/LBjczVGl1yWFqOKc1wFFbRzaG+Gp+LpY3M5dcasnlYHBhmLTfuzh2LRii9O+xzDOLRZUduoR8c6AYZofuQQcJHnYNx/0Sfsd0y5TsfM8aTXmcY85bv28+89l/+duv6fM14/uv/G9uTkw46/MTb3fm1qTl4zV4eGMyWrY987tNZjz3LoGfbJ3th+OvQ8Y3I9tlcP79Hjco+9HB56nj/nfP9amdwncxNSWosrs53LRUMGQA7fb/mYffs12+2sr/rffY2hftSI+2dqNvj5H4aB43WDCPNlhce44TAx0AvuPqdBh+ymknuHY2ziXijSCJhPLUy/cfcZyDGhHhOEY+7VP0u79ksTNDam/P1KmZyqc3onMY+9X9NDm7lmzI4AKow7DC8BHIc2wL613acc87McUkJjin5M3vv7Ta3drzFYe+W/W89Dc3LoWmOKNMvWoeuPydAxhuHQOuQ9e8z8HyM7+TOvNwQa0bGOVZb5fcrbz7nvuv169Pps397Fe8cY/LH9M+X05OsJwPH3QVWoqpEK4EA/U1SRkIFjWdZrUHU+iIEjAByoOAEDRzQrVhInaGZtJwbPH1XudQyD3t9RieoWKk4SkWXjqTwHkAMADrZSSQAOJnpxfkPgjy1UxMBxDgaO80UBgANJFARmAl1SKbIJVkkAjjUBHGDh2JJ9o7ZQYZ9hATieEHTgj86FNQnEqt5IXHX/ci0jGdkSzGhXogous3UwzOqe7SyhaYANyaXsiWUUNK+W7VrhwGAoqnxEh+rvsTIewQ4GDcQkoQRKnFgHLBKmA3aAJNn9eqgMAEcErgxQMQMHxsUqLqyPwbQhrJmmXSwqjbqdQWUkyBi8CGCOGTcigSbWFckMkmC1PQqZOFA9ZAAHfkcAC+MQ6wMOsQASWDZzotR0nZ7fAQNHBmm4nYoBHJWhQzTIu62SlpxjsJlwHREUCZkJEADXBwH0U1SQpMqzTEltcExXzZ99gn16NnBSTQcq26vgxQSAo9kBCUe9F6vR9XUnM9UixQGmRrte3yetfLBuoN0R4BJgC4jqatHLN0Bsledg42mBn6bHzazAJF2tEm8tagbYgicBOKCqzLpBJhW3riGIQf2dhwAOJfdyNXtlCQiglvRdxIe6/tDMKzEZoWSCaFyTHdoD4Hh5uGjPbj1S16iOIRJasdlM9S8dkquslMSSvIU+icS1mQ60Btrzddx93XFMMj8mNV3/y+cE68iqt0YAHNWWRtK4ykDPwOHxuk2Pk8gp0GX7QuaXjkrdY8B7lp3sG5i5uPe3s42t+qJWa+M+KakZgADhpJU45XbD/6Dr3W4jBTQlw7GvIqDs+wzGEuwfYhNp1eGyGwoMi4UIwWtUqCJ5LH0IVg6CNWbBToQq1vgMgBwGceC++JssHJmBI/Y5g6ShP2D7zbaA6lH3JbUdFCW3WqSAaYOtU6K9FIL1aKtidg4xFkFnyjbxvJjagDS9kKsRNb/Wf5mKujJXOV3OBWlJBa8pU0S0Jc0OCaAG9g0lttDNiy1Hom0X54iJEbRDwVCRjBA1P5kXooWKwBti/0L7FPBvnDyZgScDOFrwX3tV9tctR+xbwX4gkUMQR/ScX6OCdwNfDZW4oOMPsGmwYOjZUF1s8AbGLbuJZ2ZDhRyINRtF+CIEQxCEcCZ/B8ozigAgbwRwgF4/KrQN4MBziCtBLAlsMRCJT7VXCcAHXmdSV6BcMYZEUoWMJhg3kmoCcAi8sdBPbaMCtjW1TwGAQ36HwKMycg1HoHHFfsxsBgSihYFmAroxv1TfyuyMAeDgPSIpJRYfJ4q7ZGhqoWIWAstfftZmd5NGjIQP5T/acEnHObbQfufrkcgenk+OB3BkfdifLWQm7As237MvVKnfE8Jx8j9fa/SsPfo9M3Cgaje3S4oq5wGIwwwcAf6rOnp8TNTB+F9urxHz3NgsAuwwwcDB9ZsAcOgZhw/Vn2WHfweAsjJdNcBKf0Zta22DmWyDWx4FyPXZfSpzOxX6LpIw61OfWeiPV2yD7ZwT7gFpAHAvZMOXqQwcNfnmswho8IfAKT5PAMfxb71fJNiclOOYYgi0iwm84T1hf6slEdtzVbDvizXOIpqvq3k0MES3lqzhN1fOizlA7IXUz4+PZRPgDAI40EIlGDju1styv0Vrzh2ZHQ3g4JmM31cxBZgQAOBAIQVbZAHAsV7yvUcyJWyYoFc7sl0AOEq5vrki88ZPP31fvgsAB5geAOIAO8MCAI7ZJUEci9mCAA7qdwI4AH4TE8UQwCF/0ACO3EoFbTkQJ8gMHKvVqqCNyv1qWb483JXPd9/YQuWPBHB8JYBjCwDH+rE8bwHgCLuS2h3RVwqOy6sL6Pt5mZdTts+6vQajyFW5vgEgBQxNpby7vCzvr6/K//V//O/l7//ub8vv/9FflL/43W/Lb777vny4fVNuFotS1tuy+vK1PK835RRzuFZLGrQ5mV8sYh5Ch2OJAShCG5XtrvqLn+++lofNstzc3tDebB7uyTZ2jvnjAfu5LJdL/gAUcr6Yl8XVZZldiokDyXjI0GJxUa4vr5m8Xy0fCACB/aEPA+BWHLLEGqZ2c5bkzcO6bJfrypoH24pzGNYNLVYA4IBsrFZr+jCw4TOAR85OyI4CUAjAGGirhscEuAGAjfVyVdYApECNnJ6xNQrmBQc2gD0Wlxf035bLFX0NjPXD99+Vt+/eCbAZNh+2EIl1qBO8RkayYHrBHgS4hYwZAVKRjyjGGYKXNrtyf39flgBwXFwSaIR9CNaTi4srjge+owEcjjtRj5hhD6DPOQAc52pvFgAOApBttzMjRzjgVQ+mWEsFHhjAEcDY/pwwFlOljxQ+HV3NuC5eB/gGP9jb2Ov0Pwg+AZMe2h0CYBPt2cKnabEJ+Yc1FpSKG6hfOwbYajMQI0vnUI9Z4TnEXQDoOhucGXMcDx/L185+eT3bxLqGUdCaZHBkAqEw/hWA1hrHMIAjmDgQ59J78byDA5kB7bJ9KroAIFxzi73L8aL9UjCCvv1X/1M5f/NdtVnZ78o22HMz9W9vvz2s/PrYZ/L1+mvnR3txbu+KFQZWawSYkOXRHK+9M5ZjR+33MZdtyAIz8BO72FR+75g5GvMzpxg4jp3jUafzTwRvZDmZcmoHcz4yL2PfO1ZeXsxTB6CZ9rSH74ytyZjcT8nXoWc4NI6xOZr6TpbP19x37Ewxpp+PWcdDz9PLZD/msXPOr5GTXjeM7YXRnftnkPtD1/X7o2e5EbDDMXvJzn4DaYyw6gAAIABJREFU2dmuhe0LBqtsE/37mO7s53wqzjf2DP2Zq1/j4bX/BADHmEEYUxBTG2PcuPjoqSDXMZvtpWEYJv6njOKhazOwty8q0F0gOx+9kO1bqDEB2Cekw+cZn6RDDsGYQzjlJE4poymDWaclgm/ZyB6a8xeGPQpZ9s3n1Eaeer0fQ/8ch5T+lNI8pCj2yeG+sfbj6+V9ynGbctj6e407VuPRsGP2Un/9Xy0/aaEOKet9azK1nsfKx7HGa2zPTq1BlpVfM//eU4fW47Wyekj2Dxl23K8fEwAcXz/+gYFqBp4Q+A8aTzNwKGi0SgAOBI025WmrNirIirKq2P2ZORAHdjUq2YsUbE6JLVdcOhlfKcV5yMYHxb6B+k4BNwK8wdYqOBW29Km6O4OgHAmXs3J+EtWv0T5FyZYIwNbAPYIOSHqgF/G2rMC4gZ+nLduo4GcFatBIijCv5ARW7YQQwch0KFXiP8Acie1DuSIFSVExxaQGEld1Dl3drQR5S0RHwDSmlzPsxL5mudFrx5SYhj3azvN9AzhUbW8GAiVg2QKGyTUl2QwAYaLbfeEJRKl0Wrwzl8AtNwKkkvfBWL10lYaaCEopADO011YpASCIymcBA/wT1dAEaag1AP4loCNYOBqAIwAfzHFEQt0gothAPYCjVnMwwByU+1EtZ9YNz49AMaosJ+PDVlXSarkBQE1UG0WgTrkNgQf0o/VQ9Yn6ww4OVcraSn4692Lwmt/rS0PideUkogan7kVNQKumdDZewuRqaAMtDOBQGxQFuZ0nsL+ieJgo+EkHe4Lr+EftbExf65xC1dWhN2qbFbP2xOtMOkaCLrfJ4DxEBqXOLwAcDI4HaCNIg8ScEq2QAlzDGqlgpcAMMMlIkE4kI2sbldQmIJg8qmWOqrKWyTF1dwMpcWkyu0paq75q3Gs75lHSR626QH3KDSfhO4Ncm6uhYq2TK+HExKD63vJS0zrNylS5jATdKdk3Blao2gF9RDerdm/Sf1eKsmq0kE9+j5eowq3rG3jia8fHAjZRadArKC6uTNl0MrYCayMvTXBSrtgdVgTVhGuaF5+JaprUOox7tc1MBnBob0TlN5P/0mnaS40No47FpjXabzCdy30VoVHeSu2ioP/ARiR2Db0GsAZ/2EJFbVUA5jivnxFoQwl7Aei0PzNAy2FAJ/JUISuwEHwBJelVWScbIqYIJbUA5ABQw3qSLVT8Gl7n5xv7UU7c2Yep+oV0GcOEY00a2r6HvHC0kT+NpgsVWOMlApOX/RADfAAEIIAjWoHV1lGJAcWr20BlrYUKmb+CgQMAjtPnWKsI4mtuu53dVbWbWUBzEwlCtqLZMUm42oAprQE4zMChinCDU9RaxyAOMYgEkCeAZfW8G0lSymckfwZABaEg6w52G7maRKn8OwZ1BDNC+AgCejSmDgJoAaSNqm5VY8r/03pEMgMgjrMzJiAvkaRaCMSBhN78HHMO0O4pE2kVoBXwGoOo7ANXLUmGACcHpDzqarjvTtUZtDq1NQUSXEwKRbuWzPRj4BhbwDA5ZkCK2y4lXVlVRJOD/Ftl3JG3FX68rUSKqRjUYdsezrfc77ZXBlo69oTBt3pU69+BQpe+HdibgbUefLiqvPHjan/h6b+77zf+JoAAkNAMvSOD2lqoBFDILEFhJMMmvbSkdQ8TzNR0v+RGQDbMPcEPIQ8jGI66L8ilF36WH44V2MmPSdZUtlEGUokz/m6GO/vcYaXzGnQ+nkM7ZghhgpQv2k4EgC3AGxpkaqniZ2vHi7Q21UuoB5PKeNLJRl2nCLDal8W/cLqqrvDe83OjHWd+jUnIVlVtHyAzden32JeVlUN/x5TqGVLiVOvgvUShT+fjBMSK64WjEeec5if7zFwBiwDVEZgINkcxcODsmBk4lptNeQBLBVpz8n0AG3UeE4DjiUwWTGQTwAEwh9g3lqtVADeCoQPFFG7hsttyOa+uFmTd+M1vfijff/+hfP/de7bqIAPH4qIs5pdkNMDPEMAh4GFrOaEWKlWFBhBPelo2Hs8vAAfAgxuyb5CBY7UsYOAAiOPr8r58+gYAx+fyx48fy6dfvpTPH7+WzXpXdqvHUsjAQWeb95tFy0uAI3yGA3gDzEsAU2BVkdS/vJiXxWJWTjCezbrcXszL+6uLsvz2tWxXD+XHH74v33/4UN7f3pZ319fldn5B4Mbyy9dystmSzWO33pTH7bbMFnP+IGEOO0K1CH8ErVG2j2qPEpvr6923stqsyxVAGednZCXF4oGtizvp+YTtU9brtYADYK4A28ViXk5ggwGEuMD8gz1qTvDG3f1dtVlM2oOlI5jNMBiAJXBNMsednZXlt/vy8O2e4BO2TgHoBm3zAGq8vCA7CL4DZo/zApsIf1BAhtV6RZDRSQAb4HTy2VD0sdmSbQQxAOih+dWlwC2XF9FuZabrQg4DkIsWKjdv3tQtRv1F3ReH9JOTMmO7HrFo4H0weABg0lgUBWYAmGWzxtxty8MSRUMrMm7guwQXzWZlvrigGiCAJABeWpusmwWCABiBYKSZ2DYGLVTImnUWLmRrDSgatvih7kl8SxHriIN4aMt2sG621lYiDFgUNrUji/S8QQbY44gHGUBPoPD5jKCbyhLillhhLOyv5XNeZkjS+8OCIp2jGtOr27r5HGHmEjKC1hiZTZ5jTMnu10dvMYl6fo2P+cznM1lNzAfAhLYhQRv5ebPHBZstWxTiQ5U51GDAp2iJE46M2U5w1iDQbas9AlDU7olAbNj39//mfymzdz+EfeiKG5LFO5Sv2ZdrOZiHqefO8Le6xNpUjLh/va7GHgBHe6tL3HSAkHoGGLX/BnDYXia7+SsTxFOOn/fRS09t+I1j5tjf6F3RQ3mGfO2p38fGPxarf829puakf/3QNfdd55jn2ZcvGrv2a9bi2HzGlKzXNe1jnN3Ajs15HVrHY9bkmJzOPtl47Xoes4bcoZ1e6f/+U3TYoWvneRu7z2GZibhhWIhs09TyOYDfCaw4BlzM43D8CK+58DDr+anc4FA3TjEg2laWX8/AsW8AtP2pWi3/nRd73HCZmHlYGT62SM3458DtNIDjWOGtC34EiKM6DpW267gq/Dz2MQWyb6xZOF6EtEeSqGPz7Gvkf702/Xu/SpFOADhqcCspxTEl4QN1H4Mfk7upuTq03mMb+5DS7zdYPzdTyuKQwZ0aa3+9LCu9/Pd7aygnbaT5Xv31+r3aK6VeWY+Ne2oOjzUGxzgR4zIzrvBeIzO/StbTlw6t8/F6bJz6d2ov+7pjazumj6d08pgx3ifj+3QXxrLdLMuXP/5HUVBGQMaUgzhMsgoItKirVdmAgYPVP2sGkAzgeEa2xYEGUIJn5D2dh+Y2m3ypzsNzBNhq5bGrQgO8kQAcT2VX8PN8sitPAG+Ir5SxR4wZwU5WvxK4cc5+80iY6PfoQQ8AB5NdOpxGLRXbp6wZTFuXJX4CxLF6eizLp10LsiGBEgdxViCLb12H5GAe9753exL8bYeCwVlU5DMgfCYAB4IgCJbEHLJ4Pqhrcdh08V1f8dDbFuoTJ68TkITjiUTEybOeOzNz4Do8L7P3MoAHAeAAqCQABAAokGglvkuGjaCMpxMUQQ68ryVJSP1IVLc9IHkY7BUnMCpDQcs6K+kveRDNLwAbrRUKQQCms0e8iC1TDOBQshJ/i4HDn3VSso1TlL1YCz1/RvzqEZR00hxEaxQycgQw4AmAnATeQIsAtlBRK5qIW6vdSlThcA6idQrbeARAJHISgwqYMd/MeoLz7uobl/Enh/eF3Yjkde+8WnZFc9+qWzFMsmVw7hsYA4vdQBqmT9Xa4kfBOcmzXntmOwdWfrOdDfoqO3Dm3LzlI6rhoy2EKifjvYBhqUq+Ucti/7vKpz4zZf6UVY07gGg4z9pXDpiLghfviZHCwA+AOcS+gb1gph33a47kdDB0uNqf961MHI2KmwmCxCbBw0c4UmP7pvctBrYjchEv9bv3jevLTdnbrERm8PGrNXhWHTu9U4MofRItnx9ifws818ItrlCt9+jOHGO2XPeMObOOqMllzWwNrAo20PR4V6nLa3HckYCLJFwGbfT+k2UU/6JSizJM+WoYDL4XlXAGynhd9Tm9TykI2a+6OvR/3q95DxIcEAlrATgMUiJvQ608pj6P//T9IT08e8ODUQMADjBsgLlgBhrpaCkFAAeAG9CNBHAEwOMcAW8BPqpONfW0gSIMBpAvIQCELeMtHQobGUwaAd4QGDRAHBnAYWYOvBa6kqCPYN4Y6OAEduI6VVCJNoMC1Y06U7qsSrGwVHENM0RofX0t+SrtuQMIQJCY2FraTworJgYsykW0UGEVM5g3COCwPzJT651Wi1j7nPtZQ/mE8GrjyV4DXCv7AsCD2EvUsx4JQYA4kODZkp2jsXc4UUoadYJ6kKATWEh2EbZQ8l0ZP6KFgYFKYkiSjKFK9/x81sAbqQ0K72Xg0oCdTFTWzomoFUy0UCEgDmNWIlAtWESFrmvJtpna3gwcoFUniOPiIlqoiHWDwI3a9iY0khlvkq3ItrP6Z0khUMYCCCjdG1W7oGAHECd8OAE4QMOuvvHVDkei3jKm/dzmMfvJlQ/ELG0GsPm+ZOBouiz7fqT5j2ZX1nXN18qJgepk1acctPbofLpR/WyQdh80DT++/87UuXlK99fXHXDs7iPbZRADG/ao7UC1A8PKYAOf8lpzFvuAZhqQm+5oHZtuxXq1eR76r46KZXsqwET7EZDtcfCaxmLa9xYna7osABzeU2Nxu5xcTGxZtunyMfOzAITS/M4GXAglkIAMbq+mvJnZvaz2h8CZQawirQfPRzW4Omyd0sDKDUBlG0I/28yE1OttkTILDXdmsFJpvbwPyaXSYp1xBhr4yrFfua61BVYGWjVwpLyPVu1OWwIJJLBfyW74iVUvB7gObVQAskNrzhWYFtBiZLdjKxWAOPA7mAR8XoSfCj2/QdEA26cIxIFCCiTeAeBAghvJyQ1Ae5ttZS55BICjPBHU8P79m/Lb3/5Yfvzhu/LDD9+VNzc35fYGAI4r/oANAe0lFucLshqIgSNapxBwplYX/vE518/txDDajrLNC4AcKIIgmHBdHlYP5WG9LMvNunx9eCif7r6Vnz9+Lj//8rH88svn8vGXL2W92pbteldOtmC6KOXk8Zngu4v5rIBx4/oSrV7OCtrALeDDnJ2V1XLNinq0OKHtQhwD97n7Vm4vZuXDzWV5e31V3oCd4+qSPzeLi3K7uChvFhelrDflAQAOMGZg3oPN5GwOAEQwNuDZcSbY7spmtSF4A0wcjheAGQLrAaYLACIJzCKrgfxG2B8yjqHyH4JzesI2KqfzWXk6LWVxcVHevn1LvwDfu7u7K1+/fiHQAGtxfXtD5ggkntn+oTzzfmT0OMVczMq3z1/4s1qu+JnFhYAWF1eXBG9cXl8xfgOgBcDVKF2B7Yd/A18BvgOIwJDRBsCExRu7p3L6+FzOALjlvXflFKwn15flzft3ZOJg3Gi7CwYNgC6fys3tbbm6viLQAM+qc6xiJQQ5AmCJ8V1cKdYE+QYDx3ZHy3V+esL2aIgliel1Q+YQsHRAni4WAnCAvYSAjNmM/gP2h3w++LVqk2KdbeDqSbDJzOZzso3gZ9gyRYUT5Em0Lx0OkeJE9hujFZfBjXlvTBYzhs4yaILf1d1sD6g/0AYninkIXAgAKxhMALKqRQ5hj8bsbIs3h68VHxLrmVssyS80gMP+XfZNaOcQkwjWkOZT64KKMzV2tGpLI6fgv6UnGgrAZ9ycM5BNifkNZttqQwO4gfgYDuqKi6ltq7/DZyN4KcUQArTCtkLY2xsAONBqaFeeAP4KnMn3//3/VmYffmr3nzifDuJUfdwq5dKmfJr+HD+2dv09/Hx1LtLYxmK6vb9X1ynJasxajaHsi9E3WZLVG15f4G1jU+VfNLDk2FjyMx+aj/p9PcQoRrafw2OvOXyal37gvuuOzVdep+xTjv1+yBd+zTMcutaULI6tw6H7Tj3X2D0OXSt/59jrTsn7n+Neh67xmnkeG+eYzOyTjdfcb0pHjOmXfa8dmoND7x+7jv14e912WGbN9Od2vQZugMXccfn278t8SbvD8IzeYshTehOfH5xvRvTx2PhP/uPf/ruI6zRU/osJ7ZR0c7hfKqheyPq/xwxJvp4dWD5oGnFK0Q37iSUjXj+TUPCesPzv4YUMU3RkQHjMoLw4wO9BPk7N0dQ4X87hNIbQQZmwVbUKoAVrhkGAXvB+zbzVasAICA3uHQ/1cj2jMkS7sPVNz4fq7jHHZKmtxf5VluP38jPHrFs76OdDf3qiEcRec0It1w6YhaR3Bc9NlttA7awqL6z9qh6CqQq2BuHsCEdwpS0CH7o5wVnWh32d8uxM7dtRpTKCxut1yiGlPXbvMYU8pfTG9v0+eTmkE44d7yEna+oZ7NBK/Fugrd9/Y87+1D2nHOj8rDz0HEBP9nNz6Lr5ervt6s8C4BB1uk6xrF6rG11Gt8pzRutzMl0xIUYEJmWC2tt/P58+koHjiR3W0VsVgQcAOFDybcpEBdAM4JiBqryCNwDiQLBHVbENwKE6XASikDhY70BpG1VRCLY9gYUDAI7HgrYqqDZBDEdJijicBi2+Kv/UJZj7vtK+OymSEksEcChNyQNo9EBVr/Xoi/4cyW+ff6s+6RXjELnv5Kfl1U4MxgM1xBR4sK3UqlOqKAVdmCBiT121deFzMIGUQAsORoQS5D1rhVwctBOAI+pYOssSMtEKVyLIrI8ZX6iEWrBlML6MRI6BBM8EcjTwhiqKUUXNyuJTJKiQhDOAQxU5AnGowlxVJxqE5uyJLQ7a3DQ9bn3OvtcDAAcSUZijE7XpeHxmspK/k1nF7CVaXlcMKY4TVUOgoEciJsmN8qND0NuYjsyf4fsJnNmSHaGzwpxZbzGZ6CQRp6FV7HAual2MeiszQRnzVtfJ4Kvqh2IfJmaBYBSQ74K1xNprXVn8RECIWuVUv4fFW5IRg25wTVe/O8XfqreUOJXukbFuHS0E4FD7lABqpD2AakesnX7MxiEgh0FZajMUxPcB5FArlgi8x/uy9yFPlXkhzXEH4BisXQUvSM57m5b1dqSwtDrZHsUaulLafcsThi5kPfsVzYI0H0byIj3VbV3/me/7FGueTwX2fcy94c9rBM2/sw5I33X/ecE5/P895jagumdrYrGSEsX1o2IssVwIwNFfK7ZNSroCPFf97Yj6mXZYyQ727NI8xbriug1UpOc0/Xqd5ah+w98NfBG6zaAnAzcCNDAAJgW4ITRlSrK0za3WRAHiOD9V6xQk7hPrBoAdBm/o98TSgUB3ACQq20itQg/QoiibBkyITpgyOB0MVGo5NALgYLILFPTBysHPBWtHMONgPmVugsEhZMjsSdDnempRjKtyu+lN7Q0luKuOD/YH+1ZmDpJeEyuJ2qRoDkUjr+R7baeS7IbPKbiDdRDBo8G8Qb/jFN+FTzJj/+2o0w1dleWxGtJYXierPTeg6VeSMLdPQZJMAA74Kbuyo15ScFs6SbJWZYLyofZmAjZK/mrFr4GYZh8J4AHlkOwsaveF/wTGMNizdqgTe1j4RwYE2j75O2Q3CvAGEoEEcHDM4ZtZN8R8g8kCSTy2TrkAA8dFuSKA45wgDvl/AfQMIIcSvLYl0VYlgYx7G+t9ah/N/7Iy1clh1DRX5g38Lr+SQI5BsYgZdQKIldrCDP36zAnTzqCW7cq1EbY6nVITaNe2v1UhD/2F4wAc0vvNJmS9FVozNmWdqfjCdJxj5Gq/6qUM4CgAmSLrG2jX/qyZdUZ/ZtMzDsfrv7iPs/+aQBzHADiq3a7ACfmYGSSkfWD7YFvUKootkwbRvnTrkl+YABxKqkhaaoyiJhojyZKq4ivzhn2VvlVIMJHVdTd4hkMP8KR91BRXse+oueieK/ym/oxSmUcIhgh9An3O4Kyr4G3PzThl0LqBn41lhLqKVeThSw1AIMFyWMHOshHau0MAR67Er/5xSjxaZ+F5yJBEBg4xI6Ftymb3SAYOsnAkAAdYHZcAYaBQgu1XcI44oW6HvSToA9XjeH8HYMSayfgV2pmGrt+sM4ADIMgN1+ViMSvv3jUAx48/fChvbm/IwHF5IRAHGRF6AMcZQHBqpQIdL//b+qSto8670U6FwA0xWOJfjNMADrTqgG36tnwoX+6/lZ8/fS7/+ZeP5eefAeD4XDYrACQA4HguBT8AD5STskCbrMWsXKHFR7RcnLNdGVqUSL5hu/C8d9++EVwE0Mfvf/Nj+evf/65cztBSRf4ZbPbbq2uCOK7Pzsvp9rE8LVdk3zjDnLNt7JZAcoBXwVACkCDuAQAFWoo8AYgRRRawqWC1AFPEYjEPWxjtUcsJWTjOT84CXLMRQB32KRg4ngFWuFgQ9ADfAtdFm5CHh3uCHcAUcX19TQAHADlMThQBHh7u7zku3OPh67fy8PWOoE2sBVgpAOAAcANtTnAP+Fb43snjUzl9eo5WOacCBuHcA/mH/T87lY+22RG8cQ6/bCNbXMDqcXVRbt+9I2sIzmpgvgC7CGQU8nr75patVjB/2D8CYSp2cHo2K2dgT7m4KnMAOACk3z1pDskoUgTgODsrT5DztQBK8GUA4lhvt2UBAMfigsANgBowBuw17LMIR4hlA05N6OsBgAPgn/mc3zWAA9eI4EK1RRWEyWIBnTzGABxDGy+k6gBgVs/C1u3wlVvS2wAOAma534OJNcAV+rD8CY45fI3+LNHHA3weIkiD13CxTsSZAthL3zf0ncEbap9kRpJgCq26uz2f7EsDqlbbGgbUjE9mBbEHnv3kOlmxeBw3p9F2UbEQVVirOKsCOKrdjpZ8AHdUfzzsDQpxMK/BwAEQB/YZfoJrqrz/7/7XMnv/UyoA8Fl6mHjo5zivvQXnUPx56v2xeM7Y2b/3babuOzbWoa9TT0KxHJEjcVFablfZxZ7kUcRpPJ2TG1C1xV7qiX3KJUxT3M1224txnD3Wqzy0BnXOOs+z9wPz22OxdJ8j+zXI1xn7fd99jpWjPLZjrjfmZPfzdGjepp5r1IF3vvcI757r+gJg9PKLHN/EdQ+Nvffz+zk79P1j53hMTqbmeUo2jr3XMfLZz+KLs046+0zNwaG5OTS3x8hev5f2i00AG9PZQAUnQwCHWEdVSNQK5HTlqbz6sJDRhYjWdW1Usq8cdcTm2+9je/jk70YAHANPIUbVb4YxwzClePqF2q98cmo/htwjLXWjAfry5cI0tWyDeKwA71NAhwzlIcF+rXLbd72pNWgLrcVv/zXBURLiJXjDm6Z3IMc26Jgj4M8lQrimRHlx/T+vTnXCeiAOhz0a5amPM/X8er1m/9LuiM3QT2q612EZcaA2z22S2QMo2+Q/1urTUaXiRA0fpcl6BW/kDR7OUV3qqH7ms3iNXfUyCCpJHhS06io/9jC5/BrFul9xTr+7T8mPOZ1juibLydT6Tr0+5WBNjfhVzkhVby/p9Q7pmbFn2uc85Lk6tBb7nqG/zth18/enARzqRYrABg7ZGx6qJxg4nkD7qOQJAuWsXK5JTIEdqt5xQD70TPBs8pEN3uBhjCAOJRYA1EDbFLZQMYgDf5+gSlOnYgUMQI8I9o1g4DCAIxg4kEhhUCqodtljPoKQCD6tHtdk4Viyjcq2rJ+3AeBQ8A1VUrtgKsF9rZY0x2LgYK/aSgsp4APeF81X6/mspII+Wx2Q+B6rI3zYJzhCyc7KfTU0GS0JVBPAjfrSFOpqcYOpAl2J2CPUQkWHMo0lATgYVDCQQc/hymgkXYKqQOsabBKmPdazpeTnCxS9DtnSf/HhQWWDv4uEWLTuQFwmqi9E5Y4qJwR+DOAIOngmHfEaEspieCCIg1TxAQYIKvMKBhgAOGKvd5XcWscISiUAh5OUTv4LwFHUPoWtaNymJtpy1JY1kcA2gMOBogDL0FEEKqSr8BjTg3IqE9ArAThkvyM5hF8V4dd+cyVNNXphM80YQ5sTCWowZzCw2wAcNlVOLiB5qXV1AiTYOVL7BX2HdYvRSqWUk1qVHEkVJ869tsGagtwCqfFZPa4aTCdMK5CjJiAM4MC9MoBDLBtk3mAbHFW0s7UNARwG40CnOIgVSUquBb6vwKSDlLW9SvgBA9+KTBytf/qAgSMlPrh+wSriqpNB+xMt2MAvM1jMMpIgOqzCNPjGLBThkFfz4oNItjeWJb/WNPnQKulQrZUMFEldk3aDWOuG7qo6099xr2kdldJd8zqGfvK7HKMeOg5RAu/JR+JEVVDLsFI3/GnL+zByFHsi9Exljol9EgAOy7bBTPZjPX7pKLPPeKtlmvYR3Vir9lEMGXLNoLrZNyLprLo3PXfobVVPv/QYMA6CD9g65aTM57OyABXzeeHfaq1yqp8Ab1QQB4EcbgvRziBug6SVkj7Mle+2UK4eF4hDLT8QTEXQvrVRiVYgAe7ge2FzKgOH14c+sP1f66M2zz4LtYqLyOlaPjDeuBYkx6BqXFMJd/kZaifSmIHE9hRzj6RMgBmYKAgmh7ojK3hVILKz0xmrmcG+YQAHq5vJ3NAAHK36vQGxKuWWtH8Kwns+BeIw+waAG6BzbwCOR7JwkEmNTEraJ27lgXX2sxrgSAAdbXno/LAnZLIgYMPyEH3k0R89xM4MH5x//K8Gd2XbDZI1kBf3qewbTHoKuMFK7qhmx/Op+Yqp2CXkmFtQ1i9m88q+ARAHKpJRzUywTWqrxf0UCT8DqxogSbLd68EKAMyJ75TcZYV/cesU/Is1VZKlJX81OWIPse/SmKLy+V2r3Hq1DHVhS0y3XZ70SbTjc1vAQEgOAu229UI1Dq8+xsBRtXBG/UXQamA8GkLg/x0AB/suRAuVet7ODDxD0JdshGxHX9eZVSh+HwdwyL+vqdrws3Ct5psno1J9LZ/jY4/XYpDMXBRjM4i42jaJFYKMAAAgAElEQVTpPclLzL4zhelfvyWfrovMcJzRAiYYKuSkYb+LN6tSTHUADoCKm1luY5T5DUYCZ1DDJ7A8Z18if7aByltMw1XhOiupNY6YOKJtZAA4yKnR7UvvkFCVFaAvMK9bqMC/w/ViX5oBiUUD0VJzFLQjf8KtV/SIQ7lqoLMOwGEQB5gYngLEwfYiAnagdQraqpCBA7o6ATjYGgvsl2TnEBPmZrOqDBxrtpgQ4xJaTbgIoAI45gBw3Jbf/MYMHGihIgaOy4ubcrm4VvuOAHHgd9k16Xkzcbi9QvO92ppzraL4QeANsEIFgGMLppBlEYBjVe6Wy/Ll/q78/OlT+XswcPz8qfzyswAc2/VjKZunUrboc6iz7+z0hIwbAGU8PwE8sWVbFYD3LucLJvtRNPJwf1d++fnncnmxKL/58YfyN3/1l+Wf/s1fl5NHJGw3ZbNacnd+9+YtGTgWYKEgw8QjmSYAamCS93FLvQAbeYV2HefnXHdU7gNowBYMLGwAW8KO7WzwL0AWAC3YecTYEX+YnZ5xfcCYQtYI+F9ot7JYFAA4wMYBwAMOIzuAFMA0sV4HmOKsXF1dlcV8rr0QzD1oJbJ8uFfb2qfnsrq7L+v7JceBsePaAHBc3d7w+kj8s8XNFi1gdqVsH8laAlvOFmvQWgCXEGByJrDKalXOds/lnGwckRiBP3i5KLdv3xIUAvmATBJEBLnc7srbd28JSIHfCB1EcAi14mk5m6E1zYLgjfnFdS0SIYvJeq0CC7RYOUULFYxhyTFvt49k4MA95mTguOB1MN9iUBMLmfWxARwEOQAYg80K+w//hW1XhgCOCt5IB1kW92APuL1ULexobEO23YP4dt+Vwme1OBNT/1XQhCDF0nWO/wCIov2kz4XeiZYpYgyB3xEFH7EhZWJaEYr1MkEPoRAV5xFQpDKs+fsGuwZoi7IQlRQ8UdXY9dBCOj+h+9nHi/kO9pLedLQrJJCyk7PQ8/DFomUeZ0h0mBVUbLustdE9/TzNPkYRDpN62q8AX0GungngcIFRKW//zf9cZu9/7BJx4XPb9x7EpVLcZOzQ9fIY9qIIY+QjL4CkY5+Ziuseut5ARilSHYCjA7s78Vltd7yv+4TnFD6k/dq2H4bsc1UndoOUh5TkKZ/Du9imP6Zw8chBtxmmlkl7BYhgbP7618Zi/fvyHhpqimakeFu+9lQ+4NC1911j6nle8wxTuZb+uUbv5fxaWpe8o+qs5JjwAZaVGus5ZrH2fGYqdnrMZfvv6tz4Mq9Y9WFG8x0xpl6HT8nGPtkcG88xcjj1HG0JY8d2+2/s2sfIt+eov37/+kt5i5iTmbBri/rENhot6ysAvAP/1HKwQW59yCbVbElXxE+bLWnO/7ZzzssC+5P/AABHl3TuN2Ne/F5h7xOEYxd8auNOjat/fd/Gz+PdpziOUUyvue/Y9V6jOMe+Pzb+sbXJgmonznPUf779PQRzjH2+f83jyc9VX3t5zOcj9fKT53Q4vy/CBAmMMtzw4xtdgcl9Cqm91w7Qh2Wkjas9t+8zTIiNzYtiXOMKa0zh5Dnm9YzQqgGYds+pfduCfjH2qijtmIseWoqiBT36vTMlf8cYqF/7mak9MyU303MwpDEaXZuJQR4yQFNG5bAs6ZtNQacge5dY9T3G9G9vnPcZrmN0UH+PqT00Ne783OMADiRXRN0KAMdmsw4Ah0ActYUKAgdb9V9FHwncjzSiDDhSm9QAfN0ndW/p/fbTEmUAb+BHPcNxqBPbBsEbz26jgoP7E5k58K/CBUiAofol2qYUBPQRTEEFbPygBDmq9PkdJONReQIGjkcxcKAyaoUWKgHgQBsVAjhIDc8ioZqYCAnRvmTa1PKCXEhUKdUe0GHgTbkeAA6uk+kiowLDQDDOkKv2Y6Grb1gDxAksEeTstCukIB62byElaGIfQMJaTAVBexqBG4IPAsABnUagghk5fKiLgdApYjF2AAleA+BggqaBD5ps65lqu41I5rO9QMgFgj7sZxqtOCwvBG8gIcd2HVFFTar4AAlVVgclSa1upb4FdGFeOhKlRvSaVcWsC6A6NjAHyX4sHdsABAuHEpdK+rstB+ZJLVRc+WCdb6Ce7svrgi7iFQCOqgdavjIlz3ilChhstl62tfnmengBexIjDAEckbyLSvUkfjVJJchDbqNj9hTtZd0HewVU4iqAUtVPet8J8KgQF9tBqoo3DT5zEGdRcR1J82jiQZmki8G0YVErFK2RWDjElKKKSbXBAYgD76myMIAe0RZJ+zpaDRG80VoAiLVDDDyUocFBxwAOrQ7TCSkoUn2GlnJrujMSTmNmj7M8cS7QEztZFQGbiKblc6XBF1wSH0x6eRtJdjkbrrG372K/CsSTXUHtb02M3jALPj7JlwxoTQLs3vV6WwCzVtGVwSNqe9QOVUMbLTnIwI1I3TFZ/RKC3IJSzmkZjGFwtb5jAEfldkigXCU98ve0xx2UVd7P76tKWPcNBgfIcGKBMEuHwUoGv9TEUk3sRVgT1Wqp3RR0HKpZWS0KBg4COgDgOOO/YN5oQA61T6EuDT0baiMlzrRyppNvC56C0tHOxK2mzOw0AHAEuKMxcCAgH/26AyPYsDbN95Xu0lwZeIARSadK3r0/pNMte+11C25jURCoAeAW65raPiTkWlXJZ2TxUtsR8WhUHW1mLTIFCcAh8IY+j7+Z6A8AB9tzpEBm9dccxEeQiE/SaEE5jwGMoc+y3hK4AQCHqOuDgYMJwQhsRKIVc8U2KgHsgW0lKKUyUQkcpOiEfDgxdKgaW/MBuY0ER+x1B/krY1MktvFZ73cHVNp5SWBIgOB2Qe9NAEcwcLBlFf7nSveYCVwT8w/ABlg4AN64QOIKCZqzmVhjov1cbXvjdlsG4zhZEXu0AjZCsOiv12RuaKAatMZ+RZJqGsBhf7+dI4e6pL2fAtKmixp4xJIt6w0JWjsTWl2eMgkfOkZ0ZUcDOLJteQEYTG/KRlhhZn1uBT4WDxizXJ1+PjIR4itVsA1tyiOseqqgzUD7lmSXnXT1lgEcw7ENUwMR5oMsBdhb8jAO4Igqi6pzwsop3RGKveqkuK01aNUdkdCDcy7fKwcD4X0MgXoEdTdUWtUikt2kVUJumciM9gCUj2CeABBpGsDRmIv0TA1k5FiEx0mfRo5N6EO314rZiNgF/uoBHPy7AqZlzw2spz8eTHT4rkG7tVURnzYqf2NKtHsDLEUwp6voJcNcl/iMbK+Mb2Pg8B5r7JDhuY3KGgBo0LViE4J+NgMH2DXApCEAR2XlYDsVAThQKIDfxaiks4GAEI9KjkcLFbZTcQuVJQopBOBQ4n+jdgy4z0YMHABrvn17U37z0w8F7BvfBwPH7e11uSaAQy06AOBYABBxLgAHANICcITODxYTb9Oa0A0WKwM41D5Fz7HZioFjuV6yhQpsExg4PgPA8fFT+fuff6kAju1yV3brx3JC8MZTecK/qKgvzwRBAKxH9qSnx3I5n/PnZrEos9PTslreE6CBefnppx/KP/nHf1Pe3t6W64tF+fr5U/n29TPZO64W8/L73/62fLi5Lee75zIHWwVsL1g1AGwACADFHHDkT09oUwDggIxgPsGOgc/hPIaWDPhxu1O0O2H7BiuQJxSwKAYBthS0PAHoYXZxwR8AOXConS3mZNlAgvnh7p4xCFxTLT7O2QIFYAvaTcgD2SiWZOnYRfuc7cOybFerAHidEtxwcX1dbt7c8j41ugq5XG/L43ojAMf5uVggYSrgx0TrGLBeYCxnu6dyjmVAwhtyBXUBNhS0dQEjCphPAD5C+x7EiJ6eBgAOTAZkgYUe5bSczwUsEYDjiiBesGvc390FgAPg2EJN9AiA03IZ81Ho2+A+AG+AgQMsJpgjs9TwnIyVsm9G4I0AaYzIQO9BrtFuZwEZB4hZDB7wkdW+1EpZ7Du1DVNo0gokCz+sxvMGII2q+sJmBwtkeKMGZgh81nxGXVtg2xY/8YikyTWNblsagLsYNTVdTUa1WCWuyzOgwc/RBlSMFu6/GGeQ8Iuw5+1P239mi50AiVZPJB6gWtXwuzPTm3VqndqwSToCIt4leTcYHfPDGACDNHEYqgykDdRiv0xGBvpSz2O7J19foBgyqQK0AuYc/Is9Fm2Q4D7c/Kv/sZy/+z7sVYvTx+pU+3oopnsoZjv1/rHx5+YjHI4/0xsbAQzUe6X8Ro4fZJtcgfAOaKSEZfNDLDs5LzUEKOexNG/LinLoccmdGb4mp6Yd0g/NVx8PGfc+X/fqofzG1NXGcl7jebB2hdfkMfJ9j52XLEfHjHvsM4fulckFxp5nag72XbfqjNct3eDTY/fN+ZFDl54a95jM/Zrr5hzR1FyMyeKUzIzl2bwfs374Nbmtfl+PjffQMxw77sG9aiFiy2lUAGTYNQP6cgvwdi+Xow1z6TW+5qKcCcBVv3/a2g+B6H6da/q3//f/mfyw3si8VNZjxiYL5z4lweBXOlDvUzj9daaCyYcUTR7vQeUwscvqvXWKrAb5NdfbNy/HXGefEI8Z1Dxf+d4v56MJW2+cpza9X+/H1P5+WYkzZmzx+bF1bUmAzuBWV1iLsNeRUHblxYqOG8wG4Bh3CgZSVsMX7Vot2DG1zmMOztia7jPoch5bkrZf47yxszLNCiSyGV0A7iWAw098aP8cI7uHjNeh9/cZlt5AjBmWLK+vMQbH6rUpHXTs3PwaIze2Lv39xmRxSr7GnuFYI9k7FPl7+wEcW1b+gCp0g767myWBHAMAB0AcwcBRWRl4eNT+z345/45AdRtDaqHihEwwcCiJ1AAcZuB4et4GE4fbqgDIocAcEhJk4CgzBlHEyDETiIOJl1kEQ0W5zmQ8e8lvy/oJ4A0BOJYAcDxty/L5sTQAB4J0qh7Vc/hA5aOsABx+nefTihJNDDp8Q86E18Y9ohXMbAFN6okIUVoGQrvW885g/8RnfV0BOOTw+CCulh4BEqhJ2BMyPpDelMwRAnDk6/jv1hM1/AXlmCrVKANuxzJwOKEbSbksmwRhIKHGtihqiVKraMnAEQAOV08z8BgtVPAaW3S0amMl5lwNazaOPqDCDHxNsrMvMAMsCs5KZgRoEftGzGWwOuy2wewA5o1HgQXEoJQZOJRsdLzbCSR9LvVwjwP0IZ3Q72+fg/l6wJuyvci6SbY8UkRxYG7Xwzo2Bo7WL9fV75E24l5wglp7gU8MMFcFY0SgCTlCBgQA4Ah2lUgM8rNuVREMPNzPqKyuLSXUX1o5CFHaizLfXAutfVNroaIREXzFddMaYW/gbwJxAsBhIIZANvoOxZttUwLAEa2SKk3wAMABHZf9ouHfmYEjHwjse9dvMluUaNI7Izzul2V/yr+3YODQ3vDu8tNyW5eM8LAXMpJkk68TSb0YW/ZHQwlKxq3zI8kjadF9Y6s5BWM0R6fxxFYkeXYSpvlaBA+GzNUEn54sXMxcodbWxse5tjf0W9OnEUuEXEZvc71vNhrJPPPUkWDDdzMdI2Xa/3NybZAgVouODOBgUDYqgwVKc9Ux04ktFNoBACxPSLTpemKWwA/AGxcL9AAvBGygpzwBHAu0VkGQPZg4AN44D5ab0JcZwOH9bFaFJpba98NAoHWkQFLsCR/tUioQgS27bIN3aqFCPas9lwEclbI/bEWeZ59VvI/qXAQYLo+TMsL4OvSPQBlqyxW2wmDB3L6GoIwAcJyjHYrYiKq9qqwoATwMAIdAHPppAA7WkcsHsFwnNp5aJq5NVBk48GyaNwAf4LOgXzwAHGLfIIBju2HVNitsHdRg4CMC5GwpJkaq0wCrqG295EzVn6HD+cwGcDQGDsqVQQJUU41lIxw/5lAI5nIblaA0NbrGgA7yqkXSE5Xs+on2LwB2cOzNz6IfcHbGdikXM8h0ADjOZ6S9zwwcZA/BGua2KgTeqEWA5cf/am8bpGJ2jqY/pRew5gCwJAAHf0e7AV1TugA/PgebQcF2dnimb0Fqe3YjwLKqrnMAPOkWE4NHxW4FdAyCUePn/upXdrq/MzmhS9tZugVr9183X2fMlzn2HFaZLh074DljyAKUfRfTyOue8oSyza16v5nCqv+zHZDW9TOGd2OWQR10BnESucPNFg+ez6CseLuOLRJPGr+ZpGz/h3ESSUDi+UpARMpdZ7fFiBPVsdRZkSRjm4B9DBxDAIeeqvkVuZgkz6t8gwzgwLvRbmUMwIFzRrAP6vkbgKOxTWm1zLzWbHTsN+pTYHqiNQABHOGV0lVIII7wDdw+UOvT1ld/D1mzaiK16iKNhzo5mI7IdgBmpGASQnIbOho2jwAOFAKwnYpacoJ5YxWtVSoDB33TlwCO2kIFjBYvABzrymqw3aw5l2iZ9vbNTfnpx+/LDwRwvC9v39ySgeP68rZcg4EDwA0AOAhYmBMsQeaN3DaLulOsCviPnpb3U5yfqbMN4MAzJgAHGDgI4FgFgAMMHH/8ufzyx8/l48+fy261K48AcGDdcGYy68PTI9carUIgpUjuX6MFCoAP81nBKX69fChPT7syn52W3/3Fb8s//af/hICI+2935fOnj+UrABzlsby5viz/7G/+cfnp/Ydytt2V+VMpi5OT8rjalM1yVc+RZKsqhcBAtlBBVxeAI+8fOC6ca/H3drNtbR3j7CK7pvabLBo5m3GdHh4eysUlWppcEgRxOhOAA2wQV9fXBDB8/fJF/iXAoQAazGcE1wAcgms+bnf83Gr5UJbLB7JkbFbr8oifzYbjAsvE/OKyXN5cl5u3b5kIh0wRxAjAw3JVtisAOHCWOlfsAL4lfJnFnOASAETuvnwrpwBwPLp9xROb1qL6Aa1ZMDYCOML3IGjp+bm8ffeObVQgO7g2wEew6ziozWCjr64riAOADACP7r+JgQPMKmxXCDAngKgPD8IKnpwKpLTdsd0PACoYAwAYvj5ZGoI1A8AUtlAJAAd1FWQZAI75nM95dh4srBXAIW+nxV0N4IgWTYlR1YDles7pEj29+cx6vzFZhn7OrHIBZqjtssIwKT6kMysOGWYKwrxIxwZrY6omNjBZoIYgWTLAolYnZ59Gz5vP9gS/VPa6mJqIV+XYgc7KEe+uzHb5/JT8ncjN1HgXW8YEzX2Mi+s3nzVm1tDZDi7V81pFwMjuGsAhfez4WfwL28KqDP1rJlp87/pf/A/l7O13A5+g+SfNz5mK5fr1ffGZQ7GbY32f/rw/5sdUf2YvgGMYF6jxPbMGW0YSG7DP1D6357Pu8LzbKtkF3s7n7uwF2kOxDY33UizKW/L/jwCOvKZZdvr1yTPSr+chuRnM5gEQ9DDuM/Ql+zHsk8ejZLUCeNt9+md5zZxU1/xPZFUZW5OxPdXPx9SaOd7g9/s5Pnb9pnTL1Dj6606t7b4579fxWN0yNoe0nCPyNyUrh+41NW+ab58pDgM4GgOHMzKy8QIARtvdBGrvY0n1TDBYiMy8Iflu57VWvNSeIQE4xh58n6IY2ySvVRJTCzYmNDYE7aHGD7D9wo4J8JTw7nv9NUoqX+fY771WsR1S4nk9xzbbcP2aIdy34fs13/93bTh/FIVXv6458dPmc+gc7FfUvx7Asd8QNucgO2M+dE6tfV2vPQwc/R7Ma1wd00E1SaZzHdLc47vZ+TGIg9d0QKE6QA3AMazMac7yaxXpr9ljx35nTBfU+ekTRCnh4WeY0hGH7n/MXp7Sacfoln79x4zN2J57rR499JxTur13JqbGm8fz5wFwNAYOV3Ay9EePHwnM9ESRLWxjSFVOPog6YY9qFFIsADABkMauPJZdeQILB5k4goWDTBxy9dhrfqKFCqpikUhxH1FWeLL/egA4HnsAB0AcAHBEL2Mm8gOkMQHgIA1ksCsojtloHjNNsDOXnhoehBOKVH2fhwlW6wwliCsPMyfX7zkxKu9iCNTguAagEgEQjLKpYAQySCippqoQgQqQ9DY9vvcz15Fn3Ug4B6OH4tqufM9OXgsAWga8dlJ9KcGKlhkDAEe0zKjV5WDZSC1UKrOGWDlcXSwWDyVmmNCszA+tUn5g3+LszrRXMI/UZBhZWAzgaCwrar+B6rkSDBwgpdH8NgCH+3FHctJJcFe0JNYm04dmXTqmF8b06gDAwXYfLfBe1yTWJuJAad4j2RFB2gbgcGuaVnmRq4naqil9YVCA7meWDayfKjlZIWTWgbo2oLvVmrBFDqvdDeBQctUVR1pDgDlUDS4AB3aF6FVr4UYjfoj2R1oXMXAgURggmyAbIciDSYZg4IjvE8gRIA78bpYOzL/+rl2FKiAmH5UNVMj7c+qwMjwzjB+Ex/zH8eu1YJ19B8m67hJ1pxWw5M9UGzNhjLJu8t6xbNVy4MGt48ATldBiH9B/AHjUJJkGVcEX/lSIY8fCoUlXdVtUnA3rj0cwwkMAR2UMCVDAQJemvA5ljEkdPUdlaWAF3HiFfU0QDwAbStrnfSgAhxk5IvVqJoEALvEzUTXslavzndaorkskFrXHnssCDBwXCF6LZWKGvuZg35ijN/gpQR14Hf+KtQjJ6GDPCUat3HKKsxCJ+1x1YztGhpqg/jYLB4CBZNuIf9mjGr8zYSXAIJNhwYoTHaRCHqyXIjAd9iUn3y2HSqK3akRXtGdRtgkVuw9YR6I9FNmbBFxgJTITWALQuJUIGCnMwBFuRwU6tnWEXkJCIYCjAeRgu40SVNgB4KigTeqtKMNuuyN2jPwDgjeCgQN+ywoJDlTnIvEBoC0STGz3ZvYN7Q9Vo0pPmtVKoJUAOjIJ0kB4IT4CcEQSxHNSk8GxT+VqtAQ5NoRYlZqPUgPrTlBHsJ0ADrYkkx8m4En8VABHC5yYSWAeLByoHl+AgePsnKCOmnysVaUCoKCauzKqIEk5aAnTtzbxfmz+k5PBbJ8SvekN2CCLy4n8ygbgiF2a2MWsW17qmBwrie+lBH92n5vejiRztFWSvhb7hhM9OYCu9/88AA4m17TD4mf6ur1N2hfrmDA1dS+39yVrsl3VgR2CKKIVULWTHXvE4F6jTEwt+WTNq7OMV0MsDwYs+T5qr/YSeFl93TRvXkuB4YQA1nUMnK4WMmt4/p65IXogIv2y+g2NucUa1CJACFgDOKoBq+wt+HxrF5PGAaB8TeAPWZEG580E4NCUZXaUdibCd8DsNwBw5BYlFLG2PxoDR1sfg5V43gEQ4DnAwgEqpv+dQBzVfrqNSgfg0PvDGX4JqdKnRONvfQUwsJg2zLZBAAdBd26jIkAHWqgAxAEAB36vAA6zwj0+lXUUT4DtYIN2IAATAMCxWgXzhhLhYHoQw9WOnxGo4ZwtU3748bvyww/vy/ffvy/v3tyWN2CouLwp12TgAHNRADiihYqAibKF+hcA6QBwgGixgvWULEWlI+14nKEB5tjADm1jrBjvdlXu1svy+eGu/PLxU/nPP/9SPv7xc/n0yxeCN542T+UUuX64cWDhCNvlBPUMIIDTs3KFtllolfX8VMAvAdsFppHrm4vy/v278t33H8rnT5/LH/7wnwSmeNqV5d3XcrU4L//Nv/yX5fc//aacbnZl9vhU5s+lrB+W5eHrt3Ixn7NVi8CCz2RzIhtBAnDgPA6JEIBjU2YAQrB1inSgWlQ8sb0JYgwXs4sK4Li8vikXl5dsVwIgBFgvwGRxdXNdVstV+fzxI+0R7BheBzsHwBtYA+gEAEYA3sA6r9dLFtOsl6vyBOaVzYYjgN3Bfa5ub8vtuzc06gB0IimO624J4ABYIsbN6ggBONh65fqSTCNfP30uJwRwhH8H0AqALaenZX6ptixi4ABQZyfdcnZW3rx9xxYq2ErYD/BH4NNBz8wvLsrV9U2ZX4KB47LK7P3dQ9muNxXA8QwwEwA/Dw/cuWAuc5sWtWHRdc5m5wSpss0afVMwRyBWpB+fatSdFL4tQDFq46LxYw1kJ5Uzdsw4s/A0Vp96xk7A1mrLU7xiDP/Y4hkRy3Fy3WADA1v5LBkgp3STi0V4vwCHCkym6xm+1s4TLeZsAAf1VG1F4sQTr1gZR3yG5j3QkpgsSDKMtC+V+WtopTk3wdBg0KJj2HIPA7ASNqNWSBOoFW3+sG+en7hOkFX4j7az2ffRiOM/H6hfAOrcdkt+NAEbLISJKowAR2Lcl//Vf1tO33wY+BfNP7FvMx5jz2evqXN8fn3M7/Gj9PHu4QyHnTkiMd5fbzzuHOeoBDD1mlhGapudCkof+jP2JWtxTjB7Kb5m37n50NVb5DMMGeTqvES7WhULxCr7cNUJwdR8DfyPkUlsZ+NeqsZmfDjv/Sem1rwfWx+r37fWvbzsiw+Nr+34c+yTw/4br7nu6N26oqND89TPz6jsS4EliZ1er6l3xp7r187Lvv1pXbtv7fL38/MfMxe+flWDyegco2/G7jG2b8bGPyUbYzL9mj16/Do0dtBhoVDXQsUgvs6eZgBHs5cNvJhjcj34rILYBmcf29pxBg5eAwwcUw84NqHHKIxDim7MsNQD6IjA2ME5JLxjwjMmwK/fntNG7tC1jhHefRtrSlD3PWvehHnuxg2wK4R9YJUbkx0IvpITX6knXj+/Nr78tyKRdM1D/w3nyr2D87f+gQAcI5WG/TO3UdgZz3Rj45UseV9lp8HUc0aaDpSmqULjhvhedfAjCWsqvEpF1jlfWVHkKrBKcZoCbXnfabzZQc9BjNch4Q6t9Z/yfpaTwdyMVBTnucgy/WsdiUO67ddct7/mvntM6d99hrPXB/vm/pjxTzmCYw7s0QCONdqnDFuoPKO/JBk40CdCBydXXhnA8WLrtu0ZOqu9IJ2k9imqtAwGDp7Jn8rTiUAbj2DgIIgjqE8RnI0YJBMOAeCYnczEwAHgxkn0ogeHfARe2T4FVR8RcHMLleWjGDjYRgVBoMdHUd0GgEOHfgXvWmBS7Sl8uHZivAI43M+5vtH6XOBbPDy5J2oX0Kyheuv1QSBZZ1MlXFr1XXXwgh2A++BdrvYAACAASURBVNBtTiJIqLFBn6hMdgrAgasL0KEggxk4GGCz3QHXZq0ijsBCBXC0gLISf2Z1GLImVuxa1a2oFs8MHMG04ESUk/i1vUa8H0k4UsVTjgQIUFX7cwA4go3DbT1Cr2MNmFxmst5JyBZwVnX4kH1DOTf0bAV1bLTmEKaJAWUJC4JF8W9lmo6gTtjeRhsdfb+D6nSfvsn6teoNY2rcK9D04RlU0wE4+F0fmAMAwSrPlq1J7CWNCaU/a7tKUwCO1ru9BogSgEM2HOAaHfyZIE7tkwjgQIAxKuQJwgkcdU2gE8ARwB48EyuFIviSUBOQcbc9YRKU9KoGcpg9RowbrOn1fghgRn2dQbUG2Bh8jrY5+R91QawpspflpOQebZ/aQTRqcgfghgmRgY/iic1H3uhbUmnyKZZGt2DegmJeFwofU2MLghX94cRiAsn4cGP9XWWp5V3SQ7b7kH3AVeoBT2hc1I0ZpIljzKOBT6FLW9/o1Du6KsBufuuYIqGd/eZg0bDf13yT+GwAOKiPDQYzhXEw+wx9OwVILZ/Sz0r8qRKgyW0NfAWjR33P4KYAcIj3WmcCJ9JjldriJP0pJNMzK3IB4gCjEVqkzMjAgcrEMzFwEMCBfuWyu0rWQ18K8GagnOmaLQzDoHVU5CWQAZI7DcCBntSwtwJtuNLYAA4kQAxOwF5FNbOfVeopJW49dwwYDsSrtq8Z+N91oEFtHSC+xqqBymOBcQzgcBLLrTiwRmqFEgwlDvwnv9b2UK1SVO2aGTgAIuW6QQZCTbUEZlBKVx/Bmy+qOwwcTP3fWc2KH1CPb/G7ABzwadTyS+AN2jUynBmIh0LgYGip7WikO+VL6McsFrSlAXog1bUQDYNzJ3cnj5W+T2ItyEGVaBEhPSsfrII4KphDCRol1VJCO8aKdQCIA5XKC/yczwjgULsXMaTU3/G52gImtQcg44powysLYqVQ1/ObEcYMDGq5ECwcnIdoK8Ykkt6T+rUdCrcwp9RrxWzCVAz2bKhmo9ay3q1gg0i+EFZmtoAAb6QWKk7AKJFyCMBxhC2SA5eeJhRqTYKFZhjJZk0FNQ24Gr97TjjF78rGhKw60ZKBBVGJ6/Y7tG3D5FgGBVQb5wGYucH7INkmt9kwaEA2L/yH2Gfy4zRPNjf53NbODcaaVvq6ATiizYd8BbNM4X72g7QW9q81lpDAWKM/FcCRVmUAxBgGL5v/EX5NagPVHIdhQUujas8tVAIIlti28lrR9joJOkiGBsMGkbYB4Ajqf/ndAaTmPMpHO3luLB32xNvTpoMq5SADOoaSKgYOUfnDZrHdJn7Q9uQRjBwApgU7B1qM8EftU8zAgbOldI3PHAJwkGlgt+W1CNJbrwPA0VqoILFPZiswNWzBxrFjCxC0S/nhxw8Eb+Dn7ds30WIEbVSuy2J2US7mF2LgMIAD+hOsdtaf8bt9O8u2GbhMYV3Zk5CEB9gELBwYKwEc63K3fihflvcB4Pi5fPzjFwI4ngDg2D6Xc6wFGVQEhMCchtAT7nj2fELwxgIAyO26zE6ey83VVbm5uSw3N1flCj/Xl+WXXz6Wv/vDHwh8KCi8uP9Wbi/n5d/+639d/uq3vysnm2052z2W2eNzWd3dl7svX8vN5WW5urrQ3jspZQYgIFgOAJ5YbwgoILNGKWSMAIADDBoAWSAGQQDPDj87tleBHbq6uKprBdDBxdUVmSyQmAaDxAKghtub8nD/UH75+Wfe8+oKbUbQKmROkAF8ETB/bDGPDw9sFQM2VPz9/3D37n2SJcd1WHa9q58zs7sACBIEYUq2ZEuWbfovf/9PYcqWSIIE9j0z/ahnd/t3TsTJjMzKW1U9gGRbs7/e7q6uujdvZmREZMSJEwBjALzxAvl4fiZw4fL6Jl3e3qTru1s6bSuwW8xm6XK5JGMH2q0QwDEap1eynIqBY57mlwuyhXz6+WMa7Z/JwCF/fw99htZlYLCAvQR7CeQa1QoETUzS7d1durq+oZ6F/D2t1wR54NA4XywJLAETCQAckFcAV/Ds++3WwLAEcu3YEmf19Ei7Oh3PDJS62yUAONBG5fL6mm1QAIwSO5fZ40kAZfjedXAJgAEAbwAYg7kngMMZLXIxjB9anNMix6YUm+E5OwI4Qow9HzXC2cK81TYu7+eq/AEHbXjc7DiAIya+S0Gfw0w8H2BWSYDAFsDRxu/NJwiMI4oJEKhloIp8vue52v8V0ciKkPOjvLv7AvmzNonck4yfuO9PAIeDtfD6dAYAx4IyE68VbadOAYrRSEZ1MLU4l8cic09TY3BUPMPc69c0+zd/l0Y37+0SObYeH7LX2rfE3GNsvue7/Lli0UP5vyF/qhdrLnNY5Fifb9un1ACO4Ta+be6iZbSze/aZ7BQnrfaOL3rMxZRKnGCZqwNf8JI6IJe4Lt18zxGXt4ztMJDRm/taTu3TQzmNc+RlaH2zm9r4QUOPMiQ/vfefk184NmW814l1iOPvyWp7fXOl//wAjrLvY65w+Ol669uTEcVkzxCtfH6OciK5OTnPB+C1Iqet7AzlpYbm4JR8n5KTobnq6cTz5VOsuzVgIrZRYR7FmbLFaBXlrZzflUMfAnBwFUJePJ5dApt6ZkwcYOD4x3/4j8UtaA7FvUk8tlA9ZXbKCLTKopfMjK8NCe/QuN6i4E5tiPMFoVb6x4Tq2HwOKew4zmOCHueqZ1zKZwvNu5sFd6xK5LK9Tzuv+j2/nnt/Gi4pmMej01zmyt52GKex3smn5+CQgaMri1n66wP1sJI7H8DRfVAVjTXPECtIDgxMUzldtUMIf2sNF9aiUNcV5GoMtskJKg7mIRr2mGE5xxic2ldv/fuQPpC8t7IeZTOO9xzj3luLaJTav7dzdWru2mu1+m3IKfxzGOQ/ZezH9HR85t12nT7/8C9MSqpq1ipnd2mPwJFXASFosN2g9+6KQYT9bmvgjf2O/SXVJ/QAwMGgRUj0e8Cz6LEawMEKAFX+OoADDBz4KgAOY+BA72HS7Sa0Y/BkMPrPoncuABuoer3AF36e5Z70en4xcFh/YlDabhhUY/sUB3A8PQPA4VS3rEpwyk0HcBSHNSTj/YBIZ0LMGg6gKJTAFnDMOfNQJZGrFLzCRIf0XG1sfUBySwHcp+yVBorn/jSPbYgTg0UjBwoNwIHTMhLPjHkBdODtU0oLlYty6BZlpSdRsyy9FCCbH9tKlXlT4cg5C0xHtV6U4/RKsMV0giBTSaypnYCxL3i/ewdnWCsNJJBQnaVEpMAbBhRg2w5P0qnCnGPxAI0AHFb9YmwbYuHgvmBSrLSlAVMDgBucP+whspd4iw5vzWEAGfWuDcBHnxebw0ILZ3JTt9FpbWNvf2se8xG9A+CgbfG2JrjvAdO1sorMHSo54ru1tE539gtPHGF/U1Ha/zJdLNc5JKk98UxOkBft2cLoYYAttbxBQtkAHEwse5ItgzUE2hEDhyqFGJi3catySMEg9SgnZX8G2vhaeoA/k7I7A0dk11AbFb7HW+ao1QqBHJQhpVOMecjmwg+fHuTq4hp88bSumk/7Hj6vQ1tIGvf81wMnjHpLwBZchELvGSQHX/k6xs52eRxy6gSeaMbLX3Pm10FlOXulN7t8yMfyMSisWfuhh7qx2GJlzMqBTo4oh1BRPjVAmSDTB36He8LyuezvkUnIf3cGDiX8DQvtB8Kwt+jfSUdlho1CzYzAs+mwULnkAI4o50qYI9hKXeKRWfXrzvpTa1ABdywhBgAH2qVUAI4pGDhA2217zL6gL20PCqRC8IbrVqu6UjLLVk7RVgWOzX4VFqfcLsWDt8bAYYF+A28YA4fpVyX0DcCh+VfuWb29bQowRiQUChgJY2B7D1aCKjGalVMGJpnvjYLY0haFLVE8QUi949XHmbmBwADXRbxH3eYo+lUZwEFa74n5IgQRTNl+QwFozhlpnuFDqRLfv3sCOkNFBRx0cAuqug28gUSfVz4DwOHU/cYG4MGGHFx30IC3HeM8QGv549jzl60sYB2euzBYOODB31id92RfXD8XtWFADFZFCniVARxi4XBALSva9zkpaq2qnJ0gAnVH4zSbTvk1nxqIYzKZkP4eiSoCZwgAtPewqppMKpbEyoAUgjjA0CFQhMkUfAW198kADlUbOpCDASF+1q7NL0NNBBYqB/eGALVk9jC+4HZUCQWh15Q0cdp0a/HgABIBgvIian8WwEbUaY2HmI8ZdpY/OPja37Pel22tTyetTeud5XuvtTr44DwXmDM0DINYKg0fARxua7P/XZIP4iHLurLxbeJ9W0YLzR1nhwtn8IkDAJO3EzgAcHBKzcfLPpLr6Az0oCNWB1TkJ5eiDQdWhQZjkFEDA9o9yl4sfoiSKJnl82wGjsO29MUGtwCOBlDq4NMyr7ZO0VfpATjiOpSYR2nHko+PGWRjTI9skUKmfG9PiT3hAA6zT/K7zVc3rJm32wusiWUHxHMpXlVrpFZCUa1ueosAjteXioEDYI2dMyexvQoZOQzAAQYOtOk0wAd0np0txH5oDBw7KzAgOG+T1s64wdYSYGZYW0sVtmnZ7/mel2ewQIzSzfVl+hrtUyKA4/Y2XS0u09X8Mi1mSwI4FvMlARzG+uDgDWfggN2S3oTsW3DckrUG5heLpbe/InDFGDjIDrLdGAPH2gAcP5CB4we2T/n4w2cycLzuXtIkjbkaKngAgCOzEIKVY/ec5pNJmgFYsV6l2UVK33z1Id3eAhwxS4vlnKCIz/f3vMfD/Seyb0zTc/rm3W36P/7uf0+//dVfpLTepIvtPk32z2yNAgaOm6vLdHN1xWeCDTAAxwXjGwA+rB9XnFO2UAF4YrPlvdBOhHZqvyN4BjERABLAbHK1vOK6bbc7AhsAXiBIB/YHAI7lMl3fXKfHx6f0/bffpel0lq6uLtNsvkjTOUCeqHN4ISAEYA2ASPAzASO7fXre7tg+5Rn33O+pGK5ubgngwBcAF5AVtM67urzimDF2+DTQA8ZOYWCSMdgpFrP0CADHx49ptHtOk5cX+lFYc5ybcHxFewvzkS68FSXask3SaDJNN7d3ZBQhE8tum54gk884443SHECbm1u2UVkslgQgrVertH5akV0EbXLYKma/cQDHE2UOQBi0T4FvQxDGbE4GDvxMBsUMkIPzwj5wmUGIwAz4LGDfQkuczMDhQMsM4LB9bbpGIAkHqPJ1gSWsSIgnvAzArG1ldQ7zIhv5Almv5GOX68PgE0nfmYax0xCGxRYqeIX0lV5cIvYR+ruBoVt8bVg/Fac0iT5d34yFAzjkYKvtsYMks80KiVmzUyUOlm2qK+fiA5ViCvl8xrqHPfNMnxcADvwN+hPrCvkni2179nIwgIcY7LinuBILN2yOjM3OD+fulNjxgNrFbZB5D7N//R/S6OZd8bv9QeqYbgHhHPpq/fXXfHTP5cF8xPPCUBw6jmXo59Yi9eLm5fp9AEeMOWZGQI9dFpvvkuNOxjEAR2Gia/3JwzxOziEF/5PjVSDiSD7p0F/oJ+Nb33Novg+tu70yFH+r/MYm8XVKXtp7HYvpDY2rt9ZD1+09x5DsUN8MAGWGxpKv/wUAjmP3+/8KgGNojKdis8fmK65fO9/H5r+nW07pB9mt9jlOXavS7/7LqbGe0mdfotes8PMQBG7nCPmi9t1iKbF9islz7HQQ2YLKz6Zs4pkvzo+uq1hNvBde0++ysRcCcAwdftvJfYvS6F3zlKLIQSZXaocPZ1azNoJFA7fOT/z9SxRGNJbnBg3iZzTWnvJsDezQZjs27t56tMLb3vuYUvacSHA26xVrx9jOb04CeqCtOvQPMF0cGgQZtUPjJorpIcMWHYnIb31c+ZQg8WmnpzgI5Zp9Bo5Tsl7+Lmf7ULb1nljtJwRw3NDtftC6RABHXhvv4Sgl4nHigwCIFM25++bc951j6HtKPc5nlGkGVTr6oh1/Tze0xqb3DD3ZGdJtvc+fmpe3XD+O97SsBgk74fR86biPGWdc8ziAY5/2+y0P5Kg8AYADX6hAAbgD1R9i4CALRw7Oe3VcTlhGAIeXtZmZrPQY19+pt3kex89qoYI2KglgDWuj8gwGjhdn4WDTA9ujrBzqAjjmXgmL7rn2T1UGpH1lL2Jj3XiqABy7tFKvYjoGdvh7xXhyErUkRpU81N/4nUEvJ54ILBU6uPCYG4BeLYDDj9meJFSVZQ3gsHhySTAWG8ed5wdeJIsESBA9OA68AnAAqPHKKmlWQbFlin3WDt5GVUaZQqsUvwlDDQx02PvdBSqBhQrAoSB2JixR5r9hlQKVPRg4vHUGmTOsepYBCwSU+LtX+yIwFirGjSreXhP7huFeLFklEIclXvG6PRdpQ73fKwEczlKS1ySDN5y9xBP9BoDx+ROAI7ZQIYAjHF79sGo5bwvuRxtSVY83/lTrg7X6OlsrX4/YQuUtAA5VrBRdX9aMVfleJea5jOAUhGSEyyUrlT2fZGCiwpojKk5r3eAADgduMJHqrzOh7D2xifMKyVTRhhsDh8l8pD7HK1blbT3LkZhjco6/G3MG15B9vh3MJFAbwRlWm27Mwv6zmFe4HQzUYR6CU6s7dMN0sO+lQrzTdT8qu+UsJkryWBVpSYAO63Yl7uItFKT0QTJeqaxgrl/KEpo99pZe3n/v+msMmupaSgUqc+zbnL96sNS2WrYEMXmYdUvOecXkj1SG0Gmq+rBkjvRp0YElvaiO10Wmw9nEwTetHxL7+Sq5bewM3j5FgMMA3qAUOJ2s6a3CxoHEEYPjqCyVTKv9kwMIeNjM4A6BJhQ0VT9sVd7XolSS5pqzl8y4QZ3IVilg3gB4A6wbAks5CwcAU6HllAE4rG2MDsG+2X0BteNKy7DcogjBWrVEiQAOB24gkMvqXa+8FWiOzFivSADYs2bd4Yd4i8/rQF4kh/bHJ0DMLEbF7nIW2A/weWuHYrTieGa8jyxezuKghBbZN4K+4bg8wM5KRQbYS+sWttQgSEDgDeu9Ph5Zqw0ElPN+Zn9uB3B48Ln2LSxxYOcJo7Hf4wt96AXecLBt1UJFPgXj7SWazd1H/WmARmNKMvNEmCF1thIDJscTMaL5HFglricVYrBPYCa3vTmj7C0tTEkWRhHAOjIDB/UzkqFqoyJmDgNw+CyYbueeGjHJIwCHwBx6jYk4MHUQ3IGqZtsvtFsCcKClnie1xKCRE+Jg4IAv5OeXeGYTeKpU9KiStSRTPDXkwtmcYQlqLjJJbzgGqgVYyQCOQptu46sBHAQteQsVMWuaYlXiOfrabVA9a8NOQYb/rQJwRE3tZ+KggobOXr3XNaf2/NUEFMDhwbUFItG+VrCutB2M/jR9KyW23EIj4TM8C0qftSba7GpmMskgAgNHyn+kDyl7L2vnmEOdU8xnk8vkz+MsG+a+qOKwxByk23gecP1DOxNAhmXEXwrg8NOGEnmdSar8mSCn0R9RQq2Mp6yNPV6pWCugdntdMmHv8d52+UJ+1pI+17mZGA+cbyhJngA1RjZbcgduuP/GFfZ4F8TOsH4l4Gva3U8yOdEZfy9rZ+cEAzYQpPEiBo592oKRQ4xUAAAQwIGz5nPavICBY1e1UDEWRGtfaa1IjE2pADjW3koDAIl9WoGxYLVKWwA4APLYgIFjR1t9BQDH12gtAgaOD+kdGDgE4FhcpiUZOJZMqqMVFYBvsE8ELpJpCnrf7Jf2Zt5XDuCw1pKmr82OO/OIM3AIwPFIAMdDBnD88P3PbKOyX+/TfrNP49cR26gQLE9/wewhzRbOmmyvsksX++e0HI3TzeUy/eoXX7NNzHg2pv0eTUbpp48/p2+//z6tHx/SfrtK39zepN/88pv0v/7b/zH9+sNX6eVpnRJYOHZ7thVBG5Wr5TJdLVH5b6BV2Au2S9ls2a5k/bROL/sdDsF8DUCK+dKAFjjHgHmDMZHdlj/D7gAUI7kQgINtctAaBIxRYP24vkoP9w/puz9+Ryap6+trAg3Q1s6KBvZkzRBoBPNsTAZIfr+kPdaarUqeqZfAwLG4vk6L60sCOCA/bNWyvCTgA+Ozc5iBzfG8Y7YXmabJYk45+vz5c7rY7clSQrAG3muHVLZb4d7lmhuMDuwbo/GUAI3l1aWBVgKAA3YW7CMAeOA7gCxg39h4GxjMJb0mzCPjTJDnp8zAsSX7zHOaTNACZZaWy0uycRh7l/E9yu6hzYs7JbmVGAAq06m3pZnPnaXDfUq2UDHQR04iy7aGk5BV8tp51VRCAXZHCxH1HwEkbs/a2B29eCERzAkMv9c2h8vtAA5D9ZhBUXygMKY5eC/YHp7fu0ZOY1Mb9eIb6KQkf5CrzBiWjdMAch7LKk511g8xEaa4Bm2hx40YQwI7HFlmS8wQ60j/eDrNAA6L84hx0MbIx9d80ZF1TR0LJZ0iU+thlhDXMV9XrcFmf/vv0ugaAA5Kdf5+YPUjQCZM6J8zFn3utWQ72zHG33Wtfvz5PACHQBzy1XXfeG2dBfX9sBg1gv2Lj2k/+ZkxO0Fe0FbtGbG6hPjxEWDBcDzkcLZOxfx789uNeYQ3Rl/21HoMXf/cZxjKLbxFjnpj+NLr6lq2Nw/zZK3v38pRlo6OwrLt+V+PgWPonNIbY++9p+RkSDZ6azckp6fk5NgztHJ66lq95z411j/HuA+focT5LBZSgBptzqSOn5iuoW1SvC20esqFGwf2WgauBo3Es0sZh+cPchtM9xMA4OgtBv/cMSat8j6mqIaue2xjZwc+bNIyWSHA3LmIBKc9tMfXjxmmY3+LY+g5VUOfjc/TE+TefLbjf4sxjQchGcV2ww8Zgnq9WmqqPlJU1zqgt3IEci1HJch0ah0iIFfPYdcqwfLjG78wcJxWeF8G4Cjj+tMBHIX29PD5KhlyBHCtYIoCiPI0hGBlH2MxpIR93pPPVg+cI4un1jau5znvPeY0tPvrmKz39MKQnhva46dk6ZTh6T3v0DXfYuhPOYz/pcbdu258bb/bNAwcxqZBenMEJvZGGWoMHNaDNTJwgPYSyYfE9hrq42x17KHmuwSAmqB1JvxVooZG1pILCDDA4L6OoStemIQwAMeOAI7MwPG6J6Uy/inoVDFwjGZk4GArFQTsleDxyikEnhB0s4Aa2Dc2abUHkAPfjYFjg2ocATE8ScHaZkd/WrK7ZGez3DuoxdoqCWdiP+NgHu1B3zGwQDNTS57FUrUn368DrZ/JFbqUHBedkbNNzrRhrT6qFioOPLAKsFcycZiex3tNHqTXGKAN/SqRkIo2mHvZ2wtE55vjUy7JgQt6od7/NjcRwEEWBjAuZPYFT+gTkKEWKc7WwdYcSPKoRYf//QJVQ3ZtXceCFTUgR+tj7VEc3RucRmMrAeCjtE8xoIuxmFiLDgWGZb/8QFvNnRI+dV/wnp8V/YXWFlT73PcY10rVy6rKDwwcdr0GURAYOA4BHNq8FhhC5ZStmWj38fcCMLA8vcuvJ6zlH2Bs+lmtGgy8YYlUsm4IxEGqe2unxHWGXHnyVhT/Jm+JQWD9i60rMGBV+Kvif79D0Nn3gVdoErzhBTxk7PB2KQzyEcAhsNLI260YcMcxTRZkKtEvTxuV5EVD5F758K0fnR/E9zlZYkIFe88fsNdK5XVrz/h3UxoHpo5rwoRQBDxkfBXfnzEfzed5XfYuLpdtbd4pG5j9RU+/lOf3A3w+c4ThM8hfKnSpk5qzSXzQFsBR/811lifi2/MKdYazExgjgbcYcTCRgEjyWaLvbboLjBtesR8YOfCaABKQbVR/WvwXP2uP2ZpaLkoADtMnrR+CzxX9YcFnsWxYOylvmZLbpjiQIzPeGCMHCrVphmFXHcChIF3xEUuCDHKnCl3YD2uRUnqVC9QB5gi2UAHluIAcDg4U0wKhmgBweABXYBkx2hjZgIP2HOhyqBOtRtOStaLM1HfzMQjUIEuGtdyAzhCAQ604lPCHvlNSw0CLStrC1zFKco1BbTaM6WFKFgh8N9sN8IbPG/OTDhIQeEP90MMeo6/hYEqymzBZ+MoqbCQ5tvTVdskAHDbvlkj27Z6XyUGWAlpwhkSV7exUaqniuoB61IF1BuSwBF97bpfaY5DE5SyHKATcqAAc3o6MTFdGiY4Kdqtmt7YDqmwXvbhoUcVsg2TZbDohA0dup4Kf+WWMHC2Aw3wI2BQknwTgOHwezF2sqCnP6+CJ2O87gCqK/YkggUMAhyVYlBSuTjQGcMy2tLbRBcBhDDSmP1yuaH8EFn07gKOCZjSB2IqZKWd6arDCsfPi0Hkp2oXsDzfMG7U/WwM4MstVp0LLQD+W5jOGLKVvBPQ8HDFX5NA8um1rWFacmcHuUvxlyalBuwrooDcH9pqfH9xjKPrVxid9nv0ct0PZxgwkmQyKEsBF0j92yLLEVq6+jvICf6dm4KjHbuCK4rPU7BotgENrFJ8lP6P7JLq+WuqYr8KVCzauyJtPTE4wciz0/2yv8T8Cc32NMxOHn5JywZLZSwG17AolqWkJ2/h7LTOZgYMMSQJwGFAD7BvbFwcPA8Dh7EhI5m9e9ml9wMBRwPJkv6SNRFIcuh1tSdbpaQ0mzF3abnZkOsCXMTABwLFO++cdx3t1tUgfvhKA4316d3eX3t3epmswcCzAvrFMy/kiLcHAMVsQeDAF40ZuE4ZiCDBYFt0YbazOFmwhQwYRA3HQDu221vIFDBzbdXpcP6bPBHD8mL794Yf0/Xc/pR+++zltHjdp+7RNF8Am4DylFipA4rhcsFXWZJoePn1M26dV+tWHr9Kvvv46/epXv0jX11fWtsMBn3/44x/SP/7+H9PFCxg7Rul/+O1v0r/+69+kf/VXv0kfrq7S88Mqpc02jXb79EIWi11azKZpMZvZNhiPaEsgv5vVOm0dbID3AcQBwMHzbp8Wl9bqBFIBFgHER1DUAr1NnTyaZLqc62uwTyxpz14uLtIULWuWS752//k+ffcv3xJocXN7k8ZTgEkn6wsLZAAAIABJREFUnE/EXTZPT2TaQIzFcBTGNoCvPdYaIA62uhil+dVVml8u02Q5p+MG3wqAkOVyyTHD33LOGWtRA/8HzCuLWZouFwQGPd4/pARQxf7ZzlmGlCUgxM5Qz7yWEXfCzoOBY5auABxZXpLJFHKKFirW2mWSlldX6fbuln8nE8l6QwAHioLAXEJdAf9vv+XrGIeBmycm/y8O4JjNE4Az44kl+dXKkn6x6zN8p38FPQc5hkwTFGMAEKwvwSj0w6OtdHQG9EbWpQ4aqAAcheWoPc/EvREBHK2FsXBDbWA8nX0A6lT7QZ0pDgAcsh1+ZmAr41BYRMa6KjFVWEbsPJEhIJ5Ut7i8+fkCSwBsYcwW9O9R2CNQST6PlHmLvqHQHtKvZNzAV2bHKz4qgLRYs9z5lGsUCpaCHbQ5LTGm6noC43nsyvS32JbsfIz1mf13/y6Nru6q81PvLJXnfiDnVnlu0WfvJLKr8+aZYJAqttM5tx/IVwc4VGS1ADhkf1v2Df1ua/5lLVRKMWoBNJdxal+VPWBiLF/Yc1sS9oOYcZ8dYjge0vHx+simY+7rUTmRjBzLL5yKfwzFf3o+Y5TJIfmsfebiRx57yJ4vPjTug3EJZJH1z/A9a510mLus9pQJas8lP7pevb12TGf35kuvdc8oA3vx3P3aXnNonnuvH5P1U/IS575977Gx9+bgLfpM+iZ+P/VavcCFcbfEt+wckpnhFEtRXsQvEGNxB7nwEGNr5bKy6QF0LntWWspH5o98OE4X//Cf/z5buCjCpzZA+/djkj604L3FqSeuIK1a5TNkCHtUJW0gaGisQ5tvSAhaQWmVXvss8RnaZ4/z2Y73lGLuKdh2A8b5Gtpg9ZyWSPnQZ+M4K6FV4Mkr6sr4agAHPj8kG/lsXS1WCVT0FF/11hwlqR3Z/v2+HMBhMqAAQCcq0xG2w/U0pydWaPQUH6vEkGDxJEvFytE67Argq0oz9GHm/TtKpSfnx4zrWwxCOw3n6IRja9xTfD2j09sbx/bXMWPW2+9DemjI8PR0z7kGuf3sKYMX33/MkLZ6q/e7XuuNtX0t/r5HC5Uf/xBaqBQAB6gOQYeKQELLwAEQB9g3gKZ/fd4zU20ofTn9BuDgmljOqSSg9HtkJCBCEv1UVdkpLnl8B4WnBfLQLkUMHGTh8C8LzBYAxwxtU9A+hRVEszQFgCNXwNoBQon5/asDOBoGjse9AzjQf9hpbu04o0pzBf1c73kJvm116QElH0tQGIFw609fAvzSp2pFkynDXWVp/pi8C+Au+QRUp0r85aBxCfz6Od+qKBgos1YfBHAoAd0BcFi7egtMIgCkljD5bKXDYi6GtwEr2GSVoYV1Q3+z7x6FFi2p/5Hqj/KQ0hiJRCbrjV1FAA4xcAi4kZP1XlRCBg5SqDKWE8AaBj4oyVcPyBgPc5X4NHEulZUMYHgS3b4bQOOZAQOncK7YNyAfBbyRy5yVRM8V/x7i9yo+TMMQA0ff/4qwAIWC/FmU+IvHHwTjPBiR5SLvVF88U6auoord1J7GHFpSOrC+EEThe0HBE8/6ZDaMcB+ts/UjRjtlMXA4I4CAHEy2iXXF+5s7HR4T6doTAcDBNW4S4ARk5JYNACQh0QnZdlJ2Z9ogCweD7gbgyFVaLYBDVWBcez05JbfMNoBBgTq8BXDEEqm4trmKQfPl+zDTSrvCoC53fSNdG3ZgZZKy3lfCpDZAed++BcCR01MCcLhstTXMpiZK8LNnZ/Wap0rKW/TsFYDDZdKD2Zpwmw/tZUvfxWycwpW9+3vKxwO4LrGZscHZJxwbwxZNHuQU4LAAOAoAAz5AxRQDWc5tf/xvXhVpTBfWVkXyq+oABtKZx3WWqmwDDn10+u25Itwq3ZiAR3sUgd+c2ciAUqM0yiwc1rZoPEUSwlk3UB2n/e5+ap6/KgnmYL/cPsWAoJboUWUt2hcZwMD2396TP5a05/sceMZ6VQeaq7hSydAMcHFQl/NhZFuT/XWv4tX7y0He5kJtNgzAYQxPBJB5FbJRjpvdIXghgqtdzgSUkL9HGfT1GZGCHu08jIEjAjiYbHQAhxBgCprmM0sWc2cRcN9BAA4m7pgUtMTZDpXF+N0rmKkTlJtwXcLx5rZ2lno2MEFoL5Yr+8W+4sxIAnDk80pMaHiCyQEcmMdMc0A7WlraKACi9ihshJdbUCAZaKwbxpqkFiolOWH7Y8SqcbZPQVXzfG7fp/Y9AziQxAEDR14TrKcAHPIpnFq9CexKJ1NuHERbzicBXJVtudqXCJpcgjnZ58lOUDyPxmC2SlwFhpQKk9321ikChbl8MnHlQMM88ScZOALiLi9WMfvyZXvR0+BpHNDVHtPv7d+qM12Fnqjnp5xbZOFKRZaS/Dqj27pZ2x7+HAAckPXIYNG1BfnW5QxTMTLkJIl4VgRoMB2oNiphVT2WUstDBHcU16lmErFtq2cutoU2ITA2SS7l29lz4f0m7/Z3kxHrNTjOQAVDDOpgZu8t3p+sfBmH7Ev+7o5ktUbRf2yC+uZru8fShGWiHrXrFYBmCwRRD0BrBanzjlqkINkdquvJeuTyHuwWRyFgrAuDVWz7fqvAHIfSQgADdJSzvKlVCtkoANrwNgjQZbmFClgfX54LgAO2jwlSA39bKwoDcNhXAXCAdWO92aXNGgCOJ7a+gB1gS5XNikACDH15OU8fvrpLX331nl/v3t2RheNmcUUQh8Abi8WlM3CgyAG2ytqowL8BoEMMHJV9y+2vCjOjgTXRygWAwq21e9mu03q3SU+bVXrYPKQffv45fff99+nbb39M3337Y1o9rNP6YZ1e96/pdWcMkWI8ME/aAK3wP5D0nk0m6a9+9ev01bv3tN94VgBaUMyBZfr544/p+x++Te9vrtPX7+7S7379y/TbX/4y/eVXX6c7tGdYbwngSJtNutjb4W3KNltjxzGhhcqY4wB4Au1L0OYDrVHAYPGK1g8vL2m+nBPAgTnCoqElCFqp2N5zQJ37LsvlVZotFrRlcKqm82WaLsAKMSeA4/s/fJeWl5fp7u6OAA74argnCmbWj49smUIAOxbV/V22c1mv0367YZIbn5sulmm8mKfxbOL7G+fnCYGNL3sDzNoeMZuKz80W8zRbGqAEMZ3V41N63e7S627PzrVcAzBvjIy1AzIJAAa3Jc/X1kIFII35Yuk+yI5tUiALBuC4TDc3aCOz5BeAMWCKwZiU0Od3FMmgTdB6xX0KX0tge7ZAAUvMfM5rAqhhmkGVKzxAZuAG/K4L+LFoqzY1AAdadBC0QR9a7A4NM2Zg4XOFSONL9hOBJEI8qz5Cua2gf+VOV7b14Z2u9w4tb8004NrRYjQCD+h4HVqoKNYSwRLZ/lUAjuiveBveAODI6hp+oMsbfUPGOjxJRuaMBsAhYJEXh7Dlkp8DxaCUQQICbziQt7BHuV0iGKecuXmd4vwbHDOAR8QoozHm4gQVTin2FICydp5Pafa7f08Ax6l/Q3HcY3mfmEvqxb17+bl4vaFYeS9O3I7j+LVNgGIuMQI4xLIrBo4I4MC92zzYsTYq2d+oJjjsC7mZ1RE9AD7cF2RstwGlHMsDnBOvP7Z2Q/Jw6rrR/4rX6K1H7x7HZCbe+5g8nsqPmCvZOFxhML1rD83VwXUiC05e29P36vutZVCmLr8MwHEqB9PbZ735eYu89D7fvvaWea79eZuXdtxD+uJL5fAtOlHvPTXXvXEfe5aDMfhZoI2B10wcJU+rOdG4VHyE31sQh0DavWfQ/VqG7Ax0cwBJHJeN/cIAHEMbrlWmcaHPVRqapGObOl63nbxW6cTftTjtOLVhe9+HBOeUEhlSrkOKT2PrPc/QuDUP7bhPCXtvXU5tuFPGPOrgIeXQE9QsxO7A1nLSB0r0FVKviLMc+XtKp54ncXPXCr4vh38qgMNc/VMy3lNElAU6gSX10nOiqs0r57FKCJYKFd2nVSK5P5P3WY5yFufu1HMck/mhZ2xl+NQ9eoahN8aefohKe0hnDRn1Uw7KKePZ+/wp4zykW07t+3MM2jH9O7SOp57hmFPS6udjAA4cWisAByt/wMBhrBynABxV4qxKIkQEdTnGGq01KlcUOfCkVcXAgUpNa6Hy/Go9YVG9qQQEEjHTi0kCA4e+I3li7BvGwKGKMyE3DcABKttdWjkDx+N+m/D1tN+lFSqbnncMvlnAwIu8cmLWnYZQXWqBEs8n8QerBtPxRca/rH/d27RaQ6q/OE+H1PlFV5jjoMBwcTqM9jKDR8iyYQAEFkOQUQLBQ/VgBmDDgqwYi2h99bPKJLL96DjvqpJt90nNwFGjr8nKQHyMJZNYMe5JR0u6WDWYtdPwr9yqwOImPPPzc5Z0YstvgTaUHOXfjTHK8HIFvGGsJA0dN8EbJdCLeVHA1Zhtve0G58/b1Diwg9WATKTYPyXhJUh4HopKTlAHeumm6iQ6k9mHAbApBGqiTrHEhVWg8vo5SG/z3uqDvk7Lgpy3ND4rAIcTFoRDdkujqOrSHBPnbaLMHgA4CN7wpKmvla252t9YQDO31BHji/oFO3jDkuxOBUxq5hevaoRus77jiOMapkFtVKzvM8Ab+M76+ovxIQOHUp/egshaq6C/dAxSgAa0BPYOABw50HVI01fZBg+85rKzZr+JEUfVS86JYgwrDYihtQ9VZXXDwIGPVoFGd9dwDT2lkmPcUKQldtBeAHLZete+XmUfB5I4tmEEggsBUsmziNxy8iYy6ViwOtohQWt078rGhuCtWiOUxFdhbsD1JmrPRN3k/cQrQHSRb/ncrJR3AIf2DhlkwPzg1Y6WrHAAh3Sct1+xALLpEthK++c8Vz5/AiqIsYFJcPRvz2whNl7oR7Uroq4UGweADNMJGTv4d4zhNepi7CXTwbY2kgL7bjoR7T1wXwdliD7ZEwcFwAHwhiV9jIrdgR6ZOeiZLdTI6ODjrwAcFRNTkPNGjzIRUen/wtY0RYsTtk8R849RyLNdirdR0XxzrZBQchtkQaUmmC38kE8PARwEjgYAh3qrMxBuiSniB9lKpaHilOx7yNVsU2ILFegu6DCCN1Cxi0QfARxWCZ23lOcoqOvV2oF2VvofyQnYwRdv6SPbanvW9Kx/USbsS4ClcoYUs5UYkyArLiav1n4tMvjQpxC4B7LhYEOBOjKQB58NQRJex/eC2qUs5vO0mC8I4ligUtcBHNMp2E+QlJwYSwXZmxyU42tsoFD7qrWdxu4BZNnOBtSVbVkDSD4MVR9a11oXB6ZIb+fAv2eQnl1RDCIGDAMDRxl/XVGLtx9roXJihOTOPx7wtf04UCDhrFh9n2Lg1YoBLFvABvxgYypgPI2hAHxMzr0tkYPClLqws4KAR4cBZh0/KvvrulaBPiN5sPkz2KpfXSDfvNfqZ+C4Oa3Bqjp4uLQhtHFn/w76V1ALgTYy+4uAhXa9eG6238Va5zpbFeoCcUh/VwCOkkQx/6E8A6MhYv7TU2dfpNCfCRSm58j+iYAow3H9iiFRSckihz7PAoQ4KMz0YgE82bjFwOFz84rWVWqlUmTf9lgELNu8lTVSO5rO/iXY1+3XhTEj0adEiwswUhDAAX/SbFsEcGzA7Phq7TsBuCOw3hn/6KcCwIEvgvPQpsMAEavVOq03YCvYEbzx+PRI8MZmu2VLFSTioWgB4Hj3/jZ9BRYOAjjepffv7tLN8irdLC7T5RwMHGihcpnmc2PgAFhDds/soDFwlIrqohN7DByYC4A3wMAB9g2wcADAsdqt09PmKf3oLU6+/faH9Mc//pAePz+lp4d1etk8pxcgXWAPrWqAftCEoAXsh+f0/vYuffXhQ/rNX/11ur66Tt9991364ccf0k8//0w/Yjodpc3mKT093aff/dVfpr/5q1+nX71/l355d5u+urpK15NZmsC+rrfp+WmVEFaYqrWjb0lIBewdgBrrx6e031icgyyk2w11MfYiWCtm8ykBJfDJV4+PBJMY0NaYbZAEB0gCczuZzdMLbCziE4tLAgoArgCA44fvvufzfPjwgayD+AxYKAAKWT088GAO2wYbDP9AlQPb9YrAEgBJCGxAi5DphCARFMKwrQx8y9HIgRLmYylJi/ssL5dpfnmZ5ldLa9uz3qTnzZbMJAC3QDXBH4TTyJZtAOU8PXGvESSB608maXF5xTGApdOYYDb06QD+AAPI1c11WiwW/EILFRQE8UQMJhG04mUh0IuxjqzXdn0AOPyMxmeczQnIuBCAAyAOn2+yCYFNy1k3MKYLMKs5gEPMJubziN3V2TqCLo7sVjqf5xYqvv11vKti9AdJtaKPe5aunDtMEfq7I57fz+fGHCV7I9skRozYQqUH4EAMr/hnip2IdUlnNdOFWQ2ynYn5d6ZT3a667KhIUTpZ2jHnG+CzZ9/SAOQVgINVEdhHpQ0ifJrCCOLHCrVP8e882wamJN7P2VQE2jcgtIB8Am8KLFgKyXCv+e/+56MAjlNx1mNx46G4d5SFOvdif2nPpW08eygW3Ys19+PPh8znihFKN0APCLDD52hYOHTdc8AbrT8SbWrlWwamrPKZ0kIlzs3hNYtNqq7Z+K7ZFwlsZb29OfTa0Nzr/UPj6q3zkE5oYzPt7/Fe7c+n5iXeM8pnX06Os2K088xrNzGp3nwNyemxOfpSAMfQc7XzcExmevN9SmbaPav3R/k7to5D16/sTTgfxPEP3Tvun/bn4/apP5ov1Y09eW7POoPzy3OHAwqrFip14WWUbT2r9kYPxFH2Tc0WFHVxH7xR7JruWd/7Il385//0fx456tQHtnYTDG3oL1mwKITthB/7vad4Na7e93OE99wN2ApzK3TtpLdGN85n+7NoHo8Z8fZZ9LzHjHJvYx8qdW5Z6Uz/SOOkBMrg1tCqDxCDujJmqjAqrmQdy1LgvrpvoKe00eSxnJ6XkBkIaJSusPPFQ4f48B4KNsSgQwniH1Nuca16cmLdFg9BGFKeUZbo4HbAGz157NL5MDjap/Rtjc05e/mUsj3nGseM1tBa9xRzq1x78x71wjmG55RjpTkbGudpWa2DmOfIUXvNU/c4ZvTPudYx494a+HivIQCHnPn9swUuSHu5wcH7yYIZ7PcKWlFj4Cj9LJUNDYkztlFQBXFZcRtz2as5MZVzQs50gQzMyKrpXi4cwJH26eUFIA4HcDABgYPnmFVDYOAQiKNi4CBAxO7JKyL49vqcARxoofK03/DrAQCO3S49gQ4W1a2kJdfhMh62vEcqD48KIhqzRVHSDuDwoHak5rY9YQCO1gZJq7atCVp7ZHum+AOZwll94jSuF0uyxRYfAnBY+4/XtN9b8g1ABFWmaVyGzHdbE1qoyHnP3xkI84qPsMklB3XAQiwO+G52galwT7qJPt+cL7VQ8SpUr6YRE0RmhPA2PEz6VwwcDtoQKMQLPwzzEg/8XtHnSBwBWfjdn18ADqMWNQCHzasxnDCh77YrBoQ5l14xyKnJAf2SMMF7DmWktisKpiuQ2tMxvI4nxrKFrs3jAZq7r+sLs4GGHMERRf706Zh4UpDqMCFkMmsJ8MLAcWEtVFgVb4lDJp3VxsHlwpLhYuDwFioUH/NrrL1KCT5zrzsDB5OcewTZnVWFkKFCKYsYE5OkIrhQCxUPAL6+jkofZmdfMdiRh9R8n8t14ZrHIJ8mMbDjc61U7VSx87hOyXu4sMVov1FlaqxemSbZa1koKluTk4O2bhbADl7YAIBDeo3bRiAjB3DYhWqKeiVyAw6tah/Tdt6rZNnHUPkO8QCrAt1AcVj8smKHolnpyXhk4DgG4MAzZHaKLIsFFKBr4xnU6oe6y4ONZHeg3Dqgg3JcAGnGxBFAatlPdzCSWDB8Mrme0sV+HSykJcCN2jyDeAJDkYAcancBJg62EwFwigwcvvfYtsgZd8J+ykhGiy5bKpcJKNkXgTK8VYYn7AnayCwcAnAggYUqZtPBlvACgAOF4mp/ZdJmNkJgAbR38epUE8rsUeA6McAt0J+dfwwYQgYOtlExEAee3yqQTXcAyGFJUNM1XCdnPshAyezry36Xk5DZLGPgwHeBBMyOmC0ZAeDnk5dpqtVLNVSq4y1kC/IWKphnJArZMoXU9Ug0WXsaJA/zsUmC70ll6hi3s2YbQM9ucyXAZGnjg0QN2mVBP3v7lAycLOdHuXJms5E4UpWL6XfZMiaivZ1VWedio9gmL9ssAyYaeMMYkyDLZC7zMYBlAwwcGbwBFg6COKyNSk5KkqVCFailhYra44gZZShGkM8hTiXfnlFMdzb+bBcOIpewnCVNr0XAaFZoZps9uSwfwvSGP4MnWQVA+X8HwGEJ1wiUizqw70+Ueaj+fgDgKAn78j6bO087ZQCJ2bXSF1ksPFbBbJACjTHaoXbcsqVxXDlEkbN3buPyGSYAgNtAdqHW8LaJjiEXGFxVwsF+VfEET2aKcaONm5nPG2I5IRFkZyqAlwoDB9tuqaoZrBS5it2eKYNUakwD5y6f6f38ZL+3oElBZRzQ0QIkBOKozn5tzGYAzCSgTABwmD9e2tdoOgku5BnMn4lnLDlczpySQ1bFeSrn0nxKMV3aBKf0lGQnhL6m7oKOBij4Je1oe1MClM5a8XUAHGTicAAHfFGC6u16SGyTVYntK42BA6wWxsCBRPfWAByPT2mdARxg49im14uXtFgYgOPDB7RRMfDG+3fvDMCxvDIAB5g4FssM4ADYDYAws33wv42BI1e6h01hDEl9Bg4AT8i+gTHvN+lx85QeVg/px59/St/9+GP643fGwPF4/0QWjpdtwkSlsTMvgO0KrBjT8YgtsmazcbpaYrwLAkjR/vDz53sykGx2YL4A+DCl+WyclrNJ+uVX79M37+/S7Xya7paL9NXVdbpbLNLVeEYGju3DAwEcc/g7Dp7NOgHzj/l8WqdnXNvbmWD+6R+PRmkym6QpxjWZsCXEw/09wRSQHYIGZ4vS/g1zCtAB/I6JM2VMp9xrD/cP6ccffkx3t3fp66+/pu+F11erJ4JCnh4eyIRxfXXF8w/GQwAGgBJg4Nht09XVZVpcXqYLtIGZjCnyAIegZYj8QAJDeaY31gt8x70u1XZlsaCdRWznebNLLxu0bbEGUGC/ABgFDB7WZuWRegDgCDKmjidsjQIAB9u5RQAHACyLRbrEGBcAVs7JsAGAB+YOuov3BDsIZJ5yvDGWBXZWMd8RNh0ADgNpAFCCVhtyZq31BuYWbCAc13TK3/HzeIrX8DcH4XvrWrbnqIBaOjvWzFqtfR4CcKhK3HTiYbw6n4yr5JsC63U73bzNys2ourJt8rPgAYDD4xXmb5nfVGxDZBkzoJG8ZSs+KEBEMw/mb5sPUopKqG+h2PzcJwAHcyIeg8pAYQKzXeb8O+XKQdWKIUDfqHV49iR06HewIq27g7vtvGMxJsbQef4tLEw2Xtzbv8uA2wbmh5cEcLzruienYubnxHN78e94sxjDa/2l+NnaD6mNEP2g2pk5YKvIvqv8n3DYjnE9gWwE8CpsgMW+x3sd5JU6le2RLdieQ3a+MEdm3yrHyhwAxEUuz9vGPNuF681ZjHXoZ+2HY37p0N9614trd0xu3ioz2l9VvMZvFq917ry0chSv27telJuh2OKBbMovOwKeaWU9rkf3PjYRrft1cvmGnqm3n46ta71/Tt4268Uh+Tw118fugM/2xjqkL3r65pzn6cnc0LXa9Tx2/WN7tIrv9SbB4xexTVjUX4fnkFIwKBk7zLeW805PH8c9iHsVu1rAsPUYYq4wADjaCW1v1iqlXoAhTvTQAp1auDjJ1SFTQdzOBm4VTHsAPTXWYwI9JBDnKL04/jZZ0lMyEkyMdwjA0SqgISXZUyJDG2TIETDDZwbu8HmV0CsVqHUbFe8DGA/+Cro7mKNUirjylK/pt23Os+dptoN3+fj1eu+kPHDQP0dBtxvwnEHG69q8inKsDrq1a5j3xhcAOGoFY4621uuYTPX13OHKDDkPQ6+fclROKfO8nE0lUZTVU87nkEJtDcQp43tqzU85Vu2z9PdbucsxJ25oLKf07qn5PpTZPugk6jx85iiAg0Hz0EKlYeAwAAeqJ4DYBg2B0zl4BU2OeLkTTucjPIgl80vgzpz9Ql1rEP3E9ikISOELdZovSQwcBuAgw8AFqjKtzQYCT/OLWZqNHMSBFirjGXvQ42+iC8703a9IeBjLBoJNT8+b9LgDA8cmPWwB4mgAHHgGP+CyQEjtlXKfdwWRReUrUhE5C15UWVWMldcO9IoKnf0P0suW/PYEtiel8gFaB1hWQauCwkAlBB60DBxg3yALBwAcCPC8OgNHHZyNLVSsMCQk5fPz2Cpnu56TG+UBhFkQoCO32BAjhloVePKQh3Um8k0vqpLdAtN2L0vK5eW1A76DN6yiBH80GpLM6sGMk8SwriTN9rWq7rekG/vveqUHfnl2AAfndQ+Qi7FyWChHyF5b/+xrKODgk0HZ7zAJFJ/LgDP8PQNLnGqeVcmc9fxd77Pe74HhI8TKz3H8s27yhCj1NiuZzYeIldg2hqaiUZte93WggrSBPs81AvMGEoUEcBiDCoK5EcBhgA5bbzEZ2Ja0RKgSGgpEmx213uKWCPQ2DhWAo7BnIGzJQDwpsV2LIemI1x3A8ZJGBuZi2xWx7ZA3xiuJCsDLZkQAW19D5REovGVd1Woizjl/1t5S4+ew1yhjHuvQMffFZY8VanyGUh1bH4a1VrY3BZzKOqgBcDCmUgyi4Z7khQaq2wzgyPrdQ4W+V1sbfgzAIZHK43Z5RsDODlXey6ZpPWT7pgFwqGsT56UODrUtVEaQqNyiRz6/VVAjWSCAmTFESA9Lx9nfdVYQuxrkFRWtkYGD7U0EDhBozcEeJvdeZU3GAB+TqtP8OSgD+X1FJ1sLCmuLxuSmg+NoJwhyezV2Du41BzIAwMHWVc604LrVxlzAxQ73KUE57gXXjawmLu0vCOpQWwwCOKy5FXfHAAAgAElEQVTth8AcDPL63wUqMAAHxlbmwJAqBuLg+CMLU5l6rpHpKZM7ATbKGSi0UCH7hj07ASyBQp7PHAFhZEyxeTBYSwH+yR6opQruz/vRJwGAA18lcWhU1HgcsJwQccNqNyYDZbOj/+wAGdpptZlhshAsHMbAgcQWfuc1fD6sGB260UDoAnAgd0twBDWbV0SOJdvGdgRmKgHn0GIG4Bbqfq+e1BrQ/6xsdAHd4G+yeZhPMhZo7xKsYUkay62aBvOR5vY7BPzg+diSx/cgWqhMp2yVAgAHWDjYRsVZOMDOgdYpBExVgHgBIMCMUtgr2hiK/Pysi83RsP0SzspShxHAobRxz9+PPnj5OfSuD0AEky8ZIUssRQCHtQXE801ye4zCjYR1fwsDhyvHnHAfbqFanitr/y6I4+TZ6iAwWwftrblZE99w/yennFzH66xu7UsCG4czkDkPGafTl7K3PJYIqpzw5mkrsESoNg5ABltXjdueSaAt01+Ht1ZVtdm0IA8Az6nSOPrV8nlD4qSNiZisqHWTswO4k2ygcB6wgtNsOk3Xqc+lpUjIkmmhqOUAoGp213wXT66FdRxi4YtrrfUUlWH+Pc9zofcv+8hVMu8LnVpaJGRsEB8crVVsl+oZ6zE1O9iTS9X4rEGP2zUHCTlrG5g4drS9rwQCW3uVRP0FXQ3QBhk4HMABnS02RBVPAARhOs/AeVsAIgjgwPd1WhPAsSKAg+1Ttgbu2OzQ4uIlzRezdHd3yzYqH75xAMfdXbq9vE43y+t0uTAGDoA4wBIBPYriBztDOxOVtx2tQZI2xwauM1sjQCZ8DYy5ADjWaQUAx/oxfXr8TAaO73/6KX37/Y/p2+9+IgPH6nGTLnYXafRsLVtmo3FaUHcDUDpK15fLdH295B7AHvnhx5/Tp0+f2UYGtgAgArxvOr5IH+5u0jfv36W7q3m6WczS+PU5LcYX6Zub2/QBII75Ml0AXPL5PoGLcwHApgNq1e0T4I3dZpN2K7T5ALDg1drIbtfO6ig/CS28xmxx8vnTJ34GfsYC83p97QlynQBHBBAATIBWJwAcYOwAcHz8+WN69+59+sUvfuGgj9f09ATwxmN6un/gc7+/vaXOQFsVzO0zWqehTclum25ub9Py+ipdABSC68IOTydpvpib3JFaEwAOnOkhU3YOAqjk8vqKLVTG8yntLtaRDBxrB3Cgbc0CbUvGbHmyfloRrIIYAgESbKFiAI7JfMZWPgAQQU7FlDWDPQbTx9TamqHND4qCAOaAPwAQyvPexkgGD2fvwBbGNfBvBoaY2ZzJ94sRWEbUJsZap1grFwNwkN1kOrPxAbwB8CyYTfAMnA8xMIkZswC1BF4zX0C+WrEnphv1ZYCFeIa2M3fwCDqKPp/nqRrrwgh/pVyBNxNQxT0MO8xTLt3Tz2ALARfMhtg6lzMI4spiz0OrktJeisyRYmsUQNosrxRqKUpUC5UMxAsxjhwP87gRfHrGmgDU3lvbHGdiIyjc4zLmn5kvpoi7Dv04g2HS7Zhn8SyuA9nwDGgtYEuZ2xL3ErNfVuFk8wOA439J4wbAcU6c/KRPE3Jhshe9+G4b3z4Vwz3wg7reS7Hd/fxI61/ZHut99QAc8ZYxPxHjcto7av8Z/YkWwCH/wNI+JU4m3NIQgKO+ZrD5A8CBOHc9Pz/v2Ga/9tYtvhZ/Hor7H8tjxPnMshtjdQEM3FvPYzKkaw89Q/t6X17qOFZPRiu5fCOA46zx2w26AI4veYZ2ztt9dWyvDmy57su967RvHJrzc+/Tk5mhz77lXqfGPiTrQ/uolcVoM+P8H71vFfcuRQ/xPG1njmC3KjB7iaMVHVDi5a1ewO9xnC14QzozntdqWXIAx9BDReHvbYSeohragMc2+zEl0wpQ/F0P045T4+p9PybgPcF8iyC0cxQXvhaC4pQNzXEc+zGhPaXgT61tayyGnrdVQmXcAwCOEBRun6X3bAcbkDq1E4U4V/OE951SFvGS5xiZdgjt2p4a4uEe+S8H4IhzrSC/gTcK3V2rLE/N1ymZGprPU4btnHU4tUdb+e1d8xyjftKROLXI4e89YzT08SHn7ZThOnWPU2t6as1OzUecd+0HfAYAjvuf/mgJy3Do40GeFes7Y9zYFAaOrdOJshoEAA4kiKx0yEEcOaOZGRWq+amC35G2yg/NmRXIwBsvAm5cALzhIA60UCEDxz7tGUg0GnAEUJAgm41maY6vySzNx4s0nyysD/1o4kkCq/IVAAQVrJvnTQIDx0oAjt0mPWzW6QEMJAhMsarVD+0M3WWt6P3dPXedq2f9757wjslPz8mGA3LJJ+Z4vQ6CvEyTbPT4oumPwkJQAByFip1VCGLOyAAO9Vu2qi9r+6E2KsYigUBHpCam3HgyOleyubOU7b4HFyxsZf8O+437X3Iy1ZLvuZKQCRJPKLmsMFjvpzoDXxhQxxIwAnbExIrNmZECWJDPkmlK/Dlow+9VY4nsOTPeICTWjIEEgUu3f94WBwlzAWOsj7MoSSNaQuCLkJTxxJWqBDNAQwF8M+xl++sg484sq0xEL68x+yFUa8JQug6CniCzC1ZPaa/k9cw71l83mn85yFb94ns3r5GRiZfC0joREsE+DMLoGmqF4LStVultwRkLzCJIYwAeMR9YwMDbTfhQGZZHMjRUySP4qaCc2GSshQMSnkowOwDHYmJWLclevB7k8mvgd0uDI1EtAId9xubNEWdCBAVATdw7OT+GteC1HYiANYoVQ9Wy+016AA4NQEkjDIVgOdNVdviNa2E/W/CwtnSW2gj/FCzUHLfvd9lkSM37F9uPXpdVtrolP/19+LvRTfMFk5us5lwu9WcHqNhwA6DMnzfrKAdUKcBnmbr6uQ0M4s/ve0I+mFWZijXI4Rz+u2TKgGRWhckAleRdDEgCXOT2J/Y+q542wNGMdsiAAQaSsNeNMUbtKowBw+7r85lZg8Aq5OwyAhPkudQetXkSk4UmN9ai29yYPqTP6QAqBVX1jJk9hDpavqmBLZnKJ/DMW4BJTAlyKwwcsCWimjfQxo6JKQZ1I8Wy8QXZOmemDa2h6xZvo2QAFD+U+/PLTpjYl1S2/VntWGxNCNgYT9KUlZreykbgQLFweHsbfJZtVRzAAXAYpZnPC4BMsN8SMcqrswExMWYJD0seOhDw2dtLmZJ26uLS+kGqX3pZTE8CYqDSWywcBHDsMZ82g/znQDH6fwJwcG6h40waMM8ZwBHsI5hg2NqKTCUKlgvm5HOPv3sVZNkXLvPeW8vsdtnfAnBgeGop5StuFcPuoRnw0P0YsroYeEO+rCUADHQDtg20TSGAY2ZtVPCa1ldV5LYNTW4FGK7ZN1oaVZ/GGNjN7Tc88eM6THpPGi0q17KORX/V8YcacKAqI+lEgUDzmH3OC4DDEiC+mS0xTZk/AeAIrd2US8r+Rs7dNEo/mAe1xSrnF9Mp2XtwAGHFx9Si9SoTFD+vnwtwQHBBsxDYOy4jmR3C9I5samaicwto42wBFEWmcgAwgvs8zsGAntsv2jKte3Txsp9VfC67poAoeLPG51rZlQflwcHvVRyNoFSHOMvXCi1UIgPHYYWZtVDJlbARJA9kFhk4AoAjFMvUnkHxIMwNFHNZkWfbr0XPZJmg2nYgR5aH8uy9s3GUJ9aFZ5vtydQWNO++gA3N7Tsy2WLg4LK7FDYADttjxiyobS5wR5mDuvigqDMDcDjfkSXBCdYwFg61utrrNWdMQtsUMm8ksD/ibGnV4mTxc0AE26cw4Q4Ah7WlAHDjCQwca7RS2bCdytNqzfYpYOVYbVZpu9twD6DFx83NdXr/1V36+hu0ULlN725v0/USAI7LdIU2KmS1uCQADmxFUxQ5oAUpW4sZ+wbsVtvCh7rbK/yNgcTjBQAT+rithco6rXCOBoDj6XP6eP8p/fTpc/qXb79Pf/jDd+keAI6HdZo8T9IsTdNyOvevKfnsEFe4ulykm+urtFo9psfHx/Tx0wOBK+b22n6/ubpMX394n+6ulul2MU+3l/N0NZ+m3fohTS9e029+9av01fV1mr+kNAJYYLtL49dXgjhg//G88H+wAKuHp7RdrcjCgVYqkAsAJ8AcAfuCliA5pz66SM/bbfr880cycMAeAcxwGQAcAFVirIvlkkCG2fKSvjDW7OnxKT08PKTbWwBtvrLWEwkADmfguH8k+9WHd++4h8DMAWaW/W5P8AaKZwiOADMJWCfwNTP2CbYRCf4R1hDgCKwPPgedAJaOyWyaxmDZ8JYrz2uAV9ZkxcBZFu1L8Fz4DEAjYOCAPOKZZmC6Anjy6jLNFou03e/tuVYryi0+h/dgfACAQleBTQYtU8x2wXd04Or+OSG2hBYqZufNvuPsDqAmWDQIQABYEWCVEQAZ7n9CH4J5AzLrAA6CN/Ln8FkH1/smtzOIJNt8NTlNRSfBVzOdE8ESObcS/CuTRdNVEQxOn0ZntOArmI43vWP2Xr6GJ00xtsD4pfOTnWGikykdbPE32Q7MM3xtAyXDx3Ugn1lAawdcojSguvPzkvuFao2me+nZWlB/jJVk/VvAe7QVDipmvBAFX87uoiIMrjNj3qHVLFq4hKKAyMxGELG3UMVn5YDnpJqDEvK5m2dBZwGm35vS1d/+b2ly/b4ycz1bNJRzqO1jYy2bRHYvvtvLLekqQ3Hyc+LEbfw8+qUCwMfRUm4DiEMtVPR6CyaPvt0xFg75HPV4yh6L/m9pxVkKEUw0i7Adf64aSNXOY/QL8t5tFnAoRt+b8/iafh6SnXPlJ/p8cf3j60O5kd7c9OYgvnZMJqPMDI2/Nwd2zizxlXYMXzR+9zfbU8jQXjglJ63sR9lof46yfmy/D/3t1H49VzaOXX9IV7Sfecu93jLu3hwd9+kP9+pZzxBj3y1AP5zX4tmhlWPt/VYn6SzX0w1RT1WxKo/RR7B9jKnyWmqhcq4BaI1CO5Hx91OKqSc0rWKRwLfKZ2i8cQJ7P/fueUqxtork3I3dU5LxOeJYegs/pIx6CqIn5ENCOyT8vfe3443GpIzZK3fiob/poar3yiBL8Nux5DHQUftvD8DRf14L+ih50FPylTPyBgaOdg+oYo8HC18jsb0cM8jn/O2YLmj33TkK9UsMwluue+r6+HvPiXiroR3SL8f031sN/al7nDKYrS46ZpyHHJJKRv0CAHA8/Pyt0Z4zgCTgBsAblmghjetmwyDGBtUT+Hm7MTpPAjjUQoWloc4N7sHXmmTjgOrXKgSF8vVkqygTcdBCX2GBNi72zsCBgJFYOAxY4R3UC4DjYpYW43laMCC0TIvp0gEcQPjbQVvtVxAAAoAD7BsAcKwJ4LCv+zUAHOu0QzCODXotIA4YSU6MehBZSSzNsxLepYLSj8tt0UVYTH426NbefsksEyEQ0eqR0kJFSSELDhtRilP9stVHImOEATgEQnAwhwM4FJTIYyNpQGn5En0APWuU50MAR2UhnQrTgylidVCSLgQH7GBQ2hIYvS+qpwsrR2GgKIF6xCWYMGX1eiloUfLV6AtUVeNhGj/vc6ScB2NtYDU7qpk8CGLhH0vmc57Ydsaez3IFFvjlfITgfn6DPVJ5r94TvnN/VBs+sjlY9bIlLYpjnNfEX9MYMhQxgkIaZVJkrsaOlKCRfaBydv2cXQM49D7dQHOrKhqtpX/3VglMYoN5AxV4Y6tyswSiJRONgUPsAMIoeKV9BeBgmi4/HX6D7LM3Oaq9UBnExHLzxeJNDx45Yw9TnBWAozBviGnFRoI7iuWnABQyhML3tzEE26RhvrXHqsNAPLGGIJoQI1ynDMwy+RLbigUrTbfWtqXo5a6P7nCKPGsRTSahVqDR5TKk2QwS1OilvPrN65HFTumROKZ8HQE4HF1v+lUAtcLCYaw3tlfLPSvKEA/0leQa3iufV21NTK5H1HHZLxYoiAFxVY6JcjhW5TlbTGQLUqW002/PQesM4JnrMmvXYV8ECQC4lF8Tk4EYM1z+CW5Caw5LPBi7kPSOgyA8kU9bZZJgtMKhchoJcqsodGYBb31RqqsEVLGQdGkto6SgQEveRoUiWQBJpFmPwUEme4x5QwAO9sjOIDSDaIIpCbbf5MFblAlsklvTiCXC1yu338pQsSpEjRlQVZixbYwteeNtY/A3MSyIhUOME5ijyQXWxdurCMDB3J8BOFzb2Z5WJznTlJklYTyaUrbI3ONMWI4Ks8A7584ZU4Svog2xX4zlw/xetlCBPiMYzVunAMAR4FrykTmnZOUAINZ0D7+7j8VV5OMbkxnaKJFhBnpYrEgOsMM16QU5M5IxHRlbkirx+B734ypwpC1nnqqiO3ws5aRlY/Rzlyqw8nnXJ1z3I9sG2qk4gGM+s4pyAjj8y/wQ52Thzya7MdDcUj7b/m8MZNBxsoO97/XZRHuzBnDU+j60/6AOM6EyoJB0UWm9hIQHq+WR/PAkPZIw0P0GDHwbgENkRXncR3yEol+lV+JK1vNFPRo9mLZNSjXBfh0HWlQgGPe6pMsgE7YzBPQRwE/6AnvF7UTeExpnHKP0TL02+Rk1foHkgh0zBVMEJPrr5bwVARvYuxFgokRXaVd4aLMhpTWAI1a/trEbS4aVlimQDYFYRVPvTncBneZn6MV0PCDve1Pji+dJ80FtHQp4pjgwrprNNwgt0Q53Vr0uJsPt+hQQR+ULyeeWz+sADhNjY2fTXioMHC5NOrf67fUZjaZitWkGTfAFqZQMNIUZyMAN6egM4DA9vYXORutOsD/y/InK9ALgoE5not5ad6ItBc7fK3ytVwRtALyxWm/SGl8bYz0AwGO73/CcMp1N0vXVpQE4fvkhvbu7TXc3N+l6ecUvtCS5BNggAjjAWjn2rwDgqNYvz5HTSHtxg0AcApyQJWS3SevdOj1sntLn1X36+fPn9OOnj+mP3/2Q/vDHH9L9JzBNrNN0P2bb08vpMl1OZ2mJJLyzRs1nYFiapo8fP6ZPnz+lx9WaTA8my6ZZ7m5v0i+//orgjesZgCCjNB9fpJfndZpPR+lvfv0X6f3ldRpttmm8f04TdmV94Zf5AFP6A5Cnh0+f0+bpKb3u9gRwgEEA8Q60kF1ivq4uM4ADe3mHGAEBHDteAwCOxfW12fkE1owtzxjXNzcEdsyXl7RrADmsnvD1xL+9f//OdHdKfE0MHNOLEQEc2DiPT49krACLBlvXkmkF7BRonzIhEGO6WBDIALQ7/RiBUS8uKCsAcYAJgWl8/A2fm08J5kAblN3TOm2fVgbgeHmlXaV/ibZA2y0BLpTNl+c0m815/yUAHMsl2WXABsNxok2Lgy8ArjQcJwAL5t/I34bvgPsgzoS54viYcHcfV/4Z2L/Ynm2a0mRmbVSgHWjvwHDiLVSmM87DGMAUtlQBeMMZqsi+UGJO0qtmxSKIw3QGtY/razEzRcZJA8p727fAmmTg5gIGlZ2PZyOdVZAgV2wAd826W+AFAsXtLOkRMjkT/jkxrOJ7Af8CwIF1YkufKQBZaIUDW2DHIBQq1HYB51abCWtlKH/EPwB7m8/59TmvtXuyEQLu6fkNwLHnnjL77SyaOs9T/i2+Yf6pr4HOyW7HMY8GpjYfiDbH4zRqEZTPghloaWccsbtd/e3fnQRwvCVmnm1Fk8DOPmuwG6dyR0Nx8nPixO21ucqy7xk8W2xzlkOBpAV+aZgA63N13batBY5G/+Mwjq99FYsxavCUfSYIWxNXiCb4WB6g9sHdn1bhUWPHh2L0vTnvXbeaZ7/20bUI92/Xu+dH9vIhp+Solcn4+5AsnbpmO9/RX1Wcs+fDtmum+erN0YEXqOR9Z86aZey2EOqtzcG4s18TA2/24qn8TTuGavxHzlG9NT12rd51h3RFb77f8izHdM05erF9T2/P9HTjUR1XAbnjea3E/OrPhzNI2PdlbDUDR5wfvac652RgYGEtsphaOaN4ENTs/z/8p783XHtHCKLg9zadDnZDC3lKMfUEqado4iK0P+sa7Vg1tvb7kPBGYRhSnj0n4pjS0waOC9TbDHEeh+a8dcyGFGf7fKfu1yqZ9tkPPu8JoaIcRXFe+vrpeY4FAXrPXI3l/4cAjmNG5ZiCjlUlx5R+lv0TAA6tWX8dvMKxaaEyJP9DhiLeo92D5yjxc4xCe53eXhtS2qeMVG893uJgnbr+kE489bkh3dOb47fc46jRagZ17twcM5j6GwEcH//owSPRwVqPVEuyeBAJPXcB4Ng+Gb0o+pYikIBqjsjA4RXkOKiXZK61CWiNI58jIO5jCxU6iV4huieE4zk9A0LhLBwG4EBC3b+jlQrqMdCD9mJC9g0AOJazhQE4ZpcM5OOwZwd1B3AAsIJA2vOeVK8Ab6z32/S4W/PrfrNOj3heBKkYpLMAixKyMYBcWCncaVDyU7Y75BItyVUvbN5zRwEcqBKzlhAxMRLtaLQ9Yt6wZJExaihQKOYN9pkVA4e64JBFok7GUb8ZJqEL4FCSJQJWuObOwtE8rf9a5MLo8K1Kx6rWG/YOny+17cjJi067qXxezQU6nqDMxYaePOch0SrvbE4FTNEB1ZO9ocqMAReTZkdfCKRh4BjlGTKAIwI3Aoq4mg+f2NYXyXo8v9mlj3PhDqzkMVR9yE5l8E2c7RCjP+ZAZ7GVnLo8R72SdVEEcPDmStpEFoQC4IDM2ZzD3tm0I1lIhg1UVTNBbSAOUCkT0OHJRAA6xGogcBDGxPYpYnyRHEWKbNKFJ6uMJK2rAzjYa9lBHGydAuCYJcEYQGKQztk3AOLwynqxsCjwZ6Fk7E2vJMqBI+EGjNY76g9VrQ4BOPhcttR1j18F/TxoZVVsRSspwsx75dIuv9DAecIkOjeGMImxC2Tpi8XTLv05rZbR557o6p1JZAMO/H9tvd45x2ExCqS2rEA+FZ40D0Eh3iwm7OqqsFaODwAcqqPzZDTbP7ieEDtFsfsCQajVU2HpULsUBivBEEXgmSWOxb5BeXfwhuk1Ay8ZsMNBId5SyABO2BMIyiKgDXCaQAxaNC2f7T/KFw6fbFdRqvQM+OgyltuCOWMIFHAOGXvoGPvKoCdeLWffBViIbUTUDsRkW0Az2B8wbwC0YRTP+UutD2Dr2dYMdcsGRqEMup7m3s/Uy2LV8JpH33MxJ6yngDDXAA4kbrxtCii2UfHnTE9s5eStKXJLpoT2N97ayRlUCKoQYi+kqakqMWwuQ2n5dQDgIO1VAHxkAGypyPT6dQNoieTMuwYBHCM2IQBi1GKkyKUlIBRDoMxDHvB5B2/gu2kuA25kAAd0MXRwAHAIpJFlGuwcIfgeARzc4w54yrqAiVSvhAw2SbUAuY2KV/Nz3A1jQ7RZYsZh9TjaqYB5A0ml6YyJOYE8wcpm+tlBOmInCkwcPR/K9FXtucTfhnSc7G85R/l+DMDMGrwRWRqM5YvpJPojuZ7X7aUAq9Y6BXJK9g3XKdyPPuaTDBwBWMGCDK9qN91/GMhsZ0JzY89ZQCfVHJ0CcBw6Qn576W45zjEOZuAN22Guz0KRRZERB5M5yCPuC/2ssbfxo+x7BQBHW7PC9aGebIGSkVGljt/ZtNZgEbGDxUSebL9JrRiPzM609OUxllDvQQP8mF9St1CxpRfQUxDK8wEc9syW6CsAjkMQjJKOJUXjyxbWvXv+db3k6Gb3YwTW8TlV28oc2C3gTGQA0TLSkrAGrc2Vvs6Ql2Wg0Ki52Md5MP9vKP7QAjjAvkEGDgAz4G96shQJU7YYASAA7Btgq6CdcwYO1+929raWWMZmYd83bKEC4MYqPa2NeQNMHAXAARAHwA0b2s7xZJyuri/Thw936ZtffEh3724JdBCAA+wbAHBcLa/IWCQGjhbAARYOgV/qOFQfwMHxkjFkTQYOtiUFiGP7lL776Yf0z99+m376+XP66eNDuv/5gW1U0uY1jZ4v0mI0TfPRhK1UwKqB1iFo47peP6X7h/v08PhI0CLsHv6B3eH6+iYtZmiXOkrvr5bpq+ur9Lx+Sq/7dfoa4JWvbtMv3r9LN9NZSuttGu32abR/IQMHv7w1HEAG2MoPn+4zgAPtUdCuhG0gyGoCNokZwTHwEXabLdk6Vp8/833YewBQzMnSYYxIiJXAZ72+ubWWJYsF98vT04pMG/i6vr5O7969IxsGrvGI9ikPD+np8z3l9v3dHffZ0+rRWqg8W8ta7GwARqYLtBcZpwsk6smmATCDgTMA9CUD3Osr2S226w3BGUyiw0bjfXiu5SItFou0eQQrymP2/MTAhh2BVidk53CnGwAQ3Gt5dcXPA6gCFg6wxMAXwWcBMASAwJL5btsA4CB7pkHsURSx27m873aOiHZWNLJw6OdJuhhP0iuYVMU4BWAHxwEGDrBuOIDDGTjYXsXXgj5eSOREAAf1RGPsc1sRZ3vS+UUgDtfkRf+5HjLwhuvc0NpR+yee88Ue0eYWTF83FVDRVgrkWCWPSiKLumO3NaA3ZQGyNfYWrFZrlf17jtUAHOYrignPLKyR4TmLkj41kAivYhgBBEBgiLcxFauDnTdLO1Scbagjc/tFBRac+tDnw2TSWQghRw7kIljc2+2JVUJzKDYaAe2Wv/sPR1uonBtnrZekBka0fmDrf7T+Y+2TtD7F4e89z7R3zfwssqlNDOhUC5Xc9jfcsD3Dd9m//AxZ5rK0San3gNnoauw5Jmc3HZqrdg6GYvTZn3sjgKNdk9bX6/kuR9egAQQMxemHZKc3F2+dm17cr/LZu8nunrTZa9F37jFwtNc+9gwH62k38LN0+WvXZzxDTmofxvbrkMy0+zWOe2jf92bp1FiHrjs049V8+5veco8hX7adi6FnjJ8/dq1j4+89w7CElfOofc7yEwIZ6jx1OP7+GbYec/HtpdN64xhuoRJaSWYpdcv2D//57197D9pOYC+Q0B1MoCU+PJ/7Jjl6bi+Jp6gEjv3cG2ur/I9NXLuJTim8uIg9QasWr6FlHrir+jsAACAASURBVFJs7fi6zlZQHucI5+B7RPfb9OA5UJSt4vTfD8d2CN7Q89T96w+ZOsq16niOxSAaWsmju++08j/n40OK4xyFdGxNjn7eolqO/ZX814o/y02uomsCNJ3kWm8PZAYOD8b1+sj1FPWQAfqS+erJ2bG1OeWsnHKoetceWo/e60OG6xx5+lLDOWTo3jJuje+t4+/d49S8RNmPOk4ADkOve1sRUriiShbBJgA4ttYDlgCOldFwok8pKBpJx2k06GLfIN2kWdc6+M3DgwfQPXkbuQV44PVsLp7HqkQtcLJHsucChLMO5vDAV2HisOQUgjHTi3FajOZpMQF4Y5EuZ8u0nF2SgQPBBO1kA4AYCGT7vDMAx95bqGwB4FiRgeNxCwDHnoGjXBGQKwFCOrbKFSqR78a0oZ20+Q7OqFfYUq4sdO/VFfaKgr4mr8YkYf94vC5V1E01IAPD/iXwBtk22HIW3519IwA4lHxSMo5AjlDdbwAOBWFLcDrLcZv0bRHMHsBWeivnuQ8AHGqRkVMvfGK1jDEgh77qigB7n5UVG2OJJUEL6MXXLZeUeBJTAA5idTwA47pbSUc5kJbuVtIjF/d7OwFL1rvp8KCJyUROdOflLzKiBIpaadhU2d89TVBqSQUQamhcY3JAjAwmJT4p+fDuyb0AMNLYVAVDGy/bF+TbdEiRX4bJ4ws503HoTOKzuY+tVzizzY2YNwjeGKfJtLRQEQMHEq6zqdqLlRYquCaX2xk4DENgwSHtHTJwBLCGBYlMtvGdXx58N7YNS85k8EZOURUQBwN8nH8BVgyAmSubvGzKtgTmLAA4XBYyNay36omMNypCKSgJ90WUuBADh23Scsj1MVWz75s2ylTUIhKPyFoSARwGJCmRn5IYF87D7yYAh+sllY4d+KXe0oJ+0BEAh7rYHyS9KEfGJpQZDxrmmoymcpBTFlqBkfK+sCpnAchsTN6aisFCsU8Uph4+j9grshwXxgxr7eTtUfwa1ibFv/RzBmsgGW6MQmgbZC0+HDAg8NLUGYfISOPVlWA+UCuVkDDP4xuh/QSSLc50EQAVsIECxrgq87UowWwldi0FVuTcEsvqE64OagKL2B6HjaHcO5uG6RWNA4m/AuCwRCAAJeZ3IAmEn8v4zJ8g+05mXcKze0LT95qqFYvO9DC1rxWTCghos32K97NndeeIwBE8EpIL+rK194o/DxoTzOPmV7pHFNd4uRR0F+ALr3cx5ZxRH6hFmee9xSBTtc/wPac9S7wH97npICUEUZGr1lDa8+YK4H8lmcxzjLdPYYjeQRym5QTg8LZjIxT1IgFz4SA6AelM7gS0NHkuVf9VAlntg7Q/0Occz9/kiY0JRB5BASaS60rg35god6CB9qUlKQDgmKXpdJbIyIHKXba9wbwbo06sODWj6gnu2DrJ97W5V9GpK/bOfirBFNMXIbgSkjZ2mXJeNPvXng9tjfRe2lI+t++4yMDhLTaNgcOeUe1T7Ez5ZQAOs/UhWHoWgIPpt5xc1wrGmcrMB9lfld+anZrw9nDWznPg85J9ZF8TnicKeEPjYPW2AED+DKwobkLANfik9mPjGcnkJvpO8sQE+rU/l+ly37KyRdFfUvDRE2WKDch+Z9/KeR8E4AntvAz4KiCH4jbeTlGMTNlXjgAOb1MpR9jp/GL7gLh21dnd58/8QVtDmydv4xfOKW0czcATedfUG2lIziA4ma3DmT0Ef3VAovyTsnc6AA6Kg/kYEcARxUnPUQYWvZvyc++cTQCHokPQrQRtGPMUARwO/jUAh7e8Anjj5TltXwHksBYkhYEDP4P1YUvwBhgtyMARAByPAcCB1iqrtbVQsSKLTdo979gW7PJqmd5/uEu/yAAOtFC5SteXV2yfkgEcbKECtqJpmo4M/EZAB1tVAsAhgGRR3Fz3nGwNLVQw3gMAxyo9bFfpu59+TH/47tv0w4+f0o8/fU4Pn5/S+n6dXjcv6WL/mqZpnOajaVpMZmybAgAH2qZ8+vyRzCMAqBiw2vwAAA7e3d0RRPi63aX3l5fpm9vbtH74lF526/S7v/l1+su/+IbMHAvsl/UuXez26WL/nMavKaGhqiOy03KxoC59/AwAx4oMHC/bHZk1uF0QW5hN2ZpmOgezwzhtVisCHtb3D4yF0DeZzdJkvkgADgBYwM+/vqYrMHBcXhFsATnIAI7Hx3QFAMfdHVkwwJLwCPDGPb7ueaZBixUCOMBs4W116JOMR7wm2C8Ym4Bdnlq7DLQPmZB5YWL68PmFgB8COLyNCnTlBdZ6OU/Ly2W6vLwk8wfmgOBHxEucWQIS8ApwkT+PJcLta3l5SSYOss+8vLCNCmQac0YAMtgv8561+JCAIRgb/FO0hSHLJcApYsETCzFByvDVZgRwPNPGAbQ45vgNuOGMG2yhYu1kDLQwtbO8WqhkUGYERkqnF8CE+Vxm33SQ1zmlzQfQpsc4jZ8fCBqgLxDtmuso158KQdgzByByrkIpJ/8KYFnZQ9PHxTIl6g1rY1OAMMb+5oU4XohQwCbOfsErSaPZFbMGzFhKtbTtV6frjG+ADTm4dHpzixf5Viy8oI9tDJsCgLHAgkVTpCXhfrL4eIj7kOnE/VH477ift0hFbMuYkdzP83ZCYp+a//W/T6Oru6zyh2LllS9zDM07kAhubaG5Em2rvtohPparOBYvPhnvp3jXMRmOL7a89DXL7VxDq4B2LmIOow8qLSAmG9sQgMNstLnQas1b+1e9PEPrkUdfe+jndu51jWM5IL2nty699eitQ++1yr8KflB7n/YebSxFMtWbj54/15PJnpy/dc45znCOacczNC/H5l5n3zaSOLQPTo1Zfz8190P7fmisx/ZlK4s9mTtH/s6R73PGfepeQ8+i18/RlUOyeEq2T8lwC3KPjIZ2LCnnk968189WM3Ackx3zd+uvwr5RFy/kPNc//sN/7AI4WgFobxwVazUhijpVu9qM/2GovZnK8IYc8w+J6agUeoquVTpxjENK9dhiDgmCxtGbk56ii9fRZ+Mi9xa19yzx2kMGuN0YQ/PUbrBjhmNIGffml8bRHZnu3xUkCO9RgrAYsRDQiDJxcuf133BK8f2pCukco3tcoYXgjjvN7gLXyEMPykrBRFnqyxUlpmorYbTEVsFL8IYjjYvjcxyVO2ToW7k/V4GfszbH9kfr+BwzQEPr/IViddbHTs1De5Eho3/MUenpnN68nDVgf1M77t5z9Mba6orIwAGHnQEmr4olAwdoGBEwQHBo6y1UECACgAOVIDs7qONgzyxay8DRPJSSChyvgt5+7MwADk9CGSTDmDIA4Hh+NQAH/+PvQOrv0vMraMPtvQRwjCZpMVqkJQAcMwA4LtPl9NIrMsXAYckPgDdQrbR93qYVwBsEcWzSI5hJCOBYpYcNWqg4A4eSL1xUKb+uYawSPNXb8QsracvnyFdSXaYE890nEWLC9LfPmSy3kgc5iZCBAp7YzfS8zsQBxoFn0K87+wYAHKFq2JJJNiYmelT96zENBGDq3tStIRj2JnLAokBVAgjFg9EhaSbqc6YKc7LX0/M50GMAjexH+EGbcyXWDUUhgg8klhdVd7MKx9lRBBThVHulNVG4XmlarUHJPpnE63env28TI9XsKEmk5IkHxc2O2AqXf0oO+MrzDeaEDtkbFiF6KigHiTy5Z05pe01dW4lxJdRKEJ5y4Ukou7YBODTe0l6tIwceMMjgo5FVfaO6m+0jyLphAI7pdMxktrVPSQRv4G+sBBfLBtdaDByyp/jd9onNi42RrQvItiGwhsVvCeR4ceprBuOMcQNRJf5MAJONWK66gTGKcJk8mN3OFa++Njn9EForiHoX41MbHB4QND9+FpbYZjFxsEbWt2LzYcV/OLyU5arkRwdiEwp5Mi4jvr/0gfa4kJNZOagXA/rK0AiQ4cE/34uMz/jP2tPcr9nXjL6NXYtmogW/OQBI6yoQTuVjSf8VQ5sBuDUoJSRhHfBTAGIlQaZkdTUvCriqRQoDi7YXyR6kFhNMgoiFobBuGAWwt04JjBt4r/YAKheNgWaUZrNJms8QnDfWmgrAoaAm20SVlkRmZi8yIFNyRplD4sjBFPkgWtlrE6DCFgUGG7Xl8Wpmj23LduT2KTzomq2hhOVFdDAHmUCsxz3bp0Q2Dtj1ZySvNqWdSLiGzauz8ORWNcGfqPPoLkemFwQuUFBbDByklmbyDQHfV6v4JODCgQpcYwMCqGLXpNx0I69dgSehO0tVu4GB7HpMtrudscC+KZWceI5BME98yjfg/DqzB/UWAZgO3vDkoMaj4s3sByqhHBg41K7Ggv+vbiuRXDF9SwCHsyCJiYNtSdhPXWxZEUhZigAykMP3Nysmvdd5FDPudLVzMeOpNG3WZzmom4FY9i5Vb2JMSKgBxGGV5Oj77mAng2aVFgo841rLIfMn1A4oBI6VCpEtrvaFm3gZvuyXxGpZA8fG1mayjXGPFH88sDR4+zZpVrNipQjDZN8ASJzTDHwuifovYeCILQC5CmcDOPDugEbOiSy3KcdaZjTtVKxKW4VEArG4DsnjcaWTPxtAHKEdWbaEApBloIlYVTqJjAYAWOZAtoxOgUlpXm756tnY2N/ztQo4R5LT89VaMIIBYuG/GBBVdolMUTGJxaRWqfi2ZGVJlFQMHJaJdjYOe4AI3ig/+0ibOS/+XdijtCHmFZs+jJVxGeY8DODwz3W2mFwUv24BceQYH2/msurf+TfqVSLVLDHkarYFcNjrtveof7OvHQFZnnhqAFo6a4mBw1pTyZ8EAwfOrgHAkVBdjvO1nbEJ4PD2I2qhAt2O9+BsahX0xsBRATgI3lixlQgS8gBwrDe7tCaIY2UAjv2WwMbl5YIADjBwvHt3l+7uDMBxhVYgl2DfcAYOATgmszRFGxWA4dBWBL4LbVZIdmefOrBYIulH0MozwRsYr4FJjIED4I3P64f08/3n9NPnT+n3//zH9E+//zZtV7u0X+3JvjF+Tmn8csGii9vLmzRn646LdH9/nz59+kSWTJzVybQJf2g+I+ji6vKSQJPR80u6XSzTh+V12m8e0/h1l/77f/Xb9Fe//ibN0kuavjynCZg3ds/pYv+SRgAR4DSHVinPL2m5QJvVMYETaCGSds/pBa1CtlsDIkwnDt4wBo6L8agAOD7fZwAHAAUXYIGY4GtC1goCOK6vCXQACARr/OjsG0+Pj+n66ird3b1LY1x3NLL2KY+PaXX/kEavKd1c33B+V6tHzi0S89YCbkr2DjB+vOS2jyNj3pgBwGHtMzAGMIRgTTKAA+wiLy9sNTK/vmR7F4zj4f6ebWTmZGWZGMvqs7cOxfl3T2i7+ZWe6l8slmQWgeMAHYK1in6Ioxjo75leEzjNi0MA4MAYvR0RY0He7oNmluB+Yxe5GE8NFAW5hI0n08aMfyP7xtQYSAjiYItBADhMhiu7Rj/RAMj2t5aBw9k6ysHLi5IE0q6vR71jN1A/urxvaNOUCFfOxM/2eWcpqe9JbMebOgtXC/gsGZviJ5iuVSyDfiEBHAaujdVUrjYLQFTP79ENs29elpDjdP5swT8dyjux5SxZXgzYZa6SFxqZmcigGDu7m0zh3MSWzSgac3mgLSN4Z2o+D8845nvaVY2NEF8EcOQkm4EL6ejFfIYDwGZ//T+l0dVtnoNof4biwkOv93ylXt5h6B7H4rfn+GGt7RyMD3fORmZLnUmLxXvGkkOmxgDeaGPHvfxRzep+WDg8COBw0aKcBDC0xYndj1RM7wtAND3f4lQMPf59KJaePb7GV46f7eVHeuNp5eWcdY9roGsOjTvqvnYth+TnS8Y+NO4IUerpjSH/Tzq1jSQO3udMOYn3661vbz5P5YuOrVnvb6euNzQn7VoO+s5hr/Rk8pzrH3uP9uup9/Tm+pR+7F67AQdJdykOY/eJcejDAtPDdegzcLRr0zJwKIYmtqpKt+uc9U//+H8dADg0gCElkZMYrgyryW37j/ofz1EWNjcKJx9WlUioji1M3Lg9A/ClgtAqpHaO2jlpnbn4+SHl9pb57s3BkJJo575Vbsfmsx13q3R6zz00721LFf1eAByVCi5ObzBew2m74ZU9W/YaeT5XIQ3NX7zvKUVa3huUQ6g8yn8PzvkhRW6dlFVwPTstSgg0KOO6n6IlpHqOwykDce58nWscerLWM3qnxnpq3G/RCW9576k1713rmKFv339qvofkvqffe2N5y/XjHoj3HWbgiC1UOgwcW7RPsTYqPNxHBg7RP1dOrRJyRYfY+CNCGwczozJnMsX/Q9Bm/2rBG7RRyQAOgirQixWtVSzYi6QLABzL8ZIAjktvoQIQB6qLjIHDzo9qv1IAHBsCOPCFgNPDdp3u10/pYbMyAAeeiy1UtAcbhhEP/uX1awLXFfBdRQlySLw3e99uVO7PAZVvWU+hSd2N0SldgU0EB0GUQppJr3rZ161VSqzCAp+e2vcktwcoLBPuFNa1HxAtROu0xUBDrr4Ib4p2KdNqeoWsHe5Lkoyy45kffc4Ab0rC2NipY12eWHlQ3Bd3Z5R0LgwcGcDB6mFL9AjAoYOu6WwbPO5fxX4zmMNez7EKgf9CUFx/syCGz7bonDM4NlrV2ob09JF8An5XQj8camy+OPLQ57Z1ep1RhIGnwh4RdbkSuxyDU6yWAP+RBFAIAHEUI8b9rE2KwBv4DrAGQBwCcFwkA3V4QltMBtbiwJJ5BG0oseL5n5yAdoCSwBoIrjMJ6kF3AjheLPD+AqCHRSmZmAAzh3ICxE9kQfKbec9jgdKKbjP5sDytX8MBJVonsdswke2J7+JPqHJUxeAuUBksp2SFV7D4mmcoR9iQTbrK5N8XVElUyXO24xE8oa0iwJ1AQbqG5DqArGyD+P/CfsGcWFLKvxz4EP0s7gnJbR58HcjEvJKVwGXK5jRU4VZjUyLQnpyhvxDUjYFUVlLmdk4FVNaz8ZFxwGTRqpwM9JEyqwbkVe0mjBlArVAcxEG2DmtZgaD7DF+o+ASIYzpOs/kkLVn5ifej+NDYXqz1UGAiIiOFVz16Kyq01yBtNlW3gytUOe3BOmMzURrO46sIlHs7LYA3SpuF0moKE24AjqIrcpIan3Xb7PFW10jqG+qtVMC8wXHY789g/nreOsDD2rwICMJtqYBsBO15gs3ELdqHoqcLgMOZThDod4pu9sf2ij0mDAjgiKwsxuZgshEMiQM4aGd8U0nFGZBNNNEAg3h7Jc6lzZc2oeTWmHRkOOzMLbkuzA2mu8ig5W1UyChkjc0DI5cH+oMhYm0lQByiy7aGKrYnwIQE2c36GEki07nQzZBPgl68GpJz4ewbbVI5zjX3O5lTLNCe7YirhqZmJq+3tn08K8nG0Oa4HilgJm+JQ4AD5tvAG8YdY3PdtupTy6s6NlHsY+z9Xe3/rFtL5aCcAqyXtQby/RSAAcU+16BLBaGibrRRqCpX4BjIoLUDlJ4y1o2SiDLcj4C+4fWcrNKTZCo3k0OXNU5VE5RudV9tKyKAo/6s3K7+9WKLNfmVah9kf7PPRUul3/X3mr3EAmolMS9bSLcs+F7lmr5tO2t08MwOGC7JsDi2XkyssFRkmQ9ByOirVZWL3hJO2Qu1rYrgDSXmKsYbRw+y2jwnQ9TuSr6KJb1UQZ8zJDmtqvnwDRPONaaXXBtn8IPrcgGvQlGX9KEBc1wPdwQpnmWruIyGECBduBD3VT7fyCc2R05zagoOgGztZYlRAR9KHJisyidDV0q5sEC6vq6a1tBQJS6mO2pStkwBSAP8UfAvHQRMdgJrrQKdHQEcTDyqhcqfCuBgGxUAONBeY54BHO/fA8DxzsAbAG5c+ne0UJkvzM8YG4BjBiAHGTkmBHCIXQpyKNCLAS8NtMG2Lxo32LN2O7JlAEyyQjvS7Sp9Wj+kjw/36efPn9M//8u36fe//zat7ldp87RNM7Y9nVrRxRTsmXPaNoBTAFZBmxE2ScU9LwDguEiLpbGGwCbNJ9N0iXYqk0W6mS7SfPSaLmfj9Nvf/CL98qvbNH7Zp3l6TZdpnKavKY1JhwLghgEb8J0AjtGYrUt2T+t0QQDHngAGgmIn48Q2I8tFSmPTKihiAdjj8eePZKbAnryYTNMrwC8EUMzSy37POQNgZrlc8nXMl55rBQaOq6t0e3fHxDRkaL1apfXTU9o8rgAvJEgD8QowcAjAgZZh8/k8Xd/e8rrPflaBHGGss/mcAA4wcOAZwAQC9lR8gVkE48KaTeaztLi+IsDk6uY6Pd7fp/tPnzkfs+mUnwUDK9rFvOwdgOE+thpt4F7T2ZzACQNxmBNi/rXvSS/0sd1QmEFtP1s8ws5Z0Os14MB8h3GazOac3x2T8jbXZDyZ4v4G4gDzhrVTQbIf8aQp/QDMbdYNWQeJkUgH+gjCFKDDz+ZuhzIQoQLs1udyobizXnN2xeps7sqnBXDkz/j5E3MokFk+Mwa/ouh5B3DwBWdGekGrUvO9sgXN+ln6TIl2O0dRrfq9LX8uP0JAOQejuE6v/Sa/F1pIQb68ZYrGmIH7ef6lx603IOKIattMfSKmFgdwGCDHx+tJMozQwKzeHsYZzrIP0/pFDjac/fbfkoHDyw1q124AJNCLGZ+K4w79/Uvitz0frH2tN8Zj9yLIxUEcZIIiW2MBdJgvW/tYWeZCEcNhXkkFDQXI0QNwaJ1snnR+FiC/BNqinB2bh15MbOj9Q/Nyap37cdoSYeld91S+Ieqmc33vdk7eMu5T92j39TlzfqhfD32+3jr25ivPsQlI1l+tHz0k/6fmO35uSGZO7dHenJzSB/Ezbxljb7znrqH2q67xlvt+yT1OzcE5e/Rg7jt5T7tOYHXyBzQ5rNtY1nrG3khXw+OT0l9Rt0VZ0zUtBlOYONTiFxKaZTsCOLIhGjhU9zbxoLL7UwEcViqTZSkqsqGfW4HtjbeABc4xUZr8YdrLY/eMC9UuanawYgDNLzaklNuF763XkMD2BL2dn1PC3ir+IaV+aGBtHXuv47UI6KgVgB1odZ8Y56mTBOet5SkFcY6CPqaQesY2rlGr3E4p5WJY3PGJiVvGc1q0dP17LZv2W7UGDuDQGnAdPOCiiuJ2/L3fW2X9FmM0NGe9uTllkKMSPPVzO+bzJOjt73qLAYtXP7UXW71z7Hl6ch9fOzXGU+vZXr9dU/wOAMfjp2+9WtYoC1kFwaAMKC3RQmVnvV7BwOEtVBAEAIADXwh+9AEc1cxZeLA6GJXAMuWfSaiJJ9lxzLf/QAdrQA183xf2DQd1AIDBQgrvxz4DBSsAHNNFuprO0xItVKZqoYLkgR1SCQVxZg+1UHnabdLTHv16wbwBBo6n9LheWaUUI4GonrUkWP43YFPtZa/Q5YfiRyKbAU1/AIa0wfMaFqEpzLbKDz7tLsDfWTHv2VnGPBko8errPaok/GdP0uXcuieePKZvAZbAGOLR/nxLyVYPwJH/FkAfPonVkKMdZfITlRVOXa+/WeKs/OMzxkp4T2Ta1BfAhmOFPLPli5ETytTAh9dlWwJncWDyHXT+hSLQKl1Cgp0+g9lGMVDYsxd2Fft8SarlBBWhTB4cPwBw1MmRqOt7e7ryw4S5bWyM2ZxOVU+2XTG5JCYOmyOTu8LAoWdSQL2WS5/W3G7NgT/ZcS5MBbnam8CNkjhE8pAJRQC0JkhwA+iBRB0S4qCRxzppaQv7A6swqcvUrsDGbAl//GyhRAbYPXjOALuzc1j834BAEcBh4UeXGZbhWrDR5DCnCjPAlblkFxux2eQ5cvCB3V+BE/uZVeJegV/YWLxVjVojZcCoEuoKJBqTQOWPVYwctaemfW5yUfYCpbnVWzkxFAKG8WziVTMK+xUG+gF/k6rbgjyvF568U3Azt92Kh3gdzErbDu135fpaGbQ9keFMlGG1xch2kuqiMDVMcqWzr23QEfpMlbTOFMiWWLTrA5iENhQBvIGqwQzgMMAG9JqBPey9qC4FeGOB3uRztIaYpMVimpaLmb0fIjc2m0n596CmWD9QHWpjMwYiY9Pa52A65dmDdGylFcFDzrhke/3C948nw1jV7GAi12uGJSKqyXKQIYmmqmarVs/8yxwHObMcsAF/Q1T89hrasqGKUwAPC+YaBbOjHgKGQuaV2laAodwyw/Yqc5tiQvH2M2y9gbnj/GVTaQkbZzfQOcjAAM78QX88Y/uyDZJd0343wIvYgmxNwPhAJhNVjnsgIbekjPrfkKycWLEAxfYb0GWkH2cCrZyHBXjgnvLEpHqYs20K5p9D4E8O4IDOMTYkyI0BiYwNSQAOvQ4gbJ5LgAn895hUFqiinnNUUZoPxTXrsASVMfl7VK3r/bSjDVZyob1/Bm9wzS5IQy/dJr2a9XVm5CiAsnznNhldeQl6l6lpq34tNlIAjqiLys81yCzrJ/dnyKoRKdWdgcGYGQ0IZEwczsBB3RnAGJ6AkT9iOr3ZMM3vajHzJWe/moHD50U6fICBQ/5ZRemtXlhq99UALmxsZtvkg9pbCtCDc5x1mAfyGtun4F6JYZQEXLteccntjGIJ7SIjxT+rfC8PIJax1QCP4kv52AOwQ2cHuwdJ4p1xzJmcXH9F+5P9Z3eGtOZVAUhGt2L8BvqpABzBT4sHloPnou4uIBm1gdMzxe98Avd7NZfR227Pudke+5sFbC7aoPituq6ZdyWKBXYVLs2B1DmD6fvEqelMXgpbjumJ0rgt7ps4VukuJbdwOapqZ3IjUIO+o/mR8BvJykH/0gEcZJty5gH3VY0Z8qVm4ACrBdgs1uu0cvaNR7Tv2GxqBo41XlulzW5Du79YAMBxyxYq79+/S+/evUtLB3BcXi7T1RKtVC4J4ADjBQEcY2tBRQYOADiQKFea0/Wo7a8SxGZxhZhFyNqJdi4bA3AgxrBdpfvNE9k3fvz4MX373U/pu29/TD//+DE9fn5KlwBeLK7Sh7v3aTaepf1mnxipLQAAIABJREFUlx4fn9L9/YO1gkCMgfbC2qqOJhdpsZjREwfY4WqxSF+//5CWF9M0ex2lb+5u0td31+n97TzdLidpmp7T1Xic3s2XaTmapOnrRXpGW9j1iuwb8FkwVwRw3D+k3WpDAAfaqOD+Bh5NBDiAqYIxiZc9z2z79SZ9+v5HAjgAKLmYTtMLWKrQzms2Y4ELrg+QBdqMoK0JZGaFtXx8IihDAA6BMdWmdr/eEkQK8Ad8uIenhywXuBbAJDd3d2l5eWVAc7Te2e8JXADYxFqLTTIAA8ypYBQh68jeWFMAeljcXBkDBwAcDw/p4f6BLXZm0xlBKljLx4dHPiPbUjq7gxL9YCcBWCS3LiHA01gvKCss8AFQBtwZprsJnME5B44vQU92NsP3Uh5iu95AtmOCRNBCZQ/AIu7BOZ6nyWzp8y3wxpQUYmBuGF2A1cTHEtp3xn2e7YDbUOlO049ua1yHeT3IAaNHpbec5UHxATIZNG3TpCPpNzgYNcZA5MPBt8c/tdZsCwPl15ieDdbKbWR+Nj+jRUCq/IloB6kP3U5EH6ScWVEAZLEQPbPeB3sEecPrEcCR/+6g+Ow5yZ5DRgAw32+NLRBFWX5m1tqDVYaAHDFIiQKL13RgdH588+WsK4ef0d3fNmDIS5r/zb9Jo6t3/00BOIZixsdixSpKIoA+fClJibUcAnCQ2eVIDklrhfvbewPbTZCfA5sfW8yoiKP53nHF+VK8Vnvd9jND89Kbx6Hr9vzl3nWH1qbnM507bl2z/R6fszfuc3z8eM1jY2/H3xu7/L1T81L5V/KH7QZvBnBEvTgkK3p9aG2Pzes58te7fvzcqXk9dY9z5aSdi7fc99x79NbuXDkc2pfdcR4AOWoAR31+q0Ec0WbV96zP/tEOxzXsAtscQBLzW7I5F7//p//7TQwcUZl2BfjPDOAY2rzDE1UCxK2CkDE4tdmGFF68J37uKbfskHQSQe3ne0al3Xzt9aIjpHGeq/iPKeOhTVQfrA8RgK3CbOe893t0xnrzZZ+JhrjMyn8NAEeU63aDHzO87RzG308ptK4R9Kq16rqe3DoG4pBcRBGs5ll9H1VVqQSRU7e2TsqQERpa+3MM2zkGXvftGblj63COk3VqPVodcWqv/jmM5jnjHrrPW+ajndchfdhzhoYMZisjmq/YQoXVnEwUeEUNqbkNwIF+vAggbTertEVLEVRkCMCBAIcYOITUbpP1wf0q446VgUiu4JAuAEdh4FCwRGwbZOPAl1OqooUKAwmoDh2PEwAcy8kyXU4X/CKAYwZ6VAtIKeBLsAoCaMlaqIDqFeCNxx0YOJ4YcLpfPaUHAjhwT4TgnP48AjgITImpeEoKD9NZLpsAZgZB+sfqhL8SZP2VzyEFzxLRbvGtARRiQ/CvwgShxDtAHEz87HEYt8rdAt7wa9lT8MqW8FYSNF48jJFr3vmnrKoCuUUY6zdX7VGsapmJzdD7WxXzkKFWf1u7FFFrhvBzYN6wwITd1syYAzB6tPtOS+2E2ZQVVSvwAkjy5YShGCwKwJVzHdZXfmffN2IzDs/0e7VDWN8yryXRkPWR1j8cciTjZUFilXAJ2VtlT6l4tbGVtgn8XUUy1fNY1ZRaAPQS50X2JZsSSEJaLH2E9WXrFFR2i3WjBnAAtEHGgYtXB2+ENitOk88+y74HcmoFuogV6kZnT+ASwUtibXDwBgAcDBxaheQOe0NsGSMHVnnYUTTZHH3OFkcAh/tGGktOpPmcemIpzmtpnyIQh62JodLAKiLQj8uHJ3RNPDIyxIQ6VMUyvVJnShzL1ffS+KrG6zuzbl/iSVBP/OlJSyrLBxAAHFJLkjgl142pwmUSiXUyMSmhHKp1CeDQJtMesyR+fnS1kNHzh8SSkuSmI7UZ7T7G8oM5dpCd/5lJMYAvQpuOSCCeJxqf/3+YexMtx3IkOxCkc/Ut3CMzK6tb02qppXOkM9Lo//9GM6PuriUzY3fn7pxz7zUDDCAeyaiq6ZnIYvlGvocHGMwMZteuhRYeAp2JDQbXZE9nXsdaA7GKEACNAuCA7E+s5QnZN4yBZo6qyMWcFOFIVADEoZcAB2LYsJYg9jP3UsYTSRcKtADqdrABIBEhmfFWPfpqoM0QqCMTBavx7eVU9Jk5SsIiPaMq5xCLDRWDqoZXhNrtxptYOXjwNapepLq8akKpiADegK1Xpa9AdP45012uNg2KcFpRF5L3tl5k17AkKNYkMjcJjCVQkVhUDAxDcJaB+gwR6FiRnLyvAHB5Q4UWCAJwjNiKxpL9DuDw4GPulx7stwX/nW1GPasLe5aoxz2gbu3E7IzWAjjYNkzdBQiYIijGQBxijkELGclsBNKp7YzYXsT4YiwlZDGxliXVvPoc429KfPN9AOnaPyVB6x5JXm3qFlxneYFvss1z/aQVOWkpkUE3oX40JyFPABs1Q0EVGugCOGIw0dbQEwXZ4CJRKwaOOqDkyefTZL4/L8aJ+c3nbHsGPRNeBp5hex/oEgeOOLDQ9CWHVgCF/9YADl8rtTKLgfXiw2iuw/obe19wXl1SLIjr4C1ngggMJ17p7QwREdRRtL/AY5X/Xq+F21X5L7Vfz3M6k0i27gYma+Mw/tn6a7Pm5q9lG25AFN0yMPCklCajiYHHzgM4HEjqTGD6ubAcFnoyWe8I4MhHFL9/3qUFqCE7GvSvV9J7Y8EAQimbXP5eG4EfAnGcnOVDwNblwpOh2edxAIe1pKpskTL/TnBi5yQHvLo1LwCOeD7VXzVX/r3rh9zQxXSEAzjEwAEgMAAcYl9Dewu8vHUf26gc39LWABxsZWl+DPQGAAtqn6IWKjhrsx0Jkv7rdXoB64MBONRGZZ/Wm21aA8CBc/pWAA74Ec/PD2yh8vz+FMBxa+1UFvOlATgE4nAABxk4jDGJ+jO7UNJjbMNGwAkYKq2V1wEtVAKAA0URZLRcpd8+f0p//vW39MuvH9Ovv3xMnz9+Ta9fV2lxMydb5sPtAzXWerVOq9d1en1dGbsJADDy4W6mYwI4YA7gDwCQsJjN0uPdXbq9mRPE8bunRwI47mfHdDcbpfvJOD0tl+l3D+/S/XSeAP0AwwXYJuCjAbgBsALv/fKSdqt1Om72ZKpA/IOPPR6lWwId7tIGiea3PeMNb9tt+vzn39hmFsnr8XSWjrMZGTDwAgAC55AFWSrEiIH5AigCYByAOG7JwPHIdWfiG6AVtC7Z7umHwBfc7fbpBQwciL0c9mzHgrE8Pr5Li9tbxkO83Q6S3YvbJdtOAOzOAhwDbwAcg+di4Q3nc5pmdwteA9fcQMZeV7wnGDiw19B25evnz2TxgExgbBi/cuMGlCBDRmhlQvYLndPfyHaCOBHYSHQAwzPi2hgjbJtaWR7Tjr6MxR7snOAt78C2AQDHAaww+BwBHIs0RQsg3hsAjpniSLkQTm1pij4q9pv6PAMvTR/mmEBsLyX9lc+tdibhlXJBRlCY4RyFb3VOtviJm5QMOLNrmzMZY8EOwMY9KP8ZBBLu1Xyb7VYuatAb9HnTc85eZoBQtxfuexEMys9L7xG0w0dQvAgAjpjUzzkDMmXIv3P2DRUjOAjeQc9uD3KQKr2hVfNuQ7BPbn3CMxYA6vJ5uI65pYsz9grAQYUXAdwOQqHudvaVEg+Y/cf/mm7u3nWArXURQ5zeS3Hc+N5LMfSh+K3Htlo76P7U8Mp/37ijD8Mz1QCAI/qwcQw8bwYAh+a+FEDo+9j67zoAh18jLKZ9W85xvTn4a+fre+Lp3XxQ8FN61xrKaVy61pD8/TV5l9492zltr38uJ9P6vyfXcu8pHK6qdTbZ6e0fypz94Zpxuxz6ta4Z99B9e3PcXr/dl60c9uTymrGd2+eXdEvv+pfk+9z9zume3hydm4Nrxj4oeyfgDYysB+DQ74bP3zEGWhipo0zG792mnrBv5POQ7Fget4EGR//yz/+TAI5zDy0HRNN/cdP9vwDgiIvbjrUnvK0gRaV/SYiGNksPIdjOR3SM2k09NO44/vYzvesVo1iCFL216/3u0toNKYJWebo8DI03GtpLczTEwuHGWevRppeuWcX6PeeUXO9q1yrWIi8e/C9XO7e27T37hsOTAmV/xuCLy1T7tZZhyUlWFqGNSkWNmltN1InLnuHpPdcl2Rp63mvW5a9xJIYMwzmje25tLhnG77luT+6udSDivmq/9+teutalsV4yyJf0Bcax26zSt09/5MFQLAvGwsEDmhg4EEgigAPUrGgnshUNpzNw6HCuKhMczHnfEwBHPZsa+zCAA2cxJpbSwXrfin0DLBw7MHFwbN5aZZfpownguJmm2ykAHMt0NxV4gwAO66Hp88LrHw9pBwDHmwE4QPe6W6dvm9f0ZfNSATgQWCDddmihwrV1/owOKDDLtwUY6/1a9KYzZWju+gCOIdtS9L8HlZlZrhJrHpxl119UgWUAB8A6aqkiPaUnigHLQuFebFqpgCxPxE/l4G9xkHx8MWBb0CIlqB0dJqXK7DDoibSAysd783VtuH64r4GgFjSxmzuAI+usENhRzKWMu1Re6xoEcEAGMEnK8Ck0EMteMgOH1tDiyZYIdSaG6Dzq+XUdSgsTl0xmxorqnOPwIFBYiybJlFMOjTz29Inoxk+ZzOioBuCGP4viUAHkYUFnT6b3bB4lypI4OTFzfLPkqCW3J+M0Q6X3zMAbxsAxAXiDAA4lFsm6gcQi6J3BwjEVmANsCZQfDzBz/hRoOpBpRi8ClTILhwAcB7AMMOiOttcIIGKtvWXKKB0tccaqMMNtMLGdfe4YmGgYLExmvS1POz+ekFUSXQlZvEdVUqYjbe0dLONsHDm/RKadmCBRYttJwaP98aKlgPVqFLOqRbMdzeuWf5P1to3u1Ew6MMMF0VtL2Dtrv1lvcqYbJ7/3bEvxLaI+KdVfJdkW/bqiG058L68gNQYOBMf9PRWoyFuoGLgC4yB9uD+D1W05y4XaO1nra7MH/Jn0vpBZJWXJxGEADiXABbDw1imQ59n0Ji0Wi3S7XKTbu2VaLhdMxHgrFSTRRSmNwCaubz3qM0N+9CnVbsQrjF1nimVLtlrU50ZPXvU8NhsCsAEBHIq9lz3mdsLZOZQoKzgZ7DUlCfTPgElgWclV9AoKl4QtbmAvVkWDiePAxASSG/BJvEJZDAdg0bK9auAo72vuZ30BBEqFRaxad+YGyqQnzcN7xYxSAziy7+L7M+yXIm/S9fFATwkyBo6xATjw9/z0PmAHcGSjLYCMA+aoi62iM+sPa7tCW+LsidqpJwwcBHCg6JX7VCwoCu9DJ4tfiAkTA9SJGUmMHGJ/0H5VUgV/Q5JIzBpI9mUwh9Fe+98os2NV5lZ+EAElpzax+K8FwBHtvjyVAuDIz+1B5Bzol8zKxjpLkrEPNEHm1lePY4gZaOmpmo1Uz2SVn9bmgS2BMoijsG5k8N2p9uT6EcBh11KKyWSH4xUbg391MFzU29k2GQjQx1b8OhtrjfAzUFbwLTrji78qPsUpSxh3vLHARebInIQ3v+ccA0fJupvfU3ZL1hsOUPJWZNyDmVmmzLmWR9fxlhf+LMWHLkDm9vyU7VYGzLjv2rZwqdlAHCDo85GvG8EO1oLO31NP+4gADm/f5FXOUY+5ryr5Df5IBkqW9imFPcSSpPk8U2I5xbfGrjF/wueVrEjmpzhNsVWIt+OPvj+vZM/s2713hj2Z96gaTGaiXec9iUZzJpPcEcp+V4M18r71FpGeWG10UFmDeB4Kfkb2BW0ujIGjADgABLb2KRnAAd9STAkEcFhrTgdw8LPwWQng2JLJAowKAERsOwAOgTc2ab1BQh2gCf283a25zAB9Pj09pp9+ek7P75/T03swcCzZHgOsDmylwhYqBuCYzNJsbAAOtN9wBg6vfg5r4X6qACc4mxtzCMbcADjQRuV1t06/fPyQ/vinP6dff/uUfv31c3r5uk5ra6EyHU14dkeCGC1T8DwALTARf3PDOcO+ni/nPBPsdhuCKCCfYC6b39zwvP8wXaafnh7Sjw93aXbcpNubt/TD3TL9/O5d+t/e/5ge58s0G92kb58/p48ffkuL2Twt0W4EdumY0ub1lS1UDust2TVQrEL/YXKTlne3aXG/TBu0jz3u03I2S8fdIX355be0W2/EFIFWIgBvLBZk3CDjxX4vRhOAHScAK6g9DIEqq9d0dwsgBgAc8nOw/mRt2B/oQ6JdClqnfPv2yq8AcNw/PKSHxwcycMBf3Gy3ZF7B33Gf5d0dP4cxZUaP7S4dNnhZOxScq6aTdLOYabzzeS7YmQEcAUDKaMxn+PTbR4JRAOrYbrbp5eVFDHATa7EDIAzYMABUmc8TWDlorwnWwPMANLKTT8hzGc65kFExhSA2gX2w2RefzpP2bN82uWF7lHQzTUeAQAOAY4ZrzNFKRQwcAHlQt7B1CgAFhTE6xiGy/rF4VGSekMcaz0K1FaUfFXRa1FsxJhp1FW2ImSHfP87Okc8WwecUsLgwDklVhTHZuM27znoZPrXA5f5eZ8xxFlErngDLHBnRzG9xm5RbslkjNmutpva7Wjv3a+Kzqs3NlHNPGTadnOc5AB7LuUsxtD3BahseMngWc8C0+eWUJTuDkzkEfhCZWSZiqHYgjgNPchseP8cYcP2Awo5jmgLAcf/O3LoqOqVLhbWPa9O6RK296vkUPTeqZ/t6Mb7KV67AjH3nrBfnOfc7B2/EtgCFDbScE6OP5H7yEIBDvpK3/CtfY8y3vV70Oep9afvObVAT12rn+3vmq7cG/mzn1jmuefsc7efj/uitWO/zQzLVu9bQM/Tm5dK4e779916/N3bfXe34z81NNdYwsN58Xbu/rtm7Q3r8Wh3Qm+P+Th0GXA29/1rd0hvrpXW89p7t+y758N8jc3HcXVk/kYP2rFUKlHoMQm5zaC+zLg2+QYj9tPtYn61Zkvm7SwwcQwqpPmSdKrme0vYgRE1I44mbOojSV2S9oEUZ4cnBqkHMtGOKi9Qag0vKLqNfc9VTf/zxHn4I7y1OXNRrlER7Lf85frYvMFF4ylOeM+jn5sLH3VWcjdFr5yLOQ2+e/JniVzfCZby183O6Cjb6/DbPptVyc0mBXDIufXm1AM5AVjQGWS/d/1QRWaDLawxzEqVkYON+aL/X/UqwneN3ZzWwcOS5N9rmtpKF7m/j2OHnVp6+R4FfI/+tkbh0/e9V5H391V+lc7Lfk5tLaz3092uN85CeG9LltUGpdfnQWP6Se/i1/Dn2qIz58Ece/EoPUiQ6awAHQRwEcLzmPqoVgAOHcQdv5GqDqNtqraCxDwE4RPvOBiqkmlX7lB1ZMOx7AEsYNBKYw6+O6hD2wwV4Y3bLF8Abt7NbBU9y/3VRuIOFY3vcpQ0ZOATeQKAJ7BsCcLyQgWODyhgcLAOAI6evWCVe7+N2//Bno2PQ32JFmBLcUlElEetbul3n2qaUhHpOWNn1vepM7/dghCpdCNZBUhvr3DJwVAAOW8PIJqKwRTjemjfRgAyozypHKei7kGjPeiQkvJTQ9cp89dKtbVBhseb8CH3BlwctNG8e3g9sBH4ADIAQ2Y4Me8mV60jgeYzEq78F4AjxAt3G1LmlgW0Z2b4jtBpwoIOPy6t3fPg5yVkBOMTmIqtZJ1ckLx2L2znsYj4qPQk6YmujUOTVHWALGhmIg4AOVhMWOmqBPGJFcXSeg48Ti+8N8ITd7ewE3g6F1d75BUDHOE2mDuAgIy6T26oKB2VvoPZnsMfzwBasgmwTtIGqtkPa7wzEYQCOwxvAG9iWqox09g32Loc+ZKyMGfZMmy4GjliZhZuGClcDY0bbCL+WezCDXUpATq3clUT3BK2SswhWy9fWc3liKbSqCJVfNeU6U1RZ9qNfhAClyzOlpolb5d+FgH0dyCrJjAjgEFWtXTBUbhWXr9wI93CWC2rC3GeZR6G6+tgYOARK9lOLkATZnzrJHUrOs96L54MY/PRklwcZTTaxT8S84Ml7S6E2CWGuPFttOENMAXGQxcAT3QRboMpTCW9VtartDxkN2BJIwA60SsELoA0kWu7ulqTJBoADgCWBNwqAQ8wGxsjBYK9JXmYu0fw6y4G3DvCWPQ7kQEVwpEQvsgpQFLP9AmobiENqKFvATEMsOmgNQtfzaroCds4tELjuajdjqtuqGPBefA40ykgKGVgT1Mqkm/evCPRr36gNjMtHAZRgmGrjIkFzG9JLfsqO1IF+yoK1qmDS3IPEzuxQBi7gVZA7nyPe05gQ+JVtPZxNIbBjWTWngxstr8g597YpIDpTyxoxbhBY48/ethOzvS4bQUOkveVLZMAe9XBVGxW1TwGAA3rXmY70Ncua7XUG69nKasZEkfyrGsQhcIdAG2protYf7b8M4LAkqoYaqjRtL9GGOXgiAzhisNgBGs63YRwUlYtg8FBfu4raOXTHYOL61ObqN/hb0YXB083fOmNX3nOm610vtXPgfp7AYG0LFQdwmNxAfiCXBu7gvGQVW3ydnNhw3RwVftW/JjJq/vUAjuhnCLwZfQ/T8ebPuF/DM2s+pzusyWdJ+tzr8K2euAJxnAA4KnCq6x9fPYORBBBF7VfbqMKeyna0AiQaKM383Nrvr/8mka4y4EUEXNbD3ykP5jvdjKdpMlZSUuA9a5+TwXtFt+lcVajNSVUQfN4odwR02y8q37TyKfUcDFV6ENPsr+tWn/uTZ8zmqHnuCG4bSMj4OCtchQ0yz7PtKRMla+Plzrefp8o+LcVGjr4oEdGTlnN5ouJZtcxe9LCo+7sADmPfYKs+gYRhq/DCeRJFAXjRrnkLCUvgE7SxB4hhl7ZoobJZp/VmnV7B2rDGV7VTAYijADg2ZN/YooXK6Ei/4QkMHABwoIXKs1qowLdwAMft7V1azhdpBvDGTWDgMAAHQXema6O76P6Cs2/QzyYLhJhDMFa1UPE2Kq/pw+fP6ZffPqR//cMv6Y9/+CVtt2DQOKab4ziNDyOeSXEexXzudwKuMAmPJDPt1pGA1DQWqwNEBy1JxpCLw1t6XNym57vH9LScp3dgLkvbdD89pp/fPaR/9/yc/uGn36eH6TyNDm/py8dP6cOvv6SH+3u+oE0Rw1i/rtL2ZZV2L6u0Xa0T2o6ApQJ+2M0cbUImZOiDvMzANrDfp5cPn9MejBQA7AIMcrskIALAAgA70K5FjF+yo4xrAHCx3vB+y7tlenh4EAgGxTAEJemZePYbjQhoQVuZncUiwNjx+O5denh8ZMu9l9fXtEZhzX7PJPrd/T3PSbivM3CwhcpmQ4DK2/4gGw+gBkAxYLDAs5n84Z5o3wK/FMCNTx8B4Nin+XQmAMe3rwlMH2C+kDs4SlO0iIEszcGCcaMiBl5vn94A3jjsgFAiiAPrC7swXywJvIClJoBjhza5AjohXoPrwM/AWEdoUTOZpuPNlK1qAOiYgIFjtuBzsIULgB1k/4DeY2/dAjo33z7r8nheM4CAO6PCShSJxzqMoxozmGBP5/ViNn5PPzfxjEd2Ejvvmc4VaEUgTgf/uQ+RQf12iHNWLvdS5IPqulL7Pn5vAasElNsV+cHwyxzAIf3mrUMrHyWzvjl4w9zJJjajli+IFRR2LLuq7EjVpsOZOMWmgz2dT9jmb5fzp50/6KYDvA4wlF5cYwvglMhU1FZ+JrR99SYAx/jusQLERD9OU9cckE1eevHmGIepIjL5XBKuFuXK9k62d22cpvEbuvcOC9WLm5/EisvN8pq0ycnYAjAWSMdx+nXj1xinU4uePoDD903lMznAKZyr4l6N9678mE4MbGierpqfCyCReO3a59OohnIhQ3qhd71q77kfNZDP682Rf76dh9542/d87/jbtWzHrq0UdrKftYPsx52W94/75+GCvfGf3C/urzP+5ZCM8KzRfG5oTnr6/5r17Mlhb82H5PySHogycW7sl+55aZ/9tbI3JOcnuqXzRp3ZzBPPsRdns+uALZpiR9utdjyKZ6hQVG/39XvllolemEHvpw5C5pgPWqj0HvCccmofvP58SbbkJIIFTatD9+AGqAEcUTDixqoPw91HyMOKCt+FoSfc567fm4/WqPSu7e+5pJAvzbc/Q6s0fR7ifAxtmCGFcW6jt8qsfY6WQcPv3ZvzOK4hg1wqPWphP6cESqLAQvxMeOVIcw62X6tIevI9NEeajxg8zjNwgrw9fw19rpYDD3TZTvKIawgKFcPWo9LlX3nd6pkC4jiun5RC4Pr3frXnt9cJK0+rcK/dA5fk9pKRGJLVIefhew3cJYPW7tEhw3G6zuWdf6lhPqfPhub1nE4bMpqX5qwdfwZwBPYNUXN74kQMHAXAoRYqJwwcrLBQL1m1mTg9+sRKO42zBI25NjxMooUKvkeoVv85SCMDOY5GLUsQhwE4bM8JwDFjJc7d/Dbdze8I3rglA4eCGT5HvHZCFdQ2bQ4bAjfwAoiDAI71S/rK1yptETR5s6oAO2AxNOBJKKZb6z4clbxbArfoA65gqEgLAA6+qT44xnUtFZ11orKAQpRcUN4mVBRyfEgmG4ADwA0EzJjQLi0JvG96K5eVf9B0qT3Vi+UYXf5muq4+3apS2apS/NCMr56cGAJv+JwQsOEHvqrQEMFp+TuRjcAUbmE9sgf1GVfy9ajWB54Upc3yq1jLHCZJteZS/UxH58QO59nwFagQ1LxL53tiKH/Oxp3ZMDzhz+RaBHDUdijPbTxwnDnkZd3Gh1VvYiVZgy3LCcEiP5SRI+azJEdLRXidLI+y5M8ZW3EQ/sDgXGJSG4AMJgKn+B7sGqAzxlf8PBKIA0num1FOcIt944asHWyB4IdDyjySm1YlBOAGKrpQ0bh9SzuClhAwZ2zUXgBwgPJa7VPAwKGe7qP0xvW31k7QSQbgqLVbnciLe9UTxe78K/kawRwa7wmAw9lwmGQLrDyuRxyQZcGhutXJqb/DMTFAabkcG3JMpfm+iKqHHkfer831tPcTAAAgAElEQVRzhholMXu4f+e6vWPZbAxKUjqFuyrjKY92GGP7KapBY6dh5ZUUBQFU3G7mUxkwrq2Ywpw7QEbzb+OxryXFa5XiAcBB/RNBHGy3UpL7sm8O0oAsC5BBMAeAGcL9mA4B80Bh4JgiqW3sG0qUC4iEfYCqRyRdbm8B4KgZONRWwcAvBgZRUr2AOsysGhDC/UtEngXuUMsSa38E1hdrTZJZOAIzhzPwAMCBJOyRQA7DAmSZqNuKOOxO66OEjrc8ySg3AzxSJBl3VVKGdNEUIawrwBsBwAF6ZfbG1jUF5BCAw/eOtbLPwBICFbMeLeAOyGnFbkcmpf55hu810EHxH8s+8N+5jfHWNFTbAeRB4IYl/B3AkSmhndXIzxfZltjxID6HcLIGjjH7Q9uiPe/P4QApX3OsgbNjaR/Jx1JSVgwcsG+Q2fFNDeBw1iMHcDjjGPwpvKZTADhm/J4+1tjaqQCoxN+pClhjCj3MW/VgNimDOcI8NPHcvMa+h3O1nycTAghVrZIcuFYqO7V2Hvg3A5zHZJoxBN/juUD2sgXyFZ9N8+qtnpxVqQD3dK1WZ5agERJn2b+xStTcPsVawMjmeYsUB3DYuL3D1zkGDinY/MTO3NCe04bOJ/UZpA5gVb7iWQCHWVLzraTbPSBWFLaf4ymxfI8YY5xrI+u1EMTzyihdsQBC/A69eJIzX7mt6MZJuP01b0W3dfw6ZxwKE3jiJwdfOLJoZVtqifPJeCr2GjsnqYUR/JIa6CN8Wc3AEdBxGkmI7Tn03MEbxS8t6ynwhiUbnXkDdiIwt0UAx6m8uDG3hw1nw14s50QtxPNCAHD4mEufQlNj7h8Ikxa8++C/uOz7/jbfoh9KqQsN/IoF/yTfIgM4ANQAIJggYAGB6UsmgYSZnD4AwJEI3mA7FbJXGAumJdDB8kC2BWO02G7VPuV1DdAG2m/g55VYHNZg3wBTpgAcYKdQC5Vpevf0kH76UewbAHEAwLFwAMetM3AsWPjA9ik3AItOybQA0BB1dw3RzDE7gNTIJkLggQEtATbZ7dJ6CzaQdVrttul1s0ov69f08cuX9OHj5/S//uWP6Z//+Y+JnVffRml8GKe33TGtVxv6wzjH47oAgjBOQBYOUZyBFRRnFuxqAA7Q6gOMDvv1Nj3d3aUfH5/S/WzCtinL0S49zEbp75/fpX/48cf0j7/7u3Q7mabDaps+f/yQfvvll/T89JSen56pKdHqZP3ymjZ4fX5JG4A5Npu0uF2k+8fHdGRc4phG2HcE444J4Nh8+Zp26y3P0TcAbtzfCcAxmwsEst6YPwn7ijP4GwEMAHBs1iv6eneP9yqcoQ9s3iwY+dj2EYwdW7bOIWh1lNK7p6f07vk53d/fEQDx9dtXygeuAVDF/f292eMxwSJ4ju16zfYweD4AOOBvstXL7YIMI3gm2i7EDYxVFbKAtf3y6SOZF+bTOVuqvHz7wvuAZYTadTTWMy8AqJhzzTBuAErArqAWKta6BW1imKwfpcViSf8hjW7SLgA44L/dwHeAD2Hgl9H0hgCOhPcDqAEZnc7F/DEFgGOWxgCMgpWB/vJNVWoiFrBiW1v9I4YHezUADoA31ErEzh+dvEkwplXq3z8jf1JWW+cTAzQYaMltKn0lyDt9dIutGXBVPosBgQ1cjOsWgJ2BHfOZzCygtR8UgKP4ipqP0npWHrj81ypWkdv4OctuieHJdy/6NcIlNSc2Bmu9ogIx+UfRJHn7SZ6v/DxpfqDHUHAtMW8ITEUARzjf5vamftwLsQ0P1sDWTv7Df02j23fRHBZbwSWO59kBLygfKstTdgtqwse7MdozSeZ452viz9niDeTwWkiKzg6SiZZ5w1lUvhfAgbmTTPQBHPi9zuSejzS/rq2Ab/yVc77o0Dz15sP32dD1zsXRfdzZD2jyPe21vzcmH6/bfjbqq/i3S+Ntn7N9hnPzOnSfnizG6/Y+VwE5mgK6wTGcPYOdfuraeaFWavbvJfm6tJaXZPDaee6tVxzvOT3QPv+l+fhe2Rmat/Y6vbm99mxZYi3BDpguqIA+3k43tCqtARb9Vir1WGs9H8988X0ew70E4HA7yNgEABztRVrFERc7PnirSIYW3VMcPeE6PWAVAEdv4XuH4ksbpVVK7TP0BDcr/w77RjvmuCDnlGtPuK7ZKD1hGxpfT6hP57isRO/aQ4ajHT9+vgTg8PkY2sStMNfXq6lnhpRTlRDITkWRo7+FMTkni30AhwevrnDSrkDAlmfwimhPMshxlbNulSwBBRYde86fOzABxNFTKHzenMQZNgs92fpeg3ytUbtkKHry2dMN5/bDpbGcM8jXXNffM3SdSw70uX00ZJQH982Ac3Fpns8Z5FaXAsDx9bc/VEkdVbT+FQCOwMDRnkv852zkQtKPAeqxKidycgEgC7ROCe1TANrYHlSdxBYvqOywuUIV0SIDOO7SvQE4lqjSsESCctACiCAAJQYOADhWap8SARzGwLFFFbADOHKtOerXHHxgycWwmErGO0OG9ELRE4WBA79zBg6tj13EE42enLa5YssTMiIYqUdOTpZqXjuP5b7KygEr4C8ggTGu+LUc6MEB1IlaqiWvjLehKQnvgQx+KOfncnsV/tmDtiU06lf3lJp/lgkmr8bn1zErgFobmLEasUrVKlB5CU/02nx5Zbaq+80hbD7rp/jR8S3dGJU8k6zWrsBawup5jIY7yrbW1XLtmU2lADjA8lCSyf4+C3PYcwsIUmREQChLzFWAqBIQZ9KuCjZU3qDFIHpgIF0QFS8Aazn3gSdolfi0BKg9FwKtXnXsLC5eGe7PXmxcLPqONTGW9EZfdwRA0VYCAA60QgEd/3RkyWy1kgCgYzYDwAOADgA4pgxK62d9RgAOXxrZWLYkAc0rARsIIDqAAwngI0Ec+z0C6tZ3Gb9zAAcCptxbaJ+CoDF0kmiCM/tGpdhCQtdsuFah+F8ZbJBBVQH0YgAqAmJwb/MVin339TagQXAxPOFSyurlbzizgW0oURn72BwsFMQi784AqrBHKIEs0w09alle2gI2Uo+ejG/CRZZYzGAI+7Olw3KiyJazAnCwQlZEHI6Ykt4ngMPBVP5wllRxvUZGE40r/79n8nI62KvB9ISuZzwZLjYee5Hi10AcYwGRANLAcwFoBLnOLSZMj4hxBnJtDBz4HFtVALAkZpk5A+KztFzOjYVjnubsRY6KRrHMiBGiVHM6gEPzX8adkTeBjcMTnQRsUPerhz0ZOCJ4g/PqcdfCwEGV5H2hNBpZFWMNUJWN/lNbIAE4PIDr+tNExAApAHAgN2P7mJTRu/SGF/0Q7NmdEgFWoSr/RMkjJsQy6Kq0fspMU84SxLyIAHctMLoCZJkuL2AIgQ8YNA9Je/owXrnoKWWbQ9+7Lm0CQqnanfwbBIWop7f7CFlzG2Ar77/gQzgDB+nkmVCQBxLPER40VQufkmTO7c3s6MUjBOfaU4xYB1VuirLcWqcYO0yWM8OpOmADSSqANETXDgCH2DbUSsXBHAbgYLWnKLv9X/EJi+3SPq/TqbZ0Ni3VzAZ2LqW+yDxh/kcGgFqSIYJ1tIbuxbm/UhywoiL8PGeaPQdto68UPRsDcIT+vG4ro493EvswIBGD3w4qorw4Y4uzh5SaeLFsOBZDeim7BJUv1/h1fLi4DrUsXQpuytfKmjo4ro2/UbXhavzEoL+zwskADfMbnGkq+6AGjMkADi+OMHCagdQ8OUSfqm2p0rT80Pncr1PsBL6rK0hrbHXRbR4MjjJby6/7BNFDc/eYKxPenuUiADgA4sDvnYFJ+9xiMKG4owvgCJutHZXMqdlL9y0sZuFBS4ErbRZD5Vk+49jfq2dz79/anuSDTQPud3vhfkPMfBZJCiCQoA/dtFBWeSBy3zq0UbFBRTYaXhf+rKIzBUGOn+wMUifwYqxL8uHbp8gXAL7ejk8AjQLgEPsGfEwBNux7JPLhi9IORwDH3lpiWBsVtCQBgMMYONB+Awn919dVel29ps16l9ZrsHUAwKHPZAaOp/v0w49g4HgnBo5bMHDcioGjA+AAiIMADibOJ2wtEqFivsZigXLwCfzpHZPyaHeGsznAGwBxrLeb9Ipxb9bp1w8f059++TX98ttHtlF5edmk9XpPAAfsI1qLgZEA1xIrlJ8gj/ST4OOs1hv69Ezsw5dCwh6yeTikd4tlen9/R/aNx8Uk3d4c0uPsJv3+6SH9ux9+SP/+p79L8+Morb5+TV8/fU6fP35M79+/T++fn9m57bjfp9eXl7T++pI2X17TbrUh+8Ttw1169/5Z6wnQu1wfAshH+0NafwaAA+AJB3DcC8gwn6ft64oAjgz4BegDDCOYJ6zjekUQyt39rdg13g4CO2IjGIADZ5nNdpdWaH1CkzUieAMvgD/Gk5v07ds3zjmSrgBm3N3dyW9JRzJmkIVjveZ41t9eyYTB9nxgC1kKwIHzDk0CZHe341rAfqIFDBg3CPq4mbL9C34G0wba8LwZS8p8eZtmYNSYAZCBNjc7tmRxAMcIoFycy+zcifUFgOQGbVFGN3YGOxDwBLtMBg7KobEOgYFjOk2j2TwlfEVblQmYQ9CyRQAOZ2VgLCkzcEhqBcp2wL/Hfk3fO7ui+Ud+1nN9KcvrZs5sivkY7mvkOILHtWyzVP6ZXUd+gFp9Vu1SDWyKoef2M5ao0rnKfAE7B5SiSitUsRiC3NNinwXCs6pkVpLgLC62L7xwPnFQWi48ybZBY2SBVj5JyScWqNAYPPB+O2s5oDjPibeV49lDrRHZFtTccgdVUyObfyugia1PRszB8TUGMgI5SvsUb5EbXUeO1xYxg/YB4PjH/10MHNmPCdYr+E1D8dS8pvFjlxLCgYWgspUdAEe876XcVGt322eqYsbNm3XtOtGps6BANjFhGT/ay01Ff9bZYeqzVmQedJ86ADlsLa6J1fee2ffU98zHpfee+DQhfxPvF/3lSzH6eM1La9u7Vm/uv2c+/hY5t14uJF53aNxRNi/lKvyZhu51bu2uufalM873ykZPVobWpf39ufFemzvza7bnyq6OszdfmqfeHPV+19NXQ/Nxad67usUMRTxdSt5KO686hnXKwBH3a/3c7guEGF8DMPKzUAvgiPnlcm6T/zL6l3/+nyenwN6GbxfuGqEpkzhQsRcWuDysggBDQdw4tiGhGxLcHBztILPa6w793CqHc4LcCu6gIs0BhHrkrZC1AuzKLCq1c4Lfjqc39t66npvzOKet8fW5OreB2zUZYuA4Z3CvAXCcM7y9cbcKaWgt9dlT+dav64DWNQq0Z1Di2HNAJzhyRQ4KC4cqfTr/XPZbWroA6Cifqtlwzu2rIf0wpHSHdEzPSemtfW8uz+mDc9e9RpfF9wwZh7/GKeyt+yUjNiS314w1zlVvLs85iNcaZNzjBMBhVOqqyEVFzXUMHDiUs4WKtVXQwcsPZzFIXAzlqa52AIcqbpBccJCFABx7tlPZEbyxYdsTVOhgjHgW2CQBOObpbiYGjvv5Pdk3llMxcKCSg+dA0t0KwLE77jOAA+CNb7tVYOB4NQYO3B/BDB1A/GBJTgIPSHqiLAC+WhvgCVen8vWfR4wIWRA4R98lKUomWgU9wRc4ACOg6sX5VqFPBIClypB8N3phK7iwQ2xJGPEa7GlagCbhjtW289R11iMceHFN6r1gIIeciCrvc42rsELQgfZenWM9SYq2Ax6EcSxCSVLGKmp7dNP2b5ZYs7kgm4JV4Pv1WcHo4BBV4eoZ39L4eCCIA4lYvHLlcWaiVpKkhBa1bmopUoALnpvg/L8psCsKagd25Gh5HQzme6w6JTAsSBgMsJETSJZ0rup9ytJ50toTpnlubSEOewA4UAll1awALVRyE+QsAzg0fjFwRJaR0EIg08VHayWdwCQ3mDesgo0V3lO1h0AxjdgIxEgwn92k+Rw0vWDbGKfZfJrmMwX0JhOsj61jBApZYJmtgci+gYDwgXTNu92BVV4Imu92AHKIcYPMG/gdAuzcW+pdTgAH0TvQG5o0zngEojb+cPyTy7OvZwH5WMUJ96lT6RozgremMbaTloGDe8eyB2XfVceaAuAIALlTBg5jj6kNVUUb7G2Yyr4f9v2zb2iBwK4digAOY6+hTNt28qpqT/aIgcNOG5blKu91Beg007hIoYun7uX8etV2fgp9Y+wMSpSans361lba/DBv90OmCAaBxb7krVIKw8YoTW/AqHHDr2SWuRETB94PudfvbsTKQTkG8wZAHBOyb6AP+WIpEAd+Zi9yUEMzGG+V1wbgkPxbADUCOBjTtHn1zGDWg868oSAdK2gB5jB6Y9ksB0TBUAq4Rdk1efUMsSfFqrYPbA/iOhEpD7cVlmHj9omBW2fiKOATMXAAwGGsGwBvWIVvBm4Ycw1ZOKx9iSrBXTcJ2JEBj25uGt867+Wsnx0UVCrIClW1txwIfgx8FTtlCBAjBjImuM2CU4JtDisAB2nGa/nMACVu9ED1T2a08mz4HMASBGU6gImVb9ZWx+9vtiQDLt1hsY2EGnHVh6t9CuSJgDproaL2KQIfeVIAezsCOJyBwwEcBWTkYI7CwKEWKjF5YswTcgizz1NAP4WZovjh5id4NCLEDHhmzaABrYInutsztc63BcAhfRrYBwIwgudIO8zqfaENXj5LWouXkcAEmQXCdI3cHA9cl+dqz9mFgcPYQ3LLHU8jeRWxnpXqzNZTwBybqX8rAEflDzbn6paNz5NekENt1hrglcEWDk71/SG/0s/Y1FfOxGE+kyeVSyuj8tncoCu0Omrf5+xhMXmf/UzIf4gmmBHheCRXtU8scY52uUZp+LplHz9UHftnPdo2Gc+YTM9guRgPMONVZDswcPiesnHoaFHGVJ1PDBDuZ5K64KRuoRKBG0W7n4QqBSzjsoW/DQE48jmnwndpzv3zBh6UbS92ym29GCBrvVmsvvNI1EslFWtnliy6BlmI55HKlwqQRPPRVRSgl7eAYMLf2vEBwCHGDfc7ZbcIKM4sbMir69y9QYuNnc64aIkCMAQYFtA2BX/bbnfp9fWVr/WqMHAAvIH2ppmB4x0AHGqfQgYOAjfu0u1yye/vlndpMV+kOdqnIBkOFo7JJM3AFGaAvAgXc+nxFioAHDgDhwAcGO/WwBsCcAB48rJap18+fEh/+NOf08fPX9Onz9/Sl68rgjhGh3G6Od4kgJTAgrHZrOif8bxurVSdxUkAjoMYFwCgcNazY0r382l6nM/T+4dlen83T/fTlN4tJul3j/fp79FC5cffp5v9IX357UN6+fo1vX57ST8QwPGeeggtQvD71ZeXtP36mg6bHeXs4d1DevrxmdoGz7rFuSm9pQVABIdDev30mUwbYLScLMHAcU9QBAAcYLsAYwX2AOaRgHPIxeEtbQFwWb2mxXzOdnkbtJ8BOAXABexxtEwDCB3tZADiAOocfuNkQvDG49NTms4B7BqnFYA8mw19uul0QnAOrRnYBzeQl23avjqA4yWN3t7I3rG4XbKFCigRdd6R3tptdwnnQ6wD5mWzEmvHZHRDoMjLyzeCiyFLbDN5M0mLWzz3LQEcuDdZP7aSRzgvI7bJOJCNQzHQI2VudDPByTsdjiO2FlLbSrVP8fZrBIXCD57NDMAxAdKUn72ZCLwBJhKxdlgbFWOryAl8A1GfnGJMh7rq6LXKlPYIDBzhDO62oI0x+s9kp7V/BDxEVWm6LB7DdDRSfAZrIFAE/EoHDZdzgFiYDMTpnFTmn6idrBhDGaPwZJeCEgIEGogDPkd2N4MvLJYQi0kQcOExGAMhGygGcqk4iDF0xGS8A50NsHI4AOwl5k/3pQR4nwSQif6WgdTuQ5tnLbCGaSM/wBGAVOwbns9th9tStWlLafKP/40AjpO8iyJutRHq2PJ43eKX1jawF9dWrKn5950Ajl58/uQ5mnloTr95AO7zxrXzRGjbRiWO2n3W6OdU/jUZ90r7FPe1/Wt8Bu67wCIbr91O1bmfezH5dsxdv+xkOU5WSD72yZ7v/+5cfL4d/7lrtmNtzy/XPEtvTtoz57k5HXqWeN1qLW2Oep9rf3cpV9HbV735+kvWOK7n98jYtWMe0glD9zp33faZv3cOWrvUm6+hcbXyM7TH4viH3nNp3EO6hL/vDrC0AW/BZqVoLoLz2zNKbSvac3j7TKUdagG85ZNAGCBBlvjvX//l/6zu2NsoLoi9Rbqk0PT3kuA+t+n0N3d9+tPZKrmoKHpj6Tk8PeXdXqf3czZQTTDHhaKn/KJMDCnSS+Memncf4/fOQSvENPfZT6nnvbex2/H2xjfkaLZ7pJ2zcwCOISVxLYBjyLANKZtrDIs+ex2AI8rPNWPpGTBFbm1PVca+VFaXSp/TgIdX9GUmjibYXO+NWGpVj/jcmg/N55BBPmeIek7ckFMxZIR6evl7jeQ5Axyf65whu8aI99e8fHJo3Jee59Lc9z4/JP/X3gv37AM4VJGrXqjWrgR0rmyd4q8ND+V4sdKd9JiGGuC5vAA4hozyqT5WshTUkQJwaOcejuiJCgDFLm0dwHHYps1+Q/YNVPzQKo1HpH9lC5XZrV7z27R0AAcpvREQ0r+3BLrSQ9olB3AIvPENrCRoobJ5SV9Wr+krnpn07QXAgbljMtqdVfMw/HBY2+nIrCB95OAxxbLb6jKNL8+PflAV/XEk2ntQbjoowRJDfikYC1VzeRLNW2HIfmNsOr+HhHFg8ajlR0wbp8fZEqxuZTdX/2f1ZgdxO7jqrF2SVrkyOKe8RDHKdgRseaMqIk2xgTtIuV9AGJ4B1kHQqu1z94mA8OeDhM8afSgrSIxVZHzcp5t0EEMEE6yqkveesjH5mNk9rFIBoBgBIATY8LkWe4XlK2Lw2ZPxBUKR+4w7A0fAyWRQVJQZ18FDvqEJk547r4HmUZUwe5MlA/LkKsbCYiCSA0vi2tcI4GAvdK8gzCwiOatka6c9gyT2DMltzC1ZNzypDUYC0OYiOTjO4I3FAqANJbkB3kCimwlFAmwsgW1W3rPMkm1nGFCroM0WPbXRUkWtVPKL4I1j2u4VSMf3HoiHPkJVpXrFW6KsAXDEBKDF+7NBcKBP8QW13UVj6/vSxyoGDoHgTKEYMgl7ULJtwAOPNOaggsZW4lmeJVEvT1KWuuvolVm2FyovpGHgyMkQU1tKRPctZW4X4y0aDHhR/D9PbpY2BgQZ+LhCwpPgihif45xbdXnWuZkahgNiG5YmGettQKIPnp3pEwCHAmuaFuk3m6LcTolAjDFYYiS/4xFsAuLNxrwBkBEAGWgtARAH2GUCA4d0mmicMV9KkkO2p2wPRAYOgDjQv32O3wG8YUwGCGjzZUFta8sie4mXJ4QdCBEqi3OCU8wAJUAnwAHshfpTl8pCsUIB0FXacXkwN1a0EVSSdUsJJktkSnqvHHRNl/va29c875x71S4DRIogotqmCMQBv4SMIdY+BQAOBP1dvzqziHwYABQd9EDy8wzuczCbMoSSazJbePWf2WCfb4JVrAUZw9gWQKZdtm3hrWgkb26vrH1KxuspsCma7AbAEf0J2z9qX6N97zrXk5fev9x3JMaYARx+bDRgTmZz4kSHcz8HimA+WqiMQDgkEB1k3Jg4xERVV6eofQqYN+b8qhZ1aqGSWUDIRAOwkmRWLyUb2rOD/1xOuEU3lPeG86+BNHrnegE4PHhvbDkhARuvp89nJWRBWsmo8A/xb5ppzyc7bkE/+3WUDM4ADlaU+vmvADhwcd1aVbAaE360qlanSXdWGwcPh4YGlDBrpUkQj+nMfwsAhxuc4su5Yai9xbq9l7tyljCnrTPUawP0Eigp2DvKrPc7LiwcAucGFg5Ujmawms97aX/n7T6oA81XqauqzNN08J61/4GOJQgygxGKDxxtrxJmbo/ta9mgxTdwj/ZMSxFnPpiALp77SnuQ4cHIvlEla2oAR0xoyXyHHRbAY3gugAwKgEPgV+cvkU4r5442qnLiFuhwY3rQq6BjNbSmwhk4pE9PwRs+YZx3ikCJpWTGDfNZyVjgA6mXx+4kEI42cfkiAAeA33bW8nNG1vEWkPUNFvSCy9ORQD5B4ci2wfkUTN0BHQBwEECMr2S6DAAOY8QCQABJfCS+2UaFLVQ2aQ1GC7QkWa2UjN/uxcDx8kr2DbRV2RHwsU17MnCghcokPT49pB9+EHjj3dM7MjMIwHFLEMft8i4t50sCNnB+BpuS/JcC4MDjjoO+oi2yZC0BlbDJPCPDx9aYxb5hDBzrVfr28po+fP6cfv3wiQwcv3z4lNarfdpsDum4PbKFytvujS1D2HTGWtLpnHswe2ssQQaekx0+JkACJ6NRWoxTWtyM0s/vH9PPT/fpeTlNz7ez9MPdbfr5Hdqo/JyOm2368Kc/p83rK1uLvH96n94/PYn5Y7tNXz9/Sa9fv6XdtzUp+uCvPTw+pOf3zwn98bADvr2+EERzf7tkDODLr7+x9QrWc7pYpPmDGDjATrVGG5b1OgM44O/R5Xh7I8ABAA6yrt0u0wptZ3a7NLV2r2MgCQDwIYBVcjPC36ZTgjfu372jD4EL7rYbMl3AX4LNnS3mfCa2wCUDx4btU8jA8fLKcb97fExzsG9MAYRQ3z/5kmPdEywcAMHz+y2/xzYBgOP19YXsGQswgBiIYnn/kBYG4IB/tkbLFtwXAA60aAMMAbEitGexf2TkGo3Twc5Y0Fcj6NzJ1NhY4T+MyTJC0M58nsbzBRk4jmwjJaCHABwAcgDAIca6AhZVMIC60/yPYrG9/Zh0I6XPWFqjTqOecp3RSeS63u/FGOVTlhiGPCDXf0UXld+a1sXesvbEhdlCvpMY3AzoYxSh5rXkZLji9fm3ai9qzAoEcJBhSlYGPogrx2gXc2IsA+FrYHMuhGFLPtOp/qwGNIwsIQQEBQYOtzf0e27EwAOd4uxK9Em9FYf5Xmqb6O0TVYhBE5wAACAASURBVLCjh7F2S8E3p800fa+vMhaT//Df0839k2xQBaAYznHF95X1DKuWjU8AHca1HgBVRFBllovw3l5s51xeqn2mKlYcxsPp4Jh7DBxewV7Oi/Gjrf8e7+kxB2/5luXVYhEZcBT2UfYeOwXczZC7P/bmo/fGOO6h6/Zi6EOx/zavcW7ue/frfb6Xszid39rHHHqW3rzU8ZDzs1vJTkcmiwyVOPfQHAxdqzffcVSX8iOtXJ7u6f4zDs3Nuc9fGuu5NT430+eu28pIT2YuzcHfcu6H9pX/fmgvXjvuVtazTuzoLrFKCQxYQBx1sXyJv5ZcRLlU2Uc5BhHyrvGZ8hkoMjZW51a3JXaq+dd/+b/CMaMcrtoNmI1JQDpeUnrxIOpVIZw4+z8HDlQBkqqn6vlNESctbvJzghYnsBWG3vWGlOfJAbqt0OkgHr9nk3SDRo1ya4Xm2jn4XkV9btytUmg3cc/ZbFe1fdZ6jU4pZ04UUYi5Cd6dI2P5VucUaU9ehgxE9zrNBis3baIF9ochRXppjPq7vRpHLm58VzRD8tADcURHSNvTJ/X0GXqKeuiZeg5pHJfTz0UaunY9ejJ0zgG6pMSvNb6X9Fv8O+55bi9ce60hJy4bmAtI6qH7XHLienPy1xpk3LMCcNAoiY4qAzjeRH+pgBEO4wBwbPjCoZwAjl0L4CiV0XFemGAz9H6W8Rwow58UnEFCCoe2QueIFipi2gADB9unAMBx2Iiu9bCzSgIkHWZpMZ2TdQMAjtuZAByLKVqoiBLW/7EawdqzbN62pYXKdiXwBgEcKzFwGM08A+1e8eogFd/rOWFiB2ZL4jDuGIKOmHe/jgc4mVyxAGVQHXau83YEmh/2D0Wg0ioJeB7lprXgLBJRVtjIhA++D4FNT3R5otgD2VGrlO9z04iGdcsSQHGw+TBYwDtFJ3oyS5XrBeiWs9JybnjYFjE8Dv2sMGZlh0Af2gcF1Y/Ajh/eIV6sebVkt+bW6i69Ilpl84VK1YAgCFixxTJr3BFKOlQMEWLhUJJU+lf/F5MBBM0w+ID7llY1akUSABzOsGAMAT5G9t7l2EvSwYEavtaZ9NmD2TEo5dW9DqCwac4DtsQ9Q9iWLFLiwiphmGjy+IaBNwzsI4CG7Lbhs8S+kRk49I1aGcSDXJPMQcUVgVZgKHAAhxKFAG+AVQPJQjBwALQB8MYSAI75JC3mxmwwEcgrAzioV8q8ObMCg1V07tVzHAFvADh2YOPYAcChdipi3Uhphxf+dlAig8kMq6oUgMOtu1bBwURsIxGSgG4CPDAlOfQDha2x6QSBODTGzIbjbSr8uryxgWtCxVKz9Wxv+GFESVrJqQJg7Crgwazi5OegG56Bt7IH0N6tWb4s79s1YwXA4VvSkqi53MwDpQbgYMBQY5R8R9nXbCsO51WBftsCkuVvvErLdINAahJ+Z5OpfLcQhMW8M7jkiHk+sd3bUl1sKWEgDDHyiGVDAA6wILB4kWw9M7T8maJ6dSLAEcEX1uqHOsYDryO2hyKYwwAcUwA4pjOCOEBNDVAHwBukCB/jfmhRASYOtKFQyxa8GHAHiANr6+rQwS/cfqLO0H6AbAuoEUEcOQll7WiKK1uYI8pnAuDQEsicQwaCVRHrvomHjrNfzESZ6dAM3vH2Ywok8r0jATjkj4iFg4DSqnWKMYjAj2GFonQ/wFoCeWB/G1uVsU35ymb75mMNAI7cFsrsq3qpG/MBAByWZZRcFupo1khmHeiBAv9s5uU2H8iC0ug5b/u7ZB7L9srJTdOpGFJk1MrB8wgWIThIJwRvoeJ7y/eUZULLeYVrcaQcQ7cSfGStU9BKBTLv7DO+vmTgIIADICNUblsyZSTQJd7Xgjeczcr9WV4rJEtVMery4wkPA3tYWxHOv+1h03Z2rCy6L7IbaDa9xVIDHDFbGAEc5khZVX4pnjBV4yrHvrqv52faYnQ98e3JkKzDyaKVN0Gugq3nwYBQlLtia3J7jJzpLgCOsq/y9ARQSfbEAz1Ho9vtmjkWFLJX9fnP7ELAtqg62O7BKQuH/i4Dh+klA0zZJijyaIxgZG4I/pwnGjIdPHwX9/PMxuZgHiv3A4DDwAf6ndlcA9dAJ5bgn9ZS/p5R91siqs7+hwnyc43NSY6RWHKIa2g+V9zd3AfhMjK9DuTJuz/djAHgENuO7JXreyXd3Jzr2sY0kUMEZS3Ma68BSOa361wgHYrFZJKM7fUcPGo+jPnZ7n/UUH17Oj+QBJMt+KazqviYlRQtRUryBqL4VOGjDgNH9ll50AmJszivYZ+3SViqeXdstFChLYADq4Jds+SuT7yfNwjeMH9R/qPZIwNykIEDbAh2vmbLPvqeAnXIvoENS2AIgDcI4OCrBXCgNQXafYDBYkXwxoYADhQ0GIBjnNJ8MUmPZOB4JgPHE5L+d3fp7vY+LQHeWCyNgWOZ5miDdQPQBpg45HeohQqAQ9Hfdd/KfQiAosWQiXHj/hjzartKq+0mbdBCZb1KX19e0scvX9PHz5/Tn375mP7868e03aCNyFt627ylw/Yt7TcoBIFPpTWQqtd+lYMLwCsYJ27Iqoe9DrnC2W06SmlGAMcx/f79u/T794/p/XKW3t/O0/PtMv30+Jj+/vnHdFxv029//lParzcEEjy9e0pPj4+8L+b0y6dP6eXL17T9tkojADKmk/T48MC5g9pGgw+CaPY7MmcAIQpGj/VqpfYlAMY8PhBMgLEyVrLdAh1KEAfOPXw2+C27HYtiAICcLWZkKsGaT+H7AZgAC442j2xLg/PLngCRBdbw4SEt7u8FKktHAjiwX3Fp+JRgwcDnvHUK2rgAvAGmkO16RS2B54KvSfCGzTfAEGynQl8GrCRi4qBeBchoL2DG6+u3NAXgeLkgcBPPe//4Li1u72j3IQur1VrjIosEzpl+aDRAHfeoAWOx2ECPEryB1inTTM3GswVARbN5GuOFeYccwB/me3GGBIhUAA7+ztreeeu7on+LRvHTqdw//eRnoEJelb2MHGjJZzs/S7iPUeUZ3POAWyuAsbR7aXvq+yoHcIKZ5i6DDwsAB/SwAw6zLREAmC/zRamLzQ6WOL2W1vMR8KfZusTiV/po8VP9vd5KuSo4NJYo7D8BSEL833y3KpcUYjX07cwuUJb4PB63Mpwsi0pkiwXUs5Zh1i5MPpgxk5i+JJMHTbbFeJ2BLjNA2KQ6AMUAHNN/+h8EcMTzSrTNBc4ffttJYEf7dCk+zPW3a1Tx6CZu7Of2bD4j0KELHjod42B8uLw1+LCnAA5vtxPPifGj7XPEedT3pf2xn1OcydBjDS4PfgTqzk0z3t6PvdzM0Mf6612/+1z+wmWwtzZ5+w4BdTqDGpKZczmLdq7PTdFQ3uraORuSo964XcdEOb/m+958x2caulfvub9Hhi7l9HrjujTWobW4NN/nrtvmhy7pmd6aDeqDTs6qle1W5s/N+7n3Xjvu63XXKcis2KsC4nC5HJJPjzkUm1nsWpwLfb7tpJBPVaHoVsVkoz/86/+dIes5KJkPpeWE4hPTCkFPCZwujplcZUksXKCzfw6g5oOo041Xx6q8nnGC4qQNLeqQEYjPcema7caIi9AzmEMKfGiT9DZeHHdPYbQC087FkFK7ZBTbz33vxh6aj3PGrjVKZX6LgT4n+E10wQL2dWKnJx/n5r2dh/NKs2yw8j67f0NbGq9zjUI9GXcEceSEplWFV312QxWJ3ZTPmxMs5j4yKB9oyELyTZv1dB5b5fc9Rkj+tSdS+ENOhliaJU9RCSyWirpzjkScq7/UmF1rPC9dv5XpS+O+1qC14/ve8bYGrtXf1xjha+TW7wMAx7cP/5rbO6g9h/WWt8pXADjYW5eBiADgIDUmDvcFwIEDJ3qr6sAaqyyQvLJEZ64WMKQ7Zdwqy+x7OPrsz24MHGDf4OvgAA60UNmQGQPVSkqkIHkmAMeS4I1lugUDx1QADlQYITBF3eF0kkckenDNTXrdr9MLW6isCd74vBYDxxcAOJgQcuCFbJ+C2l76ZRKiQnH93e20t0kIiXsEY9EeJIMwAmtBSfxmKc1ADh7/jekgA0O8XUXYmZ5YP+R4iR2WvXLJEsgMPlrSXWABS5rkgF3UMvbcjY472Tu5X6vmwMMimU6Rl3HAiiUXrZTOAwmZ1pP0oCUhy7m1YIVXZlDeLWGFK+daS6MNlazbczkQIyNsDSjijBAEjSAg+MakrbdQYaL0VNWWpKFVsbMtjbXgYEDcghCFkUPsC56sj0kDVPBlubGEtiITzVxVP5fxFx1lDCSmy7Oses6IG0Drauknw9MEZhYmeS1Y4s/hrC0ckrNxhHYwFpABiEO5T0/0lMocUgiPRmk6TgEgg8oqJAwB3AD7BhLhN2kxnxC8sVzO+P18rjYrSpgbk4ElrpXYCcCRKkHtrRSOZN3YbHYKhqKyjHGiMQE2h7dR2uxEU7wFQwfW1EAcbKGCAL0lk/CISrhBPpuktQWpah/QEtO5RU1g08hjtTY8xuKipIa1RQoADpeR3BHCFjMDrvlzqcb2PcU9YkFayUT9j/ssNBDQvmmTfFVupboA93eo+HJQBGnv8+bB95hJ7+OsS+jQ5UFd8zkM3OFnEAcnxHMQRdlZZXJi1xkLii9TkoD+4KU1ECFjIYDppV+AKiExAHmjbHpLCcgeqZglixPoC7b+MeARW/+ATQMMGkhwQ7bVvsuZN9xfZmWZtVpBomA+nZN1A3aMQXxjNSBbx3jCBAt6e6sizQAcMbleATg011pF6XayViBZ6e2zDORUAwwLiAvzKzgd7I4Sos7eRBtvglRAdSV5DwnLyeuM/HFGGE9SZq0lkAnbH8FvOKTRuAA4ss708XubJGfhCGAttlrh3haAA4w7Yq1CAsFNnHmv2Q4Q3WTPJ5BLqdB3bKH7L/6MZbKxVwgecVYr0xMA22Twh8unJ7j93jFf2aCyOEpPcFpGQXi1wr6XTwEVk0NJOmRGLHdR+CdRcpPwfwS/RqrGgXEFvAGdK6CR8iEleYyECajKWamN7y2ZIH3oZxbIvJIpAjKpZ3kBY5bkQQzu+p4WDU9IHroeyfal+EjxO686lanzNil6R9GBBjMYCGDJPoaK/kZfnp69i1LNf8t+YjlH8ZE8O+SsG6yALcljTz55EsET+3n8J0yoBTSVdbvr75wN9zNvOTeeAl3MOQhfpDosiWrzXmyNHUGDj5XPsM185R+z4TH/2bM4GQTiCdsC1OP9zd/2dmQCYDtDhOumwsSB9ymJbnoFSaOsk4zJg4QOBaxAcDQnUOAjyKqDiN2dKecrvNPB1UW2MLsxYZHZiYxZ5WRaMtihWGTKP1u2uG2CzhezDf6Wz1IDfmnZCwVgllkTOB91/E7ra6ADY2PSvEAXiw2LMg1fMB9wCtSxfSZfrwxKct3Dr5EDpAaw8K8hAelimONi5spnmn5ni3PgMdkbyr/KJ7J9wOdwQL2B9Ar4yUGQSk4qSelgqug/iarfwSsOc48MHJBMB3GAIQogQ9ojvAx0CADHFq00dgA/eCsSfBWAY23gDbZTAQPHWq8tGBV2+7R6QSuLFcEbmzV+Z4UOhy3bYc0W0/Tu6SG9//E5Pb9/Ss9PT+nh7iHd396l5WKZlnO0ULlVCxX4HGBSQDKeXwEa1ffFX/HTnJhz6BNg3AHAIQYOtE0RgGO9MwDH62v6+OVL+vDpU/r118/p198+pdXLNq1ft+m4S+kIBo7DkaAJT0hD7znTBwPiDuAYA8Ah1k/5acc0HR3T7XSc7mY36efnx/TTu/v0OL1JT4tpen93m358eEg/PTyltNmlrx8+EJgA8MXD/UN6uL/nPgdA4fPHj+nrly9p9fWFPwOM+3B3n54fH1kwgnWBXoDCRiJ6i2d8+cY1wJiWd3fp8fmZnhMT5TZPiJUc0YIEfpvrAmNEoKzdjAl2ATAEoArY1RuwU2Bfok3L6yp9+fqNrBvvf/dTmi6WaTKfkS0C+3S9WnM+0NYEvuNkOmFxDca3fX1lKxe1c1mTSQP+K9YdgGMWzJAZ4SAGi6kYLMjEYaxnwgGLzRBte759+0IAhxg4cIabpqfnH9Lt3Z21h9mk19WKjBtsGbPbs+hH7FgG/nHwNZ0LADHApjFJYwNhsI0lcTtq0QLwyng6S28AbgAgM1vwvpNZaZ0ifS2grZ87CIBGhYC4P4uC8LOaDKuO2w4grRiOdJbw+IjHSYP3WuudKlZgxQ/mS7QAjnzG9xiF+fbQPSymQisb2CVrZQJ7hv1In4rzpXOFxg+ZjLG3cMoPeSPp8tIKVqxfFs835jLKgxV05ZM87RJskVhfSrxafpbCFSGGZP5azg/k+TZFHmghi20u8Y6M27L18Xh0TqL5mYTngRJxcPYVMrjKqKi4BrJo/vb8P/+PNHp4PgFwFOBG7VMV30tLnZ8zrHwbvx1ygdocVBWz7fij0dfsfd+OrZdHKv5Xe/K3+XYgrLd09TiVfdWcy37H+w3lwvSMbQuVwJBSjuK1xf6OIvS4DkNz3f6+nfve53ox9KG1bc8BQ2vR/j6O/XvkZmjuh56/zYX0xntu7oZyDr0xn8u7/DW5i++5Vyv7556tN97e74bGfq3MfY+cDuVvTs+bZR+fG3NvPq55nmvm/BrZaOfonKxfHKtdrMzFKYDDz6r62n+VMfn5rej67OsGplDT+NX18hlEp8rG/vMUmEZ//MP/OtYLVw/IP1WMZjmYxYn6HoUkBTEM4NC16gNgHEdrYM4pjJ6hiQr23LV8cYYU9JARG1LgQ0bynIKP14pzfJ3wFDSmK+Wh+Wj/HsfUm99LBmFo3JcUUhlfDd6oEZYWPOwhTfMN5Gx+z+Y+Zxh74y5zkGtI6reF/sC9/TGkSNs9VyvnQrTuvy+yUKNco/wOKWB3gkRfXM95Rlg183jWebPBn3s2r2hyZ1xjc2MRnT+jcg1O+rXG8pyhb9c5XvPSmvTW5lqZvvS+1gj/LQ39kHHu6fWLRu4CojKO2wEcJXgng6ietqIwFwMHepluGgYOVAGBYnPPgAArLOD8s52KVVtYAl8VwyXZqXObGTlPwBtlqgfOeBwbgdEADBzqC7x/27JtysYZOEA1+7bn0uHQjsTXfLogeAMgDlDDRgAHgjF8b+4HekiHowAcq50BOPbr9GX9kj4DxPFaAzhEo26h/VwNHwKvEhKJkjEs5IreDOB4Y7CIAI6c7PUguX807LOgRxlEcdyIBSF1/XJbzCsZH1C5wyoao5DneP2QHSsyPDhbAuY6mzuIzJIgof9r7BNf9o3GTPmyICzDIc7kn5M/FkbxQTtXJhpVWLDUK8zdrkgFlcAArqCEsQdVNdasqZg0dgCCnCsmggOAQ1WMCrYjsYQXqqMA4EDwkwAOggWsYkqRgEpNeMWi5tmqvY1xQ+wnmnNVTRsLRwZwIPgpGlBOhVewBPlpARzV3FpSg3OF0un8L47Rw1WhpUb1BLLBskWlrU6xWd5+IIA7cizLQRzmk2Z5jIkvpwLQfsfdmBAHiAMtUIyqX+0mxvYapTmS4PObtJwLwIHvwcghll/0xlZVuIKMJbiWRYp7zylWLbFKKuK3tCYThyrasE9A7OsgDgI4COIAjTWaLCnNCZJmzCoZPWISOAe+lOSO9qe1+5wVx3GUrRbYEI6kj1ZFqUAOOeBIfVWCRrh2BnBEP8sYKwzjZFgn8xucraYjKcWuGvNRBOCEZM+w5y99ocC7qt0zJW+eFpM1gktUdefjrKq8HNwVGDj4PktW1f5IkSttTwdv2E3Nd6lttfYH9iT2rYM3PIDJwCbtFvQ09ICDM9SyB0ANADgc4AWTAuAR2TfY5gfgo5s0AzvBDFTkeql1iirXNDcOWlRwGRWvsF+g3RargZLj/AwSF2NPpngLDgRxkXT3ZFMBRcglkzYUYEbSqbYjDfuGBeyyvDog0HSCBzTVYsXtjwdZJUyFPaA8F+fYE6/Bf/RWHJkhxuRR15ffcEwAZeJ7VX7mFgdO9WvV9XweY+Yg+BSJsv2eoFIycKB/vDFysKKcCiIksB1E4S2SrAqdLVoMzKoEkoewjWY8t7OQfpNuKLrS7RCC3bG60VV79OGyfczzYHbOfnYAh0BPrkUFrHIuIGqKDEbR8/m28z0mGwgZ4WiNph4tgBTIZ6KZBbDGGONtgjKAI1amI8FtVdoTVRoz4W1VrxmIOS4ADvwNwBBcPwaBqTdsnjKjCMYZzme092YfDY4UWlkUhaZ5deYhn8e6rc+1Zz28byjGEPV88Xmi6xeCa7Kw/j97dmpIMxkFFKM1Cq3hbBV7gTLZB+0+X1v/vui7qLEdjGe/szYzJ27DQAKBrU7MVyjym2ei8o3OntMySMmMIPdWMIwZ3OvtUsyXNiBGAXAI7KXTvQE4QnWUwGDOwuXgMP2cE0AZwGFtIHCOMXcCVewu05KFUtDkU1T2XNGBzpYpPe/07/a1dzYzPRt9agGlDOSYQaJi4HDwHufYWT0ijUew70UuzBd2HRiOKdxPdpYRg5q3xxCQX+cw962lB31neT7nNJYjf1Lz4+cH7QNJX/BRA4BN4yjBUB0Tgy4zxcr3Wau5fPbBz6VmoFPpbP6HOXC8Rk6qeszTmU0CeKOh5TdEmdrqWexD4F49nRGBWOsUyaUAHAYo5PkavxMDB4DEaJsBAAcYOpBk3DmAA8yXO7FYbNBugwAOFFNs0267I4Dj9XWd1isxcBBIsdc5GTnWuQE4fvjpvQAcz8/p4faeLyTvbxe3fC2ZyBcDB9tg2XlI30+MkaS0n+Hq8axvcQJrb4ZiCjBwAORABg6ATnab9LJep6+rl/Tpy5f028dP6bcPn9OH376k128bAjjS7igQB/xe4aJ0njMdzDOuSQ7Gg31AcNHxjcx9AISDfeMOLWPmk/Tju/v0/v42LdIhPUxu0s9PT+mnh8f0fHuXRgC+fPlKAAdiFQCz3N3eqbjjeEyfPn5K375+YZsRjAWMaLfzRbpfLAXW2GzSDUAPuPFI7U3WqxfOP/6+vL1L7wDg4LkPyXa0UDtyzXBPtC4RAFi/V2sMKRfENg7HA4ERAM5wxg3AATaLL9++pXfP79NPf/d7ghzSZJJla7vecOcDUAHf8WZ6Qz8IcrJ9eeFrw3YuG84b7o9nA5scgMpkLdvtCaJgO5LZlOAAyC2Z6oxhrDBwvBAkMp0L7IE5eXp6T2YXMqOavOL5oAfBQsJWMsa6RZaFDKgE6ELMGwCFkkVjOs17iSCqm0maLZZpPJ2nN74HQJWFwBtsm+It3ATgMIsiCLKBHeSTOptL3Q7SWTiybWtbVDW6qY3/VZFR8795Ldfv4VyvLpPl7O1FGrim/CH5Sc4KIwCz/Hbox/wetHb1Fl9khxMAzue2lweIPk0B0jqzk3xMB22SDcP0pM535pvAUTTXw5/bHjXfu8SPyrnY2+V64VL0XwqAo/hLPo7Wn/AzYLFbarvi/8TeKnA8H4fsqGpHYw3G0vQ//x9pfP9ObYOaXIWfvaP9bL/Psdlgb3vz3Zjj4KsVGejFdKsojslOiSmEWFu4Qesn9q6b45PB8WvnsxQW1WdFB9D0QBzuC/k8Fd+oBnHkQpI4MU0uptobvQm0313KIwzN/Vn/1HVS8+GhtW1j90MyM3TP3ueHnutETs/m2PQAl8Z9ZnorWR2S/3iPS+vRO8fE616ao2vu1ZX5gYfsjbf3u6FxX5q7SsTzuef8py7JZtTfl/RNuyf9zpeeZ8huXKPLWpnrfWZo3L21q8Ya9n3RhYoP5RhRFc+qWTh6Y9P1yxm66K0a1CHd13lZTKrWicae+Kc//nMAcJxSggwPqJ62vgGsN3gluJl9ozYyTuH4twZwnCr92Gu0JJta4W03WxSAnvAObe5Wicb7XBLadjPEa/UWPF7vksHtGcUhpfA9inpoY1/abKfzWxtnp9G+rJT7AI5LCvqS4vHxV3OR03p18q0EcvWpdo9cUqQ942gueRXMkgwU8EZMVvSMd1Syvk4n1WlZ6cQEWf0c5wzZuWfrAzj4tE0CU0qqtMYojvolOfoeQz+0X86ZwUvX/2uvecnB6snTNeNt9zB+HpLLS87Q0BrEewDA8fLxDxa0K+wATofKQ/0AgAPgjczA4RSZNKQG4EDwAu1CjkqS66WERj4se5W5B/osoS65V/IJAA691ELF26gAxIGAx46Vdep/OZvOWcVM4EZon7KYeY9fBH+UoGNiCFV81pZltV+RgeOFAI5XMnB8BgPHasWqfFTkO4V1hoRlcJOFME3FcI5zTNqDjcX48yCcA/DaW0P+HXedVW0ylGnxbga1PCDrAAELkWpYYBUw9oFAvc6Ap90vg0ty5ltj4RxlAIeCtl6tKflpdYFJW6brt+Qh1t+SSTmpnAVTSdJ8L0sAC5jhLVT805EJSEFdD3BzbEH1cAksgMJgtAWgBdYo1NgMrhNQoDYGSM6qSl4VXaywR2sEJlAV1VDAutgRr/B06nwEZklAw+CdB8ONieMNPo38GjFwFACHgiQlrK3cazik28957kNiOtpy6Z3W97MWBR6ZCcFzr8SkjTIgkMAmBRTEhIezvuSWKRpekZ/WR4sheks0WOAe8w2gjLdQIXBjAvCVAzjQekItVNA6ZbkEk4F+R3DN6GitVtRKhQnhGNg3U8UEbGRGQdB8f0ybCsCBitKbDOQAeANtVlAVCQCH+peP7OXVvAgI2fPx0RAkKs6+r7GvVaTcyz3bGwAHZQLgDcakpSe011Uxpu0p+ctfwzJnGcikAGab+XMAOTVJ0FM76Alpl/UaslH/1MhZTpw68Muqf0/k0cv9NUYrkaoOR57M0titu1b20Yru0RapNz/1lAeEMjjs1H+hbjyUhCn0sdgSvJ5WemAyfjMGDrBwAMQB9hhrAUS2mHGazcdkiVksJmkxQ/sUyDJASV7FKpYWBWbVEsVlhgAsCz6LecMYOJAYZ0LFWqaMEGjX90rwpmEuvQAAIABJREFUWf9qgtKsbUa2o+gL7YHqAsYT45JAD9WhNx5MMyDQfdYQBDK74vpBatZlv/QSx7OaBThxQzKgILdQsetb5TdapwC4ARCH2juVKgvtBTF/eDsYVgmiSpR73aqBWRFsrVT2WGcl0DQok2KrghUMougrB/YQGOJsZNSBBg5yugq2iylJdAHBpNvNADEp4ZXDnJNgO3KgAP5RmCV/TwZ2BIYZ29X53W4d3Qa2Pj+f1Pd/AHCMRkiqwJ+Rk0IgEFueSJ8ygcfkgDEdEXjke1HrzfYoqIpFBewErX0Kbbnuic/UAA62yOL82QxZlV4GbtI/tCTqCYCjAckNONQFvGTnIZ1S8ruHzj693/v5/ex5KdvpkviIQ+ufywsrCK+dfS17dmN1imfB9kyhMdUMSZKDKGctgCPMIdyCionB9GjrQATdIPennEnKvNQ+4fB8OQI5O8pCPrlT6/atQTr6GdqRymLXEAMH/svn69wmpWbicB+GzDr0+U2neNsltq1AezXoHNkUVvHm5FhIQrne9XZY9tWBefQrTR+TKcNb9hnYs5INgjpP/Wm3FQX8hX0RmG1YCe16lwvJy/bOpb4WjDuE92hOSxIRz137s2JAymednO+0b5yBghPW9wwkSmo66fIbta38nDqsUM4Xvn/LjFV+HsZ/8BZfBpAy9rcTPZhZ/Bxgbt58qNq2oeps4e0BMgNHqRyO7Rag27V6BpqnXZItwdB0BgDjhl48T8O3NFDHDq39DMAB2QOAA2dvfF0DtEHwxtYAHOu0BiBiBQDHLu02+7R6XbGNCtg3agDHjmC8+RKsCI+pBXCQgWMOhspluluIgQMMlWxDMUYSXYxhYD2IICZfCZ1vnYFDrVP0gv8cGTjWabXdppfNKn1dfUsfP39NHz59Th8I4Pia1i/rtH7dpeP2mNJeAGZP2jow0o9cAp7iJ9PlbLWS6H/hbLCYjNLDYpoewbhxv0zvbudptF6l5XiU/v3vfk4/v3tKD9N5GmOOV6u03wpQgTYyt8slASy4N1uovLyw9Qj273KxSLPxTZqOxwQgYJ4BtkcxwPJ2wX2I96/XK7KkLBbL9Pj4LsdtYAOxB7arDe8J0AieAOdKgWD24sOC7zB6o3tCAMYNGEGMIfPtLW0A2Flv0tN7ADh+Tm/jG7bsAQsp5h7nSRaxzGcEVgBggsIaPOPudZV2YN9AS5MNgB7wa8dpPp/z65jMGgC27wqQgqwWE0E9M2BK/iNiQpvNNo0ByIRDDB03uUmPj4+8Jlv5bPHa8qCI/QjgCFhCvP1Tts4G+hQbndg3CMiYzSyEotYq+Ntkvkg3s0Uaz/B1niazOQEfuLf8EfkkI8ydgWqpd+CH4HfOKuSJT4s/OVBMqr9J3BgAzU5fWce2utajArLnzm5hQCQFXQojaQkhWMFLSZTLHRColZ/JjAgQF/nD/DuBtRHAURgw3G85GWMAkRTfwn3EwsChsVo80Ox/tklm2wjDqzEwglIeBEjy+FGBfelsG8Eqrc1y6F60C1GX1/5GiTmotaJsPjVEBJuYzeO40GLI4M03/+m/pdFdD8Bh59Jwpm/tSRx3PN76/Xt2ONr9nn1q/btoFuN1fW179j76Xa3fn+9/EmgssbooN5n1MDBylJhGHZfOPnsAFLh/WnyZ4rNAT9X/ih8bx31pHi/9vblJ9kF6c91bn8pXi/E4+0PPt299357sfM9122foyc4155NWXq6du1am/pqxx3nvXXfoOXr7amj8l+a7N/5Lvzs3Bz0Za3937Vxfkku/bk8HnPP9455q79Gb87/FfF965nbvDM1x9fuw7/xMWOJYIU7UA1p09q8ud8q+EfVZvH/RjwWLkYEdVnCWr4nr/vlP/0IARx6sBeB8M8aJHlLe5wSsXag8qX9jAMe5xWwN9JBARePSCvDQNa42lAMIx6G5G7pu3GBxja4x7EOK+VqF1DMmPSPvG/jSdds1Kz97kMkOujGAYWjW1qCfzmMN4MD7B2UxfPgaRXoyD7k6JXjNnJjToMO567dy2V9TP87X1bIRwIHPXQPi8Dkswc3ToF8OFIeg2yXZvGQkWgCHpr/QrJXl+P8WwDG0HkMyf2kvX6Mn22tjLa8xPPHaUdZ7+qL9XTuu3r4958CdcyYE4PhjqLpShZoHZCCnOIyjsmSH9ilk4fB2KqGFylkAhwc0vbJwGMCBsSrJjsyj9tLbEckZtToBE4cDOLZk48DPoD1WEBEAjsUMLVQA4ABFrNqnzAHgQLKBVS0mz6ws2acDrokWKrs1X98A4GALldf0+RVtVFZpw97FQPjr0+oTnVfKIvceiDSwAXMjzk7g39sh3mnR8zVigLjOeHoijLvNA+5IJuWqjJJ8z/w/me0BNL6qNvcKYYslqGLMqYSt6tz3OpM6LT10FSBun19zmveHPXe8TiEo1V3ws+VyMrAiB8ENaOEsGTmoF2Y9t4aI+VvFSZQgAiu+BcY8CewAjlIdqUooBX6s8hggAQS4UI3sNMqqXzca7zIIVXgawwOCsuggxMp+zTervvE9AnFcE6c4tVYrvoZW9Zhnleth9wnBn7w+FnhW6LiuUrQfyyBjMKlJpvPSbF/vPqYnoZy9xFk59By0XRUYqHwu+2dWLedbRLrJq8cRdB2nGQEzShjieyW7xWCA9ikCcCDAqHYUBHdY8pzrYuwdYjWwCk0HnZgoMnhOhhMDMb0lVuOj2nFDOl+w72BVrYXKccTWKf5iApgV+SPEli1hrGp8z9FK68TEoidE3P5rEbO9N3YNx0DRh7BAGXNWh1D1bdEx9zOkTmyPuWjY13xAy9gItTxQfLJUlQrdE4InTbJOa2XP0NNNESxRQyey4FS+n8lblutcMezVww7gMMk2gXTemJLst1Ex0ekJL2ODKKpHoAjXkfxaURNlm8I1OaS0P9SsP67zqJsyA8cxzay9zxSArhswxEAmXWYlp2r5o1Y/+Ntkasw+Vg0GhUQmDSa7VU3tSTivdHXWDTJwZAAHKmDVgqy0oTL2DmPg8IQTgWYE7YSkoPWGpt9hVXwtgKN3tmIAl7TaAnBJuZdqaOoZ86H9t26rCqgm2Imc97NaWqE/ismpABwIVO9YWR+Ts6apLDhv7WAyW1gBcCAZ5gAMgLa8ktCQnvLZAstDVrXWYkxsSvCDrDKfIBElOCVujiqyvcREnlVfZwBHqVYUMEhgLP8n8FLRHnUis9Mn3QEYqsvlP9pHZ9vIur1Zo8z04uc2ATYAVIScVC1UzO66PXSWI7HAeEt6jVsgD7BwNAAOmxsxSQDAUVpRqAWWM8XoPIO1cIBvTFI7gE3Ogo09P3lVw1+BFlv8gdyBYf+qGMpT8KP2hd5xzscuZ8FGMXeS6uXMYKkE09EeSJL+LIxap/6+niXwEoRHMANQFG79t+M5AIeuak9bHiQzPxmQUCTzNVA0T69u3FsDbZyoj08ZOGQPS8GD62/6J+54GIhLYAy1AhKrhvki9jPtqv89twXxFlLls9rrAH4huW4ADui5zGxUKnQFHFYyv1T5WrUv9LxVKEf/0hmHKOcZ8FWWpcSygm4I4BDpDgdwlNiLJ/qy3222rvYQbDHy3Ji65Zvgy5X2hAVwbNXeR+g+Y0HJDBy1jEiTZ2sdt5LXtGVohwMkooeRYzU2HhtdnJzqmsRiO5iVBgpV6mHP5eL6sEc8AWv3KLeK8twwcNj8szrbgDJkAUCrCdf/pucEQy/Ajfwz51cy6C1UclsvY98ASBhMcGskvAHgMBAHkvJgriDzxnYrMIe1UNmghcp6RxDH+nWdARxgeAAbxG6/Y7HDeJLIXvfu/bv04+/ek33j+fmJ7Bv3SwNwLAqAA2xfbKECpi8CSpUMb0FMWdcR6SjGELJkGgBquxdryGq7JgPHigwcq/TFGDg+fPqSPnz4kj4CwPG6SRu0UNmCgcNa2+T2NlGRGPjdmNOwCDpHCOgN/2x2k9LddJzup2MCOe5nN2m826b76ST9p7//h/Tzu3dpjrIJxCq2O4Ip9mDMWCzYTgYADkgN2qesX1es1gdj593tbRrDb9ruE+YeLCgAjwEkAFYTtCv59u1ben19SavVii3w7u7uM/DFwbqbV6zbmoAKSBEAMyokga9iDAJoh3czIojXW7q4zwb9BLDP0w/v00+//xlN5tIuJcVAoLewV0fwTwXegP7KLW5eV2lP9o112m+2AnDc4Gw1IxsIDq4CXWzJSIDKhRlbscxy60j3pyDUYpZ8M+aNG4ZSAShYLm8JPmErnx2YWaFPFSPbrADWWeXziMc1ZdsFnnYAxwTjsnuT5QbgNfgbczBuLNJ4fmsADrB/6FkdaCQAxySfEqAmsHfxd28LVc4ortsd5O7qxvRHVFpB08X8g39CZ0H3VYI+wedCVXB0e90mekxY4F9vM2h+XsY8FrvI8dNXk2+leFnxcerrnfouMUbO8bgf5geuAODwZ6X9srY60RcqpzHZd2c4cR8h+l68b5afAuaQNfK4WjkTxLNkKRR0G1biTQRxO+trYMqCveX4DWyGPWJeVxr/039L6U5AK29TXvw8f1ext4M+YIgFXsphDMXmezFdd6SirMVzmtypcL5qfNQcE2h91wEAB64X8xKxot2TpCUPUJvl6szv5xSLJcS/uQ2NY8v+pp3b49/a56vv2gesxnnp+exD8fp47d7nhtbWfz90PhhcW3dbvhMYckmGzs1RnM9Lc5s1YSe3FO9xSeZ76/E9z9BeP+vbEzk2SQogonYurpGf3rxcIzO9e12a7++5rr83zselub9mnr9H1nvPeEm+z63XkAwOzYtbuFIUZ61uOwwcGVjRKUBotFfFwFTpqwDmNKtzpi1LYbnW6XyURr/8+V8J4KjpQfywKrMnOfaDszseteE5J1w9IfA4bjkklgCKJrc4C+1mjkZmaPO14+kZgEvXjdeOQtQzXIPGLCjR3sYYUgA9AaucmgFAyDml2dtsl8bdU6StYT8x8nhDizI+1Ww51NhTQm1vs1JhX+hfT410ZSKrFipROZ2TmUsKr68w48YKY+gAODQ1ZQ/1jNg545UTahnwECuTh2h+HBzRqBUPWuZgzpkWKhaksKU9QZWdKqxh0/Y9AA4FkBXEHnJgegr8kvPwt3SGLhnxv3TcPcftknz2dETcr3+pwb/0DEN6QgCOPxmAw/u+W0CTgQU72O8GWqigimV/0EHdWqjUDBwpjY8tgMOR+16BrcCYz0NmSWAJqvejPxC8UbFwkI3DABymb2sGDoA4FmkxW7CNCihS2c/X6m1BqYiKBrRQ2R22BG+AgcMBHABxfIoMHCjXtgSP2zjNux1hm4SrceqqIpdvKc/IHsxk9HBdY8SOA85nlAuvMPfADsABzoSgOYzBLm+9UNg4FCOP7S/kT3jFrwNnPE3kz+jUxl0HN/SA87lxB8r7/arpg7cn8MSR9QPOlb6hPQAD3opLdG2CJ8Vszvw9COkzj5mDrfqZv7MK4xxgt+RqBHAgFZcZODKDgVGvhgSEt2jBfQkSQBGZtawRiAOJQyX7hwEc0v1k8DCqUq5FyG3axnAXL++Tsqdj/XiJ42SdYJX45ecQ6Mk01B4M0VW1hgKhuP/prXq8Es7fU3/11grRR/QAnUA7AF0wwc1kHtpTWDLcwRvWhgIsBgByELwBwAaYD5BIB5BjgkS4M6bg+pZKyGAXJatRwYbxsuf44UhWDQA4tmDhQHWatbshy8YbKIwRUMf7QGetvYN1FQuH6yKtbZbJpvo0VrX6GhUAh7VIyYwnoeIQagJlmz7/gcGHv/NXc3BFgLPoEbUaUSLJKt0jFXBg4Gh9GztBXLDjZV09xFXsewk+0h/ITAXB+rDQpnNGsctqTguNenmuUPXdAjgMtJVDbrHlSxXfEqNTXhMk5NFzPSe4HSABDAR0wFuaWAuVGVukOPvGKC0WUwGLILOzwr4BAIeDkCDfYPVhZaH5SUjMIsANtgI+m1VoI1hPNgO2W7FK2Mks3YCBAxWxTsdv1QL4rDMiUJd5ayjPz5q+c6nxZ4xVVbDt8WwZz22SQVUQI3EgGyaLoECq+XtNG4ZWT1f20UygwCXSU7SetmdJJ84Xqr4dwOHyYH8DK5clDL09AqvvjCkDv2MiYqe+4QRh7D0hqbZE3gaN8okG8s5IZXPrwDsldQXiEKAV31vyglJabLY0sILFAndKGsVKYawpDQOHzyHXxvR9PFW7qFZn2yo4mph8qeEaRX/H/Y1rkA3AZB3MUtMJ1lJ2ONtHA1coGWKMHEiOmD4phCM9AIcxkuT7WLsgS56wVVlgivF2KQW8IcCHgAy2Th3gRfF1y2y1gIETfzjozPO+cpWOyAwFra7snSlO/KLo7w0cQnr+n9aoZhupxuygqQGUBPVrBlaFG5tf6LGbCuxm+z3vazc4rgjcJtnPJ3PYFlRWKr+eUwUWAhMH10ZALQE88EW6KdsDByc4oIAMHE7vLmCt3u/08Q7m8HYgxibknyNzne6Z9Qf3uwAcHJLZL5dTj5lENkGBfq3ym74kAEsOShLIxSvOfe+1otDTmf7e8tUAf26r7LxUbK/rScIycjywXsail9zHMMKKyg7QRlgiLlPxVwCOvBvsPFQnkeLzZfn2NopuO+xNZY0rD6eeohBLiwwcfNMbUNqmBwKjTLlv8Y3a/VnNO01xea8AkQbecIp9S5pmAIft0QLYEJCDIG0MbeQAjqPYoKyNCgBDbKHyBl8T7foE4ACQYwdg8WGfNgBwbNF+ZMvWKd4+hV9XKzFwrHcJbTUA4gArBFg4vIUKzrQ3k3Fa3s3T0/t36aff/ZCe3wvAAfDG3fI23c7RPsUAHGjbBr/DWqbo6ymAo5qzioHDW8AIQALmkNVmRRDHertN39ar9Hn1LX368jV9/PwlffzwlQCO1esmbVdg4HhTGxUDi1IuTIpdH5LNCrBaoOTTiP7XYgY/DGxoxzQZvaXF+MjXcpzSAuwc6S09LZfpv/zjf0y/e3xK482OAI4R9voWbWg2aTGfi4EErBWjUXr59i1t12KOQDHIw/1DOmy2af3thXMPEMdmvyNo4O/+/vfp9u42ffnyhSAOMHEA/II2IhkEA18vjdL69ZWf36039BZwbWwHxCHY9ma/TzdoE4m2JIGBg8wB3tboOCKA48eff0dQ+Rb+Ds8qYOBAC1vzk0nPZrEJnC1Xa77AgoHnhs2HrgKAA3vqjXOBc9E2s4sswEoyXwgIckyUQepHtB101srpJE2mYLsQjdgUDCfjsfyv/T4grBPBG6uX19wmFfKlVoqeq6gBHJP5PB3t7/STIZNg3Zgv083iluwbaLkioF2JO5ORA+1pzcGE6+pteQXgKC1InBE26lvXjZUtpO8qhzXugW4sxM9j4VyWWwM2Z3vcV/4vYgWlVSDuTR0UgJpRV2b9ZuCNbFuCT+CAm+g/RsXqY5f/WcDhPqZ4HmBMwgAjridbu1XbolA40ABL8pnDQJWeaFB7x9A+yz4Xma2iDfVzg4p0CoCDY7XB8FmsfYraOwPAIY95/E//vQZwEJDncWxLwAWfuZWHPJcDAI4h2YjXadem8qtCXKuVuaG5j5+Pc1X7j6299p/dh/KYVM0a7jGMHoij3T+6X2NPcyFJiffmcf2NW6hE2e653kN74pyfP7Tv/9p7RTnprWv8exx37xl6Z5tL1x84muRftzLVe/8lndjO0ZDcnxv/kP/WjufS2vZ04KXfXTMHl+blnBwO6pbwoTiGa/VBq2u+V2Zq/7wvKf+W823R0XzWw/ii3TwtjK91WrTt9V6/joVD83GmE0ounLIYxq+//OHYgjf0c0kMayCuhNvqlvPb89zGKyAOCxHlYFF52J7gt4a/Z8h6m27Q4OSEwnWL0Tcm/cR8XNAorNeOuVX42SGzP7TXHLruOcN7zQY5p9zav8lhG56PVsj5DPplWbbgdON6SrqWgJ0HPXoKWRc5ZeDw+w45J62Su9ZYcW9w5zeOC39sgEghIHqt0q7Hq1BuazQvMXAMOXtFlp0i2/vGW8bDI6/u6GcgR50k8Tlv5bWdk0zXbnNVxlUC6fEacnNDhdIZddNzJIbePiQ3l/bCOdn53nv5+4fG3XPcrpGZVke0OqinU8/J/vAeO33iVs4A4Pj2wRk4isMuxgtV16iFioIdZOHIDBxIlADAgUqLA+kJcVAFgAPlqqR6xOF5AMDhSQ5PYkW5UnJKMveWALJAsnVPEAeYOHbHfdoagEM9WnEjVPPP0ny2SLfGwIHWKQBwLKZzVYveTNPYAsUYJ6tf3nYJ7VhWEcCxfUlfNmDgeE1fQI1qlVHc3U5rWWkPyyKaiuE8RwaOnH01a83DpNNsuj2t7Wo53AgWljWV40WsrYXAAQ7y9Io6fRVrgl5MRPO9ltbjdQLzQobUSV8WAId0518O4DCfxILwbJti8SVWllu/VwTDM/10ZhLIu1BjDSLtFcyFdUS1gJm+04PcOUHlVStmr8xu4f4KWKrvLJJaeAFcwOokSzSysoTOW7El7oeVRH9h4MBcI+EnEIeAHLm9BqtQjN3CgnORApS0s/Fhba16usEToaf5nNJcnHWDJc5dLpPlo9wsyodAHJa09OcwwIkzchS7HXzS9kBuNoKBQyQ9AL6wFjXTCRgLlPhGUJasG1MlxlFhh+o6saG85TYr+DzarqANixImwZJ7boiBG809gTWsVgstVLbQJfib1mz/JgYOgTgUZCf4xhr94PNqy4IgIJ4ViQ7bzza57iKVr3qD9mdppYTvtfeKX4UWDXXbJaOctdUqoa1Gr0eUuCUicsJVjl6pIi1OvbkEp/7PEDi7+BDmW4Tgos+C+1rUXQ16nY/q6xTAqRH/IvvUJPz4CC2Aw3SSJUyy7TAGjioRbn8sKQH9AowKHi+kD8tgnZ6eAK7RMYFxYzZJmREG4CEAOZbLeVoupgQTSW7FwiHwhmQT4A0mQQi+sApDVLfCBlmrCK8+RBUhAuqwUaiCdVaDmxtVYjKI6TXNnDtVoFYtoWAzHbRjE+BgCV+XzMBBRglLYgYWppIIhXyqDRTZKyivHlCuwbp1ay2TBCuLlv/q0mHQC86x9oUfyItRUkU99Sx3rGl06n7tgEzpD8/AEra51ckbAKfyWZyuHrjLcg4TMMDls7Q0so1slPge6Mcc7awyf2dgDgLYqBNzmFg6wttjMYCMxIQACRHAUZ2hHIxhtv0EvFGBskPlfTi7lRYqp4mFNtiX5XAM+naB4cbjCOCwhLOzXxEYJMaMAqrNyCBj35Cs5rZARvtTAP41iIO2Pie4vfWPzxPWxVuoeGI2gIUqkHj7+1Nf15+fOqUBvZ2+u7KsVTwFHz3n11f3qS5j0j1w7/osE89QDnhsdHO+dlz19kn8XF10dPagqFavaKES/drgg2gPFd+nOnfYcbQ3r4UrJRtLW4/CwKG2SAXUofOyU6I7KJQOU8VGi/3f6gjqqgzokLZQzMyACWTzkO5T0sgAYNZGxVvJOarJGTRkRyGr8hXVDst1vBjcJN9lr2bwhu/1Bnjh4LE2NCG9Gdgfsv/k1y4zfRLMHQBwyA+R1rUZymeDcn5QBbUq7AtYLq965WT6WeN01U9iTlcCOFr7n6/jNP607749kU0NeyG2BML8nbAcns6Z5kTJSdK6mxx7mzIkwV2XUd4N1GMQayZ16dMTgqS9R/CG8fWJgUNgDZ6nvc3X25EtObeHA9ngCOAAeANtLACAOOzIuiHmDWPhsPYdYIAAYAMsHGingrYUAG8Q1LHbpv0BDBx7MoAt7xbp+QcBON6fADjQQkUgjtxCxRg4YjuKyMBRy5oSogfcz9p4EEyw3xLAgXYvzsABAIcYOATg+PDha/pkAA4wcAC8IQCHVcuHs56fP5CYhy8EfwRru2CrObFvAGh7kw5plg5pPjoYiGOU3t/fpZ+fn9J/+nf/kN7f3qXj6zq9rTd6WbxiPpsTyADwLJYX87vfIoZxJLjj4f4+7deb9PL5q+Z6s+YageXi7/7+7wjg+Pr1a/r2Da9v9PnYmgQsJmb/ISAAMAh8s+a5Eswe8NOhizBnaD2Da+LFNiho+QHwKedYbWIBEn18fkrvf/qRbXggQ/SSzMZBd0En0jUxZkLskDcwf1Bm8Gxg4DAGk+mUcZvdCrGdLeM8AESMp5N0e3eXFmAfuZlQhlevr/w7xoJnwzNOZwBwTASMZtEE2pQkAjgwvx52xfjw7K/fXk1Pyi9yHedt5tiyBy3ZZrMEAAfZQAjiEAPHeDoXiGMhBg60eMF4yZTj4DZrUSjAhTvCAjlTzxkjiIB4pS3VkE+Q7Zzv/aai13UINWt1rvGiV4gSYmNmz1wXVr5CaaHivyarRufcX40z2Bp/Vh+vAMj7ekwDDylgc7Fb/kyZ2cqezc9Ifi/3q7s5hjAX0VeoPkO2TvkF3vLUh+if8WIbgXprHZ79egd2+/kx+C1qVWtt0yCTZhdu/um/p/H9k51TdfYroINa73MtKv+zmcgAMvS5G4rpx+u08ew2luuPcWLjm/u1cxZlsTvuE5+08ZlMxlsWDs13aVUT79ueN/S3cG4x/8nBVPmzVQFMP7c4tDfj3jv3nvZvl/IIJ+vQgHR6a3tJf5yL0/dyDL1cxpC8nHuec9e+NGftmIeeoZXP9rpDuZJL8h/Xt53zc/vr7F5tdEgc69C6njv/Dc1hb/2G5PDSeIfksdW/58bvtqm917lrX7O/Lu2lIVnw319axzLeAsyL+dS61ZPFqroF9CUWW+vLy+ANPWPJlfRAHPk5eEAxAOBvv/6RAI6qX3Gg44pCEg0QbpgPngMSdmnTaeJcCddfzwltFKqe8qgnz9R8dHw6hrInqNl4h8FEB+qSsusph3bTxfH3lNeljR3HeI3S74350gbpXXdo3vO1cvDQAvxRqWli+Bv5j5ZsCL/34IbkzCtOFMTw4HTlzJ4IzP8/ABzuILmcm5RX6NFLyrVSch5orhysU0QGQ3f9AAAgAElEQVRru0eGlFicwwiK4TrmZEyzR4NDVOSzJInLvs4qVGsd17wL4HCJKIvpwfC2CtDvOySHl/bCkKNw7V64dP0ojuccq9aA9Z5nSAdcum4cwzXGfkhvDunidux5tYMz6gAO3J+pE6++YqBJwRlU1Ox2OOCjdQoAHAgWbRQsCgwcHhARgEMBUx6W3lRNUCotwcDh1AqW6AuBTQZJaQ90qECIAgdgtDoRgGNPAIfYN8TC4fPnDBy3s9vcRgWAjvkUARFVGI04LjybqF8F4Nik1d4YOHbr9HX7qjYqq9UJgCOzXeT2ORZRtAyl721S/XqlvmcvbRFUaYQwnyKGAiPou3hKpQzFZLhtQb+uJ4UFEMCcW0DRx8IDsrVPAYuAAzgsS5/1e9j/BRDgSRI/3FkCrZOQUNhS//T8Yh3B3b0YCBXWCkEJuKK4S0lyKiFptsTeIzFR4F7XLkf4uL+UV8AoSpJQtKKY3lJlT3vFQJO36kGC6kZ9nxmMRyBXlckcn6tZo0JmAsGz9mYhHRwjGuVxensbEbihF+RMX/PaUCac3cIBEoWdCfNnwy5AQAv69O2EFVudKIIQxSCAowbAcMoaloc2uM859bYpxmbhrXuoMyzA5ECWnOBpqoSZfrZkLpKC3j4F8y0Ah4M3JmxFQVpksG+AcYNJxDe+vM2KABygTS4Vr1xbAzbj2bg3bMwEXYxGBGtsQIUMBo4tqh1VVb8DgOOQcvsU/z2SsgzMs9+7sapYS5aS6JD9ZeU9/1doyX1JtE/Vw9gBV6XaWJ/nEqE1ku0vvs9kLecswhpzPs2Y571ggVtnvVE+VYmHcoCzLEWFeilJynJM6lmWkqlzzVXepVE680a01Z4waoOMPiZnxijyHSuxpPSi72qaxnZg0AmcRwMod/ZDuT4qsyQjZZyuiR28odYp7K8Olg0DasxmCL4vSE9ORhiycwhwBPkUWwxYYqwyOybyoWsMwGHlXrnfNRIlsE/+QsJC750w0F/sv5Y0J8Ops2x9kWy3oHUBb0gH0pbms6TYKbiHc+9oA/cFUB+riY1FiLNTcGB5CXi0rWyC/N0CunGYRoFeUCdLaeeX/yygYPm9QCV1VTl7xVuVuLdAUHLsLe1B343gNROz1sIq62xookI3zS1rraG0lTRWT7xhbsBAAn2A5JrYOKAz7LqSzNxWyhOfbIExMvBOTBKEeXJb36bju8wbMRgexunrEf3H7H8E3SBgJMYj+wb5lF7Ffo32sWWqqsGOHsiGAEq+DcBhySrMHxmBTN+3oH6yFRh4yW1/BrmEeYp+T9/nr5MNp+DFsPkzk0NPn7W/qzWtJ7zj+TDKyVkf/wwDx+k5v27Dpb/3ARx1y652/GKCybrCvpF8KOFNG0+AaMveUt+vBZAKYCGfrugi9xFNHXSGXK7jfnLMrpSErVg4HNgoZKnYbPz3+p37l/RLYqDO3se/RwBHTjo4Y0dJQiDZKf2hva1qLtlqP2PTRjkbh7ESKM4h35HgOwdvgOHNGZe83YrnEBtAo89hBMWUea3ZNttYSpT3k1jCGQCHnzcy7MULwfL5wcFp5m/H9TQfKMpmVPvt2Tj+DL+s2jeVXNbFaDo7xHaFBTgkmZWvD4h5rlH3wpuAcuU7ows8sP0xTm8NYO5DDZ4JDGaZqsj2pwAbduay+REDh2RTLfgA4IA9KiAOgIMJ4CD7Btg2tpmBY3vYkeEB4A0AINBCpbBwbAgwcMYNADg2qy0ZIwjg2IOFY0dWSTAj3N4vCeD4HQAcPzyn98/PZN+4W4CBQy1G8T3YIMTAATCe/BCyMJGJSSA86vYQ13K2mwPZI2RzcZ4GEAGvioFjEwEcX09aqKQt6AtrAIeWGWcpgEL2bE0CsKAYOAzAARsElrR0qAAcYN64nYzTP/zu/6HuXZQjy5EsMZCMNx/5rKru2Z5Zac1kJjOZ9P8/tJpZU2dVZpKMN0nZOccdcODiRgSrW7urLIviK+JeXMDh7nA/fvzX9K+//Zb+86+/pYf5PB0fn9P+6Tntn9dsX4K9CvAGW4kY4wGS3s5mQQaO27u032zT0/cfYt/Y7hhzuJrcpH8hgOM2PT0/pieCOJ44TxgrQTAG3IUfzxYi+PxuQ3DGw/19mqLPzdsrgRG7/VYgBZyHFgHAAQApmC+4gW7S3YeH9OHzJ7IKQobsMIsmS1wfsnFA/5GJT8xbr7t9ekXhzWabjgcBOOATYByvkL/nNQEcAF4QRDKbpvuHh7S6u03wQ6ET8WxsH3M8JrT4W62WbB8DEAf1Lc6XkPeXN64/zonYn66fNmDgWK/FWGTAFrHc2It+Mtq/TAjemBqAg8wrAHDgb2CvA3ADLBz4irY3PMwXRcU2LPhMPryXllcCXMnfiQCOohpc1zT6ys9Q19aSI/gUUc/lM1bjrzkg0dlYFQtxFjt9X/zwAgThHnAGV32gBjEE/ez2yq/7PgCHMSkH0LDiRiVZX86PGl9rd6LPEcGHmcGq0fn5/OuMetbKzJ/RfaQSEyoPO7i3yAxDvKQU+/LMYyAOzImOQm9p+l/+r3R9/7EwIXLiPAYnwL3LSbS/lc/XFLe2fnhrcuJnow/Y83Gr6E2ld0uBaBsPaq/fu+7QRSs+bzuv+bxIxtACqvX3RT9w6NNahCDuBQdEBrYr22k6t+eza9/3HTHhzflz7F3l9+fuE+ex9Wu4Jzsx0LG7nruXf+7Uffxv3fUMc9Y7j4xdt73mKVmN69x7zij3p57nPfLfXqed81bvXjL+9j29uek9X2/cl8jiOTkZu25vHeP9Wj3Tzv+YvLTniGyDGt08Ni89fXOpfPfGP7aXes9PbSLnP9se1081m2ydp4g6Ld6vHncDNBsBH+reKt7z60a7PfAFHMCBP7RAjqhE3SnxBZHhOY1mG1v0drNeKrw9g94q+rFN1gpWu4C9RegpjZ6h7RsWjaRncMeEtytU4SR9Snn2xnpqLk4ZxrGNcMkG4fxE8MYJVOnJubEErM93pBWN1Ljjm3sI4Dgnj62yudRYefVh7zQ/NGIe1Bqphh/R2llmOgCOIrt1wLy3X+LlW1nWni6BnYIu9yCafTVq53q+WgAHw+6utuu9EEJ0ZS/U79UHnWZuSOPcc4AuNZbtOrf6aOzv7X4eM7Bj+27s/eeM2Z81wr39+mcNfm/svWu1v6sZOGJlmqgmyXpxxMHeQBuZgcMZOUoLFQdwiC7S6DwRJDHHvByYDcDBQRuFZmZLkJzSdnnSmeANfwnEIQCHt1DxPquolp6TbQPBKbJvTJdk5IgADoBLrtjfGQEn9QvuAjj26/Rju0mPoE1ln1lPwpekV05NMehYAoac5w4Dh9qfBFBc+Ix2VIzb+2HdU6WZCqJKvL2FCmOe9ZkE9sSUBUctyUTmAOvoUpLNdXJM+8uTWb7vVV+mnFsvKhoipxHAwSCZVdAbw4cDKJBMEvuGAl25V7hSDMo7UzxCBa2iWBXYpWgmBRVejeFDQQQLepj3504g2/w6AweD79amgNXGDi6xuBBuZ9dl6xtvuk1wTQTICMCBVhwRwHE81gAO9RrXNDrwgYk/HJAje1MGBFiyMyc8K7WdgRFD+9asU5WR0TU8eVkubQlMT9YYgIPtXZzxxZgkvKUKZ8CYPHw+3BIVXwOgLC0dQBv+QpwNfaYF4Jim+VwAjgXZDAL7BhkRBOCYMGleGDhAyy+/piTuJf9g4FCilewzCAaDdnj/wmpHb6MCVo4D2qYcU0KVPaoi8Tu1S8CjqcJLQB1rycI1VPKnbkdU6o3LVnHwBvSGKrHEaCATnJOEylVlMAcPBgEsZCG/rCMy2Kths+A0EwRX9rGqS23fRHr+cioqVeYBJDW0KwVg5gw4JaQokBDtYcUKUip+K9tdgbaFDKj9jdrnaJO0ra6UQA99EXNugo+jZKbPO82MLRbTn1dvrOgE+wbAG8vZTVotJmTcmM8R8L9Ot7fztFxO04219CHYiLIpYJHYZRycZpWYV0qGoC0K18Or3py9Dgl/o+N3VgPpJX3O7Qan18FvDc27bGexIx4GU4V7YNiy9mFKwnhAcAjgEIDLgHMe58sV7mYLgl6qwm6lJ1dQWM6k4SC1AupwW5r9PYNv5ur8cF7rATi8gg8JBiaT7NmchUrGS4FZT45TR1BXYH5qpgXpadvvAHBQLyCZ4iAOY1ZCos5YfMp5F/cogPZciZ9VcvHZ3brH53Y3IJ6fuKfN686BZpNb7ptYGYqfQ2CPYAkH0ZLNCHoXNlf2NdverDOcdrwAHfkMrmthIz3Rh8roDOAAPNMTEAbIDMyME4JI1J4FMo1EYQF5lGpYPXeBtujnwubilX1Rn4yBOLgmgZr7vJ9fAtouJz0Ah4+p0mmVU2821n8XzPHwXOzPVoLe5VJmOPN1mp+rB9K8Vbd0f42+pv3N2QkqF6EOmg/cBTNZzVOZrneJ7UwAZTT/z4yefqYvZT5VruzMybHIuGqOq1Xsuk6QGfUCk5Lo55pXII7AKmH+qbcJ0TlAexpfCY7Ghd1ndDYM6FbI/FRgX+gR1/GSZ7Fv8HtjwlLFclnbWkazdq6YTVy2lUBqqrptev06bi8r6uAGtdB665mxzvSpg/bpO0cd0iZTmp/jLmmBPTG2kaU1MNk4uEK5tALaEUtKA+Dw5JVrBDtPCiQmHUHQovtS9sCnARxR1gFiswr9vOY27+ZEuU/TA3CIc9VfEGdn4QBDlFojHoJ8qZ2K2vSxfcreGTjURoWvl4PYKxzAATaOLQAAAcCxUfsRZ9/Y742B43ggs+Rkdk0Ax+cvH9OvvwnA8SkAOADewDmZDByzRZpNpmT/os9hfsh7ARwsrkDbF7ZQ2VoLlV162m3T42advv98MgaOn+n3bz/T5nmX9s7A4QAOPxhJsRK8gSKSGZgXJpN0PKCNxyvPDWCSuk6vaXaT0mJylVZ8pXQ7u0kP81n6119/S3/7+jX9AjAC2DueNmnz8zGtv/8gkAAMG7PplNeq4nF2QAOj5+1yKQDHjx9sQYIClhecCmaT9Msvv6TlapW223Vab9Zp/fTMHUrwi4OKUFQBwA5jKIqjTKeT9PHDB2PZeCGrBwAv0+UizRZz0y9X6e3wkl7AKHY4iIXzBqCcu3T7cK+2kGSPgezClor9Yg/2C7ybQGK0l5kQwPGCohu0UAG4wooEoKuOuwPbw2QAB/TbfJY+fPyQ7u7v02Qyo17IAI7DCxlCwCByPdEZm+ANAxu8gMUQYwCAwxL90LECHW2LbDk7WQBwEKSBdQVYB+1dbiaYTDFz4W8zA3DMlukGLCfTGcFXkRECgA8HhegcYi0G0TfOwLltbDWbSH4jOyLdG4B0qvo4mTOorpvPpSpD0rnPznQ5COOuca2lPdZLEGP2XUxn5dDtsCCDV7NzFfV51aa3tu/lDKTzkM5TJT/A42hgmcy2SAe1UQCHjJl0sjMbjcbqzS9wO5BzALC12Y+0mKBPldn1HDOxxSoxK/NQzO/Lxc+MBWj+cZ/p//p/koHDfbvKJ8uMiX0QR+VyNQDhcgYYJvp7sWKXmdaPjBLR5mLG8kljua7qvgMHuJyz43Vb9o3iYxRQD/VI4xeUe0W/xwsMLM43YDTxQrUavDTmq/d+fy52Hj8zFrP39/jfz8X+LxnfeA6s/nTvXu06n8o1jN1n7Lr++97ebGWxnZf2uU+NnZ5+BKxlHzacgU/kUeN+Grtv7xnGnqs6oQRg1Km1PCcvf+aa7ZxeKidxPltdMyYvVRyhAZJfKuu9/TWmuy7ZF2N7a1T2+IfSKtv1UWmhUhdBnpqnWkedBm/EtS/z63GzfjuVvLa/f/tvFQNHVKo9JV4ciDoYdWpCTym+SwW3Z2DGDNkpI3ZKCbXPO7axoxMVhaF37Xbc7aKPKf2eQhtTGGPGtrcm5wx8T1HEMZ8zbJybAOA4p+TGFEQED0QGjlhpH5G3w/vUAA4f9yll3W7s3th7smxHiwBYOKmqcxroPUahjLuOIvjv9fV/HgBHmYE6SUJZskRtPZdVuCZ/PFLvje2Vnvyfc7bauT/3c5Sfc/uhXf1L9kB7/XiPMZ117rqXGP33OFdjuqE3dv9dBeCwpKRXlishIjpyBB8KAweCGKLcZAuVA1qoeNWK2qhQ1tlvMrEqPuoIHIolTQYqMqpgjsnBG5nN1vpbki5d4A18LQwc6hmsCu2UZtNZWkzVQgUAjjle07kBOBScAvsGsroRwLF/2aX1cZOeD9v0BAaOwzr93It94xEtVJi8MVYJtiIpPbslywXAwZ91IrXDoie6rMqeLBm20xzAMYLoHiZJDZAR6Dg94Ewdw0dTdXn+2TQfKd5fLCGn2xtbgI3fhMJyJXYw832vEGUbqK31iOkSglesxo+BEEvWsTWJEkKsDGIFsPUNt3W3GxiAQ4klnvUssCKUPgUlHxwzBoZUxkqsQ/AQPGcUgGAg/5wBQwwc4kktMHCI2hHJLaeNN/ZWA5SUFioeIbagMe+pIb4QwCE2BzI7kHb/LR2PSvQzuGvMFbnlu1dBOh14OFTkg4/LlK9RE5WXnlACfajbx+2d7FKsXPFAtP0ewB/XCyZTYnspsp3l3TA8+NlDRe6LeTDTk4VIdLNIKgM4wLoB4MY0LRag58XPYOew9ikG4CB4w9unkJ3D296YX8PHV8qAATMmZRRUF4DjKh0ONYCDbVMODuJQCxUycJBpQxWWCAqqTY4C8mqvohYOloMqgBwpMv4/z6+BNmIQT/NWAhd5+UygI7JbK1gOvFKVnm2NSR57ZwZw62/ORsPq+JMAjvNVq7W9s4RgXvCa7Sa0p6+FMAR99BymkPK7ir+R90B4z6hd9BLajsgP/RBLlpqudhJ0dPQGgGM+vSLrBsAbt8tpul3O1N5nfp1Wq1laLicVgEOgIgTSAeBQEF/6DdTcXsk6ISW1Ek+l/7f+LvY67z0PdgMku/n5DOCQbqN+a1itZGOVeLcdUGbTABySKdk+/772UUtg1gO85ExyJct970FQQwJm2+XE8qZrg2hrIBYctwpxgOKotUxfx+SmrYz5zJlXSfvJ/iMkJbRQidUY2psGOsv2lmHlKsGdmXHMN6/TemLi8JYpBHZBn5ORozBxqKWSXgKE4Dm1vmK9sB7t2HtZPRvQyCr+4n2j7vR9nvWon04atIJsfWQw0I3y56zdg2QGbaxMd5KhfMjA4T5AZKoqPpxYPDLNPluoqHK77EtvGYTe9c6+JvAGwJpMcBmAg7/jZzVfedwOV8ngjTJLrc99ytemL3oxgGPknNMEGHU/k9Ix5EirgzrsYf1zTU55u7XPul/bqP17vBE97rDvgz8A36mxN7qW/6sTPB28Z3lrSKoTTOS2aKB3A+qj8nFNF1CXeGXnUH6LbjKEKMFj0gdM4OTgcARvSNc4gEOghGGgje2h3tRKim1UjCHBnTmHJMck3g30O5KIxhKI5KFkWcANB3BgOhzU4XvQdWBZ8zLf9Xm4FFsUAEcdz4sAjoH+tqfvmEADGpS/CLxhrWWMGY6z54mZEOyt9py5CTl60Eli+XUiQJJ7OwCz8HNODBFgiPUQyNWVpbv+eC/5k0JSVcxuArbxfg4k9pRk4ydnSc/7V7KihG9pkaI/+/k0+loB4VYBN1oAhxg4mGSnXIl9w9uokIHD2qfsDmDbAOsG2CsOaf+iNioO4AA7B1upEMAhEAfYHDLzxhYtTgFIPvBMLgYOsCRcp9X9Mn35CgDHVwNwfDQGjtu0nC/EwDEXA8ccrSsI3jC/4xIGDrLWKEYgdiqMHa04dmmz36T1fkt2kWcCODbp++NT+uP7z/Tt24/07fefaUsAx0EtVHBGAtLaZMn3Dc73AASIgWOSDnu053hNAG7f8Nx9TMvpdXpYztPt/Cbdza7Th+U8fb5dpn/95df0l0+f0sNsnmY4B6w3af39MT3+/jtZN9AeBa1TYKPdJ5KMqvUr/oYWK/v1Jj3/fCSAA3OcJlfpZjZNHz5+TIvlgs8PlpTtek3ZhTy5n6R+OiqIAZMG3jebTdOnTx/5DK+Hl7QxAMjq4T4t71YqREDCeX9gfOXlcCB4AOAGtDVZ3t7mcwjtK9tSTuligbEFug8MIRg/wCm8DmI2AHIc9gIF2MY6bPc1gGM2TZP5LH389JEsHABJQFc+Pz+rhcrxlXO3ul0KdA1JJ/uGxvwC/wiAE9P39MXgO5l8ZnBQAHDQ7mNfk4HE26ighQpap+BsDjaYwsBxPVukm/kiTWcAcMjvyDFYS76zrYoB68iSNIFnr/Ns1MnxszH+HH0nfo/7sEWMlErUu1Gv+OfKV7NHODvC7+aBtNijygIHUDtsTBxP1OftWSbbj/Zc5R5EC74LoZrWTuS5udJ5t5y/TB9ae9cKNGj2wv1Q6nwH/I4UErcx4MzwZbrXwcplHkPyLhQ0u62K8x7XR6ANf5nf8PqaJv/5/1ALFf6LZ2tjbGFcMrDCGiCH744+X5MEbuUjzm/8XLSnrT8riSn/etds5693n951ay8v3qlm9mhzjS2Ao73/8F5lTqs94UUHVSK5BnAM5riR41Zmh2f79h3Dn3trUfsHNQAnPu+pue/tp97zuN7x9/eu33uuMRkamzPfC63+iPu6N1u9M9Xpc1aR2FZv9e7Vk/+xVXvPfLdreE4SenOc/d+O3F0yB5fISrtfenv11NjjHLffn5LB+jzSv8MpWWznd2zc7Tz11nBsnrqyRwE/AeDws0w4618yL5qPccbD3nPUurE+W1Z6OAI4MJiMJoxI+fCJMpkyShfHFjoJpFMKrlUGriTaCXP06MAJaDZGa3x7k9ZzWnpCMXatrpHsJEta5XNKIVw6R60SHRt3b3P0hPkSBdEzDJwbc0CcavmckuitLQQL6trnug4m1+0S+grjvx+AI0ASzulyO/afDsyNrYfW5P+PAI46ypErl2y2yt4dRkNiMGZsL4wZyFOLcW5fjRnRc47cKUfiEueht+/GDOIpQ9/e65yjVhmFM0r9nKGM1wKA4/Hbv1tLB6sqD5TDohZGgAjBIQQA1EYFFSMCdexJwUkQxyteL+nKDktE/wcAhxIAenUBHH54tfYWAgyIUcFbqLykl8DAYe1UAOBg5XdKc2PgWM7VQmU+XTAAA2DH5Fo9dK+YaBHdK16vrwia7dLzYZOejxsCOAjewNxsN6wecgYOJYYVdPRq+kzvHtg1uAbOwOEEF5HowhLNhuPIQSuuTUjyeKVtlCXaJ3NSWClobAP6fUpg5FB1gnAUnvsngMPYORictt7NFo6wyhMPbtQ5gxKedHhXb7cE/ecADmPdoBwYgEOsG6pW5MsqDcnQYEF5VcKLrUF2qugeHgtdVtjewsEo9twGQKMWt6Bs9gksS+6x2jIWBGd0jEeLDwE7nAGEq24tMkKE2PWjtc9Qsu9KAI5XgDYQpE0EbwDE4UCCin2D4AKn4tDiQ+Jbm6uAYpnz0eQKJ6dOQkl2+pHsUn3vRbLez9uBHcZq0oI3GKwryV5nlvFxxyQk7h8BHFhzADi4tjcpt1ABeEMMHPgaGDgQLGWV+AsBGwJwOLijADjM4y2PaglVVseLoZnAGrJsHF+o0wjeiAAOa3cjBo5XAj5EgoE6P62Vs3D4V4i6z2OZec2AJ3Rz2xlLfnPNqQ9COOU19nevKXX7FeeeYCgtNPzhPYEU/TNhGwKAw5MUYT9p0MMQT8/+SK4Ks4fLnd9TecYT12qYQ+LY/ftoF6sEf2YIaqucLEnZUU9DG2tzwf2nql9I/+TK2Teu0moO8MYs3a30WiwA4BCIQy1TxAYzm4lFhiwcptsy6wHAGQRoWCDaWkWIDcL9cXzvIA7ItBIpSqioAjH/synNPndkRuD3qqcrXDCFYQN21M+QbOdjydNW35S5wkoYgINTBJpzuwapn1y1SL+Uqrmc36ZSlQbywDd30rCFSkwW2sd55g0V8z7OwsAhVhsGxgcslc78In++yLZVUTpwjrrNe6fiMG56mFtUgDuCtqAT2K/eQBzWWoUV1WyVZYlQzon2hgM4uFYF1pYBhdpDNS229Jj+xbOsy4pfx32CSq5jYsA2jCeXmcRwAIe1UWkZOJSM1/N78jh/PrNvGNAxs8XMyMBRAPsed3DwRgAnEcARmGYA/DAAhz5fAzgENvOAeQyylyD6ufOxEoKBISzohqGv/D4AR16/jp6rrx3Z1MralmerNGztfDliy98yCuBwOS86N+5jtp8wBg7+vmV/i0ltcxrzldrniwCODCaUOmh9VYlTyRgVf9OYbwj4Nh3la2VALfqo/D4COMzvYPKwZg1y/cC/RJrbQUsVXUMgbgE4HKgqRhB78Xk8uKdE6Q2qzq1tlWTXfp/1vrFwePKQCSxTP7litbaLJfw2lHHpgOD/Bn8ujzMk2loPPctAXkNnqnPAWaxcq8clpqgOC0gHwFHmvshyPm8HALJsk67r46cdcgDHUQyOWdyDhpQWNX+SrWrsN3g2a0uYXd3OVi6y2TCSEsgm5YdtUQAc5sMYQImfD2AlwdrZFDKbwpfMwGFJe2uhAsAGmV4I5igAjq0BOAjeIPuGABzr7cZYLHYZwLEBgINtU3Zpt8ZZ/KDWKfBl0RIQZ3Jj4JjObtItARyf0m9/+SV9/vwxffr0Id0tb9Pt8jYtZwJwrKyFChL9mYHDdbIB7doYh59BZXsbAAdbqBQAx2a/S8+7XXrqATie8Bx7A3B4X0nZH9kiAOIFfEGLF/hCiDWgOARFACzGeDuku+U0fbm/Tbez67ScXKcvd8v05e42/cvnz+mX+/u0uLpOE8jVdp92P5/S0/fvBLB8eHgQwBJMH2i9djwaOOtaQEOCDG8I4FgDwLFTm5GbGdp8TNk+BWwUcGbADLLfbg0ckQi6wO+8oxHuAbAUAC1oPfLx40c+A9rQbjcbMnh8+PIp3T3cpS3jLLv0ujswvoL5JuMVgDYEcKx0xsS+Mj+brVJe3wiygAxf0x+d8vUK4MXOWsgAgn0AACAASURBVN6SHUNAKQIrtns+Hz4HGQQwZboAA8fHdPdwzxYqAPBud9v0ggPtWyIAZblccJ9SdzJG85pejwaaNx8RK4m9jXmlj3Z8Ca105Rd4qx6CNbwl1WSarqeFgYMsXRnAMUtX00WaAMAxn1ubn+sM5s0sa1jXrJvlc0Al4Nya4wfBrtHXzO0Eh7HtMQBH1HuuX2q/TSoD11d7HgCVis1rT0iRwTp6BfH79iyTfw721+e272OIVa8XK+TYjcbPGZn83vwb9WqZq/Ya2Jv5ntSVxSfIdt4uOPhsqB8gBDrHeYpfmm1Gs164ZGSozrYxrCnXyllQ/va/p6vVg9mh2p+kHFq80s9ZcU2rOQ25s7guw/NmC8Istj7KTbR7+fuRPFVPPnrXquLpgw+5b+Hns7pFQdwXPSBsK1+1P14/owOqMpNf8Ek87lCNNezPc/H03nz39swl12/PVq1v09s3Y3v13Hr0xj22v+M+bL9vbXQrO+1cZN9sJEbTm+/3rkH7HL25Hxt3b+3G5vjUPjj3mVNzfW7tTunkVmbO7dXevS4Ze9SpY3ugZ5dOXTvK93v0WE8+T8nh2L7qyh4VTQvgsLhLjmUVxqqeLo7PXOakz7LUEhDE63ncrLSuH4I4KNcO4HAl2qIeW0XSbhA5DpWYddft3HXOLXY7Wdl4NujEVpCi8o8buV3AMSXXCtq567fGpjfusY13TqGdU27njMCYchub+3MGq/1cNTfWA/GcgohjzmtqH4oADlx7yL5R0KuD9QzBzHaDnzKOY8Y3X4PfeLBIv/1nMnC08uPzk8ecy0UCmtUiC6wbMmey3cc9mfP94F+jc8p5CIGEMi+RSD46jHXAoqx7HeXgGlfB9tq5a219DMaMrU3PGJwybufWeMxIjN1nzIBcep9z+7YnE5fogt644jOMXePctXv7Z2xPHXab9PR7BHAgWSGkgRg4FNRA0IKsG7ttBeA4skLEqkReQG2KHpNGF4mEGNg3jIFjAODg2U7G0/n+KetWzeYhMVWIAbpB+Ab/jx60YOFgVVMD4ADjRmyhMjMGDqejF4BDzyYAB4JmAHCs09Nhkx6P2/SInr27dXrcbTOAAxVGCA4w90o6RqsWs/nygHh2qBgtMFBF0zLB941XHQi44AwXOX6lQIMELGtM9iX11gq+fR28wQQb1s6SymKoNqYNHF4R6LC8G7d2CTx6ZaO3ZqgTpuY4CS0i0R3kZmsAh4AIpSpbSfiURKNe001bZ/aslryFivcad/aPvNec3jSkKVWRWfdFz7JkIBElppyFA+wORi3PJKlmgwkrgAsMwGEx7Ez13DhUBn5StQqZHgDiIIuDteUAeINVnlfWE9tAQAF4UxIceELR+SsJYXSuEbxhc5ony9ZTchLsn12l6IshiKO0QTFbaZTkhj3KFY1qM1DaDQggZC+7pQI7Vr1pg6NfQDpUBxu8kaEATAVgtMXcThloFAMHmTfIvgEAxw0T5LMJ1kIAjhn6Q6MKdpLEdAAgSKjwicAWiimrbAGscUYUBM6xLsbCQfAGkrIC3HjrGzJwIGFrZDKFFttAHLyugXKs6p5zqdq37IJkthJvVeEJVgdzVQAOA+k4I4rZ4mzvLLvaO4x58qEkXpvkb26hEvwAa1vlvoSFWpROPo3hsPc4i4BnPCRfnvyILG0uy2WDN4GdkGPPya6c8B9mYjy5XGyz3Tu2XTAlpXy8wQeCniXbE/mfva8UUjGvAnBMrtISFOSLKYEb9wBw3M4zgGM6gdzidZ2mM7RVmVJeJZuhXQXvIQDH1ZUAHA5i1Dr6PFglsQFsMgsHW6goOW4Ta3Nc2um1fqEzcEiFZANhDDEAOihhJwCHAslF10QGDgP/GYMFc3CwLayQVuA+AjgIWcigHEvA5H4uxY/U/UoFaJFZYxBxQENmJjKmDSZk5c8jYeB2Vn6KEggZKMV7CEQB0FLJoNrvvG1MBX40JoBA0SzWHd/zAOZJL0B/8GXMXEwEH8X64QA9Z+CAjAmkGHeY0UIbED7vi5CsrPe59rPSl7HdRkiMZyBgodama+VtHczWgXHc28bLxoWK1DxVJQivs52/tEZw7FANzaTSFIm1AOCgr2KBe0vIeJuUyVWh6Ef7lNwqiJTzAnBkf8faI8R9UopSxtpSuB0rto7y1gFw1D5xtI1DOxnXoh5DBJjEVewAy4LTJFEoLGL1J4MyzJ8JCrkL4PC/15/NNQXZRocMCbd9ua6zveUKeJuGbA+iQziI6wj9qphAeRrlF52Fo7Bk+Du0X4MOss3jgA0y/+g04srI/DADbzgIIAA5pMvcfzLWy1DwlM+4XhFt+qNKTgQQh5J9FuQDcAPtUwxknttk0Z9xve/+o++ZpmI3z5Ez8RULX2ZOz029bzMgPRkNcwteKaCTjFczfcnZcAfR9Bn1qDGJ6dk9Vlhss569BXBobweNnv0+n3v/jPZeAPCYPEOPeVwyV7Oh7SZsE8+RhYFDrHs2HxWAgxpWNtxtfcRpDd2G/D7FVMLelVnQTGcARw3e4I6NcRcb01tSZb9ZNWPZg4UDANhaqICdwhk4+P1b2r+8JrJvZAaO0ELluE/r7TatdxuCNzZgdyB4Y5s2640AHBu04zikA15sCYivOK+rhQoAHHcPtwRw/PrXr+nzJwE47pd3AnCAgWO2SLcG4ABbA3UydLS3UDH97TGovG8dLEkQwEEgDjBlsAWMABxg3wCLCMYPBo6n7UYtVMDA8Xth4NhlBg4DNVuLNpnvwgDoYEiydLwamyOBoMf04XaRfv10nxYAhL+9EMDx9e42/fXz5/T17i7N8H6AKbb7dHjekHFitVikD/f3mb0B4AW0X/PEN+aCdjultHsWAwfAFoiHgKFispil2XzOdiiwj9BjAHiwRWu6YrwEjB0EDLzBV5xy32AtweIDAAdccAdwAJzz8cundPvhLj09PqbN8zq97o88vGAMYMJAe5X5Ypnmy0V6MXCpiznuib0EBg5ceDKb8J4EcFgLlRyvgSyi1RxYVAHswFgNwIGxTeeL9PDxge1awIgBJaDWNZh3AOgnBHGQzQ2FMAQGIx7irTbNPzPmEfaot2qSIktiOIAfQRYNY7hQS5hpup7M1D7FQURYDzBuANhBAMdcAA583oA+LBh1wJ0znxmTDPQzdA6Y0jxeHfVpm7Pw/Z4T+GQCwXnBYsr2tRdbi/vFVQbeB/Y2+M9grK1ifcEB8LHFBFLtH5juDWcaM+/SX6ZY6ZtNwPYX9HmNpWwvKy0a4nFiHY0tZUzxW9sztgJ1rcpkkwAS1e/cVrg/b/51HLN/XzzX0kDP51KPob2kM4yfVcq5QGxYhYEsM814R0FcxON/f/3fUlre25yZBclFZLArBjw2Bjm3Ge18xnhQm5Npf+7FnNvr4efKG20AIqfi3L3rV2vRC9tl/0LzKz9gyBg+xsCB947ftznnG6i1BnCYT2O+3ti1at+nK7oVO85gz4R5PLUOeQ+EvRT3Vft9fyRFntr5j9c/dd0cR27GMXa9gVzaG8fyAf773ryOzfW5Nfiz8n/pdU/Ndfu3c9eM7x+b63Ny4td4b45rsCcbHX3p2Ntxt/Pfu0/ry53aJ1E+x3JTPbkbG/+53NTYPTTG0vyx2OoGwGFs0cqlhJhf3vu1LSy2pWbgKOC99jwtb6sUQSlm1Mvn8toAcGCwLZ1RXLgxoa4nsQ5K9Cayd51zghQFJjpA5zZE7eDUSj4qOBqzJlgQN80lAuvXGzoylia5EN14StGNKc9zG/yStWvvO6Ykz10rjtEr5S5ViO066wDfGOcREAfuG52qvBU9rtMM4pRsnnJQdN0847bl6yD2+ectAIhzst83ADmLFf48RLTGPV0pyRzsahIwNodF4RQAx2BOQoCv/O08gIN71mbNA+U+thI3Cg67BSC9mubU2pxyOs/J7fk1G76jlaH2/u8xOuf28Lm9f2r8p8b5Z52oc+ON44kADqysEhDFKJUWKgHAsRcLB1uooLKjC+BQokgAjhrchefiEY+B/kIjT52Sqf8LDbxxcBiAQyAOgjfeBN5AYCwycADAAfYNvNBGZTZdGAOHKLwREMEh82gAjrc3BZ2e9+v0CADHAewb6/S4XaefALgAtMIAFUZdM3AwmeXOgXWw8KpAHBRzqwkcdEPOSrS/qNwqwe2COyuKsbenSsDbgB5Z5ajXrpJsfm8BOBQXhy21V1aLWosByC3kvCgvBm6IuqqABZrkh1N/WKrNE/ikbkdgiVW4RjdtuWIHT9BdolwIZKFe4zUuofgOCsK6zhKlfknuud1HcI1JTSoxAThg/zL7hh36/T5MaN2olUrOe/sccY09UV/AsaLZx88CyBxQYQcGDgMFvADEYeAOb6HCeFZOJHoirtivkoSoNYhzV/l4LVehN+X4folex5B/q4s05pp+PANhLO/FwLR9z4CNV8Ub5Xa+vwXqHUQh11f7mDLAARuAY4rKNoB5rtJkalS/sxuCOGZk37AXGA7I1oEKNPS9BtgDgSlrrcLgiq1r60dk1hCxohz2SLoaSMNYONhOhRX1WitgtJw9RS1UUHUvAIhjLix+TKAb9aWtfQTD+NpRLshUUnrvas3NWYlbx3MWEQQTgzeBsSL6AZRrE4ZiixzfadVUXj1voAF9xnSwG/d8iCwBsFHb7AnaDCopwke/MI9VV7BjT3W5aDe1P+3PDGAFT84rsP3PoSJYAScBnrKsxbE5wKsJuuIDmgIE6I194w3BabBvvBE0BAAHWqc4eOMeAA6wb8yQrEMC+80AHGDkQEBbdNUAhWWKfVYJWw9v9vF2AEfJGFXzYD6V2BLwmub2K0wihoroCNzIwV4+k81ltTE9/1nAGzx4WtIsHoiHQQFjcjLmKVTYAcDBz9qmkChh/oKepd41WqMqJFl6KHMjQGEQw+kVd6Iv94QEfWUkCLwFYaV/jbrb+ouLhUO/K5XzoOcuDAi0gd7qJNtkT346u4hVT/veJpCrMHEA4LU/oH2bgBzOwMFWKq5P3e8hgEM037JtWiP1CPeEQNwa9g5fS1PsPEdhnnx/yRiHU49lYAOLVZ5XghKNrcjsGmSdsfoGwKHdWgfhI4BDNuZVAA7IO7+WikVDYGhNWcmtFkBsmXJdaPoB3pjcTA0IoiSMkrEmvxnAId3iCdcCeorBmDpbW5+Rc2a6W3Hq2sl1drUSkRXGdGcN4KgDQvGzrW+vfR735j8LwBEtfAk46f6WVDF16kxZ3B9yuKWfqfu05/i5thub25j8gHqP9HR7tgwfzu6t+zdlnfid7dsMujBgKEGsGYQlhpzqPTHR4ME623cRCE1dZsBKryaWbtAzkzXHxqDzr+kBDwTC38kgBmvH5+Be+IiWJGNrFW+lQgY3B6IXO+z+qFeRmQFu8cDZyhX95Uk5zaHbi17sTbbWqvLNGXR/zqA0XPPYJlP61ZmHXDsV30B6q8QjXIYrr79iThFojL65oUKiTYlFH/57xTdNxwPQkwEcbtX9XCCGLepC6lBB2kxDZFYZN31lD8Z9ano47G23QZRJ207argZWCb6XF8748xPAwXOI/DqCuA2GXVruWdstY4sCsAMscARvOIADIAy04jAQBBg41juBIAiEAHhjs03b9Ybfb9c4fyMJD+CGtajIAI6XNJtP0t39Kn355VP69S9f06fPH9LHjx/Sw+ou3S3vTgI4IjOCg+8w57XMAWzjDBwCcOC1O+zS7rjj2LdsobJLz1sAONYCcPz4mX7/HSCOR7KICMCBTih2UPXErLm1DoKWf6g1B8yP7S5xnrh6S5/uV+kvXz+k6+M+vW6e08fcQuWX9OvDQ5oDeLA/ptf1Nr3tD+nt8JKWi3m6u71VMQdANWBHeH3NLezA+MEzy+tb2jw9p6cfPwnwYPuWxZQgDIAXr2H70G7i9YVgCJwrZ5OpWDWengnsxJacky3imsCcm+kkffgkBo6X/Z6gi91+l+4+3qfFapm+//FHen56SqBwRAEMdAsBHAQtLAjkENVaKcCAGwUgK4AoYAiazGYEl4BVBe1TjtsdZYXMIBjr4cBWPMfDPr15kc5+T5aP2WJBJpDl6hYHYQJCaCMSzu9qOcNzl6H2se4A8Tgro2RFPpMXu8gvxe+Lbof/A5AJ/AgANUjJiL0Gn+EGAA7c29g3HMAxm6fr6ZzjBIDDfWqxKL3K76P+BfgjtsHQuQb60GPSDs5wuY4MHK5rC4DDW6jI78rR0nBGGz0vQYwYDxILCUFq9jn3Cf2zPrb41f9WYrTNnQLY36/rIKwYL5HNsYhJVODZx/QYApiIzC4gZsL3Ft+FMRBnfTJfPZ9DO/MRbataDMpONZGjyj+LLVS0FnpmmZQI4FDRDv7h3MSzkF2f7WoMRMqYm+swgGl+/S/pdXGbr+nrzfliizRj1nI2jswgXPwtqSRZoNYexzXryUUbN+7Fe9slqv3aMWnT73vXa2WtvkKRC62tt7aLbCs+74UlVmtS+ybl3sXual6t8CDEIxTtK4Y3jvuS7+P9L/2+nZ92LXoz2/rzp2d/+NexZ2nlpCdHY/dur9l7jt5nK3+sJHdG5cbH2JOp+KTxXudkteilvqyOXffSeT811ujLuMyMjfeifdqArM7t/XY+L5Xz9tnHZKVd8/gMcd7Hrteb+3jN3njPyfc5OWn3bju2nAeo2BTPATiKnfJzQiyc8LmILVQi85J+T21h588CGmThEPM/7wBw+MY7tzlaBVUvqCvqgQWv5uzSzdo7SLbj7AlsbwOPbZYxJRQ3X2tE4hz07tUb9ykhGjOI7X3GFExPuY2999TcjzkKvWv1Nq7OpUWcL1WI1X1D2NDvEanfIhuHehvXSQEelDtU3eeM5DklES9ZruUBvNPyrnl4P4Cj3ou9ewVK1oZ6LhrSdk8X5WIBi+j0WECN85ETL+7hliBedKT0fQz2UdqzYsp7KTjWtdIezh9rYGJSyISpJ7//LPm/RF7H7tUzQudk6pzhOWUQT431lE5r9Xe8zjm93HMexvYVARx//Htup6EEOJIXqqhwelQc9g8Ebgi8kQEc7KmqyhW8tzBwnAZw5GqwyMBhQS/pDk90EO/I/16uxMHxmtuoOCUtwmXoY5zSbDJLiykqiwTeEIBjztYqSohdk35VQRtj4ACAAwwcO4A31ulxD+AGXs/pJwJPDuBgxbExcHgFM1k57J8DODyBYwAOB3GImlnFoCVZ4Z89Y4tjmibT3pc5Us7FElMG3hCIw8Eb+B5R69K+xmKrrgEyEMLUYM7DFNvdVlCWEGaeA5z0hUywQ91rTswhFqO2KUhooS1GziHnbtKe+PTYaS489wRE0HUCjlkLFQvMMDAdqrNxYBQIJAI4RPhCMEmuNHOgCORIL7b4MOCHpTlKFagHICzZ7kn8xK7M1wkJPjE9ADAgUIBa3zoLh6hco5+U2SNGDgNlHbxVwTCYH4XRE1J1PUddGazKwdI/mOPx/vIG+nHAiYpxQoVG1TNdkZUro+5wK+PMGwq2Y7kE4CAIA4kOgDhA3UwWDjBuGHDDWqiQ4YBtKbBer9amQuwdN2itYslIWW6rFDIB9rnFnEMk93uxbZCNg4ANBDEdwCEWDrZbwXqxhQrAG3qp/Y0AZg6I8uA8WywYG4mz2zj6W06+tWdwsIxVLXnuupSiKnHt426ttdqf9F8tgEP7xoAU/MH2APVq3HjmBxb0hIKsweCUkF/wHjyp49fKaWnsx5KYdFvl3DitHdMYPTmkryXFp3cLoNFUdVUBqvI3p90t9lOz2PpW+NmT6Gqdgl0rAMfsJqX59Cot59fpDgwct/N0v0Kwf6b2KTMAiADgQFUk2qdAZtFCZSJmGbILWcW2ATjYPoVJ/LIWueQ3BCd93LKBALpZ268G/BHloKV6zD5/DqzFwJwfNksbFMlb0ddRJ+H7zCLjjDtmf3J1G1r/kNoy9haHDgVoAAF59zOLodR6lBCugATyJZkXsP9kOwU0ceYQ/5TOEAXAwbFmAIdkyefRD+gCb+hzAqPJsObx2FwwoYMkB5mTBM7TS/ogAziMhQPgTjJwVAAOjEGBYAA4KjpoJqAkI3qOrN2zj+5ntJygzEnLkPh3BI02iunAsoMIqrGgKZMuBnjz1ilcN7Ab2Z51IKfPh+TRWTz0eQdNOXDDgRz5eYKNFoBD4A0AOaY3M77YHogAjllm8hBTTd2yIYID4vmljRPkhWwC6aZAqjPO0CcPgKLmj3Gf6U8148ZwHMECN4mMwXsDs0B921bzNz8PGDjima7Wd8pGR1CGeTJ0/gJgw9lz8nuRtAnXbQEc+dnEOCWb4u+vNfjwfFz0gfZhmX+1BNSe1pqWwFkGcFRVov7eogvcR8ntV3IbRntvuaxo/Z29xxNLBvrAGYjjsceS6jZ2DeYarwhcgvxP+BVybqwbykPmKYkACD+GB++9A+IorB9mBQ2UFvVEBN6aX+aWOwQdM6AsHDXk0wXwSt43gSmIcRvJTw3gGAbcPdkjNQSdo5hPrEwrI6flta3p629jYf/HYu8t/VOzF9m+wd+8pUq2GBmQ5L5D68kMwRvSwWZVrC1PPmM7xqmNtwR/SeANATjUcst8RJyjDeR7YMGAbAptiwE4NgbeAIgDiXeAN8DKsSMDBwAc1kZlC+YNADg2ZODY8nu0xDim4+GF7Aj4Hi1UCER4e6FPcvewNADHLwRwfPr4Id2v7tP9CQYOtrhqWqhk3Z73prURtcQ9zv4HtlI5cuxba6GCthuZgWNTABx//PGY/vj9MW03+7TbAFCR2OMQxQfOUpuBSKbDBLR6swKAa4K/p2DcuEnp68f79J9+/ZJets9p++P39DCbpI/LRfq3X35Jv314SAtIHIAuP9fp+uU1zW7A8jdNi/k8vRxVCOK+hJil4MsJwAEdsHl8So9/fM/yjDYjYLggcwRiCohKAHiz26XFbJ7u7+4I3nj8+dOYK1JaLpe0n8/bjQAcHz/yWcDGcHg5kL1kdX/L9iW/f/uWnh8f0/XLW5oksVTIzgo0gs+TeQKsEC6bkDsAOI5HATjmsK8AFN+k43abjmuBNSArWCswbkCWXgH4SGCHUKtcgCIA4AD7xmK5RMggA7LZUga+LDf6a2YiktyB+cWsJJPoAM4LwEF/m0Ub17ltlftn0xl8gKkBOMSYdoV73ExJFSYghp73ZjbniwAOgFlmAHCohZGY2NSiRSweWpt89rHkPXRfBiiZnqIOaFiaiu23eBTAJXjFgocMhjgdv3E7RxlG0gessfavgJ4LSK4952XPOQA1yhmn9jnc3mbgST6P1X5EGwvV2UTX8hgKvkaTQlnDWubCD8y8tbVyf3YMwOGFHznSZAAO06U+/9lO5O5Abcza/fdAW2/5/8jAgX0rlkD5Mu4Hc/3gw//6v6TX+Z35hrpre67y66mNpeSqAInDZzp+Z3vmbP3OXtw5/q4nUXHNxmK6ef6axDyfbwTYEcfmvldk3KgrzIftAnwsQ3/YLHhmNukAOChThZGrNy9R1sfi3735Pjdf7XjHru1+TbuG7/l57Lni3q72ebC1p9Y6PkPvHr3Pxr12blzxGU/NTztHp+b+PfP+Z+d+bKzVHos+f/i+t1cvPeudk7mx+exd/9L5jrLf6tF277iOa59xTMZ6++qc7rp03KdkZrAGfJDSQkXPOQbg8DNlABo2ud0y30P2jRg3KvNXgzciC4cX1bb7asDA4Q98brLbCazfPwRwlErgYpTOKaee0EQnaGzj9ZyTnhI6/QwaXXu/MSPZCq07bL1rjM1tO55WiM8J7XuENW663ufOOQfRiMf59uu+l4EjjoFzXm6Qpxz3icCNCOjwAGoxUO4X9vvwnZK9k4o0+HplHS8FcJRqj4jSumQf5HvlwFPtfhU5NUrX0Ku6p/Dxu3afxIpLzoE75i2Awyqrhkp2kBKyRwuJRJVVDdDRebUaXzqTOg/G0AvylDm5xCE5N+9jfx8zoL17vteROKXT3jPec/q73f/x2pfomUt1zXEPAMd/MwS0mjcoSaGepQjMMDgDAEfbQsXoN/8cgMPkl4FfGVDd+7UEQb0iMAA4AN54uULlO1g4BOBAkIyhs6tEoIYzcCzmBuDA7zKAY8LDMyuH8Iyvh/T6hqATKoY26XH/TADHjwzg2KSnbcPAQYyCJ8JK8JnaIxxsnZmfAQxnW7DqIq8cy/JnC9xzLi3vXZgyjIrUkf/UE9YuwpNtqnxR4pmEGCyHga61YEfJXRW6aQeJxD4UeVyUyJy86cp67qFBpIJnxgjWYLUUwRvOvAHNISYMZ5TA5DHJxMBxLn7L0JXBXs2fNn0VAgSQI9C6eqBGutR9G1RuoZIILTishzmCRJbNu7oJAA6rGuCTW4LMAzgF6FASfFdpwqciAwcBHAByAMBhVPzO5oBgGwA2oXIRVS1NNi/7OJV/pELQHFR3XdH6BPq52L7B33mYV4DLx4H3sNWXtYN5A/jBf5dZzNUWyMdaTJ7u1TJwYI1V3Yv7IfGNCjUEJQuAA+uA5Ddon2fWlmI2A3gDvxOAAy+wcaCtCsA1BHGoOCz/89yM1svbvgjAwVYpB+yJK4EzULWIF9bIXi8vYus4gpUD4A1roxIZOHIy15hJmLRlEsjtqIaDsQC8AdrcrI/DHNovVfzpS5VBMt56KIB0TgE4YhsZB0Rwc1k1GihlgixrMxTwRLQ3WQwd56FcH/+5hySQhrMBCNiiFVb1U/ZNiodRgTD8ftkvN6HBfo3pP/maqgTyf60/62wB9D+N2aA8T/F5Wvm31BTBGwRwQP9cJQI4FtOrtJqLgSMDOFYO4BCoaDqD/hCDjIM3cvsUa88inxggDLEQAMShiRzzxfTnAuDA58BOEIPR1khjDMwTlXMDBvNqAR04zYYZNZTPc0sH6YkTroUJvxhlxLCVnQd7LOkqAw5g01aBxHj2pKbJ85EBHLABto4ai4LeGcABfWTyGM9//j3YjuogvbWgHaJFKAAAIABJREFUyWwEomUXE07gdzYifNyTdPD0e5RsI0DL9jt+BmADDByoosb+xs/QGQXAIV1AUEJqGThKb2/Ku7MUFAkvIA7bcy7PsS+4Ayli9hft6yKYQQAOJVNZkent6ci6Ya/IwOGMNiGJnsE1lrz2eXb2ASaUnIHD9m8er/e4Z0JwmmaTOV8Eb7wDwCGZ8mRyCQrXmr9O5medm21g3Bj+fQQLDP8ewVF6JnksURdF3VlvvfoMODi3/g8HcFjWwwZdM3AUBzH7pBGR4HrFg565jQVnPftseZZDMDqyxtDPsKwf9bOhmdrzkfsy8bZ17KcGwwqkVZJyzjjhIBDLQ2UAh7cQkcwoUawWUwEMxWJwgDau0zXaurGFG8CnYqARgMPYJ+i/+mdNF9heiPJS+/tZqgw0UeQ8+3IGavHPlXHDezV9Wow1LxgBHNm/M4YR+i0ZQFOYVDyW4/Lu/nPxoetAgMYXzkIWC/L1jevJWJDpYoxP9qWwb0g+YpvGwMLBdKGBqBjPtb/xq4FPbNu19j7qjza24r5bNmhyYliFLrVjyU3TQ4q/yOAJvIHmawJwQO4w+hcCOIy1ieAN2BUrOmgBHGBgAACA4A2wcuyZ6CeAA+CNrYAb6/U2rZ2BYwMWzJd03L+mFwA4kJg/opgCZ9qXNCWAY5W+koHjl/T580cDcNy9G8Dh8xXn1NsfiX3hwGcDgAPgDZynNxg7GTgERnkEgOPxKX3/8ZgA4Pj+xxNZRPbbQ3o1Bg6wcAjAwRQy/3PwH9rE4BkBepgCSHBzneaT67SYXadfP39I//bX39Lu6Xv6+f/8R7qb3qQPs2n6169f028PD2mFKvr9IW3++Jmmb1fpbrliGxBcA3MG8ITbSQdLgB3KGTgApnj8/XsGIlxRB4AZAuwr8POPLHABowXAG1+/fk3Pj0/pxx/f2eIGemS1WvH9YCK5nk7YQgVjIFOnMaHNb5fpejpNv3/7OwEcGCueFSwaDlQgOAGtRwB8mM7EOgBgJmSQclUAHLT5V9fpsNmkw/M6HfaHdEQsB0Cb/S6tn5/JCDG9xpkIbSX3aQaGj+UyLW9XBHJwOxnAlgCOm2l6Y8u4g9pGTa7Tfr8zAIdOYGrdcW3sG0X/AUzCNj8vdjaH/pzNxWRCsO91eqVfq3aDBEzgeQFWmUzZQkUgDrRQWfCzzkLiYDywblBmJg6uKbpK59oC4IgsFe4vuF2JPgz9dkve5z1gOmos3ljbPiWaSisZtcWhng0M1dFHaH2PbO9CEj6fnxoAAWMVISYb/aeeF5Tj88aqwrhaiOFIBMweKY9WmLoMpDw8l+lO0U4XNigz9Tkmo2+quS/YyWrI/p4KHEjQjuUfjJVVxRNHMXCwjbMxgZuPIQDH7QA86bav8psdwBFYECtr7UUPnaR768u0vmPrP+L+Y3Cgvl80XNGxGLHLXE8GoryybC7nKNoK8wLg8DXzrwMf12XmEgBHkLFTczT2bEN73xQrdYBFg5hiB/RSz8upmTv9tzju3jO0eqSytZ2xx7sN9/rpsbQ6rjfffT3RJIA6bzq3DlHeh/IyvODY/jm3EqN7IKxxb45794t69pK1u1RmejLRXn/sOdq91+raU/LRXvPUHLdyOTa+c/IdxzNmM0+No2jFEkMaBXBYTqiWxbo4v6xpDeouOWxnyy0j174pwPd8dslMkrXOIYCjqlA4gRKKQnNayOpK2ks2iL8nXrcV/mio4/etILWHp3ZDx81yztCcU3LnFNvYBu4975iA9pTQYINYYjxuuvb71gi2z36psjk335xfS6qcml9/ht5mG4ZoCnp1COIoDBzlmt1cVTWc3hq0hmYwzzGZE6qEaqrh4VPn63Tbj9SbsjdnxSCWPk2twip7ou7fPSYTrey+B8ARq3t0HZ+YaIC1ioN97A0VgtNQbF5xLakOKUv9qrS4r8/J/aUOxDmjPWYYWmM35ridMkKnrn3KyI7t4zE5OjcXl97r1Hj9HgBwPP7xH3l7eErF6VDRS5e9Uo2BAyCO3QgDB96LREsi6t3CWdZCBWOO8qsMtAXyLDhm0qiDFh1+sSIolPOaXq/Iw8H/2D4FbVSsqgknNHwO1Z0EcMythcp8xZ+RNFAVLFqooLIO4A2BOI4v+7QHgOOAdilrtk8h+8buOT2SgWNHalskdJDQZpzZaYf9kIMJtYpeHlLt+wq4YewErLwPiUathcAfJTdQ7zPVvQqoQLYRe28+UuOiVdsUa6Pyop6vSlgpweoBRu/bnPd/vj53SyOesY9J+ZtUhP+sgBuTSKxq19+UwEcCHkkkZ+AwFgl8lrSnuoaoWVHBrgSxU2dn2bEkjnLPptcsB+f6VeANATggd6qeKIlw/G5CBg5Rynvv8pyfMAYO9jkP7ACcdykSS7oVNgpP6jsDBxL/3kZFQIDA3GAgDiYaPXhu4BBdv7IcuRC1qsTW9qlpMj0XWlUFedWppUoz9auvpyYvt58xgJFAHKqMEDaosMf490IUNUggazEjidbLqa7FZmItVByAcYMWKaAHRoWZABsTtE0h84aYOgDgwPdg7OB7CPywFxMmxRvBmP2+WR6cgWMXGDgAqkFyFgANgDXIuIGvAncA0OEsHGqT4q2GlFpQlaWAOwzSWy95pyLXtvD2Ki4nhqfJbXPK/HHMjrUJviKDTzGo0ATlvDUQ7XBor4Hfm5MXWknU76kS6xUA06FMLu8G4CBAwsZjgA19LMqSH4aG1i1Xudo1tN+MojAE8nLay886Sp3nC8bzg34pwVdOxcfob68Trv5b6jx7MQVzJQDH5PotzW+u0mIGAMdNul1N0/3tggwcsYUKZBTsG5LHawE4pgKDsW96BHCA+pmtUFS95XpX0LWS5NOjSLG7vcTnMviDIDOjhnZGlZZJLwNpDG5XBX5i704xbLkdU/LNEieZGrkkMgV2MJp9JkdrAIfkwOTFABysVsvsRw7qcbaJYs0oPjZfCmbbHs5gyAKWzCAps1VR55ee2JLJyPxQGDgEaCxtjKQtaH9MHlTJCb9A4K7MxGHATVRTk4GDtOMCcJCpg2wd0hsal5i26HcggRTYJZyZqLQAi36576dcV25+tnNORZ0AEI3JjMtSToB6Aky+lzPDIPFMlilDjulrYajKnoYh83xf8WsgUhSbB/aAKM7FdOXIy8J+IqCHABtztLMzAAcAHahyRrWzVzjm5GxIlMZAiztIxX/PO3p4jgnnv5DCGSgm+T/9kLnYI8v5KZ6lhuf+NrgZkDm+T6Mub3V70XAVSKRYUnvDBQwcrkq0LQsDR3HVDJUXHjsm1VsMBp91LLidAX7N2dJ8Q+6FCKIJBSCRCr0gmer4lAOHs3rMOA8l48R25YCssvdcxdMOB9rdIgDShwIxFP3mbV3ymd7ZpgBCZk7RWhGBgckq4zMQmHk+7C8BOBygJrCUt5ItYGKBsCVfeSkGwB5rO+C+vxSmC4OJbrElmna8x0FnZT7lsxirkYE4CnjBdaHbcO3v6HcWAEe7jeo4QtmzxUd2Gx2ZX4qPpjMe/X1vl9P4Qfi8M25o1tRORXZTP7uOLXY+jJNzYk/j826qtpDNhPY/ju1TsCwnivMhTdmwhBYq+B39QvcNQwsVsbiJfUMAjtd0eAPA+yVtAXgAE8L+wK8Ab6CdBgEcuy2BDwRvAMSBlhzGwrHdACwANswjARAO4PBWFpjH6fwmt1D57S9f0+fPn9LnTx/T/fIu3a9u02q+4Dl5NV+mOdpmENAwsRYZ1orAmMBiMjnHsQx4o1jBQXECMDs4A4exh3gLlcfNc/r59MQ2KgBv4LVZg4FjTwaO1wMYONRq0AFXBHCQJXFCOwsbC0jk5Oo6zW6u03I+TQ+3i/TpYZU+P9ym/dOP9Pz739PHxSx9WS3Sv3z6lH69u0tL+EuY1++PaZqu0v1yRT+NiUrbEwRi3UzMl8ReNdast5RbqMhUXqVXZoSv2MoEvjYADIiL7La7dLtcpk8fP6Ud1ux5ndYATuwO6fb2Nt1Mp2mz3yUweKCFynw2M7/wjVt2vlyQXePb3/+e1gBwAAxBH0J2NZOGvb0lMFdMpzO+n77O1Q31GWQHY8M93Oa/oH3KFm14NhwjzscAUmzWa875xNhysH4YI8Ah8+UyTecznisAhlgsFhwrW6IAUAugiPkEZN8gKEOgCcwRfUv6QlFXiMGBHgv24A3OdwCAqo0KFOcbzzECcxDAQZAInhPgDQNwTOfphi9j6cj+oIHJQ6sGnU+8fYv5ZcZGJlYyA1W7Rs3+gOkYawflbB5Z/gNgbeBUNL/gfHmSh4ZJ5xn5vX1WoKJDPd5UQIrDM1C5ofslTvFe4m6ljZ+8dT9v+OGp+J1i4LAxFhfLdK1iXR67cDbZyH4RHz/qeBU6WPybCr0UfUpmHMQhPeBG0eM32eqFVokcpwE4FI8OMboMQvEzldmKt5T2v/xbelsIwBFjpfnsZe1Y/Lkk15pD/6f7FX/8PTmaU7FmE46BWMVxnpO53t/jWMc+7/7wnwFwuEyXrxahvADAEYHRcX7b78fi33Hui/2Pscqhj9/68Kdi6//w3Ddy085/N88WWIF67x/IYhXHGZeQkq+q40unnj+u7TnZa9einbtL5/0fmfOxZ4m/v3S/Rl3cu+5YruXc+Hs6oHf9S2U+26YG8BPnOz6LTED/7NvbQ12d0pG5c3L05+arzq3qWUcYOP4/A3CUAvzCwCG/1FlsMa4839++/cdb3mxuz/KEhwMzvq2SKdxulgTRAg0nbVixMq7U9Zcq/hDAJFFw2u/jNaPj0dsUpxyTMYUXldEpRXFq47XX8OuMGdlWAQ0N13AmLxHa3n3j2rUb9NTmG5vrymEcW3BzTConLzh9vZBXvJ9XEGYat0DdnR2s7D8GJ7/4kNnxz0mCMNbe/EtAQyjOmCT4mxNBuowt5h4qwbq4pqfmuTZWlkwIAUFPcspRdPDGOA2Zv3+odC0x4NW2HnRVhDUHWkoaw/dsfKY6yObOWmvISuipVu5tDM+rXmKQpzX0/hxj8t9z1s45CL2/n7t+3OPtfj21n+O9evc4Z6zGPn/uGS5xQM7NU+tIte8HgOPn7/+eq9Uh/myhgmqaQI8aARwIVvRaqKhi7ch+qjygAlSBM5rtqXwIwzcG4IB+8AM29Zwnc3K7oBbAIRDHgeCNYzowKHbM1MaoDkEbldV8ZcGpWwI4ppO5mB3ABwqAidGyI1FzOKJiaJs2h2162q/T404vADie0L93t2NQBNS2AkLI6cXc+iGHX431IiflMwmFsdpYHpIADju4u36Nvcm1ly2p4od8T5Jyfqw63zYj5RrjerH72BhxdgVIAC8kp9lWGv2ajeY36vCeb1DJCnP5bYKiACyyHtHVmVQytcTvC4ADbAoCaDCVibG/vGT2iwLgQEUFlkntcTwZ5wFan0PuYw+u2mGH4A2v6Au0/i5/sH9s4VJRy/vPFvi+Aj2sVyl7gMV0u6lE6ROZFlbesZrwmgwPAG9kBgeugwM4RCvLlyX9VIGK6n/XosNdnVktPJnAwJmCH67XXF8oRVz8varClRPmCW9rucPWANYqIAA4CLHxljvWw9fZXBSDkryVQlP/OSMRVF2ECnQH5ZCJxXpXWxuUnARhQhwVrmI2AFADLByzOVqrWCuViUBABHN4L/qAfhgFcLyktNuiT7iYNbgnUDFPlhq1uSHzBsEbqTByIMETABx5nQlskf/sVfdKBul3WQdwz6jKnrs6UMR7UjwzcESYJfVLdGYambDkgftcNduZ2pgY2uJ025VwWeC7qJeuoSO8wsqE3fZ+G2ysbFTW847GqL3E6Eko8DsMXFKW7d4h9FLJ7Jjv53qRHCAmlCXlbc5hqJ6nvXo5UjcxZHyNQPZrmk+uyMBxu5yku9WMCQK+7uZpMQf1NiqujX3DKq8jgEMBzfJsZNBwFg0yTQW6ZiNe1zLkA56SU6AyJwU2AvRTA7uoulBsHjEoLblzUK17g0U36A5eMaBqRQE4SrUrfFL/nYB1fkBWYk19RHzv471ut6Try8FV4i7AkNbZ1rtppSibr+egPjYAh/qVSC/Gg7EDTOM5SLqrHKzJemF9q1VhqWpQgiXMNvrjEF5mOpX3oh3XPEA/sxXW8SXtAeZghfFLEoADrZcA8BCIQwAOfUYtkzRdTD4ZJX3us5p5bDxwbqCHdotbMDqzdSk0bXBp9+2dxaqkgR2I462H5G6plRjt6wRrUgAcqDLnp3NeuKwjU5LakJYigV1UKxV3B3DdzHTllOfWNpNU9FMkmgDWmKf5bEF/TKANgTpQ1Sv2FUL98izEvrTyt0owWOLFNNAgxtHGH/z5HZjSWtfTZ2jJTatzuj+bjh/zyXv+/JiPX7cXrc+k7Rm1DnwL+JzjCGZD+HNex1A9G9qkOHlLHlPT4rQaa+MLWlewqtWF/FJrhxEZOGyCfJ2qSloqhBKXaufZn4MgZAdumGw6CEOsGbiM5CWe+1o/l7aaiUYl1qM/7+tI20pfy9sRCTwqBg61UHEgMH6HnKMnNrm3At6iF0/KrC6cU+/ZUUsR9TZA0VnmA4CDeyBAvN3XAIDDQKZ5rrNvYuC8DOg1C+SxBAPUYW9Gr7Qe/zDw2+6lrnybHLb7VG3SaupjyoILl3a7gTiMhSrIt85UBXByHvhkNjeAa9S2I3gefogxtQRb5eFXj5GALYBtVAgUgl98TfYNSD7ZmnL7FDE78WcwJVi7C7RPWe/2AnIc8HWXWSvWAAHswMAhFo71RkCO/XafDlsk4Hdpu96lI5kVjtm+4+7wm1f3y/Tl66f0219+SV++fEpfPn8i+wZet8tVWi1WaUGdPCMbBJgeZjezUGwh21QnZ70gQMwpPQDH7rBP692aYxeAQwwcAHD8fHxKf/zxnL7/8czxA8Dxsn9Lb4dXnmG95YYz/4GJgUwXphcQTwCIY3Zzk+6Xi/T180NagqUPhR3Pj2n3+CP9dn+Xfvtwl/7y4T59Wa3SAr7R7pD2j09p8naVbhcLAdeNCQLXB0ABexlAFDIlmLwBPLHHvD8+WbL2miAVgDju7u/5mfX6OW23G7Ylga1bLZdkxcT1f3z/kTbPm3R7d0fQBXwJtEkBgANtVfB++kjXKc05hpv07e9qoQI4CeFBboaTmDIwxtlsxhcBF2CouEJ7kleynkAO2WbFQCjpeExvhwNbuoDJBWuKMzIYQ7C/AODwcwsOaFdkQ5ylCVrFTCcc1/39PfUMngV+M87uZDElywG8WgFaBLY5sjUNzlf4Bx3qbIR4XjBuEHyHQgqC99UeBoAOJOPJaINYDUHAN2lClo6FABxgHZnO0zV8YrZJEQOJ+8PuI5Z4tIFKPAadAeTFP+3ZbIOzmR9r4HcAWJwhJrcddF+s+PzxepRbFg25XavPRR4LivHz4AQJMEQ2ieKbV8VQZuPi57FfIYt4uW+mM0OZpxgb5IhiOimH5cznol0yewL/9liqkL01MWWw49+Xcwd8abGvcA4dnGUgSAf/5sSYtTqWrwfG1Hrs+ezyCsZU6anyTJ4Q0y4uIFBIlmzE4Zd/TS+zlZ0xyorpDCyftsydzl0OTipAYgNZ03aXPEaOhynA14CYirz4Xbt2shtvG9rcMX+zK9MnYkw2UjuGCmQUYxkR0NHzqbLPmcftoHADa/mZ2M4Ltbz3/Z7eWX/cZ3a/L9jvkJzu+fljfn1v7k6dEy5Zg57v1+oJ/7namx3f2f1a3xv+dSw20o4vrt+5ccXPjs197/pxjGN+4anx/jPne+wZ2nmOY24/c+lY2zPGKdkYm/tLz4px/D729nenZOSSOT73nvfs0Va+T8nIcN7eCeAgiKOcJb0cRjGDaKv7DByIv8nO6jwXzysteGO0hUoBcOhxWrAMzasjYEYlZQjUiIMZMzCnlVJRloOD2AnUWFzsU9+PCXZvc/QEth27L9gpRdMzSq2BPaXwx+5xSmh7fxszHvE5IytL7/3t3EaB9e9JDzj2rzH08kOqkHqQR/99DFoXB4iOEHsnl8oT82tC1Qml0IS8ZDJK8KA4A+2a5Eeonic6TaVKJ7+3yibkK5ZLhUB/736tHNYy2HeyPKkWA9Lle0+41Z+t17E4sKwKc5aCyCHPwfrRo0YKtwhXdzKHir8oPtvl+ar6pq5iaRk49Jbhep3WJ//YX8eMZmt84s9je/mUk+J/O2fUxvbwmP4Z34b9PXqpI+VrO3b9ww4Ajv/7nwbgALMFDqteRaX0ZTnkZLkI8nsawEHuDaW5rhQMdgaOAwEcqvrx/tTTySwDOAjiWNwyQIWqTwdwvLG3tV4VgGMfARxg4Finpx1+h4DajgAOBCSczT8eIEXzboEtd7gzm7kF/TyAbluca5hpIo2BwxbK44bazUpsqdeCJ8pCthcVluytanrO2zQwIe1tHFwfIjCSm4UUAoWs213/1F/9M0FB2rclKIH5CFe2YJfWXwAOJZEI4KAOEdADFUBKFHkLFb1PTtOLgjyshvAqZh3U8/4NAA5vneKVHq7Gc0KVSUJLaNlB3Zk4RLGJQIaCuF6hnD/bGg8DcJCNgcd09b/2Fh1ooSJWB7VQEUuH6PvJ3GAMHF5FivYNXZtcIsY52ejsGw7giBZM2r/2+aKuj8qceIJQ8eZjk+Nr9NAGhGT+loFE7QGvYnf8hGLfkjNVhTv7hlhXlJzFMyIRAlAO1hVADQXwwGoAOl7KCQAcYOAAgGNWABwEbxgDh4BAVvGafYdQ9ezgGgaFU9rtQBEs0AaAGgXcpFZDWDf/256tb7yqvqydGno4GEchfAfkMOCcaUeju6QmQdz+DuCwr6XquFjnrPEHldYBnOoYicBspERT6D0UkjHZ/wtBMNqG4DM5eE5pYnPFbB39nFH2UaEx53VcxzuNORWXklfZvwhGSAmxOiHrf4asFr4Nu7olWdy3GH41eTMgqwBwlpjOAbw6EQr9j4OX9AF0z2uagoFjcsWEwGpxk+4B4LhbkIXj4RYAjmmaz5C0E3U0viLgDqaYXIVtSaTic0N3KcCuit1YUeeVxz6LOTRooAZVV4KFg73AEX60qlhdvwC4YgDNK5QdNGxuW64CJFuWVZ97op82zFg43LYJ0GC6pKDVMvDDwVuWKs06matB4x9Ax0xShCCsv8d8ReoHviyJaygI1ZYHrpKmcIDPYewgGDfpsw3kEgEcHJAVeOv58gCsxZPaJgjAof7ZBHAQzOpfBeQAeIPV0qCtJ3W9wB1ZpxvQRTartl1YNzJNBAA2EoDaKPqSARVWVc61dn2a3+hATvMJzJfQeqr3t+yk9Z935gAycBiQD5mhAOhzJqziX1pCleMyh4bAHN+73u4HwLqJ6Nwt4YavBG4QwDFLMzChAUx7MyvApH8YwFHAtFnPVPGHMEcdV/q8H689dvqskOHrQcPV34756+N+fAPacGBLkNnmDvajWX/X238CwOESmOUw6u2RmIFy7E0hQW6PUlNu+zq16+VA02G2Q9os2wdLiBRMSi8WVWo2xP5hAbjq+1JQIYBEtN/lHC6/UHvGvycDGP2QGsCh91hIDgAKB29YYYrW251+ey4HbuRn9Gf1JJQAtu7DaQkcQCXL6/o9eu3y4UrgMTNvROB5C+AINtnZg6Kt9TVwMWjFoXe+HmwKOwcN4oauX0JlO6+XARwO3nB5MAYOu57r1XpPRb3a7infMgZ8vHYWk9C+xYHr7sdkTK2BMDk5SLF7C5UhgAMAYNqQwMIBAAdsy+4FDByHtAY7RABwgKUBoA0HcOAr2Tg2aKWyFYBjdyB4AyAIFFgAwIGzFGUlvbId4e39wgAcX9OXz5/ZRuVhpRYqfx7AISBoaaGCpKwxdZKBA3ZRLUnRRiUCOB6fntIPtFEBgOP7c9o879J2s0+v+7fMwKH2RaWFih3us0N9/SpGivnkJt0t5unj/Ypt765e9ultt0lvu3X668f79NcPD+nr7TJ9WszTEqULh2N6WW/S7Oom3S6WlCsADdwOLxZq5eGtOGg57CyzW2/S5ucj/QrsecQdCOC4uyM7BQAcO7SYPRzY4mUxmxsDxUt6fnwm68Xq9paACAA4AHTIAA4yUOD8IyYX+B1/fPtG1o8ZgO8eb6MaKwAOB77j/gREXt9wq6CFDbYEWrEItHlD8MbLbse2LpAh/MN99rs9fZ/ZdMb5xXywiOf6KoENBC1UAOAAUAQ/Y4uC+QUjmbIdiop5nK1hNgOw4sZAMIpJYD9izry9K+YYY9cKQ48CvCEAB5i8cDAkIAo6Dj6vATjEuGEADoI9wNhhSRYDcOQCvuBbefvBGJOMcahR25z9sMLgQRaU3C4ztACMoJCOjbzK4A2P8wZGwVOftedoARzUdeZLt/rVnw1rCXkcUsIHW+q+dGhwyc+zs2p5nzXGlN9vxUIOKPH4lFjUhmc6/I5nOmshBV3htp7tbsyGCoBhZyP4/mHO+Lz2is+bczY8V8XnKt7CYH7UbCvtv/4tvcyW5m5EO1rm1oFrpRBVQOM6Bl6zGMRcwDA31cbkR1zGU7mZUS9z+IeebPtZvrybBjS4XfZ9LjYtRSkZvBTb3oViodpXqAEc/BvPrjoH1iAks80h/TEmS2OPP5zrumj91LSdy1ecPyeUq5+Lzff+PpaniD7SufHHuT83hlPP8/6zSj2y3jr0xh7vc2q8vet15Xpkz7zn2pfMS3u9sbXrPXP73vZal85Je+2sB5u9OGYb3qFCLn7rpWOPc3CprFC2S1SSY/IYlQpmDBRosexcxNIAOAqIowaVOaijFMJZUUkGcISiK7NluGe8d5uTp075+7f/oDatEt65EkWPJbktX33GFQeTcpaCHgb1L1cQukeOMOWgfrnu4EDWoE1OBUFa58qV0Tlld6nSbhW0OxVFEIbz0xP+dlxjz3Ru8/YUxZjyaB0Cn+cc8AgI3Lz2wZGKzp7PwzmDdd4A6E5xbLqmbwwLNBvaUujfAjaK8yMxcQfCg44y6FnvqhZaAAAgAElEQVS2cxC+byhPyYkHcOwuIQtyWjedU0i9/WSTEvg3LLySGTJ8Dzptay9oVLyYKF8RPZ2dd2fjqB6loFnLMwTa1kbJt3uoVX5MyIXgZ5GdEkhpnYee83WxJXjnG3sGIcpm+31vj5z6XRzOOX00NvT37vdL5u/cHq33WPCMwx/++QCOl/RmFRli4LhK6HAQ9U7O7OfAeClRg2krjr3kLody2EJFrVQcvNEDcHgLldX8Nq2WAHAsVfXJuh1QgOIAKQDH68uB7VPAwLHeb9IzWsqwdQpYOJ7T425HEAcCaqgqejkKpOEylZk3rG92DpiiKiAHz73Hh018sIu5xbL1VkfYItsYz7HoFznwm3vX26Zkot16dpcElQ7DOVHNigkFgIwjw4LaDrloAWTuN2jMDj4oohMblJYEHxP3kSUEzBKgc/UXW6igKhlvA4ADVVcCb0DveBU2AuTCtygJHAEc7gspX+BsLhq/t04pDAiWV2DSzKmtwQChgADvxwSpDpZ45So8A3Fk2bUK6NpWqTIYPCHqKCKADKj3CeCwVhxg5PA59Ji0B7QwbhIxn6qOsGxFtrGeVMgyEAAtzmwSEp0Gu8jL53aVrT+8ssbpta1VgAApMUFs8sMgTmhDYHLKTibui1hQvSRlbX5dNq6x1g7gUBIELSnIbEDKXAE40JZizhYqaFWBQGVKiNvldjz0L4zNRTe3QZirSmDGG/ftbo+2B0qy8nU0IIeBN9AmxffLnsAbvTRHTl/s66i2MgyVG6MK1jG3eGAgKiadbO4aAAf3SwxaVEq7n3DILe4rlgdrUyc0QgF1R6R5+J7+b0SJ5Qoso6D1RJd9rfxGpxR2dWbz7hX0xXYVHeGgBQ8e8dYd34U+VTllWALawSB1cLCyKfYpT3ILfBUCaxkMUyr81QZEAI4bADhuxMCxmF4TwHG7AAPHlAAOgDfuV0sxcMzRBxw9tgXeUBsVfRWTgOqE3X9lABkvCzILCKW+5w6Y6PkNtJ3US95iwluoiEmBfbktOEr/ogp+WSVypgcWoEV2AkketBALB9/YQiXSHJNyxwyA76+QgNM01/c26yjFy0CwgTisV7ufR3iZfF4wimMHcFg1vDNOtGQ08awpCnQoJNk872tOQIEBOcTcJCYcVPkW391qurFmPJijylHJ0lw5bewaYN5AEg4JGOiRLZm5DmlvIA60ZMKckoWH82zgBmvdVhg4jG3CGEoE6il2+OpN4XKXb4H6ZA/dn/IzfWGdMb+BS4Hxq/c3HlhnMuhNtX64ygAOB2SQUkzhbwOI6ufQ+sLiCEzUNOc4r1IEowaD+MZ6AnYNrxKeArwByvfraQJLGmSazDIZwGF09e9m4BgCONwG+Tpy3sL5pd1rp4N2vo+Husf9tBgU6u3jU356/2+t3m9+vqCFij9Txexm8uDzo+RksFEOOPaHaBhP/Ne9MTOe73KRgUS+zwq9bL53doWH8aNxAIfGatGsimEjXld7OwA4IuDLdFhpt2TgMILX3LcvMQj3txzcS4YN+oxi4RD7Bl4G8qBdqwEckpPAauOAKY9pDAActhGzMNkcBcsoxg1ddyDPgbjLAXz+vGxNkUGmpbWMLlYAndTRYNGJgEy7UWXfewJvumvkT1kvtfFCcT/W8UrXYSZcuXo6yyJZ4gQYhizXLVTafVO3eo3jKzJtxSvO4GU+km8Tt0O5FpDnHTCW9QEcAG9ULBwZyFG3UCGAAy0tjIFjAzAHGDcA3EArFbw267TZbNN2jTYYh3TYHtMWP2/AwCEABYonuL5XBuC4A4DjY/r1t8DAsbpLDxcAOFhNb7Lp1fWuVxzAwTakbC+qynqwYu7JVrlPG2PgwNkZ4BMwcADAQQaO78/px3e0F8HzCMDxdhSLJBg4yHqH/+gPyj76al6/3rCtyGI6YQuV28UsTd7AMLFNk9dDmrwe03/6/DH99dND+jybpofpJK3QqgMV/Zt9WtxM2EIFz4AEt/uc8zkAHBPzDXTmJkgFtv5pndY/Hwk2hx2DHwCCiNXtksVpZEXZIz5wJLgEto2sPvAVtnuCa8C2AbaM/etLms3n6cPnT/zdZDbhzwB1sO3KZpN+/PF72q7XaX49TdOqCvSK6wzmLzFfKdFAINnNlP4U/BGSVxAYL3AHwBt4rZ/AFLLNQF4CTm5u0hKAFgNwEGiU3tLy7jYtVsvcJgqsHDirAziEz8zns7TbbNJ2/ZyZMidTtVwBmFUyIh8I46On+JYIYgFgA2d1/GP7NbZQmXLMAmaglQp8CYFCJ6FlyjXBG2AtUZsVsZcUf9vPNd7+jL53ADtUMdVcSGS2JcZmMoCjxK11JlasgoUXwekei62b96bsSQaXFmPLz43oTP7N29scEbfSvRUjs2R4CM5GX4YsusdjeG/NJlblFSLZI2NwBaTLNQrgCMWYSjtGN0EtoCTOh99LbYuNvQM621vZALRDhsCSo2qLG07Nk+uI7LpUsQ/9Nq+7xSt2X/+WXgngaOPtbsubItQMOiggdM9ptO6l+yB13s3fVfuSo3byHwRxjPmdw98HeLzl9eRoFeBrYSYrrYB6ubc4z54UreY+tyOqW+cUH7qwqLQx8HPx7ktzge18n4u1nzof9H2I0RWt2u+0sho/1eb8tBz9GH6cl0q3hdjgwEccudbY85yb+96zXDLe7MedkPXzclYDqC4da5zTsRxSbz7i9d+T1+nNUW+svfUcl6g6B3tKpt573VP37P3tkuv35rn3u+68UJEUdmnp2BMtVDoMHDLXp9k3PD7lNtbtWNTlDqh04Ehkx2I832OtAHDkBzQEbq7SCVXuPSXk5kKfrytl28PTOQEuE1qSV74BeteKm25MwcTNG419+/sx5VMl5oNC6m2qsghls7dKMj7HKQHtXeucERhsrGgo7Y+nlIGPDW+NB/D2Mz2jF+c2oh5PKbpzSjDqfx9bvHdBrFovSUdIdxzVVkH7BiiGvwYK9JR+b7xjMv1nDPLY9S81tO6g+15kmDX33Q2U63y4fxDAEQJ8Y0p13NkJQbdO3+Ch7HuyIjjIHb30XmNw6fvbtRx/ruEVTzmIY/J/Ts7Gxn2poY/vi3N9zmBeMl+9MRDA8e2/5oBnbKEiekwcAlHdc0iHPap+tuz3mluoIGiB6g7StxqzBQAcFnZR2qShrPJAL522QB9uv3cDyms4gIPsG2LhwH9ooeLgDQQcaNjRk3YKmu55ugV4YyEAx5IAjoV60SPQhnESxAGaT1ULbQ9oobJJTwRtCMDBFirbbQFw7BGIKbSgmM9cLcRkoJ15MguBtjKDT76lc0JNfwMdrCc1GUuwRE3WeGbEefi34GaIq2nZM4DD2EFyFQNYHkobFcNJ1AwcmZpVeqeWkRKgUNLRpCw72+WhXK/lJJC3eckADgS10KZAAA49aw3gwP0zO4ZVPBYAh9gFkAx1DekgBI8tMOgHhy73WLXxIZiVZVAxSSVHQcupgyQTos4KkPuVlCSwBw+zT5V1o1g3BN5ACBrydcXqOlZtAyTAyhMEfMTA4cmFQsIgp7THwFGthz2OV4K2+qGAHRXOkNtX+36VnrhSkhHzJgCNA3UkB5AXdTJwufCxi05Vv9cVOb8hQcTEoQO3yMCCYIjm3plNBOBAH3ljLyD7hoE4AOSYgtngmq8pk+So1lELFjIfGJsLEyomb35fDsqq7TFOADN2aHVAQI3tCbRQye1sxJyi1jaJbRLwGawdi4EQsPL+5oGWXNX/AnVk/9FjH+G8zW/De4rCLWwl9HfCAgkAYsEeq272S+a1tuyk+1vOeOCBd9qrCuhU0/y2DBy+uUoSXgOKPuTALtm6i2WlqU6yB+LceI1UDFja92S9sZvXWATLBprO6dpsSzZL0/pet0SaRu+Ky7OMgmJZqwwywly9pcnNW5rdvKXFDL3Vb9hC5X41TfcEbyzS3e0it1ChzEL+wlcF1J37wsK2lHejLragK0WTbT9UiSbGBN/cNt/WZoNBWmtH4W1Asm9tTB9eae25rzxH3qpFofMC4GASTwAOVpsa6wYAJUxY0JYVFjbQJSOxkjGEeakU4Mtp1VbeHZxhAXwkOsTQYD3SXTYjEKkFcARAgW8NlyXaX0/WElRprVjQdoZ0zoWJQ4k9018GrmDuLf/n9q8wjnhrFugABJ4F6BATx+54FD28Ud8f9mLiEIAjsBNZWxCuHZOhFnhn4kEJGA8+W2whCcBhYPjWbsFnyIUU9kmfIwtMg32DzFW2kSIDh1o8CFiDJN8VGTgc74V7BkeFKktODZmV7HtHergOqgEcSrggGUPWDVTuzueJAI7pLE0ARrKWQviq9kChJVAA6tMPzGeJOkTuPlOM+2WmBSlaS8wVBo5LfOThe7w9hZ9vIvug6RbqnzaEr7+djsHHVjXxzk3iOcyJVGTv764+wziolz0zE/0BC/r9SQCHa6iiVw0wER8hgiYqVp/Wx4xJLQdetIHq4flf+jJrHjcd5eRMXyYwb1TjEYDTq8azZ519JekC2Tmsu1eNyn+tWTiUIHVgB/cScQLmO3OpDJ4VzsVylsI6OoijH6M377/441mwemIXfQjsWt8LuTrNfwfb409vU2hD4rPH/4IgFxt8SsZb2Y9xw7A/G7berGPiWYTnDvNbrIVKtpIm42J8q7V5Nb/2t+gLlEcqk57buBTDZk5raTGgLRXo+sUxKDCvtVEkBxJ8aGNoc9shkANagMqObGFHANZw9o3DgUwceD0DtAHWDX7dpvUaAA4wcKiFyn57JLMDARyHoxg4vA0QGDjgw9zO05cvH9OvfwEDx6f0+fOn9LC6Tw+r8wwcDuCA/HsleoyRqgVdaKFi36O9CFggwL4BFg4wcGD8zwRwPIuB47te6+e9AByHlN4OYmMkINoS5O41ZgAHdNbrVZokALtvyMIxg8v5ciDzxu30Oj3MJ+lvXz+nv378kG6vU7q7Tun25ibNYDv3x7S4maa75Ypgi91+n+Opi+WCbUOKfktMgIOlYvv4lNY/n9JyPifogmfM65QWyznPjVgXzL+3EoG/AXAEXgCkQDAA0gBw4fj2mubLZfr4+VMCq8X1RO1bAJZAi5PHHz/Tjx/f036zSQvYUGuX50rO2U7E7GXJ5GuBRqAX4KvwHEBWOLXFOWx3vB4APwCJqN2bkrEEY8zm1Eb4Gcxi+5djWt6t0mK1IosWGTS8Bd/hyHsBwHFEm47tJlfAkkHDWEJUYKgCCYxDPtAVQSxgDWEiH+de6E8ycMw4PwRxXIOJw76HPzedp8kErVPEvIH3ZGYWc2B01ikv+uLmZ8XzSxVfNnBM1gteLBvPYuanulrVWd+T3kXZVmek4BE0H88AYf9kPp30nAVraUn2CgI4BC6WTfKX2UFLaPkeLe/1M18N4KCV8gN8bJFrbFG0UflYUtpC8jNkEC1Vzzrb+QfLqdXZFtw/cp895zCsZSKeBXYKMlHmpfaq1JbXzsPeCsbWntdt7J7O3GZnzbn2Mwz+tP/yL2cBHLhfZOHw2GR7Hm79xqgnq3lu/NuTPun/CABHlIkRAAeqziOLePsMJUZeF5XnOQsMHAX0U/IIPl+n4vO9eXtP7D/LWMev6a3lyXUKf3xvTm0sF9U+S+/ZTj1DG6O5NP/wnnk5tQa1zNfv7M3RqXkbe/ax3Napa42tbZyf3lyN3eu98+r398+dm4tzz/JemR97jkvl+9T7Lrn2ufGenBfc/D0AjpbJjwh1XqTqEKC9ErsbFNsa9bzLNG0N2TeKD9Xm5PPnxgAcUbmNKbqcbAhI0bp9Q139EDfdmGIpCzhkrIhG69Qm6I23VTjte6LgvEe5RYXUXjNe59zYuewhiNwb36kx98bfKjkfw5hirMZoh/Hee9txRiG8BMBxmdIokYM47vZeTusdexReovjrufznAjhOGZc4tnMKKT53z2GrPl89dNx3dUVMBG8MZa5WMrx+j4HjTwA4qr3Q9KFt93JeYz84WdVc3MPtfj5nIHCPc3J3iWN1zkD01ndM95zaW2P7eew5zzkI7d/bubx0LJfMc3wPABw/vv1XSy5K+kANSuNEI6Uep8fDnoGMIYBjR/BGF8BhDBysG46V4DgksCTSKfaMHIu/skpcHqx1eny9QhgMdMRKIrwk9BAGgAP96NVCBaKIICqYNhbzZbpdIEAFEMddWs4F4EDywAEcZOFA1RAAHHswbGz4AoDj5+4p/dw6C8eGII7Nbpd2e1CkImil/esMCsV4FwBHKZbzDKbNusdgle0vYUW2ljCWCA8cl8IPflgyAor4mJy0YCKrfu3+/KpgOFgGMojD2AjEwCGGALXJiMFVl44QLLbKCD9b1/tU7/Ox8W/e99sSh0jsAihB2mkCOBAMCAAO9fHg4J2Bg0AOFtcpQ5gDAS1tqNlkVWF74A/hUwURXBVmAIeBgpwZIo+nAnDYHDg9Sqj+OgvgeLtO6GTD5D8BHEr6kWrNABKKmVgy0QLBCAFjLG08vu9Hib1AAaryiWwzM5moJ22c4aQEqvUxzFdMdDiLSGGVgOxEVgmfUAF6QqUqwUiaN+pySybG4JQYFzyZjCoi7VlvQ6E+8mqRwuT4VK1TZmDicHAHQB8RwIGqcjJw2HW9hbkHHwx8cXx9Y/sUMGv4fiC7Bir+IDcEdSD4iXY3AG7oJXYNY9swMJa3mSGTgVOve1DP17atmHBmiQyW0WRFBg5bkqCeJSN5jWNAxyvmrYLM/SxVmjnlf83EkZk5crV98OF8r7Tj9q3QsHdUOsDmmq2IOpVuWaNYxV3tn9pe8F4criYjQphsIbX/HX0jRxY4ia72etGR9a7KDb3U4/f1NV1f4fWWphO8rgjeQPuU2+VNulvN0v1qnu7shRYqs9mEjBtihBGrARk5yBpUJ5GkD72NiIActGlvAAgJ9EjghP3nn9esKKjltrNUBNT0s1lHeKJLkqW9aMlsuWpms9juy+y7tZGRHCMwZxVW1MfGamQ2z9ONvrclv0Vcuylsq7DzthoMhpIBIqO5KqYJPGtsoeJ6ymXG/WzCS3Lyryh6vI891lHN6dWpsfWWgdJK+yfR8Pt9cuLfaTItqCxmpwjgOBjF/Y5MHPs9mDjUYk2V/N42zeXBK0S9clLMKkh4yAZ7gjCkTR3oZIFxrB8An7ySKQunFc2tT3IQH5xQSpT6XsgsU6S/ekuv1wBwAPgqcVEAvlS4yK5bczD7Gv101zMDAAcrf61tymxOAAeZONC3/grsW2gnJHANEkG+TrFVCaRKTDbFd4y2cHC+MEGs/f/GLznnHHf+rv1a7Kx0SW139XNh9vHLnD7PuH81BvKI12sAGycBHEGRSwEYiKP28ThP/yQARxu3GMZnLNETGGDbqc77OoBCo2bRXJZEVZzjooLqNYgsGwJSF4DICyrEbW/IlsQRmW22XxZaXbWAKyAOtdESKM0qlm0vZQCHAec0/Cg37qH6Y4U1VuapmSKTFz9O5AG376s/xk9ZsrFi3nDWoiaJV2FKINfUjZ40G34dk/Hh7+tzQpsAqmQm6JqgGLNtrVhBDKAk98FaquQpqJNCvpfr/RnOOTZP5CWJDBzhHBEZOPKYDcDBs7OBtGHRdR7RS/4kQBtHtVJ5gy/aADiMhQNMHHgBvPHcBXCs0w4tVLYHth8BiAPgAcq0sWrhGdB6cHU7T58B4PjtS/ry5XP6whYqAHDcpdVyxVYiYqicMdE/Y8J/lpPDnLOQxIxxLvgQ8F8IKCADx5HPBwaOrTFwgDmEAA60U9ls0s/n5/TzJxg4DMCx3qfd+pBewMBBAIdA+AJMG8uBGyj3l49XCTEFMHBMcIbA+f+4S6/7Tfp8u0i/fbhLf/v6hQCO2eshLdJLuruZpAXOWIdXAjjw3ABXoE2NMxkvlss0m+vZIb9QkYh5bACcQeuRn0/pdnWb7u5uCdbBXpnOp/y63WwYM4Fu4O59TWTkANsFCkdo66ZoEYI2J29pvlqlj18+pekCAJDrtFwt0+ruNv3x92/pj99/T48/f7BIZsWWYwA/EHJsFadKHIjVuLDKuH/IZDoK5jA/U/iq07QHa8vzOu0QwwHowoArGCt8V7zH23dy7fa7tLgFgGNJ+41xIx7EuXoB6GOSZmg3czym436XkxlkzvDkPg8v0JEFUMu2TFOANW64H/AW6k8wcBDYARYOzJN9BaCD/hzAHTOye1UsHVlhBd0UzkQR4BJ9yPoMUseyB26A6W7/vTyiWu+21zP+u6KJwuFOtrevt6PelK+lNjKl4lcAjgLeKO3dyApigPDIzu22Myaphs9Yn7Hc79NZ3k4ioZUcPh8TWP04RYnlxT3F84+zQJnxJYDDGO70K79r8AJszuT7OYudnt/ZMP3dmVPCgX2Baczfs//814sAHHGuC3h+GNPM927AosW28cn4ttZ/lb5pZOJPAjhO+501W4HGHBg4TgA4crzD2xU04x3et/YX+NyhjWae11z0cdqHPvdc74n91z6Afjp1/Z58D/aQ/eJSn6h3zfZ3Q196qDfi/cb0Gld5ROeMPUdvjs69N97j1P3aObp0bS+Z83PXite4VGZ6c9y7zj8yz++RybF5Hvv92PjfM1fn1v7cHMW5OTf+3rioTf4kgEP3Nv0bGOGLLr4UwGHtda1ti4MYewAOXvtSAMfgkKWR5YSAJixU13eMTHTOTwtiCQbEw/upz586BLYG7ZwgxE1XDlE1jW8rbNFgRkfOnzOOfUzx9JTjn90Y+R6hAiLOZasc2vG1814ZoFzJXTsZGOs5AMe5DV3PTQmo+O/98yXo4ZVmRnVXBTH0lD0mlVpe/vkAjksU7SVy2MpiaxDyc4QFLe8RkrXQkwlDXOdposP33xfA0QZZhvJfAqwR1dbu9XOKv5Wdc+8/tXaXGuS4X3q64RJHwd9ziWPUG9cpR2JMX8bPnNurY88QxzsEcIhWlxUwBuBwBg4EFPRCwmLPgzsqMBA8eo0MHKgAeUNyQEF4BFuijse4FYMuKSG3rQXAYYFtgibVNkXHjNf0cgUAh4E3LIAkVoLrNJ8vCNi4W96lW77AwLFK85kAHAimAJBCAAeYRY6gelWv3vUebVOe0s/NE9k3AOLIDBxbBaIOe/U9U6Uy6F6b6ntiEfyAXloZmaKzuK7AG1gHzIASMtLVbKORX8ZWUASNDgwTG4iraVYV47RkOtukWEySrT0CgANBRNFXiilCMXyxKcRjgfsKMYishH2p1K1ly4PLpdpV/VOdWQKgDbXLiAAOtItBCxXFuHUNASsMsAHAjlG2x4NfkXslqD2Z5xUc6gFtgDATMc4pEy02595T1Vq7RMYoD+dkKlZ7jhjj9xgMl9qZGRiYYHwrHflC1YwDOEqVqp+jPHGHuSSAw4A7Pb3gOk+y4TTdsudFl1myzgAnTj7sbA/S57q625jCHmG22AAdBC6w1YjkHMwUlLiQPHIGjoxzkTEfgDfK3o8Z31frKe8MHAJiiObfQR2ldQoS687ggmTJFO8xwIcDXzyxLDptB1MZe8YLKKvfElrZCFCj52PLFD6rwBt6KeAudg4DsAD0lIEchXkHe0VzWHZQbp2CSY5+thZRqsAFqO5EVAF4tA+zABsgqVQ50ebmYKWS4jkJygW24B4FxvVpA+rwHF8ISUb70Nr8optCMs0S/QTdhGrBaFeLTinS7bLM+ehQwWe1FwKoPd/CZ15vA5l5aRvhnqNJfa4CVGW6/C9n4JhOEsFCSwdvLNVCBQCO2+U83a5maT6b8sWWKVn+VKHqbZ8Mhpfn3FkXMmiBe0wADrFwCMARfRJ+T3amWD3nFYXWQ5hBzALW8+oCS8WbyaF2yqoc6yBmCasgcMCGBeXEviFWDlyP+gy2HRshg0oE3JDOtu+boCTX1isEvc0RW1WhulJyq+C06TNnpiCbjimSkGB1WciAKY6xMANpnpTQIICDwAC81AM+M3CQeaVU/TMZyG1mZ2Xbl06RLUanUhEMvwiV0/ujEmyb7Y4vVPICxOGMPuw8Y2xLeV1Md2KcZAdh3/qJqrlDD++85jbfrq9tR1uixXW97KYqCy0QywcUgIM+htkLMRUJ+Ae03ds1+M3LXvECSl3K0hT8CqYsWxNbiHKWhOwLhOEtUZCAAYBmOpmx6niO1ilIEKJ//ZV8MFZ15zlQJXEFlAjglTE/N+uPaJhD5X5P59R+y+mgbdQZ/rkawBET8tUgBnu5va9ZW/t1G5R1v7jcNVcIuz3IH6nv6y1T8v2a3kPVOaQBcMRkeXEIh8/l8xIBFWPnYLw3tiVqYxwxFkPdNABw+P3LXFfnxQqMGNtjNcwevufN9iLZrb3h+sdATAEYEW2dwLIGKsogDoA39NJ+8HON+znubAUmt9zLJ9h2KdYas9Hst6xoHWxt09LL8RRXxDn76kKt0jJPOj3b+3IcK7q+aaPT2v/Lz/oFTKX7KRA6iGMFph/5SAWQ5D58AXB4+xS9jTrqNcI15a+WMWZ0TbM/ix2zpjJqQxWc2dxuzor4rIum2Vhrz5UZ2pJaKlYADgf/AcCB86vAxNvjQewb1o5rezgS/IDXM86kYN5AAQHaqazXab3B103abQDgEHgDYA4yQ4Ipi/ZcDEyTmRg4Pn/+QADH5y+f0udPn9KHu/v0YXVPAMdqvrQCh1ma3SDZPwRwULaNOcvXS+0xFCNw8EYN4DDQBs7We7BxqDXIEMCxI4DjdZ/SK9qTojiC1y0rkQFylAUAPV4TiKPAvjHBOh336foFr0P67dND+tdfvrCFym8f7tPNYZumr8d0N5kkcEzc7F/S7OqGzBaIYWA+3ZaBBQP2yvczxoBYx/rxOa2fntL28Tk93N+nDw8PLCKBwAGcAFuJ9cHYpnAicVZ4eRNbymZD4OJsAqCHfCLIEpgt0EJlMp9CZNNqtUq3d3fpj2/f+Hp+fEyH3Y62cwK/3p6dDWUNOO4+RNaHvmuhqyY36RoADqzndJq2z+u0eXpmrAYAjt1ux3Vef9QAACAASURBVOuo9Yq/xIblLXtmy0UCQwgYR3ANMRqpPZzHLQDgQCwF7BCqzDe5f4FPy4xtBnCIyQDsGQDxgnFB+xYg1grAQSAH2DZmBGvwbwBwkOlILVbI9EGfqZzz8j5nZUDToiHEnU/F1rqxPNvzrvsyiCsACrKl9thNPNdV/pTZhJHk98DXMbCCM736/qvi62YEegCO+vzWbwfHsTetZMDQB/nIZKQBSO7P6gCO1qZHX8f3Vsw7SIysCMrefBbAYbEy+cIObC/x8BZUU/GjBBsSx/ZnARzF9y2xOr9u6we5fS1neRn7MRms5O9/SgBH3UIl+mJ9P73EfvPa5WKpUIiQW7U1/mynQKnvSxc/Js5hdz+HC8Qxj50z2rUdu38r9+374vV74zr1u8pvby7ce4YYe4lvPzcfvWc7Ny9j1z93r3/m3L/nWr3xnpOZc9c/9/lLZCbakN737xl3b+7HnuE963vqOc7NkevC+HXs+96YqBkuBXA0Regcd8531AA67ZXzAI5yXpEPFsEbJwEc5SFNuYWAEx/Ugx2u7Krgh8eMQ+C4ql6qD3eDA5WtWC0Q5VpjBqtdGFfe7/ka39tTomNjHVNCrdHMlKvhIDmmKFvhvGQznNoY7X3GnKB2fosQ1Yffdq5cgbdfTwE4LtnIrWIoySgLInLyHXnrQVqnIC2bxMc7vF4JZJfx/OMAjp48/qMGppW/9udKRlyD5ByOkpNtGxXNS5Hg1gH39czUYzwUNkG2DgNHu7Y9+fM5Ug9tja+Vy3o8tSPta9rus1NKv12DS2Swt5aXGIU4jjEH+tz9e38/J0fnjHvv7705bO99bqyXzLsDODzp7zAJAThgpMRScTiAfQOtUzasSkFgg+ANtlBB9Q/oW9VCReh/A3AgMR2YNlx+awCHxS4tUefBUn+vGDhiCxX0FQYNraqZkATDe1HZu5yv0nK5SvcZwHFHRg5n4EDyAAEHB3GAWWS9W6f19plff26f0o/NI78SwLHbEsSBoAaCHgRwsNIpMHA4jbsFN7ienvBmFZs9X442qFQL7/NACMfvlOHGrMCAsQcRmcqzZA2LogI4k0kpD37jusasgWGQWUCMEExYc30MwEFdNET+Sx79JSnyfPOw+tQzCU7FHvq/GdsCQTxX1j4FIA5LPN7AGbMLWzq4AnAIW6LkphJ9VukqTy6/VKnlDBeqlM72sOS/rcpY+pWE9gy6AzgRKNOsBYJdwD7jHa9tLsJ8+FJ7e43cksOBAKx0FxhAMXnNt1m5HLTHMMFSEve03p/5USxKrfFzLiwhV2y8zUqT0BKYQclqX0y/D5OTCMhxrsXGopYhxk4BlgobfwZv8M1K7lKGQ/7Jc6+cdv/9INlgxMjGJOOtUNiCAvJBtg2BONQ6BRS8qBQTsIeMLgRwGCAoYBqsI0AOeAp45K1i1C7GwRm+JwTkAHDDWqgYcIPP7awpxkKDnzN4y6qInP2l6FvrGKysqu0de+YcvyuBvAF2Ic+nr31k1Ch96injEcCRDyHelioAOMxHyPKVzwr1Th/YsnC2yHvQ9HmWT/OfAd6Ystd1OSAVea6p83V7AapsW4ybK6P37dls+Se2NUxfglGjPJ6lXA3ARTYMa1vleyIDOKZgcLpKq2VpnwIAx+1yptdCAI4ZARxi3WCsmPIoH5fEErlVhgSTCXsDKxBwZkA6ATjA2qCWY66gLBeveSRnlANwCl02E4e+Dg5kUMS86DkDh8NyegLek3cFwCEwBwGNXvkKnWtgL6iMCsBhc+fMMQ7icH0qnaRxMmCPYD2BHJgnBO5RTWqVWM5M4rqMQAsHdzg0UbLkfqj2svXRNv9U8+33EV33zc3UgBtiSRGAg31Dgj2z6kJ/piyB7psbeM0qgUmRHwAcqN7VCwCOg0CtpiulQ33cDqp0Rh0BWZDMQFJCAI7ADOMA/LAjBOoodkvyrZZjZQc7gAMA2g6AI84tARyiTZI9cUCI3dQSqZmBI7M6CR4kfysAUUBzjjlnP/sZq40J4ADzBpJQBugQA4etlVUmx6rGKrjtzFedQHbRBeYGhLVz4IrMpyvTxhjZ+10PjSmfumq/nEP1uVL9Ovy8AebGtZpPdJO5tz1cQfkaQMcZBg6COFws6ESVQXA+pLir5HhWwuG9vlf6j/D/kvcmSrLkOJIgI/yO812ZVSuz3Tv7/x+1M1PVR1Vm5Tvi9CMiVhQKBUG6mbtHdk5vi+yr8ozL3YxGggAIKBQc01h8IlcAK1mfg1yyEbp23d99pSDvM3TWsd8pYeY6sgGVGEupx0kC2MyfAWQ238WBFywCzffJfmwFeRDEQZ1vL2MTqoUxpmLs4ZL/HD5oPqu7vhdqisLaTrXWKa5X9zqXeEjGnHXNBYCjaH2Qyqjmfw1Ub9pLmAsfjqdgErC8T0Adl3WdKfi1pWAXS1T1J8QYl48hvgZmD6s/JFmXXKO9hnaQAMeUHY1ZzvH+mHlOYyMUcvh5WtDPpTpy8LdpT6mFijMp4egH7StgrzHyGVskwA54oQUowMSJgcMBHGuwb+zAwLEx9g2AOGBjBNyoAI512aAthoE4NgbewEttTMHqNYUvkwAcbKHyodxe3Zaby2tjobhYXpTVfGnMlXOwik2ot6tOrrbcwAexnwQkIIBji2IIb6GyNgAKQBuPdm4mAwfsJFqoPLYtVB7X5flxW94SgCMKmhyQSGYoBzFgT2/NWS8LAADRpGa3KdO3XZmfvVrrlP/+5z+VP324Ll+uLsr59qlMX7blEi0/4E1tXsr07azMzs+NjQLzaSAGADzAFAUAB504MnA8rw1MAfDD8/1j+XB7Wz5+/GCsaZARJp5fyjMAHGelLBcL+9xu92LgDYBtLi8Qg1h6uzrY3POyuFiVmw+3ZTKfldfzUi4urwwc8o9ffim//forwRabjfmbOO+wKIQ9IXX+MFs7maQ1oU4xf2cG5grYYoI4BOAwxgyAhLyNCoAZAO3Ad8f78BKAA+wgAHBcXl6aDecec10C9pUdGVoZT1FCg+2gdd41EK+3tDO/DO1RJhMCWWwLnTugwxk4APIEU4l9XRj7hrVXASMHfEdjVYMfSUAMgbZVdRK3XosGmzhpArFXnVa1hYxmo4VdTeOLXQsgvRGLHRrBdac0TY2l1vN3b1PH4pGaI51zpHnqmT8DGyUbbAMoF4KmosZL+NlsP2ohgMZlzIAG4OAENExo7lcpiSUfQM+Qjq8Rq5A+aeyz/DO3u2pZqDFEGENFITJP+SwXZ1Ew9Fa3Z28NO9OKd24+tS1U8hoo1kT/QADNllo/ZMvPu30ct88HcHStP9OvO90AKxEfdrtO+O2huPDw397DwOEFbF1uoPWd8iDrc8hfE5tuA0L6/wGAQz7vWL5g6PfZv86+cuyRAYDLkEzlFTmWrxjTTcdE71ie49B1D8ls7IkDA+g/f+x6+ZqnjDtfb+zap1zn2BxKRpod1OmCYzJxaH2HnuOUuXrvuIeu+Z5xD5/3akwo/FAU2DgbBkHFjNGoFWNEzyNRXVmN6z6p+n1I3+d9q5yowBv4irH0Z9vYn2DgaCYvBSt1KJGBDqMcKEUZjNj6fkaswdQ6EcNAjl4YdBDrN0C/OGNCNOaoZME9RaCO3U+H86zoRo2lUxqb09MEfYbFdshYjW3wY5vd5t+DKdngDyncXlD6Oe7H0Dt5WTj7Zzhlzvu54Z4Y8IyaAL6caVWI1qrhoWccnsc/BsCxP/7xsZ9ixHoHbUhBhfzFPCnAooRrBUko6HUqgEPBK8auksPXAThOUaZ57IcAHNqnIVs5WZHWfcgQ9XN6qqEZ2oVjxvKQE9SP6fcYs0NzecrznTruMSfsFEfiFGOr92zXj+XrL38NvafDaQPgsF6uAC8AwAEGjhbAYQwcBuDgAdKAHMHAMQ7gsKOhyy2DnjV5Y1Wi/vfaQoUgDjBwvBiAg/2EkYBCABaBCwSkwLpxfXFTrkATu7wsCwNwLCxpMj2bVgYOgFMA4EB10xpsG2DfuCvfHu/IwvF8X+7Wz+XOWqggELUpuzWqTQjgIGgiun/QcXBghgE0XD0qEFpxEQqEoFqcRzr1emc+VtV+XhihQK2d/RxMIMrzOEyLhcPj8m+scBGAw1ghLMiCuWOzAVvrDsCR9UAOVbDnM/2JobPlm2fOGeBW73qBJZxhYuIgDgNMQC44CiUXbR481qAgmrUXsANtCrD7/PinGUyzynILDbN6XD3GI2hD509jFz07mEEMYGJtXWirGDDUq7KDxL56I+sHK4ioz1FtjZfNsScOxOagsXG+8SHNZQ3a49mt0qrGl6O6SAk6MmowQctEpzueNv4OVVwHy+8ckGeU+vyF/beyR7B6lT4GExzGUoGquA7AQVwCwQ6+NHsqZ59QQRKn/JGDclJrHSSlwWKArwRonLOdigM6gA0wdg7/jH3FS8/jyisYQTjhFve0pMUZ+pRj3A5KAbAJ1ZAGbsL3fCaxqLB1tcuVgTlqQkhMAAqmat8E8avkJ4Gl8eQxL1IOnQsSQT+tmW25DsDBbch/SmAJRe79lQhbEICDoI+wHY2D0UO1uqW056BsSUeF35GAA3h+yC8CwdLb1OFjyR0u1p499cQXp4WfFUPBmE1UNSwT3Ehq7wM4tN+ZAheojomkM2+hAvaNxeK8XK6m5XIF5g2AN/i6WM3LBQAcs6m9yL4hYAKD5sYE48k9skEIyEyAgYC20MFKdiD5ARCHdFzWMWYf33y8sb4eUDR9xVXmGSK54uyEEUXdPMxyLwhsJBBEADm84g4y3rbZRGUs24bR/CjxSxtmbDevSGQQuKE2OsZ8gYpeow2HkvWkp82D231/ppoQFQhDCdPq06pqT4d1JWAN32j2hDTlABXoq9p0GJAE9w1rW/PXsV8zDiDapyA5INtC9i9jTgEVPiqnLSmFFiobAji2SGJBt5DlCvojdI9973rfAIxejWqVpFjjSQ2yCzSVaJ8zc5T8gzBR3louM3C8vQEUxOc0kFSwWuF23mfKvurnaqv5Oa9AVwsV1zm0oUyoYX3BugFwhoE3kACaEKwBynMDbSBBhGTMhKwo0A9iROEc5HZAFRBhz+ipA+mT0LGuvyIn0ags6pXqZ9e4xr7fUn3MpFClWEOPUW6SvjW9KiWsxMieCUzvyX8bSv/sf7b9TXePUwAcdpu8f1yjyt6EzmjPjZm/oIKduhCUJ3XqnNWKWgW02nNYBUTlM3PW/TW20eMYcsKjjQM483YCXrg3repeB1TTL6/XDT8szquV0azamDCv4Y+7uQ0mDgI4HMThiR4ujfq4VZmh2yafUn+XXI3Nr6QgOTYD5tm2axgAsxru3eU65AriqMxFTZ1yjeQkkVBbMs5LW6mmxF7FoCR5E0CoaW2kvSgwsf/sYAmejzw+El/5bJWVyCGNvv+GARy+rx2wV5OVPQNHnl8Bh9z+BQMH18oYOHzLtwAO6kKc5OBbZkA3oOcCP5ufCRAHbL9aqLy+lvVuZ+fKxyEAxxrsG2DheCqPT88GBnh8enQGjueyfgKAY2vncQNvDAA4Vhfz8tEZOADgQAsVAjhuysVqFQwcYKRAqw600gCIg2wJldENP58O4FjXtinWmpQMHHiOu/uH8uOO7VO+fXsojwBwPJGBAy1UyGjZFxC5HTO/7czYPs9eXsvs7LwA/nj+uinLyVm5nE3KP/30qfzf/8fP5ePlqtwu5+V8+1ymL7tyOZ2WOYCam105f8Fn3qwgAyCLqYMMAVKAvXLFbwZRDBzrh4eyfnwqnz58KJ8+frIWroiRQCoAYgCAA/7dxWppPtZ6syM7ynpTbm9uy8Xq0u4HpgrI0myxKBc312WCFizT83IFZo/b2/LLv/17+e3vv5TnxyeLqSwWsJ3n1vIuYiseZyEjBUE1Bmx9wXgAgAf7xsyurXUEgAMvXAfxGjw3zjAGWsF7zS7TFtt6bdYGMkELlaurK3ufkhQ4+ALUCyYPAEIMxOGsIAYkUuzDz6jmkxlIZlamM7RB4Tnb/B4DRTjQdwbg57xM5gBvoGWKABzeDg8HQAdwAARiek66PlHinHmLPvoW3mYmzkkOHpb59k0d5jypYn4rgPib+TsYq4dBwscw3RjAyAEgnhVF1AKKsI2eVMrnmv34YmhgM8cCbcsW7cXgG1aj1teoj5YBHCqMEciD4q/4Vg1HVBZHkzf5yOqrK4CLtTPRccPPDOlvvc3nDPPe5mFHkMzn0Qet84z8Qr7fvRWdEcNH4+J2R+vArNozvZWy/fzfmhYq/TrkqmzlTgK46bGXPo8SFqUrCuaaVxBhf5bt131v7MdcxPT398eIjwM49qvN2+LO8XmQOnWbPNJCpWn7+jufZSj/cijHQLGrPstQbD9P+7Fr5fceu9bQcvbXP/Zzf41jMjUmQsee65RnGctrHBLbP3Luh8Y4Nu5TczBj63loPsbm8tgc97J4bLsfe4b+fmNzPbZvj91/6O9j9zg2VlPHHXi9n2P+nGLIoV/HABzQoNRRzfX3itvVinwfxDEE0MstyqQT69m1L1I7YwuVUyZrb/O6sUhnsbhMfig5QIe+ZqMkh0YJgP5a7Xu9QnNESR4SqkMCdExRZ2EYco4GnYjG8dkXqH4zH1MYx5TT0Lzl4EZvOMbWZ0jJ7DsictKGW6icoqD7dR3adINjkaOTAnUt7Xs718Pz9scBOPK4x5TqsbXtnTRdc0gu9d4mGepKpafdOQ7gqAEUJjjdEY+Apu/2oGrOAcp2R/VjbeQx0Q/Foa1zqqT41YuwOqfVKfo9hi7mayhLnMZwilEYktleT/aG89heGPr7e4z2e8Y9ZlyHnuH3GFx8RgCOWH+nfiWjAVpAALCwCQaO7cZbqKzJvhEMHMiA4pDqaEhWL9UWKhH/SolxO9IkAEdbTV4Tf2yfwr7EdshDC5VCAAfYN5AMs/YcE1ROXxpwAwEqfF0BwDFflvmUAA4xcLwZMwIAHKCwRZDsodw/3Zdvjz/K14fvxsLxHQCOZzJwPG2eLVGz26CCRdVHKHRVYNT7elpS2zK/tTWUztGqFPFDqo6gCityvYPNkpV+CbgQCYtcMZcAHAh+URfxygYqQFLaWDgYTESymgdsB3G4d7Hv6OTDP6EDLAwY9CjKq1XwIinvAA5PcuDtYN+wFiGWcFciD7/3BGCgY1lRbKlnr4KyYLOO4hEE14GfWtWSkQgo+Dvt/UF7ajs8klgK1Ng97D5sW4PkIyvoVQkNqltm9VRlXvUJA0ds3eJ1egbgKBagFbCBFMoe24nCVzKk+EL5F7aOiVYgoob19gj+5sjQSi/QwazPUHWy9k4srjuyuV2NSYozTDC4QNlx9o3cQgUyY0KjRBJlgT7JfuEoZzwllHnl+EUEnRywpZ7yTIiTSQe/E3ADIA7ub8lQZt/wlgve8oFLr+pRTnrEhJy+WC1hCNpgmxhreWNtVBKAw9k3IliVEuC90679o4Qw9wmDUpZA931qKZtIonFlh3YUfs8qUO05sWo0eTkHGgm8w4A7E8KUcBuHDUUJiPYrV0WhSh9PB/BoQSIJCBIJF34eTDa2lyK41Vc1xw7ybxKAwwXGjmn9hKi9xMA5wmcormdsGs7+VFkLlGryOfFZFwMHARyvZTFHC65za5ui1+VyVi6Ws7JazspyMXMAB1kdQm6h4wx4JFYfBY7pr7Fyj4AOjBcAQPaNZ+94sFwRCFaBGNIRxhbi7UW4v1NLQteHTQWzy5N2qh9jfWN7fbGCrwjmq5XKK9hAyF4UIETZFvYRIhggATgwXvyMZEhlxpkwSW/gKwA45k5JDrFUQsj1qicExWJilZX22Xpeia3i+zgfmu3+obu9XQoSTQ7oiDYdbvfFpsBYQA5NV31sf3IQi1UYGoCDTBwZwAG/CJXFz0i8efsUgDgE4AjwnjFxOJDDk8iVMQRJMTCSEOBjFimqCxODkda08wX8COAKxbnTnGnprbzUtice/Tb5sVt0rVOChaOyfFnGO3Q2gY/E1NYgNFk1mJSxrw7amEz0M1upWP96W9tpmSlRFC1z2sAJ18j1hoL3Az5HC97IIRLXaPYrfV8DK/v+y35lftbItjYVLef+T/7MmPYe85V6w3hKqF67WWqu+zlbEexRYyEYYN5wbEFmeghfxP62f5/+bFN/ru/V7zKtbNhDD7wJFJbPk30chn/r/YkM6jGeHxkRl+VqYwTQUqykpZ13IIDrYHdmA5zRM3BQ5Kr9lbyZBTFftzJwGAtHMCxJtaQKaJ15NPJAmEp2Whng3GW5ct9p36kKdiJeurXj4TfT+Qgbo3Zvdp+EtM1uSQ6YhqZMdihb1LFqYT6HxqQ9KPYNBVdr8sjen/015fDk07FeP8AcpicSoxLtk+Renpjkpd3nrR7o9URt18mzRK3uZuKwmg9LIgaAQ0Bu+m7WRsXBzwRvwN4CvAkGjldj4Fi/vJTnDc6gtCPPHQOHsSEYgOOpPDwSxPH09FieH5/L5okAge16GwwcONe+AYzpDBzLAHB8MfBGADiuwMBxUS6Wq7Kao8BBLVTIwMFkPkGnZkcHWqhwv1c/Ri1UwMCxNtYNFEY8BQMHvm8BHPfl8XHTMHDgPL0H4HB2SWNKxL7YvZrPAQDH/KyU6dlLuZpPys1yUf7b5w/ln3/6XK4XUwN0nIOd43VXVpNJmaO9DsAfu1cDgABQASaKGQAci4Uzd5HRwvyK6bTsNtvyeP9QNo+PZfP4VD5++Fg+f/xYtogdoDoC6/zyUtbPT+YDrS5W5kc9PyNmQn/g88cv5frqujw8PJi/gP0Hlonl5UWZrhblfD4r17c35cOHD+Vvf/mrgTh2640BNlYXS5t783u8XQnWGGANY8CanAeVN+bO1gqMhWC9WswDNLx+BODnyeIzAeB4e2V7FLQogTOB8yraw73sTDZXlxdldXVpAA6AW+Dz4L7Q5QBwYG4QP8FL50ErblFrKvh7ztKFsVpru/nCHAnbfyZf/h5j5yB4A/4EGTjQQgUA4FmwdgTg4xytavhvL0YZrISS4QqmNlWc8JhxkS6ZS5Xpusv9crWKi3ZK+cPuG4/H8DsAR0pYHcoVsMUtBmeBkyiOkb7X/ewaCUQSutfa0Fa7INkOH6thnaoPpDaD7vFVm2sADe5RzbviDpBT6Ecyoui+LFrIybA8t+7sBYBDp1HaAr38CEvvM85RjdWUXeeD+QGj9c3Cd3HTvP38f+4BOHRub2MpGYhfW/PUc+6+D6jnz197AMexOO4pnmEWwXAv+nzA0Jua3x0GcAiclb8OtVcfjo3zRvlZuYdziyMVIrUAy/y5/vuhR9qLYQ4khvvPHdp7/Xt7X/jQtB7LIxwa/97+SG8+NIacL3jP/Y891ynXGpr7Y2L3R8790BjHxp2f99Rx/xFj/SPmuZeNoWcZk5+hZ8gyc2y9jv19bI6OzffQvAxfqxYfVr3atjPB75lHbc8VcaYypUp9LV2vuH/E6prCq/peXVvsVK0+bEkxwr5mAMchIe0XwhzQ0dBw55wMoAV7wW5/3h/s2PsPGZje4LxHSRPgXx0sXeuQMAwpuMZJ69E6ftH+mseEvjfMw4YtOYfdffv79WNsnYJ2hhtD2VRn1qBodk5OmfN8hzGFMbrOuVI4UZGNKdfhjUuHrKkOOgE9OaYwjyntU43BIdnJ96YKqOER/a0HcPD3+25b60zWNjQ2zo52X3VrQ4CKoXUc3rcMVmc50/v25YvVhP26HTP6/1Fj9h7DJYPW78v3OohD+urQcwz97T3jHtMz73EmjhndDOCw9VY6wMARoMtDxUZm4BALx7q84PCOvu84tBsDB/vXgoFDckzick+gZ8BGl1i0ZwoGDiXSPXgmUlsLpAHA8WI9hLeAcRgQ48WSaWi1ALpSBEtQZXS1ui7LxYX1oJ1NmEQAgINBLoE/tmW9QZDssdw93Rl447f7bwbk+PZ0NwDgYAsVACIsmCEWDmM49efX4dX8CHckPLCoQAdrtjz43CRonKJZ4A1jc2VikMkdXFJQBVU6eH4ugUlwdQNxGKuAABxMWAvgQRva0mBn5y/63lsQgO/d/0eJMQCHJ4LYMkV6igAOJnb1lUn3M1QweRJQkVsGyKsshMvmYAGLU2AQicrUKp4RUHA9qwCLfLWoxVCS2BKfnP8Abnjiuc5zjvIknexsGx4OTxV3DFwwgefroWSgfc0JFbEweYTaYw4Ekri1aPMv3v6k0noLvIGDsAFjbL5TMsMTJ5pX6p0ewAEGDslQBWNAjllFTtCPVcWpN72Dg7AItV+9jzkHpdxiU15qMKfaGweZGODH2QvsUE8GDgB9CNpwsAaS4/47MXAogW5kvA7gUHuMkNRICPC6CIQZHMyfjXuD+8KYOEB/bdXzXE+BNwwgZHLWMtX1wcMAcCRqV0mm2ZuuN/I+U0ndYTqCSDcqY9WnK8WQQXsRGreh+MffJIKyHzlhY3tY+qgDcFj8sPMlY5SJtU4ADjt7hK+XAB/hBzFBVTElptWcXYjj7Lxae3+zhaoxZlLP93YwcIjVKNpMuA8Z4NYaZASfzvn5awEDx3JJAMf15bxcXaBtyrSsANxYTMtyPinzGV8Eo3G/6nsWCDqTj4Ab+IqKQ2fgwBbZZgCHtVDZRoWeKsXpCoq6WMxAlN+WtYA00mx14c8olqY4xhJlRn+OMkz5J6U7kzCkTAZgoQFwYJ7V7iuBN6T4JM/QXdiXTOqjpzpaH5GBw6p3k/zAhtteQDrOQQVi7CCTRvVxqbUoLwKXNb616Uyn1TaQgIOYcHULeANQMg0fNarqclI+AepgjzRPALPQttDHELW+zdvupTBRlV5b+EJo0UT2IugU0yHQJWLq8uS6QDn0nfni/vYkla+mzZQlWv0EpBY1jueizoemUNsbbzUHEJNAGM4IwDWgEpKtZkKj2hUTFDDYSBBdlthurAUuiF3D/KsZEmDOvmEV3Jl5YxagGgA4wNSj80lDoxz6y4Mrva4MTI/gawAAIABJREFUhdFrwP2fAyQYgByXuT0wyD6AQyASyqh0KhXOXkuVhCQ5LU6QbH+jD1uN117rGICjKkyzf+Dk7/7F+S0leSha7WczcKA/jrZnxXZM+Bv0hyX5UnsS2hr3Eb1KW9fB2u+fhSuAw8ReoDUHNhHo5GsRe8BjG86wo3MrA2wK6NXxxvmpqcrOYMNqGRsbBXBgAIwdnOeMYZUNU/RHfg2BNwRk6Wwg90F75h8/U2pDHE7t6BzXSZS3B8nJNfpmUoU5+qB1U6MDXquNPdRYg/ZGlaWIHfCQ4bG6zKzANpsZ3Ep5RMKPa2XzYP5bDaISwlNBXjqw4j1Uc2mdeXKq8uJtqqrrkMdb27qYL+RnLDALChAe8xS+uUPwDRjsjIcCGjob4DADxytbgBoDx6u1S2kAHABxeAsVgB4e1ELFW3IAxAH2jfUjzuJgw3QGDpxHjQ0Btnxn7HXGwPH5tvz8py/l82ewR3wot9c35dYYOC7KBVqOLlalZ+AgUxKTxki4HQZwoIUKAKC7sn3ZuV2sAA4UP5CB47ncPZCB4+s3vp4eNmX9uC2v27fytuUZugdwiF0CdsN8zNdibVDm55OyQNvUyVm5Wc3Lx4ultU758+11uZielSWGv9uUydtLWQDsgUQywBtAa7+8GrsGABwAbyzmcz6rtbgDK9uZ/R5nfTBXAPywBYDj9kP5+OFD2ezQLm1newf+E5hJCeC4MIAEGFMMyHB+Vn7+6c/l9vpD+fHjh4E44GsB2IAWJbOLVZldrcrN7a0BOP71//kf5W9//Zfytnsx3+ji6sKAJdCrL7utxVzIiAbWUZ6TBayA6TY7Ddarxdyuj38Ww0HxyXpjn8X7n56fbHwAcICBA2cwMGpgPuCivJ2flcub63J5fWUtVDAGYxDZ7ugfeQsVzOF2vYn4H86/uK5YN9RmDawbAG+AecQNaQUlTKcG1EDbNQNt6Cta+Rh4Q21X3I80kC+Ar5WBo4mrmQrICWIHipguHo6x0rYPJ/ylT9myBoxpPIs07zfntJ4Ne/trPlqAGjwu5OflQ7HSKJwRU4mzhdbYbG0FZs/QmAaPn3VAlF7/Dd2f3XpaO1PPjbUFGcZB350sKwbgSK3LxPg5NreSBWNk8QcIhii0dvU5UwZA65RX0dY+gyTj+6F4ldyRtwIAx9viomFSqTHXNl9i1k9t09LXoZhyXue6Tjrz6oxWr7/nrPkvDlv5sU+1YInxd+W/KJrlTI36U9hfb4vkZ0RVoefnHItVKyTU5A3+iwA4epk8lrOQf3LanB4CcO9fYSwv0L9zzDfs5fCUZ2kkIMXu9nXXyD5Kb2zPBqfN0HvzGON+8b7/OaTPh9bv1HH/EWM9NP5T16u/xtj4h86iQ37v2L49bQXbd43N0ZBsH5P34WsNATjYUrcHmQ0DOIS8Tmfe8BPoW+zHI+rZw2JnfobtixUa256mJRg4DglQvwj2swdI+6R31c00D9nAjBsefoqTvu+k9EI09jB5uYcE9pgQDwnrMUHIQpvnKZyRAdDGsU3Rz/fQZmkM1l7QaB9AM2YcxtZkaIz9PYd+1tiH5iKPYWwtTp3vRll0PeTyGA4ZizoGa4Jubx3bB0PjHVOYx5T2qbI5JPfD66iAdQt8GgZw2BW6aRECWNWYHnQUero5TFS2kt6oDxnsYeWaq/laWqC8BmLfqPRnw85jv9fGZP2YfhhzON4jk++Rn99jxMbG2Ovdfg76Zzh1jwwZ5WPzmO9FAMdfakW9Sx+SFJa4SACOzQaHdTJw4LBv7BsbBBYIpDAGDjFQ6HCKoIlA8dHCQlTCqTpcMpwSBQpsIgFqEmkAjteOgQPBjJ0ljBCIuL66KjdXN+X26kO5XKH37IWBN0DfbYkeBICNIQPJGTzftmx2CDY9lh+PP8pvd9/KP+6+lt8ev5dvDz8MwGEtVBIDh9HVOoADX/nMHYBD4A3fyjbnyqHj0GuV4nW/6HuLmSUWDmK0fE+738GEXQBJPbGVkuzOrvGqNiqRpEbcKgE4PIDPoQVFRD3QSg0FgGPoSMkgARk4eI62IJIl0KinAsBhbBFqscJqboE4GKklBawdcS04xWQc2URcD+m5VQlX3gzMY7rUlBOFrRbiKZDOXSEwh9qpCDTBFgDeliSBBd1Lii0VRSFaTk/y2xgRLHNAD9hP3FuKQhK5jdp/OQUS62xv4r5oZ5vwlNALNl7OUwahVL1Rn5W01CF8tTLbu3yrh7DARQyYOi0vEjP2fSqI8ehJOxdtYirDLfkcXnEZ+4HrFPLSgLcAtqisBlPIjLFvONtIbruC57frs9KHCeUa7rG+5g5ME2sVfhY7ipELvJ45E0cCcERbHH9vgDccQOXJcO3ruqYJwuG0sEpShHgmBX0YwEE5MJtlMk0JMldI8yihiuQnkxaqRqa9S1VLrnKjklQ+fRgSMiWEvQop5AcrwCmUUbzXGkEk/Z0rlOwR0lXDj4jxVH3W2FDftXlPNPsiPTcmBfAca6HSAzhcOSjBY0Aw13vYuWAlWMxLWS4nBt7A6/IC7BsAbvBF8MZ5mU8JOCKAg3JpYCMHH6kVE79i7pmcx1pAz7Jlj1euOoDDbJExWCV7YgAO6kAAG1g6OATg8DZT0lsJwEFgjlBaiDEzUaU2SVswgIBlK9g4ciLLV8JzfCZJkUP0yjoHaBrjxjnmBjTsbDFDBo6pASdrhTuyrlxBAjvVhgZf8d7KXhIyKs1tesdh+/mMC+BGYnQQ2Jt6EaBN2H4HwRijAksbdDa2Kmq/NpW2gyAc0MK1Qc97snFgnVBtvDEAB1un4GswcBijj4PfjAXL26cYkYnOMvLlvb1LyIhXmKdNYLpFrpKCnw58UUKCOoZARgI8WYVizb4E4PCLQNZr+wmyZtXzoNWN007afSs7VK1U4XyDXQWVuRnAoVYpYOEAmAc/g/mM1z8nA0eAO/uiAgJ6MrhL6if8dlMiGUraJ2Q8SdxrsOwwZf1r98tJ3v7nYQaO0F/xWRpsFZXQjPfgtQTo7XRhtvb759bkKVQnJ6vJqjxfz8r5WwJw2PtlLCpg1E1mM5M5+S3wxtjZKgM/7A4NgIMBNayZ2DZND40AONoYlPwM+W2u/wLIUddDYCTu/Zqs5xauSSaOpYKGqixJ/nL+R0k+l7OwvwRK5VZG6uVuLQECqKGlSEqTRjwYMCpoQrLe+dVDwfQmhjTkh1dxkL/TepCVyY5/1zValFS+snsbCWAiMJMAM40H2xBxyJeMmKEffgQ2zDqqj6OgbZhkinJYYz8NgMOd5Ao0amWfej4Ha/sKX/+r+QKt3bPWjalwQDaLNpwt6ThXPKeo8pytFCsDRwVwALABwCQZOKwA4fW1bMAEsd2WR5wvN5vyZLYEX9Ha87k8WHvPp/KAFiodgAMMHA2Aw1p7vjiIY1cmDYDjc/n8+aMBOD5c35YbY+C4HGHgqC01bN90AA48tfYy/RgAOMA2QWYxABuft882bmszhgIJtVB5eCw/7h7K12931kYlABybt4KuX7UIQjEo+UPw7c7LFO1HjHljUuZn52WFoo35pNyuFuXT1bJ8vlyVz5dLA3UYgONlV85fX8usvJXp61uZbMnegbZviGEAlEAgIt5RdwyAB4vF0oAKaGeyfnws64fHcntzYwAY+E14VrDvoBhk7QCOxXJp4E60VjMQwWRS/vQzARxfv30t9/cP1I1oNwiQxeVFWdxcWQuV6+srA3D8/a//YuNDzOLq5qpMZwRwIN6y3aBwhjEXHrjB6IafX8r5m4MWZlMDSqAFCu612WwMEILWMwRwbG18kO+LCxS4zGynYC4AMJmgReByUS6ur4yFA+1TIPcAdwDAoQMt2Dw2aBPzvLazPgYDNkPMI9qpWSsX2H5D3p+X2XxR5sulTA/PM/DR8F6wc3j7FAA4zgHemKLdClnKQL8oFjuytMEHUStS93FDBVLfyueAfpaNUGKn2jWeW6m+9xOV0qV4D/2ZaVCkNu8fBHBkbeqRBD80D+UMkgb3OXINjHNAAnDwuQnGlu2k/evPZPsADqos6b0WRNDYep1DqIg5NJ9T04uRN3FggxVdCMBRCx1cQ3JkOnS5/vCLOhuLDoKVKcrY/gQiCT/Gi5ike7Vnza1O65eY3DpHSRUrZfv5n04CcMjXy8m9DOaovuB4XodzW8HCfXy3lz0+bsOhtfcYY78YivvnGHzEKhRP8Njb3t06AAd1fk2WSvb0/MP7R6JTbfh/BQaOU3M8Y3M85Bf/3mu+J3+xfzYYzomN5Tn0PEPXkc/VP/PQc/Xv6X24U4T12BiHrjE2br137JrHnvf3XvfYcx5b21Pm9tCa5T2Yx5Lve2ieez00tq6HxnBI3/QyNSQnp8p0Pff3RXQtgCNsoyLwKXcgRqs8ZrVa68EbmTVK81wBHPt6cPA5wMARxk9Bp2ynkmGlsfSg7zEARzLMzQHaacEr5aK9Uf+nUQkgh/8twB0ChPD3tPGHD5vViB/eCscW/pQNmBctG7Qx4TyklIY+3yuRsc3Rb+pD98l/y5t1bOPqntmo5nH0fx9yPvLvDm3oY3Nun82Vm4FcbR2ZfI9hZfNfE8CRldMhRapAiPZCVgbN3ovAzf6eyf34QrFERV11jmI/RTXmQBAx7ddhBbvPwDFk1HVAwuGoOqf7B6F+r5wiN8cM25hhPHbtIfk6dq9jRnrs78echl5+sh46ZFhPdRTHniuPiwCO/5XZCu1gr6SFMVzsdmW7XRcBOBD4AIjD2DfwQtXPjpW7lQPZD8YAcNjZheGRGBMzt+nwlhz8wHdwH2QAB9qn4PVSXqyNilhC5tNJWc5m5QbVRdc35eb6IwEc81WZnnsP1QBw8GBorTfQguUVPYgfyveH7wbe+OXHb8bC8fX+R/nx/FTuETgzils8M+YDAA4HcewctGL5kxps4r7WAZzzYvOOAlejGGWCXfNhoIfEVOHToxiNBVgISpDzwn3m+aYIoDMPRX6JhoGDRUejAA6r345Dua9VUkM8VhNE0PzzdUXVTgA4nDEE42OLEm9Xsgfg6Bk4KoDD7Ib1y0SXY7a2YHVWrRZWIAGV0qS4VzwVz873siAvyV2EXdlExtgfvA0Jx1spu/NzVp9H7UOcZQOMDXZvb+fileJcAx9DJIpbd8gLqCLMjKqncdtb9w8TBxUgU8dNmRCAJio7U1W5yZz8MgBvBDSxSnEFZh0MZD8LnJS+1zaPqn7OfS7Y6XWPMQRYQKDOn6rKNV4jUvBkogF9vG0K4kJkbyGAg/FAb6uSGKgs9WZJbwqCEs6ysXlMxkIAwI3aDPneEOvGTgwc/lxk3xAYxBkPJHMp0JEZOKo/WDdSC2Q4ZllqINJshX/Y9ICvYaRhPIlA4Ma5VaIy+a8kUW3ixriN2rtUfz78NSASOp8+ngX7w4FE/egNvJH6HTcHIvtMy+FjY9PvtBm6iw6dHjy97K5OTSrhFwRwvLj343T3Mj+WqM9JJ78Z3m8AjrOycgDHlQM4VstpWcwnZTGdlgUAHFMwPbnsmTy+EaDm7X/wtadiFBDN5tSCl2B8YbIDAEK2AeNLdoWgQII/yDCByj/qdLYGESsH7WOD6JNt4SnM/kc1jXS+sxVZ6yDQuqNFWk2+gOa992WjqZQD8yZxtiSjEhLyBthA0sMYOKbe/mhaZkahzfYy7TlEMAtn3XHghg7TThXh2dD2wEvGldpCUGwW0p2UfTFwIHiP9iqswjR+C3zWgV7cRynJZ0pMTCUMWIKVJEAc/j2SVWv4RDuwk+3Y895aqDBJp5ZlBFFC5yHR40COQOcZ5Ik94M+4vtLfAS6R3xD2lcF82gAsafLVDSRH8n5otwohNKfDdYFanVXA5R4Dh8kTASBi3pgaAxLBQ9PJzJJLAG8QxLEosykZOKxK9ZzADSQ8CMoB3TnnOAM4Yr10RjS/IVXX965G2rqh2z34rLcKuOKrSL8zVfEP2dd9Vo3MYKFiGMlI1aeOFuWz7dMGDSaEuCMH/KgUbMq615Vci27b02FJfjsGjj2AYAYHuE6IueuewURgxA6MATjQNkBBfgF4ZXehb7ItNv/VgR/1HNwxcDijToBrwVYTcS6usgG1fO+IuQHXI1iZL+mIHP9o5Y+Whj51ZbpQYo9fBWhyoLL7YZagzAAOzpqj3VxovR2eJb5UBR7n5uMxslZGR/wGMSg2cYT22vt+fEdz01ya88t5YQKK53xZhGxLW7ta41aVzrgBb5hwtQwc/IwD2xwY7WiJGJVr8Lq3fIhk4KD+qInMDCPGM3QADsm7r4cSorgZABxeNhAAuBiEgWkrNwkTh96y0sBDhe1TDFxOJiZrnWLMTf4V7UkNwPG2B+AwIMemAjgMxOFtVJ4MxIF2GGihQvaNYOBwZoZXMHq9AcBRygrMFMbAAQDHp/L508dyawUON+XCWqiAgWNZlsZSCXvtbbHEhOUsHJmBw+bHwVgtgGOAgWNTW6jgOe4eHsvdj4fy9ft9+fb1oTw9gklkU14HABw11uxa8I1t+paTaVmAfeNsUi5mk3K9nJcPF4vy8WpZbhfTcjM7LxdTgDvODbxx9vpazncvZYLXyysZPM7OjVkUoAUATfF8OkNCB+B3y+XKWo6s0bYG7U8eHsr1JRg+rwhYAcvJbGLnZjBwYHvMF3Oz/2i3CuY1sEr89OVP5fr6tnz97Wu5f7hnDAAJ7/mszK+uyvL22lqvrFbL8m//43+WX//6b+ZXAVhx8+GmTOcza8cC8MYGIAoUzwBI4SB//A0ADrCLml84nRhQYnV5aT4lgBcAhJwBOAwgCBheNhv7fAA4ANB4ei53d3fW2gXgDQBAFiu2cMF6Pz4+2udtf3nLEHwG7XzEsmYg5OJgB8yrAzjeJmcG4FhgTh2Txa6cYAwhgAOtbMDAMZktytkUzBtsncKqDwdwAExkLF7Vn+zMWMPYY/refHPaCLX+qHaNvt5YvI32g2db+Do9gCPOlHsAjqo73YiGLe39a12jnk+pc3lakv3w1okOvsjFfxl8EgUL2c508V571sRyJzucxxmsm86m5UbAgYoOxnCFWNva0G/KYwsby28iPsj3KF/FeIa1qnK7aWcWY+BoQREBJhG7kp+JZWXCX3Jwwv7cukl7AwPHP48COHRubn0ExVwqiL5vo9LnayRn1bZV/zH7InvxEn7wpOxZ7w0MPbN+NyR7dpfE6iv3JfJ+Yh+N6nMmL/v4dv8M/gjhV9lcOgC9Fh5Vxso853qmfM2h6+t9780HDF3r0PX7OR673++5bpaZ/j6H7ntojk6Zt6H8xNDvjs3L2Fwce5ZTxjh0jd+T4zn2rL/nmseer9oYvvP3zG2+R//5Q3Kjvx2a4zGbNyZzY3N0SN+MzcExmRke9wkMHGoBrILBTDhhoYBaGannPwbgyGeZnumjL8Lf08W//vpvb/0ECaQhY6WAbHw1TenJ8yNSxjiwB+kDmFHBF/W8706FB6srQCMzc9jFanA5GV8X4VNkfvA9vbAeE4Aho5bncc9gpsDGezbK0GD31msA2SvBPqa8DzsErVIYum/epP2GPaSYx/52quGK91nggwEOBnQ8+JiqsExcB+ao/u6/LoAjK6gxuZHsW2hohIK9dawUdEqBua5qTdXEjB2k9yWn/5CDeMi4WIDRq3R6hy87DWT5aZNEQ4r39zpXf6TDdqqzc4qCwvMM6Y/f6+iM6YC8fnlcpzqJp+zhYQAHEv0CR3iCZ7vZA3AAvIFggLVQcQYOtTLgyUOVv0pvp31uCAVVKEeDdXvMiIV69DkAHOestHg7A3zDARxO67eYTctyMS+317f+IoBjMVt6BSjp1Em/K0AFn3H3ih7Ej+Xb/bfy64/fyt+//8OYOH4DgOPpsdw9o5IoAzhQ5YQEGHrBAsDhNrQDcDCYXA+Mts7+IlhCYARvI+F0/GLh4FzUY7zPaDrUCSDiyXXcX7cbBHBgzKR1R6rT3quEutYqvsq7kPaqbVsaW65Dt/scBJ54INVBKQybkn5aDBz2Pv+9AVosyejzUcuNLbklAAfBBGwVgM9bAMjARgy1qkwZh0T7fVSOMFnFHFJlGhGAQ0mqoInX/Zu3+9yGr2RxuKi2I2DDTqjelsarUn2MWvtIAwloAZuo2Ib8tlw3GKrd5UCsGx7AykkS7Hf7OVruuMPbATh4Gz1PTSpjjMG+gc8IoOEsFfF35YtDnGmvDgM49OaE8XKllgEcmAzLh6idirNvZGYaAzqBBcFYD7wNgwe2gsFFcyjQRSRz1GjHn/vtzNqmIMlqbByW+OG6qr1MxaVpzjzx4LJQZcrzNonBRaY56jVTLvqgrQnWnYSMSnnC8NuVYrEbRardR1ATFrIFJhE+Bg+XBSBbyhcBzyG/U35ab5d0bQNvhFwraOpgo+Sm5D0QieXOj5Guy1/ps3DdAgpiF6ugK7JvMHltMyLmgkjUO9tCmvyzsxdrG7FcsIXK9eWiXF0uyuVqWgDgmBuAA+wSEwNvzKZgmxAjDEEikEO29OFzN762lI9XDEIvicVBwA19lS1FFzICOARAAIsBdUu+h3Rx43vqmeVv8lO+62trJNg+JCJAf44XxwAgpthyeOYDs4YB8bxVk9GYO2MRqNbxd4A30DoFdngOOmxvo2J964OZhEH30FlekcbfkS1Dz6bANYCI++c2VxIBvGg3lSX5BIYw/eDsW6YbKztNJN1V4S3Lao/tTCWWaBOAAzTxzkpmzF0bY98AiGMTAA6vsDb/ADvMm6UZgINJPrkBDmt0gAlBDlzv9nm4ts7CIflyDIsSsuanB4CjMnA4YrR+3i6NhIUDOJzxiyKqncVwuCXHXaZnSDgZGAdMZ/OyQDWtABzePoU94kHHjgpZgjgA4LA2MVQuljgzav505otAiidfx/zW2rvebaH7mDE/jD7Ef6k7UhDcc9m8vo8ovh/5ORLWUhgZ4OnXCd3SavTh5xgDcLQBca6nDziAZ3IQMj1XaFPOqSey4/l0CQ1tD8ARTkeSS39zuEo+kgAselo/XZu+waslGgXg0L7WPOj3lrhRNe8BAAdlhIArJpx8X8facU+IyUfrSr+WvgxtBgEcBuLS4cLnIQM0YvV8LxCwUcdKXxzXxP4hmJQgYwE4BHdIVivZNa1nBYi4bQ+AxJBHILns2SNiQf0btUJMcbqc/kl+pEkWs2eH/0W7gdg4id1MDZrzRer37Zk26aZgutB5otqaKu1uq6qxj3ESwOEAK9HsiSzIGMBSO1cTBOkaXaLu/fbh68mJvmycOgcAHD6+rpUKzyP0G81/tO8F4sA5Ey2GegAHWqhsnamCDBzPG5xHN8a+QQYOtB95KgRv8IUWKgBwoH3FZq02pmydAkbKl9ctW6gYgOOm/PTnz+WLATg+GXgDDBwCcFzMV2UBIB4AHAbARKLamZJSCxWTc8WFVAABwKIBQLcGBgUzBRhF1htvodIDOO7JwAH2jW9f7yuAA+1TMgOHKP/8XGf79PWtnL+9leVkXpbwN9BiZDYtNwnAcTU9L5fnpVwvZ+VyPiuA/4Nx4w2Ahe3OQBzTQiYotCMBO4V8DhUHALwBNgjYN8Q11o/P5en+vjze35fL1apcXQAYwbZ38zmAl4UADvhK85npHbBw4CBzPp2Uz5++lMvL6/Lbb78ZCALgxwnYHMDqdnVZljdXZTZnq7lf/vqv5evf/m52Ejb25qMDOKxo5rlsHp/KdrsxFg5qItyLDKiQfbO10/MCJhCAMKCPITcTgF9QCLFlPIcAjjO2R5lMrDjief1cHh4ey/Xtdbn58MEAJhi/6MIBdgHA2BggvF2sAYieN5QXzCn8R8zDbFrOzR9wAMZZKbPFkgAO3zevtqjnBuDAfIORBF/PZ2De8NYpgd53oKsDMYIxkwo6wCzU99WmmZ0RgMNbduF5ZBfk58gfGbLZZP8ESBvPNGNRYgKQKKwgwFHEeYSe7GxcvTc10H6ctmpCBi5kX1znZvZHV2LBXCZwlbVCTD6Fq2Y7H7tPZ/ftC1Zc51qiypg38zUcNJPjdvYAbctD3dciMjqXy9779ep1dU0VvADd5ABJN1HmC/nn6jnH+ZU8MKA14oTqsEldr7xY2Ds6CCcAOHgxfV75i3peac962Z7kuHmbFxAAcmjd6xXy+f6Ild77cz4vDX22z1NUL7k6dJRhflpz31efD8nx8Firb819w7hvW+BR8wj5Gnk/nhLP7se0/6x1z/Vj7a+ffz6U2+n/dug6h9Zj6B5jzzwmE0Nrf+gah55L9zj180NznX93aF5Gz3wO8u731qE9ccqc5XGNych75RD3fY+cjF1/7NnGrv2e8Q+twbH5an35/dEdk7mhuT42/8P7/j8XwJHtsvT5ULuWfn6asf/6y78agEOH0zBGOelt/ksOQCg+UYO1x4xAHsTBBcuK3Q/BQ8aqv0ZdsJZquzNZo8McM4inCO+QkzQktMcU0DFBHtqQWQiGlFB+rmMbV+89NI5+M+n+Q19/jxIc2ngHDauo6VyGW5qaNjg7blD/awM4eqdBz5FlXpncvIb5++wo83P0nvJ69iwcZDdpARzUBHJck+OUEMnHlCer+DwQGow77erEuLoq3yFlPiSvh/btMQf0kJN2TB8MGYZjBmzMeRhy8I5da2zuh+ZoTHcM3ePU3/VzdxjAgUrSLQM0W9J3IoggBg4EQMjAQQAHqEQh55mOXDKusFmMMzny6j2rRGg9s3IPNAAOb6OCqtjdG/ttw6gu5/NysVwQvHEDmthPBuBAMIp95hn8DQCHBTFZZYUKaLRQMQDH93+Uv337tfwKAMcdABwP5e7psTytN1ZVg8oXJNlQmYN+92DjMOaRxBBRdbrrrQBG2mmIrWYE5BDIwSqelCTjvmbVW01W6FDHrCRnlJdhst0ADv4JJmqRlCaFu9g3ADphQroCOALp7wH64bYObGET/6JqTb9TRa+SdNDt3v7F2RcE4IAMWEWlVXQ7V4gd1ittSCZFAAAgAElEQVS7Bmk+8QwTAiWcfUPBF3xWLArmVFlA2quyQWtrjBKisWbVI8YT+0+gEU+YCQiANeA/fFUw3MM8CXxHmmSFf8Rk4cF8PJXpULF0qP0LKx20r61q34IfKk7ReEODOyjE2VH8GZQAZeCxMq7x9znhwGdgH1kFYiqYynSByxD3kZg3CMYIAIeSj/53kzOLgeUexD7fEpDkk4bO8QmJtUkBHjLMeELGWTYaEIeK7h16BHpetW3YA7F4ewYF8hRspPONsHoFAdhYDIhDIIe1wIn2KSm0EUwlbhcN5ChEQU61dX3YFV+sOZDjiRMfX+h/TxDlAmneOiVrkNx3GnnbOVGlnc4FviaR98j+e6wbZVhJnt4/zX5k9k/wPVs/eUsfgNGc5ljqyj7rMIL4rPsvg/44njHlh2ws9tz8JZ9DekJxXADFwOzDVWb7qdwb2ucjr0dBP/GXxMCxLJfOwLFceNsUtE6ZoDLzPAE4EIRyBg6xDXXgDT0XKdc9/WfVuEj0OwOGsWA4IweAFEaFzv2nxCMS46ogru1AqDOH/E+6e57ZssmuSTHMI+QclaIAbhiLBGy8JwLCF7WWVqUgeY/nhm4EYMNYFCaTYN3A79g6ZVIW1moGlbyovnQ2IAcdNGCrDLxKZwOBONwaKBpb6bA9eK7n4bO7DfRA+dRAA85mAWCNMXB4IlgADg/yS0eoNQzXS74v2UoMbGPADSTGHOhic7YheMMAHN5CZfdatg7ewBwTKInEF7+iXZOYfCww/8bWMWBaMf8+gVq0rrbP3YGq5yciIAlpVdsQjBf6Tcl/VrnXin/FBcjCAeCREtG0j9Wi0RYz8Q09CyYV9TlfLpblYrUKAAd8LLBtnNk8CyxDJg5jkEHi3I80WQakA0KnOANHrwuk5wjg6H0iDzTv+SPJZudYCW8agBIG6MM7peXXzwY0yInz/F73EQaYN6oqHcqQDwM4CExVxLxSlFdfhMAz114BQAlFGF5LbdFjz5ZcNlcUGl61X9LK3VlPWA9+9SIfB8CmI2roH9hWsNFYuyEk+hKYDW+in1YrbzHPWNu2iqkycASgKXQqQdjVdlAWqON9f7tfKJ0Qa2H6hiw8uq+dVZyZpspc9Rl7AAdxRzw3WFrNfBImI1RE0YIiXZZaA0QJVlzE5dEWwxerkX+34z17hPSUAM30xZIMJf8gdJqBrYcrAUNQEiuFPUsSoHzmV8SRZmZfztvzrApXqE8FjhPgTH6Uq2Rby1g/TZZLvDEoYfZ1T3dmcL9gYknAPvpB/T/t9/r76oMLuMd9qtadwWaXdIWGJvA2vpLVrTJw4HuycAwAONCCAi060EJlvba2KWTfOADgeHoqT2DgeCSAA+CN7WZr7THAjkAfl8xebKEyMwaOn/5EAAdet1fX5eYSAA60UOkYOKazMncAR9hM+HJT2lCdW9UP3Fqsmu8AAAdf6x3bwOBMDfAJmCvRIgZglB/3D+XHj4fy/dt9+f7toTw9rMvz06a8GoCDqGkyLdaejcGKCPaH19eyms7LwgEclzO0T5mX29WyfLhYlovzt7I8ey23F8tyc7G0disT2O/n5/K22RoTh7VgmczKK3yf9boBkxlAcbk02wYgB876aKHyeHdfHu/uyoXbPgA44KAtlgvze5/Xa5sbfAa6gOyPBCh8+PCxrFYX5evXr8ZygZYkxjYBBo7Li7K8ubTPIFH629/+Xu5+/Wr2Fu8DgAMtTQA02Tw9GYCDDBxbu74AHARWOEhtcl6Wq1W5vL6ydUBbFLScwXMbm+qObW6wny8uL21d4fsBdPP0/Fw+fvxYPn35YtcGu6WxfyDW4wxKAOVCZ1tbFwBCNjtjXSOAg7FDMI8AwCFwG/bK3AEc3FNwfSbGsAH2DTBvTBcLB3AIvIF2Ja7Xca1gt+P+FVicbX5q8qwCZP0snAActEMZwOEW1hmG6IskE+k2EWOmb8MWKrIj0d5WttPzI2IC05UwV32M126TGarje/fpBciX784Ahr14LY8lqF2tn8fFLIuYHORCgAazWfAx03zY3hKgVrYB29AYZr01bbBYsSUQmGXwtdopncc8HuDgK2NXSbEei9kEi0MFhigeZPL2irMY10BQa/kI2U+IIiHY9cm5t66thXViq1SD1aHzJVqovM4vasvgbi16P07x95zDyN9nK5PPzTXmm/N46Vze+6fyBP9ABo5+bK1FDK8lfDl+w8NV9tG0frl9T/hjA5Y2A6XDz8/7R75dyiPky+R1G4wRyElNHzqW3xgb73vudewex641tB5j1xx67sGp7vJFvfyOfeY9zzImR0N5l6Hfjc3L0DPm3x0b45jMDD3ze641NIdj6xGxniST77nXsXUeutbQHO95uyn3957n0XuHclND8z22tsfGfbqc/O8DcIg1d6gAS7q82iEySVZdKBZj+RIp7woAhxRODTS0jAVxsMqex2Byd3gL9ws0KhR+kM/A/vzZoesMLf7+9Q+3Wzl0D7MzA0q8V9IyHu1cdmZs5DqnPUN7rbwm/cY8eb67Z+udgv65+/uEwUyOiTE3DDgMQ5IxNu5+zscUT4xP94+qYdFMt2jUcSX8xwE4TlGoQ/M4ZvyOGYg6V85q0TFwaE2rc9/uhSpHbVWnGDhUIdTMXTj+SZF0SvzwPKhiZjg50BqBTNXeAk4OGYBjhifv1/c6Hqfqg1MdnP45+s8d24f9+MfmPuuFQZ3uFzrmQBxyZvqxbp7ZQkUlDJYO8AokYzZAwqIBcKiVCtqJbMoLXg7gIDChBSgw3suDlYXCHX0t1L6C6ZZ89ENbVIg7ZbECiWjT8YYWKuDfMACH9/xFIGU2MwDHx9tP5QNeV5/KxfKqzCbzCCTrMBlUvriSJWh25WnzVL4//CADx7dfyy/fv5Zff3wtPx4fyv0jaGDZ7x7BCgQtcLgFeMMCFol5QywR3NeeQ4ugd/xC+ZgoFiBrgidBPfGloKL+5pdJhXMOVMAMK95lyWjch7TtVg1mf2NQydgFvC0Gk/R8L8selPNLUX9PsIbt8eBGBZhQ2vD3GpCoIALWjEeRjL/HE0de3cDAgneiT3TqFqf1oKgqLJgAcFp0TyqQ+pbJMkbWPaAgfyUFoe19yc4reAB9ai0g8NmIJCuh4mT0ti88GO1E6HprhUV4+wnfhE3AvAHmMZjCAIAqVQhiUMLEOUbdXlfZiPYpJidMIjBh6UwjNPBVThKbkv0pWNJSHsinhSCOyuhiz/tKWVJFTq3MqVMpeY+pjeqZNBH6VtU0qq5z5gZmqLxCX3tAFeJRKa6WC2pj4e0kVBGrBKgJpQsrFsFbRojiN5JTTHFW0EYAOGoIjlLgwSkKu22UiPMlm86/eeIsgWmIs5E9liKPlB03HjdQA/DAZxQIDqURqT7JuYOX/A38LRMd3Be8s2SV90j9o/tAkQUKPSme+h33B7TeRovtQnoWlX2qlFOgk4+Y5s4nkYHEqlw49pRjdL1WNVOdJ1ZOOmuLcmmuI3xGayIzfp9ZBpBsfCvLxXlZLSblEuwbF7OyWoHVaVJms7MymwG4cWZgBnwlk8AZQQzGTOFyGcPSXkzJPQu4A1RHUADalfAlAIe33xCAwymGmZhigl8JZ6u4M3UnHaVqca68T7Mz40g3IvBOHQZad46B9zYGDuulvnOWuFez12gPA8aRGcArlsjH86NFCgAbBG3g69wYOBy8gb97SxWwc5C5AfPjFN9RkNCCzWrCyNucJIGn7FFXCtyhMHfTzsGr+y34q2pNgSMEkIgKbt8ZxnTC73EfWhMmkZBUIRsZbD0SYwBweMWxgC8vL5ZgWSOZZi1UyL5hLRwsGYmkM1up5HYqbqy8TQ4YODgffuAP/RLmKJ3j3MX3GlwB9DxBLuBnxXlGwyR6Y2TgYAKaQFG+uCc4F/w75hBrTVYVrOu0rBaLslouDbRhL2fbIAMH2/2o7Q8SHgZOCe0X3kYLykmsXZoH+RXuYbhelA9VW4FV+FzyWzr7G38xZ6QCZXzVAxAbbaeClcUnKTnVybK2QIr0HsmmPYPbDOk+vY0y7Wxw2S/pmEvDjZEDKPmtFqXx32wZtXf6Kck/N3/LYEzOscadVKkNXaxt8u3DVjgozZLIcDTDnLmdClpb+pv4rwGk4EM7yJTXqkUIZM3wpJP0IAXEMcwO4LA1dQr3sMfxFBVIpMrpbGr7Oqe8f6Klmyj75T+qFVHV79XlqFwboYhT0CwwEuHgJ6e6kyiuQQccinYm2Zd1W2+ov+xX+EzbLVoAR3MWDGdGa0V7MgzgqOsXH0uyb3dyxjPKN9ZUrJ4VSFxbqiR/XjpQe8CVn3QzW+S5fxLYtDo/3uAt7ERzVs5KoNsXao8jmZYNECS+ShIFx9iwHEAqb9Bx/A7ieCs7185g4dg6CHALW/tCQODWGLBeCHYwkMOmPG4J4MD3D2BEeH42EAQS62BSAHjjCSwMz9v6Wm8swY6kvkDKuPt0dlaWq1n58Omm/PTzp/LTl8/2urm4KteX1+VqdVkuHcABBg7odtp0fO/AOzHfOPuS9qkBOCzJS7/BbCLAAcbAsSnPWwA4yB4CAMf982O5w1n64bHcg4XjB1qpPJVnADgeN2W3fikvm9fyqoIIAxi6b+/nxwKWTzBNvL4ZGAEMGzerRfl8fVk+rJbGxDF92Zbz7XP5cHVRbi4uyuyslCn0wW5Xzl9eyww+DeQG/g9AL9ttxAdsP5zB15sZgGO+WJTtZlce7u6sZc1uvbZCkaX9HmwUL+Xq6sL8m6enRwvowx4aExES9u67f/z0uVxcXZXv379ZOxOAW8FiNVssyvIKAI6rAEp8//Uf5eHbD3vPAkUp1xfGggH/YrfelBewYLifFm15nIXUwJZgRJvNyhIMHJcX5QltUX78MHYVtLejP/NqzGHwt5cXF5YAB5gYMvbw+FA+fPhQPn765C1/dmX9vCbDB1jVjJ0ELV02xgQDJlIdXbAvBY5AuxFrOWKAlnMjwjFfYTb3Bm+lnAEUBOAHZA+AmcWSLVQABgXzpsAb+OryiLEK7IJ92Lbpol6qLzdBajkn8FXkSYaMIW1yBS16IUYByx4ZxdT6VyBhacxg4PDqh7ACiLuI2c6vTTekbWUie1n9H4ENvVDH/QjdBz+qEIY+G2M/AeIythW02vFiGX0F+CKY3BRXrq2nFLPAWcFie35ehy41X97AvATZ6Z/2jukHZ2HBgDIbq/m2A/Hv+rw6AzcXNpkVYEXrwta3zuDrY/Huh/RRUrw7WKL9dwIHbr/8c3mdr9ynqcVDQ7HXmkupwHCLHTkAQXmVbAb7OG/N38mXqNZzL9fiFzoWJ+/MLkUo5QGHYsWD+Tc/bcff5HS6HZYM9AAOiuQ+I3U4fz6emNNo/1jzGdY2UQVbKbr5+56lzQeekgvQHL5n3o7lkY5dq9k33Vq/N59wbPxj+QKt3dBYslwdze8N5GBPmfdjc5T/fmy++33wH33mQ9cbuvaxsZ6yjw+N+dBaHbp2r8v6e5x6z2PjH9OZ/eeO5b56WW5khJra7XPtZtCzYgS4rHsvffu2hYrZ0MT82hIMVP2MccsG9SDEobyddNfZL3//l66Fig4rriIHlLU9tHkIY8erIbW/D4QYWjQ/BzYXiORO2sj5ofL344LoIY8ORHHqdYafqE0oZyE7JrhD43yPEhkS6H6M/bz09zz0/qHPDj1TT+f8HgDH2JyeamDifS6PvcMj1NNxQ/0fB3AMyfJ7jcwxZ2lUWSnB6MnHISf2PQCOqEhIe7xVdDXQH4rkAICjfS5PhnZJv/xsIdueCFJdbV7HIYP2R++fUx2QY8b9vbpgbF+c4vQMOUtj83JsXMcciVPGuX5+KN9++Wtk90gdy8oLsVsYC0dqoYKqFbxYCbKxgIK1ULGEB5k4DBjQJcrr/q/VcjEfot93gJmZaVVVGusGKjZYEyUAB4AXNl4DcEytOubTx8/l0+2Xcnv1qawWBHBY1Sd6uNuBi5WAFoDyF3rZPm+fy4/H+/KPH78ZA8cv334rv3z7R/mBnr2grDW6VVY7vWxfym5LKvVapdBWAfd7vJdVCzd7AF8hB+4fJurtcOrjta/ZzgvA4KwABGwosO5tZizprsQ0HRdVptjBHIdiLBECMCkxqHE2uvvc2S7QT1gV7Y6V6Pc5kxSuEcINUYLMk9+pLYxiKlGpoc/78xJMpMAz5zhXYsilc2+IDpoDAar814BA9lUYiKWPYAAOBw1EBDySwV453wE4CCxS9J9fo/onfs9RtLaBTigTs4mxxGRfIBEHQ4VMVOACWxIoCABqVyZHVSXYxKZDNnJKieuA31TQB22syYwFboQwTgAOBOUtOcmgDgl38tzW568sPLxm9kS5BqDarfCCyGXstYbxNhi+FhUhzQAYEulMDldWl5pecKnwnB8YBwResnt78Tb+LHVlICcFLQg983mqwSfJlRqWqPK1MheQFwL/bH3FNpCCK9rOTAL4AN2eK0nNQKKDLTRBurk2Tgh5o0WiirxZHz/+cM8KaCRAUlpLkwOua984qd6+DUKZXnBgC56ZbA0MKNvahL4jgCPvTRuNV4WJjqYHcFCXSWY5t3wOVm1ZsDACtawUtWfw53AsoMs95Y9a8bWcT97KZPJWlvNJWS0n5WI1LxcrADhQBXluAA4kQ4x9A728DbTBFyol9T0BLCZNdp9Q2dJldjfSqjN5IxAHvyKIbvsO4EAHBWLmLLSKQKEDg2yufQk5BZxPErU4tbApHVJds+oZc3Ju9zb2DW/jYi3ELKmEr0hoYF7AYAJmEaxhMeYRgVfmMwBaZkxy2IugjQBwOLgDoBZrqzJDgj/3jGbl3lAgoWHJOMB8wACzwD2mxQLYYnLh+mYfwMFJy1XZSgg257UzrhH7pbuuE4DDAK1MWCGJgbYzmEP4Bs/Pa2M1wasCONACjHNvDBzOZkTRpAYhOIfMAr5soXMkRJqzmDewb6QWB8YmZv4M5ZquuTM0uZ4nK5QqN0s5n0KuIKdgFCCAg6JK8Ab8JrbG8YQT1n06s1Z1q8XSkhkAbeBltPAG4GAlLhIwFbwBEIeDYwwd6IDeAKSMU1E3tjNYNsgMgx/7StekWOp8SneEfpW8eBDZrla/V7shpr7HWleEJmx0Wb5/1DUG4I/7tI0NuO6vAk0ZaOyq60v9LlgZZFXTeU9OH7PvDhBJYz3AGKLAl/mTpmvJMhUAjmRzUoF86Nkc2KrBrqQHIySVwIOeJKr6WogXzj2Da6jU9haIrgfNxxSzfOgTo6QJ3S8GNvo5kEdDJLmv4KDivRiZrwf2g1+/2hX5sfU9jnaqy+62TQAABRx7KhSOyfeE23bKRRezE8GMEpOx57lP+dLnHAjTXaLx0Zvk5NBuEYCMZ65+OG2coYUyNbKPpJ9XulOgawGL5Js+GFkbDfAhiAnmwX1t6nMCJsyX8hZBtj8cg3n2JnYlV32SB5ORNBnp3CQ7EWM23Zd8WdeD3IfJR/J2ZGoLHCAOsW5E+xRAKOhLQuuavXfARgVu0uaiOEAAjgcDcRDAcb9eG4jjyQAcADoQwAEWh93ztrysd2UDIMca7U3BkAkAB87EL6bLJ/PzslhNy8eP1+Wnnz6Wn376XH7+8qVcA8CxuipXF1flakUGDhRAQH8DOGAtVKwFGpPv3DOs1GeBBgGDZhvBHOYtVAzAASaHHQAcaKHi4JPNujw8P5YfD/fl/gEgjqdy/+OpPNwBwLEpz0/bsn0ik4MYLSFZxrA3mbgCwn1fjIGj7F7K/Oys3Fysyqeri/Ll+srAGxfTSTnbPJfX58fy4fqqfBCAA+dpsGOABQLnahRebLYG6sD4daaQLBg4FUCN5crm9ce372WH97+ApW1uc7V+frK4x+3NtdlHAB9wLsJnYf/X6w1B4Wdn5dNPX8rVzXX5cffDAByTtzMDRC5Xy7K8viqrmysD0qJFyY/fvpbH73cG8JjPZ2WxWpjus9ZUeGGNAbIFe9orADMoZlGCm+x3YO7Aa7VaWcuW79++WYuc5WzuW5Hsb9Bdy8uV9QLEz48AcDw9lNubWwNxGOsHXs9rO+9hvAC1zBZzAx3d3d2ZjTFGDo+FYL9gb6jFGgAbJjcO4AUrB05+2LqTOdqloJUMW6dM5w7gmDnoAzbZ2QcFHMA5ATsSc41/TXy7Y6yQrc32lgVE8LUq41Gjt9J5ObNWGhTXYkkEcGDu4B8LWEYfXMU8AiTWM0hln6o+QGaywBijEMWvS7apyrJq9sxts86IUQDClY2YnbFwGKiLAA6M2doZ4tpgMvGkldhL7JRhLRr5zxgDHXhiRQ+I/TgY2+JpitPl4gX3WwTgMICKn/tsDeLQq3hVTcLhXopr7MXHnQmECp//7Iyp1mpgX3FD1bpRfkZ13SVrpRjH9ucK4AgPqYuTN/YusfrJdg8BOPC3sdxCbvfZXns/VxdrkXzBIYs9aMVzvLDzcfbyFJHorPNr+9hdjBxzGwJwjI9JbDY1VpBBS3nvVl+7vdrRORrykwcABf0Yj8XOh/4+FqcfWutj15cPpHHpGv09hs7K713vobGM3V+/Pzbvxz4/JhNj1z12v1Pn/th1Do370N46Zdz9WuZ7Da3vUAzklP09Jiv5s0PjPfUZhuZ66J64X3uWbcFjQ8+yp3sO6Lb98dazcrYRQ21NGFVNvrt8/w7djnvQ/2Nc6jADh3JilZlKgNWxPXn297/9NbVQsSlLk8af80TG9+9g4OiF+qAgu1LP7+EaVBqRvNhj3+8Le/58vcl7rjWmpKUEW0du32AeErhegMcNNK/SC3Z/7VM24bHx9NcYMxo9iONUo3DKBuTDqp6mkYqav/VkljYI7z/QK7xDj9ar/X8D4BgzfGOKclim0974DwI4cg8+OsQx+a3MvZOBY3+dB5Rf96aQ7xTgHDMQv0fWTzHE+/O9D0Ib0wnH1rDVbznhdEg7tn87Jj/HnJJjnx/7+7HP5XkDA8e3XwngoI0jAOAkAIe3VWFAQQAOgTicEsJvJp3TVtl6ANOnV/ohtL9R/vKgbewbAnC87YyBAy+BMQDgQFUo+s0SwPHFABzT85klFJjkZpKLh2mBOEhtmwEcYOD4+7ffyt+/OoDj4dHYNwzAYVU7THSBXtWS2X6oFtigpYRuD6uaewMsBICA8YRI5nsClHGCCoawebEWNV6BFkno1EpFyS0xKlgAUe93JgUER23cjKtGlDaq8us+stE7Pal6BNs6tYWHIfgVO1FBG4pL60BYA89Jhfn1olLXK5HFeKFnt8NkqrBs9qkOqg6k0N/q+dUTGgO6TMmumG+vys7+nqjvbQyq0250sKq3eYN+H7Y+gypHK4DD+gXb2Gu1IhNxNeGlIAeCKNxTAnCoOt2xWM0zqprWwQLhrzEL5hAFurvOtIEEpCV/rfrGgR0viKGmqpyW9d19QM8nR4DdARyZmluJxFSVytyaegvX5EauMGLMKINualBK/ehjT4WS42dszZAct71aGVU87OZxMeg9bx8T4A5PkPgesDVUux9V7Dt1eVQqZX2mKp2UsKFs1CNGk9w5l63x7IkLL4FCKaNyFMBR8XOy5lUkalKSa14rcz1fYW/V71mDVv9l/1EyaJWv7pIQgAYQB8ENwcIRl0gMHJ5sVoKgAji8xZN0XLJPqr7GbJB2l4nnMwPpeSAyAByCl9bWXkocRZuI81cDcCzmE2PcIHjDARxzZ9wwAIe/wEYB8EYAOPw5OWuEaUTSViwooFUHIxLBE6jCRfB9s3u1FwLosEOoQDX6YmeCYfLKn0vXFy2xAza04wmCc5rkOOtyD6MDOgAEFbgBFg5nlzDwBtugATyCeQXzxtQBHCiiREx9Pj0nWANJDCQXQAEOEIeYN/C3KZL8U4JanKFDukqVDr1e5M917XQ+aLOHVfaZo1Z9Y1jUqnO9jVsEVz15y/sAwOHgJQSNDRTjZ+pIqFagIPyEmphmr/kAcDh1PFg5UNFqLdaQ0HIAHHQo5x0vBOiRABMLh+9Bu7fYVfgsTJz6+TQFlMPnl+8fCUdWXVpSzdIjrtMDIEG5ZNAD+hw01cUo9gHgKGcv3k5FTBy0KUiecW3nZT5bEIwznVoVMhJEBGcBvAH/qgdvEJRC9g0HcFgelxlOJseVpG/ZBTvznAIxfA56NBkgPOSf10qbSLfvATjkbaiVJ8cTgHRPHO9lsfsBJr3W+CMN40Hbuqxb3kAQ0jS3lKyujOOLp40o7w4+ceFPaAv+larbZUnfx3RlZKW3TwvfSj6IqpGp2XQtUymykWofmOjRc6BfyaYuf9MALWpATvgj6T0COIy63UBBCQBmw0lt99hTyP5VpjT3w9wuVOp7mdMMNpak+CrutayLFFAC59GOV50W0kY2tZFEoaqiY93CSVZcqqPRSCpBAC36k9lf8IClgBCSEC2/v9WAXy2+Plt3tzKUjdehFirSSdqOIWJpHwaQyC8tUFCAgwS0caCy+9QUf16HvpqfjWQfHFUiho+zV9+zzqpDKVXijj5TrE0AODgmAfnUqpLMRHUqagDY/eaAyzB+JV9Frq6Bfw2geWZa2MCS/lUADrRMge2HHUHSfiMAB8AaADo4eANMHARwsK0FXgBuPKN9ygPYINC+9MVYODbPBG/ABgHAYeDos1cDnc5XkwBw/GwMHF/K9eUVQRwXV+VydWmMSsbAAX/N7PfMmBMMPOEJ72gV5OANHBzhL+AMbCBGABqdxWu9WxuAI9hD0JoDbCLrp3J3d1++/7grP77elx/fH8rmCSCUl/K2QwsV2geCw5kEx3K8uJ2dnL2ZT3IxX5Sr1bJ8vLosN4tFuYBf8vZapq9g59jZ69PVZflweWng0zl8EWPiKMbCcQZ2IDB9IG6xI4AI/wyMOIWeAWgXNm5pwIkf37+zZcnrq/k3i+m0rNGS5eWl3FxfldlsWp4eAODYmY4CQBbgXKw/xPXTz1/K5e1N+XF3Z2t4/vpGRozVslzeXKazGogAACAASURBVJerD7c2hwBwfP3l1/Lj63cDiswX8zK/WLJFBMC1YDt9frb4g/lqtj+ZnMdcrZ83tl+MPcRfz09P5f7+3tg3AOCwc5DrabBaYAy4zvNuwzZxb2/lcnVRLi8uysaYXVCgA8/1zIAbaOcC1gy03AMYBVMHmwkQEebIzqPnAD4vy2y+MBAQ7mP7EMwPLlMIxEyXC4I4IG/eRuVsytYrxrJhAA6dj7kuBHSwDQpWrQdwkKVOCmkAZG77tp6VI0udNGCNV9LIySafeau7zMCh86b8fbFFBCgtYkO1fRjP9CjCSK1I0vmS0kgdI3+E9hH7o8bVeCSscRYbdwIcBxNWZuAQ64fFD7wNSgBROgCHA2VkS3EvgTfwNfR0AupRvgiuMWsZ7Fb+jccYw96LqQl73eJzbvdSASF1vYPiHbDIYiz3Gw2kR8VtnmGYoar/pa/tzOhFKrs//V+lLC8bsMVQ3Dli3Z630PlX8coctzwce5UtGsnZJRnMpjXbxO4tB38cepaha5mER9v0XMjBWZXOyLqDRSvH4u0JuBFnES9GEBOafj8ClB57Bj34UAz9WG7OZLMDtfS/G/r7sXh9Xoxj1z82bv09y97YYh+bozGZPJaXOXbdY88wNN6xax57zvfc6/dc69i+Ojbu/PmxsQ7J5bE5HhvXqWvXz8Vw7GX/Lvn6Q/caknXpxUNzOTQHp89LPUPXHIviZTVOo3PRewAcOR/ds3DIVtU4UG2hMqZrYt7/9u9/6QAcMu5yUkZQMFKMGYE+MrOnKLwwyKE5Dy96Ve4VZdkr/F4wNPF8H01YL0hh+EeQd71gZaFqDfH/PgDHsU0ytiGOCfLQfB1bu+xkZMdjzIidtvkGAmYxnbUqo3lXNuDhfDG4X9eoIjbbcfzxAI5D83bMABw21NXhdwn2YEnbQqVP8u7LtbvxEcDVXNVgZ67+aQzBHwDgUHppSFZjfiKgt++QSr7e4/SMzethp5ifGrtPL8/HHKv+/cf216H98keO+5gzdMpzDjkZBHD8hZXeXi0EySM4glU2YuDYbsi8sVk/21erQDUqUQA4dtarAwdMvXSoFeiw6qJE2+iBS8yz/s59w+CsyaEAHPhqKQpUGXmvbW/bMp9PrYXKl08/lU+3P5Wbq89ltbguM9B7G3U7ARxIWFi1KhIe0UIlAzi+WgsVgDfw+n7/UO4cwNG0UAF4w6qPaMwxzlq121YW0I7FU9kyqCJdcVsGApjEIhNEezivbS+YgLa1chuoHswM/HvMMwAcSlbzkGuJpAi01yQvZYN/DwcIY3bVW8/EGud+WqMeo90GCERqByYfmKL+XVJYZdOsnnY2Cw+fCFiUdaSN0f6f7HiA2hKIQOBCn8+x/ZptY9vuQa0cOAO4ryplAr8QuTb2JD5kH7I+qQEYZwDxvrJ8T5QXBksI9wcCZN6L1qtQKdsdoqZzbxSEEvNEZF8UIQ/gD+QDQVOxVbhMQd6wxQPAUYPrce1U/ep5tmD1qH3SvbI3ENIMBMT85+8VePKeuMLK6P2iZ2UwhxW5EVDTdlMVsvU+ZnsYSa7NcgSK6toaECsCQb4JrMrH7YwliD1pY0iMSgHPgGZNIuQewPk5lXiJJI+G1SRMUpLAtUYFbSYwh31WgcskfQmEYiKVfDStB5+pJrwo5IcZOJgHrcEojyF74sSro7ziC7IpZhvSm1NXZhIOLFGwirkcI3CpdJTHQONn6QcuMSmhTWU0AA4XAKvY5aPb48d6i3UAgcPXMjl/K/P5uQE4DLyxnJblcmK/MwaOBN5ActtaiiQGDla3if1BCWauBXUGWR0MvIEA/8trsWROADjE3MDWXGSK4aKxEr0mD6u8V2YmC3d7hZ3YmkATrnvTRlQAB9loOHdgkLCEgNluJkkQoJ1NSpkZ9bUDOGYEcIBCHAkGMDEAwLGYI8kPVg5+RXICFZOo5p1O27YppDOue7BKq6qsq2/QJ56lWUkT7fo4ktgerI19L9Cb2s/4OcM0xCT8xYaBwxP82ufB0hX2kn6DATjUPsWqjwngQNWtWqhQT+JKDuBAdeObM3A4G4dK3NUaR9HuHH8WaCvmzPsUVfyWfA1PEMhuZHCcCz/tpwM4QFE/RUIESUtUV0J+1DalOHvKxBJ7eM3nC0vsWTsV/A6JF/OrAN7g12BLEHDD1npq8y2ohJjZMoAjn1GH7HMOxERG15J7tWKw/RxBORKFimMIlGiANIxhwxMYwUQm6oG+dcWY89D8vtr/MQYOvV0V/7azLUGhpLZrvuwz6rLuH0kb8IyRklb90bynUchtxTK4wGyA++4CcUTLE1krAoDpe6YYjdlVB0h6uyHqEk/OOwg57I8nceSvqpUf5ZOzwyS8GJyqfKFyOGxP4/JIwtRUijq3nuWxzmCGEVNXC+BgmCxNsgMmDDzr/ofp1UhI8doCaFClVftGkAXPLj3ULM6FrgfNhVCrNAeo0vGuNj2zQ3CChhIoVSfme7bAGWfWcFDuvkjLSfCxJxxJn5CL9l1xkQoIMjauLIti2RDoxOSnVqqb7PkHmlgIt4JbQdpCMUvZmdETyEx21jhE+JOe3MvLKx/cgHwOkFYSy1Yi+c42lgYQ49Lp1diWaE6sG3iKnbeuzCAOADgI3nC2K/+62W3Lk7FVAMCxsRfAG8HA8UzwAwEcawNvrB8B4NiV1y0BHNtnMCWQHTKKE85eymRWymI5LR8+XpWff/pYvqiFyuV1gDgI4AADB9umBIDDbTgBT2xhZHbK1hG6qgI4LD7QADjIwPHwzBYqT5t1ed7w648f9+Xbtx/l+9cf5ftv92XzvCvb9Ws5ez0vAOMwB02Ai3SIWkKcg0Xj/KzcXF6WW3utygpJcLRB2W3L+cvWWDguF2ytcrNclOV0UhbwReDT4OKbnQE4DCcN0CrAEDjDA5yxmBvzBnxRs3PzhTEYgGmCAI43Y1zDaxMADjBwTMrz46P5BKYTbP0J4oE8fP7TT+Xyw225u783FpW37c7AMmC0uLq9KTcfP5oPAUAEABx3375FC5cZGDim5wY02YHh6/GJYA6AKkCPBsDJlP7Mw/2jPYuxZBijysTiNGi9IwCH5hVyC1DcbLkoL+XV1gngCvwMkAqAmwBw4LnVjm4KFC8YMM7wfFwjM1uvbwVAEdwLfgD8BAA8waoBUAzBP3ZwNeYHtk6Z2b2mczwfQB4EhuBrEchDQKym4I97lno3J4jFoFVtIfVsLnjFZld7PtmGfSaOekaXHZYiI6CJAA62XDU9YyBgntkjruu+tHIYYqSyK5nOAXjDARx+5qkMWFSdZB3y1mDZNxBgwtlaQ13Z3nQgrxtoaq9a9CDGDfrhAq7SdunMZZYQAA07M4PVjcbentXZJPHsdE8qO5GsnwE4mvNmtTKM29T4GFvi8jruftdzmvs/vL8DOPy6jJU5yCXHfaKppDu9ISM1bi4Ax8uf/3t5W1zssWX08f8+b9SefROQJIMF5fM0BvZ9AI7skegceZIL6m8aykMNxbPJzNfJunzPJHd2lvSY8FgOK48v779qjzMoKwOnu3jGgWfQPfpnOWVM1ffuAmQdqGMsdj90j7EcwdD8D4390DV7WezXP9/j9+Y2DuVODl1/6HOn5EuGnunYc77nXr/nWsf21dg8DM15v57H5PLYeIfGNnZN84mTAzumyw7tg6xr5Isf0z9VJw6Do/IzDOugelgY3zd+GMj2w/VRZn+kz+7gy8iRpHxBOpeYHVGbQDHNZXBgavvVAzikD4fWJ/QdABxjk10ftHVS7PdRzbivqI4J674STr+xHpTD/yqmoiasMlLvkKLKgpITXs1hzoOh/e+GhKs3uuY39dVMJ0zEezbjmNI/tAHHBPvQtcY21dDGCEHqhDLPx7FpGFTwDQ02r1Djsn6Q5k38WN4CNcQmIQAHKdn+cwAcx4zMexTq/jpF2C7lyCqVnjZ9luH++xz5qGNpARyisAuvNy2iaH8P7YExWbG9NKT8OiGJ504BwmPyP+Yo6PenGMn+HseuecjhOdWInWK8xpT4sb3VX/uYbB7UzWNr1P0+3wMAjq+//MUz9ZUyfwzAIRAHKlAOAjjeSMMuzVD1UK62rA689JHWlwddP1R4CxVUg7F9ijNwgC7Wg8RIIq1WAHD8XD59IAPHhbdQsQpRCyKQ/RLgDwI4yDSCBBYCTndP3kLl66/l778RwPHt7qH8eHiw6loEyRDQQfsUq5Q2AAcqnjhOAjhEL5uBizUwrQRE0Fn6qVWJXtK+O9jED4GRePSDrgLflB1qXibma7LdfmeBxap/Cc6o1Jg8yEpve8LDD266lgAcimqqZYjG24hWTpRG8IUapQUM+O8UyM+55bAjSsDwmYLxwpOS+/vEvRIPqIRzFUCYGsQY25Mho83Y+e4I7bvzCPfQwBoe4M5ymysyD+nEXJkq6jYDYigXoGByVJmSQcbm3ipSc1sVBWHqWGNMwUiS/LJYFgZjtU+N4X4EwAG2a8RmIggo2Qq5I2uH/fPAXshoYo0JeWjowH0EkvlUNRQsHKGw+U0GcLCwyoNpita72GkMIdOipRVASCwPrwTgkEnH59EQGQxc2SPY81EamWQS8kUgQt7UwmEeZIqEuqql3A+1PSvKddeV7MXua+l+vPlQ9kxizkiBoORfNWAml1qBn9p9ymAJDzodgCNV5urvqaRJi9QAbhiQJPODdBcZOERz6y1UTKVrfviYNqfeK9mCvC78ovO1PWZjyuw22ustgIMgHgY9mZDx5I/YdNykRBsJ218EcJyfvxa0B1kAxLEEm9O0LBb8eTpDQB8gDsaW8VIbFQJUUOEJEuIKFEkxRTK/oC+6vZx9A8CNhoHDARy7t/Ky80CZBTUVLCbwwebZKtXUOggBXgU/JXNgmVBwVevLpKu1TLEWLXwxQCu6eybE0PIEz2eMG1O0T3krc4A4ZqDGRguNpYE3lksk8lG9OyszY+NoARy4DiowK4sO5ZaiTj0RCVvbG2xzYHrYU3b+rtQCTDbOdZn2pxJ4vkcVyBAjS70uklA1Mdq3UHE1FWwVDDC31NQEcIAuHowbSF69BIDDWqhYuxUCxsR8oq9mj42JA/TYKYDup+qqspQs9oyxgjIB1HPbk9mMUhJUwh+J39Bd0G2gTwclOOQJDgDk31u3TQHYAWiJa2lsG7bG6GmPpBAZVvASaINfmWy3/VdwYbKKALyBZ6dKY0sfJUm5zj37hgK5YXH3qVCd5aZNIFeQf7Wf8iG0MR0QF/6GJ319HAnm5f5wG3CXjaxIuGRgBpwKngQFxFISpL6xScor4eL60doe1YCK07LUZHYL4KjghbynbB6GKhurM5P8MgE4vLooVcDWa1YfUUlrnV3JGsTKeQHDKgW9Zq5Gzmhbqr/KvA6eWUk36nEwbggkxApsB3AkJEX1vfyzNCIOqBDY0OUxA6PDzvp7OgAH2T0ckKk2hu5bVL9O8ixkh0AMFcDRY4wlAe66+4+w8TWJQbCEIm0CRGcha+nOc8ygXtfPT3XaKxQhzg2uinOltNllaV7ek29vY3+VuL55ooGd4LZIvrvZ5g68kQOtAj3a2Y43Vy16OAx+LUWaQo/kpK8nWl0a4oxrJsN+SUipzpn0g+U0qGJcPlKexJw47AAcBtJEghuMW+RDAmgT7AYZwEFABxk4AGwA0wYBHGDhIIDj4RkgiHV5Xq8tuf/0RPDG+nFt7VNet69lB9AgQBxrsENunRHSmrcYgGMOAMeHK7ZQ+fKpfPnpc7m5ui43l9fWQoUAjlUAOJB8RwsVAC+NVroBcPhBwkEcYuAwAAcAjS9o6bEt6y0AHJvy+PwYAA6CUMDA8VC+f78r37/ele/f7ssG7VOMgQMHc9pMqj53RM/AKDGz18t2Y4Uil8tVuYD/gTaSsMMP92Ve3srFbFJ++nBb/vTpY5mfvZV5eS2r6aQswSQFuwT99Lwp5y9sD0cAx9baowD4gJYji+WCwMQpgAhzs/MPDw927gfIw9rKnZ0ZWAFtTG5urgzs8Pz0SJCHCRfmTa1CAOD4uVx9vLXrPD0+lS1YON4ArlmUq9vbcvv5o7GXAGhx9/Vreby7Z5u6+axMlt6C5PW17J6ey+b+0QAc0LPns4m9MFacWe7vHiwmAfAEzoeQbfNVNlsyh8xmbMXyiraBkwJAxnQ+t9Y+989PZXGxLNe3t2yRA4ARGD8ACAFw09gzzi0yuIP/YPb+nK3idi/l4f7eWEnA1CX2D4BgCP4BgxJaj6CVyrmBNsDmgXufo62LO9Wm2/G9OSaKB6din2DkoJkIdo4AI2R/SmooA81bAAfNxLANV0ynRaHhDAgftRbb0IdxDRmxn6rbBFZQXIhqNNG2GzDKC1Y8fpRbRTIm0YLWsEGotxxyITPhQIdgrHA7mOMMGfRi58lkY+TXmAm28y79NQHrzMtwIDlBp22xYsSInB2l6l0H3Hi8h34BfycmJZvnaBEjk+j2K7F0KI6kOcsxm7BTYQP4fEGR7+dDuVabn/6pvM5XXL3sa/ka9XkA3SvnKfS7th1ILnDI5vCdAA7FCdLYxuLdIe0Dydthg+x23Q0sfbEOFKpzmsUJa5GKvh+at+ZpE4BKMm/zJRaYBMAa7NfWgSoOPUceyykx9KG43Fj+ob9vzr/1c6Bz57H1GFrHsbXt5fDYtYf+PjR3ut/vlamxZxjaS/39h/aWdOOhsfbrfCh3NBZ7Pfa8Q/c/JTelz/XzOjbP/TV/j/wdk/Wqs1pgxaG49Ngc93Lfr9fYvY6t57F93Zy1pK8Uh48i45YVg+0/q+2iP8nIrI55um4P4Og7Vui5hwAch+bE5uPf/+1/Ncev/c1Zk95hzKQY7cAr635smvb/PqjkIqNz+HpygPLXsY2TBby+p61i7t9DWuBshIbH/15FMaSsJdBDG3HfYJ02z0Mb75AyGlIOx4yANtieXGTDecJwh597uIfgkBIS9Wpei2zQ+w1TA2Qh7TWA1QFxDhmrU+bnkLI+puSGDU4CcMgxdBRrOPPhDHmFZPrZJTqGxTF4hbGC2+6UDoE3bExHGDjGlL6eV2hcAqkqC86grP8HARyHjP2Q4zK0Jsf0yrE9eszQHzOSw3JwHImYx/UfdSrGtvGx+QoAhwf0hMUWdTgSPmTgQIXPumw3ZN8A3Sd+3m1AsekMHJYIYjULDgNM1ikgKwBX7steqyGyrjJ9a7/gAQ7ADVWygYFjV8C+AdpWMHGw7zsSSxcCcHz8Uj5cfSmXyxsGo4KBg1X6rOhhfYzR3jYAjq/lb19/LX/7ja+vP+6NhcMAHFaRwuoXqxJKAA6sn5K/9r3bp/39Q3OOQFBObEVVtbMJ8G8uQ15pFtdSci6MApObDBJ4TD7aRIhBggkO/JlMBJWmPypQkz2Ne9nHUhLJfxaDSCN37qnw7RWwZ5S+HpDL3kgNDFStFyFsT0zbOJTCScjb/T2p5L2SDHUNbA+o+DaX16XB97Yp72n8jWfZGsytNQvKFSiM4zUvCSx6bG/KPguQUe21VwMmAAcTuGLsQAWPB5OinUK9m547h6j2bHkCWllSRgAOJGLQRiWqYs/KKxLLlpjE/sHf6lzbdT3wqu+ZePdEQOSjFCBPiS0fcqyB6qMTAKKuDy2cZMz2iVfVco0NFlAFSt+m6t4Yk4BPwmBYewNvj+PxY7zX1sN7L3M+bKdXQLAnBHjdmtCxHr0ZkBKBobpGr10lbQZwGPDDKYPNh4oEj4J+LTirKR1NQak9HSQa8gEABx+hAs4O+QrtgY1yiWeeOMgomDe8XVRNm7tHiPv4hmdvagEzuJdNV4VOGgZwUP8ThYaKNvmVMW77k6d5QjTwfKD5JSUjARwAKZwb4waqVsHEAfDGfD4p89l5mRgLB5cD7VbAvkGASgWqsC2Wt8JKWTvsI0vsI9EP5g1j3WD7FLVR2e0I7EBA3PaZ+4SUdVT7VQCHtQObMIBuvrNxa3hgWH2u3Yhq/2K/gtrb7LkBDAjg0Dxgza39yjn6s6MVCtgXwLiB11uZg459iv7qDuBAdeuCTAwWsAfzhrdQEeuGVfTmivmkCKte4S+j2lB9pr3ysO5VxXddJynJw0831YSS99Cr3t9bvjRbqFAmcguVunul9xy8ESAOVgXD77CEFXyiHZNmYuBoARy8A1qoIKmjVioEcHhlpTFz5GRpV9ceIC5uf+kBmhfYfOoiga5r5aP0UNL+cR9/v7FvQHmBgYZrD5DObAbmGYA3sNZgW1nY+qI6ewpGM1tX9o21ZJe3w2SLC/l0aguDRFJKrETylM+TARwtgEJeoFt/T26Imaomj6Xgc/K7+t6cLyY7qB+phSLx64miBL2qUjrIwFHvE8neEQO/D+CobFMCsdCtIKOTwI9kfhGzm1Buvk8c2tQCOFzHWaIn4z4EhFJ23vWrEgLpnjzreQWxn/va9nWaNQfUJvsofzJAHKmVSrUfVQ7p0ylJK6AkWaCYGKpVUWTP22+hkv0zTX+OM3DvV3vAGapyWDtgtMDe2k6DwA22mHPpEAtSNVOyTpGEi4SgABDREi3lyvSpLjSXARzUaUmmG7+18egaQJytY1y3P7tnIDnXs4Lp2uIZAjjqALnL9B7JYh5Huwn2/AYFUJP/pHNS9k+yf8pzJJ0AQZTs4QxnURk+BHLUOab60y1AjiozT7rYoHRocn0oUffqO+1RPSHXJflgwcCBthneQsXbp1jLsgLbzpYpwbz1ujNAx3q3LY9gq/B2KZWFY10ensjM8WwgDrRPWZc1QBwP6/Ky2ZU3MHCst9ZOxb7ibIozMfxztMWaAiQwKR8+XJcvXz6ULz99MhaOWwA4rm7K5eUlARxzAjjAJDGbEKhnwEtnBOwZOMTCYQAOaym2NVABwBubl01Zg43KGDgey9P6yQAqj8/P5fHxsdzfPxqI48e3+3L3/b6sH7fWRsV8Hm+hosOagQIBJEW7tsXc4gx4k1kUnFteduVsuylluymryaRcrxbl54+35c+fPhXAJ2Zvr+UChR3TSZnDN0NblvXWWphMYZcBhEBRBoAK250DOJZkDbM2cFNj2ATwxNqWAPhgYYm3snUAx+3Ntfk9YCUF4AE+HgEg82ih8/nPP5ebjx/YCufxqTzfPdhBC4wfYOC4/fyprAHYQaHIPUAtT8YAYowXMzBYWNWJAT/Wd4/Glmb+mgM4IPdYh8eHRzuXGYDj7Nx8PTFewacDI9oGz4p7A4w5n5Xz2dTARY+bdbm4uiwfP32yOMf6CUwfvI/YWXCf3Rt81p21UjGGkt2ubNbb8oD2MM/PZbW6MICvgTcAxMBOARPbfEZWh7PzMkd7leXS7o2/vRp6lOAN+0wGDgnA4K3NdKY17IGfg6PVSGZACHXUAzgcEBG6zYF2XQI/n+XqvhcwVe3+aIVtTK6oxmI/4c+LfcMB2GwJ056jFVsIfxWymmLI9dRXbYqiD0pamU+RVXI6h1KVO+NGvKnGh+yD3m9Ytjqe069JQlXaE7uEx3ykK90rSyNQAq2e+6sP4P4vWhvhFf88/idgSpxN69Wl6/N5SSAV80X9jERdpjMmn/X3ADiy3xHrk/IpQ0CO+jy/D8CR7U+2q0Nn8xzvHYtrh78U5wEHVAaoPoIm7k/WPEAwyYzkBVqRqzHfiGk5qFLgqxpDaAHYra1tfYuxn/ZiWwc+NjQ3p85df5+h+w5dK/9uaB3H1vbYtY49y9A0jN3rPTI19gzHrrG/h+p5bUxmj835sTnKc3BsDw3N15hsDI13aKzH1raNpXUHg25AQ/7ymKiPXfdk3ZD2eb5vv8+1prrusetnnXZsd9dr6XCb86a1hUp7nhhmFeoBHDonqoASP78XwNE/S56Ds3/71/+5bwtlRFOSYM+YJJTb71GGeZPF5+USpENQv1Dt5mUAbNAACb3ZoR+bA1yHtpEA9V8PCW//HO8RMI17f0zDdzwktENK7ZDgjo3zkHIYu0cYz+Ro5I2tORr7fL9xa4LfZigeY+iafEcbiND78kYJCu1EeVfnZ9+49/NzqiI9piyGjMsp61TfcxjAIUezIlpboFI/n1kx5oBUzLUHJ/PaHQJwnPL8GZV+TGln5OwxpT2qC7pB9cbymGP1ewzykAHq5+Y9DuGgvuySxWMOnO773uc4Nt9jej/fx1qo/P0vwZITAA4EgZydwhIWSFZs12Xr7VOshYoBOoYAHKRxFIBDctvroT7xkufQtEoGcHi1+gsaqICBA313LRkFRo6XslyghcqyfPn8U/n88efy8fqncrW6LvPpghTfqc0C+8Xj+UgHCxaOysDx1YAb/26vX8pvP+7Kt7t7C6IhUCEAB6pvGLwiA4c5DwGiaIFPQ3pViT89cwPgUBLO9ra3G0h2VORHUZ0uRgFLqtfYJqp9acOU/HT6a1FeW6JA1YcpvZqAEoynDwM4xtzMWGdPnXK+W7pz5VItVuBU1FaJzzAxA/wWF9mfy14nhS1IYCGhZfFe+3sqaOz3zZgt6X/PcIJaqHgCIq7N2TC6zwAStAeTXg4aRy+q6z0p68lUVYFWO+CJctCvIjiBZG502qgrojXQPPY6JsYyAuBgJS2p0Sl6Z2QSsBf+xisqsGTXywCOlH0PmQyAg+jtWv8h9FUCcJhDnUCbYu6KpEokaTjG9l8N8nOsLks+bt2dFhvgjSxvtWWKzaUDOCoVbgJwuKrSnBqrg7ehUKKNbXlUmVNHOQjg8D9b0Mnvy0erSQMKmbOC1BRT8/i931rXnLNn86E2Mnr2YLiplxrSX60u58wj2A6Ka2wJ6lvSDBswwOcor5AlLd1/ERDH086UAAfL69BV2REUrrTdaHbKAkIdgMP2vn9ICW/TO3EoJaoI4A28ZmCbAMvEYlrmC7BNOKBjDmrxs+JFhN7GyBkLsM4ONDJAhUBHaU0I3ngtWwNtvJT1Bokbtk9BQodf38oOrE4AWQA4hWSDsRUw4BxMdZhbgDf8ZTrAJb+263GwRzwrUWwbeQAAIABJREFUWXOMccOAG7VfqHeNtjUCIAXJiyXapFjVK0Esi3khgMMYOMC8AfDGwpIqAE6ipYYlCFA1isSDsQMRYGLJ184PqjqdMmayZM/pfc69lRgrD7M908E9Mf3wCpGsxbVyhZgABQIU2ntZYsj7qsWOg/RqSyVPaCvhmCo+MoBDbBwAcGzQUs78ArBwIEcjaA0U9JRADm9lQ2AHx5Btdj7sU+160DeOQAy8h29kfkw080oFlQMAjmg4hn3D+nBrn2LgJ8jVWUErOmuTs5yXla0v2+XMjGIfawtGFQbCjSHB15nfi3XDtAErR5luq2A3t++yx64VI1ltzDuRTHGL63aDLeP4rO4apep56rTqC7g9CABMWIyQOcnNHnAkmKVkvxutlezMeAKbtqVn4Kg+kPSR7FJlzHFQTgPgaBPPtuPlt3VAUfP1kPDW7wX4SGAA3ZOJ2HaOuTcBk67gzaovJasZxFH3ZAVyVP1CILOkOp113Y/Cfgh/z1prkRXF7L6351GrHsqXGDhagLx8lFph7P6RJ3AE4AgfI1qjDAM46hnYWZCw6uYiVxADwR76OdHPqarbwFGJmcP3c/hiKXZSfZEqw3y7KtElg1nm5JvV+bW2LYnZLtbaLiY2q85Nan7kfSg+7if4rYN/Qz8HuHogXdcneDz5xvEQ4C92o+zPy1+338kG5keGbKvFm9+2+iLO0zEW55IDEf7kEIDDVyLWjZPTxFdSGwZMlLm+BtyARkUOku0z8DO4MMTAQbCmM3GAgeN1V54B4Nisy/36uTysvYUK2qjgBdCDt1BZA8SBFipi4NhsGwDHboMzOs7FtAe4swE4FpNy++GqfPny0QEcn8rN9Y0BOK4uAOC4cAaOBdtmWfsMtr7AuTnm1pLrtJesmmfbNStiwFl8B/DGtmx2G7ODAnA8AsCxXpfHp8dy//BQHh+eysPDU7n/8VgefjyW58dtWT8BRPFqrJbQXdZGFH4E2EBA/eXgsqUBS84N5PD88FC2T48FVvUWrUgWi3K1mJXbi2W5vViV1fTcgBvXy7mBOKavb2UCAAaYK15KmWArYL4AujAGjp0BUQF+sPYf05mNA8+GYhUwdJgu89ZQ2/XG6Ahvrq/NB9ptN8ZICj8AIISpABxvb0UADrBsAIDz8P2HXQ/tWq5ursvNJ4I70GJl9/xsYwIAwlqjTLwhI0AjWH+APwxse1bOZmxtY2xgW4xzY7IKJhH8s/YnmEtv+wKgJZ4FfuByuTRQBZCbkNXN60u5vL4qHz9+LI8PD+X+xx3z+AV+H9vrqNgFjB34LMAauCfawgB8gmtfX92U5WrFlim2F964jsslWR1wvdWqzBYLMm+cn5dXo0YlSM8AHOY/yhckE1Njo6FSUbgQ7bfJ1ES91Z8BOwCHn5tC5SUGjuH4pJTPme0JjDF8x4CGu87oGQyS3jCf1FVqo69Sga3uX7t8cg51bDbd2DaNrZF1xTeUM3EGQsVZ/DgVtlbnyar6K4CD7CaG6I0xO1eRlGEAMKWvzVL4mg+dF6upU9nOgM2A7kJrIBlDPn202iJTIA8E/T2wB6D7dC62OTaAD+RKvqkDCvzEpBYqvX7PcpTPuUPyFXH48FlaRrlWHv9zARxa27E4cci7GLGCLa6CayWAFt/sWDgat2Hgh0bOu6JyMYjn+WvBlbzgqTHuvIaD8teNb+i6+XeH7jusJ3ofoY3F9c+Sx9hfb9/fOHytsXjm2PoM3bufv7G5yL8fe4ax+R+6Zo6BHlrv98x5f81+Hsae/5A8H5KNfv6Hxjq0xnl/1n1wXObH5qIf/7G5PVXG8/3GYoFau2Nzf2gtxua/jvP/Ze9NlGPLcSxBSr5rf1tEZHdll1mbzf9/0XTPTGVVZmTG+rT5Ko2dAxwS5OV19xdZbTZj1i9TIcnlfi8vCQIgcHBwHoBDZ07lqfOYOwwcds60opPCgl10uPaF9F9sIdWeW+L4s+77j3//vwaWTkYzTlrsZ5YH1WHg+BaF2BXakBE4fq2CtBxTrj1h0KTY3+rkdvxb/b7xrXdMaZwyQHHxxjbNOUr/HIPSLn7rRBybw2/ZYEO2izYQUovbqLIYoT/vjrsBcOA9Gkf7PQbhypz8/x3AoarBiBwbyraq9nUGicqwBW/QAVKQxe271qoH4Pg2Z6iwq0Ql1ZPRbwVwHDNk5+yBns75Iwa5+yyNQjg11jzf4dB4juOj24zpv2N/P2fcPb025nht18/pt7//hR+xruKe1FOS5x1VNhYc2u3WaQsGDoIZDLyBoAVoSEFtyuAGAs9M2FtVod23sDEUp95eV+ukVj57AA4kO3GI27/vWDVCAAWYON73aTkHgGORvnz+jgCOj3ffpZvVHSk91UKF7OOXSPAUlhADqTiAY/2cfv76a/r7rz+lv/78U/rbz/9IP//+Nf329TG9OpXtYWf3RakVk2LoA+uUkKV6P4AO+CA6tNrP+EfafR547XfabNELMuGpObPVjB2r7GdVMSoh6fSz7uNkNsrcC17vtwAcg+1uX3M/VBecyjGxwRmYgj8boMNXtSdqVXsFPIdVAnnywnWWUrAWJ/WaElY72rUVNsljqao2mwN8pjEtwW85XGWAzozhz2BJAp9bTyB6hj1/hLKra4cqmYztJVhD4BC7mIdp8hwM5DpU+tT6XUXCCBRZ4DQX53giwIIkDQMHgbrls7pf3u/8kM92A6a1TV9aqCD5Exk43gMDhxXBiIHDwB05ueqJIFEfc+979p2zbgUegdIuUNsxaVOLUa629DXylI4XUXsyWyG9zErl1wjxO3tcgTgEbop7sbA6OP4kgDxUnerXZTArMiMwS5YhI7ySP4d1OXDWrAxG8RRSAPfkA0YFgi3jY5ucySSDHBoUkgE4KoCskkUVrtaeiVS4Csx4YsYTMGxpninN1frBnnvMd816XAn4i0TwBgLsDPwSECAafANwWDFyWewYXFSLC+kZXD/rm6zDSrW2hTINwMEnQ7DO+7QD7KBn1u1yPkrJYMqvJZIMwIHWEQBwIGANBgJn3yCAQQAO25MsEkQLCgJV1MrHEtoG5gitwd4vCNJAJScBHDtQpuM7Eh9qpwKKdQN5WIsiJK+KjoM/x9ZK/P+7gzcmBkx0AEeWOcibAtuhtRaDb7kyXvrYGkFNLt4J3pihdcZ0mlaLGZP3c7KQTNJygTmxeUGyAtTfSOoDwMF+6Q7cEHgD4ypsLEblHZeea6N96brJ5qwBcDhbgr3fGTicOUp7zc7CdgCXTNKP5hvE1FOSoKrwV2IULVSUDLf9Xdqgme1x6uBwFjUAB9ZTtPV7Jm5Q3YoKXGtRA7tnKRDyo1wgEQUAh/9uJaRmW10/yq6YwZdOLMhD6/wSABxoKedAW3pv+kx1NsuWNOeSLfGMJB8AHGCgsbYpkH8CcsC8sZw7+4axq6hlyuQytMRRP3Rn3lAgxMBXap9i65rtUgPgYAK/AiEoaVHGrVhAF8DBxZOAxeS362YZR7Vnyu2UYiVunrjs5Mh2SE6KhWoTRNF4NWfnIwAOrRefLXxJ5mJyWzJbJCJYyMb3kSzJ75YfKR9cz2Vq0ADMgpoUhjExzxRwhu5t4yts5wbw1GvG8EOQGJIx3p5Jmz/GbCzJjGcvz8LEkf8uNhclzdgCkfT18I1sF8j6Zt3iZ40SiCv6xKq05fDJ7xOgUiAOuUqSPWdMUSLBt6LpmWLLzE/0tc8t0Kp+giagVXLR3q//6o51/KOcnYof6Z+oQE55dTgO2yd2dZubuqiklyipPLBcTW335yXynOvKZoviOSReQyCNIjcah/mcaimQZcLH6StjMkUAhyX1lbRzwqC8ZcxFj5W+tS0owD1/iDxI06PlDFCAYQpXSS+1PpDsjc2w629voYk2mgdvobIHjIItVQDoAwNHH8CBtikFwAHWDbVQQdsRY98AgGODBD5BHGDg2KU3+BCRfQNnU2eXhG6HnwIbfi8GDrZQMQDH7Q1aqFyn66sC4JgFAAeBeiGJzlYqcDIMVW92h+dfaycGoAPAG7CJAG9stgCkALyBLwBRjIHj+clYOADeAIhju0arjkNKewOemT0QOB0+zqWxe+y3bF1yCSADQQ6bdHE4pOXlRbpdLNL1bJpWs0m6WS7IxLGaXPL3u6slARx47wxsEgCFsQ/IgewbNo9gEAVzhvk/V1dXBFdAwgFQgV2X/4T3Aeyx2+4Y77i7vSErGV/b7djuBnMFwCN9uvf39PHL53T74YG+BGImT789ZsDINQAcHx7Sy/o1ff366M+2JZgEIJY3Q69TJHcv6/T69YleEc+IUziiifcEeAIxGszd6mpFdYR7YR3xLAIZE8CBebta8fV3+Mqg35pO+Dmwsjw/PqXHr18JvhWLGmIT1Ocu5zMwsa1W6fVlnZ7BULrGdffp9vaewA5CRLEXDm9pOpulxerKwBoEcCzTbLEkG4e1VTEEKdrOGGjdwEOlhY/kzjevuVUDAEc/H1EDOOxM0bfhbRwx6nh8DGwhHJOjT/NVFI+JZ/vsw7n+JIBD8YIapJd1Xj6syOfTud3dWfeZs96NmMFsf8wZ4n/dr9A5KsZWbA7iYVm/u80AUEXxD+lXv2YVH8oxPovpmxo3n+C8XJPGYL4I9pdMqOyjtbz0v9MehPOD29AKwCG/34HGuQ1UcZCtyel/+e8pLa/zmKP9qmMzrY9avTODHUsycBjv1BrLLyv23P8ykMlaTnux6N7ZfGzOj8XN7SzmTYpjjEg+YiiiyixtQdYr3yH8UtvlUNneFJfnOanYsY7My8gNT8Xre+s79lovjt9ef+z3sbUdi8GfWtveWL4lz1D7ZeWM0uo77V29vz6XDddj7PNjMaM4L+21e/fqjbvVPa0oSObaNThnDsbk+Jy92lvbuK5x3Jrn83VMPbJjcteuXW/OT+2DKAftfB/TOefMfW+Oj8lLPffHARyxOD6faQMozcxn3UJFOlu+bmTi0L0xvnJt5XyGhaXtvHI+IoBjbPJs4hrkn+h1mxYq5xlVH0oIUOdgtZQs42MlgD2+MK2xdQUSDEAV9hAzh9D9lfGok9461AWVVA0jjq597vb3MSE6R4CPKYtWKR5TEmOK85ji/yNKQhstoiB173Ye+gqzhB1av6O3iVsGDtyrBW60MlzNU2jT0ZujMZlu5+acuT9HWR9XgCVYUilaD3SdZuAo54uo4HNw1J3pcQCH3PSh03n+3ldgptDe9eeuBNF0GDh2j1PGt6cAz1mPniNx7lr3DF67Z4/phmPjG3Oy4th6+21sL/ae6fw1tUBXe79zARygEN1tN2m7e7UWKusNwRtGP2oADgaDmVDAIcyTuDnBVw41Zc4KgCPKetbnqCazGmv7TgDHIe0A4BB9qwM4FrNJulrO05fP36cvH79LH+8B4LhPi5lTooqykn09LYEl+n1robJNj+vn9MtXtFD5mQwcfwWA49ff0y+/f00vr2sGSth/lpVCYiKwJKAFtZX8UZDVKYC5cHXLKQNwTJyZohx2mW9AaDFWkXnSw5KQAk8EtgCnx7fn8XyA57BybsDPyVahWbNIqKJWCa9qP/k96cSQBUVJ4joAoM9Qj/tn1GZFbBj1XjMd4yFqm6EQB497QHpjTH/0DgM9u53H6GdjOm9hngVO0f7ndVUB7QOy1FfjcTRJeXONank/po/Ke525wROglrS1xFwOwrCqRF/WxoEy43JjsaXeXivJ+FpfmvzaM+Mcb0wbbK+AJHJk4GBvZP+b2F5y8j/xb0V3KvjkAArPUHBdnE0nz4m3CMry4fZesqTUS/RbVIlUKlT93k1szp7VwRXyLfONDZTB51YTghzAKAwckgs58kU+KOi5Chx/t73rSX33vRmQcmaKkEYKEqXkD9ZOsA4PGAYAR9b1Hnxjj2LfazHRwpdimxRPEGcwjQtT3FeqbrJnbOS7Ddb4vom2D0OakYEDoA0DcAjQgL8VAIfrQg8f6k7yB+XqGZ18hreVn3keKKkj5hOc8YSAF5f9+GxYYM1ded319hsC9/BH39OESWwE8Y1tAskPa6ECAAeqQh28gTYqZMgxEAf1iOtsa6Ni1L1kW0AgHQwb/NqnzW6f1hsk/AHYQGsVb53iba2Ig+S+K/tVvrHJ8VsGcFTARFWABZ1mAViXbCouByQAJcI+2gcCUZAHAPjGABoAcMxpS8FEslxO02KBxD5aqVhrDVaqqnUKmDe8RzrHI1CJt5ZhwtXZXrRvshyGxH0L4OAsxvYibl+z7crHyCGAQ1V6ReeWRKh5rKG/Os1y0VWRuSlX/CkR70rS2EysbQrW1Cpgd6RBNwAHDvkO4HAWCrRQAYADrVMs++B93umPmO6tABwx34jPsI2c7L8zcFxYwpxsZ8pNO3jDWqpIhkwHmqzKPlgbFQMvAbg0SdP5ZVoSmAPK+gV/xnrPZqCT91YpESzjLBwZqMUku4ARahFjrAnSFbL3OX/gc2/7MySMXW+bzNv4+wCO2rIWfzgkvwmMxRhqn2UAzsg6M0gOx1XYyY7Z8QI7tXdlgJmepdKjsksSZANSSj9FhsYWwJHtpANPS1MYr6J1dg68z5iftCaNDxAZOKJPg+p69xEF7sv+gZhoMu7EwRvO5GQthhzE4SDwvO8Diw3tjM+H+Ys2e6Y9Q3ueUI1t4A1jOTJxL4UduJRkrwVwFHbPulil+EnldQKaHJig9cz+pbeps88F63QMwJHjb7LxGLOzkmSf3G1+ngjJrj+jACRB+IoPF6Jn2vvyc8LvZR+Va/ZkuT5PSlfaO7NrJWUjX8kvFP1KawEU2xz7jnCwTwGMRmCp9oKzWgAcr4SdV//Sl9I13gS8qavoynnAdVAefXEOZQe0jqZ+zNeWjhzf676f5KM4oEnJ7T0BHM7AAcDBAMCxT7u3N2fg2CcAOB43r2yj8gTwxmaTXtFSAy03ANzw8zYKJwDg2L5uCNx42x7IHrED+8YWLBjGSom5Bysl2Pnmi2m6v79Jn9BCJQM4bg3AwRYqBuBYzlHoME3zySwtKgaOUp3Iec2tOQ28ITYqgAfQPmVLAMc6rbcbB28YgAMsHEjyPz0+p8evaJ8ClofndAAO4nCRphezNKGdiAA+01doT7J+fSX7J+IN88vLtJhO0+0SQI1JmgOYcZH4RQDH1SotLlNaTC7S3c0qrRbT9L7bsY3K7WJJ9o03zB9aom42LMZg8QnYOS4u0s3dHe0f7g0AAmy7ySFYQmyeMe8w2rc317SXeC/iIa+vr9RRYCMjgOPtjS1Sbh7uGPPEZ5+/AsBx4D2ubwHguE8vrwBwfE3r55cEdg8wZBBg4TYf49qCveO3rxwjQJVk57u4SM8vz7wv/BCALgBAwccA4IBvhmu5M2AMHO/vBGtMcX0AgsG0db0i0ALMH0+Pj2TgMODmzJhUOUVvNh74C85W8vz8QuAJ262ki3T38JCWy5X5QA5KxnVXVwBwTNLbxUWaLRdpivklg6CBOGCfAUiZTGYESmQGGFUxuJ+Wz4+X3trS/Q2zDTUwwvRRzXpALdScEY/ZdAO72j+1jGvfH+O8MRYRx5PjEcHnLTEKLxbwQpn6/G5tPfM/Xwtr42lFUoYLsfdUcTQxVuieukjja/WeH+1uGPvwlhdkSW1yMeVybo2zPhwHcLT2pRQDeazhDecS81sks3ZG9yQazjC5vaRGYPs0M3Bk7ENW5qV9cI4FpDT7b/9HuljdDFji23ls5ap+BrOMcc14Hsy+cAMqznM/9EUG6xCSK1HG8lOPgCiG46vvFe+T4yN+tuT+EMMJXdSSc4sMHD2Zb8df5qS0suNrDgas5/X/uy1UMM46ZlYXkPXWJu7Ddp/01m9sfeNafuvPY3qqvX/7bGP7Ou4Lycmxa/X0yti1e/M1lNN+DLMnd+1Ye9dqn+Fbxtt77zE5Kbq+jutonO3z9/bwsfkYG/uYzIzJZG9de2OP92tt3rFrj40zyuDos1PflTOybIK19Lb2n4V9dZiHjQCOOGY7LxrYPwI4pJ9izjbe69S80AYIwHFsk9mNhkqSF1AQuYfwC7MZr18Jf1OBqmBXhd4cXxXVANDJcGxnDsvyY7DT2T9RxQDFqFBBjoE4eNFS+Rgu5CM6DjA5R5haxXpMWR9TAO38DjZjrnqonbCeIuoZk+hctZuwdS7a38cUc3zWgfyNMHAMFbEC8TWgYBzAIaHIakA1rNX09pTGKQXaWx881ymH59jfh5/vAzgUVG4VjQIZZc3qynCtTQRw5ICUAj6DA8kQxNGucftM1fpavWPXsR0qZ3O8xhyWnt4a21Px2lFGx4xl+/qxPdbuiWN79Vuv2zNmp+Z7sP/9hTE939vTPd3Qe86e/Oo+aKHy+z/AwBHDlnZYUjDoDYEaBGh2G2PgQBuVNdg3vIXKbpfwHgNwwIiCBtGT8+HAGh12G1MN4IjjtByjBblB9i0QBwJTaKGCih9W/ryjN+2e1PdIPH335bv05dP36dP99+n2GgCOFXu/gh5c91cwhtAQf060UHnavKRfHn9Lf//tZzJw/MdPAHD8ln7+7XcDcKytygUVhkiG1Q4D6EKtskxrUMvjEMABSlMFVrN5djugRCSp8wXg8DcpnUAHxoPwRm/qNpPB91JJr4SnEhjc3c6IgWvIaZE8tfuIieIM4CiwizEZjnsXIVRVfg/lVYbfk/z0BULymOa9UGaOOUzHnN9oF+NzeUF7ddBWibKdW61aJsus4gnurhRfxhMPMeEcQBTH9Extw0rg2NbDGRxC/ogtZhoAB+UjM3DU4I243zSOOIcmpxHAAZl2AIfoq1sAB9vUOrjDWTl4TQZW2uobP/jaNjYfUNWgLsS0nx4oMMvv0s5KXJ+TzGKhZBRTwoHdp8xyG5zr+WtKFUnnGRNN8U81HIkif/d2PnHfcP1yIicE+hzEYX82wRH7jy1nNNihtRDlpiR6GNTMlVChIoeBPpunGlCVLWiOUtp6e84oB2fcJ+sGZxoAx5EgUd7nPjSANwAEEIAD+s30mFoj1acGuf58Eg94ZY1gj1cDVDwxJVCaAcocQ5P7YZtNyQe5Jmlqn9Uh0BJEFqsEswXapIBFxFqpCLwxIwMHAByFFQfLgsJFPpsDODKc1ZOmmneAN0CdvtsZ8wZAHDsAOLxdCr6b6bQ9ZACOcq6xhJLZCoAK2JpkOrGkOtkPXLML3JsDr5JPVZILyYNe7khWvKXpJYA3F2kO0Mp8SsYNMFmtyMAA8AYYOGwuOCczADgW/n1G22r21aplMR6AyqydS6G2bm1i3i15zFZhX2TKWUxUdOGmIQcRg6kwPRpoL4M+sR3hQuIJ4lKV7e1Ucjuo2qbXwEP59WY7ESzeOniDfeBzCxVn4DigYtVbqAjEQTaOiTFytAwcNc4tKzR1Mjd/yAEc2dZARkCALvYNzapApQbYsQi/QFXqHW+gP8o8W6cAqIT1njm7igF1CF5iCzqBo8o86xwyDuBw8EZmpAkrIRU4AHBEF0CGQ3al9LXlVBwNYGvNLWBMRpAQPNdI8mvKHTcGZMjAccyil/EKvqHkgxu/8GGtTUZOBr0UmZ60fLG1jEt1APMWWK8C4e67NL6j7cPiV4mdwexkLJBBa0HpIbFXFftuYGVj5bJPWqLJ2jRZlRIBxYHyXKwiBg4xX1m+reS7ADgsqKZEns6/BMe5fvWC5AxWVOU+/m6fbajTmwQf7XKm4Xc7YpwKPum++7If6Po+M+fhfX5e7zFvFLVTglxMgtdnAfOJQmJRMkgD6TOks76dLvy/Ud70ujxTX89YgZYDbXVCoj0flt9LHEGWuw01ZHvd7EWyHFYgsgA478XzXDAz1knnK4A44Iu6LFrCUvKoJK4zfaloLa9zAXCUvW9PUAM4oB4ieKP40f3dXgM4eNZyAJ4BN4AJ8NYpZIwESHM/ZOA47NMrEvodAAfaqoC1QgCO7WZL5svd65ZtOADgOAjAsUNrz0MiO6QAHACmTlKaLabpDgCOTw/p05eP6ctnMHDckjnCABzX6Wq5SovZgnacjFpTa5cFW2422eZXc0idpvaleC4wUTn7hhg41tt1svYpBuAgS8R6mx6fntPX37+mR2fgeN9fpHS4SLPLeboESxXmjoxlDkgh++fWWrXutqzQB3jjajZPtyu0SpmkOVqCTC7T9WyWltPLtEQbuOllWswuDYg6u0zv+11aXF6mh+ubNMUZBmf59TrtXze5vR/ugW18e3dH0AN1nCeGBSQCYAUgDrQnwaJfX69oL7GtAeAAy4gBOJyBA61J7u/S1e01dRn2xcvjE2Ua9hVtS24f7gnA+Pr4yLUFKwiYMAgi4fnugmvx+vScfv/pF9o9a7ECRPEFW9Pg8xgX/LDrq2uuFYAn8Nf4LK6TATjF+i2vrtgGBRYV7U2u725oJ6G3X59f+LWYzdNsOvGWmR4PhG4F0GJmLfPApgIAB/w9PN/17V2aLxa2fvBvcf35Ii3BwDExBg60TwFohAyCpLMzAIeAGwBi53YljH/4QUCgZoG2mxYq7XnXbJr0p595QhYin5ZCbmQYS4jx4Uqhmw4O8R7FN2L8w86Ixl5iet/1T2j152SWOd4Qk/8ZmF8O8H428FhTZpszTSzwGe6r2ElkHDEzUnyj3hyYLbazpZ3ftPfVUjXaHcWrS9w6mwIdP7ISjcU/smLZEczticy+R9CBFxLq3JbbvhXtXEAdzU3FcCernm1HSpP/+t8zgKO3jlrPuK6tPahsZYgXDZnF9TzhLNKRu+r6fxDAEcc9Pt4wdyMMHDFnobiRnb9KbiBev+dH2F744wCOnnz2bfJ5yf1j8xHH3z5L2X7ue1VxyuFrYzHJvC/9gsfyI6fm9pj+ap+zlxvpxcbi+9pnGJOrU/mcsTnvzfcfmfexeRq71rG1jH87Nr52HcfmO85Nb77jHEf71d773PU7tl/G/fygCxq5Pmdtx2S9Jy96b+95xvZ1fj3H7epChz6oos7Dyhco52QhRRIuAAAgAElEQVS7qp0VhwCOaINbAIexrtdn9HYfZx8AAI7eJsfNGfzORkO90x391zBwnCvMg80QHA5/5FyxdGrC++N23i8/TB5b0Jhs0M9toEHzEL9nIc4JAXvllNCcUqZj63BqHlqFMbbZjyn9YwpC4yroozaRUid2eujQVj7q+e4ZR9WsjgNO8to2TrQ2jWR3OJ42TBADCWXjaQNGxTemcI4pwDHDNGbQ4+u6bnmtozgUsAhJ3+gItWPryUEOYAVkr5e6D7BUqjBsn+uUg5LnLoM3aqRpX85Llc6YATq1Jr3nl4yM7a1Thn7sc6d0QO9z3/KZc2Tm2D2O6fr2c3G+49964+3JLD4TARw8tHkwEYGgCsBB2lCjRt1tNtZGhYGVDVuoIEDQAjhUfNaTCxtPqZwa6B8Krx0UWwDH7g0Ajp0HCXbp8LZngm25mKXvvnyfvvv8ffr84Yd0d/2QlrMVgx0M5qo6W1VdDDDbc673AHC8pl+fAOD4hewbAHD89MuvBHA8v7ymVwTOdkYda9XMZsRlW8TAIbBivQ4NgAN0+6APzQEAp/CNSbjchsEDjgJw+Hfez6sRqgRgCJADvGHj8+S39zXVuPG3Vv+28mOV/g4WyQxknkBuAhitTqajy8GVBHctxyWRYTaHo3WD/c8BOHjvpuqT41Nlqicas67x9jBG7xx9K0uGkBE/Bm2CmSq2zgLoxS+rbVmc2/geBV5iQiGCM5SoHwI4jAZaMRkkovvVH2XWtcctEB6TfTbfZOBQEtlZNTBrRpfuLR4E2Mj7wNg5ND/a3/l5Be6AHGC8oDCQD9skXMUegZYbMZDD+XLxaG2knm4MwFHpR4EkvJqwZlRRRagJuuZqDMDBcYRKVyWkVO0uNdYycBR9NwRw5Ge7nHry0YJSpBp2GTXwhpA7kurwlN4aQntKxbD2e5n77Oe5zjCdNh6kiPOe5dfrJgHesGQuqv3fUwFwRI+kAXE0AL8BgMMF2yA7WhtPmEB2VWTFFioFAFD5r8oKZQCLJ76ZFDIWAgIxeA37DnvCNiozABcmaTpDL3EBOBCsRjxa4Clj4LBkm2fi8ROZkcDAYdTpAG0AwAEgx+7g+0zAO+4P0Yh7taPATW4HMDfQ2wRKECxhSRbMtfZJ9KnJ4OPMT9IRl2gZQ+YFA2+gSpXgjenEwRoTts8QgMNAHAbgQHscBO0zgAN96if2ZePxNjLuo1rSxzhnog+YdbwPivrX32sJUbdVADxk+1LLbG1OSpCQn83JeMlxCZoXBg7bKxdQ6mRKKfY8gqyjnRQQwkCfb0zKEUSK9dzvCOJAaxVrhePtqC4MsGE7gDPvbVWMohpJEzFw+JbNDDOyhJVOy6Ax2SL3G6w/kSfhza/J/omzChBUQxk30MYUICAAlgjMAXgHa22sG2ylAuYNB+ZwfYJdizbGQDuFfcPWz1unMAFobXSMSqpJOlcADtsDwVJVyeoYOCaAbwTAIRnKcBFSaRsLiGlK15vx9yCjUUO17412ZPiznq0k2HsADpNpT7BnlCBYcaI/FxlUDGg0dk7U0svmmrfoLDMB/JhtpCosXVcJ5FN0pgEvzJ9VsMy7rbmPJnAGhs8EFPwjgoYB3jAQh0AalggQ453tMyT3tLdY3eszQvYNb6FAGn1PJKulilXm2vNpvAR1kLWjADaseMkAZcf8IfP9av+JjE0CRQUwrr1PxQpFjrMPwKFlpyWglRqZb8Ib0ceQT5RlK7CR9eRNIAntfYJw8vVpMSpGrSgDtiXrwVTn1yBH1Z4QgCwGe5v42pCBI4KDxn/2miyznWRysS/KUOkLmddetkPV8fLlMzObMzpUe0P2xW0TWVewzh0gdG+/5xYqptQcvGEMjAcHbMDuC8QBBg60T9mBtYntQA5p+3ZIm8M+rfe79LQBA8ea35/JwAHwg7FWvKy3aQvmy8027VA0AQaO9Trt1gbgQJIeYII9AKF7B05hD4IFE50xCOC4Th8/3TsDx6d0f3uT7m/FwFEAHHOAMQngMDYOtFQBa5T2Vj7jUAfYuRlrBPCGtU8xMAcYOBAnQFsQgDjQAoYAju02PT4+p9+/fk1Pv7+mp8dXgjcuMoADYIF3slvg/WD63O82vv4Htk/BsWE1naer+SLdLA3AMXs/pJv5PN0DlAD/5m2XlrMJ26qy/R06l+22aTmdps93D2kKVrTnl7R/Xafd69rai6QLgifgD97f36cFWny4nmRlvwolvG0MClrw2mpl7eQwN1iLl5cnA3DMF9lHWF5fpcXViqAHfAZADAE4rm6uCRgByOXx6Snt1huyc9ze3hprBX1OA1E+/f41/fy3H/lZ6saZnQ+eHcCB1/E+gD8wHvgm8NdWq1WWE/gtEHa0UJnMZ5TRxdWSzBlYTwBBMAasAcA8uJ7aU2BuACgHowZ97cvL9PT8kh7B1uGMbMura/4dssBz9OWEc7EgAwcYN1KazhdpMpsbApoON64lAIdXwrKVirFmcW/ST6sLAHKrQAcKF90s30g+UWHQEqwt+wJNfqPoD7H72B7H22jXOnGM8TO9wKMCOuJcVBhmsp/p7QF175z8d4WkIgDq9RB3Usyt8oucjbDS410d3wcSZPsgjitvk0c/tYl3jZ3BzR4KKOLHYzFsieWsAdJwDskY4mDzAIbQSOU3tX6Qu72qpBnEw2kFqzOvu6E//Gt6X1zZxwOosLWLUa5ae1neOyxQHYI4ZGvLeaSVw8re/BMAjp5tH79XP2dh8R5nG/Y4o83TsLiz3Xu6v73+zwM4jj1P69N05WPEcR/bJ711jtft/dzqgTgH7fhPfb53rfgIf3Tc8RrxTN7OYRzvMV3ynz33vXlvfeJz13fsWn90Dnr6rjeWsbXtzXe85tjPvbU59tqIqFe+/rnyLb3YrkFPFs+RyehD9sZ5bFw8p7ru6bFi1Dr8NIBDOks6ytq2IbamFuamt8q97GxrAI7I9nEEyPnvf/mfOfPRCgt+182jsRDzhqravkWQWwMyWJTQs3RMUHrCVcbeB3D0rtUTnhhkiEI1tqkV8D821lOKuXefc5VIT1kce+3UJu4psyi47c+t81ELbU39NabYuopeJ+1AMddTcHitbaESx1AHV0IVXS2IAxaOsXlqx9obe/ucY/vjHIWk65f3muIotPSxismcIVYwk/ZHAIk6udk+W7vH85o2wVw91x8FcBTZMnDOqbmz+/UBHHIAjjkqY9fX80E2zjFG7XvG9uYf2bPHDNcpA3SO43PMOTk1/3Fvn9IzcSxxHloAh8aDnr1DAMfWWqgAvCEAxw6VMVaVQhpSticBnSYOq4XiVvKQZfQPADjYtR29hB3AgWAR2DcA4EBCYjmfpe+++z59//mH9PmjAzjmV07x3gI4LHGNIPP+bZ82ewTOXtMvT7+nn34HgMMYOP7+y6/pp19/Y6DCABwAq1g1hVVJO+hAFO8KiosdqtBLkepf/1ixMmhpY/ZctPxFT2qf2adFL4l7S4fgOxk4GBgvrVwqAAcTGbanagBHTIDVQMdcjZFTDjaGgrOw57ckuJ6vTqgNKS/teXQlo0TuJ401x3V1aGFLKFeqqzZM3ss1oy/BgIBX78QWKgp8870KbucqH08gho02oGJ1oItk/ZgzOrTDNiZj/VCiQIHlYqeZRGBQz+Y4Aj6UpMV1qtYwccxt1ZBXaEuOKTsMnheWDRPpCw8egSHAAlliGKCD67KnebYEnlPDsmLPgljYb3z22NovtlBxEcp5kCqh62tcxMzLZksSIlrSNlhX5JOryy9LcZRP8TO+/srFF+CA7/cAPi5yVmRYAacMYAstVKz639fXd1IO6/gPvCYTChYkzaANMW+4nHBNsg9QJ2JUeM9n0Vqp8tr7tkvXq9JG+gRrpGCp9mjY2Ta2ijbWZhPxWCbxvV2DAByivC8hw5Dbyi+ajJu+MXkTfbTdraxebFWl92OeLifFf2wPc7V9VPsUq2JTAo+JHGN05nNMZxesQCQDBwAK01Jlht/xZTFW94EyuweFyPbR2zsTNvzaWSsVJPgBkDJcm1XsZioR5uOL/la6UvsFb8XYwMABVgSyOHE9bIVoP5x50VowGbsIATV4NnBAkHnjPc0nF6xOzV9zA3Gs0N98iTYa+LIkCIEsbC+DlhqozAS9tlqmAEhigEQD8EhfDRk4TOZ8NSTner8nnbO1q5ELtl9VQRcWVFUVtg6uQ0NQtmzvktjOfgjakwTmIEtMhy8c1jVc/y7gpLGAWcsUJq92AJaKgcOo4VFxSqBVQhYJs++sHPjds4bUo03jBtnHbFVj7NdtG60U5sPX2N6iwEL5zqtfQG4c+OPgDbJreHsggDfIwLLAd1vbmQNfuaaiIq8AppK3COBwiWVyVKwqnohxEJbACzadUStoH2h1ol4OjBUuRBehRcMgah+uywCyetfnYoIsAcMWKVnuqLhz1WzUIf2fNV73O0L7l7xWWfjrM6IbyApIJP0cXaty3gyeT8YMRNBG1hyuH+z9Ng73n0zwMktLZrdx4IbJeUm2W/7cWYKcbS4zcTjrABk4vJe9Etqw5bQtbKtR2OFkZ5SnwB4w1p66hQpBGAiuUZ4MgENQmNs185nxmamBOLje0EGixdV1A6NatsO2krTVgQFLAI6SJDSgh+lYua/Y3dKxQZSrvRpkOX+uPu/L/8jSI1+YiwOdJ5aPaAUpHU6jH/eLZM/BJEpMBR8ny24eRqmizlIlG8+WT/5qLm6Wpqn3p/wlk9umNV/FuuFJIU8G5TiI+135DCMAB5LBos0PjC62FvKDsdYmJ9m3dqCW7ILkJscXAmvTMQDHwI8XiMcFF8lBmG35JWDcgN3fv6e0bxg4BObcvgO8sU+vuy2BG08AcKDFCEAbYN9AG5U12pCA9XJLAMceAA60UUGCfbNj2xQwQhqIwwEcPLfveabF8KbzSbq9v0kfwcDx+UP6/PlTeri7Sfd3t+n26ibdXF2lqwVYJBYJAA6wbxiAwxi+uIcA4nCAHkXB9zLO4mwfBgaOAwAc1lJss31NZOBwAAdYOADIwPOAseHx8Sk9P67Ty9M6vW3RliSlS7BVwR+Cf7Td8Zlx1kbLEexFNVcBSPhmdZVuFqt0NZ+nGXbAZp3ur1bp+0+f0gXG8PqS0tsuXaZDur25Slerebp8P6Sr2Sx9vL0jA8f+5ZXgDXynpUKrlu2WZ5ybmxuyX0j/WtIegEEE8x1UhJYhAD94izHoHQA4n58A4LAWI2xS9g6Gi4V9zWa8JgEc+0OazqYEaVzd3BDk8vj8nADGg/9EBo7lgkUDSCiAIeX596/px//4K1vW4t90Nqe8P7++UCYwgbDZ+CxsNhINKF4BIwbb3uL5AFTG9VZooeIMHItFWt1ck9UUAA6gjqGz1e6RbWOx/3huvjQgCsGYF+kVLDGv67RYLnmfKVquTCaM08B2ok0LABszAGIujdUBv7N9i1qo0I/G/p2anucetliFwAu2GI6P9sMhhpAL25oWKjmeIN0VDHZxP8uZKcZcW8CfzmvYa7lNRzhuVfoh+7JmKHR+K2DF4k/Qz8RZ2v39YsfMhy4MoAGAEoHG0I/eDrj4BR5DcmPVi0FIbx5vDWcPmG2pAPSxyCaALLRXdC4sVSUmRwInZ3C1rBcXQ4xKDuCI4I1ctFF8qxy/DPYI88hzbACPhNX1HIQJQcbMfvfn9NYAOPJzBPBEG2cdzmkN3tAZ7FwAx9gaReaUsfhYEOvqx+Pr3n7qWwAcAjHVxZ29WHSJcf3zAI7ROYr7uhNDHJsfvR6vO/az3tvLZUhe4veyvyLgtwbLHsuLjF0rPssfHXf7LGPP1D5Db77ieI5d5xwZPTb3bd7m3DzOH5WZeP1oF9o56Y2jN9Z2745dP96rvW8rE2Nzf0ze/4h8Hxt7nI9v+fnY+vXWrIzhfACHRfB7Oczap8jxslg00DD5KZYo5lUxfli8NBZayL6E4s+//Nv/qE97IQCvh43V+ZXRONFC5eSma9CpHratnaqOxBwX7D6Ao124MYNlrw8TPmNCEXJmXdn+FkV6SpiPbZ5zNntUksecht44JGTt954xKYZ1HMARFT3vFynGQxDKRXYQPyvrGcqDQ8XH0Eluqugq1PBpBo6BS9IY83OV/rcayeI4K8HnSOKKjtaSKKqwUoDY1sqUTKtcW2WuPa61y+AGBoUaStQYCG8c0VOGOCdKGxBKz4kxZHoN4GgVec/QnNpHrXz29tUp43xsv7XzfWzfnmM4z3GmjhmmsXtoL8e5P+devWePn4t/zwCOEpVkUBAHVYA4EHRlCxUycADAgfYp+NqQMhRfb2SlQAsV71l82HPIBcAxVun1bQwcBrbAuBAwQvIE7BvGwIHkFBIQP3z3Q/ruy5/Sl48/pPubD2k5v2IlCdGVDo4QIwSuh0ol9rMHgGP7mn59/pr+8fsv6W8O4Pjx51/TPwDgeHpmn1rcExUy1IcCYDHIWoy31tOq40pANRpytRmI+iMn4DN1ZZ2UlRyoBYPJh1HvqyrYnIpYUaBEte1VBDnxrwA4howNA7nzQ7Ho3KO88r1i58gbqdblkRlqoB+8p3V7TV0qJhXiuHsyrnkpurP2E/K+97YHCs5rTFkv5YmOQZRySOdYPQBRHrmm7hzTT1H3VLqcCXslAyxQX+TBA1Vqq0JGeE+UMlFhrAF6DgN1DFlA4rrm+VOm3wMblKWcYBYjSiicZqsHJQctiWK/q42Ks5fk8J/NkGRU963AeRHAEYpYqUOc7Fo1+ZTmsJEyC4UvRNxjgzWqQEZ2dXfz8zKaPCvB5a1T2godVRPlYF3xSfN+VtsUPU9YE60T96P7s5W/JwpZBOFE5SHwBhEGgYmjA+AwYE1Dfx/aREQGDnvY+N7hoSTutdYvKb8jQQyggLdqQMraW6hI7yoYK43EpiBhLrmvAsOPsc4Uuda+K6A1T305IAg9wQVoin5w1DnF5yo0jLHyljubLDbvbKUClgIwcEzQQgVGxqUDdOMG4FDy65J/qpKgDtYl44YzM+z3ACGq9ZVX71JoHXyi9fBArbl3QfeQqhpgEqRVYNPKmLLa8hZMAHrZs72TbQNf1jYF4I2UFtPLtAJoAyCOOb4m/Foup94+BWwbAHCAjWGSZqgEnRp1Nr+zYsG+CA7wQ3Bu/xUS58Xny1stB1tNhhofn/MQ7Z8AYW5Pw0Y3uRLNc5mvLAM8ZEuwjBUk/3szxg7azZxQ9NZqTjte3mxjNBtrlRgEcQDAQRAHEloA6KBSAwAOhBCMdcNhTc6uQRSeZ4wt6c4960MsLc/ifvBR5P1etBs0liWg1V5A+tn8MaswN1lWqxuspyWfLgnisHU2EAcAS1hbyLexGgQAh+QxyyUSTM60UgX0BeDA36Z5fRVYKXCsBqQ9QEVq9mvwHFkSBgCOnr/kCV6uuc31wAfh38JnC5Kz6N8gtqd/lIxqjeqqRfN1zDe0fVGqT1u9xb8HndC7tzFwlLOYAfhrn1t6Wvez2w4BHH0QhyWnrXWC+QQEoHkbFLXvI2U+zrMEeDrjBvwY2p7yfmPtKHbGRu8Jr8zAYbJqrVBcz4gFxkFa78CJo6CcgFW9T7Jo3xVnKPpJvqnNZMn3FJ8r+14OzisxNX3G18wdEc6tAx6OMnD4WT0CmIqElJWVT60lMoSW5igmsoJm8kRY2VemD1pffiA/QXbi3+xc7y2mKpWtOIfgI/bH1h+v5DgAEvm6wD8E/noCMwRCmchXctPPngqa2oGnKH+zjQ74ccYW6fdBzOTdvcnA+FRaBPQZOKK/k6chr6PtsRrAkaw1GlqoEMTxnjIDB+wF2m2BgeMdrI+79Lzdpmdn33hcGwvHyxbFBA7g4Dl7l3YAcJCFAwCOtYE3AoCDwFAHEwK8cTjsuP6TmQE4Pnx6IAPHp08f0of7u/Th7ibdXgvAcdUAOOZsp0IAB32MwmKjtUZcgPchOHXIwLHevhqAYw3wBr4D0LFJz88vBHG8Pq3T6xOAKAd+ve/f0htAKEiSAwjJVqXGvALQBu3R5UWaTybp9uqa7BsL2B3M5/Nz+nh3k/78pz+l/fo1Pf/2WzrswKaxSx8ebtPdzSrNLi/S1WKePlzfpinWB+wbL68EcBAPANCNs2pcXV2RUUJwKZ7ZCC4r7UCh43DQNhYrAx0AAPL09EQxIVjDfXe0CwFYQtdcP70wnkJgxnKZVtdXBLg8vTyz5Qlal+D12WxKOYKvdb1apaffH9Pf/v3fCebBvgGAA61GMMe4N7Q+WLOurq8JwDG2NvivMwIt1uu1tz+Z8foYEwEdaIeymBOAul6/kn0FYB7EOcSAw3iBAxLQQkVxB3wGwBW0SJkvl/nshL8D6LFYoVXLIl3OZsbSBHALgB7zhUdHiJZ2AIfpeQBAjLmt9g2yDfO78NzrQA/IqPzk4mu6HQ6xLe3h9nzeO9fEGDU+R9kEoEgxVS/uyIYk2FzZBB3iM4CDQCjzN+RDyp/kedCZWelnNkAG7T29n2tTATjEJDhWCFlpeH+OfozJj0EZuMXxKKbtBjvGaTk218t8PgHLnd1G7nwBcEQWJrcl7hOUQhb3aeKhPvhMcc0O0B/Yk66bqzNTCxL2aXj7AgDHKtuvXkxJftR4vLmAH+N8yG+2mFuvfV/xz+JzVGMIsftWpns2d0y2W19w4AMUbsviL2TwbmHgKL5hnRht5SCOQ/Y5zgOBWU1hlJ3PhrI4Pu+dp/jfAI4Bo1orJ1G+xn5u5Siuwdh69Py/4QrVr5xz3d41xvbpMfnXHhgb59hctP7fMXk8de3eHm7tTqtv4v1OPfepv5+a794cnJKRMd1y6l5jstGb3zJv3wLg8CLbkIdVoY/OymWuQ5xD8Y7Q6SCeZcgKGNhN2/N6ZWFhv1sAR5nQGKSv26eIPnKoJOtpO7k4neSvHevGK+PHDEu5VwRwRONXDNpxJVMfSk1nx6BeONwpKFM5AHEOhp/rC3G8RwzOHFdRcWx6Zz3e3sDq5Eu5QzRu9bijEMWfEeiOOIhoaHs/jz2NrmlrO5wLUYg36tnvbcHZNhDfH4sC8G0A6jiAY0yJ1OMeFYLRRRxTQuX1kuCyeYaTWyuOnLwUBaP3kMv0ZArUdxC/xQmNFdfBOfd7ZjHn4tRzdfoZeu6cHLR2rw3nUJXWUSkeW4+oH3oGLRqw1ni2yvHY7usZsygPY2M8tgfav+ke58zxMcPU05nt3MTn6c3LKUM/9vdvBnCQztXbqOQWKi2AA5HVKvfYpeo1+S4H74FmblqoEHBBBg6r9AGYgkEkVNtcvqfFbJq+//5P6fsvP2QAx9X82hk4EBww3SoAB/aqAlEG4FgTwPHT118dwPFT+vHnX8jCgT6zLwj4eLuYUrWr5HZNE1/Cm66rs5WypzReogLcKvrQq1o9AV/shu89gb1UDZmD4SGRbnkc/ovJoEz9ewTAIVkcHCQFFHNlE+UTPyvAbw/nlaAegFDCv7u3m4R8JQMIqnm/ufZ+vf2tNKDdR0HlXqWAJ/kC6KG6fqziqA7gfuEA3sgasVmvqF9an0J7sQIxMvNt4yp6RSAOp74ny4DYQ9Q6xdgsJNvcd0rgjshQfFYm93zSuY5k33AGDm/bW+E1A4ADB24BM2jP0HYlJ57r1gljAA6837a5zaR7CxmkYd5mQU0zrBco1y1YJP4Bl/kgRPZ08peceSG7UoW6PX8kAziGIJ3sW/lA8571gGIEKmUR8meKbETlc9IDw2AO+w+zRUdg4ADgRICODOwwmbREkD+Yt8ER3a4BOqQPsEaehInJwVhpPYIqjzJd+W++LaCDXYwdyGFrxa+GQ83T1jb2JneaJcFBK5Xt8kBhbh/leX7bA6gUrfcQ5asCA0tGSxBKYKeSXEbS29id0UrFmCYMwEFmMvT1ZtsQAwUqecc1EJgptwl4t6S+AByquNPeKhJviSgqYFUwFxuRnwFzybEY+4aB1modx/0vlh60h7lMaTZJaYZ2GQCmwFaCsWp2kVYLUI0HEAd+Z9sUS+aDjWE5AyMD6LTBOjJlQoFfGIMOvALrsKVLaafBNalaqITNGRJh8luLrpEfa5vNnj+egeqf26S19Cj3bJZnq96PlYds1yTAo8+jAuuwPVZxKZttY5AeMACHMW4YC4d+NoYVtqGKAA5WapOfxsbgbWO0d6UG4172/Gqpn29inJ5WLwwCDrxGkEG9WYxVBgAOrBsSTibTSPaoPVAF4GDrFG+JE5iqtK7uWGSQYGGBKuukeTb/zmTAzoB1/+zBuh4DcAQ5R8KNKYUsMK18xFUrSZM2eGPvivGMjCDzP5Wza/RNjv8sn6+ANIZnUVvl/Hqghx281wWjF5vI9lLMIh6faedV+qPYfmNZUksbs/0FeGHsdIXNTW3laDLgczoLFxKM+BtBS95aiO/NbfzAUmE6jZpTFcSZkcH+ZkdZgW2QELX2J/xiQs90bXkuA4/CxhG84UAy830CC4PvsQjgKH6XOZ/Fb4StcOvjgFpiKHNFlvuV5NWp1VFWT3lBfKNmtKloUiQ5Vi1M0FaW4fJz9Kfx52LC5HGWONRICi74PbV9qGXX5L17pmwAHAM73KPB94vHuIfZMwMxZX8xMB0JBGz7wXFF3kLlAADHwZL5TIJmAIe9F2Piemawz6yhbC/xkst3Z2fJjC2SNzGc6HonCptk831RIEGQCAGa9mqf0gFwGBvXPm3QtvOwZ8sUsm+AgUEADgdxrNebhC8COMBI4W1UNq+btNuCdcNZn8j+BHCI7JG1GAXjI4Cet3fX6cPnB4I3AOL4eH9LEMfd9bUzcAjAgfYpYOCYG1hzMjXvOwM4QvsHB3AAwMj2YWyhgnP5ju1TwMDx+vqSXgngAHhjnZ7x9fxKEMcLGDge12m/2RuAYwcmDgNxABxB4CFZIN7JKgE7dbVYpCUYHZDkJmsGqDT26X27SR9ub9J/+e679PT1t/Tzj39L18t5ul4t0vVqnq6W8GGm6XqxSPsz/JwAACAASURBVHdLtFlJ6Q0sJgRwvPB+TodGfwrsGwBPiK0S8kvGTG8jQR/PWTjN/zEZREtZADgEnCCbBHzHxZwACVwX7988v2YgwByvr1Y2Ry8vBqSZz9NkivtfUK/i+e9u78jc8fe//o1sGhjDZDqjrsNnISNgZgMABAAU2HrsOQNsTnhtFKCAGWSKNmnLBVudZMT1BaZyn7bbXVrNF2m1WJDVg6wkOpuJqu7Szn1kaXR84WK54nUh22zTcjkhI8fVzW1ul2KA7Ms0I3hkQXAKNanvX+hwY+LQaaEG5er8YbbK/DLDszvwo/Lziy4Vu5k+fw6zbxufxmcFKuLfnAEzFoE0wfYMJsBnBeAwW1YAHNnmspWjPXf2s1zxU+82yXwDuBUAh3R6tFe9GEmt+/t5HMcBG7CJiSw3drLZbuMEntEJm0yrtioFUJrZityP9wGY61FAufxZQMDA0JltTjZ75jfZv3C2o90oBTB1vNPuHeMeXBMwcMwLgINXDLZY8hK/d/0+gR0D4OZbARytf2bTWCx7O/beWI+Nsxd/Ls9SM3Dw2t4+xQpzCiOhCk6jjxr3Spyf8vofZ+A4Pu56NXpz1F2v8GK8/tjPenvPT4vrEP8e/ameb9W71tj1e3Pwz4577F7t+rUyNbYePV1zSv+cmu+xtfuW6+oatT4oeaxT69D1ixs7M7YXW3nsyeeYnJySmd7cfMu89NbxW+S7Jydjr33LHj42rm9poUI9NShCH+ZGo47KxSoBxBH3vvyOaLMHZ3X/QF6/COAoE1yj/gqddkGSZPDGkTYEreANBMAFNR+uzap8M4BjKFg6sdvVQn6/u2dbwRIdqY2f/82fi/Z3LKQTb9IDgJRrKEGvw7LdS59pbP2IvomfLWPtXUN6QUGKsomHl46fz45QYHQor9ln5YQpWN06qGXj9MIBxxlPVLMalsFvqvVVMMO+x+drx9Eyc+hCBT2l54nXqquN2k0Xfx8zCu3rrSLpG5sid/keFq2wqvTYN0408yGIYXLtFctHABw2RwWkpTnL5UOVQNseVbD7Wwx9eYb/tQAO6Z1jDkt+xkYhaoynjEKrc8acu1PXqXXFcL2Pyc0xGRobX092zzlUtPca+4zmXvcZADj8IDVoocJgkfrxbtJus2bAAoElVK68I5ACimQPviidqLNn1D/SAZJr9Ui0MZk2MUVhvx8AtPBezof3fdodjIEDQQsycLyjKuKNCYnvv/shff/lT+n7T39KD7cf0tXCABzq0U6mAj+UWJsgqyRCC5XXnQAcvwUGjl/S33/+lfSmZOAAgAMMHFVbAssi5v1sk+xPEmyTP5PpshJWGOpip3R2XRn1Oy/hl6RD0bBw5ACo07JTHXnii5YbQShPNGq+8/xL9WvseKMO73kh/XrhwF3ZH3+/Eut4NuuH7qNoKUYD5KzV03gWAHasBUup0uDcNna/aL1ovzygEAx1nmtP9DJp4Dfmc/iFrPrFDKeq9HKi1uUyg2TEdtGCdPzCrY+hvTqwdbkQuA5Q4P0WJETyVsEjDzKrhUNgeOB4vY2K+VYaiO8unzs8rwActoZiyjAWDsXLXZzNzRKAwyN3FQMHARx2DyZGfU9IPkrLsGivLQJobXRM3EQEb0uBQG0JCInKX+vkqJdKDbtVreygra2zLuSkis1L1OqSgSwHWmSPUnGPZ/MqP1yV7y1YyJNDnoBp29pwXbk7ayCzmCfk19v9vBUDpjWwcuS/BQAHnwF9OaCj/AGZH/RnsW8lEa3e8oUu3/db2DfRnrSHzhpT4ulpZ4Vhf/EM4HCfze5ekmA5EVK0f2kPE4KXTHZ5NbhYQwwyWxI5RF7kDR3siPzFWPlVfC88kxiTeFAkCwfYLpD49tYT1J12MERyg8HYvHaeD3UAh7VHMbYN65vpX6w4dsaFLMQhYeSnKwv4Dm0E9ZEfMMVwktfG9bUFcS+81RKCsO9pPrtI8ykqWQ3MsZxepNUcDBzGvrEkCweYGC7TYllaaSy8IlQsVqRWJ/tIqXiPLVPQ1qW0drKEmcmaW5vmgEbpV/V6TKRzE9fnhRYkXAAdfjDPulz72velVwbaPEGDGAsVf3edZvteLcig+0q/U73XqkLt2hnk8QZWMIB0CpiD9PlgWgFLAZ/ddjlaqBQABx7a5sraBfl+zGdaVKsGtdbgCrKtlAbjNjEwnPwaslQQ0Gd2gyAcADhmAnBY9TCSY3OuvSXKCOpguxWTS2PV8SCsxknbYedKs6n6bhpcFbRIvKN9jN4jH6k8WdHt2fhW2rw8qTxDW7fQdCbso+FHLV5hOqu0g6jPu/VEx98MyVW94rfIXsPgln7iH1C41meQcvYjwMiZGGUrs/8oGQ3JhUoXuz+YdXIG8Ee2kXqItgULgEOVtWTeEuue+1zWjk/BMCM/oM0HQMmZhJCwgz9OHZd7FLOZT24lan6o/y+AOKwM2+eSMmQJYwPMOTBDTD6eKDGfDa2PHMBxObV2UmSMUTJPAFeTRQJB1HJO1Z9MALqNzrEus+/x3FICe5Bz9+srs4Rf9DnXPe4jCBDCFch+g+tC/709B2ddVCWUVIwjm14av7k7mvM9dVzKfeXqxVqeBa7iq5rjLOXhvcFRyv6RO4fmZ2hsYpgSGiMAd5r2VLnlTgb0mBGzBDF0cA3gsL1S/KwcFyHgBy10kNS29gtcN1Xoe9zSAKX2t+pM6DEynQ/a6vtqB7k/pj1nAA5vhyb2jcDAQRaOA1geAXaw71sAOPZ7MnCAdePr+tXbqKzJwPG62bLlCJgZ0FJEAA62Ln0F86W1c8B3+zowwWyAQmuhAjsAAMc1AByf7tNnADi+fEgfycABZgoDcKwWq7RkC5V5WqiFCgAcDsY0dgMx25jdxD4H8yXP4g7cQDwAQI7NFu06wPgAAMc6bQTgeF2n55fX9BIAHNs1ABz79LY1Fo73vdkwWFrYILCgwfeAbVotlmyTingD2rai98oFgAzvb+n2apU+Pdynr7/+kv7xt7+mL2Ac+XCfJunAVnE3q2W6Xa7S/eIqTWCf12uycODrbbdjSxNoTOgIMFYAQKFe6Fhuaz8G5gmTPZxp0WrEfBLgFS4ZHxGAA/KCFikTsJUBwLGcp9VyxWtscV+MH61hAE5ZzAmcAEMGwBv4gs3BTkCMYz6bpw8P92nzsk7/+NuPabfZcO0F4AAjC9YAPhkAtwBw4Bkoyx5fR+wC7VHAfoH74YsADoKS4a+YPOH79XKVrldXBH3g2jy7gzkD77+4oI2g7gd4ztsW4boYz4ZFNW/pEiwey1W6ub0l+wbgFgRnQKcDoDJDixnYCENK235Vyytn3wiJcQP3eeSE4GhrYWOA7dCqj3rc/To/20XmUDtLD4EL0sHt2Sb+DrYZrDvH4eD66nqh+KK0f6z9XtkSQpMcNJlbizpQWUyiWee4MfIn8zZmoUWe2tvw2TQf4Xxnir3EOShZjTGi/nbn0wF3Yp3hHPjZq5x/PS7ic1liQCXe1OrQOJdVzKhpY6ozrZkjtz+KN7id0am95ExK0VD1ueBPZ9/K7ep/GoBD8bUOgKOwd8kfi2eaPnBSSxFtTu071jIV39eLZ/deazxCj7u65ypb7DmLOmGp9rleESI/oWLfsxdNbgogKcvD/2bg6IJ2ox9oYl4crnYN4+9jP+eTU477lPVt/zY4xIS9d+r6x67VPtOYrJ6W0UZiaye3yFvnQXrXbn3u+AxjsS6959T1xq41NhetzWn1F2NTneftrdmp98V79fRLby17uueYzjkmq70xn9Jf5f6nGThyzjWDN1rwesEv2Djr4vior3UWiHNiutBbgfpZRnu1Kzf/9v/8nzG+PEjMyoFo0SN0eALF1zGhGxPm/sb9NgDHUYHKtJMW0M0eRmeVy3UK68Hw2s1UsYLglMj0KyAKUKP/91MbZWxz9OdaDlUxfCY83MqjDxA3VnYGw0HY0JL1x3VdJe1OKY/hPNRGoN7cJWGQx65nUIxGgZLK4Hug0FHNhXIsgD06oIRThuWU4jmlUE8bG6Pb7q11tR5yhLAeDuoo4A5u/24LFSkQ7XGtWZyfbsGaJ7x6hqA1QnEO83zlKrk62SFFla/BA0ehhzt3PeJ1jq3BuU7LKUPWygF+H3MYTjkSp/b9qTkY28w9vRAPHD1ZPHWvMQcwvg4Ax29//zdHeCmJYEFbBtfQYgRBNASJ0EJli+ofZ+DYWgsV9GR9A4BDyXYw/1DxFAYgBfiH1Zqm4wp+yQ+LHlDDXyOAY/9u1UXqt4ufD++7dHnxzqqZz5++kIHjv37/5/Tx/lO6QsDmEpVEVkmHAIplpu3Z+HwZwPGafnt+TD99DQCOn8DA8RsBHM8AcGx3VpWbWxQUBg6FqG2teoanBi5qTmyfRt0/1PpRFmKlP8+1oWWKJWG9ii3oAZ9lC15UDmE9zirgzCFpPfIAPfUaD3uqprBYfA4Eu4NkYy9YkPbpooWLsklqbiYVLNmgRIN+zkngsDlymKIym3rGCCIpCSfq17IAFqxARwRP6inArb60Wt+c2/fEAy6hfrZxTYsNVgVpbeelp9+RTAiJsCop5gkCJsu94ktMG4g8MhHq7XUtQC2AhwJfJRDCQJDvT6Nm8KCkszAgOcMEtMuS6etc0F3RbGIfqOI2yqEFg8pnYtuL4tf4ujArVPaMk++79CHdao62xZG8lYJkU9mWIAOCTilIZdWsfn3Za/klsfLHg/A5HxgDSJq+wd72Z2gOyVmfEXEARgdLhEabTp0UwBt8FEdD2PvctnrCgPvW/54DhGq7wO9hkOreJLBTYN0QA0fWIwK0ZdrUGrDb2s/WZyx4Eqar08RbFImdgSCOSscbYCdvUQ8QSi/l3eqTSECLnRDyOkpcpBfpQft1JF+2xOPnCtk4D6kFna02Kkp+u+1gpN5U4pTJohAI9qAnq3DdNjAJlQG7FvCmX+jyLCBNESnTXiVf7PrAn82eTzoELUsEjpH5duVL8AnwARbQhclD2/L5NLFdCpk3ZhN+x5fAHXNvpbJcztJiNWeLjcXckjrGwDHld7ZOYcWzGhwVNqBYDa/AA3W/B4Ar30873J8pV/QB9OeMPtKNMeBc/J4YDI3nJdMn2bIF9hkuIJS760ADoEG/ObhLtP450VizPIhNBOtIcI63ABCAw157T4e92a49QYjwq/wrM2+QSonMAkoAWvxcoy4ADs6j7HAAL0aZFxKFQDhHpbjW9JY7kzR3uvfMwDEHI8elMXI4iAPtVAjqcMYZA284fL44aSUxT9kMPV+9TZsxbwjI4e1isp8TmCfyuc71XQiGl92u5HD8XKyrNRBASVFEgKAnKvJBaZi4qH1+zVrxd6iT/d+pcIL9PbTO6wTeuMZuUCl3mf2otHWiL10J8bA61L2zwrnITWZqzJ4pJqpaPy9UpLqfDxkm20FmR3BAU/BlWazuDBxkmQEA+vDmldcG1JW/ZwAOPaszcFQsHDnDlpP/loxDi6jC8JPp9IOegJ4R+MrYN8y3t3ZOpptLe4yYzA9sUC4KVOuKRxjhVUn9uc1WlT18LGpwgTxUiR2BssKkOKgqIxUD6IN3IBgke5PFD/M5K/qgvCvDYOS/ya3J/lCRVHuLK8KsVmTtzFYYANFtioAxld/j7GbZvyl+Whm82zUBKyQDlN9hezaC37yC3CiJ7XfFRqgP1RYys2/Y+2LLAMweq+8zmBCe4tR/x5qHJDxtpYF4jNlF8iHwWXMeGFC8225zVySfl+nz0280fzm2TlELFQA4CN44HNIGLScI4NgTwPGy2zuA48UZONbpdbNLL57QX7+C8RIFE87AsdmyfanNmwEHCQrZ7vilRDzOtZCvSwA4bq/S/Ue0UHlIXz5/YPuUCOAA6wMAHMvZIi1my7SYLjK7F/wcnp+z38HTgwM40Dpsx0IOfW12m7TdAcCxIXCDXwCkgF0E4A18AUzwuEkvX9dpt96l7XqX3rYAZQAUAQDwJVul4DxP8Aa+z2bOTvbO+UC8ATZqNr2kXZs72GP98pSeH7+mP333OX35cJ82z1/TxX6XPt3dpU+3d+nT9V262B/S6+Njet9s0wVAL5ttOmy3dBXhU0GPqFWc6RTYSPg+0wzcjO1FsLVgM8EICtAD1gbzhRYiBtCYEcCxRFuUyZQxBIJt0I4DIOHp1NiLDnsCH6jP0KYErA/7PX2wD/cPafO6Tj/9+A+uP54fn8P70fYEQA+MQQAOfAa+GtvOQu42WJNtmsxnHNeUIAp8/tIYlMhoakUxbFFzdZ3WWCcCcDZUKre3txzvKxhAALIhO5LttwuwtUwmBLMCeIrxzxbLdHV1TQcUewDsH/PFEkvMPXM5naWLKfygGsBBWSOLkloeEf3h9t0MnKmjKqiQz5DhKOmavNhvxVLDcbHLulBirqUFhrWTcRvNIRUwtQI4SnZzlBd4dAOvioHDrisWDtf9fl6ondY4Qv9Z56GgZ20irAigIDTks9prNXOVWZAMtsuzqhiA+SMCpjOW4OcqO7HR65TnbrGSJtmMHVydczvJ/ex/+/lbcET6CzoPtgAOndDymbb4NPFMqjNDfU4IPpzbsv3nf0nvi1VVDNSLmZ6KCef5OAPAYdeK5xZb2949osfWy2X0YtFjMWG93o9fF1b8fJ6W3Y6Ay8wefm4LlZp54z8TwNF7nlP5ns6OGuRd9J7uegRffixe336+2M16jU99vqefTq3tqBwFwGvvvr15idcau2/vcz35OpbjOTbfY+PKHm5Yj7E9emzvHlsD/a3VK8fmuDeuU/Pd01tj9zglv2Pyj9fH7iM93F77W+TzlHyc2kunPl+eqwfg8PNDYOo2HQaLUuspP+24H684WgFw9Gx+3L+6bo+BYzRGegzAoYtH8EYehMAb2fEeLv+pRepPbE1DcmwTj23c+Jl8DwaBxrfs2EY4do86pPPPXbu9zznPdmxDt8/TznVPcfSUehQcBeQr5ocmgBSvqwB0dLZa5TFUCi0rSZ+do9q0SkBkP7RsnrhBWjnOjpiFtQeOzrkbf0xJ9V4/xxCU9/QBHNEJYvWSEiQD8EZbsVscu7gm2tPmANX9DYcADiVxjjuJ7dzV61yqlTVHfeMgdO3xtenJbZz7di8dk/1T+6Ldc+0+i7/31vqYwT8mRz1H5NS1Tu3nU/J5zly0jkh7ze36Of32979wKAyJu75g4olf1ucWIA0xcOwA4tgYvaYxcDQADg9Ox8YGxVbJYNbJ7Dh/MYGKrW+m2BJjAFts3xCo8jYqh23as4UKklST9Onj5/Td5+/Tn//0r+nTw6e0IoADoI1CJ+rZ6QzgwDNuD2Dg2KTfXh7Tz19/T3/9+af0Hz/9Pf34069k4PgKAMfLCxk4MB9qT2Ds7OrfaPumtm/+95B+HOrbGsChT/RkGeszAHB4VaTpHSXeVbJbHxh176H9UuS/jF7HdQWgKRohmWRC4/f0QLHWrjBrqfq6b9yP2VUDcIhlZGhn1IamZ9mHe6+kf2uQhMCDXveiJC0LPGv93FbuRMdYh1MGopuWBsWmDg/vxf+xgL7peksYR9vojZrza5awcEYVFz89V2FkK8+W95ef1W3eVc1olbIWNPcKWx7gBQRyMEv+3ZMyef0VpBf1pidQ9f4MBtF8Nmkwb6PC+RSoQYmF5veqcogJK0+3BPHyEJ8xgOTEv9lqvi0mIsMzCOhBBhF/D7/bhwLuqMiSELI9f5BgKLf9tpYhUaSkaMW+YdXere3nniO4w9upCMQh1aOEketwxjXJgKKkn2cZcqDN9mT2E501qegWAbJiwrQkEOPcKJFlQzIAB+mmnXKacsogYEyMDSFcAq5Qh7mwSpeUNYxrYG+yMbfJSb9A3m7291YnGNiq1tc57e/nEVszUTU7gIK0zZZoLMHiAHZlklNJrcJkI/2sLFAFuHGmJIHS8l52nZDHXzJINs/eUohBViQXKeNvBt6YIBlhAI6FAzXAtIGvK2fdWM7QNx3MHBfGvoF2KqAcB4iD1aBGqz6b4AsJfwdweNLUFqGAxCyBauwcWGUFrostK+AxAViyvOdWBdYeAUAy+1fOC+X3+HpdyVbtRd+q5Rhk6DzLkQq84TbVg5VMJIKJIIMhbS3VpkUBa1KAK9EIJg6wbjigTQwcSGiIob20TvEAvoMcbNc4u0EwZgJpkadHbr30srMZFBtR9LklNmwfUkaYkAKAA0moCauyZ7NLJsbILoPWOmTiMCAHQRxol+MsTgKelaEVPW7xdgE4vPoztLMwthNjPCnB//h5B0zkaltVUpY9HM9T2vMZqaC3jQI4TD6rvdZpAVt0Q/RLQ3K70km1L1PJG/9Ut4kJSxqm0Gj727M6n5XnRKvyKfvGfo4+h+2AEpbS7wXAUfyN/hlLYF+jYmcSj2xpTpntySprfWJXV+W12qyhEhoV16j6F5iJ+yroPylJ2pyQPMJ7MtDTg24CcCBhiuSgJdrrlnyZMt9tnNqniIGjADjUMkPslYVFRiEJSkYuHDHfK8uqM4+I0YyMDQ7gEz6GwI4MtHS5KNNuPkeIf0jObDoL1LSwk9RBx7Ju8mq8DVzMUtKnK+f96qwuV8VFye5fZLz2NUqjszzOJkGXx6PWdwLChXOJ9quYMvL+zexUhd2IjC9k2ih7wYhV1NLH/g75FIBDFXC4rkAalmgH0MBsj32ZDOX4ibfasfZQAHNoHloAWu2DSSKir16AlAXAYS2E3o2RCYlzb6FSGDgA4NilDQAcBzBw7NLzbpceN+v0++tremILlXV6BXhju2f7FLZQQesUMHHw+zZtAThwAMcB7dmYoEdxBc7FBYSV0NJucpmublbp7sM9ARz4AngDIA4wcFxfoX3KnACO1XxZABxIwr5fONsWCiCKzPCUSwAjQCkApBiIA6wbBHCQgQNjf2XyH4ALJP3JvkEmiE16fVzza0cGjh3BG2DgQJsbAEQXMweQLua5TRzbxqCVzG5Hi7laLgjeoPUk+6excry/7dOn+7v0cHOVds+PaXo4pO8eHtLnu/v0MQM4vqa03aXJ/i3twGCx3mRQMdYZ+geAC3yHDwvwBpgxIIPQkwJw4GecnQzAsSfLhXQ0ARYATaId3cIAHLgePouCGLYngf5xZg/oXQAyKMcTU0RYZzBwPNzdEbjx6z9+Sdv1miAQA3BMeE/EQwh4WczTarUy3206I1MFAUOI1ez36ZKsIFOyguA79C1BHg7gwNyCfUMADrCCAMSBOXn48IG6EnEQqJPpZGZA3smUbVDApEEsPvQk/AmAglYr/g18IwBvLK+urNUcmFPYKgasHtCr3ior+4DGyFH+SamGs5c0dQaXFRtZ29wCZKzO1I1h1rpFnRhj0gRv5DZjrjPI0gcQiiGUDYgD8KUZZ7bCqVjLBAgxYAf/eQFD1psj44q+QKWHw9lGZzjIqcYu/afPx/gRhxnGp+SUmSwB78u51K7R+D/VeH2dApghz7mfeenHmDNjPo24D+XvjLHNRX+Ic1b8o3i2q8+nkpth/OkYgKN3vWZZGtmszyAClGbbQ8eiPsecukc+B4/4gWPjqWIX/qZ4r0GsglPj/oXWJLdQsXZRGZjkvmH0MeJ+iWOKuYooi2zLMwBIllhOfY3huo09S89fHl8zl+QQCzq2HmPXHnu9XYP293OuF/e7fj62tnH87Wcrn7ABXP1RORr73EC+Ru53Sv5PrV28T+/Ze6+11xybl8E5q0lOt9c+Zz37Z7Aih721PTUHvb1wTCaPyWG81znPI9vRymY75mNyec41yhr52SfkUQuYws7L9mXtP8mk27RZ9VKUKrbeFsZLZ0e7WWxkYSAqOrH2O6LsXPQAHFFhRgPR/qxg8DkbrRXkdmLNbHsAM1fN9K/cu9YpJeGN0E/Jqxn8BpQwem3+IdblnD/esXuce+8xRaHxj13nlPHtKeYiuHXbDgVPe4quZbnITlYT6B5X/MerNKvnd4esVth1gkr3rwx9ps2r6dF6CuOUkvij6zaqnLLTwxWtHre7HqHCRBu/J8vt3rbfQ2ukFs0cgkO2OUzm3SzUy3CmEWIS2iv54voP57AAONr5P2Y8z3W0jhnlc67fu88xI9rTeWcppJE3neNA9PZzlIux8Y7piXPkPL7nJIDjzShsWTHiLVQI3vC+qzWAw6uoiGpQWsIlUdVz3goi6pvB9AUEPv72dmEADhye0dqF7VMA4Djs0l4AjgsDcHz88DF9+fx9+pc//bf0CQwcoC1ltZ71sEXCIgOq3lFtiMP2W9q97Qjg+P31Kf38+NVbqAjA8Vv6/ekpPT0/M4B0INtISW5HAEeP8qlltSi6TkHXMkdx98Z5ifuwBXBgzxeGA43Lg+4NG09fJj0o0uq0kj9zCngD+Vgy2xPnHtxXMJ7j1EE9JL+PmexWZvOzkqregrntnqCTFFoMnN6nJfBTdKwHKQSWMAVgXTkm6Gk9BNhp/lqbqmuqD3Y7HvtcieyX/Zs1AGn0jUVDLVMKMI5p7QzwKH83RhXbI1GuShsDA4Pkf96uJN+VdHCqPg8sATl5WahYi8wroSkAj8taYIJx39kSsZxHS8ravNX2klS4SjDkDiUhKew+iZxvPHA2cy7f0exlGBVjPC6nIUihCh9rN+ABpGatZQvouPt7in1owMb54BCfy5+Tz4afhwCOfA+Xu2j7M2WwEBIYP4OkNi9K7tbPrcAYmOf8uXOSLPYADjoCfklMnniSJfowrQ8YbU8engM4wIQkmnL05GY1NYKynIFIZhzCgKEC2HNyuULMfncQWAfhrUS8xpjfUrlAtbzlPewOUyONQUbFiFPT6tvIXXgE9PGLqGreWmeYDORWRFkOsGc9KZ+3g9sCH5PJgifHs08uvWvMgkoeWosaA2+ki9D+ZYrKUANnLJaTtFxM0mJ6wS8AOFZzMHBckpVjNrvwFiqTtFighQoqX2ekzZ5N7Gt6CRaOCZMZpLsOABaON3lizKtWueJV8DHapr5uFfU9SatTvgAAIABJREFUdU0G5vQCnyVh2fOFor3gZsmLrNZOxX6b7VTbFKuytOS6AgKeOHf9jUsRVOq6zYClbwnJNEtsvZOVYA+GgtxqQtLvFafOxCFAJNrqFN4GufFiXHHGkJwsLQCrbFaydTGBohkD+4ozEyBxBMAGfKTMukH2DQB9DNAh8Aaqmi3J6QwvgV2AusflWgES6TbrR9+0sWA1Jqjn8+Eky4RAAbJFhbGjD9Sq9VBtRwRYG/O5ZQdccVZJiPpcGhWHJ1tayvVGDxUZL4D+VmdK1+f3QsBHAP3q9dvzeSq59qeIlOu5vKZShIFOvcIvCnxrCXJrWWEADrW2IDuCV2NaUl0MMxbYFwsNEnIEfasNkQNC8ZrZPwe1lQNPrtylDvdWLWxwRJm15Dv0jQASMdDGtg78n7dcUVspp+kXwM4+i+R+qaTGegNUaFOkvaJqUdPtYrGhbyJ/jC1aoIugfC2pZSxITn1W3Lvs6vEW7f7JgMsiw8cBHGU85qvVzKr2GDUgXvabt3f9Jx+0tt8RpFSKs7TP5fvwe/CRijvlaxvbxWYQkutPtY/15KeSnFneWNkOJkQHETuAg+14+Nq+AXAUphpru2CyYkwcswzgsDZnzsZCIBCAaQCwWYuoaS6GKeev6INV/lh06D3monks7VME4DDwxg7MBt5KBewb+FoDwIHk/RvYN3Zk3fh9/Zq+OnjjebMheAPvWa93BGtY+5QdWSII4MDvAAHwC3bmLTNwqO2MAVMB4EhpdbNKtw+36dNngDjEwHGTbh3AsSSAY5mWSLCDgWMC0ISBeQjaJDCG1DN+DrN9buAtAAQASimtU8C6AfAGGBzWr2DgAJjDgAAvr+v0+rJJ6yd8AYhwSIftgW4L7ji7nCW0bVsuF2m5wNfcPvvykl5fXtnSA3YJvsnd7TX9nuenx3Q4OKhjMUtXy0Wapvc0S29pmVK6mU3Td/cP6ePNLduoTA7vaf/6SvaNC4AbXl7TDsCL0DMS9hKtSPAd64z7LRaLAQMHGCuwL2BTBeDAJPFz0BeQN7QlW+CZlsbiAaAnABPbrfEZXF6a//B+SLP5kuwY0f/GZ66vrgngefr1a9oQ1LMx5ovLSwdw7NNytUiLhbVgwWfAwME2OwDZoAAHrB0O3pij5clsSnOo1ikYE2QKcnC1WHDeAcDh5yaTdP/hgfd7fn629im8v7NnkIFjakw00IlgUMI4Fot0MZ3S350tl2mxWqUdfKM3MKY6gIMt3gwIUgAThaXC5qL4jtLZrX0spqX16Ms5eizuNHaej/FoxY1y/MVZzhVLxzWk2+z8BkzLlMnqyMBR2hG5D5uPinWco401FN+rgO9lW7MuCowJYpIx+1VY5yJoNPo+GH/1N59QAzCKDVJteYaJ9VzooJOe5kDxIjE+DSMA1Rlb1q7nQ1EWaNMKxd6Yz1fO62aY23PC/vOf0/ti2fVN+z5hsRN1zKqcRXTPCPzRz98C4JAE1+enWj4GvmAHjNA7G7WynlG0xCDFQgS3x86SZbJRgJa6f+tPFH/echeSv29l4Bg710VT3O753nzF9zNueCZo49h92rlvY5jt2FsZbff2sXEP16suRjlHp7V7aex8Urk5im2MzFfZX/ILit5t56P9vf1sb66jHLVr2L5/bH6PXfd8+9FnyBm79ikZHBv7t8h7T+cdW+MoI8f05ZgN7a1fT1bOXdeeTJ+UJzFrBB1UQN1NMYS374xzYs8tVq9oD2rGKOmpQRElz0B29jiHLIHPUwM4nMIv0B7Gm0WjIQdCiZZWYYwpoLGJzZsp95PtGHB/U085jAl7FiZG8FvHq/+pU8JUxupB0AYxOqYMvmXcpxTDKSMz9gy9TXxqs0aje0qw4qG03dTHjH1fOZwH4ogsEUNjXztWoiysxjkic8ecrFMG9lvXr6v0OjIb5yk7wwpuNMgxrVtUXL31GQVw5OhQ8zRN64QxQxjvW69vdqGroM3ASVELFafSHlPox/ZCu07HxtrO06k91hqjoTK3d5ySo2+VlVPPcM64x3TRmCGOz3BKP8a/HwdwIKhWt1DZ7Zx9owfgYMWeBd087ZZ1usZtgdQYNIw6321KBiV5cNDIsDywfEhbATj2xr6B4I0YOD58+JC+fPwu/csPf04fH9RCxeiWWVWKnq+s7sVY0ScYDVoQiNqn1/0mfX19Tr88fU1/++Xn9Nd//JT+9tOv6ceffy0ADvSfRQWOAzhypNZytJUNy6mA3GbJ7bf3lMc85ML+DHpwmcy21H6wNVMgI1TGe5JaToWNKwTs+XNdHTCw3FUbKNnhkmy14K34VATg8HEpMO8VzZ6jLEwHjIdHLpYaUml5nej4lzm0RJkHbvx9SpBqPgY9wvLman0JPZdkr6ZMLnrXehggXhkBHNUhic/kgQS/n/5u7BuWAqhXsqY1L3bQnpfvzgCOMQaOMmZU1yspwSerABwlGVE9l6bW5xurQhvlPf1MhgqLhslRPNRbSxQFowQLoR0T4EMgDU8amA2s26+I9jUuFQMyYqXwilKO3QG4HoIpacosxCVrkoMeIQWTARwEwPhMh6R7AXvUCWUlXbROAhFZUl1+eNmk0QcrfqxFHdkuxO+Z6WxzNVLw6TvsG/gcW4iIUS8w6/H1TrUSCXAjSUrIDHPfhGAo1ycCOHLLIk8p5eBpvZ80Dy62XvGP50QLFQsYKrnFc4lzqHVPDa4P1fdbSaMsrm5NzFjX1hOPYwwcZXyKN1Aljx9TfL+1IAPp2ax9PAFn18/X9kBX3sfN4PzdpruzrXCNAEBhTLA2Rx8l5WUG7a1Fzm1fiAXEe1HzPQBv4MvbpoBZA0wL08u0XE7TagkWhou0mKV0NQOAA6AOADhQ8XqZ5mDfWICGe5pm+HLacAA3kFhhQvXSk6oM6NYVkvBTmXx1BgaMu7CjuF50kFfWrcFg8Lkk33lO5BN4dbjPRawIrnRzEI/s51TXcgCH7Ir0m9P4M4mBCsrc/9l1c65yh9Y0ni3JntrmMLlNwMabJSm4r4yBw0BIBtwxNkGHNIFe2xki5DXpEci6U5X8lySGzR8j2dWWMJfCktJIdIGVAMkkAjiwns66AeDGlAwt9jWdXfKLAA8wcFxe8AtzS39NIDoKY2TQsPZQGcilXvZNCxUPPZudkALKe6YE2PW8rT9bfNaop4NOqsgQh5u+gEVU6Vfeo/2lLWn39jE5MCCLVUehZB+m8f9M1xY/AB/NQJYqyW0sjWRrzJ8pzEDRtsRrkimqKVExSEPNIkLN0OhI6UvafLQSRDLWARz2mgXE2AYoJ97V0g4tghzAQbCHt4pieygxJwjMZEBu+UR5xWzS3DcwkCerhskoZDILfYMEclVJ7PT6BGYwzWwsG5bIV6GDt1TxFj7G2KFCCPuuFhpKBtoZ2300MWNwsTAmA24A6ASVR79de0Pt9/IGqN2+bCeDf2++XvFW8t4I7WW0x7LfnwS0DQxvfgnuzuzjl15VEj27lRcyOdDORNxbB1a+iFOMBMCG7HF1ruSLPnKX5dI+x1lkQmsgttrLlbwFLGSMEQdjJcBZk9Vz7KThMmiySUYkB9lZ0NZGdXnhYEKxQ83MTqHyHUwsiiepbYrYiADkAIBD7QHyWa1qreL7qN3zPndmiqC/7awAvU82GrJwoH2Ws3G8vaUtQBYHA2Zs9ru0PhzS625L4MbXzWv6HQCO9SYRwIH34IsADmedIIBjxyQ+ARxoacqEu+3RHRkdds5mYrLCIorLlJbXy3R7f5M+fLpPn8jAcZM+3NcAjsV8mVaLlbVRAYDDW1bA3mMPyhOnLvLzONYKOoMMHD0Ax8srQQBg4ACTCAAcaAkDBo7NyyZtnrdk2Xo/oHUJ/EWsibW5sf1qOCmAD3CNl+dnsk8AWHG1WqYVGDEO+/T0+JU6ZrkAyBTMUSnN0nuaX16kh8UifVit0qfb23S/WqUVfBlwQsEo7/bpfbtNm5eXtH15YVsSxewAXL2+viaAFc8cARyUv72BjsjGATaJ6YRyDPAK9hoYOejLQJ5oU6dpuVqSFQO+BYASBHBgD11ecB4Bhrm9u0+r62sWqGBvYI9Br5FNY7NLr4+YA2M1kQ+JOcZa3NxcE/iC91O+LycmkwJwHPYEVMwA8lgtCeAQ4ADyxHPd2xuBH/AVuHbbLWUb7U8ePjzwnk9PT/wcGTIuAUS2ljMAK2DfvmP9yPSBdi3O9AHmtvkizZdLa7MCkAsBHAA4oCIfYBfpemOngE6WzrG4hsc9MhC82P825lV+t51dzttq+VyfI2iNQhzC/J46+UxAsZiBsL9yUZKdhAtrkNlutsdxAAf2qMCABoYIraezKRDTVX3Wwrg4fncgqPk8lpxNiSffS0UyWGHg782qamPFiTSXcW70GuWgmQsBODQOthIMblZp4WIvquWfzu+FTa7YofY4V6ZBZ896zQ0zb+fXrK+PHvDiGjdAxYuUDMDRb6EyFhPux1lbGSutdeqC1LLmcd7bn23+SowpymaU0V6ct8j5cEz5XKH4T567sRYq5wE4NP7evbWP/wgDR3u94Y6tX9F8jM1Ru79PrUF7v3Ouq8/05GdMpv6ZcY/N0amxxv1f7ZIOWOOcvdDKVqtPj8nqqXVt1+nUteJ4T1371Nz31vPca7Zz0PvcKTkZu1fvGeOztM81phfGrt+b495r37qHenLSm4Oe/KqwIdowKzzw1ooRfCage2DgMBt1GsCheFIEcNgYA7htBMTR7qWLv/zb/wjWvBzM48V7IA6PuPB67WL3J6ccxo4JrXqQDyKpYeS9TXFSEKsk0oktEmiWj71TfdzGODjkDJjBLIjOMUGt7tUJDB/j+mivH3+3RbKr51htPnDbq/F2wW3N/WbVS1ctO0QhY3k/JeQLoCUHSxXsycwOYTAcUalCs8h/nKtaoKWwKvnyScthrPwgQ0RsBCBFB3pM5sYMS09JnKNMj8pS11E83UKFhvKfBHDU8xLaleSIYzPybwBwxE8Wo55DNl0a36hTRHkb9cG5BnTMyRj7/Lnrfcx56Tlx9fN0NvYJddT787lz0MplO3b93j77sbk4pb/i348BOFARYgZyT8pPVAJ9E4DDg7RiDrA93QNwlCC3EA3MTXhA3DgyrEoWgY6agQMADvSORUXHJD3cf0ifP35O//L9n9Onh49ptbxi0gl6iwwcBHBY8BngDYA43tKeDByoIgKA49fnx/TjL7+kv/6ErxrAgcoXzIXo1S3hUP/LzpKDLirnySmVCyq/BlfERKSC/eV7CJj6lJXkuALnNYCDCewc6LVqnyLhts+j/MfkjN6nWK0ljOrqWDpTSlJ6ZbJmo8honWWuDsHcAGFECgr7S6GbfE5+tP5FV95p89r2CG5JPQkvangGU7zPvdlFC760hxxz7Dz4XoE0CrCitn05zOBTYkGpWt+YjbVpEANHYQbRe1ld7609LDBoX5BpVnEjyJPZOwqiWGCpqJ/5XlyLTqgFx/WskWXDKujLPFDmBeBAYNHtD585gzQ8wcbh2mf1OYFBPPNZbZoYkEHFqMXIPQgh+Q2JtVbGSvDHGTNCsiz/TXTg5osXlofo12ilPF6mMUQ9LAe/8jMCfZ+9t7CUCMARP1ftjZAcHR4aDFBUABylEkqAhy4+GY2ocxLGQATZ1mhtBv1tkWSxSlj6jO5nt/tgYC9dNsG+kQEcTJJZMk6tHKLmiYvPQD2CwWQ7sYR5+SpQqC5YJQCMbFwjxroDdJEOrvWJ2Rkh7cUMWK5b1pb7SOwh4bb12paEsd1Hfm9JlEHe83lAVWo6D2gPhL2WD5he/W3MB7g2kum2BkjQz8GuAVDGfJJWAHCsJmkONo5ZInjjigCOSVrOAdrA+0ATDvAG6K+9WhmMGxezNL2YGe28U12bnJZn0HNFAIfpD1VLO/ggBuLbgLwSqAPNIL3pQVilk8Lcj51xs27KdsZS3mXvFlBErkQFgONgNl523iyHfza3FYjMV0hCp8C+4QlxJuatbYv5Nmi7Y79jS1qXGHvNgBzlnwAcshm8jOtZJwfNOoxXUbsf/5ngDQdwIJBfWqhgbQ3kIwDHZIakEwA/1m7FEmEFwCFdX3wZq0aRTeLeY+sv2KWpJQBZ9ckmP2W+VY0v2+xnlQLcCKAV/1SxqWXvZV0mfS0nhb/Xa2zvrTRO8DliUYx91raa21Ak7VsGjhEV074cq0SzvPlgtN9V1VhYsDz5AxBBTJBHlic30j2/R4CGdj+0tOkchvvU1p7CE+hNkQGTwwD1McFooCS0B2IyHq8L7OG+HxPw0a6ItaGJ2Uiry98wIKkDUtjCAGw/BiJDItJ0tZJqDt5gMM4ZOhrwBpmfvM2VWH1MJh1cSAYhcwSkT+naVu682UExSl1OL1hVD7tmOKwCllELMK1z7fOLOamOF4iZTzZPMl38B7VTgQ7BOQUJ3aJPo19fAByhfRr9msLGxTEJFJvjPTXYx8btPlRg3Mj+Yb2Rsp/QFg6Zj9dU8zqAg0wbnvwmaGgHIIK14IH8GHjDQUFi4OBzexsVXMcdGrXTAQsHKvoXC7SpmDFpzlY6AHO4L0L2DQHaaNdE5V6UQ+t/WaK1OqIEHWG6wvR+8rYpBmjaCcxxsJ/RMgVfaKFCFo63Q3rZ79LTZpO+ooXK+iU9rbfpabN1Bo5d2qy3aUPghrcZ2WzZOoMtVdjSFGffAuBAEh6/v7Mf+MG8KAA4Vot0fXedPny8Tx8/3RG8cX9/QwYLtVAxAAdaqCzSYjpPE+ptY+CYgWUh+96WVDXbZYyYpYXKJm13m7TZGFMGGDg2rwBwbMkaoZYwAHFsX3dpuwZrhtkHgAYA4IAbg+d4Xb/YNdavtv/QKuT5iTGIz58+pZvra7Zu3W/WafP6mpbzmbcZeU3PT1/T7XKR7q6W6cvNbfp8c5Merq7SDXTK23taXkzSCqwQkDmAS56e0hrsmmyPakAG2Mu7uztreeK/gxFEug1zTBAG3v/+TgAHvgPwgKmC3c3Fk9AZU/hfKwJBCALAZ9F61ts0AWQBQM53P/yQHj5+Sq9sP7PNQFLs+z0APS8bglgA4KDJe3tLa4I5Uvrw4YEgEYwRawcbjjGRtdQZOADcwNfiasU9otYp2IPY+QagM50gAAdAT2DOAIAD93x8BOMJ2vTBb4EfA/AngBozY2sCw9EMexAtZADkmJONYzpf8LuAqoWBwwEcDv7M4IbM9uVdRrKvX7O7tr7AmHk2PS+/tX5XG1PIPnYAcShFQYAvn7M+93NfeGJHnxeDiz6jMei8k8+9/mxDX8XPkb4mFlILBTzRX8xtp8wGkz0P8ubny6jD45kunnFbPa+/kcHDDuWhOMdbe3b8LQ5ToSI79lB23GI6+MXnrznAtuPMhZAhR9Oeu9pzes83Knbe5Pvw5V/T23zlZ3XziAY+XCehnX25AM7VHOv7WC5DfmXXT2jWsjoLBF9weP961NH3iH5gL5Zhn/zPBXBoDsp8NwziZ7ZQ6Z2tj7ne7R5u9UKUid68xDXs3aeK7QU/aEzWjq1xvP8fGXflX56Z4639yxqw1o61led2btrzRU8mx+br1DyPrTHu2Zvrc8fWXvfY+Nr7jD3vKTlpZTC+/4/I4LG5650X2/uN3fOc5+g9y7dcrzf/7by2a1ztjXz2Ce0WeT6wc4HsRimEqNuZjwM45BcUkB/G8c8AOPL+/Pe//M+cfjFbUt9EN+rSfrjBPbU40ZiPKbm8wf+XMXAcg4SUJ5ADc0yRl781lZLdiXBAgtuxXOHL9w4NegnwNHCNAEzoj03gB7tursRp39z0aS/I1s5Vq+pYr+ARHXAV8InVwqqWqmljzFjKQYspPkMdq4LGoaG5UmhMaVSvh6B6rgppAtNjchzpU1sJ6SnVnmEck5UxY9B7f1+Bx3RDkNEKCfbtAA4p6SEwS8h00wGUzl7C4g8AOIoOKM/UO9QMDEKjD46tSW++z1mDc41EO96egdZztg5QNIy9vx3TN+cY+9Z51vXaz57j9Jw7H+fcY7d5Sb/++G+u7TyBFoNn7wJw7BzAAUpXqwAhoAMtRRCIQFuRloHDlHVu/WCJOlXXKHAYk+wl8G45ffusKGqN2hk9dwHiQIXK1ntv7yxpNbtM93cP6QsAHD/8S/oEBo7lNatRCOBAIA9BB++pjKAIgqKHt23aHnZpc9imx7UAHL+lv/70c/rbz7+lH3/5PX19RAuVl7TfioFDtqFN0pckYg6Filkggx+sqsb2t2z6iNXoBFHNkbL39wEcSizJhBUlkRkAgn2rMRmeOvUktKygJd/NPhBo4MNl2pAgNbOW7HEeLKfJqpJf9qFWR2R6c13TgyP53n5Fy9HUiQ2bg4Y9Qe9X1tqvG/e1xbKHvhTH5wH6eN1iH/OuGlTsDFewBMPtuete7uX9uW+I5fh8n1QHWLZHUIWoA3EcDKXraIxKUsTnG4zNF5TgDfbsdaaMuPy+yqU9TwBweA255n8I4LCIDeeQidAgs95OzJIOMmGSqZwmNVkJBi4n1lqjl9uc2Cf4aMzNRDCAWE70Nwmpv6dJTKgat9XbPdtAnV0F1Uof+0xxG0Aa9R5wkEqo5uI9lJyWDy92DlHZGvqoVjZ5/xQEhMlwB8AhJoQGxMEA9QHBf187/z6U7biPTU8LwJEBG0yiqYI/h+4Gl6Kc+nPZkUsADguSVkvTAjH8+YbjC2VaY558A76o/QdBx3w0jN5CX7h+y/pR/nTPEZM9U9sO2Qxnk8iIlOFna7tg9xAAynxlr/LKleNIfh4IBQAWBswby8XUABr+fbVAJScAHBcEcKwWU34tCdwwEAcBHGBpQCKfyUpUxSIJhopmA3AIvKHklu06C4yzst3p6mkPVCmYzyrltUpvc6psfmofXisbzitKrjdn4ayZG//bzYGgigFQIIYh+6QBOJAUs+raUumt9dG6Me2b1wPP4W3MvXUKkt4G4DDdaakR683ljb/YGuzCKlbVDIxtVCypbP+0x0sySHbYGEDq8ynvIhAHkkiqxCUowxk4kNhkQgkMHOjR7iwc+J1f3mKFTCreQsW/F3uiNdJOdVXEYVo/e5MRMLQYJ4TpE1WO+t7KB5gSQCkAp+AL5r02tP1533vyv+iB+PlGO3TOR61et2clIuWfAHCMHM8aYIZVvAbQWF7/omtigEqUPr2zUw/AoX1W3m/XtUCXM204gIMyL1CGAzckyzskHQngwP5wRgVP5pJ5A5DomETKrdnct5BvGP016oUCEpW3SNYYATjIpuCsGqGXPNs8ZJYN+dN4n4E6xARlLVSURAgADl6rgEbUCaXoEduNWdeC9YxtEfzsov2Bd7k9LmGg2q6boz8s+IDOCxDF4MsqSWdMCge1ewy+RgXgyJ6SsW/J9+J+coB08SdLcLLVtxH8pFhb5XdLdrWhg47Puj6zsPkz0P8zZkbqVgfQszUnWkmgPacAHGThADgAslSARQrSxmAtrY5s0nSWFvNFWgKw7ywc/Buq+h3oKAZGk61JmontKQA/h3FUk4ZYbZ5jgH62EQNHZt8g2MmAGwJy4My62YNZY5fW+31aH8D4uE+Pu0163GzYRqUH4CADxwZAg106OICDLBwNgMNanBb2KDrcZOR6T4urRbq+BYDjjl8PDwBwXOcWKovQQiUDOLBnCAKAH2BzyKp7t04EBrybjSP7BsazxbgsPsAYgTNF7Bx0AkDCfgfmiUPabvdpt8GYAWRwMJi3hQHYYItr7PD+ne1RtCnx9m0EnQAsgPYlYNE47NN8MklXizlbu76+PKWPN9fpw+11elgs0/1yme5Wy7QEeHK9TVfTWbq/ujIAB9qEvLzwKwI4ICM3NzdkcIFsAniBFigZnBYYOKBXAVTAPsZ7sc8AjKTcEESDuMMkAzioCaBHETfBvkjvZNwAEOb7P/2X9OHzp/Ty8kLAi7HT7A0sBwaW9c4KSBxogs9D7iC39w93ab6Ycx0wJsQ7WMYAYAnALvs9gRv4AogDAAxrx4PrHahjCTDxM4EAHNhPy6tVur2/4zMRwAF7ezkh2wZAHBOApiYTA6SCMQRMILgW5MdbqVzyPWinYv3dZrMFgS2mO8PZ2P2keMzLrVvl96hHpyvrU3HEYt/77bh7sU7FpPN3d7fMRirSYb5QtLGYb34GcuAteAYAjvC82Tmq4jry7WoAh6ndeAap/eUInlQLFen4NlbfeEVHr1vWIhTweCvPAmzunYHCXRTrkl+ryFB+3XVtBH06KGbsmVu/7VT8NMZEAOB4X1xldttg0gaFAG3MKs5dL6cxDuBwD6cBhtRnnjqG1lvz+Fq7jj1fNr5n+Cz/OQCO2pcosbV2Loxxp/zdxhYA8lFkwjy1z3lKfts56umIXjxnbK3HZOvYdeOcxOt213sEFBKvP7a27ZjHch9jsqS57I2x+I2+UkfW5Nj+O7V+/8zfe2t2zjrqnqfsR2+PjX2m9/rgrD4CDDumZ47roGITWl2J3+Majslhb/7PnZdvmf9juqvWq7Wds0L4ck6uCgXy31R4VsDveoZvBXBE+2/P12fgYPyH/vbw38V//Pv/naM07SL0WDh0U4dJHkVF9Ax6T1lUyv8EgONbNvC3CFJvYc/Z8MeEfkzBnxLaVqH1lN+pzdC9R2jJ0TMsY9eU89hWQeh1PWe8ZnRk2p97hnGwrk3SopWl6vcQkhwzRhpDpNoq8u2BmiZxc0ppnFrHU3+v5L5jtLz2vJqudh5ER8e18IORNnxcn55hbpk3etW5dWDBh/INAI6esreAkimkMX1g41VFZF1V3jN2x5T2qXU4V0+08t4a5/j3nmM15hydo2eykRhxbnTtU/px7O89fXBKt43pzHiPFsDhmMUSqCCAA0EDATjwfWMBFu/Jex6AoySmoxxLztw1zIikDOBAAIJVTkb1HBk4kGxBCxVUr6SLA4MmD3f3xsDxw7+kzx8+p+vVtfXwVSUdKD9JkW5Ja7vmxnr4EsDxkn59eUx9fokTAAAgAElEQVQ//vpb+tvPvxLA8fefv6avj8/pmUEe0L5aELL8K8kCkytPRKlm93JYqV2cA3/yEbmRzNaybZ/hOoYAuBJOqho2FR0YODyoUO+n0t7BU0v5QGtyIicqADiyD2ABKiavWGnsVZ1NwNNAeKW0sZbbeu6yPgphbY4i9OfUs/f8l6JnrJI+7vN2z/eAErRDPQYOj9HLBPVs63A/KsGuwEZMVA0T4ATGBOaHys+oAByFgUNiw3s7sMaqoGtwyqjvgGS9AzjMQRXwooxZ9qowaQR2iSiHobreFqyAa97fQsLTA/jGTCGQRqkErSWiHrn1vEfQsP5nhBP2SSUcspyoYj60qvENVNk4PKfWUBTOWoNj+t32oZKL5bvuEVuoDPX4EMBhAc5QGeu/qxexVUNJID2A6MtVdEJJ4gwAHJ4/HR6AnMXHARx5/k4awBrAQd2mNlGePGHYVEC2sHh5PrxikWCwCASLz+XjqHyeoqKqURpjzfBf62sct6EBxMHtNQQY9F5r7ULZUz4m7o0o5T0AR5EL01te+Yre4zkZ6VXpPjYAOCbOvgE2jdUKbVNm/FrOLtJifpEWAHDM0T7FwBv8m7NuzGfeOiWzMBgNt7GoOHiDgBGBKWJvcW9ngF7m0vdIxKlasQU1D6oIAdap57f21wwEIcY3k7FChx33VUx2D31CAQo0/64z/BBuAA6rwjVqziJHTBZ76xPbG4GdiJTSToW+3zuAw5LheB8qjcm0wWC/2UtUbZNZOycCswVmWtkCDtGGGF2/gUeG8m0ADtepBHDY+hGMM0X7HEtcsmXKFFWzSDQ5C4cDOMTawe8jAI7CHqb18u9uNyErBsjyFjtZ1i+c7akA3MBEUs6fbXWs1sb5RprERXU2cV9ozCerpqs5H435/XydunbIstZqlp4eKXCf+t2t32IyanT5xeeqA3LxzDgG4MB7DLigivk62VPtJzJ8WPUSGREAjnb2pQzgIOOGVZkDvLFFsp2/I6no9NpGtEB1pjaHqkKOY45+rHxne1bbj/o7f2MCNIKOrC0G5I6MY/5PbVRMfkorFQI2nPlJ7ZxqnQnZtrYqsDYFzFvwkLa/Te7UhgMMHLwOWVlsXwqsqH0qrWK+XPBpFAAkS5KSu/4gHveJcpFtL8dgLR7BwlHsuyOms9dT9JmYX7LPQvafCFiui3f6drLYpOxPdfbfYF3J0lb2d5aB3D7F2Vsgd85gIBYAMAVYGxJrRwLQCtqqvL0ZMMH8FVXbueSAYYMtU2ZpsVyl66sbMnHYejuYx9uiEMABUBtAagMAx1j1ne/DxkRjDZG8Nn/Tzj4EN/meIeuGJ9fBYIO9s9kVBo712z69oP3HfksAx9fXdXrcbNPTdmcMHBu0UNmSveLgAA4ANwDkMCbMHZP+aqGyB0sHGCTYEu/A824GcKzm6er2Kj18uEsfPt0RvHEnAMf1lQFf8OUMHMvpwuQaAA5vmyYABwGIDrCBTKLwAeCADYAbDhJAPOCAszkLPLz1Cxk891RdABTtdoe02x7Sy/M6vTyDNeM5vbyAdWLjrBYHzizuizM3vr58/pw+PHzg88FwvgN08J7SDHoB7yUrhoFHvjw8pE93t+nq8iKtJpN0M5+lCQA1T6/pejbn3y/w/tfXtF3ja10BOCA/aKGCdcZzzefztFouuf9yyx+1WyNoFsAEA6eKZVR6lL4KABzLZQJYhrKDVmt7A3Dgf7gH5pAAjk+f0vPrCxlMyLLiDDVvW7DV2NpesnXg/0vdmyhJkhxZYpYZd15V3QU0MDOYHczs7EEZHitCoZAU/v9nkFyuUBbA4OjuqjzizKQ8ffrU1MzdI7IamB1hQwKVGRnhbm6mpqqm+vQpwXewtWjRcnsPwMl1eXl54TikZ97euDanU1nf3hgYY3mzNtuGz6p9CkAxN+uNPR9kzAAch721XVlvNuXu/s78maenJwNw4JnQUwr7AGAOvAC8wr5b3dyU2XJR3hzAYYARfBZSZSC4WQA4wifKjr2ps6w/aYdNd3osqKPVGgJau5gK9W71u7PN7nWvdHeTY3EQU/i0OUbR+bf6ngAciBnZPfwa8JGkk6V/6xj4jnwBnUvHxlvPq9WGSi6qnzbuf5w7H2n8pt8FROriwWrhKQCHbOKYb9r7ZU0MKhVqaH1N63rLGmN1GS2m5VWznT1/7/azr9/9Gv2lJgqAbAUGazQ+Z3UcGs8YgKMFJ9f4z9T4s4ffy2eVj+GIhjGGFuQz9FXPADiy3Y78RWvfezmu929bEMVeGgFw5HNVfqLz5/NpuX7vfDVyOJFU7/dnP/ejZ7GRa03d69JYm3OOX3fqzHJurGP+ZS89U7Iz9v45/XFOPse+9+e+NyUnY++PrdclvTElk19zrfDHfwJ4o99j/Xzls13/c/7uJd1waU3H/j42x5f27aX5njoLsdME9U/Nd7cMHLRZFcAhWfzaFirSy1k/ZxDHVJxJc2Tf+81//S9vY5u1v7g5iRFYE0qypTsfW3Q93JgSGV2YMwCOvCiXFqi/9qUFnxr7pY1/6bpjY37P2H+K0J5V/HZAlMPQOgTnnjEfoLNQ9+/3m3hMflpBrXcdyIYNU1TpLZ1bf9+Ir8sRTNU3vUGTDLdVEAzM1J6B7WxckqNLa3np7+cVd8vAgbEMnl+OvZcgj4FsxtYG7/VBJ1U+5s//OQCOXvap+LRiw6r2rIfqvNcKu/cY0an5PrcOl9Y476tzTko2bFNG7b2OyiW9856/98889ftPMbrn9GW+DwEc/8VXXcEorj0rDQjgQHAIQRSrpskADgRoMgPH68kqOKzfpw2CiRnlIayCTXbK/97taL6b9CFriYYAjoMxcCAwASrSgyUvPhiA41P51S//1gAc97d3Fqxj/puJRTtMe4USAueHExg4dmVrLVSey5+evpR//v7H8ts/oX3K5/L7P30uX55eyvPLC5/1FYGofKw1aQp4WayXKrvEqpAcNyVjFVOI/HM1A7QGfeLL/66EhDAWZMEg5btVR4oxI6q8eYgTA0cTng03gbXAdT+1z2iJSK8gtg8FlbwzMyQAR4a3VDp1x5MG6sDpnhOfB/MwPgYXDLpjfeWJMwsMEoEp8CHBaopGUsLcE1QKqnBY8KNqwpR3rlX2mjfRj1NnKjDgkxIC7cGiWHcBOPxzsfjJ7k8COGpBdk7wxyUmGEVo04faKHQAgqFeBUZZ810b0YOUpIRcJVpsblFfKy9BF0vAFIDD7hEADhZfRZV2gDlSxWNTlYDP10pAPlXtxeuzmOTXASSpdYpJtM8H88WVDc2SOSkgRBAHWXJiCvGDfy8AKvZDBjvWwI/pGQRZm4O3BiB58eSBtxyJal4x3WT2jRT8UIDT/A6F2XzdSE0v3yyBOfA5L85sARwVYJrBaZJvSVCv9VTBzCJksXAoseXtU7R/pCODeSXNgxsIu58lAysYjPdudUKVaL+G5LWRdX2nhv+kU4c7Il1Ra2XJPfeHEoAj5sLlte4v1y39xQNIp8VJIAJ7Kw260wkCZYmYAdtBtgOJ+Ao0IgPH7PqtLOZXxrpxu56Xm82y3K4XxroB4MYKzBzBvrGwvvHGvLFAQB2vOXtno+rd+qgTvEG7oSSp7wsxYcTf2Pdd/jrW0ijdQw4d0OAsgXxfQGHfi4l9oPXlKvitgji8kiva0nDixw7WtJOmqR1MmPpRu0KwalaAVR3AYXYUY3U9Z8wSqW2MMAPxmatre16CTJ2BI3Qqq0zZKiUDOHB9BN8dvOHbkzetDBzSbXyMCuCgXqlWiUAp4g56AMcC62nJEyQx0S6FTBy5lYqxrgDcMWN7LlzHWlE4jT6vTR9OPDmUf7bwkq1HskaMU1ThUsKsoMn71zS6GC9c33LL89koB6pyaf2TqH70bdrqheTlhD2r+03slpGAGAuOOuPYQN/kJxhNFJGOfsT0piR8Oju/AVCcz1yJbcQZOuTjmTfcJdM1HGoWT3xpXLmK1f0V2j0CNwTisFaJDuawFhavBGsAvAF6fzJwuFwbAwdtJ5k3xNzhTKCik7eAW32v+dkAk9Qvsqkau+me2dwqwtFewVgAjG2h+icmM0l2BBwieKMCOvg9gj+MJQggpgzgSP4bsTpaNcopkqIGHpn72cUAHNxoYnfoARxyGmx/+jgjZiKW1QboLNtQk1VVP7peejtWPyMxT3GX6H/alvJrKIf2VD3jnOmXenKpFlagb99/XsXPPdkysoZu1xpDX4qJMdrndW11goEDsuQsHJ4MB4iDAA78C0AHwBsO5BCIw5wbyvh8tjDwBlo4CMCBFioC7qCNChnprizRD/1mNi4AanXnVH8vgzn49xpnSb6drS0Tp2xV8WbthqD7jX0DP3vbIbJvHK19ir1OR2uhAgaOz1u8HMCBdiMG9Dhai5HD9lAscb8/GgMDXmqhAsYG7E+zOWBn2DujgwAcREuU1WZVbu7RAuOhfPz0UB4ebso9XtFCZVVWq1VtoYJ2GNg/bw7gcAaODI5GUtUAHMcjARw4i2MMakNiBR/+O8bsAI7D7lDAKvLysisvzzv7Fy1VAO4wBhFr6cj2powhkH0D/3778ZvycHdv4I3ZG8Co8zKHvsPzArDweirL2XUBEBWMG3erZbl+PZbF22vZzGflCvP+5ancLlflF99+U64xb3am35fTfu/MMF6cAQDkHO0nyKoBcAvatpheNKCIt/0BmO2NIApuDwJs0VKFADkmRwng2BiAA3KGM4HateCMibXc7ffl25//vDx8+Fh2+521RgGLCebU9CZYVnZHZ0a5JtDldDLGGTBe3N7dlqvZlbF3gFFDAA6MC21nATACeGN1sy6L9cr0EgEcB0uWA2Byd3tnv4Nh9WW7NeCHMWisV2VzS7YCXB8rgn1nz301c5ZU+jBgI7m5uy2LNUAiM2unMl8tzW8BYBWgBrRvsbYrMzCXuE9Tj5MBXDX7IHajBOAQuE5znszx6I85hkgchXR89hGqkyBd2RTNUYuSfcP8wvr5HPfNuha2xs5nYiVSjCGxUHDA1aejaa/n0tBQYwf5EQBDAHs6hsE+3p4nqvcnGgBH8h8aIIVsm+yK2ea2DWAz5P6sw8eM/5IFI7DSffax2mYbB915HY18FpP9bv6WHUDO7dVf/7sAcGgQbQy2cRonRSyDg7PctHkMgZF0/mgBHGMX1937OP34WNM8dn6s5HFajug8R9xNyVEHY05Vuk9NSOtntCCOnn1DPlwGVuXrTuUUpu59Kf7ff29qT4zd92vWYey6U/ca8+XHcgHnxtqPd2ys5+ZmSkb63MOl9Ziao0v6+S/x93+p/NMlebyUxzn3bOd08jlZNdXZxEbruXjybDhhDy6taX+vS+PqZWlUt40UoEzZo3geA24QCNnmUWtLFdlhLy0dKXThqTzrKAHr+vOR9Hd+ntoSuGXjqPdt9fDV7377/waAI1/IkjGiUx45nP23ZuD4mo07JjCavPds5CkBHfvuJeE8p+guGaj3GoPe4PYbnn93cz1a5TcMA+U5yM7j1M/ZeA8O8i5L5zbeYJ4iINoKsjZ7M46IKQzBHvme2eEZA3FUBGs781+jBMfnfkhH/C45xLHFPMH6aTmWzfOrP1OHHMubPhvK/vBQq0mGFYc/FcBxXvm3wJRe7zRGPVWzvceA9nthTGl/rYG4ZMiyAcqf7ee8f8737of3yMolIzb2DF/jXObr63vvcTgJ4Ph/AsChCmgZSdDYGoDDK2qsB28AOFhl0wI4cLhllQhznUMAB6sz/Yw+cUbKci16ZhycMwMHARwCcezAS2p9az9986n87S9/Za1U7m/vLRllR0vfqqAjxRg5OiRbdmV/JIDjx+fn8qfHL+V3P/xYfvcnsG98KX/4/kt5RMBpuyuvqJoB44eDnfKBNkgA8wEqqqMZ7JWuz8lhDGzKAc96pOrWym7A9/gy8IYDOPQeAwO8K+6BwJyS1ErAhG0I8JbsUa6+8ESRWjfFk/gaqxLTKooQ1K9KsQGWciAxHvs1QAMpaaG8bKoAoclpHdWsQwcHlD4v6nOguZAPNdRvBBaIrk1rw6SVr6Co3FyK+oOOz7hDAnRYbxk4VMFnSWIHYHAsuS+7ktwebFe+zlEFdl/GkQcVn9XONybKhha6AeCCpmJSCRJtzATgsAN9TZCqPYhdy9t0xHVtsTKgUVl5BPgJFohH8ar20Ftdm4y8rvgOJLgSywyDRr2Nj7YcTnyggFCIh1BQlrDnu0pSmozYwScpKvd9xvZmL0sWjEaAeQTAwSlqq2FNxqJ9iqcWc8WKU/oPKUg9CBP7Q3pheNBwdERQmTNRXVHtUwCONsxTdYSeWQAOgcQsCaAkm69b1TUEIsR+sjX3Fl6eMOnrrqbDaTWZnOefI/T/ReJS+1d6JIYQQCfbN9qH/i91dP0s52I8CCe5jn2WWJDwJV79OmWFsqJiVW/w4Ge5cT1JAEdqR2YMT6i4fA0Ax81qVm7Xy3K3WZS7zbIBbwDcsVmRmWO1XJTFclYWSNrPZwVJfkuYIuhuiU4HUCcQm+nzaF/gwA5nXMhnC9qk9nBdf+f7Smr2ej2SnRHIzodutUOoLQWrXh45WDuYSTqZY3SGiOS/GgsBqpqtytvbRJiyYMCXIIbqgweAw+i0mTq3CvIjKrEF4GAhIYWHLVLwrKhgxb5DQoPvIRHoeyCDLz3Qb3tD7YQaAIcnCJTscmIe+Bc9gEMtVdACwgAcSwI47LNg4rhGUgaADiY6AeJQ+wi00BFYSLpR3kFloWG7CYE3AsARqgIPkFsT2W6tdisxdZm+HNgQAX6Sn+D6Dj4E/ld1f96FvE//X+jkzv5kXU3xyEme9jpjPnrYkLMAjgr6ox1pARyNL0OjW4FQAdarvlDWqzlAJR3U2yq8b+ANa1Ph7BuWKAfTAwEZSAxbMhrgDVTMO4DDQB4JzMnktTMkJJpZXUdnCf2bAVYGtLhWiwbaBL4HfYS2PwBwAFS2IIDD2VDyOms/CzxUwWYCaqAFVG3vFIwayZ/jeYR6lTYkNIoDONh6yNg30ELF2+yJEcwNhvs0Oty0oInqq7a2pJVLVY9J7/D0QxBDZuCQBRJ4g3602Rb5Y34Gq/ZsyAoyde4QeAp/txYhnkgP0OoIo5Ktq70c/D/Wni29Z4lwZ3hhCxUHCOmcBwAHnlsvJPc9eEsZB+BwUebzpbFuAMBxc3Nrv5MxSq13qJdo2yhXC9dvWuZst/qfbSXsg5zzmDOAN7xoB3NU26UIvIE9wz0EAIe1TtmDaUEAjn35cbctn8HA0QE49ofXArAD2owAwMHX0ZkwwXrBNioEcJzKES1WAJ5AcUIAOAhAXa7BwLEpHwDg+Pah3D+ATWFT7u/vyg0S+qsJAEcpZTEjeIrsU2LCJCDL2qfg2WwsbHdiIBKsJQAb1jLF2TvBKGLAjW15eXopj4/P5fELGDf2Zb8HgIDTy7k1mCPfeAMgdWZgjfub23K73pSr01tZXM3Lh9tba51S9ntj05i9vZW7m035cHdbVmjRcV3Kab8t5bgvSzAO7ffl+fMXA3D88ttv7TsAcBijhxeeNLrKQWyYU7RteXj4EG2A2PqHbUmMBcPlwM4Ozh6kaxnQa3Zt7BYB4IDuPUKeub8B4Nju9+Xh4zfl9v7eABcAwLx4axebe+jg7d4YlqATwZKBMYAdA8CMm7sbO7iCIcMAHMk/NX/k7a2sN+uyXK8JqCgEY2Ct8NnbDZ7xwVhfwP4BEAkAOjMAnpbLstyszDaAJQWKEnvOWLaurk324dPgZwAzbh/u2aYFun0xNxAHfB34Rriega4Ql7mem/rjkSol/72fVVuUWhk5TGBGElgDI5/mIPuI9XP05/ozo3TAIHbhZ+c+7pB/1xlE8QVjjBTwzUEF5qvILWmAqn2hiuxRfvY2Xq2xZlufz3DhG/i5UnGMOG93MRWT4QRIavZEg7igs9mAXFJ8qLctdaHr7Ldne7OmzRJSG4z/NxXfzPNha2tX6Fih0GLoV/+hXN88DBg4Wllo797LCee8jq+PH+Q8Rs1fDO1w/4R2ye7MqvUdl+PhGMZ8U8nm0Oeo8QOT5dT2LAM4KOeJQa8bePaddVZqYimKZXS5y5aRcvgsEyIw+vZYTLCfu7wnLv08Nt9TsnfuWlPr0fj6foExOcsPe+7ccU5Ohufsql962bh0j7HJvzQvU+s4pisuzcHYtUZ1TvdBXTd/9j33Onftv8RzXxr71HjH1nTsefLezHJ66b7v1TdT8nlJTqb+3j9XZd/IMSWCZDOwgvJfmzE3Z0Wd0Howe8SEWnDH2PmI1xuJq3agGrNDv//n/xrmoVWOGdGXEwT154iQT+yaSws/trAM3PXBkXE00Hs365hgnVPYYwrvvffqPze28S5t5uwgXFKq+e/nN3kGcOSqWa/iyXEjB59WIcrVllmw2HtWjkAEKUaF1wVXkNY08OqgpICRJ0OrsRyCM1iZ5u93jm/juKUg9cDYW0CnBk6nlM3XyNC4EzadHpiSrZ6mRwcBzUnzr7MSZGc4Oxpje7tn4JBD1CjyYVyyo+ceOkPnZD6UU5PMHdK9xRj+lQAccjam9lSe2zGHppeXfk9P7fGp/XxOX10yYFPP8H4HvL3Dewy95m+/fSp/+t1/Vu05Kb8V3PWgLHsVk4Hj6wAcvv+DVQDBjdz/MNrej0+fJVwrKwjAJKwAROUPKGQTgOO4Ra2MVcmgUudvfvE35eff/Kw83D1YFZ8Fhe0uVxZgsqDNlVg90EJlV5732/Ljy3P54xcycPzu+x/LH75/LH/84ak8bfdluzuUNwvYoDrIk08psUuryORbVHf6/oxEpld0295G8MmPp2OOguQ26xGPacWhUbqZekUAjpq8rQCOWi2Y0hHN8bh2OJYulE3ivBkkx5ObpH2n3QmZsSo8NZaqd2n2Wg/eiN6X1YbZdSP5mmsDKCZDx26EBYqfTGARflf7WmPqgxkBLLJP86Cav1OLWt2J9HGO6wufswgiTQE4PGfrQAHdoxlrTiTJ/fIpVjJh7PnsGknGett3hV7GcSjX/Pb/ipGHleOhWytKyN9XzNU51V18+PkK4IhgrbCPUaHq900AjoGvp2CTPbtPRPhDVY3YPSVHHnxXHp2BM06eAkRqXqA5zEEpS2I2/hdvmBNRWS7zugnAoeu6FEbwDtX3AmxUVh5voeJsAQHWsKRR2z9W92or0vL+H/ENmZGpbbKsmnoI4Ig51JynPekr5XuKC81qffqRuYWK9CJon/Uf9SHXYWyvhwbqwDz1CvqpPYs0QJsM4OgOV5SrsaSu9IRBLIKBg0ee+gBeG9qBprS66aN4zrQPqJYC6scxRCQXv6pHNzeH7qgzVyRnDcDhCXMHcCDpMb9+M7aNm9XcgBt3awI4NquZtUxZLWdk4Fgvy1oADrVMsap3tC5gcN1+tkCuAC2u/6N9SW6nIh89r4vbhwQOEhW+qlP5b+1rms8Tevq6Vi5biRq/17tZv8X+7AAcDKTmNjCyZQBfwL7jJbYhmUgBVUAZ7prDQIuCCHFNkcQwEEe0o9BnqnXFUcAAHPissWVVAAfxIt5mpWruaLPC81xm4KgJCMgoVksU7mwToBYqdT2vvW2KATgs/0IWDrRMGQI4lPj2thTOBmRVsQ6Oos3MrSgkC2QcCXycPZvBVdI2boE5QZPu86CPVjmpwRNdxGx0A+Do4xPtPm/8agdTjfna9p5NquSjle34Lfk0+Trmb44cK01G/VwuuyEAR/09n7XPAzganejXzfui8R91Dk8MHEycs02F7U8kZw3UwVZAAHBYe4gjQR0GcDIAB2Wb8n400IfuRcY8+Q3p/QREYbsBJtplb+cJaGHya3oI+ojtMJC8zLZWdpXPi894xaczexh7kDNwQJeJRYcgDiV35BdG4XfYBiytgBv2HQE4HOyhtkqUFfn/blm6OIvmJgMB69pl2yIZrwA3a6HiAI5efiCdwbIxAuAQoDLPVf9z3ksxpsTGZiMKljXGlczDcp/fWNXEtnIBuKGEUAZwGAgB50xj3vDWPa+QOwI4yAZZ5chSfUjSgx1gsbLXcgkgwrrMZjjvVQCHMVWBmcHkiSxTBuSALqM0BQNQ6+u7dyj1kdSIxXpMFVO/tQAOFAWAfQNthwRyAIADLAvOwHEkA8fjfm8Ajh97Bg6w3mzJuHBy8AYS+GDgwBkc4A0ycHhbI2PnACMDWRng1wsVsUQbtTsAOO6NheP2ngCOOzBw3G5s3sAwsUarDMyhGDgKQC/zMr/GfGqmuK/JwEGmKRuLgTe8jQqABbu9sUcYWwhAK1sybhCwAXAHWB5OxswRLZngg55oH8yXNNANGMOW5Wa18tYhb2VR5uVmsSrffvhY7larMnt9K2uwPgCUap9dlqvXY7nCXBz3pZwOZYZCFLBKfP5c1rN5+fb+vrxh3E9P4L9iyxlnB8T+skIRa6dG0NDD/X359ptvTQ6tpZS3lJUMZx1r7EGLRQUb4fwQDBw+lwYW9TjC1RuZTI6Hcnv/UDa3t+XtGu3YjuXpy6OtOQBoAnDYfr+6NpYMgDgI4Lgpdx/uTM7BqgF2D/jbkmesF3QymDrQEuV6MbN1tHYrBva4KncGUnnwtXrmmr6eDICBlz1TeTN7YG1b5ktnFbt2fwdtVRZlsVoGAwd+ByMHGDeOJ3yXAA5cC8A9AkDoTxngMw7g9Xfba65fqWErU6jt0ARA6M8HY3GV7CMKZDr2vaEuGL/X2P15XE/n/ThD6TCQXSBq8N6u6brNeXKEcbSeAevZXKCi7KPYuUz2sQNoNPcWk2oG6cmH9wvakvl51K6plp++fnr+fl5zWHl4tq/FPME82AFwbPZ0tu8APIrVtD5BC+AI/+T1tSx//U8B4Ojnvj178Cmm5OwcgCPPuWQt+2aSz4GcpufMc5hlt4/l6Lnzml/6mdav+htZj7HQrbJn8W/VBg/WNsXXTDyc8UxzUOWkjWHwOszkw6kAACAASURBVGor2l61n5exe/bv1TPk5bzkmN/fz6OuPzX3712HqXt9zXUvrafucemaeY4uzcHU38fW4pJ8TsnMpWu9Z92n1m1MPvp5HFvD/L1Lcth//9L1Lq3juXnq9dDU7/01ps64l55tSv9cmu9z1700P6NnVpw7UwsVfKbGYMXkqnwzAZ6ZVShB3buYfltEN2b3q/4fJywYsw92nT/8/jceb66niKz0ewPA3xPnswKlriNzRCEv/KgTMnLS7AEcYwtxaXH6hf0aAbqkTPtNd+na7xX+sc385zzHcI5SpCfRWtYYc5NBIDid/8egyQgiiDRvdHhoIwkM6QU0fu+oiAeKr/G+PPnhTp6q1PRvbMAOwDGV9JANV/VNNvqkZB5W271nTb7WMFyS3UaZdX2Wsmy2ysWyPU17FSGkdb+xNckADlIJ1uo/zddIfHASwHFuLtp9cJmBI2T/XxHAcc6wjOmzvLa9MZsybucch6+RlamxXnJ4xhz8SzptcBg4U6mwcwCHkqFKxgMsoX7DpAz9WgAHAzGeb0gtVLx6TcHNUQH22fJDu9WkIahibCAIGoHOGQGsFsDx+rYvN5tN+fDwUP76539lLVQ+3H+woBQqSm0PIcliLV9O5e2K9NFHY9/YGoDjh+cnB3B8NhDHH398Kd9/fikvOwTfCPwAe0ckTEXrkdKBHLb6ncocOwOHAzhI45yqDVzne9i+6vUR+mtLhqeWDYw9uTPzeuUdbLxKNahMPAHllVSUO73cPNSUd02yVDQBq4yb32ty2Fg3BOAQDXxaRvokNWkr56+hzZTD1bRiyRwndRdlB6/3Y2gLdTB18JkqX1JQPVpQpCCBJaL8d63x0KFLCQmfR5uXgb/EUFOdMydVDxCMkrWyy1Go3bIBJFQJ7wMVXzeOxb0SwkDjdZMvU5HgCnUeLchn8qMkakflKv/CKbvVQiVoXxTYcAaOcGQHMgoAB6tDbcu43bCflRD1YeHZan6rAkDNIadDE3plULkxAjZQfly6SL8rfE/XmNWKBF452EmtS4KFwwMCPjjtuezzcHl8zY0614PS4b7VyiuuYAVw2LqpvZTRBrvOsvfrq6l4kq9ve8e5Rdr8YE2qiWkFZ5uokiV4IwM4mr2lhF/HhMOl8kpi6TRQR6vlDBJfmaoQDAapIj0H+JgEcQr+5ObmdWvscCcvAeTxMTVnHN8nrZ3l2KX1klbhXhlj4DB9npJsBrQgE4WLjH/X179ix6oLHz67gzr8rIa9oIZjTqXj9qPN/5pPjPuZXBLrYYQt12hdQwaO+XUp68WVtU+5NwaOZbndLKyNClupXBPEsUGyCwwcc6eUR4W5J/nxL1qoeOKzqrWapGSrFCVMR1ocpvMJE7mq8qfN7Zk4VL2tJJ1ki2ebBKLw9h1K+rasSFwf6Vtek75D1R0ZvOGpTyWnjB6dAE0GCnR0YnBRyV8lE8LuOhgI/kVNfpPFwO6vdt6qYBZ4w8AesNvQE9feJkzgKwE+kmwYGKIFRNQEBPdiBnBYstKrgZkIdxYBJMfAwrFAYoktw2aeMAOAY+7JTSSu7WXtJ2qSXUwcBEhWPVDPlpQHG1BqDROU+OFnyCcQiAOB3WoT6eMIFFiBPmFjGqc6Bf/D4uUzc/tzA+kwn4jvQHZwS6oY6VyvoB29Lq2Hnr1JPLTkjFKZcW6nTCp43unv8IWcdeQMA0ejGx0cIh9g1E/ycyvbpxCQAYCAkpFqX2HtU5RYNwAHfUyCsArBR+CwMx+a7VcUhzAgb8fSEHs7+RQ420PvAGRhrBtIyhu4AjLHNioGJLP3ACIigKPGG1xfe+smJQ3Uxontn2oLFbVZwbXpM1WCdulUAdboBxB0biAOgEgMgO4BPxPxqvvkx8g8NUwotheoyxpJjF/c828Sfe5nYo6hl5w+2GTGEvTVgilZW00gZct4gRyoEGdJ9xlCxmNGXdHmHCN0oCMJTZZSUY7tT2+d0jN4yTfqwRo9HXswcGQAB3629ilqoUJ9nKvKLU40mweAY7lYGyMA26eo3Y7bMGsJdV2WYHTxNmEABgAgkMHN3MdqS5b99jiVVZAOcXSuychSAtAGwCcAbRiwwV7HsjuyJYoxb+C135ft6VRejofydDiUL7t9ADjwM1uonIx947hl+xSwbxiAw1uTAECAaxuAA8w41sq0AjiIrnq1M+5ytSjr23X58PGufPj4UG7u1+X2Dgwct+XmFgwc62ihIgAHmXDQdgZsJQtvy+QMHNYyCQAOMk3trT0KwRv2L4AF213ZvWwNxAFGBwA4np93Bt4w1pADWoI4UwuYqNCK5AhWiqOtCdifwLqxWswNWAD2DbQ5AehiUWbldrku3336Wflwe2eAjNsV/JyVfQdAndP+xdg33l6PBuAo0G/bl/Ly+UuZv5Vyv1mX03Zbto+PZQZf1fcn9ijkDPGF7XZrMgg98PHDx/LzTz8LxhiwUOBZA/SW9LOd7efOLIE9GACOdVkuwA6DfcNnlZ9DsM/BwBurmxsDTGAcjz9+NgAMdOIbmL1QRHKiYRSAY7XZlM3Nptw93Bk4wsYNUIYXH0AnGqDuqpQFYiHLRbmaXZt/gs9aG5arGQEc9/fGkvL89ERWJVwDeg8taNAWxlvUAZACFg2ATyH7APjhX1wfAJHVZm0/XwOoAaaNmQM4Dmz5gnGyMA8ADtl/6GT6t3b2MeeW9jWT2PHsYND3cJDfm7+oZ7YKsGg1crWmwSDg4wv7lXMqE4n9gGirOMGQJorZ6xwbjkYUxbbhMFqLfJ7v7XkfH2SbNZ6lzB+0tn1+QnIARyTSnbGsj0VjBtRmeHAWlM3RmqmoQDGKpi1t45mE/2PxBjpx3b8J3K4U1kgOisfvzl66r5HnQ7ESaWk9i2zV+u//h3J9+8F9iW7mE+p4EF/KiI2UXslnj7FCVI6NrxxTyt/TjDXzk6bxvTHnr8tN1Xh/Bb0rnlir3dvcTfI/ujWqz9a2T4m4hctM+9x/GQDHmFxQ1Kq8jMX6+zUYi7Gfi9X363Ipn/DeGP3Uel96hqmx9rJ87rnHcg8jO3ryrffI6qVcRl67S/e+dK33jGfsHlNzfU4e3jvuqWtfetaxdfxaWdHaT82bnYU7XXdpXP3fp6596bq9nePvzvAXRT/d+bkBN4rJsNXrikJW2WaLtlwc3+vm0MkjALZLMnD1pz/+Lo2gKn9OPp2bvAmbYHgkW+JIWql5O6X2XgcoAzimFuHS4vxUoc0TOfbzlPCc29hjGyFvvrHvXlKe7xHysYX/mnlp18sTVl3AhJ+pziIFMwM42MqgdSiqTA2fIwWxEwOH5qs+UzceJVwaxNSQgoaH565nmgMX6OynQ3U3uK8xNpfk89Lfq5MlKrEU2E9r0Dg8Cd0v5dTLWa9IxuYiP6fCCr2KmqIjG5PLcYfn/18AjrH1uqRYpxyXn7IH37PfL+mufry9PH/NuL7G+fxqAMcBFTUMyliP28kWKu8DcOQUVU7m295wVXQWwHFEEOVQDq8vBQAOVA/d3dyWX3z6rnz6+Kl8fPhQNquNsXCoDzaDXQcLiJ5eweSxK9v9rjwdtuXHJwI4fv8DX99/2ZUfnnZltz+V/d7BGwJwIOEbZeWRgqOO9aC+tKmtidgQEDDyntwRApStzsA86E1nPGC8lnrVCuHSplciCTLEdum1dUXNdDPYTNAIfYYAofjFLFWEn9XSozoZzoQyBHDgIwzW+78ePEDAqOrJdGj1a2ZdHnVwYwAOHfK7TdbrUPt9hO0p9rlwrR6YrOANZ7vS2qCHsduZHsBBfax1SPbLCfT5xww4EagjJfSNwUw2t65FtEUIgXHgj2weo1achR7AwUhNzJBiKdmSu5eYEte8DsTXWpJ4ZQWJovRsCjoxSsHgUDoI5yDKBICDcoYXGTistdKbeZGJiaBmNTxf52uZQKoBUPXD+BlmhgzykB4x2XBGH0foJO4XTS2pkDExSGhKDswvyUGKSAirSr8m4XA/SwempLDmLMbSZA8rZzvZNTwhpCRRBMp40GDwDW0t2hYk1A0p0ZBWWuspf8TYhzPNuSfmchJG1+qTcALXSA65vxQs9BZNHnwTy4btdcyLVcm7CHdgLgSTBR7Uh6RBBm3iqGB1JdeF2hu1Oi9sCLVdpzMHXlMLmtJz+b9MVvM7PNgimO2A2ghAO/grJenSlvWNINycdmQN6tV2DfX56hxYd3G2EHDwBoFbXq2KgPb1a1nOAOCYlTsAODbLcm/gDdhEtlNZzq/LajErq/WiLJfeQsVo6EFrzYQpEmCoerf2Ka5XmIvPOoayaIm0ALO4/gtwoc4BpLkEMCIq+BOIg0CLCuqwnvKuOsno5Iw+0dqIrREsCZvOBJJZ7b0qz67PwDYUVZGVSZIgCOoaJQqpD51oi9IbFWUSlArgQBKYQQAmtP153R7rGZB3sZ/VPiVYswDg8FYFbtulM8X0EnIQ7ByUI+6tqt3xOxKT1jJALXF8fcmoQnsHAIe1TxGAo2mhgpYqTKbP5kykI8kOedD5kdjTvCfSuZKoIhsVASeJMaS8WsVza6wIrCXoo1bD2HoKzOn9uKf8evcw6nUDWB4axw1n50i4IgufWQAO2WgHDE3HsXz+/WwtAEfDsaOEhRvDCM4bi1stwGgVlNgX3E+Lysea1B+L2Qj52O+LOItSygPwaxXlSG4GCIOJc1age3LYkuukyIds2wtdB1Ly3tpcCIRnATYG3IKFU45AODD0fFWwYVXrYEiwin8BOBKIw9+jruF3w4+yhJ9sD3UC9ZICc2KP0b9JxpIsSudkU4/bWULWEpYEcNRKUsk87umAn5Anel/an2YzYuTZlZN8xg5PdpwKCCvGtk5stxDAH/8KoYS8nwsU9423UAkAR9109dMCm7eeoV/HzxI24dBRqcIbN9Aae1yn9x94HiHgx9g1APxBotfZNPCz5C6YJBy0QQCHPksWBHseXxyAeWCrLGG8XBUAOIx5IxhdHLCG3x3AATDAEuwbYAAAgC0BOJRYk4+vWFkzrclv49lU56grAhqMdYMADoA3UGgA8AaAFtsDXoey3e3Ly+EQLVVeTidj4RADx2eAHfansj2cynELpgoHcACcsScDhwEljLGBDCXGSqkzrbVQQaGB29S3U1ks52V9syr3H+7Kw8f7cnMHAMe63D+AgeOmLJdg31iXDYAcyyUZOKD3nIED4AHpE5490XiUuoAMPQRuoBWKATgA2thuy/4F/3qsACCP46u1Udna+2gPAwYKx1DhbGAG8tXAFMsZ/JR52SwX5ZsPD+XTh49lNV+U5fV1ObzsyvJqXv7qu1+UTx8+lLv12kAbAGIsvd3K9vlL2b08oVzD2DheD7ty3L6U3eNjuT6eyvL6quyensvz589lYS3EZtxrnhzAMz2/PNszwt/+5uM35buf/dwYQwCcAIAD/1YgarVpBjQzdk3OlYHR5tdls95Yyx8wpZnsO1gF1yebybEA+IBWJWhZgit+/v5HW1voRfjPRWAXrDliGKdTWTpgYnWzNmDGfr8LFhYC2Xg+fANoCXEQADGuUeiB9diZW7ucza34BbETtFV5fHzklsAecQYNAThsHxqD6JwyD+CNO6VgA1ms1uV6DsAbWvEtycABUA1aqJzeHAgH/23hII1UXEJauQBPyhHkCav6OabyXeON2sExM+/rIcCCfMEaD6lrqHNgBnFAV0E+7HvWRjD9F8UFfC/cI/kRcvtzkinO9Amk0VzU8zZN276W1aqJE6p7lttdAw5hLuW8RGGC7+duPqRfMQTIpoE4bOJrTENnFD5WjWvofEAb6jGO4RGL6jT7QzLm4Rfksopxly38p2b6W/vgx3j6oG53a1yDvsnmH/5TADhyHLLNY9R4R/v9FN9q3FkuYI7dmz+SgckdKCf7anqksWeUPpkQ7WrdswPj747FhOv1arxfNpvMGw4GSgyK9Rxdz8J5PFkeA0zrPnTsGwdGU4SSfz446Oe/X3rqCtLI8zSW38hz8Z6fY03SIeBSzmHsulP3unT9sXtdGvfUOSnPR39ebtejzv2U7FxakbFxj8nKpeu8R+4vjfHSWKbG8N41m7r+pfteuv7YuKSHNC+9jPdz0diI7oJjuqeXg0vPcGn9xtbm0jV7XWu/6wzUsACNM2K8q4UK9HAU6WU22Rq/tXObbHbkY+q5vX/2/rmuvv/TP7/VN3Vhd2S6gNpgcwz+7pYGFY6dMhpzgsYmnhVnDE/8txTacxM1NY5zgtsrhX5T6H6jczAx75eUyCVFnTfOpWuNKeIxoZ8yrtq4eQNPbeZm7hXE5gTan/Lc9caT/l/LEDJ20Mdn8pgy+wQrb7yqqzH6dWSX1jo/w3uUxyWlpIRJVL36F8IB8k0fSRNVWzUoMQ+ypKpwzcEUkCXLRTimg82ho807nmIEycxQNo9M/T7o5SWDRaZktn//a/XGe/fCuTUeKFbfw5ccoakZvCRD7/nemM7N1x3MtV/00nxcMpj5Hl8P4GDlSQA4DnuCIQ5HrzYHyOG1XDlVtkmRJfiYOEDCoBrNerwy3dekVNV3WImVnoHDewCfAODYl8PppZze9lYpd7PalJ99/GStVD4+fLTermThYJAYAREDnhhFL+hfd2V72JYnUNkaA8dj+ePnx/KHHx7Lj8/78vn5WPbWAxzV9ARxMMkEylDF8fxAE2uk5+EbNcBL5BuCVJWBox6Ger1O3aokuO9KFFeFvuEPoftZeOW/e1WqzL5VOyKwpESbB4gd6CdqUo858HDlQYZITSZ0gLSDqi0rAweTsTYuPr0m4HLlQVSl1n7LY3EAsWwomE0b45rL750DNYr29HavtRsEsOA9BP8zgCOzHoTujwRMPJ4zf6Td7wkHziUqiSqLUvWleFhiUl7zlfeNz5+DLxEB0bNKuDIDh4W6/Fxs9x2rBPaVgRwSwKG+5dkhdgBHJGRbW29gH7kB5mBnwEc1HyY7Xs0eAI43Vj0b+0ADxvAWPF11Tt4XJlsXWms0/m1i7GD1vANZG3aUds4QDA4AR+9zJABH9rk0Gbn6ivOa9sJg3D2AwyvSEpA1+wT0i9QOSXJWwQnx3EYPX4MaubLG9oxaqCCQPMHAgasz2SIWlM4vcP0gWTNZqiqDMu3VvgbeaFrmKADIZ7BkjSWrqt6n3sheiIMnIvAp3dda25H41eC8I51Z/Ru3QAI4W+xaMsGBk1WJn3srs/IGGfZIoewb22cpuJxsgutY5ryrf+bNSSg6kUH055KO9zmxaurEcGL57tmbsyegahUJjFI2SwA4FuUDWqhsFuVuvSz3N6hQXRqAw17LuVXmAsSBymUkFsjQQAAHq5g9ASoyheQR2jgsyUMAh0LrwzMIE9BNJbYdxD0hqb+ZDMKu0rbKbAhUYQAwD4wKvIF/FRjN6ym7lUFK9YyipK4ncRMDjsm7J7fD7npfd9vTBhip+ts+40lss/bXYGrgNYyhQAANB7/Z73ghCWPf88+cKoCD+qKCNAng4HWlaz2m7lOEAL1Pl+03Us8j0QzWDSS25khaYl0dlCE/zAAcyJeYDKGNSn0ZgEMMHOY3kYFD7BsKkIe8p8IAOEXhg2YAh9lWAaw0aCXTXY6ihVBmgqoAnHrmtNmIjd/mPWhXaoqHe1ZnlTHfPXwdr/bVhXH2FMAntG0AXnkP6YDWrgjIV4l7Alhow26pqOuYpDPEGuOVRylopeDU2PlBDohsRt6P1K+6XgZUsXWFtUo09gNW9h/AJIDqfmPnYLsfyDABHN4CKFpbUH8biCMF/sP2id0qzZdAzrCz1rLJ5JWySsZJgDII1CIDh8BiAnB4YsSTRooRRNLNQUGcC48hZGBkso/SN9Vv0p5yAMecAA62XoHuk1ubGTjauJzd131f+WHNfao5yZq+gpaYxTHQRiSKDZnhhSMu/hXAocu0FFyyyRk31dq9MQ/bWf4ABpePJwCHMyISwOE6Len4XLgSbVJctsjegpfkj+wtxiJh57HKvmFgOq96sx0cZ3aeY0YBHFdk3UByGUAgA8oDmGjAxbmxcCzQMswYOGjJGXtqwWPmh+vYIk1jy+vJzJR4MvD665uBN7BfCN44lR0YOI4EcRh443AoL2DfQEuRI1qqHMvz6Vged/vy2VuofEGLlf3JQBzHHV/GrHE42cvOrtY+hSyUZMjhZ/C+gTfAZmHzTDapOQCb8AUebsv9h/tye7dKDBw3lYFjDQDHqqzVchQMHLEf6amQTcoZMb2FigFKUNixO5S9MXAQxAGgBX62WAHW9/RmLVQI4GB7GGt9BQE7vRmAAz8vrq/LzZKMGmDK+PTxY/n08ZvysLkpt6tNeQWg4Xpefv7tt+XD7a21TwEoEGdzrBv80MPuuRx2L+XqDUizQ3ndb8tx91L2zy/lbb8vV5j/xy/GcAEbCeCHgG3Qr/vDvjw9A8BxMvABARzfGeBh+/xizBUAcPR+B8HVYpLiLjNmofmsrNG+xFqr0NdB3IRg8etytLZVp7LarAzAsVivTJX/+Kcfyn67Z+wC5/crxi8wp4yzvJGFZgXmiwVo7wxkojY6OsvCOQS4w9gw5oRQGtPIAe1ZwHaCNnvrstmsDbzx5csXYxHBiy1UZnAU/KALxUWnEHERsMsYOxna2NzeGaAKz2NtVhYrXmM+NwAGGDvMTmJfAnA1m/s+g3w5K1IP4PDNKDZLyKH55skF6GPQ4Rh0P+icm3WJaYFRhKb8bY5ZzGy0QxV0Ed/tWJEanKqPQ2cpgSIwHQ2jYm+ABGwN1T5MWJmdkcJKrcts7c0nbeO4cT8/15NZhEreChWuwFJLGWpApRa/6JLq6bBlmjGKHWp7sjoPuEkL0Kixygx5zbEDnWFzYYywivL6WnA+fdPWpvVxNejxKQBH3dO1EFUxn2AgJbI4ynUqRmYcwEEfpD0vyqblOG/4mO7sj8a+ptHECRBRBX8qXhxz4ig67SEC6ocMHHWPtfJUfYnq/+h5dYbMjCQmq4Ni3D+PgaOJ94wALXr90Mb96vmpf5Zej0zdJ9uB7Ku0fks9pYytyaVnyGPJ3x/7+dK18nxcutaU/Ezp2JDhM3Laz9G/9LXG9fv5u07NS/7WOXnoZWLsbu+5x9j98vpN2b5exsfWcUz39J/7KXPXP+vXXrONI9WCA2M0fg+AQ+ckwfdMFquN0XNXPVVB/YwpVTs3NpZzc9LYWwA42slIwb8LSDsGJVJoIzyeoXEbCwaMLjg7Q5+V/EsL/h6hfc+CX7rPJaXQK5r3zEE/rvc8y9ds+GzUz41/6JDkylklVuq/eTNn4e3vd1FZR3EgHehekYwp7wj7JwaOjFzPTrXG1gA4wL6RgjdTimjMKOCzU3Lyte+366Gkhlg4+NfGCUrPqyxsVga9ccdYszOf50AtVBpZ4h2HcZmUINCYLjlx1dgMwRu659DpaZ3ui7JzYUN+zX7O9xr73nuudclxmRrue67df7f/zpiuye+N7dF+HabWdmwdphyNPVqo/PY/R4919XS3ii9RLBtVK1gr9uVoDBwelMHvqvwxAAfBG9bHNgAcqHyv4KwhgKPOlIfD4w0BslsGDvTl9uAVerSe9uX4ui/743M5nHamk1BF9O3DRwNvfIMKnZvbcoPqFwTvZnNWCRn9Ka+zO+zKy35XnvcAcDyX7x8fy58+P9nry8uxPL6g2ol9cREkwkEePctZnVdZGWw/++gD+2BRQCUCcYhj6t3I91Wp0AlL1REJuOEOiKp+7TN+zq0AD3K110o5ZUP9UOkADsqH2AOkv8iYwlYSlakpABw1Y2MH0XrvHMRlYirGn5KxvGd1klSpqoNcY89cj1q9oV9vsJ+s2sQP0SnB3Ovg0LERkG3pK1udVtfG3ndEgvSydHMGcMQZxa/fnllUdenOYAJw8L4tkICBdspIVLp0DBz2tzSvNgd2qXw4pF2IZxuJAsiLZKWqJ+p1aE8MHJF3TkA/upH1omTXcFCw2DZ8wfgxt8EuNMbAYYFbBwILeOPXZSzJnzPdl09lqa8LlqRWn2K7MW1VrOosWA56EEfsUQfTsPisAo4aw9v6Pr1ND1Ien6Z4lhG32YmAa1WXB0nN30nJpuoLMFiHQBsCr9w32MO8OOWhMrI0Y9Pe9BYO8sGQUFZlbO9XkjGgVn1XcKfLXMgskyGWbu7mLbwEE1U6kPGvA4xkb7JsZ5m241cKbuZAIp+RCzQG3qi+TV3EPC+tbywwlYNRJBf+r628tcZBYLQmb1M+hyAwQdeoaqXIuS91hkrzEAnmajgaKec2UkLQxwj2DY+rG3hjdmXtUzarWblfL8oDqm7XC4I4blbWTgVxeNDHA8CxWiysOhcJAFRKss2GtzPIrQHcxuVdZ/6otSSrSVUMsQVnZ3+Y7c8oc6zyl99v9hTvG4ADSTvU9zpFfbR24trVVgti4BBYILE8+GLoWtEeyG2o7FCAwlOiVQbc5EM6zYOvar+QGaNEWQ3wDZIYCuoSzAi1yCTk0YEeZDAgyFKsVSewbyBWbu85i5bJNNkrwFkhlSu7a/ex/ZQBHKz8FLuX+TuWGGcrFSaf1RailLkDOMDiQvAGkiqsTFf7FCQ+LQEqBoQE4qDdYZsGuQcE544BOIjgo3jHUwTjhuk68w/Sd9N5iushu6NzbWyuFJxxPZCCNdVc1SBx9oe1/ysDTtUTPYBj6PtXGy72EIuQWCJRLCS63vBc3p8DkERkgop6g3qqVobH78FIle1wTWr156MA4gVwRK1QCN6wJLAS6PCLTwAtVwYOyK3JsLckIqCDDAqia8dIyJogpoUKXsRDBSOGtzsxfebui4GN5ouysBfo9albZffUzkktVDAPSKy2yS8xBfTMogKZee/18NL7xE/rVyh8Vhk4kIisAA7+vQI45GsOYi1u84RGDFc68lA1ESXfsrVZ2Vf3AKYnC9mCTl5Ecrrc5jCPVZ9r6ILob+kzPkCwAhnzRoDImdjR2GRDxaghxoyq19U2M+CKZgAAIABJREFUy9lcTgdvUeWteyBzACD0AA4wI4beN8s/KO5huy+AMZAUx2tdFnO0UIH9chCiAdacPQU2z9unIFlvLXEMwEFaZjKfMYFcz946zyVwuE+gxZXocfg5+c1aqBjoyYAbp7KzthhMcAOsAeYNY+DY78vuhN+P5XG/K192u/L5ZVced4fyCHDHASwer+UEAMcerTYI3kDLDVTGW/sUsHgcMJ/OcDIAcDABiz0N9oclWqjd35X7hzsHcKzL/f1duQEDBxgcVquyAYBjtSxrMHB4shGAKtP9SuwKjAh9AB0BXeHjAYCDxRFeILElqMP+vjuWrQE8Drbeb8diryvodPifiB8cjNanbBbL8nB3Wz49PJSffXwoH+/uy4e7e/v34+19uQOQY702oMkMgLLdvrweAWjwVi77XVmYHUPnlH15tSITADh21jblhH932/Ly5Ut5/PzZgD1oJedZbJN3ADgen59ML0LHfPPhm/Lzn/28vLy8GMBh+/JiIAprNSOwtbdFJdCzVnEacBLMIKuVgWmwhwwst8cEFANnEBh3Kpu7m7K+3ZTlcmm+0p/++L0BRmBjEbtYzpfGavLy9BSMmga+XczLDNe+voo9ZowmZkuuyhVAGN4GxYCmzqCC/Yf1XYN5Zbmy2AnAG5/BTLJc2jhmK7Q8Wahfn9k2A6q+FWsH9LLb298B3Li7fyjz5coYTfEZ/GwtU+YLoI3pOzvEWewcvo1wQKtnFwclWLLXWQmDncsiCa6v0vlwKsbW28LW9jOf0dth6nL5JFTUjPuQUaUt6JB/nw6JqQCBWkJzVoGZpkcTgKO5ZnOQqa12+/OZXVtMG/4d6WXZT+nj3i5Jj1uhi9sL+mFoj0YQWNiLAbCkWpX+/Gv3kf8SQAdOwMA2RhykslXJ2a1xLQeepulV/EQ+aOWgUjx8GCOo685Yxfof/qcySy1UxmLK9dkEuE2Akq6wRfaf55TKJN7GclMMzM+0+e9ZNsMyX0iEp2kZ/Pi+WLAKbFNrYANx1NaqkiHeoPcVMriyj6+JMVTsoSoK6D2RcQDHuWeb+lszh6kgbMzn/yk5gP764d13QCm938YY+e771sVne+K6/fXfOx/Zf+vHMjYfY2N9z7oMz0rtt37KdaeueelaU9/T+/33p+Sif+4pm3Ppc2Nrd+kZ+nXr9a7+3svbmPzldb/0rJfW8ZzcveeZxr6f9a5A3JZbyq1EPTitz+r5Iz7vZ936/nkAxyiQso9BNOCRWoA/td5XP3z/e7oCjOD55/jvucmhEa1OZKN4R9CJsUgJVTh+fasDO7t/Ly34JYG5pNzyzS/d65KiGVfGOSCcEyPD4y/9msvrUYVoqJT7MU5tuLHn7oWXz5ORo/Vb+VDROhWtAT43Z3VtapB6uIHaK/iIGAhItKtjlN2S65qwUOVNPRSNyUe8p6B4tz/G5OSSUj8vO0pUKj1U13XAMKLe8yPOhMbdKA9HeNeDQntgCCfebnkewDHmtEztn8bBzUFWaZ0mSegynwBdP1VZazxfs5fHnO2v0Qs/xXHr9/Al3XJuPLGGfYLSf5/an1nvT63tJf2Zv7fbPhqAww5AqDJwthxR9pL2/FROR/a4PR7AwOFUqdb3FgESVAgJwMFkDKLtbMdBCcWYDI2tNgCKjtbFr1Tg0qnRY5hJkNMbq7PAmmEVgqj8eQX7BvoGP5f9cWsJBSQr7m/vLOjz4f6+3N/eWtAHbVQMwGEVQ34NA3DsDbzxtN1ZC5XvvzyVHx6fy4+PL+V5dyrPewTlSJGrZ0NihrEFgTK4F7UrMoBDLQa4LqQd907vkcikFUkHXw+aqrqLjovnAaXfoy0AAhCuf5gVisq4zJBjSd+oju0rOVgdK2tm8iespgcrmSSmT5FSMKkKT9V4tfLfwq8OMFDikr6J38mTvYwzZxaNSjdPefUEtRC1keRPlarpGkEzHbqLl+j9IqFtmRzlU/lTOgiC1XlscVKrr3l9hxJYNjmVUyaK0Hh+T/zKJ6MseDLbbVZtOcEkfE1S+3zlikD/epoaPmkALOvPnbvHPzi9tq2zzaUf3jMAx6bDA9URxPc2OzrGyy+NZJO+o0C/J6K0gmIg8Mo7ADnCgkbQy91d/Z4Uqar/3qV71eYtABwqwta8p6AR3goyjMwkUSuGwtWz63bgobo56wNHXM80ILdiBB71U91TbKFCsCoBq5Wql4AO6lAxcHDt5F3xOvlAyphc3efSC/TBav9xS8CcKM8CTFWUO/dh9fESfCadL+gaIPno7S+CPt5BMMEC48leF9YIBnsikPaigkOSeQj5TvQy/meXNbcgjf1LCawcB8v2t8YmayWbt+GmLtAGsn8dwIFgswOQ4gyg5E7YASllX/cciMlnBgEItHkViPVpyLpWwDezp9H+giwcq/lVWS8J4Hi4WRLAAfCGt1FBK5Xl/Io048tFpZO3Fhtg4CDtvPxOBsxBle2VkVozXx/yq4itiM8YlVvOPoF5pj+shLEnfcXAERUVqvpi8u61MDFMNg4PMCcAR22hIma+agNlXwhABeiS7ABRaRiV+WpZVBNUsUNTcNYC+bYffW/KFvm+ENNToBi8ShnLTWYZAjjEMgMAh4E41FLlhOrOa69K91ZVwbolBg4+n+DVsuvGNJFi1ZBbJGSQMLIEp4FyyKZB8AvWy1lb5gBqsA0cgBtYdwNygFLeq9aRGMLPZDvJLS7FlOOAT8mEJ7UrkkqBWTIHeKaAkmRyz6R6sCegCjcSES5TWgt7Vuk7z344IFYBfM1FJTgPhRIxlGDvyr5Bx7wh/yQz5NBtof4STs69Nre75EJQdTDtuft8yWBVlaQ4Q/o3/A89e2bMkAzX9+jyyNYKwFHjFHxWp8J2n8X2gQGJWKF/tJ8dwIGqevjWlpgFwFmsCGRqUhsggjf44lyw4pbMCgRjYbmjfZgzzpmMeQJMzD0YremeOSrhyQQU5wVPkFL+KIf0QSuYS36ZwD9ZfqQL1OqJTAtJjrQYUu2xTu4Le4KNLVTYCgDsNm2iP1VsqTLb94MS33L9s8+XfRjZoLFYSthwUut5fKf6YQJN1qGTyYB7gbKin+0zri/ac2JSInIkDZhbmbxyC5UmwOprjvOZqNcF0jsZ84LkCEwulDlja2kAHJA5snCY9nfdrbgndReZWAiogZyAPQrtU1YO3lg2DFJqy8PWYEyiL9BOJQM4zHVHH8FUIR3V9QKE1qRgjrYwAuZnLQM0OIADoA1n4gALB3428Mb+YOfMF7BsnI7l+QDAxr48bsHAsStPDuDYH3AdABOO5YS2KQBw2MuZcQLAsS8nAD2cgYNV82ifgu/4PL+eDIC3WC3Lze3GmDfQPuUO/97e2HvrzbqsAN5YM4EPYKftN2PgIHhPZ1Mm7nEWR/uUCvQyBo49QAkHY9YAqOK0O1jLlyNYGvaH8vKC1h7UF2gHg5dRekCpWHHEq7GH3KzW1jLlF5++Lb/82afy8fauPNzc2uvDzW25R0HGamXgjYKz/MtLeT0eCOBAnGK/J4BjdlXeDLwBRpCXctxtyytAL4d9eTvsyhMAHD/8QF9oidYm3DSQTQBNAOCAnAMg8eHhY/n07afy5fPn8sMPPxj7xvFwJCjSz7P4GYAHXAX+tNlLzJ+xvswNHAMwB+YN64N1xWfwd+hN6GC0QUEbFYA98Hg//PH78gLWkNc3+9x6uS677bY8Pz6R2QP3XACAOy9XoA30eIu1aAEzhlg3obPQ1sR8ObR6q8laXAMMHGwtNC+PT48GUsEYlssVQWvGorEoV/68KNQAuAUyDWYZG/MasnRj93jCmMtVWW02bKMyW/jZG/fmKZvADjBwKFfhvpyDqMzX9X0pxg+dV3n+qnYv20EpuOzvV5sgxp02l8LP9nH/CpiOpJBarIbP4nGJPsmusaVzL8ZLYJqjX8yI0X+WDav2osZI4CPl+IjiJOFD0Rgm9V+f0exyijs3AHqPHtt46FxG8Y7tUwE77EaNsxReTfgXCUSvtotqo2Z2gwtUwXEplhJxLxW06NikJXbmsBhEAN9TXMSjNgK72jP5gT3OZ2keMJzNP/4nA3AoZyK/op45c4ysBXCM511qHqWN59O/FQA/mDjCn6zn/BybzRb5a2LjGv9UPH4Qe7a9xChMk7vwFmbZ7jeHjZRjGYtX89zk7ewS6Im2tsuldUWn2Tf62p8vxda1b/K/534eu3+zTp0emrrWVM4hy9u5nynOYznI4Xt5zFNjzbGiMZnReH9qXueSzP4lr3vpWmNjeU/+5M+97tQ6nJvvKXnPcj31c39d7cv3yPolffE1+3Bqbt9zDbMpTSGoQOuMEVH31sL50TNTgDdy7HIcwEFdzRxrLdKsunzYMWLYQmVs7jCuqx9++L3PhZwLgQVoVcfCAzpQ09nJEX1OXwQk+RvD2+EP9Qe5ZL0jOf5+hTG2YJcU2dRkXFKkw7/XZ1FirdlQKZjeJMJz0HfkpnGt8LHS1QeGCRdIx76RpMTgFl1lXj/bFdBTK1WVsKpr2Sb2a75MzrKCUf67ywLFZXp969p4FWpKZPBJPWuRH0qJWCUCehCHaIgjiFITvbapbHOdB3A0CqrJDyoBNSIdvdOdPnLJ+PAx1ae4Oqj4ngLWrM5LyqYDcGQDGQ5QStyEYkmO0Jj85oBgD/LSI47YfbvU0Lj/6zBwvGe+x4xe/wz6zKXrTemgn2Kw32WUOlnrncz8HKb4UxCpBpP9Tkq66lft3TOgvjEnDl/bvTiAwysjFPezoJCozi3g4DSpGcDhDBwG4EBVjVXSMnBkAI4YbmLgSDTkea57g6/AK4v7WZUrEAepngHAOJS9tU9BVdNz2QLAAXJ7VCIvl+VuvSkf7u7K/e2NgTgsODyfWeDEACCguj2A4vZo4I0vz8/lhy9P5Xswbzxvy5ftruwOqKJi9SEP367l/F9VguSQeexrS25FfCL9XCmO+VkxXiSueqtmZtUpq6wYWLJqxy6BlGAjcRCvDEfyF+gL1KRCaGunm2SSOdwFkz9vHWDAHo5H42XeqNrXaKPiApT/Fk5kPqQ5QMFLcmMLuUZl8N/vaQ5aPDPvyxYtHpyWHuurXjozRpny2fOgmwAcVkHtDALai1q7qKawQ3jd7Qx8cP0UMVewZcyLko3SfLBlAv2xWBv/3fyyPH6bb1U6V4YF+XIMWAwtt4+O/p39n97RQqWRehAnAmM2EQnA4WvC53Y74UlsjTdiQTnpH2PzgzsqO62Ztk9njC3nGerDZz1h7T4SVe0l3Wv9duV/GLMJg/XC06jSV6wVoXdjcBxjZVRILWl8vjQfCoIFEMnl0dx9u0hX6WXPzX1p9/W+0oMKL9uLrKQjCI6sKRRnAq1q4w6fkRibB8zFJpD72HufW+qK2kJH/gsPRiKPyAehGkjgnmJlvTW/ATOR4mpZt414lVphC3gL5JoqYH2HNwHIWO+Kumh0ko5o4StgqE2lVNpUomHWh4PalW8gsV2DJgpySV97dV4sbatsKLORReP17FdVOymBzbkMHanJC9vpaQW/vLnIqkx3AOH11WuZX79Z+5T18rrcbObWMuXDHQAcoCJflJvVotws52W94AvJBCQtrHWBVY463bwlxxDoV2U5GBjmzi5RbdXQz3SdYPtassRKax2wlbCzZDESTfbZaAZWgR5GJ36wl2jNuX2YZGMSmC09VCUJ7nDZHM2lJSmMDYCsWRE8tzVz8MY1n83OF4AfYbxaqwiwVwZA9j53HRpASSnG1zD2UqXGVODsBWypguQk3nMQh30VG/iaLSqCBYlKwxg47FWniurUIaCuzy3YDvaNKyQokTAikwESMgD3hO4w2QHIA0lz+ErO4mLteAjewLwimWOvJRPruCbntfpyAqQxzpBBV8kOSQe4hjIgqoG8JPM1eII1uQYHfN3k4W/R3PsmEJDKgZPcavxbnHd0DVf+bKnC/1rI/YQF8X3Iqh8HcVpLDwLrsh9hV7YbE6zif3Yp6Z2QxoVony/5U/SH22BV3UtqhdLqZH6nAnq07+xM6qANS7Ajee5+OvcF/24MHJYEBWDZAdLylU2GcSZQ+x+xrTGhK21Hn5WMTp4XoO4DI4kn4AUUm/tegrQYgEiMCQmsGLrOwEXYp2rl4zEBTzQHg0I66NJv5JRkAId0c51jW0Afp4M7zDb7njLwk9/fABxs8UIfIvnXnkirsq1EReph5/JBm9nJhg8j1s2m0KxjLXn3z7i0eyq0MufRzvizuFxmHUxZbcet9eHHq80n+4bYfwgCGoI45DvUtlgmSwb80ctZNiBzOFcawwZZWsTAASZE+/zr0f17gopoHpCMhx6CTgMIEUwbAHAsE3hjVeaQDUtYo10UdR/0FhgoCPxwgBpYhXxNCYKUM8V7VX3m+ZJwVOzkUQFTAgZLrx+9hQrAG946xQAcJwI4ANxAm04DcRiA41iejmihciiPzsDxtMe+w3XAwAEgBJP9Am/gzItWKWDfMAaOA1pxENxhLwNvEIwlYCHsN4AFq/WirNFO7X5T7u5uys3NqmxuNmR92KzLEgBPsHFlnwDtjTyOHCAOw1xQH4BhxFq5AEiBsYORcwsQx6G84rUnUAGAiO12b3oCtnv/vC3bp225AlvnK1mjILcAqqBNynfffip//d135Ve/+K58uL339ikra62yni/KEnoYcQa0b93vQbVhrJ/Rgs3ARKdyDdsPloinx3LYba3FDNqq4LNPXz6Xz9//4O3klkyTA2yJNUNRx/Oz7fObmxsDcHz8+LH84fd/KP/8u99xbt/Qtg5xSdjyk9lJfBZAnu12x5ZQzmLBfxcma2CnwJwhfmjgiQXZNiD/AEnMl0trZQJ7+OWHz8b6gTmEPV6v1tbG5enxifoUrVlWa7PTuIbpWTB6AFyx3dOWA1RiWCzYeoDQ1B7U27vkFmlX1+Vl+2L3BIAD7fXMquA6q7XtO1wfLY92YJKBDLy+lrv7u7K5vbX5wvM/PT0bIv7u/oMBOOB0mJaCfoHutLMOdKm3dnGmHNgAey+qR9x4SJG7uW7OvYM4poCirvxH4tlxBnddSR1Z9z91onyKFvQhllLzA/y/6uknOxIZGvf7BeBwG8muTWq5U5Parf2gf0TMh9tUPzXSroGCL/hIUpHkhH2ZcnciwsIP0Dfnc8su6Kv1TCSWvPoZ2WsITcQQAQZxW9QUJtihMedGPJSiM1szVoAS67ndsxc6nDsoE/c8BrsfNgMZRTxP5uxBOkvc/vv/uczuBOCYmJjGB6N9HBQ5BPCH/lecy9O5zuYls3Xlv3kwInsDY/GjSzHtsScY+hgee0y2q55JcxzAGTgEsPeij+yyZN+HZ9h0RgtQktou1n8Vh2s2T7NHe79oKpo2fOKxOPfYe3lexn4e9c3S7abi6Yrd55E185T+kO8xdb06R86s2j1yzNSYL5k/2+wzPzeMCMxPmYvQgWfyaf2tLs3v1G48d6+pa07tm/79SzIxqSHGnlt6sw44ne7qlaRLs0499+z5TJd1c58/yfYrYkt+4X6epp77p6zrpXXrAWBjn2+fMbVPsTNsPvOO26c416XcdLUyKd7qOnisUD6PawzAoTyQh7bj44O5/eHHP7zpgWhJOQWML3ik1PVbJO9rWNgBWykxYyvL/4tzSaxUDqBnTaOgQ8qMn1mpS4bmksCMbcT3bMLBhvRnrUpuLHjCSW1MRPySK2MyMEFVhPXfipMZGh86L36fc7bIYy/tpo4FSzPugBsXCMZ6amC4OkX9zfK43eDKeZAB8EDXlDKccgiq7MXDtgIUY60VC5E0UHDJ409tsFZVXyO0dSMy6PFC+wsfydejyYbxi5fktLn8iJLOASAGi1TpVKl+gv7HwRwKyo0pWDm/lT7dg5tOZ1n7HNYNGwnlKmJKKaQ5SBu8m7PeQW+UX6Lh78cbv6ek7KV9nW99zgHKnztnbOKpJtdmKCBjcv2XGPeYOrykx8YORzEvKfGftVY29FW8bcecBV5NzbcxcPzm/2ZyUTUoXjlqNIoWaCOAA+1TQC2KCpejs28gcIOqlszA8Wr8qKlCLBx77OXaRz4fkOv85WQWT3JWjYWAjNOMnt7Y0gUgDAA48Ho+PJft4cU+hz2GKuPNclUebjfl7gYAjpsGwIFns37F6E+8PxoN6OPztvz49FJ+fHw2QMfzFtdGpZFXGyrRnHaYKvGzlpYOilWxBIqnWH1dmR+uBz4d/CJdrMSpAThqZaOtY6qq8Dh/Pfl65gjPp8qHOPgKwBHOvtsHj+oaoCAFLmrrlzZ+bLozFf6Gw9WlLLm+8jP4c/yXJklABvxNDDAMWDCQwHy9VyC7nmU1tSc5dIAOPZAC2H7DfIjiAdIDNMq2hL3wUExTaeO91mNuUluuCCzlhuZ4zs6nSPNKhxpzWAMSmp1svzLaPnJX/p0MfGEcZDpgo8Qxp0JBKVvFqOh0g9i0jlVAK/SUV9RyvRstXa/rblLjhIfLyZp9Sww4va8l130cdflaWZE/YPLhNO7vsd8u1hHkQQCT5iol2VK1FytDFLirDxhTLlnyqdOccfgSWIFbKri2yrfLReML+h4RgEMJKkugSxcqaV91o7eJ9qo2PpNATrbKrgdsHWzOCDjNB6AK3Ggrb4ZtMJTY8UBdnoeQYfyNbAk+xY0uyVogTx/9oXp9BXf4L/dQjDm8dA/INXvYZRuBsvD5XNqTsKrVDB9Bra18Z+RETmN/2xFb+j/olVvQVOtLdN/TuntFmtRwPct5ELc/QojxyN+XXEAGLDF/9VYBHKtZud3My8Ptsny4XZW7GwA4lmWzhD2cEcCxXJQ1AByo3PT2GGy7UcEbbA3m/ucciQe0B2l7g7b6xA/THYAD8pflKRi9AOBwZgBH2ETLNtjww+lgL7ZTqTJFAIczQhgjBhL+NchtdtX6T0ASa8sWq/p2CmyDA9qz8ftMCtMvsX0sne4VoFb9HSwclTtL6KY4n2OT+Z7lkYysXWTfkB+jnwngsDw3qtxfAeDA75wvP+U7gMMD+CrAt6dTYJqGmOP21kqzGQEcYODwhA2AGZAbsh8gyYPk02u5Rhse5lO8YngI4EDiiAlPCWBVAIxFJABH9h8cBFf3frU3lGGd6TwZz4Y8HgQneIUAQq1Jtjna737OS+c7s4XJ1tkwABr0/zKAY+wMGCZduucV8+RJfLFxpWeOK+cWUQKxTSSP8pP0Y6jxngr+13sEGLXvZ1sof7CxvwnAQZ1Pv54tjZzxJgAczphg4OaDs3GwxQoAzwY+8kSICCHkD3CveyzCwcfCQTKxXllhFmptYTKgKmQHEDlQUYn1mHtLzKsVEEFXUdjhDDnZZyLI113jJoGi/aKYiYNJtZCRuOL3MQ7bN2ovpQ3TJWhku1pAnvv5ISTysX1oXRIwQDu21/HZQM2WqwRcrdLs4A1BOOliOBhZCafU5jX0W01QZr88ZM+2Ki7mOtH2wtB/4JpXWaKeZTKaQHsyuIDJxZJrkDvXwwbiAKDNWnSSfQPAAwK0Cf4jyxVBGXMHbyxmDuAwQIezb+A9A3A4GNHBa8a24QwcBCbW9lBMFqvK309jfh4IHyZvbiXzFBjmToyk6RFAfwdv4Fy5N/aNY9kagAMsj3sDcDzt9+X5eLTXE9qo7A7lywsYOI7leQcA1auBOMjAAWDGgYwN3vKT5/Bj2YPxAu8bA6aDOBwUY0wnDo7E3BmAYAUAx6Lcgonjdl02N6uyvlmXze2N/YtWKgbYg74HOMBebNUna4O9gF1hAI7Tqz0jwAjWbskYOI4G3gD7hgAcAGXYWR0tQwCGK6UcXvbl8LILFCP2F/523O3L/ea2/OqXf1X+7q//xl4PNzfldrkqm8WibGDTwDwBHX88lXI8GIjDABzglYBM4X/GRHI0gMgb2E+en8sRbT0c6AEQx/PTozFqWIuTGeUcrVEhrxzvgawX6025v38oHx4+GHjjt7/9bQAiyWhZLB6B66zXa3MLMDfSVQBuwB7Lfu7Nr4FNITAJzKACvQLcgPgf1gJz/vz4XPbbve0xABtwHbRueXl5Np/EGDgcdIONL0YPAN13aPGC7yyXtl54kd2PAA59luAm+EA8i+x2WwOg4Lqw/eALhZ61Vntg4biaWQufl922nAAMub4ut3d3ZX2zsbM64hW4N3yr9ebW2qeQ9cOLQAy04awezgiCvWgAPWeAYzzEWSUi5xwKWo59mNFqQ5XUyQfUIWN4TmplW6nDYvbj9ffmXCO/RyCP7sSf4w08aijuLdtdW5/0CTY9lHwktuYTM5vHNlxPhd/qej+fpQRGq77GueRDPj3qEN/lFfysFqkCv3DEBzwGgXU0/9t0u1i66rjjXBuwybhQeG35CETf1oXAE9HVnHoMxRk9TE8KhA1/V+cYH4+AV7Aqd//d/1Jmdx918865rLKmOFMFbtQizfDL4myq2FM9q9vzZpY5FSkEcKPGAHoPt/99zF/N/t9U3iZkyvyhBOKwqW1bp6j4S7Y8A0DlUGWQSuQTsRRiVwtgUgtQIuCec1PzYryqzuY1b9Oez8fmJs/H2M/vna8+BzCWE7h0r6m1G+iCM4s8Nd4+JDB6iZECrvy52KcB1B3qg7HnviRTWf76n03cOnDJe67XP99YrmBqrqam9z2fH3v+qbFMLmMCvVHGPW7W56nSekXca+KiWqn+XFfPivWLfaz7Pc/Ur1Nv/3T1c3N4aZ09mhcgBj1TTkdovuI5VVymlorRUj2BN0bjAx5/z4WEbl1qXHWYW84MHJJlnnFqMZLiMzRJ1W6O7fOrHsChCcwfzgZUN3WTkCrIXPWmzVQnvNLPXlJC+YD8UzfKJYEa2+BjgjOlULOxClr4Tom8RyDz5ug3Su90XVJK/RoN5s41tAJi8Qwj63XOUJ27Ty9g+Rn4t7YP2dgzXVqbsXXqlYE2RN4YUYHpD66x5V5yTY/ACeFT1XirkBKNbvreexR6fHwEJJA3eFWs2ugKLUxAAAAgAElEQVQZOVYrqbKBy/MfzyYan1RdmOeif+zxPeBr2QdT7ctDo93LOdUSE5nnDLr97c8EcFzaw+cMy6U9fEkWz+2x9+i2S/IzpRPG9mg/D5HfHvHchoZC4I1pN29qntlC5f9igtwrPi1AYwwcHhBxyk8Ejg7HXTns0NsWPxPUcXIQBxk4GByOFirpoItx9wCOdg7rQYYODduNsHIWwT4cYjEuJHcYvBKA4+nwXF7Q5/bEYAcCT+hte7dGEmtT7gzAwWpj9Q0+GLvGsWz3JwucAbBhlVDPL+Vlx4opgDdAMa3e35FIjzrclOgVXMH5i7VO7LVMEAflOcIEAzFT0jwAC8FEUZOcSg7ZvrWEWQrnRqCAekgU63IQc9UIz491/EMAh6qjpwEcWZbjSn5gVRCmb+HB4brMGhOHH+YciGB2wYK4rDpmTrBSgeKvFcBRK2qVtBYKITofuA3t7Z3NiSelOD+YSgYLUKElnWzVYR6szzay2VO+BJf8AMm1xVsi+c3oi+poBuvggJmsC9+uUyBn5JCUBSsH/ml/OFiMP1pwuH1TJxg+G/djdaaF+XDnOTOqGGNIvW61h3548cOKtdHBFAvAkQ6TMZ/Zpniqsup6j+VMHIp6Wat6JIGObN19Hw4AHO28UlLrng2boaQpJ5JmlTQ1nC9/LgNWJPkb6v7o2+JJQjACOMtGUPplBqMWfCKZoLWu/3Hfy+/gfGe/q/peLTgsH1S4hnW+ex84KzOyyKACsI5EPmV1YVMANgF9ImkVFL4V5cYEiVeEaXEDZCyXNSg/xGcSExGdjfydHsCRfRztcc9bUTUkk5r39uzKk/pngxPDAFTeF9WOt8HNgY+X9r8VoalywB8bDAtgVFgurspmeV3ubhbl3gEctwHguDZ2DgNv4LUAVXoP4ADbhqrNrTzQAnKz2XIUwFHnI+kIQyQMZc3kzWnxxcQBX0HUvQoiivULSQ6ARQngICjTlsMYImZldoWEA/YK9o9XbJqNoE2DHiergCrDHcDhCTdW0AO0gorSCuCIVhxuqDO1Zvgusv3c5HxeDyyEDHnAnQAOjEOJb7ahYCLc1EU5Ha/K6+mKbVXspYSrAxjerpkYcZAGn9F9JWdAMuyIW1VLlIOFA0kXATiCRQDriYpntFERgOPNE1LFWBCMCQG0+wskbZB8IrAnno116JOBOY6NvluVEeqF4C9RdST2kSXiyWiD/0X1rQGGUgK5O4MN/eC6c/JHTQeMADhG/fAuEaO2U2SCdAYO+QOd3WWqeRiw7M8Z53yE1m4OARz5nEk701Uhjejrquvdn08Jd9uLxm5HBg7sF8gr/Os9Kuu9nQqTmoBECYgUok/f2O0LQTfyS6m4NG9k3kBbH4CLPNFuyVMmQe18YH4y25lFmxJnv1BCVPtV/wYTj9qjuC3MENomngBL5WBGJrkr2DzO567D6LcTWHKFNgLe4owDHva5F/1K3gPJKjfhs14O5MabXApA4T/DHxWzhnySkCsfP21w7uZXq9XCdktnhUPVnhmrfMmXSz5dqsquoDwHAXk7FDG7RHsUB3GQYeNUjm8O3DPZdTYYAxJBL4olqfr3PCUA+AO2KIA0lmUxg84mexQYOQzQcU0AB9gdqpxQDxrzhrNuiIVDes5kDK0ntG/lk0vHuy5TPCT7dmRoqfpfLVRwpiSLzasBOF6Oh/LsAI5HADjwCgDHqXwxAMfezqAvAHAcAAQBgAMtSMiscfK2oWCetHYlaG9kAA6CDdCO5M0+x/ZFrEQn2Mv2HOz9iiwcAG7YayMAx8Zad8yNcQEADm9VA/vhDBwEitI3wH8EcACkAraQIwEcYAMxAAfbp7ztCCyxcYEVBMlc+/dY3vb+8tYpuP7r8bXsnp/Lx9v78g//5u/KP/6bX5d//Ltfl7v1uqxn87K6npWVgzdmkEWBN/CvsWq4HvOiE4A4AODA/O1fttY6BZ8r5necyvbluTw9fnFbBbuL+fP5dLZJABbARHF7e1fu7+7L7373u/Kb3/ymLKwdD9mAbD6Oe/sXAAvTS7N5bHtjOpsBoOnyjX16fWWftbXxllHQB5AhPBrkFqJ12O6tVYud1eD3za7Lfr8v2+2WoDJn3GKLNCSsCfKATkbbGmufs1wyXoK59sgedAXGLvAHvicdCYYPvDQ++FkEUFH/vV3NyhZgJDCUAPCzWpb1ZlOW61VtDffKFldok3IFP2028zYxb2W2mJdra9uHtiypZaSDN+q5odr+pmIEM+vn33ourHaQJ6F8GmqBxzGXyXfv9V7WzbKfTtw4ZF2asDehU8bOuK5vcky7iaWoIMN8/VnDQhjjzy03LRbbntUEwE5e0Wj8tzks+S85DpDPfU3MozuDa1wmu/7MxprbVE3zBqO+Gw964cfKMpmtEXgwMfrp/Am7KZ1PUCqB1GLNMrlWTBMoabdj9//0v5b5w7ejhZzZb+Uz8xwqEAftH4vKatFRpFkHMpLzGNFCJeZBnuO075jlvD8fhs+itZvIddFvcLbMnGTuYoaKAQjg28dytH7SF4qdac4FuJVfT/C7mK3cb4pCokjjRlFQ3nttt4Dhk5+Tx35e8rf1vfZe1Q8Yk8+xe527R5bz/udLa5j/Ph3VH17l3NkijzXWtLvE1HyMjXdsPvMcNc8wmne+dNX6914fX5r3/spT4xobwdgcTD3L6BOM6MWp8fZydvZs6DeTPRrbl3lvjv18bsannnvsnDx1nXNzRx96uv1IrJHilsFGOgTM5aKO6QKPlDNRfNvlsNfHxmycznNaL81xBbVVsFuWKYn3YD0HDBxnViAvqKuilphoMtioQ9r4hpGitr+mYPS5TTK2YWTgv1axXVJ200qjBt+npq3/7pRByE5MHv+lzT6l9OUQxLhcS2cAx7kA1TnlmTfc2DXyejZr2wE4+jm7ZBzeq46zAhomDNpgNu7ZU4qfG0cGcGg8QXmcdsPXKPS4TqahSso07zv2kWfPpoxc5Wda5ZXnvlEoHiTKaFXNw/v2XE2E18/X5LHe62XTxhiHnyHQY6Cc3NVWluPSXujvO7032qd8z3V/ynrGur7TuTinKy45AlPrNm0c1b5ieOXhnj4P4Djn5PYADhouVoKeA3Cg1y0DSQ7gsBYqaqPCg00NONJ5l5HsUY7J6kT1JQ8FTALU/vXq1U26XQscOQPHy2lXXo7bsj/syhHBlLfXsphdl81yUW7Wq3KLAINVYiUAB6qkDqeyxWt/LFurgNqXJzBvoMIJFVUdgIM20OtfPcEnB7tyoHjywhASnvxFwKQqErYyUUsFR3LqAF4T5zqUi33CHRIdjkX7WXEWTfLMDrIWYxwyL+k5IsnSH/qiRYon4H2MSoyIgSPktypbBoKEwG+qmvmhMQCHmZ4U6LBqHU9wkTm0VupXefCxeVhqkLy3P3sSNRjL2soIq5a0hanV7wrMmsx61TJ1tS++JwoHOzMEIWd9O13mMhHz73/OB1XeRlUKQyaPHlHQ2vCuOEnggqga9JhzVNOkYFf3I3Px6vOtYtAKCmgAnz43QiVXW1JDaU5e1wA4xBZmciT7mkxPfCemsSYUXGBqACaydi2NqeY6WGNY5N31sWfmSEvM78iL7gAcTrYSPmFFOXglvD+LA1Gaw6cShBXtJAVRK9K9So6U8TW5FUEQT3CFO6OEaZojPEn4JQigWYJNPokCUaJMre1Teor0XHUU15PMao4CmIa95qAg229OM5/mUmU3nDL3NxKjC/PSQk7kwJlnpuwC7TpJn4ReTn7eUH5qDLOCVLXfKitP5AJjPG1wja0UhowU1TaPeQRcdCL48yQKKNLJX7pEhAZdtQgEiKAy8k/o974CgAMMHDeL8nC7Kh9u1wbmwO/rxXVZLQDgIAMH2KlQ+cn2KQAysAJS7VPwL6wcfW8G7sl0kfSnjJstQK1Ebvxh63kvG1ITdmSIgp/g/U0tgUx2ACQB90eyfZESnQAOggI8MHuFxAAZNDztq/BkjEXf5TXHGTiQCGQ7FgcSZKCe2wTOQQYa1GCk8ErcAi6bqEr14EPDXODtU9gKzouPkYc6vtnLABwWX6503gQwoLWLAI2iaRQUgruBMWbKjwLXqKAm04FXnTuAdT7H70jgoCIX4A1n4VAF3eyKzCzeRoUJPQ/CestVsphUO9fIvQOLmuCDr5/8HtrW3AaDgCgCOOwp+HLWF5MvZyCYPr+6f9EzRKFrlgM4pHNI6l19Clu90Ec5/SN2Bsmds++YrfD/hZ1IjEn+8NWCDJMW/TmW+6QFP1Vw2wSYQwlkPkDDZjR2ziYAWgnezMIB4Ab3Hv41cHQCcBgLXWLgsGRGShgRwOEKy/8FiNDYE5zdh8nKRVkiSYyEoLcAQCLU5kn+WvhsbKuCquyclNdeZMU222ao37rOosmVcVNOR1xV5vl87psnFp1MVQ5Es7ZE/B5bp/A69q8DeXLxRfhmobuzMyMfkn9suZv4TqgRP4fZu84oE61Rgr1P1+HTikOxg2S0tMPBLkJ5pw+X9410dQVw5DNqbQlLX8J0tjNoiL7eGBut+trlyZPiZNjwJLKh0Hhf6jvaBmvFCJiQjw3JSwNlXHu7LwDurtjGwRLEAG5YmyiAgvAZ6HO1S2GLidauUReaXDl4Q4xN9cxZ93Y1wTU2QlbV6rtgAqGfmfwHK0UGcBzKFkwb+115RNJ7uy0G4jgcjH3j6UgAx+N2X563OH/yGg2AwwsoCOIAqApnbwdwHLhX38DAcSAAgS+2UIGeMwaOxaIswbplyfZlWd+sygoADrxuN2W1XpfFamk6XwAO268AGlgClAC2ACwYywqAXmSyxFkc7BsYg7VP2R/KG0AlBuDwMUG/OGMIjB3ZMcCUgRZwaKFS7HufHj6Wf/frfyj/9m//rvz9r/623AB8cnVVFmilA6twerXWKAbgOB6Bnoi2KGJ4AWOotXXFPABQs98bkwmAG+Z3YI32u7LfvRDsYi3d5H+QvRICagCO9arcbG7Kze2dsW/gJQAHgQ8YysH2IAEUYK5YRrsFsJ1BDsFsAX9ALCfRliztPxxGAfg239IwKpwfMTBA9kw3H/bBikJ2IICUnHlruST443i0czjWVDJDNtPK1EEARwVoQt6NeelwoO+H55mvbB4MbAEwAZhB0HL26bEsN+uyub81oAZa9WCoBoydgXEEJQkOBJ5dE6z6+kY5Wy7t87i+nbvszJP9Sz+khV2IwAG3ZAJwDGNoSedK03ZgjepD1PMk/VbXqd3nrRjG1sU1t5mB1FJVMRy59V2eZDjGGg8TeJFnrRo3tjt58lvnpRxrNbsTsWKdmWrSyuxUjTpVHzqdK5ofUwDFTjY6oyWbkT8f598Ut8EcSa7lU9FPUOKru3lmb/NqneCSdGMoAAdabpFNsrYu50G+ntvEUMZ4I/W/rbW3R2R7ZxrXu3/63wzAcfk/ndtqIaZi/OZjNUDaKnvy7zJIp4JNK1iAnsAYu+FwZO+NQU/lSNQKtvUrq8+Z2TfYrpa2WL5kjj3nsyDZS2uupp6ZOgYOBl7C96nPU6Oo+anPATjOxbUle5fXtt3vfWy9id0kVPjYvft79WswtSZTY7UY+gVWjUv3HHt++i7y/6ZnqJ+Lc3M51G/tp79mLqj3Wi+21ztfu779vjn3LJfGem5sdt1/AQBHHK0So0SOs7R7xs8nPo/vXcex83ye5/fO4ej8xAFP54veRtcnsOcyBsdaBF9zqYlNMJiE9N0UG04Tku2UZEu6S/q4BXS0ra578IbidzqvT8293eu9AI4maBYUoop5TW+GOtnVAcgbqA+WxOF1YgdMKbb8/phAXdwU3YLo13NCpSDnGV3QoC+nDMJgbkdALJfGf8nJDHEeDYrVDTmlkPv5ECppyiAN1tUu0DJwjN3r0nNOKUZ9T/NQKziGTBXjm6xLvHVKXtcdA3BEtfcA9XlOjXcG6Iz8tfIxBeDIgWyudnaAqkIRrTMPhkosyjnqRzy+3xQE7Z6hz3AmI9444wkp1yunUJWeZKngmNboTsnJmKG/ZBimDMu5uXj/yn7duPN1v2bc5/Ztb2DqHKfeyekCQ/05DeCYcvj1vgAcXrsV1eMWkHLGC7ZQQYWNM3Ds0eOW4A28rIWKATg8SQIghwE46qBbg1n38nCXpb9dAnCgStep1l9O+7I97cp2/2IgDgRrED4A6wZAHJv1ilV/CCRYMNopYA+nskuv7QGMHAiS4e9Od27zwMCHKhPseSzwUJ9A5OpKNtk6OctFOl5HZaoFOAYOmUAbHsAItoR6wLEDo7GjqPK3JiVVERzAOM99jdoBy5PU6v5GtkUP7NHd3uEXDXns51QZLl1l1ctd9QjuEQAO1yHB3JAZODxBIJpuu58Okk5pFsl/T8aMAjg6NhSuicuYAkaqDhAIwVo3EPghem8lnmz8uX9Mt7HDzinPNuJ8DHVjSjdkoEmEXIbObmbvyLbcLEYCGChYwXF31bo2doKN9GPDUGB/Ss5sFBzqOq3PqB7HuFamqQ99pqSFM3D0tiB0VVNpXX2SLMPx2VQVWn2AHqTjSc4gjGIiuAIiEquFr5eWuCbKkw/tAaA6p9YHobZf8OwW5tL2QgqiRRogntGpQFIARPLJ6lEPQElGvc3LwFVTJjmBRgIkgYOQJ9KpFygL/Lll4ODBqcrKEITaAoq4Jqq2r2A1+jdqh+CJIvO/lIhUtZiCcQpotZ+tSVaXVU+S0y/yQESAGjyB3QA4arBoaINZBZzlytY75trBJAHsqTJAAMdYAjsH5gYeSgU6RKTYmXje6bBQdyphR7kG+wZeq+V12azm5e52WQEct4tyu1kYuGM9vyqrDsDBiuTrgudhUoyJAGNccBprAjggp0iyZzpg7n9IeN3LNTBkB/ARAIcl/rx9A6vYPBnoCT8DcBx21oeerdMqyAN6D3Il0AXGRDlztgbsca/4MwCHGDgSdb9kk20dWM1tVaaWaK6VGGpTkivKkAyzPa0WOo69gZ7M8mBV0N5KAEmuysLBPUdGDjJuACgKf4NJQO09JkLIPIUWK2qD5K1FOvBA0A8DrGAsJVhTJDi5vgBgIAmDxNN8gcQMPlcBHJhCK0Q3n8YBHFa9i8pbB/YEW9VQWOseqvgrnV/CuDjoI/uCbE/DM49AUUbYbwksravACbAwrW7vbV+2KdJ/tjbJjjGtOWQnmPLDKS9cXzFx8L61jc3YWY6MYDq75389eT8alpFeroHzbGe4F6gDsu+Y7Xt+Pwef7Ge0CHAAB9tceDsVY97wlhf2L1uo0L/2tgJWHU4gUQZv0JYw+UXfw8ESDsghWMOZN+ZMJoMZBol2gDdQ6U3zxXYcQhQY247T6mPfRSLe2x1ZBbex56jdUwddEFM4JsfbY2mdcgImaKbkI1m1b51/rbtssU1/8h9y8E8t2rRDmvNXMNP5X/PxjhcVkm+wwZCvtL+6q8aGBHGXYFIzIEdzbBSYtLayav3AenaocuM71n0JPoOSOLLfnuy2s1RlgiBwQIA5Ae4JMjDgkFcta0+RscSv7y0UybpE/4GMGg7SgAwA0HEFHcwWWPiZn6F8LefLasdk2wRMdF04m6eioFltuWVP7ZOnpiHtQtBfMHlPQXrNmwE4BGiwlkNg4DiU7eFQHgHg2O3KIwAc2y3BG3j/iBYqx/IFAA4wcGwF4Hgrp70zcGBOdQY3JhO2LDnsT5bgx9ncWqhkAAfm28CPDipA+xkHcKw2y7L0F0EcZE8IAIcl7X1vAgDgvg7PQAIU0qaRdcRbuey9nQuAHABwHF5LAYDDWUFMv6AdzOFYZm/Gm1VOuz36jRBgAhvwVsp333wq//Hv/7H8+m9+Vf72l39V1tAd+DxaWSGRbq1TjgbguDqdypUxTYKBgyxCpt8OaDvjLwNxHGwO4dziX/5+MCDHfr81gIf8DOoG+qcAJqxXnKPVemMMHHjBnkJ3KVmN2Ai+Dx2B1nSr1cbkBDKB2ANs6NPTkxWe3NxsbC3wWfOFANLw8zzajVyLwcCYjURBCV/B21jBt8DzOzjfbBPsO/TqEvdemX7CvU3fza6py9H61hhSBTRZBAMHi2so7WIhwR6EbsNzLxYrtl65AhvYVXl+eSk/fvlSbh7uysM3HwOEbuQHYEpZbey78GvMalsLFQJNIWcLtIhx3Z51swC6A13oTGOxHx3AMR7/bHdtf9622FQH1G2TMm1MUGelbOOlv/K181j6eEv2S/J1BIjCe9UvrlW+jDMxyMRr0EYQvCHQS2YIle7O56hqJzI0tddtGXD7XgBH73cIPKzn0j3ac6Q/i2IxznJF5i5nxIIF6NsxGqDA58b3S36GrJchq7XdWp0/AjP5rbv//n9/J4CjzqlkoZ5JLgM4+vX+SzFwNL7FwGMYT4KLcRUf78/22VcUk4kAHPpse1ZOvnjHGvrTABxDh3gKwNE/+2QsaWRe+rf6vRq+yUSOqe7FvNfO65x8zf7+Y+sYsSx+scXCn3mmYWxx/MMCoZ6bnrF5mfp8e+6q+S19fmxcU2O99Az9Wr9jiUdZdqa+d2msl8b3UwAcUzKXNXcudstnvF5+8pm4//k9693L6th8j9m6fO3ROUrsvFO6y96fZOCoRQyMOfod4+xUR9D7BbGfUu7e/CY/O/YkAfmZqy5s2TfaZ6gFLY2OfBeAIyGq4nDmh3wZq/NC7oG4SBjbEnYJ5lSdNkhKZMXrAd4IMpi6q5UFqs4RctIG1lYmnBurHqtecxrJY8LrMdixa54TzF4h5Q0zppTqorV3Upy2LrZQvu24m986Ibu4uSeQgXmceUP1jmizYRMdP7/fGtWLymtkosccaM1nBnKYpIi6NFf6xUZrg+NjzrPnBFNG0+XLHd9LTs+YnPRuxZhyqPJBJ7N3fPiddu3zOoQy8V6+hqyOQ0YL9shj7MdS91IbDHoPkjV0R2qh0s/H0KiPo4fH5GQ4Vl790pr0sntWPzTJv/Na79w+nppjvX9pzM2emhjGWafT9OSfB+CYcgzz+7uXx/LH3/6fts/VzQt/N8ruBsCBdikANuzK4SKAgwnNWpLXym9GpOf55DrjMCpbIwYOtk7BocmCgBakOZaDgzcQZN69otfw3gAcqHQ5HXY2BrRSQTAKiStU/CFBU6tj2aN+h6opS6IAzIGfEWhC8MWpzyMhpOAogRsW9AgAh5ILVWOG3KYK9QzuaAEcChpV1g0mpfLv1EQCbvQADjk/DIR7D2lUngblumt02RfPHXPCh0ELEqVXTp68VgMGjhEAh5yjzKwQHePC1+C9BWFQ4IyJAhzoQXftgIBM9eiJDNNZmt8MGHLHx29DSyZ92tkWJmwpd4qSs1VBTdw0uljsBgmQUGPvyiaHdgmBcOvlCW+ZqJQQH/hGZL/odWSN9Vd72OhID+zxizX5la+T/REEreP33BbFARzxPW9pU7+bW++l2g5bk/FQkXlkGF8kKtvnq+PQYipJPEyM47Nqm9PrOq1dVEk13b7c3wzgjqqh6h44D+AQxbkOG0ww+0KlOScABmk+rYVjYHxhXOCU2PFqqwzgYIDYE6uRNHKnNky85kp+ticLPWmpCibR0GbQxtcCOPLBv+o36ZUK4GjBp2kvROIxA4pS9fbAVrZV8vnPOoZoP/TpL/r/ialgcG45D+CwfLUntHUeoh7xJGUK8PR+EX/vzybje3ngcvtD9jJtq2uX9QCJV13DpiGhAIaNGwE47tblwx0YOOYO4ChlNcdnZmyhgmSOMzJYxbIzcDAASxCHPaX1bhYTjDNyOJW6KJpzlV92vywpcXQ2LmOb8irrpq0J946qhq1K29o37O1lyUAHYljQ1BN7SN7ZSwwcDhayRj4OuGTbtQziqCBq9mrGc4OFBAAOtnSYo4VM6tMsECKDwWTqwOf0GaXwRTHPVWfiBf5TtA5wEMcRQBIBSF/pfyDRh0QHGTgk7zRABG84G5Xp3xbAweCet46RjbMAP9t9kD2A4BxLlgOMgXYCzsJBphmwcHjbCoAW0WLFKonJwtEDOEKZuZzWc0wP3vDf06atepkVkmJ3MfYNyJmDhgjgkD9Y6cF5nlfgpf7b+CYBivWzBejcAwhLj8ZAHBPVTENbUmMhmM/6vEMAR4AJosVeAm54nMN0gwmKDH7WE7nfbqo2sm3f07dOgzjyudoSQ/bydhcAaxil/sFbLTh4w4Eb1kYFFeoG4GByNpjozAc3eGu494ZXtCrxBHTx9URyvTJvLD3JDiARARn4F3rIXJY4N3u1M/boHCwb3HtiXRCTn1oVNPGMamq9gtglowFwVNtT42WesYV/7exAOWkhEIeSafKZm7OM1nUEtEsHtA1G2VCr6XYQWt0sEb9yPzN3DWgAHKF06UWLsUMTkGMTdrZTiyYBXHwM9fxfj27yx/P3BLgz3eyMDwbQCAAeaexN7oLxxd/LfrkzjTEU6LbR23MoSanWKWqNgnYqfHnDJQMVSpbA7rKkfnY7prYSAioSoOiMKn5/Nx3ul9e92adNdBKie12rsTVvnAtnpfB/DcABkMb2pTzutuXLy0v54gCOxz0YOI5sobI9WPsUvOzsiRcAHN6CxAAcsReRjMf+RFEF9yfAGwBxqEWJMV1YkvPVWRQWTJwjwe/gjcWaQI7VBuwbAHCoLY234MLeNJYT40UieNN9WdhYAjgAOOGLQBJv53I4lgIAB+y/tU4BKwntOX43Pi/ojR1AGK/lbr0p95ub8uH2rvzVz78r//ZXf1d+8c235dv7+7JECx1jUQJrx6lcgVkCYAyBNxzAAXYN7F0C0wDeAKCEwI38QruT42HHNplXb2X78lK222c/I8qNB9PFq4HLbm5ubN4ArvjjH/9Yfv/739seg2yt12vzlxATgaGG3wQZXC7XETlFCxXYjcenRwNQ3N/dss2JgUm4ZqZjj8eyAphmtWbSHmwb1kKHDoD5SQ5yM31u4J2T22e2I0E7k82G4AmC82gzMD74ItaGrQCYQiewteMAACAASURBVOCcMWcYcFc+PIEEshl49+bmrixXK7Y6BdDAGTgen5/Kzd1defj4gcA+S76TtcOe4WpmQCMBOMgWMS9zzIe1ViEAQQCOXBwabdSkvj0WkmMqGUp+Lh43FbPG+1m/aR/38fH+fZ4BalFljuONnwMSqDmBR+THSOP3YEsJZDt+nnLCz0jMJYOjU7LR1WebyJc0xoisT2MMHE2cwQ9D2W7gLQEd83haX6t1CG0e/FxDthlnwPK2KdEuV8UaI8UojFkmZiT3gWWfzdR6wZPs6sP/+H+U+YdPw2mbeKd9BrVKrYA+ykGeX+W1VCBSW661MvTTGDjOybyu3z9KZuDIAI4p8Ibez2vc5y2i5St8vmjVyNZIartV94tY6zIoKZyjwcyP5S3Gnrv1XaZzgoP5GCnCyHPX64681/OZ49x19bcpPTT1PJqVfwkAh83XhdzLe/Mu/Zzo90vfH5uPqTnqdYn287s37zvyTPla/Tgu/d6MI4F78zin9mtvM8b2bl6rsXNrP/Zsn8auPzZvU+t1Sebfv461WHAwFw0Lecu+0Z9fQs8qMRsB8fap8rjxcx5nPrcJbJb1mr7b22SefYa53LzH83wHA0c/4c0EDKgzeZgm2KEqs34hesegBl3loHSUuU0CxNVLym5HyDIvBr2A3qylpIYnj9wZ6DfCqCrO1xtcu46rD+iem8M8n2MbJL83ppDrovVCZItgb6pyplc+dm9VfnZB4Usbsd8IY0pi6hr5fc6aAkppUSc2x3sU7TnDpfkcq/DsN0PvUJ9XSGMSk56nE4J+Y8e96yCaPaS3e3nJATMGjofMItXBUzKqHgRqFU9m4GiTVl8z5xl4MxVP6o2ixpdTtlPyVOXlXw/AgfmYMopT718yXO9xCN577UvrNWYY6/1r6nzKeajvjzNwTOmG/L4AHAMGDqsO9Z7ZCIhYoAgMHHurVgFN6hgDB1k4lOmtVWIDpz8Fwqs+rIl0JtOZsKotM5z+GVWECGa9HkjzfDqW7duh7E6Hst29lN1+W477rQVHjGLeKkq9f7nLDIOLpC0/nJBoeYtEigWrLcmi6vTKdGFDUmLf+3Srgsye0e1Y82+wHNQ1VSVza2sY1Le1sAyyfnbWB7MhCjooEEusTIDDPCKRARyGb+iUANeDSZsAcLjplJ1SwoxpM13DE0yRoM8ABGcc8ArgXGkQ9g/jd3Wc9TiTKq5qHbBhxRIpeaUDem6hQttJC6vqRB36stZvE8qZfUGHaiE2PEmqNhs5YRNJGd7PaotUGeRsAI6EiYC0gXAky/i+Pb8f9OXoh8uSnSnKkny4+q/7Egnk6V/3DIFTvocZdEdQflL/b4bohK13u+PPFnpKDBzuXGa2jkgpp2caS0ybzjZ0WKXEH+jBBoQXVCYeEKXccj5SoKlLllsrD6+Sf4vy1WRPBThK4J2cXAymA9/TrK53oEEAZPS7GAJ8FlLwC4lDrLnkP4d4ON2peionmUxnzY1m2NwyS7R6GwN9zr4vncItGvOSAKuYb6MuJyrPWxPVRCGSxtT1viYTDBwRIEvr0x76XJ84e03vt2XfSXpPuj/7xvVzSa8NwBBDS50Bj/JlBeAY9xkdwCEwuXRitPsiQE8goKzfs3uYQbPSq56hHQFxOPTc9+cZMp8RdkCC1RRrtedFNWUCcGzW83J/syoP9+vy4X5V7jZg4JiX1byUZTBwzMtqiWTXgi02vMWB0XA7/Tx+rpTWaqVCIIcxJXhLkWBLiOWoOswSskiGCnfi7CsNqML8BQdmui03cKZXGot2X9+hroAOZesUSwAEAwdPfASe0ndRUti+L5CVV5aiL/scAI5rB3BYFTfZSAw6YPuNgA17gZ7fqsDJ1mH/C/1AxgvaSTw3QBxvNQEuVgMkvSxZw2paUtATyMG2dWKmsVSsAzgAYqwtVIzZx+xK6/eRnYLnOEs461+rRgQDB5LpBKmgrcr13LpAsO2R6xgBOdhCBSCOMQBHBfw1fp0DQuteG57FDPgaLC5IzC/IwGGJWM2n064HtXRNHIqBo6+YydoAMiKQrp3vIH+JsECwVH5uGshhK2CyTrnCc0ULmADLiKlG7Bxig2DSM+sD7hUX1wBKJgaslJjguATgaGM41WesVOLVZ8sAEG+DaKDn/4+9N/+NdUmyw5JkrSTvfUu/pbune2akkQaSDcG2DNkwYAPy//+7d8HS7D29vOVeklXFzTjnxMmMzPq+Kt7XIwMGfF+zSRarvi+/zMiIyIgTJ1qLIiU4BYA2iIPV8R2AA3KJpF+wcoRPbCY6y6bPYABwyDeGn+09E+CNhVpbrMECwPYCYuCQLKKtCgAcrc8xnl3gaAE4BN4wgMNyj0SRGDhqHENOd2cHq00M8ESzVwP4Jfxmzi10BRmClMis654o/g3GqGBzp2uZ5Exg6BhTHVqHOkwGOxh1PH6fHyRDAiBZsyaofRj9jMSQTVC7lfANIvnLOTYIKEDpobASg1JmaVPSqwHGlVjT3mpgIIEGoi0Pk8yYvwbgaC1SgqXFcUS3TgjX28+OcxmeFr6PWIPEkMR2cq9XYrUJ35SgLwIMxTC0Xq6VkHbbm9B9AnAY2AHGgnZWMYCDfrn96gxkDuXiGa0+C+1vzAeT8bJjBuUB3ADwBhk49g/l48N9+TEAHB8PaqHyEV9g4NiLgWOHFiqPAeBAgp4tNEIeCboSsIotVPiFtioATRjAAbBCrAVbHmEvQZeDnWHJ1hVk39isymIjUAfaYKithRglBPSLr8srgjhsT7x/BOAINp9o+QIWTgI2ATp5fC4XAHDA/hPAIQYIgCxoWwHIwF47PJXLl9fyxc278tVnn5dffvNt+dW3Py+/+vYX5bPNddlATyApDGYHtl15Jnjj4iWYN7A/eVAEIhzzFIwkoeMEcgBbhXQewBuPaJ1y2JXFRSnLqwsyY9zf32mfxdkVcv/4+ExddXNzQ10D8MJ3331Xvv/+O14Tz4G/Yc4OexSMvBIYQQAHgESWN8j562v5cHdH+Xj//h1BF5gP7BvQcB0OmJ992d7clu01WpKgrdRFOTzs1UYl2ocJ/y5dud/tymF/EIvGclFeLy+5xtccL1rFBjCEhTcCiOjIcUkGELU9AUAuFc0k5xvyhb1/c3NbVpstCbFeAsCxh/zuduXm9qa8e/+e1xfjh/Q1AC9g68Ac0mMjKHhdFst1BeVpwmulRNt7Cv4Es5oGZMYzh6hdtJHPFMcngtBuRwHQVjBK8GG05chxsbHIqIXo+6R80wUJWD2ezVOc0vFm26zKVBHxNthpU8drsRx36aIZjYEjnx+H55RPkD+XT5/jbPUVzbWF2JCMnMoleA58xSPQxFFCM61L2AKIQWXsI8grbAjPD/J/EtmtbHy6LuMxAyB3jJua5UZg64vy+X/zP5bFZ1/Pic3R6939eJYIVqpg5/Xv7YPH8fujOCgFuvnxb40Zj3M+9RBT16pn5FwMFX6OC09dcT62UPHzj88gNhj5a83GytbqnJjbwwxnliqzLUbSnsV+72QWsL5tjB+9JT4/OTcTYI6p903F7cd7nrt+Xq+p8ebX8g4e13kuN8CdfyY/Qm3Qxdp0desoX8P3PDUX434cPzt1jVNjP7Upp+b/rZt4fN5T69bHto5XYXavDjn3OXkZr39qPngumQGuze39MeY1N95zsvoWeT8nK7xGpcge9nMELXWuNdBuOn/qM3Fv6uZ3yNTYs/5yHKECIsMe+Yw9Ajgq+D0VosWuGZh8Q/ebgWNqkarwVSr16YqMI2M3sWnzYmfn4sjgRMBbdqdNXP65N3SRcJgM+jZHak64zim3qb/XZ+GkHdMP5c9M/ezFy4uYX8tr0eYt7jUhS+c2QP37hOM3OkyfYuDzpppa33GDTytdZ0s+QYENwjqn+P3cOYiWZfXUmOcMxFsV+egAdbIcF5mS6SnDe7zZGy00/jY+3/hcqihK1Y5R6XdOKb7lWc/Ji6/Ry2hLNM85Q7pujDuSRecM3rl9N/c8U9d969r8U87RKDPnrn1u7ufmwwYhA2lOz8F5AMfcvQDg+N3f/19Kijj4GUE79mqPHscIwKiFyqE8oZoDLVTitdxC5RSAA8+VD8bH89MC3vxbAnCwZjIAJQySvQC4IfAGQBy7F7RQOZT9Yc8vVNiYMhVPxkRFOLU1WRkVCs+vF+UJAalIpLD/MNqnsOdmULJHwFPJkcS+wYvq8Ms9zB+UEGm2J0J/yCKEI1YDvx3yVJ/JII6IKwvIcATgkL2veAAJKN/IQDuBNGIB8FxXORgAHDXs7TYmFMJGD6lgS0i8mMH74sEYeu8vODntnRKVtOlX65AOwFGplAPAQRaOSGDVXtl9ckNpvXZhJbL0DAHvqMAbA0usc3PvXUUXHThpYB3Jo32JqE7h9SNBX3mrpRc18fgfehpLn1I6AsCh3/W2vqVMNzkNNJDYm2qy2/6CH9N2y1n88JN1H7Mz9N91MBgPyOF8+tm87C5Srddyz3YzKKR2Kzg8dsEjXYTgiwBwmCov69WjA1XMcS8yyReZ8GV1H0mE51+vxRqGcCiZ1gA8WXZbltygrJQk0UmqAnIVXI3ER4A3KAHcm6Lv99a0NPJvHk/Yf9H6BKAZibDcI9qggmCE8FgtW54fTwdHXQ9DDcDxygr/luBk8jzANPRT2EKlP0h1LZtOnB2a3uv3TfZhvdYt4Sjhbf6Hf8/fBwHvAg8BmrHsh5BJ/Ua1T1779HfKPRRrZeozYMMArwawrc9QA6pxX+v5eh7KSVsNqiV+js9Cx1tE+mPqzFATcnFFqxyCFK8uynpxVSqA43ZNAMfNdbRQWZSyXuJLbFRg4SADhxklzLzBpINaZmBeaqK8BuMAetB7kFRTUjp0Hk1f25sEDiFBoRB+KDux0/VfQcPPhDISy0pUmWmLrFvuU0+bhCu6vYZovau2f7WtCEAS7WAAOQLAgfHquZRgbgCOq7KMdjJ4j4AqSjQjKbFYiMof7SAI6IgWEVhjpusri5PaEDHJxQS4AacB2IgEHNgNwPp1CNp9Ak/4uQBxgE2EexhVscEoHQwcBnBIxzVWCLdxkRnT39QuBW1UzLQSFejAhhnA4U5OTGBdVPYNsHCQtYOVdboPAuFYE+2J2COpDVnTo/2+JVAk4gdKlIkBhcnZaIVjH8rgO7WfaucMX5vrV5lgkszVwHTPNHDhBBh0X/g11kVOMI/nfunoAcARY7FuaYwhaqsj0I++EwgUYCDtESfKqITannCBRwCyapI9kvBNtzc708cjmi0y8CNXUYu1zm2KDN6AXIYPTzC095tA0mp3ABCH96PaDspfELjIskc/EVXiSLS67QXao1wp+a4kPJKaYkjAa/gbWIO4r66uOgBHnXcm/QzeiFYpLhWPSl9Ue9uOZlfBU1e9v6q3PZvN7tB+Z3aTEcAR9kOsPbIN/b90UquOZ/jcqehp+JB0ZXK9CBurPmaWeR0x7H5bcqpvG0DWOop6aJBXLXtufRj2PWRNY+oLIbJsmQmP8hSgFp0JW+sdtYuKhBsBHGZUku7v/Es+YrRIigSu1q/NjpKl0RKC8rMKAAcyyGLmUXdN+XdupwK5Wq/QmkH7DLoQ4MaOfQN6DOC1riWdJrdbV4OX67Ay+bwWTW0dzbjavuP8KJ3/XPYAcDw9ioFjBwAHvnbl7oC2Ko/l4+Nz+XAQAwdbqADAgfPn02tti/L6ZECREvI4dx/ChpCBg6wX0b4k2iLJXmrfC9yyKIslQBrLstwCvIE2FsuyWAPEEewbBOsNIA6wKRjAYeYjns+AzXiJdkzSDQRv8OuF7VPU6kQGTQCOHYEMYMUEUhHvXbwUXv9nt+/LL776uvzFn/45ARxff/Z5WcMusG3Kq9g33EKFxhAtU8zAB6AIQA7BtIExMAkc7CQEWwBQ+VgOe7RL2XUAjo8fPpS7jx8rqyYTjmxpUQiOAEgDtnwPIM7Hj/xCLAQHgM8++4wgj939A3WYABzLsiSIA9+XbNcC9tL73Y7MT2DggMzf39/TPkNuAeYAE8j6+rpsttdk/UAy9P7DR4I0MOHQhQBo4D5YW4z54f6BLVNwH3BdYH0BqmB7FrCL7vcEekCXCxgnYOZ6s+G1lHgd2kmG2QagBOsKUMlyvSGAgy1ULhAveSE4FQwk2+stmTZwD4PtAHwlGxrPu2rjslqjDc219A3NoXxHtwPti0wmABz5DD6o4Lk4pdz9FBkIO2zP3OCNWvAS77d/IYa30JFm+jSKpBZm9n59O3v4DOKDb1P23VkzYj60+waU2qOliRjtTY6jhf+dnjHdJdfvpljIaInid9+GRjNYMIYkbz/uPknsM22ONdmWtDs2n9F+nb0hgQOhR9SSGfpE5wf9M5vc1PXpB0RL4iNQbgdQCKBpKeVn/+7fl9WXX6sl7hv/9eeyxr4hcPjIrh6SM5fXCTnKZ6jjmOjgaQzJ4VPDnrqW3KCWJ2wJygDSB6NWbhuQ5zOf5VvR6SX3t5n+ehBHzyTefMZ+bpo/nEEF5wEcU3HtU7rA8zU5N28EcFA9DqCk/Nqoc07dc/yc35uf4Zx0Huu3XudNzUcGb8zlBnzdqeuP456aj7fO8dx8zcn2dGzkjRt40GdTc3NuPvOdJvfrxB7NerBb26QbTs1XPXclkNqc7OQ9Ord2554hf+6crE/J99TnIxkxKDQ+RYtVpnxpA0tkxsTEotqjOGYFIM+9x9XprhRH8Nz5M/UcHWcfvd7GMMrPkX0EgGNuoThiB5LTwuKm/kye/P7Q35TQuFFzkCQPqCY6HHDOzlFU/ozKbVQOpzbHKMBzimXu9UlBSmm0OaUzpZDzAuLnLEyjpLT56xXnOSXXPUcb/BGSJ6/PKQN/ShmN8z7liMmfGJxdSl8LGcztklPjmvrblFyOMjv13G9RSG9V5VObz087ZVQmDeGw73Sgb9U7ozOZr4tncSAhM3Cw0iRaqJxTtOee9dS65M/2Svo8gMPPMed8nlrzU/twbm+N63FKV5zUlzMT9pZ5eotj+KnrNa/L2hrMPXsb8x8D4PhQfvf3/6EGZO0ouNJOCT5U96DSJ1g3wMABEMfjIXra6sDFoElkINhSIAWgR8OZnYxxzurf5gAcZOBQsgftUwDgeHg+lIfnfTkAZPIIAAfooR/VU/sVpJ8NPEF9zsO3kgMIMqAfvQJvqH5yNZXAEDybRe9MVrVGkkPnbiQAE4Ajkhq9LjU8wVwWY8JcM1ArJqL3O+OwTNwo6MpWIiTXaiwcCj63+GecIxNNckvwVP0aE64Etn7R+jjVmNC+EYIVsCElSuLd+nC6oIPdHdV4fUM8p5EFTo4rOMrZiTy5qinwvCl5FetmKv4px8zj6S2Wk60t0VXtH4O9DUCHn4O5PUA5LYnbqY7K/GXQTou4aCZ9z8sugI1382+BT+KaKOITFUhHkamZ6sj2TIItxzLUM28O41ThOjp4cp4ndCLnZOg73PICDljlRHMWiJDR0cHOY4tkUNbVc/o1z8hb9LRu66Rx8mdSJbXjeLLBU0xzSa4rICR8Zp1+U9uZ/ueAyksUEwOH93id7wQg4XN11WhoZaDqOFeqOZkOtcVEIWV1ZOCwLASAw+2fIohlgEZtnRKV/wj2Ui8StNbYUey/jCDUSTsXSLLRb8sVOFP2bvQFq56aAee0azg9V/FSSZcZUNfv3zw2BdxUYW0dKJ1ooE8DotSqspoIjDRmolIefWrrojbKviXCtCuS0nNHQSLrzegTHfsTAbmrCzBsXJWtW6jcCMBxCwDHNcAaAnBslpcEcKyRTK0tVCL4RuBGVE5FYpRVVUhc4ncydAj0USuiM4DDZ60Yps9Nfk4zhjQ2jRw0VEsHVv3D34jWKTWxTEr4SERz7wkg1r7MXAFLnyrNg3LctsLawAwiBmQItHJVlkh2MQGP5J+Sx0w2RxIa3wHgIIgjAThkycyA0Vg0lERTMk/glGexhh3QIgbgU3/hfQBaGVwFe5gZOJjzUrAZbdEqaMWV5AFEq8ZYEBfqt1RZjLW03b+4BKAitU6JtnAAA4lifVFWK7VdQcWwzyr2CSXv2i/6m5Oz/jlLeOyXqNZzdR7AM5hnnnnimZzgDY6TvmVJ6D0Gi1P1qfewZQ76rcY7KvolEq9DNVMDcAj0muMkeU/z5yrv0sEC7pidQ8wTAn1ofNbTFYRi/zCtU7OB0uW5VUqvI2xn+jH2+rM/f6JKvoI3ApggORR4IzPdiNVOLYvE0BHAI4CQAuhX/dTcZoj5HgGJwb7BthdksxGAA+ANfkdC0/uI7DdmRBCAo/lzAZwB4CgBOKyXPV9INnfVvgMIwOBY29vsO4xzFj1cwgYqYe4kRvYPzezgZI3Wq/nLOhNk8EZjMsq+jnyD1N7LfrN16AA+pPttN7v6+2FZbCcdWLSjlgAGeX6z39zt0FzRbOYN6FKufWuXIrBGMHDUNlUG2AsowpYarMi3flFCtrUrrHQ9FbRS/WCAXgEAQouHAHB4X6GFlAEc/E4WJO1ByN0KAI5A68MmUo9fCcShBNMA4LAqHQAcAiKacL79nL1lMflkAEe0ziJbjfZQD+B4KD/e35GFAwAOAjcewb7xVD7sxMAhAIcYONAShWwWwcDBFioE/eHsrTYqAG+wVQgYOADiMNgx7KUYZFQZTcYFADgA3tisyhUYNwLAYfYNtcwyA4cYupZkNBGTpfS0zqFk9aH/GOCuAGXoME1qS7JmCMABtpAdWTdwnVe2fHkqm6tluVmuylfvPiu/+vrb8q//4l+WX379TXm/uS6Ah4LBg61S3C4F/hqBG7COYuAzWAMAjVfEIYLVArEIxAEgq5AF/H2/uyeAAwCMq4vXsri6KB9//LEAxOG2qK0aE4wWakkCwMzdPVqt7PiF6+L+X3zxOUFpd3cf6TsLKAPbuWKbOgCKABoBQweugQ9dX29ZYAEgCGzE9eaaQIv7hwcCJdDSBsCQ1WJZfvj++7J/2FGOIdsAS2D/Asjzw/c/8BoAUeCejy/P1Je3727pt+C5AQq5v7sLu1a0tqtl2d6gLcxSLirWdZHOQHG+2e32lLf19pogn1esWwA4+DOBntLrYBABGBVgK4JHeAwBMAToUfRkuyyb7Q3bsai1D3wP6UZtNSnv/tTaCk9yvGgqdnQqNpf1vj4re4N/jW2gMT34TNj8kjS27nge8ZKJZK7PE/5uYC3uO56PKBQE6fbng+rTpHhCO6fY32wxjXQaqmq9BydMvWP6FOIWyHM5hbwGU3H00d7UM0DXDj2tL/dxgEzR6gdfaAmFvRxzxnNInEcsK2bVoC/AVmz2I3SOrcDDZL+cM/v6v/+fy/rLbz4JwJF9NRceCOQ4D+AYZaFfQxX5aK3bfMysyhFjwmzMZCa5KazkCOBQ66/cEi0DOOxTW3arv1uLX44BHK3dXWIYjQOxz0p5Xn4KgGMqljD6WFPzOBVDGnVEltfxGuOcj+OYi1HNvX7qepyjOWGwPzgAhPp51ZuO7qEXWxHehA47NSdzY57SBXn4nzLP5/bAKZ1/asrm5ObcOM/JTVK66UfHSnORUrJyE+CuqXHkM0Y+u0yt7VQc6lNkcnzveL+5PTa3tm2+e7bJbr6Cgcr6eypvOp6L554pz984dn8mAzgci8h2OY/D5582ptMAjqzf2ULlrDDOMHD0h1RX3jXKUC/E6FAcBS1ykLtWC/bOlQd9TrimFOOUQ+b3nRKetzhtlbVlmMRz180OyJQw5edo89duUp2vQTH6upObIBDGnQAMCK1TQnvOmOd1Hu8xOsjpSRJx/BlLkv48t5nHdfU8jLI6ysk4do//3Ig+VclzHuKi5xREHnNLdLi6sB3ssyzlceug0AKwVZFEheO5Z5v7+6cYyWNj5oBUfziZupcq/6adz6m5e4vDZSdxan2nZGBKWc8ZmHPz+al7y8/zFuM4ZxTnxurq4JYITonII4ftjwNw/PbvJhg4iumX3adVDBxk4cBhHSCOqCxRn9lHUqUSuOES0ugzPsq85D7T6vUr05JlrYVKDZQVVH5FVSCSHwBwPD+Vh6dduX/ai14WLCFA8UfvW7Q0ovGPnsCccw2KYVEDI9CLHuANBNBqEtNtI4LpQkF5BQWRPH0uUWEcwUIFKFMC0DVoQoFEPZqR+qNEOnmHUpfLADBEQgeU7LTzqj5mdYsTraQcjn/uXuMEc03yRRCiluhjnAn5wY+3A37sfr3KkrgAcESwpc1fCrqkk0a2J17Ptv+HIwnZGnSgUPItRpIAHHJg9Xf8bLrMoz0dB1RWj3tKJoIm1ccJAEeVuSjmZlUQW2/EdTI6P9YUK6rKyAB9pPdq3+YJ0WAah0fqyRdVNsdcYaaT653/I5sW/p/LbSp+wXYs5tZr2enh+NsY2pEdVJ/xpqMacMiXVK4gI6jjOSMZ1xWZWk6ZiFSbv6z/pmy1xG3+CHv8N7PfTOytmvDTuvIZa+V4/v34nm7L42cdARz1OWKr5P1I1pWqdPzY6d5R8ccEVYCkKD3uER8VcpTRoVqOLVTs5FaSkESRQ30QAORoLcHfa3uoaPeQ32MQR0qqZR8mr1N36BFH0FGA0rr+aK8OlSyjn5R95WxDejkJWpjQa1M+bmUlGMAWWd9JH1h2gwWFOaZj0JfxzPn9k++LB7bW78qtpyYjg/iOqny8Q438QgLDIKtXis1qAXDGFdumvAMDx+2mvLsBgAOADTB0lLJeXQYLhwEcav1BxgAyTbSkKvdIgDeU+FKCGslZfEcyh2nFyvAk0FDVcQnkJH1Cq1WDhWo1GG3RWC3rlg3o1a6WJ0pABxU4WTmiFQSxldJHtKwWg0ylHP5HrZhISk4VltGeIdg08EyYQ7FrKCG4uBIdOpIpy+VaLBxsu3JV8J89Lxe002yE3sft+Bwx5grieHoq+8cDq1bBcIDK3j0qWJFwynuTbCLYvwIxVgAHN0NUsQcItQYkeG8pVpls7Uf6XO41jnkx2CpkJqlYeQAAIABJREFUXJ1o4NeAzQXV7wJvAOyjNioAs8jXNwDHx1XrUKmxtl+kC3pBd3sJJVPBvgAAh9uoONirZ8P8OjlrUITPG2bfcEsT34W+gRkHDMYIZiE3vMfsCLjYV9Drs1ovB+cVVI9xVaaT9rtZN6o8VQBHMLQMIJPsF4X1a0xOZsPi99TzJfkxHtdYBdR0ZwNwaK94f0WAHjJG5joAiJQIfno5iM0u2GLQeqiBjgTiwJwCXOR/SIKp7U20lSF447IsAOAw64YZOIJ1A2uN1gwCTZliW0mZ0Q9wNecl2meE3jGAw/rf76lrnwEcoUvngmedral0HTq/EJzAFoqWhcBQGnxkT9n2MSVE5BfrbKGCJxRjaE+MY6kMEvUjjTGqsUdJmwYxlzRLd6Fs/8wClqunFYegvxU2ZcrPGuMvlMB4Ps8Dksa1VQp1cWLh4PkqWldBxzP59kIAKvdGfEfbKrHSJDa0DGImw6Go15EEpyxdLTWP8ClDH9o7rd+hr8kusAqdoTk7BnCofUpl4BAKQKDNxNFv28pzQCpgoj/Lc0qVumi103SHQA3BwEHdLgaOu91D+eHhvnx4eCgfD4fyYf9Yfjw8lh/3jYFjd0gAjsOzWDh4jm1tagTgiPYp8Z3vA4ADiTgzWJElJVoAcW4WBHCgfQbYN/AzGBvQSsXtNPgdAITFoqyCJQegRhYtpEpFzIH0i1s2vYp5g4ALADheOwYOtjZ5PhBwgdPry+GRAI536y3BGl+/+7z8+utvyr/65/+i/PzLn5Ut7C30CWQDcvf0GK1SXjL3lvQ0dBwTvodSwL7Bdk4CeaDQhACOqwsBOB7u2EYF7BwYB+zjhx9/IIDD7cP4nARPBwhttSJ7xocPHwjCwD5ALAEJZQA4AGDA5wGmoU4KEAeAFZv1mgwYj/udSkauLst6vaJO/fDjj9SFt9vbstvvy939XbmCr7HZlJ/97GdlvVqV3//2dwRwYD2219cEZ0A3AUDy3R++4zWwnkheQ3+j5dTNu1uyGoHB4OH+vnz88FF+GeIWAO6uV2TpWG3WBE9gzGDlqGcpxhVeCFSBfVhuNhyXQBsAXFyWS/gE61W19wQTAcCxBKsH2rfAxwCLIPT3olxg/ABw3LwjMBCyA18T+oD4BTn4KdHofZd88onikLmYYvY6+jNiY/aQvTczVdP11faYaS5seG0lm/Z+TirNnYvse9EGpHOKfQGZH/1t/DvmBnp46p+eS0bPz9if43sWE3nKb/xXC7Cm2yxkPybbjjyWXEjs18dzkha/UnvyZ4C9cBYgMA0sPtHZSgCO1pKD8aIAfkD+zRrYlsexs9Cd4d9AR8FWffXf/fs3Azjy2jW/TbPdAByeq7xe83HbeladAXDUNf0E1o251W17QJB3yz71uMGYA/uG7X72lcb1U0yi2XedE1IhAH2g3Pymj1W3cTVZbvvI83gs/1P7fsqvmdcD7S9ZP4zxpPH3U77T+bmffsc5HfapAI5xzNVTyXIUL457d3y+MZ4y94zjdebmfW6u58Y8db9T98r6J392bo5Pycxbxjo57p/IwOHxTt2Xe3DCf58a/7hmp+R7br6m5u6snOYYefq5288pIV91qh6s2uKsm8ZzSTuXn2eZmXqGrL8M1FXetTFZMYKSSBtGMNsUAwfen+e93uccgAODFEWijGBDcSpJ1JRvqy4ZqUnyIvYP6GDMUKXqh7X74KBNOltqPJxu2zt9z0HS8fNDtKfbqHGtKgxT187Xr6vXp0XObeRRYI7ouAZnKjsyefij8R2vO6k4nPjj4TYFw7RA1Vk+p0THv3PKnfTN16oOcSQG0t/6jd0qRaaMgYZ7bGaq4pj8e05iNuqxmhBKD6Gh947qpyieufmaej0njM4blbzH+t6wjZqs77Gcxz2CN3C/2lucwfGf9u8thmdqHauM1sR7qiyeHIoDw43meMoInboX9dcAcppzGvJeO7cHzjlzc5+fWvO5a/n1OTk5ZzhPGcS3ADiaLP10AMfu4UP57d/+n7Wi02MCDW6ll2TvWNGAqoWKQBwCdARaPoIaQRlBsIIZOPI8jQeAqbnTPkA24BjAQcjEa1QisRpJIA6ANwDiqFWFZOBA4BksHNFP3MH5CBi44lN0sOpD7/YpZLZg9iSSUpGYJUV0AK9AhyoAB1g4gtYyJ1hDyCr0IALF+JwSPu1gYgiGgpQ4zCcAB5OtWI+w5wUVJKKKxxhZ/WjjWuO52ruuJPO8d7I8ohtTo3jbbSU5ajaoBqcV2Gz/MgulzFjT1w3kZT0/ABvw3rDnpmxmhbWXwH5MpS1OVY/ZTlQzIWeqJdJifibAkI0WOxw4Tb9oXV0kGNatPmOsG8Ihofla0D6qsGsgfzjLK3CtQWuO2u9jnIajjsykgum2JTXTqwvhb889iKcBCCpKooJkernjBfqcgFtKOD2ZADU10BTlrXLzWtuNthx+NicufBFnVpLsB7phfH4/Q6dH6xofa3Atr0FJdUfEfPfAqjr/I4BjTOR3M9PmslYveNCuZjgCcETbHM9yCJGTUQ2UkStSE8DMle0+ZOB39m+X/IjNxciNWMkICCrZ4bVpgXbrjFrtH2AOAtyYAOh9Fh1mcvV3WuUOTCioAnWNJrjzWacCEVr6/nDKMwt0dvgGU3LQzgEp+BfD6nTPRNC37b0+wXwE4Kgi3IM48HkkgagfRl99wk+PVHFs1bmUoudUes//9Jxt7vVsWvMK4Ahg1OKqlNXyqtxsF+Xdzap8/m5bbm+W5fZ6UTYAcOCrAjjc4z4YNiJppkpltcxwxTSDo+yVDgBHtBSJ4La0bCL3t3yn80C1B1Gl1tP2InCutg6uLkaCmYn0IgBHbUFCRoCo+K0ttQSLZKGvwX+5HUJqbVT9kKDoJ2glBenBvLFCpXIkjMG8sVqu+bXm9w3ZBAQ6uCpXUUFPGQjbnAEcWEM+RdDsI2mhZ1TbNySDAOLYIckHf4p/1xd9r8xA9SKWMMlGBOYZGHULgfDFQ3DwrEr6on2cAQcO3hpSFH4L/ZkG4ECSicwby0VZr0EJDwDHMqrYHdx4jvYrbZ/3AI7QxTUmkISaANhoSwMGjiu0UQEYwCwfStYawNECLC3QQvue+79X1dx0le0ldVrrSyMgaLWnDWjfAjWtGtfzrbOaZL2CZYJhQ+O2LIkVAmMDmEHgBOuPYERJbUD6s0/SsQlMm7RB6JBj/dzHeRqzDZkzomWRmDjQxgcyuBeAg4w3B4I62JYB1OUVPBUAECaCo/WZgZ3BwoOkioAben6y0wTzBsBObqFiVg4y10DHBBDaCYBwZKruU9JfOsfsODJ63gMh15zLXrY4FyPOoe4Lu0zusRzvpCOjvUo7CAaJCuYxgCPWMcfVuL9d0Wq7nQEcsfeQ/KyZymB2gv4gi4vZoiqPT2WlyCc7gpXatgq7gCkxu6AUhGj4DdgwgKMlQ6bOs3XOQne2ZzLLAoAFYpVge6vnxyRXUbQSlciUn2jLRpvBFkyR1CGAI8AYKa6jVcELjYrdLaugH3xWC+e8tk4hA07sL+456hLZIxOaqYWKzpT8fgTgaCxEzQo7odSY8ezT43vDMqVkWE0GNwAH9hT0O8AbAHF8QAsVfN8fyofDofywO5Qfd4/lx92B7BsPFcDxUp4PL2LhiEIE6Cey5JDNwt8F5gB4A4AI+W/6mxmrHFcigAPgDLJurAjoIIADrVRWsPHxFQAO7t2rS7JSUU5TwZHPafAhDdxhWxQY4gzgIBgYX9hPTyzuQCsUMHqCXeTz65vy5fW78ovPviy//vrb8pd/9uflq/eflWW5YGsV2ONXxB6eHtk2BZ+n1fOyVAAH2EgA4FDrFjdVA6gCCVvgBCCzOzJlPJZLJqiRyH0SA8dHATgE4jDoKNo3LRfl/mFXPqB1SoCYMKdgJnn//j3BjWhngjFCFgngWC3Kar2uDBwAl3gPYD9A9wJYAV/jdntT9ocDW6pcAmCx2ZSvvvqKwNF//Id/KLv7HYEgaOUCcAbmEy1swc4BAAeuh/UBAwf2G1uooIXJ80t5uL8TgIPMoZcEeoBV5Pazd2Wz3fCB8XnYeh7D4XOg3QqApXsVxAC8gc9hEgHieEbbl826bG9uqGcA1hCwBffHda7Kc7QfA2CEX2hvtL0u2+2tAByvAHAsOF4D3qoWj4BDbh3Sn5ttg20LrNOnfesWqqgniWpSM4BDejH0hO0PdVUC4KVDjGN0mbXLdkw2P7Ra8lU4wT5f+7qhWAx4aDEy2TbapOYESFPWh/JNpD/7940AjjmrOFxcXkaK3+l3n0tkhlt8x74H3xWJrNHG1DOZz0tV3/eG+fJSgAK2/AnmIV6TwL6Q4QAEVPYrKONaCJmLCkM3UycC5NVYtbCHvvy3/1NZfXG+hUrLP/Q5i4h81IKiNkdahTZfTWjyuvm6tl/2E6sNmkiC/vFx7R7AIflv85KZtqZyGH1+MFj/aNsD4B92fmTgaBL2xwM45uLm5+ZmLtY8Nd95R4y5vPy3c/fs9+rUPjvOf4zvmoqbTI3vU/IjscNDTqfZIfK8nMuFjTmco2fo4kRNL56b+/E6p3Imp671x8rMp+TUcgAnz8vUHE1dd+q15p9bt+T46aD1jwqVjud7Sn6mpXNaPqfkfm6O6nvd6z3bL56degBHZv21TWnfe5Bj/vu58ee4YD3DV/BGzxSkmGffHlHdFRSH933HNc17kD9///1va5nskDOp4zWAox3ifaD093ZYbYNowYJOuU5UnHVJNwcyEhVoS9gouCjDlb4nbZGdqWrAJsEJE9fxYh/dY1i6lhNR8GT48+nNnO97HAzKwdX83DlpNSVI1clJQJRuE0RgxMANO4CjQMwZBAfC54T4SLnF/bq1revAu4QDGgZ3QvgqO4CrKTqtENfQt8l1CCmp8Rc5xNOI35r1invkzXhu456bkzo3n3BtvVWKs1V8ecO/rYWKg4JqyRCHkqgMJPXgT/w3p0hnZWcAULDOvUsczA9EB/v//ACOt6y3lWr+/lOmMM/fnIOWX59zbk6tg8c1q4uUfaup1fEe/bWdRm6a7pSjk/9WARxRH+txmXaZ/c55oMIBfWDgIHgDr6n3LNunqOfHcABsyH8Fk/qWBeMa+T0nARwvSoQwGP38VO4fd+WBQeno650AHA5oVtsXOklzeCHqcgA4cMBD/2FmTmJ7OyELWl8fItm+lV112SvcDapVoQSuWVTfyfLgDkhEVZtYaXebIyBN0gKGAi+g17x0S/7Ca9hzBHgweNYYEKSSAgxRqzl03WxH2vr3B3pX5db1CIBHDVxGAJ2VMqM9SGweR05MDVTY0exK3aLyRrOgwGAEktw+xsmZCuColuN4e6egCceR9HR7LoMj3dO8UTsjEMAprCWPLagernP01NFUx+zWIJQTE5F2PRpf1mMaXyQlGBROdX28QKtOcaUJQTvh8FYdkuSV4wmZretcdXkD9Np6HbOw5CELfGB9SjrWmrzQJmpBlOTo8xNN7izfHE8df75PDoxo/LJVuk6n+1hRfkKrp3ZGukYLNB39HvJMhoYKOmqBN91Fg+nvGbp58HM9Ko0/nj9aqIw11aYSr5WplDsjBmKJldlRQNnfA8DRxtt0rcTC8pFbqLg6VrpEmWFU9JuJIw4mQZOPYJcIUsZzRL9O/Xx6rjxfDcTh2ZhcuEw/HzrLsu7nYVpnyv+s8nQcmDzaZ/lcU0EdE+uaD5doMTGCUGIcoJymDUgMB+M5qe7P0b8akUqdOEsG+oNhez4FSCPhFOxKAvApYb9cXJTr7VV5d7Mun7/blHfXAHBcle3qsmwI3hBLx5pJGiRcDeAweFg086yOZCUqgv5XDOC7vzkBDpFYRZodrQBix9rZDxBP6M4aAJdR5QE9JZYF4Ii2aFF9pyTy8xGAg3aaTBW0qhRlJAsgM/iOxIDOww0AVAsJkv5R+wtXySsJjWT0GlW3TDKDjQPsG5uyWeFry58B5gCwg8APs1tZL2Idouq76UaMU2PC2AxGIXjjSdXZBnCAAYzPxkCzEsPPZN+INm80D9ar0fvEEELLadVJkge1Twl/K5gdxEgW/kewcqiVCujt1WIAAI7MwIEKYMoChS90MEFELZumM3BOLmQrqJ+xXtgnFcBxBcp1tdwQiEMAIgI4wJASIIhcJVOTiXFDfOttU2PhqIEY0Zd0Oq21uuwD2H3RRlgvnnMEyDAbCCuXL2Lctf1QtNYJeVKLFSfxR4aSMTiWYjIduHbw06wng3K9CxJGewsnbw2AqoF6yiBkD34yWGDQilAgDiQRCeAI0JFA3AYAyCYZNIM1UzsltBxacK8syawhAIdBHEgC873xN4Nb7Js1AEdvW2plpys8g6Wq2ZBgTaA+9vw03XlsEcKaRwypgntyu2H66UpC69yjVk7hhYi1wbqZQAftUVVIa/z6SRvP5ws+a7Rv87V4xgnZEDDD//URK58KmLxK77Ff4nM6z4oVSDIybvj8IVl2AHI85+a2mdYP0kEC0Zl9Q0lsADiCkQPf3TYWCV22uZD/SuAfEsSQg7Ahag8bDIzp7ONEVm35gc+wvRKSwpUar4E3sB9jVqSG1OKr2WE5wmz9QZuWABxu5xIqFUwM+Gr/6HU0n6yhrrXGyQcVu2NrAUCGhABbHJ7QMuuJ4I2PO7Bv3JcPAHAcANzYl+8f9gHiQAuV5/KwB/hC59FnMHDgawbAwTZHAHywHYkYLV7Y/tMgGyXKsWcIOCQzxBVBG2ifwbYp/BKYg+tDkAfWK/Yx2JiolxsITTikABjSFQ7ZC+Y2tk8BoJzfG/Ml7LnAKM9kysDff3bzrnx9+1n59Zdflz/7+ufln/3yT8oXNzdsvQLwxna5LC+sxj/oc2wJY9tG7kMBJPHMj09s23L59FLZpgBGYJs8AA8e9+Xu449k9EDrlJfHQ3k+7MrHjz+W+zu0MxGQUUZc7DkGku0OYMh4qAAOtiJZLsv1dsv37HYPZAygbSOAA6wmmkOANwAiWRHIsKDfAmAEABtYl+vNhr+D8eJq1Rg48Nm/++u/LfuHh3JzDfaK63Jzc02QDhhQ7z58KPcfP+r56fsUXh8tX3BdzBUYOO7u7lTQgNfAVLNalneff1a2t9fcn26XRu3w8soCHTCXHMiy+lQuAMqAP4gWFRcX5fH1tWxurnkN/P2w27N9CmRerd0ERsfnAN4AKw5kbLnalNVqQ5mEK6MWWAKF5LMExzFuMscewj+XTvAmDN170q9OLBXpfdaZrajVQKXGEFXvQ2UskAS+2L4n/KgR4G7GRp/xK+tQ6Jum61rORNdqIE/fVwCOxNh5dF5oL2SODfkppw7L3YW6X+Q/ByDQ58rk5bs4Rms1nQCePDuFkew+E9fF3sNeMuDZLVWcEK02MuIC7d4NRGk/UX5qxC6gnwLEq7OHehG/+zf/Q1l89rP5SfDzDmfPHD9zgZPPyhnoMl7Y/oB9AIV++jjJXMx4jEPPxaWnHqaPHY8AjuP2KbllQPP/tMZ5Tetcm6UxATXN5NiKt3xCbHHOfs83Oe2fLdvk5sP5OU/FuafnP1n4YV37eTorFkdtSeY+ce66/Vn/+Conw10z8a25sXTzFW+a27++Ro7nvum6Sb+Ozz4n3+fmyHt9at3PrfMpWTm3j8b4YS+zIdNZjgbbksc9tc5T8zH1Gtdo0MOnxv6Wcef1PSXtc/KZ739qnWPXWtrSBpShN34hAzfyGbxfv3kAx1vWsumviP0nVrk8Z+NY2niOiyfyGo/zfvHdd7+NFnE1M9EBEhSv6QOteKlWHSdWjjyodthrCrIdOMdAQ6v4c1VWc0wi+B2B9pqEj3HxWyTm68olBKoD0a1XrJe7JfMtvPU5negfrzshhacUw7Hyb+ANL4qT822+WtA3L9bUhhkVxzjneWPw8zWh4+B3vw5VkdfEVNoag/NquZgKmoe7PEkPXZV1XiPeJic2ovJTL/dgjyNr039uKvni5GYNtFb0ashm9COdU9Rza3xuQ/N6MW/nFOm0gnPg5hit9TYGjqCmTL3kHLycAnC8RWGPBmZqbqZey7I4B+AY7y9Z+c8P4Jgz+lNrcs4ZOmWo3vK3qTWYk7+3jnvKCT3FwHFseHtUc36OqfHm1wTg+D8iGWvnuvUGdeDX7VIeUxsVsm8gCBJ0h7wuAiw++NWDXQ/gwLxkEMfUvubBM4bDwA97DWNWgoHjRVVGaJ9iAIdaqIgamuwgaKMCgEUNbqYeo+kQqPNcA3CweiySsE6Gi+64MS6QKIOBkwBwVAYO9INMwS4pmdr6o7JxBN2wVVCrNkngDeWJK4DD3WlOAzgUXWxOeTsgjnKqQG6z/8cADo2d/9+BN0Lxm/oUv6LdSPzL6zvqI89renPF5mHMyi+3gIzzzR5JSmXGzE7vWo2hBXjyu5oTFwk8sqY0BgQBOCLgY5scF/C+DK+mYxtQoFQBIM9G9X1sJ50gDupxsRTIDAE0VbkwIoDFPZWoQuu6ypvXqPAtlpLUwW3ZKjOb5Kz5iX6Lk8H+ez+bA4AjSHWa/mgtVXTtLE1Nl3iB9Sh6U3YTjuxKPNbkISSWaVLH8ZbTVHZZDg0MceVXTjoe+ycaTLd3ar/b2BuD76X5r15WKUjAdjtN1e6QOTIdmGaUOY1ox8M91RJBlSmGgVGPB/dodP/Zj+qAXG6PEkwaHowq0+G7WMeIfQMgtiwrx2eFtnptXgJYkBb2LYfyLHe+j30n/4169/9FAEddbyr/fPZpZzBU8kLP20ZN2TQ//+iTNN08pbvavuk/13xN3Qu3viTASsBJzD96sF+U6/VVuSUDh1qo3F4vCeDYrgXg2CyvyNTRABytuo2JdcplUN0j6bVEf2lRirP9QbRBYMIdbS4SA0c7Q0a4tQLFrTHtK7vVYNDwM0EoenLSJ0fFLhPQAWpgEjHAG6RvDyp7AjAjccjXyBhQ6SqqTq1tm6LtlWba1cVIVAHAcUUAB5LRAGysV5uyXW/LZnXNn8nCgcTExYJzz0A2QVoNsIk5cEBX4M1I9EYrFfgrBnBkEAeejyCOaD/A52IOTAAO95VvrBtqpVYBmqHUJTdOchkcbjAgxhJJLWYhmKsK4IV+BoBjCflILVQgK0iCVvBQLeCIPeKS5wp2M+9MXygCoAXmB/KlRH8wmrAtj1vzBAsMABxM4AZjwwD8za2R4pFDb/W2jvoEoLQuwa2WB2bdmKo8zHqvgkrM2IKEaPoSS4RATkwku2LdAA4zKQ0FMl4r6+6eO6J5EZ2fluz4yKaKZ0KykEn3AF/XNiqZgQMtVNjGR+wbBHPAb0aCNZL8jQ3Nhr0VGgh0IyATAE2bFYBNaC/UWqgYxMF1BeCLCffwjWVVZVfppw2B+pgnAznos1lQ7fREIrl9trEXNT+x17F5TTl3NUll3wjgRSV8TC1ue2B5IwV7UMyrFY/BjnbHjGTyM3pTmMUlknQGIABgoBrjBgiOYdsa1FY1FSKXCl1C10nP2HZnvyDP7fTMyPcOwI6rzwKk4lY8ZN5golbshmTjCPYkyljoZ1zH7TbIvoFkd4B6aFcI4EgtG+LZPc9KPOb9hGKW0HPB+ERZitZfuBfGL/B0ui6XQUwtsNcCcJjuPclhgDcagCMnmYI5pYJrI4HbO7DSLQRxKCHWABwqNBgZOD4+gn1jX/5wtys/POzLj/sewAEQB8EbaI0Ce8j5RoGBrsfrYy3AxFEZONAuJKrNuUayl1DamE/S2wPAAWDB8op2PQM4Gogjkvp4P1umoVVYSywbwMHjfmXfE4CFKAIycaCNSgZwCExCPYxWH88v5erllewbX7/7rPzFt39S/vm3vyh/9s3Py/vNtrw+PpbFRSlrgAYCwOJWMlxTFlGY9vpVjDlPT7wnrx3nK9kF+Eav5fGwKz9+/115eTqU5dVledo9lN39x3J394FMFf6M2fHYpoysFVecazFmqe3UCoAEgBMWAhIgBkIZvLwku8l6s6HI8mgGtpGXZ74ff6edJ4vKgfpyu16HzDyR7QItS7744gvK81//p78qu7uH8u7dLYEZa7Q9gQ8E1q6Hh7LfPQTQAoxYaN+yLOv1mtfFc6P9yv09ABx6FqwXwLjvv/isXL+75VjZIm2J9ytv8AhAxm5fwSqcB/iFy0V5vrgoh+eXsn13Uz7/8ksysT48ANgiAAddUbdOwfPCXwzwhtqpLHU0og8AYEiAPYZEZLypKe8OwCH/NJ8iPyXuh/eOvrnsaPhw0U7QPn0dRBR31N8nkk/tLNsKDWi7AuScz7S+fn/WajF/MwkJ7jKcQTuzJmU0avaj8U8dNyZe43hq+8HjM64sVfuXzzO0IwRZNV/Bz0G/OAAUUwk6nKfgY7ZCzmizGjYWsQ3989m6RqcCFA5QZ6LD1wFSNtGskqZOei3l9r/4d2Xx/sszszIWdISNV4KlJlWrFzC4Mf3FbcNi/CkGORnrSGfeMUaiRzt5sz5m0YQ2tVBpTG0EjA/+8CkGjq6CfZaBw2DsbCwdG/EcDH8bcz8z8umX8xx8ynxMxSbeGq94y9znYZ+77jnddTxDsQtGnXlSR1huU7w3Bjnu33HKHS8dddCnzL2vOZcTeescvWXuT11rHPNbZWZu3FPKo0adY39OxX9OzcfUvaSTz+/5qbWbutc/pXxOzsFR0ab05cgRNZ7HjFvIefdxr3s+sw0/JYujzW0FGI2tyTYq32vES4gha6qo7RhU4r1y8d0f/lGppJiQcRNlgc4bsU2E2Temv48CfPywTdF6DLWiJCmQcdNMKaXsOOVn8nU9iVMCnxd6fOZTFvicYuiFoy2E79E7V8cL1eZk2iDNPcv4DBpnqzbt16E5b6OhP6WATiunxLCRgkr1UJSMwaRC4cS1XvJZLsc5f4vym5OXMFV9yUMs2rnrnlPOmeropxmWFlQf6XZweLYzO8qu7yUEa+/o6qDVKlSybJ97nk95hlP7lR1eo1rt1F6T7P//AI45HXNQYQC3AAAgAElEQVROPqfWtu6DMwwcvR2YBnDMyUt+XQCO/70GyJwQcEAb751j4FDfWbVQAeUmDRwTyIHcj+oEVsAMtmLU+aNDUSthLkwheRrAcQcGjscdK1oZlH5EAOKRwWx1LG57td2rHXzZ45tBWyUxHUCoxBKVicOYNdgC7HFUnQjZ4f6cSs4m5oAL2V4kl6J2KSjSG6DEro2ZNzIDh3AxCJA5QK0WKtMMHDog2flw5dpopyQDAwtIojijfMUpvR6bybwRh+YIqNSgQQA48rpmn6V3vFuS0kl0/70xcAQbBxLMAzuMHKK2iv2xPiwGE1PtTaPTx7FFT3Ml0M2f2wK0DuRlR3Gcs7oPI6ElSn5U7lnkIgDSsXWEfLj+4lIJfgTA6t5kl4QGxKlVbhE0yraLHXzMxCIMA6en6pKJSl3PN5J1eM4p+0t/JDFwSAZ93aCVTXTiZHfwP1dMxu/Op9IHlKcjD2IiCNEYOHqfSmsW7DdThyNeuK8SyXLf9HGMc6j80t/7MJh91lEGOBEz4++rk4J0BGtZ5ybRNEeFsZJTNfvJdyK4KRkNwEdU8rZcgsY71YcZAcM85w5gUUe/aBPLZ0HC2yxi0oGqWuyToM2H8f4a/d1gH5io+Drnt3gefY9/agCH92gFDdbz1DQDhyZfa5EKuaQjQu+p1UgwcFT63tAjM4GU8SyRbV5vk3IvcP0l62uMg75jpP1UVQZi65eCNiqb9VV5d70qn92uy7vbFcEc2/VVuV4DvHFR1otLAjhWwcCh/vZKiDCxzsR0yB6eMwAcrCxlX3iwJgjIoWCu26g0pifuO55nzLbVwPFiPjDtvhKmTDhHAlk08UpaAcBB0AYTBC/lkaAGV5wKxEHwBgEd8XtUizddlIBrsb1DVdTRY5yLC8zNoqzwjExKA7ixLZvNtmzX1/x5vdiIUcAMHNxLaufBIoTYwvT9I6GqpKr2GsboFipoX4Hq7H0wcYBanF8AcAQTmAAcxMUSxIHUFXvQRxsCayvKZiSrLGdI+iIppaQldLl0BQAc0F9cu9YhIAqPkYRCJS9o1a/KCtXaAfYhMDVYabSXKJn1uytpjSg0ECDbFlc1G8CxRHVuVNqLpUFJLrJbENBhUEejMpds9WfiZuusb9uaG8BhXWnfaARtmB5/DFxj3TQmgTZQ/UuwBpOb+m5GEQM4zPDSKtePmefwHG1fVxhAzOm0LZrSlXl+RTsORgQl891K4Sn2CPYd9tfhBRXWe35BDsXCISaF1/BXKUe8YdP1bmdC8EYwp4B9Y7tSeyGycrCFCtbV7ZY0Rw3i1AM4VdU82F0p7dauJsAbtJNhSVWZnFnLkr93DAnpKoVrgVM6F8iORsuHCuBoyTMCOKBvIlnL/dROFrH9Ygw5+ZJaNlb2GOrGYJxJFPsEcmQ3KpSYAUHHXq8yHjwLmEEkAZUccMy2xtXh+TXLvFlXeF6hDCHxLl3tFh65jQp1Ndkm1F7FgCiCBcjiAAAHdIhYdlx1j2dv8a6WEpS/Fgw8ZnkKX5Lgr7A10gsCSxnAUe1NZcvIAA7ZttZOxe0F4CxDFwJH1CZeKco4p7ilIqvNkGAM9j0udejVaDGHedQ8iT0KyX4k/e/3O4I4fgQDx/6+fDw8EsDxu7v78v39vnzYCcBxfwAgA8UEBnCAVUNgGZ/DYT90j9cAcDxGC5UM4BB7DN6HMRJAxbVIXwHmEBuHWHMA8DArA9eQaxAWnuBhAHDiXFJbUUV1dqDt6WviC0BgJk4jUUgg3VN5fXoui9dSlq+lfLG9KV+/+7z861/9WfkXv/hV+fVX35Tb1ao873bl8vW1LKkGowULYgzPTwQt42Wyu4ReYIU9WD2e0aLlFbxgqeUC3v1Sdg935bvf/45MHABwoJ3K3Y/fk33j4QEADjC4RFyUOknPCzl2Idxuvy/4AkgCIA4H9Sk/8J+Wi7LZbsv29kYFJgcwh4Cd9Jmyj394zfHB1QLt7dZidgBbDAAc63V5/9l76qv/9B/+Y3m4u2erls1mTfANwWWYC8jB46Hc3d+Xw+GxLAgoWXJcLCR4LeWw35eH+weB3wgeeQIlTfnsyy/KzWfvynq7IRsL9gV9FvgfD/vy+LATEJYgN9j9q3K1Wpbni1J2T4/l5t378sVXX6n1y91dbXvxiDUvF2UNFpDlEmjQslity2qz5d6BD6PWWAKF+OydYwU6awUw1no0/O4WXxBwZurceuq8Yd9oKjahs2nPsMV7OFXf+vY0XyvO1kdnltAl9czpVrwDgDPnPFrMpvnNBkv5DHMct+1PEZkZdXzG6fPG9Kv2WafmdwrAkf0SyLbPKNYhHr8BZp6veiaCag0Ah5/Rjds5hgmWjxxTrHNX2wW282tdm/CPPS83f/nflqt3X3QTMM6vxz01S54b+bkpMT4DrDDbRgWgJB8hP4vvlccyJdPnztXHz6Ix0tuK1kdmoctAZtuwcY3wey68qwwcwdjIdmnpy4nSfhw1gKixzBVmnBDWubn+lPn4lHUeh3LuPuP7p+6V33NOdlKosx1pJ2TnlKzqpFbRMa3AbAZk0PuLx3lJ73e/71Pm5Jysn5rvt9znrfNt3XNKL37qWOvejZhNN+fDXI/rdepePou95fnHtZvSJ6de+xTZnJq78Tk85lzWmOVmCiiheEnmk+qZnvLcVRtyAtBmne94VGYP8rWy3Ixj0j1OtS5NZ4e8N3//u394bTc/DmiPG6galUp92XpgTg+qNz55Yqbum8Eb40L593NO1dTnMnCgfj4UzrhAeeOdEuipDTG3WXWdSLakjTbeqwrjREJySoGOc3F67G1989j7CtEpdT6vgiYdsCpg/f3yep+aOzu1PM9OgHjm5OKsgZk1JnLmTxnGT3YExqrZwZE4ZwQ0FstL22Otj3J7bZRfz3PfQqVR9hHx7uxpeuhThv6coRmfZ26+WkVSSi6fVIz/3wBwYO7etqbTe+kteuZT5XPKUDbdd7qFSr+XPg3Ake+7u/+x/OZv/rcE4JBYk16/9gBz5c+B1J1gt0DlBb4DwEHwBumGFfwUUj7r0lwVr7tP6ZrmVETynYovAzgUsH1+VeWXGThQOXh/eGAbFfeWNwMHAl8InlT0J4aVenja7KoSHQEmBS6JQYlgKs/iGorGXvd+ZM4j3iAbhqBExHtq1YjmI/CbaqoS1bjSDZF0wNGqFh3EzwRjpPcEiKOCOXBpvGaXPKbelJ7t0OikeQ5yp2wWg5Jp3ZqL7wVTwMTx/Ahqckoc56xVk30iT2bc8tBmsMphx1jh2IieqFaBkrpa8JcaUOmC9JFsdXVGZdC0jdN9bUspfxGQcTuLCgqJYNeYULcznpMGul5UEZFiW2uv98aByclgAzQzg1bteBHz40mJpajtAIKimfKiUuwWNJgAcOSAx1TwI+81sclowKSir3s33hVyz/nvfOpU8RpyXIef7LXlu+kdwzfMyOHkbttf1Z4JihL/jzbMSkZWm5qVmbOy8RqukStFvEdk6nPblGwbIsjR+QM9c0nb/9O2QttB76Jeqb59HIRDZiB3Hh+Sn3zm7E9FX1nlDdKeCmCVE6h9uwjfDIsa+weyUylkBcIRRtP9y2NvEcyB4LBbwEXCN1piTbkBze8QS0YFl1QBG+bIspSDXsNr7qmefWWopiMmP+sVKYawK/0+b3Le9IM1oObfv9VFamppomreuq4BOEKUusDstFxMn4uO39vPsxOCIYNB6Y9PqaJd6yzN/FKuLl/LanlRrjeL8v5mVd7F1/V2UW42i7JZXZCFY7W4ZBJjgR7o0UaFVcr8Wa1VCCBCf/WgwVdCbklwgwKzC95f7IluMZGCPf4bl8Tze8zAoept0b6zyrt+KQlGAAerml/EUMEk9EtxUtrsG7YVZPFI86QZDr0ZiTYPyS2v8Bx45s1iVdbxjABsgH1ju70u15sbgjdWAHC4+pvMG25sEG2OOqZCtcVyCzX8rHYE0f4NCR6CNw4EcYCG/BAADjwfC5oDvMHvFHMkECO5yGRiOhfFPrCFNIDDoDe+syrx1LTNuCSasQBwXF2UxfKSCVgAOFCFDb2LPLzbPunW9hl6/8YU3I1aWkc4ygvAGUzqrphsIgsHKvQhV5dIJuksxBYqTvwTjOKK62MAh3eRMMTWaxFwoV9nEE1rb4n3OVit5CiqouVXtnOc9p2BC5J9JaMF4nCSMxgDahuYlPSs1agZ0OR9QqRmMrS9HspBI8pst9w98yOfh+2vAtBUk+7RiihAU2o7iMSyGOsM4GDyni0X8n1yjKAxI5hRAfOxWqwJblJrIc8J5kVJczMlKNk96Ds7TFJiyetsdjgn+fge+z7VXw22l4kYgbeHXbHKjBOVwCpW0L4gM43PPMGy4bZ2GuYFN6HZXAzgEAuHK+SmvQPcwkxbYmnTXAr0Ff+ZmaxWghsY1vyiSbNqwEYAOLTNHdcTcKzNrPZ4M3L6yRVvbp0pv0Vyw3ZW0SKlMW2IiUAgNDEnUW8HcGiNVhBIJAf7htgK0EJC8jAP4GgtlOQbOb7gNqECC1YGjnhP9SijzVT184OWn/qErVRk8+kbxvmSWjVaX7W5cfqw9oUKRLta3dVzDydP7BNVdggyFIhDrA2H8nDYl/vDXq1U9g9k3Phhtyu/v78vf7h7KN9/3JWP+6fycMBZGwyYCcBB5pMG4GCBAttsFb4OBo5XtlERQ4oAXGpVgvUwo4naoQULyeIymDjU7mOZ2qjgPdRvAeDQHo5WftVPbWcxx5XVz0yGimwcSOYHm03VYwR3PJN9AwCOn3/+ZfnlF1+Vf/WrPy1//vXPy1e378oWbTUOh3KJhCFkmvGFR8YV8IVnwwrQdgAkcHWlFmUAee4P/AIwAm1gaswHYJrDvjx8/FD2D3fl8HDP7wBxPD7uaiwD4wUjBdkqoGcSeAfXMnhUOjLmMoBdFcBxfV1ubm+57rv9ToCvZzFw4BrYN7Yvq8WyXK83YiFie5N1WazXZbPd8D1//9d/Wx73j2TkAHiDDEtCc5bH/Y7PhOcG8Nr6hXafAMgrtjdBqxbKK8+1FwRivCMDx01ZbdZcZ+wJM6/t7x/K/uN9ZXaTd3kh3DfGubgqq+22XN/cEoy63++j+AX6QvAasG5cgoEDdh7sTOutCtOg8whMhyMRrEoTiVwDqBwnMnBaNlAgr2oM7TDbOFbgoQGINToShWl9/EmGxzoxitJqq/jwHuPa2PtdBKWycLh1X2/La04kUTAexb587W4MQ3J7Iuw/dR4bARyer/zdun8qpumxUc4cjMomOwpRHH/IOSXanbCfOnsroQ8f0rEXFYH0sXFeHs9HuWjn4Agr2X1PazT4EImhVGxefXyh2kL35o01vP6X/7Zcvfu8mcIJMMG5HBKvnZg4hpFNOTtpdMkMp3N/tfFpPFNrdSomfbzeWS69To2BowI4A7SVQcxeY8fQHVc5BeDoE6RZeE8DOM49k32bcZ7f8rlOjGcAEFPr96nXHq/xlrzDydzOKEUnclVz9xqfoUrDGQDHqVze3Fqcen2U7Tzeczm8uTk6ldtizHpCUU7FYqbGfS6vNrvfJ8Aap3Oxx0X6eQ9Lz/xx/96SA8x3OCWTp0YyrTOT/pnIr2ewWNM3iTE9bpjH5LXN8zpn0zSXfdsU66g525j1Xo03R27LvxtkkmOVWcYvfvfbv58EcFTH5siWaaLahPQAjiPk40CrPbVh273a4aeh56dRdN4Mp5Tf6MhkARuFPU/gOFlz98hzdF6JHrdPyc8wjifP06n7TD1HVhT92FuwxEI1gjfOP0cvEHOKKtfA5GeZYuA42qw1UN8j88Z5+FTlNzdXRmOfMoznlP+UYurcihPO27yyUmAE4x4dnrl9Ns51z8ARtNVc9ExSpxHMr6X+fm6+32osa//DRBc0PQcOhERw5YxTNGcQTu2tUbmek/+pORqV/qeawXMO3NyYzs33lEzW8fOE1FoqTN2jvfZPAOAIwILv77YiAjWI3pwBOwR9D48B5FALFYI3np4icK5qGdGW5uBvTpS1v7kCoZ+rOQAH4RtsWzICOO729+V+/6AKViRDGORSD1eNR1U7NRCbJl/2RPurAjkCVOEcRT//CiShGlVMIQI/qM8pgo4Ria0V/hHcTQkP0xIz4ZABGky6qo2KDsluU9FyL2zxEoHKiDA1/WAwSNh1MijUZH93JE7jjqBzBMSbDAbLQA2aiFmCWi+CwG6t4tZqrsx1kHRab0m3tfu4fVhq1RIhZ/f3xTwQvkNGDh+Z4xohZ7z3EAyastMeG4ELKfHKMeHzQfPsoFF/2GkQEuqmaJlS6b2N0o1DvcBMYvdwVW4NssQa0VFE9VXQyXJeIubu9ggd9ajlJZKRFDdE12JOec/EoNCxdQzKz5iBpjfbdfIa6eK9/IzAjHxOkp+bK6SatbWfUH26CKx4DNkvZF4nOfyq6LysDDOWR+mRV8qlr2tfxglB9xJW0j77LhPJ+yoXkDFVVeK6VZ5mqkcoE+lyrLp/GVhBHBxMwSo8B69tpj3KQ6YYziCO8N4o96q8FWOW95TsAaZNtOjBrBEgjijAD3mRjmGQlgnAl/LMFg6tvcCU/Ztaq9r1KvTf9EGuJZdGP97yln398YB0NBaayWjLM9gb3V8bqY4lrQ2SOa48HLxmzkfVE4nOXwrmVUCioFTGJXs71ifMfO08Z71eTCHhMdhgP5By7YpWHWwF4HAVN64I6vrXsrh6FQvHdlFub5YEcdxuV+UmWqlsVpdlubgoSwTtkTQAkAOBVsyH20Ah+RrgDfU/VyU1EiZM3jKB7XsjOaZ+5m4hxX1gBg5JWp1iJXPU5kFyptYNZgvQa0EZH8waADQgSQH6bth4MFe4vYoBHJTf19fKJNDWNPRQpVFuKDRXtmMml1dXZYu2KYsVk9EAb1xvrst2c12utzdlfYX2KZvQ42hfgypX6HXU+zZfp7aJcCuVAG9qL+rZmEQPwMDucU8QB5/tCf6LWqnU1kbIiz2LkZ4ADujVqBA2Yop7pgaoA4hhhg23SIlRRg15ZWoSa5GOHPBd8PPVAvrngrqW8sH+1pAJ0Vxz33CRAyQBmIoD6Wx5F3opFoG/0wwKmIHk2wqVuUjuLNdibLiSbElfh2zxeSU7BnBM+ZV+Tf5bfyYTU1mb+6nKQoE3wEoB3zGDOHQ9tw1aAXRCNgExTIiNQ6wcfLZg4FLLC1d090yLnX0LnyvrKj5sBB7NvIUxG7CX7WcOvLPaPuRAbVPEwGE2AIKhQvYOz4fw5w/l+SW1ToGEpZaeeaxKWAq4gmQk1mq5WJfV1bqslwHgMKtEzIMT8DntlXUfn9tV7yEjtmO0twm4WMEYcd6WfpZ9FvtET9CbffbqtyafqyaeZSjjDC8gOv+W2pNZn9VkfSSTG8B4AHBMBFxba5AAKIXMNByK/T6dJaBXmFRli5CebaSxfGlvcP8HiC+fgWVLE7MbRUufwfwYiKCzT7RQie+QIegpM53Uv0N3Q46gtw4H6i6yJyHRHuPYbDYFX24zgX0DAAdbcVFfIqmnf656t6xhL9VCsWAq0VrG+crfDRwkY2mcc9C6I57N8uFArYH1IjszgCN0ZbAVCYAamXue5ZTQBeuRlaStO2Uatw36eYGnmu4RgOPAOQJrwQ5sCQcANXblx92ufLfblT/c35fff7wrv/vxrnzcPZWHvfQ+zzuHp/J8iOKI8Mego3Z7tKxQsQHP5gBtsN1KYusAgIOgG7Hkck+7fUzob7dTAXjDLBxK5ivxSsaOqKiucziwwGVAFNunBLhAvTDDXwm9xPkKdg4DOP70m5+XP/v25+Uv/+TX5VdffFVur67KCkvwCDaNp3IBnfW4Z5xhGWctsGvi3/V2S7YKAAWIHXl+Kbv7+3L/8a5s1huyZLg6AgAKsX8cyt2PP5Tvfvfbctjdlaf9jsxl2CNgukDhB+QWup2t2/iFApAAbASzDGQe+hato+A7kQEtGDi2AHC8uy27w6E87B449gzgyL41ARybbfiSF2yfsthsqPdQLPP73/yOuumrr76iLD7s7hVbKRdsoXLYPcjmXKjQQyyiz9Qbm+Wq7B525ePHj7HPL8pisyqr7abcfPa+bG+vBbRga7TXAtAV5m13d1/uP3wkk4nOjjhvvZYDQDSLq7K+vha7xpVe5z0NGuQ5XcwlAG8sVhuCUrBO8B/xJVZB7KkMom/emvRXcLvVNjmx1/w3B16sQ5Lvf6z/egA+PtKYBI6L5Xqb1/y6OGY0NvR01qTdBXipnsHyueMiWF1D3w0xB9P8zccR09zoBikp2SM7HFvwtXxmxe+1WCD8qXy2arpXzGpizmkJtDwnPp+NrA0cWvhaeH/PxtDiCvl8FwZAujW3so1YnXU5v+fWqxWkEydg22wFgIKbsI+ZUy4SS+j1v/yvy9XtNIBjPLvOrU31VWrRy3SatX7+E9rBd/7LiSR0k47+p/b5hAzVgCPWKeCXwZkGM8+BN0ZZagAOnQ0yA0ezF7Kh7dw+D+CYijNMPdvc+976+U6mJvI++Z5vueZ4rh/HPCc74/vyvfLPn5KnmrrXZPxmJp/U3fcMqMjj/ynrMRcbmpP5ubmpPuRM7inrwan5npybtNemxnl2PdPnp8Y9NcdzMlnHn9Zrbr+fez2P+9wznJvvczpn+vqthUq2AVnf6HXFEhj7Hv6Nc5evk+1+/li2XRUUXtsE9zn3U76D7+Wc73jv/NkqN//4m7/tABxzzsWodEzZaioSXPx4ovSanQ4r6LwpdKAxHW5UATJR4gen6MkOh6ax/LbJHios+b64QgqUt81WVUOqDG1OWK3A0MiP8hNtL7tqMe7X+zqdaGjM7TDsOclz45+njLvXZUqwR6EYFV9n3JwYiCpxAzjmFN65TTsn1HoWr1mrTHZi49TzaLFDLirNtBMiffW11mKagmluro7GXCtr+gU8p5DOGZZRHKaUTucEHauTmixyMCgzcHjPTW7soUcg0fs8SJEvPbmv7aan1lL7r0+Szb02vj4lj8dJoePVkgiYNryt8bnr57017rNe95x+nnN7Lf991G3n9s342VPvnzOG5+RznPd+XlxV1tqPTI1B94iEZK7GfKPBJwPHX/+vSuBFEg/3URxGfcIRJGKCBdV6ZN84lKeDAsDoxfqKFiruMR507j8VwIF1MjMNOUCplZWyp/0KSt+nCDqj+gtBxrv9Q3k4AMChqlYzhYiBgygJzg6hA6Fbc0U396orNw0SiLOYAnU+mCkpKACHC2eUnKhMDImWXEZRByg8hf6J5YN01ZxjMRvwfOnvjp2QgaPGoRSPEh5FD6ISIV3VQJQ4pFLmfwKAQyNUAKI9dbTagIxE7/GmlpNfEFXt2W4d661MpmZ+ac5q5KMabSnuL4pKs3G0YDWftymMYABoYBBrj9Fnqm0pHDRwMDsCStGzotq4fp82AAfDTG7FEvawOiNxc5m/8I+i0lLz5qqf8F+i9YfmvuadK6tNThwwKOtWJk5eJ7CESsciyDNx8O/1iBJ2bY2aLB3ppyMAh32v/Bn/rGfws7RhNP+gOsA1UKg7Zt+D0xqLjPcjoQg76cSJPiAgjX5uNHe4Tg0kXEWAPyj/mz/VZkM2Io8hLh66J9uQLFvdfFadoVf5aBFE93Mx2V8D4a7wbP6UQRyqVHNrlVw1Zo2f9mkgw1noFVkZ7plgHlDlk3So9UfVF1XvCMDxgvYNqRJn9KPG3zXPGpOwMdmf7P2SqQNSlrOpQ1F+zXquzrmzKfRlfQ7J39uaejXr2QUAhmBz6feEfhsBHNrrCiRPMXBYdvXppuvztfPc6efGYnO031TmaYMVRiLJNwAErGaufC/l8gL9318LQBo3YN3YLgnc0M+Lsl3jC+1TLssqABtg4VgscC2tH6s3keRZLvglBo6o1AVF91ItVBigjUS7W0p0AA4GUrUvnXz2+tGOU8aQLA+AaKXgbwAiJFAAgDILB4AbBwIc9CUQh5LVzwQRgKlD4JD2T7pWweUIDFSMpRJ5BnBcrwTgWC/WFcAB8EZj4Fgz+Ugmidf4XgEcouBmVb2Ty8mSCsCB8UVSHaABVLA+7ssO4AE/16MYRvTcYkPD9ydWxQvcSV9NRjZkKPQ9FABsSa0qt95o4FXydkQrK/kmEVgxkAMAJfg2VwByoFJbDBzUvQBwBCMQrS+SGAZ601OLwH/1dsKHC5sn2VpU8MZqtaE8GcDB9jROGtYwvFZyCsDhPed9NYI3apKerQ3wlRL0iYHDdPcAb9CvRYKU9Ohxb7R/wLhrexCMM1ho3EIlWqzY7oDRRUwLPROUcsGJgaO2oQlfMQRX/mlOPh3HJ+Q/OhAfVcBun8JnTgAO7jcl5cWaAAaFg1hvXp7kHB+dS6MiORLZYhxRGyWCuQC64demXIE9JUAHSAJXCu1hHZPFlaasjB/yo7M81fhTnS8BNgRoCQAHZc6+4HSMwH/nOSLFwig34XgrPubWTn0Cy7aDfldtFYm9GcFGAyjD/srvsTNgxhizFImFpjJwpPyKzYbAvsHKSaCFxlNtXDYxYW/0jK1Ps3UtK6mTPeIz12lqwM8G0Ag9FWxBnBO3gwomDgHoLUOSMbzPHsl2i9ZTSoSbfYMAjmBkycyATtZqPW0vFAMRu1MANCKpWwEf0e7AcsbtcgTgiL0X+liuV2Pw4UkD+i6Ai3We+J6IcxrAEXGsGoaOORTLhM7JBIqFfJmBA8l+gDfAstQBOB525Q8PDw3A8fBIAEfFQQSAA9eWrVRLFrA6PD0KnEH2BRQp4He23lLrMbFvRBV9tMBwiwIB8a5o27mH3UJlGQwpBtDxfamNSrSczExrkDHqSQM2AFZ2ojTYNlhAEcwc8OVxrAf7xvryshDA8c0vyr/45Z+UX37+Zbm5vCpLXO9wKOXpUF4RX3h+LOWJtCRk4zgc9txbt7e3ZXNzU1bX1wQMYD4IKNrvw6Ysda6J1i0sMnk6lI8EcPwjGYIVWcQAACAASURBVDieA8Bx8SrwB+IZa7JSXEVbyxfOOYH+EfTHnFDeX8HWAZ0HIMMTdSdsxOZ6W67f3XIc97uH8nTYs8BFgD+Bz22X1stVuWF7ERUorG9uCHZga5L7+/L97//APfDt199Qbu8f7uivADwHYMjz4RCkWtFmDvLw+MT3wK7ud7tyd3en2AZe267L+npbbj5/Xza3N2RfoSxcXhDAsQ0Ax8PHO7WfxRqSBeyVftbFYsHPE7yRdB19FLazi3M8nhUAjjVatKwJ4gB44/JqWVtD9jHkHMOYAHBEMYx9Zp33+pjj6MP73ND0YEuu20YrftkXlORzRD6LChyRzhYuYqng2WBu5TmyT+RnFTzGBXVc6+2Wn8U2rp4Nwq60c0SbgxwLwef8nnzuzK/nc5XH5JZvYt8YmCeTDcYwps6IvCZ0APw1t1/y2bzGqHo/xoUyAnI2+i9KQQXzJHs6RMfxvtry2WfPgYVDJjLGFnO9+Yv/qlzdflbFZlx3+5bjuTLLGY+fOQ41BdzM6xtn81FW5+6R16u779m4jt6t6/qQLKeBLk9iV54rPp0qQs2y1AM41HrLr2Htbc/7Z5gGcIwxhXF+pvb2W16bus64/07d69y48t/zdfM1514/N37Gm/oLDRH+vMbHP1edMciKfdMaoRj/PrCVv2W+5ubp1Pxl3To1X8exkhannNs/Teb7uJNtwNQeOhXfmtqXJ9dzBrwx3j/HEj2mU/ca1+zc/pj7+/Fa9nZKGqIdF87J/5ycO8R9tE6pKFxn19ZetmEWolhpQi7H+03FC6dkw7rIuSXbpjzno7z145EONU5gvG/GUeT1vPjNP/wNARz411CjfZI8C60/7IlpkzRBt5l6o08tVI0d5gMPg1OJXrDzPVoAoj1okoZuZiNZk2jN5RwNjk8sYj9humYGXRwL7AhKqNM6I9vHwZGpTTe12aYM/6g8R2dyTrn212/P8BZFMrWGfm383k/CeQBHd+3YnX1wJScYRhCHHN9TjlCej6OxurImBelHmZ9SquN8VOk64fxMXWfat86AIiui+T1mWcpz0JydCOYEHagSIK3ybEqWzinoc/Jyar7kkEbwUAOftRcNwDENIMkfnDLIeY9NOUNzzsOcET0t57OPMfmHtxqvtzhu58Z7rA/6Sv9TI2/BsOlD4JRB87wTwPFXAeBw1Z+p/1lNFMkUVPIFswXBEXvQLwvAwcqWSPjpkASEQQ8Oa/tVhnDUmdnJx89KcppWOdqoRP920tMigAga6OjdjRYqD4879ZdHNethr7E9BeVokI9HflFTErT81AsB4KgJAFP2183fgrH+MMnMI3HJ19ySo+ZVzDepm72kQ72php0kMIjDLRfURgBtVI4ZOHi2ngVwiJ3DsvtTARwacTv4cb0YyAwLXUEcg65nkE9rnx30bu/HMaRqFVYU67p1n1SmD73eqnv1s3SUfvZ9NMZhN2Tfxf1RPcaj6k6Ng9WvQ3CoacBIWJlhIzEmdHbCVfsBClEwIkAEBgmkjUlGk6xmuY9CLlWKXatEzdhioIYiaSlgwxO6AT1GAs1pEAM4YsWjhUpW+Q3o1MBC8r9GAEf1XuIQgL834ESUgdX1Uu4k7IwrYyqVdfgMDtbEfhTQMdhYYpBcf9M/hNz68FvblNRWGVhe6ZWBDDcEMA7NCUBbD09WAfGYBqfmmeXSpnVUgKcBiU3jB8VR90cFDqW9lFg6tF2kUPUZAzhinbnYAXKLZhpmrPEaKWgTaxYAMFbWEtSh6j0H4tWnOEAcp5DwHci4qr+OSUTbqQVnbXdO+cP5zDIelKS3E3Ar6OYb0qytqu6bQDnyQutyMbF6AsDh9clADgNvGoDDybAetFINzNF5xrrZ5w1axjqm8Uyjdhkxh/xjD+BQMivOUgQpAsDxUlbLSwI1tpsrtlMBeON2uyzbjUAcm+VVWSFBc1nURkWM1pQe/X4hWvXVslwGkAM/i4FA1dQGcADEoflQ6xUl3WpjgBh/2yWqsEASI1g2DBBF8qmycoTfgcQBEgPRQkUAjgziCCYOJKzYXi3AHKl6g6rV+tTJJoIY1PZHbWAuyMBxs9qULZghFutyvd6Wm+1NudncioGDLVRWSqziiwCOqBavgf0ewJHtKJupsGK1tVFBIogtVOCzuIUKqOCRiAFogy3dXvldAI5g6KoAjpZ8kC61v+62AM0WV4YcAlkdHCQ5eq3el25EQhMsM4WU+2DfAIhD4Dmf2xN4o/oKahcjEEfId/hCiltjjpH8XwaAQ1XSKzBwELhhUIQYOAjYsPzTvTJYfPQtbfsSg1piE+BYoq0B9RpBySGDkKtg3yDD3AEtD5AAjeKWaLXgdilYf7ZQofyjXQgo4RW4XgQbB2RfQBW8HsxbUV1KeQugRAY1xfR0Rlpz6LOYgQ0CMNRK/9DP8l+RSBZAie1QXsRWI4BTSgKT/QVADiTgG4ADa+32OLSzZtGIPU24UjxjbXuDPc/WKatydSEAB4EJBihErKiP7FjfpaCY2d8GQJAwbH2iTpXBGdgenGyJgUMhinQeCv+h+pLBTiD7Iv+qVqJGy5Bso3i52FvEP4TfAv8Tvny1U2F/s42q8TsCEQK8wWfCjFpPDrYJGoZsJgGcDvse6cMRqh9m0X5xD+JwAqfKE68ls5PtawXsh/wA1CNwj6jWBU6wfg2WpGgV0lg7tVbbrRg43GoLQAHvFyVM0U7H66N4hxgM5dNr+aLFjEGKFVTh5K0ZDyMJq8WVb1d9pQCBVABH+FCCvYVflQEc2oJaswzgyDEsnQ9s48WOJwAHWzW5hcqLWqi4RZYYOPYEcfy425fvAd4ggOO+/O7Dx/Lx4bHc76T34ZM9Hx7JwMF5Z6W0wGW73S5Aj+GjTTFwBOBDLZFiDgAIJquSwBsdgIMtbpB0X4QOUKsL2viUmKuMgy3PWkGRYoB6AYZa68C5AHgDQACBOK5eS0HjNYA3NotFBXD8s29/UX7x2edle3FZFgCg7Hfl5bATkOPlqVxCj+125XG/J/MEARzv3pXb9+/L9v1nbAsClhSACAD6pJ4Cy4P3ttu8PgLA8b0AHHd35Wn3QNYyADgOD2A2eSyrNVr/oEXHJfUngBgEcASwEHPi/WPGSQBpIDL42wbtRW5vyg5tc+4fyuNhx1azaOliAIfPupvlulxvNlwjjH17c1MWm3X58PFD+fDhQ/nw/Qd+7ufffEtZxWtYpy3YRSx39BeexIwK9qjDYwV5EERyf89r4xnW2Je31wJw3ICBYylZuLosGwA4VmsCWXYf76Mlj22h7AvYTlbXWz4/gIBu9wzgBoFHPIpirhZ873ItBo4OwEGksECu+LxaGdXtFL6D9lvNeURsxef+qkNmgA8+Z+Tv+eemH3oGjho3SfrD+sAAjhbLs302kqWdu0fb3gInnYm3shlOCe09jqP4lXYWtY7UPNV/dS6Hc9DwPBWcoUmp93ejKrEQicGxzgmBYO1eOcGv4E0PknAcL8c+J899Dsph7On6NT4XXeZywZUesxU/CHQLEKr1ezrpOZYX9tvjWf/zf1MubwTgGOORfq2LLeX4VFrG6nbHXE6scLw0H5/N95//fFiciXh8ltujz9egRDsfGAQ7B97IZ3CDzRhTcVyL/p2+mAwd7IQr3f3+Fv/rARx5rHPP4PuOz5VjilPXmZvHP2au5+6ZZWi8b5b/U2t76tpH10wvvPX6nU4c9v2pcY3+96c+w9xzvXUd6lky5YLH+c5zcOq6eSxv+XnqWnPz3T3niT36KXLZ6c4TEz/O8Sl90I1/DFhSLqxnzmmi/u/dGvgiNdatE6DjW9YpDcAhO+P8Szur5KD48f3y+SX/7Hdm/V3PXkl3Ta1lf810tpPx5aW7c1M6//lv9b5//3d/dcTAcQrI4YH7YDoq4mx0OwMcg8pTVAPd4SRVOswUSMkTle+dlcX480/dbFPGf0o5jJvupyqKtzzDOQM/p3zmlMc4n70ANgdgTvDGLZfvP3fPY+elJRLGOajXT37jnDz2TvJ5AMfcXCkZFaGL5LBPyVF+/vy82XU6Zyin5nZEVOM+2bHJCqlXTscoZhuf6vx0CsV9nntUeGd8z6Bvs8Gdm6NT8jO1z04ZnbcauXMGs1uvM+t8zoieW+O3mKa3XmNuLJ8in6PurIHb2aNdp6kjMTV/QOj1envfw90PxwAOtxKJILAYOJ4rAwfZNwDiYEsVMHCoTUmuxKGM1//LgA0ZwWOdY6ehUTirQsMJ80Bquo98AnCgmvCBVaw7VhYSwLE3gEOtXXxG7Lht4uCKcFyl7ao04AFgCJrhKo4+f0QAUHEFZ3YHwF3SkXyK9FkfjBtzT+Toa5Wwq/fNwKFkuMEbUgGNgaPu2cjXVwfuJzJwcDW6XtkBKhNWoHJzuApY+I4IxJJEqLch9RNDclveUAA4aiV5hFZj/hx0py+TgAOuAKr7LIMpYvij/RT7hqqpun6rvpf8zBqgxed7F1Jj8PMY5BqIAAmxA8jRokCAkPD9AMqoTq2CEK9BHmHnlr3VmXQyWAVl2KJotZNby58iKV8ZOWiYWiBJ89ucziO9F3PeQjjxkz+jCyTUTtMdkrm6ybvAm00Un8Mfj/dyTeqw4hrJprkKyGCcOmYEcoLhRZeN5HzMd2W7qcCeCORHBXRomFTxG4udnHK/R+0fpgujfOaxThjp4UeVTQBHBCCNAFe/6kiGGnjkCqQAD/HvrS+JRKvKjhLQNaBXq+D1Gmthg4GjClwksgkWe25tFhFjr62jInGpRKeTNsMhKvsfwRyDsYLkpDFwtERJHXSSw9HHGP1U/z37WE2nVWtZ27/M+yctJmi5qyAvzu8ACIkLyV704DSBCrW/BVgAoK0HcOQ1amNq81dBS0lIencu76+2t3Td0DtRuQDFYQAHVUgAPFAbuVi8lvUSQfnLsl5dlttrtVG53oCye1k2q6uyRmIeLAvsf66qQSTz0UoFDByrNapzVwVU61erBX8mgAOU2AHgIDODGQjwM9tGJFY2gpf6GLMTsGrzIAp4tVB5DDYBvS4mDQMY0FrkJcAbAeJguzS1I6ksHJFgrPJk9WUAk8FwNtlBpQ9Sf4ALbtcCcKyRWFnflFsAOLa35XZ7S1AH2kUYwCEmjmgJYMBKJGizbbEvZ0pqsYn4mdEOBkk+sCGYHUEJ9meANp5fyyMBHPhMtFXBvgaYMgWwM0BLctADOKR+DG4ULEjLEgCOSIrL5qMVz0sAOMDOEgAOyPyi6czGwOGWamGfUpOzuvYBhFDbjVVZg+Ie84wK3SUAM0rwKvHm1jzRUjK2Qa38NhCr5n0E4HCsg+CgaBeV9QdBs1HNrupRgWnIusHkFwAcYJoTSwf9xlhPMk9cioWDgAVWpjcWmvpzgDkM4OBeIFNbzwRQdX/Y19k8FP1fbW3HdCrYLnzVVikbugw63GwvAXYmQ00kdSF73DP8AmhKSXqDN1ydVFvZBJiGLZsIzkBf+2ijFPNydaH5ubxQC4bKLuG2dpQ060G3B23td5zwYgs0M16lIGA+01p/WNeasaPz20ZFXBkyzMCh9fecusVOF1AMGeiRtV4MgTgyA4eAxc1daucf+xIGJDRwW/2p6g/xPghU5liAbRTpdSarMBug1r6p6YcbgLHKTwZYGbjus16wtxCYUuVD+rjOjRlMAHSpbCj2tQQCIjALVfdszQWAX8hHsg1uyddAiJqNBuDAnvGcOdHaisfk9xv4gX6ImqfOzg9A6mbTZRgM4mgMHE7mOV4lTckWKimBl9sgulWIARyYJxUZBIADrBBooUIGDgA49uXDfl++3+3K7x/cQuVj+fBwEAOHMA8Eb4BNQYBaM3CIYQIAP7I0AbxB9g2wS+j9bj9m5hSZCQEyCEJYXpVL2HSCOIKBwwCOSMZx3t1qJVXSM9ZHUJrWSupLfmKgC8XuZKYrUkj5gZ4L4I/ry6uyReuQ5ar86ptvy6+//rb86dfflG9u35UNZP/5UQCO3Y7fL56e2E7lcH9XDgAX3N3zGa9vbsrN+/fl9osvy3K7LRfLZbmEv7JaBeC/Aa1YYAL/4mAAx2/K/u5jeXwQgAPW9JHAmMeywLygfdzlFf2Lh92uA3Dk1jLV5gDMEEWWaKFSGTju78thvyNThlrOKQiAOSTYY7Up19tr6jzoEjCKLNbr8t0P3xOscXjYsU3Lt998Q/v0+9//jvtpu0HLKoC8LhiHgc0yABEsqbBbABsCQMQ2LtR/F2QHIYDjs3cEcEAG9DwXZQV2DXzm4aHsAfqALLGdmBie8A/ystpuCZIBSwjmCMwa+CvZN3DWBfsS7COAvtABAAKj1U0ANA3ewGcr2BfyZJAdlWgUY9RiHh1+5NcJ+DEXdxvPAmMcT3a97e/56zTAPPVuAE7qOaTas6mM18Rr9RjQO8Q6FqfYXQ0Q6AMDDnGyoC7HQKynBHBos9H/7r3bGJgcJ+CRxownBA1r7X0m8vlJ9k6sI/UN4aeMMejZ2H5erJjffG6SPY0iDyMlQg8L+KM1QsxvCsDB+EoNQDT7gHss//y/LBc376teH2OSR7Gjmgfr46y5ddtbY8ajjE7F0Mf3UNXOxP7nYuehoEMOHFeyryybfip3MZ6/PSeVfWMGwKH3tSKVNr5pAMfc+E8/19vmY2quf4ruOLe2b8kDTK1pfu3cPfzeLIFvfZYsP/QFzw3G23oAUJ/62Fvksz7DTI5nSn/n61b9+0fmiMb58H2nZO6Tcjlv2KNTczilA/J9z63XuTnK92zXDXRcJ4QR/z53w+Eh8jUln7Zf8dsQ/8vgMcdGfI7P8cE5eWNsPrFE5Z+zjDU93kBnrcXTqMtbrHxqTFlGcsxh9t5/97f/aRbAkRPnuHC32E4CJPrnEW1n53Pq5rpeQ7Prdx8qp50nT+hoaKY29bkNMW6mUw7AnJI/tyGmFOfUJji3sUdn5dR1x+eYM8qj85DXd0phn1Kc42YY3zs6LnRWJyJK3eciiTeOcwRzMOidExInjEEeZ3evnwjg8Nz2W3Te6E8ruLr6vSOdFMdbwBvZ6Ew5QU2h9ACOub10ytDPyeO5PffWPTYa4Lfus7m9NbUnRn023mPOaTm1f9/or8j0nAHJnJaVXhePzzKlT47v+XYGDofi50J743PnuTOAw8kA70EGJiOASXrCOQaOJwA4or+sq7Xd1oE6pDkIum/0Wx8OQ9l24OeRgYPk3DW4KAYOVBA+ArDB4Ni+7J4O0XN4HwCOAwNcDOqxmiOqjOvZ2tHWVrmW2R0oA65osBKpetHOia5RE6u50qECEMIpyOwVNeFg1p5gmWUFpWkOo6VKEDDEOba2W/l0AAclsWbTWvJRj6mETJKWEwAOu2fuY4vEtKvT1QVqBHDouuO+apVswX4RA1BQIwJCCfHqHtuUUwZ7016Ltaq6IsLd1Ua5CrYycSgQhGxWB9AJEEzdJy1rzrUWHW32blsSlw9pMMsJAAc+zVC0oiIRe7Y8RlAkGDj4rE+uEnUbAGfo+0N5YEtEaawJP6/P4vka40p7Nv5UdWFm4IiEkh+4u50d9khm1DFocrRM3gwGgTS5qwCOCYWdbVuNT8V8N0uto4OTh931+AjerzMAjtj2td3S4EAYwFHt4GxSRc9LNeL9EGBNPkdt+xL9fwfAQLUbFejRnrAbg5NTZqWhjEY1nGaib7NkQpdoK/DyJIYDngcCwKHeuAYMHfeiDOFS+4UYN4LJThTj7/L99C9P4XjemDuEzZ1PjJmQLmnJlTo7GQyU7M3oFxmgM2fr+f7EfJgBHPZzqzrle31e8hOnfZTG5Oed9mEirV4RUJ45X9tVClgbJK1SMoV2DvdED/SXsrwqZbUAlfZFud2u+XW9NYBjUdbLq7IkWANrhYQ/1hIAjlKWaLECxg1Uo+J9AHCs16TZRuJdLARKYC8SgKNn4Ij9bp1YY8aSLbMEIPDKZCHp3xVUZGsUAjiQ0HpVyxQwVAT7xv7RII7HAEMEGMSJyKSzBG4QbTC/UkBYDByAYlyU1dWi3Kw3BW1UkFgB+waAG/y6fldWV6uyulxF5fxCDBysEg+gQVSRO8llkJYQbPbnYOcDEBtgAjwT/BgBOPSMAqYItPGI52eVbdDrc2+3Fiotxu0e37IJboljOW+gDenGK+4eU2Wbbh/wRAA4niUTbKUjFg62TwFjjY1MJNulymW7mHyvjB5Swrx/JP2WZHCBHG3KBiCO9UaAoEjuOGHLFhJ1XnWNXJw57h3vqeOKQiXqzS7gNipOSsE/NHjjcEAiDBT0am3HOTSbBAEKSkQTwGHwRq3KXtT9IGaaaENUGcmQsGugvXaemY6S2S/I5rU9W2N8HM/2FLWQdSRenEhmmxUmlqOFT7THYLL35YnMCpk1g20WzDDCRFuAaupex94H88ZCbVPY7gP7AN8B5BALh4L4nSuSrIGkRWwaIT8ZwBF+Vmfzqy+IzzR76CSNt/1c/MJgD59vsC+diMq94K0n1H6ETlAzefaJRgBHbV2YbF4FZih+xnYgGRAbHDMViBcV6W7F1Fyg8A2TT9SeMQcdNacGdGjvy8+RzyzmGdrWGsOAXnGLSoM2oYOhkwXugYxUexzXatcU6J5fUYmL1hL4IpMOmZ4gE3pPO4OIhaPFFftAr86BliODuTIE32cZtTsJOHT1xsa4lueinzfNK3wX2K4M7oyeQuIrGs6rlTwEAhdsE7Rd4TeZZYln08OhHJ6fCOC4P4iFAwCOH/YCcPzu41353Y8fCOC43+OsXQpAtU9soRItfRIDBwAcAvgJwAF9RQAHEu6wobSnBtw8x7lM4A2yBQHAsQJDAoAKAGYu2UoF4DT8ne+LeWcLrRHAYTBatCSlXKG9RrRCBAMHGWpEJUIAxwUYKp6fBd64Wpab1ZpgyV99/U35k6+/Lr/84svys+ubskKbRAItAsCx25WClikoygAY4u6uoL0HCkgAKN3e3pbbL78sq5ubcrXelM27WzJyPBJAAzt2KWAA2smAhQMAmh++L9/9/h/L7uOH8vhwH2xUL2QVxdzBxl0ArHi1oB2+f3jg+mOuAHbAHK0ASkArlZhr6FH7igBw3LiFysODmD0Oe4JbmXTGvF1dcX/ABoLdywCO9fV1uVwty3fff1c+fvhIBlEwdHz11VdkXvnNb/6B63GzvS4rACsvr1RYYwAiWrEdDnxu2FXYObRoAxD25aKU7fVN2d5el+v3t2V9vamsIgBm4lpLgFb2O4JZCB4iMATyJD0IOVmtN+Xw/Fwe9nvOEV4j95tbDUFe0C4FcwQQxxogDgA4IF8LOR8EDQvsx31uAIfzFjgTk6jD8VCBEezzu4VKUodv/hHXaLqhb8XSnwX6GIbaWTa2L8WV0pmsP+Q0FrKjWKLBT/GBrkikxWcCkfZmAMdUjNRxtfGMo/em0XveAyRhm+szYE7G+W+j7+H7+17ZBs/FeLtxRdK/DsvMGQZa4ruTggG8to9NBg4ywjTQTRcPVSBD4UjvwT/7V+Xi+v0kG3CNGVnXJf3fP5fdgn4u3yyMPh8P9mXq83Pn1Om1zVdoMdjKwtkx1EVsNVWSj8AN2/6c38kMHGRpmrATOZfkvauNnDybiVj7KEs8QjaHr5ueqXk5daY/da1x3vN15q6ZPzM1xrlxf8oaj+/twrQz8zL3LHUvvkFIR53yho9M5k6m5i7Py6k5ynrmlKxP6b+58U6t6/ja3Pimzp6DQB7d9pzsvPleJxZgTlZPy+QxgMMg9D5qd37lx/PIWPpYLWVqYdkAZJnpImLaE/mCcZ6ybGSd5XtlPf4WBo5mp8SWmkEcnUZNBSP1XDToMd77b//mPx61ULESHZPlvWI63+Iho++mDOwUgEPO1un+c29Vem9VbOPYzm2GKQU9t0HmxnrOKGRlYSGZuu/c2E9d/9S1p+bs1HxYwOccqDzm9hzHAI6jeZoBcFA+wunu5bOhMU89Q96QyTf+SQwc7fN9kOwt8nO8lscBlCmmjR5VdqyIRsfQLBxt3o4BHHQ9hwRAVoZHxj2BZN5qGPI93rp/s5Ic5+ucnJ4zoOO1ff1zDsW5fXvODL1VNk45bW914k7P8zyAw59r92kJurfo1Pye3d2P5R/+6n+ptUiWAwc4Jc8NwIHgABg4yMIx0UKF/S8TUj54h9MhKTARMwcWPFvVGxGr00y0ACNo0lE5yBYqTHw8lt0zqpwOZX/Y8wsMHKhEQUBGCT/oJX0p9+7qgZhnU1CnRAvflc+5DaURSW07PwZxhN4cEq6qKow8ahIcGX4l5NX32AlUFsGqgt7gjfjd/WilDhoDh9eN+nO2hUrPZORqRw6pPmfSlQmkwOAzKs49J/EcZOOgzm+JGiarwc2fDl1HTq9TPn6OIYiR76MEVchABaaaaCIdZRKAo4ZIrAuDzYABvchsSRcLwMFEdCACDJQZ7bDYYNjEoAb02y5t4Jeq40cQiwMSVQZilJGN15pWChU+YAXtDACOaDaseYlqt2o7NUj+qzpmBHIMAYkakI4PRto/m+DAYlXi6QYOqcZIP7BOVILRgCkjNmisI8X7Q94aqXgGWsTcEAACOdTey/bUka4a5okCpHBXu1lXgdd0gj3w5zVheKRTZ3BO07o3ABwOLLmCMQUm+bnafmkIGlqmO4OTjlY10d8qqcC+gS83RsA6EF7ghE0CcDCR/tSAG00H9UGdvJeb3erXAI+AREi21XUPWV8MKHxfaypglA9G2S80lb0uKRBW9vCyr9uS2MfzqqFO+4bCVU0xcEioaq/omkMKdgMaG+lCjeP4+tnuH8tMMzhNx8c4gxHGvTnVNinGaQ4ufuiZYAy0UgEYY7Eo5WaDXutg4ECfcyQO0EZlUVaLy7JcgFEEwXIkPF7jMxdlvUawHhW6AG8smBBAZTUqQpF8QAJjZOBAEqDagjCgx/El+cWVZYNABiULnUQlQ0W0fUAi5vAIYAMqmvHlNipPTIyJTeCZ7VOUtJZdxV5TyQAAIABJREFUrWrJzFVkZlCLiWgELb8AyRkCOK7K7XpbrgPEQQDHzbsAcQDAAaDBKlqnBMCADBxORLg9ApJgkawMEJDBDdSPkUh3WwuMn4ANgAmiRYzBHABxHJ7UCoNJu2Akgc19SchD2Yk4b4TcQZLAimNd19IGYuCgymESwuANfP4ZtcB8DWAeJLMI4oj2Kc6/CvxpBiSziyVGA25SMdx4H8GvA9sGAEBIXOlrq1Y9YOBgQgfcA1GZWyt0jaMNwGPWhbJylaGi+qsVgCbmCYEX1EaE4A3Tzpt9A61TAsCBJKzNMBPQlGmtsdqkCLik5DTYKATe8BcBHFdoqaJWKmaN0hkvwMkJ9Ds+Tk26J9dGbGOunDwB4IjgOHUnAXnRAgP7DXsjzYVYa2LPsf2S9F1lhgx2HdhbPIcS8AHaCvAGfycowcU9Zt9oAI6qp6suFKDAPjhABQYZCfyj4BmBBsHWl/Vk1qtZz455gPEz9iE5N2yhEyeLqCS27Lg//HEsIgByVi0ElPctVJycqPwEKaEktoiL6tdVGasFLkrw8vwjzZRE4zSAw76j5qZa/phX+VaSiQBmEsjh19rraqsmkIf0c5MPA+ib1dRE0H3BHiGjk1putD0SNOsB6KlzEAcrylv4dAZ85vNtZXNholeARXs/bb31Wv6vc5fMPmQwWWeQdA6EfJNVy3aU7zFYZALAkW17tAzBXhPDj/YZbBIBHAAfPD+RhePhUSCOH/e7DsDxjz/8+BMAHK8CELCFCpLtaBn6xK8M4GBLC5x7ACCL9ikEcJAlQQl4fiHpnsAb1ANcy2gFhfmJdWQxBOaKYhkgLPX3KpduMURgi1qnALxx9fxSNgBJrlbl3Xpb3m+35Zc/+7r84mc/K9+8/6x8vtmU1ctzuUIrhMd9ed0/lNeHXXl+eCgvD/flebcvTw+7svt4V/YAGGDdVquyefeeAI7Fzba8/+qr8vk335bH1xe2XnMbKI4RTKEA0Pz4Q/nu978tu48/lsPdR7ZPgTU1gIMAb+jpBQAcz+Xh/p4tP3AvshSBOWMD5qglwRKIg2Dt8Q9zBQDH7btb/u0hABxo/dLiq3rfarks2+11ubm+oTqEjUL7FDhj3//wQ7m/v+Mcbzeb8sXnX5T7h3sCOMAUdnN9XRb0W4BtQeFKMEjFd+wb2FnscfgXBGi9lrK9BYDjplzfXpflZq3nhK0C44iOweUZcZPDgYyPAJAAHFIZOKL9Ga55v9+FDK3UoJZnabFvXC5XAnCQwS0DONCaZh7AQd1C4J7Bny2m0gAcuERcZzhX9Pu+nUWaL9j747kVC9Ynnx3GwkMbqeZnhR8ZOrBXKy3/4mdqZyjp9ioPNn5VsTr1lYHzGrdCBO0Zxnjo1O/jOcrj4P3jP1/Xz+br+LMqUmr+wfFctZnPn83rgWuNf+tsrHNL1WeO5422h2RmCpudfRVck62+oGtyAVVYCodV4rTYhvTrvySAI8+Hf57LsU2f1xwxaJfOZ7wjd3XihXHdxrdMXe/N9+CRVUELgdjtP7Yzfs4FWl6nzuT5TNwDOMRaNDVvR4ngsOH9XtO+H+fh9Fn5j5/vtienr5Xv/+b5HsAmU3GhuT0yp6dGefgkAEcU9mQ9VPf7CWBMHvc5+Zwa97m5m7r+lNyPcnI0F0nxZhs7Ne+jPhrHPbfGc2OdfH+KUZ/b+6dk40g2J4A6c3M8Na7pZ+gBHPpctL3uTWX3KKfHHWeVtJ/zPNumnGLgyLLqn/Pa5rmxDcl2zvfL+moKwAF9Nc5hu14PKhmfYe6+nR77m7/+vwP83RvPinivlIQtUJJUUTr0t2q6McncI1eiIjIp/TZxMYYUER8X8tymzVJwboNNLeL42tQGmbvuqfu9Zdx+z5STdErBZQV0ShlNXT9fdxTgt8xFFrK594/3yKjJ2TWIpGq/QY5lVH/XIT6/d85B6Ry6umMUqB4V2lsMQL3PDADilIKVvmzBplHZ530zxcKRnyWvLcad92/+WRUguSQ87eaJZ5hT1FPyeG6+pmTzLU7LuXt9inEf7zeO+dQzzI31Lc8wZ9jPGeBTMnlO153WOf9vAzh0CPGYOgAHg1ItQPBJAI5ItHqefFadkpm8R1TFal/CAA4EIVRpy/7dlYHjUPbPjx2Ag1VKhwMTQ+p1Dx2kCnH+o4+hSksfCk3NXP2WEbxR9UGrODVAxQAAPJcCZq3AobYciXtn51mHqQBvRAW8Kiil8+iUPLuNSvzOv/s5Gpq9JvtrJSDANPnvsO0tqMFZ7Vg2cma6gU4USzkF4IhKGTJcBNtATVBPI+ebdKeArNeF1cUt9Vnj5U5A12rCnoGjznsk5VTt5ABQbvGS2EIiQW48gRICcZhU5qu1uiBLc6s1tiBRlKJylHLtAIQ/a6aNQZlEY5+azOjYMkxD7IpaMCQg+Rh97gnuoAwECCgYFHgLt1CR8Za4j9mNGIurivie8Pls8UbrF0WytSNHRJNqTQxBR/E0ZtioOiXlH2xXI0aXgvJxmGBrCD1bSGvatJHFTuxwnvNqZzjwSKT7IfhQwWIQQJ0x4JaT7a1ziTftcJpJvxoHMH/IS2CACQCHA5rVv6tyE5FBq5IYSj28x0Kx5U48PJN2RwAOLa79EeavqXMiUQYARwR11FbArEDPCvbwIJalQXPJexL4pP1fk8ID8KGK/Qx4I/uo+RDWHchqtXBUd9aLus9No8p1NbblxwnR0f/s4qaewOZoKqDtoCUBYNFCJcCAQSVT41PW+Zqq/4e8N+2SK9mRxDxjj1xIFou18b16W8/r0ejo//8TzbSW6WVmpJ7ufrWRzIwtM1LHYDA4roffiGT1tPRBrJOVS0Tc69cdDsABg0G7iIo6b7+8F2Mv5EV14FMUaoesIbHgAW6rlsKaJpCJiTc3mqX30QYDQI5JMcDGekHghn1fzMoSXzMkEtAmA3kDsDag/cpVmc3xmbmBOJYrfgcbxwoADrAmDAAc7IMs5gFUmjrjPAPVNh11w2i9lVQnG0Klfo9ku9l5JsJ2Btxw8IaBOQjiEHjDktHePiUDOJhnc/speReIwyAQAnAUAjhWa2fhWJbb69tyd/PK2Deshcp0VeYTkMBPgn3DGAfEOmBV6GRqMHpwY1yo7ob0C57fEiqeTLf+9ebLsLUFgRz+hWcPYAerivF8BHDQvjGt3DAxuc4wF0q60v+Gd8dexVUsUa6q/QrgMCAQRH4KIAISPW7LLUPne9+/i4WD4yDEkdiqIaAfzBti34AsrVfXBHBMUa0/sz1mlcr4z+aRc2j7MO2DvP3NKjtolQlqJlEV54BsBcjHWgGiTQqAHGyZAuAGklR7VLw/ws6yVQW+ctsQY+Dw9Q15NwAH2AYA4OB3gjqY9MS88bwnkKvmI5ydqh4jEVR9lmzTuG8qkKM92/O9LhNiWPDWF8Z2Y0l5filBn1tjUG1prLVdioEKnIGDbW6QqHcWEqyZVbl7Ksj2vvaE2l74HhiYUDkElBdr3zTxlnHOtmf63wGl+bwQ54QwSQJhc4dJlZovLs9Bfn6qnAoAh++dDODoVl5hjDbs2qJOYLp61pfH4vCL5AMG8CAqiuksVTtDAEdQjzuAg89bHajWz9DrcX6P9/LpBboaMI2ISS5AHAR0MI5RW6NAr/IZKytNBfvKPiJvS8YCyj71IMHSfCa21ZI8DMEW9swOEMJmxxg4bjKWVBYO2js5oNoPWe7phaR/YlNLQDKeCSSTnFfuVZ9/pTXjEEcAR67o1inAqvANIEiwlAEorOWVAzgOOJce7HwKexUAjv2u/LLdlB82G2Pg+OcPBHDcb9k6y3APu3EGDrAxWVstA6ORKYFfBBMIwIF14xmmAjjAvDEBO0oAOAjiQCuM2jbJgTcCcBiLCnWy+XoCsdr0yaFk6xQ7b0NmDdDhDBxPxzI9Hst6Niu3i2V5vb4uX1zflvfv3pVvwb5xc1PuYAcA9Hg8lMlhX8puW8p2Ux7v7+3rebcvT7td2d+jxcfGmE1gA6erZZmuVmWyXpe3331b3n3/23IFBwagBGN9MKepPD+BpeRQNh9/Kb/8+IN93336WArYZQBWQrzgcDA/wkC6YNgA08QWTBMTawcSAI712nwgsGIAqAFbjn05n82sTcn1zbUBO7abbdlvN8UAHIomPjuAYzEv19c35ebm1l6B3AP8AKaMXz5+tNYngFUANHt3e2v3+vHHH4wF7Q6feSKrCItVDgbmMQDoYW/rBHYrslSCTecImKYBS65vb619CphX7DnBFjWb2j4HGMiYSh4PzlzyzDgK/o7iGmMOWXJewPQBOzfHdablGUC+6YwADrC0WTubJQEcAHTMaN+dkitkzWxOsu+mx7wwpJ6JXAN6ggk2Rnpw9GzrmzzrS/ri2RAlfXsC4PC4h9tEnUZD13sQBr/ns4Qc/iEFu2spxcNdF8bZNR1GoyUHrj/oguJnrs8AcOCukZx3wCHNpnSuCnLDUEbLEW7hylinuLV8uoidpfOnTHJlKhmq44FqjjMdfddhniCu5PGMBFo1qebEKL9A4LdYChW30TP5mrdH+N/+uZT13SgDx8tAHMNIRft8409fX7kUlz+V2XT+fskN5GSYn0wAO2368Kv6MAksbIDOCkaK83Bq+26+MGxJAnAMz9pxuI3ksJ1bmkQ3ZcD9J/8+PCvn65w++Jge6E3RpTmPa3XADy+Z8kvXz6/3xv2SZ6khgwHXTOv+nMQAc/xZb251pO2+jv7svW9M5vMz9J6nd/3etcKvHYlhtmO9dN1z9+jutYi/pWhkRz5D7/MiLxGTPqtMArBFLJkP2blmYjAOWU1tq9Mnctw1Dkl23SZGHK2Zx/dbjQfmGySoVgI4t3b6lCWT+qjVP+1atOtq57smplgZoziurIeUZ422qGCb69h8jqPPCKIx5bN3C3TLe+rqv/6X/8z6YbNJTIK34I3x5DgXpk00nyabhcYXnaoNMwUmU5BQVQQDCRjK1bnN+iKp7olpk4g4p+AuKZlzY3iR4mwQX1lQxq7dClornHJapYp7wvrS5+opznNKMN+LPw8ZOLrXi1TWaaViltH6MzdLOOQja9wadSrFCMkMPnXJSA7e3CjU8+vMfTNUUkM2jbyB8XPLxqEghN6noH6rUNRvOJxjlqy5g+rO4Qj4ZOwZerLz0n13yej2rvM5BlOfb8d+ad/9mnu0Y72kM361I9XRB+29e3v33FzzNeOdGKWOC0MRoYFqcF+qKyoDxziAgy1UECAgiOOlAA7qNE8ohTPo53fXBWPydA7AQWrfQ2qhkgEczsKxdQaO46OZMgQTSfHviTULhFcABxOS7kgo7Bv0w1QG4Yh4wp42MiUzpDSc/lP6w90jVsGlAILpBmsdLCYOAjmGAA61UfEDj4M9FMivSAcBPmi6Q+8MABxNIlEU6FWQwpmj2vWQRehtBDI9SK4AKB4y2kN4kkIMHJbZZbCAHsXQqWWSRwkH9zmEzne1PwiapKCz+TXmaNYDH5Gu1VeyRGKAaTIYA2P2BJM5Vo1zbJOL4EkPwCFzpP2pMynBMPLR8rNmnT8MAhMtwoRXpWO1fYNAqDNwWGACnYBUVWy/qy8sqypQWW4z4Ukem22e1OJ7f69Z6X1NuPk4tFK+WwLHGL/7vXzVeGlPKMd9/CDAoLtOBT7vvk6CahA9kuTD5CADOGIX8fKeHNTcsgVUWBflsSLQw+HKrquaKK17tJ/gNZi0qvqUVfvp+lmWI3k1PPDkw0HIwAsBHHycQfTuxA6YPsrzKotBcYk6XOqTxMiXGDgIIEPwWKANVifnFlp13vz5vQoq1IbPlZLC3NZD9grKR9+Hsr08Qt9qfpTvh9Y3xO91/V3vqay5EfbeeKovyj3C/eMf9PnP5y6bb9cV9llSGDBpKD2T/UYhnmIP+jYZBGApzNXXVIKqHsy1j3lr1xdGJywAWwJH29VUKU5ABkAcsymYNiYEbsynZYl+53OAOKZlOZ+U+QJU6c9lOgWAA1TZqPycl9VqVq6vkWhflOVyUZarZVkvl2UxX5CFwxP0bLkwteQ7k3WeDLbzYt431Ta1AA5LRqnVQwA1CWSwlil7Ajjwc2WoIMMAEgpi30BiC9emrUXFOxNsBuwAOAlJepdFssaQjWI5nZa75bLcrFYG4gBw4+72dbkzAMddWYKBAy1UDMDBxitTZ9+whKW1nHB2BqOrl5HJ0DABBJ2JwxJ9ZBETWIXtUghesWf3NnF4biRiQMZUARy+PQRq9ES1ju/Ur55g4CY01g0m4Aj0UbMlVunD0OBvqChGUgqfRXKd12CrtNqGiiBbbh4xU1UAB/eIWCesOnl5bawbAgKtVkiEoSUPkjtq1cGkQk7cxt5MgSHaAbfDbrIB8IXOCBl4dlYT0MyjDSDYWgDe2JMa3oAbu72BNw5oRQAgpCUhPdYSAB0mkq1dUG4ZBOYNtIuwVgS+Jyzp6YBhZybTHNRYTVI2mVE6swVI3Ta6TMHvbNOqbjTD6MxclWVB7YqilYwDOpig4Vf2ncgE4Uwo3s6mMnCAeYdMJKTAn1BkxAZkSd563g9jnAOMUrTud5u+sDwrL2QJaAXRRlg4LOmXetwP7ZSzIPk0E9RXGScITLReDxXYKPYJUeeKpS8Fs+0abkvtgfWz+9wDm+jMEjrPD0BWYglyXEa1T2qzQF+2rvHwHJXv41alqR4nqIV7l9eJ+cQeyQAOAVgsqUP7gnRvBXTUc5Fs3eD+tnZipHEmCyRzBYgI8LzB5egjexLRfAYHdxgDx9UVdTfObAnAEXbepiH3vpZNrck8zZnML/VWfb2Ng7NllOyWc5+4bCkexgND+88XzwEcz2j9YW1UHMBxhL06lB2+jgByPJatGDj2+/Lzblt+3GzKv3z6VP7FW6jcb3G2xecJ4Dh2WqgY64PZCO4TA3CAJQEADvwMAIfbUtPnBjidGLODMUPN5uUKIA4HcBjoDOANA3BgX1fdK2p82vcM4PB2eaaCcVaxg6wdVg3AYXvD/wZwA1g4jk9lPZ+Xu+WqvL25Le9u7spv3n1Vvv3ii/JmtS7X8B8eHw3AMWsBHB8/WRsVgDjAwrHf7MrDw8Z8gUfIzHRanuez8u7735Rv//jHsnr1qixvbsszbLDJPwAc6EtzsNYpn37+qWw+/FI2nz6U4+PeAAsR13g6EKwwmxnQcnfY27yghZzJ9HRiIA20A9tuAM5goYi1LQHIdbUqq+uVAR92iENst3Zt38xmn3ANtGEB+8bt7SuTe9wTq/X4fCwf7z8ZYANzCdu4Xq9tncHKcb1el9d3r+y6aM8CNhLIGc4o8IMAbMF6o9UJfdYrZ+E4lrvXr8vtqzsbP+yWPSfAS9OpPQPGbEAXAGnwrM9X9je1isH10DoL8wJGNGu3M5/b/i8A8wHAAXCQATjIvGHgDXx5Cx+e1egvRpJcMU+dERoAh0LAVcePM3CMxQojfpNyCWLg0DikO+p9ar6lnqfTWcrHq6NBBekOk1ICWoeuS+32FGfQPZ3IxvwwhlfkQH8+gEOxabZ3IiBf56ZgUEjFlXx+P4+JqcGR5LAjBCfTp5PPYcBAB93RJ+PZL8c3x+KfOY6uGHi0PPVEpkCTtE3V33OHw9tbpdhBxM/TeSvFReI08v6vy/P69iRRXWPxde3z3wbP4jGnFHw4qejuGI74U77WuZhtzKVkNx5i+NynJiodbAPUq/aop61Tsk95joEjs29Y2zQHcbTn7O4zOXNkvte5OTr1dcbffSmPkD95du7lq3a+x9Sniym/89Lr53u/JO8wtpcGEadegt/Hn+WnBXCMzUNPj56T0XY9z+U3xnR0nj99vv3eW/18vZdcu26fFrxwqmNbEMUwyjc820dh0/BB4rccAe/KjOtP+9b5Od97EBFNcmrrIEU+FMgaIk02he/3kaUw7SDEmX5p45Ica41VaozmdTW5y7AZDh7LQLIc32v3RI71cVqGq5DtSPvZqrudITW3sc4x3gZQKBBHKyv4fSxe2e7Tq3/4+/9T7RdTT9HTCv6+geGinGMK4GuOyEvIk1YRhWIeAXD0NmurGHqTfm4z9jbZ2KZ+qSHsLcZLjEcrNL37vVS5tYKancWeseopp7Ex99bhnCLNz6U1/jUADl1H18joVfVBjcqSSObmAMWwsmjwfIM+BvWVz1rzDiKub+ylYisaNBumVlFkhdT7uV3bPD8tCwdf+7droXJJzi/JydjnP8dgntt/Y87XZ63zhYfs3aO3bz9nLl4yvs+5RxxSRqquWt3MiHqY/IuAj/z5lwA4cPCzliVOz/lZAA6BHFKSS8mdMX0ZtiwxcATdr/W2VcUqqpoQzDqULdqnPIJKFMH4fTEGDlCBImjj91ZSVi1eKoDDrKSzcXg1qsdPM9I/I2CDvcLeZyVHEQA3g51QtOFoJQBH1RXUe6yKJ82pxbCDgQPJJ9jwtoJejqd7axZArtRnun5m4JBPF6rQki6JplNgFLlz7iNxnfzQ7uwY8nueWeJL38SAG0raeOAsgWBiT/l1PZ3OlGM4oLyXh0blxUawIBgw7P2nDByyXaz6q1U6DJJ4ENeTUJE0rUV93BoJwCEKeH0+tlpmL9HnU/JF4yQIwZPZDnTxDFiAK5ikjp4nBFw4A4da7FiiwJgR8J2BUciLDVc/++daezWqEpU1URDCpsjtn9Ze4uX4CoZCHcQjn9//aMkU10OSsUG+LR8OROFv163JChtKnHL0Q3LWJSeeQKfNTB/RpbTecWSpwZ+e/mFf+iqRCiKZ7DtAU8AozmfdN5nuvKfT7G9icjCWGt8rztYzBAolQNHwdB4iyPsP56SG+DgyCwJGYgbgn5SoenKgWADHCOCgHkJS4DSwU59LAbR6FDV9bVToDh4YY+DwvZV9KMlqL1gUf/NEQPabs4y/5FwxdsAfUCg2YJg482TgscsbWy9pU3D2pRMlX9op+TCtg3J70JONEkV81xdykBHnAatbGTgQENdesNH4e8m2QBYOABXmYNxIXwBzLBYI9l+xdQoAHIurMp9flWuAN9aLcnOzLDfXaJ+yMCAHKL2RfJjPBOBgAoAADq+mVCW/JcBtQIOEJJ5BYA0kB6KXvNl3B3Ig+W409E9lB/AG2BKihQpBG3gdCT98BvKCRLVVJhsjkSf7AFCyqmZvnfBY94JRwQPEUQDgmJTb5bLcrgDiWJdXN3fl1d0bY+EAiGMxWZbFdGHJff6HKnNnZTBGAlDQZwAHrkrBqJpF5xwFyY8EbyCBZEAUJmEE4AAFv1VwG3AF7zmWg4FTCL2g7XQQaKqWtASosBUJB1YZWgDi8ARvAnEYE4e1UQHwFT3F/U56r7fOhBxbq5wE4LBVhg8hNBRkQJXbDvC5Xt0Y64a14lminQoSYQRwCDBAoAATvQF4MJUbXkEYieDDMr/JGdowh976DzKhqmS2qSHrBoAb+k4GDgE4THGmRLNah7B9wEnLIAA3AOCYz21P4AvVzNgLpiI8cdwDcOQYlFjass7p2e18RpcOpO/kMu2pceJ4qpyTgcOT887Aod/12aq3CKAxvW4IXJ8Dk3W2k1GLDHzHu9SySGfYmhALg5wMez1jc+y1hcoAwIFxul9en7vOinFVNomiPGfS+TlmlM/oClvG3Km9iOx9LlKRgvdkVdgiY2AYBirtiQUAULwM4/SgpUAgAmtHwDN0eJ0znQX5XK5FkuDwGYdB6HheE+QK4BBQmACNKjP4vIE1AuCieKBYefxsFOBtgdkrw0msu+/3GstwJgdn2OC8kMFB6yf/wWyqATj0nGLgqQBFuebZF8ihHSZkfT28lYfkmq29cnFSWGMCxvyzkvtIJEZBUxM+l3MrAIcxcFQAmVqoGIjj6bFs8XXYl4f9oXzY78rPu50BOP7y6VP5ZwE4NjjbwjaW8rTtAzh2llB3pg5vBRUMHI8HS/QbsAMJ2wBwELwBR8AAHFYxzRYqLYCDOtuZNqDL8D5jWKl/Z2JZbVSECHYGDgcJZgYOMXEYA8dyUd7dvi7f3L0u33/1dXn/9svyarks19D5AB8AMHHYl6stGDgeytPDgzNwoK0Kvg7lcbcv282ubPAdrdWejwUQiS/ef1e+/sPvyxfffGPtVB4nV+Vo9hfAvKdyBYaKh/vyAPDGh5/t++MeAIsdARwWP9iZHwEAByQRNhlzAICeARamk7JcrwwAAfCEATgOj2arAN4AyHW5XhowEK+jNQuuS1ZCAqUhY7AZYOC4u72L9qSP5dns+/3DfcE6Q+KwFmD7AMsAYhu319flzavXZfPpU3m4/2RxGWPIwGcBEtrtzC/AeMlidWXsL/Av3nzxxkAcqzUBHAB14R6wU7gO2DwwT1gv2Drof/zd2D0AEjFg1ZRLi19gt4H4FXgDbXjA5uLgjdliRfAGQB0G2Jgx4Z4KUWP/+/yY/hoBcLAwDn5HOts3iaLs61+yB4wXVD8jn0fkkytOO7C3ybZKN1dtSCBireLN4DHZ1gpwywAO84tzAQ58U2upRf3fS8y1zysdJx0ZbDyum/B3vEcAGjLreNzZJ8zOgH4O1BwqLme+zJQg0bZwMc4xTYw//p7WKvsn+DnahzWFnqbRc4tAv4Z9Ptkk+do2V53EXE6u4j3H7/5sAI78fNn/qhXbQyDHqY9WGbOzr6Hrds9yTRJyNG6QntUN2yib6uD5B3vCo1FqEx3FGi3IqJ7ps5+U16nKgNv1BN7A/tYZVHG4k+dS0ZViR528TM/vzfLTk6X8mbH57l039o7LTHhTCeT1ojVVvLdJLOfnH/u5N978t97rXXnpyH3WWSE/PhG6bk9/5DkeG3dvPsfGnf/e08+trx4+XKMvLslG9u96c9R+/mRtGyBE1g29n2OPc8Cc4v7EdP9+bt8P1iDJ5/DyHo/L96eR0HJ3zg2JgS6BN7r7xvZr+0T183ksg73kZZu9s5fsxtB2nLYracfTymErM1lP5bWSTAR73Eg3iFbn2ZM3+il398X7AAAgAElEQVQ/T2v7Wj1pS/YPf/9/MCSeqmCHyfGKKpFy5YOdKuOewTU6EwRs/FDfTsLQWPkByIMEIbxJ2Y0pyd6mfaliapWQxkgxZVbg1yqZMYUw9hztJv41922FWs/Xu9aYcj2nPHtK9JxRq/eoTlyrWNpr1qPvkPaqbpYh2ilX5LTP1Nvkw+drM2x89XPmvkdp1J+THCTkPcaUUN4rYw5Pu7aX9i4Tv+dbqJwz7p8jL2PGTGN+6d7o7e2XfHZMObaf/ax1PnPjsT0wZuhPjPvItV8yvkv7qdWl1GxVFs8b+ro/XuK05Md4KYADLVQMwIFg92HvwQ7+jbSxDFyxerFSDPM5KosIg2jVnrXPnfVHbqGi4KJV24Ja3ZIe+wrgOOzK9rCzvwPEAQCHkkJYR7ONsqFK1ImBQ86PV/+RTpzVzgJisNpax2gLeTKH6m2Zn1Ghyg/F+4YOxrBdSaURE4BDNOAEbIjNoLZSSQAOS8bWIGVLKczPeBD0HAOHgxBCzqNkzX2HJlDMAKu32vAEOQAcBtwQiMMAHKzW8vKRk12TKZhrwj9mPQAdvggNwMMDzw0DB99b9eagos7HqiS6rYuzizCYlEieDBBBQAWfy+2Mf0Z5cySqjjZfDiBg1D6ALFHxmapHJdseuu4HQGL/EKChikjm1QTgsIbJEdQw/8cp5LPuPqfv3Kkkx0UKaqvVQdYjngcNshknyK/MKgHuqP0EI3ma0UJBzUfNpiCw5qPCOCgyPQc+fL9cNeRJRQPLaP+lYL1dx5NXrGoaBvLtMyMMHLL/CGZVBokhiMG7uJ9U8shH0ZhyOwHpk4rOdr2Bcbse4Rq5r0NJG7Vuwl4Z4YDnUJWUMd3pAA7qHWe9TgAO6ZMegEM3pUyoJcgQwGFziiCc1mBwZvFxN0GR7MePHYYsYBu0r/1E1TnbOhx79RlbGZCM5LNqfs+JzDgIR/qj+kA5yaYDvQt+sAWcHgzrM7S+boLmuBzzYIl1oPEJwKDAvwLSJJlGmwysDYLyM1BmT6/K3KpAAeC4KkuANsC8MStlvij2t+v1vNys5+XV3brcXi/LysAby7Jeow0G2QbQIgKgDbVPsWpOgZVU1Wx7kboyV08bUMPACkw42XcHaNr3ZySzjhXAAfCGgzisAhkADgNvHJmw8gAlmBWQdLF7GbsMWNJR1Uz2DWNZ8MCEmfVJKXMHcNwsFgbiuLtel1e3r8vrV18YkOPupjJwTAoTG8a+ceWsGzMk7heR2LZgwZQJINq7erYyuTexZgAViREANcR8A5YIsnE8WtU2ARyHsoXv5eAEpmsI2lQCWhXzClQLV0ozTq4CAVWxHgD0XMFw0HiQy8DAG0j8IZUEEIczdOA93maF12fLC5lcVfkT4Ci2Dib9LBEEuZtOy831bQA4lotlWRiAA/Pm4ABU7g+SOz5vkv2wJ7V3bz6HKXEpmcBrkCvML31DJKn4hcriAG/sASKCbPAxK1MAz2NK8oCBw57HaOfRNoUADoE3AHICqAFtJKjvqXME4Ag/ydV9+IiJyUd2o6e76udrojrOns70g5RcAEidMYK2YBgkk0/tDxygAxodWhuyJWD/kl2HQTAAVAC4YbsgAyh50j2zwSo51jdasqFs5yI/KwM4rL2Lj7l3xhQDx5hRHPgwXoHbo+qtoOCmVYhkLWEqGUNjJbM7KQPisGSyCYLRf84soSpoS+S6H1/XmWtazw1+3rDzyzCIenrOG8b7zH8SgEM+rjO9Eb4h34J6xFoPDSrQnJ0wAVWNJC18RcoIdVC1eZJPFuRVFheTGWfk0LrFecyBODxfOZOgJ2nlU2te2Copg5Oqr6ixhV+RABwYT2a/octX/Qnb366j7VhngI5he4UsZ3ampJNKP1wtVACaMLAgz6kGwDMAx5MBODb7Q9kc9gMAx798ujcGjg8Pu2IMHGDfOAPg2AJg8Aibhy4aLQNHBXDwTC4GDgfDoK0X2I7AngWda+Aztn8CA4dYEmytoOecGt+SvQ7gML0mdxXsc7mFirdPsbZ+7A3K7zYvj8ZydbOYl2/u3pT3r9+W33/zbfnNl+/KawD6sCjbTbna7dhCZbspZXNfnjebctxsy9PmoRy32zIBgxYYqnaPBuD4tNkaKObh8bHcff2ufPGb35T3f/xD+er735b9VSkHAyhhLGACeSyP203Z3X8qm19+Lve//Fz2m4ey320MZGGsGbut+SGw33hQWL4AcED/zchuMZvPDFABAAfAH9CFYMoAgGO+nFcGjt2uPKGtiQkd1wyyCttxvb423wLAEOwvjPXwfLT2KfALILNsKYZ9AWaxp3J7fVNe396VTx8/lPuPaAFDhx/jhI172GxMtuGPcD0nxiICf+ntl2/L6zdvAsBBkA9YU57L4bAre7St8evhmTFmgJLMhqJVjLPjmD8D3T811C+ZNwBgBVAD9nwJBo6VATnsd4CG3GYQr19bq0Vs5sUADnx8yMBxqg+H8eG8d+NMZ0Aaws4NcOmxXur4CtC3NcBzNsn0fH5xJRC3yQAO8yaihZQAHHSe6DdVPY9rVgAHz6rw1/l8fQBHthnZTmp8ZN+gj8z2GRUsIeB19Suof/WZTEmP9xCY2jBwRDW1zvV8nvbM1OrPPH95TK2tpxWten4Qd3emybBLDXAkv1frF9dyBo7sZ+k6bZw+z8/wuRTvq2uo612KH2eZ7clvO18BQElJxRwj6V2Dr2fmksSyJaaxEzDSEPyb5zDPT24jaCwcODwm/6X6CulJfiWA49xctXGisbhXz08MWfMXpQPyGvbWsXcPu9b/hwCOoe/Yj5XkcWe/bUyH5L+3P/fms3d97bu8z8au2/v8pX00JnOX9lQeV9z3VwI4BtfqTUwnntnOR+/3gXymotB6i5ojuiSnvT3k2iHZreE5Y2wvjc1tjDeOR1UOsx45B94Y2tXhZGbbkMfQ6vn8qVNdnhhrG6BfW0jWwnHyHH8WgINCSlpOBRP6FfwKTqclPqEGUbWdV9pFj0tRK50eFqsy9vYOyenoboSkELXBLm2oc6/nibu0odvrZKV86bOXlFTrXHy2Ee4gykaNQWMMz43t3OZ9udI+TWyMKuRUnZLXt+8AVaq8rlHvOMbNth1m2BrZurRm9vYO0nPc8Kvn+3APSc57imjgVHYcIsnJOQBHnZv/fwA4WsP+EmNxSYd8jvM2ZkD195foijFHZMSGn/x51GFhdKiDnqyXqHOhgOt4gm9sPD0AB8akZAATfgwSMcDxMgBHsAMo6O+6rFLZnrZpynuEdLqe8/EAjFXY2pcC8hXAsTlsLUhhQXp8JdrP7KgyiKLeDkpc+FwrWdHMe+xL5SFVvYb3IYc2YSUAc+HKuNa1UBqPd+FvAnDkxGkQMXifZ4E3yL7hh6oUwAy1VmPJQWWtfEeIkd3bGTpcGDgvAkT4zwoUD0RJrUFaAAdLlwPAgeDgtFYreIlWV/RS+jdm2yp6UguVFGUeBIoVcD9a8ir98wo6/MWCLqlKR4crW0uxIUu+Yl1jYoK+tCamEAFOQXJMpdHKDxkTjF0hgi3+/iQXfE2Baq+QVYJa7SIYUXcAh1c/GvOGMycgwpMBHE5fHgjw3gG/AeOY7GgsA9CR95FlBF4TMuhwollgYifqQr3CTId/yZpQGwr4+3NZQlkgjkqrPaanxIRjMoshuh8cgJrMJCOWiwRMMfssYM6g3YUHmxofIXp8K6hnSd8aCPFSKHkiQSEo71gHecoHy/y1Tywp5hFwBTM9W+ZgmiEQLGn8PoSjdjuM/RCMGkYLnxk3LgM4MMVVP6Wd6nI9RKbXPYDtYXTaKYg2OIAmvdMeuAb3i6Sj+u8O+/C2fsNAZoZHF3upir4Ci/xE3YvS/0Pps3c3bCLxPAbgcBvle8Xj0nXftL1Fc9VzZ5yO3GmAOhFuVOaq+gWkP/IqNPnuQVvlrVT4bLYu6L1uNMgEWcwAXED7lHkpaIc+m6GFynNZrNB3fVJurxfl9mZRXt+uy+0NWqfMy/V6Wa4B4FguA8CBALOC3GTg8H3tOhjTZFNp/58wKXt8JtOGAzdYUUzQgrVICwAHwJrHsjPwxtFaqFj7lMcjwQz2GTBxAPzh/oFaqBzR2gHsGwhII5GPHu8CcEiPsC3IDC1UJlfles4K4TtUud69Ll+8flte374ur25fleV0VRazpbNvIKENBhJnIxgAOLy1BJIyoUdToN7FTQEA9q8/kEEEgJTn+kyonCV4Y29fe2ckIZwCQnTKwKG9VQEcMnDyJ5kQBgOHgTeMuB3yocp7gjcA4jCjI4YOZ+Mw/xA08FaJSXtadVv1gyzhB+CGM1IgSQjKeDBwGOBhjlY8KyYPDcBBlota+TisCm0ZONjyLjELuTyhetQSm/gdjCwmLw7eQDJ1u2d19A7JN/iz8G35vnjcaPVghp5jAgOHgRf0XDNjoakADgI58Lz4wtzY/ASAoyatxAYQG6OpJM3n5Jp4ZvzHEj/JEtgcuCcXzEtNnIFrlqjfxdjhPqAS7tqpdn//D3uWjBze4sb2O4EcmBPqRLac07gHZ9kzHiAAQzhf6P0EI3H9AhTuVq2NvQSAI+nScFmiIpI3r4l/MuzpIwJyUY4SE+2A7cVnxVu8kDGtOt2BrRCQIXsFiV3MbJz7EQSDtmGJ7HQrIVR9sCY3MChgGRRs1VNGVrzRVM1YckLe+JbaUqXGBB0hXM+g3uKkrpXrnpTszHJLuWcbHlV5WzI6g+kdvJHPsoCBMkHsSU752DLTJ9XY1Z7jOrGWAkMnsBTHR/s0DBQ724z7BdZ+EXIvIHCwcLg8+b6xE4jYE8HAgfV1+2MADjAnAcRhYLyn8hAtVLbGwPGDtVABgOND+fiwLw9bAD/A+vBcjrvH8rSHTvIzOAoXoL/AFuFgswrgeCxPVkzRB3BYzNiBZxO1T0kANIAJBOAQy4SBbqy9CgF40fJCAA6ukm8utEhhnM1AvAHgYOsSsDqgtcvialLW00n55vZNef/qbfnTd+/L7776qrxerso12jI4gONqvzMAxxEAju22HDeb8gQgx25bplA1sP2Hp7LbHco9mDgOh7J5fCzzu7uyfPumvP/Tn8rXv/u+PC8X5TgDYwQZOCawC7ttOWzuy8MvP5eHn38q24dPZbe5L49mBwjggE8B9J2d54y1hIwlVmXu7U/wu7GHARS43RnQ4vr62gAci9XCbMwWQAwAOPYHsxvQqQTVAPswLevV2kCNuA/OY49XaF52NBAGrg2WKmOngt8EYOfjoayXq3J3c1PuP3wo958+RYIfPhBs2v3Dg8VvCMrh+oHNA599++WX5Q0AHKuVPYu137G2N/CNCHI0MKcxbTBRTxwO/K+DtVmBL8VWMt4yxeYEAA20ThGAY+UtVADiWJD1Be93wB8LY6q9oC6n/ERMzFwmtcDxUqAOA0drF7rmJv1ROiLYPBIDh3QCgS1e+JMAHKGNZTcFAjMUVzJEYkMTkMHPq/XMIaZltRvxaJ89v0C5BHCY/acVk/LpPmKdh/qyfDW1WTUAh/vig/yRckt+p8zAYcA+B+bXz1TwHv3Y6ovZntH5qjmDc4nFFjYsvu3kv/3E4KfqwVHIc1jOHiUAqAfhBnn06iMOzSEYOMr6LiYr+y5jubXMVBJrGTGdYdHJpfhxtXnjYCPNV3wfSTD3BKLGljOAQ35OZU/JdjCPuZfTyPmLYHAxkBj1TLsX8zNKhBWHzM92bs+21zi5ZpMcP5cD0J7W/QZr0BlEb27Gxs1YzzAGf3E+0j17uYCz97qk6C7kGnNcvJ2P1o/rzdd5mevvhd59xh5jNDfS+UCe58+xByd79F8B4Bjs1RFZGnvWMV0Qz4IPngFw9HRNuw969zCLksDMJ/pmZMC9PRhrqx8SM2GrSypQogLKxvbamMy0Y2hjipyylj1pyDYlX0DPLXupGGerL/I8Z7BHBjrmeb/6+7/735+HwunUlu5U9JCCrSFvJ0a/VwQJgx1WWZDQp33l4wwBZ5RDqxjOKbH83nNC0QroOePYFdTkGJ5T8Fr0SwalpyTOjb9VxK2hbO/3OQrp3OYdm6femlSlfZpcbcdndfVO+56vleUxbx4hkHvze2njnpRI+2Be6gDZ2y8AOLKzEykpN8Y9p8YQ76IcTf3bx+RUc9vOSTtfckBT9iym/pKS/jUymdd1zIG4tBdeatwvGeqxffk563xpb/fGMLZvz+mYfJ3PGd+l+R7IYcq+98ZY/zYE1Z1br/a1SwAOjIdBIrBtfB6Ag89CBo5qTBkUyA6idGO7RxhpYyWZVYhZgsMZOEB1mhg4NvutMXCwehVU6wcLwuggbobYA04xx4lmvrZQqO0s8ng013omoyC+OgZ4A8n80G2NE58ZJ1pHodpitVFBPEyVymTjYEK1BqHDP4oKMgV7FUxkAIAxheGBQr2cY23EOmLYCU/wKPFIxUm2Cu+DnikrLQmttilOl46kjX0ZN70Xibuv0JNhwyoMKlCU+GeAAO01bFSpWs5GZUwDDYBDiB8HcAyqQb0iUIlzVTQ+e3/wISsIK8fEwBGHsgTgIHAnVSR63rQytThsJ/A87TpURhULWnlrFDHYsKitHrLZQkUADlS0pV7sysO5YAz0eA37dBkiVEItJoirLMfmAKdgv4uDQEjqZc65QyVekkPvcyo5zKAVgcJsP5oI4eDvqOiO8uI+5D20X/LaKukT41Lg1QLNWBhPlnjlbLWTac9SyOLu1l4gAWgRRM9+Ss+fsHFyJpggcPAGns3kLCe4BODwdj4hYwn8EJnwGFVNAttPidFkMG3BrKExXwZw1P7C1BkCVGjuqr52nR6JvzqHzAf3ARxcPf7TPOb5zHo69kOu7GpA6PG8zbqFDn6hERzopMZHbH3weK+BwFJyKckJ/mzyKF2axqF9mav7Toc59L3r+DxArCShLT6VDunwCfB3UvOY7ZAYBz5ZUN6waGRgsLYpMwT7n8t0dizT6bEsV5OyWk/Lq9tlubtZlde3y/IKAI4VGDnQTmUdAA6ANwwQIlYCuz4ZN6yNlVU2Kq7F0Ui2DHARAA4yIMB+w8bvj4dyeCaTBhLruwPAG2CrqOANA3BYcp6ATlY9eyW5MVxcleenK1Yqg4GjAXCYT+CAFgA4FpOrsp5Nys1yUV5fr8vbV2/K29dfltd3b8rru9dlNV+XxWwF7g1j35gBwGFsC6xenk6RvMd3JipqsiKpljhTUJdhLkiBfjAfRywi1irF/ZitAzg2+521UgGow94nAIfh/U4Dsl0AB42qMW9Q17MC16ywVeGTfeP4DLr0R9KpG4MaW6ngu9bPAAoO4oDN59mGus8C4A5kEFOFATjWAHCAdWNe5jO04UGCah6Ay+kAwFH13RA0Rp8wJw1UbR4MHMbm4v4iAD6QEUt+Hsp2sy3bDUEcSEo97lFh7BWqwqt4QyiyKzmw5IpsIgCGYo3RjmjYPgUAjjmZOeas1GYSTMkw/V4rgKSvWgCw9G1NJNQiCO9bU1Vg0luQicrOUhM+lV0hJ65PmYA0HrUFo/4RwFJ2us6HjdMZdtRubhhHqKxcPZVs7TysIp0yY4nW4gAcB3FIb+Yzg8maGBMEyPYb9M7BAktEZbTOFifFTadUvho39gttltgp3KuxaaaPIRsHO0jHtfp9bOOUwB+Nv+acDmlds89Iu9v60AP7oOsJwDGwQfLt3c/359dRpQI4yHrCljhk5anPX20e7mt+QtI7ITuO6oVVol0QewuBHEh0w2bo1KrkLe/mgFewHLmNbZMiw3hRlSrJh/pq04+gzspj4zNX2ad80X/VNQzA4W1VKGtcC84311pnI/PFrT0X9CXBiQbEe3oigxIS/P4zABz3ezBwAMCxLf+y2VoLlb+ghcrDoTzsnIEDNmuHFipMsFsFPRipoMMACACA4wjbJgaOUwBHbaFCxoIAWXrrFCTcjFkCbBzQWZaEJ0AhmDisRQZ0WQVw2HpFfQUBHFcJ1ATfwtwTZ9+ADdHX7Pm5LJ6vyjc3r8t3d1+UP7//bfnj19+UL9arco22DGLg2O/K0dunHLeb8gxWDAE4nq8MSw9mCDBybbZ7A3iC5eRxPi9Py3n57k9/LF///vdl9uq2TFYrZwc9GgPH82FXnnYbA3Dc//xj2Xz6WLb3nzzGwfkFeMIYZ4ylhMANsE1obox9DABNMDwBpPOwMX8HAI4VAK7rpV1ns9mUw3Zr4BoDYoDRwgFPkKUVgCvrGwdwlHKcXoH3qtzf35v83N3e2nuwdvATAC5ZovXKal3uP34om/v7snD7CZAGmDs+3d/bvoRPgjYpGCvaqoCZ9EsHcACAi7MRGEegf7GGBrLBIdP1WPhtV9DLYOhgKxV8wbeB3RarxtUMCOB5maJdCtqnGAPHsswwdm+hQgDHjM6gbaMM4qBPqvNB7OoMdPfCF9uHaNkyYI4c+s0n10kxCLMzamflJzYxcIRvegbAEfZFsMnOuBVPsvea/8sNw8+6nvP2LXxW6lLXVDEPFZjgfpufd7JNzHb1hEEz2zcrCqH9z7EtglNdx/kZFvpfLVTEziTWFPkkcZ5J7WKGenaY0G7Pfe04pE/z+3A9ATXzekfczJnFBjY/yYXkIMdEZFWP3/51eV7dnhQc9MAbOd4w9C/+7Rg4BnGcLGO9fdJxrnIsucb75MOMtyzI59Shra2AJs0RmZkqwK/1vVp/hWHJqPo53w4mnauHMt7G0vhqGyNsp2QgAznO4m/sXbV9fl0zXyv8oxEAR88f7SzXYC56a/+SORh75t7c9HRIG/OoPo9rqSa2fW6Ozz3DS+Zk7POjcy+wXGdte/PdlZl/JYAj9M3Z/dgfTW9Oqq35PADHuTlq11RHlFZGetcYyPropNoseP6h2vRW/2cQR6vzL61x+wxj+58xidSKNbWp1Nz27FLWl/leeY5ato72GcxeAcCRJ02BbutJGJUQdYBDhKAUGydUh458IzksFgBRD1BHafqnm2RbH8AxpjwvKQQZ8d6CnFNGY5t77IA7poh7MnhidJo3tY7ji4Ta39TbJJeE9ZyyO7fpzhm003VJdPFNtUHeHGHAosqjgg6HDDFiiqmMMe1zvFxh/A9oocKHOFnu0znyQEd6Z97MDASlSqaGllavtzeSzJwArhIyu8pVDlzWK/Vl3oP3IYRMINk/JdbGFG38vbZciPXtzFXvmT5H9kf1fbrX5xie3vXOGZ2x+4/t90tOVO/ZL+mO3vx294EHmbK/lK89+DkS133H9tzyA8Dxj//wvw5CdRhPUC57EBwBCGuhgu+o5rB+sQR1sO9vDV4ROFCR3tTxtSr3swEcTu+L4EJQ09pYdmX/BMaNfQEDx8YBHAbi8EBDC+A4rZZjvZfoxakjKuDErF0ASWQRCUqx/wDiAP21qoy1YOp7n5aklSfOEecKwV0mUSuAI4M2gpzBQCdVP2jrhN6x4auCI2XvQyF4AEHgmqgUcRYRBSUyZbP0SETtPBnNJsik1BRww1g43B9x1gElD9q9QTCIKJNVfSPAhoeOvaqramVRx1tNCA+DSY8phI57KXnomfio+PEFp4Jklj4i75Z4dQrZGsDS+9x+qD+vA1QsgREtdmoUn8GbdO0BiFQOgceyIAOoAPZMg8hgahBULVRIScxK4UrfbLyrjY9RbbU/Yz4Qa1wBMvADgouWL/kpjjCAPp6oNQaAxLJRc0YO7XZfPpleJW1xaySRayWvB7g0zSF3Aj8wUYkAuZjoGAhE0soTIxb/dxCRMV1Y2WwFJkcC3APyddKiwElJCyWhTZ+pcja/v6NYzYaH/8RxC7xhAA4BOSQveD2yPvyZbCPcU2KAUb6gCqrkBoPIa+/7yBMJ9dnls4BJ2sFiDvQwvZNa8GBTm05KwNQa8HPd7npCSSWTdYA3LgI4su9Ufan2MKS2Kaco97pvPEOWH59a7jOCDPkQZx+WQo0KbrUS8ACxB2Dr3q6JnaT6A8ChkGy9dCdIPZCjnCgaPksEhd21q7rT7UZU5lcqftvOJmDcowRXOFMKEmwTfAG48WTgDTBwALyxXs/Kq7uVgTje3BHAcb2elZv1qtxcg4GDLVRmaJGRGDjs5wTgqOfRymqnNRV7hrF7GRAj2fcjgJiHcgBg8xHgDSQQjmTfeML3Z2szgt+NlQP+gAM2TX4BmhL7xmMhOCQAHJ68cwAHxggAx3zyXJaTYhTvb25uytvXb8q7L96WL+6+cADHdVnOVwbeMAAHABvTeZlPHcDh4A2jCw8ARxOw9OSmeRzOiMCqVoAmCKAAOAMJQDwPQAdg3tjgaweWsceyB0uJ+2jhuQRwpVY3GqCqmqykJ9hkgwAOpvxhUMSGYL6cAzhESWGAD1Wue8WlGCZIt09QE2MS1F3WrmeeEoSzmbFvrJZrY65AAgg07wDBMMnr1foCgCZgp8+iA4JzEJqAHbE1WIIJ8wPadzBwWLs90r+jOhnV65uHXdluQBcPpjZUUD8ZAweS65WBwyEMYFjRuKwNBBlXjGXD2EVmBtpgC5UE4EDCc+5+kQE4fG4AenEAGP3KdFZLgUcFnipNNZJfPEtnUG6OnxjdvwN7mOfpBc9E5COP6vRMTJ2olhICVjo4zBPbg7ZhnnMPd8dbT5wrQkjOismd7IvA2gLiqKhIej0HNG2EsZ94RboMCdDu01vP7c5o5n6O5knnlRM7lL3LBOCQ0TFmI905VZzJNxMxGO0pWzjpX7ZTGYPCdWvPchWEkM1FvUbyAU4AHCmmYUqBfnv4pl6BZyAOK+LinrJK/AzgcH9Ktg9vqcxZPv+x9hyPWqeIYcfAT9GexMGuYc+0y0HrZ9R+znBXk7PjZ/IavxKAw4BpiUlFyVCKDM+nOqs6jVW0TWELFW+DlNlo5BjLIXM2KWPJcMARrgldwhYqBHCAfQN6G60+7g+H8st+W37abstfNpvyl0/35YcPn8qHzd5aqLA1SilPezBwPAYDB+YaDAkEcAAUARnYWX4AACAASURBVGAi7ONTOQIEeHi0dqawp7QpAucxgSwdhKQ+mTWoxwTgsLZIBlQYAjjIPCFgPoAgleXZPA0KQvhOZPsSwBw6lQABvG/6dCzTw2P5an1Xvrt9Vf78m+/Ln779rrxdr8stABK7XQH7BlqoAMDxuHmw1ikAbzyDleNwKFMzW8/l0cB3j2WHeQJYczItD8en8un4WL78zfvy9je/Ka+/+7asv3hjthTrM4F8Hw52rYcPP5ePP/9QNh8/lO2nD+XZ5o7zC1Yma+0EPQ96sglbnOB3Y7UQI0m5svne3D/YdlpfX1uLudV6bWCKh/t7MnAcDs5YRt9aenuxADD2mu074EJPCOD4+Zefzad58/pNub25MfuC9UeLEwA2wMzx6cOH8vDpo9lPfB6ysd1ujYEDUzSbL8rc7NKCAI79rrx9+2V5/eqVjQWivNtuGcN5wl1dJQhfITiBs2bo3MbWLrBvSwIpnIEj2qckAMc0AzgmkCMAOHgjrx0Jhgmd5gcxPAE4ZPldNxoTilNp9uLxvdi35rwH4JCfKn1mAJ4OA0c+B/FkkCITTcw0Qgs5JpTNrdtZ+XD0BaTrpP9dT0WMSnGSnt2WDh7aQjHOCsQo+2G2U0lPLzoI22QFGPBD4ZOzgApjy+AGnjyrL53POrEmDqbI58lcrTwosuEBzPNQjIXEGhhrUwW+2mtmr/j+mlsge/VJrKmzNk/f/LsAcNR1HT7jMPlX14ZTJ98tx+NO4zBjMemxeO7AN9IvKbHck235I/Ux5fv5KkW8r8qT5pcqfHgu1Wv5u2Qlg4qZh2SbJu7JfH71TEQ+j0fRCR9sbG56PtK5v/WeIftJ+fXqI6a4WPtm/703R2PjjphAulZPN43c6rMAHFqLsWtVsTld1/a1fK3h+tX4w0VZTfPVu35vnfPc9J5jzNdrr9WOrX2G0TkKwJzrVC7sqEy+9Lr57DUmg70x9a6fzzsKV59+dghG/lx982sAHCEzOXeXdFX41b7HT8+iYt5o2YHG42Mv2Uv52atOT0x6qc1wltNW32WA95hsjgE48vuv/u5v/7ewCBxQreJoARzZ2Jxu8D6Ag4YVgQ5vn6LvyTEZXmscwNEagSyQvZ/biTm3QVoBeInyz+NuFfElJXBOMY4JUus0nFPUvecZLHwTzBlT2JfmJb9+TtHxter4XHoW0djncdX2PpRTXKNFruq6PYdhfM7/9QCOk3BIx2Hh/atCaTe4XmuDQXXz6/PDJ+k5h/Y376Mer3viJido85VamRVx7jCDIafJViY+Xv3NNBODZNtwzJ/jWF2SlXN7aWwft4pY17h0r7Fx6yBwznCe26+XnuGl42ufd1wPKBE8rLpqnR6bD1vHeoj4nOfYPnwo//0f/qNrex5ILR7jVVgIrtohDvSixsJxsJ6vAHAQxMEKDqvicAYn5lIJctDeUHC3PRDl+Wj3STBwOMqedgoJHFLJHh73ZedfAHBsH9HnFQF8vOaBLK+6t/VnEYMFl+p6OYAjgBsp2Onof+s/6wlvHVj5dEgbA8QBAIcDK7TROiornyHJTIDDJ2NbdhD1thkcCqlLK/VzZR9A8HwQ4PXDNq+JKJCLhANEPHcXiWHOOf6fUPjOtMGZYZB5QN4R0XlPMKslhL4HgMMTz36YY1VlPYiHTq0gfFKGujPNQLZaxnhvdenqCBi4nj0H4LDK6tqGh0F92CQPYEd0ZQjgYOmYnzID31EBHLnlhRe8M7HibCR2AHC5iYR9cmLDD6m3sHUxPwyBWA8q25pJHox9A18Eb0hOjLUca+2vhVDng4mtYz5U+6EsQCiZGUKvWYa3mwi38XslEQMqVdakhwaxkpBHndzZX9equCyB7Awc3u7GdEBId2LqUdAvyVKAG1w/2Myr+lu9egWkMpAUqyN50K7JgxrgUl9zKgqMTwkiawk12MCpCtMmviYQaKNIl4y5J2U5s1whJ6EQuWpU4RVQZL6TATjU70f3w5vJKsIPpb/rZw+eW//xQQWWYu1qz6NWWS5rHqQTgEMJZtHnilmE+kO8D5QZe2bjWvbqrqBH9rmJjc9gYAQTBa7xatnYH57ctkOSB+n4WspDp6BUtnmtn1v13WlwDe9tfdHWloe8KDFo28nbGEiPZDXismXgvpQAq0G20+Ar75m91Mo6o8STJi3vj0EC0mRd5zPfO2LGcdnlWtEAgHFhcoWvJ35NjmUyPRp443o9L6/vVuX1qxUBHLdon4IWGMtyGwAOgBgI4IhEc0rOWVWfMzIMA91MELJlChNQ0Adg17Dfn48OzDwYo4YBNg5k0EDrFPv+9Fz2SIrhZ/gCaO1m1wKzBBOAII/A1+Pjc8PAUQMeqj6EHppfPZf51dEAHK9vrsuXr9+Ur754W96+/qK8ffVFWS7W9mXMGxOAV8QisShTA3EwQWEMHKZ/vIWKC1QGHBqzlO9TgDbEIEEWDm+lYs9IAMfDbmdfaBOHvz2aj0YQo1nsYGuqrDtmSZOoOTSSSsAAGU7dZAlbsm0cjwdWklslrrdRwXuNfYOM5uY/QXZmWPf6ReYtr/S215gcDFYKSzytynK+ZHUwvjBv9hmAOFidLx9RmtH2pyVTanCntrtI7GzGyEIAhwF4zV8EeONQtkZnv+UXKPcfwMAhAMexPFkLFbabIukUHTiOEZXTGJu3ywGAw3p+T8t8hhZELYCDwJVZBnB42xUBXAz0CjCG+4vV92WyVfof9yZghAAOLIB0oJaW6ojnSQGvZVNOA2duxjwBIrPjcECXVGcf8AphMm25TTOnxwESRBvyN5IzUItFEj9rZZnPVvcxoUA1CgnlenYBHHYfMCXwugHg8NuE9kwJdx2NZDvyecSW2DU042BsVZFtZjyBPae/G2CndGKy+1o1eQLHuL8QwEjsV0vy0xfQWGs8JPnsw2kb/Naef+vvyba5n8yJUn893NbZ1AJIKpawCsqkLnKQSwJw0PbX1m+WgHWbjdhhPoPKh1PFtrFueIsktCCizhWnRT25EquNiSZ4gwCOpo1SzEb1e3IyzfxR8wcBcKA/kuvaZUt1PiVLRw3gU6ZywNdjrvJnXPJs1Ko8N/+cZ2DNndilCOAg6A5sHPcAcOwB4NiVnwXguAeA494BHGCSgj6/Ko9ooXKoAA4DhTjAAPcypo8DGDh4PgdIAD9Df0MP0qaoeKImJgHgACjB1sQYOKhfjAI/JeOsbYqBFeZkE1LRoGJXtmcr4D38Y8iNfE/z32BLcM6+KleHxzLZH8q71XX59vqu/PX3vyt/+vZ9+er6utxCxw0AHGibQhDH4WFTrp4OMOZkaoDd3yH+gHM+kKlgCZkbs8lPD/fl5t2X5e7rr8u3f/Wn8vqbb6wtiTFfgAEHbULQygYAjp9+sO8AcODaaEFjAA5j9DpaMQLm6hm6FWcLZy8xW+VgVZzbHu4fTDLW1wRvrK/XZmsA4Ng7A8cisXbQJ30uAHCsVmvacDwX2pqU5/KXH3+wcbz94m15dXdnwBCoV6w/7gu7cP/xY9ncfyJTjb2GFiq78vDwYO1flqtVmc8XxsKxN1DKwdqn3N7dWSsw+Ou7HVu8HA5707+0xbQnJsvwIRwgAlni2Q0AjpkxbBQwavjcT+don7K0lilg4Jg6kMMYOMASkhg4TNd7wYrZOtOJ9GYGMTwDm4Xm9ddwNiJoJXSpn0GyB62Ygs7k5kP4upHN1Qt1EhOGbIC1U/PCI/k0AnRRv/l5zwxeBaVLPQ3teQXxMrSQLbdAnDrrUucJhEAwGvePzYL7Qr0TROTJVTOS7Yx0q38wdPSIraF2fiaLrcccVJhw4p/582jdYl0ycMX1QWU+ka9Qda32hPxhnT/tTN8COFKckrE990VkN0aynTkO/PTNX5Wyug2fpS2uFCvLEGTSgkNisu06WXbHzpVZRtrpH9j3FPfKMnx63Zx0HgI3NCZ+Ziing33WgDgGcYOUK4m9EKB9xigE4tD4+V1A2p4fyL+1Yzg7H/LzMiAkfeDSfId82p6t4JI2N5THEPGIkbXN75Xc8/Ip99LE30a23GcDOM7JUZ7bnkz25j6v3XAdT4tiWj9UY3npvfIcfe61xubv0ph7Y6SWq8CN/PPJ2qZ1be81eO7OAMfm5dw9BnNkv7Sw7tN41pi8npubFsAxJjtj8644pMxae34a7stcwHX68zmdUG3quR0buyLikspL6/Ptc+jsdzp3p3mLrE9bHZk/H6M4BXDQgAwojBITh15rlUgd9OmkVRYO73+pA5wfWLO+zMmjvDA9wekJTfu3nhLqbehWOV9S1u112/H1DEdP6faENgvCSz9zziicG8vYvbIyatdhbANeXo+XAzhSBCIeLTtAGneLsNUYxhRNX0n8jwdw5I04VBpDRNjwfePKZzjnfIrWIOZ9a/PjlQxy1odOz6mSOpWTCD8Npm3MIPb3Vcqk+lUuOVWtbhm736jCb17o3S//7XP22Odcq6d7xsb8kjkZ17lJ+2bEYnKMe/pMAbeeLA3vlUEc/ScYGz8AHP/0XwTgqAHIsAlOcWyVPg6asAO/ATh2BuBQ0MhoUi0xZJAHBrg8mBj5f4CWAiGvQCaDgZL/OCB6sskMrCU2COBAoAJJDAQdBODYPvFn/B2MHAhWqL+rIt5OmBDHCtKCg0WcB2Q6SAx4ST/FHlXFfGYncRYOZ7KvqbrEvoHnl/0kPTCdMCVcyCigSjbqFwvygkVDbBymXLiuCHBGUDMSmmo7grnnocnWW1gEMaLYRezhuC6WjJcT6GEFC0Z4EkiZQn8AJKN5LlMwl4Eec5A82VyZOBAMpI7j2bEGrpW00J+ZdFAQmc+oxJSCPKw6zSDUBmBCjSvFywM/qslsvP7cNvnih9Vz+EPWrCivFEAFHfas7wDXLyffLdaiqkYHH9h7VD2oddN6ZKc7HRwcSBtJ8wzeMAYIlPWRElrADovNO32zBasVnEmJYLW8Ca3gCSNRtqsvth4pqldiKr0dT1IrArEgcYu5IECnAqOCFUXJdq2tJ+UZNPekje03JoVUYWPJqOaAbZdKYxpkJpWwcBng5WqVIA9l3GOQ+QElq++HsN9O/6zJjFQL5jk2oTI1DMbV4FEFnDDpxQQdk0gebBTQx6JSFXdn7/EKa2O1iUN/q89dUP2hGM9rUexKsjby5aAgsZiIeUM6iHrWExr+iBUcqoCl9MdpCBF7Jh4pAqpV5xEb5QAOSzjXsdeq2Qxkk7/FisvQVJIrr6JVT3HPAlbZ4Wb1DRjOjetRridBb/6a5Eu6JP1O+eNaS8dGpXfF3bjcMXTFtc/zxOeBHXN1WOWCg0/btCZHQ+fgQ2g3EDalvr9qcQdweGKVwKIJ5w/r45g2ihv2AsSQII4rMDGUp7JcgilhbuCN13fL8ubVwgAcN9fzcnuzMBAH3oM2EXMHcKh1iFHP+56yFiqmI6gjaWvIMqEAurVIQVIArVGsPQoBmrDju6d9eUSlrbUZAYADAWUm2vdg4MB3A3fw87wW9jiSD6l1CujnH2FXvZWQqUrqLCVhQOlvLBxXz+V6MS2vrtfly7u78u71m/L12y/L12/fleXyuiysjQpYIxZlNkEbjWVZLlYB3rAqNFDOG8U3+9pLtziElIFNATgCuET2EQPLGoADcvJM6v0D2Dd25WG7MzAHvg6WgMB6ehsd+SWpH7n8HgWl+Dt1INZjqvUwvw0ADlQdE8ih9ilg4hAtxQQgVQAjDSQHcAMYKMhCYS1DDLRCAIYAPdZiZAGgC6jcZ1Y9jJ+RFLSk4YQtZxAAps30BKoJjYLOrOAOAEoKRAvwYi0GvG0BABzmHwLo4gCYzRZ09lv72m329rXfPZXD/smAHJAhyAjWhdX33EdIlIFhhYldUUWrAntiz78Ay4izbzAZOrH54NekXM3ABoY5IUglM9Dlc7KdlYOpA2wfCoyT+UN2sRoO+jyRwHYAhNmDlFQ5DVBmYz4MZrsD5YCNXHFKeyZ9MjiregKuul+ds2v3WOKKPLFYas1NPxijDhPYeKeYS+jSQXdRVvRPd6W354AKd52l51t9j+eg7mS1MRLjlrCiQ8NHIuLNESgERJC9QeN3wE/S3/RxKlCSPxOQHYlu93Hi7KcHkW13v6X6tcmvDJdC65/8zIClMAGrVrdUFUyImk2xxCj9Kvn8AKTz7EC7aGwK8kUS84Jkiuw3FSIRJzoHKAmoZCAOS3iTZYcsTVwx+U82xbbvUaXvSUyf/5CokeTNIMHl62P7wJO0vE+1sJxzf061u9F7NDb3lS1u48COCmbCuUZzRd8S7A3GeuFFcMaYYbbsqVgbrMdDud/ty6fdvvyy25Wfd7vy425bfrjflB8+3pcPD7vyaXcwjIGxR4EV6HAkqwYKKNTKFPcxtg0AN57sO4AM+DL5NV0oAIfYJCsL0Hy5KLPFwvQ1QBvS4/Z7Q4kPnUVgIqus7XUHcHBOdSZxZhln37D1kG3z1jJgZ5s9l7I4Ppd365vyzc1d+Q/f/7781Xfvy7vr63JzNSlP95+sjQpAHmibgvYpT1u0PNmV4+PeWDLgAxnjCZLsBrqjLwngwwbAjMOuPK9WZXp3W37z139d3v3uewMUAFRp5yfMHxg4fv65fPzxL+Xhw09l++kXa68CcIfADmrHJuDGZIF5mxUAFdyqs7UNwKd7AiDQmgRfK2/bgmKSzcND2W13BP2FvuF+tRYq19cGOgRD1BytTSZTA3AAAPLq7lW5QVuW1SpYngBWxWtWQOOADsgyfjcGjvt7Y9549fqNrQFaq7CV16Ss12x/Zwl6+KImN3tjVcU17AwGNq3pJPSggdAdvmZxoaejMWctlqtSjFFjStDGfFkwR/Yz5MvaqQD8My9osWI+UWLg0OHI9tcAuO8gLG1a/x5axoBkONuns7uxQ1SdUs9F0teu+ty+8nU/M/v51fazA2Gh1+hnq2iWtlhFA2F0PG7EY0Q6CwagQC7+1D5yympYARv1cTNwTfEYZ9402+TjNh0+bMfGM7Kfxz1WUdPo6XyRDlPUhZJofyGAIrlAoJ4B/TZhabLpizNXBnDoehGX4n3qHFcHQUzwYV8T6LyCEAiKCfusgpgM+tMZqHVHfFyPX//RABzywXJ8Xj6s/pZjlm0aNZ733wrA0cSMT2PFpzkLnTni7BGxZrdZXX8sxxLy2byeYTOTU2ZjEevpMMckyRsuQI5FX4qr93ILY/mGS9fV65I5uhanvmqemhpb6YNz8nsjLthcdzgnIxN/BiDya+ZobC7OzVE7zvz7S9fhJfcNf70DcmnnPlzitAd6M9jLEb1ETsyzb/IwY/Pdmw/9bfDcZ/ZW3pft23pyUn1kxrHHpPXSM4ytLWOTHMnnrN3A/nkMMq+V9k29Zo7dD/OoWUedk/Wsp8d3kWx2zZO0n8trpnFmViidDSgWbqdSHKcdb37WdvwdBo4hgCPTGfXpnnqPOpzADODAAMLJ0EHVL6HjVjZgvcGHomyQZ9UI9hFqvY3dbuDWeL1UufUUce+zPUVwoqSTgr70/u7sR8B9qDzG7jNmAMY27amB55XHFFB9hpcBOGioIop8ct0e60ZPmY6N83TO/nUAjpcqPW5MOfwe1kkVrD0E65iB1x7JyiM7g5qjGpTLa6SKp9OZGMqsBzgHSYJxp6S/BkMAx6X9lOXo3H49p2Db13r3zH/7nD3WXutEoXYctktOXKuDLhmPc6+3RnJcnylZfH7v+qu0wqc5tWRn+y8agOO//kfF6yIZqACq2QMLHCG5QtAEgBuq2njck84VQSZVCkR1lQfJjHzRc2nRQkDVzINx80De2rGoynsmLSwCWT0Ax/bpwApVjBF9bp0Gk9UL3q7Ba6crgzCrp/Qe5fy4r1GO6QFPDw5YSNR7HBvDSAIEKK8YiFYpnnSQ1f5RAosBAyVOya6QARyq7PMs8CCAbrJjOZnhwZwADk8eOotwBBsd3GHP50lJjkk1hQz48nXj3PfFkxPA+Qi9lhg4LJjgVVpWvSBmihRQsJBfOEO0fxawtEAzvhJ4w58jYucJ5GEBwhHFLj1ryS0zHSlAoSpeBTdCMN278WC9JZsVH3J7F+AVVZVHtrqyevDedX4GusMFZOBAerKAPpezoKky25KRHu83AAf7SrO9hAAd/j21UInkhc9PJe12NZFABUq0CSxmyV6btiHc24ttQ83gGVCthe9iWInEBL2NIDPJ4AljwFBwLBZWFU21yrO2pOEMytJFFahCR40MaNy24v4avmMera+7JSRqAiECUW7nmTNMAQvdfNBixNvXJEU/tPMKqk183DVxYmvviRNTSg4Kson1Kupgbokk0dAG2B6KOFsHxR7z63mY5MMQNOF6RgAKz0XR90eV3amtUJJQ81XBVHUSvHAvgnLmxUSSJoNJxCLDRBlBSxoTdY/AHVY12aCQ1EIgqvCRcLZsUz28VT/FN3EIUa1WsnuK4z7UW9YD1aSarmeGyfYGPTSvIvbqwfb+pyaZ9wYzgAV7XffEd0uQ1n8n/jr0sgAckbit/t5QanPy1QF+UY1Lfc/1MphRmZhyoQ1fLuZlBQAHmDdeLcqbV3MDcNzezAjguFmU5YIMA2LgsJYYSHQjgApEo2yuJaUFcgNTFdaZ92HCnaAMA28gmW4sGxXAAZCCgTjAouHgDQA3rIVKADgI8IDc4nostAXrBtk3APiobYOc1crkgQAIJRcBTJhdHcv1fFru1svy9va2fPXqrnz77qvy7VfflNXy2hg4FvOVgTgmV7OymC/Kcrk2unIL8KOKGUkutVCR7nJ7G8wtwTJlpfk2KAOyePLPQBzPxVrIoIqbAI5tMSAC/C8wkRyPDhTx1hluP0IfK5HpepYgP6+qLUcDcJB1IwE2itg3kIgkqANyYWBXyMy0cM2nYJ4gBT8o2o0hwpN8UVxiFP1k4DAgh8nI1Kp/Dbxh7BsANRDAoar72o8drB/QB07Bj3kKjepgKCROnbFEbQsOAHC4H2gtaHY7m7eHh015eBCAA0xyR8rclgCOIwAcV94SyMEBAHAAqBOJZ2uhQhYBPDuAGfMF5AAgDrRTYSU7gBtzBzlNvXod7+fcwG7SRqo6KCj5PUnK6s/6fs6PZWwC6JLPmHXvD4HTFPN6ls2/u3M0OL8P09zSLfIo6r3DHgh8CT9xJLzYP3movw/9gajMNTmrrTnAKhDAS/Uy1t7FGqV7Cjwgb8+CswncmceBOYl4lAPtLPGN1hO+B/3RfH5kN47O4Oc+cvgUfP6hb0fWL7VHrL66J9hc1XfP3KEv3FlzeVF1trm2GQThoHOHpiV2PYNkMDkbTHH0i22e/fKypS4pPnEO4gjwTA8P6WcX9/lkvfIZToAN20OWcOS6DeNayVkDWCm1R6i2fGAeT37RmW34va46232kQLWca9hFf80gLY3LYJbe9AHAC6KJn1SmEt9jOBs/PR0qU94zbFQCcBwI3vi43TmAY19+OuzLjw+b8sOHh/JxAwDHvjwZeP+qPAN0CLuHViEO0MD17TyOfbEnkIPFFQRxkPmjAjgoW0MWjvlqWQDikL4WgCNYtADYcBCe9LQo8nPSLnSJg891WOFcVmDHs4OwYJgX5aqsyqR8c/uqfPf6TfkP3/+u/NW335U3aCWC+fr4oTxvCOAou115BnBjvy9Pe7RqRVHGoRyNlQRoTLJ/gIUQcQGwLu2g+5+eyhZQ1MW8fPfnf1fe/f535ebNF2W+WvOcCXam/bY8/PJT+fTDD+XTzz/Yz9Pjo4E4ENMAMMKYv3Ddp0cDJMxXqzID+GU+I3gH/osxfRL4BXmGnROAQ+R5AFRs8Ezma6WzugM+AOBAiy+8Z72+NtaMH3/6sWy223J7fVPWzqSxsvZ1N8aw8cuHX0Kv277G3KFNGFg/Hu7LYrUsb798Zy3YPn365OAPtb2bEuBmsQbKEp45dCKKMWZTypLrIcInBcp5LvP5sixXawNkPMMmgm1jsTRgEObqytg4HLgxn5UrY5CirVfs2IDQvs/buVE8IBJMCYvNMyoAEQ6+8zNGxFRdM1SwBNnD8G/AHmFbo4I2DNyTYvM2RwKiYf87QFVgjfxeKaM2Vq/wAuw3z6D1jJ+T4fic7ICAkgTnOoAjgcIYo/YzIdYqAGcOGtdZNrGSRCo93Sd0oWxNqEq3dRnEKICHCjWSMVVBR8RRFd8JUR+26GbHVQEE9SAV/MLzn5ijKoBQbCR8jf5TZWhSsKbOB8eTAK4xaXRVWgBH1m0D++UgmdY3qotQ93Qb3x36W0OT1Ys7D/6WZFGf7Pty54pOT0EZ5wLFbT6j9U3CfssXE8u6t62VrdbcM5LUn59zc5Nnqp2nc/H63vy3c2dS0eQmxzyLMd+557PpHN/6K597r3Zeuv5hGnBvPsbm4dz8ZH8yP0P79/b58ty95L6trvw112vXK8/Bufke9bUbEMeYPOQ4X36O9rq9M08rS2PP0H0Wm6SXAzhaGTq1S9yTGuew0Igju7iXwm4MixOlQ/qfr/FK3aPVOefmnjax/6+Nl8k29NYsj7H9uT77eEJNNuqSvrz62//8N8+9yR8aGx30K/3o2IJpyfKg5ehk52JwCErLLIU8FkDOC98bw/i46qKcU0hjCvXSoo4Jyagi9gv2NlOr3F6qkPLYe5s5j6UVxlbJ9eahJ0zt+M9ftw/g6Doa6uXeoOh64I0xBX1JoSWJ6JVbd2mqRo1BB8HXn8MK4Ig94knb7Di3SmooR8MkAOZP85K/s0o4ZZrobjJIN4q1y4q1ttnoyc45I6fXLBmSkkGj2vEMWvWiI+oXHXNEen8fe55zztslozMmG709PjbW3vy8ZO7rfPeDqa1u8LNHSkJWmTp1UH490jkDOCzR6of0swCO3a48Ou0mgRIEcFjlpqo4JJop0Wrjzsl/RcpC/myFRgEcSPwYA4cDOBCkDwaO474AwLH1wD0qSqx6Lyr9iUXAsZ8Jq7BkpP5nAbwklUnEDODAwZd5KUsYGIVtYIJZngAAIABJREFUDvYFACKpKu9rGzKTgG9sC8CEfK2IVzABoBLuSwbD8iFIQY/KspETnJFgFUDDK/7Y09oT+F59YtgPm3IG01W1YgAOr+FkuwyPzSewg5hJLMABp8qTzxXAwWpSMnCo6pfrSwCHWsKQ1XYI4KCTxly62EXSQVQBgGYzDvaFVxjib1onMqC4q5qSpzx4cWzCLVTMh//Nr0dAj4LnmhcAXfzjPQCHgwJMzA3r4c6zJ67VIsL8L4FncvUmPtgCOIyNw+mLjbFlXHPHS/6cYkDBs7KHqQL6lRWKAIpwgmrQLQE77Dl8LUx/uXx52CSC5fZSMIqweoj1SDnlnEFBmarbg+7hZGn+xgE8isbTca8ftErRwNqI5aOuhaoGB9taw8zz21YRBduHnkHVo2JhSAi21NOZ6k+05kOQh409eGiGa1t9737FjO8yssj4QUxU7jx4ZICEgzysV3xuxVCTNYO7h16v86rxkM2B66METQ2W1GpXyXgEWAViS8FNwykFlTt1YLhwUSAs4Id0caoWjoVP2Rg6CCmJ48HRGl863UQJFwkQh5KeVpHrwSmqM85f1kFh09P1c2Bavl9OPLbX0OGTatoTFkqVpqB2d+Bqd4D7uw5SQFM1lQycs0WGtUATgGMxL3cO4Hh9Nyv4GgA4lmgf4cwCYGOwthKzMi1IDrDPe/V7kTx0Bo4J2kQRvMGEO5Igzw7gALOGgzg8EWNADIE8rH2KmDoI4LCvAwEdeB+xmAA0XDljx3N5RBWzmIqcYYaylGjlnVliOjmW1XxS7paL8vbmury7uy3fffV1ef/Nt2W9uimr1U1ZJgDHfAYAx8oAHKjMNRp6owonG0W1Y9J18u09+eBratWwSB4ZAweToviOBBKo99ECxAAc3koFiUHMjSrV1TqDFfGqsvNgiQoxDMABsAaBHGBcIYDj0dvfYR8ZrVMpAG88A7wBZha0pQFYhMwb1jbEK7cB4kDSCom+iVHwewzCq7kNuDFfBk0/WJvYcofMG0bPb4nd3DZBmFFYbI1ZLfry+cxZN4yNhOwlSN4BaIyqY/MPD6TE32wI4Li/dwDHA9rugIb/WPZ7VLgDHMUKZAATrZWLgxQBOuEYxbyhBCfk/8oSepiH5XJeFmKmWUzLYuUV2x7clq0dMHA46wbBILr+1PYSARywKWxtUKtt6cXyX3bQTIM7AJEeXA7MnZxpcnZM12oSjBWU4Mw+nninnqsgMQbWVGgxVKiqCuZ4a8iwtqurzK/SpQqQCcCBT4rRJyyPua0pIZrPqMFA5Hds8O2aC/l++J06CeAy+uQ2lmgLQ1tr8mhOTwZw+EqkWIiSdWAIENtexR65TRoF1sjvH8YGYq1Ta6rheVh+/On+l5gQZE2ZcfeNvrf/f7hEyd4Ek5JmP/kWYZiT/6w2KeEbeduUAM+69UxsjBRH+KBsy1A9jPMFX8OzM4HQbXyG9pPzSl81nIj4GS3F4ul0TnB6foJ+wYRDYFW0mfMkG3waY31Emw9vpQIZAqhgf3g0Bo7N4ZEAjt2ufNjtjYHj5/2h/PiwLT98agAc8P4A4AAwcU92DQML4EyLYgkAGgLAgdcIggzmGteHZCAh0xYB9ROCEBZzAjisDRSBeGqjEkAOgO2stYozBxmojPo9+yU21w5Ar/Pq7Cf4O8ANBtw+lvmxlMVzKd+/+6r88etvy5/fvy+/f/dVuQYzBxhE7u9LAVvF4VCKPSMAHGDM2BO0YiAOAjgEZgeAA+dxY+b0VjVbACKn0/Lq/fvy+v135cvv3pebN2+s9Qbs3WG/LZsPv5SHn38qP//LP5UPf/nnMn9+LBPYPYC4rBiE4EnYX4AS0JIEAAWwcKhtbG49jjnBfK1Wy3J9jbYoPPsCcAFmDI/gBD5I7wfgA7KD91yvb8pysSy/fPhgoI6bG4BGlwYeABASjB0Pm035+OEDNakD3szXB+AEQJDtg7VmefXmjY0fABKALA1oaa2MyASCzxgDB2zlfufg9qsymcOWzwiMtDOEuK/EFgoAx6Is1wBwzEsBo5a1TlmWGdg9jH1jVq7sOmifMgPq0/a12TG3HWK54lnHGZZ8lobNBzNrJp4Z56sE4HC9L3+Tbr4SRdQH8qtbuSWqIoHgB4w9FWCpNhHGquZKMsfbs/89jCdWP1M2jZ+jL0UwJ+1o2Gcw2CreEHsrA/VdTzlgPbNmEq41/Kf5jdgQJ4jv87FUvZ/PMbxaZSbxoiY3gRq3CndiHH77GlrO4BS3lT5IHpv8XO5xFc0TmRXz0wjcz8IWrql0kRjcVASi6prTc6zm6PjNH0tZk4Ejx+UHzBLpNb9jxK6qgao+SPax2vxCsyxd9oeQnZwcTR/sX7+x96lg4/T9tRK+F0vPMt2La1P/D6vbbe4aAAelPjlQ7cNLRjp5md5bezH6kUteZBKoMYnxYtfwA0Z8tF5+gL5kjdOH//KZYBHpr3YMY887to69z/fkR7oxf2//Noitjg3kTNJ/dL78Wr1nuDT+PIyefOS/jeZzGuDG2J5tnz/bkXads8b6Nfqg+yy2IC8DcLTy044vr61r+NEVHRt/6AnFtkfm8XQsuYDKLWkCqo2uk+KK7nu278vrE3YpbEPNa2eZ0jNkVqzheFtLyk/ns0V7zjgZ19/+7d/EETUfmrPBYUXIEMTREzi/PQfBkXiiyoM+6lPmqFQzpI7grsnrmkzqPUiegHNCf04hnFNI7QY7t+ADQW0UcR7nOeUyZjjG53fcKOSxX9rYrUC2yrV3rTFhGrvW6RqcAjhGn1+o1KA696RWCvDIoCk3NtASnu/xDFDjdOaNM94e4pLSHt7vdDP2ZKke/ukkc05PAwLn5bAacSkTOjmVJp7BOFvVmiizO7pzdAbAMVAyTjPc23etVu7vq18D4EhBs5HkxyWnIo+tt/96zmO7B9rnG3NO8vt64xqT8Uu6JRuDS/do3zsmP9rD/68COLyFigE4nHkByZVgBXAGDlSlICiOA/8BFJ7WqmRvFTGgM9WBy2ReOS0LhA1peHXQs/dZ/5FcJdgCOAQq4fXHARyHgjYqAeDAuDzII4cdR28BOHS04DgrXSYtox8UPdtrBhhABGMbYHAX47A19AdVK5I4QPOmHmRJm8RBHRE/DAaG3B5DVMs+j065LhmyACKCGDp8p1O7GAQGh3OvusffMOfhuPjBmRUUNUBgz+hBXe05taUQI4mtnQ5yoi4dMHCIDhx09kjaoQqGgevzAA6sEhPflAs8JwEenDOxUkSTFaUzneXFdW+0qkheTzIlESwOUEpKvib4HG2Y8iR8Zv1O4EOVAQE7SDHsflJOngbGIR4uADwD8IZYCTyxTaCGt0vxFiqo7GRLleLB0WGVS/h48vVcHiXHbnnKZMoglfZk0NAmOtqg3E5AhWobvZom3ZD7usZexDIjpoUK4NCHnJo16GodpOSIqkhCmQArqaEwml8jbzGZ1fBN+KJYHexZI8BQk9s2z/4vd9qxO2TqcxUP1w0Zsqc2ALIppB9O4x6AaMTykkBFA4AbQWU1xuHgA26IFCuviTrZFbawUgCOlNzZP6wMF85I4DeJZNPAQDeW1kEwsRE0Zw6Ci2Cssyxx9jmeGEMA1xSUUxV2baFCKl3fNPbxKBd23QB7xQp9Tye5O6VEkm/cOO8kAIdn00KHD0KFVQ6qGOsnPg0BHKqnJDAsiYMvuOss+0i+ZtUhCnOdeKeeYKuBAtlUNeLAHmnQNAO3uT67yaICnrF9GJan6j8aiIPtmZ7Kcj4r6+Wi3N4uyt0dGDim5dWtABxzMnA4gAP6w9qPgFUBZ9Artg4hUM3PBFCTxjSDqLVaoTmAA0kHA3AgkQ5wBkAcaI2CyldvJSIABwAf1mqFbVSMgaMD4GDWdUKWCgA7HnkvJOhrSy5uysrAgWcAS9exLGdX5WY5L2+vV+Xd7U15/8035TfffFduru/K9fq2rJbrAuDGpKCFChgmVkZZjsSYtclA8h3tu5SEdJ+K6iv1TXK/x5bRmEYIUD0FcDyRRcLbqOA7ABwAvxCKSh+JIA6viHeabdMM5qtwbQneIHDDGDaMdUUADgdvgPHCGFnwHe11CMABWAGPhITfAu1BlPwDEweSNc5MIZYJxCUAbBFDh7VaAWjQABwAK1QAh4FdAnDk9kDAIgedYMxiEBFbFQAv7NMuYC8Spoey3W8NxGEADrSe2ezL/T0BHNuHvX097lG1TBYOVLrDxgq0YWP0ZCUZWip4g61NUJHL+UCrFDBwLFdI8i3KHOCNJX5HQgvU8d4+wsCSfgZ034nXAZsHkqjpHgbgIIgENxEbB/VBA+AIEIf0rBLRDYAjNJQrA1GM+d8FarKdMQBoeKJEVlOHk1TdaiAT0zNylhqbwTRNF8ChanarrLUgpcelrC0FARU0+5xHulSsvMeXwLemZpPNj/O17K+fqVVJbn82gLHvGyW9HQQlXy98QB8/9GXEBJyBoznEs62IV7gbC4fbMZqC5P/RUXcbf+p/sKVI1eUCXtDPaGNNCsfW8dkquJ0In530HTwL4D8zD+TpGPwzPxQALm9xkIbho3Y7LMesjqcm+anzsl/EVnlDEADhqr5+ZwAcyc07ETDTCU2sJs7TEhM9pNZN1eo6kPksqJUMPm+ePMBcDuKirAOkyHOrtXHy1p5HY+CoLcKQQKc+eiyb/aF82u/tCwCOX/aH8tNuX37a7MqPnzblw3ZX7rf78mRg1StTv2yjApYEB3BgPxgLBVqMANSA3x8dyJgAHNCJpuc7AA5jSaCNYguVOUFoDuTA3zIbB5L+apEZLa48aWd7UX6d2ZSgc3OABezusUyeefaeoY3K09Hapvz73/6u/Ombb8pv33xRZvtDme12Bt6Y7vdlai1UAODYluP+0Z4XAI4nYzlhqxjvu0kmCdhDtV4DgO/5WPblqszfvC7X774q3/3hD+XNV18biwbWa3/Ylv39p7L79LH88I//rfz0T/9YZsdH+8LEHwEEceDNbn8wAMdqvSaAYzYzhg4DkgREzhl9JpOyWgrAQRAygBlojyKEu0DOkCnE7WFHAeAAYON6fV2W86WBLtBW5ebmxli+MMdYEwAiwdSB1ys4z305YyJ5LLv91gAW13d3Nieb7cauAVCHmRPMCwwXwLMAb+zIqorxGcAHQNQ5ABzP1pZGPoZpFweAG7PWam1tUq5mkKcK4CADB9jIAGgFC8cQwMGQJ894+A+DijkJHZ3OlXS4XY+xwC0AHKnF0xgDR65uyLE+8/0TgCODGuR3W0tAFae4HpOWbWN41W5SNZ3G13MLlcoGonvVeKPHMMyeqg3UqY3IpoS6nEpOcZ6sIBmNOK2Urs9M8axxR9pZna/IJMWYoEDwHDeZSchOMkyU0a6oRZkAkCk26Esqv4DXqywlZIYbVE6keHwYdermCfwsB8M4y5N8gdau2f3g7r3/U7la3xFA435ZgBEScCOfwWj3BofyAULkUl5nsCYJ8Km/h3yOADiyr0B/7RTYk8/5ipfZO3MFhN+wjYf3ZFqyrHnoVbYLuF0BDFwfRVpOjLX/4aUx9rG91bvuWB4gYiPyEdMefcn4NK/DuYyJdDc07d1mjtu5bu95adxjYxy77ufI4iXd1dNlv2bux+T/187Nyb5p1jTicD2gUAecMyb/eQ+M6faBbenI97lrn5Nv23emnNtTRp3NsXxSu0btOg5PiKcrOrhuKtaLvRA5iCEwo7ev+TeP234GMEqjysCxvAfzM1UdNQSZtXLAotma1xXj01BMTk5EAzbLoZ4dPlfI5d/97X+KlYuwsx++zrFw5AeJZeEJV6IVII78MGawVRka/S09+OqGLyrGGqRfK0StsFRD2HdueptRfxsT0EsG4MRhazbWpQ17abPmZ2o34ZiCzoYgC2J+llYo22vncbc/n1uH89ftAzjyHMbn4wBXq5cZZKnB8/xzV9m7PMUa2w+B7Egf6R/bu+PqOEW87PnNqHUIKtET2R7S642tGwc9TEgFcCMlPC0wF1j8/Kh0ei4ZNM6UFOLps/Xmu3fNlzNwqJpZa6Hf+/fu36v/3jHHpacPPsdZyXOAe5zbqy+5bm9Osxzk119yvbE9zOu8rIWK3Ucntwb0c25e9ZoxcPyX/+RbxAN66AcdAA7vC40AifcVR/uUAQOH0U8z0GrHm4GjQRmteqMmi209zgI4eDZSdSkSdQrUo8oSgbHdE1k4NgBv4OsRlZes2EEQxtbd9ZIAHHhKpni4A9VOJeY9H4qUMHbgBRMlpO0W2IVB0Jyg00E6JepcL9lsYMmswjyBJtQWw15gwlW22vqyRykgkgwM7tsaMqpSg6+WDHKRELI1IVwx52Z/EPSyZ+EpWsEZvIbAn0AcocscgKaWKrZ2uVWIghz+nRTgTJCh4lp9uAlq4bPRDrYMHBnAwYRA9N9tdDKBN6dV97Q73vpGB9cGvKE2LvHeFAzPdKO0u8xMy55VBg6tr6o1vepcQR9PYGdmB5oH96ASAwflyVtL+PpQDuiP8Wc6nSY3Ts0NEIflRb3qPesjk0/5fGqFk57DAvOWN0vsF3ldR5+Zz537BiopId+QOYMEFvJnpcBVL5RMJ+7Z+rxFj+2gxPG9VfMErq+059wO+rPKBQh973+w2FOEPVMgSfOdzNMJgMP3miWOwIgTOpcPMzw41PnEi2S5cUGy3DbnLwKByun4e3QtY0ew/SrgQQ3AKQml17wuPUyQsTV4goEykQEcNRBbgWT1AGLJJv2rOJAT83fi3ycWI9v7+TDtN4pDjwAcfpA6aSMVraWoD+NZpEAjceBBxcEBNwM4XKvL/3OdkyvTpffjLYPK9b7PwjZh43SOMX2xB3UdB4ENkq7uzdW3eIKtkatks+rcp6U64waGfEbQlIFY06EA11kgGwHTp7KYzcsKDBy3i/LqdlFev5qWu9tZubuZlpsbADgAWkAyAQlVgjPUGgNJLiaYuVltnBZvdwDHVW15gdYpBGIQwLHbI7FCRg0DcRjLBNuhoDUKABkAYxCYAaYFsW/wb8jp4P12/+eJvQfXZwsVZ+FwFh4lmpE8R1J4BgaOCVqoPBmA43o+KV9cr8qXN+vym2++Ld+/f19ub1+X25tX1kplMVva+s8mmItlWSyXBdT0qFYGq4Rl9vFla5KkTYlx1422et5WiiwSDhA1O0wK991jBXAAvAE2DswNAC7uXSkPEZX09A24xgagjFYpFbwB/+j4fCjHZ7KnsZULQRvGuoGNdwUABwpor8rUGFdAEw8AB1g32EbEWqkMABwsKLH2InPQti+9wntiSTzMMxOEnKurK1TcOzNJTsAXsn+Q7cAraR1Qb7YS8gPWEqe5Z+sUgoy3u42BXpB82273Zbc5lPtPm/Lp06Zs7gHgQNsUgDeQxGLbOrOjaKFiVcoO4HDQgIFRPOFJAAf2sQ27zADYWMzKar0s6/WiLMDEsZpbwm+OSvcAfNTqdYvdIPFg1yR4I6rdDQiDti2ePEqtG7iPGwCH9zdjmK9FF44rhfZILFtA3TL0CWjNqe/y2QZ2hWNiQl5n2t4xfBircevn6yr2V54dxKxEAIex6Pk9MPe0Zw7e8C6H8lOH31PcwJOGfrJyDY+EpZLw3CcCZtu5IYDJKUdTDWal21cQM0DG9NXMP7JzFBPruR2ikkgV1JgMrqc+jECf/aecmZOOBN3bUwAHrynotQdUE/6DPntlN7OzgN1DAFLpbN5HgD66vz6Xg1BM603VopTwKUOOhqCNSAK5N2hAAPnGLYAjJ1xOGMDc90sgtjawKrlrGTiQ+Nd7nYTQGYh4xqM/7uyM8LCh08AiYHNPG2fnJWcAAgMEdCqMkOlyZ08CkAzgjQ3aWez35X5/KB8PjycAjo/bfbnfQR+jUGBiDBz4MpAGABxWSEHwhn0ZK4W/5gwcuKfYiJgApQNHBg6CxSbGmEDGpOkcDBxkUAI4wMAbMwDsyL7B5GxtHyEgTsSexRzgrVYJsnPZI42a2TfM1hw69empTA6H8j/99nflf/nDX5XfvXtXvnv1upSHTZmAeQNsFwBM4Py+3Zan7bY82/OiRQyeNwE4vJ3DgIED4I3HQ9kenwzEcUSrj9evy2///Gdj4Vjd3Zrp3x8Qw9iUp92m/Mt/+6/lL//438rs6WBtVCZmWwDgAPDmUDa7vdmx9fW1MZdgjgB6wHhsb6KNRWK1AVgCIA6xoRwMfMO1MHdI7DQB8r8yPQe2lhVatczmdn28//bmxtYB64p/+CwAIWD1qBqDdh4YWdhJ2ESs7+r6xmQTbWWXAHDMlwGwwVpc4bXNtuwBCEXLGsMKTu0Z8cVjp7N8eVEFxoTnAjBjsVyVyXxZJrNlmS69fcoSPwPUMbMWKpA1MJKRgYNfClMZKDHbGRVO9IxHHMhcocFnyG1HmuIC2ohafKcY1CA27gbQWnoIyOWTaucXsQVJZzo4seLv+ra1PRfls8Cw/UdlflBcpnrzHl/1HIz56k0Y3E9sNfajuEeOZehD6QwpnRDxo+Zkp9iOYkJkm6l2zOIRiqcaOJW+nO2DNMjA26fr29lZRjgfMuMpHMhvILgegKM5K7k/onZ84Yu4Pxk2rs6SW5rn8vz+z+Xq+m5QiGSxh2AZkk9K76f9F+GI/MzJqWrzMCcXSLKm12L+zgA4JNsCc7QFpkP7V9lKavJ0gDkZG1ZetW58Q75g9SvqfNUZe1kuozeIob/Id2T5yj/nz1/KJ9C7Ob3epTG8aD1dFnrjHBtvXU+OoDf+/Lf2Ov+a657I3cgcj+m0kz3Rkf/2mV56T72vN++tbLxELk43sPu9Ka48NtYs61kOR++bbFM7/p5ct3NyusaS2XPnufpaK0Nj44xPdFKsedzZZph+ke/cAwX6w/Sfs8YZ+dEK/BjO/dDRZ2i0niHatczyabbbQXy0B/Xh2rNBbrNWRbc/x+186Foad1df/d3fAcDhysaCfkPqQVW7yKFWf1YN/GRzp+xaO6Dhw1Qq1vzQJrw+onYyWkFtN32ezHMKoaeQxjbBuc3QKvwxhTCmmHvj7220z1VueeGz0PaUdG/O2s/0BCu/pxXuMWUUAVdX4mOfw/uIVBUdXt1OfcNld+zoz9ONcmk980U+y0j+CgBHptaRkzRmYHvjiiqU6BengJyUSoddJNDpfdDKcBIVQDkTuU8f6O+rPgOH1qF+Jo15YORrAGVsbdp91wrCJcfoknG+5LDlZ/ksmTlriOpTjMnsOT12bg9XHVON2Pk93GepGZuX/Pc+gIM9ZYcMHKwAAuMGaDoJ4MAXGTisjYoFu1gtp8OC0pShx1KC2PRNokDmnGQGDgcXGDMIAmo81FmlzRMD9XsL2FQAB4I3+0f0zEWvYAdweDJRFP+ECBQLeNAxcDYHK6T2PZWT357Ah6QrPCoQB5Is/MTwOM3KOU/anhxqvYUBKoLdeYy+9WJb8GABQ+I1WYjfGURET9Va1R7SyEEqbxRl+gocYB3wOQuYW+7IaZdTwINJJCcxVWBEAA2fi8yiEuAGsQyJUtFZmrR2lOHaGILP7AAOjMmcOcJrBDwI+laxwyRn267UALPsHuHjgMnDE9muTlPHqDjF8jMOJGjZGXQ5OYIWgWOpCmVaNNsUpmDf8ACQXdeDJwM9hAVzJ1h2xmQpO8e2QA6ozQAObweAoAoSBEytOCNLOgBybRGgd9BU6oEe09S0fOES+XPpmR3hFD6lmDESMChAZG6KYl8npLWerfUGLDiiuROIQ21dYgK9gif2ku+d0DW8cdWTNfmtyJc6zgz2SgZBIRnkL8rHtds165dbGtn7JTMu75bs8LkL6xi6QOuhyzp4Ksmn5tmqvyJAjnE4mMfEQrSpHPCQcpiyFcljZkYSA4fUgvSPt8KRLmoAHGxfMvQxej5v7G5fI1IkhxEdMHAMfStVXKsSmsn23GKl6jQ8VwW1UH8yuJ3Xv/Uxwt5qLR1goAEOfGiXqWHF+PCKLwFwxDVTAj/bwZiamKI6xza/g2p9pk+DAKgTKDrnR4UvajbXqZA9wS96c/q4ADDMynI+L3c3i3J3AyDHpLy6nZbb61m5uZmVm1tUcyJxTwDYZPrsIAjSzFslnO8LL/l0cgVW2FvbFLPjaoHybMCN3e6p7A3E8ez05QRlHI9X0WrF2q5YuxR8HqCOZ4I0rH0KkmmUdXwGPgnuAdBHADhMvyq8CAYFJOXAvgEwBoAox7KYlnI9vypv1qvy7mZdfvstARx3d28MxLEGgAOJi2ck9QngmC8B4gBdOKtOjTUBiUidlfWD1k2Au6R/6N+MADj2ACWQhSMDOKKQ3JPaaoEXyVxLJCOpx+Qik8lk3gADx/GIhCF8pSejjqfz4G1TjJ79yDYhALrg++zKwBugcwdAwwAcC1Lwk4FDTKCs4iaAA1XLmCskQZ+Nvt3AEJYcJK269yULuaEuqeANothyxQwTpARwPBpVPKvd92W331nVMeYLcwXwxtYAHNvy6eOmbIyBgwCOR7QosBY7bMdhYB4HcLCdin/hWW0OMG5nJABGZ1LKfDm19ilrADiul8bCgfYpqtgWgEPMHfhdP2fwRm1X4HtIyQRPGNdYAANZVFOcKZ3dTwEcfb3Y6nPq0WqZea/MklABHFkTmotxEcDhJwKiDaXtPAGemP4MqCEAB/W/ABz4EBOfqbWGqRNeu2uPThKBMuYOona3z/zhSNgz0YpRypcTYJfznZmk3AbDjwv/2ZOGxr7hrWH8LOWrFMDr7L+362Eev4Od4b8Nzk94XmciqY+Iq/v+cG/ArmkJ41pQQoWdgpoNsFm+sPkdzsgkCTvJICaaNVr6Ki9t3CoHX+trPg4dcwXuVjslRY1GARzD2ANWgW5Prkr2ALED+av4efvBABsQwMUWUgRlsJiNnhVZSNRChfuPonAK4GBbKtikJ2MB2gjAsT+Uh8Oh3B8A4HgqHw6P5afdwRg4fnrYlk9nABzYB/ZljBsAbwDU4OyXDhC2M5SHAAAgAElEQVSAPjMAh7NvWALUfDkCOMwHgA7zxDrAG2LgUCss/G6gRgdxCMBB4I9aqBCcp5gzcUMEPVhrE7XMNIebIA4ABuBXzADg2D+Wv/7t9+V//t0fyvdv35Vv716Vq+22THf7snh6KtPDoUzARLJ5KAcwTQDEBVsO9k8UZ1ixCJlhDHRn4BH4BbABaH1yKLvjY9kdj+UAfX5zW777wx/LlwBhfvnWwASwEcfHfSlP+/LDP/5f5cf//n+Xq8OuTB735Qp20e0J7MdmuzfmDQNwOKhlBwbS/b5MZgDEEAhj7IbPBLMChGEyYHGRKo/SVcbKNOUZ3mTI181YUCZTexbsEwNwTMH4wVgG/qElGEAc1d9zcKOzI6AmBiwa8EnwCcgy/BUAS6wNzRPWAwwvT2V7/2AADt3P7NFiboxiVjhDxetsPQQI4nng4+D60zlBHGDdAIjD/mYMHDNj4DAAxww0VQ7gMPZQ2hnTA9IZDlobi/XZOT7Ops7A4WejXmwsz021OYktJoE3VNyHz/AWHFsFcPA8x/3uJ5o42JyeNFrdp7OH1tot8klSPNuAmAcVFwwACG7645ziY/AzQ88W2jvcWYxzeCcmHrEQFRkkgD2LR9zmpbiLzVNq8RZnqkH7SX/q3A54cH/qKegOFo85gMPaqJz7x4UgQxriYhlQqv5neb5sNezr6rf/vkxuXlWGlcFnuf69vEU7miyzvZhra9vPfX6w7vI3Bh/QPHm8sSlqUmxPsiYGk94Y8rj7M9wU9qRkaLtPzb4742BvD1++V38El8bdu25vDU7mPLbMmY08AqbQfj4ZcfI3P2cOzo137Ew/pid7s/iS+dDnLo370jqO3etz1vHcmo5d/3PmI+YoxS+zbu7do+qVF5w3OoCusev31ivbj1gXz1Oc04SXdE9vjlyb2GV7eizGLTKH1J2jJ5uXdF0FkQ0ZO/Rc8fl8tohYF/MgrXy09t9sdwJw6NmqTmyxDc6Q2LGx7bjyNaQHhna9rpCt49///d+kyGmlJMqGis70aQuVllKMq8SAc7vYeWD8OfcbSw6ojSZVAjYGpFVuPeeqdTB6G/alRvGSwJxTOFkAe8J4bpznnuslSvSS8L/k+u34e7+PKeSsJE7vdWq48wa3z/phbmx+xzZZnpuxtbu0pi81NkO/Z5iAGJf/YQ/VFsRxafx5LjOAg3M2DHAo8Jb1Rk95jyvtfxsARzv/fKZzAA7XCRecot66vsS5eIlxfokT1M5tu7/H5vmSPI69fs4RyXqya9w9kFmrFarj0NuvkUBND3HJoOOtlwEcCI6w8ocADvQOF4CD1JvWPsWTA7AbIk3k/f2wlIAASm6eAjhq0Jh7p4IiDDhh9OKgDgeNOsAbBHAgcP/wtDP2DQA4wM6BQI+qgSy0iOCvegF70MfDyhXAwUWximTGxWvi215CCxWM40o96hEseyxsOOKVfD7/VhSpJK4DBOyaHhxmgjI5MbkajFETVvpHcB6/U2NY3/jJxAtsGxCHv8fzHYOkqUSDLWDcvgt84i1UMKYApfgBO3q2e4WFyZ8YHRKwIaruPFAoR0oMHHU/MBhCZpUK4LB9kEAeJkkeOGHsYej09Rg4cA+BZ8IepuR4/VtyxLXWCt409RZ8LsoQlyP6A5DNNV2f71MASOtXUfW4v9cphA+m6lN7vqB18wJqBeUsIeCsLQBuoDrPAyoQVgs2uGyFLxfjcraUYElRj11WHLPdC33DkFmAVOTUu/xWn/MU1WwuYaIGD0aOHKTx4HpPz+ZrV/rtSsCZdZmtsQfaWz+K19HW9XE6lWtNdjKyxES2AvyhqiqIQ0HFRu5q0ozzFUwTEfjjfcXyYqCh0Cfuf9c6oEFKK+t7S/I50w6rnsSOVw8gccBIwTIBTlgJmZNn2kP1b5S55vfE3MFrXQZw2N4WIOACgKMH3lAyxHSCs8woAWavqYWNnklj5AsDkcp2d2CbHbwRtrc5Cw1lSbpGLDZDqR0DcLS+AHVa81mvIpfXFCnNtFekOwmU9qow4veVKqv7UzYngaXaPZaTLZT7SndOAIfL1/OxLGZTa6Nycz030Mbd9aTc4gvgDWPgAMsA2kYAAIH2GmBpYCsVBFJ1Fg0gHXN7rjeP5YDEisAbYNoAaGP/VHY7sHD4dwA6kFw/AoxBvUeABr/DfuK7ATfwN6MPZ74Ito2ADvgtYAcTIKieWxUI0LzMwSyBxMcUDCSlrGaT8ma9LF/dXgeA49Xdm3J399oYOEBzPi0AJZCafL5cWPICCQv0fAeDAlud0Xc2OYggCYGr0j3RYT6xMIG+/NEZOMC2YYlABySgIpgMHGqZMrQvlmQxvBernwHegJ9C6vlDBXBcOYADf/PqcZCmBwvHFcAW8DfQNgVgDSSdJsY2sUTCxgAcSAgSwFFbuepn0LGjpciCDC3GdoLrETCDyk0kd5Tcbc91ksmg7XZfEvNGgDFYWODv7a3lDhJ3qKwGcONh8/D/EPcmSpJlx5WYxx6RS1V1daM3dDdImtFAkCOZiTP6/68QTaORRJEAMVxG6KrKzNgjQ3bc/fj1e+O+yCyQMDUQVpmREe/ddxdfjx+XDVqngH1je5DN5ihPD1t5eGALFdiIBv45gzXfQT3YDzO0wVHwhgM6tMIUbBl4fvaut/YpeKFdynI1l5ubhdzcAsCxlMUKgJ6Vgles8h0thkolewBFwNji1e9soRJU4Kw4ihYU2QdLrXgyiIH2SeOLtb5I3zdwZosGvBH+X2IcyrKy6O4ypho7wTPgPFEh50qcydpfIClr8g3XbwEc1kLFARxacU5Lyh62fsa4kusHB/2p4jfWMcbBwl7yMVAem21Xgyf0b4l6l9XIufUq7Tlj4ChtLYo16Ho4J9SaZJqyb7HqnQUzwcaRARwqVVTMcE0MfG32fdijrkMsk19s34TZSYBze26TH74mXNAEoM1twxRm3lTI1f51C+4obC4eXSjMfARyBNitrG/FoqFvFxCHmyr2biexFR3HHIRDALXOG+ZKge81gIMsFsqCyEIc527kZeAvKZgMwAqA4wA8cnDZdr+XNeS2t1BZH4/ydDjK45EAjqN82O4NwLE7yAbtQlRsj0QOaA2CFmDQY95CBX6tM3CcnX0DbBzKSIVWKwoEsDZlBHAoJJ4MHJC7kN0K4jAWDgNvkAHIwRkAJuTWKWQRUhYSYw3qATgUxKHn49laO6ptYQCOG7BLPItMjyf5i2++lb/8/gf58f2X8s39G5kdjjI/HmV+elYGDgFA4vFJtg+fFMCBfYiijCOKRTzWwNM/hi5VsIQBOLSNKoo8oB9wNpZL+fK77+SL776XL777TkbzmWwOWxmdTzKRZ/nwb/8iH//Hv8h5u5bzdiNnFIDofLve3exUjwHAoUni8Vg2m7Xs93h/qixL0wVYpGCrGCUQzq/ZKGQPSvreEwwEcLBYRpktnPUBP2N+M4CDRRgAcOBVfBeTldh/2MFghLI2KPNgRVAbZTqXw3an8wjGMeybp8cnBXDwfsrEAn2tDBxus6iiK2ByvA92jdliKRMAWWELOXDDABwLBXAYeAPMDABzFAYOyhwD3xHIQVBtAt6bUPciBPdHTXg7k0dtWA/ruNKGg3olbA0H0FJ2qt2dZD7WQ+NV45GdK+znDng665+en5zlkUuz0FlXr+cxgfBZ2qSyT4FeI141oDF0vTN4xr7JQP0EXMG1yC5rfp3HrSp/ucyDrZyvI+NCxJbSN6EWzgCOBh5hetPAWVFA5kVh7fzyd4JO27ZcANtpW75sF4SPbDpj8tNvZHz39pKBNIqkX2ZYbO2Ovl1V+6etb9Z7tgwqqj9fAByh77M9Uum9UuTR+qWtrd2OKWy+dBa4r8vclxiRATgK4CWfxaH93ZuH9r3XjPs1tu3F8zX28bWx9NY0n8f47r8TwNF71jirzQB78/vHPEP+TjuPvXVrP5O//+p56sz9S3vkpXP1ufNRWkddAgnae+WxtePs3ncAwDEkw3trcDnPuWX45UoPzr3n6ofWtrL/02Wzf6d7MLFF5/jda85w+UwBnfXmojyDy0vP/5Q5HwZwtDq3BXDwftT/+V87Y7lVVyNxm7haq8uvndEKwGGVisVp5aAZMMu05VUQPHvTOdDr47xYrFACpeKlLGKuQOgg3RsDg8J+aOO/dHB7AuK1giIrnJcUbV6EbMx1lWtT8fHSM1wTPnnuhw7ytesPbaaeMuitQbvx7femP2mDvDRjMVUBpYFfE/DtGgwp6yGl3Tcy7N2X1iC3UBlaDx5kMg+0h5yUmUNCqzVwqjNI8EYCcZSk+6Ujcs0oyQLxWpXotfni39hCZWgf8nM2noJ+K+O7pPYbmp92XYfO8WvWuXePl+TCkDx4ac++tB+H/t677rW9l5WaAeD/4xk48jpjfArg+Ie/i+AZKzhzUtkAHAhooGqxAXCgCkj78hbKQ28akECCpX1N1VdaczrZSSroeVaNYR70HLYADm2hsjMAx+kgm9OhAnBY5R6SERavtHYENqeky2VzDgJFdE95EjIiye686zfRNsJ7RuNfBMlA2022iqj+8sRg7Ldol8CieK8U88o99hQ10IUlmay6iBXsLo+drpo0vtTJ8X0aa14o2DrelmRnz2ZvAaMJxuIUKrjDwZtx9j2QbcAb9oQtAQPd52zDkQLFlH8anI8kqwfznf3DWidY4sCCX95CxcEbxulSGAMy5XQ0YyHAwIMIOWEaEDeCGWiMmdKIaiCCF/TtBOCwNbRIQwFwMC/n7QEovhNwIEAcmrwjcKcEofQrXA83jpUxwyfD2tqVFir2M+lFDfXCBLfyb7ClTgCJ3FhmHgPV/Gx7pv+mSiOyXSQAB/c/nx1zakESm7NKthFc8+yJfg+KWeQtT3Msgu0GVkF54Cns2Wil4rrdPmy06aEqC1NOlptcL7tkYcLAF0++z5jHJ4V2Pn91/isxSESve63dMTp0nYoSgCQwjQwc/vgegORY+gCOCPGkgBwrwOycWzL20iaxOWpDROZw2W4u82Pv2X70dlme/7DPpr/7z8yPtDou7C0/Rp52YwawiM+sqB2AYsw7BfXO3FUN3iCQozDQBDV3PEP8EHfx1JT/zjkIayfOnBuNnvgqz04bz543MSslE81+pC1UZr7JwcXCZHmk362ym74+aZ50Tyn7BpLEFhiLfU0MWYCr0he5sTs+mFXJaf8eV3MO4HDwhvXHNsaD2QQAjoncLGdyu8K/ogCOW2XgmMnN7VwWAHDMEwOHykck55nYcWFYKENsNkcO3kDbC7RKOSBJYuwbCuDYnWSrgI6z7NDa4hktuJAYYUW7tVSx4l4kSPx3lY0G9kDlszJvIHnq7BtxHny/F9/ZW6goy4TIdAwAi8jKGTh+cbeSH777Vn4iAwdaqCxXAeBAUmQxXyl4Y7Y0Bg6wSozHaJ2BZPPl+lLDUC9EElITJtTPYCqxNikKTgADh7JwAMhhAA6wlmjrrWAAsH0crd08YK/gDYA4UMGtAA5j3RAxAAfe06SYVvmChQNVj8qDJRMwZmjbFFQVG2CDLVTIwGFV3GTUYPsU+30Ken5l4HBmC2fzUAAHE4TeDoJzFTuahSRsvxWtVAjgAO28Ma4BxLvDS0EuW3lar2W93SqAY7M+ymZ9kqfHnTwqgOMguy3m41meAd6wx9XqHmuVMlXwBkFJBrywFjv6rwI3sF9GMpmNZLE09g2AN27ulgbgACPLfKnPP1JGD2/BAtYRZSPx+2jLAiRPrY2BgmC88jNYC1TH1GwYZa6gi1woeCK/B/rOYjikYRJYxS/IoIXSFsXkPfW3SUb7v7ETFN/qss2KIwM8SFaAcVlva8Xt+RRtDannlHHA21jgHgXAoRLY27pQT9Oeo95TKIgbWq63DbnpthyTqmyH6JXsnKC2tRxbjiSwteplMqcF+NCZdLydhVLQg13EoFzB3KD6jCDuRnngWfF8LLjSdgMpIVVaqGRbzONxZKDwdpa0RQN0PQTgULVGA4QAV4672FNZ2Rr4jLZNtg/JFGxrUe8RXze3n4qV4oBtt/3zKqYVDr1a9HPSwa61s6/Dn4vpSIejBvDCHrRr2n4wNiRnsXCmmWh9q21ODIRvQHQDcBBYZoCOo7JvAMChLVQA4jieZH06ysPxpCwcP++O8nG7lw/bnTzt8Hnsd9NjEi1U7Fp6fTBQoHXH4QRFp0l4vKftwhTc4CwczgJiBRWOt3cQhgI45qanILvZAssYgFyOE8BBMH5iVVQwmra/cpvC/RQt4hgAcMwnE7ldLGQ1mshSxgrc+OnLX+i/YOBYns+yIPvGbi+j3V7ZN3YPD/qMAHHYs9sca1uldPoJmtF4AIB8p6MCRY84s7OZrN6+k3fffCNf//mfy/RmqbECxAfGcpKnD/+vPH34g5yeHuS4fpTTfmtzCt2LdXMAx3J1E8xHm82T7Pd7bZel4M0lgHrwMYz+EjKca2Ft1VBwURjmIE5hK+HDsWZofQJwDL6LsY0AnAXrx8wYsnxPMgajLDHKkmNrDkAJrrtcLWW6AEjHQBTTGcC2C5lNZrJbb+S42ytryXF/kKeHB30O7BNjXrFWOmAc0Wvj9Oq+8YS4FrGIAoCmi5WCRDIDx9RbqRT2DYA3DCjEFirhlgR7FDWEFxa43DOVk2W6SwQvILxgBEpx4NpfqQEcbbwkx4btlkWfEcyh/qO3dQyZ3BR6UC62MXXqucv4p32jvae5CGQn8ghvk6QvMrj44wQlJq/V2YgKAAPPmlk06A/kMSuw0f9AvZ/jFa74XQ6b/I94gDk4F6B1Rj6oDbI9QrlsjEcEb9gZj7GyNTPXxnWKu60lahMxDGcHT2CbrCUQ85v9+d/I5P5diWnlPEdYIj3Lydet8uM4HdkfrBOWw1cayF9cOJSpqKADUMy5oNxWJdtZ/LmXL2nj1bYn+qxa9bOwUKaujs/XG/r52py0424/+1Lc/tr3I2TXWcPemF6Tq8gxmN7zDo13KPdyLSfz2rl9zbiH1uClPTKU93jtPf+YOcprmu/Tm9uX5juDOIauW8mpDgNNdx2uADiu3ef6M5htmsJQiYHrusy5et0GD4DPUo5grFWxFdmgM5Cv2Tz5XrhOfW/G44pc7O1x8yk1OWT6MWT4JYAj79GcbyWAIw8vx075XFm/XI63lulZvnIdXzqjo3/4h/+a5EKpyM1K3pDQ1xg4PAnBQG/eBf6EeSBDiiAnjPiZtpquJzRbQZB/7wmJzxGgL01gvQEuH7z33ENKbkjgXHuGIWHW3ndIOYUhl5Gk6cPXxj8UdM97pzY2vbfvgNIuY6HCTkGdlzSx//0lpZuFx0uX7AvPguQu37dgU7s3L9eAxm0xHNsD/hplp/MUVZNlrroMHE155mv3kj+NG9pt+qY/yt7c//8F4Hitks/nt/35mpzoXT+fpZfkQiv4r+3FIUOmP999ZXshx/6EAI483t36Qf75H//Oz4Yn9Vxxh5K7AuAA0wUC/6Q1tYCROcytgWXngvE+T7VVAI46qZyr5KwfcWLgYOWlVl8SwHGQ3QkVmQYosSCPVQcbnb815KAzyt+RqCjj9USWBw8IOIlqemXgsIp6JFhwbyZMFGTCLHOVDLcwJ0EMNi+k5HQjxePMFlwo4A0je9AQXLRSYbVByEoPcKsBog9CWWdJ/wJ6cLpWd4zVYdbxeihUA5EMXPpFvOr7Qmc4FbOV+GGMpT2UVawUxy/2dqhf0A+X6mFUT4fN4YkCPAl3ktdt2nN41Ug2tobsC70mA7pRSOJrzWlKweyQCcHW6nvU1VzIdW8pwuCStuAJI7OAlWzPKQLp8izo+UDlWJ2UZ4YdcUANDjNwkwAcWuGWGDgCwOFJlUjg0TgfWz93o1C2QFyt96mvCkiFDO36XLrfEwgrBUV4bhR74ggJq8AjeMNZNILWrrTwoUxt7UEa4pqvcKaMC/lLir1OBZXjNsqaKEBlnAAcKXCvNOw8/x76avus6+EtNgTDjTFuBvKqapUE1KCZlP4ex71wiegjVg6J7x+zuwlkKH3Ze7avOWCZacMTyAlFfqnza9uoYu3Qgdb7N2SBJ6T4O89aPEM2S3RQNSC82FZ6hURHjsplgpWshy/OQgHakDXFK2cpqjpmUKubezqpnUeTRWxKw1BmswN5LrqojdouZjseXqE2+ZiGsL9y7synA4CjyFIDydGpLecxzlFzFkxG2txaOrAEhRn4Rx90MhlZYBYAjrEg4bJaTmW1wL9nuVmO5HY1lRtn4DAABxLeZ2MiGFuVr7XFKCA/3Y+uSymXAEg4AICg7VIA2DDwxnZzkq2zcOz3Ivsdjh0SH0hoOFCh5N70PJPFSv/VxNfIk13Wt1uZpsBYVNSZEyg5S5ICCYxtwZi+z87AMZIvboyB48fvvpGffvm93N+9ldvbN7JYLDUhMh1ZYmSBlioK4FjIGOxYAeCwBE1Syb5UvuZ+riI37oPU9mzeZuag7eIwTwfZaRLQ2oJgzvagzs/z4jZX7F+yGJyQjHIAB2y1ZyRsDnIeWcW4JR5BTX8wNENqoQLQAvaDAjhm3jLFk37GSIH3vHrb26IoTb//jOQTWCj42ZmDPQzAAWBEorBqjljYBEw6eHU7KzUBOmkBHKCW32y38rRZy3q9lfV2L+uno6yfAODYK4hjtznKfotE6dnAGycmmAuwQs/eSJnfDcxhKsRAHFNrJTOdgY1kIsuVAThu75Zyc7dS8Ab2yHQK4Aoqtg2YAWYPBWug2p1JUK98J3jDinCMfc0SIzy3OTie5Utm5TCd81LMYMi3oRw0GWT2QknOOKtU0iPZxsd8EVJRJXRMqrl8JwNH7stufyVlOvFeah+iLQL8iwBw2J4x+xgWovdETpXc5dk4R6GV4iSqyao2kAcoPWHv8KmUjKL9V2QFdVHY3glUhPeYwFf2EGVDsPHbMzi7H+ewsc2znmjX0FhZarvtkmHXn5XXN1SS7Ydss1YAjswMVNq76RZwNsLW9u/ZbeYHcM+6P0DAr8Ziix1IfZT1XbUnycDhO0eBLCE5a7SqN16sJEeWGzmexKuQ5U5tOvqpmCr87nZltFBhGxWdC2dFcR2Ez6h+cdAdQBbGDgEGKMimo7Imrbc72RyOsj4AwPEsm9NJHk/GwPFxf1IAx6ftQdbK0gEQhOmxs7IDoY2QgTMgp7WFCAAcx5OMFYDmAI4DARxk4WALVGdh6TBwKLAA8hgyKBg4HJjhLbGsdYq1XuG/2Hcqr7wVFObRWpRZ0USPgQP2xN1yKffzhbydLeTr2zcK3Pjhi/fy3Zt3cocWK7BFtlsZ7XYyAsvn01p2j49yAkME4wwJwEGWGuwsPW+Yd4A3EBsAgAbvAXCAViXzudz/4hfy41/9WuZv7rXFirYMez4IYiC7x4+y//RRDg8fZb/dyHG/1+sdDkcFAaJlyGJ5EyCK7fpJ23UtlguZg21ptZDRBEl+OGrGRhNtUcBoMZtGqxQAMPAfZD33n7KH7PcKjIFuwHdxbm9XKwVe0AY3po2j7QNvuwJwB/YbdB/O+d3dndkiWNMF2NIWMp/OZTaeyuZxLfvNVmD3gY3j4eFBWVQVsAmdTf00sxYwECWRX4AyBPMngHSwf5YrGSuAY6asGwB9KIBjsfD2KWyj0gA4/CDSD6GFavZpBoGlBFADej5X+qYkexoTwn8t8SiVUCkW3MabVVY2IA7KqQBwENjXADi68a6BBHGWUS41XScl8Ehi6qMOKbrE/QUHUWV/nnOgOjS12qzkYrRC8es0TAuMd+G6LNwIKTzgE/K+Eedy3yOjOa7F/9XngvzQWF8BJ3HcjLPYGnnbWNq8XrBA24XxKD5HvS9MJi7/8n+W6f0XpfiI8RrVfbUP19tXnxPf7e/LZK00MRUXDM3XrgM4LnNxl+wC2Wa7ZieW/XQdwGHxQ49zedAoz0sbmxvS+UPz0/rv7eeu7af8rBffoz3xSgBHe63euHL44aU5yOPpxXHy9Xv36l1/aG5futbQ3L+0dt056IDCX7p+HvfQevaeoZW3r90b8b2WWdcvcG2+2znpzVEGFr407tc/w2WxUtZd19Z4aE4Z2zUnoczehf3sbV01Vt0BErbx2/aslPsPs520Z8Bc0A6AIxFYcN9kWRVs4clX4rWtKDLploao4tr5yeO7nPe2UIw1WiMZ/eM//h91WLJRLKpgG/AGKy2NHju5P2mRKgFi2sJ1Rvm3XchIBDWLmNEs2XjI9+gpi9cGGoY2Z0/wtffMi3xNSQwdhnZRrx3g9qDU467nOFc8XtZP1oH8rpBohE07/muKr8w79k6pere91Edd1mPw6roKDzY0u/X7r1G4LyltXrGrxHyPX2z1ZLRnAXMhrNx4zC2Eyuc7GYKMlubPQ3NYVdBEVqda/tesdZwxVhdd1N9erkV33pmTSnTO15XtfxwDx+cYFUPGSm+sQzIB72d50+6h1xgO1+7X+1vvmkMK/WLcrwRwqHzq1ztftMniPs5jaBk4WHMcDpQGUguFK1qXILiBF34+oBevAziUlp2U9l7BnOeZBgOr/3XkHQCTySGWGqPSySrjLLFh/dwPCtSwYA1AG1tl4PDKG9KBe0/tFsBhgVSCOZB4shnMqPVIqmjy2pOgTLYSwAGKc1A+OsOEVZY7ZX6q3tN5R7BYxUdR9hbAqAEcRhvuCQUv4dd9y3pDdbQn+ntVvZcMZx1tqlIPA4atCRQIU0BqwVIRoAqr9tH/XEzRz7E1ZFIx9dN26sw4Y03CnnPAi2oFtQYYbF44d1a9YfMNAAfyK6RyNXFX2ylD+jhp25CShqUonEV6JeqL5Mhx/sqzkJ3UgbAVI0kBN5itYOPToFcCcOibXGtursQ8ovPN/ePJemsd4EnvCsDhlZtITOoeN3CP18U6Yw1jEIUyXJMAHoiNqkyM2auNFXQYTCr2fjHy68qk0EEJjW1JVKtKZHCcQTk9g9FL2dlWktDUbcZWNWF8J3E0j9IAACAASURBVL+CdL6BQk+62M+Vzb9LxMwS4ntWh+U4dp3vxKrBM1dUqTH1UGb6F327lOBO7L+oGmMww+c/YkEpscZK3kTp2loWduYpl9zx0UT0ZVCu1j0uq3j+k41WdIwNqvo9Ae56AI5L/eb9ojOwOKH5dV4yEKYBcFTBJj8aAR7THsgJwOHBuSzveF6sHUgB4fRMoQLBMNnqq+r2AM+N/c3mxCRi+bn39JQdl85bEZy+F5vFrRg5QtH4XncH1cAb7DNfAFYmjy0Ame14S7h51XRUx/P8JAoor3pWUIP3p1ddiPd9jZCYAeX5EuCNBf4VWS1HcrOcyM3NVFY3c1kuJzJfgFXBWmyMAOCAOiDNvMsSBjNM/xloT9t/KD05QAhk3niWLdg3difZ74x9A3mF83nsFckO4Ah9UesNEmcZ6z/7aOee3anS0W0mzJ+2KVIwgTErTMdnmU9ElrORfHG7kK/ub+Snb7+Vn375ndzdvZGb23tZzgHgmMt0NFUAx2p5K/PlSuZImjgDx0gZOADgaP/DZsBiWcsrEzClDRD3nSaPAHTRNiHPxjBxOBh4A6/D0QAcflZUnLHy3mUybTgkkRXA4fTzAHA843U+KJjDwBv41xk4AOAASwEYOMC+MRnJXGn2C4DDGDfs9wAf+HtoH2NMFkblzr/jszMkiPxvtr8dGMB2eU0AMPwztV2M5Q3V7pa8QpIUbfN2Ohc6P1uANrby+PQkT09opXKQx8e9PH46yNPTQdZPeznsTnLYA6iCTTlWpaDpACQmwZSh7QGQuAADiQM4HMgxUeAGGEnGMptPZLGw82DtU1bGwKEAjoW2urN2d1axrq8AcHjbGWfdsHt6EY7rc9MtGcRB2dX2AW78sl4yoLMTQ7c1fyv35f153yI7Y+smmya+1wQEHQFqEGaX15SthoNDAtbWlrY49y4S1/A/aFNp2x3VbdSPzvgRVcA1oIVmndl6JiSzHwifRe132hfeZ0M1Lw2ASG4Z1NtsHJ090xGe5CfInBTwBuYAYKoktf2L/r3EwGGXqyIq2bbFmWpZdTOAwz5bAByh26NymTQMpksisZUr8MLINxGVIhSNvrmsGCbY3phZS0yJWwttLmwJfE/51VsfmevEWsMyBt970SKSwDgCLYutdhG3dNsmdi8D99n+c5uVU2B7wmSO+rSJGdFsMLTsgi9q7ILWzomtqiyhDpkNBg4wJin7xgGFBs+yPj3L08kYOADg+LQ7yif9zEm2BwAPYR8nAAfAGYkB83TYoXpAJhWAA0n9At6IFgRod0EGSshaZQCaWtIdCXuV62BpKC1UwJagL2cL0lYqwd7ndgm+q+0+ID99nsASgbPqZ8KRtzJ+Pst8DAaOubxb3siXN3fy9e29vn744gv57s0buRmNZA5Gkae1Ajgm8OE3Wzmsn+SIth+7nRWJELSAFiMJGBTywoEzAG8ogAOgKhE5oB3JV1/JT3/917J691aOAFto67C97NcP9vr4s+wA4tiutU0smDEA4ABwEnIcLUPIrLLdrBVEgVZZi5W1zBpPARKHYDB/ne1s5mDomM90g+I9tj/BvFvbsbHprfVa5liLyTRAaysAAQFAcX+FbBs6DuhzgHqc7QUMHFi3+zf3Ml8tZTy3dijaPgXgwdFENo9PysKB9jsAcjw+PiqrKuwOY+AoOjsAHCNjZcFewf45axseADiW+q+ycOBfbb1iQA5rn1La9KClChg4oOPC725zGWiJFbLDAJOUGdmENinnrU3Cge/HBewKNYBDW1MxDuDgQMqp0HSp2rok5JxN02MdOrzkI2a5k3VML+7Iz2KO6eeF7Zx8ZT5/seUMmMX34c/n7/E5hmRgfp+A+LhWFB42QZ8UYTR9V2IZRaabbFf7VRnh2DrSAKj9yHlZX5fezlDlcTRvxVRAK+m5HcARei4YJ0vBE7cG7q2FVf6fyfiz3P7V38r0zReFqZM+fK2FG+uo/Po58d3Bi8SYsn5Mn07jDnvD7Y4asNGw5budlZMLOe5b5oI2nq7kRfykBY3mz1TXC1uVJ6he28+J4bdz1Rt3/swfE7vPoxz6fm/N8ljaceU93nvea/tl6LpDzz40n6+Zi5fms94bmeEtyeMrQI3PvX4rQ1477+192md/cS4GABwqHapz17F3O2wcjYDRX3vrerFvLpgqOjImWLFrEATleZb77fz15iHeMwes+s9kPJkCWTjjRU2JfbA9g0PzXd7/fABHvc8dsM8obAM6hKwq+eziB3K+Mwgy698iVy/3Otcw9EzDfMSYe2bx4n5Wvf/b3/63kAu2p2rOE3woM3Dk363S0ioNLlapmn0zifJ/laJPtI9GGZkqQ4M2siiQ3mbKzujQz689uPlgXBMWL92HNKB5kfJCDSmJ1jjrCaD64MaMFPrMKmBuc5/BgC+NvV2r3kZ7SRDZc5jRXKpeixGdAwb5Gb2sw4dw2R+9t4587yVl2Qqk116rCKS+qchEcb5+a+Ta7wz61gZRPh9DAlHnM4M3GgpWViaV79N07xs97bN3lTwrkdN+erWxxKLWnKgamHC75p8ewNFTnK9+ns6Z+ixllpNRHSXeO0+v3Z89mdgqher6nwHgsIBBSSq+9l743PbpkzNw2PdrAIefB+8lby1UAN44JAAHWqgg6GSVR4WBo9EprGwIBo7SFiQ/d5ZFfCQG03BtBXA4XS1AHDsHbSiA4wRAB8AdxsCBwCq2rQXj6ZygL6/RHisDB6osHVgF9D/p/U02WoyfT2Lkug4AAKWmPMtBHAzhrUlUhhDkQCMvXyOMRgsG2PE1GmoGcC2GXFrLBHjDg9Ta39M/b4mryNaaacPYc3LiLP5jlVIGgmGlgz2PPhfZIBDU9qCH7iUydOuArdKOPUb1bLLvafPcWU+agqPv74wkiuzVbiBexcbkFqmUJQJwgSfpyKqsK6mnmIYtmjdMrRrE4aK3kjG6Id2Yi0Rp+j21H9FnSgwcmiDAKwE4NLTORIdPhO4tR/UQGZyrrIYYOHAdq543AIKxzJidp1Pj7YYiSOa5whKAtapn7m99bp4RT7oqeMqTsbGGnIdEl2qgKgZbKCvOSjVLcATHxiATzqFt+YbVgR0X4qxSpmXbqdB5l1PJhEChF2z3AxPmaMVg+yLRBPp+0rvVvXdSgpUgAeZ0alk7uP+YcyCYJDNw8CzwM5XD6LIqJyvIPuM0zASbXeofl+NFJFQfsX3ogi3WwT5S9JENyuRKHawrFyMArgR9Wrpjj5P5V9wpdEAS9zz3LALtAdogeEOrmL11TGLpYSsZXU2XWckMaqaE8A3ahbS1EvAp2FwYaLzsHdxeReeHDxgy6cLaCHhl5V6VKHF8oewhS4oYYw5ABQh6289F1tjXAnilCV9Oc2P/cmycJzoZJ7APKEKM4fBY6wl04mgki/lYX8vFSF+r5VhWKySsp7JYInmNZLcxVyiAQ6t8C2tIQcfZpTWZAtDjwYAbbJ8CJg4wcGy0jQqYOQy8ASCHMnA4u08AxFy8WGstyh87rppnc6SWUTIXIE7ubU7pwipitshAy5DZVGQ5NQDHL96AgeNb+dX338nt3b3c3N7JYraMitbFfCmr1Z0sFMCxNACHsy4YgMNlRaXAXCi7vNaMnTK++NHEPGn7lNJCRUEvqAYGC8dur0mlnVPmGwtJAXCQWSuSWqTfZ4IRoI3nnZxO+BeJKn8hQYYWKmo3gbkMtpFo+xO01AF7Bpg4FLTh4I3CwGGADmPeMAAH/gUwAaANo5GfyDyxdShwRrOLAZkqCZEuGCUDOABeAV0+2qfsZXewOQH7Bpg3Pj06gGN9kIdPe/nwcSfrp4Ns10h0oqodusSAsKNnr+j0ti5ImFkLFQMlAdijzwkwyxxsJGOZLwy8oe1TAN64AQPHSm5uDcCBxJnOAxLvBG9MbC6CscTBLMZag3tCL1sLFdObnghvkt3Q9SWek6qW6b/kQMKlgujoA5cnF8APBvebCF9SCaYzWCnNoFkTCHO9avEWBgbNmtZUJ6rkveUDiSLYMikzcGBeDMBB2zmPj/e2IB4TDSUuYFsr62qTHWbzG3NeAcaZgA3jwNmLzMYC05ipxqIfLdFvdjUBHAreUL/IQCKQtcH+4ECQit3KGSEu/V3ogRrAQR2he8SM3gBw6DVDn9PJ8GfXRHxhRWrw8+67OGCZnCpum5V4kd2P9437s32i24jVcxBwQwcFN3bwTr1FHVzCvdhhQ8v2dG7/2IvnZLumAn9TWSQ7x1qomD0DkBgp/Uv7Ohup2SlkWwFIwNYdAA4FWiiIALIbjEmQ1wdl4AgAx/OzrI/P8nDA6ySf9kd5wGfARAUAh26VkZwPYNjAywAcuN7RCyhGYOAASxmYKdDWFGC+PfYbWxAU8KIyYzHGB9sf+onAMQfYkYVjMjMWBgV5aHsnk03K3Ee/wdn8or2Eslw5eMPjw3o64Jvo6yyL8URupjN5f3snX9+/VfDGNw7g0BYqcpYZ2pY8PCmAYwogyG4nx81GjtutHLZbnQc+n16bx9OZuPTcPQM8A58cOtRYcNBKZXs+y82XX8qPf/UbufvqvYwWc9Ufh8NODptHOYCF4+MfFMCx367liHs70BTrCl2OVmCYZzBl7DZbXZPV7UJblsxXc50rTzHrPtKxHp9lvgQLxlxlD3TyZrNRu2Wu4Ap7PTw+yscPH2QJtozZ3Bg4RPRn6AXd28EmZjYN4jAAmujeUCDHUabzqbx5+1bmNysZz2cKHIEumspES0DAwLF7WisoZrfZKGgEAA6MmwAObakznartDfuJbcUAzMC+UQAHmDaWaNViIA4wcSioQ//1VnK+zwgIYguV8BPa9rneIjZ8UxZKpOwE/Rd6gvRfaTjk+GGRPx4NAJjJ9U0rKyiDVHNk8Ea6N1uaBfOmW91cm2xv9nxCXpfxGgLWuY8NSGyAnjwG/Ix1MN1SGBj1M10AR9Kxrp/N/GzeT75d2BqpEMfigW4bhB3tyj+5GfFdl9kBLHBZH7GJK7YI15wdvExul/ZAAaTzGBQZOCKOUPm7xT/n30/JAWNr6vu//i8yffu+MBO2mczOeC91c/2hXoy+jWn3pqHdL+4K6EfL993XaVq2MW8xtKfz/Ybj67XtxvWInIXHs+jPWPzK9lTx8y7txO5zfYZ9Wtzaxq99wa596c+XI+0nb3vX6eZhmgxqb5/k9wav0QFGROwwzdvQPszvt2Mf2odD7/fWbmgvDT1PO4aXxj00/teeq5fOZ2sPlpjX5f7q6ZI8J4Pzk9bpteMe2q+8B2WhFcimuMcVEErotIF9o3/POQruPeYN3C+ye1P21CCMdr5765f1cDvfQ79rWLqkQEwfqsOQmGRDV1/msO3RShyTsrEqTA52qvJMvfFf8yts/HRSyh4K/z0DOGzlHAVKxepJ+AiQRwUUAoHet65JTF5uluLktQc0TzANDzqhmXkjGxa9TTu08V8rJP6Yg9AaQUOLkw91Xqwh4dNeN28WNbYqIRwqqBRcDRy6/0gAR6347cDXc11oQfF+C+Boqz1aYVDqLy/RateU52sUzGsMnjzn1c/dSD6SMzYqy3XSoM+CkEizSwCHfzMeq30G7gf9lwCOAfBGPe4/DsCRDTqzOetk2GuUmE0G54NzM2wk2TUtWOhy3w030nRfW/XL67/2PLfy4dr+ac9xb0TXFUwt9Hvff+3ebPdnSIEBA+3CkEAwUS9i37xuOORkZzFNh+Y4vz8M4LAglQY4rwI4jIHDerRapVmGPOia6LN4wK5CTRq1LtctnyPIHw1Djhw0kXoSW3IDDBzWPgUMHDtQiCKgf0IAzQI9SESQfUORmYSoKOrBABzYzUrL7FVUkfDBmD3QyWCohZzJbAAAx1kOCN4BWOI0uvp9T4qHnnCvlDgL1TFlQ7j+dwAH23egGsXTf+Vfk9maFEDC3jJYkcQqeUHzrkLmueArAA5WszqdGBH9DkJBQJJ6UPedt7IwxIlV8gWAIzv8Rq1StefQLBCDB0WCOnDDABzGwkHokDe5QRAVbaCZsG4Oo4eP/XAYhCn9cnF0M8uIm1wUgfG1OGcMDFo0x9aBSXhniTBgEOhkS4TZRLFdPfSnj0T1b0rExCnl85EKP7VUKQltpxz35KSuDQ3qZ/agN7kcgZqICvl6KDiDVMimp2ytTLYYRTzBwBnk4Qn6NBeGbPIAS0Yke2A7G/tktghGEg9ORZIhrZRvHzuzKi/KqlqyxHsZR2sIE5D6DFwGyssmGIMzaUlOB6nFJohVKZCpxFZY7EG305vAVdk8BDK40E4RAs1VNOCmAgzLyRaedN93yaEywVM7USHHG/CHDbFf9WTfqQEc3Ddm3zf2XGsS6Dxnh8UeNJI4Lvt4uEqyhdc2Z5BAOe5XJkVKpVmm0TXqFK4F50EZIxhYbBM9PHc+kLCtPXHEpOOYwm2EuaWGiKZNNuc+QVlmByuTloNzbUKo+zlM65nnMe/RnMTSfWJgLGOsKSwcZMeRMWnx2QbA7Xg/k65Ny6nS+1riAIlH04MjA29oIhJ60kQ8ERD4GeJhPhvJfA72BYA57AXmjaUCOAzEAXYGtHJHspvnlzawXZLABIyhAXBoCxX0mT/LHtXHAHDoz2c56AvLCwaukVG0K2DN9gE7GunVydDi7xtdfwFpmewtbRM0BODGlSW2oFMNeIKWMLOJyGIqhYHju2/lz374Xm7u7uX25k4Wc1CSLzSZDADHjQI4bmSGilRl4ADrgrXOCFS+n9GQBQXNqLTRAHEwmYrxBgMHQRxoOQMWDgdwbPd7ZZ2wZB/2KOYJ81JYerDmZKpQen9N8hzk+bSXowI3tvrv8WTVzahINgp8JI9gO4GBYiSzKfYAABwGXgAIQZM8Cmrwql1vjaLADTBwKMijME7gPf4eAA/EKoAWog9D+LCflWhNp4EWT0zCHkXbF7CwAbx72AV4Y7ffy9NmK09PW/n0YAAOsG48fNrJhw872a5PstvCngWQFYAja0uhPfE8WW1ADYAo7Awo48ZEFLgyn08dtDGVJfb/ArT6U1neLBTEcQsGjpulLJZLTcoZgAMJUPsXVdDGXFL+ZauZzKJq2q8GcOiODh/M5ErYKy2wvhMgH/JbKrGU9G1lFF1YUyHx3YnkBy4BHCr/fa8XAIfrMWfTUlvW/Qy1mV0HYV8rgAOyShNvBuCgbiHNuc0LiwtKFVYGcUQiyiatXIKJerIQqQ9fABG01KnfCCYjeCN0g7M1kHEj2DfoF/HvAJbT+ifYLBRwnugyl3gOnB0Fr4TNlkG4XA97Srb/Kn6LAdnVnnIAB0HXlwAOHwNZG9h+kvZLJBftnpV/Tv2la1HmOZBpZdfGTQx3Ulnz9inaTz29HrGc0vKEz9rSyFf7Pvve0ZLN9qKaywByBcjcmH6sdR0ZOEoC1AAcBoZHK00FbQBI4Yl0bREGn3R/kPUO7JBHZddYP5+UhePp+CyPCuI4ycP+KI87+/sOoA3HVZ4PZ22hogAObxdlBRQ7Rb1nAIe2WFFGJvPXTV+aLmgBHAowBEBDWzoBlGcMHGBY0BYaAG3MjKkDf8d7Ct7Q9k6JpU/PqgELOGgAOXi6CoDjWWYykuVkqgwc71e38uMX7+WnL77UFirfvHmj7BuT/V4ZOADcmAL4tN3KabM19g20UdFCEeiB0pLIEFUGaud6WPsbszWUqeL5WfYisnj7Vr76sz+Tu6++lMXdnToN0Hlg39g9fZLdp59l9/BRjmDg2O0UrIF1PKFXm7IXTpU9A2wZAHFgLKubpcp/tFIBUIFthLCBAQDBmigDx2JuzBrnZ3l6etKCieUStsON3Nys5A8//yz/+q//KjerlawWC7WRMY/QtTgd0N8aY8G6e6L/sAMD6l7HhL/DFwUL2Ju3bxzAASCFsWeAAWd0Etmu17J9Wsv+aSP7zUa2u20AXlT3KXgDbc8I4HguQMyZtWU543raMm4pEzCELJYynhkDx2Q+k8kMIFbYQRPfZ8boUgE4Ql7XjhL9Udtnya9IiWxzU0qGx9XiRVEAZaXJRDu7tG1znD/LCLMcs+wt0SwDUsPnJ8jDwMV2rdLiktfLeQJKdi2OcHlP/56JgRbAEd5E6/d50tySXIU1O2uPHCOu3EMywOrAy9zHWJPcpous8tH9T2X/YDGBxyWD4db1qtmjJXYJoXoRWe6A94pu4/ybbFFdqmxWzu7DxB044sJHLje09XApFDaxxw5SLPXuP/0Xmb15H0nBrpnTvPlSbP21ce32Xr3rhgqk76D/lsLSnH/L7MEvxajz/qQNmW3LvG+r3EYAm4r9Gffq2JzFPq3BES/F8IfW4aXnes36FUv18tOfMy6OhfafHul0ye56fkZiv7ePXjOfLz1Dbw5zIXtlgbqPnO/rwoshXRdlfHKTseW/yuqOt+l7ZwBvvDeQq/6cc9XmjNqVznGzoXnOsrc37/lcXOykz1jnl/Ysn0Vbf0R+pQZwkJGpt7bX5sJikslOp46NeNZlvDH2fVro9h7tHiy/1+APU4OX7+l8p86qcf0GwFHWoAZwtHqX92jxCtkG4OntnZ/WVrgc8yV+QscAG+d3v/s/c9zQ75NBAkWBX4I4DM2ZHS1uxnqxXVUnW4qTmzeyfqetuOz2lGmqK/0ieaFbJfGS0G4P2muEeXvIhoRb3pS9n2uhVgInL23cPIeRWDGJn4AEWfSXJEA7V5dCNInJSsHXAfjKOA3BUifZMngjAzdobPYMUda71gL7ujh6rXJ5zdq28xHXHijFbBk48nqQOQD35c9ZKGZjuLdvKyOnA+BgIKkOuukTpBRtmbvX7FMqUtau9fbotT1jmvePAXDkwKHddcB2u9gMQ8qypxT45decsXyja9dqrzn0e28Xv2RQ9b4zpAwuZGrlnNaymHM7NA/lHhTe/m/jMQ3JtUEAB4LcHpzRypagcG0YOLw3LQI3BSVfnCWCMLgXq7PCKJ0Lkfw3lT1Iqvn/mJzQsZxR7YQ+twBsGIhjezrK7hm/A9zhtMsavPJEmDNRqSvpAA4IYa2yJIDjaKwUOleMD8D59NYbhX3DLIwjGDgwHjGq1khKMvlMMAOAIAEeswBrFaFU/e/nCn9htZr2XC7gBAYWNCkwmnjCzY0gbQvD82hB8BQD1c8agMPofknrrIk9B59oj1dnOVEGDlyPBp4n7C1W7n1REdQiEMApTS1ITP1iLVaqKkOdByabvJKNAXsml72NigE4Cr31y+e3NmDC+GVFortYaoA1DpfldVPgODkSJajkgZtrDBya/CpVPHkMev1cZZQCM0ywGmjK20d4X2cLmhAbkmwHVtU3DByBCI6gPQP3Vn2pa0YaWDeUNbEbFf9MgjAQn7ZrEnR2Vtze8A1exu82oO9rJF+qCngycXCTRZWnpmL0s/V/FiQzvVVAg9Y+plSM2oZlhD92TKw39p7JFMpJSx5EUpdy0+JUpcKfB9j1Zq1bS0Cj1bkRI0vAJlZweTjGH4kBtaRfHVBhrS1qAIdNAxM2F+ExlU+dd/07Vxg46FD1LunTWWa4/pAmQ11e6jy04/Nrt0kWfNaqmtO+V33CPsiXAA4vgQ7QgW+MZqOm8fn+iqClgwqVApxygXuiaedg89xUXfuS+1+8Nw8Tk1m4NK1kXA90HesKwOHMUS5jDXzlQW0FW+EIJ8rILgdXOUGRtA4AhyHnyKioYWVvgURgIxL3aBcxBahhZoCOxXIsyxUS1xNNXoOVYKo4BQA4vD2Byz8FPKKK041ErucBoI3jsxwUwHEW/L4DCwdaqgC4cRA5HJC8ZZsUADi8PVPsT/OBrZOBnQ9W0oMqHHOTbfjSwsmC+BabgpzBPCYAxxQtQwzA8e5mLl/dr+QnB3DcaguVO1mCkny6kOl4qvTkAHBoCxVUo05RiYv2KQbiCFuPp5EymXJEzZGjgTiYWCaAgywcaKECu+YIkIu3UHEGDhY8a2JZQaimwy05YKAHBW+gevuIVineNuV5JwcAN047OYKBA+8ruANJy6O1mBs9awsRrPFcgRv2ms9n2lKFLBzxryeLFLhAAAco+pEI1LYqeM38ZwMJGuWpgXxr5gB/Hk+OMDGu/55LCz2ANpR9w+flcY32KVv59Gktj48AcxgDx6dPqJo+yWFbdNZkNDXab8ccYxywO9E+iKRiyjAzAwPNTF9olwKwxmqJM2Cv5Wouy1uwcBiAA4m5AHBoRS1ALdZSJphJ+LMCPMyeCyp046WI5LgxctQJfcZ0TI70W6j0/IzWT8kJfLZ8e53/nfUz9RPBnqyWcm0cyZRkLzhoWOdcwVYGKqZHbECJZ237Y+eYAA47U6ZaSgEEWUkuKb8HKiuDCazY/JhLZe/g4nuyhIaw7lOcTddV9fw6yEjPnLFuEMQRLSDJDEhrxFGcMd9hYxSwDp+yBnDQvqbI8DPE2JLzBJqda/LAXBIv1FGGNT5nnXjAOVSz34EbaJMRfpl/77J1Sy4waPcqTba+bW52Qi5AuDD79I0La5A6OVnyrGhvA67VFSPhR7omi6AoeCOZC2Ai6gE4aIcrgEP9qGdl3sALTEDaVtTbeIA1aYvWKXsAOE6ywev5JOvjSZ5OZ3k6nOSRr70BOABoBPuGyvXDswE4cA6cgcPaliYAB+Q2mCv2BuAIhoqrAI6ZgTIcoBGMQAHiGBfwhoM6tPWKtl9UIenn1H3Z6INJRi8D+RLYMX4+yfQ8kvloLHfTubydLeQvvv5G/vKb7+SH918pgGO63yuA47zZKgPH6LCX5+1GjuutnPE+WrXimRLDSKyz+rQOVlR/0Xxa/F2LOdBOZTyS6e2d3H79tbZSuX//heooLPr26aNsHz/K7tMH2T+ihcpGjrut7HcAPFqRwRn29Hii7Bl4KWvF80nbZi1XCwVpWIsRA+AqgAMAkMNRWTDQSgw6AXv04fFB/12tVnJ3dyf39/fyb//2b/Lb3/5W7u/u5O5m5fJupG1qMI+4n8rC00kBDe/bQQAAIABJREFUN4v5XMEbe+g9MJQcDgL2FLRzuQeAY7WS0Rx2iOsGgFAOJ9luNrJ72sjm4VFbqCCOovtY26WhfQr0NQAcM91LmEMDXmL8AGpM5TwdO4BjJZPFSiYAcoB5Q18G4GCrHmNu8bY9asu68ar6zABBbYza5E2JK+Y4WvjuYO9I1cNmn18WsuXvYo844Vfy6/J3Ar4RureYaQZ+zvqB66z3dVbMzLAUsWK1Mcx3VdnpFy3xZhM8OX+T4wb0l0IQup2Y56mdo1bP5991vlXXFKlaxmp2cYmR+GfdN8jPymsqCNr1hOlmCz4ZyKbcOdsabayFn6KOstyD2YQEL4Hlt2SISzEh7scyDN7fU1XhU0ZrZ8ZmxiO5+0//q7ZQIRA0j6Gdv14s9zXx3ZiPawvSSVrrevh3iv/pQKELPzq1Q27OgOrOJpbC85Z90CG7qYrXEil1oY1rGyI/as/P7c3bC9MTf+7Zpq38aK/V+3trT/Tm6cUzRDc/F+T5l/Iz9uYgj6mN41yL67w0n+3c9uRCO4cRDXWbOp6bhZcUPDFpLhPCDvc4lJ7XdEQjAsWYFieHMW2ysJmBVxXhXZn8q3GvKm5br/LF3unEz17yffJ56O6ZgbOW5cBL9+g9embgyPZtjqXle7y0/0KXNDJa308MHEWe1vp16Mxd35/DAI52Tj4XwNESELT6jro2M3DkefxjABxlzD0Ah3c/yQAOOx+lhYpdoA/gUApv9i28qN6wx8sD4CG+qpQiWG+KhJMxNCldwVkZHzXStb9x6yD1S4e3VR5hmHQUWW+R84YdUr7tNXubltfORmUPxEHDs71GrVxTUL8zSb05GRIS5bqXrVIigOSGcQZwXChFDbq8Vu0OBFHS1z9nXfm1npDyngQXA8v97G1NcoKmsG5YAqptn6I7wWReotdrjZv4necu7fV2X9rvJZHSfZbmKS7nKOrKq08OXYvvx964AuDoGXl8/gJIsWf4UwI4yj3ruR/aea/dR6+Z73yGez/39mF/ncu71421VJnmtsc1uZDnptyh7KlWvrWyDb/v1g/y3//hf2OmvrRQ6QI4EJAAgMNeWnGEQAuADx60tLPj2U9Le9nZiaqFBB7rADiyIlYAh1ZGGwuHBmmUrpYB/KOCN/bPhYVDGTieEeiwqLwF5Z1ZIJKKZYyarFKGDCSbnOoYDqGDEKJSzYNCGpoCIGM8kuP5WfZaDeoMHEFTb06wrl0Egz3X6BXE+BuT1JkK1iW9BjUtFOpywjqZ6DtWiWe92wMcUaY5mAtyXZsFKb2iIQEDVHd7FaJSzuocWxBMhaQ/Bw1IPI/KObUvrOIoB8/j7+n5ldI+gSaYGLeAKyqlrKLaGKQ9M0oGDg2gFcaSa7o2Rwsoi+O8cSdyHK3TFUgpl8whu8vvZlTWrBVWtF9WyVqalD7rlT2VAtV6nQ6AgyAaTXxynZR+mwAOP1MJ0GHBkMQ3R3gCK0m9JYPRrZZ9GYwXqXVKCSIRnV1JkUrsFhsjyhYjMGaJRYI4LNnMJBTbuWTwoU2jz60ma+r7snpX3+0AvuLcFMIXO/9sLeDnyGJXvLgDanhvJgr8LBnrubOfpPvaGLJNUwM4Qlf4bZgQaeUBPsdAc1w+qlGVQ8CqkfnHBOKgLM//VjqAlV6NoqTPYEx+xbYueY04iPHNrN+rtF0yAPMz+vTVAA6eO68KrZ0na3uRGWcYkNfPeUuMsp988zvlvA3U7bOQIaY7YrzUp5SolsF3asZmkrhunhDLepMmL5l3Ym1yb9BYMwOrXQSLeJEIWhQWgmxTKuhAkyZuq09G2mddz623GjL1whZhnXu5zlC79gS5xIA+aM+9FZMzVAQdkvqjaCUCRgrM0UnGBHEsxs6+YQwEsxkADxgEqrxdz+vU2v5iEgBzbUmvZzkCvHFA4gtgjXOAOPZon6KADnwPRcYA+llxr7L6JDamRHziwWgCGV3WMDGQdFiwcXEvOMCTNgKedQKgwmQki4nI25uZfHW/lJ+++07+7Idfyt39G7m9A4BjKTMANUYAcFgV7XyxktlioQAOrWyezI2Bw/9TSz3ZdOyfbnlIryxkRUxi4DBAKubKgKlbVHPv9poUNAYOnBt2rLL2VUxkIuCtFeLKvgF6fwNpoG1KxcBxRAUvwR0HteVGylBWWDjmDt4AA8diDjADKopB+Q0Aj4ET0GLFGCbspe8rW8fMwRtgDkMrCLys5UoGcOj5dpuR/xoo1gCnp2eM3Z4JyVK0TwF4A2wk2y3ap+zkab2Th8eNAjgeHrby9LiX9dNR1k8n2W+f5bADA4IlazEGnB09By7LAsyj5+qswBWwj6xWBtxAm5TbW7TNmctiOTdGDgA4VmDhAIBjJcvlQtuo4NntWS0WY+wkbDMzkSnAGw7uIAOHARJLQlvlgYMX7FhR1zAmwDa5KUbQqQAb8ovynrQrF2nVxhDwey8+lMRvMNvYEChI7d8s822tjQi/ADispYpa47QNDwAUeYJLGTi8LZHqX62nNs3eA7L42euNGTJV95i3fbT2KeYnZJvfKl7tQgbgEGstELqPgc0C4DDwRgFxKDMhmhKimv94dF1lgE3V8kyoFTWWIAv2GWvrQwaOXICT5jlOj/k3Zi6YLa+QVd+H+oxAZnlbLoJeyQrGZdOzkFrsqm3vuqiNDXFf1kCjrFf7NpKOvgFwVPuOc58ulW36EP6KP6xbO+fYWxHEfkG3pSwQ5M5GZBghQw1UF0UJpHxyu0l1m9rn0FlH2R+MDWiPwgJ9QUadZHuwFirb00m2p2fZnE6yDgaOk4E49id50vYpBmw0fWctVEQZIABOgK9r/rcBONBCBXvKEvsvAThoS6gcQqJd9ZQxI6jMdqAG9J8yNoAxAX8jgAO/e7sGTcLz0MNI9jZ3To9l4D9vyaktVE4AcIjMziNZnEeyPI/k17/8Qf7mx1/JT1/9Qr59+1bGu52Md3uZHA7681nBG2CKWMvocJQRzpwzi2grCfcLFayhABcyNDkLlfsBxgx6lhNQpouFjADieP9e3n/zjSxuljKbT2T98EFfe7yePskBAA2wbID5A8AHtD5xvs6nzVqe0HbkeNCzZQAOAPZm2r4Eul/1yngiB+hoAFO8JQkAHBjLx4dPuldvbm4UvPH27Vv5/e9/L3//938v796+lTf3d6ondK1krHGJLVq2AMRxPGqbldvVjcZfAOBYb6wNClq1LG9WcvvmXmYrgC1mKgPUhzk+yxkML+uNvtafHrQNDNs7aQsVXW+AM+1F3wcADtg7sG/G88LAoS1UliuZLlbWQgXMG9D1ytiSW+84E4frO6fn6QI4KMsJ4Mjx1ojb6ocS26eLwAroEIxrte4hOLnVRS7hQ/dmnUFbhHZikYOllVlps2T6INvxuLYywmYAh+oek1fUjb32KQTgxrw4g1KZF4txZZnZ6u0shfmzmsUNgCP0qOu5EnVRR7Xob4JV3L9nnKp9ZlOalBTDYI48Poyd9iN5OwyAbDFGAmGinY3bCgS8xh6pii883uc3Yozx5m/+s0zBwBE+YxnJa+LDPbuitw6vWY/2WmY+0RaivUFW5JaFow/gGHoGjqder7qot13Lst9qcGmYLB0QQ+ynJvc2aEN2Nio/O7S/e3Nbnd1Oksps6sv/PmdcxQapzx6v2pv7oXFl23zITm+vO7S2L+3by+vnHBKDZ2qBx9nN4KjIr3k7Yg9OeTvBklezs+8xmYB7eqhU3y/ga8sNNO/1hJa/98fMUfcM5vjVwM95GJzbrJN6883wDuV6kbkl3nbl8bp/UgYOb3tO3dUWQvH9PM68b7r7O8UoqxvTPk44gWxP5/m8kF1N3rP8vQZwDF1Pt85nMHCYf137RpQ97Vz9ewAcQ2AZOytl1U2+WF5k9Lvf/V/lL/Q98g6JwHehEYlEvCeu6r4xnnANP4bhVgun18jIJOYooD3zjYnJbAWZniQbR+1uvH4I6gdj/LQV3heOWYeOKwweTwpkOu6uQWOnLZCnTDiVf7Nyp3ItyZyhRDYNClbw8d8WzJHH2yq+3oFsjZ5rv8ffqLhSNSjpmi0gbMHiXClrmu5S4aXzPSCLisHG5Er9wSoVEEGSvrHTbPhsELTji4OUvhMbqQ0iMVDkAY9OAOBy/xYgQTZy4mcNcHiQPIE9KkVgC1wZji8p3qwMyhy5QmhqbUvsLM18TjKGRuF8lNEVw4TK1/8WQsn2Q0ZMvtbw6SnelxyPdl5eute165VkTm2+0VgeVKrZOPWqpnYvXxiE5Wbpo1TgupruEPFn/uvBNt8j2ZAPGebnWOfiAj1T7yu7uSNjKeP8d6yhMnD8w995UtOZIjT44tTcnoR51gpOo4k1AIcF/bUSRStDrFLOKNlLgPM6A4eNLmAKCThmz9YAOJwdAoH8qHJS1g0HcDxbkAuUtgSRaIzSZZsldK19itbuehWXVUVYxartHwvaKMBC444I4JB/AxSaAHCIAjh2SJBokLSAb+J8tAAOBOVYeZiSh5b3KuFz/s53GBR1Ym2TLwr+SqhYJydg8N+GboZ4pUddxinNrFeQGauJgTcMJFPkoS2Q3QvBMl2XYBnyaiOt6k4BFYIEuD89CWtMJuWlc6oJJ7D527/RIk7n3BJS+NulHG7OsLfI4Ofs1lbFobaKHoFkQHJesizjJf3fyol1J4NnLoI5vj94xhjEzFWKNoUEOSTQqk+GMd0YO0peBySWlArYGTiMFCXJEE+0BuiliOqCg/E1IGiClKu6XBqQJ8DJDE6zHb3SyJbD/6vckrQcyQNIc8xjRPtH96W3r8BcKPinYcvifGt4uIr3xFMTzeByw+c16baQhwR5sNjIcR9Fq+XT5TfMAI5g4HBqXBej8eBpOioHN89WwVpHCxWyb+TL6RypTC5JDv3JfWiVSW5wvcbZtzNagovUASnn5BSzlA3meLt60GwwE3AlEefvuTApRzKF+dxGqE5rAolkeRU2vINpzbEiMLz0l9fPOborbOksRFgtkIIF5sN4JTHFl4M5aBEVvVqqQGhNVbIm+UlhWyjLCAMfHsChjIvqhQK4ogqOk+TXDBkdOrzMuyW2kUzxdkYEWQFQoUwcpp+0oFHZbUpIJI/f7CXroW203L4v2E8d73F/OdBOEzBn5PhwH0ugj8YnARvBbD6W+WIicySuF9ZWA+8rA0fITe4lX0efGwVvnFBR5yCOI34+y+EocnQmDgA78J52eNEzaCAOq+wxcEKYu9xo+jcPOul6u/3NfeJzQ/AaT4bKISWUcjk4GVmLEDBOBIDDGDh+9f33cv/2nYI4FrO5zAHgGKMSdiErB3BMAeBA+xQkcbSNyowGTqRWae+kFJjbJGZzmFq3QO1BwRvlpQlBZZo4aGJwfzCWGgVtuL2m+sKrr02/W/AbttvxgLYpAEEcDMDxDPYN2HF7f6Gq2AAcaOmiIA5n4ZhNCgMH2SjYQsWAGgBxYC8Upokp9sZspgwcqOAFA8dIWS/YWsR0jZk+xX6K1inKHuBMIme0ETAAB9oJKIDjuJcN5sMBHJiXp0cAOLby4cOT/rt+Oijzxm77LMf9WU5IijrwNXxd7iPvFqdnSi1iMM9Y+5ibm4Um6+4A4LgDgANMGw7iwL+ruSbk8AKAAy9lG0EFckqca2KOQA5PaIF9gwm7AHAkv5bBoGIruxQLP54sqy7sPDxdfLkCemwjLPg94gsVy0dBoZnIL/I0NnXS0Qay0KuF7ihyiC3Xir2aAZlqpancRJrUKpT1DGjFvY2DQTFjnnPd7e2mCsCC71/ahpQZsdTR1pD2vt+DgOtIihHAYc/Gs1n0MG3lGsChiVG+tCWhswewhUro9AKk1FHHs4Ulq/cF2Ad7hL5AsU3LLAf8yf0b6ljU1+ve0b0HEAwBHAS/uHmh/laxhQzwltjYoijMg5P0McLXMMY2jI3xrdgrYbFV2tUVRRNfYqFYtsear9FP4z4y84gsiAQOm47mWtn80kCjI+Jzjl+dice+Y62aAG7XhyGAA19XwJz7Ss/PsnMAx+6AthuQSwauMwAHmDXAwOHgjSMYOI7aQoWv9eFZNkiuqy4sDByyP8nZgQlgkjigcAEAjsNezseDghrU91bZfpTTwUAM1nLAAODQD3RDA0SmLFHeXkPBG9YmxdqlGHgD/wLAQWCHMkuwHYcDOKJQIxCEZjSr3nCdDwDHGK/Ts0xOZwVwrM4iv/nxV/I//dlfaAuVr+/vlX1jsj/I9HiUMRg3ths5PD7J7uFBQSz4vtkw3lLBmRmNuTC954ySdqqdGQE/T6dyms3kMJ3J7Rfv5f2338rtm1tZ3ixl/fhR1t4+Zf/0UQ4ARICdQtukWEtUaAOcoofHJ3l4etRCEggq6AToAmVcQtsZZ1wCUFEBFvu9zOZz1YOw5bCOYODA+MC+QZ3xz//8z8rA8fbNGwVwKCsK9MRorACdp4dHZ/14lpvlSu5vb2W33SqwY+NtUAAoXN46gGO5lPF8rpsdc3Tc7vW1BYDjaaOtVPB9AEJUTkD3AWgym6p9A4YPs1vNV4PuRnsWtEmR+UyvjTYqAG/MljcK3EDbFGufAvvHW+4oA4cDOhKAw/zo1kdxaRHFPq7x6GKyaIG+vfsbpu6SbskAiiQ3KDNaZsAiq8xHzQm6EBl+D7Vxo/0oma88sJFA3FXsQBkGLX5ksaYMUiztGi3uTpvIPgNbDmAhbDZjyTQfPUt9CrWcF2ljrVUc1WWxWb9JS6d4Nc+P7QHmRlxPXwA43Pdw9lVjNSw2g9oObudR0gdYMA/A4wfUOX6RKBQGaC1YOD1BZrfxNrLeNrTEHhjzMR3d5p5u/vo/y+T+Cx9BYzPo1qO3WH7mcOk/VsMP44oxmvrfarLzXZOtF5/JtpXbRlzfOtfGloksPI0dG3egTua1wwaq8kAsZsj73225iP0XB6/NCFH/xvw0cenX5Dd689N7L8f4uf6v/a4ua7u2ZdBdYEd3DHl/pyR3WT+foZybJCCHhypcWY+/pBxrxCKywd65VpWfy/toAKRi9hJPVlSBpWKe5kDGPXk+GJTy+EY8O9n16AYwyFHHtonlKDEzix2UJamBHc1oqvhf7cvYJ8spLnGdOBFtHDmFEhgAo6+T1zFfN+K/PuC4X2bMiYOWYmMXOaTrO7aWRrA3rZ1fBhHoz2SoznG2EFf0E+0JivyrZ6qA7HxMEWNhXJDAnFaemU+UjpNfoNahWRS0einrLJ7lKo6Uc9aG9FEfkbGcErMuhATlONNfq9vK8p7l3uU5e/nF9vMEXYbsSY5FiZvaOEf/9Lv/2+2LFGWIeWZFRJmwCFI5C0AYDJFUvkzHV9WNMWFcZFugvLEtoFxYOMypNSWZg7DhZKWDQ4BIBUqgssq7NlUe2u3K5mkFeF6w6mfPb7aL0le+faUbz5rOG7+v4QImSKjs693qto/PF4VdSmIR0JGVbDYg25+vHfuhedEna5K+kSxxo9GSKnTMuZ98D7TSJJzgejQhUKnnK5GaRGvMke+tWFvbab3naOyBJK2rm/FklH9zIiclPIsxVJIGPeYNNQ5jbRvwRvSDzehVgjecKm9AkaYHcAHYm59mfhshbX/tqbG8WZMRGpI2KXEq85TdKQ6NC+iw23gt3fkX4+6dwxBySWbxc3md+2t+OSetIfi5xly7la+dp/ZvWU5mQ6hv9fVBT2EoRNLOnaIAWRTwQ+Vw8AwnOWNBzfY/vlP+Uhlt6b748u4JDBwZwOFhQE9gWmKttFDRRMB+LycNJB0sKYD+rOhPqwAI0CAnWZoSXdmpLUHjSwBHrLFuswLiQCJfA/hIQJy8yglgjuejbE972eI9ByNgD2u1RWBcmCSF0eO0yQ5bmTpozXg+aNS6LPKtHjhlp15G2/Tj+SwHZ98o6byU9GZCM2zf0guU8sdaNzjbRqrW1uStv2/tJwxYh4BOHHsm/hWU4hUVCWgVAA5T3lUSmNVjVd9gr443Ro6SUElmaCSZFBSaqmBAMVuvrzWwLSZe3D6GwnsY7buBOEj8gXsitGG5W9+T2Y5o9K0Fjcu+s7EYgMNYRrwyKxvxSXebHjc9GWvDgDUDG9oIFuvrbXkYlNDveL9pgmDdNqjsHPVya8pY2hfR3sZ7N6NankntYIGILHuxx5x53shSQkYkQo78jBrAZ5Vp6Z+L92h/FPuxzEclYdxYtXvxeQowsqikIptKvt32lPWyN9AU/pdtwmxb1Qh+C8YU+e/nNM6WjzIJRAON+JoCEKTU5zZwk50BHStfpqPFYD5tXa8CLnuszAoZaC70hS5KLaFxTlqHicezleUu/mxKYxJbEOql/tc50gRVmZycULEAV+pLHIGDwqRSBSB1rvRL4bVXjljyuCDJfIrTgW+CeXrOiZCx8006cgN0WeIu/ApPEOi5dDmm8lGHY8F7fd9Bd2OMwR+fx1oZMxKLkTEL+V6gbeKgvnZGdZvn7ZUAHHk/6Pg8iBsVa7pvMmuiTaGLGrPLE4DDbmPyRSvRpl4R66ANow4wwIElfRP7RmIcYYDErm0Ajlg+DEkBHKU1DUEcI++9HrtnZAxNyFpNJmIgjtlYpvOJgR0UwEHQF4UCVZSzZmnSBTTzxiQBAMcJIA6wbAC88TzSSlf9GQAPTcgYEME4VMZp35kcYBKe8+Uzqv/E3i3Ij1hraxOR6Kq9hYraCgrgmGgLldn4LO9uFvKLt7fy4zdfy0/ffytv372X+zdvZTYBKGGmII7FAon8G1mgGhW94LUC115g4ChthdKuCsAmjW+yXfn8KesI2rM9KxgVIA4kA/fHo+xAx78D8wQqth3AQaAf5kzn2tkxNQlZ2qjAVlMQBMC4zsIBAMfhuJPT0dqoWDsXA3DoS07aZg6gFmuhMpHFbCrLOapybe3JvGEtQgx0pOANVO6Ckh0JLG2rQgCHMU8QLIgtSkCUtXMj25oBGglEAXBD7T6tRj9oonSz28l6u5Xd7ll2u5M8rQ/KvPHzHx7k8WEr2+1JDrtnOe1RrY5tjL1mDG3YB6D/xhiNHcNOuoJ8bYPZnp+MNFEH5g2AN27AwLE0EAdYObD2iyVaqNwoGwuYONBGBYlQJPSYdIHtlhmu9GdtnYIWKqQh98+43jaFlYKaLtWZyDeVb6eV8qy0NyWVedJVyWOgXUcZZuPJ0CKT+WYPuQ0Zl0rFK97uJPtidRjEARx6LeqCAhDRE6l/AOPLRJ/W2o/YOVd7AQuh58KAjlZxay/qdA6tsrk4P+HnFtnEqSgxnCD0cKBsHcDk9UvsgDEvB2i4/2PJfTubBgQwZj9jdHD/jpT01gPK7HfaJUFH7+vqIDP6CjWIo6h5049+T7KIuo2lbQ+DCSYxcMSkWRKXAI6i/72gx6vcLLlGW5+2lGnWbDOwlV67JmUOG2sn7PImrej7JWygZGTl+CJjhAHo0CktTCQKLDB3MmKZZhLYHKu9oTY3E2EKH49CADN7/Sykdl6QtzttnwIWjp0m7MEKBEYOADvwt523T1kfjvKIZDxe+t6zrE8i29NZdtCNRrhhhBbHszzvj/qCvELi33SB+dwAbZy1fSkq008G3nCwh54dBYLYPsQTQ7Sxwl/BhQriQMLeWTZm0wBuqM3hzBtI6uNlYG/IdSTnJ2ExGSLfmbwMRSgAbfA9/DxxFo7R4SS346m8nS7kNz/+JH/zqz+Xr+/u5T3ajx2PCt6YHA8y3uO1k/3jo2w+fpIzGDgwMbiXsxawXRqTGoW9zfWHs86or48ZmE2VhWM/nsrq7Tt59/Uv5P7dG7l7cyebpwdZP36Szac/yO7ho+w3azkC3HA4GjuTawNENj58+iQfPn1UEC3maXV7owwcC7RQQUsWlTc4qRNrrXM4yu3drdoJujd2BrjAZ9+8eaNrgnX6+PGj/OEPf5BbsDitVspaBeDjfDqT424vH37+oPEW6Amwb6DVysOnT/Lw6UF1PvTnzBk47t7cawsVgC3IlrJ9XMsGr4dH2T6tjZELtgSeE3sEbB/OmLVcmH7jOYc6hFyeLZfK7DG9vZERWqmAZWt5I/PlrYI3ANwIAAcAQN4eDOAfXJ/sJLR5FSIZMSyXBwQiFwPU3Mx07lX6N8ymOW5c6aEGBGbywfx46k13ZN1fcYsy2eVW/AC/3eIiNN4rH8k3SWYBsZi6ATYKc0SJFVOPmJwqT1iSU8ZaB3tYpyPFm/ldY4gq36XPdJFk8uc1sLLL9NJMMOaDz2S6JIHTXf/HmBOTIlueamvfiKXBfLSCKNXZVdtZ9yZ1YamYmZxL/i19Tl9781HqZGKso7unLqar9jDmNdYADnzu5jd/K2MCODxO0PrgVeFvBnTYjWNXGoA820ipWCjHnKokc8nLVP27SnQ92V8lT1EXTtfAJeaTit6ljqafaevaxurK7xwTn6fEStS38iQqNSeLuy6jEOUcDdkAL73/ObH9Xv6gZzOUc98BcuT17SacKuMjZNJFHsPjCjZfnH+fsRBmbn3HubK9Qzu7mNs2sx5FqOz8fP3Ln6sKqNiaNp58H9ffbttEjMAMHo6+7NpoL0uzlblNgmb9SKecLvdMxPk8VhN+jd+LMTk7c/VJLLPQxGLSksSP19aOMeL6qA5m0WIUFZCgnH1b6gupUeIVIZCSdGjkQe8RWnlgds5lzr1l4cjXKsNKsS7fm/lv1VRnEFEl8+t9w8eqruM3Zyy5xLXK/PDzVfzQ9czFGY495NEszzcUoGMBl+eCSd6X1yPrRga+FdnQ823rFQmd1+SPy6eS9EsyUsf5T7/7+/OQcMoCMDutNByKo9UmVy43HO9RTboHBqrH4UEPx76gW7LxkMEcrSBtx2pnoFD28H6MWZtQKYqqvZ59PyOMXGy6Edier/KMlwtV7u0iI563gEh4v3zfNmiQr1OMLT6Hn29HnFJ6VAZho2TzPbsH/sqbMJLbsdYKPAMQ6p8HL5sc6/yZqs9dnNawxlOwurzXKsDefidKrwhpfaIMuWuGWtDod86PAAAgAElEQVSFbol6Mo/7iH2iCx1Ze1Dz+WrnT8+WB9AtSFuqhMh48zlrlvfkS/vzJXkwtGa9614YH/rlSFdXl8qyIRCUGRWaPp3v1Qrr9vz21zsL/cufe9fvyYX8AFS25jcMmZzXTheN8iIbPvsspiQzx1vkQy3jeoHIVs7198qwfM+yCPffbQDg+N9t1ZHU868qA4cn2gqAw2i4lcrTW6gwmKQgDgfxgTsh5F/HecrP4DCnSj7FuXGdwL7MCIIiiKXJB/YZRlWSAzh2CO6DbpsMIAq+ct2i+sqYN4I22ZPHqByFso3gXziObmRr/LkEwzW8PzLAgRZ0jgxsUJ6Zn/fJpEGvQU77FCuH2HfcWkwUJq4AcChoAwF+B3Ek5o5oTeJObTgL6TMZMOSRS29b4hWBTgNM9o2gXHa9x4QKkwMaa2fCwJ05/T1TmjaVHEyahY8d+TevmFOWDVIgO/uLOxleLBvBBOzfboDeJ78OhCC4TwCHMYxU8sCTJBqcpC5Bot+f3SrW2MIABwSBMlc7zlLBIBB7rFp+tejbSgekspMsE3kmLQjp7YK8+pTJLNpAHuvP8HeL/6PNOe/r9HMhG7geXoFplTxWbmyADlbyE8TpthSz3/oQSdUGKMpm00A3NITrihjOd26pUqi5iwzWsYbxS+favl3rRh9MJ3DVyuJwA72Czihri54O+EZUjCY6c9+suk4EEFe2YK1ZDMTh85Fl/IXxCYCDPeuFBmoDPa2NlcbS2pQX9kPdg6YCN0WyO+lB3pq0uiVJRAc1JiQGbnu4MAdYor08W4oBWOBN94oHHD0Yz+dAGypNcnnAjw6rBiJdD/GzpeWUt2ACtS6u7sFDlaRe3BeBAGd7sSAB94BXC8fCeTVciZ4E8Jm7jgLcLCSGFbD3neWCII7UMzplxiIgV/Z1B8ChBCome6wqlnLImD9M3Fp7EwZM1edLO6oFcFClMdFl7bSAmnNbCEkW329kgCJLlVUhPxtoRFtmIHlhCQwkt5H4Lqw9RVBEIh46RluAnDSpcQLDBkAaSKajTQp06Ak/o+LQ24AoEIEAqBLO0VlXeZdPD8FYLkMYAHIHklAlEzGsKmei3Bk4Rmd9DjwPWseAgeP97VK+fncnP3zztfz4nQE43rx5az3hJ6AZX8hijkT+SuYLADgWDtxAILsGcHiesFSD54CvJ8EKe1AD4ACYwwEcYJkAiEOrvkmvr1XIZ2vlpsAXSxQrEDMDOJRpA+ANAGD3cjhuZX9E1ThYOHaaGEQ7FwA4mIRD3fFkfBZroTJRNoqFvjAHBdRBBg4FbwSIo7RQUdYJB7eAXl2D/QA3qG7yELuDF40FzIFc2j7PWhUgMartCRS8gec/yNNmK09rA3BsAeB4Osjj405+/sOjsnEcANw4ePsgbUsHm8CqmaCHMFZUT+O5lC0Dmx/sIy4v8IwAowCosVotZIl2KWiRspwbiOMG4I2laNJLwRsAcaxksVpqglRbEXjynAAOVg3Zs5tdx1YVjN2YnPKdG4Af14cpvFnZQqFrPEzrUd/qpFRJh9qPKfEiRplrwF7rMxWdY2wZ+UzmwF7kaDrBarYJM3mo0LUAcEBGQE5p8nA+U92CRLWf4s8EcHBOiszOYK9gxnKlZaLQ9FvPR2ZQkACNaCmsbBt+/gLAYWcxquW8ck5BfkmOhRQLMLR7R25Tlr8nWy+5egWwQF/HtVRqD4PKeLyUuok2AoPyphijfaStbwFsWIKuT1VsAKISZ8yJTKpX7pcWcNPuK1Lyx/vZBst+VrKzevFB08+0NxTGWIwuvyZtIQVvqJpzG8RZU9i7kLaM3sf3urEDou2JtbeCbNK2Tg7i2EJOH8HAcZL14SBPh4M87AHiOCh4Q1/PIujqtD/BtzUwo2HnznLaAcABwB3Yh07q2yqATYEbBwNwIEmqrXkcxBEMHM5gkwAcZOAAIwJAHNoeBQA7/5fMGwbgAJuCgTcowxTAAYaF1ELF5pQsaarAreeZs1kCEGoAjmcZH49yP13I++WN/OaHn+Svf/yVfLm6kXfzhcxPJ5mBfeOwlzGACvu97B+fZPPpk5x3e1GaLmccxLybn0qQbwH7ms1RwDtaVIJTPJ3IaTKR3Wgqizdv5O1XX8mbL97K/RdvZLdZy3b9IJuHD7IFgGP9JMftToEjOr/OAgmmzZ8J4IDtM58q40UAOLwtE0F5R+yL40mBfWiptdlsFDABphbMPQAcOBMAdjw+PsrDw4PplKW13wJ4A2wYKJj5+ecPGncBaBf65e7mVj5++CCfPqIdCxAWY1lAP92u5Ob+TubOwMG1UgDHw5OsHx61hYoymRyOOibsLcgCBfRMpwo+xDgUZD9CCxdrvzRfrmRxeyPzuzsZzWfyDF3vDBy6p8DAoUwu+NmAPgBxaLsqtVWL/NBCCffLhmKfQ3HQrCNbP7r1wSLKHErQ9k5tf1ucwAzL4nNGjNzBImwPzLap8XfISbpHqS0KrhSJJZfz1XciceVxKZdn/Ay+i7dUD7K9l/suRb6+DOCgD5Wva8ASArGyPsn+CFuIFguC85TlbQA4aM+5v0w7lDEbAmEwDtesBb/hWl3/5jEbxqFtrB4TcHBz+IKRYzCroOiMkl/Q66SYBffV6q/+Vhk4sv7p7bmX9qf6fm3wIeyG2n7Ikdn6usPx6DLXzvoUwBhW5Jd4do4LZNuQa6/xmgRyzzZfZUvyg1Xlfh3XyrGZz5nDKnJyJdmez/bF9Hbe+JzPXzzrRZzpMoY+NIYLGcR4L8O/TTxQp7YBXQ29177/2nEPyk7fZhaxJujCmaoix6p3TY97GaOIOII+C3No9j38jfFiJvPNPuT+KTI2IC5pruxzZa+VSMvlCgw957X9UmSE5Tyu/ffa+a6u0Vnb/PfW3m3vf5Hr9P2SAQgZlECwXn1dW7+e7MqyoHeG2/3cO1fXznur466d96F78Ts9GZZZNyi/aOfk56UsLL5aabGYzxX9vGvnO+u7a3LmYrwAcLQX7k1e70GJuLcJrUEcQ9csE0CN12zwCqFDB7dGB7VsHPmB2wNRfv/3ATjyRoxrpp717YZ4SRhzgbNC5HvtocgHot1AvevYNZmDaY3G0tO1XdP2QF4e/I4wooL8TBDHS/cqoIh6FF0Ah2X9KmHSSyLkuXpRqDVK8nI9C4BD91/Q29WUY6Xigsnzl4E6WJcC4EjtUjyhmRNDV7WD/3HIQOwJ/ZeEf/nO5V7o2Uo9Q+L1AI4WrZvufiVQmIUnv9E+15DiGdqX/eeoZ58zgmu/fh6rVbgI6n2O0dg+d5EtBVXeUyatfOnJhf6T2rvX5gYAjn/+x//qn3sNgGPfADgQTLIe62xBQgAHn8WSTsUgy8+TARxc21h7teMcOOEgiuMZwTICOIxx43AGA4e1UTmerYWK6iCL+PjUkKrSqoQwNibyNBHmfACWaEyJ/qAV9rkkM8QIwTujVdX65NSHVNc1LYhWmZARwgPzCAzhReCAAThGMmYAgQwcXpmpIA5NPnkCins4gpsJ7U1juY6cBwiSbTlwf2Pi8IpBrxzUGaAxrz8zge/7Q+P7ZmSrBeBACBrpJppLIpfsIfpoOk/upDvlsTFweMIGbWYcPKQr6M5xe856hnWWJdxj+J4ls0rAL8sQgjdUJngAm+fSgt0u62N9jQ4Un8e+sWcuZ4w41P74jKK1Z7TaODkP/rOzcBTjkRUxpXJFr2Vx6kEAh84Fe+c6iIMtVAzM4fF8f66gceWEahy/7Oj8bCHDVN1mOvAaRW/YGdOxuJwxcDT6wk3OQOpXjm9u0VDP4TW7we7ge1VtAPud/8v6shwXVGEX2nfaOtkWrD7bUAFXe7VRumTraClkS3wxSQ63W2IZ6HynxEWW+9Wey+CbC4S7z0fnOjYvTKGY/M37Owc57RyVijR1hs+FgSNEry1QkT9k30iUw0zYhtPVMnBkAHcEWr1SXxk4HJQRe7gtjDBdoBXmKppMJxlwL51fBjWUzaLsUD/pAbwpEj7p7tR2THVMdOkqZ4HnvOi62sn2LIUFuxXAYS+lpCbjT2p7pOAJbX1oAI52xJRPBJGE30EAh1a5W78SkyVW4e5oGw+mGsOJ2b0AfbHtkuUAkQ8MeUvVkIIOCtZAgkqriJ0hAnkebY9idPvPBHJEKxBNvdnz5DOUKvB4UmzHZsY7B5F4KxjaI1xvVpEb+MXGDq8Lz4HXfDqS5XQkX96v5Nsv7uWX33wjPwDA8fa93N+9kcl0piAOA3CgXcZKZgBwgFZcExYZwEGh5vqQQfoM4PDWNWHr+ByoraMsHKDWBwMHwBtH0cSg0vYbaNbAMABukL1kGMCBJCMAHGDd2O03sj/ghcpxgB12CuBQAAPYEMC64uwbAG0A5DCfI7FkIA4FNzjAAS1Woo2Kgzg0IajADavMxLwwwaPv6ftcfwNpEMilYC4PI2KqwLy23m21XYoycGAuAOB42srj00Y2m5O+wMDx+LCTjx/Wsl4f5HQ4C4izJnLWNhRYNzCKWEU6QCloBTTX55rpeEyZuikg8zmeG5+ZadsgZRQBeGWO9wDqAAMLGDfstVreyNIZOKZzJLQSgCPaa+ZYjNt9LosowzUg5TqVGqyo47o+Tb/jAw4gathntS3K67f2FH6vARxh3VU+xKXfZDKD1bbZtso+vquAC0AEk7LhE7jsYSuI89HGhQp2XE8BHBpLcAa4SO0kydcEzPWZ/bzFcwdts9lGdRWdgw1zkNsnP/TTBcOGBcEVqJEAHCUWlkAdzgyhhG4Ofr0Ab/hzMZRNnVx0fBsWZErMz43KGavMV31HBo4AcFgCNdrYxR4yXcL1GIERxeMdxhRzGUe0Mb0M4Mi2Fr0V2m7ZjqGpGXutYT/Ldn62/Wr7rMwHP0OWKV7XMFq+bwyjmGwUZ2l0EI+6PLRBoDu13aExHgGYqLrNiwoANNvtd7JBa6f9QTb7gzzqay8P+BeJ89NJtsezbJ8B3jjrKwAcGAeYOHYolDAZr+wbKFbAPZSB4yBnZb40kMEzGDiqFioEcDiTECvvdf2RXLd2GfmlLVIcMKotP9Aqw1upBAMH3negAgRUC+AAG4ghUMDEAdlr7VQA4pg+n+XtfClfre7l17/8UVk43s8X8nY2k/nxWRk4RoedjPZ7BXAcntaye3yQ02avIA5jXVNelOKfJnvA/Dw3YdTfK3GAM9qXjAHgmMji7l7uv3wvb758pyAO1X/btYI3to8Psn96lONmq6ARMJwYgAaFIidj4Hj4JOP5WCbQATcA6y2shYoykxhzGgCeavMcT/E3BW/sdrI/7RUogRYq+A+AnPV6rSCO5WIhywUYq9CezgAciK18+vBR/4UsXDlDBgAcHz981LkAI8jq7kZWtwBZ3MoMYNLZLHxCtE3ZOQsHWqdgbQAIwZiwpyALoJuh25RVDO3gNCYxVr8UunoBIMrdrSzv72W8mCkoZjyH3bPSNinKwAHbiMBFTeirsQiqK28PYvLEABy13M0xv1qPXCaisn//kv+Xa0Pt7OdCjtoXCnB4xGzCKQ0wmMnNYvNSV2trJW/xE7qa12EbsHTdkCdkCkoAjlJRDGAzbe+SGyiV104VmeQTE1acwwB7ePGL2b1Zf9Z+eI7PZZkan2qAc97ALYBd1vqssE2pz6/6x5jGNNZilkD4XuG/KaOWJ5bJmkjmEXPUgsUqs4xc+POstAn3v05oYgzLX/8vfzIAB/fZpb1UNF/e70NJ26IfychKZqW6nUKOR4R+68VcO3u36PoqImPLnfI2vZhWa0+2Zzifg6zje3GL9u/dvTd0keTD9+a8/dq1Z2llz5VbllieG7h675JoiK8OzUse69DPQ2PvjbMfdwzj1TyqKBxPxcuJUcf2Ugvg4EEq79v61EBn/l6AG5TdZIHIsry8F3GKC6BHKQipRpRiAkNz25ufam8QeNWa0j5d9fm89C8G9/ZAfK6c5Ws7igWn9WeK31HOfcssUV+/E6/1wrEs3zlHvb1n8SCX051nUrneSSr25Qkn1aKv/K/nh+a/5f1MDANxDTW+oc4v87o99o1aPryOgYNzGzq7Fztt9qTOw+//6f9Jsd2BnZaQNjkAcPmAl31i2oksCzIM4HDJXuh+qhYq9QbLbSl6G75ySJuccwQbrzBw9JQV78NK04JhGD6EQxu43WA9YXpVaGbHr0G4UVCazLf5LpWP/YTn0IEZVIiRXOujbOmc1welOPCDQseNqQulm9awjDUlBIpKC5Tdy4qrMB/ENS2ym+MAzVASgMMrXrIQxM+X4I1SRZyFfxZIeb6MgcMdEgrHhBzM1xgyKoaURHsuXyv87XthQaQ5KQmwPFH9uX8FAwfnP+h96+nPz9U7Q735yO/15uU156w3b9XZGNCd14yAevwF8Z6F+WuMxmtKy77fZ+AY2ov5/YHHCoQ790/7nLvNo/zLb3sADgZJSu9mrd68YOCwaqDMwOGRZx+StUAxuVac3pB1nYHHOrNFqhe3w1VF79nDswXxMZa9M3Dsno+C10H7uxfaYkuI6dMHLbYmo1To2pjMqfQko1osGcBh9N78z2EhFkSKNAeCSsnQyQAOZgLcYdZn03YOoLlFpafJfnZG1Y9HTpSADeuFq7KHAI4443iWIgu1h2vqbcqqs7xXCRRghYQCOBjsItDB96ICK6IsJQpNogUDkyykUPaMm82nO+oceyStXTRbtZRXT6EVgo7DKrINRMJgnM0+z4iJODcDw2hqqusIINFrEGDKsIHvQ9pN6Vo5aWRV5aUnbTy9BkMtiRkJExthrEVRT61TbHTh4Zy6bWPPmkAcTplnQUm2Zkhz4FuURrZRRJfAknXQoB7Hz57kRQDXwRwowNEEZkoIq67zAD7XkhuyehI/y+HA+fS7GAuQRJF5BJ3YOMlS4ktpCQOuq1+bfwvnzoFg+GyWybG3C67F2XR4d0/gMDmddGQ4E9w+EQlJFBlu6/BZa8cVF2MvZAflBsjZ758uFQCOlDuo5iiqRL2qkeNJFUhFZDZOGuUYwWiNE17rehV4cSnextam9KZmYKns13xP5g2tZYsBeDzlxNxQerjK/kp9lCNZW4E8PCHGzykCiBUjZaEVjIakAZ6lSjw5+IRyEtmypH8CwKE0zk4r67KX6bvKBnGpaqK2DVwwuWMV1XxZApbTnNoIpGq8OGOup1Re65k00IaxcBQGDgKv2EKlaqPigJqyZQpwhAFOXR92r7H+VFpRbIATtrZxFajrkYAdxOXp9nAmkABZ2L7I7DIqzwgu0CSUgQ1MztlnIe/xwArgcNUbLbNSeyW/uO3YYPvxoGzWnq5PdV494UMVjPuY/jS5nudOCYnAwjE6y2I6ktvFVNunfP/+rXz/9dfyy2+/lfv7t3J7C9pzY+CYaa/4hSwWYOCYK2V5DeCAb0A6pCYkdgHgYHsuo6fCHBh4wwAcSBBaCxVUdB9ld0C1N+j1CeAw9g1tPwPWDYIyAYo4GcBWwRt4KSX/Tg4nADe2BuTYIbm0lTPaizwftI0IXuPRs8zGI5lruxyAGcaynM9ktQCIxdhXcisVa6diYA7s3YhBOOsTEjxIEio40lkMMTNhk3ifX2Nb8xYq+BkJz8POgCsAcCD5dADbxlYeHjeyWR9lvTkqgOPpcS8Pn3ay24IC38h4AOAAa8hiDmp6a/0D8MYMVdQEcGDMKkO89Z4+twE40GoAzzb2Z0OSCm1TVgBurBzAsbhREAcYOeaooka1Or7jbY7AYEDGDdqBpn9KGyTTedSPWQdR7vo3QhkzTlD0vYlcA8aYJeXvNME26rGyM4uN7hZlwjUU2UsWHNpDeh0yK4XKK/EMP7ID+saEpPnYDloBngwU/2jLeHxWthbMMezaowI4MEdYVepd1zmB9XK7J2Iq9XyE0iMzmTkBRa0GxbQHuGMG3W6LXtTOcONsA5n1hq29aqYOBswdQO5trXhjBaE5k1cLMc1/sz1SV/YW29THqBc1nVd0htuAJuwCwEFbPdg3gqrfxmPJRMjLmoGDe5X7LcdJ2hYqaXIvfqx8Z27WSDJY0j6SCikE2vO/c1KPepz6Ihg4PDAdYEXszASmKaCb6KNnY06MD4pRUJ8FwAuTt8oOqa1UALDbK4Bjs9vLeneQx91OHvZ4GYBjC/aN07Ps0D7FARxaEKCsLM7CgfYpeCmw7SQA9AG4dkC7q0Nh4OgCOLSFiiX9sDd0yR0U+rkADsgwbcEDYAKS84mBg5VoyiSDSVF2Egdx4Fwj+Y82KuezzM4iXyxv5Zu7N/Lr739QEMe72UzuAYZUAMdBZG8AjtFuJ8f1Rg5PT3La7uV5uysADq4D2bjChzLby3yp1N4IHE5jADjGsgebz+2d3L1/J/fv38mb9++sLetxr+ANtJTdPz4YgAPgGehYtIqFzkSrk0cDcMh0JCPoxNVCZmBkAugCug0gRbUPpqGbzY48G3gDrCnnk/4dzF04n2BP2WyhwzYyn4PZa+bsUBNZzAHgOMnjw4P+C5tlDrtjMVdQhzJwAGw5mQhapwDEgVYn2spkAq1n+3b3tFXmjd16K4cdgJpnY+BACxUAoME+5u3OFJQ6n5v/6ABb6O3l3a2s7u9k+QYAjrmc0RJtOpfxbBEADuwPMk/RFiLbD0F31H36fmIubAXDUGyUciZ/PvyTjqAZJx/KfAjXi5GEKV/K8XfG5Eu+yY15j+FwHPCX6Idn1gnKR9XnZEW9AuDgKLIcVSmODZ0YOEy3l+Rr6G+eCzJY+PNlQAeuFwkwsqZm2HcqNsKuZSFPHht/5pxT+6pPr0BiK06K+1K/5xYwSd3Sime8ok4C+3g9PmC+g4MYwNBXrJvMS+becraNaAMVW+hPC+BI/qrHriK+QRupSvjVub0SDy57ta2651wU+6qADLNubvMXtZ9stlIBDGUzKNtVZcF6sfKh+Pm1uPo1myDvsdd8zubAfdDqvPe/3cslvJSLaeVN9TvzfFXMpS3O6I/lpVxIXst8hWvr0P4tYqeeVI39RcaxCsDR5pkJtCiAi+w7FDssy9VLwEZ/fq99rtw3EPVpAtpn/Jz108uED55t/+v75VVrQQBac6nX5oiGwFw5ftZjlah1YL2Geb/39Gf71G189XPOV6u/ejOa16o9t+088bP0QzKAI3Rw2KR2t6G5yjKzHlcTS81isI3XN3m69vmquc4AjjyJ176Ev2VqkZomqQSbuwKJgXR3frsZ8iQgy+GlwVxaqtARyo5W95AxD1+V7KXkzSsAHK3C0t/ZH1oTgD20V16lEurIwIocNK5rWco17Zny9S+vWzubKVnoseii3Mv6tAehd/AuFVEH6ZZAHO08tcq9Pei250wwV/95UqN6LycqAlzBIHIrJPl7zYZwKeQ86eZ7LvZPyZD1JW6KnhsNYotYLUjevDZ2MRp+uRKlGDkxZ97zz9a+fCcPiO8PCe+XlE7+3msVgKdVLualpxj6gvklAEeDokwJY96099yveRZ+pjcvLyueDMCpwTgxrs5uecnILAqG4I2SgO0FkQY2ZH18QobW12plfDsPvfPZN9bsdtmWxVjb64GB419/99/8s4mBIyPdwdSgvetfAnCUnsHlYe389gyI3rzn9beqH5PjlvxHQB8ADguogI59j2pSB2/sz9YbHb+rE+l9cO3+dL7rSn6Th1bpW5ymQrFp4I0i+4zs0qqDAeBAFYkBSy7XMUSJJ88tmWPyXdkvTqeodQ8pae1CPaFdABuZYps/U1LpuUjfGZ1LOwduADNcPPHIPsIuEw044f2iE4CDLCaRUFP/nFUTJu+C3g73LJkyr7Ixdg6lDsczR8VFajdQMU8Yrb7FtQtLVYAEDNZh08rgez5VHpjVdfSxDJ3PVl6HvKJdn5xa9PC1v+d7G4CDYyHTS23C1KhgDjUMbSZSlX2E9k7d8iUqbdJn9fkqAIcnQVznsi2PVex7UsZ7WFvVMwL5dq507yNhFUwjpb1KPJsPvJzX+kwX+eh7IoASRefHkiRwkkuoVO3Z6l0P7UTViCd6lFq2OOs0yvGOnsnGgSKbBh02vUuqbg7dUAnLGsBBdhG7dh0oafUtAvCtHKevWAE4Ooqiei4yVfjnLtmK8vwU8I7d2/oP238lENOOK/+d+qEE6AuBUbbzKc8DiOOgHzy3AgS4XtlkjOTHZQVB1ks9mkhr95GogpmAcZmtLbMUwFHkAm2dYi/ani1Ui+dgNFIAhwNOeq58yFeiApIDxznOLYKiPYnKMQNs5f2mAdmkEx096KAIX1Nv3WQMBgBwOLAKz4ifwXwQIAQC87Mei12tgQoCBMmuEQkrB5xookeTLwRydABE+Kw1IXPJ76ADB3qY1La9pvpawTVWpcxkl7axIquS8aB4stn2Tg4YZ+auiwr6dFZNdyYGjhTsdc8s9KPlLgnMcxCHJsyR5DrLRE6ynI3lzWou33zxRn748gsFcHz39Tdye3cvq9WdJmgmYwdwgIVjsZDZfCGTBejlycDh9OGu81umVrYq0o2hlPMGdDV/03ufK2W+JQkPJ1R6A7gBIEMBcCDJbQwcNYDDmCwswYykor3QQgW2EZKCSCQh2biV7W4tu+1GtpuNnI47OR33loQ7nxTEAVaSGdql+OtmtZC7m6UzcIi2IQFgw9gpjKkjAzj0DOpCnDVJlCn5qUMpV40QxmTE3kErsPP0hSp0Zd8AC4m9AN54eNho6xSAN9YAciiI4yDHvfU9RxoL63qznAnGDvAJQBsAbwDQsVyCgQOVw8YqgjFZlwmAU+xZAEoh8FHbxIBq3tumAFywAJBjcSNzBfMsFNBDBhIdgwJBYQcZi0HRrYwdJN1HQEfSD9l3Cs+5AWRkX17nMwW1h3ycVldmnV+3gjMwV67Iiu86e1p2Nux+BUDWUXWu/guAA/Ojt8B+P5zkqMlTS3aiDYECOI7QA6bTqEt7tpwl4gpFPH36yr9gXKQFcESCLyfJcEv/3ZPUCtJAy0Zn48BZU0fYY0cAACAASURBVKY3Asi9Gpu/t7YogAlR8U0GCyb69LgUbWQMfcmudwOw7AuyDaYolVEWeLs8j2V4uyuVz2obOmBQ52AssHVL7NAARwQd5RYIPfs7r4PnCQaWvfhUvf1HWmt9Ngfh0W4ptltt//E6GcCR7W3dMdQZaj8TkOS2UWp5Zvak2U8cA4EKmvhWVUk73UBm+vL1hqxCGxUAONYAcGz38gAAx3YrD2iXgcT587NsT8/KwkEGDusYZAyE59NIngHeUHntDBxnY+BAmxZtXQoQB5OlDQPHCQAOsmqprcG2bADPvZ6Bw8B2E6Wmwt6oABy6Pu6YkMlLZfdR7YjMwDE9n2UuI/ny5l6+e/OF/Pq7X+rrbjKR2/FEFqeTMnAIwAUAEm638rzdKpAC4I3n7V6vp/NPGzyB/IMxUvUHgacGJlHfdjxSAAcYOKY3N3L77q2BOL58p3YjPrNfG/vG7uFBwSMK4NjttYWJnvGzATjwOgFrNh3JGMxNYGdarmQ+X8hsZuxcYHtiS0wwpiB2AqYN6F+cE8wjPquxAOg6tN3Z7RRUCH2DfafMQ7OZruP6aa0xA2375d/99PGjPH56UHsMgI23797K6u5WwPyENmVw8tSeA1Bos5P9eit7PM/hYAwc0KPQ+doeDy1hZjKbOyh1Pq/8h+lsLjewfwASeftGxsuFMnDIZC4yAVDRGDjAHKIADrBvqN9sDBzmazpAjbFSjvFKwrUX72r9UsqGrCOz4Bnnghz/Q/iMyVc0meb+cRPPNR8l+VsurykreT0ycFB24JraIs3noNb99COvtVBxEFYF4Cj+Z/XMLcsh/aPEhoHH7yXAOKecbzC+GlCksN3os3iiDD9n/a/XhZGn7RLNxlRfju3CGtBL8YcZYzf+QHII6v7XuQNTWmq153FJyESAO4s/m+Pvpfi4tQ3sOW0d/5QtVAL4Hq1U3NMmwDyBTc0XrFVl0Ys1c2U/cVu+m/XpRcyVZ7AqdKhzHPUoCnNZGzduFXvPvhyyOQdtwc4fhs507xr87Gu+098XZRFeGnt7j4hXtgCOyIMNm0KXeUXmB91qbTeHW9YJd2X+hG3u5ucGsEZfPdjESr4226dhbyU52M5J3mvtzz0Z3dtDQ/vq4n2rSItJtGHlM8/zNfzexQr8BwI44nmjeKsFwRSA0Uv7/yU2niFWiWBaMqlY3eZCFnT2VP5CPkvxcxSXXX+W7IcOPWte33yW2p/z58z/KEUhNa4hCdCks9q56vkbNsas24dkcR337V3rwhf9jwBwUPGWic2OIIeeg72F9qYL4LDTHU9pk94CNwpSsgiGUtlcH9DLZVahxgq2hKhphXRe8J4jr1Wy3Ky5OotCMN067umLSefNhHOq8OV3WNHnQrquxvUPRTLqsuo2BHdMZZvAqJkwstPce9YCIklgEg+kZGHfO8w9Q5nv6fJW8qCKzKcZjNBSeS8Mlm5o3I5Ox4Cv3yvVJpUS6Qohjs1Ti0xEN5RuOVFQ7ynfL4nS9vL8uDPiVHREDr8kmF8jzK5d4zWGiauxi8u8IK8b9CoD9GWdW+Vdfq8r/l87/tc+S3+ft3dJsigpGRPLLph5AC71apcGKgv1sj8S5ViTsK8CR5mB4eqm6FUD1JVVWaZcO6O925Rxtwq9yBkwcPyP3wPAYRV7Sg/5//H2pk2yJTtyWORe2137dr91SNFMMr0hP4ni//8hkihqhkMt3Oa97ltVuafM4XAEIjJOVvVwhrctu6pyORknAgEgAIfD92RUIgWAw5MAB1C7ekDC6VxzC5Vr2+DVuqn6YKTLZCfCTnnVJhENBE0gkHK4MBBiPYcF4LiQgQN/HwPAcQr2CFY2iw3E7VsQ+ET5fUASfBY8b1R1ihLETipfzgZMcPaELnHscWZPotfgBe5Ph9sIcyux7Qdh0znOyAQABEEbqs6sID+1VYk5wzE6Z4saOfVcYm5ZgoOwgTYqiKMGw5iss0O8aGtli90FiJnxxG0cIuRwu/7H2JlQUPK8zhmrb73vPXNZ8V7RGlOCK10o/m58CBfx6mxSZvpDSd4nvW6J1zygb3Oqw67djwe7BSBJCWMbT7cJ7fP+bHhXDRiVl+R8twAOBNXofApoWF+3areYTLefzsDBXFm1YTVHgQAs6cKViPLcoiUu8RoTm/7Z1IpCVfWslE06NemKHBvnGrCaNtsjHcEYhK/tHmwdBDRpdIR/2j9ob/Mqnuw3aI01jwIAKXFOQeC8xJgSgAOf15hixJmC1d9bZenXATjC1gXoqO2Zm92r5iCcABySpSxjuX1JZl/BPTABUf3t270+28NxBnC4yCdQTPLhxaQiIfMmHjEWm0wfcQoYjA5VWs9YS1VZKbk9AeCgXlKlca0gjyHZEDjD9fzDOIf0q9mFpv1I3cvcS5JiGCL3jZAUcEADx+zsG3YUqmeX8J3tF7ex2iw27dQRARQUswX2ogE3/NDqoA3bs9irAnB4GwqzF7TcLVOR0x4ZwME2r1dVquLYEqYMtKLXOQP+/lOoMk1htnOCckSSq1Z+WyDWdS/0lyW7/FCNJJe97sYxWmTF3DCZYvcRwH7Xogb88LlNB5Jara7Ke8mdfD/h+RzqoWRWJNUBMiT7xnJ2Lg+bZfnydFd+++Vz+atvX8tvv30rv/n2zcAbm7vHMp8vy2KxKuslEv94bMoKgIDN2hInDCws2f99xMAhXeT7g7TzkGEl3ZmEQsW1tUbpABxgodhZpbeAGUweGmPF0VuROHjD6N8toA5/jaxlZODYWxsV0Mfv9kjs8AHwhgE4QKtuAA6ATC8FuRoBOO7v1uXhHjTvbKECkAPAG2CqIICDjBVI5pgMG8UTTQIAHGCUIcbUfQu7R4BNIHe0L5AXgFcARGH7GIJWcN9I7jcAju+vAdzYvh7Lqz+AQQHIaYWxz8825g+Pd+UeII470N4v7WHtUTBmMN24TAAwBWAKWbjwOxJT/JuAjpVRzd/fPxh4Y725K+sVHyYLK8hCDTbhugZkTSwG0ir0Q9oiANGSZzvXBEQ6/4fXcqC0XU9ni+mAZh8s689ktDnys6peaX0qxUb6IEGNBcgH6tyj6m4lYLk1gjpfynaLlj4HA6oCLHV3d2dzJ38QspLbqPTnCbJ5NNaSuy0n5kKxJwYO05F0xnifAozo/gi4IqvbqQNwcO8JsGFAqahEroAAxpLAcNPZmcTklV8zAJ4YSmLWUpzDfs0AjsQ6iClwP5VV3PRpcc4z/Wp+ngMfLUnfBknNbnicowdw9OuZ5/Y9AI7G12nApim8qLhb42DWmFEOWveV5s35oANj2BoEAworx83+RRU71zj2X9h1b1Vlfnk9t8hfVysVMQS97g7lBaANADiMhWNfvu/ZQuX1CBDHqewcxNEAOKAH994axRk4wDaJAgUBOE6HfbmApcbYHM/ldACIj8yOBuBwH0oJQvkSsF2WbF8tysJ09iqAddZCxZ8HKIAtVZZkN4MOM0ah8DS4UPIT3I7BhyDFFkAcqYXKpZQfHz+U33/6oQI45vPyOJuXNVqsGICD4A0BOADeuOwO5WK6gIdD+ROZpVFnVjE5mW9mPhq5MgHgOM0X5QCGDLS4+vCxPH7hA61jkK8+vL6Uw+tz2X3/Xg7Pr+UC4MhuX077vcvCpfzl+Zfy8/efy6GcyhGsbrAZq5W1F4EtMD0F3aNiiQswKWS3gh2GfAGAYUwVnpjGcxbPOBwI1p3PbU2xpQHoAADjFUALa7nKhDY+//z9e3l9frG9vFqvyqcvX8r944MBB21/GykKZOFIAMfrrhz3aCt2MFCItVDZ7czWwi4DeAhWKfgzYAHRHjZwx2pd7j8AwPFkIA4AOMoKcrEql7kDOHxcAv2wNZUzFHvy2DSezngO4GhtXKtVpmJe1/HDCqzPV6BlTYmEFNuK4gjXLUwOkWEmMxJIJ/BsHCfEaEuv8Wu/kRGQOgrjN9sPvZraT+UxGtg+JfrrOYUgCeiUbN/02aw/q1mQT9XmY4xlxe+z6oEKVunn2U4TDqa173HbmQuDGz8gztC4cbH2uv3z+cB30O13j8BjDLwm2WKcnNDGunB7xfVQXLKyb1SAmuyBDmo0epPxHT/DPfz1vynLj1+a/MN0nNu9tRRI13t1hsnrks9hWVb9yNf4Ij4ljeBX32MawGFxOfamdXnTTz/3JF8nkp2ux7OMjWSrntvbqFY/P1c+lY9l9L7eXxj9fb2v3/Op9r7fc42RbPxDx5z1F2c+on0Tg79OQtzAsLms9FpN8th9RcS06/N0D7M/WwtiVBiTdWEPgs2yktdb8zz1s7/50d5qfLSJJJUK0aYAHBpTv6bT+98+MVwbMSK+Z+w3JfPNnGb1Ya/nZZCkSnnSHsQ1Xrsuj5TiqnkNp+7hrbW9tcd6eXlrLvP+6X/PY63gjdrWsf8ujWtUCNaeW6/ZcaZypLfmYmoeYlz/z//9N5f+oD2a9JHwZmOL1ytiZQzgYIgxomaefLgW9P4Zjk+H3bZHWRY2va9RRVez5ilXP5TWc1sCQCRhboxjPpwryZJpxAOx5Rs4lF0OeHiCwoEXVHzabPydX+MVj03gpb9uSrq4E6lrxZxlfe8Tcx2MaFGSo7Wun+mqfpnRcSMwNsZTCtq+J3Kb7RxF8iAvZs1YNiIa8zVlzhSA6F4fyf1bCj9oM1OVpG3mBODowRt5g9a5qO2GRohlvq9W1E8pxfc4E+9RqCPF1j93ywGZMmajOeYc5j6R1wtXv+ufDsDxPicrBau0ZyetEhTHQJ8NnfIasKPix14eAzj6g+BNwx4vuqvnCo4/Wh2nt07t9/71Ziv6mOtBotG6oQ/22+/lv/y//zZiwwRwOPLeApUMEBkDh7ctsSCAATi8EqhpoVIPy1Xf5+TZWJdJlnXotf2lyg2PxUIu2ReeTCBTAA4ycBwJSghkZa1wper2w3gEbFtwQCTqQlxk43gItYAd4n5RYH1d+a+WIbZ+EYDl/ctx1tqi77MFbQO0UWm1AdJY+IE0Eo/JISPDhesr3JdlRyo4iKYngwQoy6RZZ4uOhoGj7zGs+81gkOawLbuXDtCpvYhk24TuKhnOiiprhWBBca9AE1tHYp7w1E4I8pV+8GBv6PME4DA7nrbALede1UICDoVNmHuifwg2qHqF7oEfBTwLGSYu9nsL2uD6kJmkgjd8bWwftgAOu0cTyapHgsUl+UERnE/7SQwcRouMe0J+zXoUM8BvyQILqvA+7GuMoYA1MvF3gFPqvdBfMCRYd0hSMsgpsZGAcbAS36pEgoOUBNSwrVMDEhx7y8BhYuVzJPAG5Cnmxyv+lejV3GVWDY1WsiPOgrHMCjQjMEt7r5mBQ4eG6ldzn4ar5Etoeirmzq/roAXpBP6s/xoAh/uklGvS2P5DABz6rvgiN6/VR6p6UkAh6jdH2QUtb94DLZBKbGjZbmqe2C5IbYOcrcOrOxWICEYLBxOZvJkwtTLEcVFvC9ChvUxyGs2mbL3cem/5pfNCsGUMABxZJ3rQ3mQ/663Yp11bg8QixDYu7TiNCcCT4LY/2QuC7SfQvgIBc2u1IrCfB2rirOH7MFoO+A6w8UHXOBOSGE4A5vOWKkgaiI0j7xsbpZg4+qCQmIRcXzC3w6Q8u7VQtwnAUSuttVWpXVrmLK4R10pBXIGzuRfMA03AtRqEqeuadaPpOWOGYl9uS9rPzmU5v5T1/Fye7tblh49on/Kl/NWPP5Sfvn61x3rzWNZrB3DMAVhY24PgDVCpo4UK9dNsvrSgtGy/WGmoewii8Ruzs4mBOFzP4S1Gze+gRmuNYuwTp7I/IOF3YisRS/qw1YS9F2wnSN4BzHEBywYD6cGcFm1U8Nld2e5eDcDBhOCuHA67gqQgEjuX06FczgfTIeAYWwLcYiCOebnbrMq9ATjIvgHwgz0AiECrEQE4rCJ3btXIZYFSSgA4CIQgMLRWrRvbgthf6L1EpfveARxIhu72SGA6gGN3LN+fvYXKK6qJT2W7PZbd7mQPzDPGtVnNyt3qUj48bsqHD/fl8eG+3N/flc3agSdrZ9lIgCmMe2UJJtoegjbIhqMKaLTOQcuU1eaurFabslxuymq5tmSXtU/x/S0ZMzadDsAhueZPB+m6nxTaKYKBLs8pOHilw2SzU0LckjHZ5+2ClwJFtRVc8kUrgCOfJdpgmHx+7bfWHk4FRd1rzKbGk5+lPD8/l91uXxaF7QgAlALzDTxhxZTqnDncJQNQDaw58EF6AIfiIxnM4c7W1T26M8CWHt4+pWHgYAKdoA1vfXH0SmQH5OZYmRg4QgYSY4kAHFpGtX5qA89toFcAZ9rD9FqYZm/DuHCAXQbLioHNZNyTmGLfcF+M7WKn2jArucmf8lfHZ+EaK9S5rz27UjLkp3G+/X6Sjx8+gyexMoAj+/cmBToDeWLfzgPwQa3lJBgRHZCZARy5cMvfLwDBMbVQMX896zLoaWNLQrsrb/W0A3ADII5D+b4/lNfjsbwcT/bYHcE2RH1nLcWI7ymXHQAcDsgDeANFCsd9ADjAwgEAB2zH8cCKdOh/ntfJwIE5ke8D20RGL2dLAJgODBIAEwis4QA7+9t+x4MtVAzA4QAf21pxKJGBVyu2awDH/HQui9Op/Pj0sfzh8ze2UPnt78uTAzg254sBOM5bACdejX2jGHhjXwrAGweyemQAh0Ch4WeIzVGsYhavOTJ5tZiX82JRjrj/+/uyfkQrkKdy//lDWW6WZb5alCNAFtvXsnt+LgcwXryQ/QOAB2spNivll5dfys/PP5fd+WDrgfP/HO1FHh/Lw+NjeXx8tPVDexKHjZaXl+fy+vriazEzxq7MZAI5Ntk9ndlVpBRjH8L9ksnjbOwcBgxwZg6sJdgzdmgtg7Yqd+vy+cvXcv9470wGBBjhOgCGALyB97IlDIGfeB7XxY2BMWqDVmD3dwSlLlfe5o6td+Df3KF9ij/m8HUA8jAAB+XJmMlcXuQHOdWjq63U8gq6GsAZgPLSGbbXF80+zv5ysoG3Pm++fyoWiLl2tpw4n6mt3mIVMq7v1ntaAAemrbaazKD0bEcVO165Ts33k89UYhatvi7trgFZAWxy5gzNT3/P4QdIfyUAfN/WhTqAD41P3xuxDm+dE2c088G9laPPVbaPFrcLX3zmOolgYQCIapzCz1iyPe4vYyw85in/AwYa99MHDBzUbWotW3M0cU7w88IozmNzfbmUx38JAMfXSQBH9a3ymTvFedxnyACOGk9vAa+6gkdTOkBOBgbxnbXtb8uQ0OfTqhzUMUYMYwDgsH3pjLKx1l3erMrY2/HyXl7z3/3vI1+gzldNaLe+QI39jH2J6/vO15z6zEguRuv91neO/Jepz0T84j0XHb0nsbc0L0dcKLcLb+flKn8hRvqOmb4/A1zpBd+3/RyPdPDkOuQisyEQvUuuR3zwOncjf1iy3IxXOdpBfmd6CSJS0E3x6LuvQQC+eYeXf0vWq0xW3z3bIMmabNjoZ9taqx3GaL9PrdHUet62tX5m7MAi+Ttu7bFb+9ZiNt7Ksc/Has3z2G6BXMxWJV+Cn5+WiNG6vbWWIYe/FsCRBbgHcOjwRTRjHbGnpuwO6gSPBdnec3WvSm6N0Z9Z0Co67ddPmByGrDR7Y5XvYcpAZSHKv/fCmf/Ov/ef741Bf83+OlPfoxnJwtXTxEw5tPUzbSWPzdVAOEdjHt6HJRVq5WoIbkqs1JXU+9ovfMswvqVE8nqPDG8yVUovNTTqVqGQevJlecwy1RorD3bcouwRJeCEEXqPI5F3wT9knkbyP7T9ncLK77lWRh4gb1Ke18aAz/zTADim9uj1HLVOy805V+ZxMEH99/E6rV4byU3/XJbVVp+mXeLbY8owDO9hwumZkplpXdkeQA675/Jf/7//MwE4uKb5AHEN4EBVCnvxksqVhzRQdrPyRagvm42oDMz62AxyYiio75QT4NX2xnnOVxH0nwJwbM8HMnBc1EKFAI6aKK0MHFnP8ve61s1+9D+oP9UP28EtnmiKtiC+Fxq76uoQ9xoumTyFpgq3lAzgMMBGB9BY6HisynFLsvuh2mg/VX1s3bIT9a+fnR3AkJPWEXQIAIfbb9aDNPSZZMioFWlkHcmBWu+pXSeXM5KpNgNvUA/ckBUBOKya3gKjTORxC+afqVI+xDgdfgOootmu9xHJcemsjj1LUsBkLylflXRTIsbzIAFs4LmiAh8aJzABODKDhedWEyKeyaoM0FBlHyoCScmdX3cwR+yzutcUQKGD5gBT/12yYm3l1ELFqvwRKPG2DEgYW5UwK1KpW1gJj/Gpkqn6E5FiIviEyi/AQnG4suG0DUAqdbiqhq+dfxWvszq5fT3WS3IdIBclgQXgcNCQ5NJzG00+IKjMlSSQXZOi9rCLxX0kj+7J2sTUQB7noAYjTB9ae4R8zdqqKrTPKIjpelQAWAXipbOsxQQ3GZ8iAsy+3w7iKmdKSo22pU9s1TdEsi2qr6tGk03kUHkdiZq9y3taU258zfQe7eUMzuhZORIYguOvQA7eC2XLqNApkAEmYga/B3D4nNgUtSxQ3NN+3wJ5xDQoGKlWBy2gw8bhVdgmD2IOcBCWlL0NMxRlxDDpo0bQjHJhDBxaRm/fYAFMMWx4CxUBOMAQYJV9AnBgvzYylOywJzJjbR3AYeP0lgVKYFkVctdKhfnAJPe25yrYlDrc10prKKvq5wfmXlKrqGw/mt9h59WqqopqnwTOPlIGcIjRxJa0KpmuVQHX3kAcSKjP5sa8sZyfy3pxKZ8eNuWnzx/LH374Wv7447fy7fOX8sOnT2W1fiir1X2Zz0GTviqbFSpV15b8WCLBfIcWKgJwwCYvw4ZovWnTEoBD4DMHcBAgw7k6IMlgj2JMFABxoIUKAA1jAAcSyGer2LTWDp5MPp4c8JoYOHb7XXndvhiAA0BYgDcO+535cwBznI/7cj4CwIGqX8yNFRsbIANMFg/3d2W59LYqwb6BSl21HBEoYmEJQgsaA8QxJ1vOfOnJHGcj01iVbDAQyhHsG2cyb3jLlK2BOAjgAEjj+WVnII7djn/v93wgoYl1vdssy+PDunx8WpdPH+7Lxw/35QEAjjuOH6wbbJ0ytwcAGkhYgXEDD2HTDJTi9PasgAbdPKuVl0u0S4FMAGSwLiv8vqQsEBxUmT3GLAYea0k2kj508ktD59ZiklBXkazPCX397vArnf+mzoENyNeD5q7I+uCW/HvuQW9tZfZC43X/IwBX2auWU+0mSwFhZxsDWAP+1y8//2wJx9VyYwAOgtXIfGMgV69Kpp0hu10blGttnPSHbFP1b6qfFwYhAzgaYKWfZUL/A6jBNipMKLGdCvestypKDBwN0N+Ng3S2oJnh1iYMBuaZLVS0lj537uNVb9eZi5ypTmcf+rLuP3k1MxgJrLWBnSOcmcOAgZxrszs+p6qQ5hkjz/M4oC4AR131CsBoY1+5YEGA8yo72gMCX9j13CcaFeGYHUrV3hbolZ01W+zfV/sVxtEv/LR8FgoAh4NrnQ0PXwGwnAESXUdDP9vaA0wBsB1AZ9buCQCNY3k+gInjUH4xIMfewRvH8ow2FgBwGHMSErYEsBuDw/5czmglZNesAI7dgXoazBA6mwO8cT5enH2DLBxi76OLCMAndRtZNRZluSZwgwAOT74bwG5hADS2uxKAA04JQaO2h3g04J63+aS/Zuw0AwaO2fFUZsdD+fbwwQEcaKHyx/JxsShPaKECFgiAUQy88Vour68G3piB/WJ/JIjDQTYEgjqrl62RiieYAA7WQmfDMSDzYl4uYBJBayvo/vv7snp6KOsPDwa8BJDFwIu7fdm/vFgLlRMe2205bXdsJ1Yu5fvr9/L95RdjAT3Axhp74bJs7h/LHVg4rNUTARzSNQBwbNES5gyABmwSbA/0nM4m9cykMxaKY6BT4J9gPgG2MFC2g5VwHYAvDvs9ARybTfn89UtBOy+xZuK2UWyz3++MgWO3rbEagALQtmW733FMYCVBGzAAOByYynaps7KArQOA4+mxbJ4ey+rhoSzu1qUApLgA09TaWExMdzizCOyezgM6R7PJhvStABwJjK/zY8ox9PHuOMZdATh0PnA3Or2etZTp6xQLNrY3dF80vUi7LnCDvlu6hoCCWheQYz09gEPgdiWbYMPwu/5FGMhtfAZwaL/i5xSAg1NV7X3Mk7EvXrNv9KCStwAcarVo5wKd9rT/Xa8qxphjjZhrxK4gpwYmM/Y3sskIKEqgemJi8Ri73a+fsRmHoZ8+aqECfW2tKN1vYYxErZpdxry4tsYA/eTsc/50g4FjKq46ikv/twM4rv2jGle+DeCQSRztC41VMmgxV2/N2cdiBx4aW11mlzK9qZ+f7HtNxe5H3zGKgef3jWR8ONZuP9zKA7w/tzD1TcmzmZqgiY/ezE+8/XVDtvB6Px1w1+ek36dNAc0bAI5eTlofezwPb61p1m9Zv0/efopnXr+H2n0kzyOZHO3r9jlFUa9927c/66MbyMSvm5NrvZ73d59zGvvC1wXYU3u0tyX579ZfT3HNwT32tlp/6xpTOvU9+910VwfgaO4n4k0Vg9CDOBo71YHWbgE4+vkZreVoX9v43ttCJW8K/H6LfaPfhO76xEbghL4PwIFr1cDudYV6P4luQq/24ZSAZwHKCzClCHuF8NYmzkJ1S1hvfd97NkY/9vz3SHFlhTQCcYw3S8u+YWuji4/O2v7a1MaTHNhPz9rEPLwTwPHWpr1l0N5aY8l8fZ8fhBRUcgP2FoAjzz/HW3tkN86PAh6qULbDSKVqm1JEbxnt9zo8b11nygC+x0g2cyiXXU734MJ1zP+4AI5b8jK+j/cBOHh/On2NkZPtd9eEUXaAchBuVEGclX1/L3X87YSO9FrWRbd0Wq/3Rzqsfy70+2xWDtvn8vf/6d91AA4a6nAMrhg4GDwKAAcOaRYwYoAh4s5UHG8COCINbPoqJWstZpNgVAAAIABJREFUL0qgAhJcdpgFA0dQgNcWKq8G4MDfRwt24dEAODxJd1Y1f9KLVTWmAHRX7e4pK96NB/kyqIEms1YCSmXm84/YQKp1rQf6BsBh1cEMPprjYnWHHcW2VUQhpua03Aq2pio+W3ejCHGrm1kcVPXjrDLRNkWNSqISTUAOpNUE4OjbfhDkl9INIeDyD6ZkHM9bME6AEQQxGVOJA38FBVyfJvs9lvdqBmD1+5L2lSuRS0AtuKAARSSEHRzj1VFBAZpABaSmrp6TKl4DPWnBOq+uy1X7KemqdtLce5WiuQI4aj9a5k5SZWLkOpUF1k8fE/60ABTBKaomQpExCqQBTrGKfyUgPUiLxDe/KgmR7+reLGRwkOa76q4Kcoi8efgfA/CGkzq8pfuu/EOwCkRyuer7CB55Mprj40jsGtzY9Za8MpOvU06Yc1GiQX5v3ff6cCPr0RbAF8iT6W2qjX9d2Xe1VdJhA0oi/olRSAAO330u09YGY/IgOQ3goI2sh2LhmPK9DceKJy1oi6p1h3a4DnX8XVTBjuxmrhLT/OWDqXSAkE5igonhBoAjgzgk+976yPerwBuc1trb2lbZn+OKC3SUARyumcRaoepgm+8qJyE3CcQhMbNRDTeB5/t9L1qrFAU3raU5opmeiIkWKmrzIEGtQc0q1/pCX3fTQ2QJMR0CfRvsG273LVlCebcbC+IV3Sd/ym4Ea5C3lqGt4/fp4+oIxM9xbWytfS9yfoyDIxKO6jMQgX8uWT3X+LcEyM4YqHx6syqM/V3lgzg1ViGCYWI9O5fNspTPT3fld18+lz/8+EP5448/lq8fP5UvHz6W5fKuLBb3lkRGsv5u7dWqAG+sV2WxUd93JEJZXRrlz76BTOf0AA5PzKiNDvNfZN1gYrACOAjeIIijZeBg8lIJRANxKKHozGlIApGNA9fYlZdXAjiMzWzPdir4edhvywlsHGilckYLFSSSZmVp7UNm5eF+Ux4f7srKwA/zsraEH5IfSPYQrGBU8GitYg8kAhdlBuaNy7FcZmdL9BCcRFYbJAosGer3gJ8Abex2oHlHoulowI0K5CDLxuvrvry87st+fyyH/cnaqwD4ASASxgCwyedPD+Xr18fy+eND+fQBVPd35e5ug5xeARCKleneJgUJTgNzgC0DY2QsZb1esdWAMRQwWYVkjwE1ADoAuABU8nO0T+Hzy5nYXeo+RgKcTAZVB1NM23NkTbhw4wmjQZ2OvecButBX1Tbks1xOuOeYwtU5K4Fx9R1y5IdnMldmVvEVDEXyAFv7cm3XqsetMSmxBgYT+Cg/G4BjWzbrewNL4R8AHGhbZG2ZAsBBEPNbAA5apDTHBjZ0n7pFRgYqOXwLLwvBfKASnwqIgI1qo8TIIdDVkcl1vMd+OsAj0+t7mwkqwlAQ1TwEkATS4QCOzDQkWx8fd90pHeoGja3zasJMVbjYAJp/S+wYgIn7sibN1E6gFrRk2c1JTPkI8vmTsxItKPpzAP92EFD4ZClYlXyz7Kf1ScrsM/C26cuGXRCrhdttAUGCzUtATB8Pk9c6y9LgCBhg4A2AOKydBwBzBNdV3YsWVWRMAghvjxYYYNwAgGO/L88JwPEdLB3Qx9B/ds3EwLE/l4sBOI525hUDB8B3BNoBZOdtCg4AbwDE0TJwSIbtHCkGDm+TYu2svIWKmBOsfcrS26qsodsI5jFZ8ZZQ4ZMLI6n10/l/BOAAo8R+X77eP5Xff/pa/gQGjt//sXxersrH5bJsLqUskVjfvrCFyutrKWLf2HsLFfgk1vKT58VTYLTVmq4COKx1is0pC0ts/LDT93cG4Jht+PviYVNW95uyvFuRvQo2crstx9etATiOr6/lADDJ6WAgjpfX7+Xl9bmcZqdyLN6iFeCy9b210trc3zmjS217gfYnAHBgLbAG9w7gkP8DWQ4da3IIO0bAhrFXgZHjSNYM6BKtKe350a4JgMXnL5+thYuxnHkub7/bl/12ay2pdq8C/DgrB4CRh73tdbRewWfvwU4CBinoXFPjaBGzLqu7jbGMrB7uDfwy3xDAsVhu7HWAWAT+ErODMSVKtwrUzX5ODuKEj9QBONwnDPe4oqybKtlsU2gL89mt2kvpAukizCnmrQHTeb4Euo82nWALrYliYWqnVmMM9fyo9yjfIcBd367Evd6sGqM1bL4nfbeBlRIoLY8pX8T0eJiQ6yTWiBUkx7Z1XbtvP1TV8663MzSwuFqwct1Cn/tZMyy/taTiHoSdrDGoLobjAMKwKakIRy7SGMDhZ5MmSe0TYB9MLPM1DBBThnF/+Ov/dbKFylQcOj9f16LmWbLvVX21es8W4YxzSbJzae2yXpBtnAIs8jtSBFPrkBKUPYBDIHPtjdG9KobbhERSq7sr2UvA4NEcNQKf/mj38ciHrW/urzsd35j6tuvnR/c+tfZal/df/b/9nf093h5vBXCE79oXxSiu60XN0lt5L/d6KHzElP/6NesZ10uimuN6+ff+fu1vxWnlh8eX1zhVluV8zpmS8fyd7b1Qg1Vt2uaK+vmfPBu9Q8b7OaxjSvpigCwYrdlIP7RRknofmh99/2jOs/xkue+f1zX6vdl/xz9kJ/TXrHqsnkXydfMZINvjPF+6lyojJiE3GThG8/QevWXf8WsAHBJW/bwF4sjvjWSJH3w44LcBHHWCFSxuq7LyxFUHYjqwPBKOkSKaUqT9pnzr7zwHt4R0Smh7pdFfb+qa4fSMgvZpDTD+fg2zcsqbRA5Qf8+eGmgCntOK45q9I5LeUU3jyuUdAI5bhrBfQ81x/szIQE85B3KW2ApAQS53ZN9g4MjzUVlqav9iKY4eSFPBG60jNtrco3vp9+tIGfYK6tcqwn+YM1UZON4atwJj7xnXlNJ7677b9WmNtpeB1BDWZNJKbwlahOT21m/IOo2B0noYGumz/Hov06O5555tZ2ukD3qdM+XwjOb9LZ2pKcI1j/uX8uf/9H+9DeDIVNz7vVWrWABBQSSjChYDRz5Pcy9q/HkPiYEjpsP6MiuoWKtv2Y5TbTYQFEOA7GgAkr1TmYKBAw+8hhYrlrzw4HIYYIR9HMjhJs5jCSmJr+OQn0QVHw8AR6r8ITsC+53yegwka1+rhYrJhTufoecyc40zANjROejdGXw0gIa3mqhzWKvm7HVPQplsedrRvkfx9EhUKzadDvhNwNLqKcmi4El7yaaNP1G8e1eDuj88x6eEXq+3ppzE/D2s0J4GcNzaX3qt3TetHch6JvbhYC8K6cuFZLU8bbHv3RQssetYwrVW+1WAhyfrotymnf+4HyVDPGFqesaq+wSeYbKU+qdWEdLMpYDIiGJRERUxKnhbIgajmG9nkkoy5UFvC+Tw8KSAaaVB7QAHfn8CcPTrxP1QwU1pSLFXtGcMXCLgjPe9nToM9PaEAadU6WPCVSUx2IH8qSkAB/dO9X+VmFe1j+dVkogTeBZ6xteEewdx3+ozWVWLfKmo7nVsYWe74igZYJpKtqFEt2MGXOFWZoeacE/3H9dXYr0LplFRGbBFc94DOIb7TLduCWslxhzEESeJCpKJStguuNADO+JvryjTd/etfKy9D+ZILEQmP5ERq+wb6rlciwDrvAV4IxGaJGSXzVhQz7iO9HGpetdVZwA5Qh4MKJHYW1TBakJPNV070Hg7ECTdEoCD4A0HYTmIg/3Sve2RwGWSOQFLEnChVlRRL0XcG/JpAVewbwjA4ee0xC4SSWS7sVYnWaKyaclFGyJAkIYhEEcFcCT5TIlIJg8CwRQBFZ1n/Mpx+I6KR62ZBX6yryXUh49KOh0JCvSQB4BjcSl3y1K+PN2X3xv7BgEcX54+lo8PH8picVcWy7uyXKBVxqZsHMCxMgDHoszWCm6rBZUp1ipQgbFRmzPlgh34ylJzJqgBVjUABwL4+J1Jwh7AYe1TrEKbgX77jEAQxgZQ6dIDwAGK/+O+IBGISl9SqW/LDvTx+9eyB5X8niwcl/PR7ICBNwzkUAEcAGsAwAEgBx4suq22Eq191HpEAA5bU+s8SSCh7dukHgn4YRL85WVbXl535fn5tbxu9wVtC3aHcyELx7ns92drmbLd4h5Y9Y75gBxiHtE+5enpvvzw5an8+OMnA3B8fHood/frslmvTC8YiMf2EVumBL24tdYRmwhaeIBxQwAOsqyAYcXaehjTCt4PBg5UtK9ZyWu+GZleqE8J3JCflgPv+fyucwZ3BmXCAGthV3LCqq26o82pRu8WgKM5n8f2aAtyrhNpYTx9aAJwJNtUjdIQRJgpQTUfAu5g7jBvv3z/XpB83KwAmlradQCoWYOBwxmm2jNRoufv7Dv/rAAO2ooE4KDz0d6A9Gfy3cn8ZE6aMxTyp+ac+5btNMTGEcyfF8gm9uKBVwwH2uMV8tev0db2zNz9Eek5Bh2p30y36qBiOsaZOARYdDuS22AYeklsbF6Za6AzqxQniCnLTo5DyVeT/5QcoclfY0wdeFlzx3mUVk/+SbA/ufw70CJXvPfncvrqDiTzqnfjh3HAovQDmSMSeNfMoDNJeREQW/HRHxSomgAOgTcu1L/GfMRzqcAbAuABxPF6OpXXw9HYN4yNw1uoPB9P5dVYOnANABDU1qyUy54tVHRdFCighUowcFiS/0jQhrVQQcU7W3GohUqOqymOZSANa3PFB9iFcrsUsAUsoescwAFAh+lra7Po7IROwcHjtOTZbsCLOJC0PZcZwAmYPwA4dvvyefNQfvvhkwE4/vSHvypfATxYrcsdAFoG4EALFbRP2RqAA5/B4wwwRwPgcNfeij7mUUBAQCoBgbYH0d4VZ3QkntHqDAwZd5tSoP83q1I2KwNwAABhgCzYTjCb4LHdGRvH9vsv5bh/LRe0HXt9MeYq88UWpdjp3+ZmbUAGa52F7wqdPzOmDLBdCKixWQMgAQYOyBRBi9KDbFtHXYF7MPaq2Yy2HfrDwQf6nD4LBrCPnz5aexaTbwcgH3Y7A49swcDxuiMzgjN67I1562CABTBwALyBz0MHg0XK9MMC7VPuyuruvqwf7sry7q7MNxubyxkAHOu7slzdBWBV4AclidWSl26Zx0d0njGQazo3ddrjOr09OssI+J5snstkY9/8o5rHDGjAS7L7ZM4isBSfj/iHgW/oa9fn2vN81kNkhasthzIgJOy67JQYk9L5T2PHNbFe+QycxyVdTJ/CrzyIWUom8vsJnu0Te2QMCwYOZ9tjIRXOJNWHsXmIQ09avIaFh2eL6vPoHORxjARmoG2rwBDFdmvMkLbNvtfPJfrW9ujs9kMvTgA4nv70r/+7AjiYh66Rgiyffby3b6Eyij2bd9ic6evf4We6LeR+ZMtIA2teVaAP4hfeBrT9nrrOrf81yh2NCyXzNu9jOFPf1ctpXffrGEYfa7zln4x0RP6uqbHeuuavfW00htG8TI2rfr4FcGTd1Ree5qLm/D793q9tn4fMYxnNd5ZnXXO0hllO+7WPa9iEKp5wLfMjOczX7WU91EICHSWp9ljDNTgkf270e1wjKaOpdRzJSB3nGMCRbcKoCKo+V4kU8veM9vyt/ZflYmptRjLZr+mv3Q+6Zj/eHsCR50Pj64EsTRFY0pe9PX2LgWOkb97SXfYd/+E//DuVPI3kw57LCuCtjcfe5t7f3EVVeR67Fi/I63oFVb8AjWNlJ8h6BRn1uvjV4LKKswNweLIoqmx9szK27dVkkUhVtWTdzJHAkAMTY69VnVNzlDfh1EbLyqcX4ixoU0oif6ZXaqPrcUwpgO60lUGRb0qnVk4w7qCUyNhgKnl4vZG0zlxzOlD6PUW0ux4suI8EjK6XTYGb0cbO339LsclBbcfrVZRyU7PDyolMlbctE0wEURy9np2hPI6qeMbgjWsAByYrIX19wL0zNr3OrfOc5XGk9H6NYzKa/yln5Vo5/fcGcNSg+ui+47m05pEklb4wNfSGMxc5nR5EUTVa5FrjWt6ftKMllF5okfxKbEqF1ip/XlfVn+3RNOuYkY7o5aI3PqN9dUvXVABHKYfdS/nLf/6bdwA4GHy0h9O3EsBxMKpta6ESwZu2IOL9AA7SboYNigROTVdaIsOCoYdyOLEPLehMt3g4eMMYOrwHtZgdbA9GdW/NGHAuuQ8tkTYCcCjNF6wU4KKQXCCEkykh1XCa+rOmEVVprLQW9S3X4uItVGryY4maOw+wYkas+F5JeCX2dDgDgKNj4Ii9kBg4XE1GABzvYbWO4CkeDO7YNzR3BqRxW8A2Hw4qEKjFnqssEaH3/B55nWQu9F53rOyzRiOs96VSayUm0xWS9Qq/QvfCb2krRKxS1Bk3qq7XgsuG1IrOQMBkAAfscboH5gKYsIuACJVv9Z8cWKF9V32jMBishLcWxwwYGyuJU+nz/WmuLfjvz/XzMfJEXajtnn2s+B3xGzFwRPLN70P7AnMQaxrgnlSF31MJuN92rYpr0CAAGk3wqPprxABUH8hVJ/dL2PpWmGKOMoCjCpItpYGLUluR2hougQvkd1o80CfOWTMkzxnAUZMOkjj/qWRbCjTV9acEkSnEd4XymNog1jmqDYrUljJVl7XJm6pbArzVGdS6LolBJG1MDqceXgVawjMx9y6Pscck70IE+dQ1VQzqQx1Ahgz6RtyflN/50KgWKkyY1QR8tAqpuV8LNtvWDrnB7/VcQpBVfZ2xS/EG8U4E+ghfPu/z6HDia+ZCYOP1djVi0ElWhOscRdvp3OJKhKLlY7fENvelqqbt0KoKam9tZAnnxMQBAELtipl0g89ZqF/bG2IBqpW+Vspq+sdBHNaPXYkr6qErBLgLUqUs92pz0cy7jNQ9m6pk66XzDDeSenFKKh4pUDvvWJBqun3NfO4sYE7OlAgqy7b7btP+9UvaOcraqADAMS9lPS/lYTUrXz88lD98A4DjR3t8evxQnu4ey3x+VxZztMzYlNXqzhg4AN5gJTMBHFo3sQJkAIf0ho1SLCgmHwMAxxktVFi5fzQAB9k4MoDDKrxRNWzADbZPsc9YQlHrwWrbg/W83zMJZODXQ9kf9nzs98Z2sAWAY/da9vtXA+jCr4NRQnoMeoAgDrDQr8rdHajGwbLhbUjMJ5Eoq70b2GLIyoHAP9qmIFEIMIfWQolYAyl41TyTOjOrGjYAx8vWmDb2xwvbp+xA/w5a+VL21joFvdYF3jjZ+qNby93dunz6+Fi+/fCx/PTtU/n08aF8eEKSalXW6yWBEQBxeGU6ARxg0nAgx2xhyU2AN9ZrZ9ZY1QA4Ez0Eb+CB1jpg4VihYnmxMuvhaqlhiXBt0/Y2zX5ormx12UUbG4ZPKstC3TCJ2y1iMTpT5VhB/n2QHktAX4PyetuqfN6I74wxOkNIGxTy9ZVh6b8rnbeM7XJGeT2e2C5ltigvLy/lcDhaMhHzDHlgq6NldthCB1Bnt2dxst04QM5akAicGvReNXZWy2KVlQvbLCsiAIftVwdx9HEuOxcIwCGqfrRY8aQszi2RPDTmHVbUy++LWJopC4EaCODgyUg+QQVwCARYsWseZ3PflIwxNIBk14DjR0YFMsK4/xoAjpZ1Q+tfW6i4MhYgrfMxrv+UXc9xGVHDi4EDcqTzEH66xyGZl7y570uADMEKbTAbyU6O31oiGduNj9c+m9rLBTiDLcIMPBctVHjGo33Ha0wsBnjDWDfw99mYNgJIZ7qVIA4ABw4XnFcvxrIBEMfzHuANPE7lBX87gAOvQ8+fToaYtrMA2qdEC5XT0RgmAeAwpiTXz3buNgCHgzccwAEgB8amcyD9fc4LwIYG4EBLqA7AYQxD9jwBHGJKsvONGFtM0dMnUHubaJtitsxbfTjYaQ4HAu1RdsfycbUu3x4ey59+/1flX/7hr8q3h4fydXNXwFshBg4Db+z3pex25YK2H9sd25hgHYKBw9WnOcULenIYE8TIQaiI+6F9mLUegV+1WVsLkNlmUy6rZbmsFuWympfVPQAKG19ryBTm82Cgk93L9/L881/KYfu9nHavZfv6XHbbF7YAQ1sWw8Li59IOUwDzgY0KwAvuxwtlwxk08Le12PKWGpBj6Dnij8lGBYcL78fa4b1YMzFH7He7aAEC+bd5n8EGL8vThw9ltVnb+M2WzhYGgtuCAeQFAM0diwDQng3xE/cdIAMAb4CBAwAOtqzy9jkrtId5KKt7MG9sygLgjdXK2EzmkA8AONZoKwf7J3YqxiNo/HLbEHNweTZWm87UViTHBgbWKXxQnpuqb69ziPSOQEWjeKeAguazJ0UVwE0HsLHNfAZooP2NAKc6e3O5qKIcOORnFQE45FsoNqCvNJY5H4CXy3Rq02OJkXSq52H5ThaHl38c5/7rIlrGu+vdDu05LakXoiwaxm364ALdVgYVxlo4STzGOLgFe91BtATbU7ZtPfxcoELLiFO5/GOeeE6vDGOMu/v0SD9H+xQOLnS830dTUKH4XXVe7LfHP/0vZfnhSxM3vpXH4VQn38V/j6NpHWJ8Y47D8u15ZHXJ8/vwLG3amNF+FC/OYGBdNSfdI/mZ9Hh/PyGbEbvw1F7I4LVl13xkgNJojkYuQqx9d/38fOzpwbz3483fMbrGaAxTc9Drjl9zvanviefbesGGYaLqhNa5Umw6X6OWyKRvBGNuAh/rfEUdkForuW9KxuxWZ+Q5N7/BQZvyIUb6o5+fLM95PHm++zxGn/eLa6Q4WcTLfJ838pFjhoqVC6QR8dh6fIh8Z1fKy7X3+K3WKuWXpXNd81xvPen1KyBHtji9lNScVA7hjvXNWMdrnjNZAtVzLaDV/Ou6vd4ZrdtY39Tx93slx27f3AuDN4zkAm/LAA7dRx7vFHgjy3f+ujZWOPQ4hsPv50xznH/GPP/d3/3bMPO1cuH6y3rDkyexQU91AA454grcVuHpjeJ4KSKway9XwAV/rdUJSkAouCbDr5vun6/BYgW6czKmJmtTvDsSXNzbDB9Xat1pgevvbGRYpoxNL2xTBmG0UdprtuOrh+aWurICOa5RlI0y8z/oZKXAcbYAZhUUZs/J5ZzgrgHSayPWK6RWLkcOdC/krYMztYlSf3BqTVewKajbJB3HAI5srNrEOyelGqhp9o1wVGQQXNnfkplbxn/kML5n3t5SjKNrTF1X16rj/O8J4Biv7dT9tY56jPymom2UdiOy2Rnnu6rN9QOUWk2kXnFjOrtxz7EWtPE+AEdvREdGfPoQlnRjcuTG+mtmAI6f/8s/FoBj1EKl7i38douBQ0mPmtSibID5gWFrAg5YZYogGfrQHsu+nMruQjDHDs/5Q73gqQPdHnnUyVbeo+sWGFUldKgX6T26cvp+q+4xZo9ahRcncSJB4jBpRzW1GMvJRn1HClJ6YWrDwGEUwHhY6Dm0e/SxtISV91gnE4fTLCcHUokiOsdtxUgNVmp+Ksgk5kwyZOugoAYDGEMAB/aJs0cQQKEDfgpINLapBY2crO9mTS6bK51AAZRjT074ugnsaa+pKoS72e/ZKxLxum/5XCEVgW9PqpscKhHoY2Vi1Vk2wulhZQyTrA7gCIfE7WoGltp91CCGxmf355VjQq+oCjuccp9vCypnAMdoPnLrNNlLJbcDbEI5NXZkJ06QPKk6WgCWaK+jpEWAD3wykw9R57zP+bYADjI78PPCn1KndeANAzJUYHEGT/gSexBJQbRWxhkno1/aVl3xkBb/lOyOw6xsQT3MhQ/r+6jai9Zv4aVc3gPA4ckJBfyaoEXrn4VH1sxHnSeXbOqg0CvtvqhsEeEwJftWMeHcT7VtCu8pMSb5ATj89QBWJ8+b0TsmhBYLsvjk2XUdoAHMMCf5/m1tTtGOow8oMBjY2tcAcUjHqoDaklYMhEfADFVPDt4IQEq8vx2rIHeOqUjyQT1Uo66dTHkLFfoPvWx54XbYY30LWSKMQcRbMLHKjawABG4owYY8hVdNm65hKxVrARFyIuFi6VSN2bJdClVFsgM+raZ7rLqVAA5W0Spx1dUPaNl9LgQyU/Vqbv1EfewzZnsGFaf1+/larycpS7T2lG8BOKAfQrZs6tJnnbkKc6HAp/QJzYSPxR08+U8Ab8DOLueXsgG7xHpefvj4GOCNP377sXy4fyyPm4cym63LbEb2DWPg2Nxbst7ahiCxvyKAA+iBqFT2hIVEh2sAAIcDVW1euDi4X4IYPTGoFioJwFHbp5Cin2wb8IlYyYtq7wrgAL0+E4oCcCBxg9cB3NjttwRv4OEMHPv91tqogHkDfQJmszMZwEhwQ5YNY65AixKAM7ylj8mj8jXS4wQ3WjLEZJlU7es1aN6Z1EJCar8nEBh7bgkmDLBdLFeWIEVSEwCN1+2hPD/v7CdAHIcDEmPF2qbs9gdvU3G0jYYxrlaL8vR4V758+VB+wOPrx/Lx6b48Pd4beAPADKsQN3AKK2WRdLPEmoMIQF+Pdiir9bJs1puWgcP2IBJVoJo3iIuBOfAwBg4DcFAnsxOgF864zcmqREZQjCS0M1nfkeWCMoJL+t9hgOoJP/M7cefdBnAMz6YBYlQf+gRyjuB+DQZXXdua0/oXdWLYe/ltbiWw7sYacIKs0feCbOBvax4CcAxsi7EGVXYFnQqoB2qLNp+qdJbz/Yhrhw/ndj189t6Gu58mJ4PwAoL1rBDEmTg8umIVs+57XgM4MFek7g8Ah66DVo+erLHEva2ZIXcj2YX5XdjM5Ipp+VM6I+V4nStpT5RC1tUGQ4lKAjiQdK26ymTUWz/Rr00gWrMxCaSsuq03kjvy13MyivcrwGaO1dBGKCFWsUhecW32k7bJEhPGrEoAByvMaau4n6HTF9YKKRIdSrJmGij5JgHgIIMKxl2TjLSbam1ljEgGtnDQ3JFtPal3yXjEM+q5HLDu57O1SNmezgbeAOPGKxiGHMABMAeeOx4JEAF4wxixjIFDDEsVwAEGDrT6AMBOLVPwvtMBLQvYSgVjw9wIsNycU4yBA+xClYXDQIhVuDWgAAAgAElEQVT429ph+fPGwEF9KACHgujuNdK++5pgX8BmqJUqbsQSuOdzmWMvH07lcbEsn1eb8qff/dEAHL95+mAgjgbAsduV+R7MG7tyft0ZgCMYOMRKyCVxQAANzxWAw2zh0VioTJOsV2Xz4cnap1yWy3JezstpMStrADjuNxFMtPvBeNHG6/V7+f6Xvy/7l+/Wbnb78kvZvn53xgZqW2itC0AkeMB+OeiPbV+px2HT92C1Op3ts8ZyslwYaO2w2xPAIYp6YFAwlxfYMTBFkakDTB4AY4hhK+wBGCSWi/Lw8GDAG7zXwG7zhV0bn3l9YRsV+fcHb1kGOcd3WOuUzdqAigA9GfMG7PBmUzYPaJ3yUJYbgjYK9Anet0H7FDzuQm/YZxODRRSDmp6tDBywdRHnkaGI86CfC7szgu5X0Qrb77isfFKd1esxvzVBZjor4CteTO2FOHbqPYtxSN7ObCNnwBOdmcLPrwUWig8FI5xiOLkliyLysufuJ8R6ZpZY14d9vE9nJCUT4fdS/+UErn7XuSXZPJ/b3v6bD+NgR7JFus9hyRRn3/F1EjNnWF+bGzIB2f4Rs6x89RhjPYvr++3+EsNJsMg0hRxJ/8d5natoDJ8KJCQgoO68ERGf3398AEf9lpxoznF1j6CF6PWxXu1PruN1cr0/G1cBv869xBnHWxVmEEdmvsnxZV3f3czwod7KYci+cC1yXH2c0xnHo3k3+bX3XKvf5LeufaUQpDNy1nzqTTd8nf6+3/yevpV3jSxUPz/5nqYiPO8V6pJute4g/J+sB+QbXQE53H8ayZPiP9M5yAzKawuBsjy3stwq6T5vOspN9XtDcbxO3QeIjaECxeBzAVjNYfa5w7Yc7zofqkI85Z14ffco9dPXIcLCKT5Y5Vmgw7FkRKyia+cxkv9bc9yzcORve+taV/PdAXv675XMT+Wn8p7o13dKn9SYcH/20PljbMMacNIAlJT1Wh53jjnf2PZXL43WYKS7Zn/3d//HpbnZVA0YW1coo6Q880Q06Dvvcd4oHA+u5eu9VyGNbjoObeZQ0IFtDMMgschgXw1E3BamNknZj7W5986g9Pc4PX6+MmUMGsejczyn5u72ordGr0l0uvPXM0D0Tt3wXpTEavDGcfqxj/SbZmo++/l4S+BvKeV8rX4zX3+upYnN4+2NBK7V0wvZ3xPsGzJWdVO/Dd6IeRfv9YSc9EpjNF/9vdzad7ecqClF/Z7n9Z6QTwWR3gjO8HNy39+Shqm9NF7bW3P19je139XMQW/9/UUe2LID7gm4DsBxDd54m67qLWdlpBt7XTFlJN/j+NzSYwRw/G0t/HI1lPeR0Yp6H/XKwEH6TWPjsEBSbqGirE2deY3zNoCDRpp9U7UwbN1h6Y0Zimu837DaqBQwcJwI4ihHUoOfUK1JgAcCaRGICwYOP+spQOlfxaOqVzN7kFkoXQZnMzKeQfS2/2oLrRaAI/ZXTlh7kMH0j5jiUwuVpQdLDcQR7cw8Neg2XIACvMcOUP5OxQNsd3qGV/MvcITNZ4BRTELiY+HUJ7vNvKQHCex5PpTcJyM0A1bWyz5V0zN55vsp5lrwAN+r9hZvoeLXx1u9I2sXmGjlKvwNHXrtZaYGec0UGE/7Xe06pMewEJHOxb3650wGgm7a7aX7MAr2qNftSN/WPUrns9nbzPF41Z16F4tGX36TtzHxxIoxmaV2K/GdsWcCNm7RLZPqAHA4db1X+nthZtDfI4Bl+soqkDhvkgcLzFryqK6dNqp0nO5N4J60kYNG1YKVyWcy5oME3JANNF1hMuCr4kG1DLxQkL8BVwzazEjeq46/TrKzOkjBuCrj1AlKPOfX3V64T17tp8+cMhFQXCbTXqEU+4pyqv9H2DLmogJXOL8OSrAENxO+WgutiMma8jeBTKpho7h/gdrM/FamoCn5lX/OrVztZByYnV4XlYmWSlF1WALG+CQwOZX+ydZQT3Pzhw4K9o1EkVynLaF/GMyQnOt3JRcV3wsAhwrJwu32KjKNK1S5UG9J6nT/AbxCUDghcyKwq3V3gFYCcITGla0TgMPZNgTgsD2QX3NghwAcliB3Nh0O3Qblc5hQg7oNVaVbJbKPq2+d4vT+bHUTqruqmQBlOAuTJdTUQsUTX87GpASSXceGRSr7fF2yItWKFy4iARzCFonPSGSAfoy3MZnt8zNwADgcwGP7JkZe0STSVwRvzMpyVspmOStPm0X59ulD+eNPP5Y/fvup/OHHH8vT5rHcr0DyvrKHABwAIiBhYkAaJMWMgQPV7UqKViFj4t3n0gAcfgcNgEPV+wnAYUlBtVARAwcAGQJw0N4GgMMSMwJ2MHlFAAcYN5xBzf525o39zlqpiIHjcNiVI5JnRgdFgANSVN5/wJLLBMKfrPWWmGD40+2kQKzdfgQCZI0K3xVYFbyi3ZhBDlYpbO3ozmdWhRt1PKqY5+V0npXd/lj+8pfn8gImjj2SnZYrtHnYH+h7ntHuxYElYAj5+OGhfPvhU/n65WP5+vmpfHgkgAPgDiTPcB8G4ECyd4Hv9MpoA3AQOGDsG6uVJ7fQQgXVyQ4oEAMHLBRRWNYmBeANUuQ7+NB0SW2vF/5GCsqavfVqN9PtViEsPVntMIOzbQsV+T/0eRrr2LB1CkSRzwyjMyV1ffWhtFcU4zbd7KADnYdux7/boFt/ZsHfTMQLnMo9jTkliGNmQCmM6Xg4WYIRSUeCJk4O2PM7d/vU6i1CoAVAyG0Ow35RkVRNkUDE1SR4VawlVwW6EuOcA7rFWIakccPAASYdnplIj34uF2uTUAEcmtNQFO6LwD2iPFZ2P0G6lbPCmYmmpPp+phch20uy3gCcIQDHzFlxMpsrE3T+6KsZUzvfepaoZ+TGoKeYUvXNM1MG20RYUiFkCXJNP0T4Crt6x9hFtisxbxC8hnmWv2DRCAdkAbyBh2yAgM/mZzhAhswbAiF4+5uUOGMLFdkt+uXWLsXBFsbA4QA5nE0FnmNbK4A3TmV/OpfdGQCOkz3AxLG9lPJyPpXvh5O1U9miBZS1PnEmPgAxjIEDOpzMSihOwPkWQACcuS8AJ1jblDEDRwvgICjUgBgO4ABgA2ADATYqgAMgDrVQgeys4vzTnHNcRwhQA4WMOJuth4NuZ95GBSwc89Ol3M/m5Wm+LH/63R/Kv/zDPyu/+/Cx/Pj4VFuo7F7LbLcvc+yT7bacX7cG3rjsDgSWOquIacAECsDv9rf7NJWZxdlvMA4wRz19MCaOM8AT81kAONb3G08Cu+9uPhAAHM/l+Ze/lMPLL+W4fS4v33+2B7G0nuSH/p8TwIE9BOYS2A3oJsgA5gyaBQAKxE8MXLGAbVkbcymYMWyvWtsftu+wOXS2DmwDyBVaoYCZCJ+BTNDnYTINa7u5v7O9LgDHar40u/r68lJeX17t+7l3Z/QX3EfHOAzA4SxTAuvAVq/v7svd01PZPD6UxXptc3gBS8t6U5Z3mzIHQ9JybeBMPMTEUW2Gn2rSWsnW5Raz0sPy5+xnA+AQoE2AAtc9vxLAoTNI2D35jV2M3ayfWDA9IdScW73dR9WFNceRwQfKvWSGArfm6RzFU1y1xfR7OQaamhxDNLUohgoH23McOjdNxSRbH6TacToidn8GQl1wH4nxUrbR3FlnndH8oLVMzCHLXiC7YMEJFg4d3bigwVai+1W8gffY5oqyfx/3ZyCcFlh+C8DhZiTOCqbQZ5ebDBxZDrNtG8VhbR57A5hkt66rokt1rXMsSDaM634bvCH5rF+b9pnb3zjjOIDD9JBiOylnmIcu349xn1o3MfITwy9Ke6ift97X68c96X/6xUfzPZjq5ql8zVvjnvJZpq7/1rVG9zqUHRUUVHfT9/p1/mFqLLfmtcZOKnv4FZBDoFcHDWc51BrKJo1+5nUezfeUXGeZyd/z3vu5lnteUZ/PPzVuf8fVe6b2eB7X1O8jueSZhd9Wf2Yf+brIdzQfo/t5z3z3MbPRmvbf1+qc28we+b3vHXe/Lvrc1F7KfsP177UYIV9nBFIK9t4Oe5DHnccmxq23dEs//n6O833Z+P/9v//f0662ZWyO6LeEV6+1yLuMopeXwAPKSNm8pZT6G87GSimh0U1eb/oWoZSV0PXv1wCOXqDi3icAHLcW6i2j0n92pDzec/3r76lGeKQ083NTG6NXcGGIr1wMVl1OKb7RfL61+Ub3nOXnlqKfmq8aU2lh1f11e6PVyIxQ1wmZpXnC+9qN7JVVyaFvGGzk+ChyooqqieR/vx5v7bFb++0tByLrgikZnZrn2KMpPfeW08Zr/eMCOKbu4dfooclxR2JreneOdFU2EHg9o1mrUWtd+N6R6P8eGYKRMR3Jy5TO/zXGRfeZARz5DnSf9vMKwHEoR6ua3HcADg+upb1gY3UEPn5/G8DByowYi5k7B0/MLuVUEHjw3u5ITqDCqZzKYXYmiOOwL1uAOI57UtmeK2UxU0Ln6L2uxJjNhR/CzOhygind/ndlIcjI+J5bPh0qdQ9SYPbTqSCtD6brXw8EM0FFfWy9U1MPZ73G3UYqS1XOWdDHE1jMdqkiZWZJIruLmH/6Dpb6TUnSnCqQvmrvN7kgsTZM7dBRcoBBADjYtzXr4LSiNq+ReE6JZKtyg7z54RFjZeirPdT3ThL/dufTq5ilmUx+Izji35rAAgYkaALfGmntdcvYEwNsdCqVrKXtUMBYSanp/enzLzCLAvTqxZ2CHtGeW8wb0ZqmgmaqvqCEGNDJ3bjQl1UA4vBuFTYWa0T1uaqkdS865FObDAEcWjMP8GRHWzqoyk9IbSQYbBZuADj02gjAceX/WgJACWEFh9qEOWPwDL5X2ZHvU+Ur2tJEsrvuZwsQpeSQKGmpO7p1VfBD4CxLTHDjkGJdY64GyUNoVfco+dkEY4T0YrCOd6X/+8y7LPM+a1KrqV4TSMKvIpCXjaaXnz4Q5Z8N3Sh/CPsDyU0kRjWuqCLmfcJuit64t8BGc533fgSwumy/exzNaSWDIJwtgLfOefLYcW3x4OzOAg3Fe/zaVJg+whzFki4lJMreAsYKJTDwk4U1Cqy7XAjMoMSRrwv2a4zTaA4q8waTLdif3iecTOFlvkRSjoly2ghRnCatGvaMIDTSnFvGg/Ii4Anz5Va1K/YNCwyLhSNAF1rRdPb0PSUdZAlJD6yGfEe1o3AlAnxUMAPGwv0uAAfbbwjVGHM0cY6TzYQNNHtuADla+spMUu0gbQlFw1pIoUp7zhYqAHB8uF+Vnz59NADHHwDg+PZTeVw/lM0SFOuLcrmgctb7xK/QTgUB77nRpi/vli2AQ6gh2/rSEbLR7l9YojjZSm/NZq3iUJVtLVT4QCU3WqgAnHqwhJ+3TjEAR6Lzd38N4A08+H5QpgPA4W1UrAUdWpHsjH3j9ZUtVMC+gffUZLInW42KXglnJl8R58ccLpdsV2AtUlwmbU1VqGW3TMAZ9CZ0KRJGpGtnsgpMHKgwtmSWU24D6IG5Bp374XAuf//n7+X5Be0DkLiFjp/ZHOD+LCFsyfxSlqt5eXjYlC+fn8pP376Wr18+lM8fHcDxcG/jBdhE1dEYA9YRIAGjj58DfEFbv16ty3q59rYraKPi9PLOwIGkuEBJVHfYl2DyQPKY81GruHLspso7gC1xtneAJ0A48kTCv2F6O+jj9bxml1LGlkDV32rP+Npr8qmmfrp0kqQuJfNlP4MBwVuA3AJwMMk4jjVk3w523FgEzqgKB9vNwqvGZ0bvj+e3272Be8CIIgCHxlfZhWi3aaM55wDjTAI4sm7xG8kscLJVAjJB1oRAEzhYLVUISiCICnsPCW38jveBnQF7iOAFtIwhcwzZiwiK0llE8yITYW19DPRULV+ANeTDToAuFgYyQwsjb3GwZIU9HpJzRz46K2H2dWtFY8NaN0xQVasuH05go3yeVIsNgb3NN4lzRAVwVMBbCiw7YAPzrHYIOo/7CctBKgRa2X0LHGj+nzNsdAAOWw+sTcO84f6VCRNYEHj2hy421iNn4iCzCtfYwOvGhOSP07nsweRgII4TgRyXc9mWUl5Pl/LL4VCeD0drsXI8QucDkEK/AuANA2eYfj+VHUB4DuBAwQQAHGDbsIe1UMED53UyTwjAIX87WDSWFcRhrEMG4mC7FPhv1gIkWqiQhUOtF2Xv/FBGf8KAVwBXUN4FXALzBhwMA29cLgXNjzaXUu4vs/I///YP5V/94a/K7z99KT89fSgbsMzgxrfbMtsfHMCxK+eX13IBOxMAHcYSlmxl2FcWfeAhBjB7n1hZCtvczFbLcvf00Rg4zosZARzzUu4e7gvAD45i5zkKMgnbsn0pr8+/lOPrczntXsrzX/6+fP/5zwXAFNyb7X/zPVagwbAHwJxgbRJTKICB2Luvr2hPtjfXBvN4t9kYWwuAGdL/mHfIrK1duRiLBv7hffj88/fv0V6Frb7YqgXAUQAwsKchLwB8YW332315+f5SXl/x2FpyHnseY8PawXeBHQZ7h303gJMGGF6UNVqqPNyXxw8fDcAB1o0C4Bz0CMAd9/fWMgbvhTNA/Up/qDkTui/OlnV4L21BMDiY/hrYhwzgiLME0Ayc86l/0pmht9N786fMOnQAjqq3KAPGiOMxv7gnL/JpwG/uV0oX6buVeyHwKQH4G8BGREN04k62n3ZMfm5jL1O2sMZHr5kbZPO5LlybiM343o15AOMOmGQE3g7bwvOUYnM1LkBQB+/Ti5/gB9leJZALstyC8uNA4m0MnW3QY1M5Dor7xbV53tS+FICDoD97LRhOahJVtl+zW2MifObpr/91WTx9vhKjHJvoX8xx6JAVP1S0EeBBjsrjVBmsM4r55phyjke38bS2kKL3r7Jc5/iU7TO1AhpsoPb76jkt+4mjOcn7fTRH+TM5fpd/H33HW9ca6YC3rjmpN27olP6ao2vksd58fQDguDUnt8Y7+lz2tfrkdhQ3R7vzDDBo/beRbpSdemveR3KbP9PG/6ruH8nJbbm/9jmvZTGz0/H9b8lVPz59Zur5NAr/tSvUS6VWt2Sj1z1vydRYP4wBfKP5v6V/8rz3a6BrTY33rfsY7ac4x3V5orqelcVZukKy3st5fn1Kr7Rr2crE1J7T8/28T+nHAHDwA+5+yGilIHgWyjwR2nDx0/tgNkLsgYeRYu4Xqn/PtGKLMG58ZHTT9Xq3UYkSoNwne2rSYswpAffWgvQL8973jxTBLQcgj/l67q5pY0bggX59R2OPuR4ycKSAqdTNDRaX0Vy8x6DdmsMsC1MbLD4fHHltL6d831U+BshVJRM7AIe+t1X4LQNHv3+0b/B8rneaMqSjtZkyHu9V1lPzOvr8W9ccy+P13p3WDf90AI73jP2WPuplVLnMt/Z2r6dGAI7sJGWHfGS4+v2q94z2wMigviUvdv2ovBqD2/rv0hwAwPGX//w3TManEwgTsKKnZVCG7Bt8gMLVeqqDgQN/K4iuPSaHJXJhTKKoLYiojKM+tqMjsyOrTtveRgXgi3M5lWNhUNQCJAjOOIhjBwDHCX2CPdBlSYoDg2q4F/uvJs0Cg+U3znlOFbvK9CSBsXlMfZIjUN7GzPmJ5kDgwXvpMgdaKM/IFSTAw9qheG9wBGJMB9nPlOxykIcAHCEjfloVDeZI5pnES0FRpgX8LmvQUuC/YM/wt/ArRHXsfaO9Us7a3HQMHJGg6jaeqiTr9wCcQECIhiOmBuqpmpbAZ7RSNmIbW+IliCS1gB0M6rdsD73T5nrPEw6qq2gCoCmxTmCMV4B7ACPkxybe96UODDZGtnfgWZ7fYCLhVe+ZBUJVJlgrVEtlUEcGVmhemDuutOeUQQqadBAr+j3YIhYOxtT8YO89w11wJCu4FKnB3b7aXHvwJG9UXzjTjwFu4F5wCW+qiUxuU6V21Z8VPGXhGy8sbTrI+por0B+JaQEkArDhALCo5vQLRpbedWYANxKCXmwR7nNz33RVQs1r/rpkMraVA54i8V1lnOLON1aZVrsCBTdrrt/faD9sPBmcm3SOrlhVsb9X+zgCgFzHPgDV+y51n0m9df6qsUOAL8XlOl005L1u+mb8Va58LsSmY+gc3/yuUhnM9NNQD/bzHRY4d6/qYisHgpUs7l/buFMnSMFIbdtzXA21QqiTlBSh8CW2L4w4IpKGFM8ULA2d64ZNgWj2WLAbEjgDP5lk897zPuY54vUWL3cAh3qKh6L3urmqzj14qrGkquYewGEJqkuZGYBDci7AWKhYV7XJTnjbD/oLyR4kwJSxvHhFI4K7UUGHOXPghelGuw+3Rm4ysb0Exmj1K+faO6GloAx1nrE3SU60KpHk5JQLcLCel3IPAMdmWX768qn8s9/+tvz+20/ldz/8WO5X92U9Xxv7xnyGBD8SHQAXkGnBKpfXy7JYo8qd6CAGlDPNS21uoSi4mLIp+5RzMwVmP5l0UosUgDeQOASAA21UDJyKpN8FeBuvCrf3OOW++T1qoULwhvlrAeLAcwBwsJUKkkjb160xcyAhSZ8Xfh+vAVCHVf4aYwBZzcTAIQYYAzla6wIG5IUerTqKrXpwl5v12pgtDBCBsxTud08mDqsqP4GJA+/ZlPXmztrOfH/elueXbXl+3loC1bhBHBRn93U62AZEAvLpw2P5+vVj+c2PP5QfvnwyAMfj/V15vAfoZm5tb1jFilYwHYDD2y7gBpB8wwPJNrVRQTImjFZVNF6BDNCGABwL3pvrwdZehtFztquRD1/1EudQbSJcXkIh1fOaktgM6LtFiZ+dfyudLz8kuazyc81jSTZFAIXqpxB04J5AuLytLfGNHIHTNvlmbAjmH8xNBrD+BuCYL8rxgKR6sX1m6326WPJzs1wZkBtgACWmTFN7qzSyeej+nX0DitOr1sVeF+Bde2sdF01jBXZHOaq9UIEW1Y92pj/buycbG9k1KoDDgByWWHdWAGtn5Il2B3HVmXLra8cVyCiACAALubXXBGcwstP1V6CK2vsJsIF9ubAkvbU7sxZA5vhRd0Z1bqXKpw5zT1bMOm4X6Q9U78OOQDpL+XRKjugPOoOJJw+g48iG4S27BFZ2JhZLzskPiLYptWUKdVQ9x5jsG6AaYBeyAWBvywtnUtLH4H6I5hugCzD4VEYQJuf5/bwvs212DpZuJhOHtUyBTfPWkWxpxdYpezwCvEEAxw4AjsvM2qiIgQMtVAyYZu1P8F3FARnS5wTi8btw/j6Ws7VREQMHWxcQ0OEgCm8voz0s/WxAO2PhIHjDEvcCcKi1Ctpn+HMAcMCm2VkT4B9nxuMW8bitWG7FwHE6W+sUtMvDT8B6AeBAC5UPy3X5H3/8bfmffvpd+d2HT+Xb42NZXc5lCfYl7Of9oRSwbjgDx2VPAAfvD9RL7psB0ORya6Iym/GcZOtEZhbJJNZjvlqWzeNTmd/dGZhDIA6AN9BGZbakfjia3aRuOaLF1/a5HLcv5bx9NQDH889/9hY2R9sbBI8sygWAKOyvNf0BALZgd1eWFJ+bfcX6CVwBwAVYsV5ens1fMEYUsGAsl/QlLZFBdiLYxe3rS3l5fnF2DupEyDn2EPbz5v7e9AS+A/sZr++3u/LyjBYqYODYOmiLLarwDWAK2dzdlXtn7zCf0xh7lna99cNDuX96sp9g4ACIAywcYOBYYR5Np8rXEXuPABxJr7jera3ljOSB+iLbJ+kaqb9g4KtJ/7AtcqMjLuJufG7/l5JBAgLoXBNxuYif1USiWVT3hwMgJrCHgxFz3LiJp4gVIzF3Uh8JXKyYRBjgeobz8xz1qICIGnH9mS2oleQo/hFg4PTemKfWuoSN99yS4kxYz9CrUbBIl4essj7P/hUZwBHnqGAk9JZXzgxn8+R+F/U1AeqcS9rrHAO164X98fOu6RovpPOzocmtAT1yMthPbzpzRwaNEvT41/+6LD9+uZ5c5Y0GCf1RLDb7OlN5AK2nB34aFtYsO1SpyoXlgpMuZud21nwvxS1TDifnja4AHDYtrQ+WJ4FyERjVljG2m60c7x7lpUYx/NEc6b77xXgr9q33T13z6r6Gq80np/INt649Nb7R18R7OwDHW/PxnjxIr3/or9Q2h00OI+fBQtbaEWfd1gPy8jqP5j+vZS/bWfdqzkfXu3WN0XzdkkPtj3yHb61b/3ov2/33tZo5nyNqICZ0QBrIaByjfTQltpqL6/WvnS9uyWLWtSMZGj03tUdv7f9ehvMaZplo4tQDQLr0u8Y1AijxXN8C3Prvu17P2zpgpEfy3PfyGrINBo7mywOBP3VAr6jSuIj3/YzgvQUgksL6JwFwKChNR6RudLvVhoa5Tk51RDQhOjhxwRgk7YXqhk6O8MroPSMhunWt9yiA6Y2d7jJnSl3QeiP8tiBfG5xw4jjFkRaw+Yo1iFBL5+zU6+V7mFQcXKD3TtfV+3rF0b6BB7TqK/r3yBHtkg0hDzJYMkqqFE5ow2bTqdpegV4//F+BZnz/2Ly4s49fRwCOt4xxs+/SHnyvkb4p6284nLf2QDPuQAtOrW9GNNYk5VvC0CZafRFzv8d0gbeM+qRchkzW6ulm374psjVggxXmQcYTE+H4tIGjKQDHSBfovno5GRnSSPSGv+179yowa1LVOKC9cckGJv9uAI7/9Lc8OKU2MlYdYfrW+wyjkswCSM68sSd4gw9QuYrGWnS2ToGOK9sZnckwBPdFw8r95AHCVBWQnUfuFwRJEL4+8T9Qkzo9KepI8NhdjmV3OViV0/58NAYOq1Y6HMsB7VYQSLU2LG7cOwHCd6rCzObHKxP0toYC0/QLK6MwzwKCcFmuK0nsGoo/KL1pmRr0X+f7F1Yh6AfZNGcMSCZQmVNLW6WlqBH9czYW/66gMk2tWka6yeyrKuadmlsuRut3sLq0ypVjDty2nL1fKuUGII4aWG2T/j6j7nPccho5nc5aYlPoNLnd2vV2nHFfJosC0qHAsnpPpkRevHSCOKoAACAASURBVN+qW88MSiE4yG0Vsmvy4VUmHirgqFIAKcuJfbKrmGS7ioRE8bWOQGgkeSmDcQjz4LYlKDwgoWnAXKNSm/KXABzRmkTPsTc4klcm71YtrcIzBVG4Hz092yT1VTGlMen7pefGhwnpLAchWcK1IqlHBy8l1G0/mAxQaePvrCf9drm9IkHsCf9Eve1bopiMent57keOrd0XXPQs56Jl5mc4ln4ceo4JAAXf8vXJuMPoV27X5bThkk/3WXAdJZcrPbp7HD1II/lhDXuRN0DwATsOokJg6Bd6myXm95v5GNqQFAxsD0HJH/XbJIisO8z6/ERSRMw5CtS6siRAyavNPUgnORCojezRNRgaIBh3H7UXojoMsg9ghOlcx4X491Qbjr3i+8WABQQ36V8zJ8ZuIdYHZd95YR/y1XklB8bKXFQQHhQ1/eI6x4EbSLJgz1oh/+JSZvNLAYiD91HZFH3lfMVbEKKtswNNPAfMvwU+cQYOFpWyPRPMpLA20unUPS3QPt7jtpAJFLUaEwiL7b3YH7x4gr4mQQV20P42/WLroh4UDvycsq3QwWkPYA6xZqy8Zt9zA8d4n3kkNigb1O3QgZvFrDyghcpqXn7z5VP5F3/8Y/ndt5/KT59/LJvlXVnOV2U5X5fFDO0/WPmKRP0CCf7N2pJhC9B4qBLQ6Sl0ZoiF9eAoQRx0Cpg8hN3hxhGAw5J1VtGNhCGo+gHcAOPEmX4NPneZEcRh1P6s+kbiyJJ8Dr4AKAMADAI49uV4IkjD2qrs98Z+sTX2iy3ZOiyxjEQlgRv43N4S62D0INMF9qba/DBTTr2IvYUWJUZJCtIikwcyFli7EifmRgUzwA3WnmS1LhtU9uIeDidj4cC40Ipks0J18GNZrlCtfC7fn1/L3//Xv7d5uHgxCpgFdvvXsjvsbGxITn769LF8/eFL+c1P38q3L5/Ll48fysP9ptxt0AYFSWywGVC/YKx4Dgm1WmHOam7ICsZxDyr5O9LMY9+pGh9rowA5QAd4wC/j56j/6EuqlZvrSSXOvXVKJKvdn7B2GXLmpDMDwFFbRkiL0UC6fcisNm4rIr7QRURsf7jCIsiNfgD2DGQAr4pZjKwHPAPIzxFrBDFo/tl0PqedrD6A7F+2oZhL20uLpbGwQDZRyY2kF/YN5g5jwb5bgfXG2SjEZoHEp5I3EEVLpvucm+axJBGTixgL/lMrnM6V9D89ZuU6xfRR9PVgBTjthVcW29pyT7CVD0EbAFCpRQoA5Hpde+uEFo92btI5ojLwaT5lb4z+HOMPFonqE+UzAs8EBHvYetgeoZ0wn8/sis8H5DMHSe09TKgpMW6+sPsG1yd9zYOPRbOHPUUvp/GXCNaoQBfpuWBwMB8O7BPO1GP+GueWDBk4i5JpqPpfVbYI7NQ5jvdBH0Tnrw7A4d4YtqDWrbYGquc7fJz7nc8dDkfXvwTMoe0J9K/sHtiQoLcNvHG+GJDD2DcuAHCcyhbPG4DjUp5P5/JyOBUBOADKw7XsekhSQu8bwwdbYaldjBVQbPdsXaoWKsHCUVkwLJhtupfMXVh/6D7oTLT6WAioYSAO2DACEoOBw1lMBEpszu5pD9CwOwsXdDP0orNvwDYvwMAxm5XPd/fl29OH8s8//1D++acfyo9PH8pXAA9Op7Iul3IP+QQ45Xlbztttuex3paClF+wPwH2Ho7lNplkRxzZZpe+KToUcBvUFHmqRYyCH5bKs7x/LEmCF+40BLi6LeVndAYywsbm4zEt53W7N5pmsgiUHLWt2r+W0fS0vf/lzef7Ln8t+u7XYB/aaAUcQn3Dg5mKzLMvNmgCOw74sMNrLzOws1pPARbbjgt395ZdfDDyC9TCQoLcYsz0LcObhYOwbW4AwXl65nogZONsF9CDm4fHDB/NH0BIN+wjnBwA/Xl7AsPVq9p3tXGY2dlzj/uGh3AHAsl4TnAP5wO/rTdk8PNhjff9QVlgjMGb5w35fbwx0J6otsxsBKK4g1sxUIUCYsTm4nZCOa+M+9OmUoBGTTz5rRvjIz7LS5QBBkYUG9gtgZ7ZSAssM/RH6Wg3wz88DOQ6r92YAB65n548E4uD4q67L90GgoPQvli4ByJK+zOdQ+94m35HZQKnv7JqmuwUyU6zA21AOQAiZDUlzZR6nAh3prAYdhjHEfHjs2+IhOn9G27cEwsA8GEiX7HZ+oDT9JT+X8+86SSDnPF6BB0JCeBn7Xg+A0BdRK60zwWZqERLnhHrWHiX1nv7Vv/lHBnBUcKV8Kp6x6xoJkNivd46D1dfaYPV1rIyGLXy7ZMt1NjQ94XFC+gMOHB46Pu4N+teaXAeQ4zpnl2M3Wp/Rc/1XDeMKE7mkvB/7a7/nuvk9fZyw/3z+Lr3WxobGyYM6LpsF7erBDPu5XA5Jemvk53Jsz4FVaVsOV00g2pAPMUMJxOFMmHaOd1/T2pHluFE+Pw8S5zmu2a/DaF5HcbL8vnwN6cur9fRzyXhvtHG7/npjeUyBHP8ygcZuycLUWPO4W9lRnC/noCooK3RviuPd2ktTY+vnuNcPOpP369PbOOmbt643inmGXu7szVt6YDSm5izStWyUjsv7srfP1Ve41lXj7+N+zfH7kQ6Y0iHvkfHZ3/7t/xZaI+s4u1nOXtSJNZOmimabCHdWIhH06wEcI6EbKbnmZmvWKj0tVTWVSVWA/BqocW3AapJorNlquKBfwF+jmPO1R0akNzJvGZqR4aHwtj1+eoEeKalWuITb8DnkzozAfSCd7UMCSOTgCq82MprXytUu3iR4gihjajFk2lISRMqjvVqt6OFHUoBgYPSm5KIxbMlg1bWvm1fzn1sT1PnvkOSavwGQZLQnbinQXyMr/xAHpFdIt4xtXourtW03gUSJCnDCw8B3N/tMDnnVaL6y17pgSpGO56DqjAp6aMFgob8mRys8Uk7Q6cBVgRw0GlXvcDzt+G8Z46n1GDspbXW179RIKldkegUWjXRLu66t43PYPZc//8cK4NB7g4HDW6ggEMmAPtk30CcdQQAEKMTAEVWbfkj1RpoMArucWHVmerj1jORstjPVxgnAgQqpMxk4DMSB3wHrQEDs5I+jATj2R2fiQN9pBFIMwOEsHAZakDKipFuAqwv22UHT31YdWAF65AD7ITpVCWQQR7MeJiaUSwtfeKDd7LOxb9Dxqxadf9UgAMfIz1UgjNHHO/2kDuOW9OvuZ6TDmSjjHJgM+h7tIX8m5krq6TPREsLP1er/nfaIEn5WUy1b5An3SIgHaKEmbSMZG/OiVEU9gA4PgjyDxp7kPVXWCNq3DHKQheEdW5AD8yYAhxzToE31Kj9eSOn4sJkKIrgl5VqlkhVLZObDUnNYzlSjvAUduphEVSDZfSMHEhBYwXsOMJH9ktk3SEVqAToL6Ltf6NNJZoJq5670v1W3OWVwSuKO9FmvyyTTSujXz6TgewLU+NTSytbcNu/QExhpVvm8ci6q+hfYwtaf34O4koE4Un6Ga5FBBhWXWt8XqJlIyEtP9n5k64tkH1Z72zP0GnNVQy6I1acSYIh+vuuMzj+rN+/BKr+Va6t0DTqJsSeQkYci/bLVFjaLkcZAH8mlXYtl44XONx6hpHaYyOQcSYaz3ql7MVoFOGibQWsBWNRCSlPWgvI4X0SumWaUrBtDQKr20jlbOk96w5P7Wf7qTTARLdmwvS3zX/mFHRyR7jOBf9R+x9FJfkhBwtsr0Q2s4cF0D6ozl4mo/JmgqwVAHJ4ol/xqfrKPE2Bm72csIKEAHNgTCcBh4CPvIx8tCdzT99gpg+AmKLIdBGxQV3kiK4BMvgaWFCY9PhJOSg5jXmsvd2/vZQAOzxo6O0kAMhKIgzLJfRFLaSACnmEEvDFQngNxlGyXLOEF2E8AOB5X8/Jpsyy//fqp/Is//LH85oefyo+fv5X1clOWs5WBNxb46X3CUZkMFo7VhtTjxVrbOOuG94TPVe2OjGNSSZTgEaTym0kMHKrsRjJQ4I2DgTcA4vAWKqDxt4QhHpxXY+E4E8ABIIeBMPDYk2GDbVTAWHEigGNPAAceSBIiYVgBHGTdIPOGJx90HnN2J6PKls+H+bTEMAVNFfZiv1nafGN7Qo7nZb1E0mptD4J8SBcPUDCSY8v5smw2d2WxWNlio4XGz9+/2zhVDYqkm3GrzS5lZRXFm/L44bF8+PBUPjrzxsMG37Esa68wxxgF4hGAQ0kA7CsBk8imsSzr9YbtVAygsWTG0ISOAXIDhXjynHpjZvemJIbpicR0QKVZwZImDpE0QfIjBRtVtRrAgZwwclYO12GtB5n0siuwqo8rWDjO167LLU9iSVBUaRPAIXvHRAwrvJlPcTYQBy3Kh23tT92dNRDnQDfXRwRFLQgsOhxtjgHiwLwpaY7PLpcEyFg7EUtOE0AT34s2fF79yySbgxkE4HBWDvpp9b6k62WBInPhALBoKWTtmTT/8teUlBNDmQM41B4FAIQAdzgIxs9TltRKbRSlC01/OfcTxsQ9xbYD9czJNdB5yqq84d/NHNDiujIqKN3Hs7+NgSPFmyL2xGr6AHBo7T3QmUyN0q9tMZb7tqaTU5zH5MQZNwSIoc3wOfM1szY6Rr9fQRcEcBAcY+wUAeCQVVYcx888ibUQPmdOoNH3yAAoBwjbHvPnbVyk/5fc6/sNJGcADgDgCKjDeG1c5p8X6uILgBulHC4EcQSAA+1UAOK4lLI9FwNxvB7PBHCIhcMAHLymgfccwIH2QgbgMKDboRx3+9pmxUAczu7SM3CIzcHAOzMDcCBZb0wR1ioFAMQE4DAgx4qtVbAPDfDjhQbOwEHlVx1p+g1YPLZOwE8AOIyBA+waZmMX5cvDo4E2/tmnH8o///yt/MYAHA9ldjxYCxXwXKGFyvn5tVx2BG8UtE9By1YAIMDGAYDQhWAUA3CYqzArZ9gBui9saWN9thwIgDkAgOPhoSzvAOC4K2VF1owlABybtYEooNa3O9jJg+mWM2zlbmvgDQBKXn7+S3n5+edy2O0I4PC2ErBGsEMF7cQAirlbuy3dlwUNVDkAiHJ2AAdAZwu2iPrluwM4NgQAEgRYz+/QuTsHbwDAQV0EBg4wPC3sXAajevfwYNcECA7zAB2H319eXsv+dWdgDjGoAPiD1x+eHq09FZiw2LYPAI5VmYNx6t4BHDZn92UJOywAh8kL2lzRx9eZ7i0AhwFcPfYcDByyTTlxqMhgtOGjnYvvkb1LDETSBgJwKFnJMy98NbRGa8+cBJL4GSWfY/LZ2seg+BuZ3bL9VEzN49SjBKjOZaldnnRLOiCFvolzpH0XYwbGCOSnVcXaeRapOpQgjXxa6f9KQBM/t8hniGxJgNvdGsa5TuwbKWfQ3avFDaxNXp0fDFuAKvkLZrf83nT+1me49OYktvcieyLGJmfhwNw0IIUGwOH3kAp/ddEM4MA1RnmPPr4xeo/ZF1eHAdyIwoQK3tCaRrGOy5jkIF6nFHh9bI5PtHFnnaFrnqK2PssxVvMlBPZ3n7WVOUl2LS7i+aueX6dklX5TW7Q2FbtvJHECPNDvhfesiT4zigfeGvet7+o/l689ur8cq3aJ69MC9euSax/vjXhQm8voxzjSFfn+Q290II4oovPnswyOvkMyk2Ur6873jquV6U7qel08cdEY+0TeUDJ4SxbHMnm1EMEClIfS33cv7/n7BQiwqETI+DgXpe+4skkD8N1oPNIRNeZ43X1gap3CjjY+es599TmucdFaP/dTa9HO0W3wTWV86VqxpZvJMiHgRv45vu9sT1oCjPfK9ijem3VFE9uHXhSAo09cUmFkRgA3wxFNtSljALxLmuGw3EzoOxg4xgJUnx0lVvtK01BWE5l+3NPtgHhvwIgo65VtjCqoPf2bOwUw+bl0s1MGZPT8SIH0gjut+JJTOFBsIyXSX0txwfy8DvvSJfU6lI+p8U3dn66dA/2NbLQ+19Xt9uurNYjnB4wMNsqr6yZZ4EUaZpb4iJ5P76mDauf8inkjkN1KGk7P1+i+puTr1zgl12t5Q4ISok/vyt813KMTjtTovUOZEFCsG9b199bk8LXcXgvN1Lin5rmiDbnyvTMnB93rcaYn0Z3q/Hk7PCXasWowuwTXBPhpZPCzbGQnp/4+ni8dfjNyMILD3X6e2muxhxFk2r2UP//Hv7FAdG5PgACSxoJAiCrv1EbltO9bqIh2G+1KjOuCfWI90aM+xBnAkRPGrUPhgUlV0DoDBwJvwcAB4AZAHIWAjkO5lAN+AsjhAI49eryf9vY3qlXF3GFtPuz048EfG6cDODwmFUhl15LUDXJieGDGPwW3VVFAk1wPNNcKUIARxf9T1ZglAymhci3NkY4WKjyIaaxkUCBNd+x3l8FA4PvZUklDq4z1f7hVC0d74tLW23aPkgJ8o51NI6nH8audh3hWaHu47yyRh8O1AzpkKySPZOtwJ86NVpV7BciZSBdEgru6ZeDIVQ72egRJagAhKl4CbMjRcI2c1QGvuU9iY1Rpj8+T1sB2iCr8AtjhCcQULJdM2McTJYJ5bA0jhwepHdyiknjOk7eocd0T1MCqzvNEuIHJonrIrV4EXFo2AcoEEk4VwMG3MkkTvVEHPiTepfWU7I8ORVk3ar0FScrMG1YUn/wck7MIBqVAmANuQmZTz94r26h4cgJxUIio2wjggFwlJo8r37fOu7sMkWzlMrUtMUZ6PM+BenLXsaICLoMa2kPk1QEgKp5qSizmrZkA1xrRp7gCQUa2MI87No4S9em6V36Ay9b12rmuyMAh02XuO3UHRbkdMVfNmUBVS44ycF0RspqChqYyhaZI4xaQiWA6tumIxL56ADOn2v3z3lYVlRHOJ89cErIK3Mj72sZiyVgxXCgIxr0ZelItoJyCm0ofDBukilClNCmtCTwp83OZzVGJjuB8Tdw1Pr3sj2NYQq9KfARgAmjDx2h5UKuexU897/bRVFHV12YzHEiW9ZQYu5hTrSBXtcOys51fn60EKjiS81oZdsyOuP5TxZgKx5gwkKz5nPmO4ppfzB5WG+ygPLQh8GQnq1CrHYB9vQOAY70oX+9X5Xdfv5T/4fe/NwDHVwA45htLilYAByn6Z54UQPIH62Sq3YSM7QksWZH6jodVx7nUK6PplwrUxSgwdIa1iAuQRgJwGHiDrVT4IDsH25bRLyEDB9g7wJiBRCNYDQDgeC2HAxkO8Dq+A78bgMNAHM7MoYShVzEjcSq2gaqn6SdY8sDaQKDVhZIslHX7HNg3ypkVsGhVYi1WqAHhC6IaebNaW4sSS0DPFsFuAVsJmyG2E8QtMCcv21dLdhrTF0C8zroB2noAN+4f7q2qGEAOAEP4nUh4zctyhTF4awVvqWSAgAXYHZztRol9Y2fBWi+tjQrAOmu0zlkgEcRWFKCaB3gDD/0z+v3LpWwA/HF2CAKHlpSLirJ00CirxgXWhBQAwEFpiBJI6qGsJw1MICAx/SYD/CZAYq/dqCtkkbVP2vMX3mIVrkazT7YfxWZ4DoAOol6tyfhjVIYT4pbtWo5NyTcWIxVtqtbA2kicTgbYsTiVJ38ANMK4TRbECgBgVg1sNAxXBnC2KmWAGcg4YXrMnSXtuWo7qs+RE9MmyZYI9nYfwRRV9Qpey5XVAWR3thqx1rBqmGcp29/2M50lDCSsxFdirzK9RbtA+5L8o5ScEYCIdP283wCDW8asJnJsPsIOCrjrAVPzs/3zfl4wycoHE1O1XewtxRKwLsHA4aAJygrP0rh/ApZqWz4BBwNQaLZKIA8HcVjSrsZ62uQfQe0qhFIbSYFB6zm+Zdcwu+vjred8Jv/jDIyzp8v+DjoTDEj+aAAcYEQCiOOix6XsLwRwbC9na/G5PeH3iwE4dueZMXJsXaeb/Duw5YD2LGjH4oC2097b7WD+9kcrojDQhrcWwe+sSj+Vi7F1uGyBsQKy4ABWATjQagrJejApZAAHWo0AvGHP+V6zc48DwOPcHkCm6H1D5wATAPYN2Hjs0fOlrBbzcrdclq8AcHz4GACO3378WH54eDSgxgyggvOpzMC0AaaJ3d5ap2QAxwnvA3Ml7kl72lXJBe1GzNrMKgNHACUB4FgZk4QxcKD9x3pZCu4VDFqbte0H6GAwOVkbEsQJAODYkn3jtN2W159/Ka+//FKOYOU4HAyoiP8QhzAGDtiCzaqsDcBBhqv5eWaMZrC1mBeAAGGDsB4AcPz8/J2MKJs1ATUA/qlqHucuADhet2X3si3b51dv70IAJPa6YQmdSQSbdAe5MHZPATheymF3sAfsEb4bswR79/j0ZC1UDNxgyMpZmRszy9rALpWB46EsAOBYb/g6xgjbZkw/7wNwEMwqRk0HozU+ewuMwPzX/VgBHAEcDCCp7JP7HWhD5O2OoCktfmIgSwLbaoLIWWeTrcrnmohlBICDPn/2V7vTm91NPccqXqzs7HX+Qrc/ineSAYPjNWYZs3d+LbcDAYwTS5S3/MT1dF6vU+yRGC8gUrEPz1W+idL5zq6RnW3FV1KEqj8HZn/DwE3+hNg3EMMTg4xigjxV+RlAbVCSvRnFYrnRa/w1z3k//zzrXrN3CsDRn7m1hqO1GcXAGTtqY8F9HISgUo+p+rh1Bs/x3z6ewLHY/+Ns0MeLdb85fzECcNjYFZuMczOvXeNsigfWJGu+l7E/eQ3i6N+X/x7FpafeP5rvUdxpNG/5uf76EZvKsdP0+2iMIzkJGfF10iV+zT2+Z26u4jD2oeq32xrxhpPPwnZF1e+Z1j+9rN/aT1PzP7qPPvaU35N1x61r9ntpdM3RtWoMoC1KvyWbfG0E7Ki5v5HOu6UHp+agl+2pe5jac1zulKeJFoHZP/Y7GuQGdd1eVnt92/99Swdk3Xlrnvr918qbGKLruVHXGtmCDNyQrE+vcd0z753v98j1lEwagGO0eRvhzNW7XfAdspiVOX9/H4AjL8Zo400pxZFg1Peq510+MA+mO1UFSxFPJVFvKctcBdCPa6wU27FMCeF7NvHwPVPBFbOtY2rxXrmO1sXjxjrbx030zsGtcd9SFL2CbbkB6iffYuHoBb392zdXfxGJjJJ+8bNVVG85QtfrXQ8M2anPv/O+pwEcU7LXP9/P369Zh9v7Kc39hJLGd03J+nvG/5b8jYxvfq5+B6vh39IbI4UpHZB/tr+PHej8HoypD26Ox9miDUcOxEiOR86m9mr/2ujzWX6VSh/BeK8ND1H6qvS/dU/9PKqFCqsZq5yoopYG0YOO1kf9WE6g4p4AcFiw0imzLaDsQT0d1izoIErJHETshILxRg9iNwAOADfYTIXsGw7imJ3LcXY2AAdapoB1AwCOw/lgP/Fg2xX85AFf850r9pQNlyOQgRScVwcpINBk7Bi10iBssg7EA3CTQAf2XgqH/dT84Pvt+doa1kLyCuzmCj32xUb7lWQ3/DCmhLykonWYeFeZb0P3JbCF2DJsiAI1qUpuAsBhyUm1HVJCwr9FbhNBHqmS0Cqk8n5rdURUxzAv6jJKYQkbFIcXT3i4LBlZiahIk81QawVfAA/C+aRrTSxwzXmSHNp6J4BOADr0fYmuMmllHqos4K2DMl9tc9Zewaa5TgAOyiKr8hj8TglSrImSwD4rlRKBSdKawGYwKAAcCNh50k3gjgjqa+EjoeDB0XRAHOn9qisrk4XJd6paSjkIzoNvMu4ffnF9jgAT/VPQn9W1/qxetuxykiUFuwLAgTl0OQqZ8xvl6dfp3nOwxynwvRqFyflEiRrxtOvDcaybU8rafFmZXt2v/WGxndNBUkmyliaOU1aZPfBnhmANbY2Z4RqsqfLa7qE2tSdXqILHwzVqFtKT4528axkbO+fznr+/bgyv7vatae0XOvYc001X521nskjBR8+rN7ImFho9SXmSBhQI1NEYjU4XsIzoj9AUPlmkhKf8x35wt8dkwhKvrlc9qBYXcbBJMHBYX3UHn8zPBuJoARyeENUgAsAhO+L3oRhjADgYACXtu4AboD92wEmMl3cYsyLyCLOfwmdCnys55ywc0hP+PhN9B4xE0tLz0bKF5qfasOTLEXgTIBwlJFMhIKfPE58piFbbodVEKy5lLaSQ0E0ADmPgWIKBY1F+AIDjy2cDcPz09cfy9dO3slo484axb+B3JvWVFLDqXadzt32YQBxMHOfe3K7npQQdSCpFyKfVNiWDOFCh7ewbzsABAMcO1eCoAg+6cQd/mB8mAAdZNwDUMADHcW/tHcjs4QAOtFDZbctu5+8z/45tU0jbn2yJSwRbGrHCmraQwANL+Gt+/XmwW6yRFHT7A99lvVwaZbxRyi9XZAwzBoXaQsFsprMzYL4B3Hh9fbEEqiU34eudj2ZMoVrZIoB06Xf3m/L4+FjurXUKqpoJhGJScl6WqJa26lwCMFZLATgIg4CeZiuUxMABinuM1dkODBzgrFbh4yjh4/pPMRcCOAjqoUzX9oHUBmRXo172BLIDOMyPtj2uVAe1vCW4E8OYjdr8eOmy1g5TTTvMI4BOVftCP00BOPAusbGotZ2CZxesgfatEjJuoAWWqD+rb6X2Kmr5Z+wLKChXWxTkg49HS3RibJARsp0sqaud6cdsnN0z41sGvAHYY0bQjNnVmBdMpTf5CNDBwNbqfhKAI/xktRtswBtK0KRWKsa+UVuAGIDDAQzWkiO1CbNknesyWZjweyxRXNeUPpL7c8GsxvYp0E8EEVNRBijEwWRiW6u+nuIbnlxVcViiWxfhTLbTPNvVxEH1ZwUySdXHnmAcVcvprCXfijJAX8zsp6pJRQUugG5YX7cBAkklJluuM22AwCPQi00sESl/BzLz+zDuytKh1jcGikMyfX+wB9mKqKMNOGG6i8CN02VWAF074HEpZQfwBkAcp2N5PR0J2jgD3DEv29Ol7MCGdARYg+AWyMgR7Ep49AAOAPaMBfOQABz83WwrWpgEgAOjoL9mLVRc/xrobE09ADgE9AAAIABJREFUCVYFATgASFMrFXvNGMC4fxrmFjk+2oOQBfi5hpLGT4IUjYXDAYvzy7l8XN8ZiOOvPv1gII4/fv2h/Pbjp7K6nMvqcrGfczBuvGzLDCxMYPwB0wgYL3a7ctrvysyAIZRr29MOWsbvZ3+w3Q5b9phuwB6xeyV4Y3G/MdDG3Fun4P6ZEz6X3QEACAA4irFs7F+fA8Cxe/5edt+fA8BB+QeI8Ez7Y8wmzsABoA9AKIZ4vVj7F/yDvYPNwT+0a/nl+dnm3FqxQWeZHeIexrkJ9vew3ZXt67a8PqN1y8FAHQJwwP5g3dAGBoMGGBNnRHx6u92W79+/l6MBfo4EcDiLymazLk8fKoCDCNdZmYMBBIxV9w9l/XBf1g+PZWUMHBt7bQ77ZwxxAKHUdk2mnW60UCGAoxa3EOKV/jVna5i6RPmf/DUPSIQ2bI6B8oMcvGR+dgNy49wqrtu2nGzBF6YLcE8JwKEYG21PHXsOvdb4XLo36cpBoeEoFixNz7EvHMBBfYp5oY5SCxEHpFlREU8W3Buj6GE9DwSLB8NapiMYY+G4zR+P2EI8yXlP8an+jFjP5jleJjBZtbOMx/IAZ7HCABh4Ak/xgHyOchZQa/MYtrsyR5hvEzE5FQ/IrdKZjvcCAMfi45csgVdFJZoHvWkU450CcPRV4pFcT8ATzqXOO3Um+3i9rUUnOzmml2W8z/cpLlnn12UjzV8FcLTV8fqOXNDWz0Uvv6O4UJ7k0f02i9D9MdofU7GnPJ/977psntvRer5nTfrv97BVaLT8Hf1a9n+P7n0Us7l+37W8tLEVxaqvmRn66/fz0MjMAJR2a700f7fmIO+rKf2X1yvLfr8+U2PXd7wlj+N78Rj5G8w8U/IzkvdeHkf7RvM+mp9rHZRzGGOgztRenRpfv3ZZTrJs3dKH/bwPdWYHQsdn2rzrdTcKnvHcJmegUpwL6hzcls/KtvTfqrtu7VNbyxGA4+pL/wkBHL0BG/39HmGVYDT58PTBvMgjhTcyXlObOi7bZQp6YRwp9P7+8oa6JZj9hnuv0ckbgd91VRI4pPYaGQFVrfX3NTJY71E8N9d66BxesZ5d7aMpgefzNXiePxhxdX+yKpI2aTK1nr3ixOd5/28DOOyaElr3bDV3bzleozUaGZt+kqYMznsM/1v7s/+uKSP7nrGPlPjUcxmQ8B6HpjcWt/du6wCPZAzP1b6RVxmfZlqmPn9bduslRnvrLYezd7x4tcpG0M9ra+hbGsv+u/o1zvchAAerbKvTEmwKTl2bW6ggcITqH+upHi1USLtNR7+jqE0JXIANEHgQwMCSG1FlzrtUIu0awMFgtVVdJvAGWqOcFudyAogDLByobrPAPmjGD2XvIA4DdXjigtTF6rGqQ60HvlPyzcbjk5/3Pe4Rzws8MeXwXinA9ES2Eazi9lBbdyImcOBaV9lBzdk57MBuc4ewTT4A15BD6IaMNCeu3xwjJ64fgr2E5JbseEwqQBRk1VDv1prEs2Tc/8/cmzbHliTZYQEgFyzv1Xu1dXVPz3B6SOMijkwymYwSjZRoMm006f9/0mLSkENq4XCZ7qqHNQHZOcePh0fkvZmo5og2rwwFIJF5b9wID3cP9+PHi61wKxCCPZg57AdxXbvKvGSSVoF/k85O+TWZdTkAp6zn2b2C/BwCdzKkI7OVjLL8KZClQ1kEP0Mue4VkjCYD7rqWA29LelZr3HXPRDrgjC8/iucWTmAEGmmPuVo3/oYPJLNKDfMr4c2ATlRfVvAGXnPVdCazS4AtotpZUTSPaUm2u27piSMOzzUekUTJ2EHZ72vOtKAj+ofrQ2643yI0nX8LgJFiypld5hqqKs/y6cSz7Ub01s3oleZlyLFmoiiiVyWJoGL60wCO1MkTgMN+yKzf42nLFNs/6i+N81Wq4Co4KynXS6DIyfe6CGV+67rWgF7qj3Kg7zISc1pAEANgySyzC8GqIznKFiY9ESTdGLXdGeibwUtW1iUYyEEbxKSd5ecwG41/t5vnPSHWot4r1mABBSgLYLLYCN7hCLwRAVfLbwA4YiBWJJoG0txHpWIkl5VwAzsHnvcQSWhVZRtAyPu63UjoLheGJROi2WZUpqokmQEc+NnsG5R17zdNoLaTvDhVQHd1Rb2QlT4FwMHrO2ja3+8EvXR/2K2QKdzNAI46P9W+Otk2vmaGlQ6oMdtU6jio9QLgYMo8WozuN6192F61b/bb9qvPn9sf/0oAjq8/fZsAjg3AG5fbtgEbB1s8gNFB/exJv84q+crAEW0aBnBVAIJMTUJDmHH3mF+xaXQGDoE3AF4g60YAOB4B4GAiEQm/bhOQhGKS+A2saEg6ylczeIPtVNBa5RVMHqgmfxJ44+GelOtP/AJjh9rjMSFI//lNrT24+KgAlvyByR6sGgBDbAmEgI8n+SGg4/KibVHRuwPlumQbc4YvADgAnGBFMnwIAxWZCHTFq5LySI5BdpDMZ6sNzsdTe3x5UiU/4bzyH7A2qCz+8NWH9uHurt3d3QSLjei24YNutxir2DfMysHxMgEM3+qqba8wzl3bg1J+f932u2slPd1v3WCMoPKnN2V2rBcljQ3gqEwQBnH0qklUM8uf0xw8p01h0iYTWE4yhc2BR5zsEFgjAzjiLD37kq4gHlhqBIbs5iBYEsjAgfnqwTQDOLS3DLY5kKXC9O0Cg3fQksAetk/RYkibO2w6xizwgfWKq6XxO9YaiUj4PtC6SkICwKE5cLJWSSgAPCBPW35xzi/MelItjfT3fBaVTQ1buwLg0H0dFI/2QQGmkU6Ndh9m4GA7DjGLJIAjWqp0yvsAZCwUGVAnxjpbJxLUbWbdkGfJNRKqar+AxDaeZwBwYM+SIahU4yazXWUuMhou7ADefnQu6QwcgS3q85kAlwKyMQA5zokJ/gmfDtMu9r5gg8pl6IncmhTr/kg8Z4B2vKf8d/mCcdZjYlcADl2rt8TRHvBZUC1U9HtnToEsGsDxRAAH9CvYagJYDQYOYBnIWHfRsINewIrw+koQx5eXZwE42ErlrT2+XbZHAjjEpGQAB8BpwkMUAAdaqEAX430A180ADrY3ive4jUowRVIOQl7IRESQG0AcYlvAF/Qr2DcAIFBrla1eK7qObTYMOpUBtzPNcXUAR7RPAYgDc4ixPT+126tN+7S/br/+8HX7w6++ab/5xQ8EcdxdXbYbMDJB30DvPDwGgOPQDgBvYP8TwPHULg6HYEzRuhNaGIlmAzi8voewXbDPAHCgNYgBHGTiuLkmeAUACNpcgBoPsJtYQbSqeWqP9z+RheP18aE9/fRTe/ryhUASPI8ZYsg6ivMfmUvE6gH7+QTgWegE6EjoHLfqgmwBwPHjFwE4dtd7MVoQZBMtuQLAgZgLWDjuvzy050fEXZ4HZgn6Idc7juEe8xT3uv9ynwAOtOCx7sQYwFKFNmNgqsI6AwjyBtkAaxWAlQRv3LbdjQAckpEtwar8YvxBejtjI9F+1DIy6P5Irue+DIeb+9M+uhkCorCjJ46la+Z4/FIsseoV/906QQxO0UqFMa/OVFiv7/tYH+CabgPcz7hjMdp4HnMsW+dFWpUF8IYt0hw/oo1xPCfsolhjw3+M86jYcR136ywlVQf6HkP8sp6P+7FpAHD4bOfiLsfLj+a8zKHP5JyLCoBJvVrOXy5i8nk9GVq63RIYVZ8ZdH/YogTvxPWHM0GtLnCRDydWn7r703/QNp/+/wFwzOCNlOPhPLQM2Jjnt9qxpTjDcYF29w3mM9J5Bo7uI1V5qfHp6kWdi3XXmGmVwzkmvXbNuj+6vdera3HuU9de9veOrzfslRjE2rrkGAOsXudq6Tr1WevPS7ps/rz9U22J0SGb14vvWIlL+W+n1nItpj3P+6J+KcCktWec433n5mVpXufxDzH1jIk7Nr6e9zme+7XR1JhxieVWBN/CR5dkZ0m2q32bf55lvq9tBy7M/vG5fVWvubRvZvl7z3P4mu9Z3+MYTgVudLBnldcqB/MZYk1PaR7G/TL7EmtyvSS/a/NS54fXnwEcxwpTCQa9Xh64Q8L+vRg4ZiFbUpyzvJ5Sfun7x/jOyH1eeo19Y17YWZlkRGBCOr7HgKQTWo2FEwfTwOd1mYX3vDBPh+cl/WGHZ1U5dkTz0vMtGdv3rOeqwl7Qhz+HgSMp8BPN3GvCh8dfCP7r+ZYBHEtTt2y4Y84d1HBQiwHwuh6e19EQrBmU9879rECW9topA79uYt5PGbW2D846K0X+l+Tj+LVxbc85WWtO0JFuoWPeARynFGttRTHP3exozuM75YjVsb53j83O1vH1V/ZC0UXd+MXRMsBfS+uxNi9PDz+13/7FP49+4oHyZhJKPe3xOQVI0UsdwSpV/iCwL1puUYkeXpYBHA7seaznABxdT7puCA+suRBhNML0CtXru0Abb1dv7fUKvYdf+Dv6weML1ZlsqQIgR3yxj/GL2Qwi+WF2iaiwdxKO+nE6LHi9WdHrgMMCSnlNFganqtJZxx+OA6URdK0VKg7IFQAH51i1Vhno6JXI/TnsxpTjY4fOzT1UHdX3QcCHAgYoFZxgUm8GcDgYG8EZ22nmq/y3RQCHgoK9Hcrc0iKC/gW8MeiKGFPmEPIQE8HYTDA7sWsmhxGVm2uXvVqjkqeus38ur/kwvWi+zwA4ekVJdO2IBIOer4MXDODwaw4VGSRX11X23SxsvQJPSWElImBHK4Bj8AlczRKB0rxnAQbMPpd0jauA9ddI51jCh5S3AVtLPpKTtfUeHcAxgpNUlSQ/nWOIIJXTX+hNnsnnwR+Uc69YtJKGfc6deBZbAa8b6KXxPcdo+Pr3lIcAcPQ5Hg8poz82B3iOA4bdhwhwU/hkmXAvgIm0AQXAsWTnB58jnRL9sHjA1K019bx/ALOSmrWcnRZAI7m2hhBSzyWcMArPYxWjAl0yYyoGs+fHwxeWjnRT3Oa6KNcKgOBzRW5RolNp8QMAUvRvp2fvgAHrOMlPqZgqjC3SlQWQxDnTc3D03m8lOcdxoWDzAsClAHCgrUqAsnwwTQBHVK6J2UgyS6BEAV0oWW4QR8h2NJBPAIr1e99KZV8YDKU5d6sgfYfvUPfhvJ+i9WUk6L3+qpUux2wZ3kHufH60TZZuC0ANuwIocExwBpPMSsD5c2aAsPiwRcflRbsGA8fmqn3eXh0BOHbBwLG93LcNfr7sFbJM5jMBBACH2hKwhQqZOJA4NgNHPCUf0Aif+B7rABm0fLC9yQvaLOhLAI5onZIMHC98rSf7ooUKksUEcSARBb+tt7sjiAN+0MsTK3UBfoAfJ9DGI5NOzwDowqcLBg63kCC7A4AKSNYfnsmosdttyKSBnwGIwPc9Elhs0yUAB2wiEkZIHhFoQlAAWpDos/z54lIy5IrzlxcUwSeQCEkigECYTGQ7LLWKQTuVLw9faGDAVIMqZiQmMZe43x7sGzfX7ebmmklrVEt634iBAwmoYNaCHcyWdUpcArBxvUM7lmuBOHZoi7Lr9P30b8InCT2YKhPJuCE2U1gfEoTmZIXAPgJVAgRgEHSiwTqwuYA1BZp1e4+Q+/BxbIerPh9o0yfftQaFyfT1Av6AxmSv9ahbgIjhQb3tlejuLSdo+3ltVZHjewe8haJLtJz8hA7w0F6eARz39/cNyVi82eAf+30GRrAqNwAcbHlzBcCQfGHNjAMW8qf7790tEX4j7O4KgIPX498E1FASN4AcFaSAthvBSNhZN17iXGX7YhsfOswxCOqJ7tGZZaXbYIE0IKPSaZprsgtZ/4S9xt/F/GLWDrM2daBNoJVLFfQY7iQDxxD/7OBKzt4REFuJxvTNo32Kk40zE4f8Ne13MyI6R4G/zfG/vsd60ZOYdLYDk231G6G3xCbZGVLcwiWLh3zOiXV19T1AH2TceOkADuhnvPZCFg4BOIBhQAcRAzgOF5ft5fKiPRGs8druA8BxjzYqh9f2cEAblca/A7AnXW6WFuEhcO6G7L8GgAMAlwRwgGkDX2ylIrYkgzgI9hgAHNLFbGcVAA7spUsCOARiMAAhW6qACQf73za2gLloW7uToTZsYMcI9g0wcIB9guca/u2l7dpFu724aN/ffGg/3H7V/tYv/6D95vtftM/7ffsAUMFFaxvofjBXoG0SAIRoCfL4LADHcwA4AIwLHUJfIwAc0Duvl5fJcgPWC8gPWSN223YBtpHrfdvcXhOcsL295XNfbC5la6O1kebtlYUqAHAcHh/aKxisvty3p/sv7eXxoR2eHzXfXK+DmJi2mi/YNthSACIpd0H9hzEDyIh1IBjx8aH9dH9PsAwAHAYHZ1IWxw2MC0xbZOEIO435iRjAFowfux0ZOPD8uCbkCG1bDOAAeANj0B7ZtOtr2MQbMnDAZoqh5IpAVFxnu8f83LTdDb5u2wbtU7ZgGtvCqId/Az06AjgSwBrFiGKZ6vqGwDF5dAEiu+ygr1AwPAeGPkmQVcR7/cwGKMxxQv9ev9dzi+ZV4D9ca2wWO7J1DLoDMhTnmX7tCu4eY8P2O1NP2f07wcBhm5qxyDxviYGDLVV0sg5fPhg4BgCHfDSsc50bn02sS2njKpjAPXF9rKLdDgYO+zDRvjAtlv0ej6ebUf20xhiRcROd330G1Rms5rIUA5zXOKn/fD+sY4DtMgYWsTDHkSx1UhW6791//F+0zadvqnv0+zFwGMhWnqUD2uWTzwCOBNUPd+9zMb2stYj5ZOFTSc5XAEcy94S9z7a1zh3lXrSbU2dkTOjUmPEsS9X+ei/Nr9XX67U89vq9Pu9iPkEXy327dK/5HvP1l2IdazHa+t6l6y4+q6OoU8zl1OfndY6NU1zQWoDmvI6ZU8eE9NK8zmtY5abuu6X1rPG4Oe6zPO4CgP0ZAI5ZfuZrr8lOfd55rL7mUkxxaezjevd3/ByZmXNI9T5rcbZ5fD2ncxz3GPL7U1x7Bi1aR8z7anFvLSTh1+R/7TmWdMB75r4+b2fgGNk3/Ayzbff6z89+aoy1gKuOeWleTsnJe/QZn+3P/ux/cXYyA5YKPo0VomZuqIkHRwWPEXrvb6FySjm/5wFnIdaC9bMzn2K0GwuXHZXY7JydVNw1ARVX5vuNyKzIzHLnnONhnmPeS+BjHuzShuQcxpotKr4IAtl5X1OOfF0xyaN/editz7hyoVlYTwnvScGOoP3R8i2Mrypb/ywnJhLVUeGXv5fniHhUBGPt5NTKvp7AX3zkBbDB4Oj5cJpVSXLyTN3sEL2WqT/tkWM5Ga1Zkawp61nJnlr/08qpf/I9Cmm+1nscjSWl/D55ijUaQ/RDBdSSw5hzXA4DVZa6I2wdwb9mxaj2iu4t3aMmKmtjfs+cLL2nvrbkFM5yMzzDVCWta8UmmrL5y45K712cdiGVRZeJJaMzM3D4PTMDB6i0Cd7AV1T/nAdw6LDJ6ukIpALw0Bk4ImNmm5CgKY05239UAMeFQBuv8d1AjmYAB+EbEQBjO5UDARxopfJ4QLWmqG8ZLEuqWlRYhfxEEoEmAr1raZ5CF2RsV/KFitRsr3GUaJKR6+qi/hyHJx7IHRaI+8RyVXJRtVARvbFsZweXqYVKD/6qVYUBPXEgLuwHtkNVRfedKblzIL/blEiM50EdSZjKjDECOBxsMCOHZTZliuwbQWscgds8lFNYSKjJmci4QtrrDLXmOH1dDa/s9UjaKhbuarv6ntADrv4peiH3mQEQToqaDSXsueVDayO6U1d+z3pcDBydYavbNb2zAjgYX2FUsoM3MinPaut+2Ofzc+WimjA+QziCk85RCW1fEMkuyaaCUKRXZja0WPNJ1iobSvfBNPZj3cInyikQg4L91h6kiZcEoJgOEvp9JNod9GzItW9iAEdW/TsJEqwfCrCbgi/kIP2OcK1C9XagipPgpZoh+u/6Pv29BoioBYDGWqnK1ELFsm29Ytt07AeUnRk+a7cLVQdIpupM0auKDTza0HgOYiwiEJgA2lFie6CuB0/sE3X/qIIoaj2bqP4TYlPa4M37IgQoaHQrWEJJo6EdA4Nl/eyj5w5RMxDCjE71rJHD7LZVwcJK3dhFVrTpEd4Nxja/l4CBtE6xd6trnjIkkIOVWO7fCjplsjOu4f3mZJtBHCyrh8FRUoHdOgjgUKVVakTrKLMHWf79yAEqkbJQu4be7qW0fYmcsfVpB3RUXTSycIjNyl8dwEGgiBSEpsHsBDPYivovdElZz9Hf0SQTIxG2ta6fQGkB4MCaxfoqQ4zfxZgFRgHrHVwf/sjN5qJ92Fy1T9ur9stPn9pvfvXrZODYXe3b5mLbtld7frHKPRKnSnqJgUPJizAm7E0f4I048KYrJ+ciFAsylvrR2hJafAZwICEjAEe0UXmJ1ilI8B3UXguJOyWg9HU4PBPEYQYOVBPzZyQhn5/a/dN9ewKgAwAOAjfAuIGE5EtQ8CPpcyAlPtqkmN0BP+O16+stW5MAsLHF1wYMHNF2hMANJxyCmerqkq1e8CXVKN+FiWcwBoRfkC0DkBQ9SHjF2gEWjD2TT/gs5uh3P/6u/bvf/mV7Q7bq8qLd3N6wohisHrv9rl3fXhPEgS98BntNrCEXbA9ARiomp+WPGOTtZDABHEhmkUEE7V52TICJ1eEYcISEpmQWz6xkcur32OjhoRTzaD3ZgVzR+CEAg7LR3EkBbus6VKBm+gBkpvJlTevSmYL8mWKVB/90uCYBHC/8u9hGpIcNlvC+xBow2VmTNVwxt2vDXEXbXivq2CN43VuhB/KUHOwAjjeyHJCBAwnqVwA41HoHc4LnxusYFwEc8Vmwb4A9JVCqYXP7WshHnthOzfxkw+c4EZ9PIBnLosAJAZwJpg216VBSzUnd1ze1tVDbKCV65WPbPxjPpl1Wum3GOwjgsG9LRrVg2nC1Pv3OYDak/PVnPQZw9AApwYP5XvvDxaY7GXEWwKFzXvrgAXDhc5qBwFTH0d6AICG3VslzAK5RwL8JppVvUWMumCuxibhnttrmOBFa/QyNQwAOrg8T74WJI9oWdfuk9yabSrRPEWMR2k4BzAGGRyTX1UaF7U6sjwEyw9fFZTtcXrantwLgQEsggjde2/3hjeCNJ35O10kGpVfouNhzBcDBsaNdCoANBnDw7wZwAMwh3U1WjDjXSD7AlKQkPvbRBowRABQECwUBHDsDOQLUEQAOJvntm4TfYvZG7n8zcBDEAQCBARzSr/B8r15f2/bw2r7eXrdv97ft7/z6D9vf/OGX7bubu/ZptwsAx6G1p6f29vQY31/aG4pGaJ8A4Ah75HS2cdsEcVy218sA+EG+AAABWxTAB2CAAsDv5rptAU64u2372zvZbrTnwhofNIf0/dBy9fmxPT2AcQPjeW7PD1/a0/19e3nE12MUrmCPH+hvEAgTIBeytRDAAZ0g9g3sRTNR4TOPT0/ty+NDAwgDIEE7s5xnnhffuJbQcWDFenp8JpDj8eEh1xWAC9g6gDhgYsjA8QKWEgE4fvrxJwIjIdsGcNze3rbbu9t2++ED2VaApSX7yn7b9jfXBG7sCd5A65TrdrUDS4dbxQWjURaR6HfahGD3yZ8N4PDZLxhX9av8JZ9y7ADxs3Hwd3LGllZnbAHW8PMcg12KyXY94IK9sImz/R72SWE0DF3dARz1fJfWPM4l1p0lvuE2rAVoMCfYuv2rhwE7wtg5mgFq63gL7V/IluTVLSbl4/LvU7Lfr2UbUJ9Tw3/waQbxANwovK8C7Iu4locWB7B+lrT/MRVXxjk7CyMDSJFr4zMW5b6cA0qepr43cyBlLhwbqOdOzZkAumIScTT/on34T/7hWQDHUiy32hVtwn5Otx9kfyy/m80pmPLCUOaarubAvOieE7d+5u+6r22gAJzW0dF2uRTghPM4zm+uw3ESbikeX5/91Nycyj/MNpz3sdgPk1sKdKYzfxU/OqdL+byS25tj9ulnxf2Wxls/M8e30peuuaUC4OjxsePcZajCIzFyqrLHYEvMKVob9kODndSjy0gy+sWOAVAF/HNqPedcw1Lup35+aY6W5vC9MvRzrj3L4nvyVL7+LBtL6zCOeZC+OEMd75/5+qdk8HiudQ+JV/8+rvaoYytobO1e53JTS3NueVrbA4t7YSoO6NedcyIljjnrqkm0O+vhGNvsuYSeG553RdkOQ6z5nEwfX2fMO5+V7z/7P//Xkpbw9o3EkgNDS5MVC8+AVwYCTa10GsCRhrAkpWaFtyb8s/JYUi8Wyo7dKBVo8wdsHKck53uEKie3gjQmRc/3+JBqZR4aNhMOE3pxKQFcIiElUeELanMPjokeQMrWRjRQozXxsTR/y6/5wK+/Lm3gtTVcM7anDPSAIHWSswzsWCmOBkeHcQfIR1DGkaLw4b4kJWqy7qxiyaq4CfRUFMbsQPcEnldNjuus4GYnZ94X+PusnOs6rM3xvCbnFMWanKyt7dr6vMtRWQAwvU8RBuXmgpwsOYvVCfIBZXD+Juc+3x97K58xz0Th2k96ra7H2r6Z99Sag+RHW3Mo5vld+p3PkUe2MbFpOfWY+fsENkr9mpmtPuHz/ToDRyQArZOM9uYhUcmAzsDxRBaOdQCHK6/isFRom08BOOqzKQQcCH0DOMjM8JYADiY6LsTEAQDHW7RR4SsIvsRXsnAgcUEABypQEayJhEf0MGZ1KNosEMzhpErtX1+0ePSEZzp2wU7qWfzZqv1jLWJ+RwBHXye2H0jnTdWMbvPB75nEmgAc2UKlAz0EMglHybevCsOH4HxNz19bqvAtmRA+bu5TGThOATg6iEMJB8m6bKFgGzV47IRfVNiHJ+SEuQPhAjCM9s9Vtpm7pK3JJyoTbV8qcm+8f4YtHNoOKmonDstnBifbLQ3GxEB3xdxCJdZ2TmpnAhPPYoCM56a0MSjgDTyIggSeg3DqM8JhYIl6YPuAz4rly3BGoypZQTfLalQWF7CQcq710GBwQ/gxRXcw3TMBHn0XUnMoAAAgAElEQVRlBuESZDRaLu2lmP/YV1XXVgss3dexbgxKFWCQhtPnDclAJg+THaRUMhQgh5NKFKkE0PSKFYlSB3w58aikv/waM31ohMV3IBOCARcFGFHAQzkjEalLe1D8WOXAOnCroxhG8KJBskOCrbaIGk4XJQGjPIrGniA2yX/XPTF+Pl7IAHW1/vG98UsJ++lvfZsrERoKN440AlbEnLCHem+mVEB1ISkB+NJn+4FQbBZZuKOHG1y4SOxHG40u/wXwleANXTeTZH6IkL/xssHmUpKaEuleUZ05Qh8D7KPUFiqkqA5QwOVrtFAJAAf72asdxZBG9vMrTSjgRC9RTUCYJh2B8ljz2gaoMGNw2AUwVvdD3x8CZxAcFSAO5t2ZGiTNj+wJ9ZTYvfp1AsRdfHwJSFR5el9EctV73n6PMBOxLsH6IH2hdhKpTyLxLcYNeBbwJZDwFgPH7dUlARxf77btl58/td/88tft+2++b998+q7tNgJw7K6u2wZgDla7C6h3wQrlDXvBS2gDkJMADiU1YjfEUgnAITPTd4v3PYGPwTDBimwwcADAAXp3sG88i4kDycPD60UDsxAST/DPWCX+rEpx+myHyr4hAAcZOV6e2DoFAA58N/MGWuURtMGKYY8TvpgSB8C+gDXjGtXSAEjs0U5Ec5iUGQGGaEiQRkV4KIR2cbXhTkYSFOMkNfnFRdsi8Yp5RcKTAJSobEflMBUuwCHbdnNz2z5+9ZGVzhDhf/1v/037i3/9rxoYGvAs17c37fb2pn38+LF99emr9vmbz+32450AHJdoK9HaVTBvgKmDFYsl8Ir7Y33HFi8CbahFhb4TAFDOlQKHREunWFNU+hLoYT1Wk1tKxfRWHGaHwnwArAKZij1MgATtu0EZVY8JwCH92f+enJHZuiT0trG44S91NyEyBWF+3TYCYx8AHAGWcNxarQhxXwXRaffiPII9oorQaCVknRNKGdXb4fqljbR+dSUpngtJbSRCId9IqrP1zn6vHAj+nhXuAqGSJv9y0zastDZbhuZ7PGOMvod/66DDiFGkTwHwBWloAvgqwAaBAcHA0Zklgu2Bf+sADr2v20j7RJkATSUQetHB9kIYomfogA0AyjYB6JA96P/o9yeww/G/MIr0n3pLm7R/AQSUSR5Zv/qVHTeTH5QuQOq0rtd7W5lejZzzBGaGYOroWco4+QWrX9oZ+57J1FWA6wRxIHGp9gj1/N3jCErMi1Ey2FHczuVNf8NaCYSDM2/oL7J2SKd2/foSLU+CKckAjpe39gwgxxsAHGifcsmvp7fX9tTe2n0BbwjEgQKDt/YM+8kWKscADrHhALAhYIYAHGLCfGNLFYE3AOqA/ua4CeAI+Qx/i0wtkJVoz0FWJAI2tgngQBIfTAxHLVRoW3tyUMCf0Ek+LAf9CBmbJgAHzv1gZbo6vLbLw0v7eLltnzb79vf+8I/a3/rVH7Qfbu7a592+7d/EwNEA3kCLErJwvLT2fFDbkqdnggmB18M1w8Wh6FD7JQMHzvZgKnkiGxVZsgDgAPvGzU3bfrgheGN/d8d2IARwsEBFe5ngHdqgp/b8eN/enp/5+/P9vUAcDwBwPIiNFLb29YUGEvMJ2cPMQF8BGGkgDXXT5RUBHAQgoqUr2kM9PxF8AeBhuC4qDMEWigS9gZVgx4IufHx4lD/VmgCLe7XAgS14fNQ9Yewe7h/alx+/BJRa6wdbBuaN27u7dnN3Sx+GcwQmj5tr2tBrtk65adubm3a1BXgDrVM2ap1CdjGzcASAKvzhIY5qH64U6PCE73hJJOvTF05/Lfwis7kFkJoRqgLg6KpyTKqMWr2fvUJc4qgUsaXJBLgKOFukFZCI/bUal3R8dwAmcP17MYXtv2yd2/aW9lMlfpR6KxPDsF8GUsD/UmI+nz10VTJQBEsankPj7CxIA4sR7VYHVNNH5zlB/0xQhaPAYE28Rj57x1L1fECcqUMnyC+JY+QUh6qxHs8Rn99xhiE+lEfRAvS2M+MYEmc4fBGfZeOcHPKJfacip9Y+/qf/qG0+fzvay6W1WDqb9xWIn0aAYTIYm8k4vg+xmmFmeyygzsEknuX81tMRmd8L/5K/l9iAWU3s1/QCklztPNPPcW3LbP1+NKaV+TmXexhj7RGpK/Lm2En6Y0XmlsaQsW0Nlm+ROzLmnup+nH+er7s0H0v35nUmAMfMGjaPo2zjUmyjUWvIvWAis4RjCmpRdue1Wss5nFrTxTzDQt7EA5if7Sg/4vPGwuTNuZJB45QWSqfuUdfx1PXW1q6+fnrNx0JMfe74tVnk5jXQxwpAKc+Ix6CNKidL46z2qMrc/KzzmnrO1vbp0t5ffI640Tzvc15kCZBS/YXBd8g90J+ix1WlK/pznwNuHO//WcZOyczS/qlzfkqmLgTg6EqoTsrazyFTY6XuAOKYARyuktJQPOB5AeaFXlKMp5SCH3RpspaFqCd832NY3jOeI8VSgCHnBH5pAywt3nsUyDyOTMLOVSHv0TjxnnPGZm2jLr3+c55h6fPnxiKHT07u7BBbhuT89QRfGuVJO66te8pbVGg4uLGmNOr6VoOg4JQU9axA6+ZeUm51L60p0PFex+wQvucp5bkmJuecqLVrn3J65nmq4z9lDJRAOVam8xzO8pBGKRx6J6OWxu7PznrovXN/brut6aH3zNc5R2o0Cg7Sar5O6f1VPc0M3LHHV8fx/PBT+8u/+OfF/RxRv3ivaZOTgQMU26jYXG2h0ve0K+89/6daqPQ10jM7ZonAuL7QFj0qDvH9Ipg4GM1BBaYAHWTnQNAUAA62UwEDBypWwcKh7wzWMDFyUB9jJEoiCHd48fhrZaSdrZhTJxVN6T+tkZwVgziO97QrIAISkInoXEvXr2dCUok6gDecBvR8+bCWLYIYqJa+wnvcRsVAjlEkFNgfdiWCDL6LdW2K45iEzOALAR8RoHCLFGn3kMGowA59f3S40YZNWQ+nR20rbN/iPblPfMCZKvNwTx1qI0GQ4+iBnkhvap4iKOGEn5MfWeldnWv/nBT9x3tz1oFHa2qHHyCdBYWj59P69WftVYnavyWIUyimq+3sgB/R2ZNlIwNvTl7zE6SfX7TjJSHOIGlJSrtNxGCv03+sgbNxrGKN6RVOaacTvBFjWgJwhDznZ/RW/hOAo/eD7OANySUBWosAju7zyueIAvlsNdJtP9fDrSY8F/G+SuVnAAfGgCR2uiysLi3zMZ3OhjWQAA7+UZ2r6sf4mvaZqv1LP8qgEz5fBDgG0E3MI5E3dnk01vNnDbwpfLXCzGYQh9RRl/fAWiQgBBT8GKeeKXLhEdNSciiqyyz5od9wTwXupzFqM5f9nd6CMSmhFQKAl4CYPgcGGFOHFkrapQrf6tZY8rV3Q4Hlnrb+lOBqT5XKsAAB6H4RJOeEwL4JxEEGjgR6RMZVO2AIJoz+ROiPGi2PtipOnCkHbCBcNwpyw0v7IT9LaRNDBg6+R0AOt1AhAKV+vspg+PdJL6xoW6n2C/rt2H7eKgL3uJqyFijY5uqA79YYfmToQ7FIRAIWHEehi243AHBs2jf7rVqoAMDx9fft60/fCsBxuWtg4hADB5L4kQxGQiMAHLiW26iQfSMYOQhFdfArAnN8znjeFMgUUbXFSCYNgjleBeJ4VjsVADjwha4S+BsADwSmEhgBljT4NMGYBtBGsG/Ah0PCicCOaK3yDGp4AHJRZRxV50GEJZaxYJ0CeAOFmWS3uAIN+7btdwBwaJ8hwSVwjhgLsKedKA1vpG33+3Z5tWkPaNnC5NcL99YuWqxsrjaZZGVbAiQh7Rq8tbbd7siycQW698uL9rsff2y//d1ftscnJPifWcmMBBlYOm4/3LWvPn9s+9vrtr0WTbySbABoqPqcYJxihJG44fMhobYDcAPPB0CA/An7FfbtXP2fiDQuanoQ6YOlri6tLGAZvEdVSasENxKTmA/KE/6L9hNiy3oVUCT3OyTdVO5xpi4tg8x8J/kb7XBN2tRzqm0HWS0M4OCnkWAW24XEube2MJsG97J2nwAvBHBsuOfcnkxzhSSD/DPdT2MbKMBjzxDABJkmc95LAji6XkIySvPOtiJkdMG6iiq/n92jjYjXZyGwn/bVfgyRZ7o+bRTmPlozqahAbDQVwCFdqUQ8WTeCzSkTwz3NFEvSg7ah6hLQmGe1OAxxHQN40Quz0IIoAGVmfCl+mH0+2xQmAH2dkIv0O5LC3uur1Tz+1wEc6bf7rdRt3b9wGxKB+45BHOmf0O0IUEbIal0i7pUo/Bn2U/iSZnqZ/VjNoe/tNirSTWYB0ToFIwdBc2hboi/oVgM4CJJjSyu1O+EXfo6zo1pdvbVnMGq8AcBx0Z4BWGtvBHHcB/PG4+treyT7xivZOdh2heASMylhnoSj49hw/dCXHtcrAR1oNRXsG8HUQBCHGThcKBBMUwZwIInPL7QAI4AjWqUQwKHXNzuBE8FUZMAaE9tIDpf2ZFntIPqRzsRBBo5XkYfFeQkMHJeH1/bhatu+2uzaf/Q3/rj9nT/4dfvF9V37erNr+9fXtoF+QfumZ4A3ntrbEYDjja1Z0KBKbC3hRxGUedleAY7A+Z+sVU9kxyDDCGwPABx3t2TfIAPHjQAMsA3UL9Fmh/uXgA4UqzySkQqARAE47gngwHcCRKibnun/onWK9Jnst8A0ANYIqIj5h43C/lNrNMgT7NaOoDQRc8FPuRzYN2DPybryLDAb7CeeEU8O5g6CQq4uqHPwd9wPRSBgLrr/6Z66Fn4LbKYAHB9pH69vbgTgaK9ts9+zbcr13W27ubtr2+trtlK5QPsZsEnJ8ewtsQLAmG3/KnjaZwYCyuSXjW2sFmIiRffQGqwAOOq5p9uP8TzTzytjqyxqgjCDVU9Yz9ZiV98nY4q1FeJkO3hGyJiPAByz3pRd6OfTOWbY419x8OHDuQBBOtst3jx2+QbSGTw/lViFklwdwFHPA/MZdgZwqI1tLwbgkbDM29HcudghErV5Do24UYII8vzeC4q6TZNM6BzR2474uTgbA3DEIMHu2vj8rmHE2bXOSYJIWvvqP/vHbfv5u8G0LZ1zfd/RBjpGYwej5jHGNc41L0VxS2ufz1cBOqUAdP6M32/Q0fy97pMuy30D1DVMeSpynb7HQoxg9gdmm7s8Z/b1uj+Rz2T6rnLhGcCxdI86jqPxShEvei91nRecm+GlOu9La9DfrEKTeY+P53C9e07K17HP96u/n5vnJZ2maRj149pr6f8WEOysb5f9qwUPsfqAp3ztMhlLMlnHOv98Sg7Pycvaui/NVX3v2nX7Hlqei1OyM+qd0TauzfcsJ3NMfWnMS2t5bp6WZHNNF9V9P+8x/V4AnMVfmMe1JJ+1QM5/P7dW5+RlSeeemu95L5/WB60lgGNtMeYB5M15QOvVSXQwEsRRARxhlX0em2RvTdGdGvjZh1rZsMdK/+cBOM5tyCVFsCYAWWk4KbKlBV+67ywEubkLEu14no7pTs8Zl/r3U4bmnNL5OQrK7z23znW+jw1LOJcLAI6Z9i0PiMUQLY1hSfnzNSuKoCX0vlhycKoB63Py1xvAccrAn1LOS/JySiF6vo736Zg8WZfZiPBMWcvZQFQliZ9PATiWPrumtJeMxM9x5NYcCY93zZk4Z4CXnyGc3NoXdDicxWFmRT9xLAsAjnl9AeD47b/+854wLol7z/vvBeAoPTXroXINwGGZqskxNxsweMNADoI4/HUpwAYZOC4B6ECQFW1WEO5GUA5MHABwAKwBBg4ETATicAAFbByqWlUvY3w5kKIIqwU2qpZN3871iBYxU5JTzzOzd0hCIA+mrrfMsG7OTCUJ3nDFID+VQfPKf2GZZuA6ACNKUEXCNOTDf6/VG7ZxzuMZbDODNwY974r9UrmvXR39ZAn+iER/hDGy8rw49EsADtynqgZe1y0vmCEy00SkPl3RXivdKfaKNjBBMB0M9SwRCHaCuCRvnRxkdVcJGKiSMeLebqNS3jP7BZGTDQ6ZKbmc5N3d3vu5+/6MAuh8Ns1xX4sxGdN1kEEqplvveoJJ32AbcLVwxvLdfqAe9iYZylYtOaY+ntmxlbxOFOVx7Q40KhY2wBvzwXZJp44yrH3DeWGyRc8v+dK+oTwHQwBbWjghmCjv8TkE4Ag2gYz4ab55H7MWZFI75HIKPCEALwiYARxOopf7LTxw2oszAA7pykjGTHvBWc+Ul5gP67XZDqz6jtF2YOkwNti1UJM9uVhkXrm1mAt9z9/9uQLgkB5zMDISyJr9nicNAAfux1o2I0LSRkaQJIAc/qzlCdeHXEBO8tmOxLW0IGJlt2ibXd1WZdNQvxxKBPEpnAUs01Ov+smgNyfl0keJRC+ZKPBGtE9h8vBVTDoAEJBFZ5LdsEmW1a4XKgAMl/LER5zZcp7nQPyg9+ga6/pIDB3RPoVAKbXIEnhJvrNbCvlaahtS9mr1F+yzM0nUq1u0TpaBACayVYeBafgucIvBG6JOdiBPn8V71PYhABxooQIGju2mfbfft19+/bn9jV/+gQAcX33TtpvrZOAAmMOJfK4VztRIcKE6lSwcAm4IyFFbxFU/IsAbPgtO+VEH3dnijWwUkSiMNipk4UDlNtk4nAQK9g0Ca6PdHRN5AkkQuHEA5T6++3UAPQzEFYDDCemozWciie1GWL190TZ4pqj6BPtGAjiIiZFiFLgIee60apwnJK9ubm+ZrAIdPJLyBCwErTyThptN19+hZ5E4gvw8kYUBqaYAenF+ZcvBqgHqeidq4d9BfAHWwPqAOuSC77ng/Qn0QKKS4JvePgy/G7xxvd/31n9k31DrHNPbC1zXGX8AgmT7NAJH1Zfd+0DnUIhHtHsgo1oAe2xHIhmDud8waYoq7JqAocbq1XmlrYZ0UYAMQOefPk1nnXAALXWC/alSxGL9g/cIqBF7i5eHbwz58fWx5Kokxp4Q1kHtk6C9AXwBAEYVofq7wC2dOaGPSfrAoI9qb8yaYBCH18gADtn+nvzX/QCbxEb3vgt/JHwS+wuDb1sC66x+D7AVW0O4BV8Ayd2ST/vFsQyvlRqeGMCh7/g9KvvzOBGAxhoPi3umTxM+B2SrH0W0O3tMT8w1li378Xo2tVvxe2lnXNAygzdqdXVWnh8zcNiHNl2AwV612OYYwCEgUk1uDNWCiRMZARzVxlbfvdvJ2CcJlu8B4tmnIaDMrWyChcMADpwTX1+j3U20KHG7UH5ne5NnniGlj8HggT0iBhieGw9obwVwHVg4wJjUyKzxdHGRLVQA2ngAeKMANwj0aB3AYdYl2lG24xEDBwAcai/1LIYNtLoyQADsG8HOQWBKgAa8P7n+wT6V4A0CONQCDKANtBIxkAOgDn4lgENyk8w4E4ADgArsEzCC0AGAjuADvLVL6hmBma7e3tq2XbSP2137tLtuf/83f9L+7h/8YfvF/qZ9vty03ctr2+J90GGH59agx5+eG8Aq2UIF1wSelTpJZ+ng8iUDB0AcADeQgePlST4e9Px+165ub9r27q7tPty17c0tGSdY2HUp5icnjtNGBvAR83yBGILBGwBykIFD4Mjn50cmy926gmcQsrkIfMMWKgGigZ3DXjYDKNbXrEICiqnVG/6BcYTFMgTviFUFDBsPYCMhWK4AOC4x9QeyfqiFygWZOu7vv7TN1a5tr3b0hQDI+fjVVwRw7PbXZFx5BesTWrEEeOMa87Pft80OzFXybfQVAI5oO23WsXr+7XFCt+Ts8ZPxhN93N9Venk8BXpHP1nVEtK+KeIb3dj2D2K6NcV2DZ+P89u8B4CBQKloSDb5/gAJcKCNbPwLfRnC/2zOO7AA1vsrrh36mTIcfXQEcDIkE6NMAjloEI7NSgHQ1ToKXwwePg21h4OisXvVcbzdVR68Oxq+2tL9f6ye9U9p80P7EaSljU92HosxnyzExIeWZrcTYfL5RMV+P0OX5ImJSPo8x0mJQf5wpPv/n/+QkA4dlOu8/nNVrQtzgjWW2kyUAR5Wfep9ZBubYcT53mYtkRlpJiA77MXTm/GzzeOp95ljB0nvncS6N+9iW65Ve0jAehP66ADjqXCw9e5fFKEhOhsmqv+qzTQe+uGg/q4964dhHHRModa7neV+K65yK/VRZrz54/XltDvz6qXuuyf2SPM66/dx969/Pyd8peX/Pep8a74xV+Tn7R3tVo1t7hqX5HXzphTzpvJZLa3tStuOaa8+yJIOzzPisN9rncn6eYqHzfpjBiEs66ty6ntJd52RmsIXvALVxDf/Zn/1vb3XB1ibqaINl9VkNbvUWKvX9ymmUAHU85ZpimBXKPClLArZ2raVJ66+dBnC8d6OtLXQVkDXhXTKo71Fmp4Sh041VRV2qvX+OpirvXZr3NUWwNr5zQnxOqS7JxrITEtVECxXZawCO9zxfXa/8+ShosZz8Xl/Xv74AjnPzfW4914z5mtOwNEfv2Q9OmvpAsSRHs4L072sAjqWxrzlB3gfVeNS9cW6ezjknp9Zhbc+sjZ/yz3hd6Q1YE8rTz8uG8ucBOKQjo+IvjPXvC+Dg+F157NxaJL0r3Z+C3ZXC13SccnB5bGX8VewbKrgBUKMCOF4J3MBrCeAAkSjZ4QHheAkQBwAcL+2Jlar6jgQJf34WlSlBHEiIgLbbvSo5J8VhjoFQjjIcPUA8wvFyIHFKQvnJGNSqytsB6J70TVmVoGbyyvVG/jTeJ4CGg/U9E+m/MdFkNo6SQA1BS54M5ZTiSBUVb0kfkHR2vfrAYYro0B7VUKrAjuNMfjwTaVGtPQYHCjtGnG/MzkTZdNsLV+HZoSwVH7arDOdFlaIWaTw8ad91ZH5PdmiaCTKqjnQc+COfGFWCxfGM9YmcMpcFQZdY+YENRXnmSGw6kZHDK/OaBY6uOiwJ2AQgSAKUvzBblZODem4lLMXIInkKAFEkvrj9IuGWdAVx0ci3JCV1FOcP1HX2rYZkSsj4st1XmxzTmI46uOyH8YyafzDARlsy5jgpV93aJFqYSHA4N27rkyyxyYgQmqYAOyiXAeBIVvoIoFFyCvWsA0ZJE+6gY7J3yK/L5FWwe8TQ9FwziKMCgyoDR50eB8ICJHZ0uHBv4xSQaF/hSinvAYNfyrVr5Vj2DY4gpYEXVol8Nu8vrMkAggh5Yx5J86D1i38OAmawMxKzMSVikOkADsmu5Ed2IUhL8/6R5MrPax8a41JuK1ti6vb8w7AqoW97qxK23ojkl+Xe89A7N5c8myQvg9F5sM81rVCyYJsIHU7bGG2GdA+BN8jCYQAHZcA6wFrbD1MDt/C1p/NdN6h9ueO4leMMZJ/VU93j+rmDO2wvyb6R4AwBRYSrCv2U7VwCVMFEsVkbvB2sW2OPe6+HDyAx62A0J+D5nbkYgQ2SgaOA9gIb4k0cAebLdru5IoCDLVQ+fW5/RADHd+3zx2/IwHF1sW37zbUYONDuI5KiF6CWR3IIif0rVfL6iywcTizWJG2C+A06yzh76HNR+SOQLRYOAzjEvvH8DDYO+CyH9viEdnAdjIokN5N9qNZFQtJgDSb6ntvrAV9IBoIa/oHVw3g/mTKQ9IlWKfIbxJQk8MYlwRv4zkqYw6FtN1dtswnbwqUK0FUAzxxZx6ODWYNtSJAkLMkyvIfXRiuaoOm3nClJfamqZjA4cC7ks3HvUt2L/YBtXDZKMDI5hup5VFFj/xG8gWpygTw2oIrfCSyCzwhYoQQlEppIpu0I8Nhl0QvBCGDiwHVM/T7pTsobniHAPLZ/9h8HliDD2ZiFsRHvVTTWcebykMgYwFESBunHyNaTJYIAjm7rzbiQHmsBPC4FpXLcPIcIvEMN9IpEtVgwBAZ1/ALPrcpztVQR+OtqgzkGgEMAg9QZWakcyTX6ldJxZDvBGgYgUW4vQGFoh/DcHp+e+HewpHSvW3oCgA09t4Cx/D14/Aymtq2lDzj4AKMpJoDDPlW0sGGrmEBHqG2N2Dd0nYQ9C4AU1c9i4jCYQ6yAfNKBMUrj1x/srhYabZ8DjUUxNM7+fDDDJNtKzR1yDzvxGnOz0mua6150bfrrWcNa/Ggj+uCZ5yGg2xyZrFKVnO21zGbiNnNd5u0jCfhVHrbU0Np35zpXNpsEcBh40+2ibXUFcDCh6jYqTBgGU0qwJkDHQN7IMpnsL9CzYmkACwdsXgdxBEvSy2t7pH5+a08AdLy19oiv17f2+PbaHvCdAA60TaF30KB10dqP1yLoQDqf13eClkUGSOYLjCfwhpk3guUh9Ljapwj8NwA4yEwjXUtmoQCwXYKBA3otwG4AcQDUcbWL99GuyZ6KgcOGWD4HwBvqoXZob6ISKS1U5P+4Lc0GDE4Xl+1uu21f7fftT//4b5KB44fdtQAcz4e2BQsHwJWHl9ZexMDB9jEAJjw/8X74os/l1lOhPwBEAHgS80kbirlCQg32GQAOMG98+MCvzfWebVUAuDMQlmCQkAEyVYHBA2NAIhkMHI8P7fkBX2qhQpaOp6f2BFuK8TqeGeBQDJH2FcAWs5BcXVGiEX+gHLa3sDm77IIFZijM8guAjo+4foAXKV9PZOAgQKQ1smjs9js+A+TYDBw4Bj+CgeP+vu22122/veZn4KugvRhYNjZgmUL7FbZPuWm7m9u2v0N7mVuysFxucV0wb5iFxQwcEd/INn7HMVUdNvuBIKM6sVZDoivOMwlEK/pDcagO4MCfsDdqfLfv8YgZEbhmoKAZSRVHyLNL8ckci1tiMcj4YwA4pKkF0pC67Gcb2W2fT+KsfQTsh89i+6Nik36d6TxIQFKwNrLARe81ODYZOII5LQEcahLYvYOpyKX7HC5+qEGFzsCoViC9FZMDRTkHBYQsX6K3R9RsB2tIrkUH2Hk/kDkJPlosDPdu6GSCwsJ/j9PAaPZpL3nAjDNd2M0MXuisMLBOhWx9/gf/Tdt98/3QYuNUfFtL7cBExJCGZx4T9nP8ulO7iHIAACAASURBVBbAWF59zXrfOYchS7b8z++13M6fnePdEUSVBM9xh+kWp2Lp82jqtc5d158d8jkLjDV/nQAcdb2WViJlP3TVUi5jXPN+lZoHWMtxvXe+12Ju85yfW9slOXqvzCyu74xqmORvadxreZNT++E9Y1xbv6Vx/5x75blpcJP7L3O+Zx7rqAN057U5mGWmytusW+p1Zn1Q13ntWZfks8rp0t5fe02vd0zC0ng8/uV8oO3BMqvMubVd+vt7dNfSfJ/TCZx3ADj8xsUbubKtw3bSGVDg8hjAUWk1ec0Ixs0DWnuwpWRlnZj3CuraZhuNJEdVj3B52D81gX4ufTr+JZ2SKjaUIJqyIfVBYm6rg+Uxa7qPswz95ZUMBK8/0m9Zt9lgnVMa5zZaVURrxvScwly7R1dSNSmmd6/JxZKfwCDgivOjQ6er/oqju2AEPM4lB2hQDkPVST9s9PW0S9qDGMMc2CEsL75nU/s9a4qqjnt+lnkNlvZVdW71/o7gs1N7WhIjyTUhyua1nMd5Tmkfy0+mhfNPuMbssPTAWlRnunojvs9/r3I3K/x5DKfW4PdyOsucLcn+0hytraFf92Exz5lMwvYVrAb3nEytMXDUMbw8fWm//Ys/j/37VwXgQIC9BKPJOqykrSmoVaXJ7HHQGuiwrbYXOhy5CttBU51cW3tDEWiAOATeOAZwsN1KQDjUSgUVOWqlItrSl/bypkTI45MAHKD05hcCRhFAy/6jmcXq1W9i3+h6MMOOTsBmExiHI/s6lunJuU9dZIaHcOBoF4ZNHIdH1Z4rVB3JldHhw9RGNaLZt4ZgQUyoWx7Eo1QAh/QwwoxOmCopycqnCETLQclO8r2ymonzOFwXO8yggK16sQEOashCdptS48OYb/zO0FXa8B44lj4wMqZWLaZVzCBb1Q/aSwHgQCKHidQIOcWcZdyyVjrE2hzZRV8vAzqSDgMQdD8FLbi+3C4F0cNnq9X1EgDqOH6P+S/yl7bGtKWhO0xfWtujM8Vw8VpaMZSs98D00W1l7MqsisrxTBX61Y7N84IxcibCnhpQYtmv39k24uhfT0yFteP1pPs7c8Z8oMF7HWdOAG3KZp3nAMQcOjuAkirdT8a1e5K6gD0GitwKmNBICUlTvqdTWlawBvfTsa7PZwk/eND7ESTtIMeSKHdltTLoXcdPwbxT/rz93CU/JXdUgIFc4VTXHz9XamEFH4vOjMete03nFu89BOp9Db2mSrce6BSt/QyEiYSmdVud57j+aIt7simUKivHfH7KKqewW14TKQ3cvusKr3baMS74KMh9TSPRFetY19b6wdoe++HiCm1ULgjicNDO9zmCcAzrXM8c0h8cJ4ypffepwx3fE6xQ+C6SjADaWT+FPCvo6q+yH2NfkomgBFvp+zGpN1ElW7dKW2qMoZi15D2sRzkI0Ib1CHScq4QB4tCye2bAuGEs5MjAcbvZtLvNpn3aXLVffPWJAI7vPn9LAMcWLVQCwLHbXCeAg3TiSJ4i4cUEGCpV5dPUFioJJtRM2+GWQEA2oGsiIUE9FXNCBo5XtU5RlTeSd6CFdwuVFyZrmNgLsIcBHEzisSUAgBkGaQCooWQfkk8PP/3IRKD7lGGq2CqEbBMB3AhwKBJKZqCg5Sm2yskVVdD6sYLWO0C4YLUAMOIZlcMvL8F6Ab/FiZbSLixsA4L6ZnEgqGKrCmK2v4tWHg+P9+3+4Z5zilYuN0hCkaJe8whfD8wbTFIBPILnYILSgBG0vYlkEEEgV2qtQnCKWqxgbTdXAiNgHAZweJ2se80ege9Ifm23e16vp/a1LwRwHuMOTl94X6jyVC1/rBPc2K5WJSsp0HWlHAnIedWVtilmkBuDXwZPuIq3A1Rw/844hPtWAAfWjvacCZgNR+FrQHdgvo4BHKF7uM8jGVxsHkE1SMBGFaP3K+4D2UZLAPzjHqf/1EEbahEYrHcJ6HCrlkgmvvecG4AZghACpEEdFgAO+E4EdLglVCYgZH97qzm9z4AsMAOEUtMaFSAHz2tHdiK5BQYg8mwnElDGeF6/Dt6H1gmVocOtBU+dedNvK+BKja3Y7rBrOutNcbTw82gvqOfDNws2ErVaGv329BsSvFGTZdYrxSfHekcrK9vCpbZ+/T5KmENfGdxAkNcr9KQBFNEuJVpRgVkBcldb+LBdFcERAia+BNDi5fAWuvmtPUJHHw5skwKwhoEb9wHeeHp9I+sG/D2crtj2I1pluS2L7akYMA9kSGIbFTJwvJDtgkwb/g4WDiaZ1ebILWJsQ+3DQJcBXGU9aAYO6set9B1tGkBueC8BaWIvMouf5CP2QwI4ALpAGxUBm/AzW9+V1hOwydvLy3a73bYPu237+3/8J+3v/uoP2w/bfft8IQDH7vXQNmjdxWd8oo3iMz49tdenZ7Zlwb7jCCBboDCBnEHsLy/bKxib4lxJABXsKWRlv2vbj3dt9/Fj23/82C62WwI7klkixJtMJrSZT+1AxpVnMp00FHwEgANtVQ5PD3wdPz9+eeD6UJYg4w1sHGohRcaUaHFB/xV6s4GlRW0vMG7YFXxhS0CL7bA+7aI9Pz6SReMRjB9c31eCNsHAIfhGo81DGxUAFA3gABjzDbL3+Njuv3xp1/vbdr27oYxhz3z1+XO7ubvlOqNVyh6sJDc3ZCRh65QbXA82ctPeCnhDRSKdWZQgKjJfHcdUed6pIIkSI87zmllHw++jjAZ4pfpCM4ADzDeyA4ofCeTQi0DoK0bMo8bM0p9cSY7Z36+fsc3mGkKmXTgw62/7rMVmW49WBg5cD+uQfvfi3IU2DEYZj8HMJB6D9KvYbcwqZxWNPWB7c6Rri86e9XedA7NG1Qrv2W74PO/5r+AUXqsk7KzjPZ4s6Ap2Q8c8NF/YHwEeCSbW9GTKea6GxjIc4vNNyBUKchK8E8G3r//L/7btvvlFrsMYZ+3WSDIz/m47aCauOj819nD0+hTbqvvmPbFdjyJHU2NR8fOSjOe1CyvzKfs/y8upGEG93/zzPN7+u22/fYr59OrznyX9NOCkji/Hrg02u1Q9P/oOEMs8/rV50JprD/b1LyDVIeenq9JVW/BHz831qfleW9N5fs6t75IsnlvbpTWoOm5JdqscL8nKUVx1XaBiTk9lu05I44oveuZ2R7mZELn42HKed17fHlvjDGeRXZ2btfWquqbavzruc3rllB6o61evX59hKTY4v6bfR7aN8QwzAvvm5xoZRkqxZ/Ep1tbq32c/+Zp1/tfmYVF+DeCYF2QQfGVXstJTOQVXnjkx5u9K9tTJU/KgJwiWNlVd5HMTcuQsnEFbrQrQnLSKs2OkMM7trRFg4RiqN2pV7vW1ekCtAcTQuA4iJqjjWCtJkZwYXa8U5iDKmfj3Uz6zkJ2amLW5Xnodr51b66V74zPLzpCeV2f9itY1cjWoRvNw72DxaaBNV1D1gNnbD/DAMVSddGdgVm58ntKjvs/l8drMm9rKbsmQDfut7IdTym9ex+N9dez0pOxNqJkIhR+hl2tMZmnfntQ78celZ6ify/lY6HO39D7KRvZKtxMUjnyt6ikHtqrwq9Gp8tkTHmfWf3quc47J2ryNe6Dr16Xr+bUBwOFkQ5mkc8ZYaspRdBnNeY9WA/Ty+KX9+G/UQiUr7GN/1mAXqksUvFXFiWg9Rb+tKk5RK+vgdQ7AEZXMtEPvAHC4jSmzf2DaQKBGLBxm3sB3/A0tVNBSRTtDHByow8QXGTfQToVBmYN+xxepyJ/b46Mq/BAgUdBMesdV+zITrraI9JIQgKHzFT7Wv3BYyvz7FQY2Or6lrm5+0knPXM8j9RNAivgE6XFRuRh+gIPyPD5fKiHjwHz6Bg6UVl2R5igS4q4ij8rcelc+h5/egIIEGQStfgEYSPtHAtv1ITERrlJU3qHbiPxM/JB7LSqd/JzjdwRHYsJiC/S9WJ2/MVouoINanKv+qVb8d4CHq2xUXW1fqwebJSalfmA4ZAedaDizgt/UnJ6dHDm0yf6SyVO3XZgBk9FipnQadvKj+3ueTcwwABxvUXkcz8GBOBXdxdI6xywrqaPSjhvsULX58YE79R57pMcuGYIOWrYOWJqyGUUvp82JYBqvHXnFo0NNfC5jVpyGManuZHUmXirLhuhkMmepdhAjaIQJ7oEifARwWHcYwBGYnZTTPKhOgA77YDVRR/GqujP1tZMliRIJIF2gV/zYczVWOQTNfuCSDRtXuW81VhV3eo3cG1lNnvulBsRijxmU4WBZAXEA8JEmoFSWc2w2cWaisP8eAua9qGq5rhMGlTf5oqnPo93Q0Bc7qn7Thsb9/dgJEPC0RMLOes22QeDxDoaQ4Adjg33VAgCkRgRQEaCrq2MAB6/FhEpfnXkf+PlzV4XOTiXuP1C4+4Wsyarc5xai3CuRpTYq0S5l2iMdwFEC/RTT7vN75G6jxvi4DlzBuhJn2gT0KBmSeo5T6HYfAgdYRJxs6usjA4yk7+bqst1stu0OLBxXl+37j1+1P/zhl+27z2Dg+JqsG5vLHRk4UMmqBNhGADwwBph+PnrEK6HQwanZ+93ONpVBb4UBcJha2uif5sTsG/BToir7JdqlTN9F59+T6wBIiFVDyUgkkJiMMpCDFdygpX9kpTRkV4CN8BOYQDGw0KMvFa0KGLBKXAl7BS3ZSoYoRzFgPCHJFJWz19f7tt/vVcmM9yIZyLYPtn2R6M7WV9Ry8g+5pldtCwDH2xsp4iHn8HeYYIjWFJgzJc1KLOQSbVTAuBEAjk0HcFxFxTnBUAAEbAXe2BKQE2CPSMK5DYj9qASRhR83nJNDZjkR0ZpMbAFiH4kny61K+1pkGokirBmmGc9C++2WBdH2ibYm2nrEBe1dhVcWuOhZWQdgS3LW7St+NijGraK8P9wyqgI4NMfhI9G3FIAD7AHSOwBwRAuVCzy32uB0syuwthLD3WsmEwvfq7NE1adYd1STU9Yor2JFsX/Clin2Eci/4TmHXywLYjCGFeUA9i2JGjFwBHiC54AAHLBDjhKwkDudVYOFIxSp9a7Xh+CN2NMAunH90y+1RYgXjlwee9yjbtc1HBCNubQvBX1i/xX+JRiDCjufZfDIjs8v5PGxn3Fc4c37nwBwUDKqnxH+UweadnDusHcchxwiaPX+MV/hqM/08f1sVdg/wtbCgVM7GyUHk4HjrbdDIRNH6EycbSFzYuF4InCMzBxkyACzo+ydmDPUToXMGy/4OhDE8XDAl9qm8Gd8R/sUvJ8JbjUKxWyIhUO63gwfZIRgCxWcU3H2RtsrADjQXgRAA4Eb3vCdCX6BN44AHJQDnQHJvlEAHJcApVUGDoCoAGJbAHBA5sgOlnslFCAAFcG8AZtC8EYAOEAcZpuGT6Ib0P7qqt1uN+1PAeD4gz9sv9rftW+vtu368Nr2b63tsF1hp54eCVSB3TjAnjw9i+EDuoFmFK1beqIEgAx8qYWRDgS4N8AyF2CZ+Opj2+Pr4wf0EiGww0BMsJPgmraTimkgVmAGjgOZNgDiwLheg5kDsZCHn77wb2inYgCH9N8V14jrFC1PMIcE/hxewmcLXbnd0g/A2X+/29EmPxO88UAQBopLDgAGIVbB++j8hrZke7CJXF3y3gC5GcAB5g78fnN9xy8xcFy2T5+/bjcf7shMBbDG9YcPbXt9Q1aSDVqn7HcwPrRZb8GeYCYlA4spA2ScUkt266T+fQJwWB8MWC/LUm3x3vV4P1N1Bg7GZGgbIqYBQEzEqgmOjH+D3z7HQ62A+d6udOc4Lf/qcx3PgYotyMQf+9v13jVWZ3sLXSc/eSxOmGOoeR7k6CQvtDOl1WBUfaiFkFlvk2LSsZbOwzHESDMQ43iDzo7+J6YdPG7E9AxA8ltcOFwijPN5Q7ZCNkrFLy6C6EwVAoiqzZ1jgf1srYS4bUadM10zWhjG2tqO2HethcrJWBLrifd+8w//uwRwHJm+o3jbeGbt8aaeu+DaDgn8YoNceLNw1q5rX+VvLWdQxzq/f8mmdzlM6NGwV5c+M8e0BxtdPnAuPjDHE4bcXQVXFCBy6pKFGGrVMX7fqXj60rMV43XEQjKPd+ke9Zp1niqAo4KstS/ySotDqjH5ee5n3TrPwbk1mJ9hHPN4Bqj3muXy3NyfWo81uVx6tnPvXV3TFblckt1zr71H3tfWwbpBOp//58jmWLWGW32pfm7VuWdUQkvrdqRzYw7w+ppe8bhnm7M2r2v3ndeuj7eCUOoznQZwVPmZn0u/d3DUqX3pmOnae+raru2dpbmf52GWkTrnOTczgGPxhiVgME8iEwTuu+oq3L9mAI4lxbC+SY8r+ef31jnQ3tFGWFKMS8q/Xm9pvmfH7L1KqF43xzIAON6jmk7MzJQse68iXDJa9bU1Zba0QZY2R3V0501QHZ48WM/VGUOguz/VsoJy4HYCKUVQvMpaXcdRZha8t4XJnGXnlBFec8aWlOg5J6Lfd3kvrH1+6XUnrur+mH9eku+1fbEkcznenwHgyMqmdIoLkGMCcXi8S/Nfn+XUGpxahzUdcU6fLM3RuTF6P8wBvroGS3I/y7UUXkbgBt2Xz/PW2vPTl/YFAI6hQr1XCsIpdUCIAV4EsQjgeGRfVoI5mBgwgCP6PBeEggqkTaUYh25WTuhnJa/WGTii4CPYNwzaEIiDXwHkEIBDiWmBNxDGEY02fgJ44+lN1OKkwkWwDLTQqGpBdd/jk/rLPuKZ8NxKsgyVx1nxp4R5TQR3EshcLf6Q6xW2yDAPrUNvjVE/1as8nLRCkEKuoKsrKUtBU+ke8052Wc7MapKBzmRn6IGTngXVCAYdHcTdSKKiisHVpP5MQsii1Yyqgjr4QwwccV1/Z3Bc9aSeYAfcHBTWiml+NEd2go+/JyAy76Ugi6t/yJQSwW1X8hiwmok9I5/FqK6XxYExgF1Z45mJ4w7SiIjOwKwgtywCDQXEoUrRkgCJgFB0TirsFKjkduBDgAPLooKTXivtnaxS8qwx9xUBlKE6usObRB2vVgyU01A8nO/C7kanOIJJo3NtvazEbddTlPwEFQ/r50r8CjTmzcSasGa/lnScpCPkYwJwpF1wjXLoQyXPhyhiyH2pAjd4y61Uokpez162Pu8Za1PZBNiCSaAPzUvs82gp0fO1dR92Bo6q43HPZCvLxA2Sxz1wymrNYA3plVgFIFD6Hdf1W7LXg90KIPiSD3D02WhxNdiniU3Ia9zXUjLTE/EGnjvR5T0YLBx+/pBX7muWqcsOWPeY1z0+3S4A8It/Phd3naDAWwcmKbgqnRkBxjg7Ub9G5bn2SMisZd0tXiRRsWOkU6SnVLHO9GCCVDHKsIPu04zqdAY84+zCYLEAHBdktJZ/6+RqQLJ0vxLQpOxEsHj06cuZiMPsbQyo+/p05dgsNxTn0D0uvnVy1lXD7uXu/ULK6zBgCaQNoO4wD4WBg+PIRGewFYWKkh6OJHWA7gy+I5iR6xZngdKKTUHfbogQPEZrkJvtpt0iqXTZ2rcfP7Zff/+DABxffd3IunGxbdfbW9KQbyMBxoR8MDRwLyIzZQaOAOTYBtnPpsxEMEKyCrsqNoHUV6aQjpYhZOJA0pDMG9Ey5Rm/w7dR0o8+GpjFIll0AItY+GVIPiKxxORSVG+jmvjq7ZVARbBNKdmk9hVqkxK6Kyq5rb8lk9KdYCpjVTATU8iHoWJXOhT3/PJwz2Qo7NL19XW7ub7humzcaoQ2xXtP1xnOg8nMr0Q+KsEhKwCGAGhxcyu2je1uE4lW+KBiHcH7kTwj8we/BLpBokCV51dMUKJNAH9HshJfAHvs8RxXTE65ilrrJnCnWSkIIsBmDJ+J4zeY5nBoTy+PTNyTwYOsHqpmF3vECAS2POP6WEsk3jDHbA0TIJJwSjp7AAEEZnSQvknWOuu6FPXwpRaLE+RHmGXADDasnl9h4MC4XI0vnXhFmYGM2j6SiYSMGmqj0tdWYDVXW7NFTvxzeyKCwAPAoePBBavJv3z5kj7WdrPjXkyAaoCOmNxrbh2C5NA2z0JIBOu6hXmI95aGTtvANQ1gRuhpJj8BJkLbHQM4lhI2sa8F4BC4igCO2Ne6B3yjmYGjJy49ItsQ2reSaLT9lA0bARwCg9mvEDCrMnT42S23Sz6AZa226HJUJHVBsnoFGLb4+h4B9f/AwFGBi2PywN50OTrG0BaY2MIOj8Vosok9ARj3cjPHWCuBOIKpwu1TEoQR590AbRjAwe/WvdFGCCQABHEcAsiBPQQQx/Nbe8SZ8uXQ7gHieHlr9wZvHA4EcDyTgSMAHDFmt1FR2yyxgsh/lH4HcINtXZ6e29szWCHEwMFkPdgqgunB5/VsoRIMmAZLqX2K9CGZiNgqA/qut1GBHpwBHGK7qsH5gHTbly7ADbBKXWKfRbsT7DmMh+xAaBkCEMflVfv7f/yb9nd//Uftj26/ar/YXbfbt9auAWCAIkSxyOMDmS/AuvHyCNYLgCkCwMG2LQBwBCMkhDUBHPa31HbqBbpsv2u7T2LfAIADQA+8zlZ1sIHYJ+0iAI9qNZYMHGADAAvK40N7erwnM0iDbQOI8fmp3f/4U3u4v29PAE9Ad12gLcqG9skADq8H2UEBKoEuCn9NNmLbLgPAcbNHq7ar9vTw2B6+3LcvP/3Unh4BwkSxyQsBHHIxLk8ycCBWA715e/Oh3d5+oA6CDfz0NQAcHwLAcUMAx+b6muAN2ELIBHwZAiOcKGcbVtk8n7neC+DIM8cAHIzTWz0b28/2zk+fQECcur/ZXo2gWTmC3X/Xh2dw13yuHP1hnzcMzsjmZVxjtSqx/27dGq1GFgDxNdbonwf/btKVin+NVcg+QXDH4P51HI6lRoAq2UujzUrV6ckAZrYOK9gF/W3dDvsuAId8Grcywd/TfjkWogcLULJ0oZgPAuySiUgXQoC1SOBH+j3wowj+Rfu70nInwFe5byrDSrR28xrXGC19FvwXtnGcV7MEvrZv/+F/3/bf/bBYpOoY27Jt1Kt5Hkq2kAmwMRcb2hezb2YA7AKLxpr8LMWUl+Sm2vZ6Hle0pO+7pec7F9eunxmvfXy141jOmLOosegj/+YdAI667kvjXl2/Mvd+z6m40ylfqcdTzMCxnKtYG8sQb53inPNnluZ7SSZ+33vVc94Qx1mYr6W5r/etf18az88Z97m1WZLJtbEsjWvtWYZz77Rv8evSM5y71tq8nJrvWUZO/T7PxZIu6UVyy/HWOYZU9d28F45lcgRqeJ4Wx7EiV3i+JTCcYyZr+3HJpp+T0ywaXFnP+uze6/P9l+SEz/3P/9n/XkJpWpojoZlogvt7xolccmh0LVMujowLaw7PuY05T9gpx2l+nlWFm8YvoofTYXZZCfcA6NKCn1pYOSpjIn9pg60p2FPPcVagzk3Cib+fW5slRXjutXPXXHuenL4olLSB7gZv3KQVbZ0bxejFCZwyr0VXDscMM3xvAXBUmTvaSwn4+XkgjnljL83ZKQX9HmN27KCsg5nOrWmKUAbu9copJ2htjOecuJyLMwCOvD/PSe6V22VECr1SlPVq+nNOkPez5WSWgXOO0dK8zK+dW/PZCC7N9189gMPIz76+ddwvT/cDgENxaiUFPN8ZEDIDB5IBZOAwgAMsHKr2NAjLPaGdkGfQm19IekRlHJNQvT+z0fpZEcFkmOjxlaRDliC+goWDbBxXgmu8kX3DibwAchQwx0s7tBe0U0FVDUAcAeB4QrXo80t7YLBD9KRITLw8q3+15sv6IL47kRFUrq7KGJwn2tVIYttsyYL3w7oTuuWw56S0A9e576xQMxlp18BVDjgAZ515IH4jKFCBBAU80PeBaVBHeaGMGshgZgyWJ3b2DY6CcqOETPzqlGVMSbTnyVhvrBkDELqHE5y6lgliI9GozZI6Sj8a2e5Ard9TxxCjMegixter8efAjYZr7gslRAww0uFXBWgC1JRQef7eswCRZMSnYH/iOm4nlDonWSSc8+3JFsfinVB165SUS27YDJcz82rQhvEYlYHD4BSBnIzmibhJJhY8A13sMVbphmD6CPDQECxPkECtOBidldTD9eUUY2VsPf7EDhQ/LPdGWft0BYc9VhHvUfeR1Z0hJ9x7lqkekDHdt9ukMOmO9xKUUZk1zBSlOamJaCewXaFpH1vzlxouKzOmoUsGQ2bpWxTbrNcHuotIIrgSK3hbbEcjiaL79mRLt+ejr8N2DhqA9O8kF305yuf4WAFYmBhntNcC9ZJJ96IDLZSJH1JyS4/fvyN47LYZBvokuG/wLWJN+VoEoMt949Fyjs0CIR8u2lIFm4Mq7/tYaw9t62d87+8JfSKEUHxZQcbfwpbofmoH1YNqwcKR57IIJAeAg8gK9ZQZAr660yxFx/6RtVtqOQOSMuhqnRbPHNrQeyzixbkXBNgI1o0Adei5AgwVOkFYl6lFgG1evqcfdVVhfxUtynwW68kj6QHJJhmTENANtgKDRUnegKQTg/nyIfA73mvdgnVD5e328qJdX122D7tN++buQ/vF19+yhcrXn75tN/u7tt/etN3VnmwcmYQngwASX0r2g75dN1JCm+1UzJRjHZ3ZydouS7oVPhRAsqBJp54Mm4GPAkxKVgskEcGogcQRWTr0GSQYybSBpFNQ6iN5w4rhAG+oVUrQ2r+9tkuAOPDsbkcx+AiXTB4y+RTMakxygXkE/6W9t5Rb+qSD2GYACcdIdtovwDwDxOHqdyb10CqEvqCYJpisZKK9VKuSKUVU/tBboJvfX+8E4NheZZsD0dgfCCTBWAHgUHLgQiCK7Tahoagy3l3v2jWAIDf7tgHQY79t2+stpQtJNoA/cA+2VgH4AvePViF8hgPAIgAqREuPiwsmeukzt0jQRYKJIJ3KQhQOhEGhZvVQixpVv+I623gOmQ7taTAFsIIbABFUnINJ7uVZe4H95GOHl6QQ9X1h4JBL1X0qyQ+ep/uQStjKN8xEp+LQIAAAIABJREFUMtrS+DlizcTc1X1kAUp1bbLWbLaaE4IrxMAnoIhAUPavDQrxOU+WQ3YWz/eIynfK41vbbfdkZakADgPLOKfJwBEAEYKS3LojfCa0aeMwgwrGOtROLZ4q9BbA4bY7TE8FZXY/I4QWDjubBSkAcRCEKQYI29a0QzVQkt6yKvFlYyZEHcfoJGJn4chzhZqWpX3DmeuobXL+vTtiPcQSeniqMA/nWx8IQFP1yQ3skvdoHWF/o4P+7IfIRIbn7+uVWKRNz2hHw+kucVD7QzWWKZ8p1sO+SRgvgGnYOuUQ+5QgDp13qVchp2ybAuYNtU/hV+hesnC4bRWu9YLPICmJdleQ07f2BCYOgDheWwA4AOY4EMiBlirPLC2QDycQZLRi4Zk0mI2yJVkHcNhGvLGtiFqpEMABQId1NYsPtNcEZpK0iMnnkmwbZOCAXgOAAzod+ovgNoHY9Ldtts2i3os2Kt4DeeKLVmgAa1wCxBGgjcsD2qcIbEFTjSQ77NPzc9tcgGXjsv2N775rv/n2+/a3v/2h/dHHz+2rq027vbxsOwwYevTxgdeAdmH7GDBwAKzipDJsJe6D3R7gDTJweL9hnREzgu0HC9TnT2338UPbf7hrr5eXnGuB+QEs3KhIIcCQADwCwAEQlts5ALwBm/r2DGaQ53aJ+wBQcf/QHr58IdDi8IrVfQ1Q5JVYBMJOU/8RFCEQB3VEgPxga7DlAI+4uQZo9LJ9+fEnfoGBwy1U2GIHoJZgZiJ7VLT/wkKrjRrAPWabeW3X+5u239/yfQDm3Hz42K7vbqNdClqn3HUAx37H9ReTGOxg7Gj6WmgvKnCx46oVfGD73GMC/VwVXnCpDDavXmUT0nVrjFh2pPuG8vzirJgFQP0+HlsChUPF1Zj+WsyyApcdX3As0pCOrr+7fz2DR3D9Wjg7HHcLEMFzohnWmWsKdcdrpZVI+pCyTdn4OIpO6vmSdjvu5/g6Ad05p3E6w/QGk4d8T41HNi7ObnlOicG6uCELLN3S1zMVLHPUb2F3CwsXQblgfaP8hr9cABz+jFtBZUIv2MroVgWoKGNBpeiks051k9XX4aJ994/+h7b/9ocwZ1W++tmi+khLP/vMuJRsrDJc15nW+x3gjSq/NW4tMeln76VYfx3rKOsdwDFfp37mVB6gyvK52P/x2FYAHAOwS3fIM3H6lWX1Ftjh3zvmjM+9cx7nvVt/96mbTE88r5gpXPJe9cJSfmAth7D03rpeS+u/JgdL47dsrsn3LJ/zvev41ua9vmdpbO+RYY/9Pc+2JM/+/NJ4z/1tXoNzc17/fmp+3rO2876qc3ykV0qBewVBWWes6ZpT86WzYj9vWk6W1noeq+47FdC78GoCq81jmO1+1asVvDHL7c/VZbNsrvoDRc8szfu5cQwAjkWBj+Bq1XH9fccAjupYcKI74eboI03KbUlpL22ApQcaFd77jM/8meG6K4ngeX7ko4zB6Z+7adeM1SmFcupvpxTJaUNxujJ1nq81JbGkEM8p0nPXWn6mTi9XcTCnNqhpFl0xmEamgDhOOz7L7Bv8TNI+jvJwvFYj6Oc9BmRJua7tg+qIzT+fu9ex8lwHcJxb55QXVyWXU0M17mv7/pwxW5Tlad/yoDCBpNJQxKHBCtxgAiXJRiqlef7r3K8Z4d9nHU45W/MemOfHvy/NbX3trxrAMR8GZ8ft8HTffioMHJ47BAjqgU/0yqICZTVnADgQMEcFilg4eqCDCXgfFIOqXJWLokgmnSsDuEGBHNTSgx4LeeGZziAO0scXEMdVa69k4VC7FCamHfCMn83IgYC6ABwv7fkVTBzRQuXlpT0yOIw2Kk8EcoCuFAAVU8Nr/SZbwqRXD3b3sUfwNP8Wn8sgpatDENwx20mRawdAk42gMxkoGrdEp6x+4Ir59nH2hHGvdhAdd3kXe4k7qbVyMOTYBYpJSIcdPB6+9Ll6DLbptewrRxhJy6jQ4L5xEjEjD74Hvme5tK4d//N1tO/CbU1hdyWEPwCZqIFfunuheyrVnFdY1/SKV0dYiYHeZtzLkewokeAxd7+TM7qG7jsDODLdwimuSVeNWeF6p8FjnofqjpDDCParIrMnO4dAQABQaDncZiIrQSXBqbsQZBw3ZFY3zjpW4jHSVjuZsuT/mTngSB9GkFDtbGq1X4wt5oKfK0xdae9C6PDZY309g9k6pavHkTTvZrOI2CFnPRh0RVlbApMR39KYuoyzepLJtki4eI8Q/KTERs+DjCANPk8k6ftz9PUxkMAiryrQDuBg8CqSbvh8DSRU9aG1xmFL19b4I8nkKuE5WaI4Y+pDxXe984OxBgHzOF/ElXu1eCYTgo6baxV09aUlhty22Iel8p2J+JQNg5C8UF0DKchbkqZ5eBw11XgwM6tGaRlRfJTUfvUgGiAPMfO4KrXqsA40S82bh2Nrr/hL6S9uiU8Nx5ZH6pku5o/RHtkb9HxXbVz3mW1ZB1/19kD2yRKQwqnqtqIybphtw8wvCXiKzch8mZY1h0QgVAYcup6m3Fn/k3lA1fsXQlOFjBYAh40BAWuNrA78DJPXSn4KwCFwjRg5wu4yuCAZli5G0uSt7S4v2lf7fft8d9e+/epz+/bzt+3br79rdzcf2+31h7a52JGJw+AStiYggEM3Qq94DIbJIvg5QUHOpIatSdi7rO9k5aiquJ8fn9rz43P2R98EUwMGCkADKfwjmSjGqtf28gzw6VN7eHikT4aEkysmkWh6fBCAA0kzulEEu0QK5AAAx0Xbos996FPnr6U/kUMT+wf0B9uY7PZKLLMNip6Rz4x8GxPr4TcG6MwADiTe4Sv63qwkjwQp9rOAFkgsbtTe7gWk9wFWQIU1xn4llhCAN/C125nZotPU81kPAnBAHnasJMb4XlkRjSQZALu4xxYAjpt9u/1wKxDH9Z6/72+ulWB7fSVIBK1f2Fpls21YE/yDDwwgDZJqkAeMxywmCVSg69KBqqlnCAro3mTaudC3TJJdXYmJ4+mJAI49EmoBBGE1OxLHhxcBmC4vOe9gJqGs1/YmJZEkIEa3ebbhafsW2FbqOQnvM5jbNkltUAR3TUr7qGj3e6/3twRa6AzxmqCNBHA4CScLlArDNpyJTibWsW46Z4Dpg+wq270qrcPepV8SlewA12CMCUCzz+BEUSJjBeBg1XAACzwWAkEcSgqVKzCGGFDoM5Rx93nVmM3Awfc2JXD5ryRx7L/4u55HVdDWVUdAhnhzt+Fx7ggAh+N7CqYaoD1Weh/ZkALoCddgHFqtgg7nRT58gDo8pgmsZ//JF+u2pzByxCV64kZ2bg5Kz3MVJio8w8Ks4rOKfeg4K5ixiEl1r0+A1IZihQCgGYiG79zzYDrCd4KoJIvSzwBwvLbnl0aGDXwRwHFo7f7lpX15ObCNCgAc0G4dwPFGJgi2pCpgEtnP2HPYO2RVCoDeAOAI9g3/LfYxrsUzeCQ81c4p2n5B1wbrEMEbsFUAqW0BYtsHS1Fnt1GSNc4VWQwVkH0CFATcuIwv4KLAwMF2J/gbbCx0Gubt8SHszmX7/vau/cFXn9qf/uqP2t/85rv2zfV1u7vatB0ECgCVx6d2CbAhAC94/mc9K9qqALxC9o0X+EWIJ2xAu0RmDYF0sP9whn/ls13d3iSAY3d72w4g+QiWTZxft0gmY59AzwGsQ7CY7JDbdD3Tjj2wnYsBHI3MHGqj8uPvfksdhdWln8B2ZDgXqAUOAYsB8sSkCKz4TNAM7AweGxJ8e33NXfy7v/xd++l3P7J1FGy9zxSw/yqEuRTY8e2tbXYAOAoACR15eA4w3gXs6zW/CFIEKPHmpu0xH3d3bXtz2zZsn2IGDgA4dlkX4BZ5PCmYqSR8Xm9zg4Pc2rH61OnvDUlrJ3i6Xuq6YdYJIx2893tNhNfPVuCEbYjPQOfifrUt1Hgu6GDyqn/6uXGMSbpYtjIE1THO1xh/7+wfeS5zzNO0juVcqtC2nGyfCDiujLfYj+oxPfr5JammFqHSNYq/K97DFngJau+gFNwLe76DK9QaT6cY+dcGXjqxzWuZMAx+CcBE4UNaftLglbHXOKRzA/Q/ayHUZBRqzGaedzNWff+P/8cEcExGrrBylPNkibmMvtNxUeEsO3mGPwHcGNmkxtzduRxNjS8fP2/4BRHDzLPIkiEtQIo5fiKXZTxz+velOP7S+0MqUl59D89nHdIpAMeiD1B8l5VH08sGKK88y8nPHgFNJB+Zk4gi0zlPsTSX9ZmPY1U1ktpHNM/32u9r+qXeZ2lMfm3puktr/N5xezxrcrwmP0ufG2RkIX90SjZmOVuTv/m5luS82pIlWZ+vvSYD8zPONmqWk0XbOsllHW/VhfPr81yd0iNpx999rw7i8PzMermu+9Jz2W5r7pb3xNp+XZL1RT0zFzksXHC+1rvX8l/8+f9xPOpSIVHRZMcgjmMjgAmbkX2ZJZgSVEubam2jnVLEa0KyrOCXl6Nf35GPpWnxATYOx1kxuq6Sz23gJWUxb9ylq59SdktCNF+jjuucEjunsM6N75xzsDSW4ZrhLCrg5r+MVSPVkWa1alQ7DlWrpV3GkbKIIMGggEp1ZHd+RuQX3+/k2bsM9s8HcHg9lxTcPHdLinXeB+f2WN0Lx1WX42qfW9uzbTbK5fq1nIw8D8Yanz9kwpXAce35efmZqBquCryDOM4DOGajd85IrhnoOptrzsp7DVuVk7Xr8nmzSitjfPn2rntqNWqRcR5q9PbaHid3ZQnA4V4AcHz5t/+CprG2CmEv4Ah2KqilSs9VAEcEzh3UNP2wM5Q6/C8BOHrvy/5sNWuKD6oigAEoZAAI4NDPZuBQdiLaqcwAjmDnQFDn5e2lPbN9CnoYq5IF/YZV3Qf2DSVD8DOCdTo81hBiDVRGlVw/NoePYTukKjSR/2fNnJue6JA7VC335D11QoAqtJgRe+9kWV2EFMlQkr8GhwudsD8/VCsaFjAdaHxEG/YlFbtZMTQgqWQzM2iANYzQW77oKBYp2khcKygmOdX/cpbxc1KEZkgisBtKxuj9EWeITHgmABPQkdAOVbFwmsJAObkcyawMpudkOxgRx8i0IwHgWDaqyZoQSJpkxKjBBvpguVbRuT02IHWJnwsTU4BDTqPq75Wu08lfPV+vPHESeqpcD+p6tZ2Im2VOoRzQzZYfzyrbPlZHzbavO+Hj2uQ6F2rb6rB3BRdsBgngmAIGfCMGFpS25TCh/RKzFMs86ubxWgmgKHsw/ZFooTKcGwzQKAAOt42J7TEClKLayBVsul8w16QNLJTfdZKcMBoCKgU4EfLsj6i4vgM1Op7imNY18v9TMKbPjSjYYyevyMU0k9yv/XAWbAcGhkVyy/ZTW6kkAxgzj0BIEIs4aeX2R2JREJONmTgy74dswRGoO+iNLRPlObSlUkAy0GmdkuwfA62xL9CPkXxe9weP3vBSv65Yc7V394ttB/EWUhtH7kvy36ujpHt1z5gZtdDis54GcFT/0ObAQdDu5yiZq/0xAjhih/UqsQLgkJrqOsDsG72FT63qD1AXH0LKxNOjPezDQjosqQaQSFFbEQeQZdtYCewgaMyzWTXAPAAABz8bIB+BNsSElC1XYl7dHgt+yQaU5xcX7XZz2b66vWvff/1N++7r79v33/yCAA6wcFy2jb6iZQFaOCCxj2pmJIhaAXCIgaP4Nkbi2dYFYIl2CXFtmMIKgAsfGEkfUKCjjz2TOKR1R/Wt5oNsFy/P7eH+oSG5hJ/dK92AWyS6mIhyMJ5Vy/DpnuX0MRgPin68T63jzCjE6m4y8oDRAqCJPVu3AIyRLCPcrAKrUXaYTIvkVWxks1W45Z6uL1YR7EUwWJC2f7tLJg6uM9r8IfEFVg2CfSVfSDgCkFFyYcXvfWsvL0/JYmLWHjNwkLUEzwjGFoAjwORxsyeI4/bDXfvw1YcGEAfAKtvdFdk3MH9OHsCHIuMGQDuxhwhwiVYnu/01AR1I4hG+8foS7TO6TnUbFu81AV9i7pGcy72PFgGiZlYblisBZZCwg8yxQlp+FLdFtIdYPmfqbGubOILjE4U4UIrXWBHPC8E6Yh1DMHawzTh5JztwSTlCkgfgDbDW4LMQEQG3o/KWn6+tQ2SvHC+QfQt2BLDmBQgE19pcCTQjUHgwJYVekQ3DnscedKsxM2aFM03ZtMdqAEcFI0RFsf2egroRA4cS5KoU7po6x0yQTTAhRDIM8jDEj1ZAHDOAg552V56hJ9NTz4o3yVNl4AhwyzsAHEdByWTEGhxAyccM2gi9lgrcjEt+wW53OT5V/6/f2zGFXlq2BOCw5Sgevuyn2WK4xAU9GC6NATdoc0H9GPIs4ARYOdxCRWfdyiJE5g2DNwIERhZHgjZwhkTbJLS4UCuVp1eBNR4Ob2Tf+IJ2KngdYA0wLlH+wMAh9g4xb0iudPYOAIcZlaAHA8QBAMNbFFRQv/NvYOTQ+JlYxf6LZGz6xiycEFAODERslxHgDTFwdAAH9LEq3JFsxX7tPlv62SzUEJgaaM1k34CbwpYqB4E4yGLXCLoAeG97ddF2V1ft29u79sOHr9rf++FX7U+++a79cPexfdhsG3iSLqItDAEc0D0AbgDEEC1j8Kz4GW1UuKcI4Lhqb9A1cbanzsHege68u2n7Tx/blqCFawJosE7+B2YJ+hxuR8bzP1iOoG+lg9lSBa+DgeMZ9lPta8AO8nh/3+6//ETbg89heQnqjWQ45Ik61+0oQ+YQiwB44+b2Vu2d3lpDCxXs4h9/+6MYOALAQaA25gJzUgActD9o7RTAQwLeXqRrBDCELYNN0/oCwAEQCwAc+L65vm1X12KhAniDbafglxME3k/1Bq/aD9O2f+ssSG4hN5xPI64xVN8G41ZJnkhvjueVXJwKNsCYFs4l/Xwh38i2q9o72Ul9uJ9XetxEx4jjMxNtUmmxNY/V/nW3i73FIf1W7LESf65x0TFGOsZQDNrLOOgA4HCMostwj5ZUP1zPMzBwxOkibVE5P0p/mFG3t2kzIAngUjyPz5tq1SdwpsD/5XSY8Yw+RulpnQHz/pwjMaQ5VpOmY4FBhD5piWUaMOPPDDZ2AiXYZ/nFf/VPFwAccdqKg39dm7EavBRwBNB4lt0je8pj0Ch7M9jIvtMom8UmzgfvukHSttZnGOW9njGnj/LXWS5H2dQnqhwvxc3nPTve56+GgeM9Y196TzzAYuHoEO9c/bD+kPNikKjzFdlSbx3UUy89xqeKV9MTacNI5vle+32+R91LVXctrXndQ1VPzms/y/eSvM/XmvXv0t+Xpn5pbX6v9VqQ8bU56PHkdZlf2gtLc1/Xeb7f0p6a17XO7Xv0DD/vYrgJoDDrxqU1WLJPa7K6ZE+l145zsaf0xRqL0VB8dkb/nZv7peeyr8B1qDmXcrGl+V9ax/xIxKEv/q9/+WeO13esxow6Gh7KBiKGUxZvRoMOCzkzVSRIpAR2z6Cd1p2SPhPzpnvPJhyNCD2sDjWddruGKAdBCczzK35u3HTeyrOfM1rv3RBrNmLJaM6bfO2zs6Jee9+a4llaj+PxVGesn8gtqA44z/dOxUNE+rKBM21aVVK8jgMAhbrV9K4K0FVl4YrSSGaXZN08pqMkaTqfo9yck9O1DT5v8iVlt6TAl9bt2ECeZ+BYM5h5/aTfHx3+tXFnGjod0fW9vSY3NdGq6e6gg7xvAXDk4SUCeecM2JrxmWV+Xotz63DKYZkN9Ll5n+dmfibOatDIV1nQmEuyPlgaqi4fE73907OM4i+H5/t2/2//ZdK4ev5HBg73YA9K7JmBg/TdT+z9qmBysEmYejF6h7MyNgK+ov0Mat/cu5Gcqck4BxEJ4kCprUpILzYdwAFAB8AcBHQgKc0WIwEWukDARH1wD2DfIOtGADgQMGegB5VT6iv7gEqaxwBwgLI1KkoNtEiQWtgEVxto3vw/r5FXSgFV+VQjjTV3cCSQE8QwJPWc5HMYU0l3a2AzbAwMGry9SvdSLjk4JxxLojCT3j1B2UefOcRQwHHXCFbrcU35yTBZAXF0lgpVpjtxrbXRuAIQ4mS2k7iR8E3UShgA3bZU68cyG8RWHe4JcqMrOJjmHVQC+KO+1YVzp9VDdwVILShpOc59LuVE1xYLHbwh2Ym9zCSqKUf7mke29tixrPR2HG6t1iz3GJgsuoMaajfYasqDTO5STHG2EXKiogKP+nrWwJfzsxG8KzLt5NXRnooEBefE4w6H+siLo26J8L1EuyTA9Sv1XQFneC7rsmUuIuyNkjKlb3skXlO2gtZavcm9dyPoF/kCU9byOt4jlt3wZaJjRSTR+3N0EJNe0z4ZBc02gHog/tYBHNpXcePp+XUtyvV0zQRslORPTxoVBqDYix0AYVkvAI5gS3Kv7ARX+J7eDwHISPb6ABRFXiMrj3EHJ2GVjEeS3jKCBzKAIyY3bGff82YXEiBKohJ6KD/SNYZbc3hvSgQ7g08ocplotp0w443nyYqpVHSnxhZ7iO1sxMZzHTsIKQAWCd+A/uoARY2xh0r9NN2v8M7VmJhMBe22/Yc4XPc94oBkTIj97eSO8JgH0QrbFdV4QzuVLrcVBCW507nMe9pntvhLgbHYnvakJ8AZ2Y4qmnapDQoCwGi7IpAHvpJ5A4l6A/XCdkkEILNYO7kVaqNyQQDHd19/274ngOOHdof+8fu7dvGKaloF4pE03iHZxST/VjT0l1dk38AXk8a1fD6NtpOfBvdIdyfYNsDtTCSi4vvxkckbAzicEHZLGPpwhwOTR2BrQDBdSaAAQVOvIclldowDKd/ZAgDvN2MGWA0iOQiAA+jX3U6AwXKyQgBAoFYYYCfTPrgsR+ygNUeAHwlCghyCGjuAyahURhKSvetRAR1MG5gqXBsADiTlEczHXsdjPLANzDNlRqCnnphSkgyfVRsTgBywH5FoE2BAySX8DUAMfLFqHl9IviNRCJnZAsgBNg4BOO4+fuDPW7B8bNCiBcweYtvAPa5RrbzVmjPhegBlPsawbXskx3a71uALM/kXXehpp0IWA/hl+nO2H4zkMZOuqGTHuDBegInJxBFgEuj3aCOD3fh8QOsUtIjZcq2RTOl6rvidseMMUqwJHcY4woza5siVcVK8V/Gyijz0g9j00IYhmC4SFGxAoWTHiXWMC0wuTCIzIYzPVd1i8Fvcgr8qMURQeZkjtmMkEERMONQNHZMhevmg77Ou0bWsaYLlKnxgWVn7uEK10Sq4INkAjgDAEgxgf0HOSPyLhBnZ/gIYAN8umvfkWW1KXtqe4LtAuJ0pyIm86gmMcajuS/YkTQAla8uDKRE6u7Dyc2QLOWcVWyOjpcdkQt4+WPyepgOtM5I6rt+iAPishgcfx85M2KgyoX1dcobrasXc0x5GEjvPKJ3xJO8ViXMBOLTv3LZEyctX6l4WK5DtRcANFzAAyAEWH7NlsKUFwRs4QwLA8cr2KfgCYAOsGwBv3ENPH8DKMTFwNDB2SIeQcSMYdgjgYCJee5otRIKJA2Nu1NP622uwLJEtaQJw2CdQSy/YSbSEEoAD7TQuAIIiiAPtNfAagIlqoSLQbLQ7qgwcBF2F1wHZBkiD9FxozQXbCvBGMHC8BAsHmTqUHN5eXbbdZtO+vr5p391+aH/7u1+033zzXfv1p6/bJ9hUgNgAOkS7Jtqz1wBvoIUKQBOvBIO0F4ERKfPRQgUgDjKauAgFYrzftS0AHF99aJvbG4IVDm8dwAFZJ4ADafpgG8WaUj7e0EYl2vcCsIHneH7SF9pYwW6CsRNxg4f79vz82F4OT2pXVhpLkRkr2AwI2qEMAeB1aDe3N+3Dhw+cH8zjPpiufgJ4o7RQces0tmKJFipmvjLrIllDg9WLawebVRk4AsCxv71jK5nd7V3b3Ny0q91e4A3YUIBhotULW2iE3kjfKmI2PsP5vAZ/AHrJcYfKpuyzcTImJRi3+8OLcbAJbIGxZCnJAijC+rUCA2sSyM/i99nOUYaGM2MU7wT7ReTEBpXp2GQFcNjnqOMgm1zNn6S5ODqIFe5PKVRX9/MZYo/Jb69sf8cpEZ09df26Hvb5u30X1aYBGdSHBGU8EzCMcwPuRQAHGNCCCY1jg74yO2/ozqMDa8Zb5P+MsfSQFTL0oOXdPpHWaSdDl1Ouw55C32g/CZgin9FAzTHhWp+faxMA0l/+1/9T23/7iwXwpdekF1SNcikfQnPb7eGS7B7FeUMGasFp3w8BPIo9JLdkjPXO9noUxoU4AkFH2l81dryUQJvj5vPYl3yP6rMs5UiOX/sPA+Dwmi/O14LfVZ/j5ByXPzruGEGWYDEssc3CfFplw5dYisefHPcEPlua+3P5u6V7zuvu8Z3Lj9RrzXtskJUSOxlk0XGVCRQ0z//SM63J4trarT3j/Az1OU7J+7in9M5Tc792n/lz83X9+7xu53SNbK3PEQWgOBQljbNVx7+2trN8Lo3XYLpTAI565/lZ1n7vcnl+h/5cOU9bswLiWLveqo50nvr/+b//XGHqEqSuAEcGqqfnGQJiNfkwLV5fsDGBGuLYaV/PbLB5Mc5Pb3/Huc25uPEWWqh036gGm8dy5fdssPc8y9qYzz3LmnI+ZSh/rqKajcPaWtSxrv28dC2PVfrBziGfjG/PBE//Ra/zbxNowyCO4mAqKDI6TrlxqyOPAK2pU+Mg4EShnB45i33TH6WAFqfGtF2zg3NqzZeU69paV4U9KI13jPXYCLwPwOF7Lj7DCQDH8QQ5xNcrgWu+8rwcl6B+BLwUqzk+xLjCZ6wSGw9UVvSe6yGBW7JeS+Oa5/49BnnJqPneSe0Xsrzk/KztxaPnyIOBkzAFRe20ciZiRpal7it1mv4qi/MzHJ4f2sO/E4DDBz48iyuS8H4j8rP3bwI4QPkd4A1WScZhD8frQpOOK7svPQP6SJosATi4n3EIm3o+FwaOhriCARyoOCEjh8AbAHXnFvL+AAAgAElEQVT07GRcA6wcZOCIAPAbGDfQQuWZgA5SITOAdggAx2MCOJCkcOJLiQMdWDNxzIkte8IyFwFi/iWCigwtJpCsREWnRHwCOkzKXJmKDPYwPWUq6LovJQ/CLUZ6oCSBU0fyswlRKAH/CP8WdSmdWA6rJVhtBg75KDGO+GymEB3sSYamCHBTTvQQ+uZ+5NZrHuOSfcF7DR7pybABuFHVSiY7HUUOEMuC7hGwpFOMVv3pGculjzXwrQYdW8BVTMdGMoSADv4eQXo/XrTfGEEHMQcLNq0DfmJUMf3ea9Zxqeucg45xSQSCqSCZSfoDJWTIwfAK1hmAER2E1J1vF2kG70pBHWE8kMPwGLSvinLUeMPG1KBXfU8E2jR1qhDv8twBHPUw4OC+BS6TCOVZmNyKYJY+O+d0pAMSvBHthPk+t/3KHK3tHetuI/ER+zLzVJ3BxokRf69+UPfyI0mB60U1+jEIRYF06voEh/U9NNihVLUB7uDaiPa522X7U7V7U0q8NIMrmUO2BLRARWMFNcSdLX9MDnidQw+YgSPY/pmgDbYaXjOYFTqAAzlkBKlmULdeg+WROu4S5mfLV0JXpsrL80X3I+1PWjbrfndLl95CxTotmIKKrCrhLP2fQB/Li2vXbCfioGcMOi1Z0sKHzIdq7omwBV8qWunArh/phBCL3CduB5AxzAggWi3UyzOhLrnWvokK4tgf+khPzhIwEYAmb/jioRfAXB4YFFCPIKSBX7W9Cz6v1w3ckLyxVYhfQ+KJcxs2jAmJ0O8BCAKZwf7qot1uN+3T7V375vM37bvP37Xvvvm+3e4/tJvdXbt8mwAcu73aOLBidUMGDgI4qIrk5+R0EbBiw2hgj/56cbEhMASsFkwCPT4SsACgBRJInFdWh6PaO2j08TqrcFEJ+UqgB0AGBERgnSMRK9FXck0AgReCL3AffAbvN2AAMkDfDwANADyeVYEuH9y+TiOoAGAOnwCdMDIgM9yflHH9XUweAtWgFcuO5zeCLJjcjgRBBNedfIEfev/lS7t/eGBbO9wTgBnun9dXghrAxLFHOxR8ob3KDm1PcP0LJhcw3j3vJ8MLnw6sa7jmw9MD2dcwvxAcgDJwHbRVuftw1+7ubtvt7bWCYVeX7ebutl3fgI5elaJI/DKpAQr86+u22+81X1wD7DckJlQNzFYegTBQu7GgKNcOSrXMNXhxaxYxV6h6W9XkuBfAD/TN0cbh+VnsNJDB8FMTMOxgdeqU0E1lrb3u2awuffd+tuDyM4HSWUIwKWRaAQNGAGeWQJJOTLvXvZlKlEgR0KrqL8cQvHk8V5CFpGwniCeqnAEGAYDDVV9mf8igWfcOqHMpRUHdL0esA0zypgZCmi00YhK0Txqvi01EM29F2n0PjFdA+GgtaXVY4nBL5068rbKoyQUKGzcYbydmZCxTt1MBuTWBGDi8n9buZ4vlddADCSTpf0fxh2LXOL7BV3KC0Z8PH7XMk8/rlq1UlhnY78bGPpHHEtCaPrZMEqaWH2ZKMxjnUton6UK1uDEwKBhTkIhE6ygA3QLEIQbK0J8EgHUAh4Bur+0R7awA4njCWfK1PR4A2gCIQ+ANsHCQgeO1tScwcFClgkEHOAToePmVbv8hUgsBFaCLCeAgyO5ZoAWMk60y0FpE4D38zi+3hCGyN47UTPiLgQP2Ci2kjhg42FZFAA4B1CLO5panOGe7FYt2rfRYtFDBw4iFw+ANMIWIicMtVaAbt2BQ2ly1j5td+/r6uv3x528J4PiT739o39zett1baxsATgN8KNCGAB2kq4LdCCAHWTi4aS7ZPuV1c9leAJKJ9kYErVzv2/bulgAO/Hy527KNDRg47FEDvgHwiZlZbC8PrwJwWEfDnr7CZtBGm/lE6/MSLVaenu41ToJEdaZ20Rr8UrbHgo0N+YOt+fjxI+cR9hvgUOyYLz9+aV9++kIbSPAj2aMEQIz0veIzb2CAEpA4txg7CKpQhqxQbqFCAMdtA4Dj+sMHMXDc3AZ4Y0sgDBnFMsIb0xtAZfrewXCRYbZEN9jf096tcbHqe7plhgB2eq+KQcZ2j3UT15hdsn3FfVOHLIA97Nt6LKMP7HN5nDl1oRjHWGio80dp0RQ20W1Hxkph62Z95hjAUc+D5SlLUlPxa9sZselUAIdbFPeGK2PUejw/juwmMkXBWoX7hC5PgKTbJUPOzfoW7JnZqjBiEpTrYI/jGOnTjeeQLLA0DV48stZbNhYADrB1JdAsgfHRwixAwNS3wYBk0Kvb13kmaxymxgD43NSBV+1X/+R/bvtvfkifac5hSCZrLsLx5zhHJDgmbP+Qx+jFLLm61RcrDDEEsRKY7vWoBag9n1VzXJkTHKxcKfzB2NJv6LLYwZ0lwBfjXrLzc+x8KVd0yqc4zjn8hwNweP2OHIF3ADiWciVLeQSyAcdZS2ekCXBV2GPmOH8d33Fup4Ov3jPnp9agjnvOVc1zVN+7lMOY91XdI/M+m/fiqestPeOs+1fX8x356aU5ODX/a3I/z/OptVma6/c+w9J6+npLTBXzdfn5vyIAx9pzUJcu4gvCZwzfkfZWb+aS4vf5mlV21n5eCQWfBc4M+67kLqp8Ls33KVlfkp1BzziG/a/+3/+PvDftkS1JssM8IzMjI3J5e1V1T8/0sGehJJASJGi0ACIpAoIAASL//0fxC4ejYc9U1VtyidyEc44dd3MPv5FZ00OCgF5VILeIe/26m5uZmx079tdxdmmJhwzg2FNO2RfokHf9ZOfJnxm9rOhnyuzQfWeKbun9L117X7EdaqFSn6Qtak6wTSRgaWOPxmwc/2zcr32WfK1/zLn6JdddUpiHDFen3Otp2853OmxPkuf9puyBHNkI1ERpQg6PG830PA3p1ejyltbgpbVpc9eq02cGZOl3o3GeGeSZQXtJcczWtK3DLwNwzPb8rIXK3MjkQEzWJQ0n85IsT+ckJX7qs+YgT4dijUNMcoqy7Cwp1dm48mFw/H6uD5cZSvLBzfeaOStLOnBmzJSWbBGxJr8ON+SDZwve5TV+yXHDe5/ub8vNT3+tEHJKZLqFiioLogLIlLJTAMeOwQjQjTqI7Erw6JAdiRYFbREkcFCbh/hKRW8AB1eTTgiTc2xUb6BGKavTlYIMBG4IyMH2KvFeSiuYOFi1rOo3PgcAHImB46k8ko4TATQEVG53AnCw13EAOERnK2CZD/dOjEYuiEsb56UIJRoI4QSYK69NAW9YRGYoiENfAB2Y+Ij7tp6KSpYmcuCeZSodTiw9WTdJjuJQ2NnGNt4sQ83xcvIt63lJdA/CiABOTAjDwFE1ncF9km5XMkQWEmtnvV9l33rHwJlonxGOmAO73is1+J+q0704DYgSg+vPsE39RLXVzFmP2dNzp8/XWcn3tQOtCa3JbCYcK4Aj7E3kcLhnY+EM5omP1yB9ZxNim0SIMJz2kLnUhsTr6GBiFVg+kFvW7Guo3q5p3ub6qg8Q4TFYJcWECb42phY59G3yaqCpAkwi4TJWf8bwuC6e8JAXy7XmwWfqXA1R/5LWuQ8c8lmDRcD7fAbg6NkuQmRZsKvn5d8zwKUW8TqBm/ZMtFRxQKaBEA0S6QNhLUEmrdr8qmH+SWcbn43AQr+6sedoBPw+VeusSGk0BOBi6A0nkc4jBnCE6DaghQJSGVRYWaUc8K0ADoPvIscpygTqfo4pkvT8CgYOyna0E+c1GuCk2soAcEjWmy3VPEQNXwIzyQ+wTovn72Qy7KzapAs45LHV4Jyp7luFloOjnv8cBG7Jb0EK4ogbgLqmS4V/iv/Ss/gwPPqfvpfnwj6KfZ09f3hgPJPsxGgCfLDnR0F2mXxVMllVn62SGJdozypDkVS8zXuoolZp5qc2nTVlIBKUpu6uLalo+hvbBuRCM4mAcFSfwtegzjFSpioPVRcjcU9K91W5WJ+Uq+15eXf1tnx4+7F8ePexXG4A4Lgsx0cn5fgIVcmoSD4pbKHCimXQ0J/Qp2HVKscQ7TW8EBnAUcEV1hdqo4IEEEAcO7RCIR2+KambHjOoQmANJJaUVOfPSCYZEBEgArJVUFiVZGNbADA6oC3LDaqF75V8i30V0l8Tl2YswDNbpzlYXnVcgJFcnU9vqyZJxXrmdhoO7CNQLwAHfEY9H8eQgj4IbGOlDGgRRbda4kCekVzVWqzKdrshsGK73ZbNRsAaLAMSXWirA8BFuD4VSAHGtd39jgAOteZQNTQSqOuz07jeGZk52J5nfVLOAeA4B4jjjElOrDkSoaDAJz39ek3wM+b7BIkbgjdUxU7gFuQwqOltG+3NEXBG7N0j2VHwGYBTqK3AEoeKb1Rrb7dMCD2AZcQAnEiuyB+TfOe93s44sbsqMLidqWQ3nUBzXi0AwQONua9fW6EAPFJbZkmKfE8Ab5D8BvCE4BOwdURLBoMwJAM5QdI7ltIvHqveJ/sgYMwI4JAPZQBl+BN2rajTG9sfdSHXpm7WiMm7lZBsKYEa+BcADv+ui4uE/+bxigVALRgqIGIAcIy62PNWgWqRyKuOYWhMz7H8+QBsRDrakBXNT2o7tRQFjUe3LDL/Q9+w+Wmz82R2/gW284UCEGrtTp/N9s3A2ADuVvfD4Jq4RnL923nY1tsQk+ZLtfmImUrjkcvoxGycBQlycCuVxjhEPbALYASr0VOrFbP3JF2BthbY8wBv7MDAsXsot2iXQsCGWDiuHwzgEKDj/vm53FMej9ABRACOsKEEcsReMAMHGZOg33cC8AHMALYdgPwI9DOgIDNw1P3isx3O3UgUHrNFBoBwBHCcKGGvFioCwIGRCPrNSWue1/HZAKMR2OOzA4FVZuAIZhboQDJvPJIxA2wcx9DxAewgKwT09tGqvDldl9+8eVf+9OOn8k//6I/Ld5dvyqaUcoqkLuxYPC/ZOMhQIUAIE8X3AKwAiiFZfSKA41ismmZ4BGDwfFPWaBdydUE2DrF0YIhRXMJwwYrgE85lsGUI3IN2XAEyDK8IAA6BOMCCktaA9vum3N1el+cntS2T79HOB/BDYPfuANgkgOOhXFxclKs3bwTyeHomywH21u31LcEbAHGAhYkyABse7ajI5BFMBJhPrJHR74wUBVhnH8BxwfYp28vLcsoWKpuygk1G6xSus/yX6gMOPrhUg/9uWeh1RfZJR3vUABy2R+F50P5Jz3Z6dchlZDBGx0ia2LKtVz0OA5gzEzlVf2U6CJsXtk7nwRarJgBxAuAYmaysArP9zTpYZ8pmh/P7sw6jbx9xkhr/sV8X7TINcI5QWdO/Fdzfn+NqfCT80eoXRGyrglGCsU3sGmLNMXuMzYJXm3Lm8w90GIBVQxFmZWhJtsixG5//wVoHv9oAjpMAZfZz19q4sbVeMHIZFDo739gWc0yQ6gBw/OZf/Ztg4AiwZpK5HOOwLLaz9r585veM7+/WNwTOzyQAa8REk62exZ7a4nqvjLGBHnDiM29/rXl+Y3ze8XnyvbO/kq+9d6acJtb/8wI4Rj1S99fED5o9V37uvfOvtFS0dG7AL/uyndwNwLQxhjaOc6b7Rt1w6Oelcf9D7tvODi3vk8fb9sUEtGRXbpLof+348/tm6znqz3GfHJrb2T5flJl0phnHNJOd1157Sf8vPfcoV7O96/EIGBZxnEUCB40gP8OSnIx7YHbGxJnD7IqvkZ0ZIGWUqTZHs9Xtxz7Tv7M5yvM+6tvXzoevsacbDOD4u9//TdXSLUkwf4il376kmGYHSAM4KvXlK1BO46Z+zShnSn+mfNoEKRAbR78QvPaJdr1sqJoAL41paYHnSntf4McFX1KgL/0e91uak/k66YrjOA+N+zXKZxxnd72c1ajoaSdD+q9tbE255805yowBHEtKtHN8ouImO+SH1uE18jgiVF/aO+MGHp/t0D2XlNvS+u/L6D8ugOPw/m3uep5j2eV9R3J87iUHUWfAIVmkXc3jY1bu+r4HcRySpSXlOnOOZwp8tnZ5H/j71wI4Dq3raDD1c6sz6vWaq6t69o3xGWZj9Xz52QDguP35P6hHdwZwxDy7IpN0iqaSRSABIAcGK3blMbdQYTP3GHskbERV7qoNBW95cGELFVBs6xTNYGPtVy25qPKBKuvKvHFUVqfH5QivEwWV9gAcyqGwOlvJUQAwEJxX+xQwbuBnBsoQ6H9WRQyC+gisIOis3usKTjU5M6OAZJO91CPXJYvj7uUNuMGhVOCEBsZzHJO3qj6I7AgpvXUv5FUR1AtGoqhS0Pt7eI8O5bE/Xe0TC+xWDS0xrLe2BLo/p0BWTa1XtpCwdXVH9vaGY4396jF0qVLubweQGyRJ3ymJKuaO/CmvWWeFFFQPNhDJdmM4qPsnrkN5M//zjOHngGLW/IumPDyHGsfWdWMcLV7VJimjaxN7gANepL6PuVUMNIEZHImKqWg6IS7P+yUK0jgUaSpa4rg51e1eSnY4SRoPXynBm/iMdr+3CRl4MLH3IZfUhyGnBnN19pzU5g2E0QAcfgYzcKQJTgnzqgvDbFTLxPloFVJcxwiG43vLtyVNPXQb0IQJH4MvoqLILYo4L7yW2Qb8lSEhyWZUquue9ndqcVMCnTjBEL9yYqlDi4ihoQGaHPRT0JTVauH3WV90X40iSea5F9fYczXRpVlxMG5peyQW+ZTwUgDXukB5SrNlKDFWvXHmcRJ7hO1/ADKc4OQaBzDDY6rsG65UAu6POt5ADyliftaxZX+DNivxz7aVP8Z9my9mXRR6znWOoU8UiPSzJrtWD8fNl6n2dyAHsfy2RHfTYxVQ62dovBE69aTnGPfqzPec+Rx7vk6Sgek1ohVl78PFPGiRbL7KI3q0E8SBIC7WR5Wc3j8VABlyab1I2x92MchXkiYVc4Pe26oGM/MGE/kEcwjgh39gPmDiHcli6z4poupz1pY8q1LWq1XZnh6Xy7NNuTq/Ku+u3pV3b96Xy+1VudxcldOTTTk9OVMrEbaAEBU920cwUYK+8fJlomN6YiKTX6C5rwqeru/tLajXQbluRZDbOInNwdXiAnjsCPQAsOHm5ppgDP8d1c4OaqOtHRI+dc6DdhqAhbvbu3KNql6CVB+VACc1thK+SuAesSUIku4ERKTkBWRBbAZxXg3/rS51MHkA1AvmNlVNPpUvX76U25tbsjZgntDqBNdqNksgDgTkAfJASxX8HT+DXhvX4bijpYmSqw9luz0nuOLtmzcEVzDxEOcFsbGoOhnX3hKAsW2V5BUQsivXNzfly9evlA+yXAR7G+UIzCPrNYEdV2+vytXbN+Xtu3flFACP0xPZgWhtcnZ6WrabNSvNmfwLm0D9EdeC7Mj3FSOAksmiL8f6av4NdF4R2INnRbIPyVeCfOhvN58sn0XoLdQ+xAZUVJ6NrtqZaxB7Q0mckMVYUOsFJ6uk3wVk4h4f6PD5dwKojsvNjdhTAHKBHHHPuB1DyI3OddIZvHfYtny8rG0MItEtmUnVXmSOatXEqgr25AR7lDahkkQVsOcsXqiq+IwrnPnMbqFAHTwyhjSdb9AZ9wfOB89iuCH4I+ZM952f3byWahkWAEjNRj1ny+2rXk/yCX3+aL6v1+mlOEav2xP71gKAIxaoW6fsZvN6nX/WQCQGerWvWhvFfrJboWtYY9a2CXsRh+bZ4Dn7Z9GM9gAOs6JIrxIwRXaNxMCxi5ZSEwCH2lgAmCOmStwPX5FU3z08lfvdo8AbAeC4QfuUAHAQyIH3AcQBsEABiw9YN+IVLBwVwAEmiWibwpZXAdggaABjTwAO/m4C4KinjGDgAFMU9uzIwAEQB8CI3KOnJ9qnlYHjWOfvaHsHHdYAHEp0wzmmHok2DwVnY7BjPDyW1fNzOYE/wPc9mviPTBvnq+Pyq8ur8ttP35V/9k9+V3799l3ZllVZPz+X08fn8ozkMUAajwCCgJXjWUAOMpBoDrjmBHCsCOBASxowcGCvHqGt1cV5WV+cl9PL83J0elqeAB5km5XnCgAF+wbQNNKrAIVILwMopzZYYFWK8x/n+kFjI2ML7JsYOHZ31wnA8SiwfgA4CKjEldBOB3Y82lTAJl29udI8hu3FZtjd7Nge7fr6puxu1UrM7AMA+vBFlq7ncnIKG65KfjEeoOWWWuEQwIG2XwQZnrFtChg4tpdX5RTsG2CsOkE7HQE46FjHPquxm/Dpq2tKho9wwENxWc8s+aKd3svJ/HbUWdi/cRKP/c02XvanKuNoD17MdtH62L5FPiPz3OMEYz4PZSBH+CC5TUd+xjEJdSgWp8NSDzzzWEe7oOEk+2NQVjDeRVAkmOpkFxyT9fGR4HbNVlbbldmw6sy4dn2WAIvIN5F95itAE5LVp2hZiPZxahPDdkoj80A7pLfzmfdSE7QI2olCzwAOA2c8TsckM7Au27lxDivAJkCYZhX643/9b8nAkf0K+x0zG+L1zjGNLGP5s+29tj+OcerrCOAwwHcce5Vx3yh9He8xjuUPAXDMnj/L6Ph9Oz/3A90/f/7jADiynd977slc7f3qHwDgmN8nAThcVFaByAH8TSCwDE7Lc1xjBZNc3sx3G/XL3pl+kJMlObXMzp4tX3O2vuP4Zzp/SU7Gay/J+b789LlOnx1fs+T5PbP5PiTzM/082w/jc+Q9+tL1Z2uYnz9/frQ34zrO1u7Qeo7zPJPNmU6bnWNcmDvmZcf5z2dK2+dxvvI48padycUoA6M85jWfyaXXbunav2QteX34nj/+/d/W02H9Zkwc/FLpPfD+tlHjgFmpGF9/05cENd/+pYXYv9Y8aT1fXB9km/N3aKqWjPahz8yU65KieOn3WcBm8/JL7jUT1qV5P3TdcU7ade2BtmDL0rpL8BtqdWkj1ITEAArJG6s5Pi2wlZVIVqAvzcF8XRvw56X5nq3n8nzt3y0bxdfc67V7YfZciwY+VeFnI74/dzlg1BBvrwFwHN5XE6o3aT8devcoyBqAYwROzORqybBlOVlah9k8zgz/awAcr9Fz2eAo4f6fB8Bx9/k/MNbipCMPPAxeaK7ZExPUnagCYi/eBQAHAx1C3zvgSPBGBCQwBzqMIRikr9rPrhrp2SkM4GDCD285EcvG6lQADtA2H52uyqq2UomEnAg99BlGTzKAA4E3gDgE4CBAAn3Enx6ZaEBFpiozA8BRk1GmUvThtCiARyrTVOEUCUTR5Lf0fAoxhmQHQMkMBaagjDWnQ2MGDgf1XEEmzHdNmObCN8q7k0RR+R/EAC3s6QAwVXeERw02MGQh3tMgDBn0wbtEcDwS2LFn9ZeenaL1SQjQRWwsQz9qVUiKAFuGMriDww2wB2fAgXaDSJLcGRCkx2gB9vme9qj114jh6ImSY6FrNehLrk5Mj58i0JaLAC/VQqX4ucqNE5yZWUIgHf2v8UcKs1U+1UB+igbVRGdjPuAzBIDDIAZe1UnuPbaFJq297nYASONRoqUH0ShopFC7aG4bkMHv1VUS0CKe0+vU9HHLACgfECCM7Oy5qtPrEpS8fL+BFHGArsHXauh0zWo3AtAhRvSY+5QAErjD1eV6bieJAm8Xfx/YMJzLSBtD7CS9rDW9GXIYOkE/RdCvfhXwqd0/xjMEHS3Q2Xvn/FobCCmWdHaDoHV7hSKUdLlVR7zJeBzIlNZPwV2JXvzsfR+sGrGdAmhnMEUDYFRghiu83D4l+nqTmSH0uxk4dC8YACVtGpIj656WDKvApjruUfaVzFLFdjzPqtlKy2prFZNnzQqq/U7zodYasDxiKoj5pxBpUyoZrPF75JTJ2KtZo0lWBVZaOqSO/kfTYi3RlveBZVPq0wHnBMKuujEMbQCK1KNaIA49TmpjWZN6ek63lTLFP7+G7LgNlC4SyeW4J57FLCxKEitRbAAHA8tsySEGECbvrRerqsdcRkImWlqdHgHEUcr5+qy8Ob8qb6/elfdvP5a3F2/Lm4t35Wx9XjanYj8AgGOF1hEBRiX7BhPZDcDxFJTgmFdX/HvvNaTYc9ndIumjNhh8YS2R4GMiH2wZAGwAMHvH1idstXJ/z59vrm/K3d1tBNcD4Bw+C6t1AeDwHg2QGXw4glVvb8sjqiXZQ/xUjCKRBMIaCoDTABXQ50gWcY+tVgKYRrUsZLVWSgrhpL+7Z3kk5h9QMf34xLnDPwA47GcaeOIqUIwJwBjIIq4NQAfkRklXPav/gWED7UvEviGWlNCiahtzv6v74/z8vGzPt6wwZ7uVzRmBEthuYF/7dv2N8oNk2P0jmE6iApv65ojJTXzmjKwf27K5OFdrlc22nG23Yppgr3hVmVP+ACIi0MdV8KGnyBIkbeCvbGGz0z2ZMI0nEVjjmYlVVjhVULRo6GWbfD6Kpw8fz0xGrSDHTBsNMOy9B5nguoYMQCZ9bX+17841AlNKAiQYROdkGQA3AB1lAAcTjaFzyVYTAAnrQvu05pXwWroNK2Qx91im7mip0qoPnSiLCFDdYw1wEjrXPkX2QQ3iTAAOpXHDI0u2tgpiOI/y3+P8FGcM6q1gRfP9a+Wy02sxDutC+Zuy1gJLDYZXBlfvMcjQaeYBJFL1QDJRzY4kEKGdhvFWeweNVEYV57zOZ6C/4NhbT6dmn79i6TBf8ZRmBOOjhfsu8GK7ur8XYCcGmvzhfH2b0ubrKRHp9pg4D1LmE4jjKQAcNUnIvwVDT2WZAsBe5122y2FrJujtp3L38MgWKmyf8vBMAMf1w0P5trsv1/cP/BteZIHgK5LxqRWBwcIEo7GFCgAcbpOCrwOAA2COAOm5hYraUwWwJ5iAKHsB4ABgA2AMs3BAJwrAIWYOJ0+pt2hQ1ULI35tSi74HByxfpLZQIQPHUwVwoCUKwRgB8kAzrO1qVb47B4DjU/nnf/YX5TfvP5TL1XE5eyrlBCweT8G8gTYsYIsCGLu2UFFcgn7PURGA4xjsGk/lnjKDZzstm8uLsr68KCfnW7JvQJOC+QR6RL6G2DcQCDEwDuKEGAFiH4prtIHPhnMAACAASURBVH6JahPxVMEqzw9ghIK9vi272+tye/s1WqgAoiNQi3wi+Bw4N4CpRQCO3cN92Ww25fziojK6UY1gLHc7+gcEwaHlGWSAjAgYl+TO9pI2AUUxtDfBTAQQJEAbaO+12ZTjNZiiBgDHZsuWMqvjAHBgneFMJYXh9nVVTRps5fjNcFb2R3NMboyz1bhP6JXm5e0XJOp67fxp4CL9Wvtco36yB5BiiGz/QaBBd8V6um6MQr2Ox7szE0R+Pnw/xh5HfzsDH2WT+rN0IGZboZNZS6PAp9q9ysDR2pbQP/azkwWrKk3eR7Y/vOgoGmq1G6FkK/ukwBrcT/Rb2xnGIEsCiKCTor2KfXXH9lSsxEmp1zLYt9qb0NXyywNAycKEODME6BZ+fWZl81zXwrJoFVVjJAnUaXmj3q9toaON5GpV/uR//7dl8+mH6kt28VfLZCdTo430Y+qpcqykl3vbJzM4Ruu3VIDaWDjmbMqWp9fkF+oZMJga+9h/y29kWz2OfZTv/N5ZriLv7aX3xmyF99TPWZ6/pnZ0Fk4RN2mBBVDp7Oybx9J9/wcAOPqxBoAj5F17W/Hm0WfOP890xmwOxucd8zhLP8/Wdiaj4z3zHPraM723JO9+xkPj3rcDqSgtDXwpZzLugaU1fk3OJcv5S9ed5Ylm95jJ52gfZmMe13JJ1rMcLV03X+vQfC/t25k+GG05xtezWbUiXTNw5GeY6cf+zNozuMzWo9rtyf4dZX5Jp1X9kmP7BnDGmWlJprKNWNqvUlIRB/3px99Xm9cbv264i3oqC+js+/GDNYjkA2F1CLIazeHg/Vu/tBHyJw5tsqxM2vdzAIcERVdu1/zDARyHFmlmyMbZmBmV8XdLhmfp+q+Zs5eM2WuvPVMQunYkmAdHJ7+/zUULLC8pnCozNu/JcRoNSXPoGj2o3tMosJPfGcPIIe/Jr+pmbg7Da9Z33FOj7B9ah5lBGJX24f27vBdm+3r/2na0+/08379+jwMy/rlVfs+U0GwPd9fnZfrqcem/HsAhuTHFbvuaFeqhucfflhzPcV5+yf5aMnRVjybD8JKS7p8lAqtOXqRklJJUbR2W7rU09/n3YOC4+/w3DGSoB6/pglMAMnqn49DG3ugvADiEMm6JF3YyCcPIir09Bo4AceAAFwk/mZ9w8hOAY3UiAAeC6Ks1em8fl9UaiZPWYgVBUlCpM4aPAuAYCwEbBG5EBRUBHKD4RjWUqHKR2ACIA0GVRq3daL5rqTECQAzatUoQBZRByS667KqTfAauCbo6pAjLRvKNwBnPvxPhLWHMgHCAN1qrqSEJHM4DZUln6MasYgFs52sBIuKAr2ArpEvVTFyzSJD7L0s+REs4eraTtBugE+vQ2YUAnFSbUlWzgTIKXguEIwCHEx1z3evkrIJyimZMdH8anoO99XqRRF3SoXUa80Ey5j3rMusVeiGRiPHexdxWklpyqotGv/4LwMJoP5j2zE5mJMvyWKUqvI4ZbCedyhAPmRDaew4965IP0wPXNM9VhyU7vm/zJU0ZnNKNv1bGhgyHCBgqZI4bfcZ2P9mlmDsmgwJ0Qf1fZcvfBOjBCXBTrschnE/kpHOL3XZJMoE4oug/cDSLDBy8YHtu70/Pw54cNuRVDNhMBwaPRNG+x+DgQbQwSOmVimHing4fuT5bogqmrM4ORxEMEgCol6m642swNeSvJpBMxqyFBCCv+mqR/1eCINaysUBXZnvZD1XRozUBE1yh26EVmYynHktACy649LDBD/kc0faxWTz6QELTSfvXtUw3O+yE5L6u8T1rki0YKxpArzE8GVUlMYl9Yjnkj2lPVDEO/3pPXmKHpERvff6Q63Fvc5+46jl8cDJFhWypmrxJFufbTEcB6hL5SwOmWG9XFRl+uoAV8uEFwFCrE7NitLYnLcnMFa3V/5EgR1AeCXICfJT4cHIfP7dWBGEQqR/MpKVNu0IlYby2p2sCON6//VA+vP+uvH/zga/zs8uyPTsvp2DegB/DILsYxDAPDHejvUKsHQAcrLynOW2+gYBQEeQjM4USMjVQFkmkG1TefrsuX79+LTfX38ptJMLRagWgBCSMAMJAIihXEWrun9iCpbVHaaxHGShh1o/16ZoACMwj9iLArGLOULAeVO9g/Li9vSVAAQkn+D54ObllMG5NUnd6BPc/LpcXl2W7OSd7Cf4hCUCgCtrX3d6SXQPPjVcYqQYkfipMLoKBguwVpRCwgZe3CtlEjlfl8vKS74UwA+Ty5fNnJczuxQRBMMEZ2DS25erqitfE7yDZAMuQceP0mCCZ3e623O5Q/bwrT0dKymM++Hq4L5dv3pQPHz+W7374oXz89F0k6QuTrZA9gEX0Oi8nAB0fH9EPxfyyohU0+2aLYcuUp2DbcKJZLQxP4euuwMSB9X4uAKLgGfM50sk86ycBImSbtRwN7JHZDPEXJ2ux3pBHtwSzHWzXfKL8i7FF/rwTL2TUS/oG84g1Bcjo7GxDcI0q+31W10lPyfU41wUDh21RzQdpIFX/9MFHAQ+V0A9QWiSvneAnYMRV3wGwtm9YQc/JV5TeUvLHDBxixTOIY0BgapobKNTsX5GEc2sxVchPWDjCdMhGR8sd2+qmPHtX7bmxMcqmOoHXEmNqY7YQs6u6fD+hMvHku3vv+YWTBKr9hQakTJfIwOs0b9Wv9Bk3MDYZiM314tEl5CfFb/YYPpJTLRmOfRXFCQBwEPAQAA6wcTzdo42RE5UB7iDoAy8A2aIindeSTcQ5Ekl1gjgen8ruqbB9yu3TE0Eb3+7vy9e7HUEcN/dqrwLwxv1TYUsV7FUB5wK8b+A+wSUB4EDrDrft8PdsoRJgjgzgCDuoJG7IHEEY6j0HBg7ocrdPIQNHaqHSMXAEE5CKKcTEocR5A48aRMpkMlgyol0KwA7HYIjAOmJu0foLzBxob3VUymZ1XD6eX5Y/+fRd+W///C/Kn3z4WN6erMv68bkc34O9A68ngjf4IoBDrVUwFwTnBcPN87FYOADeEIfGiq1BNldX5ezyvBxvt+V5tSLAQwUr8mW5a2K8AMsQ+AJmJLYeE4CDDEExv44DnMR+g50F8OP+7qbc3n4rt7dfgmlE8wDAhsCSj/JRogWYWD/vqMdhU2EfoFfNcvC0eyj3dzuydAG8SXBJMBwAMCTmGMkg9QYZnoLllG2/xLhxCmChARzQw+fnZODYgIHjbEuQC9vAoRUWZQR6XEpHQGnrq/6cx2KcGuvok6v1/NRrrPpTQHjrMc6e8yz+VlWL9X8clgnUjHPH7JyabRfmiCxaeEb+k69bQRthXxaGG59of13QqN3HefaAbkitzuzX5HMxwRL1vBTxo2jVhSKjHBukfoxWO2a68GlBbcwCwFHPxoGjTqCROEq0sXYAjgbiEDhaL14OQIiIA2LfwVeyPGL8ZEoD+ItnLsm52kS2rzqL6WzjlpgC3Db2JD7CyFRRQbk+X7RiPgKZ3K7IrEEB3NYSN7CTH/q3/xoAjl9VAEeualcsIwz6fuRgagctf+PXLlYb8poZOMw8nP0mP79v5Gss3cPv6/dAtJnTxVo8sj5PXv59EMrS/l2Ko8/27f7v+pxFHu9+rGsONhmveega0718IPk7e7bZNXIcQWdJx3RTDGwBxJH3ctZPs/kenzXLUpaR8fd5zLP5ybpnlKksc1wBg46HicifG/XToXFnv73pvH1tOrcDMz91H/B3aD5mc9Pp4gTGGvff0vyPMmK9n/fleI/ZZ5b2fZaNPNczWRpl+NB892eouT4Y17nTZxGTc2yu6WzFdfLz5OvUPJPzTYml5qBOSGIyk4+l+Z75Bi/tpaV9P9s7e++1Lf/pp7+bZx8iECu94aTFVF3tUZIdEqS8oWqisAbU5wp1vOuSQpiNbmkRxgnvFeb8eV8CcIyb8ZeMe8+4TNA7hxV96Ph0yJ0J1UubesnAvGTYl677SxRGZ2zMDjCr+Ew3y+s2KqG9+Q+nKScePL7s3FhJOGDYbcRcphE3aNfLyt+aYMB31oqXofr6FYivrDzys47f5zkfleuSTObfv2YvvCRH+rvTsr3jPFegbb56mekBHIdkeq74Yi/H5TkftWJX49p/LQM4XrMPZsZ9yeF4SUccut/onLyk6/ae0+VjdRCuqu+Df3mP5LV5yXHDe58ebsvu89+IijNX/2QGDgYfIpA/ADhQKQiq7kfQdbMyUtWRCEJzLKieTIex2jObvS4zA4cOiPkQPwI4CN4AxffpqhyfnZTjs9MAcETyDy3owdCBwAUBHOo3ruQ/gjGJdSMom3HoQzAHjBwMyBvAga+sMgiq2qimIytKHOwYcItAgtY6J2miwhKyXEFu1AQKGvH3rrt09bSDShEgduWIKbgjEKzZ9TOlav+GC6k2X0VRsYcGfVgTawGUUfDbwJmQsRin9mXojA6Q0pCT2VHx94y9GkgxAVO09/lg1/wZym8tEPdNe39nX8YbgCNXm74E4mj7XDpRRB/LIZq6l6vTUbX/PjGHExoGpjmJLtKB0MPaMq7MGW1JPz58pAXq2980R0qwh4YfAGTdOta4fu9iLh2c8u8x72qT0D7b6a/wS5ed3cbAkXVsCxrGbxFEtdwGCMMAjnbrHtBme4utWdkNfLnqL7e96MpMBcMiCZNl3EwbCKgzKNUYBpTYjhhggDwcGG7XC7/DCs55Hw2h6hMnyet8xL5tP/cADgNUTHfv+eDaRPDAnw3MRKS4slwHTU9lSRsBHG198SnpcgmZ7HQkBEWz5Nhk/Tve51o+ARikjyX2Yc9Q8MfqwfjZvw/5tMw66KWAYiTrqbKC3jqxaED3t8pkb7EclGu+YCWAmqDvJd8OrgqkMeqSZudHb2Hyc0yechwtMFvbCAlZlU50rVVORVZkop5cBZ4AHIcO8XwmV5dPkm77QW0kN8wI1dsSSUGr1mz7oWeqkV6yfZH89QAOAB/hD2hd6eNTSiJBFOughAs+i0C8XrgOgQc+pxKEYjtQN3Kw6qS+5pCbCIYfBXgDsIKL9aa8u3xbPn74VL77+H358PZT+fD2Y9mSgeNcgBMmqlXlyr7z5YgE6xoc1gy/A6hDm52+joGdBr9HMkhjEICUrVFub8vt9U25ub4mdTq+RwJcCZzwSYLOmutCmvdIQoavoOC5/Ip6TopchavKlQhQ4twAGgaejp5ZTc7EkP2kYAQBoAEJaDAvkJXNIITExGEfXpvF/rskAOCNzea8bDcbJg+VN9O94HsBJEKQ8AOYPjSvjSpbvtd+QMo6Cb6f2o4gIYbrswVJ2ECxliDZF7YRYLCTEwIhttstX2qb8lzWZNkAOEJyxCr9eLEFDZjakFgD2OPkpKw3Z+Xqzdty9fYtW6wQPPIIoMOKABMwdKDC+mx7VtYbtaNB5TvtY9yjAmkD1CbAtBIkZEkBaHl1xDnCnInRAmAiItmSLW7npmb/6IklELsBEy0JQjAGWgtEhbeZEKo9TbpGDBwn5ZRjOg4b3QoqpN61z+/ubrimaPtyCkp/V/P7XLDXkiTWh/5RayNiX8O60nLg3zuZbx+oC4tV/zwmtxnV9LYx1BbAuFRJDLtK25pYOFx16UuOPo8kSElQdRzIFbj2s/3MmjOCwxL7ra9R9WgF94VXHnal7Y12tuc67LmyraimWakcH/FvM6p4357tnfeTPbHdDsjnngvOZ6oGQ3bVyT6Ch+zDekG7EITPwm5QUT2dvXin/tKejQAOsgO5lUqAN9zqCSCN3WN5BIiDZ0Ccf6O9Smq3QhYPtxVgAhFkE9KdaI8CYMbdEwAczwRwgIEDAA688PMtWqkAvEEAhwoCntCCrMqb/FfdX2xKZOAIAAcBDAFiAOiAZ9XcQoUgE69fA3AAZAjdAwAHWlSZfQNALOgYsBIByMEiidRChT5VOIACcMiv8hqKgSMAi/QxnqgDAdRYPQLAgYcUA4cYLB7L+mhVNsfH5f35RfnNh4/lv/nT35XffvxUPm4uyuaplOPdA4GVFcDx9EQwCBk48MwATex20aKolHICBo5VeUBbVB7hwNR5WrZXV2V9cVFWZ+vytELbmgTgcI03xxqAjShCqfYvWlx5fvHMUNtuzwYFiPnf7W7LXQA48HxoF1PYAgYtee753ARwhPy5YATzDVYnAAoBLGRcBUDN+0cCONDyzOxbbtUI8IZeirkwGW4GDti9aPl1AjuxPS9r2Lf1WTkhgGOrFioXV/z5iIU1YF0BgAOgVARTQieFv5/y52HXARpRq5as78fz4zQmyO0YF/buDL8vX0u2J3ZwFwsUYIV21KCkSeJttF0EgJ9ovBXol33gmT9sMMLwN52zs/7d14/0p8azcjBw5POyARwENQSwGbEsfjYYcatdsX4If7+eUbQKXfyh+UvDPAJgFc9DL03KODG5xbkn2WjrcwOZAOAAiDjvCcwvARwZbBFsnGak4vk5pqqCNLGOiWtBxRptbsdY6riubjVs2al6ywCfAcCBOfvjf/VvyMCRgaxzNuX5umZ7P36fZb7aZCf1BvuvYq8GfM3+bbVqIWcvxbf391pqcRjn7yHjEVuht/3jffIMjGdLz/ksbrT/u2UAxziHkofUem1/Gepvpjpm4f2jlze+bfZ843va/TIDhzTaEvtGFx+b5M1e8wyjvln6OY93P0baYsZ5H83mYQbgsE7LMjI+29Kcjvt4tq+X4o+H9ttsqV8nj/vMOUtiNtP1s3vMZOWlfTueacd973Ua9d5yfFVXeGm+Z7pmdq/8u/66bmHp/EffHmr8nMfbmCJb0fBLz6L7ttldmvu981fstRp/jEu8tJf8nOP+ec1axuSXo59//nFR37QHSEpkIn0zxTFObBaYvOj7gvUyiOOQ8j+kLGcbdP93/3AGjtmmeEnRzf7+GgX/krKZzdGSwnmt4njNBpjNwex5ZkLarp+CoAM6eK78+iTPkoKkTHYJFr1zpOnpK716lFfjhe9WroKcOiOZ2ocsOSUvycwfss5LSntJJn/JXljaZ72M9Xt5ydDrWl30pAsEWqm+5IB0B5Z62Gq04FXv2PAkRHb+7Ijes8O0pFhHZ3pc0yVDcMiRyHttXC/8Le/ZJSM5W+fxADGb08P6uQceLe1j31sADrVQMYADn+GByP19EdAigEOVkpmBowE4UBV6HwGt6Elb0xjNqDcGDlXu8eASB5oa6KyH4jhUBAOHwRtg3QB442RzUo7Xx+X4FC1ZELwRvSsBHKSuFohDSQRV0YFxgzwX8XzqPQwQh5IgYN4wtSn7zfLZ1XZFPbod1G0gCm8N0CAKTZ8PHqkndwVyRCuIIKgUGGNI5iXqzNraxr+LvQPuj8yYwmqHRnrZKrlY6WYwhJk5FNDXkHxYV/LQwU7KmY5QcgStB9zGJHkmqmDs/zmFVvdRi9d0b+ScAmRjxpUI6tYAL98d0lHHtx9sbnulrzb9peANJ5aZSF3wvtozjcHxmMsJwNOpTn+2MXCknrgLLa1aRUjo4i5g79+1oIuAOH1wiT+b4SZWgL/aX7qpic76kDoiKr9Gu8T1DDs+1/lO/PfIeQO28rjrdULmXdFZ5blSdPfPqvsGO4Yd+Ejw1tGl/UgJSz8TSOOqUCQ5HVivYA4lExX4MrDCYI6WtNxLhtc950N0a0+RxyCRH5IsHRNCJMgRI46K5Tp+g++cxDaLjuUhQAJ13/NZfYZg7W/db1kQnBISUUawUpARBlOghIumo4GxahqpAj4C/JGBT6tSTgDMI61+Yv8JfWEvxcl9MTZEMtL3SnSx3aE1gUHa/JrRR/PrPTDzs/X8ChaLzcO6KLyiBBrpE6T6+8z3MDFxrvjCvKnlkB46y7f0ICpCa+ehuizd/hoYOEb/Ej/X96fgr8fIRyPrUoqa49sg1ML7MhiQc1fbFvh5tQ+9//SMMVdV7vSzmKpEx05QTlRzuLA3qyVdTzYSa4DECVuZRDsJsLJo+AKAqMo1PhMV9BqLK6fjDAObzkQLGDieSed+tdmWD2/eE7zx/Xe/Lh/fCcCB9inrk00EmgOsCeYQMBAAwIEHjcQ8mTlSYgPfNyAFklvyqZB4465Blfa3r+Xb16/l888/l69fvpabb9+YuEF7lQokReKKwApN6hkqqI8KfRYDHZrMSZZ8foJOwxzk97mS3NT3rmQcq+C5CwIowoQCc3GNocMBmU5fpNYb/vsJKqvRoubNVdluz8XgEGs3XkMsJ2DB0LM9oDXB3R0ZHfAz/uFnvDAH0A9nUcWMdUaiZnN2RoaNd2/f0r8Ti4g+48QXwBYAQwDAAUCEGEbWZXsudo+zs3U5JrgMyVkxtKHVyu3dbbmJ+wvIgZYsZ+Xtu7fl4vKS8owx4POb8205v7woF3hdXRDkgbEiSQOfFYlgAkQeHzgfAI/An765uaZuhg5kC5bVEecD7xMd/LGAMOELAkwBcM14RvLe6G24+9rL128ADgFGbOA6vRE2SQAO3UsMHHIkMt2yxwDQD8aL5DABNWbBMJsOP9/AEtSC9j0roH8fzG/91j7bAGKhras4CkTMnkouR672lZbPyazkM4nFJxUQMEmfEmpGXybGLt9wPLdxegJQ7nHv0Q9bT/qZU/KiWVSuZCS3GnhBvp2LH0JzmlFv6pvT4uTtGt9nh1f686V/nf0Y3lzlbfBryUBkmxfAXK8j9gLBAPFPPoFbQw4ArsH+6ExjkGFFf6dnE6uCk3byYTMDR5z37p8CwBE/G8AB1iG3EIh2RQJ2QSfrDA0ZISjj6ZkADYA4rh8e2UblCwAcu125xgttViqAI1qoPDTqdbdX0xkUtmIn8AYYIgIU0AE4cF6dADgk2lFJu1qV52jjdEIAh1ql8EUAh1qokAkiErFYQ7PzEK8b4FhNfdsfBoWybarBHNAjaKECgAFYItirVTYXduzs+LhsTk7Lu+15+dW79+Uvf/PH5bcfvy+/vnpbtmVVju8eyjF0E0AccY3jx+dyRADHfXkEqxJYAIKBAwCO55PjBuCAnjpdC8Bxfl6O1qdsnwLGTcmJ/B0SiYRtBcCnnccb0If2jiAf+AsCIZ+SieiYZ2TYRwIw78DA8bU8P96XZ8gWQTf35eEOzCMP1YeEfiTb5/2uoJUNGLAur67I1iTQ5p1kENe8gR8gEIeZke7JPmIQJcCC8kXYQiXW9PjsTO1TYNtgb8GytcH3W87H9vyq4D1HbAcHdqS14jFsi6U96HPj6ghMd1XDhW4QUHWMd406Y4xD4e8+Y+km4XsmELXtjt6rK9oPxN5wezeAkQji8C4fdHlj7tVnCNL0e3iIS376CNJIujMDBz0vXQusBTAH/Wa38Qz2vcwMKUBOgMTtr9G+AhQMvSB/j82QwjevZwf7/FP7pfuOdpJzWO17rG9l4GhjIaAu9gntqQEIYX3Yyi6KnOifPsknk0/eAxIIsU8t3kQiExyDtcBFxQOOSY02dBrPiDW335r9HJ4TYxy0NW4JHfP9m3/5f3ctVLrzmM/OCaRT90K1S+2sM8pek38BaupZbAre0P7JLeHG/eNnH/fROEfeI/nzh+ZtNu4+DrIfAMs+5Ev7Pr83dvBiC5W9/VsZxV4XoJrNxTiPTXst/UW/X44FND3EuZYXo88MOirv+/H77tw+xJ4OjWxpLQ+NN8/LbG2r/zzc2D54ZuDIcjhea3wmX26Ul1lc4rXzneV79lyj3O/LX58fyTI3s1FLzzD7/WzdluZ7tr+X9tW4L/J6LclRHt9L8z2bo+m4XYyS7JxbafaMQq3AeFwvj/clAMfSHqhhw4Wg9Uvy/ZLumv199gyjnq3+RBugdMISgKOf9Bzm3n/0vMhWJB5A3gRaaN42KC5tWBL9UmUomCvVlzbVbGHysywp4fb7lwAcGYFaCZ/rbWfCOm6QcXHymO1o/UM28GwjzjbykhJ6jZI7pISWxtz2QiSjqs1uycoaRPbhOIKheUMuzdtrE0Q+HPj2o3OAn1vQY5TNeLpZAiwZ2U6+xqDCLOGVFmNJdkaZXdoDM9l5reEdZVA/L++FlwyE/v5fCICD2cbeaXLSeMlJmIE4RkU729fj3uIsHBDQJd205PT49zOjOdN947qOunqmD33t8evSs8wMvu8LAMf9FzNwZECA+pvL0O4zcCBwgkAyg8k7UXs2AEf0iyWAQwAAUSbrQFV7xxvA0Uqg+6oPykVUYiH2avaN0+NysgGAY00AxwlaqJB9wwwcR0GpnhNuSDrkFipB6Rj12wRxPIk2HFUxpPV+2NWAmCutfNiuO69lp6L6wW1HUkC1j4lSGxkYkWr5FJxwkIIgE91FVZRtvLjlYxyIW9ubRm2vM30wdFQgiAbh62uvODCi66tCWokKgzUiJByglNRvulJMVquiGrfwH3j9eHvzK7Iytf4KTRbP2oAmmJm6gxusLwE45nq3Zgs5AOEc9g+h071oexDB8HaGn/s61A3pGXXN/YB31fEp/2osi+JWBgu0WW+6K+bJ7BB1jqNipQNlSF660RpfYtYPTYj/j8BBC5AdPiq3qkjMPRk4aqBdsmsha/vDQIfwUeubHPzQcLQnHMTLOjkDjpzeTglu3rCfN8gsZcPsGJGEaesVPX7Hg3MANnROaTQH3EuozGMCu1W2GyDiB/B+0t7TnI7iF/G3Ok8eo8EieRKVgE6ya2YGU2tHhX1l4Ih5wIxBd/efNVDHOxoj05poo4YOIPOBg6H+u4ZrWeVfCeCQFvO2EQ+GVj5JQ2Xt8Px3Aa1o36TkpMAgEmmzcbiDeyTASHCgVipmwTd4hK0pnMhKZxlf0+GWBhPWKC3z2hpRLxx6rAE2OjhBVR9q25IAe/xASxylNBSfS+vfGM9GQIRHwxlM7C6UKYLces2V/YVaURhv0bjSXuJgIuEyyFanIjsgkxhaWgA9w+EkO9Y4+T22L5Zn74Uq7+Eb2IcxlbLXXm1GrBMa+FDANLV7MB22AT2+F8CbZHOJ4DZ9GANSo2WFbK2rEFHhW8rpUSnbjQKXRgAAIABJREFU1TEBHO8u3pZP78XA8f7tx/L+6kM5I4DjTLT9waYB2nEnTQBi9M9lFVTkVWV68QV8eLhHMgb+0125u7nha3d3W3a3t2wfAhYOgTfwPlUZs4KXYJPmL6N6D7bbgASxZoTtDz0hOVI7KbNdQBRUpdjaLlBvhny5nZGT27guE5cA6UarAfdH976u7XDcIu9IgBH4TPCr0G7lFK1aAJjYbpj8V5IgKLaDop4yAYp/sjWcBNNTIVDBYA/vDbJUMKkm1o621i0JdwqGDH/2CAXRpp3X/qdPGvLUQBHH5XQNAMi6nK3RXgaV6SflFKxvqxV9SbcURMIW4yGl/eMjwR34G1qGoKoaL7RPAYCDrwsk0NTC5WSNRCkSbwKwCV+A539mawDIAsBqJ8dAJ0v2G+Dlke/F+PAV9oLJOyTfEtgqaEukC0T5JU8lWkI4mOaq1QrecXsBn49SIsrAIAOymcSLe1PPBW085sHtffyMTqpgDOrmgBZyPdjNYAQxUXjMvS/sVj0afzDdBNi4sd34aSudk5QK9F9i/MwADsfAbKRNA19B4K6ItpKbADhsMOv50X5aap2SARxhUvWxmG8xEDVmws6WdMCFHJ/LzGz5fO8YoX20/dhBlYz6zeBD9KYnpueVvnXySk04U4EzySmSX4mWFXEe4VhMuT+c1cPupqxyWPOwnc3Y1JFrzeG3trMt2xgl4AMBEwRwRIsKtv3Q92wbFa2l+D6yZgDAIf8QugAsHGLgAIDjueye0Urlqdw8Ppdvux1bqaCNCkEdj89lh7Yr+BzbaWlcvh4YOQwcAAgAgD+CNgBg47gE6CADB4AC9TnUPssASnpR9JkA4AACUu01oH9gswTgWFHHAmBHAEeA66wXdHbP7VMsAt5/AsZwfTsAxyPbiOCF9idguwJYAkCO9eq4nJ2clKuzTfl0+ab89rvvyz/57ofyu08/lDfHp+Xk/rEco20KAJb8qp8B4Hhi7GEfwFFOAeA4Ko9kZkCRhwAcAC6U0xOencG4KSCE9CbP9dBVT49xXLTPEOxWkBEXc3COYUyf5YewfdsxYbcEOT7clN39NZlJnxBDABAjGDWwXvQQg4FDcYZ7gvnA0nRxdclWKgByAsQBW0UGjpvb8AV2DcCB9ioAhmDdn54FNDw5rW1U2BKHgI0zgjXwAtvGKV7bbTnbXpTNxSVZORqAA58XCIS+YnWOoaufgk5PbVXkS6r9Z9Zbr4mTjmfrGp0wSMDn1Kqu4h3VBgmYYN8LIA6PYR4XkIz67CHVLZ60euZKSfslH97VDtm3nsX69sYgYppYexcXRMyG+7SNzUkxMnShzdyE8YnnNbdSSUVFtjsCsolhzWciMmzUNmUGaMa5MHSwz5xeQ7HqCuBc7XXkgHT9aLcS+pQnZwOz01ra+nS+aT4M+6ycTvN94U2yfmFL6SOEnDg+VuedQG4x0riFWM5VYBy//t/+r7L5+P0e2LWt3XDPA2COdkwf7WFrPZTbWNVzD5lH3PZznvgc99MYE5+b5eWxv7Q/8/W9T/I98udrbCsBr5beW/0pxx2GAof8OeVKzMpyOCrlz81i5bO5yVt+6e/5ucb31Pmp53xJd/VSnSPLRXlDi4gxzj+b59lzjeNa+nmcy/FaXdxgYR2k4/oWKr7fLKcw/i7bBH8/G++oPw/J8yibh+ZtaQ1n8p/HPl5zJu/js/2SMc/k9KV1fc36vXTdca++SsZTLEj7RvG4rL9GEEdez1FXdTo47Qn4qYfWUvPdZvk1OmyUcX96SQZn8jruo9foXn7GueQRwDEfeKtin23cPGmj4hgXvS1Mjwj07xulUa9UZ8LzSxTqkiLdV2KHABx2JDmDewnqpUU/ZABeeobXXDNf45ACeskw5o2xpDBm1z84xprgCfeyeuwxz04c1aRgVC/YgUxBnfHebaNotIfGUf+2lxDD5xpYowYcO0c/zcYSgMMtX7oNIhnJ/15jTF4vq0NQKn3wJcN7SO6ygxnprcUhLRmfWJEIjmkODstpOsl1a9laqLy0V+ZOQ9vPVccEffboLOTP92jp1EN+4TlmxuGQATu0xkt7bFn+M3Xx/j5YMnKjU5ENUJ6r/H3eZ+N4Zgbt6f623H/7GzCb9gwcrAiMIBf7/vYtVHoAR7RReRJjRa5gaQAO7eFjVnqIfUMV12KtSGXQtULFyTP23UWlIgLcAG+sVwRwnG4jAL4+LkeIb/M9YABdldNIIugaqqQz5a2qHcFWEQAJ5npU6eA2KvePCqyYTtrBMPd7d8J1CItKz6UkdQuhRjA2FtHWqU919qnFSsWXeogyORttUcweUisLDNaI6gYe1hOAw8Pq5S32fT2BRgJST1IJ8hsXR8tPtiTtoEftaRkPEofs7IC1gI2CGa3SMZJNGHnr+9CiLHVu++R21omKkmRlu2B7cva2e3/0Y9Wwqo3Ib68IiPpn60cFRoiDGWxLumrnnVRdnIJWWfdRgisVctUCDTCUJrbXwU03HzogVBtRM7AL2s+R99Cxs6prf1KxmVSd14ElWkKYU9wBfVrAQ9dq64zrWdfp2m0u+Lf6X3wy/l7lvWIy5gCOti/amodhjIC/ARyRAMoMHMGswWvUxLvH1OazS3JLedTBxjaov3QLhPZpVSexgpSsINEihskoTaTmMhJdNXvug5cBCuaCiQFUBg43foh+xw0BU4dQW6iED1CTvkiMZgBHJMhxZ3+m2iknKQNkwaQkk5cB4Eg4MAEQWhsufl+pk6ubLzdu1Q6Xob5ij/iCoa090fvuXz0k9iCTpH6c+I+59fhaH/DwpRKII1BkdQ4zcE55xyXwUwZxQJf3ak17o+0z/2zpFQg2frJcxriyb1GnIQOY0t41A0fTU0knqhtLbBNpSI+pWQ89Y6BXKuV6tY21si8sTuhvVvJO2P+RiHILlWOAOoNymnsPSZUTAEWRWNBGbMk6n11Qg2uXA9c6KidHR2V9dFS2Jyflcr0pb7eX5f2bD+Xj+0/l/dX78vbyfQA4NsFIBdYQ+DBKdIlFbMXvUbkMGnI4I650JAiTCbpHJmJub6/L7c1Nub25Lt++fCnfvnyuNPlok0KwBOnh78vudqfkzQ7Vt0ocyXdq9NwdA0fIiUAXqCDWS4Az6VNXJ6Limq05EhsK5hdVlHgm+kVgJsNY2NpESUQ8h8EOrvzFZwCWIPAiAFl6Zn0e7Gag50eSEPT8kBYDQ2hLolWI9tSR3nd8QtuHe5yfX5TNZku2DMw1ASnR0gIAF4BhAJ5ARTOrodHm5FbsD0hArE/XBFNU+XTwP+wn4GeaF7zU7oKtVNagtz8t2+0m2DPOahUvxs+2gCcn5W53X25u78rvf//78vnzFz3rGRg8NuXsXAk6MHFszzdso6KXWqpstgCJANxyQpmHL0pwz90t2Wkwr5Tvo0JWENwTf8fvzgh0yUx20Zol2BOa3dS82vfy3JtJS1TeBpcpaS5wVCTHSBTTmPnwXrUQEuU+gNlYL+mhJ4K7ASzyfOp6ruaXnmQxv/2k5IPSVkRlt/+O56gAHcqwxleZwFAgHmPmmlSEX/JnWpRddtJAl3jLeJaqACOzNgSTn/W2QXNVv6XrMMGU+4cbxOGK46jGrb5Z8kGbbmxeY0sTtMRV1clE9yRQL/dQbi9iP6rdRP5OdkKSn1wTtP3fs2c44qJfOv83Axi+iplPqs+kMYLRgkCAfGCYxY/495FivYEj98djfzTsQGqhQoButA6CHiKAA7rzPhg4AM5iuwqAtEIPBgOd5U9nyGe25Lx/fCIwY/f8XHalVCaOb2ilAgAHvz6Wb2DhMICD18ZZGwAOJEahe58IyhADB8BzAdLIAA78bQeWhwB08FlmAA4AGqLF18kRWR+OowUT26gci80H+tXsVmI9A7hMIDOCsFLLCrqdAThRe1EAOKJFW7RQMesGdLCbizHg8PRYTlcrgjjO12dk4fjh7bvyu+9+Vf7ZH/9peb/eljXaUAG48RhADtgdMnk8EMDxAH1vuwh5OF2Vo/VxeTxalUeyb+AZN2VzeVlONhuyc7BYw+0fwUqFdQwwDBLSleUvWDkRC8B7+Jx8X7QtAbNIVPmvqYPlbz09o53sbbnfoe3ZLcfIF9cIAA4DPQBqFHsLAH4Ab4ChCUwcX37+XL59+0aADgCct7e35Z5tVHaVkWl3txO4E8BOsIdtt2RQESoOMREwla7LKQEcF+XsAgCOLefhFHZ0C3t0UY5P3UIFQB4BFMnAEbrB9gKgQoGAUpEkfYr9BOtSrLfbkwPDJe+XkvL5Gjlm4aIixpMcR4INslOXlVRlUOpjhH6LNGTTGW5e6HOcmAkD6J3YYnWrBlyh3UlxjvycMmup76HPxmwd5xhbY8owYAo+HkDBPJ754zpY6xXt89iSJFr+2ITajo8MHNV+hx9Yo7o+CoZN8Ocpn2D7EWUGgTuM6fFZXeDpXEGcZeJAIFvax148fMbeeEm38WvnA4G5m0x1sZ0E0oec53i9/QOebWJ9zByEOfWZRzb/qfzqf/0/y/qDWqjkWIXtov2mca0tO72MV8eikz5Kl883BkvHuCuAcwLg6M5ngx3Me2G42TSGP5PV2d6iLjcY6EAcPX923APjePb1QJ+/O+QzRPnBXhxtvId/frX/sXeO3r/iGC/L7xjnX0ltF7iETFcQ/b5sjbKW53y2nvm5DsXx8jrPxuv1zeusvdIKTjr/7h8A4Mj3GK/l8c2e4dB8z8Y9W/PXzNNLc3RQHtM+XLJv47h6OxCWtAUuu+We7aXZfbL8ZVla2hfjdZdk6JCM5zXIZyTZKhVf+bV0nayf8zlySefs6xLZ0UEddm9bmhv/fmmOZ/I3zv147SVZ54CWABwqTBsdpn0Ah5MiuFZOdup7IT5HxUEltFch0DMdKFCZqyI0fzPB/yUKdUn49jfqEoAjL2wLXNoILG3cmSJYUn6zMb5mI882sRzDNnfddaJybqbwDt2vV8YK7jZh33ey4+4tvtwlq6pHVymUW8/uFsTpnKZk/PN825GbrUF7HldL54htdgBd9daCIq7SbOsSzziUKcpAKV3bvTc9r3+fHcKX1nYmD9O1nrzxkMJ4ad+0vy+DmXTL2Z7Ig3EaOZIOybDMncQ+41HztJ72BcOU99i+sm7pC8W3ErrPwcZIuPizRHEHeq8ms1KwkvpISkm6KTkovZHXHEkux3mZa6Sl9fWBZ/zUawyDhtqM+z6VX5La4dCYjel4rz1Hc+Kck4Hj299GsMiVm6oAUhApev+y+gSghge1UGHlixILoHZFtQkrp9hqRDZGqOSjgqM1xtaMvQEcCbzhYC2TeE7cmDoX1ORHZOA4Pl2RdeN0sw4AB4IUCDwAvKEe6GyhwsSO5T8YLKLiEG1UXOFE6QsAh9qoIDgTz4lgWTx/1XNBKanzePTyrE5wyDIfXcmsKs9BB2jrXfdByB3Xzodi/i4Fl2MdlKxQElngDQUMWUGWqitqlYMPEUG/WeWhHtT65F9Tj9aTbp/Cekse3Pst7mRAOhFFwhCPQgsytBiokpzaLNRqEScNY2Z9CNcGbYlx26281/hsMW9N34QWnJi+A9Ywqv8jERl6VIpEa2r3qwsYWYFM7EytVB7ggtSmMdXax6IdlT7qdXKVl3rWaqCwfUfTLCC6+KFDX7Z3TrBmfdTrs+Znej/MtaRBOPOAQPM9YyX3ABwac53SpButR5od6WVyNdr+sB2408h2M+rdpedW4lMJ0MbA4TgabuAK4nieBHrdI38x6ENbvNqmpquTZJrmNvn7eu4AbjxaX/u+MmQYkdoy1Zs4BBkJce3ruo+C1QbXNgim7iVH3CKYK/aB2AL2Ux1kpC4NFo5qaxTcYKIuBa4MxK26vgJyrTfbVuM+qQXUSrgzwKfsnyaybqZIfVmdWkDrtKaEFMdkOmXvFX3A1d2061RmWjizImm9UtVc2LiosQv/g7tvLxElLJarhEMG2mpI1cTfyU7Q3bcpkSozlU2jgZo458mXcqDUA8t6PMxOqDj4VgpwinnDgVXrkRw0RduQtg+8J9u1nYaULcitWWLXdLrJYE+qWFbqxvwS1+NEnZIIFTSQE9esSIyKQMpy22wcW2UNbIl6tqAAQwPaVgAkcHxSzk/Oyvl6U96cvylvrt6VtxfvytvLd2V7dlE2SICAajyS1UhYYywYIdaJP4NZIoL5SPoh+YYkCxk30ALk2ze2SLn+9oVtU5SUw3vkUxHAQbDEQwA47oKR47YmGRtzhpIPCLRj3uljMdF2rGRiVHdiOTVnallifxW/Q9Ku2puIAbCdBltbKHGJJBno2p2sxFwKwHGiCuSoQtb19Dsm15nsui93qCIGVXyAN5zPcIIB1+GZGInPYHbz1kWSA+NjZXjQcxsopGp1gCgUQBKQAUk5zTkAEBgziofJhLHZVr+2nQZR6SqZB/AEgA22aEJrp/Al8T2Sl6hyPmWbFQEtaoIEIIv1GV9kDXl6Kv/x978vX79dU08hOQqmDXwWQI3N+UZtVS7QWgVU9tuy2Z6VUzB9nOr6GA/mDr41nsUMFmxDggrzmoQsZDVBWxYCWwLURQ4zJ3ukiiJZpTljW8SQMwNRIFeKGwR4g7J0UiuHsz8sPYl5l8wTvESZURD79vaGDCKcMyQWo81NpfrPPlPYqg7UNbYQCcYpUcpjDyupTCYEJpikfZW0AYAD+9IYhQRgSOdV+jGODCTARfWpEmiEldDVR7XtdhzNN2o633NoH8uWhz9HYrz5OUNUj8+SKozDXitkUdMF2reOY+wBONr7DNTYjy0kexgbri5LBXfkuElvqLIf/drYh/ysviUO9374QzhDzmIg/RHdP+0DOOzH5TiJdYnWD+soRoUaD40kPsF+AbQDiAPMGwRyxO+gCwHsV2LTTD7BzgbABdpiPKIQ4FEADrTrIIjjqNw/l3L98MBWKgZvfN09lNuHp7JDayuARNAyg8wekunKwEEgSTBwsH0KWDgAJhAoQK/MJBIxOtq8iPME8IKkCceloIUKwIYE2yUAB3QJdTgZOI7EeGYdP7RAoq8ZLJ0CKwZDVLBasHKfwDxV8RPAgeE8PJbnh0cCJ0/BIkTg5Fn5eHFV/uyHX5f/4Xd/Wb4/vyxbxA8A4HgAkAMgjkeCOQrmH8yfBDEEsBF+Atqpro/L09GqPEEPrDdk3jgD08TmjC2UALDBOsq3ea4AGTCcEMDBqnjIpwpXYJepa2lLJTcATsA+w6fB+9HKDLodYMhyhDatu7K7BZPWdQAvxMIBO0+dA1Djw04y+PzE1ilv378jeAM67eeffiYLB/4O4McO4I2dAJ3qYrMqu/gZ/gLmHswd0MH0VwFgxZqxhcpZObvIAI5tOT1TS5UNWDnWmJeTcsTCGrxkS5uuk2JlaKYCOEI3hfqwzzfdt0sZl1RsZz1c3fXQcbNzMOSNcw8imfBTRlBRVZMVwNHyHS6GoH52CZud4BxrDL/a8RQzdena/Tm9FhlGfMBtbqrmTCq0neG0xyVX0YbBcbJYA/gNWEudQ5otq8DkAJ5Jp7U4Yo775zkU2EPsM3mtaGuSL6/WKQKR1bOOwx/eN2YAMVteLR4IuhEvZvgeed58rKzgCbPgBGMIgTWQtWoDeztFhpgBwIHrZzAdntsADvolHA/8dM339//L/1HW77+bgDd8PutbYc/WvQaDFhOLZh+Oc5NBHKkANYP/q68wxDzyVHo9Umgj/TkXtgSQJZ7b/p8ZSfI1az4q8lJVNsY8VdtYFTDlONgYh8rz1e6VchY1ljXxLyJ66hhqN9bJD5qL+XX2yx6qlplednyO/HOL07R7KW7SYhTNx2g6p52NW4w9X2t2Xfsx+WsdS82V6MbOhc3imo4DNXlpPuvSfbN+yzHCxbjkAfBPnr/ZtWa/Gxfm0FzNnmHpPnOZ1N0O+a/jMxySx6XrLM11b/Mc++zty9J8OFc0jr9TvZOcUZuHOSDipbnw/I4Ajpn+arJv3IG+trG3WOWhFKIe42UAx7jXZvtnlI/Rni/Jia/ta878nTr32Jc///z3oSnCeo7gjaVMhNGzHRIsT1xCpCa9Z3St6VBtXBrdowAcLbqu4Y4b+5BAzYR/VJrjxOTD2J6yTnPQkvo+EO8HUF8yBv77wcWJN82MVr7+ksIPjaEv6QNZQTvZt+8szhddieqMqLPMNDeju18kvWJfpMiwg8oK5vIZotqJjnYEMmaJ5s4p3HNyvQGtnNrP8tej7UB9vKbEagA3oXqbc7e/olkRtHlJT9/tqjafrzEmS/LzkuIelcJMaSztpZlM5j3RlIa/GwJCU+CX5n/2b9mh6BHVS2ezpWuOCnB0ruhkBgJb/dW1UN7zSmy4T2z+vlEwdboin6CcMMuI05qPHUs9e8T8oTka/zYz9nTyhsma6bzR+CzpIMvp+PWQLp46QY935f7b/4sYC4NFRkYiWFmrA0gLqkA8QRy7CCpH9QvAHI9sNxJo/VifBuBQNVgz9qpcVdWqgFmsHqtIdQeblcAhE0O0UCHdNILcqF4EA8fZiQAcAG6coE94qxZSksP6MILWCMQ9i/IWoVsl5JTwNGjFVQd45spuUekqw25G0FeNPpocSlc6cRQBVMs06ZDlbEuOI8mERWOVYxuvDriNWpzsIZHIQ6U7gRuRyOVaJWCmKL0j2Rjf4zPd+ieHO+/JegiK5GyE/lpit+4n/cU/WovwZycKxhYqnfw34JbaVQgOU+U/6l4kE7HD5kDxZvO6jTgc5hIokkO0/o9rBz6EY3f7jKEZSf+sdiarCtWFNP7WK7hp4X02Bs5gnUAkpVvf2Pwo+zrTN+0Beu0zjWHCh2v7EpK/tkbWt/WzjqwMIDj9PWTdyxFJ7O6z6V1Lvk8FICTdTk+lBjVGQF3cPSrH8b52bf9NX2snZMuKwQkhT1kq+v0QAKHqQ6UViMCY1iESD2agtcBbnrz1mYBu18hmyHkRAwvb1yEGYT3SkCw1H2d2jqpqaqBF+1LwuXQwqpYeclalwYZV2z4CEVVGOiEMQF48SOe7uD+9q3YFP1PCvAb3IpAVVdOu9na7Jl7PII1hT6k1SpMPAThSxISZO4FHakg2Nlfy7Kpk1seq1dGJKj75l5V6lxeJqtIKjnGv6BiX5bebM1MQtfnmmtCn1jU57ckF0w7TWqhntAEcCewTglV9omgf0ICq8vtdXYi5tc+eQVo18MYxh1xzfKZEV5Wc5AL/Rbg7VUnK3OVAlceZwH3WHZadCpoNeH3YRFbeReCOElyr7N06US3R+ApmAJ9LOWXBDsBWGkjy1BYpxvk40CagBcEbpydlDQDH8XE5Wx2X7fFJ2axOytnxulxsLsrl+dvy7updeffmQznfXJTt5kIADoI4BIgg+AB7jsFnJY+ZeEF19Z3AF7c3t6RBB+MGARyfv5Rv3wTiUG/xUgEc7GtPlguzcAD4IXCHq8SVAEYiOEB/cJGQbI8kOsYEHwF+gXscoX2JWDKUTAe4ArKBBJ4MX6NMd5uLysABn48tShDYl0wgWSUAx4nYSAJEAdADdXk54mfAiIHxA5gB5g0kC+lzxVmSDBNscaL2c6g2RvJfgBGspQRHlP7hd8RGsX9G0ANas2zQmuVEbQ3i3qQRL4WV5QBwVNB37Lvqaz0/8bNomwJ/khixTA4HH5TgIYxXQBjYBANHzi8vlYh7+57tCf76r/9D+bsf/77cAPyCpC+SgwSEnJJ142yzLpdXl+XyzWV5+/YN2T3YpgUgj/Wa98E6397dlJvrb7Xa2OAy+xtYE4BbLi7O6UeznYj9JvviCbyt5xczCqr67wDGJkBEgIh2BlYCJAN8nLQ2eESApZNycorxan2s27COANAAsEIAR1TPUkbJ3CGWnBpHCNAZwYVxHHMrH1oUshE05jzLHH1fvmTDxRogUJFVt3QuEsjN6dK6m9koql3yGaSq/WhrUc81UtL24duZLfRMMI1UEEkAyS1nrjK3DdyPIYWP9uwWkAkCXI+lDtqHh06V7zNE2Jsa2GkO9H7MYPCTjQ+p1qn5fTZtETbKli4siP2XBB7t3hUlNJy7HsChOaQSlzxQ/w+3SHGhZjKDLUwOZDiDORg/jiXOagT6qc0SbSwT9GqNQZASzn4AcLitycMz9TkT+rVtUz4fBvsGmHMqgOOJ7VPuCeLQ6+YRbVPweirf7h8LABw3948EcNy7ZQtsRwVwaCwCwrX2KW6jAtABQRy7JwE4KotIaxNTk2A4Y4NVCf3CjsXAAUAdWC3VRgX2A7rnVO3JcNZeoUVItD4NsGJnc6HHA9iQARzci96XwV7B9iQB5gUDx/M9AByFIA7sVNje99vz8he/+qPyV3/5X5dfX70rVwCHAcDBVioAbzywfcozYhG7aE1yBwYKgPwA4BBLJ9g3nqHPNufleHte1hcXZKPAHnkIAIBAqgnAgXkESCQYhwBGUbuzYBZNIA6AMW2P4Y5BXxOYt9mU1clzeV7B9othi+1PbgG+BPAmmDzA8GlgyPNTefvuXfnw8QNtOuzi558/00+gD0CgBopmEHcBg4dsP2MyAfbEfLMlFwAcwcBhAAcYN8C+ARAHmDdONudqo7LZljVAH6frCt4giCPsOPekDyv2v+m/BwCtY2bKQDZtQydc8i7udJ1bQmb/Md7suJCvIb2leyAuhVgUi4Mgp5RLsVXoYCCdlbReY18IsJETQSxLsc5PCq6Pw0nXV5sV2q7GrO2z5rxIKpDNBWROlOsMLEDQM4D4iWFTDChqd0SmWvhn4ff4AMgYaMeys9/uSnPdF0KYrWNsldKgLNKdBIuFD63TQZrN2Nv2vRwzovlZYOTW8a4VX1q1e56p84OBTffL8QCfE5JcxVrneD3+WuN1QqFyL9fKcIBbq915Kt/9z/96AHDYbsxs4n7BjOdXc5wOcSkfNuYT+HMAU+wH2FeuP1cJ3jOxbT/WWHZ6TxdvmDyDAf2zmD8DrbbP8VUOZoq9t3vzVgn0AAAgAElEQVQ1U+x40jzPtu/btOtply4F9aRAdJ/+FD/OSvekKfGj39cT9f5k5muHrzRkTfY+M8vx6Bl1N0Z2E/hGOqvFBTt5Hwoql+JldRCx5jVWYjkL3bzwgNVX9XTUeFMCfC19dpRfPmMXf2uzP49T9lfu4kbDHve18yfG/MeYH5GI9mC0fJ2cH/Hv92Wy3XG83zgvhz67J5fDuGbrmz+T52acp9n6jHNxaOx1HYci6REQ0QMo9nWIdZ2vl5k3Rl3cj6/P2fUEEtl3yAC0Pg482rPZfGd5oI1L+9HvH2Ui+7Oz9Vha11Huuvl3Lvvnz38X+01BuTBli3s1iWJV9l0SKg5ImsBk9F3EFvTGDg41IIccCiXiGEELnRUqNhmwlwR1Nvi8+DMlOfvdIaVj3VxNwC/JNIdSeMUk7xnuJaGyYDVl3MzL3n1ahkWOTAp4ZiHcu1ekIsd77VWByi43o5MOxr5mFU5WrkVVXiTYFFie0Y69rKxHJZo3kwyTmTj4zlhGyVueh4bG6h2nPIKpHCWHITsPv1R5vnadZ0o1G4GZos5/X5L7g4ZmAazxS43PKEdZZvT8mSFlvvbj+F9r5Edj0JKHA6o1es9WY8Hgjx3PwQAlYEF7tgWWkjhcMje0oDvGZxsNg2X9JQdj3HMzJ2VmWJacE493SY9m/fwMAMf130alTwZwuDe5qowM4MgVgah8uWcVjL5mAIfWSwkZUy4q6aIEByoL1DNbQSXR/cbBrSLrtX5PR4/8A4LqDbwBWlAAOE7Vx5fADRzoIxDFCgY51gYGoP0JbSECM/g+qnIBgGBYuCbNdLAWgMUsJO6ZbL3XAsm0o6nSox6yY9EEKowDjvdmDbBHYCJ03XitZrsDwAHwRk1+iEKcVLt8LrxaQq3rN5pbqXQHjN4B9o6xVu2OUGk72Q/hr5K+6XZczV8O5fBMFDk4FAmZSNhlnVyDR5aLmM89tzIfZu2BZuBH0lXVfsZFWlWL/hLdJGpbgLrvYkLywbVZKHxOskYaeAMjI4mlfZqDIGk3xzjwnr7fe3vPsu/TfK9OR3XAiuxBpBEbZBP1p9UOeRe2eE0L5fMkylkazV+tnqwBqgA17b0xPo3kYtV7vmSd3P3WL3XdBl1cE+Eel9eVdj6xcyy4CVUXGoRlh78+avLTTEYQSe06zWCliCx8N4x6GsoBkX76qq6POeg+b/BsHnsqquZnA0jiQIFCCMaQ9T6m3EqdISJeU4OinIdIdOb3SHd5cA6Kts3gvyupHseCYHDQ+UI90euBLwewOB6zLKwqba7BGr3stPY5PDT6OlVR6QATTxeGxAk1yX0nAtyusg2dRPvRFEHUECraq+mIsBjNJ2VlaX8PysTACGMdwQ0TbCl5N1krmunDB12TOnlF62doPhr4yMl1rGcDh0XCcQAV6RHDNlksE/iP142kaHuWZhk4b8J2O6MZVM96D4LS7DXPQbW5sfyJ06kxenj+CNgh+OJJSSUkkMh4gbYkTRb16Hp2sW2ElxiV1dgcpHNnr3MxtyghJeYIMG8wObVaFXAMsBKYX4/L6dFJudhekoEDbVQ+fviuXGyvyubsvBxF33f4LABzoDUHEmCgLXerlJtv1+Xm67fy+fPP5cvnL/weLVPYCuXutuxu7srdDn3tb2urOiaL4GsFK4KBKG7Dou0bwA3uNyTYlQxHIsPMBpwN+wFotxI+l5kJYGf0ngYQhSzmyryaqB+Y2DA+yQ2ACAJwAMzg5D3WE9d1ew4yj5BBQm1hWO0dvh90A/7m6lNca316yupzsn7Qr0RyTnuR46eSCWlKFaOVOdTsIq6eZdW3kk6guUeijQkfJ0UYjGygXLbfIwhGTG7s/15U3Yz2JrLtAm1YPwA0cr7dsnoa1z+/uCxn2w3RH2jp8vu/+335/PVLubm9pZ+I5xcg96lcXl4QvPGrX/9Q3n98T2AHng/PDcaQy6sLgj/ubm8qCEtzGK0MYu8xkYW2NGgJ8PRMwASrwbmf1VrBoAtseSYpY39/u/5arq+/1fUEwMRjwHOyZQsA12hLwLOAktjwj/nMrOLX36l3In4h21YhzgFYDoYMjJ8JFbeHk0ZjtT/uw3kH0ErAIHyv9kM7zh9bBYSv4rMDWvuQleDpibJ8SqYSJegYr8DvI/locGMtBqAfFL4sbUsKybtgIBVDxVsjNhKJIwJEBDYzUwz1QlQmW18ahSZ9l2Mc2euW3+ZnrPpexpR2pZ4rIkrU/PAB2OtEaWjqsGJdDCjb2oaD8F11RrFe8ee7z3isvWGqbxHPSUsItaRG82GqvITfkLymZrs5Z27xFqvA50sA3Dpr4dC7+VgF3QTgx21xgrkJ8sUEJ1uoSJbAvkEWjMTEQfk3A0dqg0BgwONTuWcrTnwFgOOZwI3d0zNfN48P5fbxsdw+PZfrh+fybadWKrdk9oj7BbCN7a8IGgkWzABwaGx6ua3K8+6JgAgyYKZWMGaO41mcAA6zM6wEwAsAh1k4yLRBIAdspMBb1O/QiWDp8H9ODnP/RguHOE+rt5XmmOAO9fojOEdgUDBwgJnjka1OAeB4vr8v63JUPp5flj//1W/K//iX/1X5zdv3bKNyAlDFDsCNh3IElgyyjoCN5I7MIwBFmK2LrcXAygOgCp4FzBsXF+Vku2U7FWxstkoFE4aZCILFgExYYd8IJCLwRCAfAi+gW+hbaN5RuAJmDLYTCz2JFiir9ao8r57Vwmt3W66vAeK4UStXx9+pP3U/tAx6//59+e7Td8Fquov2arcEfwK8IbCdWpdZl4VrIyAJWoTBtoEZCjYQ+hhrdrbha30OEMt5OdsCxIFWKptyvF6rZQrX9jRAPALhUZfLseriX/YXEWsxExT1dbDR+DzV2l43Jo9ex4T/gT1Z2XSlPOSSipo9x7Lsr9AGAchydFRtOXw6MjJEzCffK9I4HfO4z0s6l8R5wkUrjv1Zjzh2E/6l8h8tptH8W8d4grGP/q/iRvZt6/mOvkvECmIh29G6aT62DQZ7hA9stqluZcZ4QwDlHXGLI1t/FnWyPJKdNnY1iZqZ1aHvJGt6tvYZ63D6FT6fpnhD1eEBPDfzNbV2BUcGMBHTVIEu0UrFjLLxXATiVLB2a63CUfHs2E51+F7+WdjOIebGdjTpFPjpr/5VOXv/qdpBjT3OF0mAxhh9i003hiwnF+2j+6tjP0581r+nRGq125a/eKbuXFjjWrbFfQ4ny/uh76W/a5lLfetLMWOZ7jyi8ExirNYL471nsfN2nT5ZOxv37PNL+ZHmbHj/hOxO4lV+b7vWcm51Of6W56BW7nSP0cXaK1CtZ7Af3zPO9d79k/qx3B1Kb2aZrt+n2NhsXUc5nv08fm72rEvykPdUzvW8tLY1XpZykJ4vnT1aTLTfgy3OMJOp1+6fX/K+PB95Tf0MeU5nemP8+3jvPBfjvQ7Ne583asCrJTkY94pibw342MgdxmtFIante8Ic5LHn9XtZ/7azzaizxvnI8zzKRp6D/H2eg9G2zNZwfI6kUPntEQAc7aJ/OICjoj6Hw2j4alHdZAdKh2km2lwhHUk3of11QFraEC8JxCgY1QAn6VtSni8pnZnwv3bjvnbc+0Zgvr0XDUAYxD2zGAEQx86XQCj98zS0dDf+egYf79KM50z58xo2OAHgYLg7BXgzbds4ZzPh7xXHgLCtztZEnmqgYwkF+8vmfabsRoPykvKcKVP/7rXKdGYUx/vOZOcl+VyS83+I/C/KbjxsNr55TmaGeFSoh/bw/Lq9jOPzGUiUv6+HjjyoKYBjckA1wCklX8a5m83LTL5HpT/TeXyPA1BdNethZKllZXSAXnLGO0cLAI6bvy1PDwi6NwCHgQAOHoGVwuAN9mZH2xRUFjIhEUAOBJZQMen2KUFRiYIfG3nQLbOqgNWFDR1PSkRNVmrjpcQMoRIImiOwtD4hcGO9PStn52cEcOB3lXkDiYwIcMtENQCHDrrRGsa9rBGAe44gTQJhqPK59SdlVVZUJruaj38n8CPq3b12E9RnZPBl1H2QjaS/Pp8r0ho4LoMvwaLBilhBUiq1vgNojXnD1a2mw080/EG1GRI3oMXnepRjjrXROxxcdnLXidJI3GX7XfOgDRFgJ+2JGcb8+/0DoqomVQF+6N+oc0f90dkjiUV9lHYuDchIKgrII3TCpo4k7DRzwRGkZzVNZeCIoIUBPFr8Kuc5VoDxuRoo64xDdibrEiU5ahZ2wFjkZIAfW2vHatzS+o0fclqdKPb4Rh3f6ZXYd+P48ZkKMspy0gUHdPCeHcYOzcfM7vYxh2UZsm5QPnisomh3JR11BK+c0FDbFq9rXd4qZNVqYcpb/KVWZowBMo9ZPli6d/xQxxBBlege5kIo48dSTUiseQUntHnoDiAE1URCPOmo/V3d9o6T8RBr5TQb24OC3+4PK9+tVY97DGKrMSjDAeM9XyWBQMg+wANkbCcG7fyMTmwl/MXg4Gb7iORm3TbjNqn5swgsCxPEC4MkG7rY2hDzZmaTOrtOsmV9A9lCcDJ0Wu1tHVMqH5swj8RsEcAEAxQyBohL1oBVToyNIEL78j7nadwOauiZaoIt+SAE9QRASSxFBkU1qegCjZ6RaC+h1h5tfXxftXeBxkvB88rAYWYqJHDVFg0ADiXNI/AdSSMm/50UMqCYOfbQIUgKh/9xgsQqEkZ4AfRAqvRo8QNGieejsj5alfXRcVmvTsvF+WV5++Y9wRufPn5fzreXZbM+J0u8clGSw9NjVfY+PR8RdHB7fVO+/vyZfey/fv5cvn39xgpc+Ems5o0XgRqoxGWSjhxZqheL4Dzly33Hg1q72TXNuhlAmLBPLSzsC8M3IIAjtedy4gefRzISLwGVQw6QdIyqY7WNkHDSB3p8qGDU2sYm7ut9pfcp0Y9XpbUGmCIFfwzgcDsCXA9JKFf1uJ0MacZrO9CsuyIhHIF3ngdc9eR4atDNAwQE4EYF76BtjEG+8dwGjjnJ72QQfr/dApxxGq1qMKcRxFqtynZ7TiCGATKsxN5uy+XbN/R1P3/5Uj5//Vy+fP2ixCFaKtzfk5kEMrg+Oy3ff/89ARznF+f8GfPEli/nG+oCzZF8TSVe1WqFuujxXrqVPrXaEiIxi2cVXXqwDbDKV0AzJryw6E/P5cvXz2SDUbJWL/yDDHAcZ2eUIUCxdQ4AgEO6fRvAFbVOAUuBno+6JYDYAhY3h6v1pQ8dkpJZrJhlklXX8XvBpIek3d3tjslkzLG2OPagWqUwwck99UhdjOSwZOmosgpp3ZqNdvJLfpD2n/M/Al6ECc7nsgCf4h7KVce5KQLIGH8FcMTYCF9wjCN0pPZLslfZr67fx1ipOCP9RIfTbBtxjWrjNKed/QyAQwZEvBRD6OjD6iw0QOxevKfz0GvQKWzreG4Pk1Xn1D8bRC/Z0rnIxtOBWycaY6HSPm/xBXntNucaqxg9DCptfk8kQAk2CAYOnIOZwAzGF7JwCNjBNieh23AeZLsT/D10HkAbaJ9y//hMAAfap+Dr3dNzuXt8qgAO/Hzz+EwWDgA4bnYA7wXrJccpxg+CONyqJdpxCbQRYCV+fy/wRsfAgbO4QBRaPvtfAjjghfYp0CNktQxmJAEgxGyAMzVYjaD3zOxkUKjOGwIuOw5j5kmum20YW4SIdUKAyvBXQPkJABiAItBhd3fl9LmUj1sAOP6o/Pd//k/Ln3z4WD4BcID2KfcPZfVwD4NVngBoAHvFw46tZI4en8sq2CylcwDgOCqPsEuXV2UF9o3thgAOSIXWDeAJM/eo+p+AigcZd7W1eIi2L0UtaxzfQIwDgMSdgBawU5gN6EmwKCEmcbQ+4T3QJuXm+pqMUiokwbVDH1OnY90fyod3AHB84vXA2AEAH3wJfBagNXyGdjR8BYEedYaDnsaz2AcAYwNAGUcA1q035XizKafbc77Ozi8J5kDbFAJa4BsEgIMgTIB0KjOd9lg+S8uXEwsVZSTA1PsADq0DPmuf1HvO15Mo9DG82PAVdOr3Nn8m9sN9sIcRjBtsSwZWNK0dfq39giFOQ72gMdb4VI355Vhz2JDQV/ZhrOXaOaCfK+wHAJgN4KAmC/mn/0iFZB3nJ/ebQvNRiQnAaP+8shQF61QP4LD+t42jsag+HM8B9TySk5rZnoBVR7qw5gDymaAeE30gMcAj9DzdCoPkpMfr2ai2ENEg8vmTfsMzuiuJ+cbAHjJqwX+Db5PPScHMmGYuZDUqCejQtSO0T6ICU5Ty6a/+ZQA4tJI5Pu1rzmIQNX7H/ecWXjlvYVsVhTtDUtn2eRZryXsjP1e1tymA8KINzxeI72uBwxBPG2M5ng9f4tDcVH9jkkjaO8cPQJCXnmH2+dlYp3MVeiD7PeOUtGvNc6t5fEtj1TXmAI48j55D6bL9Augcv1q6r8/Sjn2M8jlZ8g540+4RQcthPca9lH3J8V6z+chycnA/he3KtiV/P8pf3p+jzsjzNo637tXBjs3kajZ3f8jvxrkYZSGPdTbu8e/jWPI8LOmvmR7Lc5KBZbM5H3XUbD7761WN0bFejXZ+XLPZXB2SvSV9dUg2ZrLm3zl+nmV6pp/HPTquQV0j6/yffv59io8tAzhGgbRRZyjQznRQdvnnOmkpUEzFYBYOM25kEEdXMd0qCGbC9pJyfklAlzbxazbVoQ269LfXKOulMb+kELq5SFmFKhCd5uRd/P+UgWM+B+2gnOeuFhBO7pszBC1Jlir6MkI2DpbcjDVZ+bLjkxX/+H2/gXpkc1U+/GY/MPGS8TpoBAfDtTTG18jaTDGP954pg5mCGuVr9gwv7aslWXxJRqvqNbCoz34tInBf62TNHJTZs8wNAmdZVOkTkMPcQAwAiFcAONp671fPLhmNl4zvkhzu6+w+cXhoncc5Go3TqDtnhofvebwrOwA4GLRqgchK347qIwakQKEdL4A3AOKoAI5b9qJVixX1zmSCKgAcrNsJByoDOAjkqPYk9netwHAQUgAOBi9PVmyZcrpdE7xxdr5pAA5WDvmlIJTio5YXJaqZIKtsFaoOIsuGKwV5wG3VBZ4H08o7GCFwh6pxKI/Rg8PVHgKx7P+jMY+qFq1/Y8GayXUXuECrlOjZzZYvbJ1ilKufS0XTfFJT8AeVmHS2kiFRD/dqAAefZNAH1UDl4C2XMSVZ9qYgDssRkmgp0H2wkq40HozatfOlD+mRfkQ5+zlbHwV/4QTVtQoPzLEdE1rjZ3tAfu/Y+7YGHJi817ttpTMgQsnUsZ93P74lfTAefHKSVlcYM9PtuhpLA3CM9qe+01Efz4WT164WceLMdrUyrOxXbjCc3mMTBtsyZ+CQaO2v/9K8aIjNfU4stdOdOVYL5zdhjqsOVRyw/ux11R7RwbjdNQBkdSSyKxWwF/LdAUeSx++91L9/klRKSIC2pyI9naZsb/omtlStIAJoVvd2N6gqVrg0W1+EiCmW0Wy0Mq+xT0htH1WglElFApU/dfVaAriNoK24TqUYJrDX9MPx1JMKjFGmm91NFeKco3wNt5Noz00ZiLiHGY/EVqLPRh5YX+Nj1aeul3kuR9THNnSayhoMjmBr9bEd5OTXuL9hBwFcoFw6MFz3aV+RbDvi6G09SdZIUKvoqnaI4I1YO2MwmLBpFVzcy1NwnaCXqHZlgDvLYLByGcChqvtIMFX7H7JRjwQxy5YtAB7Cvlm7SYaKwBlHYNY44lcCNwK8oTYtSDwFuJEtOlAh/FiOn4/K+cm6bPg6K1eXV+XNm/flw7sP5cO7j2W7CQDH0xFBHGLo0lrf3z8yufzzzz+Xn378sXz+8ScCOOAnIenie7LiltW0OyVkzG6G+5tFgy0mgj47QE8WF4MjDIpwtT8p3FGBy3YuToyIRa3+TICu/DkzuyhJqGSfA4tmWMTPnNMIumMvy3eSJ2WgBf08Awgn56rsqxLQEdeFvkWi3kAPvM8gDjwL7/f4VHZs3yJK7wxMoc+aGUUTbblwPRovwApg1RDzSDBAoKqzVpqrwpzJy9BLAh0oKYa2JicnAoyBSQSbjUkjsr2dkJ2D7UvCzjLxebYuV2yLckmAB8AaP/70Y7lBgi7WHs/9088/letv12Wz3RAE8v7D+/Lpu4/lh1/9QHm4u7/jOHE/7yMkVMH6sT3f0o4AfIFnBWgDv9+cbeuz3z+g7c4D5YlgKLfeISBHCcGv376QgQNzbgCH7Z3XBFtY1PWPAWIR6O7i8pL3xPuwPmgZ5GRe1emREDTARWwtmE/YGSVbOBZU2AcTjFoCgra+nR3YjgdteMCiA3YRpE0DRAW9xqR2JDqhE/C8x7F/aqwrtePSvogzQfj9OmNWMx56uSWo5E3Vkpp0Fm3eAmtcA0hjm0EgVlRTt3e2VkPZTxOjSO+z+exSbVfoYP2sV7NrfazEftAYa1rymeUy2hYmTyac3Po5/yl0uz4ive1/9Z5urxY6u0/qJgAHAYw6j7VkY4BfaBui3aYG2ZjPBj+m2mOOpvW7kxz0CRRciXqltshowA2eiZncly6pewD7IFpXqrWK2KYE7ngqu2DgMAsHwBu3fN2zhcrd01O5eXjmCwCO6wrgaL7T/YP2W2VDwvdkYQADRTBtRKst/szfAYjSWDgM4KCP6kQ19h4BHAKCsQiCLEpI5uvsrHYqYrrhy0nykP0OwMECr2GOg9XE9krJWDFi0WcjgOORrcsA4Hi6uyeA4/1mW373/a/Lf/fnf1l++/FT+f7iqpyBUQgJe7TNIJACAA7YVQEbAAQ5AstBOpM8rFblEUxLV5dldXlJEAMBHMHGQ6CZE2nRvoFtIwCGcTsHXDsKCMAQonu2+X/c3bNFCgAcYAvDXG7O0apkW9YX2/LwBKaWe+rEHZhK0WY2EtOyYwFwfLgv7968LR8/fih312q3Al0GEAfaqBjAYeYNySNYSeUc+VkMqIRNwrPidbw+IwMHWTcA4Li4LOstGDgE4EDLFLChgilI7bAE4MjnLIMbsv7gvchwJB98zCm0M2kDcNgPab5+K1qp/mmcBdh+iqxPze/rilnAulLAAqL2KT4TEIgcBTVVB7FQwYCwPn5ovSkWjrD/w/lL+6a1BrPsV7bOOFi2GJcZzkKv2E+3vcF+CaZOzanimrZ9BlZLmyrW3v7p+1qsVkEcirnls7/HY/1vlkhGpkKXy6/ctyE6U8hHHkEcNpAqdKh0j/X+AlnjswHEC+Ao71LBQe26ee0hTwbDeQxuF9ixmPjeweBYbZJjKMHUZruamhWHDTkq3/3Vv6gAjhwf9Vxb9vLX7Mvq96kNtHMUNTkdd0+H7maj54WD9e/DQb09X7Ovh+LDSWC6b/8QAMfSNasM/RcJ4Ggx4Nn4s8/UIJ9pt01zZvOZ8Ok8y88s7t58kOVchnVl/lq/32PgGAC7MYCZfLTxOIa1vKpL8r/0ieZj9znBPI6Z/O/vKd1hHH+NSywUufr9h/br0v479Ez5b/nzh/bDqE+Wfj40H0039/KYbaLnaZz7cWxLczICOA7tkbxOHtvsd7ZpHlMurM66fmlODo19aU7GeciyMq7fbC7+kwA44Bu9CsBhStE0UqM7a8Kqgjh02ICT0wX1qvPbABzV4bdzE31uTXmfFd5MEF9jYF7aEIeU0KKRmhiS12zC5qAO2YXJjWbj/kXPUg1DQ8dWN81JsChwXmLgGIclOugWsJMWbIm3PJfVcUwXcYxVMfjDxkV+XVSMpeRNNl6zjTLb+K0HkQ8O8yTduHlfUsb7z9sbhplhsUKaKYo/RGG/2nGrDvW+EZs5mYcU7pIiPPQcWRHuyddeAjclXoY35+d9rTEbZWd/P+mgs6Sss6Go9ITZEfgDARxZJrLBnDk6o/wcOiD4eca5X9Kfh/bVOEbP6cyR5P2ewMDxH9lbGlVGeJ+C9Dr0ZgYO9vF+EHgD1ScGcLQWKgJwkDI1/pG6PIKLCvgHaINBgx7AUfXPmLQB5wT6j5+ohcqaAI5NB+BQQL2xb6BqV+epSKBSV7VWJ3xGVjkHECMAF+M8Uc8F9ZeCAC3YSCrV6BOq5H7oQydla+WDMeDp73WGdCBzQLPJgHvGta9i31ACBcd1tn7h2KIK0C1Uorqjgk8y4M7fx2hfq1OyjOatvrdHZwn2FNCNzVsToXkapkh5BzicXJ0kC3Oi3jFkxSTiuBq54gZQnGtAByT4TK5IT3AUxzwqgCMF853YdRA75Wv1yBw/As763qqUicSq8w8DOPpRNxspd8GlJhF4r2/OVl2/7HRzwElecJn0wcjDvuST8e8EcMSTdwExuSRdUCrmpD2fn6ExvHDczbuZL+CB37aEQXsT5aFW6MQ+9D1qQifmLFqTKJgVQauYk5xI8DwRehSyq3ZBPVS2XifriAyCCdnSANvO4DWT39X0RRzIQxbsm0svRUInR/c8Dan6WZd2C6BInNVx5GpYXdNyB9npSVmbTqt3d4I+KvD31zpwUzF+t3PoPMFI0Dd65pCIAZnT2UfvDc9CJ+htzW0r9rdNEt5UkU3d6zNTPGTeaWCd8r+9FoZuH5QeziQu1NnJ9zYQT+ustJT0kAdjXWLDlAIfMb66rrVtUVTISxsEI78Hk1kMFMDtYPqMWmu1rcMyLXHeXbJrsFTuJNP2tdqqqYkKvjLRGsHX2sa8gsDSWSRssat9KdJm7ghmlvWx2qMQxME+2KnDd1TXMkkDuYkANeB6J2VFAMf29KxcrLfl8uKqXF6+KZfnV3ytTzdi28DzP61a+6KnUr59+1Z++vHn8tNPP5WffvypXH/9WtBGBXOH5PkpkhFQG0iwkZlCiaIKksBY2ZJE7V0yS4HkXQLs1m5IBKm9h4B/pDMPynHKEKnZBdiwTwffDAlBgBD6ilZVnxNYgs8EoE9MArpuA2gEFcZQ0TSqXp+jalIp2NboQ96DwUGADCdTBTSRfABIcHamVie4LxkfkKh024Lo/S4AjV7hciVfKpI2BIuoTc54pkWMn8pdtHgAACAASURBVACYYC/BszoBZAYRMD2AEUNtYsT0QDaPeO/D0zPb8JyuT2vVMAAfAHBszrcEcLx7/54yCip9AJoUk9FaAPDz9dvX2h4IvvP5+bZ8+u5TubgE5T3aqFyylQqToWZBWR2R/QJjYqV4JGfPzjZk/1AuR73s4eMavMHfpoIeJFlu0dLn7q4lacnmAdDLqVhqkPQkkBsJZVWMc86PwD6yJYAD8wFwMa5j1pVmYrSubH3C9idrjpt2I9r7YD+A1c9MTPKWEpgPso/7gzo/WpRUxVLNQDAopIQRcEVsFxMKy8m9Js89gKPZ7AA5J9tbAX5dWyzpX9kcvST7reVrGErRDlegU67W9mdtVZcBHFL9tTdh4pnwvW1xs+VsNsJmyX5yt2/tbtWPGkjrM7euXf2/hmhOiUPb/ur9+aTRgV2yjatnKtoLger783uyKrni2fYrsxfG2lcDxWFojX14G6tfKRpuSRBtP8CkR4aGAL0RLBZMG9Sh1K+xHwG0AHADzA7xN4AvCOJ4fmLrlDu0TQEDx8N9uUUblafncvuYARxgjhELJvU1GThGAAeAfwBxCEjAdkEEFAi8ga9kd6itPh5ropgAjmC3UauJlRgbAE4DwwZZLNV+tAE4YJOCpYNsC2pJRMnGNfBdZLGpD3RYbuscgDu1HRETEFOe2MtsSfJQARzPuwcCON6cnpXffvq+/PPf/Vn5J59+KL9+965swYwFECTYNvjceH69cA0DOIimjH8AcKCFyurqqhxfXpYV2kCdAMBhJim1y8H5y8CIBxSm4JpcdyI0+TwAhhDcQeYPATlwX4Bp0BoFcRA8G9tvQe9fXpTzN1c8qz88y07Ddt3cXBPI4XgCTvG4LnTa1eVlef/ubbm/vWNsRbrunn4F2qjAdhv1LkAPCkfiLBVgN7SMEosGABxrtkg5PjsjC8fJZltONmijclEBHGBgMYADzE2VZWUAcNiWt/h42E2wfMTJZrStzT+cx3J9xtb7EuA7ATjsz9D+VBr2xoqK32f/wqEB6/iq6wwoSDEe39PnpJqICiB81XEjE2EA2zlu++QpLmpQq/wIg0msk8MfC3AT2zXFGbEC5g0wNnAlwDES63YCFsOFbDl1V4DScpGNx+Jn4bNWEDiER2szRgxsY/jXBIptsaJsBzLII0ZJ+9QAwfSzQ076eFEaP4sGBASuYKAYHX8fOa52/rXdTXaGToNa22X5wrxJM2QWp6Py3f/0L8r63ccwFbZxMRuTQoAqI1UmGnijgi51ONP/FQR5YA+EvhpjyBpu+1yTx+YnL8WHO5s+/PD/OwBHxGWtZ8a5afJYSxq6tyzlkGZznAEcS/mPpuvmDBy0o0knjuNWbK1i92osb4zDLslG3sMLNYb10cY8g/XCIfkadfkYX57lwbp9FXtn+twH8pL5/bP8iO8xPsNe/Hp4uNk8/pLPjPmE8bkOzcc41jwWf+6l+fbjLM3JSwCOcd5m8zg+Qz1DhV0fARxLazvbo6NenM39OMczXyTPZZY3//4/BYCD99kHcDQD0QKz8bskfEoS9ECNRmXqCpzcg82WxMrBiG1XhqZ2KvUgKif+l26KvEd+yWbInztkvLprTmzn3JxGkiW8vhR/3dNX08/XSrxD6q1mB+Q0deg+fa4GZ/My1+BzDZvv3cTo20gPxYXi4D4ALPIG69Yiy08N/vbOtRwoV3jHmA8k9g8p09EhqpYpPPGXlOdM+Y0TMxqQrCRmCnFJ0b+wql0l++yeowKZKdbxd79E0b20p17aZ+Pems390nrMrj1zYMa5f2kP7123ZkKasz0q64MgjiUAhz2ibhL2deohJ2nqgMdh9DVO4CgzS3MzM2hLRm523z2DbwBHYuDAe8j0ENTAZOCIpAMq+vYAHKgu2aEXrILsXgOMC9YBLQb4vVumRAsV9kI/aiAOKUBXf7dEMwIdZdUYONbBvoEAOauHzpT4YBsVVA65PziCNcFwURmpzMjBygYDOBoLhlPt1HHiuRwC/06kKdDIQMqeqCT5dNspV1I7WNF4GPYCGFq3oY1K9EWuLVSCjQPvVewsKmMN6KiJwKhErc6ULUSARhTpD4DBAS33mvc4ghIGstnQduisNi5uVd/TBco9Dn8uG+XR+nr8/ebtQI+V/eKwFu9G+SpEg67XwipmLXBwx+NuCXgm8Sb2sl1p37uY6+5I6nlCDzks6bGzfdNHW3W8hjVnjvFzVr6BCWgzz64YXnLgv618S/xaCEboTv8wlc8CQbEI5NV7TcDLWpRhHrkfEooi/z3RrLZnyDohAl1y2sR6a2BRbpPBP+f3tr3W0C9NWrqDR+g+g5F0Tm+Jnel762c8z0fR4iMnlNoTzUU6A3Xj+WL6HVTUfGryzOCqa/VUsbItee+294yHpvlOdPAsJ+5ScstrnYKoNT5TEVEZWKK10FCbPLSfm36pw3Zbp3EbRosk7xkBLURj3YkSdU280lT4cgYSaW+ELBjs5EpBV9iFzbC+iNlREi3WXl8MON8Hc9QhBFAhtmS3RZp+0SjVnstnw/YQumcLAkt1tCrovTUd/LVsHghsMIgjwBvH8AUSEwuAT2aDqAm2oHXGvelbsNpdIAm31tmcnpUzVKASWNQqRJFwURs4gSdgONVO5YSJpLPVCV/n60252pyXi+1FOd9elJPjs3JyfFqOntXy5YhQj2O9IlH793//Y/nrf//vy88/f2HLFLb/QILqdF3WJwIAYCTykZR4oy4rpWzWm4LEu/yW1vYhB/W9f5j4hFcT1NwCMTSQxv2jwA5irGgJAyQb8XtSs5MBotfzYgV5ECj0+bkyMZjVwyB7jAMAEzN9VOkY7IH9Pb/XiRYk6e92d6os3u34cVwb4FvMB+YGvhySi2zPASaO2A8GBjCBxWr0xshBKuvEQtAAewFwLWrvwVcASBwsJWAG9wR7SSR7BBq5J/sGW6KA2SJeAJfgefD3L9+uSZUP/1LtBs4C1ICE4XE5227K2/fvymZzxqQ+vgKggXvjHpiLHVoDlMIWK//u3/0/ZMQAy8av/+jX5c/+/Hflh1//UL774Tve7263Kz/++Pfl+uaa9zvfbsvbt1ccj+butKzPBKgg4ISGxKwSuCeAEmDP21H2gCdwxav0mBhakKy9vLgkiMOVuBgzZQgA7mAdwDpxfs631INoDZNb5rgCH79jK6RjzSfGaZnAV8gCKtUJ5sqtFStoD7ZfIA4mkY8ByJEdHs+A+lmJLYFE1MoOLyaSkZSNFlz/H3Nv2iNZkmyHeWTGmmtVdVX13m/eKorfRQkiRIIgtIECAX0hBP14PVGcedKb7p6eri0zY0vhHLPjbu7X742omSeB1YjOzIgbfv26m5uZmx0/JgttJt2ZGXKpWNOBWT8SfYu2y2lsyb+1F145iWP2i23wVaCO1q6YM8T4KHtX7J7NioMQ/Ia1T1jicGbqBACxizU+ea2OBcAEDsmKPPrfZq+i68pSbuFfZODI98zMGz7Svi8RgMPsTAADcj9TgF3BzLnN0pjxSWXd8z6tgDQKK5XdWaVEHFQofeUyz2RqLMsFIAVeTJIaiL8cZjC2DVs3KnFyTGTM4F75QPDG1kupFADHgQCOh8M+PQG8gTIqYOFgGRWsqfMAHMdYQgX7bepCgAscwOHMTgZAKX5slk8HcAC4RhAH9s8AcXgZFQE4sJcWmJDJfQE4sP4IinTryvHBevPyIz6hjAM4IwjLOB1Q9sLWIwEn211aAgyHdbM/pPnxOV1fLtK3L79I/+UPv0l/+eVX6fsvXqfr2WVaoxQYARwAWOCZ8awoqWJACzJ66MQ/wC8EcICB4y5d3lwTwDEDu4Tv5zFv5Kfj4Qcv+UVmUZRlcQAHACdg4MDcw2+ATffyLQaU2afto5WPhf2EnEHnb26v0+3LF4bzTEezbek5vXv/K0uiEGBAvWygSejUm6tNuru9zSARSDfm88P79+kR5dd2O27NoMMMhLnL8mprfkYfA3NK0A3AGyifAqaN5YoAjsvVhuVTxMABAAdALSijAmeJDByIyTiAQ3sO2X7Op+sTMX8ZYKcwOGrdlzicrdN238l3HRwY9XfZJ5gvpL8tzlEfasFnBehqAM2o78iK6vZc7w/8FZrHwl4k+Yg6M/fJx0W6N/c7a6ES4xI7ivZz+g59NQE4/JnUJ97H51K+jJ476tls3wL4yMZG9squzmCS/OW4n5RdUOyn1u1c30RaebxfsTAGi7T/8O8Glo7sg3lsTeASO3TgpXC1aRPYy31YAm29FFsb/6Sp1AEDyqHZ/fJPgA63fbS1tj8xTE7cq3LXkN78V/8yLV++zqBft5aysIWF0m239iblAAFHOTOnlgNC2tdV5rH7Ry+HUfyNYl/zs/4TlFDxXdugP7jvWKx6LB4dZbfHjjoVM2/XZG+AerGv89vMtJHFo2lib3HvO8XAcer5CwxKMYzaNxropspvlV5TzraTc/MnUDtyJwVW4nN4fIrjWg1m0YvZnwo+19S4j+UWxiQ76s32d9mpSmak70J5wahfo76udHvj9+uzdj3FuNPnPsuUfPbksu1r/H5vLE6NR/t5lMHWBsWx6fUjPvtwTDxO1gQI2+/E/kw9v/WlD1Aa7EU6sfD2Odt5a2Vvem2VldAbAz1TyyDaPl8rk9Fn6Y19Xpc1gMODugqe5iepN3t5AIVor0qoKPjjaHfVSPREDjsaTkBbzWozeERwhxIqZqzbDWmfzqddtGN/jymGqcXRfqcYQA91TmxYi2bP6YZTXeh+nhNGJ75ddGxMbvjmmN9tOhuO7ylo3r+FJ7LCbljOtoIcRaHUBiK2lwPNdnEOFOdFEt4fzUM1SjkqDC2YVonYnPnLDp2e/NdzfnpfGlMaPYWofrXK81RnzjVcY0Zk7FnGHKopJT26Hk7JZgUoGk5Az4mJ41XJUWMMopItcnhqVBtdEmoATyntsnmsjYhOh5TEoq07N1/DtRe6185Pu8E7V17aMezN79g493RmT17PdYA4D8entH/8yRg4GLCyhAAZOBC44OkRo9nGqckhgOOR4A0GNgLNtfpKy+E16DPlNunBrV43N+luV/idAOAwdehBRJyWXMwI2GD5lOvAwLECxatTYpOm2OwUm3PGCts+KiBZwrYCPvTkMxrp8rsAHHK27YRxwQCVzZu+o2SfnbgoZVwQAOwxyrB3bLRh4QjlUzJgI7NveNseGxLNuRIZuSSOkj0+Opb787Xuxkkrv7IFShSeWrLx1EC+tjBDxa+3GqajccKGMvbxVCfs86xrfZVPMXBU9s0ffGwcGOTx/RItlmLFShjmw/ElseoVi+3a+F1Li0v0fVbK8/Ud5RD09zVDqtPm35gTWr1fgRcUFKmDI+046jatXa3mVmMYN5Un7Mu4XSglVSIF35jOHdtc5LhpcLE49vHvLPSBzYxRQHs6yoknjvQ3YWp5+Ou5lKZp3brWfrXPbp8XQbRhjKCrGixhnws9UAAcOcdiiJC2G/mZOJdB+sROku1jAHBED1V+G34WeWgSO9XmvEhJBHvEwASuiAljfWNUnoMFr9Z9BG300CshGJZlOgCaYlu0HsEXl/5tZVD6ILJuxN8HGz8FM/2+Ki1kJ5HdamXZcxkMCy37CiF4nZVJkNlcHKITwGrH1QActS7IssHgbSkvZ88WNKvfU8Ndht0+sO2lXQ8IhNEi20+BIShLDpgRgIMnAZ2mHffE9VYmxWw9WTY8sbQAvTfrZXvCNVOkG8U8T8vi/rOZAyyWaTWfpxWSy7PLtJzh90WaXyyMBWJmgA0APQAymT0DbDBLh10BRbx/9y794ec/pK3T2NsWfUaACBNfnqywZDgYL0qN8ItZuabIfWFSKesK/piXpXG/zJgpDMiAz4whwdgd7HvFDpo/h2QUkk1WSkQvY+DAKXL7nkppAEAh5gn5mm1iIPs5nmBp7ULc6xHIMjPGEiTtcS0+t8C9AQw4n5eXGTAhXy6XEvD67PBZdS+VrChsjpEhxuYi9lNtcf3AbnupGPxNwDJADrudlRhguQ7rJwESDlogfT0SgWSssASYgZL9IOjFRVquV+n27jYByAFZAigFzBqYGMwZwBtIWF9dXTFx9u7D+/T+/bv07t2vdCzA/vHl11+lb7/7pjDMsT8p7Z6eeK/NZs35MmYQ+MJIzC6ZzCMDDn3O6Hca8FindvWsAECjvaenLcf/xd2LtFosmby2U7EAwdiJcStrg4SsJa1YshA08yllgI/FigJoSWMd/H0kiNF3yMLj4xPHCC97HmM8sX+uNTzZZjpLwCWcpo+AJAMBQM6tf5gbSzqjvISulW7S3sB0npV80thIPjzkVsCAzlConolJpJTBK0lLxczInpT1Y7GRVexDVEwRnOBA2xbmWvS2xU1q/7bEBKs9pnV4EOKvxjl3zfY40eqo/y14o5hN22NlO6d9F/cuApO7bctBeL9DBplHBg4DzMR/dQzFnjP7D47SNT9N4G5LbgqIZPsqGwPt3fK+V4w+wCI4G4ZAHCozhTVPAIczcgjIAcYMgDcI4CATB9g3jgRrgIEDLwI49gdj4CCAA6wcKKFyAsAhtg2A82BjCGAA64YBI4yVY8ffAUAg64XryeJbebxWNpPloZDsNyYOA3A4A4eXUxG4LTMdEGQZARzwfctJeoIoMLSKORNE4sASt7tz6ATYrd0+LVjmbJZmhyMBHOt0kb66f5H+7tvv01999Q1BHLfQm/ASMoDD2DsS2uVPADhMB2ie9xeXBHAs7u7S/OYmpdUCBi8DNsh85Xs36jYCH+1wyjNs52HPZ8AL5VkwvvgsM3BwnDEXBurgZ2hndkzr66t0fX/HsUyXM5bHgm4F8O7Dhw+uf7D3F3Bklzardbq5vvJ5PdAeQX+9f/eezB0AXhpo1RipoC/FQIXhho5hCSzO5TLNHbSBnyijcgGA6HqTFv5CCRUwdKB0ClF8BMUZ+5c7aUXzuqIsa9pBl26zWWbGfXxdU8qduYbMJXQL0OJcAAdXaidhZ4BdB7zKvqvkCK4PekxtmFtm+oIy4JvxrEspy3V8PMfYGvaN2Ka1a74o/RVlWJuDKUUvlXsM9jWuntXPwfNX+Rzz/XSNlSWzB4++kGyodoAcT2dqLdvZokczgEM6VPuBrFMdUAGhFIDD+032xGhDBfzJ5cuCvvcSMAyFReYMc1zd3vr1zr6XSx+5Dg+W1GVWTN4+19wae5Q3s2NdpDf/wkqoRPtWxqk+RFB8Xx1oVnuxhEplprp/RFusC+L859/zsyueIMfB7Gsre6fvrCcLe7fenjg0VPkNJxIy7HenvfhsvWfvvRefpRfL6b3X7+sQwDFcs5KecQaOc8ah+Ifa59Y+i55JbRV9JgB++SndFK9tv69cYNlbBSmuQoFlDKr2MgjZ5eLE3NU+V/87w2drQVa1lMY2e7/3xr21A70xiusq65QJoEjUs+06OiWfvTU81e9x+Qvx6g6YZex77Zi310XfD5/FvXj8PUYGe2Om747pmfaZbZ7K/lz90vydq69in0/dO7bdxonbeWqfMQI4eveRfI6NdyuHbB/73wGAoxeUzJu+cuu8aRcl/gDEUdg5zBooeSbD5JMNXyTU+bLNuiNjGQYL6NWJgOnASQkG9XMmMwro1OIyg/IZAI5zE1QjnfVR6wbIe18ZLnI31F0AR9HIPeOVxyQ4W7pnZCSIRsDuP61gW6MxVA7jCnlaWfQViYlhP/AwtajOVS7TBjE6eOX3c2SzZ7jGFG5rCE8ZxlPOQ/z8XGfnlCJs+96Tg6gQz71vVLDnGsY4t4bxqROVPYNu5aEKQC3f108vKopmfeg7bnGMeg52nPNoDE7Jy5hxnxrjVr5PyVBrbFqdWc2DABxOEWtBKj+16AAOSwj0AByPafcUARyWTFD76IcYOLSZzADADOIwmuxsQCsAh+sobEoR6FlepMV6kTIDx/U6M3AgQMua5g7gsDnxjT/LjcixLht7sXKURFnZGLVyVfRo3FD5ZsrlUnKgwEFpo1B964RrTiDkE2pDUF0+EajApgM4/DxZptrl6bAMDsEzz2oafg82G7W6lcfJ6VoPMBSK4UwikJdafJ5T8h0/11bTUn427ngPgB5+1t/jZHeksmsNpvycfnA+XGXYmhi/YU8fZaCFEqHehwjYyEFAH1EEI83r8OSZxteT5wbgsD9yUtXLtVjgaHpc7Ln/fABH1hE+JLU/0PoFtpaypgzJsDH708rM1EZrWveVgIXkQQGrnt3v2iK/ARMBtfkwWQtiUeY8yKyf0mr1qP622sIlEBCDZC7pfCveuh2PKd9EC0JgLK1VPk8GIYhW3cZL+vQY5tdc7uEAdDcfNrh5mWU62ELYEpagBbWK3q9PANf2Skkh1cY2oIz6ML7B7K/46vqQHBvbb9StSJPau3lkGh+DG/wBgEOAQF+R2s/4+FRNCPSjBJYS3VEd+TweRXGcT4M7MWsEP7V7lQa8kcdSeuv5mWAHBFZbPdfzP2sAB+KzXl87rqOGeSO7Zr6YhOu39k0mpT9Uy1rgDYNw2Kf55KGYQEgP/cxTsFCOVnJlluYXXo4hnNbXKXuHmFjS2RNIOo2M3gDasZxfJpRaYcmJ5SqtL5dphQQGDisgebdDqRMkgS3Ijx6u5qu0uFywfArKzX38+JA+vv9op2QfHpn4RuIZTA1MpiwWnlw0P4T+EPbPVAYCchyYnNlt99kPorzppDrp0o2CHkl3+GIA1YpNAqwF+B3XE8DB682Hk360JByAKFYiBP8AfEEf9eL3872O7LvYN9QftWdx87Jm2dcQX4hAC7FmMFkyS+kFKPE3a5YTQd+lyzEuVlbE2ChwT4zjarViX/B5ZHbQ6XitZyXQM0g42HsBhEURr+/k50XS3tekmDcAakCSjCeaLy/Tx08f0uPjA0uJACABwAVKlQCgoX6yZMnxmB4fP5FZg2UKlot0fXOdVutVurxcpM3VOl1fX1sgDSCM/Za+7Zs3b9IXX3yRbl/cpY8fP6S///v/I/2f//Hv03/8v/5jevvl2/QXv/kh3dyjHMuL9O0PPxAU8ocff0oPnz5y7sEKcn19ZSCSi8u0xLgtl0xMosSKrWGrQa8EPoEqh116eHjgKW+ARZC4wd9o4/Wr12m1XBHwxBISkC9PIGNsBB6CXD7tnihbkJmr6+t0c3PDZ8bzUwbEfsIyPeYPG2PInOOH8WYfHHyyWm0478WHNhsDPZZtretMlonh6X4/ZTszWd5vd37iv+wNjPkm7FEuzBM28EZh5EMfFUMrOrKsYfRBa4zrCafXLwBOUhk86y/l0ctFEhTvgJ9oh4pvKmMtf6IYiNratLbQ9NPgXR+ras+ZYQvFOzd/UtbP7o2/tf9Qu8VPiHugctfMwCGWQyVdlYD15GpdPkVAVCs3YHv3AuAQDqMdr2Lfi+9VwgMleGx6yucyJxpr9iHOf2Df4HOKgSMndMXCYYcaTA8DNBfATQD0EbyBvbIxcBh4AyAO/O4lVAjgOHYBHCijIr9ytzMgntkhL3HF9SegBgCJbh+wBvh+AG84kCPPv4PUcHACL5aOUhkVgDcWl4XBEqWzAPBzZkus05IsR9LcGDjwH9eoSpJloIyXUMD7XtoF1wCSVQAcOytxBpV0eE6Xx+e0PD6nNze36a+++jb9zbffpr/95tt0t1imK5T42O/TBZ/RACEzlDjxUixi+JAveQCAYz5Py/v7tLi5Sc+wxSyjZaUnyAjkvgR1JAAcANGwfdcnaF8lKjTuzlRlJVYMSAP9A0YjHnA57NJivSYLB9lBl/N0d3dL1qGffvqRwDzKN8uUeakzMnUt0ma9NtYglLxC//f79O7dO9rK3dPWAByzS/bR7L7NvQCPtOWrZVpA92egxtoAHA7imK826RIlr8AitQCAw2Th2dkPDMBRAI+yxZJJrV3d08bT+oCX9LXZfbG/uN/j/k/2T89g4Gh1j/wF+lI8BGTM4GRXUnwk+CbW/7KmcoxG7BeO06c+EdtqZrMoORF+LiBLtWcu/r90fwSfS8tW++QmEtHuVXgYIzxD9gcliwCOEWwrtlsvEOLsNjEeGduOQDiouMzsl/cPZX+Akms2JgXQQpBe2GvkZ4r7D/josDuBMcXsqO2zyYrne+HMwuRxDx9JA244Y5b2D5KrDHzOTJy2T29Zp+Le1e5dAJU6kPz2X/x3afVKAI5gxyqwRwPEdBnWurD+TZe+rezvCBBisA8LAI56z1aXER8Y/VNvBMbQXqwkfv2cfuv6uD6Gvk0Bo7fd68Xdet8/9Z70U/zJBX0i5hH9iDEGjnNiV5QHByhFndn+HtvKMl0xC6n0kPkV/ecaJvvjHq0eYwVF6viypf9MkfXkIL53zu9RTxef/XwAR1xPul9P/tq2p+ZGejCurVY39u7V2pxTS6paA01spp3vtu3e2I7r7xK7a/vdjkP7d28MLEY4ZMfqjVsG0/kDjN1P8totU9jY5XPGdaAXO1/q9SXKSU935DGmPTpdunxqvHWvOLds/xSAw5TGMHBsgxjoINv6car36IlO56KsYrvmr4iNQ/SkhaaWlKV+empKYcXP2sk4Z3J6k9wO2JggZJ9rIlEUv3vKmEwJnKvCswEctaHRaSHfGGeNwKu6Qfduvx053Cr9VpjtOc8Db/THv7zbKv9WUbSKuaec4nsRwNGOUW8htspzbI56i6x37ZjynJr72PY5imNqTbRr6XOcqLaPpxy0KdkfWwvVRmQEhDV23ymlP76G5WT4FR2HrDXqohOM4KU8R6GMivVnGsAx5ry0snnOWLdz+blze0p/TvWh5zjyGY7bdHj6yQM/nuAXC0cAcKCECuuXD0qoDBk44nOJ5hx9s1OOtum2oLoFiWwT7oE4T3SUZKNtWHDC73J5SQAH2DfWV2v+VAkVbDgNvGEbeyUwOe9GoGtJJCVSM7VmOW1siVE/Mx9PfFR1QPOZeraY++n2UjbTcjTlhCBOOCJUJAAAIABJREFU9DGxwtInot1FDXvnBanQqnqvRrEKFCAyZT6XqH/ziW1zzO0UoQMCWPLKkjoKqpTAgp6HF+X+8NlkecJYTelBH77qEuaYHZbXyZ2Pgjg85JJP0XUz7+NKo7LDxqSqxEXrDCi4E2yaX8tP8iB4DyCfGiX/rKQonSLUP+chkgyQ8bgY2y70nvyuAzh0iLQ3Tta7GGRX5+pkml033JgNfS0HOIVMc7FjIaHu7QnAEe3TSTYMMWn5GjSfI1vsMHvxieM18ZnjNWc6dK181IdJqVfcE8pXal/LQJWDaSye6Swbms/QHWfqDQZKSfe8ugPQonQqnwK1jGhm98iyb1PrU28nUT3d5C57kby8ysSUoRNxgmoFAFscFr+1XaU/8lqJa8KQUPGUbzbF/MX0d/bfHPBjTfnaE3DMA3q2+FWf3sZK15q98I2V2mjmk9fnE1Uo5WHdyL54JSZ1qZMiWUP/OoPbqqRWjVyRXWm0Rl59NYBD81vmOd61nKzGWLTAFhUQKik8u3dcPm0JFQ8854f0cfKRkX0e23+xb75mrZ9O6xR3IgoEKj402ItKT3oA3QFrqmVte0f3vhwAVYbbxsCAlfYsAoICeEDwhv9k6RSVWXAdSb2kPa5O0T7P0hw04wBtXC7S4vIiLeF/oCzKs7OEIUHC32fpAsgnUsPbQ+PnzN9DMnu/O6bt1spJIPFDcMHhSMDBBjTlDuDIdc7z+ptZcnm3ZxLm6eEx7XeWoLPAssAb8BEMEFtOsxrLBtlf/PQ3EiX426jE7TSqOSUh8CwWEB680L7d1hvKhqzW6xxwh5+HZDuTd7lUKhLPDgDwk8F47iyHCuD7XOGHEvRib9MzoIQIyoPYpVbWBGAAvHhi/HigH4fnEX2/kkUCcpidqqt9lfIVre0zZgj4mABwgBFFcs+xxD0bulcDulqCVn0AuGALqnzfM3C8veQN5hrzDqYOllZRmZIDAAQzgjbQd5QLXK2t3Mj11RXLn2x3T2l/2PNzADBefvGKsoPT4D/9/FP6h//nHwjyQDzn7v423b+8T1+8eU0gzNVmzWTyu1/fMaEKUAlLIiAZeHXFeWVik6wSBwONgtXCFTfui74WAAcSehfp04ePlJNXr16xhAqAEJBXnvbPLCum8wWS3h9NHsg6A1YNlGSgP26lcQTgkYLk+vbEH64HUIolaxbLtJgjEYkyMABLqQyQJWmQ2JSPbokeK2+AtgpmB36urU2z3eiTl+lB8jdTccXycYV1wwAmBUQg80YfyKnlI7DAqN8twW1Aisi0YWNgDDN1+TyTwzZ+53836Obop9Tfk+1tnZ2yr22ZO+RfGLtGOYBlLchO+t5DpUfk82bq7SEY0BBC8qc9YWBZ0Ux5X/YlvjcKyUPzgUp5qGHcSvutkIxzK6Knp0ck5ZD3bc7MkONjxa4YsNb2SgBjiCURAA68CNKh/rfPsP6NeQN62QBbuJ+VUrEyKtudMXBsCeI4pieANfZi4NinRwd2PBwB6DimT7tDeoQd8RIqRTcCwIFkLdgqrGSHlYAC24aVDrFyUgYkAAOHlfZwVg5n4ZCezr6SMwUR0AadiLUKwMbC1gh0gP0EyMMYiPi3Az+UMOdPDKDG2RmyyHTKdevMGARaGPNNBHCgz/ibSV2UBwHz0+GYXl/fpt+8/Sr97bffpb/77nsDcOBegYEDz04AhzNh8Lnxt/uAR6w32LYXLwzAMZ/bPovgRgM5mm4w20ZbKwAH+i2GDwJABaKxcc+AFGf+sDIoALRtCWSbLRCnWNtBk80q3b+4J2gR+hwADoAUwfTD/YfrxiX6ugTbUQFw4Hcwe0E/s+TVMwg9rHQXGTiojw2sjZfp3WVa4t4AcMAegHnDy6igpAqBHGTlsPIpAnBkBg4yZJnuyLtNAZhzTAFJ+sKaBftpfSi+qwAcYlbg5x7/0aZGDBwCK/jUeQLfWL/Dbsn1p4MVYNM9zkOgnAAcIW6T9XbYxGtfISCPgSVqXzqX/XA2H4vplEMZUTXbPQQ4cN9CQEL52x6nwTrMPrfbJcWbFf/KsQUHk7ijVA6keVkk8wsLi5aNnbFN5Ri2lw7RA2ovmWOBYX9p291ONsk2A1UJKvtb7zuoIzN0uI6WrIg1w81aVSLRnzHaBAy5/DXpGe2N5dcbWMx0tsogCbBR4jzRHtq+VLE521depLf/9b9K6y/etIZz9JQ6ZUdMemH+tPcdNORvnBPn7e7FwgGKuA7qCOTYXTvvc9IKU9epmPU5/c53GckFnDMmU0/Q6+O5+YU/F8DxefkK8eh6eK86/DKMV03lLNpSUfIH2pyM1vlk3D/nDyPgXoI5jBOaOpt+P17Tzp362Ds43pvneK+st5oLe3mTNp+hMcp+YMNiobWvAyJ6Bt2/Hdv2789YZdWlnyND7bi3f8c+tf0eu0+M9UR5Kb+b3Y77gHZOes9eYsUlzxHl1O7bgoaqqNVZQzomi/HLvWdv9w49uW7H4xw9NHWv6vuyFVMMHOULhRZJ71lAttQKi0pBp2X4kEIyNqe4bA1H1KI5MXxoBc3+BAaOuEjb3+PiG1MM5yyIMuke0D0z3v/nLNocNPaO95Rqr/1KOTWbUS6IoICnxoTtyNkKKM9WkZaFVzbabbtt3/sG4nSSqDUwPYMzUFK9MWhQq6eMevt5q2zyGumgYcdk8pQj0iqMnrEdUyKtQYz9/ywnKnTylHM2NQatMTylac9Rsm2bn7PW8rOQHrDuTWvIGYztsG+YrvPTvyGg5Fqum/SMd5oypj1jMjVmU87HqXnryec549+7J+fk+JQOjz9ZvXSn9dZpJAWqrK6vABwI5hpt6G77RBrnWEJFtdn1/BHAwX667bBaqxbcLEmFsIHkRHuU/kIAjnlaIgB+s+kAOLzWdVNCBf3QyYwCtrAsXzsmvb/jus6fZ0CImITsafPceFwW1xvVfglKEsDhNOiRraToKKcdyyAAgUAKGlssAUxw+QnlfKrNN+U87VcBOMIp2XwyzhZTpssPzBwDW5MBf6edsLy2fa3mWe3Y4RwkCjekGROzgNu0kzqoSToPbhWo5MfsaPE/VEc1xwM9aWAWubz8GzkGpBBUCBBnQJA0jfyoGlSCObVD06XnrY48pTPt85gUGG7GBvqFl9e+QL6Pko4NIERt9Gjqxv2eUot72EeN6/CkRs+ORnBWVy48wKSRtGCTvcSeojcKuMtaytIdkpJ4JiQzZcN8b5JvXUIiWYIs2Jhb1KmZeu2M+bJj814CcFbPvaTIc+jT+u80utKgpb2h/dQz2WZr0mpl0cxz7Pmv8jXcEbWuagrb0qqCCPFefT+03Vz1fDrXup74DsCN5jGmbKp9pjUdbIIzBpliH45L9Cnzxwp8lCU1YLyoYsXZvy8CWhKDIeDicpSBJXGign6s5AbBzWY+8aw9HRJ9iiIPgtaUsalGIbDSaIjqE0xK3CmgpdN3to5CGLFWp64DZb8YlJ5ZuRWc1kV5FAA4WCbFA/fqlwXlHRyJxDXBG7ZKFjMwaCzSer5MG4ArZpdpkS7ScXtIR6dzB/U868w/414s8GKJDAI5ntN+i1P9e3t58sSmQgH8C9Klo0wGE+nzeWamiGOH5MbT4xNP1n768IkADvheoqgi+OEInwvAkMJqlqXE51+lHuAU1yVPPJkc9+oMKJRSLrgHAAliQFD/jFmhsGBIzuGr8ElnMyaPAD6Ja0CfKVFD38fnAu2JiQNLBIl9jBF8QLSFBBWo5XEKGkoIZVZ4Etj/4Z74GwAFe18eRUnwxIR6JacK5LGMhlPE+3NE1hD1XzEOtYH74cVxIVjm2VlOLHkKuVDijEwc61V+7sftI30/sGPM5+bnAlwBH/bF3X16cX+ftnsDrzxtH3nNq9evyMSB1+PTY/r5l5/T73732/Tb3/6ndHN3nW5ub9Lt7U364otX6Ye/+IHz/vsff897YkwFHLq+vSEThiXpzQelavZxRQJRAA6AUzCfYO1A8uTj+w98/BcvXjJhsX18stPpW5UkKaVawHrH0iT0a40ZhnLh1i/OhQFzDJyDfzX7iiXLAd6gLK82aX65sDIWSGIfj3bSGgw49F8PTOBBngzAgb5JYAqAA33B+xhbgDhEv54ZJ/gd2aDgpzMuZkwdsgE6EIR9i+ylgEMG4DDZJIA6l3SpafWjSq5PDQe/rUNNVzNwNAxsQ/Nk7zgwrsd0Z3IR/UX5BsVrEgNJ0a8aJwe1TfgLphsC1Nz3HABASG/UJcJKiSOWsalOpdaHjSrfIPPYlUHIz+ZKISdrrWZABidmwCpAQABhEFRk8QMyLwAPYIbIAW7AdBS9ZuwbeoH9aATAcTAAB4Abj9D9+MnyKc/pE8qq7PbpEQwPAITsiz8E8AZZFgiqMwAHyo6UEioBqEFQhzFy2Kuwc2i8JavQAbO5MQtdkGED5VMAMjKmGpT+yOAOAsJQWkXloYzxACXLjPfFUdoCx3ichbFn7wfZKgCICAAOsors9mTfgDaA1F0eU5ofD+nV5jr98OZLAjj+2fd/kQEcs/0u4QXQhgE4jjWAA6AW1+3P88uUFsu0dgAHAB3AX6I8ihitoEeoP3zMAFSDL2DAEyvPghf1vI8/S7WEsjBMJJO9A3r8KVHnQz0sLtPmepOubq7Sy5cv09XVhrr83ft3abd7ol23zYi9AKTEiwCO9EwfB7+T3YvgQWfguAADh4E/xZYqgCNBHItFWq03aQkAH+wl2TYKcONisUwzMG8AvAGb5KAcAjjc1mF9GaAgG+ACwPJ1qXtafGOCgcNLY9TMWA7KDQwcVFcVwMH3Et4F6WHqDGdkZaIf8R76gZfma0UAR0hE6mlUei/HxX1tRx2XS3TAdyRy12gjYtnE7C/kUiXWh4wKCjpZvlB026MOE1Ch9cM5Jl46UHEe9o1gMZdjP6ibp0pAGbF6NnEujbNZPRsVxQ0qAIfMXtahvg+IeSKPbdhhBx1AKPorxs5kZeUfEhCjA04eJzPdCrZdsLx7eURn89AY6nCe8lYhfDERwy22VWOMfrz9b/51BnDEPWJv78k1kcHiLet8HXOJYzz1ezTb3RjuAMBhc9DdB475AM370tpRfkfdhyCwp2JPNVvndMLtZFuhQ729+9h+vo2n/DkAjtjHYbvDOBWfWIfVGgBEK1sxvhb1lWLnPd+nWktiw+2U2hiO7ZjM9EvptHLYjnUfIBV9r/76V7/G5jPeN17Ti4XF+ejNTTFb9TrtPZve6813u3Z762QqtlTp2jPW0tjY9/rYvteOQ/t3q9Oky+xnzUARr+09c5TF9nc9s/z/aFfjeJwat6ifTl3be3b1q+3/mAycusfUePfuxTFEbut8AIdrEDk8VnEyUFCWRFBxKJymJxjfdsFEp4K/+wmfgmTyUFyJYppbUOlwp+B2ZC8HQ6em8mmhOqExTNSaC2DroP1ZT1MBn5wP4Pgco9JdyHyzTUDWV/buUSmOTqTYPg8BZveEKiOeE3U19Vq9mGo0VBzD0stySnHoULQnGFsnxlrpKeJWhrrOQxaaaWfolEHvfX5KucVZ6vX1lINzjkE5pZxbI98qvnOMSTRcY31u3z8lk+e0M5SV8W+NGcqxb1TzSbUxjBqpzQhWyo5+2NAJwMHr86lwrdtxp3Ps+T537NpnP2VkunomOG1aR+eMf+/ebB8MHI8/GkWy0yRbAsHoYXmCkif1kLTAKSEEcu20yX77SBDH/mmbDvhbNXhlTyydZyG2rPPNhtBxcBaOAggsGrQEWL1G+XzGGr3LzSqtb9ZpTRaOTZqv5uly5ZSuYt/IJzN8k6hNTw7w2qmJMecj6s3297wuK6Xhf+STF6akjTEDgcFyIphBgORsHEgyVTa61IyDlMc63LmvflJenzOJw8CFApP2kAJv6IAJbb6DR0idSbpRnZjRaTlHf4RnK6tNwdjz1rabKbMJCqqdUCbR5mvb4RHXc9RQdbolf6GTxIyN9e3+0AaV5/HSGkVBV7eimPspanNVfMPtib5uNlgPLsprl9O2b2M+yvD9uv8D21OBXQxcYHngMlj4XbmNMdsUARy9a2q7GxPBbf+itNhwjj07yySAqreexD7wopkjnujKZAVcQfF8wkDGysnVAuCwtVOYMWyqIi8FPvPAmD2J6QIxY/hdcv8dbCKblEfCDjPnsVCqxW5fTo3F07W4PLfrwIT8ufxmZ63orYH62vo+FJnGROY//aYmQ35hOKlU7hVlILCL5ASaNdT6kNEnG/bbqOqznhnMRvnGuO+oUavl36Yx1tIOTxJsXLx3gZFMgJFge7prvABbit9fg4poBzTLOgnneiauG63dfNoxTJ7W1ti6VjseiukC1kww44k92wcWEIfbP5d/M//OwtXOkSMSrV9iUhHro30HYA2UNzEGDvudp/m4Ft2+Bjtr+sv+A/MGrgdoY3kx52sORg70n0mgZyaKExN2UAto114QeuvJBa8hU8AWJ2ANlIAEG+4PcARp5p2ZQfMnHalyCkjM2Phacg7gjceHp/T0aAkavOh7sWzdjklxBKvJnqByDGFtqSSbrREli+3Ef96vuz61Nv3UtgND0Gck/QWKU2kWyUArI6JJL6wghepX65S+nS8VXVfKqliiXWAMglmeDMzCE9pgyvBEv8YuMnDwuTJldVFIAnBEny7rUnNA8uKt/L4QqlD/LUFv8ipgDMeFbB3P9IWRUOPcI+HgNgmnn8E8YSxnR0+EGnBguVwRYIHT7ZhmApGcqQLgAjFILFYLK5Py7be8N/zt3/7uP7GcCijTISB393fp5cv79PrNa5Zj4Yl5L3egebt7cc8yK5Y4K7hOPJsBLSBbKGdiTCMYa7SDn+/fvefPq6trfh8n/iH3SBiyzwBYLABKsdI2dvLa2eWQ+JTNU9KezCpWQkfTgL8xplg3YlaBkAO0gXYXy5UDOHBC3sDluPYSrBy0fwZIgepnSQVv3+bc2Gu4HyGQ4jnLlO0rBCYtsRWTiVJWmLKXKXhcq+dT2JbUY1nHC7CuIBmOn/MMmrAylMaale1XHIBgsWyNFZ8ou2HRyalKsPX902gb7fcg89WHrtm7iE33IkJpxwJwsUYsJGXPNvzn/k4GidfsG7YPCXHJvOVQCRWxcJS9UNzXD3yDAAUM1tl9JCRg/V6ZOabEyIqcGtiWL2c4yiVUlODNOA5j28iHHLwsJfbKAFywhAoZOI5k4bDyKYWBAwAOY+BI6eFwTJ/2+GyfHrjG0LbGGO2JgcPAG0cyNYmBw8qIkD3C2TfEvCFGCZVXkb6jn0T9iuS9bBVYNqxUipVMuXAmDmfnIAOHJfvLYQslV93ea4wCiIP7S4EgMuACZUsMsEEmjMMhAzjItwAgw/Nzerm5St9/8Sb9zTffpf/i+x/S3XLlDBy7NAO40Nk3xgAcRHwCpLIUgOM2HVGiCyWuyE5iIA0JMwEvtMW7dED7TJLjPQPFcHwduEHGD/SdZWGgd4ytCboGAI4nlJTFDv8iEbxxfXeT7u/vqPt/ff9r+vDxvV1z2FFGraSE7WkIqHFWAdhByCLYkJ4eHwmqpK1JM5auMsYqrBH3qy4v0vwSbCpg4Nik1RVe1wRwgIVjRuYNgDdWBG/MMD5kY4JM2GEasrGw1JoYUX1F8YSur40A4LB9mIH1oo8egZHP8KVC+Qr5D9kXdIPQ28NGBg7JMGInXLcqB+QADrBbRT1B/0/3DUpKviT1EBljmpiH2wH7zPSHABxk26FdKKpVtt9YQNy3i0ox+/n1gaF4iZUSrKnss9+F+8M/9TwAx0Flm3gwqNgstZm/6/GobOUi+IKK3FlWqti7t+L7XDFRmr4X6E+EkgG00eyHij31g3M+DlEWaImdSYMxMX8ugorIAKccg3R4OXAsFq28b457kQHwAc9UfDr14av/9t+kzeu32deTzxf72Ps9XlfsbG0L21iK/LKOwRzcP1/TAXCUA73D/eVY27U4lj1abz8cr+09w+g9Ql8/p91TfR7fs3c8j1a+tU+eyBmU9uPedRgLa+evF4tTCZXoo0hW4s/YVtyLSG8aC1kspVKvf8mc9tRxjIb9Uryg5EwrBTZyOGss5nLu3FZ7rDZW0sj1wKcbtQnDQ5ftWLY6sPjefmikkVPd+3PX60DXdgVZfrZ9eGo9tXvtqGfaeW37rfG2+/D/TY/8kInr1DEARyW7zpKqhtQH2c6xOS59CYeQOnuNKVnqjcWUroh9q8eijEPbZit3U+1Pj/dwP5VzXOcBODjV9f090Nd7sGoChFp1hyU+fE8R8T13OBxyVpCPIyNg3ykLKBpFCwy3lIgWcIlPZDJZD1QMZFe3jrTNbdC5Y9zHFlZve5qVZ/usDc1zTzjbRTj4u1l3w0BtA1wJc2wBrBrAMSbUBbxRP4TNg8lS+Vl+N4Uy/Dwqs7FF0coSv6OgRKVrpoMT7bie+run4OO4xBEYM7xjC7ttZ0xxSBGf8zNe0yr93t+9vk0pxp7jEds49fnU/U4Z99YQTCnM7mcnABytM1T+DolxBhvK3yaHwzPUg+XdGP441+34TY1huybjmIyN35hhl6x019bI4A5knwwcP6bjvgVweE31UG+d1NACcAC4AfrnLUqoANSBAJSdGI1jIwBHlmsHAQrAYeAN0aCXLbsNt4E3EHSdzS9I9bq8WvJky+p6QxAHABzzJQIQKJ2CE4Z2kogJieAI2qbfByUEQ2snxO7ZggSzL9QaBLErSDFmG1Cc5kIPaUE/OucsZ+IOOv+yYEIlv04n3NaSK9d4WRQ/tUCbXrK3pYQKwRwO7iBNsFi5/PBPxcAR08ECH9iYKR03dAxrQevLfgv+GwqnmZUm4Oy1tPM9RxhChArPP1vfNdyuQpBXzBnlIgamR9sISWiPdVdJ9Ip+tt40eXraxrNxaHU6jjS/nXYtZ9/plL8VwQb2JDaW7bi2f2uNaY59snknhnc8WhXdJu/e4AT24H6+kagTwbqqzLX1afzZ8pN7fV0mjMpS9hhcHghP4ahJjXrYoGcQxLEk0gMoIktCEAME2RTr49yFMuq13vZayrkRlxcHyeip85j4GNnaNdYESZi7zXZIL5+XUqUj599oPrPpMt/Z2vGOHiFX6ovNga4xnRfk2gFIlZ+o0iStnxsAJdJ1xrKk8ifxiYdznD/153et77Ib9gU88ek6QsAFT/gzCO3/LNl+3r9hkCKOga9RHlRp9aLAcmVF98RXvYgbas1P7mSzrs2Ht28O1ntIilkSs7km/K2pVh9MlrwETzsN2oPpRF5smwHsMC5xiJ4tUZ/NqgLRLlkCMOYyWnEfmAfHv60+ObMHAREI5DqAgol9JToyqMKMG8pEMOHiNlXqBOUWwKSxFPjjeZaQ/p8fL9Il6MhjyRSAAo4ob/JsvtCunKzOoBQma56ZQBGjBJkNUmJpDiSimSRyAEZkI+NzOOV81he0yzOesAWIg0FmZ84izTuSTZ5Uhs5jApsAEQOsYp2LhUNACZ5g9Hr2upZtHo9WsoWvLUG5ltguCXT0i+BdJKncPrHfDri1Mi0OvvVr2+sxFpkmW76Fz4sl7a3UBk4kY7yQDMV76BfBNs6qgHYIXnm2PgoUYnrlstwj+3h2WlWsZOYPyQ8zPULPJ/hZOZYRYg3ZWrhYGlChMKlgtjF26C/6rnJ1BJ94UlTJQTBt4FQ1pnW9WqXb21v2A9/XfF1fbcjawhPPM2jrY7q/v0/fff8dr0cbv//9P6bf/cNv0y+//jF9/Pg+XV1fsdzK9c0VQRovX7wk8wcBGB78vX/5It3e31EukZRV6Q8kRqy8yJYADskvfS9nF3n//n0uZ6KEG8XhmFgqhuVicIKfYIqc38rlLyg7eBafdyQfjcGl2BmbdwA4Lsi6gQQyWSwwtxcAiSwJjhCGgqUCKKsr02LPR1P7eHm5E1tXOqgEwE0BQNn6sT0Cy654Mk4stbYn1Mv9cU/rS7fTN/PxtbwnQDjLNL9cOogjllAx36+AHBy9ko1T0ZzW7/J39g0DQGKIlWjjJB3/qRPGHdiiMb8yeyHuqeTYm1sm2oFSKqb4TGYgyh5QLISe6vUkv/ydbO6YTPQ9UD5JL6p8sWr6fjAyA8veV0bfLGc8GW6lEtQv0yt8aW8D1hQHzVNvkI3Jko8Gwrb1Qb2Cj2AnWA7TwEVi3wCAY4fyWiyhckhPAGgQxIHfD+mBLByH9HR85vsEcAQGDuAKNP/GvoESKmLf8DIqYNvw0iEso5BLqDigg7ZjyMDBstcAHbF0Bl7GgMkyUWTiAAsDWDmcgSOXTwEDhwAcxQYo8ey1LWxDGcaZAA6xbwB0AZAYfHi/jjqTpdXsBXs8dwDHd69ep7/++tv0t99/n14sV+kaugElkVhGZU/gJdrLJVScpYRy6AAOABbWL16yhMrxcmYMK86oQR3tIHWBNFiaBgAOzDNBGgboAFMIy7N4ObYEBgQfcyvnYH9Dp4KBA0C7/fMxXd1epZu723Rzc039/OnxU3p4+MSfuBbyDp2ksl7UTzr0AgAH2Fk+fTIGJM65ATbAwAEAhx1IcgAHQK1LMBetrITK5iqtycCBQy5WNoUgjvmS7CsEb6DMDGO+BcBBMJ37Ku6EVyXHxGajBEVB+bvPmteIkvu+Dw0xfrMZDuYdYYWz4HCIB+RYN/Zs7hlTp2uvAXalGhyW8wrB2SaAg+wmDkgI/rY53QXIh3WYARzu7xhQ0fWL9BD64QCOvK/TPbWJi/ojANhMBidOiuPztsyLg2nMxwllzfBMIUagdhXOKPkSxSVsfG2YSww0b8XIQKINqdpGiR/3+f2zrOvDHtL0ZH0gKeZ6rAXTpQQhewwMdhmySR83AFCkW+K9cmzMA1+y0zGPYbo071AcRGrj/c2//Ldp8+bLyUOnVa7K5XYYb21t8RCsE+M9lKuJJHaxpfVOVnv0COKIO91+7K0ciCizbP09Fa9v+zy5q/7PFsBRr4myH26jBDWAw1RB8an0e/vnyFjBAAAgAElEQVRT12mZaxhibGEqPl/iucVfNh+zrJ+4jhSTEXhDuhT3KD5X0cX+m2kF7YcsCOG++/jPXt5hTAbasYrP1Y5l20ZcY3HcxuQ5zsGUjMZxb2M97Zycmt/ec4+OjzOxlJBW0bc9+Yltt/0aW6N6P855Pf+1fMcxFuheBz56Oq73vK2sxr/7810AHGqv1X295xvTjZP6x9drOx5T89bKx1T7cbwlz+16a+fxMxg4+rceUza6sRSDqPNjsmhUqM5IdvYWqEABvcVq76kWTzQ4JfFTbTw7irXXX4/4DrAtUUBOGaluYLYJYveMQk8wT91r7POewuotmLH3ogLtKcWeILcGqKdYWgU21k5vbrRx5mc5iDA0on1ZsnfPWfy9Z++ti54yPsfBGVP87TiPKeaecR+Tz6gEz1E27TVjBvHcdsfu2XuGc5TtqWsGn38GgKNeC+EUTj4ZFYxLZz1HcFhPNsaU9ykDMuUojMl0+/6YY3JKXnvzzBIqD79nQAqUsRaQt9N0ezJwIBCK4ISVUBGAw8qo4GQIGDgQ5EBNVq8Fr7Jc7iZexPIVfno00xE60IK1O0mXLqS8KQamTUn9PEvzFQAc67RBCRUAOMjAcZkul9jwgbLK6LkVmMpGt02FhZxirL9pusIVkv/OS30PmBOIeSA9kUcjoQxnATtQFhRQzgFDO9lX5NNLrKjcStj0xnJAuL5QDtvvOskWf+oZ7N6If1vi2Wx9KZeix8xJNvbPHraY1xIOsLZikHgYMI5jN6mfOh8OxtZrU7dJyjH7pe/71nSY3PR7VgAOH6z2SRiXyAn6kFmsDJlCEPXD0G52Audx6MpmKjjZDoytaQ76JQ+qO44G4JvOhj/RR+3h8ni2+9kg46Z/bEF4yKfIiJLpJ5V5To3xSo1qDQhtGrEofEllN8EuJoYls3m9OqtMADyoVT/T7/cPCfAuXsd7mHWF2Hz8RsqzZ90WBjAKVOx/lkE9v4f7wtqrdHTcCMb5CAKWU5QKpnk3qPtUlseGsAA42FbRV2WNSeidIp7ZM0/SAEQnn0v3ULuuX+30qiWQkSio7FZHTjX39mhB7+QAqYNRIsDbk3QRb8Owdx7+cQBHN2Tj/SySV8sb467+Ye2fRykutx9qRQHlAsSqFZUMSImgqXZBediuCZLmqzpgjkoDyMfpzYMA2xFAp/vUylBT5T/95GBOP7r/rjnK8CEb066/Lp4MQ3lwsNHK4tIoxbUjsGSRgwOyWrCEkeraM3nEGvLG+gUAyHJmjBuXz7N0gc8Pz2l2QBIJJ34vjAkB97pAaQaUi9il7dM+7Z6szMnj4wMBD0zYezINyhCggtV6nVA2Y71ekWb+8tJ0BFl6XGfqmXHCFzTraBNtbcFa5mVYvNKLAxUsmWLqtiRCi1wFUCDuMb+kLlbpEyTFcU8DZizTEpTpHtwTgAOAEYAj8L4ltp25A0kd+Q1+oIMng511QUAKsj2Akt4T9JFlg88vHyYAN+SjmA7BAWmj8Ld9pokTfmKeIz043sf8QJ8YsATXeNJG9d4DZKvENko/MJ5gudCKBRiIiUtPFKAPYoQQS4mtdddlMcmE5A/EiBT4VkoESQck/4xVVEwCKoVnnhOSpCwbg0So7G+ycjGQc/isLPOxmLNMyhevX6W7u9uEUijwuTF3KJXy8x9+suTf8zHNl3PKHxKEGwBBrtZpiXIty2UiA8ftjQM3zC8m28p6zXFG4oen+QHIpo9/oNxhHD5+/Mj7YSWq7AznfnbJ+0HudaIV8oYBwXNAlbL8gCe5jAWjvOjjE1xkPj6D1KSDF7PH0kHOieANADnAvEPgGRhzKIcrx5oYgMPcprY0mLOBIJFKsIyxgsDruZxD3hP3M5xD128ZvEGb58k9edBu544EFONjYyvhifVLAHwA4PCyRWSHUQk+aqwcLC8lz9z+VjEM81yL/a/tS6mwXml1Wabgs1fN5MB9dB+0xovN7Vkt2WS3hwHAUfYJ0aLWeqmAOGwdELSu5K5hInxvZPY17j0EksmJjFwWNQI4rHxOBmzWw+f2SclHZ1zxpG1k4nSeYsMdqNwms4pWqiD6GfzdfTXT2abrYRcA4MAaIvuGXmTgeHYQh5VQAYgDwI3HI5g3julBAA4CEAAsKs6x7I2BBYwlAmACvpwBwoAazhJBdgljmCiMRwWsIv0EAIfAZjWAw0qqRACHlVcx/QQAIZOrXorLQGdgqsqDx2QzdSd0v/clYZ0djukSvqEDIZgE9v0EOYkA0Hp+TsuUyMDxzcsv0l999XX662+/S682V+ke4AMCOPBC+ZQD7Tl+AnRhIAxj1aArsVik2XKR1vcv0vzmOh0BbgMoEKxJDvb0xWwlapx9A+0YSY+xbFicA+wX8Cusn/gJW455IHjM7RxZOHZPaXfYpd3xQIAddDl0MkrUANiBzz98/MCf2N9DFy4XC3fHn6nvAFSlfgTY59MD7yW2ryNYXnY7K3MWmP4wPwCJQL+jZMpys0mrDeIj63S5RAmVJUEcLKEiAAds2QkAR7TPBg40mZfPUB2SqQDG7svZxpwyMYgpj8Rwo09b9JbrXsVT6CgCkGcxI+jcfECGKjzez/WU95vlaTIDhykj89MiyMv3QvrMS5Hk0/EODKB/msuWiBmSG1e+4kEi3EcA06rUi3k/+bGreCMsiHclx7OCXyiAr3yuaAgs1uE79iYokfVtVjfWX8U9+VwE1bmyzuAQO2TAVlmSSkAdB3u4lyXdKCYqPaLtSzUfznpEIFw51AQGDshzlhclngnUcFuF93KpbL0XD5jWuz3FtGK84bt/9T+kqzdfVQeIzQ8dsqFMx+mHxmcsDhz3kCdzDp392OeCNyRUuf+BJfFUvLje7475CH6H/0wBHGPjNXz2fu7pnPwOdU3e79l4tDH6+F704Ko9Xtg75dxsYOKIMhWBImr7lMzFZ4mxl1YvxzUw1u/4DFQF2T+MMa2SY+nFbaNsxjUX9Vwrv61Mtvdt+3VqHtp7ncrPTLVf+loOi+b+BjB3nKe2vXPHvmcL4jxkgI41OGDBqhk46s97czsmp+379fgVWRgbt1a+ujGiBuzWG7NWBsfGeEznntKFPTmZmsdRBo5zF1SrJPT3YMCF9GoURQlb1gpJQIx6s9lX7prMVkFIeKKw5oSeT1ZrMMeMyaRBdOcx+EZ5WBTUGhsnvt/E8OO1YxN+ShCmjGJPGZ2jGKcXUY0kPFfBnePExHkdUzxj4xHC5PVpZK/bOibnvQV4al6mlLIc/bE2RvvfMVhSIj1jda4haZ+719aUMZzSD1PfO9XmmNI8NR9j36uNzdRV4TNPaMX13FtP7XrIwSSBN7w+8alnHtMtU/MclfrU3E0q/47BmjI8vc3F2eN+fEr7h9+THtxKqHiNX4A3EJjODBwWNNgi4MugxtYZOMDCYUEOMXDkzaS2se7PsJ/+yjZAQXg/9YHguv1zp5gADmPgWKwF4LgyAMf1huwbAnDgwJ5RkdpJomx0ewl1JUgCjWO0kfrdNqq1Q96zGYU1wbJLERjhnBd+4stTrjr9hRMU2rw6DXVx3p2xQwkRJMSqzXvzt0cbLSAqAEdk4FDgtHa443ppx4BteRIznu4YW7+n1hT1Uye5PtB7WQpC6ioAN1t9baZeZ6XHgQ8Dfd60qWByBLG0vlCWjc46ndIZesZijzy4YoNSMZAoAHTOeH6uLqXv4/OqYL7Gb0pvWMC1j6o+U4OXNRnrHTfjWIVefAEqkJRPFVU31EbBN+HdJLUlhiveCY+zVd5rvrkHi9S3zLbrq0ACwi/3sgfewcBeoLBeXmNlsVWJFjaZE/V+vwxWCbE+5SeUZchRKoiSgRpyzCs/a3ha+cd+rwAxcECFgb5CZt02gv6WHg3fE7jMABy+IfQ12fNr43rnmsz6cLjpY/I+1B+udZSNveKTU/63dHlcv8PrBYkJesfnY7DLGdFH7fwyH1CB38ye9HyXHBztybfWnuZSiRMvQ5+zTZLhONV+4tF0vRs1iWiz5+LbvMYTX+E56zG0EiaaAcIOWp3oS8Pol8s/+t3uyNXMFPbucr5IK53wr+7vQXYmuixRRCFH5gtJIKuskC7TRZonlE2Zp+XsMl2CLQR2dG+nq5mc4+Jw4CiI3Y+zDN4AiMMAHFZ/ngkT/rtgshpJmc3VVVpvNmmzWREIYXbcSpTIZki2kezZslTIQ3p6eGDboNxH8trKriBJ5q8A4KipdD0ZGlkkcIo2gRXESrrg3vCBmKwHgAMnb31OADKgDwf6dSSk3NXCXLQJGbSl9wkGWYIRQWXvjO5ddgfXRdr0ikK9OYkpdg70Sf00QMhFTqoo8V+C7ibQBg4w3SYdE+MGtqbMtwEwQOwgPHXupUvwGZLtBEsQRGJt4VpjirDvqX/1XoIF73NCCsnN1WrNxK0BHuyfqTPMyTYz0hmAAuVB7KS7dKqBSWy+AN7A55urdbq/vyW7Bk5wW2mei/T+/bv0/sN7nuJ+fAIIZ09ACIAhy+WCScL19VW6ur1OL1+9Svcv7iiXcrvRPgAYTMjODIQCn33rfr3G4cFlHgwABCo54wYStwJwEMRytEQmZH1N+QDIBuUJNPYGoIAssQSKM+OhHc6nl/QBmIJgo+WK5YnAYmBgbmPh0SlrlH5AuR+TZ8is6VEDZbgw8yNnuWOZIrQHeTdgyXwB2Z2xPAVP4TsFveknY+DIwHElr9w+msopCUwyF7B8ipUgMuAGqPQ92U26j1C/ptKA7QGUfhKo2JI6IdXq0urv6tICjCz2RkCU8QCrtScAmcoxU7pDsL7W5/pO1Au5LE21d7HEnfoTD5hrvdkeqKYSt+ubYLTcoQAEy72SnRMgp0n66cAaIfX0pUwP4EUAh0os2KoO+s70jDF2GIADeoPsGwBtbPfGwLFT+RSwbQC4sU9POzByHAzAwdIqYOA4pCewOvn+W4l5JOsBOBADB//GdQ5YYCkQ6nyxcAzBG2JT0ljbeikADmPesNIZ9ruBOKBLWGaFL5QzMNDbjDZKa9JPcfumiUwBkeHUARzPe4AtDMDBGjEHgCR8r0aWA7PHsM/L2YwAjq9fvkq/eftV+quvv05vbu7Sq6srAjguwNrTA3A4qEWFPgHgAGhheX+XFgHAIbvAuXWQosAbYLbAeNKPIQDFgB27J7BdHA2K5c9q8Y+dg3zMLovZiAddDjsyhd7cXhuYGXr4IhHE8R5lVLaP1D/Q96bTsB5QUgYADreFAASBfQNgEdeV6CNesFUE0gC4wHJSF2RyWhDAseLP1frK2TcE3lilS/gDAnBwj2AvlVAxBg4vT+drKm+BHKCNKaYcsQSLbHPxTcwG1knwdl+cY1aNThz7M+4hVHYWYypQIHQvgTSZkVS2WA6o/Q3/A8DNHH8zh6EGcNAOZFRZtp9RNxkwoX7OGG+y34dsZePxwcKIkNeq72pmVkGv+pdjRM8G0KLOcn3Xg7AbPjrYGO23TMu732R2Fc9FUIx0vfYMYL3yfYztAwzAUb+K3QA7keylHCMbF/NJig7FvMEeW7nhzPJWnKkCJFFp0ezneXk2v7aOhZaNULtVw3Xf/+v/MV2//bqS1TaWKjmWTGsS6n3juO3u7X2592ljHr092JkAjnNiRGW9FaDC1F5ZNjz7Hyf2unHfN9XuOX2Ngt5rq/deby/tkt2N/g7GP6+NeqW17Y7OZwPgiDowyk5730qvxcN7I7/X41fkSPGEsf5Fn6wnw1Ny38p+q6N7Y1/vmwaRk6qJaCviemttRiuLvWft2Y/es8UxOGeOx+xSnE/+nplqm7i1wJYZBDw+JmM6pzdvcZw1x9Kxrdyp3ciiOZZ37411ZIKp2JUio1T260/tLfo5lTG9ODb+8f1WHtq/p3TuKV2o9RX1YrTlrc7C9fSXf/njj3mmB8ISvnVKqfUmRIZfNdUKvahqhBYkaxSGni7vK9DSQfWvJzB82BCgjQtOv59qvxVuLaayok6LQHuPGMs/Z4KnDM+YkjtHKUVBbH9vFWXv2vbJp5T1mDJtlUr8u6coTo22pUfqRa5kQeuAjsn9uca9XXTx7ymFPzafUwZrrO3e+PUUcmssew7PKSdoTFbHvneqvam5bGXp1LxPfd72o34OlxVLPXabGVsn+aQRAzi1bhvrz5hyjuu1dTDid8a+f+qac2S9px//lHlg/ysAB4JXfrJIAI6KgWPLYChLpiBhsHtMO5RSaRg4KgpuLoiQ4mwAHEzM+SlobBoJ4PAsUd4WzZ6NgWO9TKvrddpcX6W1s3DkEioon+IMHEYdbkEJv31XYmj/tOH3iR2shVh5xYMSwaoFLRZOkXnBEZ1sJ0FkZirIWs82sAJwZBCHAB06QVpqIaq/FTgk1pSOm3EFmxGUdIOd99oheNpzACublMEbHnDtsBWca5uzvlNgfOoETthHabWPOWSW1FeA4nwNNNx2C/jSQkxqnTPmCMqfUgJoap2anaC2dxmNJ+wLfGnMRsSnPKWruiMSkry5GyeQznbSrk7EtvauZ0t6ugnXVeNjho9dbbbQZY01p7j6RsBm1XPc+RK+WwQpv8+ZjTcMZZBKvAsB3RAOyOtJDU4V7nBPJ9zDwmQlQDg2hrHmcHmQ0hDbyewNEVijhJadoCr+usmYWGjUew/bhSCZfY+B4ZxFtZlh5Ya8S7VnMPnzcjTKFoa1neUzn9ATXslPcErugi4rp4RLjXCdJJCMFByC1lA2HWcpAe47Gm8CLZmEO1jJvdR2vk7tB7LdafQ+xz+f1G82+S6jbbB26HOYUfK8Yhbs9m/VYqLsO8uhrc9aJpQU0xI084sbhOPAzYgiAcPrA4AjA6Q8wYofLMFAMSmluyQzul6U3WSDcIZHMHAswbygdRLljNT2cFT8FC/6gBwGgAhH0LAbeINlUgDkeAaAw8AmBKrun9POy4mgdMnjIxgxkKyBvCMRAKp1BwHwlKyxJAiwAcYNJMwJEnXfBeUattsnf+HErAEqrJ+w5ZaIQ/LFEnIWsEYyhEkyskx4QsQBCJa08QR45yQW5pInF32Nah9NMADYCggYWFQnGct6tTXLeyCh5qdFMa1oT4AQDL9YGBjECPKbmTtCWRXpMtnC1jbxVLYDqPF9gAPE7GHgEpQmsWS7JYvBlrDjdwxsMaxlbv1wZgsPkMUT6ARyBHCNrs+l9uQrEbhhYAqVCtFzEBzDBJFwQ0eCWjZX15wjAH1k05CUQzvb7SOfxdSb+SiirzVfzp4Jz48kHn6H3EC27u5vmfy7urn22Eii/K02KyYWMU5IBOLZAODA995/+kAAx839Xfr6m6/S2y/fWEL2AoCFHe+P+yyWYLJQEutoAKX9zpLRDmTBmD9td+wb2jfQxSwtvYQKk9fIczPhiRIxS65d3EcgJrC8GO2/JcTKwR1cZ2UAlAhDvzDmD58euR5RygjDBhkG5b3mpQA4IJfOEELgS/T1FV1AUn3r82CJ7uXSQDJYt2DusMQXkvUCXdl3HeJqv4t1IdC8G1DcWTdmGEvX2gCKOTMLGERIo+tJK9OvrjcHvlbPGw1A69YrGk2oPPNUvf0r8RUBm6Lub/3pouL1vVJSprgrQwBH8fmKPRNghvd18IadFndgua9TtFtXCLBDBIWFA4nxwCLRA3B4CTCNb7bN2dbFk/VmOzTvBN05lf8RZVRYEsP0NWwFfV6ft8I/Z5sggVB40AHMCGRHAHADQA0rn5JLqJB540CwBkqoAMABdg4AOMjKQfCYPTtsL/6DPSLrBnRmYOAwAAdKahTgBlkk8PfBrm/1n3QTxgZyS9kN4A0COBZgADLghgE5XH5RWgX7dJZjclsVYrbS+RHAIQYOsF3gBQDHHBfyOXYESRhQwhksdnsCOBYXs/QCAI4Xr9IPb96m33z5Zfr6/mV6e3efLgFawAvtgdGDwE1n4BCwhWwvz2TgEIBjfnOVjgQ62vwStOUAIfxurCY7gscE4OCax+EVAjieDBwq24cyJn5ohXICVg4HGAowtt1v09XVOl1db8h2Bd2KwyaQNoDwUGoFADyMO/wJK+F0QMrffFI8B8vx4GCMgeIAOmPsBT/3ezJTYR5Zamw2S8v1iiVULgHgWK3TYrVJl2D/yOwbBuC4XCwJ+EB85DmAOIzhyAAcOkhjfqPpErOFVpRRvoaA1ZI36YJ4wreNMei7vLajx3q+ddRVfjyGPrCAcxg1+UKyKUWflaDFFICDoAKxcPhPRgJC3Ic+F30Y7bdqoIruaQB6L+WbjCHNgL1D0Id8cz131qf5wJmDTLTfi4DZUPbLLEjpT+V7iTk9losLoHljBtHzCyRrQCIDaJQ9EQEv2ny1IA4fgMg0EiMGFpNzpjLfAlMHeykYATjaMec9y+7V9xTw0QuAI39nEKcrYhbjDn/xb/7ndPPlN4M56dnpsbhshq+PAPKlG+PPZiuV7x/v62/mS/O+rYl/9+Itk+1PMHDQvw/rcez3XvvnADjO7Wtsf3zcg7cy0udzARy8RwmCVY/XG4N2T0OZ4uRZ5Kntc5TlVrdVei0ezmtLaleHTuv8R6s3Wr8u9redg7FYZuxzd75H3oy6vnffnm7XveLPdr1MjZu6MvVsnyNHU+PVrtFBu+WMarOWLKbSzvfYWu3tE8bs4tCPH5bkasc4gjh6c93Kvdn+OhfRznU9Z/VBv6h3e+v73Oc9JYs92R/7TrxnHNuxvra6XM/fky2ObwvgOCk8p54ux4wDNasnNcvGpdC7y2kbLp72Rn1EfxSC3iJVu8XZcxcko3ddK4bbTRmBEigJ9b0senlyZLrGyvVkFd8/leQY+XzMEETlM1yI9UlpCVCrYBQgiQuq5zC0i6RVmGNzNBB0D+L32jMjNj7e+RkbAIe9Hw1pfULl3AXeU3LtWPTGecxp0PvtAm8Xc+/vts2eIR8zaGNGqTevrXCfMwZT7Z9cLOGCP9XQ9+7R6ovhNcPTsQNNFJJrg3kOdH+nZEAJm56+mfrucG3Wzta5a3RM13fXXJMIH5v/7lgdt+nwiBIqOAVTGDj2CBiA3pgMHHhZ+RQCOADeIIgDp0MeDcBBmk8EoSzYIDn1vX/RCJHOy8EbkqESOHCqXIEnLgTgWKQVgiK31wxUA8QB9o3LBYzljCAPC4i78Qz0+Oaf13pJm3A70THUtewXHyQkTUMwvsBSQqBUei2fcGD4Mgcuc/BBQRrfvGYHyQEd0WESdWkucRZOs5VSKjHYW4KLdkqsJHot0Nyeyqufv+gYBxX4iVK+H0zyqTVUy1tJqXMjHrLHp6yz2E3qxKM2TB606MyvH5GZsEbDky1cnwOOkHbDNK4h5eSO6/r6aWP8ylIH9s/DxvlGHvYfufGQFWOw1k8o9VwHd2IyVFO86VRmT4hJ98r2hbmhbspJ7ZLIt2UV1lnV3zgyofSHwAihQ1bNqAA42hJ4SgjHGS2tOyuAuhFzKmLgyGsnCLB0RMibVJ926/A1MEQFxJR08aT3MMDZTpB0j0lNua+fFM9rreHPCWV0ShkalzrWgze91d4/68QwP7Zm7JgYQxneRfVUCWbNOzdIVdkOeYyFJrmSEWePaAE+eQ51+MxU2+R6j5/aKW+bh6KdIsOKj21v7YSkUfy4Xs8NKGtibdn3nHXKH6zWOg6Wydoh+svqs/eESAUpajFZiR2jBJ6jplGCWd/K9MlBHnW9yYuYKywRY9ssXzCusJWwNr1tSVx7TvMPEHTHd3DilCAOp6JmcgdJUNKz+zN50sUSa5Zkw2cAaOD6S7wI4pil1cU8zcGoAbp0sG1sj+mw3acdX5ao2eL1tCX7AMsp7HHi1oLYMyRhwbQxXzChgQQ2kuf4CZpylYDYOfjhAPDG7omsCAJcWJIQJ/yN6tno5JEQsp8s+6JpQoIagW0vJ6frY/kJA1PZWET/DslDgR04higNohPVSPA420Ge18ygY4vFSlgYyADt4hZY+wRweOKUc4VkTzhRid8jgAPfFQtC9AtsbZUCEKS9pn9o12N8VUpFSX0ktrIPeUwGCgBzBtkYolIuK8/GxMoq8ORoTjjZ6Xi0CT8W/qnk1NryUh4enBKYAkwTm83aQbbPeV4J4nCWuvliwXIieF6WEvHEhAE4ZgTrQAYAFhDzSGYbwbiQBcVOEds4XNDfxt+YQyQAr2+vMvDh9v6OlPzGJvKcHp8e2P/Nek3fHACOZ+SN5hfp7Vdv0+u3r9NmvUnLlYF4DPCAti1Ry/lnyURLCEKe0Q5KqGB9YO4Aqri+viYQyErGAABhZWM4rpAdlFBBiRqCP4zdBfMM+YlJK7G2YL2hLNHjwyP7j3HcbK7S1dWVMd7gxLuXUsJY2LyXU/8G+MEYQy5nXJMYP7oWdC+4iPl8LGuwR/kjS3CDgYMsKNwjuEJ2AIeBBsD+4R6gTqAHgI8BgZ6thMrlwsq8eFkdJx+wBLz3GT9LXKWcyK5tRrHa0W+s9ooZBGJKowZmqrWw2rLPDt0rn8t1sBKBNDm1/6BEnX1k2qD8HhNhbg3yvknt2E8l5HLi1wFL3NfwVQDvYr/IT+FAj3zKPCQzZKfymAq8XcUMy3jQMrqizfsnsa7gp++ljJBplg94qKx08SeK8ZY2E7yRJ8fJwGEsHE/bAxk4AOIgwwaYNvj7Pj3u9gRwPB3BymEAD7xwvbH/uA8Ede8gQiuTAqCCyh4BuLFLzywbYuVVyH7pDEy0M25vCB7w/bgAsJBXA3EY4waZgRb2O9h5CNJwAId+MlGfARwu026vaEng03kJM44zxpYxBTBuFAYOAjq8TImBPw1QgWcgA4cAHC+/SN998Tp9//p1+ublq/T1i5dpvjukS+hZllIxEAdLsjiIgyygDuC4AHABIAboy6uNlVDBGtIBHrdDAGmQxUQMHugHxd76jnFleSwvnWKLIfF6fE8yyredrfRwsIMu6/WS4IzHpyfq1eVmSX3/8eFDesLBlwMAchcE1Zkpkq8GoKmB3zSnYmIx5iCLJ7WYBYkAACAASURBVIglAc8MB8yYN1Ysn2JADQA2MA7LNF9t0ny94SkXsqg4OIenXuizG7CHQB76YeabyUZKB4hpT7ZOPoPiFZSDQcnDEpuQL4FrIphzLL7bxhjsb48DotveVwNwREZSeTyuC4LvxBJm7svImzBAH/6q8x8EDmRf3zYLKhmn+FHse/m9lHnDd4zd6+Dq1WgkOL7us9EH8r0T2yUDTGEgwo1zCVBiqx3klstLmX+oOEEMdWlvMcTKlA2r2S7PC9HHtP7neGZ23gPjhoCOvjY0N0VWzMcVY4uZMCujpp4ao6yVPLN9pAAuxULmdjWHOcaGtp0xTVkHcwDrf75fyVbWgg3pL//tvyOAoz9/IRaRB7OU+wueZwXQjPHi3u+9eLKYY9mrOHHh9/I932uHXF7ztN0/8zOOADjifXtxvW6/451i7KaTAzv5/ZGHiP2qxkbLehS8YfrUd+CD1of6ps49xS/0dVAvXlz2OWMyNfUMeX/VgDcqPzD7ZdbDdqjzeg3yYe/5eIwCf4f5tl5fp2St2vcFMEo79227rb3Q5/F7nz/3dU/PlaP2GXrP22urzHc2p+YqaLxVili+d8hTtfeIe4Bz+t3KZ2SolE6JYxzJEgqovtW39neUvSkAR/WsTYxU/evNYbsOTz3vKV13Sv/WKsutZQPQ1DVjMlevMY+Z+kLM46xDLT//4R8dUC/jEcAJJxN3jSXLgUHfBOaATEEkM3jkxtrQqLWiGDoDtXIoibDyfgkORvrDEvCjI+P1UaOzVAAZMY4c281D7cqsGSM5Xv2Y90AWxiZfTpEUZqsDixKdiNAGoS7fj2NXK9jpa3RtvcC0We45bL2F0lWcjfOtgJg5XhwBd9D1e5mDcm1UBpUpdK1QguYlGBGSesEDm1rgUk69RdlO7ucs7F67em/KKes5PlGB9n7vKaRWcbQG8JQzNGZ4P7edU8py6ASd+sb056cMdnHIOjLVODZjTpdbpQoJ2ZOfqKQHickQtOLeWXHA4CT1lHz7XnWP1nkPf/fG+XOMfG/U81gft+n49GMAcDgdLIK5SjroJOhhPwLgcFYOUBXn01Kmoyw7VlJRlc6RzvfNcwRwwPbkxNDlc5oh8Lycp9X1Jl3dXacN6n7fbBisTvNnD0AZeKMH4IhjmM/XhQ1/LE2CsTGb5KcFQsBUGp7PwQ23znCXJDrn1Qfd4RvFEYIdmBUWGJ0+wHdEG5ypfX1zbidLVH/WqUr95K31O9gBpw1QoOWQ+66gaQhEVoasZ4uM+N/ivx6gNbU/un6mnJ/u6s8nK0Z0QwAEFikq1+YATF+R8t1RqxwCAi6tvLgNKNdNWwBp7J/WdF8H95NPaquE7/48PVprx2hXyyce07A3ml2gm/nByOk0Yt1KGQtTfzVQII79wK75HaJ/pfx/AYFOj7eSdqbXC3hUlLHt3LfPkFtvQCVRHtS2wgF9fZq/UT2VBDD2w83EsBkP4kpvmh4Zl7WqgeYy6oTJII+T4TL6bidHOGYs1WIJQoAySojP9EORjVbKpB8EwijrTs9ggf4ClpA/GTAf2VR4tzKwgsk5v2Xpky/FDJZzcR5b81noy8YN+w7rUzl1Xean1nnxiaP9zevX2ynruZ9o6/lveYyK4eiIma5iAXkHFoaRYs3qWg6VjGzBhnF2yqjZdwXQYO+dYsNkySbP3iL8Jddsz+Ohelue+LM176VOfO6NxQXMKkYBbgkDB3Bwf3HBk7lIzNAOQzqd1p6JE7x/fCZ4Y3FxmeYotYB2jjMybWyW67S8mKf94zZtPz2mTx8e0sd3H9P79+/Tx4+fWMYEJ6ZZ1oHJK5w8XfKJto/GRrFaLtP11TUT5jc3N+n29pYJDgT6US4DYI1PDw/8iaQ1GBGedlZGw07nO+08WvME/94BJEbVbqdyRUpNzMsla0JwkaBvSProZCvHW8lsL/thCRxbVPQdDBaRS5NwTgC8UNJKbClhvIegKDthi0Q2+rD3AHlJWgDYawn/Mf+/2iO5/2B6g73LYAZ8X6wa+B39tNPsfpo8n3KVmRqeLi0nf023GEDCxl6ng6uSHkh8huQxfC0DKBvYQKASA3BseGOMBxJpYCoh2Md9XLSfSw94WQGBWIx+vOhLPKcAQQY2MB2EU9dY1Uqm4jMk9j59+kgmjtvbGyuhAor8qxVp8gkkWq3SxQLMHYu0Wa3ZBmj7f/34Lv3y7pd09/I+3eN1f2+lWK6vybzBU94XiWVcbFwKBTvKI0Kmf/zxJ8o1wB83t7dsA8wb80uAOGwOCIDytUjZi+UG3H/GmGK8FN9Bohgy+snXIH5iTW2uNunu9i7d3d8ZQ80BpQXsmSVnSHLiPjjJjDHC8yuRKWAVQVBg1VAZFJSJAXDnYMBytAvWfwA35iyzKMY/008s3XNAstZWpZhhtMa4BtwmgzHncrFI88ulgVt8vllOA4l3yK7v4Qx84nLppYco756MJOtCTlyZHtQaEsBGgVbtLdq9I693tFu0+9aO6WBLlMm/LX5h9jGC02B7oLi3dcuSA8/1qWaT5XIw7EBqf2MHsvcDs2BV5kCWt96XxEMAsV3ZKosXti/fjrkJtO8ZCFUJzwziUIzT+4d9ErAAZuOcqdNRJuYPBA8ugz4JPzDGJgKWDMBh4I2jAThQMmV/SA+7fXrIAI59ejokY+fA9QcAQJ4TDk0QSEiA2DMPVACASB0He6H1RkYOA3EYeMNKIbEUSGbfMPBYZi/xWCh1LtmKAOC4IFgD7FL4iYMQ/Im1ByYOgDkALPOSG1Y6BQAAL72Rk94uYWS3cNYd2msDKqJEygwIGYI0jJFDgAg7sQwGrWcyaGElgYHjmy8KcAMADryWYPEAKBMAr+02gzjAxIHxYKkRB3DMN+t0udmk+fV1utis0gGlRrgMTB6MYcN8AAOVOIDGfQuBNzC+/FyAFAE/gvwQgKKyUQTMwEfZsdQamI5Y9urpgSBQsJwA7LndoTTbE8MHVs7LADXqn/wcyCPml+wgZBso7BcoqcP36ExdpIvFguCNze11mi9X6Rml45YAb6zT6uomLa+u0w79BNgVwA6U0kLdWSbqxQ4Fnei+iychin/ru4Im+dTuUNp9XvQTYsIIwJgeK4V0YXVfHb6SnsFTEPxgQAP8V3SNr9XMNjE8+Sz9ShAgvs92THFQbzi4C/OR+2+cMRm4qDlXPxUzinopAxVUmtgZI/Bd6/8l1x/mX/chMNJZVriej2ZDDXh1wbJieWwke7nkU9HrOgUsoIzsl4FSzM9WX6VjBayT75THIoLoMjOj263sUCkGVuxAiaWY/1r2TTZHsuGKuRlDh+3Kq3iC9uduM+35Q+wh6Oq8S8obOYu7VP7qbJb++r//9+nmy2+7eY0yp5TGPN69uI69V9uvKLvt79X+T4m/cMPcUhOXkb/gUuphgskNY/YrcvP/BACOwXq3BTs5Rr09b/7CxC9xvHtjX+01msRcAW8MYyjDvctpAEf0cfR7/BmxQ7H99l7D54gx3AIga/2e1uerh734k3X+b5ifnYpfxqnojffUnMX+lXh2P37Vzmvry8Vxbe1B7MPU/I89S/tcbRu9cW6fe2xOpQri0s1imbFvxZdu18WUrIzJv+bb+tjzi0+/15PnKH9xPtv367nq5ecd4NsBdmluh+vRn2bkO6fkcEr/tnIxJefxs1a+49y16z0zcPz08//9PFQG54A4VOvKl2u1juqTboZ+dMXhyM4sFIPAsBvXoCzLhLppqdBXmggJV00hViYQgScZ2oIGG1tsfcF3KnUhalyjVm309Uk5iWDSWIXNw9Ytb4Y/V9Gpv8OfGrMydqcUVGyjKGs5TXV7LXgmLpiuwymgRtwce4Q9y6H+DhZE6GEF6qoxbALbfD75ma1S8w96Cn5MkZ8y8q0x6DkTvfdOGbB2QfeUxpghP1dpnKuIzpHHMWM3ZkTU5qlxOPX5lLIdk/V+mzIO1be6KNtThp2f99Z5DqyGz6Nj6PpDznTjMxbEujaCHSRq65iNjY+cmlbup5zDc8a6mm8HcJB9I9QNt9OlFlDPJ/QiAwcoS3GKhAwcWwue7I0msnKAFBQMHct6Z4KBQwAOmgTEizKAY52u7m7S1e0VS6nMFjMcw2XwCTTKdjLOGThqjzqfEiaVagV6iCc3PEmlzaYDIiQvcS4ygMM3ihHtXbZVppft1Jlo5L3cQA6qKtAZ7LAHH/FdzkE4lWagD7VZNssMrzDQaGVT8J8BOHyjTEWoJJ9NSG+dFNm2NjI7tGckcjLP5/SU/piWyUJT3LvulG6Rba5ttLV06rvlxIqPBb/kSWaMU6/RAM0Ze66eLfEeTcBJFC3v3vScZT16zVh/sivUuWU7dvkSfcmDXdVmsNGnOftu2wqfE8ld6W4MWFShEE/+DtPSlbXz1r19yaRYwmoDMxij7EuNjF5hfxn6hQozqf95PH0NZiaKkU2I7l3G2lrUv0qPhv71Ng7D7guYUAPoYqAlernmt4XBU/JewVpTFuNyOCvBO1Hmij1hAEJxNIbuqRRTr3F9xti7v6K4skdMlnnCbAqwxcUdA00IVheyfJUM8e31EDFSdbA+jaVYYYTchDAkv9lswYYYCl3lF45pguHuRAGBLDn+i3ERaGWYnIVeTE+ngTcA43Fqacidlr3xXthJTWPM8P2mGQcDgjiYQQAOxV4taO4BaQIw/GR64O7jad5nJHp0GvbIJAsSNQnAi2ewblykBZIUAJJg3g8pzfbPdpp2i9cubR+36QllUj49pYdHlHyzJPwM4BEEz1coh2IlUZCIFfsHNuBGKW6MA0ga0+bi1DTAGk8G2iDIghTpBrKMy4h/MBEHZgKc5IXP5AwcnrRlNp0ZddIJKNfK5BuBDH7ilu0K5OLlRilT8Nkqn6sAODg3BCi53+zrl36l7GP0d5GcCIkosq95QlA/BRRBm5EmXb7qYL/ujB6STANwlAR1vcisnwSPOEsHvqdkrbEumAzbaXWxwyFZacIc97SmsqyfmEtLaO5LuQv30UVJb0wkVpZDJVQ4J2D+91I2saQNASkA65DRoTBEmAzgMz9VCzAyQT2SKTA3iI0BgAKcwl7wJDbYJNAHAx3Aly606wBgELBxtUkAmCxWAB8t0gIlWFbLtNys0+P2gUwcSKDP5rP01ddfpzdvXqfr66u0Wi89UUWP0FlJ9pRxnLT/46+/pnfv3hHoBDm4ubnNYJH1GuwzG2OR8YQyykUAvATf/+nhgYlGqAwBLDBHGFu6jTNjGcHIPHx6IIjqAQwcoP4XA8f1VS4XwBIOLMmy51gx+XkBv/bI9YhxsJITtj+hvMyeCdoBmwBZNtDGJRJHpn1ZMugIAI+VrmG8Cd9hzEFxLSqcqnQGZcrjISwzg6Q05x26wQAcOrHsOexANyzJ93IvnqhDm20sSPIb11BkdJM8y/8uvkv0G3wXEg4ZGLhE+xDsJWQviuWNup37YgdwaH22fZUrUH56+57oQ5pYccUYX7TnEZhclrYuWdjuj3t+UNQ35XeIV3k2s8kG3rASFeWkt1Bc2p5apSsHCmrPXmhCKr9BGEXuIwXgcLkAC8fTbp+2AHCwNIqxcBDAAfaN3c4YOMDKsX8miGOHdUK8gx2e4PiIEZMlvwzAkVkf/GCFgTiMhWMKwMEDefKHAQKEzQyAIgI4yLwB0IaVSTEQhwM4ADgDQ8BJAAfsdQBF+GIAswZsNkAc/D2/BFk3hioAPQTgQAkVMHB8BwaOF6/S1/cv0hIAD2xot9uUwBC0NSaOOcfLSo1xr5yOaQ7whgAc61U6XDiAg4wfBtiS7aT9hJ1VElwMCAD7ORNGAXAYu5DpE5t8O/RYGBOos4/7rGPevX+XHh4/pfXVmmDRnTN0bLePdMeNBeWSJVFUUkZlU3ATzD1LcARdCp3IeA36bI4WS8asrjbp5v4+XSyWCVxCKKWy3FzxBQYOyBosCgAeAOfAB2K8ACwKsmcBwDGw5w6QkS4agP9PJGliTEvsIvG96GKP6UjTB2YXBeCAL5r1hvv57HvY2PT0ioHUVMJddkIxleLPmdtRM3C0sS49R+9UMyt1NTT0uq/AOxprggAzuxtsmwOZYXNg3+hX2D8+k/SF2Ni0f3C7la/xQ0DG2ObPM9hk2A7cYkkBlNcAONBG3jl5KUOD/qpfBbzO7vj+oDCd+I11D9+3cc61R8nxhJCEdp+tJBDMQuVpDgeWZCe10dL42s9Z+tv/6X9Nd19/pzsHgEeUQvPmshWvNsr2rol8PZC9uFpeM23zYVcW11u79urv12Pioz5ouW0jl7kMgBZ7htL/nl9SxUl8Xsb6Ot3vzsNPvHX+ePRjmWJii2MX9U1pfxzAEb879IMU9/DDL1Wcq3fYOcbB6siR6achgCOv8+C39calxG2lx4qOaNsYA3GMxy6Hk9S7NurY6LcNY111jrf159q10pOprGtyMrGWgdjjMTnqrdNev3tttXJU9MuQBtZ8hX4JlXPGppXfomfrnFixQTVAL+q+ONZx7VdzZzesAHbTcxv3FH/aGh/zA3qtDfTameWfejL7OfdtZcP2ScOSNQZ2vkizH3/6hwGAI9aBLYZFikFKQQCOuq5VnPi8qDNtWKAPKxHJMH4hWdQFcNSfx4etjWcfxJFPr3RqmMVJPLWhy0KZgRy1CCgI2QrGmNFtx/jzxLNcPaYYolEYU6CnHIJe2xKuFn3aOppyJDPLRgBvaCynDOm4MakNSDVudLTMaI6NS09mosI5R0G38t4aht7n5873qfmMfR1Tmucop96aPSWDU07UKTlv+/2n3OvUd3qfx36d7wQqZVJnI3rPOOWknjteOSkVTgTE+anXch9Ne856PyX7Y5+fM+6VjukCOBBU8kBtAHCwjMoBlONGK8o6sE8AcfiLJyoQIC92IBwDZ9cq3cMgtp0SpQ7iy2tZkyLUKO6HAI5rAjhA7ZwWs/R8+UzwBk8QEbyB05dGS44613E94z4M1Gnz60CHyMAR++mpjhxszdZVUFtPCHJMPeGludGdGbR0AIcoHy27FU8q2EnM+uSZgo5e69430VaLvYA4ON46s0B9OgRw5Dlhhd0p4IY+874FAAe/J7hUi3YPyaFzZDBYxRws/xxdyDmaTNZOAzhGqlo424g72+HUf21rxjOfY/bbvj/V4///ARyVHESwUzMR1utOOtnl3QSqJPgFelDMy558qrCaj45Oo/j+5xm6wZkRlKIYjKCDJXr6Oycp/XnauRn8PSG4vXk1OJYYCXJ8L12QwcL+HtsctO1Z/2MippxOarvV/24lofl0VbQ10a5r7tl/jTv1kR0CZF8yKGN8YxzvaoHBAvhSJQ8F5Ky8jUe8NMcuVtmu9v6eulZ2WIQUJYfTnU2wi/DpHETAZLKWpk7rlhDi2aosj3NYJtTnQVUIO6K1kP+O10iPTui2WkqGXaTf33x/TA67ejCPt5+4ZOV26yTbRYkAZ+DQT7FlCeSDE64EaeC0LmXKWaf0Pk6BgrIbJT+UzMa6wXwCoAFCCrAhIWkhevOdgTdmR5BuAbSBMisX6QIBZJ5WPqTD0y798vMf0rs//ppwQpVJZJQt4QlI5Dlwz3laIrGBk6lreynpfHt9xT6rnAcSJ2Qb4GtL3yfTYZM9weQZSRi0gf4L8EofCUmlzLxhp3wR577EHsuBpkiU4YXgNtqKbRioFkfDi47M/sXxmclz3MfsO75eABwI9scSKq0u0Fzhffon8vUC4xoBC2Rew0lQS5QDrADgQGYa8bItKoUSS6lAbopvZWVz8Cwx8W790knXchLWABvw6QwMYYlyJJuMpYNlP3yM414MI6XEN64BMALlOfR+6zvn+dqb74rnwFzie6IhMFYQABZ8TkmHbvR7BYwRA/2ztJgvvbyGEuLOtCGWEAAvlku+NldWsgVsEgBnrDar9OHD+/Tjj7/nc1q/rPwHWDjWKA+wmtPXxWdg2Xj99g3/RgLzH3/8x/TH939Mf/M3f52+/f5bZ+6wduET7/dG8w8AxvXNdVpt1ul3v/td+umnn9genv/u/gWBL3huADgA6MAaAAMNWQcOx/Tw8EBGjffv3nHdopwL/HIw1uCfQBaYYjwn5vPp8Sk9Pj6lh4cnyhSGkTLl94K8WxLMgDMAmNze37IcAZPNKAFweck1jfX0888/E3SC7wG8cXVz7WMEQIyBYlhi8SIxkYpnNuYXlb45Zl3F8jfuc+DekCPJOfoPSX3a7qgJje3FAF5WkgKn2XGK3mSUDDbO7CJWEbGvRH18ykZnW619FfPGzo6XUXHFiOT9QCdGh30DmB5Km7Vfd+HNWJ8soRDvr99dG9VJvrDvA4AoAzc8vqjT1gJwFB9kCOCI9xnorbCPrOMq7rPE/U11gKIcLrASXOaZkGfM901Zj1j20l/uMJQcru8TtI+MDBxHMtOQhQMMG2ThEAMHfu5YRgUADpZOOYA5B+wbBp5D8jYfpuChCgNw4EV2Gi+ZAsACT9afCeDggQjfXxO8ARCH6yGwRGTABoFPBugQgAMsVTOsiwkAhynXFsAB5gqUTwG9iYE36BcQpSdWLktAQx+BsWM5m6W79SZ9df8i/fDmbfrLr75OX9+/TF/e3qXV84wgjgv4Adt9Oj4+sZzKJdoT0PD5QNYogDcWBHBcpYvNmgAO25eIXcVBGyhL44AY9FG1fZhII3jSS5Y4kKN8XhIWRa6NyZqMI2RuMD/63ftf06eHj9S90E/7I+wp7MiWn9PeOIgD80r2D2f9qAAcfL+ULjOQzzFxn4S5WS7TGrr35Uv+vj88k5FjfXNDFg6UVDEAB9hM0RcAc4x9Q4BJ2jJnRev5jDnOILfzRKy+XFafAjbbYMwm7d4trnf9Hm02gXgHlCwz1hCLb8dyH75jdX8qAtjMXSuANjlW5VlLEjU8IkGAWJfw3SIbmeZe7bZx3vIspkoU31Hf5TtEhiUra2cAy8jyQTvk5QbzHsJ1lErT5faD7o/XSr8JSKe/25yAMX8EplhDoITYHrSml9h0FJxshc2Vj7HHjOL88Xe+LgjE1r/Wh6v3uQLpx9hiOTKlcYyyU8r9lP1rlLV/9u/+Q7r/5vsBgCN3qPNLN87QAS3Fvo/9HpuX9W5907YL/bb6MfB+TKTkBePn8feevc3vmWHOxwB6/e3dt57LqRGuPxvrY5SZ9vdyLyXS6+Ry1Gul/WkAx5gPlNePKYAcJRvIewOSGY5RvbbG1kI7jrVeLGCSnpwM53WYM+nN/dhstX1p9baeIV7Xm0/OB2N9kaHH7trq/3P60pO13n3HxujUGIzNbXm/U8fX/csoR/E+Y+MiuxLHotgw8y8EkI82SPYk2qNevyt7qLX9mcCNU+N1arW3OqSnP3pt9HTPKb07Jhvn3LMn33HMZdNNnv0Q8e9//J3HiCTcluxqvzh8GA/hdYKD9WCUk3OGuvS/+b1AsxjQX0KJRcUZF2v7e7xfb7KikEWBHTMEvUnqtcHvdxIT/5QAjlMTf44iPcvANwmzdkG3i6i0OUQHoc9xgcffkTE9x/iMKeV2oY0a7pz4LIq6fYaphd0b9yljP2Zseo6A3jtnbnvKqzc2PUU6ptjG7vu5ijK2M/bdsfnpKcfP7e8pxX22rEw2dBrAcY7Rb2Un68H4ZQXRQ/K/tw5r/XcaxNGTwTHZP/X+qTEfrLFn0JH+bKc5SN/qNNanGDgQPEdtV4A3np7SYYdEAoJKhWI6j03wZ2wdFLpOBBC0NnhiNJwIjQAO0h0vLtPqep2u7wDguE5XZOC4SM9znGJBEqUAOPJpzRCflD2wxFpwmJskQ7StONlR/wunV52uIavmJmtmKdlw8k3ACz8taCec/WRGrgFaNs0mRwH8EYEbpELVc3gbtNfWCaNnb1g6zGsYHKSvHe24CSglVLKMWhNd5o6enXftXj4aYB9K3cie7LZJ+PaaDqwgX+Je0uiSaL+rRK7Q0gxd93ALY+iPU4vvNORkooWpJ+1/zVy4wYCbzIWvUCew+eGIKDYxhF/4vOkrquqgBH7VZNjY9gaUiTDrEHVBjmb4e97XCAzprUk/ZpifIy7HwfOqzZHxie2PjWNJpBc/OfY4l3HxU9xVn9tpyUMfEjFVCQEPmvT6m8v+VsouLL0QcClnt8J5KRsyzXW5hZI4RWL0We+gndmWhm+DKsn0UhYVMQA0cpjVl0AYHlPJ/rr+VpLJA/IWUBLqoLtkfSwCK6GfSEVAVCdqmdDBK+vlRsrC8Pae1bV5/lKRj1oLUsaVE2r2+rLPkt3Ktij4rDu0jDeN0NZcS536zcGfaWXT+lcAHNKNgm7kk1wCc3gZngw0ULkOJkOtRCZBHl4SBbYeJwkZkMZmV7ZUjBJ2JJlJFLyQBLKyKTMDbwCIg2uRLHt4TE+fHpkYBuOGnazVSXQbSZYwIF38Ki0XK6csn7uugJ3EiU4kU+zEvmxirkfupxwJYuBJXWfU8hN/AiQo8G0lN5Bg89OUOz+hiyQR6MpBX+1gU9pp1qXxRehyqARHtZ8I+pPvI8iu2uU+SWP+lJIBMYkQRMmDQSr/4KeKdbo4lJsTTX++j582ieVQ8qlEXzNZpXst4Io5IYODSmwjlwhyf9FKkIBBwkAd0jOlZIAn4jxBF58VfiRAO5RmUPU7YIiAE7A6eCkRASXE2EEAh99J90HibedgjrxHUOA2K0WT88uLeYAtmjbQ3lugALG8EMixWjqQyEAHBBPk0qUADjwlgKgFMFlvVpRpDDGZ5xbzdHVzla5vr9Mvv/4xvf/4Pr364mX64vUX6e2Xb9Lt/Q1PgMtPPjx7eZEjyiXu0i9/+CV9+PCBcrherdKLFy/IfLEAHT/ACA5iAogDCWCsawAxHh8f0+OnR/YNU0kw1HplviaTs7YGcD380i3YcbxkAZ4Fz47vsJSRlzQy5phjenx4oEJn+ZjVKq1WSwbHmPwBWCJdsNwM+qCk3hxsOmDhYGJaewIjuFF5Fcoq07vZ2AAAIABJREFU0eGesGMpGQNMs6QTWVusFJL+KclJtg0CTHCdlZXgi5T0Xl6CS9NAUWI2xP2qWEsT1I9+eLsfLaw02i+4zQunlPNaVhzP1xU5RvyktsDf5V6N7+h2mtpTJ0IVB5TdzbFAt2uur5TMRNvQpyzP4+NLsKuXY6pwEWyrAXC4jmMf3Ye1doqPIt2jw0nZd+Gup5xOtsfQXq+ACM3ldcCqeZ456eg1FAt4Iw+RKTNjpArYDscigLESsr7d1wAOMHJ8cgYOADhQSgXgjafDc9ruUXolEcBBneilvZDAtZP1hYEDJbhqAIezb7Ak186YOHIJlVJOpfhslugGYJLgPgdwQAdxrVA3FPaNCwI5FnyRgQP6aKSEig1MH8ABu03whttwY7+w0iSw/xhVMIjgfQA4ri7n6XaxTN9+8ZoAjt+8/TL98PpNWqO02XNKc4AYwGb18GAsHAKDHI9pB3DE8ZAW11dpeXWVLq42abZapiP0PGXJy4Uz3mHAGAJhWDrFARx8Fme2UtkkZ7sgo1aIhfNSrRNnr2YJJoKBTZ+8e/9HAjigr6HjCKI6oAQVSq6ZvlHpVwBeyPpBu26+AvoGnQswGHSK7Jf8EGPwwvzMCdZ48fo1S8M97XdphTJwd/dpNl8iSJJLqBQAh+k3Mlg5GMPY0QSMaPSD1krYr2njcG4sUbqNz9eqnwokUPZCMX6K+0DWZU/L2lVcYggWQUsYU7VDHaX7x2fJOZDSNzGAEcsmne5MZdaOyi9W+PTs9JO1iSXzdH9nrmOSx/1fHQgS+DT4MVZmxsbC/GfTV3l/G0AcZNvxF33XZ4ChFdP38nxuCyrwifbefqhKIBXp36zbHVCcgU1egs3mUv6NM6WJDSPMcdbbkjWezpLutfgjl2nYYJZtlwB3BVin6G+xB+6x+Z4w78Gi8fD+/PP/5X9Ld9/84ACg8+IrbWy+F6ufyjWMrRGf3DzHGjK0H7/T/92f8oxH+Kdk4Ih9PJUvmHzujorpjeupsR7mOBSPqIMtUVZKm+cBOChdypEGgEEeC/8ljkdvbIbPUgM42vvo7zhUvXaHY1Bitf3xcTUV9G6819S89eRc70VfsNdn6bKo1+s13LM74++NrZEoo2Pfbsclzm877u289uf5PABHb041Lr2f/bkoi159iQcK2vFt223HrcQ9St4q2omeDPVkrrdWNf7tc5zSHWNzOPa9nixM6eRz79+u+9im9vUab84BfLJ//P1vLSyTWRFKwmtaSdQKaVqBdk7bOaqyXcz2EAWVHxVNb/J7951cBIwk25S1QhAFZazdgXLmJr3868TJq897wnhKaU71tV2kY8/wOYrylCKq76nAbXFqe+ANIpkd7NIzcK2QR2EeW6zTMlfkU221Yx/bPc8I1jITv9/ry5+j9KPcj81xz0i1sqI+tsqgN8enZLP3nbb9KUV2jpxP3WNMLs99f1peRqVenADdddx+qzfevTnp9iUkPFqZHcqDGcDoyMTvtMZA/dR9W3n/fIewP16DNQYAx+5nA28EAAdPrjYnMi14bUANsnFsn9IW4A2eAt0axSvplQsLhyJdpf+irPRgpm9gqXOcil1jKQAHyqfgBQDH+nqdru5vGKjGa7a4TAngDZyw40/fFCPATDCajUNOIOAEZw7yCQARazVTGnKgfcgdYJtN6y9iNGFzwI+iQxUZNgwYUxg4LFGo+chBIBuwKkgkOeJ3SX0d2DfI2hGClApEBvCGBU8VrLT+tbrP/g4MXOEaJTj5xcBKMaY/OTKV2a1TmefiH2w4TzM3dHXSGYwPg+/p2TzJlBO7g2y11W3+/H855PL5Xz0J/hg2eUqfSnLHrrO4SimbUNkHU5r5Lb/UTzQ6AwBj8yYLvmr6z90w11ir5XtstE3md1oyHVMAV7lPDZPKuTYw3mJsjPLq7wFs+fie1PkTZjzaCPt6AXe1zf0pPli1rtlXH2jTbFlr9sZr8n55HXmWgxPq5UvyPPq67l7rtx4DcEihe2mPTH8v6E4drwkyGgAcORhqpZL45J6VyRTp8RRbs+CV7Iv6sNWrg898zVi5kQCi6sgOh8ynIINTOqcdJ9d4tE0j8tfTxdJSBcChAGE4RJD7Z4NH/IGCzPwd9Bl22hWJTZ4wRcIIiU7n7yB4w38nxoflRvxUMWq+gyZ9f0yz/ZElUubPM5ZMmYPH4Tjj59tPD+njh4/p/bsPZAN4fNym6+ubtFlvjFb8AgmpRVqAXhysGyyXsiKLCDI6LP/AkigP6Wn3mPbHJ1hOpz8viVkyR0i+/NktQWs+HlgJPn36lEuOGBW+0+ErEcfns4mgXfMA/na/S9vDLkf/ASSSLA32BcIpecBNJzLtOtl2n+yI/nFmELFN4Hoxeao/+adiDb53Rl9jQB3PirHWPzGHtMGi+HcRP6NrH4JJ5FMJnIEEluMPZ5a0Wi6sXAUpx0HxPwcLg41zLHEST8hSh+IaZEndpxHbg6jLQekiQInGgEnNOQA+JfEMQA7AG2AkyQmOGMz1h7RxzZKtyah+KuCjJKr9NEY6JPkAanj58kV6/foNGShw/YePH5gIxDNhPMDUgevw+3a3TQ8Pn9L9y/v0+u3r9OnxIX16MvDD1fUm/dVf/ya9ev2KTBSL9YJMH2CAgz/5yx//kH754y/p8fHBGS/s8xd39+n27i7d3N6lTx8+pl9++jltn0Dlv08LsGDMLtP2CYlIYyWRXLB/BDKYvkXiEWWLUHJFjBQQTT0DGDswt4vlIt1c35AtBf48/N1PHz/wxDrB2zhhvlrxmVAGBGAslDDhiWWU0wFDAU4tM5H0zGeFYsIz4m+8WBIJ7ALYL3i5RQgawB/c05Cdw9gJwIgCwAieB/ON58PcQo8AsGH6wOeadj6eIHSmp+ibewnFvP4bfS57ryRWbO/op7F5jfv2rb3Je7uwvzFNcpEZdrReevtX10wFyCBwi/QI9Xw8vR7BEXUCQuV/IoDD9jhWUkegknhP6QgyYjQnuAd6MMQH6Ytkg+oADhscZ9YIB9Pi3qcCQPopfpVNESDZn72KJal0Sk7mWFWQg4OVDMChEioAa+zTp61AHDuycBQAh4M3DqWESimjYmxUBDuBgUMADsg5GTgA3LD9tkqomB6zzwXmsEcosjlHGZUGwMFyQCyZ0oA4AOBAaTGANxzAkcCqZacw6hitl0wxZghj38AL8wCQhZg4CLBEjOCwdxAnbMKe1ywvZmkBhq3dMX314mX6y6+/Tn/33Xfp7777Pq2fE0Ecy+dZusB4fPqUDk/bDLyA3dwe9nytb6/T8uY6zdar9IzyZ6EMXC475gAO2gcCTAx0QV8EsuHly6x8ioFpWp9cYCHJOUtLeIkYPDviIe/f/zE9iIFjCZuCOQej1yPvBzNLgCvGlWNWyqKhL5hHllAhsAO63+i55X8Q0AZ95ACOL96+JZgDJePWN7fp7uWr9HxxmY6ziwzgACiPJVTwPbKSFipwlYsa8/Gr2JTrsDaulH2DcNi0+ABl1cf3puJjFfDN9XE8hQDWUdON3nY4pCg9KQCHjZ3HOsSiGPx760cBJMhWM9bjQKs2rmdyUzYecTxwLZi78FPATfqlbmdivF19zXEhj8Fpv9H66wazsb1Cls0A0IDMMI6W4wcC80W29QLesb6IMa+wPGmNUB9RtwAgZuxwBjay+BEBYtAXYLwRsCTo3PyszgZUQI8GhKLdMAPpIYA2lqRtkR+ayOD9NiAjOzD8vmTun//7/z3dO4CjCVi1opr/7uUkWhluvzwWJ6uu66yTXv6i35Ybq9Felw/+vwRwjOmL1k851c1TemdsvIc6aJyZpI2vl8CmR5/CQULdL7bf03dRAj8/Xt8HcEzJVnuPXp9G5cUbjvZsSv/25qzX9lgbY/ZgbM/4uTJzao2dio+1Y/f/cvcmvZIuSXaY3zHiTpn55ldVryZ2k2qRgEAJ0kIbbbTThtJCgCCCEAhKArXgQgIEbrSQfiil7iZ7Iqur6mXmnWK4Vzjn2HG3z8O/iMhX1WhRtype3hsR3/f5YG5ubnbs2DH7Wdbb099/dwDHrnzOseBO5dV71YiBQ2p1+v283+S58/7WA3HyOGtOx6wv/Z7Wz+fIns/tm9MRI/07mtteHnbbPWZ3OUZO+jXjvk7i6i6h8hd/+acsoaJXUM7vHBYTa4I3v2pLjEuoTAeobQC1o+nQZhSm/p0GefDWoSDlaPA+XcFNkWT9PXvB1KEuAnh9tGWwvvYJWC9MI+HMwjenTOaUxOT+A6TonLCPlaoWlfrjGMsUkcz2kyovqIuc+Z4AHO5PC8Y1h3tNyMgO7kFjZvzo7Zu5/EBCNqK//UI6duGOvjeSv2Pn+5BRcmjTzHIpuj/99O08NMeHNqg5hednzW1I/TjMte8YhbqvDcd8NjdP+6+NgPckp1xXzOmI0f0OzXMdl1heylCKPMAQ9KmBJ+f9qKZdRZlz/bRsoaxnHcQc6bWhrjtigIdG5+uqlM1fly1oxiuAQ9TEAArAac0XGDcI4FD5FP4eDBwCcKzLFofUAYCjN2zl+zkWwIEvwxl7Ws4uz8riWgCOGwI4bsrpJRxLAG2AvdgAjlSP3NnUKd5MB2g4OelUDECENmaumD0Ajuao5Tfj4KxFPWU2gMPYDh6VPEmgHragASHNCBKcHZPgKdpFx2sqm2IwR/U3GkEdB3XTR7p0S8NjRpAn5KWX2RFlsvsVQxNZcVoIktn6H8faawA+VmIOVzaGhQMyS2O005VHiHnTsQc3oMHdmKQSDmRmgvRAUt30bwLAMdkDUtPiiTl8eNQwHKtP54aJAdmB/8NOpJ09uklttK8DeAwGTbF9gwUSWMcHjYnitdBOu++ntJyk6XPdP7O1/pC9dNaG0EazZz5EFftDfqbP9F4xflY/F7x2H0NDP1cGbxhsoR1U/93bP/UMz5+M63Bc0jgEA0ZTHz9ksVoDWX4iBj57qymAypSd0cuqvMdun34GtYv4Jz+yjkPvU9RIdbat95x2/8lleQ49ZjOlnWpbHHTqxoF2ddeNvQAOsunEHpbKAXmd0WFNP7cy+wifMhDTADqUfjg9K5fIsEeZhLOzoKJGZELXUyro/w1Gic2WJVEYFVujhMq2vIIyfbUpm2eUbVuVzdOapUkQCAKI4fxMIA28OMYouYGAP7P7wVQg5gbXC0fgmeVHVlES5WVdXl435eRcsRDYJyHZ0+ANHf+i066ggfW2PK9VWqICN2pGk9SDkpMRBPL52U7qk4JyAywlMQEkJXlIgV6Ofc6WCgNAzgPZJlr6jRXIalfU3LLnDC4J6FJleqi+Bpe1wX0jUNefe+3IaDZGdkKmYJczMWvplBgD2scaBzGvaW2obQpWaS3pIAs5AlMDX2RZQIkT9dWlTZSp3IKXtLU5AW0x1NIBuEewXGRHlBk48BwGSiNIwRIHYYe579Z903EDuEFBIjXdfptp9l5einUsg7UA83x9fVXevH3D/pJ14/KCQCiAafB9BG5hFwNsccnxaGV4CPR93RLwAbv4u+9+XL765qvy5t2bcnWzJIhjeX1Vrm6uyp/+6R+XP/3Xf8JxQ2D3q6+/Km/u7gJ4dVEWi0V5enwqH79/X8Fa6ygLZCYN9PXh8bH89re/LU9YB7hXlBdRREhADr6ipBHmDowbAKGgf+jLm7s35e7ulux6YPEg8IJnBb0wzgDRALACAAfWNsYHcybZ3rDfAIBcXAqoQcAHA05rbcWxDeAzjhvBZQo4MQDO+UaGt8quOGBaWVPOLphd5eCT6PttBqQzRFD7S0YQ4I/SCAkU0K+p7Etrfj8FuHMmnEHZeX/mSuF+ocz/atsnAIf76H/7/V22r350fQKNJgCHP7fctn99xonAnngAK+hE7YogXF2Sbe2rD407ynuxnzfrF6rNTqVl6vnc4HXrxOnGKI6ouEEACfO+2D5tYE/Pt89fKkElthmUm1IJlW15wgvsGysBNx5W6/IQAI6nDQAHhaUuQMyE8hjM1A/gH0EDKBMUawYJEmS5jLIpAECYkeMQgEO+QK0fMXCoBJBBbAJvAKwBAMcZGRwI5sDaIlhOgDkwPWhRhB0TDBoRQZ4wVxC8wVdj4DB4AsxZaP8Fgtjcl7cFxewWWFfwQzw8EcDxBz/+cfkPf/aL8kc//3lZAODx8lqWKPGBBJOHx/LyjNIrjKpT5lH6dfWyKddv35Tlm7vyen5eXs5RViqSNQjGECtOZQIJoCnsGZV5UQCbYxuBfoI3AsDhcnLN9kt2Mvca1peqvpD7hw/lefVIMBh1NEo3vQDw9ijgCkAcASbTmGmfJitIADhUtk32psqJobRV9CMAHK8or3V7Wz7/6msaMR8fHsv13W15+/kX5eXkjKVTNtAPkAHYRGBWSXu7y4Hx3D0AC/cWsH3svd1pvdP7qfpzRH7Grh6ZrtHJvahrtbdKL/ilOdYRprEd5XuzbwEuqH64sC/6/Zgws7B70VaRqqSkHINAXLKw+kGmdhCeA7sE/3KfAxscAJC2sdJYZ3+M+tbAPAaqOynK7a3Acz9fSrT5tQJgQZYV67ek48VMZsCx9LfzOfPctjItwa4UZYEN4OZ4sU9i59I+lPybXTxC8Qftoxho+hsBtJ0c00Iv58QhByDqfqcDhGzJCmOugGjvv/7QvtV/8I/+cXnzk59/kl9lFF/Q05sfoEpuBvSkz/t1NE36Sr6LDlTUr7PJ3j1XC3PysMafyLf75CjaafU03PwHPoPmz9J9s52y07f0xjF+hCrTI1/RThJF0xFjn85hAIeGISe7O85le6CBwqo/JcajX6u17WlsrSOtk+rsprG37DTWM7Or9aOZAGo1wSkBneyRTarTcYrQlBM5zf6dbBdmfTmRsa45u7qq7YP9PUbzmuWm/33fc+dkrMqA7b7ui0MfWeffyue6kbzmfaiX+3p/TknvhGrM1/kZfT/7+1s+96+dFP9P+17P9ldlfWdNhn1c/QqOXTl5QWdwLf+85qpG4i9535/oSXHd1aceowf6uerlZ/YcEF/s9UH/zP7vOb2e+zWSDbyX5aDu6Wbg+PO/+JMK4LCTxhOjgHCjxxr5C4/wvYaDZM8Ax8R5Atl5K/PkTGKAKhk4eYHPLYbeyDu4OAcLbjT4Upy7kZY6Rv36Gjx4TtD2TXa+zUjBj+5ZBb9XOF4ue6JFc4LueZdwcelOBE3Z6QIF1d+9KeygtNIBNy2QarTMtG/ov/b1SRcckpM55Z8V0mhODimK8aa/KwjzYzxGn+X7jhT+qD/5qcdsNHPr5FPe3zc+Vkz72jo3LnPXHFKin9L29l07eNM7B5Qe2p03m7mx3xmfHEzJm1k9SGYDZgrgGIHc2uYQG6R1Wz2IdAGnSYZXc8gcM25zxtZJWZWTjRg4COKIrFICOMjCAXplOF1FHb1GPXSWS1kxAAIWju0KoI5g4Kj00nLU0ZBJulYHaAMkog68nQjBwOF9hpkDrGMa4Axk4V0vy81blFABiEMADpRXAZuysurkCPYeWfH6Pgcy8bY5FDOoQvSTSVeiXdm5x49aoISzk+Zel6YDkE7ainFFVoeNAMI3nI1WwRc5YNEMJgOBFCiJF69vB2Sd2WEmRQAnjPnqgKqHTA3ENJhtA05OsCyXdSmZNtjXxlhVw8zj4AN0yHCkc1QDLly1x4isQDRHMnAM95oj9viqq/K+hDGEjmiKrAU++aAUCB20b/6x0/U8HYSY76S7HFPX/eavrfvwUaM61Zz5Ere7hi6HBxG3ZLy7D98N+6Mfa9ofkrZ0MEjMG+z2cQwsWnb7xjfizJ7n7FyZ2S/cl6bqk428M3AznyV68DYMc5aRQYFzExnj1GWaDb8dNnqWjRSb6S6BUzfe6sb7KNnKjBKzTqtubvrn5P30oBxPZqaTnz6XqhvrNAjZftH+2O7bduRxY6T3+jmfW/mpDcNDmteAZHiyDrPTrM6R2jSrZzwHoy8k8Prcaql7Wnhm6U4iDik5ABnMC531wtMFR0+MEAEOh/4G5TlrvAeAA9mPG9HCI8MVIA6ydwQIhPTj2xded/Z6Ul6eAdQA08YTX88Pj3ytHlcMwmCHvr6+KW9u74It4K6Ayh77pGnCkUGMHwSoUWLlESVXyNbxqIAZKapfaENcLGBPoCcRPIMNhIznlZzWysJFfAbvC/yBkhAIKK9WawX4Wb7FO6PKA2BbVVzH+3abQ34z2Ljs9JYkOAkhnd048REgQHAPbUdfIzAABzqXPpz2YXv5LOzAFWw6l3oR4jIgOcm+pP0UTohJoAEZ0hF0r6DSyqihuunO8ic1vUtIhLPf5TTkQ2g6mwCOOEfqGlCOt/OVtgIFHVlyA2CGS5XTwPtiUNjKJg1GCAJVkNHpoE7omArgYLZ5AvsyOKbSAmbggK2LF+5h26tqhDhbE6ABWQ/bE2AitItBQshxZOOoLIjuk0E4ypoPkHS0He8BWOCyKmCOeAM2DNi8yKZ+fS2PT498LuxggB7evLkrz6tVub+/p00MZNT3778nXf8XX35evvrmy/L1N1+zxMrF8rzcvr0rb969Lf/3//Ovyh//8b9i2/C8n373k3J3e8eSRPDnANTB8imPTwItoGzJ/QPLpjAblwGiQgaaX//mN+Xh8aE8P6/KxcUl2W4IQDm9UDAaLCYAYrGECoI1mlM7we7usI7vCFy5u7spy+WCn7skB1lQsObWa5aoOTu7IGPH5WIRJAyvFcBxudD84rXZAtgDkNaWn2MtQ58tLgFQUcka9BPv4f5kGkRZiu2LgGcXAJoASCPmkZY9LfnhvMbZqZ0bYb/av6JMepfpaedPs3TJT9NA/23f0XnVJV4EWrS9nx2r1EuVNcMZ5g2/pBIm0wCkn6JzSeikCkr3BqLPjLO1TZD9geq/gSOhAyKLXXD5XEq037ugbwPcaQDaxDLcY8jb9xR2ucdjmmBhoPnoPt0uqIGtBySfVwwwU7EE3Y/x0AChCXuIhAeXURGAA+VTAOJ4WK3KI9YmgRx474Wv581rWW8M4IgSKk4oIGNTlCDCuXoVLDMAFvDlhAmwcEQCBXVnYgmiHg0Xb+h3gjew7sC6AQBFsA2ZfQNADQT3AZBr4A2BOFD2a8rAIcYkWi0cBMgBwBnBvkEQAlAIBkwEgAJtB5MPgtlYPwHgWAIwAsDKx4fyo3efl7/705+WP/rZz8sf/ewX5WK7LZfb13IFAALG5empvK6QgBL7BXwV8br9/LNy/e5N2Z6cli3AUwVjLGYQlR6JcikJ4MeyJwCbhCwTLGOZhioHoCZlnHIr3kkODAAHS9mIqeDx6aGs188BsoOugx5cy/4A89brtrEBUZdKT9BGQlvI/LSmjsVe4/3JAA6eVRELOD8vCwA4vvya7Xr/8b5c3d2Vd18AwAEQy0lhMQ6M3/mCIB2XdfJ+L/9Ms9+yfphaws2vbBClTJPpGtu1sdt3XKqq+kQCEJGfM/QxVhs2To+he62DbEfkhDnrPgEBz+QroY3Uzj0Z3dx88lEWhMBSlWBze23DyOuSk3mmZZMhb5o/ARzY7ygFJ/DCdGTrGNr+qWC8iLugDQ6otQyeqZ/N/iACkaK8HAFhAijJ3GKtQPbHSVpm9mFJH6I4vCfkfoefKAKl9VRQk12Cfcr6P9qbDzby7bRSZPibADgycMyxbujUk89HPjbaF+akXc5H/Mf2r5NRdQ4/Kf/gv/kn5e1PfjEZ/JFPfC7e4/frftgWy+RsNrxnljuDCLqj5lwcoF9nLUif1l7M225oxie1qdDtnKg7/8HsybaLFfVtzr72kX7Ypy8OxRdGuqn3c7fkIH07x2MmeiZ8R3PepokfJQFaRnNffVbpPGWZ84lnkgE2ud84plTFJa2NJs9pvdiGG3oH8nlKOqvXvXNxik40+Wce61F8wfee0+eeizm2iNG6GbUjv5evOeb60ff7dvP8OJBzn1mGMjXw82i8p/p01J8+ZjjXP8V0JVG5LaPf58ZNfU1xhATiyPtcm1/p4FGbWrL/fGxqbn7aeajTS0mBza3dY2ViRzeEDI/mttctWSb6++TxrtgMs2v92Z//MQEcGbyxi9zE0O1m+R0jwCFOLRI1MxrZqMgZh70C6Cd93yJvQbb5KZgb9EOCL20d/+kW07EU7qMNpyrSHZDDtEWf0u56zxy8qQfT5NA9iErc1RoWLm9eMmZiwVcQxxTBlTe65pqd3nuknPs5ObQBH6M85+45t+hGB4Z9yqtfqHPfHfVltKh7mRkp4zmDsJet/l7Hr+dDKq19PnfPkUI91O781LnxOna8P6EHsc7Hm8oxMvlD5HS6g6kJU10nJxbeO0xH1ZDCTaZmDO3YCybr+cBgjYyrKmtlXU42v6olVATcMAMHMtrglAL7hhk4kAUkp/aGAA79i2CGMoOa09z7RByzpZJD9xDE4SCB9VANA8njxIMu6bsDwHF+WhYoofLmhk7om7vbCuAAaAPOpVpCJZyx4dJMxz6NdbgUK7CCTnQ7MVEHujoxOppYhIwiSMW+0PhO2aZ0VHLlVueOj5w0lOLgTUdyOI8oIynTjfMV1l7dXyMAwoNqZJ3yOr5aBopjImbgYMYx/WpqhQ0+rRaNRO+IbXqnhaH8bcddvCspsbUBGnYO1zxwdE6d3mMxI78YXzgaD63PJsvZtoy27/H95usUsnNMKdXkTkwBEmCbFeOj3hGPG/e2YWLr58wEq9vu4EQQ3/T8zasBEajmn1Y+Yxokiy7W74+wmbrXzFF3AsqYm9iRVUHprCabPUd7sKvt5p1Dr33Qes25rbXLD+8VE7d+xaDV0/HgeOwVtRtYTz1r8rM7I5EdodbLKbgza/Gd7KjxbEzHWnS+U9S8dYPuHz/5ER7sCQhjIJiTa1sr7Uybl8PJw6byePjirsF5xdaV6yU6+K4XS5KOnQwnr3tnc03vO1k/KUQ/3183oxujmOF6XZrOCUdGAlto7mInmTvAZDn1tfHe5Bzgo9GRKTTEAAAgAElEQVQME6HLoQi4Mf1ShXJzaDBOUUKFJ1A5ff0i/BEB7FMwZKh0Cl4oi4JgCII6Jy+lMF/PQ00Ax2s5BThj+0qwxtPDQ3m6f2JAGUENyPYZSqmAdQNgAgaKVU4CQX2XlkAJONgvCMgisP389ESWDIA4wBaGIIklkr7qAIGiUciQXSNoTaYO/etyacELxcCKy0M8PT8RGCKac8E2lfBomRILgWwxaRfOCe0gvUNAJ4N3sUCrEzZc5KncEO8TtiXEGICDUwaXkcccNmcwwFmvMmABJzmAKHWNjx25alsEn2kLmXksQA5RQoJi6WSJUCx8frB9cDxQdiTYKxS4d6C3KSLbJQQwZeBGR4VuXwgDDBGcP49sVnxmlgOCOFC2A1T9rqsezqoMuMB9mgNGfcNYAjAB4IHK8jw1G76usTAEalYpAMQK7KM9BCUEy1zLtg2rybaYBo9qQMx1AifgxzTvABHgvrjnxaUYSACKAKDAWdv47Obmurx9+5Z6nUEY2oXb8vT8SPudgI27m/LFV1+Uu7e35epmUZZXy7K8Xpb3Hz+UDx/BrvFK+xnsdhiD9XMDSXF9AoDBMigbATqeV2TmwNrabl4IqsAaU4mZFwI48FpcLvkvxgRiB3AHxvT+/kG08qabPTkpi+WSYAqAMlDCBP2FzYt+ACQFeXIAEyVZ8Jzl1VW5ur4qKMUCthACutngLTPeLxYIRov9B+sagBaMK+zxs3OUd8LYCqDBcjUEjZsJpp3jLOuiiQfIJ8r5nKksApctg3wRZurOBj6HmdHFu7Dkr50zKkuFzY26l4vWX/cJEEfa4w144vqLNWTQ0cQvl8q6aL01R37+XtvXDC5WJ7VVh5KaXDsFcPBeEwaOzAqSd81Ei0IAh9aJ7f4MPN21r5vdpTsGwC4aquCWARzdTl0Zrfoaey4JJj0tcbBFqLZ5zHiiMziPQCyxVpqF42kdDBzrFUEcEwDHelseVy9lRQAHgpfarwwEUgkyAX8YhAXwieVLNwUMFmbikO4AgEMlTPk3XmZ8MZNRAOJx9q4lVM4BrlTZFLJw8HcxcZwCsBS/n0DHEsBxJhAHB0X7g0wTM08IgMAXAFrBwIG9Hu0lywXmI8qXAEyCEYX/AP/eLBblAjp1tSk/+/Lr8vd/+cvyy29/XH7x9bflHICP7UtZoJQa9rIVyr+izJrKyFAvvb7w9ebLz8vdZ+8KtOkmwBsexwreiLYQP8mxFvuFSpgo8E3fTYxfXV+xhxO8QbFIljo3ctbT0ZygPNr6mToHOuPsHGsdoJx1eXy4J9gGRV2phy7OYk4FDCXYK8CMZCbgvqB9iexQALoEQAcAjtPLRVne3JZ3X3xetq8n5fuPH8vVrRg48DkAHC8AEZIBAvuHWCDEmpBe3Z7rVSPd4FXWzmoYhpG/u7eL83d4to9nZv+Yr8lBEakb6T2xZoiNy6NedV2AR4U2M0OM7VSBenENAUNhC+hAFrq3ngdCxxqgEOuG4FvYrfYmVSC9lGIufScGjOQbCrCIQhJh+wVA10rVerXJmdjDGNnJ6LkAn0hPYK1Jx2VmTIlhMLdWgJNkOazPunbRduzZLo3MPZZ2qc5YUvWJwcbMGzFZnKvELGjdSHq9ek5omjv7xJWgFfErJs00liPPe5Wj5AtpgUt9WgHJ9i86cZVz6/GbnpX/o//2n5a33/0eABwpoWIuppHl+tDvo8/zGjz0e7t+dMAb+5XzWt0Xs5P4tjNDH4eZ+3w0Ljvzm+Rp3xiM2prv1Z6VDsEz7a7POQDgGN1/5FfPdkuvw+biJ4fGO/f30Hj3Onf6d4szSKVMwbyjOMW+mFNut9mMsmxOznF75jaPU44J73v2vn7W62aYOOZkfd8cj+KN++Z31L5qz6bz7aiPc/fd/e5+AIfXYu8/z+sjs8S7/5Ozwkxb59qd1+1IVkdrZqQH9umYY+MBvZ6ce3bWWdlPdmhd+vOR/IpR8qyc/C4AjjkFufO+My3nYwQai4yuTb+PUFuHhACfj4y0keDvG/j++ztCEwb2RAnungKH+uAYBdILE/7+lM1q0q4Y49wHOW7D8JgBjbQ27E7gnOKh0ZQAHFmIp79Xc6829RhjPS/ko5RtMtJHCnYyTmkcRv07dH2/sOf+PtSHfXJp+e7vkRVEP+aj583J0r4x/dTPjpHzefmYf1peG39j/aDIjwMthzaZufHve3Sw7TXeHs6kOByOABzWvZN78qDTDnvStWydQy21SVln9rI0NxPZkOrH5GQI4JAjKjNwKCtNIA44WwziMIADWbKkHAWCvtKE53CUxkZtloO6Zn1MABxWd6ijHdTaLDONjCEwcCwE4CCIwwCOYN2IbErQJ9PRFLJhCl8dvO1UjANpYrKAEy3iIkF73dg2NLbhaEUYCu3nO7uZCVUvpL0nOxLx+6SGurPm+uyeZGDjni6bwoyX0Je7AA6NszKFIvsOB/n4m86WEBS5NRPlcNxT4qfPsm6kHOXYUv/3NO5UxdhOi316aWSU4TpnAx3UadEp74CuYXvwulhr9boI9DMjMG2no31+33o76rmTLyWKk+7iI82VmUc2hrb8Bc9j8MPoo/SgrHnm5ibfb3d8uht2rbNVYS3njz9lnHsUxch8DfdXDbdPIUm7GWMeh17zzu2Ro/e5agaNmetbf49PedZo3NT2GmlpazhN8Q4bx4ztf2gdTfvUaCIPyn+UKcr65eA19QueHeuo3RWSXEzjyYh7ZXvdrk2N/9imcBNY/urQecnPoDykL08AMqPFnr8bS9PlNegpHo/URG46mwT9dEaiL++wGW10fW0AOKS/q+debBle3hwmZdMRwIFgcwT8BdhQcwnmwJBFli4zXZGAj5ruEFXWmA9WDgROVpvyiiDx03NZPT+z7ALsCgTDL88vynKxLJcsn3AZJQ6UxY8+uiQDSjmgDjyYARAwxstBrgwurf1juQYBKWDngPYaYA8wawDAQQAG+yKWi8aasCnPq2cCOJzhHqFWZZZz7iNIAHAobSBk7sNOkT2Eb7hMgqmu5859OzYcM2obJTdthY4Sm9dEUIEsGdQPU0Ey0FTqK5iQ4pzITNGw32rAoIJxNe81+yTYq8ykAbvQ5Udq1nCyNZo0qz0OAHCcUmAp95tjdlpqMMuMGV7PLqPSl1NxcNx9ycsSvxsc4CCZ5cZlDWxv+TnZz2GbtpYmYMBuvta95ZX3cnmbDUp3iCafQb7Hp2ovq88nZXl1TZCS2SmgqxaLZbm9va0lEQzOVdk9sE5syvnlOe3m27vrcvvmhgFDgB3I8nEJlhoFhACWIOvIVuWPFpeXat96U54fnwmkojy8vJLt4+nJpYMykBljeR5MJpcEOxDUUkoB8OLh4bF8+PiRvhKMkWWWDnAwYywWfGEtow9k9VhBD2zYXpSNUbkiMO2cs/9g70DpFXyOM8Br2bKMCv4GKARMG2DfQDB19fzEAPf5uQA7BHgEcEclJACGmgI5IMdc/1F+wv3Dvy2I2wxsA6kwpgDVaN2jtA4y61uJID3G+nm6BiZlhGyvx/7R7PGw+aPEos4Kfk0BKFxbFcBRrYdhJqbXiNZkA3F4HeaApT5vAI76d5xtzHqYz6Jtw9E5y+ddZWA3Ro6839VjcT6reDySD8nnI7d9Z8dM4A0Hgm1F0LrAnqb6iamchC0r2VYNJB/sSgZwAIgVIA6UT3mGvAeAAyCOB7y3eSmPeP8ZAA8ABl/LOgE4DAQio0UAOLAHkg0K5TQCxFGz6wMswDKoAeAws4/9EPYXCMAh5hvIegUiGcRxhvIpKqHCUirnKKMC4IbKqOBsLaUk/SzzoJUOqewbDC4DpPkSgA0AOMS1Qh8BwJgYUoAu1qsK4FiiVNa2lJ99/Q0BHD/76uvy08+/KuebrVg4Xko5h/2wWYNWi/chKw9KN4HF5qSUtwHgQMkQvoLliGuYzEgt6K22C8BBho4ATWw3wdKQwFBOwFDgv71oB5tEisaB+rQJJh/s7WQIpWij5NeqPN7fk4HjtLxIT12cE/AB/8pq9cw+mcUKtgaBY1EqDmAzgiEB4kD7wMyxWJarm9ty9+4dq9O9v78vi+ubcvfZZyypAhDHK0B03FMBxmk2wwTAEckrmcEi64CIyYc90Ezb0bml+kJy7CAWIxmPwl9uGfU67enfsz1DEMYZStGY6aGBO3Iswr4ms5qRfYJJIQZwIAYRLObRltbPltjA+xgQEWVs3E7bTJQhKhCDPwTgmPuZGyvrRwGHZEVWCDAzOgJMwb3PzBr+rvFEAlMbwGFAksFIBoxkGybbS2Sniobn9tCWcNkYs2rYp1eFPyUTaaOJ8nXB4lTBcG35cO+EXUxw2HmcvKZjl/382W6yTrM/zaWdVJ7HwBw8K3yzbeLKP/zv/ll599Nf1imaO3fnM+7od+/D/V4zkv1D98ryMvK75DbO/V539eEB74cBONy3OR/GMf36tLZLAkdjkMdodM/23r9/AI4sQ6NzXpvb5OHIh5hZjSPdZB84r+YW2JJM5+IVh3RYPgPV5ZV813Myndd0z8Ixa7ft7V/7sI7dARBHb4/mv6fnzSaPvS7Kfx/ZvCHgcXRf67f58Ziuk/z9Ubv69dL6O2V+yXPa67Fj9eS+5x+650if/JBx7tfTPnvEY+d9sZflOf2er7McC8BxLgBHE+4pUrZN1piBIzdgVuk5e9YrOn1xpDwnju1YHP1kG43Vvz86vO1T0PuUcz8Rww0kZQZNPj8iInJoc+w3l7l+HHOfqpSTq5n367xLo8U5bUeitRtokskCqAeORr8z3jDtrN31Gs8t5P7Rx27Cn7rB9wpvbsOfa+ex7R9tml7MhxRRf22vhIZrLM37oTE5NLbHbijHbJhzRtrv+ozRPBzTL31niiodtWW0Ec/JyqHrR/NhkzjLgigbpwwcc4ZOBRZMylc4kjxdd3mzyPpg3xz0z819OAWAY6sSKi+R0abMHQQoXkhJisMdwRtwLFQAB7JEgn0DJVRQ49MAjkyFmQ7uWaVVAEdkQHKPC0ow91gADsUZmM0IZ3MFcNwyo/CUTiY4XPWC47bRgSrwZAAH/1WBW8E4IkOMVZrrfOnMqSxNBIUyA4cCLzwep8yjRkHWlSBBtkuaGD1bs82MAVK3yzkqBo4GmMj6Jc8fM2fRp6BczzWYs9MyCNSrs9YMHG5OwDYSdfs0mL0PwFG7lBynOzo/BYsVINutCjinV/P7FcRzSMnsADimAJS9l3cxUWWBNFrCQzp6zrY61OTJ5xEInbvmCJNl51K1e2KxTb8DZ2esBQliiw3XIO/gcLhrCYyyMuYD4GpRHDy6VvdjvXcf6AAnu2Nnh7s65+NrXmWzh5FeJgYOSD9vsidk7F1q0DF75yFb8ZC9kp9B12YFInABOm+sYgN7mcrgrt2+tfmcn6NdAMfs+NbQfhukQ/1r37RMxxqnDE8/3f3ueGW5L5repqPUlnkZpv7tEUTxiJ0VJwU4xF3I59u1PgXW7XasLYlMvIP6oKVKslXVbug1Qsj5ZE3XSJZ+kQqQrVV1RIwXHa/MUlYt63MwY7CudWTlZapylEupJVMCwAG2LwSlnsGQsSrrp+eywe9g3rh/LOdnCFqcl+XiiqCNK2TmI0t/sUxB4TbimDcANh4eH/XvwwODzGALQLYr24igFYJXKEVRM1xR/gRBVpVYQ8AVgeY1A2Zi2uA+zGzrVwZOAPAA+wD+hX0kZokQAmcWYiwYHIhAgUGgsC9Y6g1rRs54AjgC/Cqjp4HsPYeWYsttBg14jh3ssI3Rgzn496uyvudkOD/H2ZWWEWZqImPalPxmnggqfo1tZhTILHQh7pyyXSctxcX2Y86mjEBh8yGoPj0ZFiIjGcH+zE7q78JuJXiHwbmgpQ92kmyno89m4FAw/6ICbTWWLxwzs5f04+wxy4FRBUgVKMulQjB2kyBVZMv6Obg37e71pgbXGXg9Py1XVzdknVgsBIqAPLrdWCMAd5BB5BIACjiSTsp6uyJ44fVkW66ul+XNu7sC5BRk/ttvvylff/s11zfG6U//5I/L+/ffl8XFZXn75k354vMvWDLl17/663L/8Z6sG7fXN2QCARCD4CZpigoSw9jb/jALnBh7NP9YLwB+oN0AajytnrlmBQh5EkDl6opMHOgj2DfAnoMX5nl5fVWuAWS5WjJYjufx/aslQRzL5WW5XIBV45wAD7JrXJ4z6Aybh9nvL9uyuAIIDKwDLoPyEqw4ahdKsxh4gvlnQC2XgAwby/MJ4A2zwymvAsSQGQBMKhE011qPQDFlPeLhDKzqzGHZrYGpDLseADh4huA5QmeZ+ncAueq64fhr3WmPmzJw9Nnw6Fc719rpH/tC2rv6M1A9s8S5RiUjGwPHZDe2bqwB8Rac5fPz5pQB6N04ZIaEWb+M97JIJBBQzbZoexDBh6+NnUcAthg3g/YNGIk4pZMeWCYI+8MaZVQ2BSCOJwA41usopbIpT9uX8rjalg9PawI4VigJEuwdLfAapbfIYgTwxpZ7JXQvQXGVhQOsG2C/RMA/yomYtSPWRluPUWoU+ij2QYPf8C+BGwHa4L9g+uHfAm7UMioEcGQGjmCeSMwbZuAg81P04ZTsWSe1hFq4cMoLgQylXF9elCX2+3JSfvLlV+UPv/uu/PzLr8t3X3xVFi+v5RKALQA54wWmrtfthnvw0+MjGSbKxVl589m7cvP2DQqjkVkTPg2yVWAfd3Ac7AYBZqJu2qr0C9dcsC3IDAyAgBNAuGzC5shMVWZ94L3A/PVc1isBxQCiA9MGLcyTV5aefbj/qH6fQHddUGeRGYy67ol9ymAc6AYxGkkvUa+ABYyAzNNysbwqy+vbcv0G/S7l4+NTuVguWUaF5VIANAOAgwAc6RpnilbwZQAmvX9X+ziDuCYmq/bh3j6xfmn79a79LZ9P+D+Sz8h2RQUcs0Sa9+3GwIH2+2cIWLWtLCNb5UOiTK/bV+2yxPRpPwp1SKLPN/At96SeWYIBo6a4BKDDn7tPIx9gfz/3JTPCVNUYbTKbDOafY2NQEnOdBKgWWC8lGBnUS/CHXt5fbCu6fbUN4RczwwW/Hwwg/K6Gtp0PMMJ02kVwONaaEpjSOQRg6ei4z0BkhLlQucOJ/TkACvf2VJvPxJ5bWXTdPFu7ass//O//p/LZz/7OTtmfXlLnzu7t7Nis6NEZPr936F593/u2zPkIRmdnglZ2nDU/HMCxu4Kb3+fYfn1a+3fPB8eMR3vG/z8AHIf8j8fESjRuroMXCryypzV9QLuxtxm79eg/s401srdGun8kJz14I6+rkcwd+95oTXxK20d6iJrODErd+fX4edhlrPK1+d79c/zsvl86P7SFPvLP7V4TnqXwc83NZZ7DfXu529br7f79Obu8b9+x+qS//0g25vqQ9+Z8n378+ut7GcrzNAHCAsDx53/xJyyhwgNi1AzLxpYPyXIPjlzrsXTTYadvAAzK6qObWazsYEVbti9lg6T/3Zvq6DuHBl7NtZDl322QTD+fYh2qRVmHZCIQ7dJZXZAdq/sUwb6FszPO9dC8+9h6hKysfBnAkbKhqqFpsEZevGMAh8yLTPMX30tGa5WjwYbfDLTpvB+rSI9RbIcMn7kF7rWxbwFaDvv27pvX/rujPvQKrVdO/QYwauOhzXl0zzmD8Nj5mPveofE4Rtb3tWHu/mPjc16XTXXHMQAOLXhnFda1sP8RtStVFyU052QO+E3ySMaBJpxonSGU9WAeJ2bBJwYO3dueqmkjRxv8oXnvn5vb3gAc2/Ky1oHOjmqUUoFz1CVUQJGMzFTSewK0EaVUts/KGmFN3qB05DOswyc15Jxt1rIrXce8D9bjHGgAB7w7AHAsrpblKhg4bt/cMksIjiVlzcEhgcCI0PfinlSQj4CNE7o3FcxltprywuhcrHMVklLLpHQADhC+M1gl6leCQYw2TmVQ+IwMxPJeFs4/H549F7mEiuazGVg7+ydBLeFUshFOhuu2X9ZVkerDVseEYU85GJjpQEOgNFaO2+2W2tBnh0JAugXk1kHIIEhue7PXT8NMRAty9tshKVdbqlNgErw+cG0XxJwCODolsdPG6b3tqGjvHqlk6pSPv38oYDu5KhvzNSjd7IXcYmXoJod8Z0VOdH7XCGW1mEo339+/z7R6SCLQ6kxKmx4YaEvIDpVEP9d2urf8g08FcBzaFye2SyyY2vOacdSPf/s727qxpEJHxfLrwCPHHHZcBkPr02cDrUD72yazUwMbPaCgDnTVSV64TczUlx7j0vdrej6xIylpu3qDQ2smuf4i89f6cnelz5+LuJdm0EboIY2vRyd0anfjxurUrfTI1qtVTlJXbOMPNEZ7a8BMwtbw4tYuggHnfuq+m9oW7dLamla16v/Ot2X2X4Ar6/tcv5E1F8wbOJsis/EM/4uzKpg1ELBxti1Kp7BsCkunvBIw+vK8KWuUYUBm/8MTGTfA6mWqZ5RUAGDj5ua2XCM4wcD1gkEm/CDQgkAGbBOXoPj44UO5f7iXnQKbBTTrQR0N+4AAA9gJERhgcAwU0gRhKCjCzFZm9gYdPQCuEWR32RQDONabFQP7Ep8AxAcjBctD5EzRYPniCBqgGvPqoK6mtpWYmzvjEGwSIIysLyG/lT6bpUtUrs0lVKzzkaW7s3vPiFUTt6AGj2AIWlpBJC4/EoCO7JijDQMJtkkRGfAOhhsgJACHy6y0Ma34oUrfrc9YSoVMD7IBETzPThTcnwFV2KcMEhlUDX2lQHpmQ1N5DDNHnE8CHWR8MBNByhwWE4sCTBjR+nzaopK1nUBZLUkT+5PpzmtAX2AIvCjXm40AAGCYWSzJmME+s7+REc8SKOcsiQDGieUVmCoE5iCA42XNQCIADVfXWEMntJW//fG35etvvqY9D2DDn/3ZvykfPnwg88btzU357LPPyscPH8uv/t2vtD7X63K1vGbpIjICYD2bjy4cwMoYV99UNkdjhPEBfT/mG+9hrLHGwZTz8f6+fPjwnqCrxeKKfUBf0WfILMAsKL8CYAbAHQBrQBcoQPoiEMvFBQEq+OxqiT6qrOLFAiwd+OyKZZawZnENPpcMai1gDjlnYPsjA8iCYy0QB4Q2ZNLyDHlKax9gMwbCUW6Ce6L0EzLxud4J7JAcOiiGIC1XPMtPQV7ASCInr1l+NJTtTCA7QVa+7XqxbsSZZoaFRyLaNiUDaqhLDWoiSMlWEr4bwPPW9dgpg4a7shA2Bo7WPr0HuTOAI6sYygjWQgAp+DfYAVDPKs4NlaIoNi/3188wOF16L85j+rCOzWSrlCNTMmuqfT8rvngW4A0ySwVjEtsYOpM2cwIkEaSUGTgA4NgIwPEcAI7H1ZpMHI+Q4+1reVhtyvtHvLclgGO9gaxIVytbXvqSYAICOFTmgIDHAYCD5+8M4Ih9zG31eKIECtY95MwAM+gMyW0rmwJmjlOUPmK5JlFCA8BRIunC2e7VworSIa8vAkIgC6QFoVXaBSxchDZBX6KkSuyX+B5mfHlxXpZnZ2V5clq+efuu/PTLr8ovvvm2/PKbH5Xrk9NyBVlZb8op2DhwL47TluwbYOkp0ImXF+X6zW1Z3tzo9A9CDCdoAPBhAEdiA+O+EOVnOPb8nstgOMkidEST/loGFmOq9Q3Qja4Hi8Zq9SSfA/cdgTigQ/DZxw/f02eC96iboMsiQaYBODZ1D4KeB+vYJfUiABwBDgsGjsvldVkA1HZ9W15OTyl7Zygrd3VVzs4vZTNx/s54sudeB8AO2UoFJvW/YwCHV5HA4LbvaSN2vuQdn0U6HEyCVdZj4UOZ2J7pnplZQ0BB2VVmgEFjGohDukY/08xiyCrL8tpGliWbSiTFXFf/lc06A90mmqQ+o9axtUaWkoomREmXYV+n58Cqw6IMEW3C2DepKiNjh/sC13eULbZ9B5sbKjTOfHVvcFmguEZ7EvbuADax5JLGDM02yNftqX+PIL/BTIfvYm5dKo1t55pqINRpDMn7mfSdSjIF0LmGcJxgGuWRuT8afBTljJHcFfaUbKZmO1U5Zqmm6c9//I//5/LZzw8DOOo+1O0RlmPbtt6P8r/977+PwOShmEBdpTsADmnqcSpBG5t8/32+j2P6Mhc38dMmvpPOgZD1xGjVzY1zu+e/nwAO98v9OBQjOia+Zl2oRdCYfKSnm/97lHTa6+R+7qzr8/t9zKHJZFuFbvffFICjl49ehvo9am79ev33e9zoXD4np6Nn5/EaxXX8noGMbke//nu/WxvrFoLZv952zxVZBj9VH/TrNsvnbtunz94nJ1kPz8nkaPx7WRzpz4lN0iUtjuQ7y0qeJ5/xaJ8AjP8XCcAh40qbnL/YgBu7gb7cmbmBq47KjvAhD9ZEUQ9gIupgHCgToqd/vw2Ej3C9E3vSYv5hQ6v9254l42w6ZZOxD9jqxNF87Aoz2KIaeqECZ583x35hAT38YDY3GQka98jEcsbABMARLmE73+MR/YKZHpg5sxNgS/v+3OY+la19m/qol8duMKPNfLTY8iKfW3j9Mz+1zYf6MafU+sXeK6R9ym1OQvYZOXNK7RgFNxqTH2KwHZbsLrt/bsdJN9onM7ufTRflxCndO6RNnXpMox3u8jksHO2jMaKbK3QFdSGzHMNZkOjE+mv1d7BEpENsHaJBgLLf7EebXq/7s1zmNpyUVTnd/ppZpmLgUGYY/S+kdZ0HcIiB45lgjlx/l84QFYBn3zL3wgR8yIOWaoVzP4uAhtt+Fky6nE98Vhk4bqOEyk1kCAUDhwMzcKbwnsFW4fElqCLVaaazU/PEAIfrfCpPI9g3GoBDe204O+h0FICjgjiYld1+pgc8Ay4a4KNmmhpQUS+VTPinNzQhEnRMVcepM4SSzyAAHbVPSQbp8LQhH0CQ2N0mz81GylBXtA16uJrYg2EsVger+lHNgKsbGH/R5xlAs2/ROjs877f94p+5vgdwhFP5OBUxnepKWLUAACAASURBVKvda+YDyJM1yrEcDtZxzei+NbEB6rDu3j87d/sHUc9kee6BFxX4m0AcnLj2Ny83sCjfa/KwNoZ1fwwJ6Gzp3bHIAe+ZfcVS0Ahpxxkz+ebZ93Gs7WBdPlm7ESxQwFZSPdenXVtX35/s/4M11++HCq6r141118GnpFdCj7hdtf+dPVmBA0kY+msUrNpdC9lRqvvbWbpHrKviOLwe+MxXBcDGP/vW3y6IxA7P/l583zozAIB5nutTSAfcdNuxtq+fp/FSvz1TdVQr4C5l0owaOtmF4gu8pM19xn+w7fHRaMQdSOYAxHpTwRQEt/QiaAPU1n5fO2U5g3MXJVHAJICgzXor2vPVtqwen8vq4ak8fbgvT/cPBHGsAQzdbMrd2zflsy+/YKkEZeLflKura2aqwmaAfYHSJsi6/Xj/UD58+Fgewdrx+MgMfmS8IygFWnIxNKiUhYizRI1OsKkDOq+gNd+yZAWYQAzeIAMHnd6guZezG++tV5uyIj36hu9z1mh36Izu0hm2d/A8BVzQP2X4Wi8ywF/rsgtozDGnozrO+9bEFfhwyusR+AZ4pdoInvuUOa/yJaqVrmCq80SDgtx7cbJffbbW+ko14cF0cIESNosKCLF+UqU71ae3k13tD6kKH4H4crRHTEAeBHggaC0QjenjQYlPOybZaB67ur7Yh9B5EURwKRPWoqXPxKsq1heD6GJbcfAH92NgM0AoDnT48zihKxCPTHKW0tE9PAfcN1lhRIoA82igiQMMWi3S7ewbSgjRkfrKQCqYJ/xidvkTSqlEsCkAVQgMAjCAdYHPyJgHwNJqVZZXCwIZUFYEmd0AEGCRXywQJkVG+lpMHG9vytt3bwvA0PcfPpQHMGA8P1JO8YO5xPrB2nr//j1bTUBSlALiXANA8npanw+2DLSZ6+D0jOATll2MEiRgCSEo4hSlSy4oT08oLfH4VO7vP5Lh43IJhp1LySzBDSccG6wdlERZXi+dDx+yFr6Q0xPdc3HBkinC1W85BgCtfPXVV+XdZ+/K2cUZQdBg0EFfwURCeYGuQNBzgbIvaB/0h0rMYBwgygquy+mtLPhNzXQ2+IdsMGeZhQPjKU0utw7kXCAOjgsDjgp+IXAO+YD4WP56AIfXnLmnbOfzLGMgx7CMktRO2woaaxZlMQBmDIAOzGezd9i2iFBuKp8SJxPbfBW4kQAcCBCmoK9YDl0y5ZRMAWQ6tKEUjjH87e2xrhuvn3zGTqAW+yXzNglgvYK2PYCjfYv7WPhbXR7Mvtb+PBb5F5VVcbN5EQPHVuVTVptNeVyvytNqXR7BBrTB67Xcr7cEcNyvtuWZazcYnyIzHmMtxicEcV/KZiUAh5IlxAwl5g18jv0VchwMHAGaYnY+5TUA0jhzs1SBGDggbwZvQJcYwAG5r2wcAeBgyQ2yOEyZSVTiwSVUxIhRy6jAkRB+EAKV0A7MVQA4sO8p+KqSqZcnJ2VxelpQRuWz5XX58va2/OFPvit/77uflreXi3IDEMLziiAOrJIzDND2heWVAOA4uTgv51cAOSy5hs1QKbO57WUsT0H2jvDRVGBHlE0heCP7BOzJyOlwkFUkimhMBYBowCsCOJ5VAou+CNoJKOMBvfNY3n//27JZP7PEDJiCrtBezieAagKyQi+xtByAZdDFwb4BEAdBpmSFeimvAHcsrsrl1TWZOE7Oz8n3gX9PqNMW5fxiQQAHSqgQcAowIOdWDFENxCEgSvYL54O816HMBclX9us0W3aazU2dkbKXPR/5+9lPNVmzPs/Uw5PsIu49cd7k/kkgQmPamlrTsq3Yr2rTyF7XTySZhH6i24mbj4Mjo7OEbCqhHqTf65nHSpZvByBIghiPm56vffYQ8EHAJNgV8K3hepfrxXPMmGEQhsBHjeFIRzjpOYNUYbdir6ONEC+BK1XijteHx86WktqkrYBzZ1CqmeUCcGE9i+9gD8Q8mnmKzECxFzUeI9vhYqkyaBfyHE2fgPoIokvsMLKNo2xiPPOCa1AAXjD3QbdUUG8Atj0mmNL/5J8AwPEHOwwcE/9oOqxbdqu0eD/qgIKT8/qMT2J0r/4ot+/s6GfsfVaY3c3PJhn/FABH1Ztd43LbdvwP3Zj1/Zprc+9n6WMl/X36tu2OyRTAYf0zHIVYK72ey7rJz+ufk//2Oul1XX52//tRc5k6v2/s5+6ty9N4xMKWvp0COHoWtjzuc3G1Xm9n3/Zo3vLc9vGM7DcfXfv7eG/HhkvgupHMz7WxX8ef0rZez+RnzIFaxvIYujTO7+07uTVpX0qxqrk1NZHpasvPJHEOgG1za3ff2pmTs0+R9339GfWpf+ao3SObZLRHZBtoAOAIJHgCcNQJH9AR71MS/SD6QDlSMjsdGmRPts5MgRzTAXPgqorXCApSxzPve3kA2+8ZyDGzbIyud4Bo4Dm3oTPMJE6Oq8lSyI7Q5OweCVq/Ke1b4AZw5ACI5tgHpth6khG8b5MPlT3BzNb+DjcEb+7zjvNP6Y8fcaiNc2N7zIKzzI4WXn7uD2n3vo3LSv5TFVLfzkNjc8jY+X0ot14m58bq0LPmZPsYg7a/dm5cDo2X7pOp/aZ33glWzS7IDA5rm1+lSLRDIG9ekZ1DHVUR8YnCcJBlIDmqBS+qQ1cg2VRPOR1ge2Ni0oUOoDK3Ede1CQDH5q8ZoDCAo1JFVwCHMgBZQiVltRLAgb+fV6T+FNpeAJCcfZAd6257y1JstesxN/b1o304G+LgxmMlE7NOy+XVgtk1N3c3rOPNOr14mYWDgY+gHoefOdg36r8B4BDdsJyKBKwYcOPDajj4JG92/uP3CFEFTaSCh+ERDbrfFqh1oCCXaGkUx5ybGkyxth6aIC1AE+CLgPy0AEA9RCrSWCWqq4tNx3PeEZASFY+eyPbAezvSC4f0aopHTsAhrknaB7SVidek0wGTvfumO5D+rYmS9T05aloQdhec4GfAwdu4PPY9ue2w42/tCx7vaLzBLQ4HsNW9XRaUoZ4cIQcG1+KWzQHUmtUndHgOR3va5Pn9wWKnpy3wT/0Qnx+l6zvGgh1EbxcID/4dOaSYOeQcVvc6goAsDdHW5IwfpvYk28ATAEcbzAAtjQEcbYjCrqVOmQbyDYgbxFWqs7WOXY7+U0QGAI6ubVX+h8J8TDZLODMH1xuYcMycVlB61cXthgr95h8fKkej4g7uWUdduRI7UcNlGQ8Kzcj1Y1ltUbAaZ7Lcdi6ynT7vXQ/TMjR1GmsNZ81DZUcaYeS6+9dpzmc3+5B9fXeuayPmUg8K2toBiF0QjBsoncJ/A7zBGvdYO7gfKB4QfFjjFQAOBJtWKJmyFuPG/VNZgfp8teF6dMD4+u623L57oyz8JcocIKB6ob0amc3PzwRbPNZSKSjlgIDJKjKmT8i0wRIszCwOtoIIntpWYfCWpd9Aa74pjwCVPCMIHqXjzMCBYC3AGxFwpePcNoPBPZFhz4B9PJPBKTKF+H5gBVGplAzggD1kHWJQDOwdZd80O4Jz6azlolIUduIrcJHRQ5LWlmUpJ70AHMHM4+BoohYf6m578kth0AfsDLJzDe4I4AkBHK3Ua3VwhW3s7PLewZef2VP4RlikZqbTvgz7u96/A1dXVhBmjsuRL0CBHP8cb7OhRfYp7ov7kdUiABxsC4NkMbZmTgkAh4LssI8j+5330JR5a2IwLMpnVMdcB+AQUE8KhAGIKOEC0ID76j45uI9zAwKwAESAxQKMEZAFrA2yqp6UssT6AVvHBcZAQJLXAkDSuiyWF+X65oovgDlWAAOtnsVOEWOBvpPBJqI4ZsmjHL0glhtAlBcBSFT2BeeEFQPDAEMoaCaGB4wFWC3QF8mAtNPT81O5x1oGkOv5uSyWyBq/4FrEVwCgwHfxDM7nxZmCUBt83uwHspQgiMvSNQqq4jwAJhL0812AVQACOb9A8E/MF2QksJ7g9QhgC/wFMIYBHNAneD53gsQ2Imp5BTIdFBeAQwASBMm8d1geHIRjqYSQaTGoXNaMcAHIcG22RSQoXH9x2mVbArhBtoE9DByVBafeMmXUR0kJ6yKvywws9O5rli+2IjHjCIwS516XUHHJmDjr8n7BTuayMbwvs7DPy0mUR+DzXa5yB8AhkFRl9vD5O4Ko9hW2Pd0RLWd1x37mfT0xykkHK8vfLwFjG+iq+iKJ41ewWiA97RPQzWDfUBkVlErxSyVUHtYv5fvHlQAcmxeWXFkhyOqyCARwAGwVDBzYN83CURk44syNPQwvZ70TJNgSMhhcjrGsbEAsrwSAVjAOBYCjMnHgfTBwsPyGvot/+Yo9SEyUIUiiT5oCOABawB4R5asM4CgAcARLj6/HajkvpVydnZfbxaK8XSzLu6vr8gff/ogAji9ubvneC8BsqzW/e8bA+Qv3ftgCp4uLcnG1FHCB5aVcoijYHKOp1T8TjCUsQRF7Gc+JBNUF+CVYPART8VkrAEAGbVawpUqiYW2bgcMlxaAHAOA4PX0tz08P5be//XVZPT2ShQNA08XFOYP2mEP0R6xRLrf0Wm0jsG8QwGEAGAQcpaiWAm+cL5blFACy8wsCO/C6WIBJaKkSKqenlDGsNZWIAmCqrQn8rhKx9TShJT/xp+ucLuDAZmfPr/ooSm54P+G941m2Aeb2fuvEbPOYDY7YSJeACbCJ7QYCEshqFGe5pDvr/mW7JRKNmp9M6xt6hb2HLctyeAEws/KLz2RDhC1HlpUEZK/3UELX0FdiHW5b0rZGADhsp04ShQjgMFuu+qrvBQjDYLZgUjIIkIx0YbeyPVWRx+7CfqPLAfKiTWr272ARC7vEzC22TzFanmMCOF4amBR+QjKFvGx1LqDyj8Ax7Qiz3ClZTL7PBnTJJ7vsG5Dc+LSocssElJ6fFYA5bEO5ZKJAVmZUOin/6f/wz8tnv5gCOEZzNOezx/veW/o4gPfnLC7592a3emntnlEPnZWPfmb2CR+RwHjovofiAIc+PxTT6MfJ6380lqN7TXwxWsSTS+Vj6mEsUxaefuz3+dEnn6V4QNapfR/y/Q+N92g85sZkJDPD8YjznGyYXQCHdTM+P2Y++z5U22vgOJvzF/bjlee22aFzfp65lTb/fu6j1+toLib7zyD2emidHtOy3Pcd8AbZg6aJT3l8qx26B4TS+rW7Hvatq7l7H5LJXr/5+yM5GenKOZkbjfXou71e2DdG+/R7LxeT7X8mJqdzemLgMD0UB2UA4NAmtmtgzCmJHSE1QrhTPllJ1Hslx18/KaNF4GfNIbJGbRwN0mgC5hZbvf4YAEcKauxs3sEs0gcFRorlGAV9aCFL6POGPjWqeyP7GMWRwxP7jIl4ajWH5r47NEIPdOyYds7NeV7c+8a9X4S+H42sQ9GXQxPTIcyy3M8ZEP0zDymJfUp0bgxyH3v56z/b18XR+IzeO7SRH5KZT5mHOZn5FFmam4Mjpptf2dUvlbB28rnHfmLIpSytXnftPn/KwNHuMwZw+Hne6Pv79cbOpF3dWjg1gGMd9K3V6SMa7nXU5TWAY4LeDxT/FllsUa/VAI429sq44VHLTp/s4J84+3sAR6I2NgMHABx3NwJw3N2Us0sAOJRJxDq94YyFQ1aBLkMdBFtA1h0dfqwVvSW1amUdSeVQqq4NcKTGVM5qZqqEoobxy3A/nSiZLallerg2s4AiQe9pA7qjpIzz8uR40c8fy6dEreta97k6cnsAh5wRuIfBKpRHSfCES78+J+5/SCeNdPbwmno2bY52yXDAMybAgmmA+xggxU41AQQv2DXVz8Z4tb/FPoLP5K8Ng6YP5E7O09mZ1fdw2qfpp/uuO6SFjr8265d81x1daSDroUenzyc6vw/yxtjlva033EeVHhx0aI/RO/U+8cFRuv6TABy1gBIBOgg0Szso+1WvaAsBHO3vnHm6IwETnborD5yfEPYgC69/e3zoTgvnlkEmlFFoFzNlRDbyiKiljp3ZZKp+0n0N4MhLra13O+ma83JWRIIFYmxvTfs+3X935Xl+fhUoCQ3Ffz0T/j3LjgJGcz/719HUfrNDrqOPj2C3SmJ1OiyyTyfrpLoV1aa+n6RBzgG4ga6pc9Ppabchl1CZXN4xbezog34Nd+xD9XETHRDZ0CGP6M85WTfOyjkBHGfl9FUgDgZo8ELiLTKKn57JvoGADYM2CHCh5BoAHB8fycKBzy9Oz8rt1Q0ZA+7evCnni4tygiDs4kJl0oJhAEGa+/v78vH9R5ZawN+2SXzGvL2+EUMEwQrhXEccMJy3zqJXkOVJWfjPm7LiC+ANMGwoEGeHN4PTwcABJzPsBgY0aG+cUUIQaHMA1yXdGKxg4BkU+Mp8BACFGcCx9VSWjrCTauY37Jm0jjNwoT6bAI9CxgOCOSLYy3NPAEsAGEGge0MwStDzB4jDQT222wyfAUShLu8cnXgaA9Qs8+C9M/bXuM4ADrY97ByzhSFwVKm7GXCcBjby/tHrGNpqqW47nl9BDZEkO/IJmAEjl0bB7wo+tEA8xzfK/8iePI8gDpK19WytZwUz8INrGKhFtjTGF3NLFBPkTexyBFNEkAl9ctDDOg73cRAb94WsAMRguxTAjCUyyk13n8qVQL7w/tu3b8sXX37JNkHG7h8+lsfHB4IHcM+7t3dipIhyFggUIkYOUAfo+8VsA00i6n/0C2MEufrw/j1BIniG/OHKAFaWsM4JAICj5CLG3wEjgEfAoIP2s+xRgGLcR6xf9HO12jB7HiVUHh4AxFqV5fUNx//h4YkydHV9zTEEuwGy0mFHg5UEr2cAybcqx8ByKdQXYFd45e/o983tdbm+RdkX9XVxtSCLB9+/uSnX11cqD0G8lJQiMvgBQFEpFZUawL9XV+qLQVfsM1lclCmvdjjI3RzkrB/BEjI6r5h9w3ONa8GCcHGxiKSdzMAR+2HKhmt7iMEbsvF7AAdtf5cWMWlgnBdsXHC79dYWQUivxRF4g+sg7SUEyMf5ycE5/dtA8jz/IGM/wB31jBXlEIx8AoCDQA7aTBFAjX2UGgdqhcFJAThowxnUFQEbB1J17mlBdwHGNZbTf3U2NIBcrBuxtwVDCG23GBvb3NQ3CcDhUkE8L0MvELwBIMeaYA4ycKw3ZfXySuDG908NwMHvgWWDawmyJNCTQIubsmXZ0m3oGbFxkN0KazFYOLA2yH6BzPpg4ajB4zh/c29iORS9AIwE4waBGygBdKa/wcCBzwjgCEAE96pgVXIg3rJAO6wDcODZYJhQcHlNXwDtbjJgBEAiQBjQTQBlXF9els9vbsub5VV5s1iUX3z9TfnDb35Uvnn3Wfn85qa8PDyU19WqAjhgb0BnQBcAwHF5cx0sNNp38SyvVwLOIEQuWYXPA8RhqgGe7YPlwGOnS1wGlOiBAMSIhcP3x9iI0RNANjARPZcFGDAQ1CYnBmyEUp4e78tvfv2r8oRSb6uncnF2Wi7JXKCA9hrMpgGcMzABbb84B7vQgsBW2CPclzB+p2csnwIAxxnYNhZX/P3l5LRsXk8I4AArCb4HGxKyibW1JFCu7eVak4kRx3YgzWgzmza/NICASN6hTgvwGu7BNZf2atpGBrgGg7j3t7znNxCGgvrWcR5f7p0nYifyPiy2LwECBaKyXRGciwEyQsIBrzkRsIc6kaCjnGQVpKrBQFTHg4DPBirQrwHooS2XSunW82DYRWEncG9IdrV1SO1zlPAjoJjrCEZ0AMWD6aTut5UpN8APAfJiIlb0zXYxGbEM3gjQFEsnmW0KLCwxJyopfMJ9D3JhfQl9QT0BBpjYE500ZfApARywDwPAgTUJIBL2NwGl13WskfjEdtLfCPBZ9CP61Y+N9688b1X3wr4Ou1rATTDvBfAy9nuC1ALUYZvxP/un/0v5/Bd/OGW4PDLg7P3jdwFw7O5B+bS2e26cftr8014j+d/+u5Pz6SiRp5PL0b1s2+R7j87wh541PXO3gPzUX6Cn/JB7Zd9zNeBTow0o7lK4JmWU+n6NfOj9WcN+1WxXjG2Nab9GZ5a5uRz7XXbHKs/RcDw+AcBxSE57/2O2jfo5Hc1ntQMTOKLvfz4H97L9Q/8etXNi18WN+/ns23vo+aM1MlqfPhuOxiO3oW/36O85nTBaY/06G63P0bjwupRwOSfrI1kcrZ05vbJPB/Rj28vJ3Lrdp2uyPbJPt/oeo/ni3gggOkqo/H8LwGF45K7Yzk3K7OQf2Ej6wZtbcGNlJdpNIyIObTS+x2RifTg7AgCwT7HOta8X2AzeaPdrdIWjjaFffL3ic6BuH26tjc2UgQPv94I+pwD2KbG5RdZf0yuOuY1ttNCPGf9j2n5sW/cpyFG75zYu92XOYNj3nDnFdsjoGc3VMfO873n7xvZYA+WYdh+zGR7aUI/9fLfd8wCOrD+qnhqwcOxu3A2xb8eWrpdDrfnItYLnjInRmug3r9HGfFrW5Xz7awUrQMkah245ShG0cA1nZdY56410jHQorQnewL/OBIBzuJcHOr+iRIqpECsLh0uCVQBb9DV8JBwKOMTPz8jAIfAGWDhuGdw5Q3YhHe5yMJiBA7q/Zdi/VAZ41YlWXWbVxrUjBO12VqDzT1oAkA73cHCAMl4/RAHI75vAlTlrFmNRD550JjpjI2I4cauqozMJRfgMdI5PTC017zAciBGscfYCZchZcM6sCMpwAVgEbjHEpbE4tHfVuxaw9F7SI9p3t0cHKGOIPFQ9uUbwXDDwlzwbbWSDCWMSoexW0A5LYgTgTfXNcQnHLLNLHHSK9VUzd/13AI0iuOMZbg2c7qSHACZ908O/3GA7+XaTYfgUAIfnaVez1UOqQQDdlHSP724Qgf367i755oR9wO3PLBrSWum/jhPkJ8fvs+wbXRgxL72DhKAtm6exb4R+2WHgUH36uqz3wAaqvjcUas7AsiJnm9P4+e+aNTrNOML6dfi0ssYk0e2f30Z58pS2eh2hGSFqtLGo2xncdWCj7M33KXtOPyBJCVgGrfe6r0ryc+GtKYAjPKltmroMm/7J/rtfi9JbEdzh715zDcCha7EnxPjEU5sTqA1SG4/ONdQPVMfEtdPeTqGqaUkTRzMNgKt7LQMhAQSKOdWeG2PpZVZ1QGvnZLTj3KOvqWQCy6Scnk/KpYht45RlUhTuCuaNAHCA0WuDciTP7bV+XpeygXNacMjzclouzlBG4bJcLa8IvEDA9OV1U9bbddm+IlgL22PDkilwBj8/r8oa95wAADQ/CmhfMtBhkCX2d3wX15tC2kFmBpBxzycEkhGMiEC0M9FjrJxhiMAEbIa6TvBYl+dwRqBxC1pQYqnI5QyC0t52okt9KJPdmMKKbtQsdDLkndsBvprFWAO1kXHNwJMC7Qiw2w7Rg6ogKAUkBTZzFpADdc4CUpmUSBixLAe4zG2dXBOrDGMHIAmCRwaSsLSL5S2yA+kQcV3zqGfOs6j1UwWk2ibW0mX7IltJwWOtbpZ2ifsoyBSMLCypI+YTAWJB4w/67bNyHqwLgVer5eoc3FJASQuxluDD+CIYWGHDeH4wnjgrNsqkkNUDQddg9rDzDvdVqRBkX6t/CD6wJEeUG4iecjzEWKMyKrCHXSpos10XvBj4KAIyMIM+RekRg2TW6jkYPwIEzXHy65SB0Y8fP1BUSLdvfRL9YR9Iey5girK5JVcAneCVg3IYawRYcI748OFDBOkUUHxeNYATAkig9ncgW+MisAwZCYoYc7BmH58eqRMEwBHAiLJ8UqIEynlZXi1ZVsbMHAhQA8RxRza/W54n7t7clTfv3sQ5QmU+cA+dU3S/5dUlv4f7YU7IAEG2BemjFsgVTf/Li9gzFBPWWaOBP5SZzT6FLHAdmp4+78nBYJG3ZJ4rwsY3E4X0UwJtU+9IZylgKfAD7dYAMmsX1FoxIV8N3DHzvAEq2/PT4bSeInomyVSuMjLMud7rwVZtsH/TpQpOTy8YaK4/tpXiX5syWN8uF1PP3BWY0vrU9ldvnLGzxf08Py71pD0zmBYDrO+SR7LfDYrVGDCoivUcyQCZhQPlU1ZgjDKAA+WQ8DsYOALA8eFpUx7B/rTelucVzqQqX+p1U8ukgI0Fgc4AivlfllPBXphYMAXsUIDUDAGBh1HJjGDUwJmaZ2iyz/gF4IZ+F4ADYDeAPQTyELNMAO2DRcXjwnkIMBOfrVqswUgKNg4FzJnUwX1RPocTJEK8goHjpFxdXJS7q6vy7vqGgI2ffv5l+cVXX5dv370rX97dlVcycKzKOe6BPnJcxESAEiqniwXP4gAqsNzMdluBfmINkxzssHCwPeHfjrZZrjJYSPaYwJtUoJGEwr8JXoiSZWEnmIFDZwuxEK2fUZLqN+Xh4/vyeP+hnJ+Ucnmu8lZk4AAT0mo1Ybk6B4ADAK8o5wQtSPAG5oP+j0sCNy6vb8r51XU5WyzL6ylKqZyWc1xzeckkFKz9zeuWYAaAQcRGZV+EkkGzZUg9YfBGLa0SayDmWvtC6MkKiozyGLFXKPHFZeHE2DDxScV1YvNpJWx4FjL4NoBxsMdpdaZSL5qrADDE72GuJ3RaJHb4884Wk2pKNnTYwGbBruck2xe2fwLwoWvDT1h9E00fV0BG6G3tEbEOuGbFqKZEKK/d8P2ErSBGMIGiCIgFQJe+OdnJAnEIrEtAWehermGXQCGAI2QJey0BSfKxQT9w/ZBVQ2AlMZg1ZjKVG1PJJf9w7QSDGP2ILtmywhpEu8RSxjUfpZWw6NkflilE32UPev7tj+Tc9iX0KniuCMAWgB+fA2RXyz6C7QLGLQCpxEB0Wv7z//FflC9++Xf/VgEc2bY/NvYw8rXP+dg9N8f41us8diDRbHP0vx+Kq40+H/mhta3uOlEOtXt0r/bebgkVjrfTlHcSx5rPLT83n699BsntnfjZBz760RyP7r9vXvt5PFZWpuM6LqEiPdwSGRvYd1oyYy7GNpI9+7z7eZ2Lg/HMtwfAsU8GZD0DqgAAIABJREFUf+hn3tvdxmpDzsR7+zb679EaO2ad5Ovm7t0/o5e7fq76Ps2tK8/ZoXjaRLY7v9U+uZ67by8rc3prTk7yM/MY7/hHkg7r+9DrudE85HvPtTGPoZ9vv4n2yr8lAMdoodYBqgbLGEU2p9hGgjQSzsnA6SK+lRfXsUI6pXxrd57bFHYmKhy89g9/ygZzaOMaKR2NxzhI6wP1nBLt7zfZ2JLnen8fGoBjuIHNbLKHFOihTXjfYtlnmOxb5PvG49j2HqvcjpH5uTEYzeecUXKs/H3KeI/Gfk7pH+rDqH2jsfnU++9T1Ifm8nf5fFf2PgHAMVNCZdyXdt+2IY8BHN7AemNnNDdzm2+eJwA4LgjgmDJw0AkV1NLOmszsG6RjJHgj/o1a8Tp4ggYxh81MXzp1DvcADui+Wi6dh/bItoICxkH9HFkmiwregNOVJVRADR0vgjesQ6OkCV2TCIDF3wIwKBsMLztW+XvvVKgIGiEk5BcOx4ED0ymzBBu350iJRX0dWDkZeFQgoGAKh8gMHHaq4ksNwOHwwJTajllpfdZ9AnDQoHbmpCmWHVQIHoJq2Bi2EcFnAUdy+ZG5aPXuIQzPbTouAi0pk53xr0leynTFHlPOxJmA+eCGZ8oxHHFZsxm4gEylQo7xdKLLqzIknZ1LXVVr4w76vafcSrgJa4c85zs6EeMch5dkpVTgwzE6bE73Whb5zLAD+hh+nqN9unbffsi+pRvXOXfQOB2Wq1x3HRvbNlN2ub4NfVB+31hVthozh1QAxy4DR2PccJCwHe77/ctrWHNg+IEDsdU1Kr0Q45HnogZPJGwtmGIOkDRvo7HbN/cvNUiBX6ZtmRurfffbN76H7Pl98pOfaZ1gnVPXd8gwKXgHujOGb8Jp1Pelt2unz40NZzJJBtwFi0nYwK0UwnRERn0cHS5HY6z3xnM0kbHYKI1P53mIEYZwiAf4J++vzlj2WE7XWmi4CHg3J7POAwxqn0ZmLpyi0KtoJgK3WwX9EBrG6/TlhIGZglgNABzP67J6fGK5lGf8+/gs5o7T83KDoPP1Tbm+AmPGFYNFdMi/vpSnp/ty//CB/4JJ4PFB2fawRZTpJxCBstkj0BR1sbVPqxY3vgeHOJg6Pn78WO4fHpjtb1sGgV9m7z4+MWNWMWBcHyU3GDAAMLQFFKu1FmAn7CAGpUIaGgg2sgyDbUM6Uou5BudeXlSiIZXKeCXQwkxhusZzaaCCGCG2YvRImarc55MNM7ETY88jK0liPGJgaYddKWy2QTmUiSasAYgWOIH8+Lk1OBsACWSCstyISz5kwEmMj/ubs27NaFBZM+J+7q/Hte7dGOcYC/xb+Uljf89sENIbYmcCIIIlYoKmXmnwYu1SaVMFoPL1NVEk2A0M8qkZ0qmUQaUzB1gBrClp/iyzaA+DkcHkUOdeG4/sUEW+KfvI3EYwBQFWlEK5ur5iiRFkJjMwQpCAACGMNyZWA8y9xruQ/QFU/gAnINCBH7Tx4eGeIKfN+pnjg+8R0ABADrLEg60DcoyXMvnPCN7AOIIxx2w56D9kHde9f/+ez8A1zqq2g1x05wKVYI5dmoVlBYLRCmQzOLc0Jh5lLlP2UtkaMq+wHAqCzw3gjTIqAGPcRknGr7/5uvz4Jz8ql0uVnCHYyMFoMudtef54+9nbcnt3RyC52UhWa2UZmyXFc4j3IIoCoABItk6sMdpvrC9Uykk6vMpYgMIV/HIpFe05Bh3VtVTt+ggVx9o0ewwCedAt3Csimi+WL4FVaL0kBi+XEaG0jWi/CGwM/5yh8oF4av46BQeo79g+/Z1tqLwXMch7dkF9a5J/mcc2gmzxCdyts5vZBV22xW1qNq9GzAAOdbI/M09BawBwxBkiWBdtv6mLDbot8EALmuq8/FLW0M8sr7QtAHKwhAoAHAAibrblfr1hCZX3j+vy8XEtAMcaYflTZsGrFARkIl5k2UBgFMFOAMD8O9g5XMY0SpVBjoJtiZsazpzoMzAHXL8ohSL2KJ2hVYpUIA6BNryOpVP1NzPzg33Ih1jressCzv9mBSEAa7MlCwfsNgLWNlvqYyRBoG8spUIdfVIuTk7L4vyCLByf3d6Wr96+LT9+91n57t3n5ceffVa+enNH8MbpZl3OIccIWj89UwcRiAB9AXsgAGvY27F2qEvJMqV9nXNvIKBZOBD45vqQXNvOlOwGcNNApwBu0C/h+9m/EGxN3iN8DuW5n3gPAEuey8P9+3L//rflw/e/LuDwugjfBb739PTIMlQGlEByYXexNATtHayPl/Jy8lpOL8WQ8go2tMWyXN29LefXNwSylNMLvR+AHNf1ss1CdrMoJ0ZQC207OyW01pyYIvaVAO7QvwWGCK1nn3q8OjPrKHVBALUAjJJubiXjmq6YnoP9ftXplRnMZeUaI07TJy1lZ3Jf+0IqSEc2kADPjYHD4CyV+Ygflw4M+7IlxjguoYQcs/Nk3dbfWyXnQgeGDqG8JWCD9Ile1pV1jyDYIcr+1pJlYI5blWfY2gAhx57vLtBaRomdAB1SFlge6UxgIJQ5i2QnAHoAXgXYV3YDWFDClj4NZhVq3hOCgrDOHB8RiEsSINCyS7sImKL9TUANArug6VDSLfZ3gNPgd+zZNtCOyiKU/HH1HIipDJA0rue4EVQq5jODOLD/G+AKQMp/8c//1/Ll3/l7fysADq6r5BMZ+T5GZ8lP8bE3AT7MZJG/u+v3zp9Ofz903j3Uh9yfUd9GYzRqa15z2Q84ZuBoSS7t/uMSKqP29eOT/6YNlYDweZ69T/Zzf2i8Jz6K7t79vUYzNRyPsGF8fhKQvLH3THVnWE+DZ090XYoP9te7DXMyn8+p/s6crM9L46d94oQJ9yG3uX/21EbdBZv08zxqyb61kvtf7ZN0Hu7lO7f1GBDHMSMzat9obHq90o/NvmftWzuH9NXcupqT+cm63ANKy7KZ1+ghndhfh+9PABywsf/yL/70tU5uGIo2GNvDpk5uPzhPyKgzrYE+0EwX6lA5xMLPz9in5LIA9APdD9YhAZoTptmFHk6XUT96RTLcSALAoblvmc6177yx/mM/uZHLo7Hv+7+jmHMGq7NRjUrTiTMAwO15vKeDAvUBu21lgK9Hlmm3ibZPTfC59v8QpXpoE963UPp56WVkn1IctXWu/YeMqTml1LdvtBnjvbkxGBluxyq50To/1hCcU3p+f24D2/fMvMkcO6eHlPZIZ+zbIH6fn+3OpV33cuC0I144jDLYrAdwMOtpGgBuMtEAHHVj5kFvl4HDuixv+HNz0uv8kWw2AAeCAY2BAwc3AzhM9eugh6nAAd6oQI4E4BADR8tiZgAkjBHRaLaARKPAlm6rAA46DuRR5J3ggLk4LZdXoD1WxhxKqCgLANlBqGENOtMRgEPOztdTlSPYAXAgWyGyZpz1MJnbFFNzpmoLTASzCPdm16yXEU+/WQU8ula8FbYcgFkq6jONOggZk1jJWSkwBaJMObA8BYG0ddiolfHepC52yjplG5u7tGW60ukRzgbXdM8bzmCx9XpDuk/zF9OokjPpWlKbDheu9iSBOHZ/qivXH3qfrtCHliXGjTp9ro3bDt88fqJZJQV3+nH9Y70VTgoH7BMIJ+fep27rqnCO1zGqmTrciOsY5WfM93r6yWhf29kbHcOfdiwMCJcriqdPshNy00Y3qWZQnceY7cnfHhvKfExentfh3pXHJS7asQEOKv1w6lWd3Qym5uq3jFmX+6aamzwcfTmVJn4RBAkmgqqXs/ROOpxttymznXJkd1dFv4cIy9DWT79OWtwlZLZbeyF5bVX7YG8xt8yO/jY2Kj6zBek4iYLCMa6qJCAx3+lXy5avchPfdfsy2E2OQo2EAW9JRcdoD2zgASRqOh0xRjsAn4qqqeOk/TfWSgTBpKvG62ey5AYZHlq/E0WWNE3AOpJfXaxCYvyv5xNnj5q9pTIZxF4UGXKGabezi56t/gSbVDBmoZ8sk0Ka+7OCsBazWKNUywnThQuDNMz6XSMTeFte1y9l9bgqj/cP/Jsgj7jP4nJRFpdLMm7gdwShub+RlQBZeKvycP+h3H/8bVkjMMrgqDKK0R4GNyMb0KwEKpkgyVLmoVgnYJ88Pj6p7MrHj+Xh8bE8PatEBPc9l4Ag1boCp1VmLafOQk86q2aBx77q0h629aufuTLpNLnAd+hkj5fthnoeDjHAft3/OBBqIIv7gWt7e482CoLgAcJo+9aLHNtnwe7IhaqxmzhjKA5ekW1XYl9Bwe6fSQC1Kw0TulNqJUCkkYHv9/q9KwOPKvW96a8JqInSCQakRvkENreyoDk+I2BTGGOcY6/dShtuFiQkM5+BjeKccolghim+HQRntmwoJbLSYAwdwNMhu5ZsIAV5ZGT3TjYxV2QZyHbkmPmyZoyHTjatOdhrHEyBDYygCMAJKAFiVoEWBElMbnHAEFgAAU4EBxHUORfDyisAEmC9eWIQFK9zgiqijjzW2mbL8Xrz9g2DIy6PQzaMkCeWOXl+rsAEADvwg/fwo3I2EVhl2RkAstEGlyl5IQU8glMASujWof1eT8rjkxh0sCY8v/jYAADrDIyLzTq0E2CO65vrcn55Xl5PX8v1zVUAOlSe8d1nb8nQgTEEC9DD4z3LteB3gD6++PJzlnsCmINz+RLZ0y8C3+BHLC3csCIrWmUB/COQt3QV6fw7gKCYbIqC+FXOpReI2UsMHMzKJrug45Kx3sDAwZfGJ5LF6/w0fac1w5GtZUNUGkugtmyP5P3KZyoB5aMTwWwjPWuGEJRU0ZlIY5KBZNbhLk9BmztuV59dEdku95bONQmQrnGUbVRN/6rPmyHgLk3PoQHUCrYGjoVh5mZImgA4IlBp9kowsvD1QgAQmC1RSgUsHARv4F8AOFab8j4AHB+wV65fyuM6Cm2QhUPByO12LVYLnM8DtMF/EWRlSRUlUeDfVwRJWa5MGfqvKKlCwKNOMARwgEkL2YFYxzg7B4CD5UijZIoAHAGOTGAqApTIFAF5SPXXCIgIUBEDt9ojyMKxEcPGGdlq9D7aQr47BHPBSkPwxhnBaMuLy3K9XJTPbu/Kl2/flq+vb8rX17flp19+Ub5BGSeU7AAQDJMMe+HxKbLvkeRxUU5Y/kF6BAA0AziorwEgMFje8hJMJQBvuCwUWUJCiLhfs1RJrE8tEK0HgxqCfUN6R3udyqsF6wQAOZgLgrMAzgFo9L7cv/9N+fCbvyZk5+IsttvXV7EKrZ5jIWv9nYNdjLaP9p0tARwv5WxxWc7AonC+KOewqW7uytnVFWpAEczyAsAs5hNzHuW3APyAXmOZMPhFfCrnPAqwpaVngAr6knQAy+UIwCGF7PGqyz9Kt1oLB4tHlEYyiMN2i3wQ+vFap96IoKLfb+CbKchkYvsYTDYJ2kQZWbLloN201gN4Yd+MszjifOHSKsG2QXYps5UEiFwADbG2AlBQ/XdWQFXNtTK2AlqbhTWeSTsU6xvrNwAc+J2l+lRKi4xTtRyKM+ajhFkAU5rNCKCimHYqvIaALfioBNoSUFHr2TYM2XVYjkZ2NEvtgAUMIEuWClsH+0zoZrBcgdEMe2vdJwTw5vwFOxBsCLxoP2BdhF4mR67tQoDdcH4gY5xseJXZCVBHnF8oCxQW2Vu4leB2OkOQfYS6R6XWxKAo2w59RRk0vP7Lf/Evy1d/sB/A0fvtd+JGsdbn/P6Tzb7741DMYRTbGPl58nujz/3YkX9l1L5RX+b6sS/+ktdyvv5TxmoubrLvfm0M5hg4fncAx2jMfZ6p+0unz0bvj/ylc3MyNxajORiNT0PpNz1XwbUJvPGpDBxSdfabtX+tC0f9Ga2rPqaxT5b3ratP+aw/M1f93Z29J+fiji2kX1etb3F2rmZz/3fsr2YxC9vW51PdJ/yyyWbObfQe2b83ks9DcjL3Oe9Vz8i7rCz92Owb/75dc7pmn27cq8dSOy2Xx+gz2msdA0zfjzm9NZKNWkLlL//iXycAR9SnS/VU6yS3HJP63DwIc51Qw8PKOOB8pOveB6+Mio8nTo2o+mV+2i/mfrAObS69gI7uORQcws71CV1Ugz7aiMyKaPJ79LmeOeuOmO4bvq5JAGdQgqR/xqTN0Vb5UZNDLWoRV+d37QZnpIUHdtrZu/vT0yjoDbzhsTkEQPkhSvWYTdhzMFL6o2fO3fOQgXNIuedN9pDC871Gm9e+ed6nnEZyfUhxSFy8OUz/raLaBeRG4/Apc7tvTueMkn0beu5D/3tu66c8d9jH7IOKL8yxyg/HPQ59oTGlEEN/TvTf7wrgYDafHV1T8BXHINNND5Dcue+9UZLn5wwlVDYqoQLQhoIKcDwJwNGySVsJFTNvZEAHaBxrCRXwo8dhVnolOBaihAopuIPlQAEYOwkSgCPi2egaSHeZbRgMHNcB4Li7uw0Ax2k5vQgHA8EhcuTjRxnoDoCdsBQLjVYzcBC8oUOi/6UBG0Fmo/ztSaxUoVFKhfwRuWZ8DfzboRXOnLRvajMKB6gNjhS+k0Cp4cr2wD1wYA4Ax4nad2hJ07gLmuXmXMsO1chcM8iENP3NAJdz2KCRYEQZLKocZtpZ++HYyW3NAA7ZqO0ONkW8szpTcDeUFaPkg7zXcvy7T5d5f636m31OisH7bd4uK0ijzatBnZynZKSr1E4LiGaV0/zbnv8YbwnFoe0pvrP7vUN75OyN7chKtpEDu7VFMSlhkSTYUQtO+Le6D3labcdUhRl+l8mYefIymLRKQHg1Jwii2p1jRsyBAo14k6RdWa3CMwQMtTFs69PaJYczsgzXccn97yajSoBjH/xuK4HQvj4FeVS9Nmht9W/16yJJWXWYutt+rsER/m6wXWQJHV0rcFtj6uFsQm9V+9sSPie/WoejOTWAo45FCs6EK3Y6t1J4+38GYJKJOqnzYQBHumEq98NxwcZimR6CVCwpMWs7bcsSNJW0Os/ey0JPO36Sx8QBuCqhoXgduMtnixac17Nt+wKggexY01aDLYMOUjr2UTZFYQD8CwYOgDVYJuXpuaBECoCdL6ttWT8JwIEyKwuWSLku18vrcnV1xex8lDoBKGSzVSmEp0cEYh/L89NTeXr8WJ4e3pPNC0EoPJtMIKBCRiYwAw8BtmAiZYAxXl9qaYUVsp0fn8pHgjfuCeIg48ZaGbnat5Xpjx/YIgxy1KA7nOMafU2X7K48UwrAojSIat7zW060CNuAz9HA8/OccS8Htfb4HETUUmzOEjvV4JAmsLaCP1o2EJ+QNlr2jcEbMRlkUCLsmPMoOUdzsiYKqJ2OOzuT1mhitBNBRQQU/KMsYZVuUGAi9uaJA8rBVAEycyxVplEsiCjRgfY0GzGosJn9HawF8SyPQ/VL1CzhsJ9w25rh6pIC08VnBgO0AWPGjE3Ueb+8FEU5QUV60UYWMreyrkwYMgLQgy4xWx3BEAM1Y344RzFGlS0lAvUNGBxyZoYB9kGBYu9baiuySsV6ATAzAugIgIBFAxm3DtA01e7sXQTzlflLQAaCGwFAFi19AGDY/1WwAGzLGVk/IogYoKnlclG+/OJzyu+Hjx+ZPY51RjAWAtlRxgDZvpeXC65/l0RhDDQo2lW2AQGlCwJJKLORqQ39gPWFtetdAoFoyPQj9Aafp7VEX0Jp8uhSNNLPCgpCN+A7iyXYP17L82bFACWAMHdvbsrbd2/IxvH1N18R0ILvPjzdl4/3H8v7D9+Xq5srAji+/Pqr8uVXX4dcvpan58eqB0ThfsFAIc8WZkQwcNgMACFPUjLRu9AXqtySWXVCF8WWRDi3A53BEqByDwFsqOAJBaHN7lMX78DWxZiygEgAF1xQIftG2m5m64XFgppOyOx+PG+ls0R1jjdNaj8mBI9LNjbTqnerbtN5sp21pX9ZIiYASQZu8O6R/V9XPDfGZLfGrxU0Fue6CmCJgLNgLPqhDe8AP341ACAAHE5+WKP0V5yrXUIFZYKe15vytN2UBwA4HtZk4fjwtCoPqwBwEJhzUjYviYEDQIcojwDQBpkiNmKm4dkbAI4oVUAw5dr6Qln8AFCgAySOYMAVDBxnZLUk+wZAW1ESgWsw2Di0DgXoglPaJQhqMlmjbAnADsYj/AYBUkN7TqFbMReRga9jH4LpG2woBG9cnJ7RTlhcXpTl4rK8u7ktX9y9KV8ur/j6+ddflx999lk5Xa/L6XZTFpgrJJo8Pta1DyDD2fJK5aLIdCE9VPd778kR/KV8RIkXzaPAVJrfxuKUGTjk0gi/RrBJGNCBJJG6iuMzsk6QCQwsSFvqGdg0q9WjABy//hUQsOU8KrJAB4AxDAAOAtKiRB0AHHg5CWZbtmV7+lLOF4tyAXtqcV0urq7LBdg3Lpfl5eKyvIDJBmW2wNpB20ZgJAA/KoDjBPARrQvxoDQAB0eBrCViNWLfubDE6sJaeGZ4iSCTsQ0ErTVFE7ZJs1eYeBMMS5yHDrxB/0UH4OA8svxNvXHzlTiIOAJwGFzEOQZDrNeymVamIA62J4B13r8JfDoFV4pLHDf2DtsvE19btIdnF/yPQFftuwJxyO6hPyRYWwh4wFreoNxfgBnAhIWyS2TZWFEuNgFStq8IQF0CHwlSjFIntAsuKoOoS4/hGoAWYR8Q1GhbH6AgsyURn/NSVps1BwrgTMwF9mCCb87OxMC73XBPJ7tVwNwg72pXAKI2W7J4gUmPJRLB0hUgUCZ7xbzD76g+a+zNJFL3zaTfpYe1PvEklHcEOIt+RwKMXS7xWUlmsFdj3S4Wl9z3/6v/7f8oX/3Bf6D12gWge1t6FJ+SnTG10z8l/nAoDpA/n/Nn5feP8d/v7uF5HcWuPhiL3W/F+hk4Iff56EdjvddXd8C3Xc8g6azU7vfDARyj/ubz2Gjc86libm4/NaZ0zLgfuudwPKyrA0yW2Td+nwCOPN/uSz82eW1l+TxG5ufGp1+/c9+bxGwSAK9vdz0fD8AbU93QkuxjS637k0RZ9sHo9+k46Lv+nvzwCSCYzg6j949dU5NddCag0I9RHps8X8foln3rP7d5n24c6eI5PTDS6/tkJrOf5Hv2v8/526ud6RIqf/WX/6YBOHTanSBFfPCRS236M9oAxhNrWPm8UuYnPmDOOEbnBisrvl5g+oUxt/B65TmnTCcjkB1Fg42gV3xzm+Hc+xMhS47nffcdCYVWdPzHzu4UkJ8zHvYJ1aHNnFmkCYSz7xmfaiTsk8O5zYbGUKdA833chmONg14Bz457fND3f5+SGCmAQ5v7nKLsn9OvoaGhkNCBn2IoHL/R71NxuzpidN+5dh+7seyTkzkdMTfnEzkaRYc6+uj+Pgf1QqKN9bUtWy423U9l4DgE4MjO4M5xP9I/c/JJBo7Nr+loEv3g7w/AYSe1Ax/O4soMHM4ObRufZosx8HgZwIFSKYvlstWsRs1vOJ6CgQPsG3Y02NlQz/k+bFHtCcCBOrDMchoAOBy0UZZGO+DNATjaPpb24cjMrhiflOVcM8Oy08H7auwFDmzEuTUyFYLsuDJwjNdqdWJmR2o6bDojDgf2qncTHwjeo9s1PmeAb9fEqGaBm861MlljOmBPl11i3OAcN4MiB79lvcZDJzcII7iCBHbDvmxHh6LesQ2mSrn+1YAK7Qs7jBEOIPsrlCsFOGtTdwK5KagcttREH84wjUxnuKu5Ex+ODcpJB4eC0qvDie6o7W/BNY2NHO9iopjOXQ4QzzMuxFW7D0+mUPuwtsn0rN0zD+9WoVO6EL909XA3b7GU2ZvvbiTtVmmePYaDPabaJB3YgLphxsbum5MZfDLIIeWz1TF1uMTrcfQIXse9yqEku+LGA5ElQOY2ArQOuwTYyTbtDDiD85D63FZ3UxwTAEfVmWl9HgDnzE3j0HYJ/cuMuirhjKo0HZGnn3NrPVU7Oy+Ww+ltT0oqZWfpa6xixEKH+GhTwdf1S/6mne4J+BnZcviqu8LjZbBjMcuT4MrTQvgGgDikZWdqMMcCc8Ks4PWmrB6eywpZ8M9rvgdWDgSEL88uSIl+ebEoy0uVVHAQCLYGMu7g2H14eCTAAoALADjOTl7L5TkCdQoQaN8VlTMCSqRLj+x1gk8DQIp7Pj+Fo/v5mWwbD7gnMwBXAqWiDxW00FizxESgsiuwC0jNj0AZg6QxFcH+oKBpZBSznrzAINrsEGCITHfvn2m/EOuHwARwWvtHJQvCKRxB2+xMw/dqlr1p3vdkA5HCHRmPzL6Fg1+BJGtDggzdLZ+V20ZeMyNpH0SQWbiyyMStus0ADpfwqWGFkFSBZgHwEItYokpPzZnoAINiyR4iMMcFguEE5rZsWmWphw2D8FNmKbUdGUxAZryws5L9mgTTA8TDuukXBEbwWS/IPA3bOOx4z7fBMRhnLzvfHyU4ACpouriVxjBwOTNg0j6Gf6fusckZiPlxRjCDWqH5Ff2o7gMCMQB0Xi7KJV5YbyzRo3WDAA8D3mQGULDI2M1qpxlfw2mVjUwGCAZCmaBbloslQVhXS/+7ICjiN7/5DYOPyHw3qApjhee6pApLG5GhrmVnI7jINqbSDS6jgvaRNp6Zua8Cmxho9fJa3qM00sf78oT1jUBNHB7sG8O8GOSAgJNLDpGF5kIgGIzZxeKC4xYotXJ9fUVWDoBhwNRx++aGLH9rAFoAKz954fs3N7fl5lbANJ4sorwRnit5lJJVuY9WskZosBakZDmJKNdgMCR1AqjrzRgU60WAbvHm8d8K3jDrRmPnMMiMuiNkR0bBFDDrDGrpIUAWDOKIvH2v+4yBiN3IQU7vmBWYFGcKAcEU9E0w8apUq6OacxVgDLN3NS1Vg8AN2N6AKjWw2u2R1N9Vz8WO1x1KpufQADOZhYTjZBiL99KmOxX0j4Aj9rRgrwT7hsuniIFDQEWCOYKB4/vH52DhWJWHZwA4IFknkxIqziYHgKMycBDAocx8st5EKVMxcADskQAcEaQ5ORUIgqRZAAAgAElEQVSoXHqgATjOLi5UPoUvlU/hOqTOAJgKmfyyB8yWUw91aRx9XuXcM8AsNhCWM4DckyFHY8USKtjDA8CB8C9KhBA8StujlJvLRXm7vCo/fvuufPfus/LLb78t333xBUuonG23ZYm1BYAZSqsR4LUpF8ursry9YYAZiorlFJiF71Ndsi65rwGDoDY5UGxAIiuLuURYyKQtKgfMqWOgEFWbKpwWYVTFUc3MF6sV2IM2wWCCEmircv/9b8r3v/q3pWzX5RRsGgSAAMDxIIYiADsJqETpupMC6ySWbtmAg+P0tVwul+Xy6qosrm/LxdUNWTjK5aK8nF9UAAeYDziPCHITeCcWEbIvQBfrriqhsgPgCJYpXhY6I8AbHNsKSAhdVg9VAgErENXAr4FRqyV66tk1+byps0PnNeahAKgGaLY/I/mxsatrP65oEhndtrvqM80gEntrA6o2AIf1lcC+AvNx2/U12mCm/uvQczoKNXAxy4oEMCQQHLX8h9jnNmXDcmXaywRieCWLD+Qb+xf0SsW7ErgBwAbYZwXcEHgJwCyBs8QaclrWW5RXkf7F+r5cLPm7wA1itgNAw+XWCKhgyTKtH/xLMBTOCGdnKgG3WQvAESXXvIfI/fJKIDgY/GB/r1ZPZDYDgANyh3WOM5ZsKQFJPF3CBO+WtjFAQ/Z1s0vF7BHsOsQXiekHjCXr1TNtE/j7sLfAzoBu+0f/+/9Zvvm7f9TkJAE55uIM/fvHADiqHFZLX7/M+e79tfz5yL/zQ+Iy1Xbv2pL//JT7js7Px8Zosk96rjmH7uXrZuMmTpRLD9CWZT1aT0DVthi15ai4TH7GTLzxUAym78/vOi5T2WtxXu9xmoNWOmVyNkqgmCyv++I9c+Pk9w/Fq7J8HpL5PSK8s77mvpvbO4qR4D23ufn4Wwx+XO6kl63xWp/TAaP3tRdqnjynsk3GwI6xP3jgU52R2ZE+GI1Pnq9jdEuW715Wsqzu0415Pva1c3T/fTKT57f/3kgnjsZ4UkIFZ1QAOKqQ+ABlQ6oeqHTAyD/9IusfNv07nIfJKTlqXEjOxLmsTTe5rrtFP1Ug02HJNSd7QZgbwJGCmGurjcacqnxoQ6j3Tw7lvn/92FaBmnFQH62IwuDvBXQksKPNff8ctxFtCRBN0cwtirmN/ZDynJPFQxvYMZt6r+Dm2njsePj6XlH37+/rc78RZEXVX7dPOR1lKPwNATj2rdVj+nBoHvYp1Lk1NffcOTma1Vs51NgFX+o8xy+H5GaiD2qIp2VLUob/phk4OgBHvyZ6/eB11fcNAI7z9V8T0d8AHKJ//cEMHKTW3C2LkTdI0aArq0c0wS6tkij3M4ADnwPAgRIqLJ9yW8DAgaw+OGEJ3iBjdQNxkL46vAVRxtSh5wBwiGIRAA46qQnkgPNQFJs1VNY8AzWQ1DIlg7q9Zpu2ALsPs5obCZdAKS1I4wOggxJVb8QFmrdIdvGBFnz0u/HjyVJpay0MvFpBRPdzPWrQsNppXAODcZClkzrt5xloMVnrETytVgDb1gX2J9HixB4SB6y2h6ZL7fnuOpu/OwlaZgTxwA7Z0cmdw4jzwy+5xm7qZc28jo4MARyRFcLLIog9adMuYmCiSw7MqW47+lJj6tm3R410Zr5bRoX3+oTwlDofeW3o93woxh/htpttDkenR3zXxOzRQaO9t0/H7+s/4yVpbtjyPSCfWbsyyeMM/qMJsWVsuiTmx2Uf6GhwVQ5ayPWrnxo09PMHLBqjRrDPAVzYO5YzH0pG+ror+vI++evHugaaR7cLndjmU490nx1IyEM+v7RSBNk617q6Ai3amm8jnGTU69JB8B8ycJ1ccrxG98EzMoAlAHPNds1CECNCJ4Qpju2EjxVrhhyADRmH8D58RueryqWclBP46ZFRGy9k/wLMwcDRCnXowcABqneBOxCMWV4sy+31TVleLKJuu4AEso+2BFSgvIKy8x75WsF5vVrTyXt7tagMUGT+CJCE+0qmsJSZSIYE/B0ADjhtn+MFhgwFbsX/JDshsg9DrwkocM7hVdk4OKwRaAH4QDYBJKFmvUdGPYOykZ3s8vEM6mF8IhvZ8r9jlwWlt2ju1S4BRnTtdP8NBZlsA4uI+5PXWS4/IgYOATh4z9qT6Z5U147tjggQ27OOzw3yoT1nKU0sADuMdsHOAZvDNiWBCjEH7kNvo+b5EZuBAv/+XmYesP7gNQgwRJCK7Q1mCQA4OKcEfbSxzc91WRQyWpxfVPSaAD2wDa3LACKI4D+z1AUo4sgSIAH5fqI8ep+B/USWF5YM0fUjH0hvJ6vEDuYudHsAgBSQb8wO6IeyqoOpBjXfUUoFbCKLRbkkkAP17oMFBmOxBihD9pgDIqRtrzavfEOqYQ/2CxGy31wDuHBT3rx5w2x56IX7+4/l17/+NQOP6LfnV2CYCwIc0AavgTzuGm8Fluu4YC4pt1N7wPfD/EOePnz8QJadJzAAIcjtUlKTKLP2etn5rwr2nCr4DxAOxmdxtShgE3laPZFJg309OSGo4+7NXfn2x9+Uu7cCjW9fEIh/UmD7/IxlHQHiwH0QCNeoBetE7IdywCJ4pkxpnnsQGOM8Ini3rmV1GF+FVy9KAnlPDk+dgpG20wPIgXkTwCuzb2g/wHsVlJbK22R9If0TQXSDOKgz1BbLZbumtqaC3AgpSUGBGIWkxxxeDUusKy+LTxGwpAzKaqg7obBK+rsFziSqApC0nwoS4djErm370vt0ss3Y79gPBBbEuTTYFV1ChYsknm49wLNZY7UhKJHJEAq0gslytdkKtFEBHJvyvFUJle8fnsjAgVIq989bAThYvuKEwVqDNwjKADgDJVNQHmWDNSkABwO/K5VQ8fcA4CATRpTeARCL3T4FgCPYbYIBQQCOYN0IAIdKk0oHGvCRdZZu1vD1gUWqGfB8thk4YBNg78Urgtdk4UTpDgI4XghMIHijerJfyvLsvNxeLsp3n31efvH5F+UPfvKT8tMvv0TtJZZQWSJIjfF+eqT9AXtiCXbOd2/RSQIraglQG4Nh37rEA0Ea4aupQMBglBLeyGDBFiihVAbjgUp2gdkzBpdjorFRqdbXcnEOprFTlaLabsrZBYLskOVtuf/+t+W3/+6vyssaYI1NOSPDxWt5eHygLYQfgVoA4BAzGu0QrPWTl/JyWlhWdnF9XZY3d+VieV1OF0vQP1UAxyvLXp2zfAVtAJebIxAO46T1ozmVjQB2A+mXZCeZmUkbWmPfAItC2ELWr9IRAseqJKl0uAFn0BEsxxP2YGWDSyCxus93+grvQ/7nzmde+zrLTO0bgSfSXKa2G6RKXdtdC7uOOoEMHHHWkOLR/m6ZSQkxognRd2Q7hK8ltyFACLRNohTS6hmApJVAyQSDYS0HYDgsN5UDg/9MZVIIlEGJG5eQQzshg8G4g4UPNg3oFLJUsYTeJXXU0/MTpxNzBAAHyzEZkEYWLTBYiKUWcicApRk4tgJkA8ARNgNlJ0CvF2dnZXF+qWtfXrjXqpyPdBDk2XrFZRGrNyHsONlzYWtibmx3B/AKOsUAPOtsgsvBVgcAB8uvrQoYkdB/VTs6Kf/1v/y/yo/+3t+v9tncsa23P7LN3fahtvvMymV3th/dd3RGHrVr4jc60mfQzoiHHU3Nfzj0cNQm9e099Hff7kO+nLmx78dk1F6DSScBy2pRtNiX7Yypf2v6hP7+o/HPI9WP9aeMvc8Lc/KYbbb+97lxiZND89SGXqQuHbBw9GexiZ3Y++3ioaMx6t+bk/k8Pvl8kPtzSFb6vh+zlubanJ/Vt8128Fz8ugIWU4MOyfGhthq8kf0BeX/M87VvnLINf8x47ZP7rAd/qHx/qp7p25/HrZfZfqxye0drK5+7j9G5o3GushHMdSf/9q/+bFJCRdR1rRadlU4GcIyEYfSw9l41eWq7h0Jgx+kggJwn4piFNrcIjlVIxzyP41BrkIaa7pwB+xTeIeGaLMo92YW9Qh7ORZWu+XbOKYF97Rx/Nq0fOFKehzbIQwonX39IefVK+pD87Hv2MQbC3MKz7I2UUa8oejmdU3T7njXaFPcpzNFcHtoQ5+Zhn3FwaPyPMSD6edi3BkbzOTfHhzaKvXpunLwux+geO/VY3TnRSX8LAI59unO0uWEsK4Ajl1B5gaP90wEcchjhoNZKqHje8+bI53YAjoZcDMl0huxplFDBnncOZyoAHHesTZ0BHKfnoHV0+ZTI/Ijgn8AbrumK+6l2LB35BHAAyCHghg/ZNP55vWkymyvRmbK1ZnPKFPPRyOAN05ar/w3AYZFzsCYDOJpb1FkIDcDB6/YAOMb6Izk3q7M3yqdgLCIz1kHQdihV9ijvObNI/DyXqtHsTekGplT/rXdayw0VzjFK6HgtyebA7Q2w/N2qFwaKbaQ3++U+2QMHz8zz5Uf0DmN51lJAuLY/ruhYGCY6sgbdJ8fATjHNHLwz2UimKggKjDiqDlU+1+Lkts76bQZJPq95nLLt6H5z9vh/0Q87k3gKDIFEtbUoPt4UCAzAlcPX/T4g07Mfo/zeaIySc+X/5e7dmqRLluygyKq81L2+S/fp7nMZSWdmhMwkYcgMPYxAhsEDLxj/ASFhgAQGGBgvPPC7xD8Qv4GZ0Wg0l3P6dPd3q6rMrBu21vIV4Tty78z6+gxI8LVVV1VW5t6xIzzcPdyXL7dIeUl4QQTaLGeWz125qxM4Yit4mX7pmyqTJBw4+Fa5emFApslhR+kQ2yoDHPLQ8mz3QqHpjaBkByLoHzHPtFbVD+wJin4qFZizK4Le8wpK44Zu7BdXqz2HzN0cYI3Yav14pX48/hhHHvjUImWpGtnClPe07tLlaQZqn5hDwbGmi4f7cleodhLhidEnp6uG+0uMRpyCuKTMn4KgDb4h0L8CowJHKIEX1Ul4f6jmI2X/WvUvgspbJX/BuPG4RXIJSZpCqu7lfFFWi1U5RbuE5SmDqxiL212gIo7tEDZbVcaBqYBVhZpjjAeBX3zRn6hJqAAfRoKcAA2wbKz1xSAtAR33vLZAGEqiuTc4E+FMaLitiJKWDrrAD8F7ETxHtTSSKFu2zkAlYk4atHWmBgkb6vcAvGGmDe99skhE0kKACs35GnTpt3cpyRHJn7if/SUzBbBvfcQADETY1ZNhPXO8gFX7AVoLthUlmsLHccVrtrrxeSSR7MPwWR+V3I58kpgECMzJxsiJjsY+YCYFJh/CB8R1+vM8fs8+o4EPeM0tT/JnPEe6bjhaoW7Y8/14LnkIBgbOGxPFbu2gteWuSL7pLrUwnsk09gFAjntmH1uynJN+2pC1VUM8f/7dz2tgSK7mYTKsJsIiNB1sCnWMAMhQVgXKMF0GEjzo+Q7q8JPVqQAk8JX5H1htwNKivcaEERgm6MMbEK22CABwuB/9+elZubg4L9fX16xovfn4oXz8+LF8/PiBexDza6CFvwtAshjoTc9ZBuho2Zwgbsk/z5Wv9xDthKADUGmLJJMYCVStzNYtTJDNOEbtPSW8kCyC7397d8dnwvNrjlZls12Xu/Ud9RIp3dFq5XRVfvLVF2yb8urtdTk5XZX58pjnhUe0eAIwZ7Eor9+8Itjj5OyUr23vN9QduJZ1tpJYGgNkVcFZJfDcnog6mXPg1gXSN/LNDVjU/hL7hvz5HsAhUxh7pmfgSD6JdZGSlGJD4L6JhC415E7csRkZ7kmfFSp7EABzLdnphEoFOjkVmvwd6dLGzOLxWx6yaxRqqwGnQm8xcRl+wNATCH1VGYQCfuazmfe1wSvBWKQCAwFZ6jHIBQqhT8m6EgAxgzfwfZsAHGj/s9mKiaMBODaFLBy3m3KzfSy3sKtIgNLkRltSsmo8NgAHWK8A4HgqZNEhiAOyUwEcaqEyBuBAsr7aPoCI3LZouQvgYPslJP7nC+kt7hsljqVbmqFgWywviFvKBIBDiKIngi3MdKECD7CIPEC5sIUKAAZoo8Kk7qyU0/mcLBw/vbouP7t+VX7v5z8vv/Pll6Xc3ZUZQJ5YF+i79V3Z3m3Ygu381XV59eUXwcABlEQDDKk1CgCmtcdQA5wwyZ7YUpMtE54ttzESOEEgjog1BIiD88AzerQ2en4qS7SyOD5mohz2B+0r0L4MOe/bD+/K97/+y3IPwNjDprD5xNMTQa3wYWyPkCQXy4DaBxHAgR13VAjewNcS7Bur0zJbLgngeAaDFACpZCxTiwnJMpC6apsFlgb8qwAOyzzarITLq2cVUKVin2zfgn2DQCGyRajFmHSFQYrydayrXDXsxH09G3W5DW3hXb+YAMmHYPLqjhScm3qWNgNH891llxt7g5ml5A8k4GJ4yvKZw9cPP3FwTstyYpYhA0RE4UKZM5DX7UEMJLHNJVsE/Ff6xGuyW4B1A8/5QJBIzGcAHSVD85DzVhBU+b4Axgj9w/16hN9T+z3agsJ2LGCoEzhDwCCMTYxjWlP46nfrtZhz0GYMeiAYNzAX9FMsQ89g1kG7IDHhQWZhV7EHlosF/Ub4RfLn1JIJ15MszNXOiXbxSP5DahFH3WO9How5BnMIYNiAhgY5Qbew7aBjffFceLb//H/538vP/tbf3lvEUdfeR9sufyR7PA0m6mU4y3P22XP8afeUPHzlUGzd7x67fv88++516Ln2zc3YGF467jymQ8+w/5q7ec3wLD+LgWM0fph9lhQv6Z+7X9epGFC/DmN67yXzkt+ze400Hy4GrMxBjYXD657ZHvJa73uGsXNc3gNTMp/nKccYR/X/nvjYIXnp52csXt7fs/d761mzFp6KPKG9bxgDmhrTob2X/26QTd6TeZ3y2XPMbo7Nbz53T+kFx2RqcVQ3938V8j22v8bmZvf8sfuusXnwa73c9uuS4w1T+2hMXvp9KflQzGH27a//fNhCJbJALYDocGxyNEaefnQzK/qpg2WtymlO06gSscPSBaT7jTslnL0gfQ4Lh695aBIHStRZszSgHPCs9jhX2038bNnlTMf/fC1v2VqRxPuF2Nd5dlC1r5htAfPhdXWjwT183xhD20/5ms3p1WG/1iPELHwegEPy0T1PCibvU0S9YjhkwD7Xadhn+KauNWUcxxTEmGPlz+dnmZLJsXsdctx6Jd3LvRX0PmM1Ns+H5n6/8R/O9CGjdMhZG5vDXhFOKfG9xuaA7psoYG/Jpwlh3u9INMeoGhAf4jqKq/FnHPl8BIZciNTP1z6Hv1/nKacKYzmePZT5w3eiaHQLlTjAEflfA1MKiLKfJL5IWZp+R+VbHPjY17JG16oWVIIoVV6S3jsC2TJ67e9cY/hFoA/GtRAzOhYDxxnZNy7L1VVj4AA7B0AcRterD30EPBlQsepDZYn+M/sGeg0z+Bn9SZ3QYPDHCjaSS6IzjUqHSMAgaKP3hQ124qwmPaLa1Ek/B3ki4FkPgfn3GK7kaQjgUJ+OkcCGVLTsTv2ewxlx2HR/cII3DOBooc7qD4TdUPKL4Zed3VFlq89b5rYog6E6sVS1WrRQScnDwV0UnDA4oNr2OII10EAEu9sqaP0H8zAMCA2GZfBIrSrOrXD0ziCvq5Z9uAKeI9No+a8R0BvFwCQ77UCAAS2mjNn5fVxB+TnbX1lrHSI53vvGid1doAX+YpaUtrB9ojjtrlq15Qh3BnCEF1PnjRJaAVUpYV9lxolmPU0WrVjONAkj2fYxGzDIvjedJPCJ966eW3+dTsRzdHSJQDmMajX5RzWHP1z6eIa43vRldY19SMKxpd9VA/Vd/JNvm8fn/dRfz48/YQOnX86D0PwJ/Na8Yufjdm8Z0pcuMZCzCkhqa0P5YZVq6Lp00eyrSg+2CdjxzQeYjKa/G1KjyVY/zfIV9U5eNyY7z/nofKVK4UlRoEwN5T5fy2cWAy7a3yw9CJJ61+kuTP4iKxJtvWBQbctElR+zQ1sTdg8RXlbPRtsUVAGCkYKV+49k33hEoujhEU1WmCBAm5ST5aqcLJZlAfp1VAKCTh0U8luANjbRzmTDhDArjNmPxZWmUW3KJPpx6wceiSoCSwmuEHgDrB0Ab9yh+h7Xh09C3wTJQwfzYy7oa6D6FcHvOGDbFrcjDhMQCEDjWgaFAMSh5HUkhAabS+AUBMxpryWWLdsagFUEqpEUc/Whzxv3GDuSNTEW1W22hJEDRgJwiP7Z52YnBnwt3pZn9JYEDa+kgjdYgYn5RosaUpXjXqqiVQ/06MseZ+fa8i78GQNj8nmpnlnGgtkB7lBrCV2fyaPq/0nfu/LVoFHZdgNfW6ub3PZNe0CgC1eleh61Fs9KQqIiObU5ULW1kkBK3A3bvzhxblYKz8vwTNmqk834YZWLMSxQ4T5ARzZQCn3d2JPem55PVluT+tx+oyp/zS5iPeZ1bgCOAOVSRiVFKhAGSEMAA7QyguxjrkSrvyjL1YJJFrxZzCF39O3JCsO2RQBgKSFMgMQ9aNMBBjkpl5fnZJO4/fQxGEe2snezGRk38GXghX1ZtQkaJkQzgEPrF19RzW4wCdcaY5/Py+Z+yy+35aHHA1YOADi299QLBAw9PSuBFACS+XzJOYAsAsChqtwj7kvsLVTKC8Ch5DgAGABrvH77mgCNV2+uy8XlGdursBXjo8BdSIa+/eIt3wOQOUAhoK0naIjMHwJq6MyjtjJ6Vjn40i9ih6nA8VAj3u/a382nxDwavFHbqFBlRzI6vA/JueaCDCXxr4/HkXHJ1f7cn2hu0cB9Xlv51r6Ok9XhOxkUVc8zji+2WFRNqw/0Rejr2Le6evIh2vGmekntmBneQPhQZEIKRdzcsQB2RQW2mAEorPU04VZdBkw54c09GnbebTU5ugpcU9LTICLYAiZQYUcA4qCsBoBj+1DWj0/ldntP8Aa/AODYPJZb2NXAGEi3qwpfbVHQrixsL1g4HiXrsKEEcABgZYasAHA8E7yoynmCY2P/UPYiEcu2KW6fQuYNsFpCZ6qdSgVwBIgjAzjIPuHtGsAI2h6OL4CdkeQHMMHMHD7UYnyzxyeCNZdHAH8CqABfopTTxbJcrlblq8vL8s3ldfm9n/2s/M4XX5an29sy22zKHPdBLAI+wN2aAI7rN6/LF998XY7AnjQXCwHBFFFQY3+GyfoAc5gZR3skJf3JpuTtGfsmZF6yE2AWtk85IgtHZeAyiOn5mWxi1FfbNRPJYPCBPlkujsoNABzf/mXZ3H4qD5u7cgxgy+NjuSOAY0O/DfYA7cMM+uJ4CeB4bgCO07MyX56UI34ty2y5KmV1UmYLzMMiwHqEh0QLjAAfggEjGJkQcFHcRNA+t1VpzxpJqvC72WKQEwYfEGCjABwRfCmQi9vdGRgr8KcAtTuxf9vE5Bjv5urMcNUBOKrf1QAcjkG1GHgLm1BGCUpO47beDftVGZAiUdfOHFKevH4wysi2SaYaw0e0jEp+R9PDAksCBE2An/3WACETOIg9RF2ANVNrFOxJtwCBfTHLLH0bxrCa3wefFT7sU9hbt0mGnsLraDlmhrrqR9JfCSYOsOMAzPxwTz8bMgd9KDDkMuJ1AlXQj4x2gPPjIwJPAECyjQDg8+z0lHYZ+gogDwI4wh8WsDpkL9jJYK/ZcuVEbVe4B8JmDjpjQJZMBlTjpjVopgxXxPIwT2iBBv/mP/uf/rfy03/n/1sAjkNx9eE5Mcduxn/ed9Qf+rrj79wXh7avUPdKXCLHo/fdP38+/zyWd8n3yH5JPgFWnycVW7druSh+eCo/NN99XoDxgA7kc2iOxuagv27/ns/Jv/izbS4a0N5r3M5Civm31+1XDVuJTK1bXtssP359KvfV+6FTMvJj5mVf3quX8f6+/bh8RvP33oZpXhrBQs0Zd8GenLc9tP62LbYddT3t4498H7umY1Z8purztrxxP0/9XIzNfS/b++a6H9PYGu9b35fca0xu8xpPyV8717S1y+Od0gP9eJtcKM40+823f1EBHHHakIJwhXLDhU9W+A03MFVdTbAp9jykhxsowEHkMgLVEbDuFelLFPOhDTCm7A4J1rQRcACo2z17wAc686XQcDx/CwzH3RzwTNfiXZLyHgTkU+DW1+8D9nWqaxVcKAN9a2anPk6KuHegk8Gau+pqMFFDg77fyMTBXKJT/xltXg1jH+XujFlvkPcprs9R1C/ZaPveM6YYXqIs9l3z0PjrnGWEd7y4T3HuU6J5fscU6Y9RrlN768dc66Vzsk9OpuR07NpjzpVEOMl+TXIOn3QkPz54Q12jFqkfILFzC5XsEOWLtDmcAnBE8GAEcTo2DxjT1OtSa6mnZAzEAA4e7hAcYhVFBKN+FIBDPWd1sE+2hvfLrVIUkEcQ2S1UeICrQU0AOETrzsouUkEekS4ULVRQ5XZ1dcngMxMaAG8AxBHBOVzbeTVqrxoHBCCE8A0deM3A4fYptXoibJ3Ba1FxVdu9uBoyDsfVbIQOVFwwgvQGp6TKrxpmCLtQK3drBYkWSGu2C+DIZqaq5SQnQx2i+avrPwLgsMVT6mgIAGn9rXerXkb3NOc6GYNgZRjTJZqnCNVGMHtgQmPhhvqmgT2cnMpOqYtP+VpNzDmxNkyRD/JwrgCqEcmqkPMuj/RaCxjXbF2XbNbQVfXsgUwlbRkAcbSwT1oPft+dRV3fvgCPkPV3zeUEgMNV95I07dCMaK3g0WqtRrqeyDdQYjhAI7xWSk7w7xHoYUWcABwty9nG28bglR3FKqVJGH52LO0dI/RiDtK642NIif8RoeUdDeBIwYCWKDC+N9uZNoeT2JDqd47tlN/itQAEOLg82t5mD0vGy+/smc4zEbI5cf0MfgiNF76uZTZfq2mpHueSPNSQ5gzMyfrIa2Jb6Kfzvhl/7w4AJfx/zakopzutNzlt+YzRv6na7w64lKQnmDKCBSD2kZPePuxrH6Xq9aCB1721U52UIp05dISUkILaAGTWdikCcXAHmw4af7tXuxR8bnm8JFXy6eqEwVb8jtdJYQxGDAAu1rg2ySgAACAASURBVHdMjJLVYruN3vQCb5j1AMlNfM2P5mTzAFDUYA0EhEGTztYrGyRs1mq9EgwcCoQDaAqwBeia1ZJhhoM0kk9ITLDaTxWECCDrKIvEdaugBoU/afxZraeqRdHZR6u1CkSIytxo5YD3yJ6Zel/nT7V+iQrmaBnnyk6sl6jRY626SlVXQUEuDFIgZXbYqlzNauXMQI91Sfgtod2ZkIKdwecxz/CtSJcdVd6sVGQiQ/TvNSDBqnT5b0pUguVhGOxQ4oIWz1RjtWISSeMMgnCvdiTrspy62IDXSWwwXKW4BsargKMZIlTpS6YXfIXf5LkhcAH93tlCw4lyfZ77JejNleRTdbY9cs57mcXYA4ASbXEkO7G+oBWPJAsqyBcAG6N9yaKxpWi+pA+tyRpIJbMBNJZVvF/gDQE4HDCUXxFjh58eST30oz85OdEph1XgLZFt2dQgngVYmC/JJnF6suL4Ma83bEdyx6QSxoxnQMIFn8JexP5lsqqUskLlPkDWj/cEJLhVC5794uKSQGtW9D488LoAXeE6SPYQJBJyalYNyQVkorWXoR9f28aI1QGvfbq7KXebNZn3yKAxXxJwgH8Y++ZuHW0hn7jfSfUOUBnkIVq5IJGFITCBFHE1MOLcrW+pvzCvSMSj8vjq1UU5PT8ty5MF26VcXp2rfUKcTzCGN29fl+tXr8rZxTnb1yBxhHMJ/gYWju1Wc8fnjiyUCqQFPvc/AzkEQHmKtjKi79fax31jrw9AHGSWsSdvLIgBMzpL1H+xxxTTVeUYE+j8bgBHQDjCr7eN0trF+YTPJJ0hd9A7aFgQVmON9qJjH/s6adThc+96zH527XPvJ7e6iL2bABzVdlpfRaLYTD0NbGzAlM5tBK7ZThrA4ZsGwJJU/a5aZ4U77E8wPwG8ESAOAI3WAHGAgcMAjvt7tk4BgOPd7brcbB7K7RY6RrhJtT9RUvyZ9vaxPG1hm6O1F4GRBnQEGNKJX7bwCkZMAzicmAb7TrAvkFUjABwEbBC0MQRwYO802zOXjnWxhQFWmBey3QjsiXtjzHoQJcvJpBWtVSiEWDwwOQHkAOYugDjmC4I55kczsm9crk7KTy4uytdXV+V3v/lp+cXbL8rTzU15AgsHnhW+xO1t2dzCF1iXN19+Ub7+2c/K8WrFtjBPR89i3IyK/YIxgb2hAjik8wWKSNX0dAdD9txKRT1FKN8N1BAszzMDOGYEVhhkCDsMnQjdAxAP4g7Hy3lZLI8E4Pj4vnz/7a/K+tP7srn5VI5hmwHguLkp9wZwYG6Q6I51wNAYuzADx+lZWZ6cltkxWuEsy9FyVY5OTsvx6Zl+BogD568411K2EStJDBzwdwjgYGsnATi0u4N9phbXBDOQGVQCtEDwRjCu4Jntr+Q2YcQ7hA3m/Pv8GUBFJfDtU/RFjtrF9m9rkVA43X3MIse6agInjhK0fljzYJyyn0dfC2O3XxEtBA3mFIFLOiewJUprl1wihkRgSPxNgA7H1QSkIssSfCgXQfE7GDfUDukRQGnadsgg9JCYNgDisE8Le4S5ohwAPBwgQT4rPzarcTy2cgqGXTPSwWdG27FttByjDwg7A3An2v2ABeThnlsdMTLYSbZRAaMMwJsnJ9IJkQzEvOHzkBhWHmOuHp/KBuDq29tycX7Odorw4WEH4SsYkCQ/ZC5Q0gNaPQlECF8Ge4dA0JOTcnoCFo+lwGVm0eNZQa2FoIpwT5xb6M9GLI9DDNAk5owAjof78p/+s/+VLVQOxaVz7Kn/2Wc5n1Jta8YSfv1ZL/8+FdfuP9Nfd9/Y940728R8j7Fxv+QeL80H9LkN7+n+82PX2xfb9nXy9xaXG85iDQUPAjG7AI5DczEe+xzm1eidjOR49snC8Bl23/mSudrJfehgVmNureXTkIEw5yr8cz+CKbnKazuWa5i6Tj5H9s82tY/y62Pj6ed8TJ4+59r5evVM7JZ74bjrPe2M1/zT9uS78h8nwZEcz3B846Aav2csx9TPkXHxHv+woKmxYI7pgzzul8z32FqP7Re+lgrXPkfX7OjiFPPo7f/YfhuTkSyLL9G9/XibbHQADiakoiKlInwyeKDP6CTF0W4ylihsSb3q6BhdaqDHYEWNUB4izfJn9ymgMeGvAtVRqB1SFIcUnRzEoPtLz+AgypQSHd/YQ4eyLT5VNC/1ciXRSv8G9xqMMQzBYI3bvcbGvgMyGazj+NMeVnTD0uE2XhGl72zU5MnsM8KfN/f7xz6mcHrZOGSMewXt9Xyp8T10/ann/XynZFhF/hInzfd+qZN1cF9NyPqhNd2nnPc5Cflvh+bL7x01Ftqlfe6nJpD3yfLofqsJt6iZzAYkDg842IwhWof6YhzAQcMW+2nMYcnrue/vY46VnwcAjmMwcASAw1WK9y9soeK+nTh8PplimXToOgz348eYHYhmsqb2SQ1WCyPsyXKh3DNtPPTgHAwcq3KOwPB1AnAsUTUUQQkE3SIg4EC1EsahO4MynBwcz0Gv+PzAyhi2UHEQ3yH29gCDgz0rLuM+DsZHPLPaAic8nMRRyxXNfANw6OcdWvAaK2oADn+yugGxiKPO+uBvBi1EtanvZwYO2/kIKFuFD5wgwjxjTdsmU5DHdMJxPKgFlGnTyOY24+AxK2aegUd6n2W7VtD3yPZwlGvtHG8QVXKGMIRPVOdHp20FOFJLnQqONEMKE5nZtsUa1LROS/BUmxvAhLYnW4omJ2yd6O31ia/YUPLD+48BEypCqQayPcf2R6rmzysR8qmX8rL0flHvUvbPlkdoGIVBWz7MVGBICH7VdB1QpMp2jKrei+Q7u35GGv2Iah4J+teVx9tblVKWyXYhH6piHrs7tDlzs5h4gw/qY8aivmVqbcYZ1Bowp67WyNUz+CBmJoAFEYKtnyEQLqA2w2f3wTMFrrEPM2VV354nkieUOrY+Uci3XdfcLnF06daxHiD76NcIkCgDlLJOaHLQA7MMIKzKyitgzWhRHYx3KIc728YPUvdOtSsVwBFrUZck/W4ZHHneulMdBKipuhQQSjKEt9F2GkAYCVzpbLUEcmJc5yutOn12uvT6nQkqfIGLO6jP0RIFwWUBOZTwgOrn/fh5J2oEKoctBNuGGDeUAMA9cB0kgll1R7YuVb6p7Yeq+cS6lSo7IwDN9i1PMwZ8EQS+vb2tbBvr9ZqJYAA5xJChaudhEAOJZwR7F6qEsC3w/Ebw2awQDIKThQwBdOmHHBwRrbSSaaKXbmwStN01WIzKelNCKylsqnC/7ipv21fQxgOsYu3tVghuOdNspRJvrIC2DetajZgNbDdQJDmqoIXEisH7RTKDgNZYH4E4Ag7oih1W64qxIwc7dF3tOQEFlNiyfa7+DcERAuzoq4FRIpIzSUlNs8xEQ/hpqYrXcwtfC89eWSnAIkFgcPSuD5DJ0BfR2O37MSkT/4kJB6xtYZkTW4ddQz/L/DgYUshuEQkKturxszZAlde6V+b0pZKPrJ/FFlPlJwKHCn4l6n8k/+q8Su6sH3OCXutW1It+viinpyfl5GRVMH78u739xL0GoAauz/FHgsT95FWx+xiJmKOyWszLarUoJ6sVx4lZOzs7K+fnZwMAB/YrkpkEd6U9i7EgMYRkMZNIAVpxqyE8q/eDANjPZb3dkIGD+uN4RgAHGEXwGQI+eP0h44RAPwKaYH5QgSxGGu1bjMPMgvQUnp7KerOh73t6tiqLFZLcR+XkZFlOz08ICJsduwVBKWfnZ+X88rxcXl2VswskVldlvgBg7KhWAQvAgScIVgTuB4E47JBJfqVnDOBAAq+eXwPAIbyRfHPrIebQDeCoZ1I9i84o40kGzkEF0IGdBYmyeexhyFK27R0wo9qdKA4L5gPpnBak5j6rIPFhQUE7xwTXXefGhfvO8atdy9Dvqvs+9qr1XfWcHF+MZHQFQ1UgcwPeiYEj2BZtSx3nk3EIV8HAkcTAQXtk8AZYONA2ZVvWW7T3wncwcIBt46G8X4uB4x0YONYP5XYDuv8ghwAzZIAw2EpsKxCHEr0B3sB3Fl6IgYNAD7xGwARkBwUVmM/Q5RAx7GeCOFTVb/YNArUI4IgkKX8W2JFzRVlXIrkCOECVETaC6wf9yHZqAd4IAIfAoPe1TRM8EUa0sfeen9k6ZYG2CQEgQjL2fLksV6vT8s2rV+Vnr1+XX379dfnZmzfl+ea2PN3elaf1ujys1wJwgIHjdl3e/uTL8s3Pf14WJycEcTwCwDFDclnzUu4fOC8EcsA2ZAp52sQmr7RhFeRH1ETLCaKlTrSSUYsK7G8xcBDAEfONOYFeQ5IaY0D706MlmBSOymI+K7efPpR33/2aTBx3H96VOc47T49lfQsAx5ZACnyW7Z/Y+gp2DNcPtqVZKcuTkzIH2wb2Ktg2lqsyPz0ri4vLcrwCI8eqoOuqgFvMZpMtCDoJsiC7KsQkZYJ+XoDFfK6ucZV2EhXzoHSZ5LTR8Ns3sP6G/IR4VPtsn6zuw67d+VRcQ4DLYCna0S+7+Yyam4hkUTywxhE+r1kzRFllkI5843BoArvjopCQdQI1ArAEGUvXk77V39iOK2wm/EgBjbfBFifgMeeQe9VgXvh6AG/MsWkj3iRgmf18XFdMP82vNuDEviqYfwDUQCtBxvlg07YAcIB96lHGJ3IlzfcEqxSAvhIZyBzsIlitlqtlOT07qy3o7FhW3xIgDgAw5kv6/58+fhIAY3XCZ8S+s08EPQAf/RR79fGJICcDDGGLIfdg+oJ/gmsAGEqAONg5oi0LWHvAdgafS4VzwfICHUigkMGJAUAmKO6h/Cf/9f9cvv79v/VbAThs38aOdLs+eO/ttd8/N8/wkmsfyg1M5QPGrj0Vu3/puHs/wE+ezzbDM/DuXB2K/e+Oe7z1c6TZuxsMARz5eV88HylgNjb3fxX5l7FrjL02Nv56OAswvM4PQ2CAdeXhnMVuvnPo52WfbzzgkdfzpWub5Sgv4NS19snnmEz3r/XraLvm7+MMHLKzDZNhfd3PiWzNob1c7dfIe/23/H1sjhp4w4WlIe+pWHFcZlK+MQEtpuR7r3ymz/f7/9AcON6x73uvY1gQmUG5/Y5PwKox+RnT1r2M9+O2PPj8OvvuN3+5w8BhAMeUgh5ThPVGUTLlw86YADSB4ZQMn2N4hlMiJNEgHlqIvAHaw8bBKQWmxjae75UHNGVYdKqIpM4ecMu+Reo3Qr7X1Pj6601tirS7Bw4EA2YHDMGUG3BwA458sH+OUSOT+MraPT4fwPESA9av5971HQESTH3+kEH+MQZgSg4n1/wF879P5vrrfo6cvGTuX7yv/g0BOKae9yWG2JpM2qxP8LldwHCBXsrCMagasi6MJEej52zsBR5ve55Ia5o6NgJEEZ/loA7pnrG/29hNGR383QAO9tp0CxVUx0WiwoAOIve7FiqmfURyhn14I0DzjMBTHF41ds0rxoFnbsF791oOeuzoJ1ttRCR3VOE2K7P5jMGKi4uLcnl9Va6uwcCxJCUpgqpi4GgADs+v84zyVdxDPWhI0R+TAA7RHOvAHWXFmSY4Dv+1hQoBJqKlt4XMIFo+Z3yJBtypDMVPtSZRaRGOWWXhqOCNgBvQCWkIWSW8mqzu0zftby2wUdumBIAj1crJoXTrmZ3Aazj7aVFp+9OO8lyPJ/+HDqt34hgDR127nEAOvZMPYJznyoJgBPRIwt9dHeKmde9FJX3W/6qqGc5vhmxIlyhorinSnHm/ZT+Fr9txReV79zz6jCg+XTU9Zd93Xg/n+5CN9Of0jP5Kgao9dmn42fgt/IEm0XHV8XPaQOPafRyZhtHHVpJ5yCDyubbMF3YSrk9E+O/T86h1m4KReE73j0tPThAXEwI1+xC3NxI9BKalTqsPnu3Fzjp266r7SDZ5PyLgtAmCfyElZLxv4r0JXOOqPe5ygDQMVBAFiQDSlP9ouyA+P77X62YNUan/IyaagTn93NfZ5nSY2yWqlkMf1gVhoH0ofMPr5UOLV1HPKhCy/57/FvvZ0us/hQ3JwtqSYh5f2mMBehFwIkAmHqtZ/AaS3yoQqRvi2esw41jDqnPaF7U3cAK6tv/i+2QPaacicF/H+hwtVBAuxj0eZ0z+oHLtAVVymy1ZOJAcmj1o3dnyzEwMoXVVqY2K7TnH4vZqAF6wkv3mlr5B7i/O6rtISrCdQ1SxC0SgtgUPqDRGogssG7fr8vHTx3Lz6SZAHGsCN1gRaLAFk6ACTrjVyAKJjHkkdJF/icS/Kxzt22TwxhZgk9rDPVOhKgkk8EYEwgPEkf05J4H9PYM3yBJhcEc6N5uBg2dyVjLqPga7kBHDto8Vz8MEbA4ijQE4mt6QXAqM8sg5lM8jwEPt0x7J49xWROI73GP20+QOmNUzNFPInVrztB7tBl/ZD6x+Ebdh9KbvKGG9BU3D7nHan+S1gpXE4/B7uFaYT7bqMf6qMQr4GQxA0ef9rPAFNSb3kbf/FwvCbVkBHKS5x5f8WfqRBEoIxMG2KIm1pPmNw6QT3lMrbaM3PNvABKOMk2LNR2pBQICbAL5wi6Be/gTaUEKW9OXzOatpVSW+4PPcrW+4dwGcQqKD8xyaUjT5AjJZLpfLebm+vihnJydMpDjRg4QwEi6WL4wNcnYGun8kNOMa+N4AHGLI8F7BGA1EcesesqgEaOFxJkAP7gGwga8j8IEBM0dqhQJWjg0AG49lhYTn7IhzRf3EROuqnJ2dykaHv417frq9LduHrZJOZPpDVwIkvpXcRiIUVc44Q2Brrk6W5fWb1+X69aty9eqa5xPYQ5xVAEAXwE4eZLM91TMSvKHqdOkEVGFTpuxPRgsxARlkcx10DxIZVXFXhgzvT9um3crQKsfBjEgWJDKaDH3GfJ703lcgOp1xw9cYO3s233kKwGFfqek5z5ZcC53hBmf5ri3PqCtqgHatxtb5rTJABvMAmalin1JTmB3JPqBZjUIfGixmeTYQUOwb92XD9mGSvTuyR23VQuX+vrzfNAaOT3cPZOEIzINa6gC4EVXlbqFCpkzaarBvGMgBwCWSuE6mK4kJ1ouqm3nOAJOl2mjQFlUAh1qmqG3KEMBhoAfAG4UAjthXbMMiMBjmSawWuwAOtplhgcg2WlY80muk/xIuE34GFuQYAIZgcSKA4+S0/OKLL8pf//In5a9/9VX56avXpQC8gT0Jlorb23J/e1c2bKOyqQCO1dlZWZyclsdjAThYoPHwWJ7vHwjeAMgErVvQ1sUy7HOxZFa2n3MXzCIAQUgvmIEjQBwGcLCFilq0AsBhG+GWafCRAXw5WoKRB/7Uc1nffiwffviufIyvFXT/83NZk4FjW1uoUPeTaTRantCfERhqvlqW48VyCOA4Oy+ry+uyOD0luIO5DDA7RPUHwSARLxELl84mlIkZ/LwAPIYfSXAHC1bC/eC6NQBHTZy7cMn+SsR7OJehR6o8xnsykIr7PK1JfzbTZyMx3yW0fN3R76aiCtYqJ3bMqEKmjAi41RaCEYer7nkEXqpOEyWHQFIGsIBlJoCJ0sfaw/ArAbaQr9naD9MHY+xMNgzzpLYzAuuAVaUcz9kGhRIV8mhbuL0Hm92GDBm21ZhmzCnbOMHmxRdZdtlqpRDQcQt7jDVgKxOwW6zK7d1tgZ02w8fsCABOAYgAmv7w8WNZLJdkmMIzmUXLewJAILQyxHvAvrUF08fHj7T3YNfhPofu4ZkEMvxAQMbVxSXnBvc20x0eF8+hVipq2SYgB75Oy/npKQGjeB0AUgA5aivIYEbR+aDZE8yvC7f+o//qfyw/+eXfHI075Bf3xdkV/hkWDwzPhrJEh2I0Of60b0Djtnf8E2PjnnqWQ2MeG/9LrjW2f/vX/PuhOZj6ex5bPz9mORusp7R7N2njAI691+6nPSWEx+Tnc+JWU/IydY3+9bFxZ1+zndemAW+ZgYPX6zoXjI0l694s9/3z9LIztrbjzzC2l1rxkf22fL1+nPnc1K/TS+Q83yOfveUzDENRzuHoumNkCe3sNraLh/I8fO+ob51y8YPrhd02kL+eQw8AOKbWYJ9umZrvMT24s1/36MqxNc2v9WPt/YB8/6nx5/P5ofXIfozvvQPg+P67XxHAgX8O/jqAc0iBjm3q1i6lIa96tFUbmARmcJ04GfUKcOxh+s3ga2WhzyCO4WZoSKGDFnZy0e1tDgNeP/Z6+XnGFM6UQhs1WCkYNpinCfCG1n88hTC1yV6iQPvn6GWqVQS3I3HkrD6LgeOQ8fIzjCnXlzo/U45Sls2pOZlSDoecirGx7VuPXZvvvZ2CFV2gdN869nIxNs+H5n6fopraK59zzTElfWgP7jMC/TMfWoM2f61GeHj93YAR77EnIdnGX2vKh0A2t+IwPWc62PayLsPOUdbDBmU2WEZ7uT7k7OzTQ/1eYAuVx+8rA0cNQo0COHQgVJIGlI86wBHAwaogVdgAwFGrfoJFJD+zEkuiSmfSxYf8qB40s4VbqFQAx/GsrE6ihcr1Vbm+virLEwM4EFB1C5XWL73qXvyguKyCf0iU4HD9rAD/43MAOPJB3tCMVLnB9GsaL8boldPblZ3ke2olRezxuJ7iAtF/PdZcfdgbTCCKQOLQPnQKfc+BDCZZtbOY/+4x8j6u1nOQuMpdfZI48jbAhumRFRCOm7ndS8fAIcDKqFapAeuWw4ywDt+fAkSDA9ZQR2bWjfqzPKQKJWn399zrr66Y1999XY81Bo3nCqbutis1b/XRIwAfbrmeq0vucp5yL24nY3eMgO7SABwvUjzteStAJF24zn/OPA+fkyG1eitXK6TDbXx0kEyPS7SZ1tjr7y8YusEbL3hrAhvoxnSwDxmPib87baI/93dPdEfd53XHQDVN/K3p3JHR8SXbmGDSI5ijyaCrvgQqiPcOEifeH5TitAq+tu/rg3YDcLQdIKPWIE95DLqunqNdy/urpUuSvotASISo4tqKyEcIPHAH+TdDSsZglLHGOcDiOQoACq9shFmdvjznU0wmU3MWwBZf17JRZd9TnV8Yk8DWFkGX8Drp2f20h31Zw9GcnkowKQ8h9KtaoCiQ7qC2db+mLcAbARpqrZQgy6LUZgUsIroI7sOGAzixgX1HQkiJDhghMHQosB+gEO/MCOq4xQGAG2yRst7QP+A1gpra+l3gBlV4IylAQAGTXBsybgj8sS7rGyWR8fPt7Z1YAcC4QaavYHuItiisFAYDCKv2lIAqrlhni5PwXRDEBvAjksBcqrBjbJtCIIPsXk4w6/1KHFc9RPYIJbOYGI9kcw4CVL8nJTRkJhJlKdagVgI/lwczYrhVR+xLnY+VdKz/uqChq/AzGKPJnOSQzxaAjT70PDyLtv2Y1V59PrcRCuBJa6Hi9nfRdiX0Ce5F8EwkaHbsSiRMMAb5aG6Voj2N585AE4+1Mk0gOM+EyrCqzGCYmkCDZ0YgUoyzsnSaUxIIWelgVdQKwFF91thX1ZrGPLRWJ5pn+sKkFEeiXy1eMk189uP5zDF2+o61TY6ThcHigVYtACcY0IF9ZGDHkcATSKB4jXqwiwEcrm5FYgYgC/ebx75kVW9c5+FBlOdMhARF+vA8h1YsR+X87KQsUcF/PGNVMSp11eNewAP8M1ACfe0JxnlCFbX2QgOWqMLfPrbBJvi8WSnIqoE9wYyvkvkQMYLJYi5URe6YSWNlIZDnUe2VcA/oAlRCIxmlZNFCe6QIsIbrkunnAWAns2YE+Pv5gUlV6BuAOcCOg4QU1hygjdPzs3L96rqcX5yXs4vTcnp2Uk5OwdqBBC7WEeucWTd0BsG8CNzRbI+YasDAEd5WkAGYzcJnGukp5tGrXrPl47rFGUV+VCQtQoewlVacywTME1U97ITPp/1ZtemLYaKqb6Hic2c743iPNjC7dDFXOnyR5h9pN8Z7qfoTgKNmlRuQTMfpTrvFucx7MDM1WrdKbhpoQwlBN50LveuofNxDLC/RjjPsC8AbSKBu0Dbn/qGs0UJssy236225w88Pj+WGAA4wcKzLu5t1IYBjDVZIkT1QDiBzqZWZGTjIskFQxASA4wF6C19iw/QeIbB2DMAB+7UUAA0sHPouRiHoLjFvHBHAgYp97mlcJ1o5UONZ8MjAoS8CJJzoDoAmdMsM1f2YRzJwENdQIN0AcADQiDYqV6en5c3lZfnm+rp8c/2q/M6XX5afvn5d5ptteb5bl83HjwJxAGwGf+FuU9588bZ89dOflpPz87I8Oy1P86PyiHYSce+ClklkFXsMAIdACD5/ZdCT5ZH2SiQm4ddFix2yIkTbLoCr+GXpDUaLaDEjna4ik9kSwBeB4rbrT+X24/vy4fvflPfffVtWpZT503PZ3N4SREsSUoL/FuUoQBzPBIqAGA3J+KdogbMsR9FCZYb1OzsvJwRwCMhCd0nqln6h1jTazNL9A0gsbBzaVyUAh8EsjMdUAIeYU8SyGsyc9GFSgi0XR1QGr+w7B/gnGCC48yub2Xi7VukRtSXp44oDHWMQaGXMCuUSiX0pUscx4ucK1gndFKCPFrvCfAVg3e9lvEsgDbWQgX0RwFGxMAEd7bcCrGFgBYHKYY/UmkXgGAHIJFvPs6MCuBPCEdT1ZJcQO5M+L1Y76JvKnCYHs/p5kJN7fAWr7j1AFhgT9gLkcj4vr16/KW+/+LL85jfflu+//04tXcDo8/QksOdyQVYhgkPhM5ye0k/Gs6B1Ef4GkAXlNNhW8FnGCDfyRwDegK+A9nICV6pNFNoDoSgL66H4oubFJ0X4EGidwtYtAHOAAQStVU5OCOAA+PQEYNHFguxeBm+S0Sr86nzel3/5WP7hP/7vy5e/BYCj98Gzj5z96F5O8/uyD+lzxdjf/VqO347dI8d++zjxoZh6voe2R4uR9OfWl15rbNz9tV86B2Nx737Mw2u3eHqeU3nn/Rn+ZQCOsfO7T/gu1OvXb9+4+/cejg98fvQr+2g1n5cLt/i7dwAAIABJREFUTeUs1fzFWD54n8z2cj8mo/m5xmTnUE5jWhYjujWIjUTBZHc2/lyZHchMl5f1+aqCD+1Lpw81e9T80hrnN4g79tihddffhz62ZT3rlyn9wPFG4WeLTwyj52P2VHZS/va++eh115ge+hz92M8Hfve4c3wl/zwlh9kvOKR7p643phv7ecd7JgEcmpAhIOHQJPUCm5H9NGIR6KgbNoJaFpZ2aEvggaAUzUo3v/8lBqYXfjuOGcDRL9I+oxYytlOF189Xbyimrjm1mcaU0KE1mFQ8Y8ZxD3ij3yBjm2H8Xjmg3T41Zdx3Fem4EVQf0t1/Oel9aG7GjG/+zEscn7E1Hdv82bDvc3ymlEO/l8bGPvbaIcV8yHAdUnqH5nhq3Af30wiIZEqBf861Ds3H2HqOPcOYnByaK6dEssPVHPsWmK9jGBPw0Yet9UHVCeJzxuGhUimmysK8n8ccLBU3tL3r90yt99jfp3SEdTSutR/AISYNV5ySqpwHrO04gOMxABwRNFJiKVVn0oIpCZF1fv9znGIZsBcbuxg4EHgCA8f5pRg4rl9dsdoNh8vjpShBGwOHgsBVh3DCkbeKirU4xAnEEcG3ZwBPIiCRDjB0HqLixEFPjVmVTDWwWAEBqoyutPXM5UWwI0KPWgPTCZveOAM4dF2TmOft2DsZ4/quOXzUfXRwIwAQAA5VbSNY3DeViHEwAKrgnx1/XdVUsm281vvMs1YQS0hgR+fckOAak1uo7LP51f9JKf2qO2OfDvaGNlgFPdYUarRO2asXo+dx1ecmfU6AFc5CJKqDcD9AHArIjznDTA+NIFssp81Jf6ni8VNN23itV07K66miQLIBOMyq0Y1vn33Rmk/dYb9VwH5+2b/h2PHbdEuVQ/fchW1kWWRAcvQf+cAnL545YHbeFMG0MQBHtgEVwGGmDK6a2ybGXkZ0mCIUFiy9V0JnMEIG4bCLdTBwqNVJpCjqgbCtsa4roLjXVddl8jO1VNHvZpQJBg6CQyRc/Gti62jNFBqAY2pCc4Cl6pMRAIdXa+ecM7aOWUGpjDeCOC1Z6+pKJ2/36ZOBbR0AbXzIHgdw8HMNvTYiLh2AIwNqGD3X2nqOBOBQMoT6I6rlrfPdq91JSYNJZs40IDF7j8rUx/K0fRSAA+CN7YN62TP5ArCHk95hu0OVkc4agdwAcyKRsgWt+RZUyM+siuM8PiFBINlydT1ff35mIBmVd7c3YNhQIubm46fy6cMHgjnuN/dsY6Aqw8ZGISDIgvYfFX9IpC7my7JAG4fFnAFmJ+/RKgEVhKoabO1Wao/2VFns58Ez4DP0eVClj7k+UrIZie/FYlVZDJYIIp+iej8C58Eu4M8qmN+qfattwbo5QRc+h4EifNbQH3nOFCAPOau7WDbHYBjfV0F9gy4bgIPPEtfGmGvyJs1Dfx63vur9D8cPfC8DVGqiNHQ9hqzgfB5T2wJ9QARB9traJPnOGZziPWofLD+vx+mqV7IEIWkOgnhS4CPgogQtfVLk6wnsgO8oPeZ2BKxCBzNBfDcoYWDnDSzjh5+jZ3y0IInPeUye29wiBNfi+DEllSa9BVb9Wcr8AomMSF6cnDC5AZkk4U+K60jmleTBOjEZQ9ltXwAtICkiJo5lyLD8/vvthjTopngniCXAJWTOwTVnz2QdQWUtxkh6eCQfUWk7D0YcUP/XCmP55hgPAANg/hDDCN4jRx1/y3LpfVWrs5HsJfOeKtKxmGLzCXYAgnB1jfzFvWCGHaz80RHnBy2arFvoDz8Xzi/2uqudoYPYqqk8Emx2u74lUAx7/+LinOAMvL65X5f1Zs0k6dX1dXnz9nX54ss3bKlycnZalquF2DhWc7Fz8AwBENu2PDyCav8+fEk8VoDcAywWDysz4qSemfxijwwAHHit7r/wBTKYrIL7AkjjKnyzcMzU7sY2q+kS+/5Dn6ntx2i5GDrNn/O5h9+7CvqmCRoDoh5Uvhf9bCdOnd7js0UiOlnTgS6JM0uWg0GxGFk4Ujun8IEqEwftbXidOeAe82Jwn+0NErlqa/BAm0X7tt2Wu/W23G42YuGoAI51eX+7Lj/c3BHAcbt+YgsVdutgOwCBKAWmVAsVtkxhmxQxcJA5EyCrSOIqmSwmDjBw8AwfICf4jgZwkH3DDBwEII63UMkMHAApILGsNiwBJjQwJoCIswBwELwB8FsFW86ibcSGjAX8CnBHdEsliGN5PC8ni1V5e3lZfvL6VXl7dlbenJ6W3/nii/LNq9dl9fhUjjCP796XzadP5SHYggD2vH7zpvzkq6/K6vKirM7PyvNiXp6Pj9S+Agnr7T3bqGCMlYEjAzjSXmL+Ptg3KoAjPC/aCLaSifYp0G/Yx7WgozEz0Y6BKQP6ajkvswWy9NDrj+V+A/DJp/Lhu9+UH779VVmBSQj+FJiBkPhGqxnqUa3N0QKMDACKzFR4Av0L20L2lJNytFiC8qkswMBxcV2WZwFkeQKgsG0QAjgAoot9iO/4PTNwNJYbpx6sS6UP4HdWnzPUQB8XznGpXhcb1ExbGgw61QZGSzP7HHk/i5lGzDJyp3e/V33jeI6BJRnAEedgHVnCzpq5IVpx2JbiegZo1muzTREAd2LQ0P4TgEPAjAAKPz40PxL6PfRDY7Eyq0ucMT2XZVYe4B8/gUEGBUeyXQZwZCYstvcLAKiOggFCo0wekcGDbZ0eH8sGPhh0ApFT0Hvz8ou/9tfKL3/v98qf/Mm/LP/6T/+0fPzwvtzefOJzYVQAbWBY+ByB0pBDgEuen8v3P7yj3w4Qxvn5RTm/uCibu0357ttvqaMA+hbg5qks52DiAHgbfpZ8XwA0zs7PpWEBNAl/27be4E4weADsAaAowCIEbizDloJJbKkWbqdLvK62RRH2GuSGvH7/4B/90/LlL39/f9CggkD1ttG40YHC2hyf62N1vnmNZR2IizT7Ow6wGIvXTF17KgbW76e8x6bmYG88LfkA/bXy5B+ag0N/3x33FIBjrAioAThqfHNCtwzP/u23/lz0Y9b2kDAemuexzzeZS3HcyE+09Zhm4sgyN7Zeg/nochz9moyNv1/X6kNOAIja87SYnLdNZR0dgDeGDB076xLx6kNzn2W/t2X6XUD1nXNszQN5jnNhwktjveNMHdmv9r3H1ouhowrAjOgRp6/xV++zp/3cjOkZx6Z6HTG25lM6cZ/uGZ9zyUB/j+F5Y5zVa2x/Tu3hMRnP852vpXOr2oDOvv/+1428uUOx9oPe+V1P1u7tpNGAnlGVFXTWusoVfdBBXV6sXmv4kwWzoenb3rNzpY+2RfDPrX3KGIADzqsRwLrA7jYbxGvzfhhUE7bPHVKCU0Y2O6NjQjP12s71XBmQgnD7NkgvaP17h0IfSjpV5TrU1yqe/NM4Um33OVq9g++dwct1fCO6aHSjdw8wNd/eILsrvvtKvs/Y9caUWv++KUOyz3Hor3Ho9zzyQw5Jm+vhxI493z7D+JL56xXUSz5zaB9NyenUc/2YuRkb59T6S5t1CqR6+FYtTpKkyPjByWj7Q/dOh0EeRIcVshkYN5j3Cony54dOemjQ0KNTgxqyH/heY9+J9i9g4PhO1TwOCgGdD3S/gz9BGZ4BHI8RFB4wcFQAB0o91HT1twFwCCDRCl8qgOPqolwRwHHNQCgComDfYBVcbaHiSnfNU8SFucjux47AitpgsIM0q+dU2Wsd6rV0wKLZr2arfP2wk1SeYdOCgcPJBVeriPY4MXBUu1zx0S2fG8ssmENIQAIm7OjIalM6nREJWXzTM0cPXVYV7gI01ApWABP2kgtXQpCOYG6Ia7UJjhyysritf2qtgjD4Q/OqizYGDumTFCRKjllL6uZUcNyjkl9khz73gB8yN+SZ4c/ZgaDAus+tJScDWjQvnIfoDRtNI/REBnkktHS1zwcAHNYbSWIPaJ72vKM56wCr6Hk1g/6nn5DMT4eb7m77bLfUpmdyDCKyf+gvB3B47CFTvyWAo01B9kv3j18qffyg4FEJbJH/Wb497XX3xmHDv6sSqe6HxNxQGfe8d+MeFcDBh/Fe8vrq95pw4M/xN35zEme4Vyxz9b18MOhCt0Bo48/y6fYIeC8vH8lLZRJ9D1UjNljJrhPfvxKzLZGtytuebLLNCTBmleJ2JUO4Tjd+A1B8AzPlaBMPzhnjfmG2s3n0CXTZNPb4lnbxdRXK0H0xpjoHDjDwFG4mGFVAGoilgLrX3sc+zbnaauirQj/wO9pDVODGfXncPBC4AZpxUozjcsylibqKaaxggPD+Z+u0e1UXo/JfAWz1J2e7iaBKbhqoFSHgffAfEPxFAhW9ssG0gV72G4BA1htV3aPiMAJDtVI6qkUF8lTfdrU0Q0932Uq2O+Hn43uwazDhxTYlSD43OnlW/kc/eFdHOvHNhHK0TFOVv7+UjEaCBa97Jzvpa8ay1t98N8CjtjTSAzV4lQNBSbwMqGXw3+f12He06RVwK18mJ8IN5mGAgSwAjR2hD45kX0OqPqxIx3KBv/VMJdaCmlu3sYhXg1WuP4/l+/vzYrzaZdTIFWJ+ryt3K7tHgFKQkCJA9/EhwG+JeaCGR7Tv6DsGuJi/c9/o2Yfja8DQ6saEz0PVEXbXbAhc07SGulcDMmGMnmOvGSqrzfbSB+kUpIzkK0FMqb1KtDRyexTLBBNKZj6J+5utAu8FiENfqKKdE4yBuWd173ZDmnfEhwwkwnVVWaxkLAAcSMqgzQhVtuNJBksEuIPJSDKIHDNhzHlFe6Z4DrsVljczcOycNTGn0cJBzBiuXE4tFGNfGGyDa4vy/amABQTVurguXru5ueGYxaKhfeT9josjOU+6e8jCsViyyJYR+xBnEzIKLpAYBSsIEqti9Dg7PysX1+eVgQOg85PTFX9HS5XFCnT5AnEgGYhWLAJxmYVjRsAN2lRlP85lAwZCVBaOxHpYPe3AXEsUQy8H+IFrENa5MnDUVgoA78kktj27C97ofcWAfle5HgRU4/yT9Ur1nMKGwfDILwobxrNGPFgwsPDEVVvStT3GPZsqSpPXIPsXsmj2JLVRMWujzx8B6jJTCbOiMcooTLD/q32uliW0OUjQPgLAoSr3zb3aptxtNuUWLcHw88NDudmKgeNdYuC4XYMRUgQWAnBEkvghmDjuwbqBZLHsosAbYOForRgA9nArFYHdlEj2QpIJguwvrYWKGKSgR3CWDh2QGTgAViBwoANwBAOH3EUxSREYURk4gl0qzoBk99lueYbiCZ2yJTCAAB9P5bgcsZoe7Bs/efW6fHlxwa+fv31bvnn9qpyXWZlv78vtDz8IwLGGv7Apm/W2XL16Vb748stycgEAw3l5Xs455gzgmEUbFYzxSCgNjkFn3VTgwZcjcUKgib19MSQQwBFtZfAdoAokyq3rDYpkHOX5sSxPV2W+AggDc6h4w8P9pjxs1+X9b74t7779VTkGOwkS2Hd3BTEWeDNkKAWDE5h+lku2vMBasM3t02OZwRdBcnt1yvc8IUF+clZOLq7K8vycLBzPAHBUUh/Zf+wD2tLg++F4ocNnc7VQSQUL3GsEOzqCZvYNg4alV3KblH5/2+7JljYQagZw2P656Ml219eSPQvAUnugqmfy++raSSHIjoe8xWG9Fllle+UWKq2VimSgnscMIgv9b+CGWqFEi7H4jv1LOxmMFvQLI57W9GmbD/pvjL2JCQ6Ai3X8DvCEwBvyiwZzkmqkBd6Q3w8lOofMHB9T79yipQmY7OAPYb2DXefv/N1/t/z7f//vlz/8w/+r/NEf/WH51V/8RfmBTBwCTWNdAVQ8Pb8oR8dzMoOcnZ2X+XJV/uzP/ry8//ChvHr9unz99U/LL3/5y/Ldt9+V//Nf/Au2YgOIm4VC8BNQhHWM/a3Wi9QDMOW0Nxo3bWq0n4NeNjgVQE/YbDBXLY7n/BnXBqADvgd+PkN7ldUJQRx8r3U75VeMcP73B//on5Yv/sbv1d+nfpAZSkl/J4f9gb8CAIduMR1jqD5xAiuN5RrGYjZ5D+VnnIrf13hVB4wam599MaL8/nzNsfh8m8o9cZYD89OPO6KNO4F8n6t3ohDV3xjGhgax8y7QVmOJmdEsPfhL1nTUD9ojlZ+Td8lzXVv2df5LjjtmP83nrDy+fu36sfRnld01GQdBZRnN1xyMv042rVHMUGKFqrFjvxZebT1XW7bCjsd6T2GmxmOq7bMap+NA7UzYntm5H9is8CtCdw986fpceqTheFIMbUQm+n3Vz39WUZrjmP+aQ3BMaBwIeUg2NQWhG3PxptfHc9yNfbCU9NX1hjYv7fesG/o4RfYpxnRkjhX01+6ncywG0eulsfnOc2TZ1fl8DgDHtzWa6APNPqUwUKhp9eqhOg6GBG1UutEG4KhAjvp0EfAdlfImXJocPkqiWxwrNssCnwEdUdFcKyZcpR1I0pS0avFcJby08jvqeLC58mKNGZAppTH2uSmD2C/2lA4eCJLBHN2bx5T0YYPb+r058FQzgaEZqgzVSsu2BnkIu/caapl2/amnbK9/jsGZUhiH1mzfPcY27uc6EVN7bmhgOk2cAp9Tc7vPARob475x71+/6XV66X0+RybHDHuvYPsR5XEc2mNTcrJPGqeAE/UznbE5JFPDe1kXKdplJgfr04EhUXZcamvMS0iGLP+5qeAxXZeTNt3IKqikroAoqROAA0EhBoOicrQHcKCvr/tII2GDFiq1nYpbqBjAgVIPAiEagMPPKlaKAwwc0efdDBcM3ME5wCHtdFUurs7L5fV1ub6+3mHgwOHODB+NMj6eO6bNgZoK4KDNeiwPqJSJygsToWqRWrK6MnDYHsmHayLEJsMt2aXK51jnAE0wVGTQZAAkrKOqBrdDwytHEDPMnA66gfZlZMLAiHhnBDubNmryhqtlAIfu20AcDn66tzb/jshVOGdPM1fdaFxuyVZbBjS/WgKGuGdQ0isG6rYdaUwR82rOoJNZenQ+PUVAlTpiFPDf4oaU5ZQiJpCnoYs9fi+nDy1iLjW1tHwXXtHsAXwhVwsGuCqALPpL4uAwAt2cJfkQXPsAZ9vYfnZQZkqH7VqX9M4Jhogac64Uf/lAEMHBSApnrdKC57pHr3s0R43mu9sG+9Rw5OPHddjeD1b2lR/z2cp+PDzQh/+1d/wM/u0JLCQUe1IE7T7cB5L3CvSoYusfAmixF8DhA6MPsPTq48sHMa14OpZV/aE1bJ8VEMRJkPY3MmfUrE3MzOB3R97NTBKMFvWg3BJPmg9LYVSxjpwlBsxtQ4GLKfWzpu3qJ4vr+cmldKxJB+p5KF5h7wdAD+sDvzMDROKwzuNqgPSGF0wal9M8ZCIZY97QEGJded0GoZGOk3yoylz3tc5W//h46ugbX3+vc6ygOgL4lGG36gDGYgTAAfYNZ5COANp4ZgohABwhV8EwBN8GFfr3UeUPumRXjJKpQPRZbcGcHEE1IYLTqERer8vNp9vy6dNN+fjpY7ljP/tN0E9bPpVsYnKRwAlVNzinhvkQU7s0MfwYJtII/GiyyHYtpKbHex6YZPM/M3FgvKLEj8+nJIESX6ryN5BkAIqLxL3bk5gum+wdboeSQG/2RxWYFvW0AxIeF58t+sJnUAh9L7NrRPC3+hCuxIyLeO4QeHfLOlTggsWhtmNJNKk5AcrVcxIrrkdwC0A+sbedxGbyIrUK7IMteLva/jh54/2SwBNIyoeNN4BDPkj8q+1VhtZQ1adKVGL8THqhdztANfQ7DEINPe7nsnYxCwmBGzGGxN5QfSy2oPFYWjqdZ4UayNI9mBus7mOrcOM8BIDD4AufNZjAeUIFv5jhPP8+PygQ2KmxGCeuiSrV1XJRTtEf/uSE+wVyz72Q2stouJJjgz1QCYsvVLbiNVTImv5dbZDA4CH5J7ADiWkkGh8emJhhyxS2MhLABK0V8T4PmMnBaAGDpAx62WMGkfA2gMPz4POJASOVWcOJDuy1aCWAZwPgBW2euH+QnA5glgFnlmFQw0NOzk5PScuOpA5BZLe3XEyAmpxkw/xrHNBjoHd/4D3B7kM9MDsiOwlAZ2DPwHXBsAGABvaXgSOovF+dArSxJGDj9PSE4I3T89NygrYqZ2ARPC6zudig6FHiPEIAPWT6OYA1i9bOI4FzK1ghfE6ttQ546ehCoZEZEXNC9Y/xu/dMbaEiJho1opEwax/iis226o/DmB7PBfEcWX/U4Oc+AAeuFq16GktWsBEq6FST7fJk4kxQE2wC1wzOL7sbZoeZxUwnMseOOTZdRKs8sGU6E/I/2IsM4AAwEewbBDgJwAHwBr8AVlxvyt39Q/nEFirr8u52U364WZebtVuoILEOm63zKAAZbmdGcEYwcOBchaILntsjQSzwBt7fWoAxeUp/SOvG/ZkAHGTeIKuPvqO6Xq1TWgsVABQIjmTrlABL8hpmhYt2bAHggA+BdUR7NrIbGDwJBgL6CejAIm8YfgwMOG3k/QNfQ4L21fl5+eLyunx1ja+r8osvvig/ff2qXB4fl+XDY7n94V3ZdgCOy6ur8vrNm3J6eVGWF+elLOblCaCsxMBBAAfuE+3jZrANYVd4NvZ65pYgCcBBeT+a6wsgMDAHEcCBlhfNZ3PCGC3fwPSJvb44WbKFyvMMCXowlt4TfAMGjnff/rrM1uvyDKYfMAJtNwRwMAkdDBwAaBwB+DY/JoADbTGQnMfrKwA4lisyjhyfnJYVABxnAHCcJgCH7BTXLfwK4VIEZEWM5Rj/BYCDWz/sfDuLy6pVvwDAN+6/4GiPNm2939DAt5GoD50iAIe2V85J2Ab0sXkBf6Vv87+cvKKuCZ+GWPL4HctDYKbbowRIiva1sm5E0YqvUf2fYMpI4EQCc8F+QfCGmNoIasaaB+gRvsk9W5E1MBVAgvUffaJo8xPtVgD8QsxtA9vEvQ3ALloBCjQotZuAeBEzk4KPdkcEcZQA9izKzd1d+Xh7R7AFWjtBhtiqbT4v/97f+3vlD/7gD8of//Eflz/+l39U/uxP/1X59te/Zjs0tnx5fCynZ+fl9du3pRzNeUS4fvWKgI4/+ZN/VX549668fvO2/OIXv1P+zt/+u+Uv/vwvyj//P/55uf30qazAghPzNJ9hb8/EnEFfL/Y+gEiwrUcA3ComZbY+M42tFqvw/VU3DuAzW7LA55gVAkJO0V5lCRDHqqzAyAdwB0CtPj+QyUrT9wf/xX9b3h4AcLTz2TDxvC9u73XNyb7+taEHl0QhnY3H4s/9NQ/lMV6aK+z3UbbbU2Pvr/2SePnYnPRzMTW3+57F483f+XON7eU59s85jjQs2nBM0J8ffB9dvPAZIhj8Evl4qUyM3e4lObXd3FQr1Bs6hnGSS+wZO7o05Sp6mev185iMfo6c7uaOBtIZvzhi1wAc7bxJ5TggC/DvoTbr3/37RBom5bOryh34u1WS0r71sxpo5wJexRVa8abe19gxc1hsOAfDolyNObGLj7Ce9La3xdZjXiJHMYiLp0nIa7grR20JlA+JWHwARGoUvm6v3XitQ2+agohxTbC35DnOMYUcLxnLN2YZHiv6OLSv9uV887XHrsNzsgAcv6mW/iUKc6A40pW94KZNH4A3QqhakCD13/SBOX3vBzxlVPLC71PKXpSegSNXW/k90o+RGMq7Tp7zzlzuM4JThmNK2fj1OpYpK7xnrl5iGL1B9xm2gUpLiqAm1EYUbhu3K/1adVQ/T4cMRK8g9kzFOO3YxAfG5n5qPV5qJPc5DfuM0SFHYsppOGSYx647Nd+fMx9jxmTfuuTx78rT+CfHxvnS1yYNQboV3nPIUZsa96FnfcnnXipT49dqDlJvPOoBMdD7PdBtTKcaJHVoLx6ar3179ahsy/HDd0HrqEpFUTzqMJorOgXgiMMpqcj19bBVUIY0rqC2ZG9rVbZYRbe112HVSRAnTvLvDoJEvqoGRQjgOFmWs8tzMnCAnnh1suoYOBQkFg12VxUfJsKhLFVOIVDur6A28+E+8bU0zqII8NVAn8wOcRs4VrLdgN/TQBYKIETQY9aqSsUGEowYrCxrAAkSQZh1K5J7Ndk34jCGZayBi5b2aA465dagkRqEEdNGY48QIMG/P6XsqoOAzkzUz0WkWK0VIunjmGcCLDUGgHZgkvxi3/sJMqraSZJIciYARy/3CiJFMCqCG1M6se7PBK7x8zrF0/aNZrLZ1la1xLWrbWaGyS7ORG6nMoQO7P7WJ4+zXkwVNhOaefTlpjuGB546LxxiA7DkJBTnIbzPWCJ+TLM8zCLVq++6YHVc1V1LxYwv0dl6jy7MxFy/r19+kXhnG7vlvF2iy47VPzT5CzxZHVZtddJ7oIMJjGR0gLHcu6bW9RgosDO3/d4YB+rF6Oq6NABHXmkMUGmPNqOxXwZz6PUVi8ZgvaveaclXfRT7N2U2OUludmMhkj7Mz1zH0cdPel8+tYfpwdqWcdkYS6JTp+MVH0OREQCl0tMnfTcI4MVgE8SikzzfU2NgEguMJwRCtI2RfRxe0gCOQVVEO82wsjH2DNk0ON0C/HBGzb6BhG9Uj/O6MkS1LQSYNNDiBACJ+41YNgDSOHqaMYkienb1iEciReMWxbKTmPZJBPRENa1aqnnm0d/a1XQyKerZraQSKicfmNTCF1g38AUABxJbaPfAaj/ai9hV7HORJDByeFU1CZPCzxA44erIRADD+Y0vjge9uTODBefSkpjZ0zr2hWgBYzvVbEiTO7frUCW2aL6rRjHYJkRBSfwAtHagAdroGCcTAnE9PmNudeoshwQp3INglAimBp6jo/qQrALxrF5Lz8ngu5MWHn86a5vVpFY0Kv/S2gems2cOuHAdotDDbJ/S6UNAb1uK8KepSgQ0gP5vzCONGUOAG4GM3QoD92O7jwDGDGMjAa7CtEWVZpubZMcjiVPjDg42WdOYXKgCJLUOeL9yNBGccjA5zQ2fPcBAGaCAkaEClyzSWbIcAAAgAElEQVQMAbpwaxhVTA9jHdYseL4FkpvBqGFghhg+/C7JagZwCDwBQI8YOAD8wHeAobnPDMoBiIEV9Gp5hP0Kfx9ravYNyLMB7AZ4615gqVEiBWAlgCdWqwXHgqCmAS2QBQC1lFAPlpLKtpOANWQCkH8suUdCR2w4rS+ctYRAL5hXzyOeTdW4kCewGjwweYlkNgEhUSmNNUBSiQk2shjgOUAnD1r7JwJY8AV2DsjeHJXFnEsxGnBO0TIF4I0TfK3K+cVZObs4VQuf+YwMHMvTRVmerAj0wHvgU6JCn8xG99syB209kutm/yHTUCQ9nfCirM+oS3FOYyIe9PnBUGLbqz3pgimdx/Aaf+JeCEaKYAayAqtnGLcUTNavt5ONfMu+s32A8BZCnwxihOGeAExvcITHrDNL+BkGqNf91VVBBsuigC3tHEPLmaoxtfyWqZ6BA38MQJDPYCkhbDCHdKjObNLNLnTIDBxoAbZlG5Wbu9tyC9Di9qF83GzK+/W6/BAMHDfrx3K7wZ5Ha4ujSHqqIh8gJ2RN3UpFrBti41DxBeRPSWO3fap21xX7RMGrhQrZhoKBQ4ANyRblC8xMSIryZzByAKyAtilI9h5zn9Am83vzr3oGjsrCkWyu2rtIZwDYYRYOAk9TO5XF7KiczhflfLEs37x+XX76xZvyy6+/Jojj6vi4rJAU/3RDoMNDtG1br7fl9PSsAMRxwhYq56WAgSMAHM+47zbaqGzvyRICEAdBJJQZAcHEluVkixIMtOMV0IG5A4hrUY6W0dYkWDHUQiX8v2D0ABAL+/nk/JQAjudjFVE8PG7Z4ga9TW7ef18+fv9deV6vy9PtXbn7+IFtVI7RegU6Ha2tFmi3hHYpaMWyIMML7ARaxs3BzgEQKAEeizJH65SLqzI/EaiDiSOG9aPNbLS/cZuUGnPBusInBOta+BT8btYaOnVRgGJGJ5o8RD8M4MiFScO9GS4AL+l8Q/XfR1qPtphA9fi4PgZw4LP2w8Q2E7GVaNsjP1ifhYhBt7Glh2MxBm7U9RWAx2COncIr+lvNxPB9ZK9VDAy+MH1i7kW1LZMtEbi16tIwx/S5EqgY19iyzZzicGj9d7u5I6gBjC+1nR8BerBXC+5jXUdtVgjYXSzFvFdmZbFccS9L/6wJ4LjbrAXMCT3w6s2b8sWXX5Rb6Kfbm/L+3Q/l5tOnylar66JV4ao8H0EqEYs7JbvHh4+fyO4B+cP+u75+VW4+3ZQ/+7N/zVZq5BdjTPCxzI+ey+JoVpbzo8KzguqdFIMIuySVrf2H1wDgODs7K1cXV2yd4tZt0IXwdwDgUBvJJ4LCcF2DOM5PTwnkgE9Epjv7gqWUf/Bf/tODAA5tgXZ2+zGx+5fEvZMp3Rv/7nMZU7kRj3tfbPhQziHHjafuk6+/L079ueP2fPw/Nd+7Y62VW3kp9jICDN5owEBlSR2XmeFnhr7Q2N+mXjuUExiXucMADmrKFwI5xmR2TGb25R/G5HT32caCio7HGXA7TgwwtQ/G9sWYjB+S+6n1bHPoM5yAGz2AY+D/juiZQ/Kf12ps7fp9tHMeT/ptTGb6tevnw6EV+9WHclE7+5o+dTBed3LXz22+dj4357Nz/kyem56Jw+/bfZ6IjnRrkWOM/f4Yk4G/cgBHqIpKv5WpyowUygGclxqUPBEvUdJjC8zDYwqyNCFrBnewSBEgafeuYjHIK/g6/QTvM3q9AIwtztR1x+Zs3wYfE6IpxfwiYyu+44ECtgIbbpx/OwEcn6NAx59r3Nz1cvlSQ3nIcbPCzN+nFMOUbBxSeJ87J/28fK7sTzmbU3Ox7369zPbPcmgfvsQhfOlaHlqXsXt9jpNUr18T4alNRjpUUvlHQtsB9PYMw+ThbuHQriNzyMBbNicdkWcAOH7Dij98uYLA35lEiKB4rS4AWAN9rkmvDDaOXQAHEfQ1SNcO9E52jgE4Kj1zJKsagEP0CqgaWZys2Ev68vqSAI4TAjiWbJ/CNipRncuga4a0UlAjoR41ZKIpjh6m0W99uD5RFc/bRyIzM0K0WE1UXzrZ6WpMPQiCNfznii0m/F3p0+jhBSjJlW7uZdqCiRXuGiDGHfmPc0gFWvC+gUS3c666sVpRR7tv4IiBCpHUd+KwylF81tFj30cstHHdBAap7VbwObdLGaB2I6Fbk6YpuVzbHHjpckWcQTJaENrk5Iw2qv9YsFj+mmLOzmIkKbIex/WGznF+NgFeXOlnums9fwsY88fIhSdoV12yQ/pvoIs5LSkZuLPw07qh7gMndPNno3LfjlNvjwbMCBPYBs19a041pjcHzxJ7cQoqManTQbXeAXM+V/+P28ME6JiA4uuZ4pDYmhrW5HsFRSiTEbdpgIahKsqIeh8Y9JE8dxF3DGCE94WjhzEefihAAimyOA7gyDMegtndM0bRgCA1SRKByx2QdLtO67khWW0AOicNrTD9rG2uaiuQ0QUNhFzPCjL13rbDXgYe9nWrjm/z1MvyYC8N5iKBVyqDAHSegBR1dxorleY97zkn0ypIKAP1aLdUYcwZNSU0WY0iAeLAJytbGxsVgYVPs3IHsMTNXdnebcvj9lEAjthX5UE9qZkkenwUeIPJPFD3RxVrsBzIJ4g2HY+PZDpA8se0xaxiRS93B6PhL4C1C/TxoJFn25QbMm4g8aLWBpIZ+gZmP4hzoc6mYu4wmwD1bbS+4d8C3FDxaK4qjb2r9woY4ZYbgwDFzt5vuyivUb0GrxPV7hRlVfMP2q6Y2QEJ57C/DnrgOTFnmqsGXOb12fbDdNsCJTgRy2B+yMVAPs06UEEB0Yc1MUlUu0YWElRzKvk4NS+D+emCe/bXkLQmECXu4wB8/1mONd2L6x0tR6bYR7yVcS+ACvA+zkX4GvYjXZhiH9X2hgAOZMoTY05rRmdcT2P/zHNBIEgkgIfFIfINwiS3tYg9LZ8p2q/kAFnIX/YrvH5+Dv4OGvFooeIEUANwSM9UyFEONKFXPWQqQFRmtchtSLxG+J6DYF5LAA4M4EBblPoeytYRWxvd3d3xa7vZiMUPSRMkfCPJB73gswH2vK9hho/lfEkQB36XPDYgiyplW3uYzMBRY0TRyqglHdWCyDrDylYyYIa5ZJaZPAxWArcSdCU79mPaf9Ar0Gm4N7x4sVccEwCGRBsZiCoboXSiqofB5iGZBYBjsUJyCxT0p+Xq1VW5vDpX8vv4uRyh/czqWCCP0xVB6mJFOGKLGjAVQQ4BSidgPZJ2kAPvAzwpq6mPj8gIst3cl8VywfPQMFEqncb170BjVecGUJa6uLIohf9J8bP3OzTAe8/rZqPqzmTZLxS+wOdmJTuzx9v7kPw9M8/FM2n/db44E6+xa/JZwYfMqIL3/pCvNzxvJLcinW1bvA3Jf9gmgpxQ7ECw4gOr6DcAPQWAA5XwaJ/yYbMReOP2rrwjA8djud1C9yMheyQgQYAecd6GfZZtfiLYUsANsSHxnmAliBYusCcVwBHtTHVAAlgqATgAqiJII8BBZNDpABxgmQjZMvuDGBsC+eAj1qCFynM5gv4UNRb3G6r4MT4yMvL11kYlt4I7fi5lDp1SSlmWWfnq1avy07dvyu/97Gflb3z9VbmeL8oZ9CsAZJsNARxgAUMblRXaJ5yel5PLc7YPeZqDNUStQgrGs7kvz5ttedpuy4wsIc9MIuNcoViA7C7bIymcOgBwRG1HmR1jby3K8WpZjlYLgSuQSDegDP4SQIX4wll/VsrJ+UmZr5bl+QiJdgFgUewye34sdx/fl5sPP5Sn23V5BLD13buyuflUjgCOmx9Td4ApAS1aANBAKxXGax6fyur0lIl12jj4YScnZXF2URYXl+V4ecL3B4FS86/mYuGpZ9Zga9BxogGOuacdmyc2zwAOMZT5zI2WMgbW28fQHmpf3j/ZxtY9bUBD59MPdYpsH2NS92qv53tlOylWjMQOGSBM2Wy3RnNrnOb/BMqvAjhakWv4RwQX654V1g6wB4GjDbwBewAgB17jWAJcUR/NYGzGHQQqxDqKdQPXEXgDr2+2m3K3BjuUgINsQYQiqkfNBdYd7CxiIAOA7JltTZYnJ6oAPppzb8M2rO8B4LgrP/zwrny6vSUDHQuPZrPyAN319ERZgy+3vVfbNGl7YatwSwKkwc4CsCSAobCFzwA3CtBY/fPY45gbtEUCyw0sKLoH4WsJ4CJ9FZzpBaIVjCOKc9HujCxkhf7I5cVFefPmbTk/PeMYyT50f1/9HbDVEHz+8MCrgOHjbHVSLs/O2FIFIA76FrBpLPA6Kv/hP/ln5c1f/93RU2R+Mcvg2M9Tds+yPbBbE/GFfhDNDg3/MnatqThSvsbYGF8y7rFnGJubqfHmPd//PDbuyfP2yHm5n7N+rFPzQh3Xx4brgbuPwYe/ndZtKm4VEFgOa0pmxoRt3zinhHOfr+Vz5u7cN5+oIcla3CLPXz6j5HPclDx4PC9579gz9XaiPd8YEMavtWS7Pm8wh+7ga/SymV+fkqExue3ndWwftDOHz9RD4MYuA8dwBP3Ypn7P4xtbq16mxua3v/Y+3TK97lFQVoHRw3k/KL+/BYDDxb94DrMdet3zeDN4wz9Pra8EpxWZTc1RnvNxedYZdvbDD989ezCHFnNHcXRX1k2NCEpo1ZE+s1NKOt9jasE/R+n7elnA2s+pSiA7gh2AI7brThuVqY36EoV5SPkfUqD7/p6VXFYKU585dC1fo1UID+lad43Jv30AjrH5PrROP8ZIHrrmmNzvM8g/xkkbG/chZyqP69AzfM61pq57yLl66dzn902N+9C9/qqcnikD/GP23dS1mjwEz4MTBjtI/94xHEsi7kd+j8nlIYPTz+XseVuO7r9lQPKedKwKvtaqz2ipkoEdOChlAAdo1wniICUo6MJVYWMnMQNVPgfAQWZNBhaeGYRhT2kAOC7Py+XVZbl6dcmADQAcTCIg6Bk056zii0r9fn1r8j3aiQm8IMrqZpgVvXGa1Ef2Or91IiNQ4EN9JIsqT2Nqb1LBdQGWYIDAYI5EDc7e566srQEhzEOrcJGfMXRkM3pRlH8Of7bvtQI2ATHqGBKoI4dOIwzOJ24OagOG1DkTF0Vj8vChJzLRZueoUo2AaqVda5I5gCKEM1Xbo9gPCAfdwWhep6NzU0WQHTJd30lxP0cFzHT0bZS7VCXYbLZnQyAOteMRc8uQxcT36ioQA4bhJNeUvRk6mC2MnePV7T31yeKldrDJszqsZgqvKYJbPs82/RESVtWSQAL1X2UsqAXHTRp3Dse5IqtdQjTb/peAADsggUifRQVV28+7oJUxWzH+2u4x/JDP10aqCFw/jja/DcCh14Jdho+YABv+PQgCJKCNkrCq0Ap8iiQwf29BxBjMgClDwYQsF55fpnpi7J6DNt6Qil0AR8VBxXvdfoUVJ94T+J4Cp50cDPVwllEEjBOyYTTAMrWyCTQ38ZZp/zlsVBbrDhjXf7bujx3GvxEAhzO8WJmBuI3szxQUTnAPPpGH5yBqBYwxSCo6ZYI5usppEOAzYFmOmNDbrrekX3/YPJT7u/tyv7kvDxu9VlDhi/1FMEd8LgL3uIVbKRiQoSSlGA6Q4ERlHKrqFeNHa5V7VugDLIIqQgRb13cbVqvf3NyW25vbWrXOcTOY6/YoqEBWFaTK845E4V+DxNHqDa8xuCwQhUAcz6pYhr+V1rWuTgVIhqRX1hPtZyaJq/xJtqwXMkOlW80JDGKmMVXpO7Hg+RGIQINRUkDJY9/PybZWrRlU22bBsK0LX6Du2nQmpn3qAH7u2d776nxvAGwG8WQDLKqdb4AXfIZJsATiQLKfSfmlvhsowDVJzBEVfEKmBrWW4Fyasjxktz8rZF9WfoLWQj3Ztfat9YbsUA7W1Pkl9Xibb4UPpA/b84cOC6CQGT2cxFXh8W5xREVo0lfUf1FGEYwBNsmNNXQs+OPnq4UqZLJIgKPU/sTtvOxjVvCLgZSoljV7xaDlTyTuY1977vxey21j7gDASMwcZJJYIIGEpPSWexvnBMwl1vQEiUywQjw9VpCHWDrW3Nf4Wq2WZQnqdFb7C1yUgSvWAbheZQNA0iW+PEdRsCV5KEgqmdFOMpCBKbZNZBBw2xAka5GgDf/fZx5R0iPppeS9/H9UMCu5zfZV/CzUpc5JTAiGjoBcfvr0kZXLAKfhukiW41lxPgHo/PrVVXn75dvy9ovX5ezyjIwb9L9njwXtCR+e0HpjS4bBt1+8jXjdY1nfrZm8Pzs/Z0Uy55qsD48Cj7sNARhqAuRmnTA8EzbPoe6DBGgwi5386QBwVLuaznTZMFURn/bHJghyq4zLhgWTD7PN7V7yYnLyQTf0WzJ/Uk0EcnuH712vJc3pMwd1ANtexCEhLK3+HieOdN6ws9qIxtoZXmuh5D8SowBUAOCDpCy+E8Cx2Zab9S2r4G82mwrg+OF23QAcG5wnxMBRARz3YNV4KM/3qPYXQwQZOO5xXle1v4GDBFUSmCdQoMBuOp+YfY3sM9APc9lvsmzwC8neYN6A3jADBwBMwdZxtHDiVi2MTLpAqQp0A5gt9PXI71CEbCOBsQUQEUldbKQ68+H/gQkMMw/IKBoGAcTx+uy8vL24KH/zFz8vv/zmm/L29JQgjjmuj7lhS1f4M9uyXILF5qyszs7K8vSk3KMNlIFz8HG2WwI4HjcAcIjVJJrEBZNKMFxR38pOqgWHsQsBnj1elBnmDAn0CuBQixn7YQ9kY3kE8Rn9GLR/nS8XYuCgzlKLpGcw7dx8LOuP78sj2jHd3gjA8elTeX64JyAPLZcAnnkEODPaqTxwfZ/LYnVCBg6yKWBeTlYCcJxfluPVSTlaLsm+AQAvdRuuEYBLykZipfH5GH4g94qCMPJfzJQQIF6Mn9ovwBtVP1d9sR/AMcgf+DOTKqQ50PSTHgD4bQAO+wVqV9cYTqkDws/ofQ58Ri56O3sIyx2+VGfvxYSD2FYwRnBOsR81HrNwaC82AAdusQD49Fh+bfONJGts+WfAlwEcBGnA1m5oQxn7Wizpx0jHSD4BvsIaPXDM0lsA9JxdXJTVyXlZnZxSXrCct5t1ef/xU/n1t78u7z9+LGsAoKgXZqGzHsQKxXMEIai0JQBm3D8GQIPFPkflMUCxAHIYnoF7qD2hADRs9ULgFJgx0AqolNV8xtYpq8URv8/ZNoVKOU6RBnHMqDcxXwBwXF1dlZ98+RXbJqM9HNYNsUaz+Nx++MB2LU9oDfMEoAjuMS9nq1U5gU4A4xd8D7RVYcvCefkP/rEYOD4nnt770rYnY0fPH5MbqNug8+39+mDPZFDBCDAk78exM/DUubiPe9kPHXvG3kcfe0//+alnODTGoR+ze6excU+NZ/de0wwco3O/c+FhRGZMTl4yN/vk6Mdec3y+tb/bGcitPKYZOPato8fW4qQt5qdY9NTT7wIt2nOG3UnncV1lWAClY3G0Y0r+Xb83x+Qnj/tz9tg+nZFzCP55ACJwbCOds/u17cc6Jfv5LNn/nGfcumBMJ7x0DvLaNj31/x6Ao/nu4b+ms20P4MhrmeM2/dm719FTe6yfo7EzfJtv+VjHOEsCwJE3Tu8k7Vd6rSrS1zDbhoNFTbDk9Iwp6ylDMKYYxjbwIcWPv7tiNi+Sgyc9O4cpSofPHkeBnHCIg9nYHB3agNPqplH2HHrPPoU9NndTBnXqda+VruWK6qDgH1EOVQmoZDmc77FkzxhCcfg0Y5v5t5mP/rOHnKop5fwSI/mSa++7/ksV3tRYDimJ/LmxsR4a/yHHbJ+TMLb/e0PQlPe47PTXz+N56fPsk/lDY9wnh2P3P+Q4HpqvsfVSz9kMmAtwQLSrUn69OU0N7JA9nebAZHnc54j09iEbslHd/rwps+234wwcoH3kgVFVPkMGDtGg86C6AaAjAziihUp4bYcAHEZSVgaOqPFC8JMFYKHa1UIlABxk4Lgsq6B7Rp9pVq1VAIeTJsOIAHMUNfEeyXen4iuAwzo0Azga1bATowZJcI6dFIhEnMqTWhCxgikGciHAg9kvCAJwv1bVWCt5FQFWAjhSclty4K/dgKedZspZrV5vdNLhWAxAJE4D2enmexwAMyvHyPfqqLpjbgI/VBmMMdQuDk4Cc0J1nKhJZwJYlGihgx6J7QrYIK0+m9bEFGkeGJSNqhK/18wfrujzc2PMhwAcfK6wrbGgNZzs1ikMyhCUM2w9U9PaCUhDkZgISNd1HiqUYRViTQq3NznoNtRTL9TNoW5a0jJsv0ECphCJi6stQ3yIP+uJ+jUaPII2greDtourJHPrCkbGUiuLdJEm6Y1RZVgV3WtpS5MSdf7nxJ1G1J0q9xwyM6aE1zDQIsGoGnLbOseU3SHdIeeSU2crzCATI0S0l8Am7FNTEWlg7kcved4FcET6IzRCD+BoQAv7fg1skcZrZVbXTNV4bI/i8XNqNb/eb/I/XbJoYfEKOfjbr5GeitcZCHE+oOfP9NCGUE61Hq7dd/JTA3PQLXgGqewAVjJgzk+eL9Y2Uuw86c2koesuSLKjcSb6T07teBQb1xLdshkkVNHqd4u5AgdHQDdmhcT/iM8+zcr6dl3Wt5vyjCre+0cCOLZ3qloFABNJH8jX/AjJViVQde5CzsOVgfeV/QK2B/cR60YkZaPaG74Crov2KB8/fCLLBhK+qNjH6y3ZFImlaCXBRC+ZPBZioEByI84qTEAgYYGkiCmp4ZuwX31L4GJ+cH8mrgwQo5/Vdjx0um0nq/GC8YNV/KzOCysUJtUB97HvNQAQ6V7eJRLoZthQC4toiRJsZu7fjnGw800ATxjMD7ptj5PjC1aFpklDcgwMcXFGBSI2jVf3QpqDMEJhXyPREsmnJqdhHwM8kG0l3tMzcNiP47RFkEpVoQ0YmwEcjDdEkmTKB7c/a5ABrsvK1tgDfl1J92HwUXZG1aGsFo715TUNzImESvXXKU9K+mCNmLg8YsYt0ejbgjffy2aZAI7wGQywqM/GtQr/q/qaskMG/8HnrQl5e0N1Tc3QZrYzxyISYw0WFpXtTiR2zKYZ3KC9JoAEntGxIPrQBFcU7e/FggAtAAfMCuOWIUz2oL0NABkBIAFYC/sd1cNIQFGnzOcEb/CeoafweL6+xjVjv3owAAgQ5LYOYuXgPAbjToXFPqNSV4wH0AOY/9YKguTt2pkxr54Xn82wkmTT2GzkDcxUgSyAhJS3AS1kuJiJiUOAMbAMhjUPOQJDCUBqAHAAwHKPSuZgKjo7Py0XlxflzRevy+u3r8rV68tyfnVOxo3jJRLjpWwfwdRwx3MOWq3gTIMELgDzkFHMiefGSVgnZM1ARHmdIQG25d6rYPYKXJIdDes9rFSM1+3L7LarSw7jIJAeTt2Yia9mutm1geUN/5ggRCnQQGcMtV07k7SEQAUzxX25bnXV9b4Efw5rm2J4LBCIVAbXO2YmsZPIS0k2uTJfhXQFm6IYOAzgaOANgDgA4ACQkewb67tys9mWD+tN+R4V8Tfr8sMnvI4WKrBxCcABsMb9PW02wBtgyKJtuwdQUQAOtjuN6n3KGpk7hgAOsEtYH0K+/QUZIgMH22+A9cWtU9TDG6AOtmkgcMAtVFB5H70PosiCsxMMHARmVBAHs9xiJmE8QYWD9T0+85mNyQAOsnCIgePq5KS8Pjsrv/+LX5Tf/ek35avzi/IahRvPz+UYtgX2Hiw4222Zg91necL9M1+tygPYLrx0SCjD1yGAY1Oet2A1AQMGGkJELMYFjgYB8ECuI4RZJsnEg8S5ARzLYOAg24cKRzBfkoVHtp3B3M1XmOPj8kzKAbM6qNXG9u6mbG8+DgAcaKPysLkjQwFaSKBtynO0sSHrAvLjzzOCN8jkFeCOOQAdZ+di4FitCDJhGxgCOILVGlnzmcBvlovQlNJpAVCXzvVX7MsAoMI+Cr4mIN5u7GkI4LCNm0p+TLi9dTdbtfDc7iKhCjoVWIngzgFgQwwZljt+D2Yt+m71SyBomYsG1FTFtN5ncFRtsUIZaWAFjKkBe6NANuYX64P5EbMaQBFiMBGrnHxa2DCCQLaKtREUwn29URud5bL6MpAr+DVgZUIABAwa+I49e3J2Xs4vL8v5xVW5uLwuQEjAF/54e1u+f/e+/Nlf/nn57vvvy6e7W83XLGzgw31sa7QhwaoKDA2wCMBCD2DgAGAS7cTo50B+xK3B2FTYTDADaR3EtgNBBVBjcVzKanFcVvOjcrI4ZhuVedIfBEdS1oh44t7BM56cnpTrq+vy9dffkIXj6vKK7FSilZG/8wHP8/59eQQL0f19OUI7FTD4AIB6PCdo9ATt4VYn/I65/If/5L8rX/zy/58Ajj5G/Dkx7pzU7BOcvXnP9zmUp8r7t//5JeMbi3v31zk0Xr9/dKzDKoumC9pN9uEQkkc1zJ/9NrmMPl+xbw7y2ozlF6XapOMM3oiHbOfjfFZOenCY1x36ZcP7tr/5zB0qdRCHy59pdqOxaCgm0mKYbQ595tIVbFN8jfhIrZ/Mc9+vQ/59bL76HOdLZEvvGQL9aa/SGXg4lyk2OfK8+/Zxv097u5qfqc3PLiPWS+bBsrMrjw3Akf2IXV9gsOIhgy5y1Dpndoz+Pv21HWsYFgFIsi0DecyZ+YStuWo82muV5ck/23Fs1xyb86FODJmlnxUMHIONlxZ5+MFOafCPwwClFrj1Vc0BKfdxnJq4sQU5JPT9tRyQ6pVoL1xerH0ADiHth1WQw1B9LGYcvMaU6Niz5gWaUrz7hbNf/OEqvUQJ7FvXobJ0UiQpjUyFb2XdyYyeqyUkh/O4f/y+f6/c+jH/Nr+PrcvY9fYp5/79L73mS+c+z8Pn3uulRmVsrbMumJrjKbmdmoNDxr6Xj7Hx73NS+r+9ZBy/jdOzb20OXXdsL7xkfXd0XexD61Wh/4MeNiH723rmvRy6KxJmY47MlGGf0k1Tazx72pTnza92AUjVLp8AACAASURBVBwAbcTBl712eZgMEAcCgwHeYL/PqLDFoVOo+/0AjkqTHlWCDiq7IlDQF54HBwwcFcBRW6hciu4ZPWArgAOBpxTwzYG3CJQPABwKxwaVqA6EZsDA+6Ql4Ra4iUpLWuc+zbY2CnwmpgwnTWrypAECaH8TAwd1ajw718t6uspBAnDUYCzunJKzTkw7FmFHJa4siuJGgmyfwCAFzU2sgGNXEWyqMlTjHE1m8+erjeuQ12JcMKg0nKiYTrtU1T0PR5jyLEuvdXAvXvbsVrBM8SUnk5UcZzKOgYVo3ZLWwcAbOtYVxNGeOSL5FbjhdWmilGAupjonA8eQ9lmzE0mXdHjis9JZaY5k1VlSCFXlOFVUX6jtHvZY2H3ljiMfc7Cu6j7Op0ECTbbUCsJeVmQ36u8R5+uD+ul+KnSKA6STWZ8B4JAU5H/RWoN/sFDG+IwSyoCTCjiIXTZStbJnVtOfBB7yP1et6nenRmJMEftUNW+as5jf+kSD3/vd4EN37A5k5QO+pHKwBHpxrLWmZyxLed0yAwc1bTzK7nvrmrv6rn8vqceb/6kLxZg8QXUPj80uEHpTs94OTlrOcQBHa9USemIoJMOL7x1LvLWC8YagjXz/tMpta1YBTYmq0G9t5IMeKp28CMgy9pRZtqijGVMOnyJ0qg6zosZnwvleVOtP20e2TLm/Q3DzqTxuHsr2dtMAHGTfeGaidUGqYSVclWR4Kuv1HUEXWCgEjMWUoS9rBCU4nknvDMp/VIzffPxU3r97Xz59+lRublSRjso8JIIRQIXOhg1Eshf+BbajWzhguUk9Hp1hoFrFsCGAA30RUle3illJ4UwVyvC3DJTrgLIyrcFGwMpigF70ZQYO6vzasiUYP9zGJJ2r7Ls48ZdZESq4ICr+VVEJEIwC/e2f9Bj9LTwPgt8M/KtiFi0WeK1ITuaAkO6nABHBLOFjKkgxZD5ScjQkiSwrwYCQ27wEU4E/28AMYcdc5GGQRgC3cvwgn+c5n57XWG8mWGJNvI96fxb3z2ADJK1PT0+4bphDJS5F8S33SK2FcmGKAkK6A+SC4ByAaQyIjSSdi1raM8S8IQkAEMHxXAm8Gpxz4NBJq6Q+kSgL/ylTvGqITS/0AT2ZDduH5gLwM+H/5bYqXmf+MbG/yUNsLXbyfb0uFXjD9gkNxNHUdRunfXKzcHh+oQ8gpxwfQTUPBHCgypUglGhTgv0KOdPeiqBsYl4Be97p2anoZmcCcCBZ5RYrSB5jjABw2Pg3+RcAbLNBC6YtfTnoPgJFlmpD0uQ4wLWxDpzpOH/gmQBIEfCmtfNVG4UnyoxAbaCiV5Kb34/nTBpvAYKLxCESRJBV6s27u/Lu3bvy4eOH8unjR25VJJ7OL8/K+RW+zsv16+vy9c++Kq/ByHFxVmZzAI4eyodPH8oP73+gzJ+dnZbz8/OyXMzZugbPf3p6xkrkk9OYuyPsiy0ZHxZgQzk+pl7FuCyHVd8QQBgeTGcPK1Ahgz1G7GmV5cHfMrg2q7ewaOm9A883fHODOHuGi2zAx0AcVmv57LsvzuY9VcGn0EvRjqYBOMzC4bNFsssJwMH7mIEP+wCtQqKanrYQjDUEcGzLenNfbte35TYYON4DwHG7Lt/f3JV3n+7Kx7vHcrOBHgeTTdgxAjjAMvEg9o3MwPEAZqEAcEQbU7Ai4Ly+D8ChFkvShdQFaMlBtg198fXMxpEZOAjiUEsqHnMDOKcN/ywWjqi6N4jjEIAD+sNrjpYhZAF7npUFwFPluVyfnZXX5+fl93/xcwI4vrm8Km/BsgEQIc7Q8AWgA9DSCaxjaG0C0MliUWbLY/SVkp3A2ACGQbxivSlP23uCONSKLuIAAcxC0t8xG9pMAkhlPgXgmKuVyWJZZhXAcSwARwTvwVwAeQDrxtES759r7vge2RC0UXlAG6bNXXm4u2P7lPubm3L74V25/fC+rD9+4NjOz8/KYqU2KmxdgXYttDVgUgHYVqAa/B2sG/NTADguCsAcAHFwsdASz0CLYHiij0VbKxvJGP0UgMMg7dp+CoC5fQCO5me1vdlakw4d87Hfxg8GPL3VJIz8H0Yt7Fck++KWQmTPMMAj7L6BGgJnmhEsCjEGzLkh06G0CNRATCxsINsCpXZw2f/B/oBdEVOO2HAMtBMgFsAa+VYE7sKnBSDpAcAesOmI1ZYADrbCMZuNgCBYV6zbA+YDuhxAhbOzcn5xWS6vX5erV68J4AAU+v3Np/KbH74vf/Kv/7T86ttfl+8/vC/bh3t+juAzgv1gg8V8c4yYBsYBoLSBGkfHBHGgbcqW7aLwN+wJ6ROoQ/uw0EVsoUJGDIFCANw4WR4TyLGAHqrnVYhnAKBQuTxTmzI8IVh2L6+uyzff/Kx8+ZMvy5vXb8jmBVvPdXt8JIDj47sfyv16Ux4264KWKmyn8oyR4ZkAGhGA4/RErBz/8X/zP5Qvf/f3/40ycPQ5seyDjcWqf5tYfe8LTu2/bDsP5avGYtOjO/kAW0j/mbFnHzsj+HP9OA/le0bzAJ37IrckzlH9zyMPmc/tYzmSQ/Pd/33sGfbNwcBP2jvfBshm/ZqKHAZnnR6MIG+rD53FMSANwefPukI7n5E88v+NFa0CaFNRS2LJzBFAf9Zy3a7VhrFPjsbma0r2Xypf7YzYzt8+6+Yzn88leQyfk+fZN84p2R/YpXQW7edoTMdM6oHalnA4530eKuoxWwQ31l3xCBc1DDtHjM2NZUVnWBca2K9pspT1Qs1xBLtmPsc3sI3GoX+RcfAYq5y2c7nXdGwv4AqKexyX2bt337OFiifwkGJof8+JkmFlSl9JlIMvY/fKC39ISeTPTxmb/hn66zdBDjq6roqEjmqimPKY/Ll231pjoGXJ0Jz40D5hnfpML5xjivml95pS6uPC217dHbep3Ptgenvu7ETXGowJQNCogcvqeRAUfclTvOw9hwzv1Ly8ZLwvG8F+5d9fY2y8h57h5Xt4eLdDzlS/Dz53rFP7dey6Y88wtQaH9kJWtoeeYey9Y+u6z4jtk4MfI0ejMhAlGw4q4z0VxBEHTZqMhNhsv3vPJj0nZTSocuiduSk9na/b/1we1xXAAcrC2iqlVrkqecGESbRWQX9PVryAHnYrMIf/xhYqgYx3r/FU2BAVn5GQCAqsUQYO9OolNXDPwLFUCxUycFyRgQMJoQGAg4msRlveZCp+AtWj2VEYtFUzDFeRy4bpvbDhhm4ENMOWg9+zC5yd0exotn0bn5gFjWYk/936SgFkvccpWwfnc2Axaaj2QIPRNGfcYzRoodKDZqcptz4xm0R6MoEzlDBs+8/oWQNSNOrBewxHiUkatlBpdXFylwC08Ky1AwZlunOoaq/u6NHdUNcGJbrXravxIvLCZ2sVNdyTuXI5/mbb6L1JQE/P1xBglOqcdwCOto4Z7KFnNkgnAzh8WOTfBwCO+u6Y+rYGVUArvEVrokRdVKvWvFBiOOniYo6rU5844eyDVQAy+Ok9AA59dOj4GjLgfbQzi3x7JCoHzB7+xK6m3k1ue/RD57vNRIwiQA78zZnM/JHBRp4sFtDk1nlooIJ48nog1ciDmaQmLrQ66Vww+ruevq5knYT67Jn9gkMwgCOdj+q+qZvPglEhaWNMKrx3z7oycqDx/MoGtcPqDnhjdwm7V5Rgzeqr5XmGzBT+4NBGu1JjJMs04fOPXydpVfvE3gztSFcBRGN32/EdKgPHUGrzWc66RgfTkPvcnifJpXwIDYYwtSr6Ct4KSKQXAdx4WN/z6369Lc9bADmeyj1eu1PSES1UkBAiHClamIh5Q7aTQZmiKl9RfSsxTPDG0ZxgDibj2b8bwI17sm2gPcrNp5tyd3sr5o+7O1ajGxhJmw3qcURvC4pi1bLNjAdI3uIxWOFHWvqwl2TcEMBB4A1RT/PvAXgwgMLTVi1qF9CqvlOACwR8aXJIr8AJ/qCtJt14zAEC80gq03chw4aruDOrWpMpJQ/EZFKrkCNwRcaUo3lQa6dqHQKhwheM79XeOFmRWCfcRiafwSlR9hvt00SrHQB2/DcnduxjkvzHwcuuEsuADMcRkHBmJWqMKfuhUwAOzwwsdl+9m/eHQRxgigDoBxJpBhd8r2MMuzqotOV4mKmXTOOrtiYBzlgVolrXaJk3CBZi7uSrVuBLGF2BEQwgTewfxACrxUv2z/uYgdfIPkbg/mJa7OcP4x+2nzV+EyCjHExFAgZgCVqfEYDiECwNUMKwRYn/Phajwd8M4HCLRbwPrwHIgJ/RSoWAi2CdEehLzEAVi5IAUGD2YHuAiPEYwGFmDrNpVOYMA9ciaQ7ZA2AMLASQf6wL5IRAtAXSv5oHtjZKLRIfg4UH78VwDODAIMk6cDwPJhyAVASeIoCDLTcgUjpjMJHo89z/zdybLUmWJNlhFot77EvuVV3d04PhrOAX8JFPeKGQFPKB2ztfSAoBAYYECYiQ/FZyprurszIrMyJ8jwjKOarHTM3crl+P7G4A1RKdEb7ca9dMTVVN9ehRANAcEIPnRQJuPp+Riehhdk8duFot0/R0wtYpxyfH6fzyLL397l16/fZ1un19w7mYnE7Scr1ksh86Az719dUlK5Hxfc7z2bk9J591YtXZ0Imoivd2KgASYHyxhZP8D1rdtrAn+JHSG0O2srV19bml6JzW/ON77o1vyaiT55sLYQJc/AKp5l2JCd+7Y3GS6rltIhzI7ZFa6trSQsWscrDhTHAHC8P1tyQsAYabRwI32EbFW5KyhcpqlWaQh/ki3YuBYzZPn+7t526+SQ8LXAN7Cq1wjC1AAA7YaoA4aEvw7wYJVAOzkQETQA8AOKDTHOzB33MLFZtOATjMdqFtCoAbBuIAU0Rh4RCow2wcfwDggA4lO6adz3VoMPAGjbYzbKD3mhdFOAMH2UHY+u2JrQ7UOk/rDVcWbVQA4AADB0AcAnD85S9/SH/x/XfpFze36d35RToF4AvJd/gAKChZrdw3N6YQsFQcTm3MtGvwETBHiFegfQR/R5LXWz1Qn9qcg5HMmBzwLH5MeTSAlwAcBxOAMqYGFAFY7FgADtgaS5pDz0zQOuVkakAStC7xNiZIQGw2q7QCeAPjWS3TZjZLm9l9mn/9kh6+/JzuP39iS1oAOE5OTwgYAXjDqlvgd8A+oe2T6yUkNjIDx2U6Pj0jE0kiH5vYQWztIMEAmWCzibkGeycDOAIjFz5jwAnMB5AsJvMGAysMHNIbvE6IV8XYc/RPoh7ZtlfNQXXwLKEYhDOnWqVAbtMGsAV0sfmYhfWL43D/VYxbXH8xjrmvac+sahYwelh7ELUD4rNKR1g1ibF4eMwAtgfMcwBoSPdZ2xpv8+tnbgE7sN8J3mAsbcN9QvtzdOT+LxgxjL2DAA6Af1kMBPE/JNAHrVNOzy/JxnE4nVDuZqtF+nz3Nf2///D/pd/++GP6/edPab5aGBsIYyFPaQLwJIAVj4/pkAwa5vcDKPRE0NZxAmwWLVtW66e0gg8OUAl0IkBE2B8CQfHMgH3+SJ0jAAfAG2DGQAsVtGoxvKe3s6KPBnk+5pgwszgvXF3dpA/f/yK9e/c+vXnzhoVbZDVxAN3D168JP6v5jD/rhe8pAMMBIkGrIYBgjiYEcOD88c/+l3+ZPvzlX/97A3BEeW/taWubJfpDMfretXqx7NYP7W2p1u8f8iWjjzB23aFx9+4/FIMfmhONb8zux3sNzU07npeMe+j6Q8/TW9Ndr7XzPagO2xhit1DJKaWai2ytfcNSvEsW9hnPkJwOnZWiXA3tkSFfdWze43hb2Ynns/qs1sRnO3OrM93Q+bk9n7c+du+ZW9nvXTuuTWtLd51Fe/PUk/vuuL3Yr5X9+AzlWnU+vpX1dp7beVGMTGfymDfK8Ysm5rfPOuIz9Aua/9ozcG9+W7kp82xA3gzg2HXxnuKw844f+UMgRkGW4qTAYRHypW6hsmvRWwHpbYB2s8upGxLY1gjY34WaLTuE7gBvHUADQMOcKgWHlVjYDrsOjXuXst9lSLaFrlzpW4zBLiVUj93XcICBox5z2UhDzzKm/F5iLHcp9p4S3ffzvQ22jxH5lusPfWdoH+y6x9i4h+Z+3zkf+/7QnI9dvzfub9kL7Zy1irw1yL25HLpG71q79vK+enWXnPbGYomDUmlYqgP80Bh0ckHxlURY1nXeiqP8PdxWZczB7RnMBAaOxW8rBg4GhcS+wUSJV7yOAjisWoBBTepfPU+ZPTvwW+9dVagOMXAoQMTEPxwF9M48jQCOm04LlUIJXVdm2xgwRxyVVxerqlEgjtZJgcUoLByqkLZrWXFnbVPqvZczbB6LVLKzBJRz9YgO/CrQ9kOtVYnlMn6fyJD0HFA0pZ2BewIOVCmVpJ7cIBVmaOPiYQcCWprkYdYP7lrkhIKYJ0JQ0z6iwIoyR54J5Z9qIeE5cV8T/lOFeGvgpYAClhDwAIgnyq2hiscTPUm15Ux7dayqgFVhrPYnVo9k9jF+t8BNfO39PpIXUBRH+E0J32geSmszAXUE5+BsdA5KDAI544ZNbQx9myypnQaSjybXYWolQ57pVV5+V/JZ8mvQF/e/2OIutjap2SQIIPDPaozGUUFiYhtjHkMRKj4/rxvhTlGgC8uFXtV+5ExgW4QYvx5fe1PsEWUMYd+aCsj7WB1C9ruuxismizK6FiO8tXUDGCDgA7Z2cc+G58rUDDAoOq29QGWr/Vmlr/Kz1h1asi4ryYl41X5bk3gfgeAGVNLulxvWGD1rz6a1Otb+7kl1H7RdPdWA/lZANstSS6M+8pBjfntJoBU2l/KdQB8adDASNwBKMCHqlZ5iIjTZ98Dx4zOBGsvZIq0e7Ofw6TAdopUK/p4t2C8eVbpIVFq1+yTbZCU9GVNlQtPWHgkiS3TjPqZtDUTx6MCNORk3+PPlC4PWaOYC3WbVgrYeSBCRxQPMEkemt6w3uFUyGliQ8KfStg00zkhKOYMkaagF4GBytiQNLdnkVbfN+m75uF6BTr8gttNwRhFVR1p7BvtPlctkKvF74RkAJFGVp4AESniX160Vgp2FbR0nk5M0OQY4oQSHjBmqJN96FKycK7KxxCqpkvdUUCP/G2hpCT5BElqt3hp5VvemnpgzuT6dll7uDuCIvlM8y9M6iPUiJO8pCz4HlvC3//pAEJt9yIgAHOx3788uYGYGlWS2FEssoCrbkl4mjyaTTqfu4I3I+GFz5u2KnM2EXoGDEeJn9awltoKYSkkERd+9nU/5GHLzuEe8NZHoYSOTB67FZ8yVvJZQMna/ZwIy8BNlKZ5P8P3ibwOUUPxwAS/UPklr0cp0oYk3ORaDBXSFgSfAWiI2oAKCkZamTmFFMdqqGJ25KvkjgEPsH2IMKXMnJlkw7WwoD0rO4fnEFoIqfO1rJLxY0YuqeKerhx5DIgj/ot0I02GHYPA4IatfTvj56xgHnpcgLCT3nlM6Y0Xvqemzw8PCenFgcwvQB/b7erOiTvz8+VM6niCpDNr7NXOwZ5fn6fr2Or15+9paq7wG9f1luri8SD/++Nv08acf0+XlOZk4MIbJdMLxsXL68ZFMHBeXlwbUODzks5CdhhMu8IzHwMJe1HxGG1sBFUIwtLVnmlddQ2cByV0MqLb2Nicxm+B3jtbl44ID0eN5wS82eP53Pb7LPMfnlc+s/KzNmXuZsUoxADiKr+igf+w/6esgXwAmGhuHtVABgONh5gCOlbdQAQPH/Sx9upunuxkAHGBtAAuLra1V4YOBA6ACB3CwdQreA9uHAzgI4jAgHfUaW6gg0ew2M7TKYPsUAL0aAAcBDwHAQX3AnwDggIwBhIC5IYZAoG/vbQQ95G0TkHgm4tQTumLoBDiCoCew2+gYKLtABg4wawDAccDK/ZvzMzJw/JNffJ/+/MOH9Mvb1+n95WU6R1IbdpTPazEKaztorUIwTrQsya2GcA+2nwHrBdrSgNVkw9cwHvofAGsCGIg4hgNNCNokMMW8LJ5+yERiLBwEcEDnAsDhexAbG+0gng5SOrk8S5Oz0/REEgzvj+7sJyiGAcjrab1KCe1oF7O0nj2k5d3X9PDz5/T5448slrm8OEsnZ6dpMj0hA4e1ajHgp1Oh0A/AOMC4YS1UAOA4TxPqOEIlvTWWtU+BzWSbOrcJ2rvmexugledKB2mb3awBHGL2GLJxer3og8LA0eqU7T0dnN+wobfPBPSCSiI+yBRkLAI4LC5VfD0AjPgZ2gaBMuqWK0UOzM6KMUY+PG2q2rK5PwZZVBwNTDxgicJcW7srA0lhv8m2wXaYD+xjcQAHzmKRpcLYcJWzwTI56wVanFD3PMFBpWzK35mcA8QzpSyifdNvfvxd+s3vf0y/+/gx3T3cp/ka4GoDoNEmQ4bBuPcI8IjnUUgZA5DQEVupAMCxBFAN7Rid/U3tDhnjc3CMilSshcoBmTem+CGgAwwcPQDHJB0cTQwodXiYTk7O0+X1TXr7/kN6++5devP6LW3hFOApAK9TSsvFPC0BFH+4S8v7+7ScP6T1fE5WHjAEA+CFZ8EuOJlM08lkkv7zf/V/pO/+6m8qX6lnN6qzdAt67BQFZ5tYxXjt1V6+oHvWb4DEcVzxGu3vPTvd2t9dZ9PWb9w6L3X2IbXFjvG289Gbh3aM7Tr01qCdk11j3XW91g9qP9uN73dBEfbNsTXoydjQmr50HvaRE5dE6wnW+S/Oo85K7Wtj+2SfNW/1eGtDokwNyewuudhXznsyH5+7NwfdibMd7rH+ksvpzWe7B4bmopXN6HfH83b8vbe/2rkc20/tNYaub6G32k6361hku+Sde3qwvUdPb9m16wLgtuig51e06xnlc+y+Q3tk6Hu8v7ALYOAYWuyhTcQLeNWoCZRN8DZ4I9COeVAp3qs62AUFvUuhtUp06KDVCmzvwGefafroOcVrFJJth85nJpeovRzAgXEPCfk+wt9THvsq6Z4RGFIYRYj6AI6eYij1BPW87PNc+yjmYeW2Q+3tMIhD33rJeL9lTPt85yVr2irjoXWWbPeUXE85t+McMlwv2bdjBrrVDfvM1dhn4vheYnzjdYf0TW/ux55x13jH172uCsgGBAEO0VBnFpttoy9D1eq5/n7erqYaMjqSnzz+AOCoGThKC5UI4GDwkj8rVq3x78zAYQAOVgYEAAfHokhZNMBewWoVqKA+tcCmPu6tMO1RnK51emYAjuvr63R9CwAHgq1WbcdevaLWOmgZOKTrVIFvlZI8NGfmiMLOYGOILVQKHDADGxjEcoDEVgpR6R6BNiopdcpzVL9YOJMcIBXzArWD0AhNftIzrzs3lOy+xiHARrETJgsG4FAPeKybNRMpYAF3QJrDJ4IgAaRBZIj9rQW0linlvls5Vh+a5f/tmyUN6wxiQmSEPvFK4hOg45XiSrjaKqn6x9p/mKzruZku9FZyBbiKz6h3vfyOvFcM9VLNthJceV9bKi0jKNQuxuakadETwC2aMbW2s3H4DnBGlrIWZU00UwRHBPaLpmOIr8U2ECJXFAvkEf7NgXT3v9g+3tIbDrawuRC4KAM4uEltjGo51LY2EQuLXcDkjLfeitVpFLWQC0wV+yXHHabfTZYAuEIAstxn52f9VhUwxL9g/0hGpQvC/myAGdneKB9QlKCDjIqk12uhfV8/d6VNlHT2j4zZyjKTxtqgv+OUi9Ehr0Ul733whloRaKRRZ+xUTVtv+tOFAWk/czZikKyhfLf3OvK919yEdFXYQy7cue+9JaBd3vd4sLCy9umtFwx9VJ4xAvTsw1oHA2XYZZh4XK8NBEFGAaukLGV9SJ6gb/UTmTcI4ECrlAfQCaP69JmJi8cVEhVm2wAcsMStsTFkDe4VgsY0YNU6VhVolX8MUK82BG48PMzTzJk3FrM526fMFwsGzgHzaCcA90EunS0tCOKwClnaHgaDvTc4W7KAtQLJGWPdKAdx5F3wWbPhEFe7rl3PWDFq2clnpVyJHxbTGScsaet01Gwz4GAaBor9d9kcBe39uwJwGDsBKj7FSlGfszWuEoiwFhECYhRmC9kptX9wrRZ0tYeJHPRSU9tmoA+TuAEUpCB0NCfSfQo6C9zVCViTfQRJpMrm95MtEVyCj8d2DoQuhSrdnMBwunPJIn1gl8yc4PAe8tocunsdqPHt58kH+Qti3VLbC/qqDiqQHyq/mxXwSIpkdjDTGcUvN6AHTVgAAMWKHrkw9q/vb31JekUqwJNBAm+wzYdkGv8SqGmLQz/N94qARgaOEAMHR1XY5JzFpbQw9BY9XmmtZyeYCwnKAySVkCw2ynhr++PQdNzXmWmwB6Wj6A77YjAB6LKCMTHx7dXeaDOCXvSgQgeDHsG4KFAH2wUTzGIGCa2NGLgrN6D/Tjlwenw/V0kHgFVAwT0jB/CkNtbb5xQAC+iVGdoXeBsUgCOm09PAKmOtIozJwpMwHqQDiw3AKhqvCo5sDmJLI7AULcmgYcBbAEBQ+bxJj+kxnZydpNevX6XrV9fp+uaSbWVOz0/T87Ml5fF5FkBjHBMDUAmoYmcfSwaylYJ3ljO/l3QhWdHZnit6z3w4manAMhGSMvvEWXLcz+Utt8uJxq9xeVqNYcAI9y3lA7s1rHyLfMTYukJQ6H19ZPHEYJR9TM6/486RW+YKwFHkuvhTpkDFKKH9vwGoyNuooEUBfrcWKmDgmPPnfrVOd4tV+uQMHD/dzdPX2To9zJ7S+gnEFQJwOIhj/egtVIx9g+DFzJi5Ki0XfF8aeMPZAhwIKLujdkZijzoE+wZZOADgEIjD5Jpy5Ylm21cGjLCNfEAAUpYhyJtYKwjiQBGAMVhQb3uLVQI8yHzwaD6QKNs5nQbgOCYDh7FwXJ6eppuz0/Tr7z6kX3/4kH79+k367vo6nQMEhrs78IKJdroqwWZzvAKiGzuIMWyAfcwYBsgogXmDngP7AdqsrAuwg/EaqD4gtrSf4MB4Ep5tTQKAkxOl7gAAIABJREFUA84NABZkyjg+TieX52l6cZoeuS+Lj4L5RQxFAA6ASZ7YSmWWlg8G4Pj0u9+k9XKRzs/AqoB2sadcD7IUMMaBBTAfi/EDMnBMHcBxlSZg4Dg9RclMTnzQDoKBw1v+EKjr/hL3sbfxk/6Wm6A2I2LgMNuC1Rdj27ajKztJFiu3mwZglW2W7Wwd66H9azaUbGm6XS5+0Tm96DH6A+5PwI5FAAef1eXQciMG5hhi4DDGLsiK3Uc6L+tHZ/2A/4o2bwTSeas/wiBgvwCwgf5miyJvXeR2PYN2CSoxMAn0IcAPAkTQFgPMJZ+XAGlrWwKdAF1juuyQDBZojYJ2YgAZPR8dpMV6nX7/6af0u58+ph8/fkxfHu7SDGwVKEB5fqY9nh5P0gFaq4CFw30NrAYxTA7eMNYNAICeCeYIBCVeEGx2kqt+gGcAg8hhmh7jBy3S7G92FBJzkgNEwPQBoIjN1ySdX4Bt91V6+/59ev3mbbp99ZqgRdhAzA1sDds4L5dp/nCXFrN7gjfQSgWvreYLgjsQp8S+nhwdp+nxcfqv//d/m77/67/Ngrdvrmow39SIcJsLk4/YSnr79z7XH48/Bxsf7dgLgBYlt1QDT3rxBu3zoWd5yVyM+Rvt/dtrD+VNNLaxse5an7H8Qu+7u56nXcd9rz82RxrHsJzUDBy4Xu+z8Tz1EvkdW4PeWsR1iXkP+S29Z2rfi/Oyz1y2Ml6fH2NhRM2suaX7ixbZ0idRPnv7IM6FnmdsfceuGZ896pOebmnvNSQz/bE37ZI754ZyvdDy2h+6t3eHx14YKeM5fQjAEWW6XVfNcyvfQ3tfczSma4o8Oojjy5fPgy1UhpSFAnECccRBbrdPMVRtT1m3C98+RLz/rs0/ZqDazRpMTz5sWXDOHfHAwNFu+vpeCn42QZPwobGNMLSRxoxsz8h9q9Hdx6Bw/TIKuSie1ljZuGoqm94z9sa/5WJ3EKZjzknv/X0U7UsN47eM41u+s0shjymD1vj0jFrv+vvM15j8tcZwn+cYkpN9ZGWfue0p7qHvDc3B2NyMjXXs/Z7O69+zJMEr4xEOf1HnRqCd3aMEiQVu6xniXQ7MrrHmMT8t09P8NzUDBypUQguVFsARW6iwdcoAgKNO3vpTOWsCDTD7XVvyQsGhDOBgkFUtVKykAsGjacPAcXomAMeU9KK5L1p1UAkpTCRzc8DdEySCKyDYFOhxMUfUnyERpOorW6JdAA6nCODnFHFUpLQkqiKAI4YslCIvifqSjLIqkGAlmyoAW1tP7eTP6W9xQ4htC4576fuKq4KPIzJO9HWDzWmGe7QAB2ePiEkeDSXHT31enMChJEl6zyZggNaDyQAFhRT01To/eYIFSTybi7wHc6scC1hUlc2enpDN3KUTS1DLry2QgK9FPS9eueRAIQZDHBQidgisAauAPBhlw/ZkScnQbtFGGANHCaIyxLglbga8kNxHwHTrx0jeybgRGDhKSw+m+sM9PcFrjRjMX+OY3Flv6B6QiLCtY/vQQ6ItiNuTvp2AoCohG/aI9tkMqFDGQKDI9jbkWPRZyWVvDh1VU39Ws9Dsv9pOmi6XHA6NYcgXyD5BSIMjCCxJ39de2XKqWtKGU82ZKTkf5nbwdOg+7etj9ncfP0BB/SHbVt+z6PYxH3H7/cJ+sXWvoPOzjIZ11nP256Xo3/66OjsEp7kZv5hqckWq+eq4H/QDARye1M2+vVopoJUIqNVRFbdcp/VsmdazVVrNl9Y6ZYkqNO9afnicJkeTND2eZgCFzoYE5jBhaQlT0Pgr2UGafrQGAHDjfpa+/Pw1ff70hW0C5vOFVd8yCeD2AQF+T44rmWzAySerkD0+ZDAbCQR8jjT0qKZllfwj27IgGL5eK4FcdgT1d2475n1HcU4kBXNhx8F1s/5ngikCQdwuOtsCAu6sZA0tZZTossRXqZREMF8tXRDIZn9yMZY5Zbdsazzj2lm2BCMkA7H9R+7XrkSB78/IWtae7fSMkklrXVGSK1FWmahwgAl1YHOWy7o5jFWy7LwfW+1XchFGYDMpgAuLMZyAbWSCthVFx2jcmjuCdkB9jbWivbbxbY0x0LT3dIXmmXmaoNJ0LSVtMP+aV1XEaq4sEcrS6637t/518fMtQUW5cVBUxmsEAAfXj+hIu398higvhTHD/WRPbuB7XAsHhfdoYKOeamXQHdt8X/m7YtFAsgl7Qe1SsD4C4Mh3WoL6Hz3uJxPu+7WfBbCGeDToDzJyoCIYCR0HcJxMQWV+mk7Rj/60tFBR0pDPTKCaV4LnVkfqdwxbhXUpCTejoLe9jaQmQGkAN3BstH2HZMmBPp2eopodDB3GmvH161cm2TFuMnBMTyrfkLKEpBNZNY5zmxjIB8BlrAQ+PE4XF5cEpJAticlZA4bgv+l0wgTZ5hFtlNbp8cCYOe7uv1BdgoXj8uoiXVyceuL8MH348C69efc63c3u0nwx436AzOC5zi8u0u3tLZ8XQAHJMFqtYI8R3AbZ8JhPtjY7zg7R45LcDdlhyX9r8yVHBq7e9uFoHbdfrttp2I7zWxT/Ke7DfXyJfXwC03Xu1cbEcHPuC5YnA03wWgFwqMXXJq1hvx69jcoaDBwO4FgAwLFID8sNARyfnYHjowM4wMIBggqycDjLFIEPmYHD2ntgT8Imon0KW6jgh6wRSPwakJP6LTNw+BnJmQnFgkO7q0Ryp4VKlHUCLgnasL1kuDj3KanzDbBBIIUzGzBh7gwc8iEE4CA7hwMGTHemXCVvAA4AulI6n0zSxXSS/uz9+/TrD+/Tn797n35xc5MuJpN0wtYoz+kQTAH0g5CTD8LlY7RzjX3WwPJo7+AtHuxLBm5dlvYqCQl/sYhgTjcq6iOSytqhkJHEWraQgQM6Ez4C9BUKSk5O0unVRZpenLGlCvcEAV8W/4COmM0eCCjh2q0W6WkxT6vZfXr48il9/O0/pNXsIUFfsvXc6Rn3NsBpBHBYZQv3OPQfxiUAx/TyKh2fgX3hNH/WbLS1cYFlJWjNYytxbwH4bmPEtc3Pojw52MWqtyFTpBWp2qVU13EdEO1bHfd6+S6OdtMNc2agamM2vBeKipxRVgCOPEZ/Hn5ObelCXMCe2duuYH95G5bcXs9Bg8ZibvOJvQnGHfwAxEFmixNjTyF4w22SgHdi78hssAQieYsa7AGAbQSWdPvKbaNWnsAXeasmA4yYTbQYHtbXZBU/q8fH9PnuS/r4+XP68aef0pe7r+l+8cA2KhgnbDHamgG8AQYdAkYJ3PDrASiCa2O/ue+C61Ma+Pxoq2LMaPSraMPhCwGsAV/fmDespQpAmiZnkA9c5/EZcgyGD8T7YLtP0tXNq3T7+g0BHLevX6frm1vuBQFNAeIw8NWaAI7lfJYeV4v06Owby4dZmt/dJ4DLl7O5gUkOj9J/+3/+X+mHv/27buI6SmUvRtLaxJ4U9+JHY+fjOnbQMZLhRq0PvWsnDcWO2+/0/PLW5rY2vZ2f3twNjbU3H2NzUJ1jmnNEO9ah6/f8kn1jKS/1QXbNT7zWS/Ti2BzFNejPfSlKiy6aTWeMHffOXbXUbLt48tdq4E8MEZfvGKC2nGXL3yoQatdlTGaG/NLtOTGdXc5t24CN9r1yDUWFthlXYnC+N/dD69zbo13/uT2rd/Kw8dwXddWQLmv12dh+ze/nYHI5VMRzZrVXAsvuvvMSxyvfReeSCNyIBBDtM8b51u+tDtm194bkr/1O9Tnl2QXg2NfNyRvBkzjqSY+bRfBG/LsMZDtwq4UtG2ybBqq3YdpJy4eftgJlAOlfnrfe4HI+FaBrhaWe7D89gKN9rp7x6in8lxjysbXPSiYnp6SAy6GtHucfF8DxUoO2y2kYe9ah+X2J8X3JPcY++xInqicrQ46EXm+dwDG5GZqfIaO27/WHHIaoF8bmatf77XPtu57t98bmZ+y6Y+/3HKP+PT1xnJ0hd4Ryu6q4R1sGjuLQRP3WM/Ct4e39rf0Z1zqPuQFwiI4Y/TrVRqVqocID5Mp/8Dt6z9q/6mPPKoWqpL4KCxYK5wDgMPpfDw5xkv2AyLg2TnNGpzg9O0kXV+fpigwc12nqDBzW8xrJKKcJHQRwWM6MgW+B3jxxzzlhD9jgjMQgHoNFno51/63XRsUqWHr/WcAdb5otDi0ycm2jahxLYi/n+XTJDvNdqy9i5WXPIRdAw+JnhX60zElIsJgA1UuaG53UbB36qM+wtQDJTB2UTpsb/p+3xsmK0dkYqqnzw4CYA1R445Niz+12LkeFFWjTKugQIiYMgVb13JIFjckCz61uLMOy6+qsQ19KoBcfX/3chna3eTZwjNVUB/CHtwbICUmXRcFtMsCr9NFwWdKzIyhuoAjKKJknHCCh5P3WvBbgh0AgyuNbHLtUrtkTy29oABwKTEYAB9eiMHKEcinPVypxWtqrbO8YXz9eS7JSxmC4iP5OC8erRhf1EC4and2nMHDYZAY8lAFOKjYGn7mqysUFXHogD7EDIgnU3O3z956MyfzAomEgm8rq+x+NL58nRCvpHyvbJ1eHt2wzQzalfX3M9vY14sCqO6NC9WRFcTSJoaIru/foJJHsczWAI6slnVGyXtquTG4PyPV9bW+Xr9craaS/+oiNPc+d2odI33o1ZNZFxAw6o4KgQQRuPKbNCj/rtF4AtLEi+wZ+B3iDAI7VI6vrANpA25Qj9E6XHg8J8qKgTU/C3oOKGMlIADcA1FguFmkxX7JNynKxypTuBAYw2KyzRw2kyAdtTAH7sPv/qP9gZpx9w5NXDEgzOI0qewPmcd1YRi6qyhrsasklsRDYOEoLO2PFUAVl9KlIKY7gt8uGgUyd0cMBF7irWEIENOF3iBDw74cqzhKc8uSXi0K0Lwb8sKB7bL1CefTgNsE0DnIZ8gPzOVDgHwHYpBHCGnM+UIEcfZ2CMnAfaYDZzYv6u981pdBN3NpCuCvRJEn07EqAMLHktrIO8MVgX2+322vbwZ3C1qWtyYplgUAAWBKrjRgL/D0lMWx+S7GL2QVxA7h/FObYZL2j3wLrCP17FqYUWR56KgWwDPBs7TKC+5MBqQIMRB3VniOyvygTK5nxFiSsxiczjiWl9J/AGLg2XgdwC/tT7UW4J7BXNxtji/BEJROGXNNH6q/p9NgBHAbiwOcwJqvGLWAsJHAN1OEMfRnI4Sw+HvylT50p6J2xhm1MALYAgAPt3IzVAPtN10MSTQwcawA4/FkA/tD8CbSBZ7fWTM+cmwI+V8sajNvWxubD5g5nKlDos2if7SjsGVePq7R2MAda8EHszs5P0/X1VQIw/fRsms4uzvja0RRZsJSWqznBGgCM3dzcpB9++AXHgnYdAgBfXV2ls7PztGbyEIAPZziS6xMj6R1hiyIbz/dtYLT9qnxxy931dQD1nrttRX8UP91w2joHFC8uGExps+42eXEcwR1egrzERtLZtBXo2eEeGgBBEgADOJhIiVMDcNh+WKwNwAEb+oAfZ+D4PFumn+7n6ePdLH25X7GNyhoAjkdnmIItfSGAw2ww8E1qoaIzmutOJVbJeAnwwaRi3gD7Dva/wBtqrWRndANt0P5Sb5kdN3+msBiwyMBbywA9x+Q49j+YwMjAgQfcBnCIgQPQBHgnAHGcHh+ls8lx+tX7dwRx/Ecfvks/vHqVLo8n6QR6AzJOAEcyACtazTgghM8CoIXGynEW5kWjBwHIxAAcrORfLNMTWi5A7zGbDGCM0w+4b8BnJ42YkuNHxrhxdJSejgDgOEpH52cJ7Sumlxdpcn6ayyKspYu1NsIehUwgAU3WBQA4wByweEjzr1/ST7/9B7aFgB5kuykk2E9OyRCUwROHYMPCUJ/YouXo9CRN2ELFGDiOAODg2czvy3HbmiEZz+IYJND9POpQlwzg0InVGIqMrcTsJi2tX9vOinlPBB0TC5Dk93zLWSFfPNpMip21NpGPJ21CfURghlqjWIGO2XOPCfgzKTcyzMDxRDnDs4OlhTEx/pS2f3YWs3MvfEiyPmFsB4mxqcxm4wwcYorjeOmKWBsT20uurP3waawx/hzQByqgx3Oz1ZK9j3/tOiYPAlQgnoeWPuunx3Q3m6Wf776mTz//nL4+3Kd7ML7I9nG/HPkayw6bbcX1GBN0n0fjB3iIsQa8v3lMyxXGB21a2vAYwNFbNxEcbr7BcQZwGJMMvrVBC0i0dwRD1+l5evX2fXrz7n169+FDunn1Ol1cXZN9gz6KAzwJ0kGrqvksrRdztiR6XKF9yjIt7mdpdneX5vcPaf5wn1BDAkn97//N/5N++R8QgKONPY/Fol+aexg6N/T2bC/2hdeG8hW4xq73hsba0wNj8xDfb8e5z5wM5SzG5rt1OMZ02NhztPM+HG/snyH06ti423GWv3vx1u387kvG9fI5ouRULXj6PmfwABv/lXK5HeXbCbg3N6AH2FBbyPq9Op5uY9G5tI7BbY+kJ5O7ZKf1s9v1jesxtE/b/Tjmx/dkaGzPliLP7XgXfQ3PgqiIs8h7kZL2WeKZVc+gsYmVMgI4eGZUbKY5c+QzbgC4DM370LMO7a3sP2xvzawHWSrwhwA4rI99QVC17Bu54irTbDZBXx9cPPxL8DvjNr+jQcSNKeg2sNC7fmV41Ps5IHuHBf7fHYBjyIDtM0+9zwwJTm8z2xyXhOSuNbLv//EBHD0nYOjZX6rkh64T52LMiO07lpd+riffLzHsQ07PmPJp77GvvPT26JAj0XMQek7JHzr3YzpibE32cdp6zzK279o1GJLbqMzLXBRqqcrIemChBBGkcwXikHNQU163OrjVeXFswzqiU8nYAXCod6eqQA3AYUwbOLwi6GAgjsK+wVYq3lMcwSw7gQrlkGc/03hWDBxO/Zure5ypgAFqJHlAH4xALRk4TthC5eoGtIpXVkkH2sfpiQE4QoC3pN2aJCv/DA6asydkkELoDch5F8iQX7PwANcUQeNu8nSrLVxZnlzk7gEHB5PkPeip/QgBce1erhH8pUxfWy5QsWcIPJG/rIRDZTMEGpH9LhSnzqDZBXBwHnJjCbuDp+UtB+ysGRYYqnPtFvwpSJf8d4Z46ErlwSwg0NcGOWiTXZhCsVrsY6zm9epeTxJVetEy9GWdy4PlivnonFrwFwFcT1ri81pXAWRcphGohzxXlcWURQveUJfYonlyyOAeliiqkTsG0HBhIBjI5pwy2sx3pm7P0xcSoPmpbOBMoGSQAhxxUKFaVas9tw5+0lFW1WrVYDaG3DohAE6yhAgFlVubbFPrVassxALvawwCtg1b/bItG72DXUXFoWlgdZ5kNFxXrX1KwUIBOvjtxATD2eO4XDpcFquEiH+Hb7GN+IBAB4xT/ohT0IuBw3AzNbggZwx5g74/b0MIbBz9LdV5dfd37JbNPVswRHNVF5eBTb09N1v6rmWw0Lzpik0ypr5i3d7DRaFa39qWtmCZXcMeOEs1vreBN4quoZ50kGc2oa4OEPhHMlLqiWQ2SNasnXUDYA2AKmYL/iwI4EBFqdEuA1RxfnqeTqdWoY0EQm5D4klaPK/8GSbT12DAWKbFbMYq9fu7+3R//5BWS7P/jhnntTgwD6SjOhiPZe0cbNYtiIuKVaNhp958tip0JLoEhMD9DQRigAZjABBIwmXeE9jW1kDgCE8ieDI8B2gcUMEEh6pI894NwSMwgHjg3bZIsP1IevieqvwiBs8FBNTcSU8ba2QdcHCNjTF51ecGSSdv1cE+7GoFwfU2FgEl0SRxejZVtnaDUV4kq8RGxTbl1dllm5R5oMwTXDPwX+jKUN1X+785m8OHg3zgumBUAeBXIBgmH5hwtOeOv+vu8gutJUwM2Fgy3W5b4hwM6niVc2TWIDgAPqUUtTaegAMBcGHYjmcm3JHMj/46k0UCcmCvygdyl1/ztutMZv68B70VePLX7IEsaaLWKBiL6XrbQwRx0G9W9bPpdAM7rfOcxHPCViItM8/Z3OmMkVsrqLUR7L/71fCzwSLBCt/NJj08PDg4weRFySS2RxBQhc4QmDxWTHRjHcB+ARr005NpOp1aqxOum+aFDBxmH8nC4UAqA1R5IsgrednigQlImzO2LlKSCSDx44ml3EH/7nT6BIMdHrCSFwuRgetIpMpGe2AYLVXAqoHKZHwHe5UsGMfHPHeckK0D/nwi0AxziWQr7gsGHIArZvMZfTxS4k/R7uQwLdfLtHlac+xPT5u0WM7SycmE7SEvLs/TxeVZOjxGy5TDdHFzmdA+crGapfkSILplurm9TX/+53/GZBYAHQTSP27Szc0t2TlQ3c/5niDRZfqWqxQ3ts6jenFr05ekjWxv/+zZ2MYuaNI+Q4+18q9lec2XrUEcQ0ooHILCR6pYQusb9S7lxhTyQQyeQoatnxLmxbg6lMAODBzJdRjZN4yBg61ONpu0WK3TYr005iowcKxW6SsZOJbp050BOH4GgONhk1aPzw7gMJAUk7OQq42zJvGaAAbh+s7AQZYBAA3wYwAOFgh0GTjMThooEO0/rHUKWCTYSgXgpAjggP1hWzIDjAlwZiAOHR6YwXUApiXUczsVIplsLKjsTwBxqIWKA1VNfzt4B+xFYODA3j84SCdHB+l0cph+eGsAjr/67vv0qzdv0uVkugXgYHIdbCXeTmUysYQ026g4UC77qWJ1pCPyZK1g4dcsFg7gAHjjMT17OxWCOOTTi33A/00ASQnAcXyUHtHe5fIynVxfpcnFWTo6OykADreF1NcEdy2t9SzABGuAR8AeME/L+6/pp9/+Y5rffUnPT2sCxsDkAHAWfp6fsKfxXACQHSS07gGA4/j0hC1UyMCBFionDvZwpikmV7zNFpLxtBwC01Ln2f+sNRSS6mbvyPDyZKwkOSbigAVL2NQAjmhTWgYO2eyh3W0meuiw77rG348MVPKdqm8SwGEAWXwFbbrEvkVQkbNzMB8iP8Rfw941Bg60E8HRFu0DzYcxULH8NbfLAEYfYT9ZO1/6kAIBExil1mDe4lfPGPWw/E7obIIwTDYoHw5WsWc2tjoDbti+V3sXzB8BF09PBAgtIGOQkecngjUA2vhyf5fuHmbpYTZLs8WCrVTkRwlIktsbApzs/pl0t9ou8czgRUliH4HuoT33eEKJX6plip0HwMRhDBylFdB6gzPBU5qenqWzi6v07rvv7efD9+n69jadnl+w/YyBKV1OIPsAzLFtysJaJKmtyv19evj6Nc3u7tPs/s710FP6H/7N/51+9bf/NPtKQzLZ2rtdsdcoz1XcN/gUfTPUOesOyX/nWmM5h9bP37XvxuLpQzmLXc81dM19Y//xnvH3do57c96OS7LYez3O06Dn0eQ4/9D1fImc9MY3ln/pysYIiDc6ifZRnbPqp1W8q3415jLqvEb8nIfKKgBHjp8pbhS2heHxiiM29vsuWSjn1gjIt3NQdU7OII8yB9I5ozkZL1xs9cqYjA7pG81dPOu2v++Sjyj3Q/upleWxObYYfnto8FgCLeawLMR5iM/R6iqNe4yBo/UZ9IxDOqKnR3bpxTHd3sYKeZwAgGPIsAwpDl5IiYkGZRQrfKKg7gr2toI6ZizahRlTlPH6Q9fOQt0AOOJ3twX0ZQCOOM8ax5Cgv8SI7doUQwKz7/WruQ4tVIZkply3rj4cUxq9cfbWakw29jGK+26ifZXQvtf7ls99yxzsGndch1Z57qv4KyM54ASOKeYx+W+V7LfM3S69NuaU9JTpPnpy7Lq9tRmS6SE9Z9fYNmz8vAcpxnRkdBJah6E1VGPrPWQo+XoAcKxytWvdQoX93GOrFPyun8C+gUNkrpxktLBQqRd5MVpvBmGrKjZPwohxwxk4FFhAY1wEKhDEPL8sAA5SKaLiZIKe0MbAwQOzU4fn+3oSCWuT2Scs5MuP5DpKBZHccVQwIxdnBV9FjUbEdODZa/dnygfrFKuBFrKj2AI4PDGNwIzGFR3ovNYZ+zCU/G4cpxKWdhEsiQ/BMDJuIGcO7W7y3yMziYeCjWHD/7Opi3/HPVBmvSobDd+uVVUOo1eqxWZlO5EsSGKddSrPaOAHJXnCv3xoMaHUWkxAiohT95ReSRPnCtzYdqawktAxzZwbYuBwNo44Hg+SxWSQgTaM3cPm3qW0mnMfPwKmYuBQFDq3KAn9gv0Ry3PYfBowRglLj8tmsGdknVDNfv60AzZ8BTIgwsAeko+6dYgLrwdQeaUBJg0brk5xJbiYr+vP2rYDkfQUUIZfhSrJg5YODGEbGqej3b6uX6n+p5HB/NBbfBot6CjPg8RY7CK16NlTi30h66K8eLZWDuiIYC/pKemPzmUzyKT33tBr/YO6r47LTnsI632nfW3r7NcMoAprlRN/A3uJp/z2CbJmCKKkzzfv+ZwrcV9ETxpcC2H2fQh6w10aHqz+XO13U79GUKDnpXy7Z/YXvEybeYzKcKusteQCqjY36XG5Sev5yoAbD6AKBohjlTZ4b/OYjg4BAjCg40RtU0BX7AFosVIw0YoA9XrlLBuLwrwBCuLFggFg6wduFY2sYPX2lki4QB7VoxvPp3ErcQ6wBtqjsGLe5woBX1A/IygO2mn1s8d4jJ7aQYD0KywBpQS2Kt7N75LdtIpGVWYSGKD2KU/oLW4AjZzUBkCDAA4DcdA+M4FeQHX6ncl70cLrfSb1g83PLAuWHLGe7ZbIJlV2YOnI7WZ4LauIZaIBCRRPpCmBLr9BZ/ctAAdZ7AMY0MfXgjgEVlUiZiu5HxKZZtOjzSwquQqCuLcgmxf3j9YFrC2rxcqBGr4mAi3Grest9Mi+gEQjAUIWrI/sGuUrzqbhQAMBXph4DG04CsuG78psKLYTRngOrgHAQgKluJOSW6A5mIP09dz2GVJps5FFog1yFbBfq7Fo88XQ5ow0+ezAObD5yPPgABnKL5hryHQhX6yWybjO8iikt9UexdbNWhEZo50qt9EOBTpkYuzpjV1iAAAgAElEQVQST8bAAaBABrRyv1rSGecGa+sged9w3wEUc3pyki7Ozy0xDPvr86q1UpsogDfUFtH+9R+AQAhwsmSzsQM4iMPl39rmmK4gwMLbwSD5Db2HawFEgspo/KcEFRkUeJZxMAbPFhMm3wgmYsLTzhls04J5IusGruPpfbfdaKtitPnS24/Ub2DeQBs5AHoXTJw9puNjgELwPIeksj8/O023b27INLh6WqWno6d0eX3BZPTXu3uq3rOzk3R5dZ2ur29y0t0qoy1JiTEC4KFkV/GPTZ/acSOeBYI05qRi5WE4W4z7f4GNLOsCP/+6l9VloYm7QXxu8tGF7633Rbt/tveTnV/q19vzfgN3zQ+mhhAuMttukF/WLIwBOHJSQ0lVAThYqQ4mjVKlTwYOtNSZoYXKMt0LwPGwSD8BwPH1gQwcXwnggGm3FiqUSTLaWKJZVfZg9aAcQ06rFioBwJEZOEJlP0CVAH/JfuK87ACOwwkYOY4p5wXAMeH+MAAHvhcqT8XEkVVpAHA4+EztJ+gjAFQB8AboRSCbzsAh2y6QHNY/AjhAPjM5PEg/vH1DAMff/PBD+vWbd+nyxAEcaPXgzApsH7dC0t1sN1mACFSxYpDC+kXBd8C79dh6QhEKwIVIdq/WNk4AUQmesfkv7DB2pqIUEPDIPhHGwDE5Tk/Hk3R2e53Obm/T4dk0HZxMLLfuDGr4Bc+NdSVjkQNwnjbL9AzmnNUirR7u0s+//216+PI5rRZz+hAAz52fX6bLy6u02QDoCv/qmDoOAA5QdRwhJuIMHMenYO855Y3hZ+YqViS/nbWIog18qucK7MwCdoQI4DCdGAEcsgsCb4iBY/scULcIi+/34oymtYM9VjytOBSBeFEsG4Vh3Fr5BD3gwF3qQ4JYDsxHIojI2g4JlKtWKwU4vDYwkLcUASOLtd/xIhf3RaH7+XMMP3tioBqywMmZc/BoaAWWKyUy45DOU5YAw3qrpaAAvgLgcQ6lG1x+bIzup6GtFsHXq7RYLGlzACpB+x5ck6DCxTw9zObpnuDsO7ZTwWfh328gmy7bjG8JsAoPWb6Q7ysdhMw3BeisgGm5y6rjmSf3HO+d2QQd1IRnBhgRquH88prtU95//4v09sP3ZOIA+waKtti2yFn4oPPpuT+DgXBF9o2nzSptlsu0mlv7FAA4lrMZW6gADAc9+t/963/7YgDHvjmHsfj61im1E6cfi1Wb6R6w3dsWzN06j6C9MC8QL7dvbsrcyLL4vTnpxdaHnrud+/Z6+85FzBMOPdfY3A+tr663zzPE9dv1e28p95VDfbc3z1vFNgMyo7GNzcmue3XvH+Qj5r3qZ3Od6Eaht8bta/HvYZlQXGE3gEOAwNZOSYbaf/eR+bF9265tO++t/ew9Y5zPOKb29Xa8PRHYqct6LVRo8wIDRwd0M7RGcZ7bubWzn7cRDS1o45l2aP/t43O0e3BIN+za+3U8xBk4dm7CZsbLBVQyWCqNhxk4OPTu9h3aWEN7vbeZ2s07JKBDyr4SOgXGGtqU7kbK1Xn7Ga3W8Xyp4txHwfUUGV7bR+H3PlPPt6V7Ro1LmJd91mJsreP7Y4r6W5T80P3/KEZscP/ssGbhraHn3e/btYMzJANDBirOZU8xjynnP9TJHLrnvs8+thf22U89pbvPmuyz38aeo2eEigFRNqi5Ck/8xekeWoOe3t3X+OJzvetKv1XG7HGRnhe/tX7zQwAOJlyQDDLgBnpNMoAkUIczdDC45BWkJYwN3VsqJdG3FYc2BFUMwCHK4VhJaMExC5J6wtX7tE5PDcBx6QwcJ2enCRVy6C+KICsOzlYpBBLWcnhQwqakgs3msae0RTF9zjywmZOmdZJPKSLOoR9OwcKhYKVOq1UbluqwVJIhvEYEcFRJE2F9tg9oOU2Vo439srF6HzitNMUxw1WqZzZJbUOgWctY29v2vyoP4hwROSlSgpwW7NIbPV/DP5uXLD53/LyvaqiuY25MOaXwUXv+BqwR/s4B2MgiYvEg/08gmJIYrIEP+liows1z6ICO0F7FbPOjt1uxhI+BROyzpRFLh4HDFJ21SYm+mphkvGqbYAQHROTAyVYlovtDeX94NbAfqPS09KkCWCaDmfwZ8/7ySll91r5i/6sAEZIuvu+MIUyXOoAjtnzJcpZ3nCfNIzDEnlVgItq7vHL2yxaAI8yefdfm00Zr/Z4tOa/rulxmQFXYAHlfF5nM+t9/sWBoo4dwyWagfKmpipDmacEpmU2l12bEnnoHvGBHZdsOgzdoL3k7n8nMIBOTO7bLJHECmMSUUIjv7RhBO7Plo8OFSmKIGbpD2deSnTrBE6uKm8+6zegPuN6j9d2LPck2QyAkVh8rKxCBHR7493YECPYDYPG4sJ7tT8s1fwf7BtqmLB4WTJKDfeNpY4kMVLOdnJxZdSDaA3hFutFiGzOFqueXqNhD4BOVeegfPQeIY+GsGxtWizP3YebCkhoecFYSOJPgoz89gQjeZiA9k2IZvgbPo6xkPiAtM5golgSOLDkeznimxfT9qIpdJfI9wc4khsui+TcOsnCwS6TITs/WEkLXZgCAPbgxDicVYVGuJ6MV7A/VOQI7mtxYdb9VeDZMFtTHtgHkd7XncAYlDmx+NLHbzB0mRQZmKcAHBS94bSatQrsY1ye9iiJLRBXdVAVBiggG/6C0H9Oy57UJG5DPBhvHBIcDSaSTnhPlEiwcAijkitkKmCG2lgBScJ+WchaTIHkDWkW8GDfU6gP+JXX805NTdjtrBYL/au2mKmRPtkR9QuYQJuqjv2qJGZtzJFnRa17sLt4czQEUwmwXP0Sz56vdVHgZ8MLYZ0q7FidA0zgz2MGAFWwR4PT42I4CPElW1EZXc6d1c+8oy6Wx2RwYA4wDOAQg0neQ2MXc4n08P6rHwV4h2eZeDsw9YO9R8hlzALmeTo4J4AB4AoAvJMSYmFJ7KABScDYAxbq3QJBe4dp7ZS/BDlwXSzqrxZABYACO0LyVfYN5FUAD1wJQAmwZpI13uWfbCwdwYC7wzLGCHPdl8siDlJh7gOJQFYy2VJgbo9aHPB6n07PTdHF1YeCtzYaJs8VqQVAHNuzDwz116tkpGASRvHrkuQjz9O7D2/Tq3ev0sLxPT4dP6d1379hWZb5cEjyD715eXaU3b9+RuePy8tJo7smCmAgAwxmJz+dupXk9JodVS8jsGxdVVJ8hZLEEoHar7g548RWRTjMvtQvibIym81k4w1wZU/2xcJYY8BI4uuhDVa3u8mC639ZekAwMOSI2XwJw+F6W7mULFWMUQjKdbUi9zYIBOLBmZkvvl2sycHwigGOWPn6xFipfHtZp/Yg2AmBUcBYqr7JnohlnbK/8zwAOsl+uvQrf2ywAIwHGDoA+YmsGATgUCMeex96BjIOtgmCOIwNtMBlt+92AbDUDB9UlentkcfEzTE6YW3sJtjdhCxKAN4YBHNIhBGOQgQN4hIM0PTSw1g9vXqdfvnuX/u6Xv0x/9vZ9ugKAAwGCp8eE0z6YFTA/YEegLXx0m8DYgcUFAHCAj2/MEwJw4NcnA8MCrLFaGWgD1wH7BkAcXAP4PaUNIu2xdhLbkhiA4xkAt5OTdP7qNl28eZWep8fpeXJEcCjuSjAiSR0K6IBgt806PT+u0/MG91+m9ew+ffn4u3T/86c0v/vKe0NXXV1epavrm7Reo73dE0EDiHs8EsBx6ACO88zAcTg5cUCfAzgCm4qXNZhv4X5TBeDA85B9AbIHuw2QgMVMXgLgKH7c7qRzjnFtJfe0XmJua/pTZkCt22EFK+iYlcrqfKpz3w7tVVoGDoGaWbjkrW3EHkOQhM4ztL0G3CML1BFAfgbkYMsu/Ii0xcFDBj4uLdPYisfjDfJfDSRln8GeEBMdWaPyWcqMm8XjAACC7BioWuAUgDfQumu5XBAYDfA2mSsoK08EdQCwMZsv0pevX9PPX76k+4eHdA+g9tNTWkOPeesUghm9BWzxmw2cnB3crAnct2Lsw0/YekbaCoFx/TnzaVuXsr10c/M63b5+k959/0N68/5Dur59nU7IvjE1Br/sqD0TBIo9/PS4JhALII412jw+3Kf5/T1bqKwXy/S4XFoLnPUm/Tf/6l+nP/u7/7gCQfRix1F298k5tNcYy8fweBBjBAMH2viZl8butTT7xtTNlPbidNvxg13XbN/bZ9wvjc2P5UdaWx7XM763zxpkW9dJSg/5DO36Dn1uHznpreO+a7q1ngPr+8d8DnMzh2LKdqes813u6+cpTGft3PfWvc3JtJ+Jz6Z2rXVbzD4DRysnVewg6vRmL9vzl9j3UF7mpXLYPme7X4fmtH19H9ncpc88AFQjvPkwewA4wvm7Xac2jjLGvjGko6PMDMnCkF4dWpN2ruP8VNeCXRMDR09x9DZaucAwgMOqpIvzaNfZVta7N9bwNt9XuNrNq/sNGVHf7V4BUByhTL/poI5yXQVLw0FzYNg6PLSLs3uO9zO8Y2un5x0zXEPv2/eHW6hsz2d/XsY2QTsXvXXauXbNBfb9/pCkfavBHZZce2dfg7iPrLzkXr37jin8nvL41nkZcyCGrvuS+dq1F9p9sO91v0WOxvba2LrFtY+6I3/Pk5RK1OX7+blzL30TKLxbXdmOb5fs9JyafH8AOJa/Y8BxtbKevbmFCoJPCE6rhQoqczfoLWmHxtxWRQFPr2xT4FgHOyVKLXm3HRC3nt6FBt0Czl7VyxYqHtw9OkgAcCAYihYqVzc3pECenkxZZcYWKl6JR5vAIHtInuZkkFu8EMQx/bmNUNChujpk++HGWlbEns6O6PDFqVN+0iumq1l9XErgzPr6UOVXc41M0PK/+hjn1AYwKKr1vqivkYEATRKjXKz2B/I4aixFde+Ae+DrAqcIYKH35c63LUHM060DtWofIttvz18CyHbtkgqNA1JyKII4lLB3CcgJ/KyXVD1oD+zx4DLPOREd1piBeb9SqcBVi5YIzTAAhwE11BbFIjxWi15AHBnkpVB4ZeMVzHL5Y8VRAego8amZrPR2CAEJZhHb0uSkabaDJYkdARyRihuVpPQdQgsVJ08NTASSU9vLTCI4qEezK/kw2daKbMu3vhu2TP54uAtvQB2gQK1fstynSIGNQa1ZGnxFqEStt5uVEZUuMS6XQecYhaynTPB23Ojtzm0qsVzSt54tMkTUaxvnbKgFgsDCw3pj27bEV4I+zXvAqxE9Gam9Wt9BIBf7ktEtK5XEVE9Hjw2NsdZNQwAOm5tdOrLd15rxoGXzEHpjieOof48hC30zy7XwWQJIZepphvcdgLWtiRVYXy3R0mSeVgBqzNAvvYA5NgByIEGOth6ozkSQ+eA4Hbl9NHYJtW0p7VKQnFgj2Dufpxkoh+/veY8FgBtOGb1cGnATQW8L4B/5Kvr+98S6kruYf1L3M6lsvcBN/I1amn26HxFIXqclWT9AB2/JR2O7eLIqUK8wxfMbQEAtH5yFg5X5SOHYf7lViifD6Y9kBg7oSktucihOcS07vkbVM3Wt7x+vKswtM6KMe3W/AbTcMjTBHPOznHHJv6vWGLLv2AtqMWKD8u+EM7rO62b7PJGWkyhax0woloOveL6uXy8SpDAPZvH0Y/IsP1E+GWfGqehjab3GVypXve1NBkf66jyh+tVAClgXrYES9Pavt/FyedK5lK0rAmuKkup2DZNB0f8j6UgQx9GR0dQv5mzFgeS7gQCQXClsKLbj1aqjXg9cFwnNyfGE7BNIagLUgclCQosJfwc/w1cWcwtJObTXfWbLWV3gAlWtx4owmxu6h5y20k4xyi1+j1VJAnGwl7zaBqGy25P5OSjmbDnSUQL4aL0xz7jn0RRzCMaNaU4mCSBDUMPRUa5c5nM7gMnaLiE5tOCPqvDZ956ACwNmTNj6xKGSfM7SqgXrhveZQHYQh4A70s5IKCNpK3kUEMvAUu6XZyYSQfNsP4AdAf9l9g6sMdkHsLbFnkk+8WwAq2AOUQXP9afcSVacASQDPZ1SH0AUJMDRxsQmOHt6eC7caoPkOxJw0HvUTUjaWUL37Pw0nV6gon6aTi5P0tXtVbq+vUm3t7dpvpin3/z2HylvALF/9/336cOHD5I0rgfW6Oz8jM+VzwvBlNVsF7Xv7YeOOjIYzFwxjXVLA7yeE8MVeLgw4vasqTzY7A9mpjTZDQcLKlpJ5jTbEVYlLg2W1fvesRxbtm2mujbHYWOzeRJMNupIrB+T3dALGcCBFirOwAH7ihYqS2uh8ul+wfYpAHD8fAcAB5g7DtL6yRk4UPFPpg0kZ42JA38bi4wDjZyFAzacLB38joE/8NlsM30ljVnB2HVQyU7wBkBJavEA4AYAHBNrP4Qf7dusQ2g3vYWK21HZuQyWJIjyiQAOICMPAN4QiAPK0Rk4dB5Woh1rChAHwBvHBymdTibpbDpJ379+TRaOv/kBAI536XIySVOs2WZDr2lyWAM4qI/IzAEgUwFwWJs0L3aTDGGhvZ1GAoOHgBz8Hf6UsXCQSSScDeEXuCIw8AZAIicnKZ2epsvXr9Pl2zfp8fgwPR4depNNB02ym4yzNiXoANgQMJuB8WGdElrUzh/S108/pvvPP6X7nz9zfNPJJF1dXafbm1cOhH1iQhtAscfnDVkfjlHUcn6RTi4u09HJaTpEiyfrEuOMSt5W5tDZxnTydJ8L/gjn3ltT0XsBmIg6HiwkZocN0MMmVxVQq42HRZmJPkXZpdv71c6TMbnn/ghA9mJlky/i2958PAPdsoWP4gnyuwJQObN0EGjqsR9DTwafx54bACHKscBIebi2B6wq2H4ITvB2VWrLRKJHz03wdx1YnM6mxDNclBTjkKEjINDm3+bE25DA1+XeR4vEwsTD1kqQWW8dAxsM39r2Mdp6HRobFRmyoEee0mwONo5ZesC/rp9mq3WaAwSyWqYV2vrQlxCLqIPY+GzGLmLy4GBm+lbmP5Y4lzPnEezkdtvn0vAXpq8gz7Bnr9+8T6/fvU/vPnyXbl+/TacXlyzUIlBK33df0ZxK6BvoSTDpgI1wxpYpi4eHtLh/MAAW95mB4P6rf/736c/+7p/+UQEcY7Ho3vvyMeK/7d74ltxAb3/tukf7+bGx7nOtbxn3S2LzY/mRIR3Tu8cfI28yNOf7zNVY/iVe+yVjjd+r1vQFAA7dbywn8xL5H3qG8nrxR/ValTdxf3pXfmPXnEbgRixy6BY8SE+F830setDvg+vcAXHEcb90bdtnll3Vddr1Gvr7pXKp65d5HWihEqGGHbBT8ZlLnCE+Q/QZYn5f513FAeJ77bO0MrPPfO+j87bnoIDdiuzaKeHgy5dPdbQyQi06FXtVHNSD/rmXaqBtjVVARXi2mSA0kaMLnSPnIenUS0AJZRU2hAIUbbBpSPnSg+lspLihbCILUGFfxTO0yEMGdV9FOiQY8fUxwzX0fgkK2aGk3cz9e2/Pza5N3luLfZ5pl9zs+/1BOahkaJfpHEaT/qmcnN2jsXfHZGfMOWnnb9wg9kc1ZORq2QzfzUEZBa35NPs88pZsxi/pfvs6C73v9pTr1sC24jQhKTVczltdptUTW7IcABz5efLg7JfojLR7treW3zovldMTq0hx06dFOlj+mHvqIhi9ckCGkinqq41+u6z8JdWoAzjUSoUHSe89y8C1dJHrYQbYLeCJAx+Dr17VqB6YFrj3vmmoV8mJAk/6Hh2kk7OTdHF1nq6uQa94nU7QPoUADmfgcEaPfGAu/U0c+Kc+rcFxUCuHLQBHsIe5ZUlZO8NQmOwopBejneWdAjrwb1uqvrLfzkiggKRfNX8k29KcKvJkX2/v1e1TTLZslFlOA5ND5Yw1m6U4HzUtpmuw/Oz1L6YOOCeZnWE7MVSDKXTj0IqENxe5cdA1qqzLTA/1Z8recop/B1fE9JTPRkhZ2TxmccnsGGV+6+r8egYsUSMACkYdARz2lx0YBOBgWtP3SQ3giCxaljjz0Lb2VAb+eEyeN/fK38BGktcuBtEFtODwved8WHOLY3vwzB+9AszEz/oNkDxTotzcLgR3LEHP9/BaBaQy2yfeEv9KRYu7u6VKI6Q7/+TNt8xT61THYGF7uSE/xeTlgMHmGPyPciLQi82Rf07TlW9UvjHWUsRyDAIw1XtfOYgCWgh2LW9Qb0ER+lWX542gjzhDhUUgTmQE2sh351z5bTVOPTdCvZqCgtDXIT2nbco8ddY1j0rJGjsKDP5X+8ztB3VP/7rT3tsWaN6LQdVwt5pVSEHmOhGWTyIuJyWpq/Xze+W1dVCQK399HxWlT+vHtJwvCK5Y3s/ZLgWtU9C7/WkFum8AN5xdAYF4UPyTOvmYQU8G8jNOzhgbEABeI8E0m6X5/Sw93N0RwLEEowf7sz+Zf4B2LAT/qwJTlOqiRS6LQWYNaAEkNbyKzx7fXkPFKGLjuC6SWyv0FGeCwAICAl1YhSMSBCY9Am+YnFnwXLYel+e9nBI7B+PzA9v7B7m9aNm22Me4NpjICOCgH+KqS+1UqH9t83JNREWvwoGgZy0XUAACbZUPr+SfKTpCHoPZBSZN/FnkwylRgGQ4E2jyF4JQbfvtLZOMUAVboYUOkNSrVzOFtu0NgFZowUJyhOANJhWRNHQWDrewiiMcI3F4AJlwVRBYMwgO8Cpvqjid8WWlyQxhoKTsG3LR3eZ4UslkHj8mO0hmoE0FisXB2GBzKBBT8WvIZsF+9R0AB64HUIi3GMBnkXAgm0MGH9n+UPsg5hRyulc+WWHINHCx1lqJI/kE7u/UAR3l1E02XeHb3rC9Z213Jt6ixtuYEBhgE67Al+jHBVI1f71UKmOi8bx8ZlS84mZqa8M5MiAMv+dtZNRiCMki6A0AHpD8UVWwJbvsB/NM9ozMpuKJKT8XTAB8cACHgbiwJtHeoerW5QVP72cHA18I8GKVvjT/on13YDdA6lgnjEUGS7oGYAskfAnO8DMI9iJAKfiPTH+5WhBjODJKd+qMAifmvpZu8DY+BKzgNYBZqL+0N9EOwRKk0BWomgbo6OD4IB1NDtP59UU6uz5P55dn6fbVTfruu+8IEvj40+/TfLlIq82aAI7vv/8+nZ6jLcyE14DqOzs/J8Cd7CDZBjtISqYPyVuyIdkTlHOCT2BrYaNLZc5TiAEYp5lAEaFQ2nQngbXb/0kn6vNV+z2eV3z0UF+ZKc3ztFkV1jqtvtM2QKMaReNIyMUIDk0GbhiDUeaZ8rO8JXrBQERWHhY/GDARzFJsoTKfp/kCDByr9HW2TD89oH3KnACOzwBw3KOFCtg3AOCATJgNIBDDz9hqVcr2GwR1IIHrIAN+FpXoVrlfABylOIHnbmeq5D5WC5XjQ2+hYvrzSAAOMnB4KyXfDzlhQZG3WY4AjgiYJAMHfjbOwgHggjMF5NaQSqQLdAHgBdlCDtLJ8XE6nU7Sd7ev0i/evE5/BQDHu/fp5uQ0nWIvrR/TEfYybJKzlCjRTOAIWmFhPxOwYoBS8CAaQ5TNC+WRCfonMm6kzMBh1fxk5gAThyfyzR5b0jl7BPCvME9nZ+nw/DxdvHmdrt6+TZujg7Q5BCiHdzX7BT+MdF/mjJG5xVtOgY3n4GmTnpaz9PD5p/T1p9+nLx9/JLPA5OiYTDu3t6/Tav2UVo8AcJyQVY2sO0eHaYKilrNzgjiOpifpYDLJcCNrJSOfqmkX57acDEdiSaXP6HaBvp+zqsgO0/YopmLGWHNTUPgqthxw02McJAA36hiYfRcfNTCKsUTl/ITWwpk4CBr0QiArkDCfRy1SHEXqes6ttI6q/ln5XJRR+Lyx5VQ+zkXGNQP0y+ZnX1txL7wX/JqMxmi0ocmi+0e0l4fWSgkMHGS78zgavAdnimJBlRdaQd8gTmdsMWC8WxFgakxvzgpCli/4aLZesIf4nAHN1mm2XKeHJf5dpIXbIgKsXd/gX8gpZI7tw7ztEtaD48CZIYNjik6Wvx5zOBYoMl2HdT09O08XF5fp7fsP6e279+n123fp6uY2TQFGOnb2Lw8pmEvAhbUYCH4wRgA4AJZ7uCeQYzVfeAskB7dtHtN/+b/+S7ZQ2RXL3ZUTafMxY/mM4ThCBCr1D7O93E8vbr/rHtp9Y7kwfW7oWmN5i7H7tPOtc1vUDmO5sPY7vbkY0DZFZzQfGH6udk3q+GoEju4zZ/LDe+Pb5zn2nf+h59+K98YEe/iSTiAZ16rzbRtwKY5SCX/7NUu8JpS0FGS6ab5wvTjT+kY9++XcXGSgvCadbc9YfzbaI9mpwlK4DdzTtVq5rM4STR56l+y3a9vbB61s7M751jmk+txfZi3qsF15pTF5bN8vZ4TtOEKIIHcLSOI69ebBihF0PrJzWFusUMAbljcqYuSS61OgOEuUifZZbF7ivq4/obN2ebWnA8qZ3K13OvjytQFwtBvDjX1eLg8CVskEN6SlKsNR2f56EewyvN6iDycQtYC25ThRnnCKv29Nmm9eBR/6x7qOWI0AODKQg+rBBGHsvyHF2Xs9O417JOF7xmnotTGjtXsz9xk4+kqiD97Y5ay8dHOPzfeu6405IS81YEOKsjeGsTUYe659nLR97jvmnI05Cu1zjO2BccdBJwqpJje8npQYm5d93tcYhvXM7quMPkOo1nfPwS4YnmFsntq9265DMWoeyguI+1IDNmx4h55wbE6GDhOtoWz/PnhapqO1AziQpEEPWe9RTypeD8rboRAVuDgMrnM7Ff7uLVUMwOGMArknvDlSCtySPTEHcg9Jk2xVl6W3mR23ywHdymiseqQAOMDAcZWmpyesEDQAB6gVPaHDvuXsvxKNGmkt86LnhIyEIAbl7LV2fXU1D4dXZLpbaydgSHgjfn/LkRbQQEkZ2kdlL3LEIDBvRKelvns8VEhmlURqPulgiwI+iO9ra8j5qb/buNb+4Zi4ZcBCTCGx/UdGJJt8lP+UJCtromkoBwml0PQtBxGYQxQAACAASURBVHCEQI35P3XbmHyPXLane5X7WyVfzV5Q2FdCANjvVWbAr+XBCKuzdFYNBAoJ2FFyRhXZYt2w72bQB2q15OflZKOuX0CaivvoWTljnG9P0Fk0vpJ/00GeSvdEXPa7/LMKqhafsoYklPVwgEaZWP4mQIfJgYTZAvwMbzVMOPwOg/J2oRjAGtKH+79uY2CQVWAr/7sClYT0w/7XttEqdZETFlHn+BMhbGxnBJ+HausoiSO/zEYgXZ11uypSqwPvdlLCgBWFwtBye8VHN2BNGEBm8hHrQNh7jQ6r7YxYgMLudQCHiZ4/j53SjX0pbuKs3PKqB13Q8dmDmrDUSakCKzQovdULurMJllYMTYH2sVrZDqrGdpAzH7gA++mnUMFn2fAWQVm2DUhhID65H5bYy/95pRvugiYQR+mIQI3ZVwA2lqQDXs4WaTlbEmgB9oznzbNXrqK1gCVhENjHj8PJvJ2ZzR0CpgBlrBZg9EC1GnpF37NtCoAhbJmGnvBsr6K2BJ6Adr8Gwf7IyCAAXK6mpiA4U42v/RP06xMqAC0BTtCEend7IlptQoJGsD3hE6R7UqMILOjJZNJKOxOCkAJMMzg4AL+LLtyCvnZVa+Oy2QZw6L78nFddIrlLKnLzW6RoxSxB8AV8IASl8z36gabsB4Qzcwke2XfoPyGpIqpuADhQfMzKS2MUofwxEaszeAE22pG5JBt4fU/axh2Tz+IUbwfZ0ZSKsbPYZ6vsdpp/gTe8SETzDpm2JLXNE+UyAF8IlhDThlZYVbCmBN2GFOgM1546THrSk4feyoeBH7TQ43UtyQY2A8gqEoJMOHjbEc4rWeFsfvWviWoBJglogGtzfim/Yt4w8JEADCVx7SxwricMxGn+jq2F+298Dtv71tLPxq/Ek6qKFb/x/FJ+eBYJ+7yTeWQ6Nd3CXvLmwxswwKSU8+3tUnAvQWaVpJXuY6LP56rQ5du7lGm/Pq4xnUx5cchjPiso2aPkEmjYn8EKATk4SlMANJzO3wDdYlCx9wm2AXjD/ZQKbIKkbDM+gjHc58lV0TlWZPKvNjFos4C54Xqy+N58LvwAwEHWDAeRmIwi+WUCF/cmQBGoaiaInPT0pgsEvBKbEObYWEWOstvBZPDBAVup8AetF0BdT2r7OZP9UOjszHByTPbB88vTdHV9lV6/eZXQGgWqFS1Zvj7cpZvb6/TqzWuCOwBu//z5Z1Lon5ydp7Oz83R6esb5QSKw7AHzF4055onnMcwzkslMkGKfbKPSK9p/07/yglwPYf85VX7WLzkB6j7TNq428/Vwl6j9FNWutQ+Mprj8rXZ87VmijMmk1gE9PReh9QuyrenFDkvTF7Fx0I44uBGgrEeAOJ5xnjY2muV6mZYbY6UhgGO+TD8DwHEPAMcs/d4BHD/fgwETAA6w6GAd0HbHW6d4m5RHVJA7GwftFdt7AGgABg4kKLHvBf5QayefG7BR5PZjB9Yu5XjiIA4HcMBnEBuHt1LhHvAf6lWB6MREw31h4JXcxiGANA7A/gBzRPCGn28cDMFYsbNkIRFLsIezD5E9A8C7w4P07vo2fffqdfrLX/4y/fr9h/Th+iZdTqbpGIltsAaF65k+ROsTB13QXputARKMsHjoRrBWyE/TcQXX2jymA1TsrzYEcJB1lK1Z1HLO9QD9NGv5QoAs9NXFWZpcXaXzN6/TxZs3ZN/YHKaENjrQCwR8Echka4s1NM8G62YsAkeYgM0yLb58Tl8//ph+/5t/SJv5PE0ODlm8cnP7Kj0msHocJrRIAUAX34XOnpyhqOWUbfMO0aZJjFEE7bhP6OsGnyfbFfe9yKmR/Tr3uTLzWHHCi4/vQL58Zg3n6ZAcbH2QHAsJ9l6v9c6I1Ls5KafEn7fepU02myT5s/M/2o7YGYkAH5czfpZ+mXuVig0yDOLsYAK0sO2NfVegYOU3hCqT31RAGea65GZLriP5XAHwW3SjM0XGUIjHzdj+ysGyOVYZQDUA/mXmszVAXdAXaPdjFGBqCaNnJxjEwV8EtITCXr4HsOJTSsvNE9s+AdixIgvHiu2JAOhgS8XVgoy89BPQquv0hOOE3Vosl2yTaFC+wvQnv0PsqGxr5Gw0Fj46TNfXYJh6ld69/5DevH2bbm5u08Ul2DeMYddAPDiTYKxihXHADtfukQAOgkjnc55veD7i3oWeMP/tv/gXf59++Ju/2wJwtOZhKN8QX+/F40fj0eFGL43vyg/RJYZyHFvxy07spX3eP0b+ZVccvR3r2P0oFiM5vKHn75n6nm5p71Hu17P/pSBOR5QSK6428Nbt98nL7JKbIVnUjXKMK4Litkbh0Ag/i7gG1EOVT+e4TQFpCqy5JTPRyVPIL+eqFeSoIRT8ioDQ/v08e3n8VdAn+98l2R6BF/YkdY4jP11VNEB96oxTUXbEviH91Mbg4hm6JQyIjJBDMhvvNSSz7Rr3cjsvuU6rW8ZkqOseD7woYGQdwy/xzF16qs1FRRku52PFbezspjxRAdcXoEc9xBgfiECeNqdj+zvGErbxELEAptylBm7Z61sgki9ffxrUCFrEGPDuGZUolDpYtoIaBx0XPCq7YSNTGiKXw+1+SUq7pgdKulWBNjFZqWmGBhg4IqWKOVUhkD0imT3F2XutNydjG3ZL4XUU7JCRGjPuCgqZg1szcPSVRB/AEZ9hyMjF59jH8L5EGWidd133W5TPS4z70DqOORBj8zL2/SFncEwme/O7j4PS+95uhzM2PQ8O1Ugbh29Z/zF533XNnWtdJbLCVcIzjK3TmFNe9FQN4MjP1Do3nUPv0JpGAzc2r62Bl15u6cEOnpdp8viRVZOgFkQyhSAOJVYE4HD2DQY+BdrAgc57cCqRYFUlCm5IHzmAg1WjEcBxwGA+A8feY9co183Ics74YwAOfK4GcFwagIPBUwNwgMaUlbEIUGQAh4cglUzyyZPeLLavrqqiPuqAOMrclxqs7np0ABzB/Hcpfytbp3yvgwIs/O4/qGJz2zkkC7UeFQNEj0lDGfQInggjdQejvp4cH2VRqDlDGjwmls3emOiXIGtxgMJr4X23/LysnyVifCRuYK9klZ9QEiXbzljtTuU2LgFAgE84u7s/Ue3kWQQ+JMRDRaA7Ky43xp7Bdjli23BARmbkqFqnKM3qKZVMvy9ArOYpzpfPKa4rRzDmq/MsyQn1Fg3Z76rBMCVYbxfJx9fOAZoJDS55zkLbvHjyK6OPOF0FBMJUvhZU47PcaNwe/S2VvxfXMa5H/N2eIGP/tXUqY+1rO6JQ+8d4+1INSgiQDgUH886wh2z3bbYN1f7ZD8DB+zdrY7sNmUvRvEeaw14LFQHdSoIq79MtAEeUigjg8HmvABwhcS8ARx6rdEUrrF3hlcZ2nRlWg5H+sBe769jKSvm+6SDJQPCLo/QPADjwaWtJEs4/OR1akk2sOHadIbiPEl7UNRJ8Jqy0T6ztx/MTqLufmIhYPazS/Iu3TpkDdGEADrY1QSXmwRHt6eR4mlsDkNbZK/hQEUx7+mytSFgZPF8SsDG7u0+z+wf+u16gfzSSFVbBSxuPxAvB8EXNZ7lzPUA2qiwSUWkXu8DnZcLZe3szCaxAuq+Ft/0wmnNL4psJLBZEtkHBXEtYF+YKBvG9kADjZPIeAQBvW4P3jGrbaZcdwEGaaG5TnUnNB4kSpGR2bNeG8dTnbAdwqHVLh5q7DWAM+70lIJLBDoYG4/oMnpdUgep7Il7fnn+7ZVzUJ2ZlxIaiFh8FiEhggQM4GFAXXTZBAqqY8cpttpoAIEAsG6HCRlsw+zlu32RHBFyTtvWeX3ie1q/V+AkYURLK2a8EBBDTguYSyUh+ttGjOb7SvKe5y0kTApzArCXgpAKeYmRwwFCWYehgTzxlgLcYC3RAEDisVOFbogWVplF/OUiIyYxHY9yZeIsXuWYxieN7yNqNOONdqKrPc8J1soBZnK9srgPzCuYNn5FOYQUuK4MNPGKtkfCagcGQwDo+PrQWKQRq2BmArVW8vYoA31qXoHayhrd1s+pfyBWcCiUVkRiy1ktlXfGeABwYj84YkGONF+PjWYQJbIAz9PwY67EzdhQjY/Pj7Cxok+LAmLK3Q2s7P84oRsVWNWQBOeSaWasaA5MgYQYGk2dkvg+e0+GxtY988/Z1urw6T4fHAHMdEmyyeX4kA8fJ6TSdnp+m73/4Ib1+gwp96G20ojSgGfXfEZ7JWJnQEsiAPVbQhbHgGQuAw7PoYrtQsF3/FlHlhOS2NWx/CQDHUdCb7vuEMIJcx+IZ2rxmWLP7swbuzeXxBt3csvk9H0D7xP+NxqvxE1r/rnjYQ55frrM3ULInDq09F/SiAByW/AR4AyAOJDYzgONhQQAHwBsZwPEABsxDA3BkBg7YYbVIMMAG2TH54wCONUAc5isY+4YDuKCXPLFtutGYKvgDxg0HKbHFT5B5/G4/YKMBwKMAIMzueWDdGW1s/Y09hrbXq+nN2IPZwgAcllw3sAX3n9toAju8XYWYA5zcg2AC7O9Xl5cEcfzF979Iv/7wXfrh1at0c3qWJrg2n32dGQo4DtzDQST27A7gcCYEgiyxXrnS00+paPWCBDiAkWA2WRnrKMCsBOk4GM4S4nY2O3iyzW0AjvM0vb5K569fpfPXr9Pj5Cg9Hh6Q3QBtdQzAmDgnan8hxIps7gHGtVmm9f3XdP/Tx/Txt/+YVvf3HNPFxQVZOBKAG4x5TBj3wBRi3yEmMjk5SZPpKQEcaI2T4yLQiQAE+F4wEKbOy2YPKBsEqpZzt62vnwmj+02Hz72xgVhW+71SYFm+J30Z/Y+ePbYYt/ZzPMvaoZ0+q8ufATjEWOF2gA6jMT3EGJmptALQ4Pu+ttov9neMMYS8BAfuh9jQAdTWs+gfMdAW1iwHejRzKP9WfpSPLsy1f8KZzoypx4AZBrg2PUQPTq1l2F7JAR5i7vGWhTku6ECRNbYAAN4EengbZbfrBkKbk10LYEPalsmEAA5c5+vXr2zJsiTgyXxMyRkBmziPBNtnAEoDH0HfoEXQ9dVNusX+BnjjAuDDU2tvxvOLg6/oX4AFBC2U1FbG4lzUkesVwRsEonvrR9k5rOV/9i/+t/SLv/7bboV4NA9DOQe9PuR/vyTvMBbz7sWlx3IDvXH9MfI6YzmYfWPocc835rj7567rvuRa++RHyr3K2TUOql1b+7volKHn6a3zvmu7SzfqfmMyWca1nSuMOr53ryEZ7clZXI+h/bH3c7tuNGY404Rx/tt79e4dx6D7xlyInl1nu3g2b+dC8jMG4Ijfa2Vn1/y08zxkB+OY27WL8jAmc2P7dWxvDukZfW9IT8U5btdHvhpjNw541FmULE6RUXEAlBb3wj7zPTSHu9axfcZqLjGuXQAOfjkiXFsUub83BOAoTkwMT9V0TvUBuHhu9aL/6QEc1eR6Yk9j0yLH4IO9J/DGrvB7LZ67jGJxRGNQYGhO3MHqADWGFNqQoIwZd7vetzFw6J49pTG2sXc9x9imH3p/zBCPOQ+9677EkWoN4dDfY8/XMxhjRn1M4e1SMPHaQ/LykvXcXtsawEG5aRO2Y5Oyx/u475i877rMzrX+AwEcPd3QjiV/JldL2yeoj3KiqOiGXeMdkqExRzbKUWsk9bd0/+HzMk2ff2KPzRrAgepYHApREYQfA2swmeMBDf5NekbrKfnI4JEffJ0/kpCAA1R8WUDg0Km/FaA1GmXrT6s+6Bojn5PBFgQEDcBxenaSztlC5TJdX1+lKatNUHXoDBykVHcWDvRLzZSWqgYvVc5lfmO4LtdMmHl1XoS+zG1XoFefGwVw1HY3fndYt+qe2yFtzFdEhbb6wuZVVbnlbrXMbo+J36MQt++FpEcF5GoPPZ4o8Bm1MWQprRxyAwDE+9RBo4LflN0V6KRU09RMI2Vtt9cwAFbsATXCKmGXE5f+amnvEcEwsZzQwTJiASEDh3rtipuj/I1I3vMBAr4O4EC1oQc29WnPYFqSKMuVgtoeWNJ7cfo8r84nk9+UmRHa0HmQfQXpfdI8NOXz45W8vszCs+QV8dytajeNFaTgM+xr0SeTvGitytoWUFB5T22WLEC1+7MZREI9ZA+DWKvEubZhw5bFRDLoiSrZ5+PPLRT8CfnMffkT3brumHW6D9L2cgO26jBwyLbU1wFgIPq+GIhTRVeusP2hdjeQ83JPH3dO3rRzExff97d0S6het5XGZ8WEZ79vXc0EtHl5gNJQe1X7QMHXZtfuWM0M7DHdZ4AXm97tRG7vOgYEKBKR7bjG5HNBbAcAHJx+PY9YAI7JCIXbIvmKZNqRAuhcfzBkLKxlyv0sre9XafOwTov7RZrdgSVjkRbzBRkEYEPPTk/SyfQkTScnTNIZiNESw2bD17wXE5brTVoulmyVcn9nzBton7J8mJGCHdTjSJDCoKCiDqBOS/4hkeNz5NX7GWjBpS0VhpRhVt9ZoNsS/nZk5e9+fC0+kOvfwIBEKaQ+LIAmVdeqWtDadZQK+kzvzgSRBXbxWgRwMHmjZAypza2qD9e0TeGMDM4ekiuFQhIz+xmYh7Y9qZ6xYb9sPxftfDy/5mfwOTIWhgBQcftgzByFWSMGlSx1UAe7KIUhLtDqD71vYIzS3sNa2phhscRXsV8cCt5wJo3cGs8T3lW1TLADpmswIE/qZSVmpkqMEHkunF3Eck+SFXu+mJCx+1lSXy0qMA8Cj2RZEPNH9s29EjyAbbReGlrrT/O+ggj6RMj8ZtmXFWhiATnAFBSM7U/zu0VvzopSJGZcPql5HMDL8XjVLJM2LgsABAiAgPvgmgJW6BlIpy/gtFf54rNsXaIkP9qogMnH90+UlxggK20Wnco9ADgEjhDLA/ejs3CgzQ3apdha694BeOiU8bivErnaJ8aedJBZPKJvWFov2d4wmX/OAA7tAVzL5sbZBjcbO6thX4lhh+wxpaULWDQ4BrIQ+E9mNXDwRwClaLxgbEHCC5XEAK/YPW2+8B8AHDoDqaUCgAD4gRo6vzhLf/5P/pxtVD59/iktVnPuQ5yBzi7P6WPiGd99+JDevH+Xbm5veM3FYkXQwHyxTCcnp+ny8iqdTE/TdHqSVuslgTXEvwD8d4T2MJBBANkMhCCQLj2KBsRR9oXZzrwXDKnPt92Dd1+jYH7l5punos+63gn+2jYIW2eRstP0GbW0rG329nmk9TX4ieA3i9WpnAniFUvrFNz3EOuD2acuQJsDWzPs19UGlej4aQEci/TzwyJ9vDMGjh9/nqfP99ZCZfmIdhuHZNQyMIYDNTIDh7Eu5dcBXiBThLUwHQdwuE2MAA4CNax1EGXQAR3WXuWIIAAVWUBn2Hle4DztMauCB8ihxAEE4ACjhLEjMInqwEmCHzC1SOD6a2wTQbttP/BtsOeuTs/Sq4uL9OsP35OB45dv3qbX5xfpFPLDOVgaWIRAWLd9brcsrmQABxUTwMZh/8CfoS4UuJPgDbRMWfPHABzWpobgDY9xiHFJABXeEXry4pwMHGevbwnieDo+ZmuVxWbFthJkgcIoyJJisRM71znjDVhyNmiJt0iP84c0//I5ffn9j2n+9WtaP8zS6clJury8TMdokXJ2np4PweoDVjd8/ygzkh6fnDCxThYObnCAeQHeUKsPk2mBmHNSRK01aUt65365SNZWa8jt7sUwoo7OJ7cB4EeMcxUf0RWKWN18zeiLZwYOb99Gf8WZD0mQ4iwaobVHFWPjXHhrHQe0eT2CsS/pABl90WzTS0JUOi+3yPVcRAYF08d3dIzHbOTfFi3TnBsDKITniQxGa/xiArfMnzJ5DuxpZNsobZdy+xUydLmv56194e9vHgNYxv1GfI6MQmDY2KClyqOz+Bynk5MTxgc/fvqUHh4e+DljlFG7lidjtoLNdQCH4gBgDAJQDHE8MEWBMers7CydnZ7SXgr44V6ft+hzHfj4mKbwIwDw8N1N2wUQBwrOHORm7a0cGP/4nP7ZP//79P2fCMCxK67bO0+OxbyHYr7tfaI89/ff+Pl2OPYY9n14iHZs++YZtuIbvYnZcZ/KIrexkh3Xkp5rP9LPLbW+g3SmOQvyK8u5YDcoXv7zPnmsngztKyfDaxh9JgPol+doAGmhOCjet6eX4zWKT7h99oxz3pOTnjznqJDH4CKII35+6PchUWjPcvhcBHXs2j/ZVjq4QH/vsxfifXvzNjTXcV71vd4z9+a4Jzf7yODIlhwsHhmTkXbuKzucQRvFv7QzVM3UPjTn2mO9+Wrnu12voTXfJUODcwT7+/OXj8+9ia5u1FARlgOrAmfbPXVjIMlVEv+Jyq2doGHh3A/AoTFvP0/NwDE0qVlYYxBNB+fcS7VQspbgcRsY3i2WPSMYjU07R7raLoXU26i7RtFb891G/A8DcAyt/a4xjhn63nf1DEPfHTPq36J0XupM9dZzdA+OabqB9/eVmXZe2vkbmpeXzNdu528bwGGP1E9iD8nqvtP0rd/fudZ/AIBjSCcMGQtLRHPXF+pqn6/ewbW3H7Tm+zgFQ8a9Zyj1GmzAYVql0/SpAnAgsLgCoMP77yLxUwE4HMSRqZJXCG4YgMMCNGpUaodaJGC2ARxG5WzUyR5sFx25Wpt4RS8r+hHIOQYDx5QADoA3BOBAZRrYN47RQkUADlY4RgAHZqgkEd1t9eBDSMw2TVGsrUXMiFfukcu/v1aZmdpR7sn9mJPdwf6V8ueG+WbIYartTqGXK+MJDnxOhMbRlmcvVW++70O9eEm0Z+0ZLhLbmEV2DNsfOfhq2c78d+uX2F5zrRPm2lOB1WEqorQHI0y8VJaE6mNlzWOwxEPRuQI2ULDm/W7XNOYWC6gzEeY9l7HmucJQiSIAONA2JbZdYZmJ0Ubz+QToUEJd1TXOfqEqRUtHK8hVloCBHA92sf1DlNUg3qXVhn0g6yrhP8JuyBgGrYnH8sgm7Gn7PFUNgKNcWyNWOry9a/23yfl+n832icmAKMf+Dl/qH9Db/Vq+7gHB/AF930NRPr4Y92z3sc1bATGUvdvMeQxKZLmvfdnKNgTmky0Gji1glGZH4/dq8SqYasCPViZqqVLyxdYkz2aeB7wSwRvb880nqgAxfgeNpac842sR0DT22SzVNl7TwWIsiWwmQ2eGko7iOSvcTzqDr+axIxlh0VfaXb+/VeAHe+QJRiMUscA+go+g0l/M5mn5AOYNA3Cs5qu0nK2svcn6kdXU0+MJA6ioqiZFt67tCV2wb6D6E4HXxWKZ5g+z9ADGjYeHNEeP6NmSYEzShNOOl2rDNap7AegQhSU4zX29lAQxfWcADquEN1CPJaSNZcMojwsox5JtJaDoKs4S10osmHC4pq7bQpT2EDUdtiVBbc4pfUy2eiUH/VULchPAoeC1EobBwBizTnnWeB625JXadBjwKbdNYMWitYeJTAQ6c9MGhApQJcdx/ZphQ2q/0Jzbd4sNNR/K5pCMBCGgZDMXKGUVcBR7ggMp63O+rQ8ZNVSpqnZ4Luyq2M2+paDc3prDKv0NVET9JHVNOnz4eqVVk7FWWFVs3h3up2emE1XgSE/k83+hwVWiQPJEsBHHY6wxlANVnodYQT7LyxY7ra7muPWf87rlveyySptre0atUlBVarLcsJEFwI2JdrGyRu1vFbSWEEZ7d9s7YjmhjghVR5QJT4yKLh3tOOATIyGLz4otBD67rStA0ZbwE2hA18ysE85kZy0TLGErfx1JlSnBHdY2RAARJnfIHgHAt1GuAzzGSlmy4phPxHuxpQ6YOIyFg7/jmmSxkIoxfiJ8HvcujB2gUjf9ofODfcf6JhvLhBgzJIB4ZtO5TCIDFCLGDNdRrAyW+REbhDBd/vyRsYVzIxYDMnc4yE0y5swiuI/pyGdjRzo+KvqCLZAMXFKD2L2C/BDvGQPHq9e36fTslGCN5WqRHub3JNoCQ8LZ+Vk6uzhPl9dX6fLmmlX65xcXTJpBBrEONj+WxObcsYWGsYgAPGj20PWpn90igEMMRlFus67O3jwEFGevDlDTrW0G9FJHl+IGTH08c9UnrybQ2VrfIZO95eNtf5Aj0M3Ukiv7CiYQ5e1ythP7xkHSfgWrivnzSCLi3AzwRgFwLNJ8uUz3cwE4HtLHLwXA8fl+TQaOLQAHgT4lGWnsGyqcANgAAA6z01aN7/+ShUL+iPmuAkZw73P9HbghEIe3UCF4w4EcBuAI7a7896wbHHAqFgQDaBQWAwA0yBbl7AhqRSJDD/CGATgAgHm2inrDBNKOgLXi8mSars/O05+9+5B+9fZ9+tXbt+nt5VW6xPuIOZCBw1sp6Byv9l98HcJXQEXiO0RcgWwj3tLqmeANA3A80cdalxY1mbXLwX5i+KDdAIDjIB2CLeDyIp2/uuXP83RKEMcKOhCAEU+s1wAOYyYF4AJgttVynjbLeXpeztP6/i7NvvycHj5/Tvc//8y5gK93fn2TTq+v0xPAGwk/rlOR8EZBy/QkHU0nZOkBAwfAGwSZZL/VzxvZD3NWrArA4bqzKd7IcVy1vvF93XPlw7aqvPN8DuUHwvksfiq8Vz5BJE5gSfOvh/YoZKrKNJqhbacn8KP/VVlgsMg4WFY+fH3C07mhACfkw4RIggEFqjOKGK+8sFS6MQP12+SprlauE+eR+iq2qMogaWcieXZeP+gyMZOwnZq3HSEoDEArMFiUZ1arVwA44FMVynoDQRo7lAM4wErzuMnsTrDd+AzAgmB/YitDb9FCEAWAFgRjALyIlnMAvkkX25qCUYvsUBMDOVobSI8PquUr9bPpNANv41m97RLb65kvloGvApR5yxz5dP/p//Qv0vu//Os/CgPHUPy2PY7Gz70kx7MrHh5zA7tj+LXfOHRUHsvr9MbyLXmGsVxPO759cyVjIYDoO1dbNMQg6pjMtr9Q8gxi3RCQnN5QvuyuNdZ7Y2tr4uyRgwEArW6Y9XI3eLydw4n5kvh7O+6x/AT7ogAAIABJREFUsQ7J3ZBs7rOW+Zp69jAP7bjj33G+WlmO923Pdr2/e/JRxQECQ0Rvjoaec2hezH7WQOl2TXvP2r7WyoOuG/9tfx/bNy95v53nfKYK8cXhObAznFg4SmFLbKFSilbaOcZ1e69FuRh69p7uG5L9oTkPm98AHNXky0OKDsKfAMARBz30AGWStgEcQxusL0B+hHOnZpfQcxH+PQE4hFcz58ncPv27azOMGdXexhgyiMOKbxjA0TfIpbXM0FrvY1hesqnbORpyel7iQOwaY1QaQ9fsbfZdyi8+w9g495mbXYZsX6PUjneX07BrTOV5epWvf2oAhxJ5NsK4r/aZR/tMoNiyP6sErWKlddolJpT8QOs3jEdKoT55bvB7hYhOk+rMksfYLA2yP1R2Bf3iNsSAVNVFM1Xj/k8f52Af5wSfOQKA4+AzEw6kS2QrlSdvoWJJDgSODMRhDBwbJnoiI4f1AseBcBvAYcnTFsDBQBIq7pyiOVZFcuzeC9wiuRZsPjo+IE2jMXBcpZubK7ZUmYwCOHCWLwa/0Ne7U+zJM9PoNQPHGIBDlWMmtLXzPrZyQ/pv7HtWCRJ/tr/RXrvvbNh4B/WYV+1naY7nGB9D0TXbwdqilyw5XOQzzlM9ZwJjlCfqH1xKUpkQifAcLUBkbDbVcqw+pMU5KWwJkpeSELDtuw08MQiHVykLmKHqngzwkCZxgIeDOJi2USKX4A6jaKaeyAAOS+6oT7gBODxGKWIO//vQVasBOAxckde0OejlPu/+gbJqRr/MJ/cXFdPr/a2QfPteXLe81yTPmb3AZZvyJ4CgzbGeIO+1/N3tz+q7BMFEAEf1bCMsOtppsiU9FoyGfcb2REkIWKKp/k+fKXukHySo5bD+zJCPaCkR9E0un7d5b9lttCVNKnKiPOvDItclthHHULMBac3LuFza+OXdrQyHDlxju5f775sBHEq6ut2vEEnb6yH9NRSgMfthuiH6GNpiFtRVtarpDc0MkgdIUDLBsXl04MaC7U3QKmU9X6b1bJXWM9hf9HhG93NjXzj1amoEUHGdSPWswy8SBwjefr37mr5++ZI+f/qc7r58TbPZQ9osnerYK19Jw75xSmZUxlJvIADtSQ7vn04N51WsTApTP1mymuvpDBxkyqAfYQHkLPNMnjqteWDqYBLaGSxisAQSLBaCFhgR94klJFXFb/3cBWzIfcC9vYMo1rlFnQEAWSPzQbb3LMZjlfkAniLZYtX4+DzbRTjN9Gq1ZhKbfcO9hQQBI021Ka6HoDbWrj1ny4ermTcKqEM+VKEYtcrOth1I3xe0QD7+UxKbjC3+n4AAsSKpzIbt+xiAIWOJJ/U0J5qXeH8AjRCUr/8r+8XOY9zV1XzgWsfOdhDBXvi8wDhKytsaeeDfE/SyXXZ2r3+4JhnAUejVdTbE5+M9arYP0xOUe7+OmGGs9dAjE9nxnnG9tE/siS3CwH3kLYBo/ZGAQSW+t6nRvtc1Ob9ezY19AZmjTCF5B8r8QwNwYDysinVwCORc7QYj+0u150KrHbwOOcW1QeN/fm5VsmSOODzi/ga9OujTH2YP/B0/Yv6weYvMLWjZcZQmk6M0PT4mkAOgEOqx3A6lUOBDP+JzZAg5Ps4ADjGEWGLaAB14za5jcy+YjWRcLVQy6wUr2E2/SF4BeCNzkdbRATrSr1gza7di1cf4EQhDcmxMHgZSJzhlamPCT9xjWHklkKMtZJuUY7RYgU47IAgPZ6B379+mzdMm/fTp9+l+fp/my3n68N2H9OH776wVxmSSzs5xTrpOb9+9I5ADrwPAh+porAtkASCPq6urND0+5TyB8QlgG525DgDW43ncW29UDFWZ5yDrSsmwgTeCn+kYpuwjeEu9ksArGsF8595/vopd09yvfLWr6KyULc/Wxbf84rwf43fLWcV3vV2dDBxigbKWN2xL82zMlQRw+L9sobJcpLvFIn15mKePdwBwPJCB49PdKn26W6fV42HaPB6mJzBwwBY7I48AHLR9GcBhleYAGRDE4WAvATgA6NhuoeIgDmfVMABH+AGYR+CNAOAw0KIH18nEZewzsjlqOZEBeb7fmUzFuACGIGjSgBrU176nDuFn+PmIAI5n2G2LEZB55+AwnU8m6erkLP3w5m365Zt36Vfv3qUPV9fpdnKSpvgM20s5EERAMY+jmE/hYDqtLZhmACp0tiIBPZ/BfgQAxwosGAbgAKjjCQxmASRQ2nUYWIC2CLJ2Mk2HYA+4vUkXr27TwekpQRxoS4sx2BnLW1t4iwpK2QHiG6dspzSf3afVfJYO1sv0vJinzewhff38KX363Y/WLu/wMN28eZOuXr1OjweHyThgOGFsQwEAx/TkJB1DN0+txQreywxoPBMWoG0GPuL7DYCjYhG0gbpOAFOIyZ+AXa0P093F7gOpVUvelX7d6CNtxTEcgWTghZDoIlDH2F7AHqTfyfAS7D3sT/SnpEo4bmcozbLJvV3iD3q2dny9WIsAHHqPYxC4lrYN5zP7zwCxBRAS54w+ryKOKtbgEtQ+hTkhuIavTfQzPXYQ7U0BiRqLhfwoA4laG2V8BjarsEIZi5eBwBfZrxUTT7S79Jm8XUtsqWYg8+NsU40xx+whfBx81vhpStGPnT8cmBlBuQ4aI1PhEkzA68r3lV8U1zPO7X/yP/7P6c1f/OW/OwBHc6bIe8UMbN5T7Z5pz8bt+9EPj7LYi+tpL3TNa0iQD71vQx2KZ7i17bxfyXSTxN11r/je0DyMPfPQfLbX6+uurCH8MqEAweMkrU9rH4xwq5DPCOykdQ5xexYUcqpjQFlbVkVYLj2+AHXuI45Gp4zt9Sg6qJ3zXq6zN1rFOQxcZXcd0mv5KfzYVF+v/l6WthCrbGW+PVf3ztnlnu69BabF3hm5J5e2f2y/RubLvK8ym+PwXhgaexxflMXW7nBmO3uoOo+HwUc578n4mH7Zd38O7dXe/hzSWbpGLN7QGc7skP1EPRbHX+8VFYrkjF0urOJ9lJcLA3+JztxH7xx8/vx7i4lllGy5W4y9D4YbGzpQVQkJubiFRG2CG73FbzdCCT34RDUbQwKngIjNXRmxGWg78A0ZmGrBNfk+1hh8iL8L219pOh98K7T9xdBB0pNCQSdbdZaubMHKSok2Ur/PYrfzMrQh+mPfBnAMOcKqvmjnOzq6u8bSKpBdG3zISPa+M7ap952POL6xse6SyW05/xZVtk1L1V63t55jBqkdyS7FvK+CLjIqhdeGUXphFQ9w9CMuXWdPY+f9XA2Yqs1/FPq/fadcDgMXXAjt+t9w9ozmTRohhJvspTwLjNtsG4GtAH9Z2FygFBNffLpGUQsY0q63DSACacrduuDa/ESquNSBsA6YFkfFnvDoYJ3OD784eOOJBze2UmEywhMvTv0rAMd2C5VNegQLBxH9OPg5A4czaRDAQYA9Kv6ErrTK2AjgkO62kXkAn4tmLVQQMIoMHDc31x0AhwWlcUCG3KuFyjCAw/vw+oqbNGuuC1tCXwxltyRCJcC3j9j2nIWd3+OwFFBsDxb1N22dixS3OrFI+BCAQwnfuBciDqMENuWb9OysfdurRbLjGeepnrMxAAevJifa5YT7xNMf1e9hT9RjC7qmOWhV8xTnm7begzmebERopfxnzxE8Bj/AiG/D6YVRX+gAJWkU+wSu5T2kM4jLrscEtQdhrBeD5szeaysHh3xB+ShbDi/1cPEKJDW2wh6+8+dXKiSqsvqoagCPDODI2jWsAAeopF1ci3jnKLt6IvuskuSeK5eI1YJqMVLbzR3wRr1bnJJ+x+bzI1/m2c6JB95HM1XvT87dgF2U7zV0S6yREpLtZ2p7HqpX88LvAHB0UyNlL5fxFhmTgGVblgEp+p777rGeykEbeb08odNL2PTnIE7c4CRWOy4CK4aXMu6OUHXrerXMbZS5fnWcEs2CbeiefMYwZLUY0ozmPcUqcFSbAm5jiffNcpM2yxVbm8zuwY6xYHASdOqbxSZt5mtmHRBmRyDUfqyqDf+xPQpsMduDAHxhSRcFXWezWXp4uE/3X+/Sw919WqA9ChIVpDQuGESwhqibiGTV89MZ3JAlBIkQ18GZncED09b6wxk4vLIxzzED2pGFpDBGqt1K69eqtYcYCdjyxJNAMo1qK5J3YzhrKukidokM8nUAApgFUJk8GGRR8IZjN/AGxsjKRAdqWDsJ/VgSv036R6aMmPSV/ekFlOysEufMEqvZJmYAkdnIoSCP3cMYHQwEUpIBkuHI0Ll1LiN4o+ww3Iu+mzMIkO6azBfGfmFxTrNl5uN5wUaw5UW3tAxHbit0D0+EqH0FxkaZUELQZiOPxVhS3JbIHwrg6MrvzhHI6Gv//+y9Z3dsyXIllihUFQruujav7et+j4scjkZf9GM4nKWhhtQX/WhJi961vwamHACtHTt2ZmSePKcKr0lKH9SP4AWqjkkTGREZsXOHTtYpkVqYMTTu2VJ53MPYZpw9w3cgPl5B90SZzGtH+xXZRPdqLGkocIFIYTyZagPsvr4o5JEkVMkTB1RFdpg8n85QFwOEeS4dZKBrJb+SVdSkx48lZMD04WwdBG1xPqBz8AOdgzJMAjOp3BHGDWCr5QIlWwi6wO/QaVZmQPEVZ+MwcIZYMKx9YNggawU+R1fFEBIBHARtcK+p/mneCwOHM5/YmiglouTVoa0GjgNQy5PqcY0OmDgAHPKykRpfAzgJyGEAFMqWwCRIUosRQUBaAchPwIRlJ/RP0/JsmS4uVrb3OVstDbzx/vaDremT01n65DefptcfvzEAz9nqPF1eXaWLywtj6EB/LKFmjCgPPOm8mKcnryuH2aPskOL/MZEdxMSoOigWfIZgbAkixlvIflgxa7lfWLwk9zkbgOs4gMM97K6DO+4jDAEcxVLLTpseDGmXUiSlfZn2AFr1sN/07ZE45p6AJRMB4ADoogJwbAHgAAPHfXp7d59+en+TfjAAx2366f02/XyzJwOHATiceQen5g38SAaO5wA4jJkIoEnsybFX8H6yjJGvHQB+KhDHgowU+AwAjsXc5Ap2kfaCpT4E4DDZN5/HWQPtX4I0jI3EAWkGNHEAB0usuM+BJK6XVVH5FFvLYkxyePHlcpmuz1bp89cfpS9ef5S+/uij9JsXL9Ob1UW6RAkFrFt7joNpvKQU2pUBHGIJhM2Aj23MnnOWdvDSSGDletqTfcPKqIAtwNpOYED+MbAMYx7GMGJl4Z7S0+lpepwvHMDxMs3OL4yVAyvJYeZV2Su0TXoJoAusx/X9Xdqt71NCWRiAOLabdPP2l/Tzd9+l7XpjcvDq44/Ty9dvgECxdxrRCsbA+7M4WxmAAz8G4DCQmttL2Um3/VojZp8DgMN3UGVlhCAaVi/KcAC4lxnOmtPDrR+ebY9K240krs2uuwMaY7S2TzXDgP54Ms391lxCxcrpBQYOb4R8IiVcydzQJKStnFsAF4WQR7tvnorfWD/dB45jYLbF/d6sQWzZFKY0XV8iCh4H8BvUZtqpyG5KXeUhsxpgm8EpxVdimS6uFTJlcM8Av5C+zYzsPA60hpyDVUvgZJZ5g+w6kMuZ4PJ+CPbD2IAQV9ya3rKSKGCjAZAUpYrMV2H5E3PjnfnP9u3N5jkmTHPOyUv9QQ5Nz2WAfADl+tjKrtN3PEn/y1/+H+n1t7//NwFw2IA1MWK6m8GXzBOr2GbYDY+sg17svid33fhxu/jCOuh9FZ87Jtu9/NxzcjwcknBgsZnj+N6p58b9TRnWKR+gPxjt/rKfKyk+QD3Ogd1w0KemLfJ9dKDTE/0CA1St831KfoLnM6qYU6c7yknmr8ID6tbU+xvNCe9j3DjmLagLpFlqly6ItP8aDtEGYJqeOx6jGfpZAn+Q0bR0uJXTVvZ7ayHOa9zv9Pb5/bXk+wflfTt5clsbOcHjurgDZpral3Osy719efSZGgFx1PPJa3v9b2V/RF0M7j+kO6ae0xvboa4pB26qwym2z8O+ygEcLpgUTQdgDgWyiE7QzyVUOhotZ7+L8JfUXXyXQHmdAz926y8/f28lVHqDnTveQZLEQZQzxCCHjHapS0Yh5uKNwZxDyroIRUmgtMIZnTC1aaA0ubMeoC4leHGjrHVsW0RRq3bKp3DTnvH+lUyNLYqhcIXEUIVOFPOGuyqu3OoUyFCMDxnIqcU6tgjLYu0DOPrKqIxLqyzGZK3tTVR8Uwt2qt29Z0blM+UgHx6PoZIra7s2YG2fe8ruUB/Hvj+2D73NwZhhimM0pux7+iIarmklXE7qtkng4X0lid3r66G1psAaE3olYpdBawJjHDMB4dosn/4Z/o7mNT9uQnfKAddmLDvolTdUu0aSJet379l1bsebUTs9Oangj25BHpz/7gzah5W+rAB8viUMzuZ8tk+X8/dk3TD2DaLvd9h0qS60nUQLjBuxhMoWVIleQsVOAAnA4YwBnoDOgR8PagqsMQrgwHzZRh0JWCYajEb4fJkury/Ti5dg4GgBHAsvocLkCkuoULIen0qSojBwOJ2zAvuxBEA+D8nUev+/xr78GzBwTIr5EcwbrY5r12T9N+Whpxfts6Y/VZz1D2bgMAn1jYLeH4T5QAkVtrXYX8q7QA18dgZzcDX4jwLOeledoK0AHgVAnsM3IW7ln7VMH/4e6SDvB3WH6OELNbWCJGhhBeDwcinlDGIEp3g/K8aBqbGL0hROxoePTR7wCJ2QlM4JIAzlo7WRKqwavLj8zYf444ivyL6Ri1P2l3lS8bik+zHK//hralYQniLN4t55TMBFEFiWHXv1dcYyGdrkVutUyf8GODCxb2g3mPUsZtSwr4T6pKsCsYU1Jq9uDx+3hqMkYmo9wLlhgCHOk18f+mjgawUkcmPlFzCx5oTYzejGQWjbFd85LicugRlseVgKyjsJtAh/N6eGy7PE0lPaWJhk+FnlW1SMLLQ/DabDDLgl0BHItiE+SbPHk7S9Wxvjxof37w1gsbnfpIfdQ5o9nabH3aMBJU9n87Q4XVgt9DM7/Y7azzi1u7eSBZs1TqMx4WBtOzlJNx9u0u2HD6xdvblP93f3Bt7Y4iSdAz7yadhco5usKQyWnRilslEwI8GRcUv83jmQ/LQw2B3KD8tRcDTND6NQKROdh1kBG11v9yiYwY5Uvo1AI3ntmq9gqcMqbxj9IUtEO7uBQKJoj50iRv341cqSVwTPllInDLA7+C6LQZEdnNTfgG3AmT00TiyjwSSWfEMkR0VNbaVeXP+0fluP/SLWgeW8FFYPjQPdmTq4OFwXtCvZz2581Zr1QwcY3Cr5SU9iA5yRxAEDuRxDBnB47MIDHAJommTpAIb9621pEM70V6SLSokZncahb1fmSv3MJ3WciYVlIXxMvISIJXw8oSUBNVkIAS87/a467iptIv85xGUk2wKSoMWWEMTayO0rQLDI9EAWGy+1ZidS2c+ij0Xuwfbre50Y58FcsnCojA5RHaWcixhyFJ2lbabtEzMGS5zUpTzULwFANGdi4jBWCUvyAHyxTGfnq8woI8aPm5ubdOOlmnByl4kflTCZGWhDwBCwcCwssUywRvawg3zQFzsh1fp86eV6aGfIwAH2DTJwmJw4iAWi1WMaQZ8FykB8LINCnKEg3gNxZNKrgC8IiODperGDGFU89MgM48uYm5KPkXEH78Y42bjPTtMSoAuc4HegloHmH/A9yp+ktLpAUpZgvVevX6Yvv/rSmBHffnibfvjxh/TL25/TH/3xH6Uvvv7KrlNi/uLyPL14+SIBoMZyLiVpiLlgG5KV4uKcLqx8Glh6tGYF4Ch7iI7vkO2Cl2SrHec6kBzY4KL/ZAnWEUPOkoLP/a/nbDW23wA6cefAvo29i08UAJMMeQBsWOLYGTjAmLN/YCmh7X6XNjuWFzIAx/o+vbu9Sz++v0nfv7tJP/xym34yBo592uzBtHJK1gocovCDESxDEAEcj166dISBI5cJGwI4DOKrkj3OQAEQqDFvOJjDyqc0DBxDAIcDlfCFATGKjjUEqAM48ol/rBP0JwBLDHQBvYb7nQWMNhk6ACBbfmclVM5W6TcvX6XPXr5JX715kz578Sp9cnWVrpfLtEKi2XQ12DJwoIQlg2ymxMCRq7s+pgf3Wwy8kfUYbD8AHDiUAuDsPiVjFsUPyz6o/IuxjXp/yDxKHbBHNZd0klYvr9PFq5dpcXmVTi8ujAHDdC70jc+NwJ3SMcaasZin3QbA3XV62mzSyX6XZo8PVkbl5++/S3c3NwaIe/3mo/TyzZt0ujxLJ/OFATgASgFYA31CCRUrpXJ2lp5gT8DU4W20VHdgP1Pim/aPYy/fMTJw5N2z2/7MwOFMLMY45KU9FM/LMUCV+XCQRGHt8DJnlhhxWyYAh5KXuT1MvscSKiY7zsBBhhQvYxTiXOoLfYDiC0gzsI2e9K/YYXx3GOJ5/Zh6CwQpAA7zXtwBLvFBlhfMP4GBQ/FGi12pvToaYnlE7rDltwIQov5xL5LPGdQgCN/rZ3DukwM3rJwKbBjLq8kHkF2nHQZjFNm9WDqZ4A1cq9PSmATzl/aK15ENEGUTDcCx26ULADhO56YHsUfB3AG8CZtowHZzC4rvaofB3JcpyVF9z/VmQBwOsnrv/SZYSUpca4wl/k7Tf/lf/yq9/PrbXw3gqEAanaSqfKhotQbx4Q6Aoxc7j/G7NrbXe09rKWOuY+xZvefqOW1eodfGsZh/bF9vDfXeG5/Vvjv27dC4tOMQ92NTz63fIdmsZTT2RfuVKgYpsfS4ZcwRxPlo529qHnoe0DHj3h+zsUN89Vumnt8+N+5l1a+pOWrHYXBPXt91m1o5OkY3qx9qYyuXw2e41TMlw9hzbw75XCV4iv3syd7UWjhmjemZQ9mrAVIDneMfxHccmtdD37dt6cnm2DX9PFad2y/7Xept7M8qexdAMr9Gp/V05dRnlZwEAEdl63/68V8NwKEN/dhgHlq8eOg0gMMDkRMMHGNKPCZN4sLtLZD+M/xETiihEgVsoAw4ezmQgWsjbWsZrz6AI05+T7DyxAQXq1WmQ6U//q6pd4wtsEMKOs53NhqeLIrKb0yheegtL4RWIfXGqKf8jzEyPSM8tsinZGZqMUWlfKid7Zi0yuxYgz6lqI5Vau27xhRyT+H3lNiU8h/KTN2DMpcRwHEoXDIN4Dg8RqU0y7EO2pTsxHHvyVJTynOSIeS4dcQ3tg5h65Dg707cPyNetWnJ88wofN58jK/j4Rz2dPDYusoADpRQEfuGAzj2nqyxU0RWPoUo+qkSKlbnNp6+8fR1pl4dADgYvGXAXXbOA9UZwIGg9VOanYJidGklVAzA8QolVFZpueIpQAQtDJ3pp2PHARy2cnKinzLhSYKSTslggOJkgPGg0tglGUUpOCzu4Ypad3aRPc3zFDCdyP76Ha1e7suPwge9Ztd94ZXhs4YqjmlI/VcAp/xESUDdH99bt2HIwHEY/V0DQtp50PEcjV38W9fWgeicM1Jin13w8joYCJ3ojBuf0o9yXkbADf/EgSaWCMywIF2tiswFjJLtugeKQ7gnJNXjPE3MZzj9WLKbnlg1yL3PU95sauYUE2Eg1UZM4tcgmhVgyVgGe5YDR3Izq7BVhZs5dvEclv7hk9pR8il1iR5j4CjyWsCF7icruG8nU933Y1YsB5GKJHqLo/KoOjGs2Ug7wJ9Bf6u5bEuT8P0nJqN5omp56aLFw/qIocVsMOMIyubjHlUrlw+fQ6KZVa/AG3pgE83VmBxHeeG1bQrHpfII/dsmnBpIZy7HU4UKQ5hVgdhS5iGvSchAFpcgAyZabvt9aHjyj8wblhR7TGSw2u7T5vY+be7W6R7/3m/Sdr01AAfo1E3Onlh2bO7lOxD8NM2E4P0DKY4ByNhutmm32ZDmeLc1QAhYN5BwQCD2ASBMowVnrWujWpfAeT8EVVKykqCMAAzwJACC6YKpMdGLxBWu5bOp//2koLMvZItbAQ0KMFVME+a3KAAeTznJzgUpd1NDQJ8vHPk9GQzh7Weigcle7R3t9PuiZuAwSmkbH7GRcfyYtC2HIEQTPbDp3s76BFNdepNtdH3bnNgZ2u0iw709P9MQ9BuZqFCyotaJlogDR73G1wP3re+Y7wr62xLc7mcZxT18N5VPcSYGC+p7MseYCFwXMcn1UNaKr2jB6AQYMv9ZJzqtUw548rIVTLLPS4IuJkCCz8EEOoFHGYCjU9QhkcNbmLyKe2GdeK9kUP5AYGrwJhJI4ZMJMAL6YOVNLP7CH0yOTkJr/FUeRQAL1IIve1rXet5HrSUlJPK7ve69JbMEGmlO9ppv7POClrBdvmahD6zuPUt+GK25P0sADj1X1xTadAAWyil2fC7bz35DN7EE49ZAZBtLBmEsoMMUFLWyCbYuxbZBdg38LWYdyQgAI4sFypZ4GSY7OYh7Z16aBUwePB3M6eVpX3wf6yvjO8bGXMY8GamxQbLKWDIeH03mUOYAQAgAHTAexjbiiS0kwJGMQnkZMGXg3eg3yinZuqwoo92X8PgeEuhI3gJ8QkaTU1srxqxBjGSazcmMgXG7vLpMH338xlgNsT/75e0v6f2Hd+mjTz6yz1++fpVW5yvzNbFvukZC+eIirVbnBhqGfpZLf2JsJoGJx/x77rt4EXRqAYZl30b4Xw9e04TK3pXUbx0Dcl+TlmFwarH4va1yH9thHfIIx/ZW5T55MgT84z/KTPRK5H3Id5TtN8BgBnAAmAxd85Aenh4qAIeBOAKA4+0dARw/vL1J37+9IQOHABz7mQM4AC4CywMSowQl5HJkOyRe3Y7vWOqDrB0qK+VgS7FbeHeVoGciUyCfloXDwRsDAEcpoWK6xNaS23d/j+kI/z0CIQEoLQwcBHEYMwhOzjtIw0AgDtCy0imwL+5JXszn6Wq5TJ9eA8DxysqofP7qVfrN9bUBOM4QL3D2DPMBnGEB8wW/hbqXgDp1U1yjAAAgAElEQVQDzWENAGiXARwALjl4EyAQB3CcwHZ0ARxk32DJOTEZPKbt40PaPuzT6uoqnb98kZZX1wbiAMgC4Ar4FHvTh9S3FjtCP6G3HEhivhlYCjbrlAzA8Zg2Nzfpwy8/pQ/v35kvd/XiRbq6fpHOLi4T2DYASLHSRdCHAGItz9KpMXAAjGVSSuCI2T23d5kFrax97ShyPM73A5Vv43sQAiYcOBhK1VHfDkuV4RlkeqDiyMkwHcoIDCkWR9JGKDzLbwqnwt3f8fI2BsBxUFBMEMm1ko1Wf8qOBQu+Le+THbMMJs77DfOdyn5QOEE2mT5d9F9VPlHjQmA3ZLHs9dg21zvARPmhWz6HOtj24dqvw68OPov8NQOEO9tH/kwAlcBaZnbdwRtWosmYOOADODuPs2/gVughxQANkOglILXPtGiHjR/lAXbMrMhTsvsANFwhTjdDKa91AXBYCbIlgU0ASfkhCTc3rnYFriH4iSwpzhjyCNApSlCCOa/seW1PlDW4g7SdKQ7+6v/83/4qvfj6m393AEcbi4trI/vX/y8DOCSz8d96x8C/enHtset6n4/FoXtjlOX232hsfk1/euOT90oBcER/3mXVZS/rmZHcam8fNzUevX4c+mz4vLLnjLmHsecck8OL75BfHPevbRviuEi29G+7723zNq2cTr0nPjv+Ptxb14dfy1jIB/Y4cJBH+czVO8IBnqm5bd8/NR5j89J7Rq9fY2PQjSE0MYgpbEFs1zEyO3ZNbafr3H4marA9Kfcpvf6Mydcx7TpmHNp39mQuvst05Y8//Etm4Dg2OWvJwjAiUjQZeRlYONpTPmPJ7DhRw0RrOSWalVoTONDnPUVgHe2UUOklnEtIfcjAEWv58t7DoIp2YQyFX0mY+srhGBx+1zGCNKWIx5Qonztk4JCSa40mg2k+PuEUUUulO7VwW/n6Q9r9HAN/yEkowa7OlrtBYg+MQ0SbH6AAPGQox+TpkGFs2z+lHFol0Rq/3t+t8lF7+vMYTn0f7PA4gOMYeRdoUTajlblxhV/Pc0/ftfLvca9Bj3rrql0zhxwEjW+7adXL8vzahXUTtH7V3vxvtYMpKP543dQaGtPFuh9tMgDH4n3a7R6NfcMYOLBR23sSxmrX72zzpRIqYwAOSwblGrd+CsLPb/UBHEwE2I8HjEV3zKAlg5VWAsFOzz0RwPHiIr2sAByrAODwEipIMBiNLzQjgjYliVRsiG++GSWwn5IeKTqVY+zb9ioW2AIVDi6W6oJKtptT28MnVWGGgy86zpkJjumBJ/po5KuGtqEFcJS/h7o5vrdtQ6172veUv+P611yVeaq6gwxpTs76fTUNQ0i8V/laewz9k3Aer7pXG6G6nIqor8VewPnwZFpm5FD4pzB06FRfTsIdBG8Mx6H0PXwnG9fMcw6Qhc/rMffyKgELEHEB8e0eUyoy4swD+YOwzqZ4baZEMSZCDy6CwQVx05o1c1bIlVpmrNdPWQYohAgwMkqFXqb8KT41oPB9UEyztK6JG6R23NSynIduNlQ6BSBg1AA8Ze+aBWqUuuwOfcXe6DH961HCsBDqiwlmceBGBop4ADgDuZQSiX5x0a71eJVxLoMkvRD/lSbuNv4IAIfPTRbg2J4yb638V6dpPEgpQJeCNcxzuQQZoMcTbXbKU/Q2tOGgQscEwEJZRaSHp7S736bt3cYYOADg2K2R6NxZOZT99oEsHDihjSSpEuj+XCRsVLYBQVacbAP44x6lC+zn1tg3UJZFp6jtVKvKlLluRNvKHhEnitE0r18venCpTwXaXfaRlCinSuk7sJ42y37Y3syDp5K8+K7ib3FOFEBW8jf6MtLJrpwrd8qmwUECsgaRTULvzif+w8lbO92BUjTOmqD2KXnN0ii7cAoRPhETajkREw4WxP1oXG0aZ2ufJ/YtJh8SIPIjo9/JdxSQC77rBpD8ZQJwqG2xDXg+kuJ5zr0PsR+4PgdPPEmAz9ryFEiSm98WA5ScJE+665Q22Qt4Qjayesj3oiaNzJoEcWjdkPmlAAxKLVwL1htzv1hSfD9sOT2Ak/eBpjxQ+wdFqDGPIA4rV+AU99kXsEx6nZxqtSkusVIyDiAReMPkWAmeAEXLUE8xBQYAR7YHua30ZQXgiN8rQdr6/naNA6RVs15zL/mGbBu4LMvhEMDRyhLlaG6AhhhYwzsAiLLyBP5jWh407NutATjABmQU7DYeBEpZcuoJCSQCOACC4f0ArRHMISp1sG8soA8z2KSwkyChs/SSCKVdyJ8SmBJ/rF2WLGRil2N7SpDWfp/AGoK24nf09eLi0sqRnJ+fZ7kHGAUllPBcJGEvLy+tvAwS3HqGuRSzE4LqAAjx+RRNvfopUAwBSswbGuhkhgQsAVBoKwAil5fnBvoAa9Dd/V26X99ZaZXLq4v08acf27+7h62xcQDw8fLVy/Tq1SsyBYBdw/XOcrmyvlly1STUk+fGEFROrAtwlNdvdqPc3jP7ThmPLs9IULhE6Yr3pQRmDZbv+Suy52Pf5cZVTFtjng/WfTHjlccvjZp9DLaWemuW428tAwdAfoWBgwCObVpvN+nDRgwcH9IP727SdwBwvNumXwDg2J2k7QPKUzgzjAEEAMZgmVJbr9irC9Dh5T4MwGGsELjWy4Z4klP10Gxte2SU4MXCuGHsSc7GYUwcLlcsoeJlsQQAc/AGWCVyzMNBG7aWqIyznmfC1Rk6nYHDABwq76LrDWRBEJcBuRCj8J+z2WkCiOPjqxcG4PjtJ78hC8fLl+lqMU9L3IgEMAAPDgSDUYg2lrYdfg2ADARwAOxgDBwqo+I+BBg4Elg8rJ0O1sB44h1YgwJ2oD+al4eHtHG2leX5uYE4zl4QxHG6XFl5E7x3DxAHQBoOIhSA4/R0YadMoQfxnt16bWVcAODYr+/T+uZ9ev/2bXr7yy8GJFudn6fL6xdpdXGRnnAyFew6AH/NvT+Lhc2jATgMK+OMUr4+DYjp+q6yf77vpZg7v1qzaTA/2RcMyj/VJS5qAAfBgJyLbkm5cCCk9fWKinFWW9cxrU+luUYJHTK/EHBW/ed7rl5ckV+FEjmOrLAn6J35IFbZz/NrrqtsiwV01l4LZs2VucZZjmsGcHR2XBnAYb4fGS9oL9mvmDcpL+dviqtlLRnIG+NcEBAGm7RzJimWXsRhKPPFvJyJ7S0MMEZ/Vzs8rS8A1uDnYI8BewWAo9nZNCOAY7fl/uVkZgwyYOTAs6F3DMCRHo1tSnE4p3/M/r3pNgPjQo+ISY+6RjZU++x616gDFk7Nb/sQADj+Mr346j8ewDHMHdFm2jwFO9nLv7Rx7taWjcXL4xo6lCvJMtxb70e0sVqvcU3482Js3ZZc+Dz2pzcW3bHzmw71ve3X1LPacR3omgzS8hLJmd1vGsChOY55gjjvh+Z3ql1j39XjUgM3bPw5CZOPPiSX7di2+4+pfh2a0+wZjjSxlZ+ubu+sL2uzMzy1cjiQSQcyx7aOzWE5xDU+pGMy31s7PT3QG2/1YWysx2LpU88/dt7j+D1HRsfErooBaD8qexTKhj1nbKba1XvOob7HOezNp8nH99/901MbpMkOQFCmvUXQvoCGlsZXTlTckJtz0Aj6VMfKd9MAjrZz5b5yEsn6hPMvI++vhNKviZMcN+RlfA6DKsYUMz+vk0nZaeom+Q+/61gDMyZoYwLF5x4P4IjAljGFFGXskGE41K9DC6Gdg0PKbUrJ9doypuDjfLaGNRrV5yik9trnjs1UW8eURDsePf0w1p++sv/1AI7y3H6yqMid+65upXvO5dSctoY3GjY5EfmaDG1vZimcaI7v7+nPKUMVDfqoHrOJGEjJ0InVqczGwh2Sp57jNLWeFqcP6XLxweqYWhkVnDYzBo4nS8KoXrIQ9Ag+IrCBE7xGpbgFNSICSjwdpJMomWrUHUSxa6gudKYznPG02RDAwWAnIjF2muYEQd2UlqtFAHCwhAoYOIyyGKdnEZCwUwMM7hOFz/OduayA2w8lkTMDB2ia84l36VT38nzKqqBkSGr8ITqimstJAEcEigxrg/be3cpJXwa0zW3oPzsPLGdNem9T+yTYdWK09iHKO8taaovUKInMd005abLTdXa81TkMSPM5en8MtzR9qpoY0/PaQaifDsBw+6tjxdwQ+cbOaJlLAp3zUEChHFd+VsAbPh62udDnkkOxI9UhijgOgoWUvjJAMFA7kmnpmJFrBLKzyzmU5XWtOEiP66L40rwB0xg8f9XY4waAhmc8p9oERnmtnxED9FG2eDrI5Tv3VUo9yH0G+ZTPBpsVDyaOz4sTCVT99ZQHB6IPHskMHOqT0zxk2dd+vd0Rx/XRylkZH0+z+ilVnFhkKM+CfhWAQ33PZ/qC8EQdUYIepVxLXIRaHxTAIt9xDI6VgVo3dYxxY6DdDlBZcQHkNc0gMcEQgcXF6e8lJ7b6fQ6x/9rtWMPcTnXuHtIT2Dc2+/Sw3qf9emfgDQNwrB3AAQaOh0cLUiIpyNPZAOhAzTzRdjsjBMAbsMn3t3fp5sMHO6l58+G9JUwBvGTJFiTnEOBFklXlC+b2PCT2CNTcp63XN5fbxGQ6y5NhDnCq1YK/5iegDayjbYwdfo7OJENU7U5drJlS4lhACe0/6UfRhnPPGspfhFIkvT0Krldt7iwtgZZb9yixbOUCvNSC+Qt+QrcFbQi8oaRuLpvge2k9t7cPpR9Syny0fRKYKQLoo83T9QJw8CRxsY3x3dEHbQEc0TfE3RChCFJBcl32ViAJJd9xalLtywAOA9WWfTuT8HG+PBFgyYBMyJCToB494zv9/1WnSWNVKk/8qH2qu65xEECilLDBCXiCOXRiPctx0IODcXStqvfE763/xiDngJVO/KW0z8vC5EAvxqWYzSy7uW68Et86f+rcBEH3a/7EToNnCJxA9cRyHAATMJ5StLFprsbQRABVXItlD1TLbQ8I5FJIt0DgJQMbFEBPHBPonAzEmM3IzOHMfkxQcw+hkjoAaKDEyhIlAcBOAX1lSWNsDWhvtHeo3tMAOJg7Q7KI+i6uE8XDbHwdoHQ6X/j+gWMqIA90HHQj9AaSpyh5Av1BXePJCH+P5MWs1+Mj2TWWS5sf/Gg8pTPUPiS0VMbE1tfJzJJcWEPYh1npLR8D+IfGfjOfpdMFADNITp2kxXJuLIUAvO8fd/b9crVMn/7mk/TlV1/ZvgpzDl2PtQNWDoDXtrutPRvluQyA5D5K3Esr2F/tMfJJDMm4wBCuq/x7A+PnxKN+lx9T1sdIrL4x8lGgx7yovILdjeOpd05Yucc9mDyPxNuW8npty6J/OPOyhwAoYD5OjIEDAAECODCmGOcI4LjZrNM7MHB8+GAMHN+9/ZABHGsAOPYnLOuzI4CylFEhgINlSwuIA+ANJPqNYQv3KcZrgDkC1vL6MG8NOsxtv5dMEXgDa2S2AAiAIA58TnCjA/HEvFExcBhdgP0QwMHfybRARo4KwOHlR7hBF2OHQB8cbQNwIMELMBfWwNNTOjuZpY8uL9Pnr16n333+Rfrmk0/Tl29epyvYcADtUDZuv0vLOXUF4hIGahPr3MmMQL+U0t6AFE8DAIdJLg45bvcGCDmBXbSDKfBtWJrOQIg2tgBaAGDjbGYoM7EjSGd+dpYWq/O0vL5OZ5fXaY41tlxamRMDcWBMDByF9Sy7wgMtpjsen9J2fW9MHGjPkzFybNL7d2/T259/zsCuq5cv08XVdZoh/gGWD+gKY1ZxMIiVEaMskxWtQJKpewqbldmUUEKFC2IEwIGnOitcCyaMuljfSYfEclxRJuMOtdI3voTNLhVHoegCKt7sY4ENx9rsDBiN0sjrP+qv7G85c4tYZE1+VRbUbVregcTSrSrjomR08FlpHD230TCJsExKYSpim4rutL8NlOqsE/4v++sJSKmzmAiHn29MfaSb1/5fdjDGOQUSMfvrAFjcSxvjOtIwTPD1qWOgk0QdEn1lY9wzYDFsmJikTgyssd/uyNyWUlrf3xHAAaaO09O0MJYYAChZ9tHAvw0gOPsrAG/4+EqHq+SPyqHapAWGNFyXIz/ux/2XP//L/3AGjujXV3GtfyMAhy3XiWR83DONXdeLFY61+1BsLspZbFv7jrG29N7b2/cd6vdAB0SdMvblyOdFN5WcW7u/E9C17Zf6E/1P6cD4ut54TM3rVBfKff1SKcc8N7b7mHfFvWZPl7fPyM/3tR/nkxrocPyyJ7d6T9v+Z8tlKCN8cA4PHMaM490b+1Ed0Rn4sXV0aA3HR/XW8Ni6O2bun7mchhjLprpGjosEAEdcM2M6aEoexuRvbFx674jPHxvvk+/+9R8rBo648KMi6w14+9ASKAsOvkcV4iKbWqxtR/A33+NBu8i8IRqxTClUhoen+GSrY7CinGyJiy8Luo4kNCd14iY4j9HgZOS4aOU+yAmyS2sqpEPKoKR6KjGoXnqMsjzG2MR5iG1XUrIVrqESLcH/nkwdo7APKaJ2vHqGqu1r286p8RqXxfqph5TcQYX8XI0Urj803+26nWrrmELqGafe/HWVkMu4S3tOUtRJkqkBcDli1rIcMtaGOfybnyJn1Y11WdKuE/Ss+Ez/PRp2flRCPZXM+3fZkYjXhugQm+IuQvg9A6Ka2pTx/T0j0HPM8jtG8oXsAhuV5WUEwNGbid46bB2osXYTwHHjAA5n4GhKqJB9Q7Uvd6Rfz7UwmWQigAMbuxLgMBCHy0TWzxao8FrmOJnrQSRRGysgbYkxL7eCzSsAHCezJwNwXF5fphcvr9Kr1wBwoITKMi1R77UBcNhJMEveeCBOpzwygIN2qwJwWFBCo9w6vMMSKn9oMnmwx+o6fUVghvp+Wim1eqevOzyAWsl96Xt8gza/47ZpvDzCUO/Ep7VlSPwNCvSOJuvHQrzl2WWMBUxVglprfiTo64+Iy5W2Pb6z0TvBwWcPHMDh4IwcMrOATc3qVUAaHiirdPKQPSELqN6ZOxqAdxYHamatA9CQ78A2e7mT3iTLVzsGvZEf1R9fGwsPKE9Lcf/bMYf9ec8aUcbhIaKqZXs1lgywsQ1t/xD6ZOd9ZVWAhb5NbcFLoQEedOITQ/Cyoh2PJVTUJpbaqJA2RvVQy8PQN5FMQ9/G/nqfJSP57BXWPAEcVhAkAzhKOwrIJOqH+L3sngOVqvfKLqotWh/1TOsU2nHz387bocRP1CdSDARl2flN/4gzX/YxGSxogADfHVle4CFtt6hvvkm7DQLy2/S0QfLl0X4eNw9pv3lIm3uUQEH5E5w04xghsYJT1yoLYKUZwN5hCcGdnQBH6ZTtemNsGwJw3KJ0itdun5/wFLtOtOeEptEPM/kOVgn+EJxhcmIlNwiqQOKUCQicpkfCGEkLnlZHwhzXM/jLk24suUG69WLfy0lMY2UIBpFriwwvPT9mbA+say0QbawJlAhOkWwdfQ8mq0iZbglgRxiQRcSBq864oaT4AHASkvNq0xgIQwkGjY/owdlv+Z8edA56JfZfAA7rky9V+ZYCyPL9DLybjDqowhJoSqS5LrMichkgw2SbymsQpIGfhbEcMOnuiSUvweH42lxuoBwO8SQeElM+l577cCCHtKSsTjzIIdvMmbP/hZiCfGWb01gqxPKFYH4RmMlPqmdQSRkw5YE0dpw7AUUFeqC+zYAcpyO3hHosNSF3xTcxpgWUeJC/kE/nuSzmGsqxrFAAcGSWFS8j4/JgfrB1o7DJ2fi6a2LgKwdWV+0WNLQax8i2ozJKTBSV2Sm6MfuPLnxxTpAQxNq3lml8nObWPCGVCQCw4fQ0nS3hr/MHb9Cp2lwOAmUYnwgmwtq0BI+DN5CYhU4xfeIQFbLpOGDEx99OADsDigFunA0mn9T1BaT4lVHC+73YRwBooXkUaMsAD2A32myYeMLaWC5MJzPhBVAEZdB0mj/P2mtJqmVanp1l0BTHkPpGYySQHsYGz+fnAO+RzcXKnmBc5nNb32gbABtgOwFoA0wbsN3zxSy9evMyrc7PjIFju9+k7W5jrBzf/O6bdHl1ZeVV0B/oPLwLfdogqTabGVCQYBl5vsH3NXNQvJkYy5MNNiCc+Swksac9dDZF+83LEEZAbHR9Dhrznh2v9crgEV3WvaCDwg2PvicqCcHSM+4oi2VBcQr4swbgMJ2HmSFTCvbNW+ydncFSDBw3YOC4u0s/3aiEyof04zuUUNml9dYBHABvGAsHE6Zk4VAJNII4xMJh4A0roULZM1Yu+5dtygCOXLRG5cP6DBwAbxhww/712uMGIgI4gHZcJVSYK3UAB8bBE6xkRPBEureFyV/2xwCsAeABP4fAD8qaeQDOGGLlVB6fjGXj9cWlsW78/osv07effZZ++8nH6Xq5SAvYLzBmoFQD1tp8znKvxnbjdgUHQlw2WwCH+QSW8AZVxUN63BHAYYwOViqF42kMavoMD7a5wff4jgAOzLOxliwWaXl5lRYXV2l5cZlOz1bpCWVUAOKwFex7QRoOLyXrJcrSU9qvNxZvwVgRTLJPN+/fpfe//EIw1+ODlVIBgAMAEZRMSWBVcTYxA9J5n4mVcT/A9yiYN+pPAtbwUwM4yt6n2i/4QRcxz9He+KqwsfY5zGxHHFc8gzJM30C2163aUavetE82TZkKLvsJM1EXVsnsoL/yQY76dfbIDDZyAJLyAZJxsQuFPaz5u44OzfFre05hGTP9Zz5EKCdoJW8Un2qjCzTqBue0KcC88fCtrR0vVUIfiEDu1lemzSv7Lvk40UfNWs3L7QncU8APfoWpELC3OPuFg67sM/e5jB3Iy+MYg5azXcFvBFgDcmxsHigHtAYDx57ALGfZwhBFZk4BODI4w8FhBh7x+CjlZ1YweS55GeRqMsk1b76u7M3sJP1Pf/4//l0BHBQn7W+HZVKrOIZiM01sPEroWEyvXTTDfb3buA5IZOzaqXbLT9J7nxOPyeujGZuxhd/mR/TusXeO9af3/H5ccqQlWX3E0kheMkjg/Lwmy4GUXnvos3u2MBwGtzfnTWvQV61fNAHQ6bW++O6qzeQymS/W5+HuEBapcrUhb9sdqcgw2FRhGGX5yHH5GOfy9Gv2D8chHG1se3TMw96s6L16nMefpQNNpde9XA/dwmFsMLbpkIz2ZH5sfYy1t/18aq2OraWxtTdlpA/1bXhvP/7WMnCYX5JBhUN277YPzxnvVp8dq9/iGPfG2+TjX/757wcAjjZIJEFqB0edGgaBvK6v0NLtQnNB73VsfPKk2OJpKQ+c5SRurSC03WIsPAY/Q0DLb2mNHZ1dBkBa8IY+L17eeJC2TLTQdB6RzTptiFqL46128V8FovJyKaj/Kan37w4J/9jC5n3jDBwty0o8uRn7MhZ8fI6xnFKex8hTbyEcckgODe0hJRfnsDe3h57/axRab2x7yqfn+MT3tu2u5ZJX9hyWbMq1Rm1jUkExgpkfGnpftZWLUfZvcVMRDZ+1xv/P10x2YIvhzsAGtSf/68GjxpGxMTIDqrXgDrT/PTZPZVzK+uV48/4y9uWz3rOiQefv7GcJDruD1qijrrEJG8Jj5a81KIdkBs/NAA47zdMHcBxbQqUAOHZ2QqUFcCiho9rmpXwK6poheKIEj0ekbbPLutRPYOA4IYDj4voivXh1nV69uk6rCwA4wMBxHICDYlfCb8cDOIYO3PCE1rEzxetq8eWJ6iiLMUEc126c1966nnJe+vrZ12PVfGw4ywcW/Gm6V76Xw1pkvh2J0v6SEOUYyIGuP88WdMx094oiclR9bJUY03OLU123uzNnnut2iy5V1QVwVO3PbSr2OLNt2Kl9giqyvQ6alaMr+uqog5ksLsl3Sh3zxdFXUaCtVH2lQJUNSm8o1RYuiXGUOw1IvKK3wax2faNPqwERz1szQx/r2Pvb3o/7hMPVUOasBO9Viz5Lqg91CRhhvEjpGsellfNxAEeu5yvbWG0MBSKJ7BaxLREwMWTg0FKpQSXetgF4QwkL9MNLpwjE8YTALFIYAnDo1KoAwmpHyxai9ai1ArnVWGiMJL+S/145Q2cAOEoMNA9R/2sXMnxACXOojdIvAPI5gEOB6qdSi5ocF+XEF4HzXpceNnazSdv1Oq1v79LufpMe17s0e0hp9nSSHrePxsZxj3IqAHY8ICnKE9myj0rWI+GBYCYo/tdrlEy5Lz+3t+nuliVU1vf3PBUH2n0kFBZIniIxP2dwE2AMo12nDyD+jFg33QLJoOi2KOuJJSmRlNpstmmzYSmRPZIdDm7CtUbRjoSrJQELYJ9+VUnyt/ZMtvGRWbTBf1M+Op4ldkm7zgK4BF6aRdB+0VlBzC7ZJSyfIOr5WC5Fv+PZLLHgiY6QyO/1Addl+9D4qnwvn6OEBtWE635PfuUAfUg4x70m2ThU9oFJlALgoO9kspdPcIakgk6QOt08xgpMG5g3ATjmKI+BEhZevgLPVsAeXfBqtG5zufdnTk5JQ7XHGTjyqUjFKot/rJUs0IbK8pSxdUYIML/YSeIYx2C5n/Y0KBJckFkm5gIFu+S0PemZwRdKqKkMjPcjlE6Jgqn5NNCHkmAGMlBSiLIjGZJvZ7Pn7i77TRYcoyLH/zwpln0lOhFZdqhn/L5Q6gLBLgNPeVwiy4EDAqwdISHCsSR7DvULgU1WsiQwVmguNM5lvD25lHGG5SCO3qW1YLLkZVHA9HCxOmcvIKN+Mh8ADiux4PAm5KGwX2BZGgI4ACxCGRVjibE2FhljAqmUdzC2IQOusYYy9jR4vtg40DbFkQC0MDC4r1+wZYiFA+3BPewTAU9WLsYBJAbw2EIvbqgPnY0DgIg56OPn87RarQwggTFGn+/u7tNmszYdCnDL1dW1gUKg860E1vrOno91uVwSVGVlUwxQRfAGfgxkv98Y28b5+Vn68usv0vWrq7Td3qcff/4h/eM//b2B3z//+ov0zbffpt9+802WHSspYeATls5C/wCaAd2+agkAACAASURBVLW9yVBmzvD1Gr3FjprW3sj8C/ctuV7kN+om6Ob4AOq/+pHFdy9rrv0s+PejvkB5Z/sG3lLempkWVV5MutnTgaUvKIWGNkNeATziYQNLzQPg+ABg5db+NXu53aT7zSYBwPH+/i79fHOTfkQJlV9u0o/vN+nn9/u03iUro2I4gQbAITYOgJ0MfCPmywDgMBYOZ8ciW4SzPGSoHXXZOAMHgAcCbzQMHCjrkwEcJ/Z7AXAQyCJWCjJ/6DOwdMKfQQI6ADiU6BaThUAdSrua6D1ZqTl4K2DgeLlapU+vX6RvP//MABzffvZpen1+kc6hqx4e0my/S2cAICJxHAEcnux98mQ6vBX8GFOFACtW6sPBJTuwpKGESgFwALyBsTcAh5hNkFBGnww8A9At59rKz4FBZHWZ5ueX6ezyMi3OL9LJ4sxYMuDePCK+YXtDeuJW0sbKmtBhIbMHysKwlAvYJda3N+n2w/u0vrtL2806nV9epNXFpQFEFmerlJx5w5L3sB9eNsZDSjZf5tH7uqPeK7XlZb/KMiqlcOIqMZ/OATiUJz8w48A0vCjaEq0Z+TvyZ6NrlFdgAFSGVelNir5kSUoqXghZMUCF65s2XVn5ZXqidJADEwScI5Nm8R3JCCvQSL0vINDC7ZjqopgfJxWo0muFoQq6TyZ9sFMv3fSSMCx/Y23LLBT0FwzMHRPITcwzxn0yuNPBNTE2gzYYlF4MImCl1YEBzWsGpHKty9/Wv2I/oS9Eu0vGIJSOJIgd9g5ybQe43H6qzLJ8jMKG625xA+AwWfTyPyrhwx2iIW+5htyfw17atLL5vPRN/vS//W/p+qvfVuDxfnysSGA3BxMEOMZgtX56z2TbO8+Nh2zC971njD131Py1sh4u/EOe323/xMvj2BwzTm0Oo83THOrn877PqOmpHgxyAiarkCxbfwQgav8S8xBUAiHWEPYZWU6PbHAv8ta9Ned0fA9i7lfUhjH2Gn0z1/JZ/8SDXVEpNW/NDSt7HelKxvw6rfSYYgumL031OO6BenpRfsfWcC8n1raolcvyrD6AI67jvB5CnG6sXW0bx9ZS7/NDzyz75T4bT3xmT26e05YxkT1G59X31h5/zEWX3xljzODCCX0Wn32Mnjymz1Oy0tNnFif653/6OwNw4L8WldIiKduJ0d+a0OxcNLWO4/exkYcmumegIt0tF6ErjA5qrKegx5R2XiiBFmtqPBTkyt7RiKSV9uUqtEcZ9CnjMhDM44p5TlJfjRr8PMZ9AEd/PrjZtf8FVOaYPI3JwbFG/zmG/pBy+jXyOaacW8fgGEV/pK191pz21tMhp0f3mLIIc9nrw3Aew4ntKpnaV/xdwziSpovtViCuHbMphywaoaJHIpiiftrYOLXPOdZg1TqzgLj4eX/2NQelX+U0XtFfAWXrj+nKvL1jxOnpvH6q/1EPt+tnPntIl3MvoTIK4MBpXD9FZFSIKJuyNUpEC2waAweoW8m+8fgAAIcHjgIDB8YFQeV8OhcBVQNuMGhBxL5TPmKYLPcnAAdO1D52GThQRmWxOOOpOTvpy5PCGXnPFIeiuwHA4cmPPChMVGZGDp0yyzvweuLbu/tBwXFNUclRcPooP3WJj2jL2/mM67pdo4f+jvpjuD5Lf21jH7pf6xK3J1Ugtjytp3eiN185yXYbXzTqf4RganmLO/rh/gwAyxdFgOVIclDL7rHMQGlHu+Hhxfaeiu1CIZ/yL89+KJdfB37YPESdcLoyADzsdUKTNM/0MfD0ZAGFRGaLAStIHCONM99Xg1r6Cm7cH2yfOzF3Pj/DuRlfJ/U3LUj22PtMojqJgUP3+7hXQCN/VivveQ0rOOpJ/DicHaaWsRZkAIfWQnx+9t0iAwfb5QTZBThi76RstbvoWj/495MADgI29J7kAI7HwMDhWtRHWxXXlWDRutPfWgsCcLRybponlB2qZVOnsIO2CcM5lMtaR3tprZEJYEg9rGHZZAME1OMp9r0QosmgDSstYraRVOhPODm7BlPGOu3vt+lhvU1POyvMbuANMHAAvAEq9NnJqSX+cHIbsXirg+06wkqdbXcZtAHAxt3tvQE2NmsyfFjNapx0Q6IPCXpPzisRCrEm6wTZNoxu3PUUARuB3tnLiyBxaawUVq6BDByFepmMG6Dj58lOJiMK+2MpsaGx7ekCZ2DPYAnZg9YORlvY+vc8JcyAUwZwaC15It5O/we6efQNicx8qtBP09s+yuWkdzoE745+7qCdHRCxXeMADgBi5I1z+cnXrYGeLcg+shu0ewADAujEbcW+QJYFnGrG6X0EzsVMYPLh88ZSFc5eEALLHBucpiRYoayp2jeWXZHWNcCHJ+C1tqJ/Ts1VQC8MuJdxMJBNLtsDeQXjCwEqzKn4KcsA7EBiGn2Aj9mypWm88knPcCCk+PK0k7391WD/kpk8UKAg2JtwGpdzUsYp78ACuEPlYOydAoF47JUy7lrG7Y+NIfiAAoBd90q19WI8Cjhn8Iaz7Zif7smdWNpQ7DnmlcQxDvrDTuB6XzRmktFYMgTPNbaJ5SKdLZYuc0z22HzY3ke6gj6QyWw+0Q2GDWeHMTDI3AEcDgDw8j7SD3ouwA/oB07Ko50E9vA/9TsycOBzMXBofUfQBzcMnA88T+WkoBstURlKVxDQtjDwhn7QHj1fpW9YPoV9suQ/ypo4GwxAFfoO1wGIB/AG1tVme29gDZRROTtnuZRXb8BSuEz369v0/Q//mrYPWwN4fPn1VwbguH75Il1cXqSdn4o3dgIwqiARDpDMwsvNWJ7egWv55HztQ8sX9RXjQCNBRHWttCivtmvtq8LpwT1YvK7nq0e9U3yKaQhyrw3R+Jf32Nu9vAET3vV/sopICxYGDnIqELSNEioEOYKBQ4cgUFoDAI7bzdoAHL+AgeP9TfoeAI532/TTezBwEMBB8AaS+AAHwDZ7slQl07D3FoBjCx8CMkcbDiAiACQm5wY0eKCo+v+HprW17SBL0//OtmH/hvIp9ruV5VAZFS+vABs6L0AtJfNZfiKwaRgggkAE8y86AA4ycrB/Ko+QlxaAUo+PaTk7Tav5PL1YLtOby8v05ccfp99++mn63eefpU+ur9MLgKQeH4yBY/4EJomnlOBvmU7iOs0gVAARYXuh6wCsWgCYQhYdYwbBuO0A0nhIJ4hl4DkYV2M54QEVJKqtXAfGd88+qgwU/D0AsrZYR0swY5yn1dWVsXGcrlZW7uTpdJYeZ0/p4YS6G7YM+gF6wvS8gALQtQBwPD2m2RPLqmzu7tLdh/fp/u42Lc5QRnaVVpdXaX52TvCNxVQIrjEP2kNJLD0G5od4irUcnDEd6ADEIvEOxOHCdstGfSnGFB3KkY1motwT+AbYY+kM8zetFM2Dx33IxNPG1KSLpZfjBZzKonNd+WZHyRL/3k4bR/+D/khY4+GlZqu44Iuv6nOcd00O9uU2oADN7LlulbM/Y3V6CliWNtrjgQas8RK/eqY3i9a9gGu8l25TaVtZokjPLkxkxVfyQ7QCdbjfpOSygKFm400eHGga9Jzai5JXRW9QJjNrTgQFBwYQ+a6YY2Nzgb210sx7MhWBhXCzYVlI6J9cEo3+DsstCfzlYyaf2MHwBvIzgAgBnegH5JY+kNH3ckYyABZMiFxjWgN/8ud/UQE4evHtLH/BR4j+QpY9/7AXy33Oc6sYSyvjjQ0ae25zWfXnWAxn7FmH3hF94Kn3tnuz6PfLd2rvb5898LenXvjs7wTgaC09H9TG16M/ndekwFvVoc/xJHqvP+Mxtud16JAclu+l0If9jm35Q+Y5zvGUHPX2Vupt3u/IIesMQ6+vlVcX8mLteu6Nav95w8NDY/IpBo72OX/IWurNQbteptbWMbqnNwaH5v6QnD7vvc0+onNAhjICf6aU9XquTB6jF8fGe0pOxuTc2vxP//i3GcAhp6b9V0J56OV8UaFrjEG1VqEeEuz2+zEFVwlbE089VkEPFF0TaIkBtXos5JH0NoDldL210U+vlARK6WEURimbqbaXO8Mms28XujLVE/52wQwd0ecCOGyk8qZc/crsJcFJnlqsbVuf2/YxORpTUmNG/rnOw5SzcKxiOMakHqu047PGjG+rqFsjdcghGM7j8wAc7ZzkwOyEUW0BRFOG9ZgxaNfnMWN1yHkYM+rjTtth3VAQpTWIg1HGvuRU7QxB/EPGMs5Lz5j05EbPPArA8eAAjq2fLvGgIuta7vmzQ5AJ9TGnARxGZ2wn45joIYCDwA0LcBqAwwfId+KgowVd/cnsMS3Pxhk4COA4NfQ9g80I4aieqOtio/nXtrgEhjkjDYDD2BL4edce5uCjf3ug9t1Q14VPBqfrawDH2No4pIOO0c96xtDGlH4ziDEU3HKPb/MPgjhyOGQE3Fa+H1uXwz7rnhKgVfwLwRtrksbXk9NjZRfsFI0Dp2S963Gp29ffCGnceC2vaQAcmYlD8oWgg0oJeNkCl8mcRB4k1hnEsDXvJ1iLrNbttM/tfjFC8G+2Lba3DXJztHs6qHym+0cU24R9OCS/ve+P0YeHnxsTAKOrWws7JBTKtbkdFUC3MGMoKRGBT4OyNgNem2hb4nh2GC1iEDaHEHWO3UJn/rCSVKh1Wa3XJAtcwpKLKB98dmHhgK7G+VPqWfzOsLlCfro+ryRvj/+NcfPSLnbqMdeUbhlDaraLOFsFhKyxyqFU78PYPMc2xXEerhsx4NAWCFAlVpCeNuK6Mkar/QOBFDgJugPN9mM6QUkU0IWjPjvAD+td2t1v0+Z+x7IpYN4wABkSaGCXIvU+Ptw/ADxJO3x/T9aN29s7+7m/uU3r+3XarLcWJMcUWh35k5O09MRfAQYwGY525n/FOpY5fzhGSN4gEIrkkJVW2e0Tko2gCSfYAeAzzCVOuDMBoZPusMMskeClLZDECSUViGFomc/QLiTjh0wXGu02KRz9Hjuh70ABUoi72gu0/wrmWskJA6IiyeY17QfMa578oSLMZWDUlqn9oa0kncyKyYGQPLBEL8bExLCk2IKm4echcSrd07PvGgubWwEGsh3i2j49PTGKeSWEmQxeOgMHky2QH52qtKRbDqyXhE5vH1zFIZTY8H/nnnDWc63sTgjYS8vZMxihpxUEu4aXENghUWaMLyhT4LTYFsD3k8tZa0fGFLIm0FbWI9ueSM2yY8AjJpv0XzsHVezBGV/Uh1wrnh3gwVRjMmML1BY7w+drQgd3bV7RdfiyLhPZpwkB5bwewKDg8mWy5PIV2Tdz3MjLGZmvIwCTU59XiTJPeMXx0dhwKYS5MX3HpKVYOeL6iLEmPI8MLwsmzPZ7kz0wU5yvztLqjIAO6C6VfjId40BTUcPb6d4TsRMh+UqhZYKJ+lnvtaF0NgyCPQhcwr9xveAJc2O4WGYAmr7XteiflURxMAjkFGAilmFx24eklZW02ab79Trd398byAL6HM/DGLx48SJdX1+ny8tLex6ZlNbp7u7O2qV3oL2gz6eNZBIS34Ed4/z8gkwjs+Q6bJtO5ydWQuVstUivPnqZvv09gBpXBjr81+/+Of313/x1unxxlV5//FH63R/9Pn3+5ZcszQJ7cbowEbAyMCb7e2cZQWLXS9cIZCPwFnxsN5t+HrUCPNmsHOEaRi9eOzTKULi58bVaQKZKtQyt8oFPerTXAVySZdl/KYU4VHJIcVUw/tCXMQCHGDgMyOEMHNtNul2v04f7+/TL7a0xcADA8cO7TQZwbAHg2BUAB+TfAA5eIsVAP0cAOMTAYYwRmUHPVkMusyFA0DEADiuhovIpWD+nKguBsn3Uc0own1gS28s9eEkSgSN4jf84k5gBXN3OmP4Sc4ExcDymi+VZujhbpiuAOFar9PGLF+nLjz5Kv//is/T569fp4+urtMC6B8his7N/5+7/UB/6yXyLEZymp9lpekRfDKyy8IMlZL0wAMf+IZ2gFBt0o4NPHnfw43Ys8WSMGGwbrjF9n0Eqj4lgHZRSWabZ4iydX79IZ1cop3KZZvDnFvP0eHqS9icEkaIk3XwJvTO39Qc9ZsxCzloAQAC87Qf4Kpt1unn3Lt3evKeeWizJ8LECgINMP4ilIAFvfoAjOQSghF2Ja0e+lunFKQCHgat8VXLzaUAFAjgwJATuoD/4z3SGgfUIBqZPQeAl2BegBwuYs0Dss63SwTS3Z7Jr8g+y/+PGMYI32ErFOIfrv+e3oS/ZVg0AHGVXZNEQV1jmE2g0M+jGfQ23xQZMUmlBWz8cD7MpDYijADgc1JYTw/RDSp+HMZnK93O/qvW14hhqnKM9t3nz8mOam8Iu4qVhxD5TAe10EAQ+P9h8HeQbAByWfwJ73xYsNo/G7mblC0O/bPy9pJn2MAR1+pbONtRM6Bl7R9gHG5OUzwEPbbkUZNKUJzKKnc7Sn/zX/56unIGj9aOjtFT+bBPfas1afI5+H3t277ltbGMsbTTV3jFLdyhuMvbMY8bm2Ge3vlYlz03De3sLyemh9z3b/jtgOMZH2rmMbW/XWftdzFP0xk/7iLY//9b9yjIYDoOW9rS6kdI2Ju/tfPTGOMq8xuTYOY5jEp+tEGUL8quvGVsppT/HtD/7eeFl7JPHcsPusf+8EG/yOIL6f0gP9J43pXt68tm+65i125vHQ7rpGDntsa609/HvWotKDvRvzknbtQXAEWV1rD3H6slDY3+MrPfk/OQf/+FvTDJjp2LQQKciWuHvLYaiZJzqtFNC5blKfErJxQ61ztKU4hobzDwGvoHonYSq+z0O4BgoGlNwBWV1SPDjuPcEKQvUSFLvkGD1xmvMqZCCsfn1hEDP2NTOnwcamqBgu3hahT4lyGOKemxx9T7vOUBTBkDtOaRQ2vlu+xFl7pCi1/eH5vAPbXdvDA4Zw2McguEYPR/AMZj/QHfajgvaHAEc1i8LTBaF/Zx547trNowxg9tzJHo6cWque89gF0oAtrcmyxrit/m9HqAnwL42WgNZ0ik9f9cxhjyu+Vb2xmR1cfrYZeDY2yksBlRwigiMG6qvbaeJnIEDLBw4gWssHAbgAE2qBzga+knbhGXdDXpmBBkYaOCpXX6W59gZOADesETfyYMBOM6vzqsSKmfnKyuhslig/mth+MAGD8nFcoq4nGyQLNn85EksQSOWqSiyNgriqHJ/Xj5g4GlG0E4JesfLIqBg6NTUCcYhqGQYHe3N9zH6qshZk9ylIAdx5+/l+vEIbb3uemsnvqt+7xFx3wBA0NX+DhUysOiDHMVI6dw4js0eoO5tu0GQQ0+d5JopJL71uetYo1b2KwMLQ5mTyDLA5EOZZ0WK8MyYOFaboh4vnw2T9R7E5FmosCkpfeBqaJPYQ6s/gtNpLpyQifjKnlMx9lmO4jznJq32tj1T0tWOgdc5rhS+aw966FL2IQUrBo4gO4P2T401KYn5dMmvM1r4ZqZ8q++5yZl5SY+s55zWezi3pW2SRZStKhtWyZv7i5YNJwvHif0Lfe161sEdBcARy7vE9sWMjmRXSWGWyypyjrYIwEFITD0Fhe1EY1HLsN6ru+Lf8fe+DhKopGbj8LXasKnYqCHR7EFKS7Js91ZLHac5kYBJ+6eUdo/29wOAA3fbtLlbp839Jm3ut0aUcvJ0kssDWOkUp/1/eEC5EjJs4Of25s5+7u+RIFyn7f0m7YwdCyfdkPs9tecAvKFyCNYmTzbSN4sn+BiAV1I8j+cM54yBOSllVgROEfjDTkY4FTdP9gIE4KfePBkoZguNqeycMK1Rpxjl8RNYQzzR5Al9nc6zJHVIVGeZcDCI0TGLAcRPotq5aN/zYgysDAwAHEiEOZCAFeCDR9Cc2lTQXVoyglF0Mj/a0EJtXcp91HszshmIwQRyZkmIvC+LAYtwAt6TqHwWlamotK28iCUM/CSjDzBlgKU1kFCxcgxI9CCx7Cf+xUaBZBqBN17z3Ouu0zQIFltWYgEsC3QjwAmAFa7BDDuokj08HW5l9+TjZkYPXu+wRP5u5VG8TV7uw+TJGUZ4EtOTi0RseikSUmZH9gjNoYAAkWWi7Ns98eW05Ll/Vl6EAOF2PyGPQAAOdwoyQACgLSvTU7GhEIDC5LwY6Z3Nxf1lzQkBINEv8H5a0ukh7U2OHGgTGD2077L2isECZTf81Kq0PUAx+Gn3EbivZeQgix5XijSnJSFtHWFumcCLz4prRSAOS/Yh0TpHeZClgRIA4EApESZ3XJuLwcZPOzM3w1O3Yo8xu+Xyaaktt7UZC1NdS5Nt82155lL61/SGl2WJ5WPigQWNpWSAsgpghQPSDXTxZEC3u/u7dHNz4yewT/O7Li4uDLwBEAf6jjagJBXAHmL7gP4HyEoAR4wn3qnxWp2vvKwM1gjWEpgKCYDEvuny+jx99c2X6dPPPkkv37xI796/Tf/0L/+Q9mAVmJ2kb3//+/TFV1+armSJFzKUYHCQUN5jL+dc9ip5aWAkJQQcCGMyCtBdkzCt9rmuBxoDrmWSJSloX7+0+EECyJSbdLWAs4WJtO8hNvsa152c2xo0n7Wcv0J38k/jKjEtJbYYY8fCHOB/PhcAm2H/bECO/TatN2TguNts0of1Or29vUs/vb9N3/38If34bmMsHJmBQwAO6D1j4CCDl4EhHXgIgAZZvXbp0VlfcK10JQA4BpoIIDQlP8moAcYlAi5ZioclUwoDh5frgT0Hi4KzB9h8Y68dyhRVrDkO3jAAh5V8YBkSsIkYG0copWJrTyCOEJOmnaG9mT2ldDY/TWenp+l8Pk+vzs+NgePrTz9J33z2m/TZq5fp46urNH98TDOMwwaMJFsCOKApXPcZcOHk1HhTEkohGfhhYawV9p0BBTmWxsCx36cZwBoGoPFDKtCRxjAKgAcYOLzEioM4APwwlgGUUsJzENM4XaSzyysrc7JEO8/P0+xs6QCOp7Qz/f2QFqtVWizPMoAjHzZ5gF9Atheb5+0m3d1+SPe3N2QVmM2MgQMADuuPDsM4xkI6Xnrc0W5h7VGqLSnuII68fnICK8PT/FoycGBcChgONozlg6h3aTvACmTMB8bwQ5uvgzsstxZYOHJZM9zTsG34FnYQI4GsZN/EY3S+tmvI5pC9Q7tiN1gZ1CzEZdYYvn/PekCVTN0ISlYNQBj8U5VP5PgKmFr8hyf3TxWncv4pB5+gL7GEajC4vjOsNFpg4dJ7OR/UH1U81nW4dDn/5dPMvzE7QL9EzonZ88wAAtBfHD0OiIH4Ydf3KFBEe6X1ntk5oAeentLcKfHNR7Gh8RJGfurBtLKzo+Stc/YXfV3nMnIEo5s/KfJigWM0bEbOQb31n/7sv6fLL7/Ofor8lTxPsj4H4tUxijAWu+/Zol5MN35WW6ryhGPieO37DsXZ4/XPiR1Oxc/bZ/ZyMFN9aZ8d/z72vb1x77+zZuBoY/w9P7bNbfCeYX6ifV8773Ef8Zx5auW07WsvT1HaUud+puRlbB6mxlbjpTXVG/Pec+NYlPZz8SoWNiYzY+P8nPb318F4nmwoh3IWC5NkOxZ6R08Onqt7puQ06rPeXE3JzyHd9Bw5jfPSey790ToWqz2n5EF7klzM2a+f0gPP0ZO95xzq45g+0x7Nxvcf/v6vGR5uEu10xEq92/5isDvD3ImOVCevCpCj3bQfUuhRONqOTCmOKaU8FGydzAp1cjvgjTaYUga+D+DoD3y/hMqY4W2V7qiS+HcGcFQK2QEcvfkYzglP4rZy1f59yEi0SmJKUR/jVPQcoEOK6NBC03t/jSKNbY/vm1ISxyiQsba349BT1G2bDjk4w3f9egBHzEfp+bGtYyw/tSJnT8YRliVo2Save/KSNyQ50MT7CfZrSFa1OehkJPvrSACOIe1j0dPUu3HzmfVFjjfVBstHIE9p3jTFBJ7f0s7jc/RvKzPz04d0Nb/Jp4WNlh0nh3HaByAOJHwMsIEkB//l715CZbtN283eEPVGL2rlU1Dr8sFOp5hLG9rNADKC7SydgprrVn/VGTnwu4KVYkE0uvoTUB8+psXZPK2uVunFi6v08tV1Or88TwBwgJIYwU6cqmFwWf86C0c4LdieBmPAnTbRRMQ3/vmoCaWz3Tnbp1Hm7e4A8In2TDWhdQ/exSCtAidMePX1ARONUdeXsDm/O0YP92zZcz6L85hDOSOZ/NZpG9fR/XHNYze2i60armdoTTGowNN48TulGxR06K1BPrhub6+N5bOS3IVuIBV+Wc+6LnSkU9qEtskT14HyNQIt2LC4SSxtyEn3qkux3WPjkK2jj5XC00zA9P+bnjMfwQGyOs+pp/+fI3vl2mPe3X8yw+3H/te+Z3inZJyyEge+ItAP8iAgRmzD+DgPGG+eWvAG31vAHWrHzJIp+Mly6EwXJk8D+TPtkfWLZImsdBHAIVYP6Kq5AThOTgDgwLlA/NCnZE37HvuGt8/bxXybsyC5I2FgPSsn5CAJM4T6m3Pi+STvW3lfLXetvNvi6fAbFOr2vBKyI6K1NixjlKnStR4zeAPAR9hMgDdoE2cPyX5OAapBomK9t9Ip27tNugMI4/1NWjuA42x5llbLVbq8uErnOE2Jk4sATzzs02Z9l+7ubtLNhw/28+H9h3T74daSfjsvY2YJEiQ8TmZpMUdClHT9kFF8DtYM0PKjfZbkz3bRgQRI/rhtMrnG6XIkZBEE9tPtOuBe/LVQnsxYEBj8NSp+f0/FxCYWpGCTGail3jXWDouBl+SsEvB6Hv7V+msT6kieQU6U2EV9e4gmArsqV9COg2wxkln0RUoyL+4bsm1w+nCVX+GJeI4zxxpJCQJedAKyF/DDs+FnqTRITHJHFhNboeafcF0JdGBtw3ehpIUxITidu9FYOyMJ2odEsUovLJaFKQXldRAol19iDBdh7nCa2t6swIkS6iad1I1x76j2RTYLfI9x34DJzZ+vRDVAJQTyIoBPXZRPYzuYsSo9IjYTG79Hgjcwb6LBt7Hn+OO98nY0lgAAIABJREFUEVwjecllYxzEYu9WiRYDLe+zH6C+oZ0ZGORzTaALgRM8eUz/wgAI3h8mT54skWGnq3P7kewNQV9Q+/vzbC14CSKyUfjp1wDq1nM0ngbegSxU5WcKcF7ry05FAxzgfcd63WwIAGv3bJjblqUkn4ryeUcsCv/pXgG7NJftv3kdoe8+R2gbwGYoC0I2jlVaWhudbr5hshHXlJUQsfVavGwDcOUYma+aDOCAfilsFrFtaL/mWiWgon7B74sZwRmYR/UDSW+CKggkh84xAMdua4waAHCAuYglVsg6YyVkzs7S1dVVWq3ObV1CZgH6kN4AuwbjfA5pMvYOMHksbZwAeAEYy67zckiwFWBq2mzv0ulilj7+9HX64uvP07e//zadnD6l2/ub9OPPP6Sf3v5s4I1PP/s8nV9csA1g4THQyMJ0vukRByUY3f3JKYFXXgYDDUOZFWNQtLKVAiP5fupAoLXei7l9D3YhAjao7xtfS76EfA4/jd3fb0TfOXiUQa+W9vieq7Pry6AN31vkcioGJoOtREkx6gMAZfAjAIexsaw36W67TbebTXp3f59+ekcAxw9vN+mnd9t0v31Ka2fgeNzD9nvyFbbZy7EVAAcAEY+W1LcftzdWQsUYiggmMBBHlnlPpjvQ0ubVwDssdUEQB8uKQBbwL+TZyqi0AA6xcXjZI4yFTtCjXQZ8wJ7oASwVAkEAdFLAKGxf0W2ygUSXooycs0JgzQDIcTpLb66u0h//9uv0u88/T1998lH65PpFen1xkRYO4HiEHttt06kliVk6zsolnczSo5VaODEAxwnYdsAKhdiBAU4f0wPWH3y3zdZKsJy6LVf7jZ3DGDpYFga/A5wCIIcBNmE3UdpGwNWEUinzdHq2SovzC7JwXF6m+cUqPZ6eWgmV7eND2j7u0woAj/NzgnXcLzC7b247QRxgOgULx3Z9Z+VUttuN6Rq7Vwwc8GNO4aNrP0c/IdroGFOAH5htXAZQKBlVSvkqRiFQIUF/OyvPZ/6D+RCwA5R//E5dzP049AT3FBh+2ftSBq31I3qxrhInCWWj6SDZOBVASDyA47sDMXr48i9lR3x/57Y17+3its/jh/pI+xBro8+P2RKXcwB8is8X9oe4ns4u/QsDcJTDRcY+Jz2q+IV97XGNADSLcZZ2Z0tbXDpgPmIAjwpoWfuntIsZNOoI71wSyfrnsavMmiiAnfSrQ1CchSXGJzO41UEWjBE6U5oBfbCfDDs5AwaG3bW9gv4Mt4yU66Fv7XZCAI64Pfex/tM/+4t09eXXBw/kZV9F7WqTjWHge/Fo+e7t/NQxcMUBS0N7sYqp+W6fH/8ej78N7+q9Y+y9vT60T4zzH38fG5c8/yO+Q46lD+J0UyMQv+swK0+ALxSbo6+tHKp0VmGxbft27LxrDGO/ju1JK5u6ryeH5TNFKKdiaW45TBxjHna6hHEEWdj7fH23eZscCRMrWLY/JUZG+S/MhWMyOLUmemP7h6yFHOPNDI6uiyu1LntZ4vU92e/pgdjOOKeH1ldvPWk/c2h9jcnO2DurcctsboclNdvSDhBuGDvtYx10XYyJHlo3z9GVR/V5Qs+3Y57b9vd/939XJVSKAzYEcPSEoBbW4tDI4PVRZIGmyxt9aPG0gtoK1pSxahdU+btVHNyUG11bqIU6xkLCuFJE75cZGC4sslf0lHBrCGsnuE/Rk/twJK1+O77x7+MUjuhh6z5IsOp+ubPgm+HYn/b3sUVemcPxzPvh1T1xxZgzdMgx6Tn9UZkdckbadTTleB1aF4cGYGpux5Tz2DMPGav4Lnu2J00UgD1mvKuxD0kr2TG8I8pcCeiVE061gzaVUmPCNRr/Y8ab1/hZoOxEeHflFFKwrSlKgE3JTemTOxXVSbjcI3/kEHiW15FvAtsxGDo4zFvhvXleAyVgKwM9R2FqPvXMHoDDTtfaoRIEm0mLDMCGwBsCcIh6fIuEFAIeOLmyBzUiAByFKcDVsAcISB/J06AEcdjpST9BiQ2+goA8FOWlJXDa6eQpLc5O0woMHC8uCeC4OE9nF2DgQEBzyc1wC+CATGaQw5DOVyFBIxrNm8XxBG7PISnjz5mpr/HEcU70ljVSnGM/aeugunp+WxsWS2w0Ac2OcniOIzOlr54D4GjHYNqGSQfUuiCrp0NKNKflQ8K6AsMo8Mu1y//ijn74gtZvKvdVli/rGZ91BkkrsI/kKPYtyFbQwfGkTQ0CUZK/6DW9bwDwoPSVforvNn8e+x7HPY5LLfv5tGW+dWrjV3Th2LTZsj4w/uNTfsy7+3cfB+DoyWI7dxyIsq6Kvq9lK9qXsR617+sFcLzsjYMNc02IAXhDE9QDcEQ57IE4SiCCy0MsMLoPbXDWDSTpDcDBH5xoZBkVlVdRH0TTHFkNXF95AI+yCoCGZNsBHP65gBLxmmkAh8agXed8bwG7+AoadT/iWqvHjvsE1bvnCXokuZDQg700uUDg2oOMT5uH9LjZp4f7bdqvQe8NAMcubW7XaX27Tve39zxh+5gMtHG+urDkJWj8kVBAwm+7WafbW4A23hp44/bmQ7q7vU/ruzWDtJZgJ9025dLS/EzInJ7y5L+dqC6AAhsBByogaMzEsbNBePAVl+B0qPlxOrFnAeactueYWlDU59mRl7gHvoICxLIJArby8B3Xkdwi0w1Gq02bbTW6A8VypFjHvZGFMdtgQk0KmELABDGI2BiQgUNtknp017EC8OWEUpMAMclV+Q+dWsyU3wQ/Rf+3B2amX+nnuQOjCPqmBLLtybL68LS1v0fJ4KhddOLS1o6Xa0BgnKf5caIap+1x8lolR3zte2IlW1HLxOjEpQcsH0F9DnDQPCT6iz+iOYkJfrTNEgeJZYV0OrzybUNwJ46TrWanWbcSN4GdJI+/EruBYaKNN0QgSQv4iQdAbKTFXhEZXvCZSqQEubO+CcCRQblBt2SATTk0k5lEJB9ZBopVx3hpLAU6N1nxALJOLOMzY9+wcQU1vTOxyAupgDbc8+g0umRAtPp8fi2z2vfYPAQmjuGhmci20WfeaP1QyTWSOHo+gAgAbBB4tkxnAWRi8xbkREklxSyw3qRbIKNzYwfwleFJeq2pubESEaQleVOZJ/U56hbFmAAyAug867KQwLZ5coC6ga8MTIRSKtThYi3aOgieJVdSLiczn7NsSxxbJT+VlISmIIBjYYwZYOdAOSSWKgDgx1LoZp/2DxsDbFxcrtInv/koff3N1+nq5WU6O1+k73/8Pv3r999ZKZXrly/Sm48/SlfXL6y9Vt4G5SgxPjNnXrKSB55wtUQgQAW0AgYccT1Nd7b20WgffJ9dud30m4oJhsyH8/Ilb0x/PV8YH5JTgn44w5OhXXcrtEuJWlf8Yl5ySfS7C+DXPvfXWiJdBgPlY8wuCnBKFpyHR4I48C8AkGDfQAmVu/t7Y+C4327TzXqT3t4BwHGTvvv5Jv34bu0AjpO0xhZ6j3IeDuBwBg4ANFk+hSVUCH4oAA6zj0HHqgQRkskZwGFgN5YR4HrwkhvmK5CJA4ANY+JwEIfJsgE4cB/LG9k+u2HgEIADbbIfO60PYAPAHA4ksTIjAHA48M0BHGIMkB4yHWelGji+AGNg5V3M5+mj6+v0x99+k37/xRfpq08+Tp9cX6fX5+cG4DhFabrd1kqonAKnAQCHr0sDcCQAOLDwTlEvyQAcAKqYxwvQ6W6bHre79LQlMAMADmO/MLAZGU2sXKwBOHYG5ADrhvUP7fUEvgFf4RM+OmAEzBgAUYKJw34uUjpbpKf5LO3TU9qlRyuFghIoHAvocjpaBE/S8zf2DwOJbNJ+uzY2VOiY+eLM7jf2lKYcrY5qSVd297+e2GapJO1dpD/5b/aizY4kljLbbQmW8/vpNpRydIjXC1BXDlU4y0MVLyyLlu10IHzU+fJtM2DLPXpboM68kBk9Iih9fL+f1UoD3ijnMHjF8OBPSTZqT0Lfn6BErjklfUvfihpzeqkKwOGaxbqifZof3HAAR2zIVIxP79ab5Wvrb34/cog3xE1VkqzyPeQb+V6Hw1+YmSKbB71b9pU7BMmW5qv4LNl8CBxn8l+u0/jqM7GmU0W47ZA/SKfCwTCKCNOfhLz+pz/7i3T95W8LQ1rHZvTyVvJV8rh27ovx2Dje8dLes6sY/cRzu+btQPuPvafX3qkY4qF8yVRs+jnPPZTfOL5/AhYUnRHzDCXW34I1tFbqg/BtjmJsvgdyEwAqvTGM6zWO03QsdTgK0Yfn+ioxp7Hwh63Q4LNpj8/P4360fl/UA/m90mXty/wlxFg5mM0ZNKlwPZKpPYzf38rMmAwdkpdjxrHEFAoFiPqY/cHGp42+apSleuw5bm0bWzkY0z+tjLVrrKd/Wsk49OxD37fyfPz6E1jUhawBYslHif/yIAQtSda7nfUT2zClW6bGYmydTunFuMaquMbf/e3/VQE49PCyyStAjr5ANAssOCljJ4KOmfwojMcIz5hg9hZR+axMtJ3q8gAKQRw0wlXwpUFGUgFUO0TqhcZRs8HP4I3ihIwJZA6shIBeb+z5ssMJtinBOH6RPA/A0Sate4vmkGHutfv4RXz4yinndGxcxpRyz4mILTjkTI1d21MSv0ZxtKMy5fyMKaGySatPklfOoYx4l85/COAaVXgjJVS0OWgBHDpxV8/T0I3otrVyPvryUwxuTEC1CXUaDqqLOqnTe2/PCLdOUWtURvWBI8Jr+a0DXtQbdRwsr8UREMchORlzAA3AsbhJYN5QgBGBlf2elNU7S0qxZEpbQgV/47TYLjBwPAHAgchTw8CR2+9BwOMZOBA4t/OEBcBxuUovXgYAx/lZWjoDhwWUHMBBIMcsPVkplbAxbvby1NDU+5Y2UjCgc15/am2P201/AyIesgce2K91bPl+sJEL0YOS6M9SdxCQ8BydNKaZ2YSYrD5EV1wASIed5SboK1ueE72H7cWojnr2rS3KvLM+8zPpOxRb6MmsiuWgvb/5e8CqEVkZ9Px4T9CXdq+YEnIr6nODjKqPjMJY38rnecOSxW1qPA4PtiVp/z8N4Ihj1f6Ov4vGiMNKGZdyKb+Pb3fb+ap9xRJY9LCpPV+giGi36oSGjW7FwOEBwJx2V1S4linqiPBjJaRkjDRrLJsC5o0M4Ehz07GllIr3w3UdA7GNH6zAXD5hZkU6MiMHS6hQ7+t3gTwOAzh6MujsJZXc9cHd+e68tobjAmpyJEfQJp1UNqr0/Za0/kiyGT35adrfbdLuZp3u392kzc29ATh2BuBg2ZTt/daSY/PTRbq8vErn5xeWoIM8bbabtMap3bvb9P792/T2l58cvHGbtutd2m12rDE+QzmMpQEhbcbstL+DWBMOkuIUMAPKJsFib3S6fMS8wbwhEAdP7vFaA31UNNcO4MgBHgcfYp59znGflV/z0+SkNaZEC4Svk+XFirHsgfZ6SLZIJC3p7eUszArNUF6FABXzd/30LIO4BHCgr2ITsZO1diK51GfH9y0AxEreAAwj6nEltS2hTvuHxC/Ls9G+2T7a2Rey7+2nE6MfHMEnlU/pyU+tPz6jsGwoMUI1XtYRrhdARntS7pEzNplJd0/UMWGPBJ32zqBAJ9OFJf/B1uEJfpXtMT1tdNiejNrvDbyBEheFeYIAH/VdyW40l6wUBG0goSW/lu0M+/cmkW7MGZ4UQvIQY42+Qh7IpoHkMlgpnBbc2ZUUE4jgl1giJcYL4hyYBPkpYiajxaTSlIGkCDjwiKd98x7HA424F8/e4hQ2Env+n8mLy4mtMwNGMUlX+Wc2xeGEbvZdPSElUI0nh3iStoCsWktf9kRsSJwnMZMYswRO2wPsJRCHPzPudXiKWqepi/+nU9XFDyogjgEgx8fW5kJlczz5A/lD8pCA7IUBOMDCYbLroCPNp1hiaIPFaMc1Db0LOc1gcAe/mK6czxNKjwD8kGUU+xww1zjgTOCKGBcx3XUyM92e15uXeLJ17qwxaI6BK5ZLYxKxE/7zuTPCoEzKxkppQK/jd7HE4J6zs5XdI7CVdKR0DAAO1j8wJljpC8qqcWOdQjfx39kp2gN7inX0aCUnv/jqcyul8slnH6Uffvwh/ct3/2LAQ5SP+PzLL9LL16/JpDE/TQsktc/wsyQAxcokODMRJi2Uncknwz2wXxci0cGJAuCo4GiWYPP/DAxREm01Jaf2Ro1tF2iQku0B8WaDl2+p2c6qPbEzG0XSMvlytm7DI215mhFly0+cNYzrhOUjCJYEiIMMHABvbHbbBAaOO9hzAThu79KP727T915C5af3u3S/S2mzOykADgdvABABfWLMSPZDsIYxbaiEirMmkYGDjCDYixu4wE66o9zG3IAYmE8CNsKPATpmzrgRyqnAznrJlRrAEVigff+M9zKBTeYQGxcDaRD8gLIkLKlAlhAC2ry9AkSqTIMDQFAqBp7N4uQkXS4W6eOXL9OffPtt+t2XX6SvPyaA4xXWzeNTmhugYpfSfpfmAHDAV5CN9cI3pnPRJwM0OoDDgAdk4EDZO5xiQYkUADhmAnAgKR/G24AcKJHnpWGMTch9BQP0GnDrKe3QVwCiAEg7vzQAx9n1VTo9X6WT1SI9nJ6kPfxti1eACcR9C7f3xgrm5YoAJjmxdvDADOIzZH6CTeT6JcspRswBie7L1fqsgNBt75IBHA7yU4IkGBTfibjexhCzvG5mA/cdRGaVwlh4ObsYl4x2qI2v8TtniXGfq9gVZyELzLkVeMJ8MpVkqS2hYhCDWEjMG+TkprZCfAb95gAuC5FDdwnsrJGuJRtLObQm97eKEXlJOTJxYN7d7ruyUekqKhkHc8i/7uQwGs2YwSM5zhlYVuK1VZscTEoGFU90C8yRE6kO7I1t8P1cnku1WapdNt+A5SEJnBkNuPeAzsygDL0/gExI70IgKwEjodwsgOUBDKo+EtTKPQGuVlnG//xn/yNdflGXUGnHUHKaTVSQlRKT7d01zDNl2Qhj0j53EPdrHv2cON7hmFu/3XGt9X4fG6Pe+9qY6NjfU+Nex0iL/9rOzXRvKonPwfVeeyTDzI/WAKc2Z9rO6VQb4vj0+hT70+qqdt6Pndup8T4kS7GNbXvHxj6+L+4bpt4V7UL8fexZx8pn67sf24dR3ehflL4UgF01Hx0d3RuLdnx/7XhLFo8Z9ylZbGX4kKwd+r5+Hh3pds5bPdjm9W1PbXa4OOK98erN3TF6odeH3hhFOW7lM+qC3DYAOHpK3jZtoQ5rDnrlwakHqVU0tuGsHIyCKjtGKY0pvnhvtUE6gDZr+1glWCO9m048hFq0kYGjFZbmMEAVKKkE3U8ryUUbUzg9pTCpjI8EcPTe13NGxoRRiNeWRaTnHPMZPMkVF9OYwjtkKA8ZgmMWUHtN+8zeOw4tut4zW7kdyt046KF37THtHOv/MYrvkAM01v6esdI8VgbIPqypBg/NZ6XYbMHXPYwO0BiAo8hUG2506Ryg7o+TIrZdW62w+eo49qUfdd1zMxZhI9caxFZxj81j18AEAEc9BvU4VLk073p+3gSI45DD1rYVAI7rxS3BGwHEIQAHgxCs3zsF4EDiw06u7HfpxMAbSry5eHhwz07wiIFDLBxGux6DDl5OwqK7mEuWUMGTUELl/OosXVsJlSsycDwLwMGTlPE//oXxx9mcUEJFEOByFKO6j3HjwJUg2RuItCddcjDCE8CZhsydGmYGhmAM25iWV6vWsPT4sDOlf4MyDMcto8FVSmHWAI5aV04/ujPmgzirRUXLqUlNS+z80e2fpvo79JhaRAYpkXB71DeWRqDu6DJf6LYymvwk1rjVu1x3ZdkrjDZF4erdfkott6r3/r6epfTG72KQqv68dFr31AGtg2Pq60xQgHFQydSTev3o9619SmTgaO+IK2bYz+G8dddVxZ4T1/EwoTAEdVD2c9JAJb/yZ/quBW60+oJJ9JppQijLWs5kK9k7BQhr25nnyMq3wE4KvAGAARJgLKXCMioCcZQ2lXaEk7IZiFnkKIM0MmiD+riAOkrbWRM5zpL/1R6Ry4kXhZ1xj+50HWyCMAbYKmPBsfJgIWrcIxlhtbwfE6reIzltCTNRfmOf4hTiAG9sb+7T+sO9/bu72xqAA2wcDzskZZ6MEv9suUqr83M7fY73Ifh/e3uTbu9u0t3tbfrw4V368O5tWt/dpc1mbfciCYIE53KxTIv5mQE4EDiGPQdlP2m80T4CFwzcaEc52X+WKlEJCPaQJ60BKEGi58QYuIyFy4K6Hti1YUNSgdfaM5HKCmUiRCPPvaavGE9+2/7VpiIyv3hw3hLppwY84IFWT9Jjv+rTbmUsBOAQ/NKpne29CrwpeCtWBU+yDda/l0SBD2SnaJVKNBH1NnqAPbJLaB9tCYvAWqLAXy6tEZhPWn+SDAigd3eWA09ECsCQ9/a+XKo9ne6xsjV+El4lF3SyyUCtTGIJPGNWx5JrDozxpAfLxzj7BxK2zjRkc6ATxp50z+AujzlEMIzNrAOCxPqCeRGAg/PDtWeJYSsVAXkqJVQKMAL2jUkdolOyxmKSwtkqxB4QARvGOCEgiMdLpDkye4qf2GSCjIlN9YXJRQdHOAV5piHPTAQCkRCMgbGG5tjtmJws1qPQjyMpbqVOPGGSLwpxEtfKtRkTW0dm46ipnJVmyvoxAmGDpY97ff0OHQRwQ44NOVAkz1UG/SsZ76U9kHj3BWX7C9/jSE4xBlwPyhEWAIi9K39PHQG9APCFlRhxlgkDNDiLjJUMASDCk9dMmpOJBPeTxYMgI/bNgcQo9OVlI+w9HkNS/9XvCLQaxMg8cUSK+VlO/mZ58Tm15Dj6YCfiycSB8cWPyt0AwAEgB0AcLAnFklEqewUQC/qCn5IMJMsIAUoYI7AhMLmLkkgApSyWAKlgnQDABpD9Oi1X8/T69cv0+uNX6c0nr62kx3p7n27ubw1YcIUE+OtX6TeffWZ7Kti0UwBozvk7EmsE/XE9CeHGOQY4AP9BX7hpkUsh38L+re2sZEW7n7KuGzYwv5fIw2j5C2BDJ7yLffffsh8Vl5GAqeWzzCJVFmLV8urkX7VDc7/A97vUKQRw7MDCAaanR4A3HMCxKSVUbu436Z0AHL/cpJ/ebxIAHCifst3NjH3jyQ5S+BqBDQkADrBw9AAcsP0s2eQADjOiBHCYx27lRQXgwFpS+RSWGbE1gjVmpVMIPrLyKVo7rqvtgEQGgqLUgdgHXB96mR2y+gBsAkoRB3egfcY65m1FH91HiQAQJGoNsPD0mBYns7Q8naWrs/P08SsCOL79/LP0+Zs36c3FRXq5PEtnAHmg1AqYOMymQSegJATlD2sMS9hgdWD/BMsI1hlKqHhMvAA4HtMMoEZn/wADhzkkYuAA2MsAHLv0BL/BgCmwcdT5xjLyAPYV+E8PaYfhgV5YXRiAY/XiOs2vLtLpxcrAJI9zHjZ5BDDR7JryjNSpWF1WeYPFXmxOISTZPlksgiW+CnOZ4vpckKbrzNEgO1H0g7JNcHuZ403VNlBl3NgO9N8AHA78rHS/xVLMIKaTzNJT1q/Jjvtu9AvCi6ydDgwuBlQwFI9f8wt7it0qJrE6nhnjcJpju68CSfrfTdyPFCgCcAiDXNoZdxMCcPgNlHVvV+33OBtXBoSU0+c5/uNbKO3PFQ2IoLLslzY7eLUp+5kCu7j+LrqSN+bcgYEpSryO7BXB/3VfOIMo3C+2eWviYLndQq74HObZj361gzioC7h+yNzj/pGzmbB8hRh5XF6MDcnBS9XpbF/vXp6FupDQbum4//xf/8oAHM+Kd///AI7aH9W8inmw+fZQ/mJq7KWP8lrVmu38223USFt4rLvoiDaeX3y+As6OOY22T1Pv7iWBdf0gRxPKUui7sXcdkzvKarNh4Tu2/b38Rfve+HcvZ/Kcd8X5rry1qGf8i/ZdvTlo29/LiR0zjqM5lRzjLSzpZXNackjVfj3HvqbZN45ta69tMb4g2xXHp3321BgcMz7HXCNL3a7lsX729qe0RbRJx/ThkF7vjUm7NuPfYzLXxnOqPv7t3/yfDHM0hqN0sJwW6Qlsk6sqzkhYFD0BO6bzreKjI8Aut/e3yrg3ccMBFQNH+Fd1TTsMHO04Zd+h06a27TmA3Wl7qxwOGZYyV20gvTzpmPGNCrjtW6vgfNQHZWB6i7kKqjeo3F7fxoS6bd8xRnTsmkPj0ft+yjj2Ft6oIu6sr96c98ZhalE/R0EcGpdjDFZs36H1JXkJ512663ZqHEwm7QI/rugXR1q+KQBHaW+/961hiGMwZjR4zRDAMbaWCjVYe25ouFZbRX1IZnsOkDa4dY+1IQwb2BysHwcU9cagZ0ym1g4ZOG6tZmsGcFidZv7YKdoA4OApNYA5COgwBo7tQ9pvyNKBIMbJE36YLvVuFIOLwJEHiSwBM0OdcA9C+u8M9iLZ5KJ1wpPZVkJliRIqq3RtJVQ6AI4M8Dv1Uio80WLJRd9kDgAcQsv4CbCKgUM72opRIaye4ByPO6ueQMzGmLVitVkXkI5PHbJasHkhcJkpfA+vm1IV/NdoZ53LH7btKOfNEzVDXTLEqlTBBdyQIwrPb/9Rbes8ltPUpviyBvFf4ppVeEUhUkn91DOqqBiDaxWYIkNJw/vKc0tAx/VdFfyqGTym+hLgR6432wFpdVPbht68jPVbwUfySEiqnj+z8Y7xd7XPjfCF3jtrmMVwfmN7xwAc9fotoIuB7HcZSCKoAJvCtiSJrG18bgFL0A63uqbILee6jEKxCz6nGchZn1TlVKEt0NMAbAC8sWD5FPyO0h0O4PBiGCLNrUApLezC3i+9aidFUUpFzBtok8qpiImDc8Ig9nBEBxzHrjZLyFn3lDFDQH+oJ+L6LWwOmRHE6OMZrEci1ujk0W7DRTAkDb2132zT/n6TNu/v0ubmLu1ut2l3u0nb203ar/fpaYdgJN5/mpZyjCFnAAAgAElEQVQ4eX12bievkSwBc8X9+j69f/8+3dy8J4jjBj8f7DucfMS9COqfLc8ygAMygyQPbPMa77cToPvMYxIBHIhN783Wk96f8zGzZy2XK0uAInmzRb110P4bwwhBIUqoWwk0L8WBUaPfgKTFLrMyUI1z7qr9hY0Tg2TZwuTT+QQ1tBTP/pDM3mB17f0/+ZpklCDzgUp3DPeq7iWG4LOxIyDhLrCJNG9IXPO0ZGFnwHPVRvVTn7XtGZaSoRRbwkUABiVPBOKwd2F9cfXIv+McPFkC2RJuapeC9J64tjf4ggErD8fPQTuWNKas0x0hAIRABgcxuJqWT4ax0fjqGp7kZuIvjo1K9gDAIZAQdRTLMpDlhe9C4lrP0DiqpAX+RTMhl0g82oqM5UosoU3qfz0Hcp5Xu5JLLn8awwzg8CQNk/Dot0rLkEUmgnBykrEpNWIyIAtqJV+89IE+l++ZQSAAcATb5aCHKhHt4KMBQN7LwiqpX8AT1FAsJeK2IgTWp/YruF4lPPLAWYf6B33K2LrsOKhHyX2IWjvOalME+miONRcz98HJSEQWI4E5oBuXSwI78Ls9X6dz7UQ/1jwZKpYLAjiKTFKQrbTJ7MRKUGCcJC/4t7d+8Y4K0KH3OGgITBjzJYEvLFXFRBHXAZKpAMGRLWa1Ok8XF5dZdjfbrYE37u/v03a7M72J+9jPpQE5WCJFpWPYFgMJ+vq099o+apaWZ2DwwH1g/8B7U3p43Ka7u1tAMNJyeZpevH6RPvrkTTq/Whnw/f2H9+nm/sbafHl1lX73+2/T9asXBvhbrJZpdXmRHgEEMQAAdUdm4nB5NyYq0yNMChtjkJieVEbMBaaCX0g2Bch0mbW1PeJ/mx4s6CTfLxHU1foEPJlfdF4l1wP/oQWjM01eVmjxGYL3oDqnPNvtYBayWO0NwAHwBsAvGcAB9o3NOt1tdlZC5d3Nffrp/W36/pcP6af32/Tz+31a70/Sdj/LDBxkqwDggQlO2XTs2cHEYZ+jjIaVMXXQpkAfDio1xoYM4CAQjvtwyq3JkQOjzJ54+ZSZl1dRCRXZKoJAne1SNsf3agJgsN1eRgJsJLA3npglYwXBHASbQMbEyMF+2in7R5Yuwc/y9DSdzefp+vwiffL6dfqTb75Jv/3sN+k3r1+lV6vz9GKxSKt0ks5gKwACQ39RbgQgDhcDw7KY/UnpBLoA9hMgq6BP9lvGMcTAEQEcGMeEdsO/QZ+c+UQsHAT2Ivnsp/4fH23uwcYEEAc01MnyPC0vL9Pq5Yu0vL5Ki6uLlJbL9LScpyeA/2bO6WL6TadO6QFYSMTL9iBxjR+zze670IWr7bDp/bCPlm7KgxIWjvkAYtpRXNTtABWkgzIIhzEAx8N+kwEcudydlp2XPCtgn/Iy2YF+3KQ+YNjaruokruPTq+eE/XBMBsnOVPHR4NNF8IOt5xEAh41z0A4tvx+3Nb5Lhw7MjCqUiwgoIOCefpq1S8Kay3+4NqxDQA5Y8UmRYyeMmxjknE3OAEBuk2JOSAATlUehzcbaWFh5pNwNlx/rc2DN4H3ePrpzLibku1CZs9b/1tjmkkN4vuuGzF6SmcC8bFFgAMn7CbMvfDHnVPaBBsF2k7ZfcyYFlGFyX/VP//x/T1cjJVTGcgu9z4d7UR+DMP8yN2Mx7F68vhfZGK6D+qpjciId09f9KL7rObHu+LB2bY/9ba5FJ1k5lo86lN8Yb69ylHXcTL5q3Lvxd+5doi8rPzHuL3oD2LZxrH9lo1L8lXjtobHvjV1v7npjPyaP8ZljczAmR4O13uRU2/5E/dz2ReMex3xMLnt96T37mLXde9/ATvleJbuYjoi0FRnYgKJsxee2e7Tenm2srWN6oH3X1FqP8zq2/o7RFT251vPqdhbd3JOpsf7r2jyuRwI4ejp3rD/P0ZvHrK3cFwE4WmURBbMMRgQ8HGbgiALJIFrZdB8zcT3B7CmbKUGdVnw1OMX6GRDf8aRMK4zsiyNM3cZNGxOdUixO19Rklz6ZqI4ggv5jARyFTqz0YaB0rFOlXe1COmQYe4v1GAMzJU+H7h/7/tCi6xnBnkFoldchQ6vvjzEkPSM/pvB6Y5QR3AeMYLz3eIM7DnSYWpfVu1yaWl0SHaF8grKpEV3GZvi2Q2NEX691nQvlezxZ3punLOfOelAn0dv2hOf6Riz2d8zZ6hmkcQBH466PlFCJsjq1FnvrHp+190QGjofAwLE7AOAwVo7ttgA4EIDcIqixSyeP4wAO1oVmsB/gDf6QErvQfoqBg3TgYOBAGRUEK+Znp2l1CQaOBsCxXLJuM+yDl1Cx2ul29EYnwz1NFMGQNtWF3cC2gLbo6LRnCXMKzYFkKDDfbNZax6XMm4f/LKmi0gIuywp25Jfw7SUWweSHfRoT9p3NT9ZRfl7nGHs+qaN9nUzZxNH7C3s+rU8FRvW+ZzpiHx/93dvFHtmZQzpk+jF6cXcb7bfGawp4owZF6C0hulEBNWwyA4BDf8f7ynuKXivtkt0v/XHHJ38w1occ0h0BU7Rj4H7FKLil9GV8bHlipoCkjpzMAgVzvd/28fBzLKlUQXNyuI5yWT2inlt+Ve4uIxqjagog6TOF+nshnpYSPN7Dt9nJe2tVSRmUVuqzmj2qXKvTbcWvL+1ncC2fWFPfGGUMJYFKu9kWJJIF3gBwgyAOAjnmKkAVRtLHw0c3joJOfVEQoGtbAAfZN7JuNmAH5yCXUFHmcoLljmC9+Ob67ykAB3W4xsMD5R4wt0C9l+SwZhlNNOj/cXJ2n5AEuPtwm+7e36T1+9u0+XCXHsC4sdmnh/t9OnkAHIY20JKAc57Ohq8Epgsk9ZB4+3DzId3d3qT1/X3arPnDoOdTZspYzpFAxFyAsQI13PeWMADwAoAEAyW4XSTghMkSJppQo5316E1DncxI43+2SmdO5W8ADpy0tHrnBHsgKCoQB4LzNjNIjAAQ4kkmPE/siFpalU62Oul+WtfHuq6V3g+NxjXc+uKYMyY5wwkrBZXDoYUMrvDTwQrUM0Hoq64NKObg9DA5bSJgdVqZ8C6sJqHEhujh3QbmRLaXfcvMEQ6ikA4wRhRnz+A4M9GFNvMeZS+llUo2E74MErDmy+Q8jieXQPdupRdiOVIPItogB1ZOP1WMIVCpCSXSkXDG7xg39d+ugbwYA0yZj1IKVe9EQr2ctG0B35pH+HJINrKsTtG+Ao/MF2A7IJjF/D4HSuRSGNIeYX7ys7UjtvZLjgvrhmTKGDOamvE5EePj4xluB8mQHUQ/mY45sG6Y/HpcQ+CgPMfhfcUXpf6y6YEecJ9R64YlWggEaH8OW0g+O4J44vqKc6OBgnZEQtFoyTWPzOJXQe+494iMqQYQt9I4lDVUGRCACM80cIKVE2JZFDBOqJyKgB12rwGLWJqBzzlJCySkbX2o7AtKm1DewJ6E/yJbi9qQ5aI3hg4aEUjOJNHLHRmYzIbQx97eC5ml4oB8LpbgCPA17LLI9eRAO0+OqY8oIwMQB/7FeAAkL/2GubHku/3MHcBB8IeVh5mR4WC7Wxvbxv36Jr1+8yp9+fWX6aNPXqdXb15ZCRXo9l/e/WwAvVdvXqYXL1+mq5cv0vnVRTq7PCcATOWKDFgv5gX0y8tyZMCZe1I+JwQzFgCfvGAbkXACXjpXXpb92+wBYOYLgINjKn0dmTmC19KFyWZblD0KTZvvt/zJwxQtbyheDX1ZJjA9kelrFmVTWLaMP2CwXLclVIyBY51+fn+bfnx7mwEcGwdwgIHDyozYQQqABghsMJttBy4IIoC/YeANA3AQCGT3mSwR8GNsDdZGelQE4rB0CsEbAcCB3xdkuQE7B1g4zEYYMwcAmwRuyKcw5idjQeBcm54QMMNtMdamAThUlgmfO1MIgBwEcDgTmEqwwG+B3XIQx+IUDBwAcJwbgOOPv/02ffPZZwRwnF+kF6cEcKwSARz4AQOHlRFy/8T6DxYODIEBOJa5xBGGxew2SqhsURYFfhoZOGZogwFKWFaFAF6OvTFvABDmZWLEkiLg/G7L0kzmQ+EZi7M0Pz9Pq5fXafniOi2vr9PJ2RkQiinNT1Oaz1j6zQk/FMcupI5KWgOoV/z4J6BS8v7aZTkkveO2rZSpo0zT9ys2Q7o8A6BkczmAef/2sN8OABymX+VDKaEe1rqijlaKytiqsnHObeHKrg9VFbtfHDH7zR+Qvw++H/WK9HHxT8o4FSYOrW01p6AX5O9pByVHysfbYzJU/a6XIqgk+FLmCxhDj9i3wqFXjVFRMtkucn5yy8KYcYci4Kf0KjF0BABhsji3Q0YT7vdcV8i38bUBvz5HwNx/tLeZYNKvIXjIZ1S+CNifbL0Nfd9sYwXkcrATGmqlh4x2hvsbJs8F5ipJ9DI8Pv5lWPw3AWE4X2JMk+9Gxrd5EoCDba1jJGO5hV5+pL9LqZ/Zi8f23lHFkgf96j8zXjbW7s6jDn7Ui5uP3TT23t4zqr2Zj3svVjeWxzjUx3YuqSIicIOWvW2HmNwKo5vkt+xf2nmMbdTY/D/cvWuPY0mSJeYRDL7ilZlVWVmvrn6OGqt/oSe0kvaDJEDSAgIk7P8VsB8kQFrt7Mzs7Mz07HRPV1VmBMkgGQzh2LHjbu7XL8moGawAZYEVEeTlvf4wNzc3O3YsxiayTqXCOTrm2SaSx8KuH7KFVfM9et/wvcyOU96Ltm5Pftox7sl9rzPt+Iz93T4z3r93po9rtLeWenMe9zPp+7Yfx/rVyu7guc6GRfBwOXMbuDDavCNJnr0+99pc5Krs6e3Yx7ZFue7N0djcnlQIIxeMrV1drrbxujpWfmyNt5+Zhg4MHK+VyWP9+yn3GtOP8ax70QI4oiDWk92iW4pB1gp3b1GNLehjnW4PvL1FpPb22n1MuErfGhBHA+DAdXQICJSQxaaAjhsDr7swsyU4Fuyo1aaUdAHLDoUzAiXit8fGaWxRtgt4dPE2Tvl2gyoLTUfQ4WKK83Vq8Uel+lMX/6mxOCVTY2PTKpVjG8spBXTu+B8bj1NGRxm/4SbPtnvwLBiaY5tWu+bG5qYNBp6ai4FsxKUSNqkeAwdlUVl3vTUWRiBkjw3a3s2+LVfJUBsDcFSruEVsd909Uh4+A+58PbZJVgo89sWde2xDGYM4v1V/FXH0N08Z/D0d0zN24nVTMHDMVoGBwwMwuwMzRroMHHASCbwBIMc+7eA8gkMJJVQsI+uAcFIIeTr9rtOw0vF+la4upoG2mlm3hYFDdMy4D8qoPKcrMHBkAMddWl4zkwxOSzhI6Vz0LEp3JJArlHXUbUhpKftsa23pMAjnRAlkFgeB3A5R1oSjEPVkoJJsDoQxsGpPNweYOyjoBe4EGrPmCSIjEEdcQ+40aA4IkJd/PAaOkBnSUSg9HarLgvqyt9pr89+GaA7jEKi5f8r+cqxN590vhgrbb7Sf8W935frFlYJs5lefBbmTjq8AErV89gAcJcicR7zSL1HXNNIb6vr2+trrI3WX70Yjw9jq9/K3WEYIkjq+D9Q31/WSj9d+39d+oK0tgf0617Ido9LOMmexR7y+ADJ0UMnvDwAEroiOAAu4TqyyvbR/oyOKDdcDKBTtxnGqbAjnY6j3nXIdwR1xneJuLHMF0MalsW+UF8AbNYCj1WfVqrZ7FwCHM24AwJF5Isi4VP6GZzAAOOiTLGWKOqVT+Aw5TWRTDXUsARz9tW17fB4rlQEgG4jVc3fQu51VjA6aD92BFn+9To8/fkoPP3xMawNwPKb90z69bJ/T5fNFugLrxtU8AXwB4IZkBqwZyMp+XD0agAMvgDe2oNlH8A77a852R/YsQZAsPSEGDGZ7IoDEDDmOA4bJguoWWPcSDjmYyDmDzKE9ygDHnmqBKMvsRRAG9w0U7S77socQQ8jMBpLhYANlneyObCtDYywFdDJb0PYKZWB4HxvbEATQcxQU7ykgXKOEBMkBA2wFXMEgk8pjOMABLAQe8JUE+0LIj7FV4iCYTFMPObAYJ+bAyzm481rPjGdlnVkFPlAAn6BWArLwH9psGsAy7MnSQT8kgnoEv+CZWfCybvOAjK80spDA0a7AMYM+kCMrqxLKl6ijNic+Rpm22jUQwSkHYwqYWoCZAA78M9YNgIcA8AXFvAfsNI4Mpospg/JrdooDbxDo0nfkA7BgkpVt8LGx9UbAgALdyh6nfL0QOOIU9tkG9gBFBmJo/QbfgQGovEwBZJ4gFs/izJl4ZQ+M8sixY3AbwGEbJ2fRENBD97N2qgxum3nra1LsH8pyjXqebVLJES95M6HtjO+VsVPgxtd3LdjauRjosOAJa8QbcMLAMO4j0BiY3vAyQxa4oV42logM4KB02ZpTcEe7WKNsBeCQ3AF4gVdmd3GH38THCm2zEiqTSVrMYffPCWBC+1Vewtlp7F5WgoQgJ7uv1pgzRRA0zrmwudQcOyDL1qiNBf1QLE0ABo8dS59AhzioIa/FwCKEshN2JjGmHQS/sU5kPxWHrOROc24aAGVXriYGxlgs5tZvsHZY4N4YDsu8IxgKkAdYOOwsZGVbbFZtjtabVfrx0w/p/u1d+vrbr9KHD+/T+w+fp+Xt0vTt3/7d79IPH7+3a2/v79JX33xjTBwLfA7wyPQql+MSXlLAMciiBfHzecbPQVSWeQ1lVo4coNCeUwJu8VSmujxgDuIWrxIQJRjSAjjarXx4BvCzkrdBViSZDRSg1SKp7YZyb91DVOyUAbHVEIRZAzjEwLHarJ2BY5seM4Bjlf7ww0P646dd+v7TszNwXDgDB4BJhX1DZYOwh9vvYEAAkOCJAA4kVhgrh+2fDIJyM3UGFehZ3wshiwJwZD1qZVMc1AEWDgNskBXMABz4POgFZOlbqJ0RYxvAYwAOA3ZgjVnbGZzleywTY+Ak+5z7jwAcCOxeAZQ1mWQAx29/9av086+/Tl999i69W96k+6uZgTcWhxcycNh5MvDuedwdAA4DGKBvsynLIF0ZXweZLLYAZKAsys4AHACQGIgEesUYutRugDYA4CAYhQAOMqSAJY04NrL9YF6wdnfoK1hNFsu0uL9Ns/v7NH9zny4Xi3Qxn1kpFQNwKPCMIchdqLPHBX6WSrXAuhI8fA/JfiqfG+nZDKQMMs8tyZmDQnl23tPtSEPpepAde5sBOLZevg39JWCOSTTBJ+8+Fzsmuf6DzjKwhxqlJBhdGwEc0e/puxb0AtWC69MAMtE9aSs7cCEzWvinYv7J1l3RDXmc1KasytR6n4sMbAjQeoxjPJ4KCOusLGYXCMAQwJy2m0eV4+Mk+6XWZXWA1mxIU1s8z+BlAC6r6SaGNTK5Vf+8bRnkID8uwIjOwMGzrYN2XI5kkxAkVs6OZsM7gMNsdAfw5jOBA/vkDzbQkZc7NACHgzeoS11XhLEq8puxkqbJoz+27Ak489Me5DbEgLydYy8u03/8z/9Fuv3ZL2glnwHg0PgP/Ff1iDbDWzwF0Rc75gOL7/e8I7Gdx/z/ZZwGh9sjrW1FY9j23pdH/Xl+cdvmY77zeH/pohoQUbegfXb1rKxZHEQaQRxa1wGkngHWXoozAjri+U3y0sqDrbvGzpWdL81SgbBseNtZ7vkjxqbs+LW8fa0bNT4q3RjHqyffwz6elqc4v734Q2+txefo9/a7Y3/31i9VYQEkxr/1e/zZ/t6T2cFzNN8NgIPgDc7ZqbHotUvtbtt0bOG2zzmlG8Z02dnKobnwlA4ol/cTC8bkLL5f0ml9NQV2yVNjc6pf54zHmO7tjXXWv3/+Z/8qr/BWyIdCXxZ0FILY+GOLorfYjm0EUan1BLU3Kb1F1Q5uvKYYmgVFa++Fepx8TjEWo17sDXp/Itq68bVy5YIsZmEN3JCzu2XiUJvKQf2UIOnzUwtwOKc0LKMx1btXWWilba9RGJWBMQhS1r1rF3WrAE8ZI6PbVgfJGJ917LmveWbvPkcNhiPjMda+fltNdYfuNwGYE+M+tkH19EA8aZwam15bi41UMh57WWrRGKIc1Our3ay64xUQj13ZyGD2wpjRylyrz7LuOGWXlPNaRlfGIEFrdPTmwK7x9GH1f2zM7aDFCFTV1VMbXW/NjxnMeB8AjjsAOOD87DBwMJMS2SMsmaLsSwA4VEJl+1QDOFAjtldCBW3PmTwjAA44W9lezxq2YXBq/QDguL27SW/e3KXlzbwBcMi5T6aPXKpkAOAQhEMn7WxxZQYOZY8p2NyGre2bltbqTgmXaba/I6ExU9wDEtGwaQOxg8O2cr8aZ0yLaq2fXDL02aSY8fGKELqDQc7RyW24tqDf+/vDcK3z0G3S3xvHvIiPfdinZBzdfy2979j9okdGuqu9Puid6l76Lu2U6CYu7anvPwRqVB4huXaqPWLsXseel2WiC6Zwx4zkJsCxKOqdUhv5Wm9Npb58To1FwftzdMzb2bJ0oiNjODq7ueXVjDGlswN2iVc1+sH7V898ZNMoNmANyvJrcp3TODDepxaIUDFw4G5i7Ol8N3c92sLF2VjbhRGY0PZVFPC8odbyRS6dcpUuEwAHYwAOfCtkbgUxKK2OY6ryKKxXLsCEZbaa852Zo/RMF6akrAIaHUGdHLWq5IW9GczJALRZ2qZ9yEIeXtaL2baoPc7gggX8jSYKzBe7tN08pc1qndaPK2PgWH8CA8cqbR5W6elxY47+xXSRFtO5sVxMAeCYTG1fBaPVarVOq/XKQBubzcaChFYyxSm7EeRgvBG0+jgHwSlLuXh+fnE2DTBkyItApifL2n1+tvvhOWDdwIEYmbYWWESmeB5UOvEtWx1lASxb0GnBPcNf2bKZ4UNOUHmPBY/0rLz23IdHKcNONhCDsyyZoMBudqn7nMqWQWC8tWvafQSfq90WtPfs5ZahQxnzeD6ejaAL9Zt2fJfA6OwOTng5v8VYYcE8l1r1O9p5ZgfFsiMIfjrDhvXBs3cYfDNIgAWZDcTgjmgG8gqoSZEbOfHl0MffAhWSzhpj8uxlJgCeDQAxPFqU2AZuccYJl3XZrArux8xt3EesIwBvAPwA+1Bjo3Ew0G4olwI5s+xrZ2KAbOq5mdrfQTWYQ9yHzB8EPjH4BpYDKgILdgJEolICXoeey6EG8DBY71rObThjVvC2Yz3LaaTv29WZCdTP9S772e6ZMGyIzHuVj8ky4t/PAIUK9MAFmGVc5Vt8LmS72b0UOEH5GJclGwfvo8ZbcqOghoJ07EfMyCXgRDpNNOMZlCG5k0w404XJtQWIAOAIQXAfb+uLB6bi+tQZUSVU1F4EaQUGsWcHzw6ZORzkhXIKs7m9ACCyc4OBb8gMCGCYFU7UOjMghtYd2TwK440AHJJ37pvUsfwOA5JIkAcbxszk1fSol9GS6jT5c+Pfno22OeBk4uUoCNJQRnEBI2juCGAqLIRow2wOUMallVpBwB7zjzFj+ST07TKBhWZ6xfIp0ynLKIAV6mp6mZ4Pe2PhmM6n6eb2Or15e5/efnafvvz6Q3rz9i794Y+/T3//xz+k3//h92mxnKdf/uZX6d37z9L1/W1a3CzT4vra2SQ8KxplLQAoExDJGFKcgcgCcW5Zah8K8pCDzDa5IfAYA5i+jwvMZutCJS51Xc7yD4HLevMPmenDA345ZfiaHliCxUMfzzSV9WV7jIMOzCQmwIn7rbNvHOoSKisro7JND+tN+uFxnf74cZX+/odHA3D88PCcCgOHs2/sawCHyUfWDV5GpWLgADsEdTnaRjQHARxmVZktkwyUAXk29qLAxAHGDdPRGcABUMcl2TfMJkB5Hq0LASz7AA6ylDGQi/Fgu9EflJDz8lQCcWjPwb7m6wNtt6z8wyEBxAUWjtsFGTh+++tfpV9++2369v3n6bOb23QHuwrgjf1zukJ5JCSR2NJ23242iRwMaAAOMqChryaq0G/GqLFLCS+UNYI/w8AbfLHsC1/6G9epPAwAG2DKMd1xcWGspARwPKUt9m2UIpwvrHzK/P4+zd7cp8n1Mk2Wi/SM8imXzjtXm8nlGAdGLVtErntl2tr1dYkLms7um8tOCTFZ86xSTnmMH2T2DdsfyhGJRzanBbG94mBJOwAVS/cb0FRJNHl/8WK6ftSQPWIADoBefUFl8FZemPWa1Ukln0laOILABcHHgTtkAIcD/fKJz1kq8t+ZcbWs9tgm+XUy+Dzb2BSsbKuaKVL8LObBsn2TAKEMjnVAh8D/0G+0O/m/3N88DPWp0/ZezUllu1PmwcIDpj3KP+xIlojLOrdY/BVw0ewkgFBdP8uYNYCF2uc2CPe6AO5xWaTtXVg05P8V86ZsSZWa4dora0jfF4jLyrbExIIMVKEMW/klZySTjZaZsDxewNI1aC+tin/yP/9v6f67Xw7AG/n7OruGQGE3JhDGsffrKb96fF4VX+nc7NS9uj56tzmLiAz3wl686dSz2nE65/66Z88nPWy7gr08o9RhH/clhTf77a0BVzrXSSeqHfmsbzLrzDLhjCl7Vc9oz5paKgXEQcVpdq3sX9ktcX3nJR3XduXAYN8rWcgKc+C9iJdJl0hfxb99mxhI2Kk41djnOrfE80v7XvuwOJYxrtGLpfTk5pR8tj4H/T223o6t3Z68FpmUnPIO2mbjd2L747gM5KgDOjmhXrL+Ora21Ofe/I3pjLH5GmvPMdngd1qSiRrM0eqPKBP6vq/6DM4Z0zmnZKPtw/BZ9RW9+/V0ZvyWydvrAByBwitkPY115tSiOKaQ40KNSrAnnO3ibBfWoNMVdWWPgSNkr4gaLDtnx2mm2kUU21qCN7WR5EsyLMy6DEE98S2AA18LAbQzAu8aizHh6C02XusOTTdyenNevvvTwBtR8VVjN7Kix9sqRRcO+ae0lH/eNaDCJj6mjH7KAmz721sPPZnqdeXUxhi/E+s7lvfPB3GcVqRxjfAQGAEVxxRTNb4yRHRwqtCsbe3kQoE3thm24z1QqjqMj8jKKT3X0zNjc9x9hGvQCWcAACAASURBVDsA5MxVP2qj27MgGpm0a2SFhfEeHQs5ljsmWs/YOSb3YzKK96eTQ7qbg4HjmSAOc2CD1jhmIp4AcGwRfILTY2tUounZS6h4AMTipMpKExWrAByWPSyaY2Zk1gwc2PcPVkIFbo2r2WVm4Li/dwaO63nOBFUJFdYxRwkVeZVJ62masnIYFC8JARvy8nhWfnZGFl2Vv6Ggkh+1Nc4C9tTrqAHzmTxEitAm0GiZ4cVsz7/7w8Mn2bzvGyF1iYVqjTTBzuMqmFlLp/7lNoTsmVN7WbUvORizADh6+7E2gyOfNYfWU+0uQnHsnvEzSUHesd1G0DUhFSrDBzTH+m4cz+H95LAoNki5dwF42E4cuheezxb5Z22/yvPqMGXdH32//zwFwKrdqx7qDkDDeGFeDeCIYyYP3/H5b+d8EP6vABxxnHpjWI9x/WQBONyFl2U4zK8rHcp6fGWrwhVTXPN1iaXoVix9i3rDdjP7iNfKeVHvvXy/U0Ilu3L9mGRbFstPXRqAA9nyDty4mDkLx8zYN1AQRDwmdPPFdpV3alkWSAPPCwwcxsbB9wwskQEceK8GDdlTwmRE/V7GIW+8zdi3Y6f7F3CAMRc4DXkGcSSwS5FZ3hgTkNGJgN7mKa0fVunx00N6/PiYNg+P9vd2tUm71VPaPW0Ng7KcL5k9jtrrxmpyYWCNNcAbAH6sV2n7tCVww+rc7yz4YU5inevcUQBbUc4YMhvD7uIoK3MJ+yCCjRm8gQAFPr+c2L5pNOm27zotso24BwcRmPesWWUOIkCVg/v+PNo32li1d3F8e/YK2hcBHLhGAfuZAzjQdzm7BU7Pe2/MLOrsS3EvVltj4EuqUYEoZdpb5nooBVKNiWfoc4yH9mx8T2UGFKjPWtXPgOqvgsiyj0xjWzYyg1t4vjnOvY9mL/rneJ4F6O0zXmN1znMZuaAF5Jg0VoiDyS0C0QJwyA7N84oAmvdRcmeZ1g6ywXfVZs4JxwQgCyuhE2pHZw1ncwwbj2MM2cBzxZQh0IXum4OKDuDINqRTYJvceoCeQUmClDJ4Q/T9FjQpZx6b01AKhbRsBeBRf18moSsZgafcrpSWZSDDQddg3zC2G6xbp1+2iX0hc4gF1j3QFeaVrDKFkjxmpEebMp8ZXC6MVcLKi0BHsx8CarDuPdem5IMBnGEmlJ4hBg6TXa3rHID3QFRmXBTYwZe/4rhie8HAO8NFlGGBfTTW1FdkySBzBoN7PDaVtuMzgS/APATAwtyYOLAvUacYCMjKA2F9eKkeWxslOMnniJ2D13CKOM8cw9rexXtoF2Qf/9B2Bbl0LZmKGKQzhhUwF3gbjNlovsi6M8qk+h/XodY/ZIJgugt7JuTCAq0Cfflur7UAxg4E5Q3sAgaSKc5ACObt09V0kmaLWbq5Xabbu+v01bdfWjkV7HMfP/2Q/vRP/7WB9b/46kN6/+F9+uzD+3T/7k26e3OfdgBG+doGgM7GjA1hiZurSQ7acc6oy8TMkIMmCnDm/cJ36na83ZZB4JHlVGRH+FnatxwFSGy8s2EkYIjbQjaVZb+3P2U3lG1L24LfRR9E8KzvrVmhM/CYGTicSYilyVRC5Tk97VBCZZeMgWOzSSsHcPz4uE7fA8Dx4yp9DwaOR5S0uUi7/WV63gvAAbYKlDlDyY4AerDSZyzjgbM3S6gQ0AFsgUqoQPkpu9jTvKzrUW8UMB7Lpgi8YWVUrHSKXrQVMoAjBhzcD5T3EIAVPHtezDJ5D8beDtsGtoWYOMT4hO94+ZQMGHiGr2KSZtOrdOslVP7kV79Mv/gGDByfpc+ub9LdbJGWh5TmYIcCuBalGmWVql49JEQsE1gjBlIhw0gEcCSwLwG8YQAOsmyk/a4CbxjrBpAyGGxnDIG8K+kFsjgxJgSCHAzAgT4fLtIFgGc3N8bAsXj7Nl3dXqerm+u0v3hJ+2ydU0YvsJlY41Cmxq16+JD8JVsvVxT0Enumy2zZlJRge6/yr1PGCQjh7wXA4XuErxXerwA4CHYh86q2CZXSsjI78Ou4j8P0mutV/W66yQAcfrLRXujHu1DANqxqreMC7qOxK9aL2pdp/ZEN6raS+YX0X06+EeBCLKDhe35/6maDY3CfqAAcxb1Hm61E8qJOp/3me3xminNbSPOQE4CKzcEmlJN6AeWgGWpPiPQagMPLJ/pZgDq57Kl5UJt9D+JmpoxyyKQ5zaXhsuj2TPYbZ1FzZjsBvl+gG1WCIuNs83zJQoVwyCbQeBU7x0FIAcBh+21gLhPbSAyxFB3FGJIAHJq2f/I//a/p/rtf/P8KwCE7Is5t+17PV9zz0VW+wk7sasznfOz+0b6K9lbvO3yvgIzLNcV3FW3KvCXntrYJLG7faX017BsZNBv1VOesF9saz+MuktV5N459/F47Du18df/OyT/l07E5aMeifV40y+Kz4lld7/f7G+IZ4QZx7cb5PSZf8ewbfycOr9jjul9PLtv7x360v/f60xvvMVkdG69WFse+3xuLKCcZNH+GD3tsLI6Nx5hMnpLBsXYfk5PhWA3PnefKHHfA4mPtfa+3p0U57PXxHHnorddzxuMkgKMV/p5wDRVbfVA9ttDazrUCM9hsgzHQDrDaGn/2NpzyuWqX1iAObdy4jlkatcO4HdjTCzE47Oszez7lxQB3UJ/BSWo9GSjvbAmdWh3N58eEo1XavHYcwNHfzN25Ghw55zSxtwmNfe+UoTC2iZkBPBIsbN8/9XdvQb928zz2jHPvNaYk+mM0EMIcxDhlVLXraWwcy30ir0Bh0WjHbdRQiNlgjeHT6gb+7YeNoCdM/6iOoz+4twET0doP2o2NS5yfsU39mNzX8u5nNs9+O6XABxtliCNVazY4DSv9HRkbOijqY4bJOcYDrgGA4x4ADnMQHXItZgA4qhIqu605pJFVSSaOwMCxfa5KqMD5YQwc5wI4co13ZgJJTtzX4s47OERLCRUwcNzf33oJlYVlnV3N6LSkk3wCD5U5miwjPJQTGQVwWIYBsxClTxVslv7P4xoOtwpgRAOzHX/uUcW9qPZwvutAl/aMMQNF9Jz8PDglu4CP+t7VOkEve6qmuyBqAEdP9nN7q+Atbxavr/ul9mn/1HhQKyiTr9+k4wH8UZ3Vu1mVuXcOMKAcIr2HWWaGtxe7l1gY/LtZEGtwgO7HmFB8Tg5fBsBd+G51Lcdv/F8JVpdr6r0gvl/6qPvGa9unBHuq9ZJ7MF6ZOMd0bxzX09d1rmjGY1goRcLvB/1w8C/j3pub9ln12vaoTo5nK7ZX26ll3XKBxLVc1uwQtNEuWAurjgyPuykze0RgaMsAjjKf1XjnwBmztgjeKAAOY+Hwl0qoGCSEfuYjAA6NJ/PwYtmU8rt4o3sAjno+bKTCW7ZCwhD1xzxsxAEgaaxPGWzFoAcDwxg3ryXv4BdkgsJZbY5UZLpt9+kJAIyPD+nhh0/p0w+f0voBII6VfQZnP8AbyDpEwBGBR3wfWXK73T6tHh8N+AEQB9g3DDQRa94DFInyJr4/IlC52zNYTn+98dh7RrTKTZQZBSuI3dczAS3DHpm2AHCA1h8sHS8HC9LxHMOMbjjgkU1qJdI8OI7gvPQ5A/LYdxkEZbkO6XsG7Hu2r8Y0sphZEHoyYR8dpGDlXgKbQs5qUsSgE2SVI1j7TmSSUEDJdxubA5VVsKA6ssoBHXLQin5GW9bKYggl43aZnqGFCBukZN5P7O0IerHnByYOoxIXwwfAGyFQV2WLhSxO3IPlJEqQmv25TEZt7876dhzQDjzbgsIhcI3nZye6UdlzYeGaqTNn4DsIYIuFQIAJAIwgP5p/9U/jUeSFwFo8R6VK8FPjac9CaRZn1lAbFTjH5xYMBGtHsMOZ4cks78x6oZIpz7RlNd5qk82HBdtLtmy02zgeBJjIFSzfhIANDAa8WKkUzR8UP643unzRg3vQLLM+uNzpO1WAU+ASgTk84mCz0QAM0B6xZRAYUyfxqLisBckCGAI+FAOS5KCOs864XJpeFdAjB5bY18r2M1VasmMV37H1q/kJjCW4p/qqtY3zhP4RFBdKqHjZEgKsyPIAHWHnBKtcdJGWy6WVGDF9jPI5VvrGg7cKVnoATBoRAWKMh0BCYoXR/GrN2NwGXaDxlpPVGGBMhxKUZKWrpLOM5aiAm5bL63R9c1uATx4DFFAj6gStxQxw8Y2ugGxYbknMI9AX+sf1A73s5XwQyLaKjZdpvpgaAH4+n6XZcpY+f/82vf/wWfrm26/S88s+/ct/+b+n3/3735ncfvH1h/TzX/8yffHlh/TZ+89NxvcvKA/ybGudZY0oN6DNx37BIBn1izEZKZApGZaNFdiN3CXrAPFysLJQaihzABC/rJ1cxsWDk8TilkCw7qntXWelgfXkS59rI9ou0aTyQFJW7vnu9o4Fst23IZ2CMdo970wHGPPVdpc2u6cE9o3VE15PVkLl42qTvv8EBo5V+uFhn35YPaft7iLtngHgQICc53JLsACDhZceKWBEB3BsdwRxOIAIbFywLcxuCUA8slly0CKAA3uVSqpY2RQAN8TK0QNw+JqOwX4BdbTHwobBOtMasnVv+5qDNwyc6qVgvCxbYShwVgPIC+7xfEjLxdxedzc36f1n79Kvvvsuffvhi/T+7k16u1wagOMmXaZlukjzi2RlVACsBfuIBddUftuYywKjCECbVraN4AQyaxzSBDoCzwZQC+ANA8v4T+wbzsZhYBN7Ttk/sW4BEzCNdGCZEQDLwKCzh5kJNp7ra2PgWLx7Z2wc07vbtEsHA3GwzI2TbJhZSvAGa8Dzg+eLQ3p249ck1EEMpqOt1IuXQgxBd+luWw8B3KfTnPRf9dO/b98dA3AYgJQlYwzUbABFL5ES2Hey3eTXCQQW9a5OJNZXX7DZxnd9YKUPxcAR174/S/o72iHa/2EfWTfkM28Sz2Svan8UYwVBxCynZuuo0WkZQFMBOGQXlL3TxjGXHqElWtSi/PhGSeFkHLTD0C5m04d7OThLgNQc8gxAMj4hsAEI52EIOw+QuqK0PsqGaAAcgrFlNdhxL2BN4DxjZdayv7eUbypzJo9Y0ci0PSlj9l23d2qfWwGnik1E0Bk+j12y/tr+6OxZOpsIzHt4Sb/9H/+XdP8zAjjw6p1TNO6jvri4TYz8XvncOkCIVkazzdy53zn3am3v9u+eX6z15516zjm+tdp3XoQl2thjw5f36+zjLHZtOaP3v13fv9im1F8OeKrODsXfG8950QZs3x+OqetfB6628tKOV2tHt+Pf61lvzM+Zh6gL9Zxy5Ok7gHvyPrYGYlt74xef317bW1/HxqqVnTFZivtJ3MtOrY289sI6PSavcUz0+1gbe/MQxyPvO2JllM72hJKeTJwzHq1eO2cejz3r+Jrlp2OyOqio4f6bMd1b38t9pM132v6M6a6xNXbOePRk4NSaNbn7s3/zf7/0lEHP0GoH9jUKtNfA3qC2gxMXbHuPn9Luul8FuJFRSTqQZzStgyZCsLM3sFFh9ge+LqHSLkYF9MoY+yHuhDAVx/wZO3245BzhqJXNeQCOvDE2QcNji6CnZMaU8ti15yrG2O9TG9apz8eU0DkGxLG11FtXr5mvY8qK49rbVEsg7zXG1dgGPxyDglbtbbJdpTxqDNWOPj4rZLVGZ2cT3I3PaTfhMQDHKYWtz9vN9pTxMzQkGN+R07Y1wsZkJvZDU8s2tZnRvAM/8wN7QBy2YxONn/iMuNaObTz4DACON/N1AXBYyRSURCETh1FbhxIqBuBAZqE5JADm2KbtEw5tzMQw6lHVjfXgrWX7Ov2xOU68LjWpuJ2BAzTAHgyycYXT0ZxEnvFgp+MhgGNxvTDKX9IGIzOIB7eLS/w+8YAW2S5yADcHfcxlZ7hOFZolYMAp0JX9GmTX5qfAqThfBSdcyQZlXrNRM2rwqcNAovRzdkc22SlZLpQN4cHS2mEZ9qbMMuDPOhLsPLZD2ddCsGzkHJqNtxI4rcEbRYbj/ll+b9dcZmoYa9yREhyn1nd1y0bnjgHFNP/DQ2QBLQzGxrpH5zO9Iy5BLx5497/lSnEtQNnpgTLo2XCpCxN6FMDReltKewvQQy0oe43aUsYqftYDcYx9V7IuGtbYno4nKD/wp37WRPZPwlnawFRZ5fX49NpDlgr+4yGjuPhb55AfQgYgp8ji4fcQ/WZ1bW0btMCwCNoRQCJnXwqMoAwy11410KfMH/cUBYKR3V3YN7oAjgDYi8Ay6tjsZvNxCqVTcqkUsizpheBD+Vv2eT3+BNg10hmGqAZwREaTMldlvxSAw/dlGycxlXgWqwNfrgwkmAycscc+uNmm7eMmbR7XafXjQ3r84cHYN1BKBe3Dk2dXM6MsNzVqW86LsWxsnsDc8ZgeHx6NxQNMHTZnKnnhbAwG4JhOPciOoDT36r1RMXPfA5e1lVXx4JnqPj+tN+lp85RLAhhtuAEWUGaMvv69BaKRMU8AAIAUeCa+hzZh31fwFZ2Ac1SlLBSYRpBP16i9smlkL7Vnq2ifMfvfJ9CyWVm2LQc5Q+BI+5FJbJABK22AIG6ZWFdjhUpcjmSeK8k0QOYKZOoBHFBo6un343cRlC6gnsJyku0Cb4gBWizQXOq8m4MaQSAPqLHshJ9x8VyxeoQMTTzTRsOdj1XWJ+JAxr7Ae6jcQy634o54yVLOQFRgx2SY35XmZ/CNWaJ4FkvpIPMZJUsIrBBgQGBeZJebbBjNNTN5YxaRrXS/L1kdAljFg14M7PB7AojYT3segL0TK5eC64xNxhhl8ExS8suWVgA5zhECqLsdARyQa+bu0i5hu9zpH20pF0GVCIolUJg+mkXKSwyVQI2UnUpp4G+WO3JggmjMoT+cUt1KcYia30sWUUM1wIsQfCnzXUBIuWkKfEkwy/brNnHZqWxcIrg47wtNVTkeS8LepsYUJzn6yPiUM8U4E4VkArdW+SU7MzgoLOsGt8fJwFFKCwncBTmAXiLIi3p0sVi4nFAnE3j0wt/9wCZ69qgTyMhB9hIFeshYEhOG6r60gU4wFUAuBeDgfAaGF0gmSg08P1uA/GqC8hQq31L0NE2HsoZ1DjB59n07gyO07gOAI7MVOUtI7o/7yQCumC9mwLQboyFYOBbXs3R9M0/3b2/Tr3/zS2Pl+Ku//sv0u7/9m/S3v//36fruJn39s2/Sh6+/TB+++sroBAAEssCn60srcoZSFdgLZlNncfKzmwUIS2a8BeZcl9W7uJ+TFKxxW1y58MrSLiVU3LYTA4cZFxRwW9uNjPKjyArllpo9hy2pjoTZjpO0iC1RVl15hjEiiDnHwSvQGaZzHMCBczQZOLZptV5nAMdq85Q+rZ7SDw9rA3B8/7hLP64Oabu/THsHcICF4xlsFQL0GYCD+6HtJQb0ZMkPvASIIAMHdJsHUj3QywmBreAsQCb7AGu4TDpwQyAOAzjhjC4GDvwOsJLAEA7cNHn1PSqDGQXKkE0Q++DMYlYKTP1x1idrd2DgMKDE/jldLxfperlMN9fL9NmbN+m7b75OX372eXp3c5veLJfp7WKZ7ibTdHc1TcvJJC2wtwK8YYxTWltoewFwAGiQPMirfc/Yew6HdGWVW8GuAQAHwRtW+kV7uAFLCFJBiRUDq3g5MAAJdcJ/ed6ml2eWrkNwG8DbF9hoVkaFAA4AOeZv7tIODBwRwGGgEqyhGsCBtSAAh+wnlJjBedn2UgejiL0oGkhmUziAw0BWMkiDL7vylYnPz4EHxugi2bJ+O2DObBXf42xMafvYkveAKYHGXFcmd2LxCUC7EpDn/uLbjq9KftnsXf9ADBteKaQAiKNRKP3g8sodIvokaWNl/d7Zd+WX4l4Fo0G+DZ3nZRMUNg+BMIylT9dXIEiMmZ9LIvjZ21J8jD5urjizzhGg14BaAUQK7kIHHnIY/AyWm1Y0sH/sEEcCOKxHRT3mbVNmBG3SPJXZk0VgrmxcmykHY7iezSfk8l3leAh8IaCMzBD7puwt0/W+M8QScH5WdswxZcVBnxloKH818TPpt//9P0+33/yMj3FZaeMg3Bt6ibkhSHnMGdb4t8fiBL3n9jwNp3z/eaKaIOrpmEOQh07weuy+8f3e7+1ZL451+3vebcNmXPyhrwNw5JiDILQCKjUMOHF9RX9+9Jv33m/7KvAayeaib3MYzG598ufOac+f2ZObtm29+5sqz6t2OHNtPOGc52g+x8ZxrF3t+hrGXfx0KgCOTqtBj8Y+VnvXyJ42nL/iNOqPV98P2XvWqe+Pzbfu1TJw9NaQ2j8mS1mfhbPqKbk8tZbHdNdw3Y4BODrx/Ea/HtMhNFyLJ7E39u24nKtvTsUK2nEe012tnhwCOMQe2NKgBaQ6dy85kXlLbeLVASortfLY3kLQJnZMaLRoY0fbTUMLlT+dyitMCOen0GXaNX5QaKlAZYDS+WAtLC7izoYalUp38GWR5MNc8HgEKp/WnNST83hLYfgcvCLFOU/CqYUSF0ytDNzZ7BPeqhw/x8otFA61w03n1OZ6ThvHFPE5i2xsQZ0yRF67EF/bj3j/czfeUwqu1+YC4oizGDayoClacZfDQiLItdG4TAZGWjm8VEGg9ub5NkI7FzrAKDPZgKquPw7i6M1t0RnsMNd93flWp5VHyi2t7waHqOudOFaDzcOR/UK9S4/+QwAcdg+bjsJGYrpJyPqsrHVi6R8g2s2rNbiGc1EOKVFup5fPBcAB1g3U7d3v03ZHp/cYgGMXGDgM7IEMXTiRwL5hDBwMrOkgmPX6BI4jBi7MMW+HfNEMIwOXTkC8GFBxAAe9GFbPeX49T8bA8eY2La7n5piczZl1dhzAobHnXsExFMuDmGGYuafxg/NHGQFZb+XweckUyKHsjlHJ8T4G4Kj3L15bjB3+beEN3sf9BTmbIQquXRiIhAPogg6HYKhKFgeC338jYhz6IDPtI6VlGONax3YcqR0jO+tMG7u+8Txcr/V1p/aC6vuhc8WSaJ/AWealr2iXX2ujUgE4/EkoEeQHfWVXlSf3dT4/r0GnwzbFchP99nqP/HFjfWrf59+S+TEAQG5jdsEVm6rG3bxmLJs5sdJK5/07ttcr86ge97boSglU1bJDAEeRN9cvvu/WpXDiZ3HdS+oKkIP3i5td+91WbxS51LxSlxbwQQFztHZF+VvgpWKno28CcMyR35guDcxBFg4wcLxYCZWyPqjxpIdaAAc+PQ7g4JgJwOEAuwFAya3+aMs0Ou2nADgI2igMIcWWKSVf4CyHc3bzuElPq42BN3brp7Rfb9PTJzBxPKb149oAHcgYn11N0/X1tWV8o5QJXghgPoFS/XGV1qtV2qzI1oFs27xSjIyEzlgG0xnEZlC6ADiMN0PMC5coacPMYIEpUJJlv9tZOxAUF7MB+rYHQwECQlaw5oUU6QiYG4DjIm1Wm/SEviFAZHTxpM/H52ATQQBV97N2AVhitNoXudyAnMnKzjbJdXBQdWYMYB+MAbJ1LWPXstm9BIVADyp14g5Z7TUoR4NgSTxL6vwYV5AC+dlWsqXHMjICWiAg62HgwpARyqdku8uzemUbmhPGyj2Q5QJ9NFvKg9Zm3zjQwbSKQM0efFYgxBg1VBrFwiMMTOfzb3DU5j5aJ4veADNFXPeZGcFPgtFhlHWkB2MQmAZoQ6AK/I5rBKQQmGKL4JZnjBpINzOylLIqYLtQUF4gEOlMATggE3rWcrFIi/mCoJErgnExfqvVKr8MwGRrI+pJ2oz2/5cLyjdK+wnA4cwTxWdB/4hAFvFeVg7DasmXAAmz1xzQ4/OGuYU2oqlHu5VjUNgkylmGdN5Gt+9lKeL6YADUGUMAAkKpI2d4qGTax1jgAclEte8qKOTtZS15SbQAGvU+U/ly3I7vnTfiHmglLsz09ICdg3ZsXj25RsE8BPypv3ZVKRsFnI09Q+w0BuxmcNmAGwBqgwXmasqsdMAKLcgMRgovIeRgccgaxpHBbpYxoN7xMize1mxryg71wE8uSxMCOCwRtM82rbH2eNkl67vPv9YUgqMEGaG0yy5tn3Z5PYllRmtF+pBnI/ZZpZgE9KGcoZQLmUhwjVHl5yB4YeJAv8Ros1wu0u39bdruntKnx492brq+XRir4WIxTX/y21+nr7/+kKazy/T7P/xd+j/+r//TSoDcvrtPX33zTfrmZ9+mCZhGplcMeHsQH4A9rH3bD2ZTk31o6iwvjLdlkGXPEVrpX7ORMY7Mvs+mtoloKdJGdx91oU8q3wp6IMosLaUi560t3qiP4kvMfgKBP0Mwz/umwK/Akntjxtqn7QHJDtynn/a7tNk+pcfN2kAc66dtejQWji0BHB9X6YfHvQE4wL6xf56k5x32oTK3ADGw5AiBGhYoVfmR3S69ZAAHM9lZVsAZOHIZFTCnEKgoxqnMvOHyBHm20ikAJ4Gla8ISI7AJYuknK1PqTE+2tiOAwxicCMTQ3ve8I2sFWUQIiDBGjiC7An8QDMEXQSm7dHN9nW6Wy4R94f7uNn39xYf0+Zs36X55nd4tl+nd9XV6u7hOb+dg45ilG/QB4A2sl7CmbW0acIMsnQYSgC3hzzPde0AZlot0achWZzmxEir7DNowIIOzgxhTh7E5cY6g3wwACcE7PCWAOPZeEs/KqADECEDkLUqovEvzN2/S4u2b9DxJaX/ppfAwns8v6eIAHwXP/SinYjaKAT0OCcXwtKZok6pEx4HfCwzLdDsFQLnbFcaiE7ZP+zUGrSOAw0EcJlfYd6Grfdywt1gbtc86UCb6T+z5fm/TcWBKZfST5bq8vZU/jG6avL5pfzhDie/ltH24xttYhPQ7VLN0rXROfk4I8GqP0OlKthRLgZTxrhk4yvmp1nHOgmKoCLTNz6sBMMBdLLCzhrZYWTWsJbP56meo5ENeMxn46+yBNkb99hpDVvStCGDi4A2yqbklUR0Va8A8Z8yz2nyg2/GP524vc2KKsgAAIABJREFUYkw54SQUwI37vbKPxe2GrNNNTlk6SD4yzS3tbTKreIvqMk/gw/FxpWV4kf6jf/Y/pBsAOLwNWe4l/2Ed6LNsK/hnPGgd90/Zp5rTses78btoX1W21gmARWvPRHluf897b3jA2B7du+9YG0895/y4CxWT7d2VjnK/WNUAB4IG8JP8VFEmBdSr+6lku9rfpu9lfdGZa9N3bnuYPeK6SBYH2+1KzG7kejj7/J0ZJMYAKFjZDsm3yMlBOuKpJEUlmXE2GxH1uI2LZCu5PfupN5c932orN+3YjcnKwE4bGmMFBJZ10nCe4v3b80rsQ6/tei/K5djvp57Tk+32Xu3f/fMV97Q2fqdYvtrRW696rx3bU+NwbD2fv2Z9DfBhLv4E4xd/Sdmvy/qQzKvPvuTDelKi3CmZec085jaNdL4n1z292dOzuYRKaTDnMyqN2tgqzpu86TTI9+ik4ebClg8DwUVjDhwkEdE2klEfhUjfV8ZTdGaY3emDpxqxOsDHv+mg8JIpccOLN+hMwqkNyXtfvhnuHUymOpCUud20wYQHR1CJG5WxWe1COGdhHFtY9UIuWQ6j33G06rHFPfbdY0qtpxhfoxDOGYdzN5jec1+zqPX9sefFBXxOu0/dr78hVlKTQVh132rHZftZFb/NwkwausGmkg3xHI52vSAFQWWRwWCOaB4EuF2pFH0y3GxztmGFRmfre8qZ+qKDZnXFJSM5r/W4HKVbMvjNntI859g4Sj8y07VnmPR0pzbfbrsbhH28Jwc9qiPXMR0keNSjcexqnVCDN+K8GwPHjCVUSGnNAAwBHMz0IQMH2TYKA8cuMHCAsQOBJ9KLwslhAI44ByHTFLWc7fCeGTgE6GA2UM5sMIZeHPkOuYwKajjPr2dDAMdsas5dbhG4H5yfcNA4+4YxcNQUucrsEusGx6U4CfG3fZYBNuXQICe4zZv+i0CcQOUZZjL/WjNwUB5d+l0u20xAgSIIAgg7c7XkedAZK6mg4HD5ShmTY5ra5T9M6BiAw1dWtb7aO3N9t/3lgaR8xrE+WkJlcOOyaHTgq2Gsp/robWoWs1pKcEUFb/MbHj/A++i5zzkc5EqYdhQYokDUeMtbIEXlbWnAL207c8g99KPXF0p7IzVHABxRgWXLLn+9zHzWUqcmpvlc9xz2Z+xGEYTXu4YAjv7YFZCL1r/SmHQnZvEreJMP7mG1D3VAWc9xLbib0tdHXCe4A9f1UKajps2aKTA8iemJ2bzcw+s9WfPLNRiAWHbomqRLlVBJAHAIuEEQB0uoCMBRMrhKwKQFcETwRgBpBNAG5V6vcQAH9XX9L85iDeCo9Y5rmCz70v80cApYgxtSKK8CpyoCKMiqBUgDTBuf1gRxrJ7S82af9k/IikXmKLI/wSoBBgGUBzukFQAbm3XaAsix2aTNeuXMG3D0syQLdR9nm4FhOOYBaHAGCJQKQKYvAhzGnOEADmeUsB4A+KFAj2f3I/BJZg2OmmXDWwaxc3BfXmTYjLLjd0+7hAxvggoa6nUvZxAdIOZ0FsuDl0xQVh7elxOdpVdYXgRDzKA255ylLRgEwYc5yGkZm4U9wQJasiHdQWAMHCrL4MJg50lPHBAgIjIxyP4CjMUc4rF8hQXkiwM4luiQ5Fmg1ZklBFLBMxVcx/3FwKG1p0CtbAjMBZyLcgaK1cQCMzZGxWrQ+RhyhTnR59kOzqCQer3n9lqQG2vWy+949ma+r5ezUWkJgmyps2AD2hgbawRsRMgQALYMDCrwjP6ZLCAYYPPJrFWT6pCAor9ZzmJqoKDZbG7ABdyLcooAOJk3SEVPW5TAHv9XgUWptfEcyLaVQVGgioNUyExCcNf2ASvPAgYWZ2LDGHmpFQt8aOdTQCDLH0FrZNroAzc4jQTzGLOMAzgYUCnBHbRDoAWMiwAcAunAGVYC/0UDSmVkmEbIfFZ5As0Jz22uYzzwpvZJjqh93EkcWU99zeYfOau/MLoYsMCZXPJ5C6wjof9aCwpCWYDXyjhxH0KAD2AFAonAskf9ZaANfAb94WcNux4lePA5rrVyU8wIJoBjn5l2AH4goERyUGwcrQEBy6WguIZ9ntyxauWKnPFIY4Hv27pBKYqJr4GDl6fcsW+4lwAiZLUJujAEGgVeMrn38pXoE/oJIB7WithK8tyJFcLZXSBrYMe4vb22owGAGVbPCyVJLg9pNp9YCZUvPnye3ry5TU+7Tfrd3/0uPawf0ma/SR+++Sp9+/Pv0hxMJ8tFuprNHMgxsf0HwARMFgAcZIGK+soBHFLyTeAg+hJcMzCY2XHiM4ZTmLgsoKm4jsA3wX8Q9Uy5d1YWlR2VA4v5ub7vUhmXLHmtB307ZKFjXgzgg3M0EiEA4sBZer8nA8f2ycAbAHGsAd7YPKUHB3D88eMq/WgADpReukz7A0qowM4AgIGgAAA4sD4IeqA823qBbrLkCQIiCOpA4Jd7qIAJApgwycFLjRoACeV2CNi0cznWFkrwuD5GqbXMwOGBUtPfBuDgOrL935aQWI0EaHAQBnTBju1HeZII4MB7mYHIQae5/IozPeBvyDvWNGQfTBxfvn+fvnj3zkAcH+7fpA9v3qTPrm/Su8VNup5M0jXYei5SmkI2I4AD4CMDb5QSQLSX2NYD/Bdg4ACozzYPB23At2HABS/x5ywX9vee42w6z9mUtF+nwy7hhfmBHQUAB/jBDtjfbm7T/P5tWgDA8eY+7QHgMB3JsjwGilDVGwBKbG3Qj2EMHPSOMOHFrzf9SUeVl8gqpYii74dzyETKYjPbrunnd8UZgn1hz4AhSnYXQtdZsiWzprj+EvhMeinaHgRsgGXJZcfbojXbfqd+n7YtGl32w7qPsuda36z6rLb0nqM9oT5XiHkNIA5q+uKbKACGfEIM7BzWBm0vORajU58CW32fjViXDLwc/J+xfxnA4XPDz0piQ742AI8H/sbgj4Fs4WxBRjUHe/raFkhLoIcs4y5Btkc6aCuPscdAdPrK4yrfmtuIHthy3S8Z9G+5Hs7+l3wT/iKfX9nFZWMqsYJCzh5x3f/6v/3v0s2XX0dRyAFH2afdxNz6G2Fn63xQC1pZZ5ID/7x0p0jdsXjKWCwjPu5Y7OJYS4e+gXaI2hO37669Pbt5ULse27/jOo87NSc5+D7MjRa0lp8TdZbKIAkDlTeJo86QNlz77f3G/ebt+JXzZQGauGRmG8XVRmGFkzy6HV5Aa94OqeII49Baij8z8O24/GVbawS8MSY757zfPrmNkRyb5168p6efezJ/jqzG+/dinr09YOxZ7Zrs3bvX17Y/Q/1bzsQ8K7nAl3B+EPc6Blft3r4mzo2Tnqtj6v3Xd7mw/gbj6o7EklTi8Qz3ITR4rKJDtQSDXa/zp/YH+T+Ptb0nP715Vr/OGYfWpmhtqayvdBaBTfPnf/avcgmVcoCJkz38vb1RK4wDoW8yc9vv95RqHIzYsfbeZliGDrUAjkyx5nuCDs/lEB1oZqWo3MA8sV1SKM5EK55WUhkySnXaLXNR7jKmKHTFT2nXqf6+5p7ZQOkceI895xyFeaqdvTE49t7Y3LzGQOkp1VPjder+PSV8Tt979x1TIMfbKEOqb1C167ZWOLUSrue1BPbyd+Tsq8BakbKv7vmx8TYjv3OYGBuXVn+Mbe5j85G/b7JeHOR8f8gI0DNGpEvMHT4ArA1nvd7YO8CTcI/2fu1a0FqNP+PcvsYAaseIJVQaAIc7GQqAA04oAThIlw1HhBz5Vkpl6zSuBuAI2SeNsx7gjVEGDssqg9O1zhJhYJUBtQGAYzlP8yVqstPpFAM9OaiC4EsF4OAI1wAOBTUjgOPgAA4d/CLjRpADB5jkNZTLo5YDgZ6Y57YqoRL3DWfZyAEOlTDw4wDet2ycds0XXWDB5O6//r4lysxTuqvHwKE+1/pLwemh3Lc6ieuPjvQCeMLfylw51arweQjAF6Nv7PvjOrPVXbqyDvCXmazBDePtNW3TioRfbo4He1B0QUjujrFMBD3eLaEy8sDsmhmyTAx7ULdJbRTMr21z+X7/2XLkvGJmO5e2bRqO3Zge7z23D+Aoc1xAHHyv3ktFgVvW6PG+aX2MlfSI+3r43RfgscOGAhEHBz9Il3K/pQ4dt+G8jrUFtuT4QpgbLAAI+k/TxQXBGxcv05TAwvECAAey6MDC4c6STHscnFHZCeFlSYw5hSwbVi7LPsf3EeCyCuBVORU7vR4tETSm8aLbkO2hVIaMt+B8LI5Z40WwNmlM6QGkU/1pvU5PYM0AGAPlT358NBAHABwXzxdp8jJJ00sEXgFycYDCYZ+226f06eEhrVaPBt54etoYeIPsVdg3qQjcMgklbBA436fNemujZFmTNlIXdPbbPkvHJOSDsQUHcBj4gnOLwCUC42aDvZB5w4ZWdcuvrtL2GQGnXVqjj09oG55yweDpbJbms1lm3NCoy56TjWLBe6dTRhkU2RJ4zzLHLQg7s8AlviOb0DJY8fLvWFa9l3PJrCEJDmZmIMcsfssGxnMtwOXyngHCFlp35i+EQchsEW0vey5eIWvR5sEDVXJaI9hkIA4bO0oT+41gLbOM9a9it1Cmql+voJnaYAAOD0YL3GGBemsn+yNplp0DewkBLWVa5kC4X2+gAJ2BA2iCz55ZkIiAFAam1CYAKGYzMrWYPFlwisFDMJxANiJ0kKXxMK8qDxFKs5isqQQNgRxZBxluiAH62XxmjBt4NkrzKCAG+dkg2Pn4YACOXE4n2JZm1Tuwp5oTlPQw+4KlcVTORRm8xR7hekLwAXIl2dL85bIYoimXv0JYPivHQfAGQTXut8B7fEgObmZglLOxlLVTA1uM+cTK1rCEjAGP/LzSgjcYnCV4znSDnMJe1sHAQxZY9CxxldPK5zpl8hXGtLzzOBuGfDfMlPasQcmWr9PJFfcLjLexRvgaMbl2p55KFJFNguOmoKd+StYR5DO2iSsy/qBciQE0JldpNpkasCWWJYJuWZgcze1lQXWAjKxkwz6hfbhfWZdFLrWv1+csrT2CbrK8oC8WhCRY3MbbdxesBbDIoK04k9h8WNCAL7Evqe8AYUDesQYwnGRbghxdGkADOtdYGxz0Z59fXlg/r69vjJEA10kmTO97IBlAJzDWAFB0fb20s9J8MU+bzWNarx/T5eQlXc0m6c3b2/TZu/v0/sN7K63y/LJPf//DH9Lf/N3fpPdffZG+/cV3aXl7k5YIOC8XaYrnTadpdzikx/XKwFFgbBCrg4IFtlU5KD7b0XqnAZESFF4y9dzSatgBBNpwe8DP8wU04oHRkBXrk8YfWov5L7fZLNjNiAkD2q5puQFk2Abv4YF0sQK4succc28wFioBOJ7BviEAxyqtNht7PTiA48fHdQKA4+PDc/qIEioHAjgMgGEADv7Eudr+xh4FEIADOExPOvsGy5E4eEJ7VC6lINvLZVdMSc64YXuJM29JdgHe4IvsG2TcMGUXEiW4nhTcLUAIb7MBXp/THoBWgB0cwIFEDwOcYD8VU45KSfn7KuVlrDwuL5B/6MUvPv88ffj8s/T15+/TN+/fp2/ff5E+v7lLny1v0hJr5/IyLSaXaQb7AQwxDkpkCZhJenGgUbU3GXOI1Z9Jk8NLujTULEqS7AnScPsvtyewcAh0QhCHgzzSIV2+IKFFpWII4NiBfQlrZnGdprcEbywB4ACzBkBWrs/JauFMGn5WNjvP9jWUUeHeaoDTzFpCtij7Hp7h/gDZWRZ050LIJU5M9+XSnsUvZrrQ142Zpg5aMRDH4TkBXAobDeAiMpD4ud3BnLRJeV7SuaXo3pCkolIq8kdXrNfuqwmMuAAyo12yj7gncf+MNl3r78p+7xPB5mxD2FnP2bwCkxk1RAc8PtBp7jMym6cEnaHrMoQ/l6kse3C2q00OeB6K+1I8w2VfqsokBf9ZHI9e0lwGo2g84Ce7uDAQmtkKDuCwcXRQkDHPOCiF7RDAvYBTxe4hP0y0XfKp0L5GsLStwayf/fzpwT5303qpnxIgt2f7WVMJW7JJ+dwC3pCZYnLo9tkv/6t/lq4bAMdQRvs+rGzgN6kt8f3e79Fv0PqZ4vWtT/en3OtU/GKsreP+AX6j53845pNon3Os3+21xYNQnhufVdqqM0Wf5bv2g/TjFlEltPM0NiY5UawBpPfmsr1H1FOyPXvPaeeRJn5hm4tzcmoe4rmr2Kyltae+3+vXMdls+6hrx2IWY8/vrZuxtRTPf+3YjK2rU/eKn/fWVd5XBr7BKMG92FH0H0T/Yf29St+EpOesf5tJGGtjb656Y95bo7pudC0owTjvJcMkBsX72/7o797clbGNSW+n9XJ7T62xgY4JidFjstzaFO29olxVv//Fn/8/2QuujYzBjnqzP6Xw46APhVUQ3FpoTt0zDlBPGamTdee8Xm+gwfWUo6pPMvL0c2wS/7E2zPMUU6xDN77A2k2uXSDt4njNhnasv+fed0x5jm3O5y6EVjmfmpvegjpnLMYMk3OU/5jiGFuQx/p0ytA5R1mes8bGjb7sYhsd6p7sFUMlIvlKIFDBk8FzQ41FbRxc9zZ61gY8b2wO43i9FsDR6rue7hlT0GqXghgygDg2/yEAHEJUlmlqNwT93U4k3o99j4ZCb9PoreF47/Y5BuBYrDL7BhwqOLxttwiO0EmEFwAc2z0zW8XCgbIpeBHAUUqoWF3YXEPdnXLZ4VMcqKIJVoadBS2UkWsdcWe0HyORigIH7HQ5TTe31+n+/jYtbxZpeQ2abXdye0YQnTTKsPE6r+ZA1o2zBOXMIX5SZ1vr8B4pyGvGDQbZhfKmDObE4Rw78dWRp5dneQbiSosEZmhLqJTyDDb/sekZVcF36dCwQtedTP0gXc321Qu1B3+DBwzpuNdy589w8Kbw5eCjfte95TzlNHgDcnZbSGWzz9oRq1fGUNf7HdWvtkODDlZHw5Dw11zoiAu1qP50CCIYswpsHQ+0dHxH7v/2ohZg0c5hbEPbSWUnj84uqeZzcDwI1qCt8R7tM3v3L3vC6OYU8r6a2R3/SmCPGABnTgJYxtqZpXrkufU8D++SMeEZplBuVB864vs50y2/KVdp3NdbqRnKDL9e1iG1kTJPmNVvDl5/McPMe+E85dJClj3uQACFKswRlq4I4jD2DQdyAMRhQA5k8kPXMqhSxqdejPxLYynmjcKyQdaNfS5/UJdZ0feGcljpl6j5KsQZaaLtWgM/CMAhnVZKZckxa2Ebz/olFbnTfaOMw8ePaf3pIe3WLKHy+GmVnlZPabfepUlCyYNZWkznaT6dW+AFgEeUSEGplMfHh7RZrw3MsQOTwXbnmbTIy+SeZdnfVjaBtMAIhmKfXa+fmJmpQ6eBE72hXsKBDn1kwhEom0ETFmh0nS2nqcpBOBDEnrPfGYAD+zyCUZeXAAmwPRYEUaauMm9D9qpALrIDGUykDSHbQ4Eiyzq/cOYWz4qyaxIDICoXAMWZ2TPIUWvXqG+l1jcl39rqoEDrrgdOGRQu1J22h3j5FTqRxbggmlln3wK9tPfRAuHGWoJ1Vby3ti+jbYFZTUFundcF1zJnthgaLhS8RtkIBsXMHhIAoN7sA3sJ2AcowwzOky3N7BVz7uFetMfJahCAE2IiQRayA4EgbwD2lFIpDMaqfM92R9vPAuH+LMNMBD8Ey50Ge9rmzQN9rlMAvDFWBotBkb0gn/EVKHLwkTLILeDvJSgUIMo7lesxAy9IvYR1nm1IK2XB4KfJpLOB8OuSA2aPsuSFA3GcXl9KjfJZwAsWVPRgvoFfHMRiAQUHDYtSn2PnZRCsHaCgZ0+M3cSdsgLvcK35PV0mMOcmt25nxexCy0p2O1tlcpTZbmvE+0aGmQp+k4N5CsRaszxgE88gGTiiQHcEBwEYMZHtSsYa22eabFO2mYEx+zqyyZ2RhGwZBPXhn7H04XXlACGMg7OPzCYEcmAOLOTjQdoZMu8d6EHcjDP7IKiJgH8lpzEXJ+wkeZspDB3QD9AfxgojLLSDDrIt4mAXlUdBIDz6siAXAEDhpQB8LEuhzFEAPwDqQOmT+XxhugnXA4wB8BS+D9UAcAdKc93c3JCJw4BzBQCPuQZgBO0z8PscAI6ZjQnk7/CCsjKHtFjO0u3tTfr883fp5u46Xc0u02r7kH58/GNa3CzSzdvbdPvmbbq5vzfwxmy5TIvbWwNHgVHiAPYTgK6M+cerq+ezgGeP+1KzUgKmtwSElc3gFMs+P1zPUU7L8Y1LALImYFBQHq2J7Ht+ZXvp+OFvOkw1K/TKWvczSg5GCmQSWDh4bKSO1XongAN7KcEb66dNelivDIyzEgPHZpt+XD2l7z+t06dHgGFe0u5w4QwcZNPAefywEyiDOkoAM65r2iW5nIoF0/E+S39YwNVLc5mcIuDuzJS233jJHjIg+cvZbsDOYS/IlkrnOFDS5DqUdqJpVwLW2nfAKCa/QgGi7NJhB0YLZ62IAA6VhTGQgMuSBZAJisBP2BAoo/L527fpq/fvCeL4/H16f3ef3t/cpZvpNN1MZ+l6epUW6EsAcKjEVwS7kTmEOhnjBtDGpZUvcSBGAHYY3ZkgPuqzgycKiMP3YgwK7gcAiNvhxtICAAeUH4Bby+s0v71Ni/u7dABjzyXm31mtVJLE5NTBCS6zZs9eEphoK8jAFeyHsa448IN2rJcoqQAGoRxGZt4jEDiXcK1KkniQ1BhBXOfKZ6K9wnUPl5zvaV5KTNuzL2tnSS37mb6jYwLW26g/2F05AjSGJe97S49lUCelwtyR9wKZAT6fZmPnQJmfPQwM6ywt/jMGnLJvJvhAo5+zpFDzTGjAVQMpELBQWleogg0EbcAR6rfsvgrzWPn0gn3C8Rd+V0FrPynK7nejKW93Zg9e0P52GRLDi5VfCzZBPkfqPZ+4qkynwCTuj4qlbkxkfU3Q9nY/6QV9d4S+Fl+QSu+Yne3+M+43ArSXcYP86sxAe0l8e2JquUjf/Zf/TQXg6PlTz/LPR+E78fu4L7/+4qnnvjbWU62tI208J6bRi7OMxV7GHnVOnEfmgu7RG5M6DiGm0T6IoxdzaMdFsZHe+PZ89Mdk5ljf4zi3sQDJ9li/pct57O/HgY+JIc8wcnsHb80JUFt7z2Nz3utf/P65sYtar5e29uR0TKbOmaNj92vvG/s91g+dmdoxa8dFc93Oo2v6wTQOvx98eX71WPvGdMDYPMZ+x2vGdEQ++wcgR0w0KL6BoXS292zHlX//NABHu57G+tUbh7F1es4atfH+t3/xr2t/sR1Yhmi0MYXfbhjtQPHvkpnbTv6pjSRvpIOsdDY7CnIR0lILh5vrkKKzBW6Uya8nsbdoe8LWDnhPwb12EzqmJF9zr2Ob+th99P4pg+Bc5dNuFscUzwkbxT7+x+r/2LN6Suqcdo1tCKe+e2xxj43VORveOetrXAHFQE+/B8fnobAOVIrKg3o5pygcZqx+XLPWB4G0kcGMzzgHwBEV/nCD40NOGT9RFlk7XLiA4mjW5jAmA1W7m2eyDcNvDjcga0lxEHUYOMZ0VH8zK8Zbu97GNtvexju9OqT7xcozeui4tjIqAcBhJVXEwLEndbUBOXDNE+m0+R4oXVEnlg4k0/3Mk/DsxFLbWRs7HLNwUhe6cC8TUCYqByMvLg7pEgCOxVW6vlmmu7ubdH27tBccuaQt9jq97lhi0I6HUhsXOzBzLnKoUcU+KVFW11WBxpK1HuqKeoDUwuM5ABbp9vB11kPPcVJ7qwRf42GgknM/zGcHSgYZlYzxnJEgv4JHJnlohYN7QirvAROH2EVOEki5L46OVh8VBntk/FeOoCL/kr02IybKaL2WfT/3SIYndgRAWAB7hGXW05slV6joBX2lZr4Y6k3ezwdUmT4BvMExqHaPbu7FMQBHR0sEndBRIj7y4/o1FBfPN4/3YX/cEmse759J1l/FbqDjn26pv4t+4yft36UJ4Qjpb5aRi/PY3icySAzHpWVpGGvnmKY/9X4I8AwulbOp/cBL/mVnlMaFP2OvS1+z1HYAIe2Ya32Gw20GlBXQBoM6CNg4UMGYJaibtTYrx20+MMmZC/DGVbp0AMflhYM3XlQ+RRtrbF9vPDUneD5AHBbKcR2Pn0YuHd7XNQrkxNBKgarUxzuVmSoOYOkVllFwQF/mYCJowByUzgaCUbFAoeACCCyihBj2OgRi/v779Pjjx/T8tDUGjTXKpzzhmoOxbsxny7SYLQzEsUOplPUmPf74KT1++mQgDrBvYN8UFbo53NEGC3Sj3Mo0oTY9dC6ojC0Q9ITX1mtXO20wzk4TBypiz/HyD/iOAnmYhanXsldAN+4/+B1lDUDRb+UpkD2835HpA7MOynwwieRMfAYxEfCXLidNO4ECBpRwccS9xd4gCRVwk/uTysM4ZbgfR3NWaa53XjI7Ka9FI2fWCSunckizKRlCpNMFZBFzQzyTQi4soO+MBMoQEdMaAkgYS3uJwcBYbLjH06teas1T3ypDkbKOq5CpiiA9f2KPlhWS0h5Z1c8HKx9CBoxAS4+BNAc17b0CemVJkxL4JjMFxiJeg+CcBcUzcMBBKnJqe8AfYzafzdMiZPOjJwDmIgCMF2w+o5cPcmAmVQDytOdNgHT4Yp8QjEB2MUtPEKiEfzYHyEzOJVJYHgWvwoLhgSgHrvB7HmhA6SGXHZMpV6wsPc+/yZzCDHWtDc6jx748mJgBDsZo4cC4JkvH+ukvlSNQ8NP6amwKDISY7ez9soxzLxGC8wh0DAOoBbTD+fP3JTcVqKcEMNhWZlxjzZAt5spBKi/V3BsjhsoDCXiSz+ql3E/W2mE8tJ1jvgxc5OORd0RlXAegdt4JRmxFrWCMpYDi+kkgEsx1Bo4xHqTkvzTdAs1BFg62ByUSlGF/BcYOAJIkY4HCPe8tFpTnecB+qOyHn+c4tTGI57uzy74OkhkAJCtG69vmsIDdIMMAR4EpQwBSHWyeAAAgAElEQVQOMXFEcJXWj65dAiixAEAdQMlkAI7Hx8f08eNHO3Nh/BfLZbq9vc3Bd+k3yCOEG8A/yAjWLVh1Fou5jQ3G9fl5l54PextfgDvu7+/S7d11ur1bpJfJPm1fVunl8pCwzd+/e5du3741oMZseZPu3r1Ll7NpWj1tbNeczGa+xrYORhOo+sXlpViEWBsC1pkc2DQ4g5SBgJrAY7ASM3jDgB7ua8r2eynTlOU4GuWdIIVZQX5u4pyXICeDpgyymt6zFwGC4prhWY9lJAQ6E0vT035rAA6AN9ZP6/SwWhmIY73dpsenbXp42qaPj0/ph4dNelgd0moDPSUAB1ljyB5zSC/7ZOXVwD6gpArp9h54A+VMBeAAIMG6brFiADguM4iD5UWKvAp8hJ+XYFW5YkDVXna+JpgKdgeBam77mS4NAA5n4Dnsfe/csRyMAUvgK9jvvLwLS1ZZ0NgBXAaEUBKIW8r4Ht7DqRTtXc7n6c3dbfrw2ecEcHzxRfrw5p2VU7mbL9LtfJ5uAXACE46B6+h/IFjOTWsJmgFw9qab0QYbL2PeIPMHS6eQmYOgkpKoQFOEABOb/wD2MLlAPzMrF/cp2Fs77AOw8WazNLshiOMCZZ8uL+0z7JP2FOla2VICxLnOZYDdQz4CwrquVzdVNk5LAWcBG98M9nL7wpi0OK8KImUbLpfDMn4+AkitdEtt71XgkWCzOE7S9yCUxSMwKJ92wtpkmdhov5fzDU2XAMT1GxT/lrbm4ZlafZH/iUBa+QKL36ACXrhf4NJ0gwPfHKilZ8omko7gUijsTtleEIOW9n1j6Ap2cHQmwr6DbQ4Gnnxs1Lk9G9jW+1NxkHYvjnuvAJWF59MZ1wLQ0/piskL9WvmAI9DT7Anvt9aNf8c0vLNimD4NAA70UzYumczgw8I5zp/l/dc4q8+5RJ97Oujjox/MQCC2RvwM62Ovo8PP/gsCOOIclrOw2+ey048Et8c8N93Tb5jf3pzF7/zUGEr73NfESno+4mP3663dXr9PjcXYd+qtu56T2Fb+XgM44hoeA2+U9tct0Ji143Fsztp4xVif4tppf5dcx+fE+0o+sz4P55L2utHnZ/DTuTPVv+6YfLZz045bG9NQv061KN6nJ6vHnhOf0bZd89DqyVN6tdeP3npp290+r/Zn1/vRWJvKPWoQR+sb78lllm+PYZw7/nGv6Y11fpb7BFoiBj2nN65xTNpx5d+nARztuo1zcUrfHluvcV325K435tbXCODIe4hQ50IsNgHzceVjzSj0VzmtpA5o5MHKQJFhBnnb2Tj4rXDWmxKMQ2UaexBS9RgDK4cEYSh8ZRJPKdPeYj+mIF6zYf5j3eecNvbaFd87dY92M2gX66kN/tT9RzffVyD6fsozTrX7NZvBqWvHZGNMEfWUeO8Zr+nDUHEMA5HD59psj3RvBMDhdeNi9ouM91MAjnM39WMAjr7yrgELcVPrGUG98ff4vSfl/YcGcOSjszVtzHCLG6T60OrAYxtyXNutvPQ2HgE4jDLRMgRrAAcc/wjmWHDHSqdEAIcYOBDY8pq8cBod6GixzB8PXLKedKGWZpbhpVMa03lkjmzPsDUZ8JeyyWsAxyIAOK6HAA6nsyZoIgA4VAc9CoiyRiwQo9qmDA4qa7385HvMb/egU0Yz86acW4IiKwAHJ6ea/0rWPaDK9yLIMZRaiBlnJYZAB6PZAxOnh6djoKxHj1SoQQpwhNIlbHuWuhxGpdXgRMiNM/6oYT5il8S9vd2L6D8NzpoGNsEsjfogxxbLLigTW+17IyVnan3lY2Qig/+NHc1bYEB55pimjeJW2iX3Gkf4+PN0TavZYmm3zmcRvpG9fOqXO2QscHzO86tehD8isEH3Ud96Y+j7jg0WM28iT3Y9J/E+yn72e1aoHD239K2MJ98roJF2nP6hf7d9jVKQ3fxhH9ZhpKy1/h5dSxPkZiiv6lkZZ1xnGkplFMyZC0CdAzjc0ZEDJllPMLgcqWcRrODfAnAgkD9NlwkBpatkkR0xcOTu1Fmz9egqqC3mDZH08m+WUHEwg//OmYvyyb5yhSoDy4GZ0oRBDIoOdhYOgTi8YTZeyq7zbG64lS1QaY89pD0CsJtN2uEFMMb3P6TVjx/Tdr1J2/VT2j4hunKRrgy8sUjL+bUFZ+GIRomV9eMqrR4e0walU8DasVkbC4cxcOx3NsbmVAYrhQVJrswRCd8osjUNIGnzCJ97CUBLxk0/m3+ZwZBcIgLtt61UbB4cGAWpmS1Mti2jfUfwws99aAMybOkkZZDTAri5pMk0B3Lt4ZnlobCZ5DIjIQu/BBG0Pypo5qqgt5/6/FN3KsM8ZHnGQJ4H4XJ9d8/2Z6CUjmjZnwRnMGva1pdYLRQs8WtV/oDU0JI+t1HCHrp/3tl8WmADAVMrFTOxl4E2PNDDQBQjlxYEQ2DJmTFyUNIZNHLA0oPDuK+CULnkhAfmtZ/aHhvku3WOwC6yRGIM+eWlBYgtaIzyJbOZZ3mD8WWTtiijYwGoFwbK0acpADJBawVACtsnsC7K2uFFhpLJjPJtGcbOuoAAswGHnp7SduP25R7MLxwblc6RTOP+6o/138BDLjSV3UhN4q5dKxcE+QaDiAXagv1kOsDapCCs6wTvpPUpj3uwQWz8+HcuzWEydJGeAHCO4BmUSHLTwsqCTMDUA/kge5xYV0wOGGf1oLFM4eKHQXsJyGAGvlh3LNP0EmUIacsJtEEd50xMlUL2vkhedGZ3vZfBBTne6f4bgd8cCMJsfNdhAdBjIh6DUkEm9Rk+F7BMAA4yRjGzNgdhHIEvSOT0EmWqHOjiAA6UVBFrCcsLkeK/ZGoT5GnrIzBxOGGP2/wRvOGmoIKoyJzf750ppzAWRJ9bZInRWsD4gCUDQIvM0iB2QwfAG0jK5UVgIAA+sC4jiAPXgIVDbByYKpSkwrV4FYAc18nTdsPAt5Vdmafr5cJBCgB7lTMYQSwvabmcp3ef3aXp8jJdzJ5Tujqkl8lLukGZh9u7dAF2k8WSYI7ZPG0tED0xYMf+5dlKh2T946xckmlheuN+pZ1bCiUH1zNAXgLr4M2cdeq7n5tf2RvS+p1kJ9oFtU0lU58ltSbO+CEggu+dMegaABw8aZG9x/wiYpPAGRqsU2Lg2O8MvIHXJwBwHMCx2u7S43ZnAI7vP23Sp9U+rdZYCwigXjqYgYw0AIa+GBAChA64P5g58AzoPy9FIuYKAB2sXEkBcBiThM0FhGVitoUpGAMTUhdBbgzo6frdQKTGwOFslio95EwcKoVqSRERCBFAm2QHcWYjK20mtpDSNgI8vcSTyz/+zkCAqKjNLuOaxl50vVikd7f36dsvP6Rffvuz9LMPX6Zv339ISwA8JhMDcVxPZ2mK71j7Y8aylxLRmdZZ1sSiYSAOMXCo/JkDVW3mVdLKZMDn39kvrIyaQK1e6saAIK4PEbAGQANzcQlA1DUAHDfpBfYWABwYN2cEIyMbbEEHw4rVwPui8hMEz7j/wdvLfUT7SQCM4965jDF1bWEGo58mr7ocsK8sH7vejU4H7BIJqb2Uzy5JO1rfsr0AVM5McsFXQFmytJ8RBo4CCBPAqrSVBm8G4IW9LtsNpgvFBB5AYPE8EEo8k5UVL5Q49LOUbEnbo9AeBzM5aICnMrLyaDxsPwMwJTJtGQiGCiyPizwBzo5Wn2yL/ZttukFCHTsSgbXVlp/tawfA0/wuvqoGeCLbge3vsxvY/uK2uQFv3EZn/93uMT3q4AqBVhx4ajLsqpm2onSrkob8zBeyu9FqA7gYyNfLOsnA8nNsZjYLZ1za3Sl9+5//07T8UAM4er6l6G9tx1Hz3Hu/e+3/BwAOnQnUnlM++p69FvvS+/6xex4bm5PPatZv6UMD8MxyWUAcWk/tz9YmLXNeHhb7E/3mx9ob5eScMW5jAO3f1Xw5kNTWtZiNIvthA+Q4JY/ah3reuVPfPVeONM7x7Nl+t/UFn/PsOAdxbuo9oE4ib9f12PxG2Rib6/jdeN9T62JMjuTXq9tY4gTslycoZPbCYeyuHbt2bMfkU+06dw33xpzf9b00gPj1TNkTvXGP85bbwo29YZg5H8DRrvFWNs6Rs167oixH+RiTr4u//Ld/Wq+xymnCsIXSnXoT0Aq777GFBjQqSD/clMmQw6D8jAq0HZRzFF3MLI4CxoycmpmjJ3A0DsSR6qIdNsVTY3Bs4trvnivQrxGGeG2rIM5RGPj+qT4eu++YgXJMKfcUZm9BnFJgp8bp2HPGvnvOHJ0ar1PtGhvzf4hSGBvvUxv/UDGNhwzPGRuOeU032FKt024nDWehx6sdc6/A6gyQ6a28Rr1wbOPVWFQHn46zkPNXnKGRHaAEhPvjGNuWa6UOgti1BHEsat3ZzkU01tSP1xiHp8alp2d6Gy8AHHdLMHBEAMeB5VO8hErNwEH2DdC+73bbXD6FJVTgGAd4gwAOZhUz+G/gDYALVHfXMz1YPsUP+eaEjQwcKoFCN3wL4ECmGEqpXN+eBnC4NUAWCU6PNo+caacgtg6iNYCDlKiaNwZIHVqS5SEeghmcYV3nEp4394IoNvkHm6KMwAxQqAEczFb2HIkQOeHypWHD/xCoc9ei7pkD5dlUyOHsaDuwG6W9B6c6dv8UQRwKxI2ss6zXtE+JRjmALnpGr97L9w+jVlamAuVlD6zXVQFxDHRKprpu12pc9+4qkVe3C+CIgeT+zjGukcv1cazLuyUHZnjnY88dA3HUpmMekwqs4Q6WmqKkefypPsegpq7VXMXPykpg/50xo5mbei+p72MuUBmxXQBHXG15h3Z5/4ccV8e+W2SyAEaiBLQADj/oVCMc7zFujWjJ1ePj+7evF64fBOqkr+hwRFDfGBLs/TJHhXXDAWDKXlKmlGWbSqcgaDs1Jg4rozIC4GAt7bF/2hEigEOADbRcAI5SYqUH3uCuQkehSl9YJnUOqngbAguSOUlV3x5+UxbMIiDPHfBw0GrGruBIhM2DkmKgvV+t0m61TtvHtYE3Np8e0tNqnXZPYD9AViiym8m8ARCHMQo87dLq4SGtH5x1w0EgTxaAW9seioAygo2gzBdlOQIrRmVswc1D2llZgWQZiwY48Fr3Nq+ieqZPnuVyzDHKOeB+48smBL8VBAJAE/u9BcNfXowxwQKIxgIyMeAmnon7WBkVAyQg8MzyAHBem0wp487p2gmUgNOb9peWfGbMMHvSd5wg1L7buyPeAZMqAWQsKZQhY7SwAD9fCoDDXsFziwOb+1YJFPmasEAbACwMHuFznEFxd4E9yNagfZ8yozHNRoQ8wgm1wzGWTwzoX15awHQ+myaUdcBlFmz3LGTt2BjnyRUz7CN8USVQMhulnY99TgVeUtmUYG/KnuecSB9qz2TgmsCgZ2N8wdnbABygc/eyPQAWPeG13pisoT+Yc2TwA7xRABwKiPFRlquOoKDNyZUBmiBPFiyfXJhMIeBn994+pc2a5SQ2TygnBLsSc+fMGxZUxD0YQCygJLLLQM4NBGJC3wA4sNYd3IVAGNY3AstPnpVumeA5aFEAIcygL+w1tU8C609ADtln0ckkOef4gi0H6yqvTwdBEQCF8YFcTAngcNYNOrqcut8lguZIOafZb8Ya44w3BkZxMLGVbVFGrwIzVASyrWosq0BIBVSeNXcI5Oi9fDZDm8LWzpJPEcDBflD8IiTXZbzJ4hWISuUnuGeJLaqwLJgcOXjkylgTuM6MhcNKqhAslcvPGBMHM3/t3CdcuAOKDCTkwKkcdJI+9f7xzEK5BtB9s+H6tjIt/tK4CJwRWTX0GcAbd3d3uQSV5MLAS1gPADAZoA8sVEWusCYFzpgvFtZX6C0AOMDEYUwe+325Zj63duG5aMd295RZX6CPbpbLvMawnmcz6HqCF7Aep7NJevvuLl3fz9L8ZpIuZsRqLm9v0/zm2gAcV/N5Wt7f20+UfLgAe9BslrBL2XoU4M51o3BVxSpw4ENl+8m5ycC6nfk4Eq5qOSHR5i+WaWEmjn5D6iQxs0XnqfSoMvlpOTiypQDZTciL/BhjjttEDpVn4NJKlhUgAuRkf/ASKgBwbNdptVkbeONhvTYGjjVKsW33VkLljx9X6eFxnx7X0Glg3bq0szRLoxwMwGFMFnsAiBzsAJYG278IjADbhtkDsBUA4EDZMrFWmK7nogVDTwLDAphOjBWqlEYz8IYByqZpMnVGyynBpGIaAlDLAIe+3jOSj8aU77UYD2+77a9oP0u/2F4LVgq0z/0EKllFu8ZBaQJuWGkQAr2xVo1Jw2wzsJ1dpdvFIn375ZfpN7/4RfrVNz9Lv/j627S4uLDX3WKZbmbzBFvOgFxi4HSAfuGYtM3ZQajOIBoYOFg+wg0sY8agPrFMf+3cAkpnsAfvQwYVAHylw7ldAexkAA7sAwBw3FwbeONwcWEADgN4UOBN9+DrKmtBfwh9Bypx4cNPETaZJEgULxINhZO0ytHYfLE0iNl3AjbITyIdn0stugJVSVD7KYCDbUwZIMvnFgCHlb5w+9P28mzMuE7PfjP/e5B0Ie3haUGyhXwcclPtl7r8SqUz/CBl/c1BoqKZqJfd5+lr204aDoIvTHNFR3GPcOY0Y9VwVeKgSdmTJsMux7lcpUofBp+Z5p1rC34wTqTObtkmDaXxsr3nak5tkgoto1d8tyq/o/MBz9c4Q0Rfb8O6nIGv7gPzOSdzLZtKWSyypWeLvcj6FFhq7drMduYl5azDmsdibNhc+tzDtuOZhcBybfAoLVTKAAnEpEFka779z/5pWnzxVZn4FkTkn/RiJvFLx0671XWN37h6cOePc/z3eU5P+ePC+Wrsvj3/sIlxJ77W3uM1be2NydhYRP08FsfJ9jXs/QC8KufMBkQVHlb7IssHPX99Oxa9uEW0T46Nc/T/95JZ9blkncl5FHqxb+Rz4RksHK3+K3ZTrfdOyWT8/Fw5KvMzHN98nmgCSGNz3ZP3MbnttfWYnMZ2xrkdk/9WL/TufUqOdO8xHSM/KY/yAtBxc9E+FeN36nMt1wW0SrxAY0OH/TDKbyvfx9dteIaflQpIsi4BH9dRO855PHzDq+Uj+l7Ymji+p2SmXb+trJ/T3zEZGZOFi3/3l//m5P5A8EvncBMUbxFys7HsnzbrVtDZmIhUbgdqfJlHxdS7ihNSglOmkCyY5zUWA6qsO0EmyAXA0Rv0nrF2jmI6JQzn3OPca3rtHhOgc9s1pnRObcCn7n/OfVvFcY6i743V2LOOjes5xsNPlYlj/Tqu0M6ThHOUfrtpHVM0rtayo/dUK9rNT0Y3D3XM2rL3nBrb6iyHzSPuu+fMg5Ro1BNRKUaF3dvU9F5s96mNNxs+5qyjAVR0S2HiOKbQ7RlWFroGu7A/1KZjG4r61JOXVl8e02etsXNq3cYNa2xdEcCxNkpT1qmlcwjlUcwJ5XTqYOBgoKcAOOw9ADn89WwU26D1VfaJH4Rd5wvAgXYLyDG5YmYMKaPpSMrj6HXTxxg4BOBY3izNEV6VUGkYOPLBjjfPB0Abl1jMXkZSLiPkpVMUQMqHUma51/LgiRoeOHl5KcwZJjuVgDGoRsPcGhV+musjoE91H88YCu3nSVlBYVFFkuLX5CU/0+UzWxMeOSsX+JWFNcQAHL7VKhZkPjU5Vv1erRHK3hRwSk9ujxm/9RoIUQK1cPQwWuyCVhchE76gdspE5HaYn9aDg7pNDswd06L1USiOuM9q57nDPhUj/KS5F+BAsR95l6gYTPhuuWe2+TKIozjb43V1j3ttUlAmfibXjb7d/h3amHUmo7vtuNVzVe5TATiibA8YRFowTGxn7/h6bI7HR4bfcoHJdSOCrAVglrxwpa9x8fXls7SqIPDNAm4OvFZ+IzAGsSQEARtgRLKsc3cwS9bKuhTLBunBDQDmDrBMFw7gBlg4nInDwBsAcXQYOOh3HcqMx0L8syGAg31omDicSl8BoeF9C4DDRtDLclAcNGZxFBXBK3dSoFd7MVg3WJUaUe7ndNju0+ZxldYPD2kDFo1Pq7R9XKXtap32KGlimfUIcIMiHwE2hnY2q42VS8F3AdhgJu3OGTgYuCazAVi0ZxbsB4W2sV6Q3drYN6xmOrJBkXV6NeX+rDJmBlZwgAFNNgZQnDVDeykD3gImMJBipdJMLsjYYfKgoDnAGQ6qt6ALGoSkXWdWMAAH2EKc7th0dqZYLuPOOWGgSONr98O4yjmeM/ZFq+/AT2XmW6bxrrBkoPQEGAwsUxjAg6s0AwjCMz+MBeN5COBQCRT+ZBvIOoK/OQYCeOJXBZVsPA3AooI6xalJNeaybg52BtPFrmABUgTCMBAOvCHFOrM2BU7Idb2DSqCd5OdlGq4lWOTPtUxfZM8qeJABOmJp8drieXenuYD53D7vLHN/tpgTSDC9Mrtvu90bQwyCyZhTjKvkE2UWVG7CQBruOMfYmG525xCAF2DyAChpNpsboAMOHQNtbDZptV5ZABqvrQGguIawdsRGIy1NuXHZNgAPYm0snaLAvwwV0z0egLB188JMZgtkA4hlsse5d4uoZvSy55TzgWRX9pkFfCJzQ3CGZVvegj0EXvG8VADkKpdiYIMM3PCSDCrjIZt04JR3VgoXObEssfQT7TLpDQaw/ME+9+2OXRejQmY/g6eDvSW0Iwf4aLFmxZqB2dAZDpbQ2ohrRO1kW0sWmdhBxIAiRg4B1PKDYvYhrWQHbiEjn/KYARzGcAKgjJeIcAAUts4COPGziMsvz7qFIQxjwfILKANEAAfYLyBP0oXRkY52xozPWLYJLBooiaKyKFhTLHMCXUMdpAA39DteKk9p7AjTabq5vbWSKWgTQFCfPn1Kjw8P6XG1yiVbcH8APtguLGHeF/eCnry9vs4gcoLfAOACKDNZaS9giObLWbq5n6ebtwsrWTmZX1qAeb5cpsl8miYAiVwv0mQxtwD0xWyaLuczC/S/XIAtgHqwWFrlN51WKD+SoVDS0k0q+jQjW29tUxBwI11cB6BlllU/q+Xga9zl2IBn0WoR8N7LYxEApLJGLB+GPR7/v3AkGEqo2Dzi3GzAMgI4NmBM2ZKBAwCOxw0AHAB17NJqv08/Pm4MwPHpcZceHw9pfyADh4H9BIJA+ZEdyykYW6aDtsjAAbuCzBZjAA6wB+QzmTFwgPWJme5cN2QBgn1B8CbAGw7ggIzmEkYs2SYAh+2J3OQdqEU7wOwNZ54o+y6ApwSf2me5hIoAlZRT9pt7pE0w8QUZiAC9CTAGxgZlLcDE8/UXX6Q/+fkv0m+++3n6zXe/SMuLC2Ph+AygqcWSAI6WpculM+s7B3BYooaVgaURJoBOtm+MPYsADrM5XIYJnOXrwsF1xkDiyS0GbqBSNl29x+8YSwBil0sDcRgzlgE49g6EwuUOkg26xQZFAA5PJGHsXaDNuLJwtA1rx8ueyG4xXx9gf/K9+5pQwopiAWLnE0DEdKCDIATcIeuI20sDAAdBQNonI+aSu0nweWTQFhdlge0JEOgMZk0QR+ex2N3W14Dn5/cyR2y9V2Ygku/FArnYmcp9oRlf4wEr2mAE9ZRjN9eC9gGdAfNYY8/3RBmygoUSUGY3kyFNPiKd3XJw2taK61o/UytIpz05GyDZDvDmOdhfex7tcZchXeuGV/xMY8v9W0w5lG3Z+zn5ya8pPlieL6X7yVRb7BcrYSlQTQZweMnCPEUBwOEgXfn+CsLZy3EpgcjGxvcb78A3/+l/nZYfvjoJUDjlZz3LY/NK8IbObeXkWn5rfeA8Chxvxck+dGKFY/c95pdv29tra7zmeLtlocoOGI5GL44Q7a8WxBGfF/tR+2CPJ0mP+dLHxji+38YtxsAber/nJ8V7sYxh9K+eOzeZtakZ0l7f2vOAvtJ7v/f9GJ9pv9v6ho/JfSuPY886tmbG7h/nJT6nlc9aZmIcqS8zx8Zo7N699TEWJ4pj2/rh27b25CT2VZ+fsz5L2+u4BX0WKndZAKGxLcfGOvchAzhqrEBPfn6qzJzTT13TrttWFsfk4uKv/t2fvZxSzgW80RPdslnzoQHA0VH6cRILlTLvURp5znO4ofSEqmXhIIDD6+4F2pT4lLIRCNk63ga19eS4hVuc2uCOP+11nx5r17FFPaZIxwSxVXDt93t9bq8Z26yO9eHYc84ZqbFnHvvuOWODa14jEz35O9aGn3LvXrvP3RjH2nLOWLQyUzaCAtbAe7WBQUfoMeV17vz2DK+xDadV2vH57X1ahRv1lmqQF+C/u5IcsHZqHdl4BJ3WbkTxWbW+LOjZ3rirP2NyX+vkfgmJcw2FVkathMpSwSU6hiywkxk4vISKgzcigCM7GAXg2LNGOpxFduD1oBF2AlHx61DJ+ucAbrwewHE1v0o3t4t0e7c09o3rm2tmBBv9PClfrT6rZ3zkg5thHUIAz/a/kNEvN7i/b4fTUIrAgjPmLBe4qQA46Dgpmc42zi/MmpErBdnf/FchBPjOgAKvD+AQ/XMdyfHsec8dJ12+slrkXvJAQj7nCcAxQHDQRhANqdeTNz8a5jPHqoujqLfmozxmZ0WH5q934Oitw9N6Uv0s/am+4ywlbVvtGg/YmtPBg8+cNqWHH9X6VbC6BiL0gAlj9yrBjHN06AAO5Bll/K6y1LM2rG5JHZCLJncAIdEZIPBEfM9tO3/WsL08cJd/8W/ZhWxnASMM5TCvlXyjktFbB/KVYRn7O2yvxuYUHKM3/m0OcX2NFoW/G9Y8ZbC82qBFuU/b/3b8opPG13K4ZKCnBN54YUkrlhqgc1wBtXygM3YklU4hlbgOYco2vRR4owJwXBmA4yUBdCfKZYK+ujrBxECBHPyMgA2VT3H9KiYOyGr1nUo7lOz2DGoRnXcfwCFntKbI4wM5Y8yjv6TOduf7fvOUNp8e0+rjJwI4HlbpebNNz1uvlW6Z9V5DfnLF4PLuOa0fH61sCoJiKA1hFB+9mQMAACAASURBVOsIIhvbAEtFwOGI4MlsDvDH3LLnLTvT2CG43yDDDA4XzBcclQaq9ACfBTwcwKH9x5xWDuDQKhCrgAKFAC5YIAhBCwPRgwKfzBtWxuVyUmiQ5ehVcN5BHAgiWvmPzMARwAxhT5OcyZmmIKVsEQVAMRewP8SGoWx2gY+w/+JeBbzhTCFe3176XgXOaO97DMhLdsQgKcvDCajKjH8CFP076DeCONnmo4zzc2XAcI7kdDYbU+ASBJpwrsW+545urD8EU6AHCH7A+nHdXwEDSrkMmQu2fFrgFtrnGYiyrYZ2u+tc0fwb8BSZi4d0NZumxXLhAepJ2qwJsLCyKftnC+4h6AtwEQLOyNZXG8iyARsODBsM5OEzMnCQwQWfWTkgy+h9sWDzavVozyiMAyotggAp74+X6LHVHyYNsy+kk/fyN87AoWCu5AYMI6Kih3bZicnGwTpZ/1VJIwyo6LM8ptqr8HDXb7wm7HLBSV87uAJg2RnoCDQgAMrk3+eWchXp7WWjOrOOBQEdpCXbNTBcqGQhZbbseEWGXXazHOuaGGQad0ZqrYL5ImYFat5zf8JZuz1zKLgfy7soGE89VcrroAyFss5t6AXgUH170dF7cN2y81WexgLTAHox4E6AF7P4bV2qJEQAnGj8IWd6FkEgWMsA1h0MCKFzsGa/Z8fG4AF+x/dxn+vr6wrE0QJAcE/pd60T/I3pBAgELBy2V7y8WFsAgnp4eGAA7eLCPgPYQ6VUJleXBljDesMYzI1ph5nxZJ7HeGB8AKDzPfnyJc2vp+nmbp5m1yjxME2Lm2WaXyPQvEhXy3m6RDkkALrwmuE1NSYOnMHy2s0AcJVK80B8cNAW8452qwKQyMimjHkGX2T2UtAvJ1S45Auk4+cW2rnBKg9rl0vZnfCVqV+AJdS5ziRQATiuDLxhMA7fMEoZEGfFwJg/A8CxS5vtxgAcYN8AEwfZN7ZptQMDhwM4HnbpcQXgB9iGAFAQgwMYK3oADpZLEwOHMT2IgQPsFs7KAcYAMix4j71kl60FyKSXqVLZHv2EPcBybmDroFPeQJ0O4LC/vdQG47DNPuPlUrSfg6WsLqGyo03kwGIDVToAxgAUuXRKySJAF6wcGWTVwIuHNHm5SF+8e5d+8fXX6dff/Tz9yXe/THezWbqfz9IXd2/Sm+vrdGVBr+I7yWcglzcbG7FS5NIn3FttvxZQyG0tL1Balakw3WH7UwRw7I2tFHNja8uQKM6mAUsP4wf9tJin6WKRDgA/Yf1bCR6CNIyB42JS2RySa4hvtv9cp2ddVG0Cnr3rewZLw/g5ghiRUg7Pxz0GEWl3ydZzIPDzM9mPJs7A5uANzalBMvx79l2XH8kJdITOVWyzysAO/WXGjhN9F0JPNL6T0uXaDxD1s57Po77PcfBNSB9FG08JbZjb6BOl7eylQRzAQd+LOZsyC0UGCIfEWO4vblMGcHU84ZD1Zrgfk6UG+6SXg9MZoLG7bX1q3ftPglwdNBFYtsSYy8wi+S4i+4asXzLL0h+mUp0hsOQug8xYK6hsTt6lf4p+MM6TjTUhqIFlzlma8qS6rg4sugLfw9a05C+7JWVJN7InhTO55P7r/4QADj0/2tbn/J7lJE5Y5/efEs+QrdPebmD/nwkMGetPlPVoI7a/VzLZSaBq29XaRWP3Ox4ziQCOztknn8FqhpjW7oqADtlI0ZaMukHnuLEp7c1l1ifN2ay1Cdt4QXtO64E5ohzofmZjhzJM1TnGgW8n5zuvubqnvZjGubI4Jj/Soz0ZUtt7/XzNHMRn92Tq5Hh0zm7H7hPH/DXjMzZGY+snzkfZj+RDLT/H2hplsD1ntM/steH4+rSeZ7sy318lsJqKGnE+o0wM14Xs8sDq0aytVl7Gxu8cnXa6j8G2DQnc7b7RrneTkb/+qz/PAI7eg3jgyTuUjVErrGWASrzq1EItCysGDOOEcTp6G0pvwRaFqTqEIUDltW5xOOi1fzgJ4wwcxyZyTCGcWtynFlfvvucIxVh7zmmnxqkrEyNoyt59T/Vd3xkzQuL7rzF6TvX9pxo9p/p46rnt56+Vp9fOe+/+Y0Zaby7O6S/u17Yrvhc3Bv4OVLWQ5sVR3W4g8dmt8mqVddvO9pn6vN1w2vfjGPQ2t1ZXRH1yLoBjzEjLjntvRE+H9pT4mE7uGXS99sfv9wyenh6O9+m1E+/hXgRwbCywxOwYsnAAwEFadf58MgAHgk5bK6ECh4Sof8nAgazGXXoBA4fXCrVMNoZoPbuiUCxbpoKBNxgsJJCDzqTcnxEGjqv5JF3fLNLdHcuniIHDHOLucILTSZSdrwdwyNmow2n5mY1sz3ZX7XEe8HWwdd+IAzoY2VDIvRxax9YP51iH3JJVnrPQS3lad4MyM9gcnVZCRUUAnB7aHhRd++XJY8HWGsCBjDDPqopkAyOo/1Z/RQCH5nZsnbxGP9fPGYIlqv0oOAsG69FdRyarZkyp/jr+jkCAXusUkOZnNnchq3DILDHeQ67T+n7jVzd8LpWBG+/RgjmabA3rn3KhsnaVK9CjVW2b+DczlVvwxGtmMI7tGIAjT0phSLGvxe/2xqwtK3PuuI61/5gctGCL+LfkobDxuKQ0IJe6/1Fucn5Std6cjUd7UQCaGeuGM28cXsS+4awDXnJDwBlmSztgw0EczCKjwxUBVX6On8jS1QslH0C7LvAGfjpF8sgQuqsuyLhkj+ANMi21zBz1mqjtTQXSnbrXnYLCMtm4FT91DpJKH9vTFaHR+kFgWHTk26e0X2/S0+M6rT8+GIDj6WFtf6dnlDl4MdCgBQfhPEQ95ueDBb83q3VaP66s7AoYBlBKBQ5SA0iCqcqBsChDMpsvvDTFzAAFYAp4wp4KlgDh5IJ4ZAYOz5jPY+L7jQVAHfghO0v6O2d4ewkWfG4sDAjOzxGgn9lOYewffn/s02YvejDLdnMFc1xmNOWSdtkpCvDIqSYACf7WNbRFCRAkMwhfylpE+YjM/GElCwjcYE17OPZJb61A0dWMmcPoGwEhYhzxAJFnu7NcA8uo5N/3KkURAntZt5ba6tlJ6JnmuJpMFdMElgpmMk9yNjFsIwSI0FfIi8kNAlGTK8vURqA6B1wtUMLnG9DC663j9zhmpiM8YzMGzmX7lbn3IJkzjeB5+Cqc3tM55G/qVPCXaQ1gxebJgLjYGuYzAjcU9EWzFPxlABABBgb50Dbrg5WE4ZqAHGKMwdYGe/Hx4VParFdBQxR6VSWXZBnB/LmdStnwoJ6PjcmM10DP9okH/y0AjrWEQAfWNBM9AyOGmBdKlhDXUQFwoJEK3AvMq6xTdsADYN6e1u6xcguhZKBsXYwVA1/Su9T25UzEjHQLhDmIyHSHvdiffE7z4LF2J5Y/moZ7BRbFFpDvXZC12ztbRDsNv2cAB9qvwLrPpua/ALIKW2HcElTSS+UfYqAQ/ZLuiXrAMoCV3OMlU6LM27OdsUbjPgV4w651IIefCahL+MrrybPibVwVOHZ7zoBWsfSjlTMg4EVgk7guY//bYAK+p3IoBESxbJFKseBv/G7j4GARAC8+fvqUVuu1vY/rAeQQgwfGyUBXDgosZ6pJms6m6fp6abKK+4ixB+WSoKcI2KAtgX4CqIW/d7tNupi8pKvZJC1u52l5s0jLu2Va4sx1f2Mgjpery5Rmk3S5mKXL6czAGyipgtcO7Ek+Z24telkHBY25p5QCFAVYVIIoAtFIR9Q2H80hZ+EI5VZoBkTbtAZaRadzVu0DrHYBpJrOCwwcBni4AKuSAzioqNPhGS+cn2lrQc/i3IzX2gAcG2PfAIBjtdum1XaXHnbb9PHxKX3/aZU+PezTwwogjMv0fCBAAa+DlTdVCRXsZdoTqA/6AA6UKCErRy6RwQMKz4cAcfgezr1o+BoHcIC9wwEdDYAj6zAHq5pfIa8THx+UWnUGDlv7ee/mtcaOFAAclBKCi/AiQAugSLKkXR5SenN7kz68+yz98ptv02++/Xl6f3+X3t/fpy/fvE3vrm9OAjhstr2UiOl4PMvsL2d6ULVHBz4IvKa1zu2A7CMG4LhgX7GPRgCH/C60PV8SSj28QL/MsHZmVkIF9pcBS52Vyhg4XOdofDmVFFobw2yABX+9t0ngg1ICOdfas2/B3octonM6QKvWdgcFSO8TwEEbiPO0Z8mq6bSAGp7FyMAWZdYa7XWuc/EpAbO0aSIDB/s2PA+RRVNrvmbgaH0BMYEg6ua8D2VQDn07PX9E9FHSXsVdVVqEzGb6RxCHmAt1xIml+5xxrgJYaF55l8jWlMfA0QfteJwCcES5tO8GVgsNY7YPZRd0QCA6gNT+Y5axV6ltsjM78NQlMY9d4APlPChRIJ8Ush9BAI5oK8gukg+v8qegRJiXXaG9CaCwJCQAOFrd7udoADjaEiplGZW5rfxInUDiSQ/RK+IxVd+PAAJ6Pmou935rTvahAYJEn/FgLf5EAEevfWPt1SwWn0EcmfJ7POPIZoqAjWh/6drqDBVsd9kdrS5o231q7F8z1hG0MQbgiPrQdLEYrAPwvO1Trw9xBLNXpSOb58jQmJxGuYnj1t6zPVe0fezPdj3v+uvUfPT2k979Y9vbe/b2h+6+4jduZWCsjef2M+5FbTvH2qp+92Sj1x9d386h5rHVA7w+JpoGxg0HcejZUa9GG2ZszDOreJVcUY9WT4YqGT9D7x7XP0N5641Nu2dU7fqbv/4LA3CMDaoUXVtCpZ0g+36uXVYjSrqLsZNhwQmLTBxDp3uvrfVAe8ZJyKSwSZYzrmO81YqggFDGhL8naOdc2xfQI4GFIxvmuYJxagGPKcrY1t6zXqMwzt1wjm1krRC/ViEfU6jtc18zZr12nfv918jRmOI49axTMndqbnv3H5vPeC9d024MNILgPCwHuILw7+ihUFuzVdZqW9uHsQ2oVcjHjJDYbslH1D29dXMOgKO3bnJ7G9RqTycf2xjjmjjH0OnNVxzjc9bt8X0jpdn0Jb25ZrYlaVjpILLyKAbgcAYO+5tZwwRw0CFvTsMI4Dgg0wQsHKTSpKEoJOX/y9ybNkmWHElinplx5FVVjUaj0YOrMQNg9uDyF+wuR/hpyBX+/++kkLszOxh0d1VmZESeFFU1dbfn4S8iqhuyZEMSlRnHe/7czc3MzdTUWp9QV6q6dyWDqvFTn8vBoZokfi3ni/NiAAcZOG4CwAEEPilfVSknAEc7xPlkJwYOGTLNTWbgcBsCrFTPvqH9QJrU+J77jldZZLKwVf3aCaF8pip8hQF6Z4TS0YIZE7aK1kKlJszDLNUKteh7XkEckUxtBK9huxO8YLbFbMSiorstKxpU7RrrqVN164E+UEK9bKqqLvgHJoemVlXRX+YU/Tv5THqgPd0xYOCon0mVeJWBA+vcSjcOqPHpSrp6sNqduu565ZA30fb76BDev9bdd3LhHqzgOid9x4FvjSgzcVSNfRKAo8nxTwFHRNJsdoYD8JRapOzbxP3nbZM9DfrvAz+OWeif8n4LUmUQ2b4kKIDZZGYqKWL3MRCnPQ8DuPFfYwsK8EYH4GB1I206Avqy4z58ifo3tV2KgLFe03sCckzBG2yjUgEc1rX7um36XCFzFajEDt4IX6r1VlRhWf9mQFPV15Ml8RzEv+GPVLvXYZOoD0P/s00GWlkE5SPvjUQxbNx2xxYpO4Aw7jZk4Nh+uiuPG4A6Hpm8ITsBklZgIEAgna3HHssWPe43m7LbPJTtA9gMAOB4DHpwteJQ8hHBb7VdUQL8vGwB/tg9BoDjuckFqfCRFFDShsHeSPDSJwg9Y7pmBP/BONCAEwJnuhpPSeCoLkZCCqAIgiOWKsd8O6ttSyK+Xqujcb99AIf1eITia/WFkp1OdE6D1NZHfj8o6INCHc8KUD8SNgC6YIwAbyhB2faLKwHtpy6WasdZW8ABjBqgEFKau+o3ABwEb7BNDZjHsEdEW1173NsW11Ye4dsEdTlARw6qEcARSVnMkdp1oEoSPtFbtHhYUG7kp6jdAPYA24i6qjkqmjEHosnXWtr/I2MO5rgifLwPpvMi0JCY1dTDXXoEcwngK+5PkGKwW1heAnJbW6RIF0gc6aeRfWNRLpai3RdrS/gv4XfhPhj749NL9RUfd1vuEccjKvDUVOKRHCLLDGVYdPoELzwrUYWxGCym1kB4xmDjMBgn1pzfh05gaz7NjefYlOeurlYysZ1xCMqJNidiiHCiInzG0DVqqRKFKSH3kAe39CAgzgAAlTozscX5cvugWgmr81dloSGdv5JikFFW2POZc0V1U4gYL/YK91zsO6+p92E7EyiWY96DCoiqtqjJVHWbMyCFe8QBPAXzxOrglkmKM3HWrZejT7nWV+cLg9nsk+M7uX0jPxMVw5TLiBXlijLcw/LHqm/MP6vuAQpHwld6xEAwA8CybZqcKYOBg/ISQXPMFeQeOpLz1lVjjc6/+Zpm/8H3RwlztoMKUIflxXoT4A0yN2w21GV4LrY1urzkI+BzZu2Qj6e1w31ubq6ZoIX8IpmMMxv0KMEjsYYA3eM5AdjCWj8/P5bXAqDXK9upXBLAcVmu31+X919+KJfvrsvb4qycASx3tcKNlIheo+UKmATOCpt2IEFdwTEYV4AtI87XABytirbOYz2qmd2n88Uy3X8AHS1rzZmSf9nn3abnkw4PjA/XtpSp57xZXs4XbNuxOLso+B+T/wRwCCxI8AbbqIiBYwrg2ASA46ncP+7Kpx0AHNvy3acHgjfuCeA4I4gDNkMgDDFwvIHwiy1O/WOmD32GP/GdN7ZeUasoMUs0AJRBHLKtbp8yBXC4fQr+RVEEmCIYozX7RgJwUNJsr2o7N7GN8Qe2y2xi0M9s1xotVPg6PqOxU9cHgMBAKvNLCsAhsJFjOUuAD84uyrury/LFzW357S+/Kb//5tflN19/XX711c/LV+/elw9XYOAACGfK7CBPNVhefBZyC5AYA5lLJi6rwB06dwugUGWp+tWaa8XQ1DYPLWoxBzw3G5wJXQg9grmFX7Naqv3QWeEexzz43FCZThJYQ/5/Aujlc3XFMLkFspl1oUtfy9lL2A8CwuBfyX5TX3n+6/OYLTUAHCSn0xrie9AjBhzSViW9aABH9Rdt76AfAozo85BiFzkekM5EPL/X005jDxkleEIgpQsSm1aAkBW+EbNKbRNTdY2cHKqAYF1RWzy1mNEchR9VW635LKVWJ8aOidxD86/YkXSyjh+y/ZVZhTpctl3noXhePoQB6np+vKv9FPvLrVdieuyLVNsWDjxbR6f6IeGNtF7N94lWKGYXi7maal7NUV1ns2dM2gwHo0bV0QaRTAEctY0bCWx9jvcMuKWLZyMVxziGF/Ud9J2j/bIERUCoOt/pAdxO6Jt/AAPH3wxBD3Ox1VFMahStyfOV4xX7sYvOpuVxHgFKjK47d/1TYsX2G0Yx42PzMRerG87XCYlVS7pWcDzD2beaA21k37fFPaTPpB5ylf/0735l5tbxc+bLc+x/87jz8/S+ZT/W2r7rBBDHSMJyxKwf/yEZPbbOc9fqr3koT3JK3DfP49zv+Z7Hrnls3KPxZtnJczy3V0ZyMr/7YwckYFUvH4f2a9b9NWYwYMTIZxaPe24uRs/VYoiZkCF+T4xn/fxPzlrpvFLXzP73XwHAMSfPn6OLR2s3kq89Oflv//X/rACOhjjPgdtWaWiHpW52/VLpshQHbv2Jm5Johs6n7QbUGDNw9AMdGayWKJBDJGEZMHCEM+PeskOFUwXZ1c37aMNjRqq/bi9Ux/4+NK5Dyv7YJj3l/WPP1gvj5zgNn3PtU6473uiHUlfjGTjlXqfMnffDqZ/Nyu9zv9Mbk2PfP2QQf6ziGa9nJPEiau/VmBiFCIbW6q8IGk+V7b4zlXXBSFHP7Y05JyU7K3NrNzIAxxwpVRZbF/HKk6S5aQU93mZMEt1gvDknm3OGfiRTx5wGy1K/niPdOzfv/Rz3MrValPLhBgCOZwE4EBx6fi07ADQM4Ai69krbTgCHwBtzAI7WG1MhEgdbUcmtajYFYh1IrcHVoJTk8/jAWVtCdACO26tyhZ/rq1rB5opJJBSmAI5wiHCID+H3XCAQosqKfICcsm9wT7CyvQUoHCBXcF+MBMHIqSR5OCHT6gGBMUg5mzbGnD1tDpY7NKsUiMxbkbhTz9U4GFOmHVRy7dLoYDI6FMVxiYM/Qx1RhLgUJKoADrzLr88dXacBU3WXboEZjXsKBP0xtndPd3YAjsm+icjF6D4cix456DcjsGMleZSFY17LT8cwnTInXY2EOexQ5iPX/v1yMn+OxcMwjmaj0volgET7fmTs9lhBPJZqRY6ZuZn383UO+QdN9gVm2LMoFkhr55n7ZdaSw/P5Ix+o+5rnr9ma9oH8vBnosX9n6yXD4VrltyaCuieYKxRshJ561g/bp8RP/G6boIqxxorEv2tCroEMpLN7Bg4kRAHoCAaONwE4akBudgKbjm0LCZ0K8EZiPmJj+Ya+yLp5fOmOCcaBw1C0+H5Y+1ppaHYAMx/gM0yEoWUKwBcf0TblrjwAuHG3KY+bbXnZPZXXx2cyEqyX67K4WBLMAcX//PRYdrutvvvwoNYpOzEa8Ge3Y4D28vKqLFfrcrEAYGJVUA3NqvOX17IBcweAIwCRRPsOx/EEMFDLlOwjeQ1hf/AekqNkPIj2IHwmMnog4C6QBu4txsMA1rn1RWUFuKAcCSTS7B7WuFajB+iENNBOZsdgZe8FMhCoRAmJmqyN4Dnsqtk2nMzlWnM53zhWJzVRTQ4/gUmLSr3uhimt5YGD727xtovKdFUtBiND+n4DcKA9AgCohYAEJElVdar9K7BEs//yUTSFTCghUYwEeiR48S0kb/DscAjge7LSHqwrmH8m8CMhjYpiPFvYdO7o2kqitZUxYLPu29j/GRhT/UomzqKqGa1b4Oew2nbBFg7vv3hHfwaJYSXU3sp6JZlkexwkk+IaXjdgJ0ydf3m5Lmv8rC8J/sF/8BPQusQJTPiQkEO25Ht+khcQICklHKXDDKICqMKMKVuAoXY7+ZiVfQNJxOijjvGRpWM/qUn2BgI/XrCY5RyAmdB1FeTL1iXaM0g0YnySwWdVUr+BpWQham5pWpkeJ2JSEQpZNTBnALVADggaiLZK9dwR/lSofvt2+Nc62ewjquJvyZUKxKrVrglokgL9vS6zDPWB7KY/LHNiZDGTUD43NL8kwG7QFcF0h+dUe0TJP/aM1hIPOR2jfSEDGaCj8Dun1AmZBPZyqyjOSU38RxuUuibNjxTQIgBkSNgGKw7BdtFKBWOD/Iv5Qq0MKmgnEnU0PXuVrJIHADjAWONzRmZRqbY4UXtnW+W1xTxku5tBJdYfZuQwyAuS9/j0WP7yl+/Yhgj7CRXHaMeS27v4HgTePz3xPjdXV2LsWC/L025X7u/uA4iyUGuk5bI8h13RvsckAnwFm7EjS8/6clUu363L9fur8uUvvyw3X7wrZ6uzco65uFyX18VFecJ8o33L5SXZOLDvkJzmjxkHaIf9o/O459rJDO4LLWQkMg26NCv+vK848qGr/p7x4y2X9BHqXpJid0qZiegE4FgRGLQgeMAkdta1YpYRiIMMHC/PtYXK/fa+3O8eygPYN3a78sPDli1UfrjbEsCxeUgADrQkDRAGErZvz2DlEBOi9Wu1nS7AALCTDBYNwGEgRD1Lht2yrsiAIr8GvWfwBvVtADfmABztDOxkMMbb7I9YLcRuxrZvGcAROtf2uQI4AqRWz2fhOppRAu27VrBly3W5Wa/L7WpVfvXzX5TffP1N+eNvf1v+9le/YvuUW7DCBKjLZ0975JLMALIxoy2QiNgzAH6BTLj4UYxXbuPFk/YAwEFfCH11ApjZAzgIWgpGTnq50JeLC/4AKOMWKtSNbOcVCZG9gkFNSC0k6QAcxrhSl/u50EaxAjhkX6AHoQOq/koADttm6yh+Bv5cMKQZwME2PV28kL5K2L5m34M1LQAcAGbqP7cTifhcxDE8pnqSirPfKIZgXevOp9rLbQyys84fSB7dDjeEIGIqTR5ynNHA4QbkjJGH7WKcAz6WidFqvsVAkWYNtBflIzvuKCBTO9xCNxo4qihae0+ACwOjzEyWciyZdTnHW7r4F2cgWKfc+kZnpRwTm457ggKpMmnAxrStCvU+z+x2esLfiOfvz4vYa9Gouhaa1NgYzpgpbsTzZsw99VIk5RVfa2fvfAoPN47S9c0//JfKwNHbjT7mWmWrRwIeiIL5O3Ox4uwb9L+fcv/Rdcf2b2ov9+JmXQL1WBz9lLFN1ql7uNPnY9pCpZ8jn9f7fydnw6STzNaV/e72ew/mGPsYp8Tse1mZm++sW3ogh/VefmZfx8UC9CNnABwGrh2SMWuTyTNlUOzMl0fP4zNMlvmRHPXPU/d2sl2HZCd/f06O5u47Gnc/z+Nzz36supehY3v5dJlvV+q/k+XF454bb5bBPNaeman6hAnk3HAGvEt6NMf1cz4/+SdxrpHsTcGTYSn1jwth0vnQMZ8ao+ZtM7hqfz9m2enXdk4GRvrx0NqNdM5ob/YyW8f2T//t/5oAODSAnpoyB+KN3FRQWOejFngwqnQ8CE1SO/B0iGUvTFy333xO0sQqTc7AEpR9ypUqXFGNMjeZVVATi8jos3MK4ZRFmjNMB5Xg3kHfMtrW5BSh2Z/L8V3nlNBIEWVlekzB5A0/J7SH7tF/56esw2jcp8zhqc94iiz0G/LU75wyRz9GzuaUxqE9MH0GI7v1jYoSj2A5E9Omak4VYHaO7Py05FFTqD9FkeZ1/RxjPmfMDq1TDZjXxGwkzsJYVLlrAlgDtlWH7h2ip0Cy0TMc2tuf4xB6PUfXyzKVrzl08iMJiu+sFm/lw81jBXCABhaJI1C4K8Dqyi6xb+AHAQkkq0zZ+7h7Ek0oAk7RQoXVnlEtIgaOlhBUkNcAjghyGKQbfQAAIABJREFUB4WnwAjhMM0BOFYX5epmXW4DwAEWjhzwVIB+CuCo2nhygA36YN5xmlhslNmiURWAwwwcEVivlNTx7Sh0ko1tVVwRUo7gYFDzgtUi5KydCTPwod9fCohzH0ayXdMT7Q44bykIEiAOVdJyRhPafH6X2JzpTgZwiO50AuCokIxTNGMeRTsoZf3UHEnrp339cvRORwAcnone1nl0FdhTAUMVqTJ1bY4OZPyBWl1U325VRZGKP3DlzwVwWKbbJTOAY2pP4tp1yvO9/GJ25I8BOPYQFkeeq3fO5/42YKHT1Pz4ofmpR9XuQPI54/wxi56fo/89yXcKVo4Fzf6+2SrcPsVnAb8u0FltoWIAB4EbSiQrSGgAgAKITCYxmKhEXE2+syUCKvOQ1MG/C3Z9VxsVATgE4hBjg4JmdXfNTNhUzyopqmB3BXCc5VYq+axzZI3T7fN5IZ9BdSbSj+L1SkoyWIrA9NMzW5883N2XzQ93Yt6425CR43X3yKTE2Uspl6tLAi9QLsnqeNhGgjU25eHhoWzB3MG/twIoIGHBZMA5k+eLxYrBerengc0FwOLhQUAPJjFytWYwRMDmWm862eJDuRM7SPTJfreWIWTTen6JVilrJuldscYga2J3UKBaFZn47wVBfwTow2+syUf2nA5AYleNjs9SbkBrHNfPPhvkFP6CkrSPQR8tIASuT1p3txkB2wPkMFps8ruJlYLXZeBc43XrBcwn2B7gxzBpVIN50cM99gJBq2xVguQTRx502JILqRdXsAaoiEwUAYCKymQm+Co7QISNzdgFAEewB+DZkPgQYxiYwgI86CZCwQLRgnraSnhOV6lShj0uMhY0NgMFQyIJZSa98hbtXdZM5l5d4d81kzmQF1dgas4B1tIeocxieEGzTkBDMJ3R5yKoRnoDviHAMmjDAuAFfufcRlKCO90U63xGV7nq2eBjIDHJ1iexZkiGiikH4Bq05xO4RqAhM4NFSwGuYwL3xJqCfQOApYgqGRfsSW0V4gG0oQREcNQMcd5z/b/Wl0pwqVq9Ajggt6FbzMxFP6oySkxjBAZbuGUO9ROUV7T0cOuUrFgl8y2wpj2WQMYB+LAsefzSgY1Bo7Kn5FYik9iGxlqfF88Z7CQEOvEnAzha9XEDbysRWQEckI9gB6AFi4pgsc4IgMPzRsyXAkrBWsJKaFkP6/ODAA7qkCkDB2xena+UOMOMiqkpDEpdpgaAMjMQGQwWkMepz5IDq34vg2jyXNakebAHmp0jv462UNiI9/f3BPkBEMiWQglM5M/7fmZpcrsesnCQyeZZTCSLi3KJli0LtEBAwtrnnOYP4rEuFuflYnlelleLcnmzIoDj3Zfvy+JqUZbX67K6uWI7FQA4zpbLcr5al3OA2GDjmJS+oG/Aq1aQPOaYBB3hukXi3+0M0hmdc1UB4BEYtjHqziFcqiq3UfWtCwz/yy9TliK5rju2GCp+474+uyjL80VZsXVaADjCdRFTkFgxKoANLBxoobLbls0jWFTu1Ubl8ZEAju83D+UH/Nztyt0DABy4BtgJzsorAWXPbKECv+MN1AzMk0vfGwAl/0IMW27/RgAH9o2BbzEF3CsEx0S7q5DfXuZ6Bg7oUDFwGMwRDFBkWNF/1jGUfbYgiVYcBGjgtULghgAcwUqBz8W8gXFkwsCRgJzck+Gn8vsAJMKmgWFmfVluLy/LzWpV/ubnX5Vf/+Kb8vffflv+8OtfE8CB14cADieq6z43W4VYjzh3tLnteGEghIWpB3CoJQgVSE2CCxz5LNv39lrbBlFsIg5gAAfATrjAY4AJXQRCHTqJPTVfmHoltaqoOl5eQ7VztagGOpd6F/sd/u9ZBSkaGKBWME3fG6jGKwZwAPoFgC+sQSvYmeYmJgnGAFBaX4tVKcYXk1ZjW1H0UfVbyK//NnPPXizV+pDsctMEEH18YXQiiZTPIpqmHIfo42gVKK1K2KZPKgtxi984z5LtgFSTv9cSX/5MttEEj5GVzK1JpmB27THtM32mrVed364lip+Pn4wCIsZ3Y7/W+4eO5s527miiQjOva45cBJgIILK4hnCwrfSg+WABXqn6Nqtns9+2Z8r6OBZKXzCL2SR/NAZwVNmKJfjl//K/l/VXv6w3HsWiPWf+UG/n0w4bG5guXnxKHmNPptOVR3HeLFf99UfjHT5DyE+W11PmI89Pnd8ByCVPzigmPZ68eQBHPkuOABtTQIT9Ya1Wrxfm/p5b0NEcZV3Rr9+h+c42c2I/03r0c0wf3EXvPYAj52Z9RuwepI96za35IVkaPZNvk+diTjaznu1/7+d97l5zctTff3Zj9vMy2AN533+unBySn7n9MPrOaD77NZt75tNlvZ0hc65vYuaqrMmA7NnXxK5lAIdlF5+t15oQSZhQInyvTqFmndLLwaH35mSwl9Fev4/+Hn1nbr/v7dV//qf/OwE4EuVXXPWQkvUDzi1221z7yZLRpmoTNkrCTMEec5uf1w1nNAsAUTuJFrcX5Kaw5ZPWRFOSsNGCHlI0c4ric74zZ5B/jBLJcz7ayMfGdUyhzSmUQw5DVsCHfj803mPPdYqiO8XxOaSoj83dj5nvY+OeG/Ox+T6kxE81RvvO1MSNVsDJbDwd1e581VZ2qKeoxKyoe+M0moeRrM4Z8jkH6JAjNZonAzjsX9brVqaE6bfyHj62n/3+nA76qQ5P70j0hiZf/9i489yvl2DgeGSwQhWRUwaORkPeABwAbzxHVWtj4BCwAwAOVH4r0AFafOlqJHNIsYxq7qBAZ2CQAaSoXmRAWbaIzzMCcFycsS8zABw3t1flGiCOm2smplhZzKrHAHBERWtO+9GRcFw2qDDFwGHPQRUA7u/ZgBsJwOGgOPeNenbbJlXwBp8beywIYF1tEY4PwRE5MlTZYBSknkvkTgEcOoywAjIYOHoQR8A6aoDZ1IFjPRKzEIf2VIfBJAyC7Z7LuREOr5vo0KqeSJUUva6a0wNHdd9nADgm+zQFiLlkTCYjKRh3/AkMHHnfsqrc92I0rosqH7zPoeQ1tkp/LGvy7DH0AI6pPc/f79gM9ib+SCJ9lpnl6Ap6wg/Agyx5/RiOj6k9/2iuTh3bj/3cdK0zK03b74f2vVs3ob+Dx49/sSdbwMwAjszEIfDGExPxpNiu1MjRB32SzMstDt3yKhL6ZOgQeOOc4A2DOAzgyHMzkzGpspGDpwnAEexCmVGkyW8EMW2vWSrd/tMhMQKK/jeSn/qUD51mKNLh0eFIJEqed0/l/tNduf94V+6//1R2d/dk3nh7ei7l+ZXwFTz95fq6LC9WYrZAy5PtQ9luNwRwbDcbgkC22wexbsRYmCRZrsrlGq0rFhUwADtBpgK2JVPrsqyf8ESuqIa9xfmJySS3DYvKM9huXOMByfMdAJZmFFBiHPZ9fXlJ1oTV6pKJR4wN/h6STpYLJLuRyIc9hb2A7BDAESbZgWzYWtuI2vIhMQTA5uN5e3+XycK3F7WWIYvXjmNgSxkwWKyW5Wq95jxFnr7RjteWIEEf7yB17Ak8w3a75by7bYqTwHo+SYKBTAIYBDCTyWGAF+Sr1LRh+DIOFMJsw5esIAxUK1cQlNyWKbONfG1TNyPZTRDHallW6xX9DbYBeX0me4UqkGO/c28mYFVYEMqU/XYmDCMxFowZrqZkFfEZ2rOcl5ubm3J7e1Pe3d6yGl/5AScIYoekykW8h7XDOpMFZb2i7BgsKyYM7TmsP4BLSDB/vLsr9xvI/zZASNFu5eJCQN+Xl/AHBeQ18AhrBvAH5RdtVmLPXiwXTP4B3IS1OiMNiPayABEJtJESWdX3JL32gn4af6ADA9jCoKlBJW+v5QLrauBQ+Km5z6+r3zI1O30wAjiiFRV/x3UCwBFAWKyxWSW4zh2bhp4FFdJM38jXMskL3cIZ5rJgbcE4wCICHTE6A9j3qrJJfzwYMwiGiZZLlRJ9L9Rb5RprQgAHQRxoKSGmEoJ5SJ3bABxO/hnoQ33DcUoWCCro2iyhvYoS4QImtbNexJkw3mCeMqurk4UESh1g4MAz82hBedhv3aEWLIkSmABFao0w1UqunV+0JLhl4FicwfrWzCP4fG6nkufKMoXX0O4I+gLfw7w9bLZls9mUO7JxaB4BDCTTBhLWi0VlY4KOpR4A3PJCOtZAOSRf8VkyAry8UG9izjFOADvA0FHO38rb+Vu5WJayurwoP/v6y/L+q/fl8t1luby9YjuVsgQDx1t5A2BvsSxnq1U5B0gQQA5U98eebXE8MBL1AA61bo0KsqGj1Z+v+7PDNNaQwU3HfT7pO7meZsfjWSTOKrVtGgEcyymAI3SQWj2F7L6+MBEPNi2CN3YP5X67qQCOT7tt+eF+QxDH9/fbcv/wUjYPsAOwTwA6BQPHE1qpvJUzgkUFNIWPAODdHAOH269gTflcOaEd1NZmDRrKX4ALzcIBgIHbkoqNA62gzLTT9npd3w7AoWSzARwB3jCokgCPaJVlliyCDIzwUxDB53vIMwCzeEbo2HdXV+X28opMG998+VX51S9+Wf7t739PFo73V1cVwGFQHgUr7LHhJ46HCagZYKIK4IhYGUGHAj2ohiIlMXRipB3HfiHzRAAByTYS4BS3X+EQKgsH0aCV5QRxgSeAW7l2AhFNARzTs05NVlpvh8zmcHrl0qQBVLGWW6phLAI36Lk979nPs+7muCvzwysBiku0gUu2zBvX+8Z2h3vJLcYqW0KwXoY9t48uhIGQM3B16qkvATR83V5RuK2c4wiKkUifa233QeG9HqlnjnSeyNXL/bmjH0tvf3lv/I/BonbOs//kudf3WoVzS3ZETCqKr+oZLkBOdc5T/KwxPrWzTztLaXqzPp6APCMGEijJ7pxl8MVUDn0txcxaQs6RZ0WPxO1R2UcqALXp5xZ/Cw8wPiPQTpwrLS8VwNF0Ee+R/FjiqXLxMYW4lK//8z+W9VffTFqo9HHcfl1H9v2YZck2aWqf9k1cf1YaGUF/pj/rSq210cz5IsNn+AkAjry/5/Zkfo7T52MM4MjPbZnN588MlNX7ihPktc26Ye73oQOSrpP3ztzc51jmaA5G+6+/bt7bp4577r79M/UyNJKpka6bW+fR2jbfvV2p9+Py9UbyeUhm89yfLlvTmZibh0NzP2cPelmYm/Njn+vfH40xz+3cPB+XmY7ZKAbc66rj10kYgMjdTOyqC1tjD50ie71dHunHkaz383Jsrufs/0gHHNoj/fjO/vs//z8TAEdm35gzBr2wnzJRNozHNpbyai3Jpt/bwuV7j4xJ/13+7WvOIPfy+APY+VcHcJxiOA9txGOKcc4Y9Mpxzuj+VMN4yHE49uxzSvFUZ+RUY3Jsfo/d79gcH5rb0Xc/9/NzhuTYtY/d58c+d95rPf26PJpwak4GcOhLWZFbLg85Kv34T5HFU2RyqhemiZt+zq23HFyshrkeCqYJp8+59tz65jk5ZY3nnJ+RAzVn2E7R9fk+q+Vb+dkt2DPUZxeVPKR+jYSSEkeqks0tVADi4Guo9A0GDgRlycDxqoRPZeCYADgUCGLCg7TGQTXNqs8fAeC4uSpk4FgtW0LrKIDDshL9PhP7hvZJAnCQRl4Jp8pS4+oCghqikjQO5hXAEeAN2VX3/WxBYZXoRGnPJJnvA5hRJnHQphAYWBDMIQyAOjjhNiqGCCgBxfcrOGQKstzTt3bcUhGbj+iiKZ9CAOZStPv7YRqwoM5IQYpWXefxdY5gvmCGBO/dqPWlwf7IYJUWkK13n/ox6dnlY0WwXh8fQBKOHdvjiw45OBDsjEwCjQzt1h4gYz+ZMtUL/it/bn+MfMURsUkyfTLJ3ZD2rxk7aDJr7UunzM0hax0sNeOJiazWNHh0nIHDY+r/PTQOvfdTn6beodLI5pYpGbTRmGryXFontZYiGYyZARxYWre7aK1UXl5VyUkmBSYIIzDeATembBxT1iQltQHgMIjDLBzRQmVC8Ht8Tqf8Po1ZhLTTmUYXOq/SeuaVCN2ZErZ8RQJefZt8kMtnFdrmCCQygYuq74fHsts8ELyh1in35WmzK6+PT+Xs9U3gjTMkZfGzLOflvGw3W7ZLebi/L9uHewE4wMCxeQiGqkfaJSQfLi9hp1a0B7AbaAvxBHvLinNV0IpZQokkB8DxDK7cJy2+QYpRsY3PIigNOw3gBpg/xI4VgdQIgiNiawYFMICwXQJ7WQvE4LlyP2kk+pTs3N8z9m1YRRoJfAWMW69vthUhE5YVqNal9ryvyVlUrUZ7EbSUWS3LGoCB5Tp2X9Y2qhhk0j8q9OGHqM3GMxMf1U8hlb3mNPsikBGPgQF9DYvjvLhYEVxQiwSCmQ5VwvKbVLEK/wUMLEskspdiIMgt+nKSnHIXew5XUEsHgHkEknl6eeSPQSUChaoaXHtSFf72+XSpAC0Exb6fk0Abt5uIczUAshgnABw3N9fl5vqKiVwkCFl9y4Su2BgohxUUU8oCLXcANCFAVs9qBgUCZKI1CgFCAT4hKMbzHmAr2uJg6YBcCiTuz+lfA5jM/iYWBoNGo4KHiB63awpmsJA5BWrdeiGmnKhJfYctk+DnMpkWrYjCn2DCH8moxaKsuV/FklLjE5E4MEgg6EQbvf1eJZy6sCuJJ3sGH6q2BYk9p8ua2l0yTRmBDEZ1Oz/iTrlWe8kuZX9e8/pcFXBmkrBP5Oq9i5TYgqxh/RjwzjbPyexw9mpSD0wsASCDLIORgODp2me5tSYBKw3YHgQcuKC+IdMK9i3Z/JSsNGCDcxQtKBSYZ0pnkpzgA6ZkIIA32FeSY4Hy+HwA0wAkQZ0phhw+K+Y5QFLUe8G+oDlK13KLGMoVDjIGkGAA0ltcwUFblP7M5z1cmQxDp2CMOYnulhYNkA62kwZ2h2Z4egRb00P59OlTbTPk1jBuOUWA3eurwGwBuBcYC22cAkgf1Zz2la1LwaCzvFiW6yuADYWGITZjdV7effmu3H5xQwDH9YebcvvFu3KxXpa3xVl5vbgor7AZq1U5W67KxXpVLgDkIOMU2nKZal/JGayN+k4aPDQFZfaeRB8/9Nznf9t3atr3qBcnGQggNGW+AfjsK1COzi/KCgCO86WAXmcXcsvYdgM6WfaGsvyK9lEB4Ng1AMcdGTh25RNaqBC8oR8xcDQAR9VTAHAA1ZFbqLA1FZilwmeIFipkUQmGCrFvqOWHfQkz7eCZtB9U8OAiCoPQsF/1A52/KGLgSOwbCcAhfRHV+pEc53zi/tC3AQzDPLH1BsZHJk8VepApZALgCICBQY+h+9je5/xc+oIAjhcC7q5Wa4I33l1elV999Yvy26+/KX/69tvyd7/5Tfni9ra8u7wsEGGuaLgyGN8Z2DIMCHDsOTEbwOYT6JHsN3URWQ/cdjNAHDEHfG4d+UP/oO1NbmeDxqTS+cIonIHEjboMbDUAJ+I1r62AFw3AUSti2qFC8xvtn6qHnPxH7Q2lziGnLE4Jn0jPomckkA7MJtFuEOsP3T5h36iso9LH8olbCzCflsxk4xgBj5y2kR0TR3J2G8g62G/ClXfaXucxOnB6Ukc76jmNwhgAm8T6bbtNlr0AszVAZANH7p31nNgOHa8i08a0UX9P1e4+Y8uf9shkuNtr7Tr25+pZxcyqtQdObucbrBueh+wX1PmIE2PooaozEwCC0xQADs9pOysFLDsxt08YR6K11N4pD+e2LB/eE1Fm0PwK+bXwydR2ZorZY+vGylyXGOGzFMTZlYCgaJ+SC4ArgCP2gfwgSYxl5hf/6R/L6ue/3Pcrugc7Gos+ctydy5/M2baxLRvf5Ni1R3Hn0WvH4t3H5uBzY91+msO5jWnboLr3UwI4M230IA7JswtfpvNXdVHy23NC/lC8vp+rPubuO418lTyKHJvo2TfyeyMfpx+//be5vMCciOb7zD1H/u4xOZjLYYzWuZeZQ9c+JLNZf50mV/uz0T97Hu9orvNr/dX6tevHdFjm29VGnxuNc7SG/ZqN5L29NgZwHLuG5XIo5ycAOPr9PFrHQ/I8994hXdbP6eful0NrOTzv/flf/tuPYuAYTc7ca22hpkCM/Q0WBjACQ/sLt58gOjRhk8nTCWNvZ/UK4a8N4DjVwOW5O2Kv+fYpynBkwA8ZjkPv9eM7tPlH9+2NTm9oRorxmCI6ZsD8/tx1jj3Dse8fW6dj83ns/R87R73SyAZ6ZAxGzzG3r+bX1p5+BMOdCE0VBz5ojx2hFsQ/bAy0h+ecnFPX5BRHYc6Yzc0BbUpUh010XkZ2xxu9UTwm6yNjl9f10PMccqJONTj9XjjkkORrCsCBAEMwcCQAhytYHXR24FFgDrBwPCkw+AiqcoBA0IqlATgYHIikmhk4WqWiA5L+9/MBHGDfuAGAAwkJJBhA5x0VgUwczTFwRPRF846ASoSgwrhMGDh4mIwAE/9VslFJoFbNwRgktwiCGapIB/uGwBuuOFDFKn/MmFEjSrFv3Fglkr0cYxy2FTUKekkGjwPAgYBp3GdSwZIAHDUgOQOS5Dp1h/r6Gmn0BeD4cf/tAzi8N0RR34LgtTKjGaR6y6N7kCpuGlAfOVVaJTOjtM+3Z5tWJfdEGY0B4YTZiC9rzdv4Dun8etWDjBz77AOHQQzp6exETa5/aG0nKZ22HhMAyI+VjdEcZlBD935lX+jHNB6jvv05nx2vaU4hn7Dq+x+ZsDzZT47eCW3Ba8OjfAGzUTQARwC5DDYjA4eeUwCOqBTk7wJuCMQB/dUYOCyDqvBH8ktgMCXtAwDmJFkAOABgOEM7lTMxcDQmkdyheWINZ6YrN2gS61EDpwvEETWN8brXUbvX69qSB3q16ogInkp/JtkMfaOKRoz+nImEl8ensrt7KNtPm3L/w8fy8PGeYI6X3XM5e3ljcpAV9Qhony+hhsvr06so7cE4gETaw3153D2Ux+2uPLINChLFr6yKvry6Lje378hIsXt8LtvdkxJvT6jS9ZoFLTJj9lF9FKgU+WZKHoBN4DwScAiumzGN4I3tjswHqspWQpvVoAQYuNrelfdKEuO/HAhzQJRsGHjeRbSYSdXqXI2gXxa4T7TxNfkfAVMkibxcrQ+77CkD7agKJ8BgWdZrMIOISYsAh3i2Js/2XQUaQZIXfgcSmWxbs0PrDrRlMBAmxsNe5/HdsNMVwJHAjWqLAGYKtFZQpWmlBn9R4gXmE8+EZOk6ABwLADiQXEoUow4GVnufRJBAVbebWJyX3eND2T1tk/xjdqO9EQBTSOZb4gPcQXkA8Ke25xF4BmBTMYAImIHe9utgzri+uWRC9nK94rM8Pe44x2BlYXLs4kJg3QARIDiO76LdDpN4bNf+VjYPG8p9ZTphMg1yGcAUVOC3vjDGk3CHg2mGQCMAf8m+oipy/gSgA3vCbVSY4CeI44zgJ7bkwfqYeyiAIPaTFDdq7Rooo+GDCvADAIeqt22NTSG/Wmq+Llfrgt8B4lDMPwA4oYK4JWs72ADiZr8qwDqk+UfrnKg2hswC5AyQkVhfEiDgDYwS8LNemMCrFc+h6qgOIwEhUXaypDFISPc1QYPssa1PAjpkSvsG7pVwtdYuzi+24pp6Zo3kG+TBAA7rCSdY5dFZl71xvxAQE4AP38vrT30VoI16xqA8QH8aYBU72P4wkochs2rdIp2GhK6YHQKEEaBwtE9RCxXtJTAITpk9NAfer/w+ASkGZ0WiKdpPGOTLivv4L1es+/ccQ/Nrfm4zZ+AzBnGY3abqwWDIgL6CnMKWiF2jEJgBFg7qv90ugLlnYstZrahPcW3YIvzg8/gb38d6AMhhYJDAfLIDWA8we+DZry6vC/XbEiCcwn+vbtfl6vayXL6/Krdf3Jb3X74vq5t1uVgty+vivLxgjsi+sSoLjHe9LhfLy1LOF0xW+7xLPUWhhlJOif4Zj8Hrc8q/sZqxaab7oiVV243sR3gbS96D/SB+Q6Iac9IAHAJzkggsWptAD9IWspXKUwfg2JS7h00BgOOeLVS25eN2S/DGd3cAcDyRhQPtU8C8IBaNYKB5BoADoAgkoAMIRr1p1syX8kLdFoAIAtUEUnLy1TaJIgzvLRhz8r+V9cXgDbKGBYADAAPY846Bw7pYLltqQ5JaqJCBA7o4AIcGcHCMAd6ozK98rbWO8mnA42er1mDvgPzAL7tZr8v7y6vym1/8snz7za/KH3732/K3v/51+fLDezJ0VJhxAmjAMBGsYHCkQZY63EebllawWBmvyFIRoDonhTOIIY7+BMicnycAh/zBerrBeyaaANiK7EV4DYxsArXl8fEEacBJ8icIvAOAI/m/VY4DKFLVVrTdyHOOdeEuDPAPORKwhQN4bABHZWiKuA69lGCwazGsBhbKMSnZpoh9hA3JPtIUxCHQo1sY9eogtw5prAyNfS+zRmR9jt8tY6MYpn3avfvFC1VORsmpsB3H4p6aJ2qwam/679Qx028QOyGBTiwmEiBrHBeMM1XYSLUjgj/o85KZpHR7a8U+VihwvQA/tLq+n2WPxxOhLiYZmwBwWBZ8/dTgs0JMxGAWII46Pgk1i6V4PggwTgJJ1jUKRlsDOOB74nf/19hTNcbccscRp6/+owAcc+vuax2NRR+wV/2187rN5RdOzTvkax2LjR19BgOVQn/34z72/eznHBv/3Lj3ZJrbxCwc45wCbYqZ49yesLbKDKvuXEe/j6MtV68Lsn8xWtq5PZ7j+NVfTsD7PEeja9R9k9ZgdP+R7sr368ef12MkJ3nco7WZW/vROo++n6+fn2dujk7ed0lms7wee4ZDazqnC7JO7s/2+Xq9Lj329xHVMXx7dM25NbQszMmMXm8AjkNrPdons7J2IoCjX7f+2U6R60NymPdUtQ2pNXGen0P7Jn939PvsPv3XP//TAQYOPn76bkOGtoCug14t+OXvTNGhI2aNaR+59rD8LYpQ4qCTFFX/MEOjFYEWTr4DExNvQFepY4xMfQ/EAAAgAElEQVQqKQG9GxWurz230MeMyalG9JiBPPTMp343K/g5gTi04U8x6KOxHDPOpxrcOeXcb4zR33OG5ZCyPWaYTlGOh+TjmOwcUtxzhsDfOaSY2nUdtJrcyfG7eNH7P6PC6134S4st1nRHHLTbgXveCVLiIHZjXC9RR/aVZ4nG3HPgRP7nrMcpMnmqcaxzzVhrP08tUNOvZ+9kHRt/P+Z+jUdy7zk69VnyNbK+8L2OOWO9XO4BOHDoe34l7SuC7Y2BQ5Wtz8+NiUPgDYA4QCMPAAeSRo/lzZXeRwEcqohjT3WzciRn4lALlUu2ULkkeOOa9MIAcKxUMRQMHDjU4Ro5fId50rE0jpUOwLptRmLfqG1UIhEq6vcWMFdCLSo9eciNYy9LaqJ9Cg+aIt5vVNyRnOlahikun/d8o6FkXWRNaoIOGVTieDxUGJrhw6GhxmQhOmk3CbCBHRhagzdyEjR5FwJwqDqzJVCP7Yish6bgTsurARxtrwjkUv/rACcHbWkH4HBQut93Dgxlx3X6mZ8G4Kg+SQcMq7wL3TPN2pnPBnBQgDq7sL9GbQ6noL6s4wff2rvufkuS7IueKhujz9UQZwwpy2v+Pbd6mbv3aD6mAf2fMtJj3/Wedq2YPp8AHJNAWPfc/GwLgzVAQzRd57tIMqNq27Y92kGwolXMQQZwOGmdaUUNmLJucsIqtw2QnUGCGol8sXAAxEGdphrzOtJj85Hf10p63E4DGJySWDk6nZSvoRhfzFEsNf+uAI5pRTmfJeYf4A1oxqftY3kCJT2YN37AzycCOfA626aAHeICVcsAFoA6/aI8bp/K48Ou3AO8cXdXNp8+so3K89Mu+lIriY7D/vryKlqXXHEeP90/lM3DtjwA6IFK9ADGYWzND2sgB1cREWQD8AZBFUGDT9YEJcUfHsAGAhDDjmwemAdUzUIPcuyLpaSPVNZiXbDuYWA7fgT4EBuBvnfBClZ/JlcL8TtRPd2YG5p/6D7erkzmuEix/Mrrg8Xi6vqyXAHkcnkpmvQFKsdVKclKfSR3n5D4FsOGq44n7wFUyrl0KziDSRqzCJ5d/b4bAwcqXpHUxT0xv9V/ctafyY2oFq+tawJwYlYKMpWo0t+B8Uzji/sakILnUyKmcN2Q0EeiDwCrM7RkYPsNMRVoPOJZR5IGCR0nCA3gECgrgKUEl74SjIE1u74K/+j6iu0VmJDhcwq3w6RWgHu85pgPyAyT8wRtgB79reyeAA56KBv8bDb88VypDZ7AD2iRh22IdRaoV36Dg/VinRGAA21SyA5Av1IADv3gWSGPkZwMnYnWPk5wqQjXbCze41UBVLCTZFoMNpRbgpr0Oc+T5Bx7BAAtgbQWZFkR8EnroHMQWT7M2EIgjlqGsIK6C4Kj+hyvcQ9E7k2yDJCR2oYw6RD+AObz2aChBCboA2etirwlw70WFMEABOBfUNwbMFTZQ6xAo1LZ3/W+plZOrKi9P4a/6a+7hQrnT4ArAePCj435ErvEBQEFkEHuw9fXypRT2XPYQiqY/UIe5G+HOy1jGow5LVFY2fwIttA+tF9JIIb3LQEcQaVPPdB0wyjQ53Y5kGmCL3ieUJsEzXOAHlPiyFPrNXPyM7PB9fOd9alBHgJZQPeqxYnZQ3xWgh3xf2Yu2Txob+J6uD/bqUDfJACSQR8Ab6xWaFMlZh3q7jjnYw3u7++oZyEI60u1TlqtLspydcEWlsvLRVm/W5ebDzflw5cfyvX767K+uSwFAA4k08DAASAJAByXANhflrOLZXmFjQubTW+HwtIYOEx3fmrsZf/M3YNiq7DL2wgZ6v0UrQnaX6RKbdjJcJF1jkoAjosV2wYtAQgKBo63F9kszD91O1qoPIGB41HtU3YAcNw3AEewcAjAcV8+3T+Vuw2+D90GRgQAMMCMqZ/yBABEsGQGQw3uo7anGcDxKuaLAHPI40x6wfYsztyVgSn2r4FRlDUCtRaltlCB/Vi4fQr+VUtSTmu0PKl7CbY+xjABcCCugFgBWvUE0KT6PdFCpQJPUvsMf8YMEW6JghW/WizL7eW6/PaX35S//dVvyt/9tgE43l9dFzZ7k9FQGw2ya7yWs9grbN0asgG2NQM37S9ZeDwG03ZJfiUzZlKIo79iGxfn9RnZYhbrGGtBm8EwgVqoAMCB16DZDgE48imBtjbsv2MdkvNoBxTgIwM49FwC0gAgRDaKN7GF0Ed7fpG/c1YqEMzn6FzYxXCESYlYtKJYhb7b/D+PpcUA5VtW39N5AyuD+Fue+X5BKOcuwLXteBxxFydqa7xymr/AGnNvPj/X+09AJOmcMYkzJAABPt+IFBsIY3ImSTGiPl7R4nzOt7TzbM5laI7wXoCJ2HJNAI7aXs9yVP+1f9JiVDWeVOEwEQ9Lx+j9+D7W0GeoKbNOBRB18BrD91OEWTIxYd8Qz1XrUyXQhc9kjstpj8l3cjgj63mON2JeXD/a5gCXhbKrp/7EwFHPPlHm8/8lgGPOvp1q97yvmit3OPZySjw9X7OPRx/7fo5FT3Rmb2j7+GKXhJ9+vG+hEmzHk/3VChtyDqP5slOwU47J7/nVHdhiMPQwA5rr7DPOzVcfo89xel1EUZ3+WofinKNr5ucazT/eH12zH/e+LkgAxj19M56huWv29+/Xoh/3MZkb3Wc0fvs/h1rzHdpPWU5su3LsZE73a3mnbLD9feZk7Njr+dlH9+i/P5H1YBFkjM+gys5m57WY2zPtHmFMKvml6b+iRMI5N/i0SU31azVaz0Ny3b93cB0GeuZz5K+/9il6l3P+l3/9ZwI4ssLIoI08IftFIGFO66Q14IMqCKbLPJqssbLQlsjOawtKdyp47yZ+f//7UzhnfA6LrodPc6D3RgrpmCIbCfaxzdIv3qlGdk6ZzN1vdN1jSuxzBetUw3DKdeeuNRrzKc/Rb+DPWZefohj/Ws7U3Hrn1/t52FNCin6FgFc10WBalU7cHwvqz0Da5zmL44U3Un2L4+kOGbU9REKztqrMacLrVMcnOyXHFN6c7pmTgX2dONYHk/mYBXBExLK72egelrNeZo6N/5DO8DxlGR7N3Uh2Rtc95JT185lbqKCCx9TXAG/gB0G8KQNHAnAgqYKAa7RQeXpGr+UnVZxEYsHqX8FOBXiZMImAqAAcSgCw+ucggAO93EHje1Eur9fl+vayMnAAvLFAGxX27kXAc6nKx6ChtqmjIxvgDdZm1uSfq8AzXWVUPUR/eldAGMRRARwswlPVFBMutawmgzcM4NCBlaCKvcBvptxMBwSnZxmxcPJWLT7qterhw4DKVj9W92uMkaOtzkIKIExr1esBHJ+vCRDqn32wWG/ms2vB+0eSl/JnWm73JnWgpjqR8y009u5Tq0Lac9ApZQLmoiZHHMC0/DcGDg1oGoib6rspA4dBD/M+yFQHt3CboWJ95cqsbjgVwJHmsxmO8YE++1Jai+mzTgHBvbbo5mUCHu6v87nWu63MFCDkErWZ6+2Nf+K5dADnZk8PP+ePHfv4exLRBp5SzDcSDQH6svyNr+Cko3UUgsAOlbnHazADlaBTjootVTOJgaO1aFACXXIncIZ1BHTzIlo2aJhOhgVLR22jgr1FovohoKtJX96Xo6cLX4RlrOmZWn1YOqfsy3Szk7See2cavu8ASSgfAjdwiI3K2cf7Tdndb8r99wJvPHzalMf7rVqnvKnCc7lYEcxAvfF2VjZ3m/JwJ/aNzf19edjcledHgDdU8cY2GZGEW60vy3K1JvvG8+tb+fjpvtw/PDCJzRYqSBjEHjZ7hCtTldzScyOBjUSYksZKGOP5kABHMpzgDYBCHh+jBce5WqbUVgfLqtOzLca1XZmIhBADomgREgAFPL+D32p7ocA/f9wKIm3famvrcjsIrCQ61gmx6fX6slxdXZbbm2sCOHA/BshRIU8Aafw8ojXMruwe8aO2CwCs0DfxWIKhBFgYjy2DKOTz1qI+VTUiue4qfgSAz87o6zixy44JpC9XMn+FdiIAKqxUwe55rQwHFRyqRJ4r/GGPKAsEw4C5pjAR98jWLzvZ9PM3gkjkCzUgBBgInslIIQCt2uxozxNQENW3ZjOBWkFy9nK9Lre31+XdzU25ur4ql5frYHXAo79wPVfxzJgHMdOdEwS7oKyKwQxz/LDblrv7e7Ju3G3uxZrx9KTxXiz4HSSK8TvmmCANADS2AhIBxOGAOwA2AC2BLYYyawBHtN8BgIGACyT+rL3xUAz0G5ALtgol0rXGEfqvZxqBkQRyCSBQ0KabWQFgA7IQBBuBAAjat/Sp6OVATqMqOphPBKaSYCuIFyw2qQKbOofg3gTgiDYpBFsBsEOAirOThrI1oImT8H3AkInGSEDUc1ytzBYgpH4nEs4j4Ab3odsduGVO7Nd6Xo2sX44BUctGu5kK4ogWDGxTQja4BuDAOol9YyEAB0BkwCSBDcUteJiMDpAW9/aTgFgEejmPExX8scYEv0TluEBIBmoAbCbGIHqdwSoFIIsYOCJ5GECTahu4vgbpmJlP12B7JALhBP6GTaWOTwnv6lmk6knKkRlLguGCOicnMLPuhe6J75sVobVWkW4gwJLgGQEKwTpoW4A9+unujgwa2J8AgJiNQ+2eluV+c1++++67ysBw++6WOpgtNJHMhu59fi4PW9inR7bHhC6gTiGQY1UWy3OBOK4WZOJ4/7P35d3P3pV3P7tlG4gXuDarZTlfi4FjCQDj1W25WK3LK3eWZKjm8rin2o/mct9vaNYfv02jG/qKAFd7/+WYidyEiV8YkcVomxhnAVeXByicXWQoV+dldbFMLVQW8iMIClBy1TYcwJodW6j0AI5N2YCBIwAc390/lL8EgOO+B3BAv0d707enV7J+udUabR9toMAb0LNM7uLHAI7UIqOeAyO5L7Cg22SgFYHO5zybB+gKAA6cpwng4A9oWAzgOKONqOsZAAnOLnSKGTgIDgrgAMcq8AbZOus4E3uIW54FIMSnRwEYYbuCYQr7krrvtawvFuVmtSrf/s2vyh9/+7vyh999SwaOL97dllu0UHE7FjNQAMgHeScDZ5yHa8uWSJpbvxhgF3tVutN+2TSJz/0bDBzQOWQgCxDLC1h/EoCD+9YAGHxuIQAHvA63UJmwp4TYBmak+oVic0JBh84U9rG0i4L5MVqoyDYFS0uAgDB/mEe+Doa3mF/oDsdlcC0COPAsUZhDHZsTIzFfk/hgxOkZS4wwvtr4ROLeMRDHL3zewF4jC1nSBbFvfeSrGiLOV2ZG9bFZX23Ml7iW/VyD72gvhcajHExyDTlOkgtUJTBWOV0sxUlm+Zcqfmv6anruDDBhNR7xSzBI6RZi4MjJafunAtHksU8BHIzUQJTrZQWuHJ34Pc3NE4lrVTBTY9apkaXanleJ9qpHeb/GTqumcPE+fbkA5kwKj5zIjgIE+iQt79MXDem5kz0P9hoDqHU/x8bFyNXkQb///D/+Y1l/9c0kt7RvPMYJ7Py5caSlfeJQziVfJ8eQT/nOoTjvXHxaW6LZ1uy3cM4OAirCMg++v5fHmLnP6B5zeRPLP2Ur4rQ5Lu79lcHVbZ8YuLG/OqfmL0Zr04+/j9P7WfJ8HJqbPvY/ygX0Mnno2qN7jWT6lHUfPUsvP1mWRus4l0PJ18nniz7H4XH2Mjsn+8fkdzbWmiap33tZXkYADryf71uLPKm7G+jI8ZosQ4fW5thYR3PQvzaRh0GxtWLzueBm2k6ll7V+fWbjfAn0OI13T4FEvcxk+R/J/Ug+DsnGKTryFPnrx3JI1iey/d13/0IJ4IM5AnVo1eO9OUVwSMD7zd8/2OhB23c47MnI5oxQRbDqSfmdsbAaFT3dIHOG5nOMyJxiOEXZzY93/9tzxml0n7kNe6pSPuVehxyDvL55fHPXHV3r2AY7pJSOKd8TxP5oP7u5a4zGdUyB9nM0Gv+hORrtr+Z2do5HCkLkKpJ2/REDx/Rpc/9P6YdWVSZnyIeOqFZLr/XOTDZqI4diZLgPyZ73lA2Kk9Nz63XMgA/31xDAkaJJ3ZeOPcOcrM8ZhEPPMmeMR87EZK6OOOPH5hwAji/fKRBkAAcCeKwMZpJE1b1INjiJoB608RoBHI/leYdkVLRQAfWrq0LDgVElY6MjRl9lV5W5gtM0yFW/xuHUyHwmftCLeXVRrq5XBHCQgeP6qiwRLGTV6DJ6+qJ6VNWR+cBKZysBOJjIjMBAbp3yxrYEqm5HKkGAlGclDirICckBbMyWCGU1emqfEt24KwtHpbBG8CnAKjKASqbv720dZCMNqV7dLAtrlaQje1T3J3uMRhiHZUKtqsWhjYkeS39UmXTlcvVD6pk3JU1zeDW3UxCYouoIOIsJETF1ICPgkpIUFTVdmUn2fYGJwxRANlad4lAfz5OreVoKxI5rXw0z1b1s51DZa7v3PK40bzlwNJ1vB5SCmrymYrT+XufqSaW9neNYszbiFANZP6NdMd0d/QX6w28f+mmfd63NrH1NvqGTJk1/RjR/+OUaguS7h/VZZuTwxfwMx8IsnzV5n/3haboBfxmk1CRUD2gYe9pPVAre70iG9oCOSH5IU1FnMQFK5qAM4FBlk5Mlmv8OwBFAOwOyHcw1A4fbrYhVKHoYO5lSA90tWZ7K1ZKPH89Wk114pixb5naZvqb15/9PQB01iRugFDyXAQqcuTdXxuq+aitwUd5AOf74XB4+3vEHrBs7MG887MrzFskFsG+cl9UCwAL1Jwdg8XH7yJYpm0935eH+vuy2WyYlMK9I9GgdkecQiGOxXJfFYiVq7JfX8unuvmwfYUtUtMqkNVkHVE2LNcJUQkKUK1HQc7lcl/XldbRaeK3sVwQ2kCYf4EqAdfB9tQNBgg+2kToX8xCtGwiiJHMCKrQV2FaLiSclcdBaY70ua4AqoqIdj4XP2R9Ago/AXzx3MH3Qj3x7ZQLRlaFInAL8gEQgE+VsmbKorBsAb+A1BKYJRoE/gblABfMj/Ay9RsAD/Y4AcLDdh1tvmEI8mBk4pw1owgpgAgax9vANICOqoheYSrKmSmElnNSK4VztNBbLcrW+VMV6PEPtuW05ZrsOA6pkW8wsJhYHJa4bwET3XCwAtEGLAjORCRTFyno8L9uNiJ2AyRNWIEbCIZjD8ASYQ4BLLq8uy831tXyjK4CHNO9KVoh9w8wEFlcmqAl+XaqVClkyduUTgBvRpsGtP9juJkAeBG3Ap3p9094AMAPrRzp/VIwy/1DgJqntzSsBHmCfQbsb3AMgEflVYtTAfgADB/UT9BHHjhpqPTqS92aL0VxCVpQ41TlG11HMJOb8+bkmtCHTBJxg3s3aECAd6o5ImjS2jWmQS+MK2UHCLHSM9ZDPUbRVkbuh38k5AGDLMhBgu9SGQ88Y1cyWn9hb1V7WxIZaJCnRJbACGWXAgGDwQOgizkvInpNYBP2EKs7nuVq9SKaeM/lRvJ6TMNJJ1iFuHwQAB/a56cpddY/kP/QQQAS4lu6vswXPHawulg702LDGBlRAHzJJHYwsrbpSZsMV49JTSpqKLUoACp8rlFANEDmS0QEWc0Jf7DxTphVaaoKtda2aVEtthPPc2TE4dDbsW1b47M35iDWyT5vBHniO2maK+nQplg6AyRYLndWen2tbFehSSC7ad0EngJEDturjp48EY6H1yof378vt7a1sDExE2J+Xt2CPgF0B0PDpke2XzHgIIMfZxVtZrC8I4vjZL74oX//qF+X1opTH1+dytlqUM4BLMMbLq/L+Z1+V1dUNmSUIxiLbgGIWBMbzJzOiRPX8xI1L7ISVuLfFHA3cjlSdzXA+rEwgx9mJcws3vuaYZHwAdyAgM9gOwbwBEMfi7II/xtS7ZQlkmbb0FedoADieJgwc99sAcOx25fvtQ/nuflP+crcpd5vnsnkIVkcm1INdKRg4GoBD+wf3U4GFARwGQQg84UR9lkkDHmh3gjkJtsEtR1VYES3Boo0KgBtqm3JRzpdiaIIvw3NdAiHEEVb6K9iOJE/tR8ANtGwNAIdbvhAcEK1co/UL9EdtIcJzdSRkw+bBESKE+OysrC8uyuViQeaNf/d3fyh///u/LX/7m9+W69WKrwPAcV4BGkSYFDBtAMBREysZmFELA2Qr/V8FhbqVRUhUO8dCHBRhAOiT4E45oeVpJz+RIgZdtLhgS6FnMr+A2USt8c4utJflAzWgiIicYiw1HthyA2SnQuudaD+hMWkfmfVMNqmxkFiOCGYJUKKZQ6wrbXgbwE2QADGJaY1qbiLmjbqSrDXhDoftawymhXoLclf/Cz8zJ8lcXOEl9/kPrVvqf7WqI1jBg72jyn06M3j9FFoKIDeBBHqi/B91eAUbNJYRTao+qetMmUJsv83YNY3RtpiDLtIYPWiqEwjV8i/KET1wXb+km9q4A3Thgh+DlaomlAE3sKHOT8gj7Ryfx/6TWvJhL+tcInAYVzb5Jj7JVkYrgjd0jhEgV34K9D4B0/ZRAnBkN0nfT3CPvSN7yxURAJTAqtBHMfgQ1wbc92nbIGWO962UL//TFMBR53ciBf9jABw5hu7bH4vdzsXAs74/9vvoXsfyMNm3OXb90WdPj903Bg59pzFVZB/bPn8P5OjXM89x9tlGc9+JQOx1yV+fFzCgLa9Xfy/piuSrpN/76x2bf19rNO5Tn6V/jkNykPXb3DMck6PRM33OHOX7jq41ytWM1vDQOsztOz9/tkv0l9Oa5vvTTtaYQOjb1Ibq2L7O4x7Nd/7+aC/112/n1QD7ZSCHGbrNfJVYWXtZ6u2cxulY/8B2en72CgzHcdxm+6asOb2OGY2rXztfq9cBP3aP+p5zcz+cczz/99/9S2XgmDMwc4J6SNBH1+qFZW4Bj23iYwaopyDrN1V7nvCUary3OTH9RB5SZnPzM3/f/W/MLdChax8SnlOUy2gjjwzi3HyPFMUh5THeoLr6MVkazeWPWZO88Y7N7ej9z1GOc4qyVxjHxnG6QxIqL4GW9o1YOCqDUMOxNTgkG5EdrGvZHKAWNMkADjlFU/rpPC/ZAfLaZ/kZGdRjazNysA7N/ZzRnruPCvgGQBeXA3U3m3OssqzzEFsPc1PqyIPrke41MjbZmPVzMHI+ex1wihOI7xDA8V5VPqzmMWiDVNdi31AlbGPe0GcU1BMDh1g4SA2NqhpTv6YKOjo/0c9dB7iomFsoqKqf6NddGRlccamQSAVwLM8bA0e0UAH7BqtHMwOHK0wbDjAqBXy4U+sBno8jCpcrwQDiUBI02hE4oBZBXhzQn58VoWcyk7TGkdR8c2uBSHTi2YtAGz581hYeFUPU+oSFpVNVWCQsa9uXc4A4tDdzRQf+nupcy2NLFut9Bxw6ZowQogYUVcDMlS3UCdHCbGQT6r4jSKaBODLdXKRC6rDn9vzIdvhxFYOanu77zzvBUF/ngB0UdqAnBwT2gzCcjuqC9An1eIQRgKMGgJ22b/eZ6MoM4Aiq0Vmb1NRMqi3Zi3AcM1VZ68TjuT5n7lqTSFmVkP5GxwAcmso4AMdBvOnHFBHrLqzvpN62B0HMIwBHLHy97k+Zs8+Y3vpRA1Cq9WxClT4TnkGAwaatbSTrrZMw9n6rowrmDQa+WkKQYLNg4Xh5w+9m4FCSc8rA0Vow1ZYqwUqjJJgq5hSU9WejIh56rsq7AoBTkEWLdOq7Wo/2mUh4R+Aw6zPNSQpczvih2W+xbURwHDYFekh6OuiiyZKuZMzL7rm8bHfl7vuP5f77j+XpblueNjv2mkfVJKaZnz1fBGjirWxBU3+/KRsAOO7uyu5hU54fHzlMzBPYKjhqJBdcIcYk94LBTAAj7x+2TGRDrqFPwWLh9iC2+wA94AdtHWAXUel6jqTRxYrJbQAZwHCw220ruEFtU8SagsA4mRwCFMAAbCQEEFw4PxdYAAlAJjID5IIEogMVbnmAwKr9RydYBZxQxTjtcgS6/T4AHG41gGQ5gA+XAEAgkbhes5obfyO5i0QS5PFxtyODCKq/MR8I/CJ5yHZuwdjwGIBSgEhYwQ8fpbb3ks0RM0ViYYi2F1gXJXSDcYbZBTkHSiDqWZT0UIILwI31clXWK4EWkPxnkivorcXCFXTPKTSOJLqBMJADfI5tRaJdiG011taMHtxfkfjA5wGYYPKUvpVayDgh4zViK7UzFO8CaLIsV1frSLJek3UDcw3mACaSgqlAbTWU7Ma8k0a9BsBVUQ1wzsN2S8YNrAnGgs9AZtCO5ebmJnypQkAPGDfQwscgIlTqqjOCQK7wJR/BPgHmETBwuIVKVCWDjaKxaign6nZBSFRj7LiGmDUM8tCe5t4OEED1m/dU9RvXzjK3ptxHm5Twh5Qgi4RU+Hp2AHqfW1pJ8tNaCLWqU4pSy7VJJwS4BMlxMXAYKN/Y1OwfVD/BDA45YBiVzpRn5pjEkCOgV7RFMmgXq0kZDYBEgCTwtyxrO7P4GR2Q5hhq0gXJ2tDIrhAOQAT3A/SkARw0An7e12DyEdgA8kN9nfdnVJBrL+XET7D/uXVSVIDbPxXARs9nb9N7Tns02ARibJW9gi2C0IpqytZAP9esJF0Ct7UUwxzYZ5oKWT7/zp398Lr3rtk1HAw2eAPybJuG+cJ3pIPV1sAgDlbIRxIU9s7XBdALgD6ANHB2AygLbEfYs7gubMbd3Se+z9ZH2BdgylgsQkbFrAT9jX1F5p27O+lvXueqXF6tKA8XizOCOH7+y5+VX//ub8r5+qK8IrsKQB7aqUDnrNbliy+/Lle378v5YlVK0N0r6Sbd+1qkQ9satIQH5HRynk17i3MeXkLdo/47eavUt5336u/pDZ902ppW7z3YN+AzALCh1ikL/k7GyCBFVLuQAGMyeQkAxzNZONhCZbsp99v7cr99KPePu3K325bvHgTg+O7uQQCOLfaAwV5qN0bAw9Mr27lVBg4yMQUDRwJwyM6z59akhYr9b7UKwd5/CyCiWKXUNlaN5WcAACAASURBVCXAG9zzABOYdSOYIfB+BXBI+dQWUFjn8PC1v9/Y/iUDOATSCgBHsHCQLSSYNQjgMMgs2k9pb2eq70DxhZ4gcJGsKBf8+dPvvi3/4U9/X/7N3/5d+cNvf1dW5xdliT339hZccQBy6BoEhwRYUyhD6aVK+xMJ+swH6biYdZjtTbMPsJ9qj6UWXIDXAXP9Vp7ISDUFcMBrf4IuDnaTcwBqAcayXcMcxrlegAhJrTAJqbCTY5Xtpj3v2C1HAA48q0B0z2RNNTsVW4mx1ZpsA1srVWBBS65Qx/EwLn3IPRrZeOq5YGiwLqQ+SXFF+qfQwSkeOkyS8dpEegkPmUkwE+ORbaZaxrZVI0tIske0fSmJZf3rnV9jBtEajX9HlTVtI/8ODyAAHNlu59idGTi8ho6F5LMvxZHKRiARyxb3MdhRprmxPc+mvWAAh16pLZRojh15ccnGfvzEsVEta2JF4r6NcQWAw7Ji8CbXP/kzbplIsGoAOORLCLQD3aL4V4wnzqRuoZUfssV6WuyKclKBpTpHUcPbRzFQxeeTSCZy/uPR//8O4Kh7ambF5+LfvRxn2ex/H83zsdjxyLfJr8393j/PKO4dHubUUk90z7jtna/VAzv6qRvFG0exxrlNRn2YdI73a/9s/TXn/s7fm1vPY7HO0XzP+Z+H1nu0Pseeo5+nPNZDz9OPebQGc3I0ks9jeyGP85T19vX82d4uHQNwSOclQN5fEcAx0gujvWSbU/d8LTwwGL0VJigv0V6f0xn7cuUGs1NJOCTv/mQv19lujp7xFFkcycFIJvPznXJdf+YU+c76lwAOPoyeaIapYqxu5gY+p6APKYJe8c0puJESmHzWCdTktI2uJefQnsu06vZzxn9onIeM2UjR+dkOGahTFNqxMY2UzUjgDt3r0CbJ780pUt+vl6F+0x16lmNKefTdrIg+Z57mnrd/fc6wHXNK5sYyNz/HZFTOcqpMr7+Hd8lq/KmTfchwHZ0raxGyQ2YnqLFtzDlBeRzjMTcUeq/o5p20NuLe0Izm5tB+PHVefgyAowULp+sx0of93Iz20DGZ7+drtN/m1iDr3jn56++/Wpby5Qcc4t1H95kgDvcqN7UxKomYRCD7BnqWA7wRwI4tkgxg6OgAHKT61h2dACR4A4EvBouCwpUgjhZsrc9nymwGCF4LmBDIwGEAxw0qwi7L1Q36M6/FwhHVRK4kxbVqj95IEuo8j/UUgMNBCL3manZVhQlNG5VQ+Lf2nFeiSAwcAmuonYCDBwZ0iHlE4A39kBmkgigUD2ikFK2axaAVrWWMDdFCgDdqxXqTyz2HLQM1qn5pyOE+Od5kI5LFxpNE33HFkFv1ey9jVVbZ57pFHU4FcHi/9HuLaxhMLnW5km4cOWA14Zyr6SYAjladNLJT7Vmc45sBcKTgcu9PqEIpBaI74F6f2ndlzNC/2GunMk4iHLUD3QcYPsH+qkHsoYbqXpQ8Vtsawe8+2d7PB/9OII520SmAI1dQVgRNfLiBi2bGebDtDDXkZOyfO1+nfT6nCnqQVA9WydG5rl1M7HHJ4hyAI4HRoLsI4lC1Mlum4HcCONqPbYzkzHTGQWlsvySAia5k1uFu+lmxDUXCMKrA5bcH8Cu5L9J37k/fQBnUt5GE1tyO12dW11guouozjE20xjCldAA4gq77/LWUi7ez8oLWX9td+fivP5RPf/m+PG925XX3XFaRnKGu5vZQm5ItktRgIwCAA1T1m/vytNsRGAEd54Q/6ag1EEo7atYQiyWbRLBboW0KdKTaRbjC/LkeopHUB/MD/sV1YTMEaBB4g8AGshhsaYcR8Fc7MjBurNnOArYW84bv2W57SVQ9j9YGAnBkv82VbabPBkiTSaRIJuAaCqAakIOkgUCdFSgTrBxIDAL8QHDB9RWZIcgOAWYI3PvinN99fNyV7eaBicft447PCGAAgARgaQBbA34IFgj/BOANtVpQ8t/YLjI6vEQv9lo5nwB6EcyfBAxCDiG7ADxg7i9XqlpHsh/PwARwbXuWAu2mFCdwJqr8IyGGeyCQLtCrABzWi2JAAYhG/9p/Y9sPAB4wn8F2xv3MpBAo7/WjADaKo8/IsgGQDMAVmNura4FjmDRHojXAG0pwC8SCvY01Q8sFAyrMhCD/T6wwWG+yyaCafo02CpdkT+Fabbfl/v6B7XuwZkw6OFnwdlaeIPPYN/gsQDh8LlWN8x5kdot2GtF+QCwSkE20c1mRvQHBeQBKcA/MKRkZKitDY3Gwfs5nCM2xZFDMG9hTYiMxPFDJsUhUmXGNeyqAYJUKN4AJ6W8BT5rOq3ss/NfKJhHPp1ZWIbMxYINrPG4HCHv/n3o4fsQ0Ee34IgFk/yhgvxXgMAHjRxzJ13HwzvKX59CBS7LN5ExmqtiCbCyxXmSmiYrqCsZ4FUtEtJOiTklnX+6PYAWq4C+02WF7IbXYwf7H75BN6R61NYHsQi854eq5YysXswhEW0a1ilD1L8AOAC0A3BZqemrW46xc18LBTfuhAGwlYGG2TaOzcj6vZfYQzwkAGZ43yDR0RAZwYH7dPgnXwnxin/t7kDzMDXQVfgzI+/gxmDa2j9y779+/p07A/OF6mNPvv/9eTBwfPpTr62t+F2PAnGOe1lcrgjd++OEHcb2cXZTL9bKs1qETl5CLt/Lzr78ov/n2V+Xm/XVZ367L6/lZeT57KzvYjIuLcvvhy3Lz/oty/e59OVssyzP2S7g+ZC0CgCMQFdTLxj+5UjWxHFUML0VSFzFxmVkN+XdsxOpX+29jSid/xxlLZlt+e/xulocLMG4EeGMZ7Bu0BxMAh8BZTMAHgOPx+bHc77blHiCOBwA4NgJwPG7LD9ttQQuV7+425VMwcPBIyThN+HDQqwBnPr2x9RZ+B8MRwABk38CZ1Of32kZF4Am38cKj1LZCZBQRA4LbegnAEa1N2UJF7VIA2GDbFBqaMwINABIj+IYADv+rxKjBNrmFinwQ2BIDOJ7EwPH0LNAEmZp0trafwVYwbHESiwuAbGUCayxZuN8Ce+L8giwcf/r29+V//tPfl3/7hz+ylQpO2tjlYOAQrxVYOwIEQBYOgzYE4HBrFO7jaDUTbrLkzK2WYnxmjanpcRYvFJR+BKgOUQG1GnnePeqZtRicb0QgwMCBeb0AYw3AvmhdBhmKtkY+12cAh9g6/SO/mTC2iO/RrqWkzBwDh/w1saGQZSZ8EtjHeg7tQG32X+TrNwYTjsdtb6qd0g7FZ2kng52BUxAtdakfwwe1L1qBDtbMbE/bwBv1nJGSu/a4eb0wVg2blecrfMMu/prtnteITGfpc9YScYKpBKH5zF6H3CV6s08yiZNGjMpnXbOEyJfC6WFsprLRyjEiv07/6PmlMqDyPEOfRJ8Yxxp9/op/Vd0ULeG0vvaZ3ApZ8638lMYuYC3tOX4C4MOYDPWMwJNu3dlOfFiX6djyGDOY1rrKclP9qfx8jFsFIJvMtbGWsf+//M//26SFSu//7MlDyPHUWdgvOdh7v4vj9+97P+V/R5/pxzfndxwb90hW52T20Fjze8OY1dxD9IDM/u8awwkwdT2vjcEbWZbtT/bxglGMb7QfHWs8MPS6d3zfYwwco/Xt12C0lqPY/2jOR3N/aI3zWs/JVP/8ef6Oyc/o+oeeJevXOTnKr8/FgvrX59awl4XRtft57gEcWXb6veOWZjm+YGB4BkIeG1+vD+bm/Zjs8HsywhPgIl6vPsIRAMdIp+i1KYCjH+No3809d18wPjr7HttLx+aiP58dut5IFo/JnvdTlY8fvv+zjjM1EXYyHHMyT3ngc7/PCkyiQMmbLd9gdM1hsN3OUJyObLCHxiBVxh+buM81IPMCORWvubk6VTAPzfUxI9GP8dgzzinJY2s/Us6nKMxj458zmnPfO1UBH7vvaB5GG3coc+nFH2MEe6f4FEM4NQaj6ltdZTQ/x4z8xJimg5jHKaV5GNXqexySk96gHVOkI93RO1SH9thIHxzba7RjQdva7p/oGbrFmhjgQcV/Px+f6xj0ht9r/GNlKH9/su4HNkwDcOiwhwCDg+uiZ80MHEqgKFHzJPYNgDiCgeMZDBwvT6qoIQtHtP9gdbKq9Bicj4N7peqMKmN9RgFqOR2u7o4qcxxmUU26PCtrVJreoIVKJCsuEegXgMOVx6pIjOoJ+RpRIe5ge1Td1gSpe8sroLgH4GA1QVS2M0CNKgcDOBCmcVWB2wv4kIqgNRIm8W9QR1YGDosg1ymQu5FYV1uXBjjB+68oDU8MHJL7Rrud7YZksiVn/bumwwnVrPScxJgClkRxbiBpAnK4as4AMY4EoJkGvnR1tpSY7pyT9P0+cp93fjICO3xGY21M2ZoAAbqG2XUiyVHn2feMO5v2dAKiSd+PZ6n5ZwTL0hRV3ROvVb3jiG8NELenHOmKNgsRhI6wde8T6buTsqO/HgiBAY5DrUeqJskz4Cd3LdgkobFv82LzHdBDNaqU1lQf7wEP++wr9bI1Wje60WQFD47kp79p2VcaIleDtWequzRvvozkqm1FJF/HABy24wadPRdUeruFSgZw8EquSI1gZ68nZIsVeG0JNwM1G2ijPZ/BHSHLuQTdCd3cMmpSIRXtEib6ryqL0G1e92mbKe6hdC0DJwguCEppPCsS6LBtDKA/v5az5ze2SnncbMv9d2Dg+ETwxtnza1kv10xIonYSQVTYOSSPNxv83KttysMDKbFh4zBPSKohGYIkJuZEhZyqyCcDwQsqnwF4BFvAG1tKIA2ohHn0fS5qReIWI0zsB5MDZuPx6aVst0/RfgLsG2pZYT2phD2S3kvaG+7sCKI6UG/gICm8mcxcBKOEGBqosVKlBp8lkkSYO8oi2rUzIbtQ0PZNVd1g0FDC6JXXBAPEu3fvmOxfr1cCb9xckxUCf7sCFIwbDw8bAjjYHgVMDQHScAJXLTeidQrpxTVvBMK04zH3D5JnBHC4ApY2xOwwQe8+CfynCv6zNwIqMMaryyv+KPEPMI9lW8FpVQuLMQC+BuZDANKoKgU9OllCnsvzo/wqM98AYIN1rmCCC/WuZ9DbAAdUKUd1soMvBiJw/klxL3nB2mNOMddgN8HvGg+ScsE0ERXTZA+JRA9AGA+bh7J5eKCMa7yisUbVK9lccP2lgBTwsVh1Xc6UZI+WKZBtgSpUrSk2txe+r1YpYlLZPQm4QflHBTD8STJzCKCC61ImoxUeA/3nSGi9lA1BImhV5BYqsQ7B4MAEj9t+YO2DAQfzwPkgcAPyHmC0iKtQx0VSU55NgJlfnqPlhhhimLxjji9aArSC48TJYOMf/iv2OFlOxGbAqlgCEaSDW8KqtZpzyw75S63amuOM58IzEGiVzHMF1yLZFckLM1TIpWlJjOprwzoFKMnJ3nwOq6C9cBWzn1XtA6rcKc9KCDte6HMM5xxyyupbJYkNsJBnI0COWzixjRLa8bA11GPZsXUSWjIJlmJwrqp80a4xFiLeqwCOzMJBwJpYOdz6hUCHGlhrZlj+l84gDSDTmBtZuR/JnP6c28cZcuC3sqCE/EDO2Y5ova5AOnzGIDi2cQo9zeULICF+px4gG0fsR7SRQGsggvekf7i3H7ZsgYS9hc+jBQqYOPAAkMXvvv+u3N/dc19Dh+Az+Cx0Ms5a68ul2muhNcvdQ3nYbIMZCq2a1mW1RjX1Wbl9f1W+/Pn78uUvvihffv0lW6m8npfyhBk+Py+r69ty/e5Def+zL8nI8cIzgoLKYN+An+JWi5KbWpgf2yDsfiTW7c1J1nStluAOQEcFcER62/q7c6cnYHi7nOFucy8E8wEZN8joIAYOJrz3AByyC5bnx5enAgDHBowou4dylwEcu235YQcGjofy3adN+bh5Lvdb6AnjCNRWBLr09UkAjjcyZYaMwJeojBXBuBEAD9hsfpdncE1mbTF0dlYWAP3FWZkMHKiI935BkjW1TxFo46y8wW6op1tdO4M4JmySAaYVu0bYNPohYnuoLVRGAA6zcTxH7y26vjBWAm4JoOPzrgAegAisyMJxXv7+29+X//Cnf1P+/R//WP7wu2/LBVrZAbzBzwG8IQDHOWwbEst01HiQj/tIz+M1QSJEAFg9+syQQPBHMGT4nEIAh8/iskeMBqBVHlqggR3D6CSApc7gC76VczCRrVcVHGP/xpW8ksPUzmUC4JCgWw2aYQLyWcG5lVEhEvcxz/YLCUKmXMjnNKDUF84xKWF35C+SFcPsCbXK2C6k2tvYntg+1fMH35u2wuBZgyxkkXDyRo+9a5YX4cTj3ryvzgsU9XreCD1eEQLpDBj7uul66X8ujQstGDsKvzitqwFhumlrZ5dbLxngIbPb7uu50GcjpuG4QciQ2hIKDGGmGKulubMp58IBkviQdYNa56mtZL1/jMttw3i/WEfHoKiea38UMbHw3Gg/Lcfq7KvQ10GMzGxpaieg5YwWbwToupApYnzVbdIa8mminWEGZ7sQwAx3lO9zMdxB/imTMbdUHfYZaLOVyHTc5ecAcPzib4SWi/9G8fScB8i/J9drblkOXtdvHrt+vvgoxt3WfjoMy7bnfnS/fuCKs7V417H5+Pxn2C8A8751HLPGujyWjv0nx+W9v/qYuUEV+fnm4vN5T/gzo+fek5FoC5V9wH4++rXtx9Cv7dz69us0khnLd7/eI+Ec3afXVXPPMtoDo/3T+8Zzm+TQuvRjODQ/WQYObcg+FjvcA9kOJNa8PYBhCtZah1r3ZTmtrVlrHDvHI/t923L8p+qGuXNI/X4iTtA5Mhg32Gpyyr6Rz3hZJsbr3gAco/cPyfto3idzNsi5ZdkeXXtO5k7Zo3NymO/ZX2fu73qG/v77P6fwlBZ2WqGYpqE6AntTM4EJ+jDPxeFHq5dk3HtFQuakSLv8dAT1Gqli1w7V/kZyci49S5PX+vF8hx7AeGijHlIuh5Tg5yi5XkEeu+ecsjykZA4ZnjkFPWd0+tcPGeW5DTfaAIeM3GijHTMso3ucMkd5/g89q9+bW6/+9R+zrr1zMRp/7zBM/479GAeU/P1TlcfQICkim1DXpvvdB29Yaff3G81PVVQ+9MS/x8bqMeb16g1rT1M1Nxe985aNjr+jcRrAkQxkPZrnxNM+WKaXqzzWCcPACJHWHeKOremcERsZmP61Ux1Aj2EK4AhK8ggSCayB4DoST7uOgQNJFlVxPYGB4xF9z5FwAIBDlZjuxcpEAB2FFiQi+wb7wKrqQ1SMOmhWmUqHMQIXEHxBLGl5xiTFFQEcV6o2vUTw0gCO1tPXB7rGcNFm37TpnO/oXU/QBgPs+wAOBqBYFaVDKZnTCeBAbU+ANSoTB1g3BNg4A3DjPH4iqCK7Ou2jVwNTcRBvY3KFJ1J+AHCoXYLWurVSmd9LBnBE24OQ+QgJtQmZVPxP94CdUyJubefzwSoC8dJeqkIaOcqy5fsOqj+LKjcnGZ20cl8GqbDwNrqgiAPuTkCS4jMljPd0S9JXmgcnLz06V3S3SsF6707BUn4ChDNxuIOPJeugOk4HkNI8kSa2/q3gUHPAe4f/r8TAMWSsqBGv9KSNglovOox1OPgxffbD1nzs1+4DOE7xCaafiYDvBIbz+Vc5+Ru1R6AitfsAjnyl7Pz+FAaOBOCAjmDF/rN+CDqLv/mvW1JpL1oPNJr4tBdqa2EDOryvI5RaWTWM5pdOa/vcVU8OvWb928Bits/aY95zTQ4nflUE+Lxr3Q9b9dk6ULZAnvQVbROYKrZP5XX3VF4fX8ru7qFsP96X7adN2d1vy9nLK4PtYF5AggaXA0Bxs9mQRv7Tp/tyf39HAMfL0yOBimTdQIsQUNAvV2S1IBu3qdSfwX6BivLnaHWC2kwF28Ft4LYByERgzASCsGIdbA5uRQCgwgsZPLbb53K/eSif7u/FvPH8IpYItiURqwWTYmyJIsSdEwrWLbW6sQYmcnLT6ydmEMw7bBiug2S726KY1UAJJs0R2ECUdFQy8fb2pvzsyy/Ku5tbAguQOMQPqztLKZuHDZOHHz99LPdoR7PbCXzBhK4qUMW+gbYqYnDAXIp5wS03bG+aHPs9BioSo4xkaApYtouhoMZZWSBpuVqKxQIAjqvrYLw4V0A5KgyZpAuwAwLWlgEnptV+AIwpAjmwpUwkZNlqAkAbJtDU/gLmiACISHCpPYzAopgrAnvIBKIWCgAlGLSBpCsYODDuy/gd78u3SuxmBkMWAUvAnoHqe6ydZHwTyWMBicTQosSuk8wYA5LqAFPUPQmQD1kx3phof3h4LJvNA+V0+6AkPIFKaN9AAAcYxPAd0b2z/QmouQNQtMDcLJfRUgXsN88Ef2CsmBf5IuGDBZugtUptxWcmFCSP2f4GrW8EHkB7HBUPu8o62vkRwBQAjlhf+6KiNTcgy6yFQf4QLePyWQjPh3HCPSSICxXoAeDB3wI/BLA5Eqf5+3ZdWNUeJtBtQWolurJYqrQPEIt8JzHv1HNRD9xw7/iO4p4sF9FCSWCHMUuk9EdLsMNuEIxwEbqL12+sjAZsOwGr9lBT9h/IzZatP9ASCgw8OHOgbZBaB7mlkuxDTadyHAbU4D08P2U+QOIEQERS0MkefNs9qqu9cbLW4N50DjFzAWTMTEtMjubK7OSXchzxHs81AVgxu4ark1lFvAC4SAAOtvziuUI6DvqAyWaA4dZXnDPYIcwPnhnfAWsGW6qs17WFinSZkrfYJwBm4Qffu313W7766iuyL2Dd8v7HNQnuKG/UzQBV4LwFEB5+/um//nP5l//+ZxovyAfOXgBxrC/BZvJWzi5eyje//rr89ve/KefL81LAzoHkP+51sSzr69vy4edfleXVdXkD00Ak38BU8fwmBina7T7g1/v9lm0nBWXYKqgmBS8bIwSdEtmI7J4xVWU2wwBqW8JqEjn6hBOwwR+3UNEZNkgRCRpUG5Vg1AKTzMtT2RHAseXP3cNduXvYlM3jY/n0uCs/bDdsofIXAjieyqcHnC+lG+m31ZYjr5WBg0BUM28YwAGwxDMYOgT2EJOFAB7Cbxi8BLYc/Ah0JfCGgFVs02ZwVYA62OoAchkADvz7Sje1MXDk+JVjL2TgCAAH9SDPzbJpGD/HydYdKPTQD/cxgScCuondAWdssWNYpn0mIhgSuvStlCV8jnMxcKCFyr//05/KH7/9fTmHTwd5ReyggjiidVQCcICJQ8iZxnRp3QB7YfmyTpU9kJ/NcQRDBAQun1MxH5AZ7OMXgA9jPQAaog2Mkg2AN5ZXl2Rlw2tuPaEWHNbDqkepc5wYHvCaZMbgbNk0zxmfpQIeBDyBjBjAQb8N25U2Ukxi/i+3UNGyBzjywj5R1265tnxprCn5XGwounW5x2hd2dZXa0sQQxSbtPhQAm8EgMNrQ3PJmFM638Qx1bqxnbNbnCJUBB+bY4BOCSYS/O1z08S2tgNu0z9SR5PsimMH1G+10KQDdxBe1MCXXrPKJLQX80hnqWCnyidL2hGua4A9w//Ds2Q5duWz4l7yjw3OrD6JBdsgnWhsyvcnAAiwD+m8me9Rp6kWcMkuioXDII44+4WcTsbFGF3MXQCzq7wQqC+zQXAx/RbJh/cpN0f8xzGXUr76h/8iBo74L+fF8jx676cLtF9/RClNjtNlOczjm9zf46vzbLBO0gVSCu1rqejaoJV2r0HCrU5CAwzXq9m3sefVxbibnayCn2c00osp05hAyVVXTl6Lc3+cXa239IhTxuHRa/kz/TyOYuielwyA8HXbtIzjXP297PvldZ2756E1zjLSy0svJ1m3ZsGkrzPwpQ4920gGJzHNmfzGaJ7yfTyOufHMzdfw2QZx4JFcHNpbvc8y2Tjxh2NSthnyoSKX0elxfiUAPW6pWfWPAa0DJquRDHyOvPTzPjfP1Z7Fma4Cy6Oley6azfs57dpZ5AFPXTNy0T/L6Hl7OTm2lofmp3/+Y/soX+vHyPnc/ard/P6HPxOypol0kGqqgDOwQkLbTVPS60kNSeZktdKP7uMzckMtTl+f3CGu4UtV/F5C8jXlmJ6h3uaAQRms+CEl0H98TrDmBOmYwh4puEOv5fuMxj1nzPPro00weq5TlPWx5z604U5Rwj9m3L1BmTMGn7O2hzbuIQfqlE3cP6MVTv9vHu/outmITAxKbY8wfeI8/3O/j+aSn7Xj0wWa8ph7RdqvQz5YSc9ElVKi4D5mUA7JUK9MqxIcGIdeyY/+7vdlo4A3Ejt0WqqmOmQARuvZjPvUiPUydmzv9+vp53E1RX6WkdHp9cEphgzfAYDj51/EYZ4VPUqcoHrSDBwEarAKDgmUx9o3leCNzMDhFioB4GAQJw5Wpm9UH8zWn/p0AAebA6jvMhg4AOC4viQLB/5dX64J4nBfaQWkVHHg4hgeAPPBOjPPTAAcqggTA0dUtBO80Xqt18KdZ1yS9ZsB1ggwB8AbBHDEjwEcrIZQhRy/l8ajNbYtDjYQV2PQlgK4gQQX3hOIwwAOrXcy9Gl/ah+5CrmxbuwxcAwBHI2m1Yctr6n1BWV1wsUQ9rwDdbX9s5+Ur7rEnZQdQOn2/pyNc/J5UjnZMWzkfZOD73rdfolSwFWP9RDX5NN4teq/9bEdZetZx6egneoJ1WfM89LoRCdvJxkZ2dpj9n3//Xaf9p6fP8uTPVBLaZa38eH2VL9oolcTuEev/zUAHG1fTblUPn+22pjmvjvwzfeeafrEk31RkWaNFUXr3DNw5GdK/YqR2IyKVoA3BEhrIA7oMLVZMQAoAzhswxrVLFWmk3X59wp6sj6JpBGZH/yfQRsBIEvQc8cVrLeqnt4DcKRKuxywzsHM9ihxdlFAsPoraB8PsAMYHDbb8rwB6PCx7O42ZfdxU97QXz7AG6JLvyAwD7Zt9yDWDSS37+42ZQumiIcNg5Y4wxM4QUYJ0+Cfi3ngMbf6kE0Fg4YACgq2q7VCVOJfgFIbLA5KgjJpAG0fxXOk4QAAIABJREFUrctge8FAAQaODdhAkECP4D6SeABvIJHPliRk9VBSnNYp0VNn8IZ9l5wYwWtYk1wtjvnAf048Ylyq6DtT6xT2s0eF/AvZKsy28f79u/Kzn31B1o2rtcaHH3we1fWfPn3iD0ExD0owinJZLW8IemELlcbiIMYLM2gp2eHArnWF7HwEr3LiotpIjR/PqnYimiO3TkGyHwAOreul5B9JqEiake590obwjX4H1sBzp6SzAK54FjhCAKjCL0HSjAwvkWCxDWfQ2+wOQdUObcKkcciFZc0ADrCcYL5Jh7+8KKsAhSyiLZ3aRuhZleiWDGKuAbKoLSp2Apq4cm1xARARZFHMCkrC6zoA0QBQIVYJBOzVMgAsGmDaIEsM9g3XVOwbAhi8TQAckCknnCDtoNbGcyKhiN/ld0aLF7boA4Ao/JFQMSEJtfWQGWzM+iCWN7XP4DrXCm4siRKEBHsyaQX4Fl7y/oHejERATSoE8N1Jo4ihIBnnwJc0M9ojYX6m37fN1lyamS6Blu2vBniTMhMJtckZMSUnROvfGD0AFp74BjFX/VnF0EJ/lm06AErjejtYmaxTAAOUOAlAH0005jUAP5a/ynbRkoj4qOZae4D6Ktg/sM5syRMtU7B3CJCijImhRTqtgXfcElN6CXtHlqcyDaSEFecOQ02vWUeI2N+sGkp2k73HFMMpdMk58zwkoMTIG+j1q5ks6tksxlOT5nFe8V41+w50wtXlNUFfBnlhbvC0SNICvIGWKgRy0XZ08nR+TiAcdC0mAe0mcV6CzTKoBAAurD8ZhAAqQ8KefsIz9Rquf/fxvtzfbWgXkRxUyy61gFquzsvq8qy8/+K2fPjyQ7m8WZfLm8ty8+FdWd1clee3MzJvoIXKGiC+y2uy7JwtL8RQQwYOyRz3T0pWeW5rgi0DOJwMTUA95xobzCeHNwNcXhcsPELaW0FAtXtbjEBrrgIDAjjAUnC2ULIbsjJpoWJmJrRQURus3TNaSEULFfgS24eyedqVT7tt+T4AHP/68b58vH8qHx+QdIU7gv0shhkxVryWt0cwcLyWlwAxZrADCybw8wRghNqrACAhfe6Eu4CasBG0E9C3ZPwKAIfP5gQWCVzEMzQS9QRwiDVMAI4INNvPCuCT124OwEGAIgEc+nELFdrTAL/oWVAdERT6BMaI5apnJ6If9hZtVM7Oyp9+JwDHv/vjH8sfv/2W4I1zMnAE8wbZN/Q72DcI3Eg/GDeBI+lEK19Mz1vjZdUHcAsWyZi8NrEBSJje2OIFYxQwJRLbIW2Yy1fEYQDCvb5KzGzBYMBrTAEc3hv2QZruAQBAgDb5DQKHYt7MIMXxB3MIxqJ2TZhrseCp8AH/Jo1GH6pOwZQllSxvU7Bg9f6D2WpitzyzIlWRvh74p3zqllBgrKQCzAOmXZ8lxsZhRouPNnydb1wcYJ2s5RzkHeLBOeYKBtD8+9zUx0z9vDm+0OI4epcsEmmP2M/OdkM6R2voWEutlunAOv3YR4wD9kWzPcj3ywCJpnMVyfGZL0dFGEMOG4trt5N5AG34nGqhkueI8hHxIT+j/AvpVLYUrno/2Ec6EEctCEgxZwEyg0EM14GMAPTu8AvZQMJX51nIMiw5J4ADDBwTUZ/G0ObkJM9/9vsmF+v+mItdzX0n3yPbQ/u81jfUON4r7SnDH7X+iH/ruX161714tQSCH6p2N81fP+Z+j+t7jRmtXa4xrCgn0T4nmYlvRkwxgzd8zzzW/vc+7j2a2+k+nRaa9Z+3HLf9MQVdHVrTPCf9PUdyNRr7setnmT4kx6PrjO6XxzmR8YGurPGVCYBrf//09zl2X8/NaM5G6zCnj/u5GT3b0AaET6n3pvETr6n81H37If2n+FoGlrsl3Jx89nM9tw75+Uey6vf79ZY9a0C+FvNJLF3JTuraOg1P/9t/5mNyMiejc/t5Tl5O2befu4eOydpIf8zJYH69jpUAjnqgmQFwpM01FsjxMIZGIX301IU5pFD3F2/6DJ8z3tGCz03wMaE59L2558nfGY372LPMKeP8+kgpzq1Df79Trn/qfM09y7G58funjvkUhTQ35tE9TpHF0TyNrnXKHOAzE2c1Vz71qq/bp72S1t/TFiq9zGcF1d93pFjqaxnE0SEYs5NyaD3y4+A7GG9OCPTvj8Z+yMEazcfIiPdzkI1W/15/zTm2DK9jvlY/F6OxeA4ciDy4Bp08jGQ1r2k+oI8Mup0JG6F+nxxaV6/falXKzz+AMlqBIoE2pjTeYuAAfXkAONCXHQmKjoED7yNwRAYOV+D8JACHDmgMtOv4rAPbAgwcSwI3rq7X5RI/V5dsq+JgVK0qij3nblxq7RFhlrRXMwOHqpaQLDCAQ0lQBJIZQHVQngwcsGdm31A1wdnZkp13M4Dj4gK9pyMREiwT4qfMiXBHLcyKExU+QYct0Abox/WvWEIyA8f0kGr5aP+q4sEBITpomZpkAuAw0r0lTMAQ0eSzBVrxmkOfksHcQqUdkJq8T53fLNuoVVKVnK6fZXxON+Xnq8GuCLQrztgFtN0PuiZ5W5jCjbMzMcUUnNId4LCCyaed2JEahPIcdBWtEVZq38lN5vEdOc98f8KU0WRmZG+P2fixH9PJ4eQiAhO0IWSnftR+5XNGsP9ZB9ssS/1Bafr+6ffSntk/YJ5yhWNjOuUa48/kA5H343ROtcYjAAd3RGIPErCrB3BAlzGQRTaOxsCh6zZ/XHLYMQNh3SmDDkDm+fNnNW4leaVfpAVYP6z9NzwcNt1e9wBaQ00SOFMAx0QHJJ+G14/xm/ZYZfZnBGO8oMXDQ4A27rdk3Hi8eyCI4/JiVdaLJRMa0D6s+N/uysPdfdnc4wcMBWjzgTYhW7ZOYduK5ZKJLbUIWVP3k2WACWy0AEACH8lrVKACACG6bOhsVuYnMBhbDCARRvYNJGDF8LDbPpQtWoywihqU+GgpgBYDT2JIWKgKG+OAzYM0CDRgVgOBBgxsHAE47MNYPmv/6kg4KOmtdahBCSYB1D8d4wT4AUlZsG68f/euvH//vnzx4X358MX7cn11TWYIr7GBGz/88H35+PEjmSCQ6Bfbl8bNhC5AowDRRPsNt9kQo5e62acO13V7obIdMmDAAhJaBF0E6AbBF84J2VMwhwpiYE3JYsH2KWuyNmA9CGbB2MgyFm1kIvHg+cT8IoHK9g9kDNmSkcRzyXsRECE5MwsJQTpuk1J9AQOjNU78GPwCOTMDB1qaAGgCAIfZNsRmJnCNwQuaGMkFgDPbx2itcL9Rawq39WA7IPn0qwXAsGIFYCV/AEuUOJaesByifQqBNiGXu0cAbzAP0ToFCd9gowAoB+2EKq1EVNeypQ/BG0uCkPD+diuQCVkHHneVz1v20C1HdCknwS3nag9gZjeBMp2Qz7KMADETVgH08DmAYF3KtloW5Kph+UDBROakXQ5iRlU1gC6sJA9QRvZDxEYx9U2qra+gLsikZAXtchxQMzV6TfBHgo1rxzYlaOMU1jMxE/S+FKPlKfnGtX0TGIlsCOErZx+jAaQD4BH3wXxAT0h/aW95/i1Dvg6S3lgfyHEFcJB9Q7IJWTL7DOUmQEc6m0R7CrQtupAM1JYj0S7C9kbMGdP/PAeLALtxLZkAmVYdU546lg226ookFmQmt4PJ50qvY+93eg/5swTwxb7Cd6SDxEyC+2B9CZJ/eipX6yuCyWBz8DnoIryHuUL7k+srtUbBj/WswTjXt7cEk3333Xfl092ncnd/z8+BVcPzDx1ssBn0yvsP78v5+Vt5eo4WXWyvgHPNuVh1ttvy9LhjQhqfu7pelXfvrwuJq85fyvsv3hPI8fWvflnefflF2YJZAXMG3Xr7rlx/+FCWl5flYrUiJB0gjpzIqwl0U/YH64Mr8smASAsQdj9YjPA3/YdBbpYMd7Pun/won8emfrxkG/JAFp8zADguAsBxEQCOYN8IFgkyqHQAjg2AG2Cd2j6U+wrguC9/ubsvAHD8AADH5hkd3sQwFawVGcDxCpYN6hW1PDVQAnqGeioAEjqHK3kpEFhrt7VerMo6GF9sX7xH2XpuAuCIlinBvOGT54RxMMAcTmQyyWuGitiTZuAQe8hzeTOAg8wX8axk7JDOJJACyXizXoGBw4xaovchqBKrffGGE3gp0Hp//N235X/6458I4EALlQX0O9k34oftTHCWEXhjwrxBUKbADASPhN5Wix3p6gogDOYNVfir5YrylVFWISdWbDXoPBPACrE4OUn9Wl5wTTDsXF+V65ub8gTwaug8+YrypKVLxMAxijfyM/S93TZCbU4M4DATgfRXsIeE7wY5c9EC70OAS9soDb/iMQQYLhU+1LN9Blb7nN2BJfxZ7zbarQBMVJ2ZO4byOpGgD5uEMeb4Vo5NxFHFFpA6wmeSBpodnMZsj12QtsfAEWenmRhvjmNMYkzhO0PDWN/az8gxQNuFt2A15HudjZ7YdYOU05o7ruex5Ov7uz34ONv39gxx3qsFf5LnysbC2IZlpCFoBOZp5+x9WZWkeR0aO5fOGHVvpN/bM7RWwPXMEn7gRcTWAODgsS9Y2p7cksmti1Ls5+v/9f+YADhGc1V9spG4pBjV4O3hS3P3GH14fw2nrKf5WqPrTuUx/EGew6dxJvvD/Rjmrp9tYy+P+RqO2/o6+d8sF75//76AKYfjNaMx9vfrn6v3g0fz5O+Mxjk3X/k+/TXn/p7OV3vWU9d2Tj7nvj+aTz9jHmP2XedkO8vBsTnfX9tpHHUkR3mdRvrs2NqM5rx/xpFsNHvb4rV93GS0BywXYt9s7T2rzU9FH4f2e//co3vNrWOWzfyZEXij6uAoKJXJHzjOR5Tbof0z2hOn6Jls2/1Mp+zbz5F7753+uqfo8pFOy3Nf58QADl60TnDCl3bIqDnBmhuUUXIV1Zc+mK/VX7cXoGN/t+//jwFwfO48ZIU9+n280aevHrvnnDE6ZqT66x67z6ENckw4j23GY+t8SDGNjM0xQ3VovCP5PEWx/dQ56A14Vja9UZmTm5EhkSKJb3TU9nPOT77fyIhOXjsA4uif6dgc+f2/FoCjX8vegeidhTmHoF+Lfp5Hgbb8rHPyeMghw3s+mI3GNTe3IyOQX/trADhGspqfFwCOrz4gWChaVtOCI/isgCmAGxnA8aS+5XidCarH8oTKZrdQQeUPGTiUNPEZVMCGoE2svXZBd6yqIFb9ueLNCffoXa9QXVTJnaONyllZX6Gf8xTAMWHgiCpCrpurGhVhimqAAD644puHcgE25Hwp4QmwhAJpT/y90rczsISyZFw02qSwSmsh8AZAHGbfOEPfdfwg+Bogj6goaRFFRyz0nOqD6kpfVa9OkrMTAEdrg+TAQd6X7XclVFuCFWPPhzkljiWDHYAjfI+qb8IfyRWxNTkelOLVGXRFRPZhfFZJCYbqUEUFtao1HHwxtWN2UKLmOnr4UWfUYFcEhaKSTgGgKZAD8tZskhVvq75T9MzV3hqw/z/DHeqxK+QrU24qmJR7r7pytY1VT9SDWnS3pvdyRGsK4DjsD1SD0ql0XWP83S4ww0uoqmvvP74Y7VU+ExvRf3x6/fFB4nN9n4lurwF6v3oooN/LWQe0+BEHndNsKu4znRntx1MAHE2HGewlEJoZOARKq20keB/LXftXcxzj4K+Wlfa7xph8+TfT1gclbgBBtOekc7wPJvIe4Lw6NwaRxWZTci3SOZVFLO4eQXIEpKXio0VUbetSmFxB1erTw2N52uzULgXAjfsHvvayfSzr/5e4N21y7UiyxCIX5P5Wsrqqu8laSFZ3VfVMm0myNn0YTUtfZ6T//xNG06oi+fheLkgAmSk75/iJ8BuIC+CxeqRHAzMTuLg3Fg8PD/fjxxdn5eJUAANkgT7cLwnauP34iQAOlm6I4L2zM8nQANYLM2YcnxCggaD1w3LF4DOAIHgxnkFfLFgQXpiVC6AH5zX2OgZGyaKgbFhnRj883JcHgjhQ7kKlRBS8RoDU5VYUtGXgO2hTcW9lgkiPO1DTHKdmnYjMRoL5IpM/Mkis66U7FVD0i1mbMe746sW5WCveALTx5k158/p1ubm+Js0+gkeQOQYcH1dk3LgFOOYBDBAKHMqW0EtAAAUnPYYAbyAgppXRSoFBK0kM0vqMfUCy4+CKZJjABpRKYYD/tJyhFAlYJgjmAFAiypScic2Lc0Gg6rqsHlVGji1gsFVgG7yYrVkKS0CQ2QJz9vjYABEEiuh62jmV3hZsI2AwAQgG2d0A3Oi5lAfKxYLt4ovlEtQ2yArAJmdnuh7ADZUIaSYP5oY1ecm6sWTgFdngCgyL0ULbU0An8Xy+YK8ogxdjCFtQc7Gq8ox5QlkbAovIngA7UQANlEkBewJYM1YEBoulo64DZw1WOyDkkGUfZP8IcCJZAC131TiRddlquwf7T5RNEVgmAThwPQEcKqdhfcKM6EiVrpmcFahkWRfjC4NNKXBDhv+6XhoDhrMiVWJPDHS+N1krgmWgBiNtG0xsFwULvVbNEOMgHEHEEZzV3tuule0RAJcZAOzkjJp0amWWCIYNquDIJLMJTSaYYGkwY4n3C7Y5aIaZyR3gI7GfKLiIa1C+gevsAuw2oqbnuWMN1p11yIvLN7qEo0DjBBtF8N5WEM8uLMNgMLN2GwM48pmONiLWP4AQYBbwAcWMJ/VsonI7qg8d64lRa5U4UV/buOczoM+uzV5kx6vFYHtcZa40l2iHARwAa9nO0Xlso/V5HKWXoK8CVEUAFveS53J9dV2ub64JmIOOcFY29AnGGAAZlgK7/cR7EbzGUk6x3wAw+PhIHQm9Df3DCiHB3HMS5xjoMYz5999/X1bLJe9zfn5aLi7PyunZMV9g4Li6uSq/+Lu/KW/evy3PAOIDWHdyTAaO6zdvWTLi5OK8AExzcnpGEEcDgkcmeARw6jmO6spAyAbgcMm0CokfmY9OCB4aYgLxOIEmQ390rpAssIxKAnGwTCPNMwA4xBRBGUVwHAwHLKEiBg6ycKBUlRk4Vg/lw8M9ARx/+XhbfrpbEcCxBtCT+AWdPXEuNwMHARz8O+QmlRwhgCMBJHD+RttUqlRsSmRuOl3wZYAfwRssXxPZmGDPifI+RAxA1sgUEeCCKHFHfUwTOjOaigXBIAGxA0XJKfclGDheADIhFZkABSq5IgAHWSSiPApZqQjgUOkTld4J3kvomXJMgARYNr79+tflT99+V/7w7bflm19/TQAHYK0VwAH5AaYOAA0AF6J0Sg08m4Ej9kWu4WQiU3fivVhzYmgS2MTZ4tq/FOzGdWTgYMkugT3qmCDQg/2IAI6rcnVzXTYon+KSM7yPzoaSwRjvAAFnX5dsEvQ0ABzBLGVd5L1DOh19DzYusrSAV6W1n2NTGfqaLuUzwkdJMBvtKbEo5H/5xCmAVWP6lrrVpl/LHFYbIE4JtkcqoFx7Gue+Ho8Esqn/KkkI2t7O0vX8HRdqPLBmG5Rfchy+AKIqA5wYsu8xbEk+0+BjPfanM6G0V/PL0M7iHhPAyATEcR+4L1Q2YztN5Geqc53ODGxzYvGr41oTU3Tnfb5j78vZ50rAfgX7hD8qlZxr4z71RWhcU3nXmCPtIQbdNICyQf86u2S218zGECfGLA/clAPIRXvQJVkkIz7/oDwX7bwNZDzsqpjfL/+PBuDINkK/Pcz5HHqf8HBb6d7c9Zz9358HcMx9N7c9NEhloxl9Z87/na+l/jgo7tj7EBvoamKDdrZ1llnLxCF+n0PaPtFTqQ9z9x/56KftG498LxufIyv9Mw/p+y7Z2SVz/R6S25nt2NH9+3b17e5lxuO267r8zH3PH8lQnpvRHPT9s05wW9szp77iqW50slDWS/p9xMDhcvIV7DkzWbvatk8G8jyO5nsOwMGYjPckacik2g9z6B4i27vaP1q3czIy0WczALqfowf2je+cLPv9uTV7NAFwUDqTcdIp0V4Y928IusKGRu84Hg1Wr7xqwxuf0/Cx7V7/4wEcnzMZo4n5HAU9tyGMBmFOke7b1Ef9+Zw+7rv/qA/7NrS5cdun6PN9P3eh9fceyee+MT5kLA5RSKPNaJ8SzZuE1+qW0qb92cHPs4EDIzdlTdlQHbVnolw68EaW8b/GYPj3AHCMjMG8YWa91h9G+n70czAySHrDYE4m59ZFL3f9/UZyMJK7ub5kw8TXzG3uu2T1kPXFEioEcLSaqHTWBxuHnPZm3xCYgwAOvjcD4KBTwHUwdc52CQ+xUOiATGpo1mlXpmRzmIbxFGCHCuDASRYADjJwnEX5FDFwgH0DtMBwVjLzr9JAR5mStNk7n9LjzPXGgJcAHDz0GcABpxP+jiDoJlGcg30Dni0ANsC6IZpdgTcI5MBP9LcCOPC7S600IIXkWzux+6oa7wnAwaBayq4vKoUgB7uCst7NHZj32pwDcIRrJol5D+BoDnFnAk1kNumlzMChvKgGjshgBw311Ls6BVL0lIaR/T1jzGQ94Wy8kbGN8JQdTfjcFPpz6wfvjzIIwp/W86bU1ok5pBn4k+wlhR55Ldvo/xpqLxnQXWmTGQaOfk8ZD9MUHJLlRG3tvzWZsXBqbxvzTQ+GQ+4we58Pm9uHD7FrDrlmaH9NABwd+8yMfM2P7xhgsuc2P+vjKodyz5YjcnbX3T0xcET2k8FfZOhJAI743QAOzYPhNz2AI/QR68Lb+RhyMSnxVvm0GfQ9RQpupjt26aa0JtTyBBJJYLEp00wKkk6cPLGGqk2DML5C0GTfgGPP6X2gHkdJk/tHsm4sP96XZQA4kMlaNk8FGalgHCDF/Wpdbj/dErzxMQAcAE8ArMAsTwb8F+XVqxsyXyAIwnIJTy8MZt/fiykDvztbXM2UTkBmLUALCO5YD7CsRgBBnAlL9g2AHe4D6ACWCmSnP66ZcX1+cZnYOuQY8x6Le9CJGWVPsE+boYC6j+ADMXMwCMusSwfqmtNZelTZj/AiK5ioQCqfV15qUOjm+orsGyiZ8vbNm/L65lW5vLwg0AD2AhgpEDy8vb0toOsnKCbKbiAYKNYTgQFYRoGlFBqTCMAbDLaH4xZtQqZi+JTj51QBuf0KfEif0uY4PqrjDfYKsG6QVh4BrjNlwKPEifcRZruzTcqG1xgiCA3wRLB0vCBbfc2+kTHi8ZEABGfU4xkMfGNuFGWpTnmWn3nalDOWI0CgTaVmBNrQ/TOAY0EAh0CvyKTWfRXUki7XvQU2FZ0+2gbwBoBFkGc8j6UvHKyLtUsbDAG92Kl8H8gdSqwITCEWMgI4VlHSh/dFmT3YT0G1D+AHy6uAUUVsFmToAVMNdJRBsOHWENYG30EQMwDFBH00IJLl1/JMJosIPOo9MY9g/gzAEVgiyndAbgK04PExE473lTZ2amMt2RNMaPhbGfLRrklwwgGXtsdpTMXw4vKBzCdOG28PuDUDRt3rUrCfjDAR9MfnNXs+QET5zNCfbTJtej6nQGoQ1IUsNZB7owEm+OmoVJ2DID5Yg/pzmjU7ZNxzBMAGWGc8d2ATwboDAA4y6Gw1gtZ49hCQnGw2wciRWTm4C8H0ZqDTDDYOEotFplo8nU3i9h4H644SmALWnErE5DNJA0QpYEZ2gPg3sT9zeRYpd8la7F1ZTvE9z6P1aQZwZNYSXIeSXABqoLSRSzzheqwV6FboHYwnmDXevn1bbm5uWhALpSoQ4D454doHA5LL5bj0FnQH7g+9zKAz9jmAbM4XDIBBh2PtYk2BYQmd+m//7b+Vh/s76iixrRyVi8tFubg6K8eL47K4WJQvf/lFef0ebBvnLJfCchFgG3j9upxh/7xEGcxX5eL6hsBG6BaZ0KbrF0CJcgz9JrMkAO7a81r2fmBfd+By5/1DOkuNbEvNMU8QExYOMnLgM5dQgU4A+CBAFTg3AryGfj2sAOB4KHcPYOEIBo7VQ/m4vC/fE8DxqXy4fSQLB2KNm2cAmyKZgIANMG+ohIoBHA5Mmo0DpVX02YYsmJBV6BnvQdxHFmcqXxTsRCwhFixLDB5jjOPv49MTMiGidApzFaKAp4t31qUV4+0jSs3wD6YH+6gIxAjwyQtKd0AuzWBBIIWYRQh8A0VZlEcxuENyEGWQCDJEuQ+VtTGA45uvvip//Oa78o/ffFN+9/VXZYESJmbfQDmVAIUQHEKWDwFRtRcFown2pgyixhhAHtMZzLqzMXBEcDL2BO1vAqWQrScAHGY84h6CfQ3MJsfH5fLqqly/uiF4A6tVJccgk1Hyp+o0nUsFxG4Z6tKtp9KnBoSls+YkGYjLS/qS7C4E+giIQtCXx6UGvAXMa3q1BWLpb8mMT1kvBmy7lmLIjKcBKoYOM9As71tiD0n7Sw47G5Q7k4CQARxUwxN3ajsLV91sAAeBerEGvBaSTu/9Af3ZUD4DrQonHFn23UfvF9Bl2Xdb9yWDqMI2YFcBDEtzjftXto7PBHD07Bu5D5Ms8zjzGSjm0j989hAgktkS0v4YDzDTlPBRAgDYjuZzCeAI5V531/xL8qmEj4VMJYFq8t5qZ4bGNnx3oVPqeSvG+Mv//f8qZ7/4270sD3P+Br//Of6Iuf1n2OWtNz8PwFFlLd8H59A9ySfZxzdqV++T9rj21+b1MtGXnR6Y84O3+00BI3PjfejY5uvyvUb3zetuzp++bzyynOyTldHY7/vOPtnZNS798/q27np2/9kuudk/x+pFltmh/KbOem765/bzMRr/4bnFiaNh7w3HYpBwmMd/DOAINo4EMN8lM/0Y9PvMrjU5Jz+8Z1fWUrYzyle51PFYkvatq316cJ/8jtbV3Fobrde5devezLV/39rfNc7cqRKAdHYdffjp+/4IKpD4ALwxp0j3LnCjb7vMv/yI+jwjXSuCdRspWQWuSZ62DAc3kmG5r21zn+8Sqn0Cc8gC2Neu0TMOee6o3f9efflrN7ZDBHqurYf2wc+YW6D7xn1i0s0gKPcL5MtSAAAgAElEQVSN8V+rkLJi6DemXZtYvz77TaQpwgkQLiGTpwjWERVe7VtCmNc6ct0hYNccHCLLbr/ZJyZ24oxy6585t45GYzPaqPeN/2gT7jecfX2dXh9OhAn6rwVBZVRQvXcUj1M13o/DyBjxe3kDHxoVKYNg24iej6ri/meLI5ZQoROIjrpwnlZHqoAaBmswgBMgDtP7wrEPFo7NZsVsVdXebQwcirvIAdAAHK22N52lCCjVjDejX+Hsx84hhwqR/WB07QAcKKUC9g0xcAi8wdrv4YjibOQavRGUdPkROQVVu5N0zZmBI94jAwdKqGQAB8Abz3SREayBDDWAN8S0AQYOATnQZ2a0mpGDjnYfSB3Qj8MZswujhl5l/wjnNMiGHZCN35szRw5IRYem5Y0OBnAwyJXlVvdqa0xtdRaNxFyf68hut9cR+Rqqro9WxSWVFjbbCfNrspG5zhnmFaiSgRNdeScDOLJe6YEjyVyJX3PfTbUtWRqvKqVq1oye5DjicwPAod/bQbrpnwS0MJBvYkzlp05BFrt12ByAgztSBQ813dH3bgTomNqgAVvJM721le/b83f1YZ+OPtxucHmSnwPg2AfaGAiGIw6HN7DKXrUzArjh9V1rctc1p7Wv/aIxbKCUiv4OEEcwDOk9r20DOCQLDdSlcQo+oJhXZ6hmZ53H5Ih14aHnKliPzlA7fqeAtcoCFF9n++uqavLHPrmGdAVx1C9J1+FlphuXbUEAANTcq03ZLNdldfdYliid8umhrFA+5eGRwY0FAsqRPYuyKUsEWFAy5e6+PNzfM+iN/Q0OeAQ+ANogVf0VKO3P6WhHFvT9A8o9IMP2ITLIFeRuwV71CXssgujYZxywM3gDPzF2mBqWE3hYllsCOO4JamA2bTAyMIM8HJHUv9Up2mqaQk85w7tn4DCAo9puEQjF9VbyDMCGIxvBiPXqUVnwz0/cXwFKAEgD2dp4XZPG/4q/o6wMrkFfAFi5u70TgOPuXiBQgEEAmGGZADE5oL8sx0F7Q5nnZhoQCwLGsIF0LBdibJ8yJcnWiFIiAWwg3TpLVxwpOLlA+ZlLlmJDiRf0x4AWO5zNTMYSc5E9q3srI17yfUxgi4EnAkjInhIAQ1nPCJbVDZTzFVmorFn/wjIZAmsIGGIAR/t9UQDeAICHZSoQCGdJFthJDsA0pgyANljWjm3Z1KxtzJ+ZISgXtJdOy4Jl3rRemfWJ+UEAcgVGmRX7h99RSgjyjlZj7FcsFbDRHKJ8CkC/YNwIoINKRWiOpMdR9kKlW3xMwDjidwTlAR5G2wH4YCZ2OOl9frLcG+SgciRtvrmuEijYpTB0nQAcNXgeAJG84ykpuzEjOKNarP4GNWjNieGm2QM9zhJNRzsFZmiU9jUYif03MkgN9DCLBfqrIF7YWB0FL97v7aa5baa/R76O8ow1EeV9dM8W0ONzaFOWyjhD5hkCrFttZdtWnKcJgCPs8ZAtloQBewwYODDvsOxD1sD8x/kHG8cmylCxlFIAhxCcNDiN+iOBTJSuXgONBsvW98yUSFYa2dgWQNpm7IsZaJTRqzNJ4MYcdKrBtQjWxTxYL+SffSlArLcWzMrMeZoRy7aD7tbbGhf1FXIMxiOy+Zwcc38C8ML9RGkUADgwvrgfxg7/cD1lKoAa+I4BHHlNsGTmasX5hk5ywE6sNgLiYOEDXEMgiAF9R6VcXl+U65tLntFOFsfl8uaiXL66LNdvANK4LCfnCzJvAMSxQNmvy8vy+u37cvPmrXQ+ABxhKijoGQCOYK/JAA6VxIpAIIGIY/MzLJ3x0khndbFr2fcSNoYcl1HCQYABl1Hh76Q4Us2kyiKBEqQMHoYsA2Tz+CAGjiihcs8SKg/lpwcAOG7LnwHg+AQAx6qsCOAIBg6wNACESnYNATj0t9g5+DMANgBwmMUCChfDCPnFngKWMe8jLG8UCROSr7DTzGyB82n8DsAN7QgX7QyWFDJy2B6LMavlFRygc6mOCpAIhg2DTCA3USqFG0QFbwj4QD+3NgW9LAsBPCT4BP0LAAdYNr756uvyh2++LX8AgOOrr8vp81M5eXkuJwZvRFkWgTdUQsVtoA2KvxNzArpGfRNHKFoZZpQIIBHlpjIy+eyukjq4H9mf6GJwuRU5/5GOgfEVgOOyoNQRwRt4cZ9pe0vV8y7TErqLdrz1E5nOWhmKmioZwALtpQ7fqswN7AKOdehgATgAapHOx70h5+3cLN3u8wZsoMquJAUUMfX4GRtr9m/5d+qvAHBkX5f2oymAI+ty+RxQ9iWWawcoyAf0HsincUwlAZNWqAAmgzcCuee+Z+B7v39a91JegoXC+5p1K35WcGQwT+UzcQ/w070agCODQBrIMmTJjH4G3dCe0r5a/TAGl3QB9N6nWEuPQUZpg0fZo/h+fvb0XJ79Rck2iT1H+54AHB4v3ivOMfIfZV+Dy7hNE14imBQnP9leuk/4nFIJFdq6se7amUBAvHf/+l/L2Zc/D8CR+/05vok833O22vT9zm+cxmffvbI91u4JsP5uP8Y+P03+fDoOXcurnE1tWLETtfeaf7HZU9P1lVo/8btvP++wMU0sQF0cNfcnt2tuTObHoo1xv77m2tjPZ+/vPLRvea7nPJW+JuvdXqeN5Wd7LvL3Rvcbze+c7E7OEL1e7wYgP6v/Pevjds8Wu/E5VCo+/F4G8CUgh+/Tn7Pmzl3UuSyh4nNJA28I7Bmpjmah6uR57jm5PyM52BrjasbGPmxgYEp4qACOjkGrv/8hemZX+/bpx9HamltvI707d/9deuzfQ3/3Y+69fyJ7Hz58z5PzVOVuK+C5ThzUuQBwbAlG8kbU+1QAhw2VCOLY2uhv4rZPkEtTCpqRQPbtHglR/94+QZm7574NZLtL28q5F+Bd7Z9T1Lue8znK+5Cx2/esfWO5b1HP3X+u77vud4hs72pvv6nsa/uccu43qrxg/Yxelva1vd+w2obhrVcLznTQLVCTamlmx14y0tnelAFUgRypI7s20kPWJdo/AnBkA2E0TnPyPDJ2RvI82rAP2cTnx9vB6Xa4UBsd4MyUWtP3NWctsJ3BG7uUvMdlJDv5vdGmvmXomF4yDnCH6hgAON6/NoBDWZIAcSA7ViVUlAknsIYyUAngiJrwpD4HgGOF91EjHiVUov5u0IgKwBFZTEF1aOeoaFxB8WoGDl3n6xUQDwcDQgYEcBwHA8c5gy9X15dlcQ56cWUFGsRRs4vDCeW1xbUUAQ+Mk+qpNgCHnG8CoYCNQ79vAzjKMzKTAQ1YlCMCNM7KCQAcJwBxnFUmjgbgQIAuSqhEEH+6sTMkpSAB/jOQhO3BOw7GTgOyjakjqFADwOG1mQEcLy/pUJzKqdgJFOnBCV3aAr0uLN0AHHYwGbRkcMOUgcMZrpLJFuSOvyaAVMp6tXdkWMexLphctPaannQmR1DAV6eL6Vgj2GYnrIFEPhwQKDGlAG7r2aAa6d/aj0551X7EQaDOaQ0qT4MKXru26pp154OEPdFZF41LqBxmF4wAHO2b0i89SGOy23WecTsNp+wdchj24A/HSHJQnppv0PQRG4gv2/XZYaNQr7Jdu8eRkUZoFjCdrxkWXpcX+jMb2DttFCHQ+hHIqv0zVa8dIgZzKHOdwDSy9Qj8hSxDMhAF2MvsECFpkZ0TVMXSQomhzwCxDLZotrAo1gVCYMbeBJCXyqh0o6F4UJf1GJnRsntCOqttE9ITwRcG2MLWEdf3cTmKoMfTw7qsHwK8cbskeAOlUzaPG2bpI3AP8CHYFe5R1uP2jiAOBOHBvMAA1XrDPQqZz8g+fo3s4bMzAgSxL94/IKv5rtze3zOwjaAiGgQMCRyWKnmgYKGyqVecS+xTDti7VAac9ig3geDaw/0D74kSKshAR9ATNPl4rqL/0l20FZpwN4dtoml2qQ8FPQSYbMF6UZQbxOl7ia1CJQQI4FiD8vyJz8VYAMQC1o2bV9fl6uKC5TxM047xgqMWQTkAUFgy5V7Zx3RyYFxwzw0yyMHe8EhgAJgaMFatVEuAF01/z6w7yRKzghngFjjAWkXxfrBLqP3IDBcDgxg4EAAFWANzf30DQM4VAScIYKOveDZAJbR1VigZood777ZdqAC+2gcQD2UmbCPvCRWcgyCZnYWkNze1vbK4T1nWRRnuBnCApQAgDgA2zMBB8AYC7WTgQKkQgC6Qzd/K3ZG9BOVeVo9lhZIncT6oQWo7qDAWCOahHMsJ7on+az2znB5YUQAkWj6WezDALAXguLtfltu7Bwb5QP+Oocdcgo0DrweOHWxI2DJaB97HHWAisASBvAD3wm7jNS8vKqOBdRdlQlpgY8q2wfcDBEOJCJYNAjUcoIwyMGbnQnCCDjYwgxCUEywaYTOpfQJwgAWklQBAP4J1g98JJzDXnm2WYNVIDBAKorrdLRCs5RvgDQQgGUgVk4pp6l1KRoEPr8pgoZEFNAGKCyCTgJUVXBKsjQmMW22Qmgl7rLIzCAI6oSeBRwSQEYsDy/swcGcKc1POh06JXcSZ/WC3EQOH2uYSRtahmC/oSJ0pDN5AKRUBuQREihIqMV/YLfgdAjiCgSjsy0bzHw7bKDFDcAbWYSnUO848t71npgeWf3FgidnzzfFrIA534kEgbBKES5T4Hm+Micui+Pv+zGwg2hvABrQoF+cX3GsIiOILe7n2Ds7D6SmDbN6r8DlAGZcA091ck3GBJVigY2IesNawt0Av6z2tPQOlMNZg9EAZENhzPqtBH+G50AuQSdwH6wM6gln/pZTLy/NydX1VjhfSvyAFWFyeljfv35Sbtzfl/PqS4I3Ti3MCOE4vr8qbd1+UV2/fEfBFUAYXNdhVDOCIAB3mjjZbY7/h2GGfCiYpJ09sW68zNpgmUvZoSjpxkNC2vEqoaP1WAId5ihKAg2wOAFlgzwdrFdiEsMehhMoKDBz35d4lVB4fyof7u/KX29vyl58+lR8/LcuH21VZwQaADjJYjCUAwCRWyvMaAA4BNfAslitFOZW1Sq3gfZfAIDsFgZZn3OsE4DiLEllaCyyTFSWTGvsAWDek09i1I5T1eGZ7xL6hEzl/Uv+F/RHnfcp1Bm/kgF2UM0CplxcwcFSAhsAdAqAE0CFABGI4afPjMlSUf4DBWEYF5JzP5Xd//+vyh2++I4Djm6+/KidPT3wdA0hRQRwKpBxhrMIug51cmW3D1pZNmkuoRPlV2t8qnVPZqw3gwHcDHEYmEQM4XFKLYM1gXxCBZ3k+Oi7nAHBcX7GkCgEctfydbN12VlQAnLa9LZ4AcKBNArMKoN0DOPieA0Yh72RrYVTdYMEnlrQhgCMB1ypjpZ9ZwQFTZkvbXt6dDLjqdSU+zyxD2XcnOwUAusTAEcdfmfwNwJH3sWoA1kmbnmqk56HnAHRpgF+Ob7WJBARAqSdf75+yo1op0dj5m78iBYN1bonEIwJZBYymr1SD1M1j2KyJTcz9eQYQ3aV6EkDDflf0pZZkTJ8bKDgXD5j6xb1XRjsCpQSfHgAc8AVKfuLzYL+ovpMEDJJsTgEcsvmjfFC1ZcwkIvuhJmnViezK3jrBIJJkxE4jXdQAHNU9JJCUQZphNlXGtqPj8vY//Zey+PJXk9Oo/aZ5zPrx2/d3d7xVb/Leki7o35/eu2fibsmBu+7p2/d+Y59bMoBjl2z4Pvt8yRL7bf9MW/PyTWTgak4+zX3ZHo82WCM/+Gis59o9sQm6APrcfXr/fW7frrkbyU/22f81MuJ57O/R1I/9o/mKPmYc5+Vkw/b6rpeN7edtx6H78ernVnq3Id7zntT089S/m+V5NP5Zj83NSRv7HMfx7w3EwTKXqaTIaA3N6Qa8P2TgIFAymLLNnt/UVAU89uOf/x7+HnHBXt6zpZv3Nes++ucqsxS5ICf+zUN11W49s71u962xOT2Q2zO3rg659+iafTLef2dO/np9XOXmw4cfXg55yOiafd/bpYwUVWGz2Id6r0SBno2yvgNzwjjeVKbDNGr3PqHa19d+AQwVSx/8zv3uZvJzFna/wPqxGvVtX3/mxmPUrrlr+wU4UfcdMnEk/PvuO7r/rgUwtwhHc7dLuc0tutHmsmtRz83Brk2kf8audZk39DnjpN6vZgU0Y8hGUV6HvN6vZDj2a3XXWB8y3nludwE4RutspCvm9EXfljy+o417bvzrRpYQj3nMx0b5dqDY7emNsXG7powpc+u+n79Rv0ZtHfUpj9e+9YnPxcABh71Q9gJtwDHqMirKhO0BHLi21q6vAA6BOJ4362DgsKM7M3Aoc1WOTgQuGpW7MxUbRaMcxDUjhgCOF9LzXl66hAocHxflFNTnZ4tyutgGcDjY1cbGbAoRNHT5lABtkIkEwI0XgTdUUkU05zgoC10LjwccinAygGkDmbBn5fQYZVzEwkEwR7BxsIwKy6rgeuZtBbtIrKS618o5AVcZARx+pkuqoJRLyqg30MT1kp05CdmwkZaNtSCLbqjjyEahfAUDhwFIapmdm9NfDWbQtaFyApuRS6iYRlo1YONfqlfr1CaPR/+z7Z3t696anOmf+1rXhEPR4ZhxFq6Cys2Iz+DY7eNIA6lWAN02lEENMxAkftfQTVk26JgKlpC6nlPwh9fXfdfB+mhVssUm87JPkYfTY/ayLXBwzHn1vI2+qQC1s4gpNzEIc2OYJ7/3ZdgBMNfGfbbQ3iEIOd5/n1HrPb3TOs/bz6RXrns71s5OAMd+cEd1l+8EcITDMMBoAnrC3Y73E4CD7wuY0cCdym10T/W72g7gRyuxaH1pF76FXd+101UZ5MFQkEuoJNYZD5Tn5Cna2mRbcmhZaT9TjlZ2wkSQ4Aj4gs1RKWuVTtncr8r6/jHKpgi8wUzVDRgPUILivKzALgC2i4+fyBQB1g0AEU2pDUc8AlcosQEAxytkSrI0xJPKphDAcVvuwCCBgD+OxMi0Znl3gRgQyOGRiiXcI8sbpVNYusPMBwCEbMojylIE2AHBc/wNPY/gi6jxBXwIsa5lGTBvCk4r64NzEiUxDABwwM6OZPSN1yMQZCdDqACt8cjiY2ANWdwn3GcB2EDZFLCR3Ly6YpAI/TAVN8t2oARCMDeA5p+B+dVasZjnQqYNMG6AVh7gDfSTQQ/0I8pE2GlOZy2+F/pRfVVQnc2tIFED+kS1DuYUBp4DjALgA+jjkcGOF4ImYBFhRvvJiQL3ACIsAYAQWFX7CwJdyBhVBj1sJPTHAWYHZZXZH5nhLFWDoLhsHe87eI7ZNsTOcVJQZkLlPwDqaWVTMNYAbeAn5E/gDWTeq1SIgq+F4FqBLVRqB7YZmdDAqBL7XWWlAEgggkhy6kQJu5NFjOUL+477Yd4AJoKMk4GDfRYbwBoAnCfJIl6rzTNfeM+lUxALQmBWcTqAgIJdgwANyCjWisrWmK2nBezFgoH2Q17Rf4ActH6UDe9sfUNGub5iHAUygK2l4IFdGgRvBEMKZT+AlwwiRLK37d9WZsWBs2DDCISOAhjKWM9MH2xHAHUEMAu5zBnKlckF8wjwm0qsKMAX57zE6JeD7IYrqYyIwFfOtmUAPFBvPg8qSBUZ0uG86+1DAx98/mAguAI8BLzg2LtsRYvwBWAqbPkA7lWwR5JT75IGH5gtD/qRsgVAOH7iLEKARpxFzNrD8j0KJhtk7vi77ZEI+zTLJwAZBPVE1n51Ihv8F7s3mZwC7FX7Hv3VOvI2b/aVzEa1HYRDOYreFreumOyBwQrizD3qgdNFuaBuuigbBvEg2wKgsOwMdLcDgyHjZhXBM6ErsGdcnl9ofRGJpzIf3jyg59AesElhj2D5MWZMSw+uHpc1C/vi4pylb9AAruXVmoEZrEmd09z/I7IhohzV89GmnJ4dEbxx8/a6XL++KZevb8oFwCVXV+Xs8qpc3rwuF9evysliwRflF5ZHgPMIzgqafZdDcIkJ6gaAKlDOhys9zUeymYdW1uRMMrhiEphq+vvkCACmU+rQE9cXsWMeY/sU5atQjjMAHMsV9Oey3C0TgGP5UH54uCvff/pU/p+fPjYAx9NLWWO+K1MQQBpTAAfZI5ghr5IpKAeHawg0fCnlFGw5ADfAxgGA4/y8nAezk4FuBKL05VOa8HM+zbwxBXAEeMNAmrAUzcBRM00jC1X6JPSZ24uAMGrFGDEX5UYIJghwigyFKIFRgTZiraKNibUMOaeuRXmU5/LNVwJw/PGbb8u3X39dTp7W5XizmQA4gg6qHD298CW6KR9iDdY3eDnsTSHuIv/AiIlILqm6VswUNaGCCRjP3AcwVwDasHxENZuPuPcAtHGGdX51yd8JTM1luXoAR4ynjlwtwYhWOVnfgmErgu1c9wa55fNllFARLYLazpNAyJD0X0uh4N8VimkAo3FPcabu3Rpp3uqeFAE86rJgirAtqy0qkn3ItuZnttOV/FrSYWpTjEH4FWqFx7Sk2z4GW+y0sVqFj7T6DYLJodIupROdbVEdjeJs5+3A6yba1IKU0kc832QGjmDXop0e7RYDlOwxs0m4zJxLuVl2XIpNtm9L5uOYBAhkBOBAP3v/osZTM1vtKG4C0C8BpGVZnjghmukiTo1t7KS3If+eG/+sPs7EwBF3i/3Rfj7JoMYv2mQ9nAON3G8CCMVzTgReydTUzuGGtofpQ1MtJKa8+U//hQwc+V/2mfY++dyn/J19foU5P+zo/Yn/Z8vnMwWC7PPv5na13xsDx1y7R3GSUcxjOgZTd6bl0vPegzcygGP0vGYbtafM+cAnE9j9sW/sD5m7feMxsePij9HYe53MtTcDG+ZkMo3G8DaHyqy+vB2fyH3ZNzajz0dyMtY3U1mem9tRf/r5mPt7+t0pcAP9bH7xEagjPJopXjQa8H6epesbK2CWe5c2q+cry0oCEPY6ZryGWzx+bl3CT1L1cgLpG2DePnP5lKnvcrRu5tbSaI5+rn7ct9bm1tXP0QH75Ht0z33y3euCo59++nGvh3euIfsauFspTwEcFCznV0bmYt2UB8CHfgP33/sme26T9IYwN6j7+jq6bxaWvi/7BHCfojxUuc31a19/dm3euW2fs8nv63M/9vvu3d9vTvh3Lb59bZpTcKMNcJeh0LdhTk77Po9kyHO6r215Q++f57/r/XlqGIM3toyhLuoxku1D5q6XwZFM4r2fA+AYyf3cGGyNRYca3aX0+zGe+3s8VynQmzbZvp1zekTjHsUlos2Ws126pzd4do3LLhnapzPxuQAcqJtqAEeAODoGjsbCAcpcBTZYWiUzcCDggTIqmxWzaUT/rIzGSqvvYEYcMqcADmX11T6Ft5TjQdl/KkcnhdS8F5fInhX9OV5wFgLEgdrNZuCwseKMB50DU3CSGRICY4jtQll5GcABBxyCZ0/BwMHsYAM4wGbxDDAKwBoIAJ0LxHFyRhDH6dGZPgOIA+VTWGqlMXDYJcGM+kpM0TLo5aTdlA1rIcMx1MAbBG7gfbxHp/YmnGSu5Tx1JmtM4Qo12ha7eSrlUrN4mmOiATnkdAJyX3NRj9gpkyWCwBXE0QLeohnPWeLJeKd1067N8jy3L7T1IPr6WUM8BfVqVmVXWsV2TR96xzMmfU19mPSlokkSyDU1/GjCeDIAcISM26kwzWQIpgs1Mv3Lc3TI7tncbvk2dttoTfT3p/bYgiToKj/fAY0c/u88eHneOdfzjnK3YNKa6u3Up31LD+m927zPppq/e81l2/G4GtmJazxG+xg49pn3zm/cx8Dhw7j1RzByhN5EZW1TAFPnZQYOOsKi2aTGlo7UHmUARzjW/D0CQKYzogxOZeQZwKEsugipTervNsezgjXBGNLLebRriv9qzD/W6XR0IqNy81KO1qjr8FSeV09lc/cY5VMeyur+sTw9gjIa8npcjqM9yPoGi5QBHCuUwGDWcrg1WboEwZCTcnV1zbIbYo1YEYSAIBhKgzDAze+dlOPFKcEbCGQ7exzyh73pkkwVCqjB8YiAKFm4n1/I4IF7PzyARWGlMhIYg+MjslsggCYAwbrKoqmoSXUepQgM4HCgtDI4GAAQ+q1mtm8AWGnZMdxx6VwWcAN9Z7mUKJnCLG+AIC4vyuXFucAFpyeVrWsJ5pAHlKERqIVB/gjsi2EDmdsqnQKQAH6uSQsfoWk7pXOZCjOxhP/cibnCwIXTv7IdOFNQyZS1bMM5strxOmf7z4LlAm3HPwAfVo9iHFNwDKVuFOiS91clCRBkxvww0MxsfhcR07SIHcIMCwr+oQ2YKwXUzhg0xXwSzMEyG7KlzZZC9g3MFwEcAPoAwKCM6RY7F/sGgBvL5UNZggEmALTc4bkWW8DLwNnstvHYYZ2q5M8T+4Z7gjFFr8fyCAY2slZoZ0CplMcodwE5fXo5KhuwcTAACYALyrnop1kvyOIWwBKCbgAIANuAARxRXkXXyBHmgAQZSlzHF0HbWKDavgQbrWVzmJ0tdgE61RCAiAxQyJnZ5ZjlL1SVyqsweBZlXJ4EMlH99wgZVfsnLAfOMewQ2IEBKuHtUFgvynLkbFSsec6LzhYOoBK84Yxjl4zqbCb20qw6qbyKKKnbWYPjERnrPmdwjgnmyro5AKMTEGdb92xfAKxVdkFsPNwNnREd+pq2RMi3SyHa/ibDXgR9HGxDfyHnBnlgfsB4wjNFrCnMkd4TuMPABzpIX6RbyXYUxjP1qQGyOeAbNp90oUAcdeeyo5P2bbN5asCHDByyMxkYclCFdm7TVf15utqkCcDh8cgAO7YjwA96X7a+9bZ0xHnEWH3W1pqXHgVLhm3PCBYGOAlrB2MMwCGC92xT2FAqfXBMpg0AtVTqSeAwzwmYNgDgeEAZr7u7cnF5Tn2JcUDfCeAAGwhLL4V+DAsPQHqc045OXsrp4qicX5+Vq1cX5frtTXn9/m15/cW7cnnzqpxfXeNAV45Oz8rN69fl8vpKQJPYyzCubHPIbgVhBYjHnzUGjpgT26mDIJg/yieSLbAAOOYAACAASURBVIxtnGP68zWgb7WMSsfAQfaNKMfGM1kAOAT0XBaAOMjA8fhQ7lcqofLh4a78BQCODx/LD2TggA3xQhYOghgNzooSKmDgEBBAAA4C/AlIFXMFSxehXA5Ki7DEFvab8wBwqPyWdb90j0BjLCcZrBuaX+k7soikl0qniIWDjETpRfBmsEOQhcKU4cFcgLkk0Ay63QAOM2sEgAPlO8QuEoAKVU2lreaZ5Tp3UMJAuZfncvz0zLIpf/zmu/Kn774r3/361+V4vSonm7XYN57EwhE0FQJwGE1qMHC1MQQSo0XEEipe+ygpU6kpqp3sszEZNHlWjwQMzlPhc8iQEqVtKOMALwSAYwEb6vJCY94BOKwj+LOy8UY5FLcl9i3JjJg4Lbt8VsyNzkBhP8O/AAaO2Bt1K5R7aXpU1kxjnbD+8JHRwILqy/DiSoC4fGiarLNQst4TDHJkuxt/iHT1hIwgzlax96hNDZhAhoHuWOWxIAD0pAE46lneNmSwSnEtdP8szwb7SOfrQZrPtJ+mM7VsaYHps69UYydgB/dPyzT32WC+0xGsslcIVB1APpfkC3nxIc72kphgUvt8Mk2+yOZrFCAiYBEEHcHQy0x4WwMSfgCvR+gRATgSA0f0iTtrGFHCSuV2+SxoP5/PsHkO5K/y3mBYEfVUAGPEwtFKqWS3hsZWJryBZm//t/9zAuDo9/DsL+h9sBOZ3vKfTEdq5Gvf5X/3Gh0xd45iKNvz0t7Z6sPkDD72WfX+9EOemdTQpDmWrz6QfQiAox/WPAe75sMNmBvjXfOcG9/76Pfdd6Knu8D/Ie2ta6Sb0BwPmPqwtD52yen8c6fgjX7OD2nvtC3bLDN9HGNuPPtxO2SeRzI6mm/dawzQyPvj6Pd+bPt11vefdny1h7ZZZ2z3e1yqdktA+ZEMjdqRn721PmMx5j71wA2dBcwcOU5O68dzbj3tk5V+nPpxHOmX0bNH471vjubW7L42zenUubbO6ZQK4Pg5D9z3nd2KeRvAoU612uEWxH4xufP9xFqg9g3657R71+a1b8H1CqVXOHOL6ZBFNurD3HjPK54Y8dgMdm2sc4r80M1931iN7rPLCNk3L/v6kr8/2qA+5/PPMUj2PWtO+YxkZ5/indu4tvvmAGgH4Ei0jzaIcspqL2+5jYfO577xwOefA+DAc/fJzUhv5O9lvTM3t327e93TGwl5s7OeG13jOes30L5N+nta43iX0THq09ya3NWufbq1b8Pi9Kh8+fZYAA5SJbr2vLJMXULFAA4ANFhCBZmULq3yuC5rBDNIiw3KeTBwAGAAhxbmuxlQcmwqqOAMIGeGMrsPDk91ohqmdSyPVELllACO83KF+spRQuX07KTwBQdk0AKTGtZUjzUaJweGnBhRroSH6HCeBhgCrBsCbwgcIfYNv1TLk/ynL1E65RiBGAA4EojjuIE4COAgA4cc6Ci94u20OkPY8ciQpwMMzxVIg2COYN6o7CAAb2Cc7fhllgeymlQ33jI9ZeAwkCMyFlJWg5Lv7PnwGMVBuzqP5MDzeoyrOMc1aSLl6fiAXeUuhLrqAN5qCuDYJ8NN/qcAjgmQI7pSx8C02AcAOHz/1rd02An95VGqeqA6+Nqqde6QfgZ4Ix24tnQSXWfsfcNUODg1Oc06uN55qYabbgMW0EmUrrHTaAxcyOCN5qga7U1yFqZ200tnO9GsDckBayqCYXvHTgVfasrW+ncMgauh7KqOYkffEETixRhBsqlDfx+Ao41x65LHbA7AccjcVQlMgIq5EioZwNGxcUTppXC7B7WvwHV8QmoKw6ARJLSOFJOHnMLe05oOTfJes6DEvsFMbZYwCJcwdZ4P1JYXgQao3yKrrt4xtys1km/XdLBoyRPqwz+ReeNo/VzK6rm8PG7KGgCO22VZonTKcs1MVWbOHp0StAEqeVMUo3zKw91dWd4DwLGuGeenke2JzH6UtzhdnJW7O2TSLglEcBkQBbefyhH6fHpaWazIwLF5YuAQAftXN6/IVsE9BwFiMBeQ8UDlKfASsAKBPGUln52fc/xZszwcpD6U+yd0qjPyHZzynqpyLQCABHgEO83TE8EVKBNiQIiD2JwTgDpensvV5WV5dXNd3r1/W96+ec2AIIJDWPO1Dv1CrFoAv9zf35WffvqpfPr0qdzd3TEAyzIbTwi6ukQGGLwQmEWQXwwOKoeglwN1Ck7LScv+RRKB/5ZileOWbQk6eGbkBeUzmC1QMuXqQmVfrq8vKwOHfBgKlqEdYGIhSwgzZRW85fiy9IHACAh6AqyD6xFgq3tMBGv5d93n5MxGABvjj2z46yuVbUFGO4AkDHDTaa+gC8uakIkD7BsAcSC4CpBDy8zUElCbV+vHsny4V4mTRzCGaF4QuFPgVraUgKqickUADKUtoOf0nrJ3AbzAXKB/AHDc3T8IrPS4KivYhwS6Yj6OCFbCC4AHjtbxaXkux5xjXA85vg8wkgMBykKKMWMpH7wA/jmNhfxM2xJ2p7LrxSQgdoxglTFzRdg4CmpIzzK4GowPtgXxNQTP1AYBqiB7AAe0+dMcGxiwfhJA2eU5KiZeaisBYYMdoAIB0GYxsIBVBbojB3k4vwYUZKBbou3d3mP1DksYALSLYG4O/ARYCHKKNU22n1xyYAJggH0sZhJnN4u1QGMoQLPWH3QBMvjJAMNyPQI58V+6v3TOE9chANQMrsYKwJo9jVJG1lMADgBcA/n22dHnHzHcSQYx/pAjyiLXm7KBvbMyFmvwhkExefASGMxnDfQHgSYH1Oq5z2Abu70iRquyGcEYeBLnmBqoa1mn1E2JcaA2I7GdGBgxMnscePU4uLQRwVxkNgrGIep/rO8ot4M5xxkFgdgQUrcD6xfvXV5A34FhA8CxC4LuWDaS7FCSczLdlBJMHAJzoO8Ipv/04cfyww/fE0QGPUT7n1UGVHpFJVqwfsCAuKDMbJ7AtLQp51cAfZyWcvJUFhen5fL1Vfnib74sv/zq78vNmzdk4rgHkG/9VH7xy1+Wt+/eMRBqACH7xMCbMtO971cQTIAgsd9iLic+j4mR2IwJXzNHjMb7xDqfnLUNiAMUHzIRgCGcAwkEIEAsdGmwo5DBEQCOYOBA2RqXULldLctPy3sBOH4EgOOhfICtAgAHWDxcRz1sBIM3ANgQokflVADiIIAD4FWUpihimYJ+vzhbCMAR7BtYywZ5CAxopjQDOHT2dokUgjdYSlSABlQNFcgggTgqyFIAFp37ZduwlEoqoSIAx1qMImAMIcBB13H8IIcEczRGDHgECDCx3ZdYGcQ4EuVQNk9k4Pjjd9+WP333+/L73/ymnASA4wTgDQBcsK+zlEqARKgjokRaqPamXyIAXgEcAFwEmCN0gLOmdUxLPoXoE9Ym5Yyl8VBaFjtkgP5YgkwsHKcAkl5clA0zeFuJIOkDM00EOD5o6L2XSF6RhANfhVg/8Ejv+9CxKmnT2GkMsNFcBCAoKoeAYYblsfwvWPu89QnnI9APAZ+hO1KKZ8yVrX39KUBpO4FWXZfKhrQzsZgCfA1PDTEOupnPnHbntDO6TAF9N/v15KuEbQ7bO8bCIMmYV673CYNDO2so8J9K7YQdzuYYyJmZIOy3DwBHAxprDDhPLDOne4p1o5UjC3dQBZ5mMAbZSwCYcNAw1pnZyjjn0cfqz0iJtlv+RpYZBjwNfoqoe5eYvQxQlpi3s6aBQvTnEeSMz7VHZ99LEqXJedNjx/vWJEX7wCT7VY2TkSWALbYvMoAj2IQE5LD/sMlAtfVDL70DgOMXf/dZ/ujs963t+kwAxz7/dyyWsGmn1sJkf8tn4jxQ8ZW8d+UxbKeTNLbduszzXOdu8Iw2Bs0WGsmb9+ueiaOuwy4uoHtMfSS93zvLznSU9jOVVBvggLkbjXk/h/1Y7/vbbd8nC7Yrp/3LyS9tnVU9NACPTOU2AHxdjCLPRb5+JPP92Pf9qP7eAVhs1Oe5ue19pHNzkZ/Xr8tWkn0M5PAZpN8rDl3f+TozwFV/hW249DPPKezw7fa22MecjPdzMhnTDsBhv/gw0bGyXE335dGan5PVkZ7J8jonP7uesW9d5HEZyeoh3+91xiF/93I2krtJ28DAsW8A5h6873tzm4HuF4LVn3KC1ior+L2dSAolL8h/j3YfMuhzC7FXMtmoGX1nJChzim409j9n883CMCc8c4tl1/zvk419n3v+P2f887VzG/chMrHPiBorNxuDzSgcUVY5EKVx5/9nuzilybPRkIzORKs/uld9L1Hs9g+rxtBMCZV6YM6sFII4axXv+dnPyaizuxQ0PvtcAMc+2ZkzfvpDx671MLpH1T0568q/OzvJmx8HYpqh1hsTHqseTax2NvDGSNZHuifr1Dk5mOvXZNPYYZT2bTk7Oy5fvD1VJg8yDmsZlQbmMNOGsicB4EDWjxx/CHYgEEa68QB3VABHdd5oHKeGRKORl2Mzgn4EcCjNoAZrXWv26Dlo3I/LOUuoqHzK5fVlOT2D89jBAAE5VNvXjB4NMKF1GwdnOMHo9BD4wWANATjibwM4WFpFThIusSihAvaNk+NzAjgmII6uhIpAHAIdSLmQyLyqGAWhfTjOgBK1Aw7Rp5c1S7psCOoQtb4ZONQH12nVfek0TxRqyoaPMeFPj0sc6xosOEQwapnaOewM1Mg+cQC4Bjjq9+UERYYRZb0Gi62XbGNoHOp+2xSv3upkuen2AKCYzjtR1FeDPFOA16ytNh4OYEROaQea0AHSBnler/T5pX7WNm0l/vioHNkfkdnktVqBStW55QB3dLvaTSOt3EAVO87V8cXmkLa42UFddZwREPVRun8y61MjbBu2txqAo4E51K4AIUTt8smhPG2tE6dCB4bJh5wsE/66x1Eb3vyW3cJKsc6Gm13cog1QB78ZfUl7xfY/gzdGYI3+ve1rzHWj+3q+27xrv4h8yLT/19rLUlKVvahVL3emU8xGqqWpT7IecikW6xY7gRsNu1tOp5kBeg5OMtBByEQ5JoCjMQBpHUTQ0PrY/YS8VPvLC6s526e2dFHWJgICq+dSUA/+YV2eH1Zk31jfr8rmcV2eVpGpykBLqaVTCFQEm8D9Q3lkAB/lJ8C8IIezWKEURAI4oxyfkHVDzBIRbCRThpywaDh0xGq9KsvVo0opHR0xOIagPQJqCNDDcQsw5OMSJVPuBQpBqYrlKmwPlCs5VwB1seD9cU/cy8AJ0c03p2pdH9aH4cgUYPKY9zFIEmNGJi3u+WL0qPs0+4zg63F58+YVgRtv3tyUV69uys3VNYPA0g8R/OAUPZeHu/tye3tbPvz4gQAO9AsBfjheBXZ5ZjD2AWwlANhgrhCsihrZrCHr0hpHhSAWldpogROXWHEdeLE4JGaBGnwV8waCl1eXZ+Xy8lwAjqvLcn6ukiS0aQiWAZsYQCUB3ogMFQQC7HRcQUZWADcI5KHgvxgzMG7Zac3AUuzlCOgDQAPmDYBhblB25uZapVsuzmtZBssY2Q5QWifKpwDsY+YAOn+CohW2GgAnj6sl249gHgQPQQrYQmcLlLU5i/0/aNmDUQLPWjAgKiAP2Qw2T2UZQfOH5QMBSiqdAsYRAB4AJg0QzcsRKgUoE5vBRjNXPMcYrSvwA6VxXJaPZYnKS832R8C/Zs+ngAECeQbO0JZDpvIzygYJpKGArh1yWp/T9do+E6NGgKUCqOOyL2TggNxHySfMIVlsAFbhSwwcYY1WYPHWWSKfKQIMQGAy5EgROK2tCPSAPcRMRb5XBT1oQUvtJ/tHjGtaHxWwH8E0MWUcB+h6XQFQBouodJKAMraJs96AXHEMORbBBBMMJvqObBg5H1sgi3LvWvPo06kC29SC0Wezprj/ZCc5Ueko7hdmrAEYIUrCgBVCJXwE3gADhwKUDhILNIR8cdtoos63/dx+Rz891gZ42VZmGzNrVKbkr1UTIlPNesVyV9l+GjOJt+rKzhFhqWrruZxLBC0dgLNTl+ezmHaNnwN6AksAwIefBHCQLUPBWbLEJAME98E+Bv8A5g8gMIz35SXOTNdiSHx6qiAaAO0AIMQ/XYfSLWBWWpQPH34s3//lz9ETMRKgbacMhBbuIdDv+Js65/y8rKCTntY8p52enxYwgB2dHpXF5Vl5++W78ou//WX58le/LL/41a/KI4BxT8/l5s3rcn1zXU7PFjy7WddRz8ZYmwmFZ9Cnp7oXEuTCgHIAhnP4J3yYE39PHLsq0K76OyW7pKCO9eefYs45JkCCwD6FpMuR0A41uCvQlwLpKgGEfUMlVAzgeFivCgAcH5cPwcDxoXz/8b78cLssjwB0sgxLsHAAsIU1H+wbT+tNLe+GPUAsCgq6ol0oHXW+WJQLAHbOLuKngJsEMEUgneDOAD8ab23yAvzESK4BpsKLuv9ZJT7wGT/nI2upFyZEBECQ68usGokhiHKH9qJPGwAqArBhZgwkIETJLZeDMeCk2XySdAf1UT6FoIyn5/Lt178uf/r978sfUELlq6/K8fqxHK/X5QRlVPC8YOHgd+rByfdzDQ71zUCIqofB0BSBfgAvBDTSPzIWhC2k4I1AKS5phN8JPgOIJBrPszeAEgC0nWGdnBEoQ7BMsCeozznwpOcFZLKxlWIumMhhBgQNkPWwfVJqYuhIzI/ZsLDGAogvhhn7CKK0SrqvMA7y13C+uQ4b8J7rx8ATsCPk9mt1xVBp9Awi0r4UgxNHJ7kOGpgnA7erj6jtzrJJfUyIKcnX0SeEkk9JP3Bfi3nkvI7+8Z4BMgq2K+nqkB37t+IMNElAMvA9OC6aL1htrf5DO0myPxhdF+VZ3Rd47yg/w/2Dtmc9hQWYJPRXvF39fp57z1GSJtxHHogAcMQeofYF42K1RxqIg1qw6mcs37YXcW+v34kkn1grtpc1VrZ57DsVEK66silfAToNH220NJhNwtdXz6D2uWgzjVOSVk4Amd//588HcGhLmMrIvljJ7jjbWNwksxPaGc3UDGgjv+875nZVv3HHbDO6tvdN988dtbhOSTc+lrs5Bo5qx6a+TcfTutn+gG3AQt+efeOdPz9k7vo4w9x4jOIDczEDP3c0b7k/2S6c+j6lJ9s5JLyYTnzsbPCJeyrpVI+/AVqer5Hs9OO8qw99nGEkU/l+Oa7Rj1n+bDS39jNuj2XogADH13OWz2qjZD6u7QaQ2RFKmQxHHYukV2UDtPN6XgNZH9POSQ+ak5nRePWyUvVTYjLPSbNmdmrsGwaLTHXaz9Ezc2vpkDXmfozW2oyGrGM2J6v71tbcfXe937dvrr1VZv//BXDYiWDrJowrb4cDROfc5nGIUI6+O7Sl9kcshnPQC1KvVKphO0BF9Rt3Viq7NszRAhttAL2wjYRyTnjmFGvf5n0K4HM+P2RTn1sI+5T5vgU76tcuo0rPS+hzW8NZrKcxuZpBNNuH7C7xocgHk/TZJBjt5ZMPHClQ3YJYTZm2jcEU5q3eIeU118qsqHLTrc8DOPr526fsRvLuedgH4MjPOkRB98/KhkJeo72RMJLfftP2wWq0mef3dK/pRr41l/HADOCYgjkM4uAIxNlTOrXXNSPd0+uVkU6YMxp3rb08bgBwvH+3KC9PAQRgzcugMg6QBtk2EKwKAAecRnAiOXsLVOj8HKVVWF5lJYcisy217kgxXctdNLpwZeVFbWpmlelwbdli/3iQUaAPdg6cliyhEuCNq5tL0vWivv3JAsELOapNT20DxuFolWNRFqOYLZzRKKAEGS7CgV9ZN8IRR4c+r8eiR1AStcsB4Dgri5OLsgADB4AcJ+fM8mb5FNRLJnijjYHo2OfC480BqDbG3LysysYAjud1WRPAocAN2TpwcOZhW9l0+Ec/kx3NzCSMNnCATaZrxaT2+DCW1yHdouGw0KF6+rfzJyZhaDoXsIrCLZCd622Wh8Fv3qd6uhzImBqb0peNqp412iugTO59r49MW64WyVC3nCmwrHWqAfCazSWQ0joOggn3zd2JnWZqkCdAkh0adqy1kcedWoYrx75mkcytZr2vuMVk5IdfyCwVdtRqjtWZlDdb3Vvtvun+tchwctrFXNUxrONrb5qdTNWj1FxOFagS6yHkRmOTHa3RXwNzqrOg1b2tPB/5PBIdly4xDbElNg9VK2VEGt74x3ExY87uqbDHNK6K4ODkO6N5ijEKx2y9PA7aTe/LBrC7UesxnGsV+JXXZTjD0jXVu9nCMeEk87WCeWi/yuVYlHNpZ550emMXwXCxBEClp4/MZYQ7GOxA2EMMRBmwFa5ysm+oLwZNhX5y+RUE6pjxpsxTvUSHy7cRSUD9BmSnrp7K6vaBr/X9Y9ks1+XoCZzsCFY/E2z4uIzyJAAUPDyU5f1DWS0fywa08OGozdNmpysC2IyVsDzKE4PcYEFA/7HfIEgC5ztAjci0RSAcwbPzs4vy6tWrgtIjpupH+wECQZD8p48fyVoBBgWAFsD0cXZ+Qcp67okob8GyARsG7pBNrSAwQA5mYRKzARkLEEgNSmOoBrP/V50etN4YP+yB6IvHXswPKPGxIEDyyy/flbevX5Xzc5VwQRY3AAUEj0RAGfslwCW3t5/Kp4+fyocPPxGQsnp8pNsasmEAx+39fbm/fyhL2g0bV9LWameAWCOPtrJMyWpTKfRPFhiLI5XhwLMLWEqU+S9dr3rzWL3YDxCERNsB2ri8QMkXAGgQmASjwDHBJgCZEMQRgfqTY9gPC+7xm7XLkyzFFgKwT5SHgxyzJMr5OduNebC+DPgi50jlWxblggwgYt8QgOOS8iBmLTC3gH1DrAcAb2CsMc94yYYBK4qAtWY/u/t0S9sL7DBkNQBjCwGxZg4AU4ptzkYfTaBHBNbIPsKSJ5tyB9aNhwcyb7B0yuOqAICBfkPm5ZqH7SKWGQRDYBMB2HJ7h++BgQUAF5XMEaOC1grHDQG7oxcCVwBoOTtVKSFS8QcLHINrkeFven8GWVjuBPPqUk0CGhjowdIdkTlMRoMApqDtK2QZRxDEpSc4l6SbD+cngiKV4UVtRxAc+qLaEVGOhn9nJ1ml6I49Jpyr1H0OjCQ2BnzfwFoHiL3jiHXGDEnTfbfFCaWftU4UcMN6ZCmSdWsvmVyC7YIgjijTonWWMuRfGnsJdc8ZgvEIpIMtTlnWBDRHUGdib+T9OhgRMF8qBWTw0Yn6FPs51qzBZNANYHaAnCuj+5lrkkw31K/rWq4BXWY7sNYI3oBeVIDbbdsKiIUuyWclMdUBcGcWN5VJ8plBetLsAQKtAHwE2XVpJIJmgj0Ga1YgmQAsIsDNMVZ5Jb/QRpdIwneZKZ3sN9vVfaYqwRoh2wJ1gI1HJXHC5Vxtj9xPGYheJyfUN9A7Lpn5/v17lgX78ccfuf8AyAG9+frmprx+/YqvTx8/lh9++IElmlarRwHjubeo9Br6BDlHKRXMIfQh2RhR3uUUwUYq5fKCKDfYkG4uyqu3r8vvvvuu/OM//bGcnJ2h5geBAlj4VzfXBIGgH1yDABcSQCl9C72zfkSpqE0tOYXn4nruhVg/PC+q5FC1zcNGdjmGXJaBVodS/CPw7fKSoR1S6SMCOLi+YdccB4ohg4dsN1nvbcojSqgQFKfXcr0qd2TgeCjff/pY/u3Dh/KXj3dk4VgSwAF5hr2i9UCWhDUYN1TqFGNr5hWwigFBh+aDFQU69fL8slzFC+wb52Bxoi6QfFpfcA+PALBLo+gnxg6lXACuiVJGaAcYOAjiaC8FKVQeRfpezJBoU7Wlgp2EDBt4HwwcazAQgC1IgQ4yR4Y1QEYnLYwKjOF1CXRBYAf21zg5nTyX8t1vf1v+wz/8I8un/OZXvyrH62U5Xq3KEfbIlUAcKKNCkcQLv8S/FgjS2cAlYG374YSGAD/BLWDOoIjEGTJK13D/6MDUlZEklZexVqfvA4xIANYuzqp9AeaTzHrgvaYyFmlJhf7XoUZsp71vySADM04YEEGEisY+wCZiQXmWz6DKCCZc+xH1K8GIAF1IV0IuIY9MwMErztTaW3R2q36fOHF7f7Oeclk4B/oJhKY8tLWrYL7L0wR8JQJzBFPVfSfKY8XZaeJXi5Jt1JkslaK9U6DrOFv6XJSZmMIbXFlinJhkf+skQUa6tq/iYtY8ghZiPyKAyqVaAY6ifeS1ABsoWDQC9MO5D3YJgjYCUM6+xPv5zGKfR90PU7u5Lfgkyf07ICBhJKG8EGThGUxKcTbAd5SAFIxuIXDuT/PTunxylL+aAGxCPt3QyjqiZCaw6Vg+KoCDuA+B510ixahnljMiAFQADs2p7LkatLYeqTEAyZYAHH+713cy5492F7JfNo9/v+9wzA/w04RBuhfA0d8v33vkK652bvJ9jfowis/sa/ccgMNttD0+x8DRxwXU/qYA5uZgNPa5rX27+78Pmbu+bXPzOOeL79s+kpG598wA2MYiYhIVaDAF97kNrS1Tto6m6FqCqeckxwX69uwbp/76ufjGaOzy+Izmee7ZbSkl0HY0RPJoMEZLHu3HJ/8du2kDEdZ7TcEN+8ZGgPK2Dzvhwr4zj7fB5plmaJ+uyc+ejEv2Feak5ApSsZ/c5SNt58qOHc3fSH/tm785Od4lPyO526dvqMt6v/EAPPY5a23ftb1e2aVnatt6AMe+hTSnxD9nY6n3SI76qugjaJIn8pCFP1JuP2eyP2sT7B7Qj12/UfVKJwvJ3O+zG+UAurVrwvt+je7bbyTjTS/UUIfo2qd0Pvfzfv53CX/uy74+jO5zyBiP1kU1KOXpDyT3KHAzUYs5rjrsVsssjo/TYUHjwv8nAEA2KHOme/e7A5YtelmVlMzrjtUhZyNNqP2ac28kc58zB/vGHp+PABx17BPI61CZmdvE8vocIXf7zW3LmOmcrrObuRY7b1fbEu/ZWTbSHRnNOjJg1L4EJMqsKR2oY9dGPvfZaEPrBbhv12JxXL54fyYa1nCgg4kDTuuamQogf04jSgAAIABJREFUB/92mZQewLGio1vgDYE4XNbDRgqP9na2O4PSFPvxPgJVcPjWvcZO8diHeGwHTfbJEQMAYuC4LJc3FyyrgizcDOBo2YaZaQL+iAbggBOMBlYEUTKAo4E44Lg2I4cCGaRYf4EbTyVUTk8M4LgQCwdBHYsE4IDjLAM46JGsfZ1yHdhZYRYOs23Akb0p65cVwRsbgDc4ZwJwMPOh1huWrhBORFTwctqJBUS+JwEg2j/XxZOXQcnk2bnRwAKUo8iMMWhhKzRdvz8FcDQdyUU1C+CoanDLqeo2RQZcGKxwPNda67wkHAjRfzuIuO5rJWj3PgAc8T1iGroD/0SXuunZHvL6jlv2utMACT0/SqrEOZWf+cBhXROOJb+/tZZ3bLqjttp55K/x72Bk0XvO2rFrxzOaZ7Z7L59tnEnje6n0cjuIV6aHTlImDpfkePE4tvwo4WvS/Wvwy/q6zktzUKUpnQAzW9aSH+R2NfnyqAjEsfsgV6ejLindb/tb/UoZryDPYZOjPC8GarRggQN60vGCRPQlTwSYqBAQc8wkQFbU/U7gkArkKMrwq0AKzwvxPxEMq0EmlSmhziN4A7rltIK5mujmsEGMQ9hBWhPBSkOPqAOOCL6JmhpzAnANMzpXT+VpuS5PD6uyRhkSlE15WJXnJYIJAm8A7AZwxeNDlMBYPzNI+LhcErwBZ7Tum3LaQrbQOmZI4j4sCYLA9YoBRdpBUcIDdgADv2Co2qwJ3kBQ6+rqihnKDMhEMBRMFAiUA+yA4NkGWbbPYigA8AOOfVLHh4cMbRC9PsZUsmU6bKkNZEYjuO4gmxwJDE4eI0Nfe7ed0fx+lEBwtuPlNUAG12Te0OumXF9dFJBuqJRHsHgAPBLgTgSoAFYB6wYAHB8/fgwmkdA6R8dlvca4bMod2EbAdkKbQuwGAsvCYS2dwfHkdwBWUDkNMqAETbNK7mgPIkARgZiwNcGsAYAGAtDXlxfl3Zs3AkxcnInJgvTSAL1sapBYa0ZAE43VKdkMWNbm7o7zw3k31TUDvy3oi+8LwBH7LgMXhWUnEAy/urygrQL2jasrMG8ECAYyE/OFn2Te4Nx7nOF4iTIJAMkQUABbSyAOlL/BXKJfzLQ/hc0RzA8xhhWMCLsl2BsI4AjadYJUVo8sd0LwBoAbKH2CdULmDfVbJSswzKDYF+gC7wPA+wAWGbB1PICZJpgrXGmD2cFiOmP5lGOUajhjljhAJ/hHO4ygXwRlxRbTSusF9brtmcQqNgVkS/FSnmN9iSEHABUVaCJ7SwQaWS4QQeMQUQfFpW+1/jHeePmsoJIaZm0wq8a07rrMlSjnk/b0ljXtvd/MDi3b3+0X2MGHydgvwlRS3CQBOCIDtp5nkl2gkjKSDTJwBEjFz6molsiUJUsPy/ZEWZvIRIdeJGjKJY7SMzheYaM521V2eiuPg7ms+xlYVALAYaC1QQ0CBDyXh4cHvjD2LptioKkBZ5RJlGVicFHBbeq3BBwfOwLzvigbl2s5ABEOBrWghFnkFCE1IMpnXwbiPMZgv4ngJssiBXMJriUIhsHOzAwYAd+w+azDfU5zX5wRXwMgLqvgZxP8Dp0/LbMkPQoQl9aGmH0ECMP1AJRhb2K5pLs76m+MI/QJ9BT0FYAr0DUA1GBOANRHO1DeqzIcBjuF729mMAb0yRzzVI5Pj8v51UUpp0fl6eil/O7bb8qf/vk/lKtXN+X8+pLAeQTkBOA4q3se2B5YxuPpSYA2AERCB2KdoA3Qp/gpWanekgmAI5RDtSG3ARztOGJgtm11nhgI4lDQldCNYOGAbUEAAhdVs8caiAzl0cAkg5JSD+UBeyX0bTBwAMDx3wPA8f2ne5aTeaSNAF2l8k9gq0CwnCC3CtgUmwVtFmDbXlC2CfvHmQAcFwJxXCzOywUBHKdkXZJMYK+LM6ABHDgDR2mUZ4AFCyrSiYEDIA6AOQhepb13XEEckFXuBS7lGeASsi2x1IvKy5AhzawcAeBgB/kyy4JtYe/nEdC23VlT8gVgoFUJ8BA53kr57te/Lf/0D//I8ikAcBw93oNqrRyv1uWEAI6nBuBgADymrQNRcU+a6DgxV/JcCKAccA0EczRQuE+yLlXiNcxzeQ5MO/AfzEMVwHG6EIADoIhIEqEkp4BMBnDY3vERPfLUGqND+DzzucBrYAqOUckblVkBgMPygTKImocKkOM9m62ruX0OFo2Abzh4xfI41brTHpr8XN6vpqA5MVL0oQfKWC1RFSf78D02AEew+w18jnXvScxHMNAmbFQJQF/3jTibsmcu8zMB6EhnbPsaW8g1oGT1jOUzoRlwhEQPoBbmgcAnJZ8QHAXWGPtZA3wCncg9N0ANhSX4kq+G9qe8HJTDDrxRRTvAlz5ZSqZAp0aUuvyCMe7e79xXjZFKDWqvDLAnAVwChGcd6/ZN9mS6wWTrexyajzIASbERC7wRYBW+F+vRAA4ydHg+1EOf/RszV/T05eWzARzem/PP/vekMuqvIx98tb+6oGObFyWv9M6DkT0ztnGi/10cqqXpTL0SvexUO7RbS3PtPgTA0YM3RuwP+f7JJJowDc3Ng8euH+/PGZ9+/iyLfbtG9/S66Nu3zy/f7jXwFKW9YiJriUWCz61shBnQER7HzqXmc4V1Qg/g6P1Oua9ZTvJY9ePhv0fj11+bx2c0hnNrbArgmM6c7iMNIPZA6cfGyJ3YS7bW4LZP2vfq5WP0vizBHsQhX/4kRmRA6gDUNZKZfl622xKeURl2W4znBt9lpZLHe24+9+mcffLt+45kJ8vJLnka6dXRc0d67HPue4h8j9o8K9P/XwM4WkPsNOidzTUMsUXnNLfQ+4GeG6RdE/05kzCa7JES6JXMSNnkto5+3/f5X7socrt7wen/7sd1rm2HjvO+eZpbfLsW274+HDJ3++ah758CjY1as9+M8zMP7XM/r3Njsa+tQ+WXyhS170+R9JTVVNdyzPwQW8keEEWW+33j32+2ls9dsrdrMz9EMePezag32rIBITyfW2MdmQTepGToTDe3yWc9aGNg/Mok0L/cpjnwxnRsGwvHSPfke47GuZfrOb26S4Zzm3E/ADjevz+j49wADlDfogwKacWDhUMMHAHqQEZcMHDYwe2AlZyoAHCovnilQU1ZCrmUCpkpZgEc9uFFZjxrp/PMKgDH1ZVKqASAgyVUwMRB57OCTGbfsAOT9e6Drt/gDYyJABxos4AayHQGkEVlVATgIIgj6E1fcIJ+UWY5yqecnpyXs8TAIQCHQBzqY4A3goVEJ94ewCHJ0hwFqKSWbxF4Awwc62cAOFZRQiWyIglECUdR0Niq1rwcASoFoMBUrd1cA6SSrMqUkYAz9N/UIIQO2Qr0tUAvvhvhhq3lzLUbQdgm8xONOwlxT9YFs8DM6+2jZyCI1bAI/Ll/mVZdB2Cvb/e5rpkJgCMCxbxdOBCxXwS1Kql2wynVdzB4PurbfYx/so4DIuH3olhQ/e5oPbf3WnmVvH9VyEGnq/I1dPbM/EPgQvNuGYigsL2BOQ1q8nsbK3/X2TAe89yGek2UFqh8HBUp38By2xYn79ScRSxJEeCIOZ0dGUWs3tDRZVevflcekCCE6g2NwxCdjs3m7SsKDodVfMqTMd2+Ll8jJo0t2Yp9e6rPG4ijlU/JII4mv8xkSswcKeeKj2LGaf3c9lFm4sgMHGbIaM+qLkqikZDB2sZMGXwAt4l1gyCOF9HAIwDc5CGYxY4UeOEt7IwQ2bfaiprWCM4gyONAMIAJ5bgsjhflefVcHu8fBdq4W5bNw6psliuVUnlck34cgRCAAQzgQHAejBfe2xggSU5nU1vCZpBbExm1KjWxJquAMmwxzlE5RWwCAHlsQHUvmUaADIEnAh+OT/h9lOBQiQCVqWA5lvW6YF/BtHO/oLM2ss4IEFH9bq2v5hytcCM7tMG+AGdnsKGgHX7+A7LaHx7Kc4A4MmMBgxNHR+XNmzfl7bt35Ze/+gXZNy5YbkQMEADI1ZIhLy8s4YH7gckCAUAANxAExN8I6CwWyKQ+ZgY9+7xcE7yBFxgfyHrB9SwHC+c5MokRCCVoIhza3BcZNAmWGDux6ehUBjCc7K9uAEAB48Z5eXVzXd6/fcufF5dgP1HZmIeHu/LwcM85wLizJEG8HPBEexG0RF8+fbolWAH6fnGuuSSwJmXcMnhIm/xJxR2OBFRAxvub18hov2YJGrCCoG+wK9ZP6wLAzOX1Ne9J5gPQqS8iOx/2Bkq3PC7jhdIzyj6HnJ0G0EEBcLEtmIki27YMEDAAqCAyxhL9BHgD6wCsKJ8AVMHcgJFmtWFpg00AN1yuApnXYtQA8Enye3cHGX4UuIRrSIEt2DfeH1vJCgFuCFIJBgIGiLCuOX5PCoafAIAjRgPaccE2ozJGDfgg283OMtlONXBK8Ib6gLXqSgf+vJbkCD1bmTwiSILxs11rfdUyfYPVoGb/RhmNFMw5PQV7jmjm3S6Jatu7JnOUNoDpeTJKFQVIQqxDDcyf74HsezCbZIA7PmdZngAntaB7zuKOoB30NoDQERBCOww8AIDD54feVnH2q/YAZdI64EJ2CgALqtMZQIIAlQRTntkvWAKAoKCQJ+jECGbJAXmiUg5RCgc65GmjUhUCnAvEMZ9V2GVyR0BSADLNqYAc24wcZgNrzFTtfO3vYozRX+p8gJTOAYYBC8lpHUdP8+TMHntFLvuI63wN5A5z7jPYKuZCrE9g6Wl7jNcH1zj1g9gpcC/8w3s8O11daWwD2IHPob9VTmVZTgGUPwfToRiDAGK7vZWOh844B0MUgAEohRMlHCqQBUC5k2OCFpbQC0/rsjhflLdfvCuPT+vylw/fl1//5jfln/75P5Z3X74vr969xnGKII/LyyteC10DxiXoWzBWQEcBqIF2E6izEaANZgxKUyEQLpvHls5LARBhYFgFSLNL0rb9HwAsy4Th3rX0CNYIgakRIG3INj45Z1ryzLhZc39/JEhOAA705/5xWT4t78tfAOD4EQwct+Uvn+7KA4CDLJsCYOpR6G0AOAQ6xD0Z5GWGvP4+elZbAOA7PzsPAMdVBXBcniwE4AAAMv5V3FX4V3gGLiiTIl2Jnzjvrp+fy+PzRkwcZGGSnWAWDtpGPYCDII4o58nxEesGAsMoY8KaWwR0aM8W44JZLzKLnJjW8LlLA/o81gAcZuE4IoDjT7//h/IPv/1t+d3f/W15frgtZflQTtbrcrzelJPNUzkBeNGYM8ScLS+TYFnNYJAdF4AdHTmPyuZEDBxbAI44J+a1zYSRSL6a+uleKuhXDByn3I8J4MA4O0kiMzwEQJpnUzIwTc8sBo8038Y2Gy91QJSQqX7ECNRTZ6QSO9Trsd9wzWEeozSrSpuJBaXqdrNVhH8yM2lo6AIMF79bb3pPqv6yRu4X9r9kQuMX417LNCpBRevVoMcx2wHbGT7ADODwkWTkxw0vg5jdthhO8kEvnRnjLCRmi9x2yTmPOQaQxJhxz7INaZ9tlPswi0lQqqpsCn0jiX3Dzww5ps8nWDwIYIg15hJY3sOr/EcZxKBVEkvOhEXXQcF2VvcZR8c2MYaglLLAuvKbcNy6c7rH2f4pfl5ZXT13EUjlYo0krAriyD6bBlKU3Yn26SxZgUAdKw6e9bkMHO5r059tvrc3mfbOSKb8Xn+vppwPB3DofLy9z039BrqzPBnbGff52l3++rl27wNweO32II62ppstlZ9hd8zIN9bPh8cuf7/qk5kJGo1RvrT//mguczt2+/DGAI1p03ZfU9s7B9jogR0Dv2Ao1ArMGgE4RvIwN94j+cvj1v/eT0V/Bpqb69EUDsRecj4YhxF4Y3v+qzdl63HD9TQzvl6N7vvUN99KYFaA6yBhqB/v6brYlpM6bqEjp3urkjN7tg2PU9/Zfg3t+jyPy7711H8+t55G+iy3Ye6Zc3I7pyNHsjiWs3EsdZ/uPfofAeAYDc72QBoJ3TYG0VLNAzhGHd81uT93sncJ09xGOvesfrPaJTijvhwiSHMby6GL4hCBOqTfn6OAfL9dczS3+Oba0m+MWfh7hbGvrf2477re+RiHLuK59s8ptTkDbd9GlJXnpP0zAI7ICZ8AB1QvtCur4hIPk+BNM/LmZH5O9nM/Rm0ebQIjRdqP0yHPGxlTIwOzl9fRBm6H4vCz2PDzpjmUqWQne3POxun2XLQvtP7uZ+HIbZzbZObkZ9+azQbV2dlJeRclVCYADtZUT6VUJgCOTXlivXjURkcQTFmK641YOJwhZCezA2EGarjdopAMAAcdpgg+IJcmZULFYYwUoZH9hriJM5ovry/K1c05Ax6LM2WzkoWjA3DoANg2YbFwBCqWdKlRhoQlVBJgw8wbzOiMzxikwYFTZQHgIAWI4+xUIA6UUNkCcLB8iSi+RdvZWEFkhLZ6uqZvFWJXQJInjKsBHMHAwfIp0SYFSBSA1KvRlUNvMEuFzmkEVW3MxWEubEHv7zoB2zFjZ4kPfgmEFAF9ylPKXhF7hQ6LyogwNXkAIWRih1inYC4VtBMx4p52VIRTtQbT7RAIxztkyiVU8LscdM1x4JrzevL02ZTHsG3Y9nCMsSl0AjQ6163DYZo3d6sHVVT9aShAZuDwKCT94wVgdHdDeRtVHsnm0ay63lMt3y3bYripReB0AuCINRJZQdOvJeXHIexAB52TZtyGcOpElqTGLGUgD8AmXLbhiSHjAuc8gmB22vlnBJDcOn01+G182tOkTpsXvqKm/23nNqdHa5rBQxbYCVGNwAyxNtiz+qjeyZL/nn7mWagrpT48hSeqY7hRVYe7UDZBsAFIZvMrmpSci1XmIwNLgZAEDHHZqXhm6pTubcYaLnc51E4BFkPQkOv/hIA3o6K0pNIZI6Fs6t4XC4r6JVNwR0YncDLULC/HZbPclEeWTFny9QwmjuVaIA78BCtAsDmQTepxTfAGWCBESY7gsZyrxt9o3DTw+A1jgiAmyjEoMOwyBxIltTMogF+eK4sCAmxwdvsaAziQ9Ywg+PJxJZ1NvQMnaFoEZq3CTwY7F6L3JkhAsknGApQROTEY0ue0pma996xWjyxxhmA+bEdnvzHQB/AASo68fVvev3tX3n/xlgwcAG8g7oP9hUHM42NmBcKhfwdww8dPBDioHMmDGE1QOuWlsBQLfgI4s1yuWLoGZWfQZ5TtwH2maXNaL9ThtZxFjC9+mPKderqBmu1ABKCBrCGvr8vNlQKPr1+9IpgDbBgA6wC4cXen9qJt+C6AJgh+qa77C20aZJvf3gHoAZDKMoK6p+X88pL9Qhsxbw4cQ4Zc3uf8DCVTzlmCAKANBEERDGWZtxokxpwelzOUE7m4IHgDsgIGBLGEvIjFhXIiCn4+a60yAZh/BOzF1qEXZIAB6JyVFZqOwW3cbyWGNKxF/P6wfCyf7gLA8SAwBpg3VgiMA/wQIA5MFZbI4xrgIzFuAMCB7+M+Wi5RxoTgDSdWxzwRmKR9WkH9yKiETmGgQIBfAlH4AkOH7aYEznRpsReVWMBLoAzRkLtECsFWAKykPqisRVxvMG6UbKlMCsEwgzVrcFclG4rAH9cTA7lRwoX2nPYp2xOwZ02DLhp96QsDOGrAKTsBJ2B7aUgWnVLEJwIh0lO2RbhTRRYrgRrBdiF7WUEXsW8INCEwTCoiF8ETsz1IV4TeC2r3Su/u1RqBMK07jUWlN6eiU7kbDApklM8FxX4wUrBNAeDJgG5gDBC4FJOfwBjN5pLGk67E2sDnmm9fy58sByl9qrNO3ur1XmULiPNzu0ZypjFIrBw8P6h8j8At2+dp25b4vhlFBEI65bnE5aoo1ywFYtBagI5cO8pgjlQSqO5RMe8sZRB7jsBvwfhC1pNWCgaACnzG+V+cCly43hDMBtADZaQclaurS47tp08CcED3QddjHYKNCQA4sCWBhfH20y31EdY6AInQhdQ3iYlUYCgtFoSvAeCAPCwuFmIwKE8Ert28eV1+/8d/LN/+w3cC5iHRvbxwLwIzx+LiDIPOdQzQClmGFihv1YKdGAcAZwQi0pmDuscWxsSmdFCxnUAsHdXtEln3PifgJznE4pxA8AZkA3uvIukKctPo9LlS9pcAHBuCN7YAHKvH8unhniVU/u8ffyx/BoDj420DcGzAwHEk9o3IhhdgQ0A8vwBqhV2MFgG8Bcavq4srgjguzy/K5el5uTg9K2eVgUM9zkE3tB4sKSpKplJZeAG8gbF/fAkWDqw17AcBXlAZI421mI10Tq6MSkzigH7Xi+AN2B0AcgQjhwEcZo9UgkViySHbZZwBfBYLIDh04wn7LhaOb7/+Tfnjd78vf/jd78rv/v7vCeB4Wd6XE4A31k/l5OmpnISNd3SsIG89v/LeRns7wz+CtAHgwBcgv2DfeHLpjTgj4srqE7JeyQBpgw3D1hN7GNYJ9AP0AcrMAWgM1prYp3w+ckatARyVZ6aeNquJb1vSoMns77GsG8BBkYUsESgn3ZgZLXoAhwFSZpsT62WiZY/9gTobLzA5hM6qp+50TvT+JJtfDA76roAYPtu6DwRwOBBdmbDEilPZQv3sdhBPvggjd1qJUj6j7sE5yUqWf9UDAXrRQvcJL+0DHtzQH9nN4HMB58TnDO4zKkUo8IOZYYNdK8hrZKeHXaWauDpGEcDRwKwSZp1TWL4mWD6ddFP9GBVkKiXAoY7J8ZkMwBu8ON6pdJHGanp09pmZn5GVLTF1xVxYd1ZfRcxxBe3L8aISPdpIA9SdASoGcWgM6rzxWiVI+bvJnVNlqa1N9en9v35eCRX3s07zHn+H9+f8s/89j+TUb2v2jalfYOTbnfOj97Ok+Wl+jblnj/zrIx2Sx+MQAEf2k2dQcw9qy2P07wHgOHzMpwCzz52/6Xg0cE/1/3XB/tG86Tw6WGAxWfVead1PdeiUgWN7peodAwcyoKaujw4Vkds517beL+qxq2f0mQS4PDajeMausWiLfdrL0T3nwBv9/e2Lnxu3/vrZ9iWgYvPFDRg45piRuvneJcNZ/3IMXdoz+Y7k384l02P0st950OmsC/LHh8hEry9nZXGHvI2+s2sO8mcjmRyNY/7OPvnux2NO91YZ/PcGcMw9cHuimnNsouhZK14H6UM3jl0TuW+BZgNuNJl/bRvmNqt9gjNSyvsEYU6g/KxDF0UvhPvGYF+7Dp2DfkzmFvfcQt31/dG9Ru0a9SUr/omsZqO8BjDaFfvGbU5h7dqs+j72m0nfvuHmPgfgSAHoalB1AI5mDE3LrWSZycZYv2n3YzLaDPs271sLc0pvr/IbGDyj9Tqac8vE5KcD6Kl2df6811Nb8hcHNztzPXbZGLWROj+uzfE2MXKSQw7f7du1q497252+3LdLAA4wcKwnJVRcI3nIwIFgmAEcQTGNwBCcewZwVEpOZwN09b/RPwM4zJRhAIeba/Z8Bmvh3MOhEjWoCeA4o9MRAA68FmfI1ILzUiAOAziaQQN6xeSwIcip1eoUgANlSeSEIgtJgDfExiGmC9D8MgvlGQ5LHBrPBNY4gYMMIA5QzSPDNhg4jhbMos5MIxXEkRk4kHkcHTeAAwdhOesQcBkxcABQIlCJ+tIOzmYMsVfH2RgYY1P/0mFihoF8GA0EjTNrTOGKdvdrVgZ6dmfEE9MZxHNdrw1vQVtfyZYIb4KvRZZXnOYn2QP9PmCKUbVZfo3wK9VgYC6hMtXTChbao7kLwJHXLH6f8jrFXZPemujPlP3AMakOFn1PtXibg2S4N+jKaXHvcPhnR8x4HxztzI3lINJleNFYN/eAg7FzYbRvTzKctplBwxkTXuWumdr2pAMqgIPDEPSt0X9+jWMoiTRlvgJmmaK5f4CzdmIeQuayA1+lZuzl6p0gur/67VrqXswuvdKllDVUx9akbO/B/YAFa4XputHTYDtS2RSXiTLNvoN90zZMGTh8TYA2BBNIYFG59pVNGOOZ+iBmIwUtBBQLQB6o6cnyYnYFRmia+9mHt4hSat9LsInKNCYqbTomSRceGBzca1PKGkHnT/cCcDwsy/PjpryAXeNhXdbLlV7YtxjEVuAPfzOYHU5Kg8M4y3Sgm21I45mzvpGNqtIpjRnHe4RkASxRLpUhYEXLEFfpFZUIAKvVpgZaxVqAkhlRAz2CiSo1gCBoBOEqw0cReBFlQwK0aIGSHDV7Q7YJgv8RUAnnNINiCJhdXZebVzfl3du3fL16dU0mixMGOtCe+O4zABlrgk9++vChfPjxx/LxI1g37iOoqn2IgcPThUrNgG3k4ZFACAIAAEKojmHp3upvd1CMnvoI8svIqRTKHCfOiZhOoOsBgACw8/3b1+Xtm1fl9c1NuQG7xSXKmkEGX8iowTIvwRJC1gtksJ/jGmSSHxG8AXAHwBu3d7fq07rR9ytD/DyyDTecR9o9KP/BIO8RgSOvXr0qX3zxrrx585qBNbQRtoTqwh8xQ//sAoANgTYE4HB5miMF/sDQcncfAI5lrZPuNQagCNt/hgCtwBxiKmgATMsDwSDIBCfryIaBQWTHA6ACAMfH2/tyv1yxdMpqjYApGEIQfEWAXKWD8AJg4/5e5QBQagUgB8wlGCfQBoKVGLgVg4BkQeuaLBAEFDSWB2WHoiSS0DSYK4E4FPyW/RAgBYM3qE9UboMgDQb7AaxSAB8AJZfW2AAQEMEIsqg4OJZAbra3VboIY7rgvBBIALaauofITDCAA4ChBsw10FB7tAIKjT0Q4xCba9X53iunZ6SkrxGgDJYPMOrQdtRdJ/cw6EJgimZPSU6OBYYJJgxeG7sZnu9nQy4wjvk8DbtSwI5G6257LgOyFYiKEh5smQJt2CvEtrJggFKlQGTrwO7v7RQm6zNh36AcZfJqzvwyCEOgHZdNMYjDerg/68TgS2+E/m5gnhaEd//dvwwwgVxizTGwmf7lZ/n8hvkng0wCYuAr0FHYG8AyAd2N681yMgWLaZA1AAAgAElEQVTRCOSC9pgJxmcl2+IEZASIRSrySHrgTPON63F/sPoAiIExgr7C3xfnFwrYHh+Xm5sbXgvwBnQkXliT0GcAelxfXdf5wmcAcECHEKRHZimBeFzGJqKH5fzinMwCOlOBxUFMHNevblhG5OP9bfmX//Vfyv/8L/9LOQKDxlEptw+35WhxWr785S/K+dWlbOzYHzw33jvI7AK2CJTZwloJphdsIeI9iFnP5xHHCNuGo2UZe4xM8CmAVwAOrS0BtxoDx4ShLxiYHES3bsL5eLlaqnwKyqmAgWO1LLdg4PhoAMen8uefpgCOpw2qxamMAkBuPNfhXIg5B7iJAeEnAhiQDIE5JWjjUgCOi8VFuVycl8vTs7I4VgkVJu3XaLpV0jMK5ImdsjyXDZiq8AoGjtXzpjwCyEH2sWeyb8RCDksRulgBCgZwCaJyOQi1nfsAQBwRHD6OMg2x4GnDmmbcIA5+J4C6Bgq73ArBpEhOIIDjqJy+HJXfffV1+cM335U/fvtt+farr8rTfTBwoHQR2DeengPAIV9CBXBUQFwE7EmwGefjOCMDlOzDJdlHHEiPdhgpln1AMiWbDSa5ddlWB+YF8JJtJx1HIAz3p7B7EoCD9ndiwfS6x+JpulKMnM3Gmp7ppgAOJOSsajvtK7D+MwMH5zdAswgSiSlLOq6eWfJRxcwrsfdqV9zOjrZ+NfKK9zLo3mfbCYNCZtYUKLAG77n1ZIBjJCkEi0PFRoeTIO91I33u93gdWKVSWRDqmASktM/Cx8TpPirQAEv/BXuOAaP+6SQFnUfMmNFsCe45J8cEEFGufFCqByawNGmetW5a4gnvkrBJ8unUCQnd12TEvJxcw3G/yfgkAGMeI8l7SyTyXGYGVNo8FTjZ7Jja7pgrsVGJuYuAjQrQC9BKpdGhtRXlYL1e1Fl+N8BAdV1GMsD7f/2v5ewXf7s3jtX7mvr+jvwd/br3d8Z+lTay7V6HAzjysyZGSfoj+9pGpWBzH7K+sj6Ze0bzUTUMVD8evW3Ugzd6AEd+Zg4BTHxpO8AzeYznfu/nsOpQ2wsTILX3yKms9mM9kpOsA0Zj3N+j4pcGPsTaRoObDmDhmJOHyuBH4HvbJ/LYj2T2UFmfk6Hcnrn5zO/PtV/vN6NubuwzcKPtM9M9qJftKUOs5nyfDpi0M82dz43UPRWgFwwcBm/sAHEcIjNun2XNicr5fNb8l1Nw0Nz+N9H1e9bCnEyM1thoPvet0ZHMzL03p8d26d+5uZ0bgyzb+/Tt0U8//UArM4nqToRWHozRwI42EAtZFuSEL+3a6Ezc3Utr36AfOrnuw3y7f347RoIzNzmHLOBdgtC3f24jx/v7FsRIGA83DLYRfvued6jSPnwmxhtiHvu5Z+7bJEdyNwo49Er7UMXSy8ehi3m0KVWFmzfrcM95c9oy6Ey1VJHqcwwcUwBHv6G6/72BNpKj3M7tNres8Dn5/2vHrJf3fWs0b0oT5GWilhr1aa9O+pkAjumY7gdw5Hb066CXo7m/59Zib6D1DBwGLpDxITLgCOIIoAadpB2Aw3THoE6Ew5tUr7Xem+QwO0E99vMADh++lH4IR4varcgdDuyiJhd4A6+z81O+wL7hWvKtljVu0jIklZFg1o1wWqFOM8EZonWvJVMI4ggAB5yQdE7hgIwVCjYLAzjOy4IADpVTwe8soVIBHI2BowdwhIlYMwXnABwon7J5Xpd1/AQDB9qzplMvQBzxu7OgMs0qHcq1lItp6xO1tQ3VWsIgas/vQOmmI00DoHRMEHk9agnljJepQUlbUay58QqqUGfdVACpJDyvY9furQAOtxsyExndvTEedwlWBwcSlQFWHTGdIyTrTgatczC+G6u8PuUSbiVggvQ1kn9azUY7mYSjcQZYZAeo15HtGGMXgJtRZsy4v1k7dAAOAiU+H8Ax2t8mBnAG+cTQVv95Bem4u9nand5FjAti0Gj+J4+DI/8B4KD/yoAOl3PKEtvu3XBCHm/dnfIV1IOZuSU7QTRFjgqEbVMZQiDPfdaS29DaUr8/UNwTHGM8q9K4BzOGABytrJGAHBmUMXhmZuBwuK1mLTfaZ5Vz0t90WAJBwX/T9rvOt4PLyop1ZpSUQiTZJ7Ba5Lg5MFuHKgJ3rDsdNNCRiQnGDYw/sl+fkRWM8g0on3KP0imPZNx4WqqEyuPdQ1k9PJY1WDhAt49MVmbv4qfrTsvhGbxEkhhSAUdGP4JkBPaBbSGyvumMDZBQolV2sPrkRKVTEKizvkDQC4E4lqBgORdkmSuD3Ov0OUKzJOPA9pdKDSibH+zjahez7sFm4NIbAeBA+xkACWAKHfnI7ESQnN9RdpuYO060l15dlVc3KPPxutxcA/hwrXIe2E8Zt1BgRgCYJ7FT3N6VH3/4sfz4ww9k3gBAw2sFzldIB8YQfV4iaAW2ETCixFhOpMf4KksWnKyo/W0nLgP4YpBiSZujY/YRrF/IiEeQ+DXLlLwur64vyw1fYr1AkAeOaABMEXxEkBJtAXjm8uKCpQAY6ETpBjCEEORxyzICK1CvM1CBEiViQIF9YWYFBiVXj2JuOTkq1xjHV9eVeQMsHBhH70n4ifay1EnYKiyxgJIsqY455o4MZ48rBksFOtoIHIWgSbBTCAxxUsEfCvhaf5v5QvJt8AbmAv0krf8jfq4JxADzBkqnsHxK/Fyu1mX5qBfKVeAF9hSOX4ChlEUJORTTDMaLWdwsfSM5lE5QGTeVfdHfAiRIR4s1pNSyKQ4Kx5bXMsZjHYjRwACOAHE8bciO4/IoCEDy9aRrBb6N/T3pWtsRBnCgDAGC3DUgnc5dBseoTJRZ1bQn2bbs8YLeyx3A8qO3zjJWkKltKn8Xz+HPdoZHu2nbcDwFsEX/HGgmaAMAr8pmItCE69o3yn3JB3RSDdxV6vcGosigBgfL2QYwuwEIRlYNWTmCACrATzBOlAXKtd1p7lWAj7PeXTarARsM0IG+ZJCYgaVI8g5wdQZB5CABQ/lV2bQSO7wG/5EUwGV4gq0r217J/6a112z5VqZRtkK2DRmEtFlQy1u10jGnZwrcmokk28m4Tw5s9PYVzy/J+W5sEO9hoE/Yopgz7EMAlOEf5tm2AcBB6ANk3YAanOEel48E7LEUVICuWNrp1IATgfKgQ8U8hPUrcBH+8cz08iTQEPaniwXtSgAXAOi4vLniuQWghl//7rflt9/8rvzdr78qr9+9Kf/2w58JHnj/N1+Wq5vrcnKusmECccibo2eWcnVxQblHGS/IMmUSZbbq+WEL61xX1oSEzWeWMCr3ATjILhYMHAqUJnuL7C+WU9kLYN9Y4kUAx7I8bgDgeCwfCeD4qfz3H38s//YTAByfysP6qSw3LwXYxCf8fNJeqJIpwQRppksCOJ7L6RHKZy3EunFxGQCOi3KxEPvGxckZ95wzrFOUWHMAN+w4MnAAwhHsF7B31i6bAuBG/L4EixnaEUFWAU4DLFPZH6PUS/gBKntaBnC4lAqC7WTlkP1KNojYM8zCIex2KsNQyzBK5YIx7eSlEMDx67/7+/L73/yu/Om778p3X39dXpZ3paAcEAAcAG9ANz6XAuvEABCVPZPBFXiJVqIigCoCRbasf4A7AOJoZGlN9/c+NR8PWunWti+SsQo2TrwUawazlAAcuqv2SSdSGP7M54QlTf0QNT+lN+IZYc9bL4WCCiCClBN8PRsyprm0R/gJgsnLAXDq3HiiGSHEJtaAI3F81NmM9r72I9qrsfKmgaWmNzOAY+tsFzZ5HlvtfQGgDB1NS2ICDmjl+awXKm+kgaFMZGln7T4u4PmzvFSLpWID2trXnNgv0c7sHgMzP6GNHgeVE5Peqnq/gl7EZqhr45qs39zuIAKiKvJ3zXrDvcygNE2C8VfKBYl9q2rGYGEJO0G+ssb4RVnKDFS+fz2oBhMhyyPpe5onJcoIzD8tA2dZptsl/LTN9gd4IwB1ZmRNvqqERJGMUbcZ5NOOqZYd2z7v/7MAHJO1Uceg/TLn197r89gT+Bw8KsV+Dgdw9PI6um/MeqzBeRaOka9+V4yjjYFlaurP477dJSfadvHPbKvVOZpk5W+X4Nk19qP2Tn3w0xGau9e++4zuOfLH75OT3JqegWPW398xcDQ/qPao7Duc9jbiDwk80Ozp7DNq33I/+1iErxjJjNdUBRt2LAtapuFrCzs127/b9m7TW5ZlP3+0PrNf2L8bdN2e0zEaxw1zU/Mczz1nuN7SWYBjkdhsDRrXPtWYGfWs7BXZvvOcHOf555k6fAntLOc1v70+81yM+jK3/vfJxWh++vsfrrs8/9P2923PczR3713rdm4seh126J5x9OGn72N/zUp3uxO7N4PtxThdfGF8qlUhQrHQJwuvbaIZUnLIRM1tKnNKYX4T0iejSejf+5x7f44gzSnkn/u8fX3d9fmuduOzfcbHvsW76/NdC/vnjIU37139nd3QBojFOjb1pD6S6fm1kdfIIYbNnPz1G1Ue0+1Na6poJ/OXgmB8Vij8bPT48Kbs0W0Qx5wi6g2nLDvTzdC1nn3EGiNvR4o0z+8uuR1t5HWWKvV60wGHbOAVfTlg3/B8zK2V2lZFn+se6/70Bmj/91SepzI4GvesT/t1dIiBuLX2JmOW+nCErNWT8vbtKdk3XEIFJTvMpAHHqQAcyBSWg7fS0a9aRiecgqBmx/dUq9esEAHgYCata2iGAylKqEwZOCIrDwewSG6Wex/yzOq7vA9qS4MG+PJKAI7zi9NydiEn8piBQ4d0AfIzgEPOaQWV1soUY63XcJRhLKKeb2bgQJ334xfQlSP7TKANATcuyMSxAAMHXgBwBOXuNKNPDqFmrmk9UR5Y0kUBs8zAAfAGQBwEcLwo4xfUxHjZMSCwCfoRGVCRg4a7K+DgevJ6PpwDPBybVjtlpshpFSCOHICngCYbJP1qSyKboVN5tIc0vlTTQGJfN22onVctsp4YOBJoLIE4zBjiAAfr4nLOM53oNkhAvbFzzqwaaWYmBAjN0e+AtVkPeB+OZTw3jRN1mrP6akaXnCp1P4gh8ZOrjWXnVJ+lDnnx2E+i/Gl2uverbqlKSTwgMfrSb76nD95Z+U5+j2BHOjA2UYhIfLUnKxdAfQT7yS80anjKSpUJlz6hy8euTLGlyKubxjQaZm8b15Ccn5WLIxy/7qtN20bj6kOlnYqaAa4BlACpTsIOxBzyFZo1+uTDmBk4OqumgiCqlTFr9kzXj/pdARzhqHXphqY/pEd8KBweDmvA0S7hVDLlpWVd25Eucu3EwFEnW32VzaGMXoM4oG8sx9rrwmyJtcH5SbSPVQ6fkd3rDE4EwsS+4pIpR8/HZOLYILgM5o0HgzdW5elxw79X98uyvL0vj2DleMS+FFnhFfyqFUna6gzgYGkMUfSvN2sFqpnlH4FhOEYj0U/fTY500K2fKqhOVoXFGXUzmAFQugMBc8plLf3Qxg3jU1ljwjHNQD0DsKf8HvYmjnPU0EYwBkwBzHJnJrSYJuiUidIwdR95fhZD1ULsBmwfwRsAO9wwwPf6RuVGLs7PGeRRkF2hWAA0GfRHyY1Pd+Wnnz4GgOPHyiSyMAvDYsFxBVMDAAjIOiYgAaU2Yt0rIBIZg5XxRNqPfUTAJUqrOSiJQDEc2TAOMAsAnCIjHkCML754X95/8a5coHwJ3rsEiPKorB9VfkRlSJZknGAw4qkQuAKgDQEOj2sCN+5ukYV+J8YvBj8BxEGJATVc4FTbccoahgMe1719+6a8e/8u2EuuahibYJRjlJSBTJxSLhxzcbkF7/uQM8wzA+qwu1iexCAJMHVgvqMsT4Bjyd5B2wcB1lZCTeVFZMtg3hBABPgCYBuUQAEbCuQcgA2+1gg2CsQBNo67KKlCcAdBHAJykMEj1pHKSpxQ/uB0h9I0yMh6x9m6BJwQSBqgBASbaxmS9h7lOIIOmBvDOb0L+Hzj9afSGWAMSWU1sGaRRR7rWz9FYe7xdGDA5wMAHTBHYEzBGAvs5XruWue0pciwEfZssGKExg2nnAEsUes+B5pSwMTnOB0tIqjICFDbF5T535g+aN9EsCeDNwAuoI59gg4WOEuAFICPgjUCoDfauAEeg06Mkpuw7bEuVCIkAM+hS3xOsQ3LdelASwQhMXYEAjDw1wE4chsMBAxWIwb3DDYIliH2jwwrArpZd0D+wD6APshuiZIqkPEE3KlOUjpIA4AS7FTsL4PsDd4JQ6q6T3PAwee9GpiL+YyAmoJvYrqQgzhOK5U5ynu1v9fKsvCcQvYk6W6un9g7uRdUoMoLP8NzfLasjIAsMROVH7Rg+E+B4FZCxwAOANEgpxrPVWWVwPjjGZeXl5Rr6AoEdjVWAgBibsUUBN11zO9Dl5KBCCxS2PtD5lYblNRcsy3o5/XNNfv6hCx2gGDOzzh9z0fPBGm8fvu2/Mf/6Z/L3/3m6/Jv3/+ZQI+r1zfl+s1NuXn9mt8h+Cr2Dqx3/PHq+pp73sP9Pdtp9h8GJj0OM+7SDOBodnQOdoZtXkuo/L/cvWmXZMtxJBa1ZO3V1dXbW0CQ2AnMYDg84pH0SduZb9KR9P9/AAcYEMDrri23WuaYmVuE38h7M+s9gov0wGRXZWXeGzfCw93D3dxcDBxg3+A5SqeGYAOLNm+UNzEKmb1GLVRWZbEGgHFB0MrycV3uV4sK4Pjdn78rf/hyU/4ABg4AONaw3y8FDBxc8wBx6FwNHQdAarCHvbyQXePoYFbOTs/YPgX/go3jZHZUjg/wmgnAwRZbewTQcSrDX7bt4bkTwEiypTxynPB/+DMAN4gHYDwBouQZ1mwnkaxXmxe98PMAwBHsG2ylwlcAOODrGVxnIIiLNhKAQ60YEngbzwB9BxBH2St/9enr8tMf/bj89le/LL/8m78pe8t52V8ty+GTABz7APkQ9GFdGwmU1L7ISW0m+muVs3SwCkECTBQAjvAEWlONem6Kdj2h2w3gcMsv2jXqPQM4dH28MoCjAjdCRxrWYftrKdXGdwwh+/KbMac9gGliPz0xvrNUaxsyiDXWINpFKRPJYbDh8EwUAA/Ik8DCjTmD6xTAZoGlfbAXS04urKoKS7cJL0sMYhv/VbC0WL0M8mTS36CR2kI6rhVrhs+TFMRRlwRw4xlEhz0NJ+U9/Py2EGjXQik06KsCHAIoaAZdM0S4vRBbvJklVXEsAlrZ8ldtrzBGyocZaxizCbsQdhkyqXOedBWXJ47EwkEFeBt+yyMg4W1OPaX6N+xF0pXxbrSLinyQwWmel5inGkuO33XJmMfa4ioAHBEX0dwZ2BN6krYShQExJAJVWhuw1ppNH6hNdHxfx0VY2KFrNIBaTtLG2SLAcNdg4PjwdRWxPn7vP+zKoUzlOvqcQS9Xm8Kdi2uHAI5t+ZRX3ycEZhBzGhnEVI5g23gVthkv5vT3+uu+Lm6e4nAjOZ6xPEM/z2Pr2uc3JLrjjkLOW7zm2n2+Zyz/sykLrYArz3POvQzkkTGTBn7T51pr7LHncWaXnvkEgMNr0o9hbO2n1jU/W5/z6fdSfr6peWr3DktXgR/WVkMwiJ+9n7vh78P5lrq3nWx37GVnbPxjc1NjuBxrAGOC0badTWId4jyqz2kceTz99Yf7vc1JLZI1gDuxnjf43lDGp3RbvueYfhn7+5TM7NKPvbxs24tj19r1DK/Rj/11+9+/j07M49/7/OWPL+1i4yiaqc019rBZINvPDkB2KMsR1FQvCHnTbdvk32eMu64zpZC3GZhd13yNYs4KdJcg7brflLOw63ujyuJ7UNyMrdc252DbZtq1MXZdd0pJbJubfvxTvw/Xs1GHT117m0z1Rmjs923rNmVIpgxNdHbXJSOI2UxVPlwMEzQalypLXfnmsfb/en7G/p7nbmhgA92ZkJN6hhjqiIPVK+ddMjNQft19+jnOTlj/vd4x4O+pb+LYmkzJepUNG/mwzp671zmiA2kfRSX7E2PO5Zju2bUXxvaX1qOt12y2X96+PVAPctOzArTAQGn0oUbl5UrvuQc7KGsdBKwMHABw8HtBoRrVQXyeOOzTyUiAASVkon9zHNo0OjFtWKRU/U1Sbn7/6HhGet4zMHCcnZSTUySjUNWqSj+2Y3GgYLDumwAOOVQI9ivoZACHwRBDAIeSN2LgOCiHewhYH5cDgDYOBeAAeKMycODwPQHgEEKlrmw9nGK+VIVk5g8E1gHK0OsR/yNTCMAbq4JgqQJmav1C8A0DiKAVjpRHBQ0EDXBQHnP+Y2/kPuam4jaIQ5WKUbtSKxK98b1iLUnfjl3xfIPDkU7Zll8hVB04CYyU95hRN8GCYAJx7l9dJapJgi0hWqfg70MAR66GtDZtziyv5uBC16HE1KNNdxkYpyTAEMAh+W7Ku9XyacxuEdHGbz1fg0fxRg/gqJ+rLBSZ2WEqSu2Z7f5ev4q+w+MAjk2bmFe1Rdo0dwFGSfaq6rPYz8NDyebcO9IkuYiIFINyBnDYMuZAQd4/FiOMDWtjAEertmMNp4GPUU/GX5Mo1/snGeMetj0CnXYFvTho1cK4bU/rwq5HHqDrAzzRtv/m+rUEQ5p3fiyeL+iYybLjVxz+ItTaQBz1gNrvzAgHcxLMuhEsFbWKL5JQ0R+dMINB+ap0jNe3UY0Hu09Nakn3avcZnYcEgCqvI7QHznCBN4IeXMANBej50xMyxHulPL6QZQMgDbBvPKGdw1ztUvDe4v6hLO/AwLEI2mJVgnG0CGBTBx6o7cIjKgS9PwXgYKuPyjwF3doAsQbfkZGDDBpImgq0QdBFVKJDlpB0bC1TVpEElr4SXTYYOQSU9Fw4SQ9whgK7+9TxsMP2ZRj0RYUzX6jAVfU7/iPjxmPYayTSoridlfozgQ0AXkBiDS+0/DhD5S4YKVAxHe0WVNUvuwJGiof5A5k3CN747ku5ubkrtzd3safQ/gLjVcAZYwUgYr5Y8PnFjPAY/bzV+5tzEIlczIGASVV76vnI5mFtD/2K5xZYQKwXp+Xy4ry8f3dd3r17W/bJ0oVExD4TSPf3t6zQBpsFbTuT1pJXsEbABoKVAknAmy+3TF5iHEfHx0qEnaoVDpg26OusV5xfMWcAXKME5dWbN+X84qycn5+xpRvWhFTyL89qYzE75LUEtpjxHvAtnLRVyzaBI9xuh3TbSE5FYlTtUo7VqgRgCVYsIvkaNOxIABBspLUn6JY/gzVDLCkEsdRWKZD9Z7VMIZDjKcAby3I/X5Y7tEpBkhaMG2QBcWsMB2xhZ6NC2HCVYF9jOyUm98VawHYSYZfFxiE2EQBy2FqFbVWwptHvPeTAAa9cwfwERg2z6ATlPKrGDbQi2ArMG5zj+NkAjkh+NKBZAFsNRDloSXVX1itLTsWRzHX4MPYbfP6K5L2AJ0XPz6SYZH6Q5A+9bBtKLRgUydl30/staGtwi1l4mAgCcGxf+4XsOngBXBCVu3gEgBwIwlmZ1UX+rM8crJKNceJ+9EVrZb2YVAgEJiuNEnFaN7F8ABCmNinxXSSX0d4wABxkz3GFPRiNkCBeS6cRFBJABcwZ5onjXUH3CAC2xN57lL8uYPS+Ko4hC1znxjZkv94MRPWc5qr02DumXw/EUAWYul2AqogNcmzACIzZldECmuHVQOrh9tTAsIAo65iLmBOeVVpCMwNkDOzytfE3P0NuG8PnZK65AU8pqqFI8T1cCzYFYDW02IDNA6ui9Qw+i7+9f/+ebEPz+3vqO4Dy2baMzFuSP3xOTD8HXJObm5uqXwH8Ozs7i3MIgGBL6iO0ijo7Py2XV1e8BgAaYOU4PT9lGyewDfzD//QP5ee//lVZvzyX5dO63C3n5ezyonz7Vz9i2wCAAAEGgUyzUOD5mc8C+ca5E4uEnyuIJSc300lr88fw3ewTh5+OjKL32f4LWpQEgAN7jf6gWhEReCVUZoAQYs+wVY/AFpBbgjgAoMsAjvlD+aebm/L7P4OBAwCO2zIHgG4NQBIATGLggHyzxUjHDinQwwvBG8eHR2x1IxDHOQEceI9/I4DjIAAcaMuUkz/KfON/YE2B3lxxzGuu03y9YusbtVB5LGhJxTYO4bdR1gDiSGwLBnEQ/GZ2OII3SHeDByvl0SCOBqLgXnZrwAq0FQOHWmX43BTyLmdHrBovpXz9/mP58VfflP/0q78tf/vTn5TZel0OwdKVABxk7IBHQeqddu/qgcf5j2xo8ZyNgcMADjEXUHJqAty+bWPxoV4NgeNZsQIqA0wYul6+zCGMhXy9xMCho2mcT+OeuTjLp+9K/T5RhFnjljQEAZjBmEIXkEUHUY1gczJAw0cOATjivFNjOFiTABkR1CpQPeWrB3CE5bM+y/uQY6vUGG1tB7mPmtwSIwTPBBUAqlZKPB31lPTez2zrFm1p/BwGYWJ+Kwtg1x7eTEocINgpuuSfE3RZXkNXalBigBPYtLUXsf2QD98AHLa32IduQ9jYZM0SKv2eQSRyT8x+8VxeHgWAp8eh7nTV9/DPFXresaZ6DvOptJ4c/WyR9LZsxpRy/emrUcY0nhr/q7o1AEHcDzpfiqYO1eP2K6Ilm3UVwKeVlSbOCHw4M8C0c7xtocbWYtRUF7Hnr/+X/7Mcdy1UxvIAOY8x9vNUnuM1se7eFrVrfT8AR3+v/BzDZ6qn3I3QQ888sDl+S8BmElhLl2I6W2L3OeewLXbOnROxml1r0D47BF+NrWd+z3kAye7m+KvO7EBd0/M7zizh60/JiuKh3p9NKvo8hg4fDWyWcwC5Tcb4fVKe9y8M4MiyMiaLfm8sZ9E/Y/8Zra33+xC0MrZu/ZoO56h9v6K9vsfa5vuNjVPafrh+YQEqi7jPVLJ5DUyT5X1Md/iqWSZrdDfZMfkSUTBr1jAXD1YruTnG76PHets9rcfGgVFT+6ffm9uu679N6YY8X7t+Hnv2/N42+e7HOJCRHsDRABRjXxu+Nzao8Yn7HgAOwySTwssbZjCK/SYAACAASURBVPeodo9x1zV6pTympMcWd9d12wYafrK//tTzTivnzTtvG/Nrxjm2gaY2xS6nY9e4v8/G3rUBtz1bNuxTn5syAL0iH25YV6021bpLhvq57MeWf59SttkweXxjxqU3MIM9boe3+aZpapw46Sj8EvOGHaSp8fbvD42DbjU0sK0FQBt3+9zYvtul/Mb2V77v1F7G98bkQd8N9oDUJ66vZJj6bi97dXxOgoUY5bnLqMreKR2X5SFd2di8j8n0mMPZ66Pt+3XopALAcXUFAAcYOIKFAmCAYNMQZTqCfcHEEQCNbQAOVga5B27qnd1TZzr46cNpDmTq2X0oCFYKJPRIjfgSAI7GwHFycliOT2YVwKGqOIFDGoJfsuxqI1eqilo7egsHgEMAiVZJ5D6BSAgYwLH/goSEmDbIvnEI8IYAHGTkIDsHAByqGs4MHKrkaQAOh3mYRo05GwdwPJLqFmATgDdAIQ8AhyoqwRYixhD3SlZApaHjmQLNgWcycLi6U8Ej/R70pBE4ktOJqscIoKUAYNW1Ecgb6M4N4U/gjXpgGXR0T61k8OVoNEI9qOSB5Tv3ca8VAGKarRTiZGkgu7mS+O0/J1KGuovXTrSilEOepc0eoCBOSwYYwBHBu0SDz28ZFe8Ae/KbPH751I1NA1fiLLvVzACn4URmjH8CtzGlMzffB4CjD9MMk/x1PSt4IM3iBphvekAD3yBAH/VZUzVQjcCHzXMAitLgVjhpTnp9R10adToqlJedZCxWu38A4mBYssYmAjaT7S57nofsBfigwnJCXjQjw3nT78HI0up7Y/IaqLQd3rvN0jG/1HukllIK5IKqNrVQqTwZCZxRbZf2Q/5P82VfwtTLicqajA/P1L2ZgcNgDP4bJ2zuvQSEqCCkVp8YYJ/Qf6w4JFF7TB+uBXp0ATjwXAwqR7UrEinApb2sX8rz6jnapAjAgfYpYNtYPswrgAOtVR4BeqAmkZ6jjmVyVToOCUQkzbWESsDBJqC1hNpMIAkVTBtOuO6j7zfo6FW1Dhl0BTOZMKIvOP7GxA3o0xcLJsxs1/EZ2BIkmMHMgWQYwAn7h4eshAZoAIAIjodJeYEmlRBvzBw4sCsZ7eCEEj6w0WLNWpU9JBbJ1gHg41E5v7woF5cX5fLqjcAbZ2o3cgwGArT4cAVcKaR/b+CNu/Ll5rZ8/nxTvnz5IoaNOdqYBGgSLU6YgHjh8wLcAXAEEkIO1HK8rlgHFudJQIbW9it09t5eVLeDVQLBaQRqkeM4KEeoLj49KWenp2S7uLq8LFdXl/wZdtMJpNVyWe5ubwr+RUDZZX5un4PlRJIMLWDYBub+IRg1DjknYCVBixkAPeaLB4IgYGchO2dnoKrHC+0J0L7lMsCj2mCicYYPs0/QBhKfmHu3TFCFvSsyAT5wZbXYXuTfKvmqNjkaB0Acmr/W/gzMKtKDAgMBZMKkN9qlYP1WWKc5gRhg4IBsC7QRL7BvLNdlvlqX+XJd7h/mFcAh9hT4FUqyNIrraCFijRY93uFLcaEiKW/wRgNwqPWPQAYCNrQEeEtkcDuaiYBtUAxSRXLT7Y3EYIOqcbVKEUsOWUzwM8FB0T4lgELSygLFuAWNwBUCcvC9AA7RtyZgsp21Uj+OTT0aIA7781gS38fsZ36u/qxcacYr+wU+iQSMwalufeBkXthDAkQiST8D+8xxVBOH30efEtX8Am9ALrCfzSgUS0WdksECeHazQPh8Yx8WYDGuZwA52D4lZFRMFC2RhlYhAhjJH3ci0+wa0I+sRsa1AgBHAAcZhxqAA3IMOSQDDhltkEQHiElJbI8V82p/nZ9FUjrkwvKU/SAz0QVyJnJu1SKKBj7ASdRDyV3IulxAFoPRU2uduBl0P+beug+Am3wmwHzX+U2sHJnho85tPGNlC6wMAjbura2Bz8m4LwB6YFvyHBkYg9+hnz5+/EggzuJBum65mIf/K1Yd+ErWR9BFWJ+7u7vyALDkfE4dBZ0IvwTJSughgHRwpjk5Oy0fPn5gWzDYQ+jvizcX5cvtTXlYLMp//Lvfll/8+pfl7cf35eVwv/y3P/2xzE6PCeDYn83Yxoy24/BA6xuADQKGwmfe8AVza5TOvep9ttq6kOeFdk7hyQN+QfiBYOBwK0qmjSEQAeAwIEAAfMhhAnBQJwPAsSwLtlBZlC8Pc7ZQ+R1aqHwWgOMBbavW0GGphQpZOFyZbz0IPQvZL7Tbx7OjcnF2Uc5Pz8vp6Tn1gAEcaJ0CUCZbdylXncDvAULYC+ZH+CMAbqyW9QX2DbBwrMhqBACHWy+IgYOaKhISAlHhFSyQtUUJ5kmgDSSX87/cY2YOMPNG6H+fv3wm9cnN6w4ABwA0AGZ8vLou37z/WP7ub39dfvOzn5Xj56dyBFahp3Vl4AD7Bhk4+Ir2KZUhAg4GmGGQ7Dc7XD57xgEztU9xEl0sCMHQ5G2YsqJZ75HpE/5IJKAB3oBs70WLOO611J4TNtfxK3rryc4YPK33tBZTsX9+BusBsGysC5mLHtexzw3gkM0xYEYufmN9cDGUWnVlAIdO7JmBw7rZcQgX7Hg76iwdiVe6DQmoU0HzrqoITQxQQIAjeTYDcMvwBDNG9AWoZuCwwcPnUws0znGqaq/2OZhFDJI3u4PneCw2rJicGFy4PgFUqO2BKvtK2L2wjbS5iX1Jc2UQt0FTEi6f23QkafEJAakE3gDDjffL4NhXWXnDtlWzMQRtKh7STnF1kr1GuTDOMWqDN8kiEgCOxNiibRIyHExYtFEGbzD52Gyj45v0/wnAaVwClqF2hpUUDGLWWlaNzrL68lLYQuXD1wO2lT4W3e+lvK/6+HE2L4MYWJLDsevn77XrNwDH9nhuAyyMyaHlRALjKZBP2/7rYzbWL/qSCzM09iHQIMRjMN95zqbmKI/VPlmOm+t8PmQi6OdhLO6Tn3dqDbLvt2usvsbUv1n+xq47kMMNUEsrRAqtvaG3x+L9/OwG+4bXtMVHs1zp54jzVP0YbdkS09tfgoEjz1U/b1ke+rnp/9bL59jfp/ZjL3fj17ZmnAb9bNMHk7Kdd1asublVLeuyw1EYVdk8e8bcpid73dLG5VhDYjf/gQCOXteNyfbYfOzSmWPXfa1+3LXnt+nnXePPYxjTsfm9bTK9uc8SiGsDwEFr3RZt7Mu9IukXf/PBdgM4BgJDZHobQ96IU/eaGueUcdr2XLsUc/7uD7n+2MJnw5CV6g+91y5Dvu35+7/1StJjpVPUJdrGlM6uOXqtA5HnaNfG2qYIxp6nl+ldynwgh6hPqUmK1ynrXsZ6h6P/vX92P/+UAe8Nc7+HWp1B2mvxUAMnj+9NAzgGBqM72LzmmfJz9I5x+5sGNmZM87z4fv1c9bKwbW1dqeZrjDk4bS4bYwivOYFc7cc+tb+Un9tsoZLneECPZUT+4II6YfdzMSbzU0Zll+zv2s9eR4xDAI79YOBAoFOsG08ZFBCU2QRyTAE4lstg5wBTBypUI3iTABwYV6X5YpWeDt6NgUPBT/9nBg4sHeYH1UFi4EBVnxg41ELllC1U8GI1A2mJneRQBSgP5yGjDEMGIIHMG0ExbhCHkgDjAA4nBJjIKAiGAawxBHDU378HgIPBosFeNvW5QTXBwAGWEPzvBXThSs6hnzL+BcU9WTnIwIHEkBk4EggrwE2ix1cSKINLmEA0I4fbDUVwDrLNnsOD6q1atjbsixqHVsr1IGMcTnNNfDcnOrRIHBgbUa72s9LCBnDwvaAyr3ooGFsagIORWCXvBZGoey+jrzdsIq4T/eR57YjYs0okdO0kgCO+G5pCAJQBk0MCwBioEedn96INMYjvNuUxGKfBHRPBuqxypvQB32fUsWPgSF8e6uYBoqB+qtf7/f16W6q1a4HfGiDqkQUJwMFKcwfcororxZyqT0xwTdh6rnwk3qA3FL8RCMH+gIKhncavbCIhY9FqyD3eCSSKsh7FhfoAiFffAMPMtON7eTweej+IMah2TSMlm6+KLgYXESTcE/cGQWBZ3v2QdTu2+1Xbw7lovbPdx12Vd6j2SgAO/hyBw/iewWFcpy7JRSCZ93zoj1b5jMrimvMlSS7fQGAeVfzBvgHwxt7zXnlaPeu1eCTbBsAbq4d5Wd4/ELgxv7sniANgjpc1gCCF1acG9OHgzIQeK1pfCC4g+wWnV/4WARxRMQ3QBEF7dcoEJEBiWH9Tqw8ALpD0NxW+WTWQsCEDRbQoqPqKbAmoQkfyXAAOMEscHh2Vi4sLJsIO9gFeQDsXs2k8ptYIAnFIPyYZZrJHLQVsDwh8PNgL0MZleXt9Vd68vSqXby4E3iDzhpI8bHERIT7YkNu7O77AvHED8MaXm3J7e8vfwciAOTyaoSr7iMKM98C68TCfl4f7OecX8+n/zLKAcWNKVU1uAEeAqwKoaSCmRRzzjkQzGS+ursr19XW5unxDAMXJMdoQHARoZcHk42L+EPT60Y6FABNVji/A1IJ2ImwpInANEncAHCgReaKWAsx2aa3xGfwdyU7cH/cF4wZBHkeHwXSx4D7CmpxfnHJ+8cJnCCCKAL1tyWKp9i6i3A8qclbCqgUGGDfIyHJk8Ie4aOQ/BVuFW9E8o12PWtUwWRjJerWPAYBjQaAGWGOeX8CS8lQWizVbpRC08bAod3P9i/fA1LFiywqBSQwagfqrTA1Mvrhti3QF/YtItrK6lFTgbp3SWLOcfDGox8ltz5P9ZOxX7VO0NbJsaw/rJb2/JgtZtMHjHhfkTJW3ESCL5IPBCkjGMiFLAEdiKIvf8Z4TWEyYJt9mzI/32mdftwIPYxPk72EfkI3EIF8hTiugzecZfsZ08PQzDIIxI8YhQVinx8daD8iZ2UfY+mYdgJ4Vf9ZZJSrbwR5E9ovWxgNDHQNwYN6OwLYRQDUm9Ol3q40P97Up919eRBE/AuDAtQU2WgvQAwAHElnRhgfTjDMHZBlybB1o30sha6xNO/+2ggUx9qndkcA+Ppv1QWqB/SucNvmISac6icW1EQgln5/rGiUQh5iTGjuNr2YwCcaGdapyGGxKeQ/YVnj/u9UK5olnomjPRZBETYAHyCT+znZR0d4ErYFOT07VbusAurIBEHEPANbAwAEWRehOtJJia5S9fbUnQtKZ7bsEIsQaqcXmqqwWy3rGEnBNDDDYe7e3N5TpN1dX5fj0pBwcoeXlMfXoA4Ai62X5+PWn8u2P/6r85u9+Wy7eXbGVCgDzYOE4v7ws528ueS3akvAleCYpAk9ij3Fven96wrvq8il/WKFV+VjRHEXPk1qoUI8FgIM/DwAcDsgPEyNsX0UGjqXAG/AHHpflfrUsN2Dg+PKl/P7Pf64AjnuA6ADgWAPAoT0IG0uWTNoInU8rUO6lENR3Mjsul2eXYuE4OSvHsBsHYOBQ65Rj/Iv9HUe2nHxzlpdsWGiVslqWh+W8PCwXBHEIvBEADsN9CWKQH199wQSkUgwArFrB8EMQJoAbaO3QXgRyBDNH21PNXzD4vhaACGMhZjIsEFi9CMoo5friTfl49a7851//uvyHn/28oInZSXku+49oofJU9p/wuWe+/B2e6zIAOgD8zwAXBwOHigfiHFpBxw37bhAL5qF1zsjnzQRGjH3Edl4UMMQo3EZF7SMew55Bz+gjRt1kYFYDoktXDwEc+bxom0VGL+hEzH8F2ggYJLyBGbUiCV6PMo5O+FCmv8tuxZjI1BMlFwraaO2b41yBkxmIVnU2t3VLvoPpov5HFsYYTFzTOsYtxjLQYCyexrHwyBLFEgl8oEKfYIBw0s1npgBwSJZ1HhkDwes45ENCAOV78INjKQnsX+U6M1eFLuccB6OdWrMGA4fn1qc8PVgtLCHrRaxHjbBE/FIq0hyNXuCmFPAx24zaQihOzu2wnAA+OcdAMW0+brXV8Rkz/9R9TqCSUssC5x1WpmT7T5ZjAbhDpoIv0vJR/akQmQx6pZ/ESYjinLiGARx53YbxDl29j29Us7KRkB/mFvLYxn5O3kX9sd4rYhUjBfNtS6T4cvZFxnxSP2Odl8HNcwwuJ5FtStt7LXbs/F/LMXlPew977jbia+ne2U/s/TOzDOWhbott9375tjmfillNxa56fTImJ34vP68LSX1G198aCOb7yNZgbF0uo163wrWa3Gad1MA40ertpfnHeS1eO+f93slyOLavhnPTAa2S7m/335yrKfnKe3VM5jbf++cBOMbu52cm1CnpB1mexuBqu0gZT/ZR8zf8XK8nhueXvyyAo9dtQ5vWRpLlf5fO3HXN73Otsf0/tYd26d98313XHdMtY8+9YRs+f/mTfDzCFmvIesOwbDUGncLcfLAG4Gj5yYR+y8HYDkCSHa4p5Tc2trFF3fa5/LddC/7PuXY/hk3lF2sxcMxeB6jZZlBe++xjnxtX0HKKYmSVnkk6JWjFXgkE2kDgylesFadj67FrU21TDGPO98bGGAEQTc1hTtgocePEQ/5X88X/6mcCs9gFa/z33mnqM0FGqct3bBSITvpw78TfqlHKydFWVxJLtol+ddVvc9p6MMfrfzeVbgOEtINKczyGBtXyNPx303nY5gANFeGQHizPTzaYA3lIwbU6txHgzvqp+TYtgNzAcBPSU3WfKZQl9zUfFgY3t61pQUQ7vsNrm8a/JhjTocTyFwp+Y1CD50myM7U/Np8qydAeAj8H5fJyr7VQYSJF7VLYigPBhqhQNoCDCZdoocLEU1R6qr0K2qhkAEdD4GPsPijzZwM4TJmIADbAFnp40qC3dhTozYuABxIjAeBgggUADgQCD1MLFfUxV6Vr0BMnJpZGxS3KZVFsC/DAKthIJrnik8CO6OPqyirEe8CsURk49o/LERg4Do/FvhEMHGDhGGfgcGW++QESgKOCBBysc/sUjbEycAT7BvtNG8CBJIdZOJ5RKRwBoKBq9QGuJk4GzCBm4AighOcMh/eo3JHOyo53sye2CHWv25mIw0ZLlEc32cpyUE/dDK5UNVz3cACxEgMH5aeygUTgh/E2720FXhuAI/qd1+RL3TERE0k2PII51ca5AmcDvBFAIG1a6QRHR0OGpbgdDIvGEQnQYTtp8MYwjZ+zsv1Bpvc5NkEE9QARjzrmpCLcVql3+bnEY1uVRzzboG1GaE7bYSln7d0xQEOt+MGf1T2cse/uoNPrK4MB/H5fhRfSl0eqo1IAN7SGBjMIgOPfKdOZGSLdPMu5AoSNMtuJIx/K24G8WuO4kuiEh62SJCs1GJlceu2Kto45rKILKrnQGEQQtFUSqNJ370XiCsmrYMawv8O5ilu0uyR/qIJcfY043PMeMVcAbkSSo1UC6tCparycUAtHkcl46wxXj7hfK+v1avDZPc4B3iDNNqpuIyi8/7xf9p4CwLF8KuvFujzOV2yRsryfl+XdfZmzdcp9WS9X5Wm1pjjjTqw8hZ1B8i0Sh0gEqwWK2mYZRIJnRYJbLSOUtNLzq+UJ//7Yqv0xl2h1Asry0zOALsTyIcp8VSDjWmZbqOXxEShVUlr3OpwBCHAUjBgnDGbinrgOk5BPSPg1Bg5UwZvIyTq69ZKPpCWAj9huB3vl+v11uX73jv++efuGtPZopwKGCIA3jnA9BH6fXmjHYds/33wh68bd7X25ub0rN7e3ZKtYzNFqREnUGdp6HMzIZgF2h/uHhzKfzwlMISiBCKwI+kbyGXvTCSNVVEufKvavNjoA3QAAANJztW44LMfHJ+XNmzfl7du3pPy/OD9jUpLAnxcwnoB5AowTD2W5nJd1tJ0h7X/oOwA28AwALSwA3kBFMBNhAIHgpdY0aI+inSdABvwXgDoA2rh8c8l/UdWOjQWwDBKf+FcJzgPOL8Ab+A58EuwDy5/bnmGeAK5oPpxZN44KEq54XrFviN0E1zAujVW7vKaBCwJwutpfQBUAOQDgwAutUODXYY4PymL5WO4fluX27p6vu4eHcgc2EjB1APwBKv8Ab4ht4TCSIGpHRJAtJwgACSR39T4/6zY8hwfcg9jbhwdq7cHJJltPJM9dcUn/T7ZOSfIAEbCaPwAca4BXxbJB8AYTF0rsErwRbAusBHfSJrFqCbwabBvBwmHmDfml7VyG5wW4w/adujfohx1w1uOHbqaYS9+ZeaOuawa1OmkRScHWzgXriQs2O6wED+bObVgimUjQQ8x1tKCB/B7NDsXAw7mQXjH4AfLA30OnYWwZQFBZ6yLQTCYF6z8yHuh+YAaqAA6sNVsJac/Q4rq6DIArAzjCz68+tFsFguY9nsUAIVch+8whAJzYDLDO0nGijJeb2f/btbmj/x7yENXt7dwpi17BnCF3bT8mX6sDcIh1ALqh6bbGwqFWNhnIg7nLAA7ul1Rt7M9WnzH8dusl6QHpKOkBAZNyZTfZZ/hqrZjwOa2bWt2QDej4WF5qZTrS/jaICfofIDC36dDeEmOQ5q4BUwmSCbZG3JfgjYN9smxARsHSgbUDe8bs5FjsSefn5fzyvNw/3LM11ynaYH36WH77P/xd+fjt12zfgVYqq8fHcvX+unz65huC7QHkAosHqPYF4ACoL4BDADqk5OjAn8x+6aa7XH02HRtc0RoADvh/RcnqCuDA7zRW4edIWYV+UBs6r/VqLSYk6FQBOFblHgwcbKHypfz+TwHguLkt98t1eYCsB4ADNpVrgARyvab8CdpL2C34H0cn5c3ZJVk4Tk/O+LvAGzMBOGDfDyE3sXLQU/bb40229QJ4Z7UggOMeAI7logE4qG/VsgcsFYRE1ykQE4n0olk4ZNdNW0OghgEcANeydasBuy1x4RiU/PsABgS4jnsG5RMGcESyGn7i1dl5ub58U/7+b39d/uPPf1EuYIPBggRwJuQSAA6wujERDzAHBi/QMtfOQGXsLeh9gBPCdrVkXJQDOCGcQ/MV35CARB3ATOBhvYYADgA5kMA+IMsJ7C73GYEGAeCoeqqBra3/PM06cg6LLCtDQ7ThUXsL+YdYAwA6DMDWGavtHLn7cTINO+rrYz+4tSTGgTWg+SJKwP86BhF21esY+5Htr+h8t3GL7aaekoKRUraVz1LbtfjMHyw83uNyItupKYBdbqbJs+cGgKO19w2XpgLCxKChOQup39Qy2b5Tr/o0L6Bli/G2U7b83fhbFBnRfgYYg2uSYjQcvyY4dH+cCx26rvpHgKZ8fnZLG9mM2Gt+Cs6FWXV0Qubec/vhWFO1Q5JfVmOzwbgYC0h7hq/XOGiA9+tz+iRbz5va5QQxhR7XudnxBP09ll7+RfpuS0rHekduos2r5t8FfLaZ7//X/4sMHM1/GwdgTOUyWnwl0YHmeLG3kPMJIVTDGE/aZ3rMSPC3/TawYfFsY7Hjev5L8WTtw3bGd1xjcM0ac5Bfnn3ZlucJEF7o/Bbz6AAc1j0pRuh5d9wwnI5WRBP7mXYj/KkcQ68BQX2xxjSHz9DWruVC+jyVvqFUzDB+1v+er70pX5az4Uo6ztL2eVdwlkEXMT8tF1cXP4XPnKdrf/MUcLxprrVXWsQoy+xmfi6xP5CdzkDnBh7o53Y8dijdEyI5ADTLH5eesG/ua7ZY0DYAR8pR1phzyqMZBFPzsHmuYr7qthzOY82BVnlKshN7VE+W7F6akDoXHTiP/ri0ifSjFGTdXQEfbPNUz0g+uzS9nsFLLZ6e/5693MbMWJmLggma51nalaF8tLXoZCv+MCU/TaU12R/m77zHxh1sX3csxzt2He3XFBMdiS1v27tawvGx5vfH5HtsDoa6ZUqTtznYM4AjB3bt6PQP12+6bb8PJ6s5Os3pSQ6Yt6m8zXrZPHHZYZy6r52V1yuH8StNLfTUfaeVz+Y3+nmpM5MSEJqFTrlmRdJddmq8uwR2atz999rvVX20oEZWPBKYGHs6oI4lXPIzVKNdt6+122Bz/JD5H3uWsc3dFE4zvHYgW4KsjaBuLQfWnPwYgDFa4K3p6k6ZhkPjjVs3sAODHQp2OG3Jae+S7XKkYj0S8nDwfnVimzHLxqdftjxvzQkLI9qDUNgGwOCOdnDGe3bikt7jY8lnSAnJ6gTFjkiHxqHTNa5E23it8EK/pANoNvY5QVjzXp0j1nRiS5oOdFM94LU9HHefEN8h4wY/ZI/Fh5qKfNdBdArAkW49dHaykx2jGDMN+Tm2/dzmoOnrJiv2ahQkB43v5QUAHGihklqGELwBEAcqgaL6Nxg4FEgFtTGomFV5tWaFnMAbAnAogFN7YObkDXOaBnCIVrnRwDcKOHzGRQeqKh8COFDBBQaOk1MEIw/K7BiBZFQlB4AjqsxqhYMDBqxOFMUvWqW4okktSxDc1r8EcERSYBMdjp2AgHowcOyjhcqxWqgYxLE/YxuVKQBHM6UKEnnNnRhlRS4rrsyooX/JvkGwidqniKYYiTIkb6LnfYA4FCpIyTMnopmoGLJvkGEgmFEGTnZS+5vOd9v7Lclh51K6x8GLiOk4lhfJOuzklsxHdKLFipT8bpUYkUR3FWowcOhA5sqnBuCQ0oqESo1u6WGGdicDupDo1Dz0AA4e/Gt/3ThsRmVvmqJWkRYDkB2P1jUGmIRDrcRBslsVv9I7wPGQHeChHg+CkWPwrQoUGTrBWT9Q7na1UGnGcfPwPHIQDgtdH2poiwPAEYeKga7ytdJ85AAU3jZIwHayPa/BGK6yaods/YUhZwVqDegIiuLk/Vb/yIEOV92phYqC+JpzV+S1QGkDWLTDVQOryK76vxbcaw8rKcn+9ZDxpNL4D5D8eqb2eioIr4uCWUlAB3HavdM96tq6skmtXcS+kaqWfc/olV5BHGlPCOgCeXJf4wj6QLtFIou6gMHMmEceeveUryRQQ+0KXKmJLAbABKyWfCK3dXlePpfH5VN5XKzLGgAOJOHJvgHmDbVQUUVntF+J6n8xqID1ItqRgNJ+Jf2v4JESj7BtSOgDdMHAMoemfVq/CxYDBL0j+QU2KFa8Hh9Rb5A+PrFuOJmjge0wrwAAIABJREFUvJcSX26fAjtjv5IAjpkS97BjkAjaoKC85hOYKSCqvRXMETCAwfgK6hF2iPONxPnsoHz86mN5//FDeffhmvT1x2StUDsEsJQcgZ4e7TKWq/KAhP7dHRk3bm7EwMHXw1wtNdZ4fqw5Ereo3D8oy7XYRPA50PMD6ML/3DOdCZHYkWZBSYl2Fr3iM7TBK14TicDZDCCT43J6esYWAG/eXJW3b6/K26u3Yr842C/rAG4g6ag2EXP6LrZZSp4+l/XqqdzfP3CM8znAHmhLo8QmwCwAXjAYw2A4aM4FKgEQg8CNy0u2nQF4FMAXfB73vL27IQMIrnEMRpOTEyW2j5RwJQvBPpKOAiMIULEQAHa9ru0X2CaFwA0lWUGF7zYK3q6yQ2gnI8ptgFToB6wE4MjJW7BuEIwB9g3KpOj5n5/3y8NiXW7vHsqXG7XGAfAGzClkn4GfF+0jBMiQrLg1gJMs9SS5p2Q0ZSkYGdhaB61eArR2eChgrs8nbFWQg5EpKU32jFrR/RwMHNqbAtoGw0Yku3ILlZqsDx+AyZoIZgGQwSS1Ww+F3soVn6LXV2IY4C/pgHZess7I4Ab7IdgTSGwhGW59OKyqqo/ckvfRoouJhghiO85DQMDhPuUT8+o9wefB38AgErrATB8GngmIbWCy9F5NwEcCywAO7xMzqzB1GgB1jIlWL9rdYCxm6xAwQOAqga2GAVHqFzAkRDKI94eVgqlJAAf7Sfi+2yoBwIHEv0BuwQ5IgI504tNajBA1YCqHIjlUTnS54tBgh9BCTjRGWzyOjaYj2+qcfCNMTMAiO6rxr+UrAzIODtp3N+e5+Z32LZ3w19mnA0JhndkacrPlEAENsXcA0iKzEAF00MFqD2aQA+SaeuXkhC+ze2DWwKSBdYf94TRGQt9MHbZ/Bojg0c0YgvtDl0GnqSWOwG64Ps5TOC/ezx94XejGd+/flY9ffSrfffe5fPfluzI7npWLt2/KL37zq/Kjv/lxefvhfVk+rssf/vTHcv3hffmbn/20rJ+fCOw4OFK7TNs+/kuGh1ZckdxI/ujYycDdjbhQ842kMOiHxQd50nMbPeg3MHDsgVVI7+tAIx/FyeXanjPAZNDNAHFQ5wPIsV4LwLG4L//05XP53Z/RQuULW6hkBg6AOMTAMQHgiPMIwBqnxyfl8hwAjstyDgaOGQAcAG/MyL4Bhq1jAn+cBpNPyn0f7IXwGQXgWJb7BRg45uVhNSfgK7dQMSTa4A3sBe668AfdoozjZju8AP1EK5hCBg75K2DgEPBFQNkM3mDMOIDHOkfCBwRYuNDOUL/idwB1X0q5OAGI5bz8/a9/U377y1+Wt7NZuTjYL/toI4c2eY9P5QCMaQA0QZ9VkEHyoaHncQO0wXPygwUDZkBgZjvAK5rMDZlK8uDn6VuoEIhGudwnGAm6fB8AG/gpAZTh2cwAjrBhLRYZYw7wWoTuYk80Pai9oThWjU917W3A1oZ5FsOTW05IjxvAob0WMcsESBAjRdjXUI4cY8QXa5y2O7s6sUQbGkUSVYfGfssxSF0nbDBkJs43PjdNxYNb3AFtIDVOFkxwaukgVzuc42rW8ZJd2CuD5Rs4pwYrUmZkLH4NO2CmWew13L+uYyifwb1rXCH4HsN3yWApnesatiYOFbouWoxFexv6EVTl+nBNlCcQRIhzBFEgjxELQr8lCnisZ5yVCFo0iCPaX3I8AY7l+Sb0Yfb/8ffY4ZJ9J/rD3rEVjgcTMfYa602nYydXazw+JVz5XlwdisLt+uRftFP6XxTAkc7tWk4/ZUsCTyWEq52KB1VeoGI5qn/j+FrVj10OQnsu4lIpppxjXQZHD/KJaQCNZTbL1bAQsflpiWWmz2FM/N6AH15V5yfMitzlJAxiGxhzx3bym63gXI9uO+LP5ChbLoaqlj+BOtp7yZGs8UDJXB9DzDGfDExw/FJ6VS/CsqqfOojGJNd16/txMedkLNua32HsMK9/nRfrtMhX5FjPQF5G8itNvit8o4KEHGvy/GgvDsOGwxjykCVdfkho9ArciPcsUxvgjc7n7xw/7aeISo7kaasuqaKSwBEDAxTXSNfbkJQ69RFzr59N8ciUixuCXLIMN9CV3KquEDt8Ld1/CIQx4L8WkNe83FA2WqxxU2YGOyvNwTBu3k10P+9b5LBN9XiRc75Uludetv17/5lNmQ+p7ZOa6aw6dW3Pf16H/N7ULFDOP3/+81guT8s2ubm2T+y2RajORziFm4qwXbu/f3ZA+hGMKYWpRdo++nGU5LZJ3HW96bHaEWibbzBmgziscBICLgvo2M/bxvSadR0X0NZXvXci6Yh3G1n1wOMIp3b9QPz2Dgo19Fi17uaT9Rtjm2wMHLKRzZbnxg57PcR3F27P0JypWj0VgSk7wYNNql+i6hI/BsDBwfwR0EYet4eRDZXnuc6Fk2tek+73vFZ2epph0x363zcPDi2YkZMqWRH1YIOxz7Xnafcdjq8d4NpaN7XV65tN2Rxe18hSA3N6Kr2sZ6o89INMiMNRvWQwyquUQwoKdTKpdTdoYxrA0cbZmAB6o5yH0pL5ea3bPGd5GuyJgU1ojupgn8chHO/NDvfK+RkKV1EJI8YN949X/95g4EBioNK4q3IZCSr2UEZVJwEcy/KISmHQMzuRxMBMRmlnWXG/aLFkZKAFHdOa7IuEjytl9p4Z7EMQEOANgDhmR0jy7LOHNhMmkQDrg6ZKdLk3upg3TN8usMSQgQNJgU36Zag+zC2CqbNg2zgqR98LwDF0OmtlSBw9W0WdqHJVva0XwRvPoEEXYIMMHATb6IWfWYX7hLYACpbL30eyLV6sgomkdO0DqyBw3S9VN0VitVYibSKnB7IbB2inrHPLlRoUaefacK7jcB2RMMUCItHrSl8GTaNiNxg4TFeLz+pny7x2kEyzeh1XcOqIXRnsp9Ryh7oqZBg/S1828IYPKAYB5IpfXjN8As9pru4NPo46dZ6vGgxM42SgKWzwxn6Pft1Tttx1kkM7rJGpdU8+8A2BBtkuaqCb7uiY/ukDBEP/L2j/fd8EZtScJZ+kBol098ryELPWakArvr0l2jR4p4ujqt+E+q5MeQEmoM5AexaEa3W4rHsGcqha8o1WPvUCDqpE1Ky1CQl53ALicCCymbIewKH5NwPHELjRAowMwjMpHmH2AB874JarArSkrTWQNg2mTTrSejxSbvq4QRwBiDGdPBO64EEIe2jfAs/lSmQGqd2ayUwCvCEvrMo/BG0Q3AdTAFg0EFxGQBI6FwCO1TNfT8tHAjjYLuVeIA4koB5Xa/XhDjCI+qtHFasr9cl4oWSw4qDY22qLonYmSmALb6FgC342s8GawI9nJuaRDCPDQiQpwaZh5g0nz6w7GNQkxXCjKcbc2vYx4Y3Er5OdoSfxfTIYRK9vLlMNTgqYoiCMgJPcK6SwB6jxoJxenLHa+eotWqe8KZdXl+XsQqwQTP7iWhH0A6MJ5vLu9q7co33K7QOT/GCsAHMF2xmgrQaTM85eKLEJcABAAmpJgophBTLMFGH7K8YIgWeoG2jv1e4MoFImc8ggpfk/Pz8vFxeX5e3Vdbl684Y/n52dkvUEK4PrLYPJAolCMpYwcfnCRDMmHOuNBNrDw4LjwwvvQfwBDAEIRwnyAMNExSUS0ACJoGXKmzeX5YRJSbQPCOabAuYH+Ekr+iJof3N2flZOzk4DENmSvXjWCgKC/7Ra1rYpAHjgBcCGARystseYIrFiDdzOG3sEMuC52DJlsWTbCTNRMBlHMIuYOPAvmWdWz2W5ei7398tyc/dQbrjOd2WBVggA4Ro8oSg7QQKUpWhvYdtmq0Tdxer01tMd44Z/JHnG3wJQxO3e7LG1r2yp1omtIZikD5YNthoKlhG3SYn+6RAxt1IR+0ac18IfsM6SLyiwEqu3K9uGkiv2U5S+lc4A8wGAGNa89vWdaK/yG76G9RwBL3FNAarkO/g/2rHs81ZfIZLQwSxQ93C009GcBqscryE2EQJnCP5QfIRsCDGPHGttjZUqMrlmw37zeUweq2039XgdN5KnbhGiani2yol59b7FHFPHBGME3he4RgAkyJb1K21vJOEJrub40c5RumIA4uDfBBSUmW9+SfZz/P7GOTcsqb9b9XO0lcmhjewT4y4E+iVg5Oa5W8+E7xnA0fR787H7xFIGifOe1IVmjpIf4t/FLqh1x74E9bzlgnYtnc9wRjMAgzZ6f7+CNmC7KoBjb4/MVYiR4FoAokHHQpZ4zoNuCAaXykgYAKv+jG9bZCYeXAuLC6YN2sS9QiDc23fXsqnrFWV0f3ZQ3n/1oXzz4x+Vn//yF+Xg5Kh8d/OlnF5clOuP78s+WIxmB2UfYDgA9AFc2d8nYLJurwq86LzQQWasbsUNn9Zhege4BwAOrAGANHEWEQOHwRtqt0g9FucEFwfg+XReBoBjQQDHHRk47sof3ELly00FcDysMgOHABxgI2NLJLdQCeAn7g8Ax8nRabk6vySI4+zknHZkti/wBpg3jgFQBCg0zkRaMyXhuGeIjdB5F6wbrYXKoqxw7kQrGOgV7JHEa+coqc9X3mtPaK9Gv0uJb4Gj6GSVAv8OrFcGdATgdpM+PMAx1D1R3EHdCLsugByu59Yd5wCxnJyWv//Nb8pvf/HL8u7kuFzicwBprtelrB/JwAEeKbfmE3sd1k3gZ2oS7L9DJffJo1eTbsFS0AE4hkeoAIozHJsTL2ZlUfEI5D0UoJhH2UJiVvYOD+PvmNk4FVQGgb6FSmvpJcBdOzsJ+xFnOy51gNkSmwsTvpCn9SPvZD9DOMI4swRQgHMQMRmBHgwMCTYu/D3uY1AG487hw1mP+rr2cx1fgWKlTTY71t7BUK/77IT1irY78sH0bFlPt5if4wpqo6ZnUMGIBL8BOAaxj9DvIpxQhTo/mgr6PJ9xZPLRqdqjHN9TizDYA7QIc4FIkg2fecloZpCDVFNblwALeWwVmZJ0mYEW9h/wlTCNZlISA22Lb4e4CzcRbWQICARzmhk4AhSi1juS41AjZCtS4Y1jLvhLd/2Q38o0GmJpML/uo7XQf03OPb885aSkYJ5fvz9gbog19jnJ68tT8ctL+fC/gYHjm4H/0NsxzU2Lj2z+rPXKhRf2FSuI4xUJ0L6gI8dU7Bfbt7Pe7uPHLT41lKsByKjmgLL9088aZvtue696ggmmVHPiFUTpuH1tc+xCjR7MYYEbiO0wQc17p7hbXpddP7ez0XSusM1v273b1znnUjbHqpkL4E16XhXJmWXQAA6zDFqucvxtc13yO/0YDUrN8tJfYXO+mn9in9M62HZ68z79GMdzo70MaS1CthLDkvbiOHij/c1/z5/TJI+tn+R1PF2e50luYIDSYrJ2yVT9TqcPxlaLe9n6rQMxeIx57+b3Rp/BLHu1eHAkBhvPZPuZ/222cDNnqAj1WIvn9mRj55vtUjrUmfmz/TxPXXv7XtQVx2S+tw/9fI7Jx9TZcepar50PzvtrABz5YXZN7JSAVxXdGZspwR6bwNcqkTwxvu/Ye1PPsusZphTerrnZnIPtAA7PgcZuIz5UdNvmb2o82+ZxajNEfVA9jPZCRkc6AziqEuxQWUapVjn4lwdw5E2Wje+YMstz40TP2HyNGq3UW2pI0bWp+HsnYPNgqZXI89zLZa84+3EOniUjBJOTVWUrgg/9d7btmzFl2T/XJoAjV5mPBcd6xRnhjpz4tZuXDoFjcjucryEjSe29GNcVWn8TwMD3DFce2LXYk1tAbq/VOXWcE+g9J9I2WRqiAjkfAOJI3jvfG4YmJsyPNLbuu97bRDv70NoMICitz88QkQSAw2AG9UUGkGMMwMFA6gDAsRALR2XgEAgEh14nv70XAjhcD+r7+ykQWQPTnI160GXVBSv2BJYpAHAczQp6KQPAgddstlcOM4DjGO+5jYoTxnp+JiaRoDRgI1rF4H2DOVobFSUQtLaxN9ifNiqPD9CX/qgcsNcwKp7AwAFWjmOyb0wzcBhdEHqkJtLbs+qeSsq5xQtZNsiusU4gjgBtBHCDwW4COFa1ip603kwoJLBM9HNuCdUGjmBONe0d9bBXz+Ga6OgOZpZhhQUbstbXd7yh9Q+P4IoDqykIQGr+cPL9fVZ/ZgCH26hUBg5X2WZFIFCjARzbHMYqo0gyo/rKQY4aLEoAjsS8wc+F2Zds1V1bD/ZN/hNFu7rpVtUIIAHnUPGPQWmNARzjNmTohA+cX+vMjYNHJEuCAaHp5yGAY6ijpw5HzQY0v7AFznrdzwplJAITgKP3J/PRNnduMcuDr2n6Xq4Bo12uuG22S9COoMCtQdomnwAkcH0Gh4IE1EBAkewb8vEI4+gOn/0zBh6h6jn/fci1A3WUEk8piaf5mABw8FmHzBtmXcD7kEGAvEyT631ZA27e17YxCcBh/SyGoqZ/GPQjvbQ9TWrkxPzxwr2J9chBAQVWkQCOZFPoeAdQTYEvcFkEgEEZDpYAsFwsluUFQIDVI+muSXm9xt8B8HgmgANgAzJvzBfB+vRcZkiygO0g2DaQmAKwA8ktBqwJTlGFPygBEORDXgEABFcur1DdHQwbkA/oQyTB8Xd8DmMHsADgDbAzQE/h2dGuAiwGDopYf9VqfbSMiUS+EphqQYBEmvd5pdkn3iMqsZmIOVSCliANyUer9G/9bDnnh/vl6HhGVpAPnz6W958+EKRwfHpECnswWB0dIfEHiX4h8BJMWvcAbqBlyt1dub+/L/MHADJWZQGwTDA82B4iScOEIZPqz5FkRQIRPoQS1qroV+IS80mfAvT+ZI1SdTiD9gQwHKhVSLRDYaB4r5S3b6/ZLuXrT1+V6+trzjl0CNYSYwa7BNaFa7NS1Tm+hyTP8dEJx4hnub29LV++3BCggzXEuMAmgHYsuCZ8i1qlGv7L+cU5k43v31+T9UPr/FQe7u/Y+gSJOcw1QB5oq3J19aacX16U07MzrjPscU6A1uQ/mFXQIiiqTWfHYt44DTYXA4JwP/uY1ovWGpBf+GJ4tgewZzyAdURygPXA9QHaEIBDLW3W6+cyXzyWu7tlubufE5xze/9Q7uf3AYSQr+Ce69aLqiANgAYS8rZzTNIIYMQWG6HfzdpBVrRI8NcKv2jVJRsrf48gDMpQtIBZPbJ9Aqv90RIkPRN1E/ZvJBKlqwD+CIaJ5DsoKP1MWcD8VjaTTAMeYA4zWNj2s3XFIcA6ZmxobRHIADFoRdKqbNXuJECSiZXPfoBbkQg4op7xLi5w4Jp7+EBMHmx9Ef5sA3BEwivGjnlXQq6N0bKcWU5qCX4+YwBokRjr8tm12tr4gbowDBzjCqjcPhTzygBYEEwRDcCh8zJANmTny+cp6tfwe2IdM3CagB74tAlI7uTbroAa/t6fc1lhnKqg8Wjt/Ia1SAnM5OeyjVYEVDkFXTudOt/hS7jyOoPTZdt1llWrkdCN1R6Hrx7tcegrRXKTjDCxTl4jgiIN8CGIUK0Q8dzQTdAN1uWQOzBFZSAIrod9gTEikWubCT326eNHgeNgF0LHaF0EOsR+lT3UmRGMHrCJANGZCQnP+OHDe/7NLZ0eFnOOAcAO6FfoXrRvmq8W5WW/lE9ffyr/8D//jwRtLAFgh9+xv0eGjou3V2UPNgI28/iI9hsMRvBRBkDnAHFm3yz7mf37PokR1BCgaPmFYtqwniYDR5xFAOCwHiRrj1lN418zKBK8wRdYkJZlvl4JwPFwV/5w86X87s9ooWIGjscyjxYqPQNHD+Bwcu5kdlJOj87Km4s35c35ZTk/PSsnMwA4DssxGDgA4ADYdHakFniMzbhlWQAo0V7uRcApATiwHhjrkuAN+JRgZgKwzjBon3XoF8Z+1n57oR4SyFMAS/qobpdiEEdl3wigfGLrkA4O0BsBrMHw9iS2CLQ3EwOH2kXg59PZcbk4PhGA45e/LB/OTstVADj20EotABxm4CDBQGSYyDpn0DMBHMFqQ8FQwonMCU78s52FmRxCeeH8gbVnjzKf4RpwwgAZt5GCTNPWGsCB/Xs4EzsobU4wcGQdVEEh9r+dOB+eJ3tiRYzQIBqzi3FtYGMxN1sAHGZKoC8LVqFI7BsAorZL+8GeJ/9Uaw8miCFo20BG+TdqKWU96s8SMJoBHBUc4PmFnnLrlVYkZF+yxTRkqxyPsC+tJcX6CZzt53Gc0X5Ja438JIAiwMUE/AR4sIsJKurY2ofY7jCeBV0P4FmA72hzcjU2QQ4pBqODW9X9Hpu/JyBCA3lIlBtY3aUZPmJWvzbZQ97C8ZMAbxTYE4DkYpy0UwwRCuwj2UkMHIjVvAToeay4MYqxNN81sylWPoLQ43wQMbCx2GiVzXRGz/rGMY8NO+/9mZiwnNX5lwVwuF3reG4h2x5NyUhStsvFWB/289P/3mRO9x7Eg7p4ePbBcvLdMQOLYLONjvW0J/C5zuwJOdblGN5ULsRX6X04PxOLL5Jd6T8/HGeK+XTfyc85lYfJvsHYnOVx1PFlHzr5x9U3C1+stlAKgJaKaFrsb9wXmQYmTz3DWE5juMYRnQ2GVoOxegBHPxeb153OjW7KZ0K31BxOFEelYh7OWf19DLwxFmec8OJ6vdzJvX3/bfKUZWtMHkbvXJlzMpitfbKXoV5+B2eidIOsu8fGnOVB54oOHDPy/LrO/78AHJbbTZkPDTaRw/OcTq3z2LrltRuTBcrzvzWA4zWDzJu9/3lMIMeUzNh7r1FqU58ZW5Bdn93cGK8DcOiZc5+hzQ27ax778W5TGP2ctt8V2O/vtWm8GtikNwSbc/SvA+DwmHcZ64Gi6hL6Y+ur6+kgmA3LawAcbR47+qIRRG1v0L0PesWa98eYER5f94w43Kx+778zLR+NisnPtgvAsflcGQgUBiASsDYcoSq3brfecdyYp0TRmK+7Ka9DR6i6wfHDNvnepXN6I9C7W01Woyo/BfPwNx9U80T4UJXntf+ZaxNf2gXg2HSWMyCrjXjwrIrI8w6gPj47xelMLVTURuSpPAWo4YcAOBwExLVaMNp0wQ2Eo8N66+utakD3C1VFp1hYTOsfe3nvmQkv0gCfgYHjWImfo/1onwLaclHQO9jtCmDMA4EalW1DYAg+M98zK0f+He+3ILCiX3CQEEBCAgy098cEbxwfnpZDgDrwMoBjXzTiFYnt+Y99o/VO/fMCHDAEbyAAJlCMARxk2nhCT/MG4BC1uJJjTDCQ9lMV2ZKVXL2pIEkNLke1jz4sGXFPPfd9zgCcLHu1D26qDrFcU/YC5IhLm4JaOihjFSLpX1P7CcSBijcmgdP4yQiijYLLC1gSwfG8g1iFEiwDwTlqkEl8u1Xv+GL58BzJFVPgVgYO2xYmUjWQp5ro8WEyaY04tImFo6etSz2OfQhIZ3ozefg+Aq0l0FtaO66LaQbj38nDYmL2sN5ut7XttAbLfzFvR6ajHB6wmt6LOWjKLPaCP6Hg6MA21i9HUj9komfgiPhMrPYQwGH5U6ALATeAGlBl16iac2JLwbcIyJJ9QwFjgp7MvpFZbFzNtc3Sefktp7yHD3etEKzNRJq1WF9zi5iLks/FBLfapLBykLZHFYRk4HAwOgcITYcc8tVkwsayjc0VgpXVge1mxOjBfWDwRvibGLWZSsjgFO1XsMFZ2FWp8lW5Z92BOwIYwyTWS2Eg+QnsFstHgjjKI1qn6IWqTVVu6gVWjsX9vHz58xeCPTA/0BFMnjKYLEp407oDZAh2AlJXU/FoHGRZYpuSF1X5u3qd+1uHYVKCPz9HFTKYIZTAAhsD7BDBBOnvSNbgHu055XtJh7wIQEIqcFRQK7GMFiGO+bPSOZg0nHgmvTCThkr22kvQ84r5RJXrjwRlAKzx5u1lubp+W95/fE/KerRRIdPDkdodMMFIpQxWhhVZLG5vbvgCA8fd3UNZLgBAeCyrZQA6o0oXlfFkZS5FLdXWj0zmARzh52AAn4ndo2A5eVZLtmgJU8lKI0GhVhGgxldq/uTkiMm9Dx8+lA/v3xHIgapwBrNjHFhfADge7gFgeKhALFY7hn4D8ObLly9kmQCIw1U8x8cn5QQMKmdnXAPsKdqSaEsBdhLcD0lGtE8BuMLtSRbLuSoz90o5PTslyIOfARvLsfwP2GLMC5KZBI0EwCA4KDgnswOBBMQcdliO0ELF4FME0wmyE+OhGFb0L0ANZIpZurp7WeYLsccAxAH5WT+2zxDggvYKyzUBOXf3oPRXGyECJVhlGskWJpUhGe3sYxtrVgT1hJcegnpz6xQmhGP8bLuC9jrR4sPnUxdaEmjCdnxgBhmyRqiN0RNbp4iJA8n/YDshoAP7KPaUk4ampU+AMWlUsQpwr5DlRsk/709XdzoBY2pb5jT2xFiAfYM9zDWt7ZEEQKL+i2Qc9qv2ZKvYlYeX9V5Y21qx37jQMSboL+xPgJncOoVAKwbmolykMo5JhzJxBCAVdFwkt2own7Yq7i/O+xbki7nyewLqyN+q56d4xqrPzPoFHRm+F1u9cIxqeySQAAAHw6SV7LL0F9lo7HvXVhHZ1w69GW2kPO+Qccon+/HUWteNYP9mMFnyDD0p/RzPGAlo24UMrPVZTmeDao3ruvf3yOc+AqdTEYLPsvpXfo/toV1P/tuffyMJ6vPMgIUl2i9Q7vgy641AHABfGNwGnZ2r1c2QwbVSb6O65y/Oz8v19dsKevruu+/Kzc1Now9/KdL5Dw9Vr5GR6uiotmDDvTEfaDkFAAfuxz1UW/mIxQovgwLQ1hLtvX7y85+SieP911+V5/298rBalrO3lwRwHJ2dloPjo2LOBCXSAx4b7kyNyDk+wYntnLVgTPNRjPu/Hr7NvNBaqLBdkduoBFgNoA2xcDQwQJWZaIGZARwAeKI1zP16GS1UBOD4/ecv5b99vil3y3V5oA4vfDF4zxYqZuAwI+OT2hjslSIAx2m5PFMLlYvTs3J6pBYqx4fFSt4HAAAgAElEQVRH5eQQDJGwLYeVRYE+mttQMEMqVjCAcdBCZb6ak5FpsV6yfcryCUwpOGviXFm5Kty7srbMgH/CxHQwn1EXhe0SzVkAHNxCJRLCYsFQclj7EBOq5DzmwH4OwavPYOBQ7ADrIdDEYzmdnZSLk9Py21/+ovzmZz8rX19elncnJ2V/uSz7YGZbP7KFyiGPCkhCP4tdan+PwBowW0LPQ4dFbtyaT8l+tL9gCwy3U7GM0DPj/4GxBsUs9O0CKCYXy/EFF2WI7QNtWuAjoY3bAYBUYOCAbozWYGbSoM7IoLPYq07W0BRn8U5xHs+nGFGidY3jVZAr+mN64jAPib1DVyVAI/z4uo9inar9jHUXUCT2RZdQctzMDBzVRgWbEp8ngPJJycaPkg/EmAwOdwSQejf53I651JaFwcAhQGzIaIBxHAOhX1nP/iInNIup7LvnOOQzTbifC3syx5ul16OVRwDYOYZU6EIbUtcrnsi6CuC9rgBDgJR0Vkzr7nm3uvPvZlfOwH77wW5dKAYOOsA4TKmtD0Fqe2JGJAhL4CxcD2669N5Qr1abWJ0jB2acT4j4Uvg0kH3uoGhjKT3QLirmqGHcxHIzFmcdDCi1OFIsSn/9+L//3+Xow9dxX8drugfp5n0zPh9jSoZFclBXtzM4/a/V2Ex+bhhn3sxFjMXwc+zaF56Khfdxbq1DA1Zve4B6zcQQ1Mekq4z1RZ4G88QNNsZhexrj8bg8nv7zbZ6GoI+pudhcS105n9nHcgTZ36tjqs/S52eG4DX6dSk2t21ux8Y9tZbb8hyb6+tWOwaiNZZpM3Dk++T5aOMd5kbH1obzFC3trKuGstGDOGRfGjPHEITgtRn7d0om+vnK381zP7YH8jNNyUq+hj7jWNqmHhm7X5bZfL9+7fszxpjcZBno92AvH+15/nUBHGPP2M9Bv0bb9unUer5mbcdkZupeU+vUy/3G2P89ADjGBvmaSZ5SQGNKcey9KeW2TbH13/k+191c0O8B4GDg32GUpOZGkv1Tz7VLUKeEUu+bsuz/uwAOy9nYhq7OcUKSZad2ytDqmg2pPubsTMn3cBw9tdjQ4bOC7RV6r1Sn9s24kcxUROPAjU1naShdY3ulNwb97/0cNQfZRslJO49vODY945SUW1pdnTAEGdR56AJY+TmHV25gpDHjsM2x2aUbRg1Lurkddc2fK03cTmUoL/5aBnBked8wEPGFOuNJ7sfQleNyMLII6VCPW2wCOCK4EO04vj+AY11eEJxjwF0ADshPW4dcfYZ+wo2Bg9SWqWelK0gM4BCCHwddVFMiuD0jZblaqByomhgJqug5T2phBkZaz3NWjSH5wQRItB0BgMPgjaB1B/BBFaGuam50zTqQHJa9FwQC9picQvLt+OCsHB2eBIAD7BsCcRyQZSTRUXKDtE2CuTGAw3vRLCEGbdREKscOOlsAT5D0wMusHH5ffcPB1qHryCZIRlILkqh8qAAOJDR9WHLQOQIOqAI93MchOxgtUlBaiRDYvtjbqcKDuiOCqwYhtD6uoslUFVdUdbpiovq/ujYAJBWMY+pxJ9zjsOyEzD7KRRiI1SG6VThEFW1H74nPuroFc6Sqm7hGDZiN72/PR0ywgtA1aS667aaDW0CYgJdIxPi7rng2MGOgn1KbFM1ywA1GkNU1pNAdmMc1ckvSyIvI/zVA6LhujZEEOGdK1/L9QZuXxpSq7+gQMfp9LmGFr2y0UDGDRT08JQYOBqoYTBYrhVhsEPJXa4U677Y1IcEBQ6kth1x9WdlrAtAhRptpQ8fH1sRVhpZaFRXgDCZ4uiCRV8DtdhRAtEzmf1tvZjNwCKBCiEqAOxq4sKKl4ga+fgYCKQgdgAZXTYYO4XVrD2XeIfZXA1pBht2GywFVxQSTjxCtmGzHkDiaIYD3/EJAxmq+Ko+gvH7aK4cv++Xw5aAcgiNiJSaO5zVsjIL4D7f35Y9/+Kfy/PhMpgUk41FhzCAq2DDAzEBmAgARFgWtT2q1H/Tf3gGrd0lxvlYy2XJR9gIwEQknMB0gGYEXK87R7iKSUnhWJ8qQiAbgDzLpZ8y2HrbHIBImIGZHHDOSxGTmYBsXtNYAOECV8WSHKHtkugilUpNtYj1Qkh92DPYAYACADj5+9bF8/aNvytvrt2yfoupJjCt8NNJRK4C/Ar37/IFAB7BU3N3elvu7h7JavrDlBhgrOG4m0sXCperRAybkkKQCQAIsDwClYOx4BvyM8WDeDH4QQ4bmJ88NguSs4j+ATn4p12+vyvW7t+UTGETevSunpydMuCBBApApwCAAMGC+HsgWMi+zGQCVAFGCOaEQ0ADQBhKQqERHMtOtb8ygIuYABKnF1EBwKJgwjo/4L15MTu8VtSJB65NnAWVOTk7JuvHu3bua7MSeAqMSE3eQLbQgMHgosVjhgpBbVsUHuAYAFrejcJsF2RCBXwSAERsB2sHg+SF/BDysHsmSQqaNFZJxbqeAz87LwxwtZJb89/4BrdeiDU4kkQA6wdxgTVXFL/9HZwJR1y/m83J/d0+WtZfnx6gQLZpTMojgeY4IogX4AG1UQB9ekx9kltC6Y79x7bA/2aIBbd9kicjogr8DpMKEb7xHkCqASmK7ImhShap173Kt3ColmDAgb5kJyD/TL0rV+pzrQJaykro0ph0SAD0KqEQZDAYZWuQAcHD9gq1M9knsJGLbkB7EfBK8AF3BNk7KvuEz+D4AMG5tYRYQJwVcMT44W4bxBngDcqHrt6IF07Zz39N/UlsjtxgkSC2S2WZnmJktKbkE3LM1zpHPbon+PsAbDVDQ2nvUKmJ+VfrALT4I4IGOCR2czzRYEyVG0dpqTTnZi+pGPXoD8tCnTHTDYwF37Et8hsDBAMUoX4C1kuz7/tZZ1Mm47hZ/ZzPQah+02b/sx06dizzl9h29Jv68fXadb6L9ZICTIDfSgahwhz1WUh7jXy4EdvP89IAQbEsDd8ym8ebNG4LT/vjHP5bPnz8HcwkS1QI0gpnDrcI8Z9Bf2O+4pwCFB9SpFxdnGlfZq/bSzwoQHOwEWkLimS6v3pS//tlPyn/4z39XyuygfL6/K2dXl+Xi+qqcvrkos9OTcr9c8Cx3eAImDoAoKySw1hZ6f/fn/XZ+1/mUL5OexSGF8h4MHEr071d2LwAHCBRlT50GwCLrpP2kOGdWAEe0UAGAAywcN6t5+aebL+W//ulP5XfffS6/B4BjsSKAY73CHAPkZABHtLt4wv4WmENdD/YI4EALlYuzi3JxihcAHKflZCbwxskBGCkBBhOLAHQVgRgEIJpFAt3qYMcB4ECbF7xgv9YEnCwfV3ytyP4I/88gfwH96WvnQgcwKgJkF2do++OgOiMTB/Qe/Rkxc/gsWAEcZELRs+NZMX7MOXSc2/zQVs+OKhPX6dFxuTg5K3/7k5+UX/31X5cfv7suH87Py8Fqzdf+47ocPr2UGQ2G7k/9enBQ7hf3PE+DnQw+C+S7xmXM1mAAB543x6jcvTpYb+AjUI+j5U/IVmt94yKRaEUTbcfQPgUAjj2DmeB3Yk6jQEA2RNTvjKmEzcIcYP4FhIuK+y7OU/USwRstEc/3yTTWgKEZwMHYRDoLS++09hY+Q1CdR8sY1UgE++wGbX67nmMitrf6N0w4dm+mEEnAMowXrRUhtgRjRlLUNtV7WH6k4j9weMlnkteCrYAELKigxbAHckoDwBFtK0PtN+LIZBdr/LcmnRv7ru9pcIh9AO2fNlfR8DIoMSJeg0EkIEM+nfvnXq9V9HR8QCBbyUxlj0pAF55R4kzgWM0z42xu8xYAUbqgAm9wb2QmjrTO9ucVd1K5gnRMY6wRW2YUCGGNDgHsg/udwJvx3D4nmOHRMmm/1PFprEHzGRp7JfVKnrgAs/5LADharGczwT22dnrPgI/xT2z6M8NiVMte9nn6Kw18xQpQatGeNu4hk1J+f1L2bDtDH8osDIs0/Hv+m3/ur5vvmdlXp8ZoefO/dS9WIMowV9OPpd9HU3/vfbJqGyJ+6SK1/H2f/3PMfuq58zyMPetQhCNKNRL/2zaf1ed5BQOHr5NjGO3a4/Kd56T5wjVUkeTCwOUEcHGrmb61SshSP28bes/6LuzVQI5SnG7se1PznW3fpL7t43djiLbOVvSylGW4/3lMrsdkZWyPD/dhyye2OfjXB3Dk55l67rxGu36ekoNdczz296l7Dfe6vjkmM/1Y/k0ZOMYEqVcOY5OXnb7+82PKa9cCTCm2sWu/5n67vjdlhMeMWd00NaEy7Ce0SxGPKeXXKqrh+kwDOPy54aattUYDxOHm3MhQVOoz/hL/LzeK3TKp33d9XzNnVEwj6Nix7zr4mJPsvZEfH74Nv5537Du9wfJ1sjLN69m/P/a34VhyhTM/PUqP1CvqbTI+bmSHyN7sDGYHuT2fxiK7mCrZIiCv59q+0wYI8gzMwc8jAA7fp141JXn93piizQ7V1H4bG+nYtfS0WXl73lrQpjkumyAOV18zqaeN2f5NjocfrR5+Oqc4O4TtZ1XneV3y/FZdEcEaP++/VwCHktnmuDbFqwK1AHAAnIHgCNqnnJ2fsKIYIA4k1RjoQd/t1BeaDBwRfFC/9ABwkH1DgSwG0/l+qyB3wk4HywjSUfegnYj646Jlymwm9g0zcCBpMdsTgCO3iam6kE5pSBPyRlWtOhCtKltVCgpUYwYBJgCRQAv2DQQ8zcLBxJpbrBCYIgBH0w9Rl8bDuagrGbyIqpdBBt9/Yz93VK+qSoItSWL89YASrA+97AvA4eR8syWOcyjxkvRsJL0NQnCFvqo6E1uI26dUPaMkCcYlAEf0pfbhuJXVtUBh2vRZf+rAbOBHC7D4IN10I4L5AfQIGxnNLSKA2yoZ8F2tfYyxHkpCSQYIhkGN7lCmKW/2WsMeBzzILirJYtuyzf5myumqQ9O8tHrTVNXAvyeohyuCO1aRwXPk8TeykTYn8TwbDjAjXIZURCVTVBunooeBrRELhVk3JP8EcADUFCwcqmhX1eEGmIYyJUpgJHNM56sEnFoJqRqtA3CET1KnLxD5avuUniFk1iva97/195Uok86TnXBAOdlqsomYgQPP+RhVqWbncPWjq0TbullWgnTElo37m3qPQd1g8QlAiAKAwQTQtFZN6nCckeyl7WJCzBXjIetBd21gB54TAXQkPlYPy7JerMrj4qnsPxWCN472ZuVof1b2EDRE666H+7J8mJMtYn4/J/MCpkh6GNX/YFIQcBdtVZBwZoIYCTiwemBMTjg8o4pYlaVICIONQ8gqhcexbzOIz7ldMCUQKBhABSciEbhnlXYkY11xbL0ogAWYYDQGBKABNHAitVURa51yok7tOCJwT3SQ1hTzSCr3CMTijdPzk/Lm6k35+NWn8tU3X5WTM7QbOyFIQMlzBGLVfmS9wpyL8h5tNu7ubssNWqjc3pf7O7QkeSmPq2iVwnYWSqZHxpn3ZWJ1tSLDA4EdEbCtOmgfrVNkY3PyEJ9rAIEXzgPs+tkZqPVPyvv379i65M3lpZg3gvqdwA2wSQBMAXDEcslqSfyH5CXsBcA6iwUSjA/l7u6+3N/f0W5iLZCcBBgEDBxMsiCADb1U9pg4Pz8/5WeQdHTlJUAuAEXiGfD0aE9zenrGsZ1fnJWz8zMlC/aK2CHAkIGEF+jw8dxIUqVkgdkuWIGOtmsAcACYCr8FSbawsbQ70d4OoAG9lKgn28YjAGkCHoJFhiCOJUAj+BeJ23VZoIXKfEGGDrZTQZX3chWMAkjey1aJXUfsNNUHZRItdMHzY1lhzufzYCop9A2QGCSIFYCXaAWDxBj8IMi4GQV4ddpMJHKQAMYaAVQyBHBgPGQQeQIoJZhLSMKj1jAEP7hdQdjDqmNBVQ5/gQDeNo9ue2XgRmZzqkeVAIPQ90/7CwAqMNrgHhgXxpwBHLWCl6CRSKgHeNS5NNraSGzVNjqR3CSQK1qQAPwC2aMc0OdRAsXn1x7AQd1iYFXIhavWfX5AQhKyhReSJdI9wWgW4w2HofqDOXBr9hD6WNyEsl65DYN8r2j3VNkgGnjDCbBaaQ8dFOAgtVQCgEPsMXGKCSYQzQGXI9oOEdwWAI7aegegJtgHXCPaP1rX9Odjn+38jMxNxblAucJ2ePVaEcweSdIxPy37vtWGEyg3BPKNnUelLsFEpfnrg+Zus5LvUW0Dk/KNfSMDOKxf/QzQ02S5CjaA7CNSz4WvgffV4uSkAMCBl1uo2D+GvsX1sHfV0qudi8HsBDkhkxT0Zdg7tn+h39Ra1tj2YX/hnjjLQIfOjmfl07dfl5/96pfl5OK8vBzulzcf3vG1B509OyhPIGLCxdDaAIAzef4hPxXmLJapzj+TDLREa5zsA/itBDK9gGhxpT1qAMdhOQymHAA4xMIRfnFikvA5k0xJAEOAfWO1LIundXlYL8vtYs4WKgRwfP5cfv/dl3K3XJV7sF2t0dYMrBgB4CATh9ucCnyg8QnAcVYBHOfl/PScv28AOGYHFcQJAMfwbCidi3GCgYMAjgAgkn2jA3Dw3Bb6ALaM4I1g/uHcPreErACrAn8yoUw2NT2DE8EbDBxxhnObDtmTg2CL0JkWv7PFFfTCakWwytnxcfmbr7/m6yefPpVv0R4NLEqQ0cWyHDw+lRnOSAFcIBBnf78sHwHQepKPRDYaI7AV/3wO0AaAGwQEuOpcR+IK+iNYZ7GoRSYuMTLLp4sxYMuodzCW2MP7ZOCYEfxpcCLdGrf4CgCH7RPsggEcsJU6t5q5tAXhfHattoKta1QhDcdJzAry+RUhaK0Xsq40gMN7vZ5KE4DFNq6BMYZV7U03qphEzxLz55gu/Ofwv6tecSEe5Adtc0Jf+pxkAIfZcNCWxiBFFgcl9hKzaRJlFjbL+rQeJr3+jkMxJjk8JTsWmGPDxCbEw+fzrNYlLFuKw9XHD1aNCkGL6xgcI13VFQRkYHyOG9RjXrOxtIUEuMn/oh2i34t1SICHat6b3eJJNFCyAG+YEchrF5GNTVB2O8w2ZpO2rXSGDpANz1qpeMYgWttLRNzyfA5kehBMjvk3OCZa1eRzOZ770//x/5STT9+OxvVTCGRwz431jLaqZrP0XolI5TBOki86+DnOUl1S0B8ZglEbeGMKpNrGsJmwnYoF9bHuqdj3xiP4bN8xcDS/YhinyjGhsThXf/0M4Mj+xdjPeQ/2P+fP9/5XP46p3+vOHwEItCjgMH6Xfb+p++b1ys8/tQabMjiWmG9XytevPk8H4JAf3sD6vfxv+qzhOw3sRMtn1Pk3mE8aR35ZxDoNHGssdC4ubODpCvhOub4pGd62PmNzNjbXvVyNbdmx+w/e2wLg6Nd61+/bnmlqrGPyOy3T//YAjrG93M/xmK54jf7YlP3NFR3Tl5bTXfuxv/7GuL98+e5laoPvEsox4XvNA03amYk/9IOeGq+//kPGvU15j032hiGYyCZ7LOPz8noGjghRV8eo33jfVzFMzVHvwLTrbgdwDOdjyFqwfSPYYx1m403p+xpZmVK42+Z+l5zSCPTItzSYbMBtmPo2KgOne/JBUnIxnPJsWHc5Otucgd37oM157/iMJ/DHk3/b9IDnoP+3B3CMPaeNev/v1H6sCWsOKCUAk2Gv3x3QrBuNXlNeo98fc9ryWHbJYT9Po2vboyIqsOe1LXrScyfwRj30GjUcg+kBHD2iV783NGs/9xuOOT/QnvQvAeBAVReSKaBgf0IvYiYr1I7lhzBw2Ok1gMNJcrEli76fiY6jw8rAcXh0UGbHopwmRXzXL1wAjj32mnVCjgwczw5mRnCWAIio1I8qRrZPYWDKa2fGCYU6Dg9R3XRcTmZnBHAgaaH2KQ3Aoao2A2xaQEOxYh33dZCPKgk71AZvsDcwKG9FX4tENEEbDFqjklatYMTGgWdZlfWzKjEVaFNSWkwZPrwjcJUYUPh4cVCnk405CzpsJiYOq+g0Blm3mdA1tQcbhagCSo2WlEfr+rytcrbKaZXPgHC8KMDgxICDLNb/TnEL89UDOAyLicOGoi0JwNHW02wYfIZQTxW8kCqKmLwO+tBIdbXNFIEJJ8GURIn5CAr1HDgZyAPCZhXo0gW8vC41MO32KamNSoxC82JgwSb4ryXrPex2wM4aOfsrZlrg2g6UZPyeWnLQKjtQXgPmDu94kH4+B9UbAwd19CDQPqzEcsC6XjEYLFQ55DggIRyp4kgH00cAnSJoLTCEYkpOLPmAKR2awBusvBTFOKuAgrnBlPnJStcAn+J0sR+i/qf6LJyjYN6IYKnt4cAnMECyHoIVBHfSQWsULWGcCCtuExPAjZgH7i+/6jJsyo/kQ+1CXDFI4Jigc2KYCd3kli22OaqUjBSKZQL7MoSG8xuKzky91PWscGXWu6yRVF6ghcpLOQADRzkox/uqIDWA4/7mS8Hr9ssNA+XCx2i9XPXNuQErBpL8AHqgYh5MBQRAKPCPn5nwA3tEsEtwv1qWngUucAJKoAyB3tyCxDoPQXsG7pdLnQFSuyf7Ug4woyUEpkGtFtRmwEbZ30NCzm0enFzkWJ5fWHFounv2fw/G49qG4+SIFPTX767L+08fysdPH0ULDtYQJG8P9shgAnv98HBfFkiezxecy+VqQaADmCpubx/Kw/1CSaQ1wAGYL7GVYLyqXhcaiyCKABMgwS7gngAoZAZh0l0tMuSvKFGJ+TOoA2sGMAWS5W/fXpZ376/YNuXdO9D4A5C5zzEDcMK2OAAkzMEQsmJSklXnR8fcqzDVYA+5vb0n+8Z8joT7Wq1ljo8IBjk7OwuwBOjS1Tpltn9Atg0wcwC8gWSobS0YSmBr8cx4H1XpSGxeXV0xuY/Ej9rYPBO0AfYI2GMkxVSMCNYDtZZAmwODJwk0JXBDoAMk8llpiyrIoM+nrSdLDOYZvpaurzY2TAGRnR45KQM40CZlPkf7BL0A3CCwY/2kquo1AG0aF9uToKIe9wi2C8p7AIXYmoNsX/bx1rXFxwkAB2wBBCYZ/AsQ7YwyJ70JUIsUQtUj0TqFYBIAOOZzMnBgPxIsSwAHwBoB4ADwpsQ4mWjSy4n06tsEBa+Swo3CXrpXIB0D79zKrB5HUrspnyVkb4oAFaiO3scYADyJdkzYHK6gDkYLAi7MGF7TydrhrjD1XsB9MDVHZHEDg8kxZen0WO0m5LI0qmNX09pNok6mjEgW2DpnHa1tMInBtEFgG4E1swC2uCWdgIi5ZUcGJ1QvgcDFAKaktiVifgpwIHNhAtqKQUagEZ9RtPpiBjFwg/o/QDFqXQVGEgCS5MOQ+Y0v6QrOIcGERkEKGEb2GegEJJ7JdgNZgm8frapqu5JgHwkwJhN7ceaq7VxqEtoAXPn+1L+QSWyykWRSK/II4IBp81ndjPE3EIF8TMds4vPQ65RZ6H7Ntf+zrsxgN/yN/jDkDixHBK+DQUd6ywwctj/4vKqnoxVWACskg5Q0nTEC3IFr4xwFgBp0XAbb4DoYNdgQ5ot5ADhgL9UmQqwg0u1+VTBNLB39KSTgg/XHgCWx0byU5/2X8ubtVfn6R9+WN++vyxlYjr7+VK6/+lieD/bKM+bqFIwFhwJy+FxhJ9f4/2AqMKwjnrSuu+dYtjxYxQjesM6Af2IQOwAch7QT8AXht+xHT0jF7TV2A6pYHEDwg5hj1EqrAThuFmDg+Fz+sWPguI8WKlAv9Kug56tPttYZBOwZ1PxuoXJSLisDxwV1yOnsWC1UDtRCBTJSDtgBVADdAbgfug0ADrVQAYADOpksHGTeaAwca343UsHBPGQAh1i68Ap9B2ABWdzkkxnAsYdn4nPEewZ5xPxRx9W5fOb4oQcIJoTMRhs7+k+4/vqRTG4nh7Py1fV1+frdu/Lzb74pf/3hY3l3dlpOXvbK8/0DARxHmDe0dyNgQb54nBqYzKaPmM5jAAcBKGQQhynMXNjmNjoYs9r2LaJ1HLjjFK7ivnKrQ+gSAhIktwTVwUebHZU9AFKiqEMtOacBHJC5xsChs77OUJHUi7i37ZmT+HIWos0v2/8ESBPMHjG32g+yP1XXBPDPOrMBOATCIOtlx8Dh80H+12esfJx0sta2WkULoSMrM4P2J8tnCLyR/cD/WKwSgCAKW8gl/axgKiIopoLNqEBp/wagOecKFJwhxoPzCeBz6MkKE0uAT8+TbbPtFb/DdfT5OQNB4kr1rBip/wBLGKBtMEON03Kyh4VzvF8U4vCWYWMETAwWtQCoGzDYihB0bkuNZuNs3FjDDPihDYl9SzmyfIZNbH4LOU/0dztEseAVRmKfAvs6ABxVH+ekbw5bJnBKPGItcoitFvHhZl917PRBVPvj6//y/5aTTz8atF0by11Nxen1frMT3hMa//dj4NB9nWtoUZbN+Pwmw3P/mbyn+r03FQPfiBOPgRSqn9DdwUVHoXOcD6ixrq4oqc9leIwbY2uYov6RRlvlef7H8gB5Xdv42mXzmKb01cggGshdm2DgF/Z5kbF77Mpz9TmqMVmckk+Pd/Memy1U7NvJR2vMU/3atHsZsTecFYGsc9GRxZoOe6iK0FPOW1RmQhdFNZbo7Xuv3XtsHvs1r3plJBe8ax3yU+6a79GeUhPgrDF9syFn1pkbuadXskCMFAW2Z/hhAA6Pe0qfTL3fy+T3nfdd8p/nbte1v4+u/6Hj3vv3DODYZQymBHHnBhj54q7FyEp37L6vEbTNhO0PA3Dksbxm3GOK5fsoLht/JVg2W6hszsc4gGN8DscBHC2J0Kd9Ru72g8Az48opz9UYgCOvYXNsGrpwl7OjOdh8hikDsWt9e6Pdz/HYOo/o6QElWXYM+oT+2P16+erHPDZnOemQ56yfmTEnZdsY/Py98txw6hzsysZH9SYcwpjyHXPcts33DzLorwRwbDre3iddCjQn1VIAmc8Yr36Oa7Vf9Kh2gHTMMe3X1jk0z8vhwV45O0UU4ZE9ZF0dQnpyMiHu1VcAACAASURBVDuoKo4JA/zLl+jTnbAiLS+TKAhqA8CBVwAOGJwJmtYWc61I/bEWKngOBi9J41izf9HuWgAOJjwA4DhVCxUBOJQcEYijBardQgU9PRGotrNq0IMYOIKWm8FL9xBHgElVAa2yiDM3AEOghQoYODYBHLNyuAf6cFXsc50iuOi1ihiBWqiQjaIxuaCNi1k38LMAHOo5j3XC+IcADgE52DM+AB2mzHSzZAE4FIhAUNJJJM63W6jEQaSyc0RiAtVnena54m6dooSFQzkGcLS2Qrpf7FvGMgxYSe1G6p5Wj9R2LN4EcHju3LDMSfgBgIP7VHOlyFILjGBPkLzWh9QOdCAFo/9XK174c2bZCcBWVYg60JBN2XTeUU3ilip6qiG6XHqvtaBoiYFhtYn1XsAWE3NFBJc4Dq9NY1kxWKeBtobBo8zkMdTtOfghTWQ/I2ZGczRgTIkjWgZwuCooxlft6+AzksnWHzRkyZ+ptNYhc+0oWMEXvnyMNALGkfhCO6Rg4BCAQ/toeMAbGn61S1GSCzpK/ZS1j5XIUosI6mJ+NYA/FcyiufB4BOgwELEKWOw0zbyq3toqOOFQg5gOr0WwR7HSxsABnfBIBg48n1qpKHDuftSBEmuGr4lFPVxrDE64C+wmAAe7ngezCd4ngMP7q+A7Cgib6rnRK4sGmAHZAM2I+luMB2x3Em080Nv6Zf1S9tb7ZVYOyb5xvI/XUXlarst6sSi33/253Hz+c7n9/IX2CPoX6wUdatto+wtgoZkakOTH/VlJi0pfADiQKImkHPSSA5hkUAAjB6uuxXCA7wEkgCRoTUgHwMNtANQaZJ8JNY9FQBgF3hBIRQIQ8qK2HWrj4vG6Ghn3gY3DeDNrBxIGYkPC32Je9wDq2C9HJ0fl5Oy0nF+es13K9ft3BHG8ff+uzGai2if9NPrZLxZl8QAGk3sCXDBHrA5eorUG2Cruy939vCweVqU8I2miRKmSUEsGijEP0rIvBEigsphBYCS42VP9WdTq2HupMlfMWNo/eARWXAO8MTsqFxfnbEcC1o33H67L5eUZ2TAUFH5mm5QHAkxu1RJnjQyXGCOwPgAdPj690D8R6wba58w5dqwHwBkAbwAkAt8BNg3V4hBCJAPYtoJAEFX74jsCT6ilDQYMqn8APN6+fVsuLi+CeUPPKUDQmm0/2EqHATElWpnQjmQlABy1vVv0GidwIxKfTChBb0F26G8ZvAEAC4AUbr2B+dZ+ZbuU1VNZzFflYY6WMvNy79eDmEowLsj7cv3I6mqsHdZBPs4L1w3JcLu51HsBIgAoF34FkpazA60/wTAnoO+HD9RYHswkUP0cM3xENWSl6l8IwDEnOAZ+F3QKyXi0V6LtDkFB3AsBLiP9ufRp84cFKNLvAnDY57J3UhMXkfRp+ZhgObIPXitBNT8EpJCSXew1BBpEopv3DPYMfIYpmQrQC7r6WpVvKnPpZAOZ3PqJoCGALQ6hY5TwNEDDrQVq0iy1YmF7EbYuDBAdk3JKOkEX4boAhuA+kO0KrDDttanyI2GYz1J4fibaASwIgBEZWkI3cYwioyc4jOwnBrMEA4rAjG7PKLkmCCBsIu/nOSpgFBJokkCQsMP2ywzgYBudSIpS/rlPxXQAPUUABxmDtG8dQqbMZJaL0ENOkPOa0dbGoG0nohxh0bGtVTebXSDMfPPF0vm1siyFq6E91gC+TsgRvBX22D4X9hlkcOizRDuC8D0s82DCIZjqWIwW+I73iRkQyMQBoEzIufQN9LSYlPDCePD9i4sLgtUAYoJs4m8EaRS1S1ssljyP4HHMxOTWLpYjt6HB35Fkha+js5r2FQE6AUgBCAz7jGwIYFk8Pytv3r0r15/el48/+qZ8+PbrcoCWVidH5eD0uOyfAMRxwEQ4kuJiLKhuf9QBNHjuwK9qzn4FoLOCn36JzjVuf0SmIb4Oy1EAeg/dQoXuf5wpEtOEzpKyCWr9YwaOx2DgeCADxz/+6Y/ld3/+XH73+Uu0UMG52y1UXhKA41FFEm5fEOCUk9lxOZ0FgCNAHGfHp+Xk6LicHB4TwAH9DBAEwBsv+2jPgTWTDrKepq8BBo41bAVAHCuBOJ6WwcCxZguVNZns4nweFbX0GaF/3CIO00GfUMwQwrdE+4/H5yIAR2PgEBNEO2dRbh0feX4RwJH+RJxFAoFtMCtkGawoYNS4Ojkt1+cX5effflt++s3X5Ufv35c3h7PydHdfDtZP5Rj+3MtLOXhB+xB5t2Rr2g9/5OW5zNhKKc6qYIoAy8iBgBwMRuSkdGqjA1DT43rVQKqR5PeaqUgjGO54Xtwre2g5BB8tABwEO0K/m5wiChR0TjcbKBEy1U8BdjrwmDWImeOL1ldk3UgADgM2CIypAA4fjwPkUcEyYHCKkzf3SZwpAriRARxx7B4cK6fi8Nqy6WxM8E6c2aMQQoUTYp3BXhSAPkBW8A4D7EPd7cIV2BK30UWbDoIoDdo3a10DE/sAZj3bil1U/EN/1mnbkE3Lo4C0+s96w8UILQbgs19j48iFG3Tp4ZWRHUV2y3ugrl8qpGj+TgAxyQwZsYOYP8eufOb1M9X5S21ixUxiFkXoBhcrxYPF3wnQjjWvdsuV9Qk05JOtwYsWBs4Z1jhANtjD9u94Pa9rYk2pgEeeIVvr0SpTdV6aTa1AyTr8Fn/9CgCOr4YADonzMEa7PRfzzwVwtLjKthxDiye/HsBRY+op5qj4y2aCI8eJ8xyMjWnj+8EUmIG/LWY9ZILt4/w5Zt1f11mqgQIZWceNGHes4djY8/Nv3C/5alPzNDYWq0BFcIbFVzl2P3Xvfu7zPfLftsth7LRXghPIuMQ4cnvl37MMDPIKEZsNtF4dqs/y8uPbE0ztJYHGW/uU5oOoEKefN19xyn5M7Z2x722T/7H936/51Dq0yWhgrLG13PXeNhvZz2c/3sn5dhy2+9cx6Wm5HoLJsv7etibbnqG/xtQ+nZr3rEN26bNt6zk2l7vWdmqsY9fi2P49ADhesxi7hDL/fdck9QvXT87kZHXKa9e4+79vKtJ/XQBHvyFeO0/1QBM1kmNCO3hW7skWJNh+n2kAR0vqTG3/aaPyGoWxbfMpIZJrZl0t01Cs1bGOXu4GJWwzmBahKdkYUz7bFFCvbLYZlE15HTpa2aj55zEmjl3GbmqvNicxqtRH+giPKdV+XFNK9bX7kZ+rGS8nvWoIdjCEfu7H1nbXPtq21qNrOwriaAwcGGCWtbY/KdGbop9AHHUNuk9ijBms04M43LM5z33v2A7uHKJlAAd7mUdyE84dAhBIXLwKwIHKzgXAGwBxrCqAowZnECSpjq2r3qOCIloU8NkiKOJn5RGvtlHxoVtV4KAYR4Xn6ekxqeHBvnF4tB9VaIflgMmESKJFMFnVwjgoBgAigA4Ab7BPNINtjeadVXfBvOEEVEMRBxACLVRmZuBAC5UzUeKDgWMP/ypJJ9rgqOAwWwSDAe0crEKuqPZzmwIkZBEQA4CDL1d4abxoo4KqWFX6IrgWvxPAoSCbWpS4YsNBEjnKSlS72q+1q2AFZGqh0hIykTRRiLrJZDr89HqETB5xiGQAhcH/Bt5gVW4FU9g2+T7RyiJVf1adV/vWK+kslhPnVhN4I6ohmD+OFhBDJgOmzqcPtg7UJDaDyubU6iZ8lzrnqiRujB/jAI5YjwAF5aoFgzbCijagR4/0D41SbU2Q4I4dgjZ1oQI0w/8MO4igawUMtIPJYL1CV7ckWYTI+0NDN04Hy1Sd2oJ3BpVwrAm8ga8bLJEto+xF2P2gHta8ByUk1y2AWQwuO7EqCmMjUfI1K9MC9y6qLWOfEIglQEdfyS3gkYEYzTfRoT6ZtHojs3D4DVUVboZXHFQyaKgBagSiMPUl9IQAHP6X+sSHagfcqoPQ9lp+C2N1Ja3aqAgMomsZDOu2TtLttHkR3DOgi0FMTu9z2UPQlGsZCREnXwOEALuBxER5ein7z/tl9oK2KUg8HJdZOSgHz/tlef9Q5nd35ea7P5Xbz9+V+7tbJtoAniMVc5o57vNnATTA0IAXQIW4Pyu60eOcSe91BV1p9p04RuW/qoeRGCV443CmJBZZGZQYdGIKyXEzSbACfdZ6n6t1iNvcvJAeGzKrqmrbEc2hk3xu/5VZO8SktK9WC8GGxErRfbQNOSyn56dk3nhzfVXeXl+X6+vrcnl1WS6uLqWn9wvbX6wWajsDAAdaYQAIAQDHHIn0+UO5f8Drnu1H0IYDPCgvz+g9j+QOwAkrJtiQIGRbl+en2qKGAMnyzGp4JODxnF4L+wACLyixKHDHE9fj8vyCY/7w8V25vn5brq+vyOYAZguywjyuy93tDV+3tzdMNGHBRHF/oEr89RPbg2DsAG6IGeQxwBsn5fwcgJAzAjmQ0J4x4Qw7huSz/AdXvtuOmYnG1eKoRgfIBOwbAMzAF8GzwgYr+QkQJWyzgDrQE2RHATBkhlYpar3jxIIAAOpvz8+7nQMZS9BSIli2kJgGMCSSrwJRIeFkphk8s9g2Hh7ApLIQiOMBLUpUTQ2QBFhc4DugKpwaEGvEJIlkX6ATaaGA1sXO0HodQdbQKgWAAABijgEMOKqMF3qWzCAg0AV8KdwbYAy1EwB4Q+BfgEkEFhMIEnMPQJjbYxC4Ee3WGHSMvubeRwZC2I/0/elLUgc1xqN6bqwAwUbh3vsutnNtX7qdh/SLWnkAJCFQmORafpraUajtgZNjvh7HhWQjWz4F80aAh6QXWrKT4LY4i2UbSJ0bADLKxHqtdXPrh6Dmxz20Vif8F/pLvrFkjhYrtbRwopFJmtDT+DzGqYT7TMqKAA5VPT/i/MA2GWKZEchRgCSr5QYODwBHeqbsqxA0CRtLJgr4qOFZVMCE/CowyIDpprZEDLYHAjnM5sG50z7JZ7kqn5F0EsBEySsyVBBgAl/Bp6bwDzEWg9IqI0KsT7RY5Gg3AqWtHVbvl1HmMJ1h+P3dHNcRG1CzKVlHsXVSWiuyrQSAAz97j7BSX554ZcUgG4KBxpG8ZwsNMFsJeUawGwBrV2/elPOzM9lMgjAEhufvASiAjhELlRCaHifPVwH+w3exLzxOnY10LYz1/PSUbDeEp768FLA9nF9dlrcf3pdPf/Vt+fSjb8vl+7dk5ChHh2X/ZFYOT07Ky+FeWRNMBGCBXUIBRJVorqI49PUTT3vdn9hDbvUWzGuwuw3AMSNDAwADvL7QCR0Dh1in2O4ywEUARYBFafEEAMeq3Cwfyj99+Vz+8Y9/Kv/1u+/K79BCBbZribM3j+QBpjXLDoB768paoZ2xR5DG6dFJuTi7qCwcZ8dnfA/gDvz9CG2uDg/JbPKMNnnQUzhLB7sNGVO8ThjjalmWBHKsyuJxWRZk4VgXtFMBgAOgaJ3RNQq3GzU4ywyEShIJZDlg4CBjmwoTzCxkn6ACogxEA9giGBe0lErSeq/hX4KC2dy0lOP9/XI+Oyo/+frr8tNvvy2/+PZH5f3ZWXm5n5dDMHCAueLlpRwSNAKw6ROBbbBdYM+Azj0iuDYAHIgbYN8TwKG2G9QZ3ue1HQnsFoB0aiNnwEVraSXIq5kgmLTG7CUAB1qoUMdgT6gMoephA1i432If2eaFtvak1O/YP6+2jd9165Q4c1i3Yl/HvGovDAEc1O1hnxzKqiAbHe6bF+44WajQ7THV3Fo0QPEpEWt2P+hyTDlaLiqeIrAVfq7+GpnJFMuh/SKzkZhZxQbazpoGZTimEGqisUqZ5QL+cwVwxKcS04jiAc1eGsDhZ8722+vhYIXZw/y+zlihSwJQY0BKAwHFqbUCVsPf4rk0AzgaCLTaE4PS0OYqgS2czMW9DIJRq9Dx1iUhYJLzaCkq6xL+VEAmWyhXBi7HQ3VtjR2zB3trUIdamLbzg88R+BcAjgyuG8i471EnOtwVx5ji30//BS1U/hIADkpZF9p1zK0NIvsfebzKowwLSrIfmuesZxG3j9Z/Pj+6/Q37clNx+D5ePBxjN5np1xqv32DaSPss+UNj48nv+dIt8zQWEWn+XJ7X1z7D6P1S/rCfo/z76DpqM1hTD/y/3hec0oP9dcfuU+dmYqxjazt2XdnXFJOoQA69Z5mzzOR/I5RbY27+W01jdL72mCz6XEwgR8ptuHXxWD5jWgLHi73zc+d5ee0cjd1vm1w0vf46AMfY+o7uzQqaGY5oSu63jXvzXDLNwDF2/TGdMDbmKR3Tjy3v1136Ztc+mpKPv8S+mhrbtj3KffFvCeCYWoRdG2Bs4ac20K6FnjZ6m8u1KZw7jE73501h+rcBcIwqzVchJ8cZOEbnOPWk367cmlHq1EdLXW0ktIef3LXG+dOvWe+6zumLveG2Q9MQhgrk2DDlz/fPPwbimBrXLgW0TSY37zs119OozgzgsFOyy1iN7Yqp+cuOYXa8LaP5nj9UwW44JXUBukBYktkxmcnj+z7Ge8o5GzVgo7I+dMDH5sxOUfby6307JD+/Hw+YEb34vKtCM5hjmPyMavB0WBmsLReuzd7scK+cngA1iz7FCKQgmCHWDbFwiG0D1cti3mgMHEqOKAiPBBmozZGEa21UIngaFceSlU0ABxMwlY49JXLBwOEee6S+RjBFOg5VIEiCnJyi6jgYOI6QOEOVtBJoCKpnekwEH9hCJXpdi6VCFdaktI6+2Q5AiTbZVXZR9cKpU7hIlQxg/UBVNlqonJaTw9NyeHBEAMcBK/dblbUZIjAJbr+QARzKZYot4L8z965NkiTJcaBXVb7r1dXd0z2PfWBBACQI8j6cyIncJ+LAb0fy8P9/wA5PZGdnurveVVmPE1U1dbeIjMjMHuyecBaJqs7KjPBwNzczN1NTUzJU1e9k4uB7CHxGNSGCrW6jQtAGWqcgcQQWDtCgu11EgCM69IZiaMgAjgqySOAAJ7GVHBH9vmXW7BdVDrcgv1VZEwEW1ac2kEM8q/VyB8Ue81tbqCTENp3+CEZbplQp5+KjqDJyTX2PgUPMBY1lwqn3DV2QwAtdBg4F4rxXRS6gxEJ7mXo7+mxbbuKgK+BCY9/otLfh+whFVu1YN67GGJUfPhjHx9rfxisf8jX9+WFPybSvuUrElKlNk1FH1VcDb2R70DmCb6DBlezJc1GBLBSMNrq65p3nFULCCRCzToh54gV8FF2QAxl3fHiNIHSrqwpgkit/g30j+qDX6m7s60jO1n0dqkH91rVCPuxWyx76TzOWKtjq/LXDn+ev2bU01tDvaqmkamaCLgjgeCITR2YacVVE34/ZDI1IR6uK0ompNn8Ek4W+VGKssSvxaVJbGrROYfibQUj1tMZeRtKjwhawB9Em4Q6tOtb8zOxwVlaTZVnytSqv65fy/PBULn/5VK4+fSrXl5/K3fUVWRHAGgDZwdXJ7BNUxUomAIgoW4bkvvpmI7moCnEmvvB+raRUxSOS22KaUCIQthvJrznoyKOtBhNVYJyifVTi3gFjVLyrEl//0X6yoluTo6RmVE8HK4/aDkTCskfrL/rjSG4j4UIGEYE4kFRS25F5OTs/K+cAb7y7KGdv3lSAwXw55zph3cBgQdaNmzuBLGjbAdR4KFfXN+Xy8qpc396U27tbAgPYEucVc1UI4GBFOyqjkdCdzepcsQUGEncEUKHFhOYjHpn2zklw+yv6u5J2aGfy7u278uHD+/Lx48dycrIiQ4aS4ZDvJ/oX11dX5ebmiq1fcHG2CUDw+PWgXF1dl8ur63Jzi/YqBtQg2HvEdUMSEgwfAHBgzsDgNQMQlIAbJOadENd6CnTzXMfN75+elLdv35az83MCRzH2hzVo8fUdyAtlJuyAWhsgoYrqdYE3vM6Vttt0NKYLD2YHMX8gMR9MaExKG1QrUBBe8L/ANnJ5eV2uLm8I1ri7RyJ1XR7un8p9tE4hQwf2RTBQickA/w7ABsWzySYrMcGSgMS8mV+mR2U+nZQ5ZC4AHABzANRhEIrWWjrdIH+1k3kmAwgTggHeoO+IdhexPxwEZJFwsJ/ZHzJzF5MYkdhyIj77xTUZ0wFotMSSEgqpIt9OWC+5kP14+hvBOmP2Cvy9AjgCJIwEGwCCTExSbrHvlPBmgpqAq0OBIVLbGcoFroE5AygqGGxa1WmwAnRYnJDcFYjMQGu2kToQuw0TVwAOzYKBg6AbsSjAdybbixM4AVyjfuf4keQjFzKBXwBtmH0IP6ttMgPR4z3tRW2PFIBsJWjkk2G+XCWdK//wu9cRLB9uv0KQZNgUg2WcmANgga2vCLYIpiSy3pj5BmeZRltf2+UQsKL/7G9U8DiN9WFrRxP7kHrbKMx4LlzZtPRmYqH+J5ChOSzZB+Lzp4p5y5Tsglopekwen+212wFlgB8+i78z6R4AQdsq62eDdQyWsIx5zGzNEbKpFjLQLw0khnn2td7CppyeCRCTnpHPFawl2S5iXGI1kO9vEAeTsEieh240UxcZQUoRo89iQYAd9NvV7XU5BBPHyXF5/93H8uH778pv/vZvyMTxAD9+clQWp8flcDYpaLQEgGRagQTgcGIxVSGnitJ26kZuIgE4Yu+TgeNI7BtTnO3oyyjZzDZxBnBEBbsYTboADrbXAHjtRQwcXx5uy5++fC7/EwCOXwDg+FyuEoCDIA4CHRqAA+tj0IOAKQcEaSxnS4I3Tlen5XR5UlaLBuBAKxW2UIHfEwCOgLp02kcIwBGsGwBvxIstVZ4eyiOAfywUWNOvbm0hNE74DALiqYUK5MR+AF1WldlLtwRTgsAb0UqlspCGv0TmtgBuuwVWbOEGrZI3zfaGZHUr5ejlpczKYfn+/bvyu48fyz/+zd+Ub8/elOnTU5k+vZTJy0uZ8iX2UQKKAAZiOzgAOJ7IwEH9GEANAzgA4oCeACOHrQj3g8H6BH8JwME9mhgNAqpFv4dMP9gXZEo6IohjMp+Xo9kc1QjlFWDYxMChgokDgi/c6qiym1ZAiQBzQ3HHTlwq7HqgJev8G5gludJZRH6tmFr4CgYOf8bgKLFFBFgyGK64oVPMLJ+vM6hBc5UZOAS8rGMmk4tiIrgfWFZ4rQTgsF4nAI8+t8B9sEHy8QQ+hE9Go0Z136rAczutGq+rLWnE2oT4UdYTxCoEEDm3UNkJ4Ai5kq+il6YqYhK0OYr1UK4CIFdBFj0GC9swtLwVE4JmQ8th2Yx3qp1pcmKmL+xL2lowIQagzoCKdgqPcQYyw89Q94rBhPkL/j37WtFW1iAOgkjZsiZaUIYMeU4kL3oxApfsZd1rmUEs2fmNsb++lg//9V/L/MP3HWDnUDw/y+zQ72r10z9Jj7WYaJap3avbtqIjA16/jmx023WPxb2zn5P9nTxX/SUau1Y/btC/titUOjGfDJTaAHc0X6fv89Qx9Vqo5Ln3Xumva35/aC03xt2TkbG1HrpP5z3+oysHQ8/Vf4ah8Q49W3+ddsnk1vGmIrbK8Ndj4shyMHgv2pienys1k9V9Z9id+TDr1wCAIzMxDc3XoFpJNuZr9nBVSwN5nY1Y2UCMe3B8MoIbw6zXS/md/KGha/Xfy//O4+v/Pjb2Tb9gGMAxdu2h+dpn3P19N3T9Xffsj/3fIhtDMmQdOaYjxvblmG7k9f5XA3CMTdrQpskP9jUKZ6eyHAEMDDmtQwu1/zP8ZQEc+yjmoQ29OXfhQgZFmuhBW8p3H8WTjU2kXFrSYWPS+g5KTi9vUo59zZz3Pzu+GbJCrCOOACFnNoyHae6bI+zKnz5atTvXMsDyq1sSapss7nJ2tinfvpJoxs3Od9ch7DsD/nc+9Oi99hx+njFltTn3nsc2d51D38C+wz1dZZPH2FeGu4yuA6qes341kt7PDAHtin3d0/7tZG6ek82R7DKKHZkcBXDIaPuzPpwOz59kud63B7aoctVDLdcDdGIjaOuvZ/R185xszE9K+uIsu1ooQedKFPxEMq0lC5A8GW+hokpd9GVHFfVjtFGJIDaDfVGJ2gdwRDKtthdxlYMDH2bg8L5E8AJtKoLuFIHeOQEcYMCYqI0KwBsAcvCgbgBHBB4I4DgSowUrqAPAETT5BHK4+o4ObQSd3X+VlWohSykZDwAHEkRooQIQx+RwViaHSCwhyaugvKjy06GFvasTqCGSj2z10Kl0zwwconrFwR6O99OLxk8GDlRFBYCjsXAgkSQKd+u13EJFFQ5i4cDBX8GoAAewqqKxc7ivuWWWCdjOAbpKn6WwObGsMo8WExGQYgVSAjs0XZpoCBOAQ1XSYjJRkiCPVs+nhLrysa5qYFApgEAKELQgAO7JqvYa1+3q3uZwtwM2v8MARQJvVFhRS1JwDQ3+MeVvBf20qhPpzECho7NvD9DRtFVblz54wxKpzU9oTl3Ldr3uszU7wVBIUoopwNBj9CL3jfXfSBC12tCkiziGZvDit2yrIohV6VrNShKJtmT6YxbaUTl0SmzLCFi11iFOUGrdlZAVYCsYJCL4Zv/Bw/SeBQBLFO7qeU4wE9+biK7fslh1deyDXqIte1AdH0Mj9tKxTcSQXda8B4Aj/D3JL8BdClTSz+HvT2XdB3DEbTrBR9+ozm8OLtkmmI3Lcwdgn1opEBAbySdVKkb1N4OqbpsiCmAG1aELDYRhfCsYjgCcuwf7xkv0MF+Uk/kxwXCLo0V5REL++rZ8+unP5fPPP5e760uySLjfvPS0Zth72uwYTMIbSMCKWuvhQ1VbPwdLBFtrqZIZVd2qmFUiHv+RQWESdO+To3IP8CIT6wJG4LO4NwGDrMiftFZdkWjnPgggA1czAp0YE5K5pI6PgAaDz2GLmByIBCgpzyNZjM/PZ/OyOlkRWHDx9rycX7zh6/jkmK0+2MplAvYMsDeAkUHMG0/3YjzBtQG+vL+9LZ+/XJafP30iAwfYOBRCPyhYZrAhAMCBZ/T9kRREwu4OrTnYnuMhGEw0J668NQDQLE7NH9HcI1mH6u4PHz6Ub755X96/f0+AAAABSIQASMr2GT72PgAAIABJREFULmQHuSFjCN6HDYCdxzwBrPDly2X5cnlZ7u4EXqDuPzwqMyS3VstyenLCeUEV+WwOYAVAMABwaM0QGPZzwJ9xP3mwFqAKHW0ETs9OCY7BdTAP8JE4Jvg/YAMIQKITAy1Jv2ACHOuhJGz4JGTh0r7WfKllCtZfIBIxK6gVRDDCENSBRJvaF9zc3pXLL1fly5cr/iR4g+wxL+VpHW1ReM3ohc6cn6rUAf7CXlGupjFnGLxBgALk/0igDbb6mE/ZMgVtHRYzMEgo6c4cEouTZZ/xnGLQEJsNQFF3YHqBvPEluWGyhZtYBsxs9Laf8BPkwzRwibWmkwd5Pm3zmv1WAiSfqDpnarkL8V9L8ur7zafHvfDMAEAwCYQ9zORWA+TC9/DeZespMhhBN8h2iskHc9nAYAQhGUxB4IpAGdxryRjIjsqTcmKGnzVbBBLmSC7D9wygAYFeBBD5pfFXAAeTkPpPoCPISDCGPIW9PwCAY1KmaBXI9RaAAy9+nsAcAThwMVfOiiY5B+p1H/p6ynwp6Yu9DDuKvRi2luPHk0byk88Yupbfof8rfU0fGDob7YHIRNf0tpNZmjsl7Th3ibGiJfECbBBsMWTxwNoFCx+r7QO0GdtFzxJJagG/oyVE2A0DWjhXsRd8jqtzGIAkgdXDxwgAlH0FJ34rgJT7TX4S7Vhc2ywW0rkCBRqAQVBEsLx4HQDMF8AxWgJ57cGsEUBGnynfnJ+Xs9NTrVXkZb3Pya5DRhS3dRSQRqB7n6OkC7QXW0LYvpHtIfTJYrHkvaBPr25uxBR0dFjO378tbz98U/7+P/6H8v3f/L48HryU1+lRma2W5XA+LQVtEgDEq8H2OHmkfJrPQ5mJp54X7J0GgIPxjWg32WXgAIADbSgP4bXLUpLNpLUBkT4PAIfnhu19HssjABxPj+Xy/qb86VIMHP/vL5/K//zlS7mCTt/CwAEZr+BZjvOA4NLFDC1UTssZAByrk3JMAMeyALwhAAf2PeZHDByyO2L94l4FMwt0NcCra/k3ZuG4X98XvB5gl8DC8bIWcDhFHmlvEpCoATg8JwHgUM+v8koAh3QzARxOXkei1i1VzKxB/yoAZdTfVlzBrqR1itMPdOHra3l3elq+f/eu/OMf/rb85t37cgo79vJajtZPAeB4KYcEFKktK0wM4hhk5IgzLvdKYuAg5ZkMXSDTZD88fgKiAOCIGE8HwEHhk61X+6fX8oT3EJsAQ8pyVWZgk8E9cE/rq4Ds088mg4bAQQaK6ADsccWJcKSoIo8HPrhbqhgk4OS44sqwR7JftV0Hxho2s55rtMkrWEr6Ow6ksa79uKqBPtYvfQAH1pI2mGQhEZOk3hYQm6DA+N02B2/Kf0Lb37XAJ8HAAbunwh61QCRLT6f6O8A6uUVNOrdmBo46tfQbEugin+UCHKap8dk5zr1x7heAUnrcR2v7HWzJBJsQAI4MerT/U8EOZrBNLK8bx7sEM8iiYRvm9SdbDPW0mE25bsFuquVoRUFsW+lEvdm8uB8FOK3/1YdLgJ5QxHUvAxTlRL/jIPFx7S2d6z1RBv5lG6/b+JTb4qH9GC+u982//D9l9s13aYg5x9DyGh1fMU1clWc7FU0hhW4avl6LNeQ4e5fBOceNw2tKLGLD8Xnb9OQyagemMeeCz6HPb8SKBxLjbUuk9Q193I03dUFZ/lvb7xmwOpL3yFOYVH5HtrvTXH3LEIUmD/G5bo6kPk3MVfff/bmsstW7p6RuM2/Uf+bN6w2zR4yt5dDcj8lnnaONnIVbJI23UKn7yARb9ossS4lRVutpG9gAHHVcjv+lPc2zXDob2N9vzBtdMPPQvOX36lkvAZ7yHO6ao7H59nXz9/N9h9/v0QbXI2WONUti9J/lZmPn6i/O6bWPtg+ma+c1sw1p0hxnlxSndBx5E3w2LpNDMjU0B/u8N7RmY+uYdcag/tkiINuuuTHjA/q9/5l8vfE9Fiu7DcDhh/qaB9rnYb5OWHX3bYp/2zj7G2tocvqba+wzfQdx2+IMrXf/GcJVqRtt6L5t/Can7Crxr1lsP2f/OcaURHWkUu+3oeca/n52r5o27jhdnYvl8JeUjxXGlr3TvcLIgWKv72e0X901Tfayw+M2BNXpC3ThmFOUDfoug9vfP5sys9fT8ENjDo2SYG2+szx0v5Np54fBJ2N7eVj+va6NUcJz1t+DefxDc9Z3mPs6oKMzYjBeh+z3d/fCMICjr3+GMBZtPJue19BYh3RaKLqBqesGeruy2G1HExJb1z9fc1M+o4K7JglbcK8mseMgm2VmSBc3ue16XpOjUlYrgTcQbFJlD5IIvw7AoTYqqDhsVYgZwMFi55B9V0MPATg0QS58Uw9nBgMR/Hh9YXKnAjiWc4E2wL5BynUFLQ3gcEUoDuBwFAmSMICDzBWpitHJ3QhsYN5UDRo0sBgWRUjJLbyQmJnPQVWLYJlaqGwAOCIw671CNhC3UKmHVCRUogKCP7UmHCv7FRtIgIRLtHsBiCMAHAgKgnmDLBzxHmUq5tL0dB57BXAQXGJ2DYddNgEcptrFM3QAHOHAN98eAd5kL6LCvTmYYuAwgANBrKZnAujRkZGQewJ+gvqbFSsRKIgDggAlimPRNrKCJPZmZeAQCIbBkFztUne1x62ftiGNurIXbIzjocOhbiMhFgglKJQY0SJ0glSVnlTMBEcEcLgiJ/sRkrOOHYigj4adSg63ADj6Nkf/thz7oODQUArUOECVAB2BFNnQhZTvCDZ6n9f76pcEErJgtmfW910ZHDYtyZKvHd8MZFLdlFQYAHiZhUMJVTHYkI2D4C0F9pxMyP2J/fQEG5CpQTLHylW+Z5aEaM8UAX5NY3r2WnEiquI2Lw1U2Ey8bFKkOjqJRgchlPAaAnAgaaxkOZ+JjBxKGoji2oEhH6z7QaVYQuqJTJ0Z/0706rymGQAM4EAH70hqmQKl9oIHOIIAKoA3DljRqITHIVulgHkDyT8mQZ/Qv/yQSQgkHU4Wx2TimLxOyu3ldbn+9KX8/KefyueffymPd7cECiLxjoQJmAWwT6FPCa16LUxCKCml5ydwIxhAFJWOFgh+PjBlsKJbCQwmtalLwDxkEE+jaXalN+2DKcJ7bc5cHQ/7Ah0n8A8SlUe1IhlzB71KAOBiIb35WtT6Y/3I+cEbTrKYlh7XWi5XZXW8EuvG2zfl4u1FOX9zVo5PT8psjqQw7iOZR6uU+3uxbiBBgflWT4qXcnd3X64ur8qff/5Ufvrzn8vt/T3vT8DB0VF5fHwmgBOgAVwT4zTjAZLwt3f3NXEHO9VlutMcshI7KvENbsX6ISF+fv6mvHv3tnz48E25COYQGFkAM1Rp+sSWKbc31xwX9jFadog2u5Sr6+vy+fNnslBc39xynKjK533R9ma+IMMHQC4nx6tycnzM1izTGexeAP5QEbtel6srgTGwdvAjZvN5OT09KWdnp2V1clxWx8dlQYr/KZOmeP7rmysycJiNAX6GK97xfbBzkX1jojVhsj4C4modoGdUBbwS0WTzIFAj9jJBQAB1qJ0KABFoPYLnvb66KV/IvnFNFg6CN7C/hKHi75gP+jABuFJiCElwVO9jntW72IkXVVDLhkIPAriByvjjlarjwboB0CxbwTBBErqPrWhkq3AtMANgzAZr3KG9DVg4wAoSzC8cW3LaWaRdGTgEQCVIAnMX1fyyhRHky0A6V+bmSky36kj36JyvbEPtmyYVKR2tuYQfSQDLbM71xxOrujy+EAkXt7hR4iv62LPa94AgMMgCE+nzeW2lQ7vjKtuoYKeXGTTiNZHiKu9UMScQqnwosL6p/YjmigCOAHEIhCHfGIncygBjsCETMKpyln0MKncApmEDAWAj+AMAkagupwoRGJoAjphLj9fgiAo+D5Ctz3pkZXha1/OQq1npd+EZSYcfbFAxnupPRcLHYDsCyINdC/MpwI9yrVTmvRY8TgRZVt2XW3KPNkNhQwgcgV6LyyTaevvztZVMsPY0thUDtsBiJKaQCryINXPrLTwXk9CxTtAhOMMAuIw9CmANRS0qxw2qNn19J8EXdinbF4DQVnytajU97cED9IlYfgSiEJAEbXEEUhR4HwC4kxV054z+EJLI+DlHwhnAx9CbPF8RZKN5E2BWPhn3il/hV1aP0MFltMBYzMl0hGckqA4AiKd1WZ6elNM35+Uf/tM/ld/9/d+Wg8WsHMwmZOE4mk/LZBnsBWZkY5bX+zMI/j2HNemkBKv3ELVNB8ChFl0AF6HynwwcAegFmxiBvX0AB/eybCFkEmMnuCUBOO4A4Hi4iRYqfy4//vKZAI7rCuA4YBsV+nYGLwXbjsC6AB5IrtkmZboop8cAb5yVs9VJOVmsymK+LKvpQgAOALkAPDsEeK9Bec1+iWkRgOOxPMQ4BeC4L3ePdxXAQQaOp0cCOJ7jOlhXM3BUlgDiWeDniT2Ba8/DtAEctju9inK3j6DPHnvi4LD66279RMYEtpqCjtVpHD4k1gNgmqPXl7KaTcv707Py73//h/L7j9+WDyenZQm9+vBYpgAM43Pwr7D+YRPhl/L7qWUjAEEAcUDOCLbg2e2otT2qYv3K9inwXUKpBainAf6lY9FyTed6ghfhy06OyvLkpMxXx2J6INuDgAYhsvJ5egCOeh+es2GA21kzH9A6sTyvg+Mc8JOFhA6fqJ3fySDFM0wDPMThuJYK2NlQO5PWWlUMSg0Emc+gZjhrNqMl7agHU0JUIJNU3h3Dw7wIuCPfGjLBvQLQL+wB/OcoFGL7ryniQpM2p+GUmk0R+lI+fZy3Qndw/iNm42NsP5yd5zdggnGq03rzjBLtRirowSc/9XfVtMa3dH5WWliV8mLhc0yHnwuQJPawFihalsVz6FzUknd1VRPgyG20OusUwBn7SS6oo+yGHbXfU30pFtVEzDJiAFX+AmRlphq/T0CW2aeixbHnICG0Ig5jX6w5aAMpheSDdAEc9Vlint/9X/+jzAPAMZSnyXunjncQwFGjEekr/XO2/53ZTMcLJTWebo6lxc+63+OsWHZ6we9+/L8P4MjfHbvOXnOzAeCIIqsBFo5+PqMT2+pEPxKIxj56b6o3s1Jags6YXeicVqeOwdftX6i/+BGI2cge1GtH5mwkb2O9NyRTY2uw8RwRE+1fo3OW2SvH1gAcLX7RBXOM5ffqvTpphJY17Odeam4oFfsJcLXJNufYXz7b7Zo3z0Ve713y2t8TeT53fXfb3Hf/1iRFotN0OzV8X5BykVtVNoJYSETHM7OWE99HeeEElLPcOD7pvVr32qbwj83n0PwMzWf/vbE5H7rPtjXYJeu71nLX+o5d337BkLwN7dO6hLsAHH0B3yac2xRFveGIRRx6sLHJ37XIQ9fK7w19f58Nmg3DkKLcd27avf7yDBxjAtBfm00j154oB/PlNPLbnUfeJejDc9EFoYwZm23PsOs7u9Z58Ps9uiZ+pmU2GvI9nGQ5uWbi6P7cdLK7jBvV4IwYy7xOnQPREGpgx2Tke9mxqkHJipTrOqHe710j1wUN7fMMQ0NrTqDR4jmx2nWKsnxmBo4hPbLh6GeHs4OX3oTYdvf0OICjGrHqyG4CYNqhqvv0YzI56BQPrrOc7SHZsINkWbFj3tfbvlc+6GVZGGbf6CZ1+/tyWD4jixLGWwAOtU3JAI7cQgVJhH0ZOEDHzp7ITAqIhtE0+5hnJUy0NhnAQZmNA7LlN44wNfFzcKTvIUGr5MyhGDiWswrgAIhjA8DBhImo65nkqwAOVZK7XzZpqBm4Dgr06AXPuBMDHD58NT2JsU5Jrd8DcBxNy2FBlZbZNxJVZ9DoZwBHFCRW9g21edGaIJCK4DiBaaAMrpX2oucGE0dm4HgwIwcCskzgmoFDQAFXVgs4gySWEpRyElvNJ2EYtSIwB/xz+xI74tFjPqpE9d3mfDoAEHGBCAIY5KAAKtPT3EYKouD76qUeVe0MokbinG0GotI/IAGiLTUQQWAXBaOjfpExErejacCqvG+tV2vMtzJ2BPOGE91mQYi2KRXA4bY7ZFKJ5K6ZPqJdQmXcMI0gkzQKEiuwI1DFhu5zwirWqemtVr3DfRXgIu+jvi+R7YNBSNxYTlYlX8JzSF1iJpMeKj9rU9+rtbfZPKjle/Lzvb7Egv+k50838M7zeB0w8lmE+rYD4BBLhVox6JDqlknqcd9NLEj8EBDUWjBJwlYVbodkQIfkUDotgCbBCtOx4abVjmosiWcA0lI0TfPW5Llvn2UfHARuAW8zbtSkGxk4ImkSPc7tI44dXlpgKFcB6X72s3z9ZhcQ1FUvezGRNNiOA8Fi3kBSUfsYGtH94lF9+RItORDgnx5Ny2IyK8s5QHDQpYtygBYKj8/l+tNlufr0pXz55VO5/nJZnsCO8LTmXne/ZiZ43UcZbVBYiR0VnmYW4P1V1S1WDuxPJC3U9oKJZSTNCZaDXkeSH+2xZlqO11cl12HfQpYs76w36wUlnPgSUE1V7E6aWue4UhrBZbzwQTyTGB1QaRsAlGD1wDUIADg6IiDh9PysvH33tlywbcp5OTkFwGBeYCsh70xuIjkXldbrSNhhXp8IyliTlQOJ/0+fP5dfPn1m4BtjB4AD9wFYgO1TkLCbTAiGgI5Cog7gD7RPMeMJ7oc9JX+lKuMQZ1l0AnqODsvxaklgBBg3AOAAeANtU3APyhsTh2jN9siWKfd3d3wf2gGJaNhkAAPAuvHp02eyUQAYIDDAgVhN5mDPANBFrVOUwJxHmwZQMqkiHMl2PDOugaSjATIAw5B14+yU10PiHoIHfY/2DVinu3s8vxI2bJ8znfK+eFl+IN/4W4eyO/Qtkg0VGBXMGwJqBIAj2tjh33d3D+X+/r6A9QxtYgBeAYjj5uZOrVPuHsqaTBtKngE4xEQRE8vhvxAIKxYOJgedGEj96w3QJEh2NidrCdYLAA7SkVM36uUORKbUzVX3aJmCOcUcgdXlYY0EoUBSbDdDGTd0zLafmicYrFr+NQefu8yDDQxffccEzqTe6yWR+v53tZEdD0igDeWAlUjMzBn4DpOVwbxgpkdU/zJxFEkvMksciXlDoJdpZUfweGvSk4AzAelkWwRmZKVtnJv6iXp+DvuNiWTZztZqQ36b2W9q+yW2YNLf8Hwt6RZt/FjhHW0N6G+HHQw95fu1sKRiJQ1MYpxm2EdT1RP80IoNDDy0v+eq/Zq0jrmsbRlCl8pOy1clQI5gQAEQ6O2FLvYZQuwYYgigLx0A3lYEF/6GfVaAiOgfBIAkQHi8L3zPVD1oXU47m4DBtEnhB+czZrUZSHoHqMOAUq+lmTOo78OuuWCH8hwMN/67gU34m+cq2w62AIMuBPgKVf7RyonsImTICcBYBXEEgPfglX8D6xHASwDD4ScYefA9yBCAIbgvPucolHyQAENGKwNOXTDN0HYbZOIkbCQhofMhl2gJBpuIz0FPwC6hxQTYNn7/7/62/PCH35eLb78pi/PTsobgAMAPAAdYJiTUrTSUixTeFw9EERR3hXn1r/jBUQAHgBt+uYWKWB8aAweTvz0AB+widB7ZN4KB4/7psVw93hLA8cef/swWKj/+LAaOWzBwANeKFirBFAafx+2SDOCgqIOBYwI2pABwHJ+V89VpOV4clxX8qdmCIA6AN8BuwmcPkDttFnWA4MOwY9DZLgQAEwdAHABw3D2CgeORL7BwPJGBA//TWqp9SksEvb7A1xIAhbYnGEro46g3TIDWeonMDOAAOUX4j9zfAFeEDmHciSa8VeXDLgFkcwgwWylldnhYzpbL8ofvfyCA47fvvikn8MMeHsvs+aXM0EYFPipO1tHSDd8lQwz8GHsuwcCBGIUAHGItCcrbmpOhTIcusg6vzAZx+MU+xr4Xww9aob6UA7QlAfPM8UlZwL+aAigCaEkGcISfDT3DfSuGJ+qDLO8BSshnyBzLsj00IEIAG7UYFIAD/roPJwB/6j4VlEeDKH+YohSsIPg+bY8ZYhlr0H9m15H61KxmBg59qp35xNSXCtmilU6Ns0XEzXaZnw/QotqWSaep/YvaJiIuJAAt5rUBmPBg/cR2jZ3V4kgBMGFzdNSxDYsHtJwkdinfIcf+ZDeDtSJmh2KhTdSpyVaxUwA4gj3SGBafUznuOA/oLB3fINtoFLFESxL6GglQU5lYArjDR0jxzXa27ib43B7Qdq/KucM9ZszNyXj7YAmEozN+mr8AoziaOhh/TfOsXxs7ocdRz9/pTNb+1u737p//Oxk4xs7F3ZUNCR0FcAx9OkZY53QcvGFb3WK2w3mdbhx5e+F09jk8uiEAR17H/Huel51zlAAcNS5S2wNt7q9ubCv2fodvrj93bX6HfKk8++NxjpYj27z/5j7ur+jwdb1OXaaToTEOrcfYuMfmfugaXz8fjc3IMbF6/gifrMlh7LEY6Ni9sk+b9xp1Tm13NQzc2Ny3rf2z5+fXzt2uPTz0952ynr701x7XrrX1UPr2vf8MWd5lJxI4ZGAShuRvbF5+jUzukvt97vU1c9+fpzFtva98j+nM/nW3tlDJH96lkHZN2K6N0n+wMQXT3fjdxxka49i4+wu4y5jsEvR9F7tzH3mpgYTcwN7x4dp1hxk4+gu9zdDke/fnJY+f4AQmu7q0W0Py0B2jPjE2564fbcjXMTHX+1+j6Ppj+xoDFSXvXWfPwJUUqLMTlJ2h/u/dcWtN+8pt117qO5bbHM1tM0jjtvFqrBobSjfGmmVOSddNsMKuZ9hmuBrdXxfA4bkbmq9t+8/z05XhHiIxkNsbCrADZPl1AI62xg1oMbZXdhquvyCAw+Pq3xP/1ly1Skb8O4M4LDc+DPcN1JBM8r24rvd4H8Ch/sZi4KhJha8FcEQlHCtjAnhQxxtJdv6bh30nrcPRY3BEz80DaCR8HLTR+RM07gflEJSji2mZL9DnO1qnTI9YtWYGDh9wkdDy/LmtAhNsrA5rgTEGyJjQUCCKfdcjCEXbJkxA1RsI5CDBJwAHWqisRDXNFiqo+u4COOoByofV2Lq8T1BYC2AiAAfAJAZwKBEdrByuuifAA8G+1kKlAjhchU95Ep21ARysMAsAh9tEuL2K4pvxvx6Ao7OOPiBHpYjl2ZXu/qyop/NhE40iFOxXGwOR+SIhaCCLUnAKLrIlAQNzkQA1m0m1zxGTrEEV6y1UDaGyygTUrB8JKs5WFbNpxwSIsC/jvqv6d1Tq1bYpAQCoyRUlzRoDRAvqGziTWTYaCEAMD2JCaeCXpmsbqEOBj3zI6QI4DK8Z09Nel5BiIzdk03v9GzU34WvUuJ2BMZvIbd+zD+Dog/wg79UeJACH5NOyF8DEpKy71k6BtE6ciOQKYt1Q4jxap6TWOepLHkkfgqESiCMqhwwuE4AjeiezFVIEAxOQyPFS9wDO807ZYd9mWenMQKT90nwQM3D4cev+SWvA56mUvVHhGXqCldCVsaclszoMI5HcHvJDLd9VzispqKqsef1okeUWKmDbkG1SugpP6YouPCsCwVMkMBEUBre5e7k/PpXnx6fy8vRSDl4OyvFyRcrv1fyYyYjJwVF5vHsot1fXBG9c/fKl3LH9x215QWsTvNC7HMFvUv0qkGkGDgIKaHvkM3Cf4X/Q5UzkqUUB/o7WH2gDAuYJgDgww0jCA6hA2vnFQhWTaBdyd8dXtscKUDS7Zb2BpBMT1PRtDlS5jCR+2DeDNzKzkSrOldhuY5Q/QGAAroFA9OSIzBvnby/K+w/vy8W7twR0ALwB+wf5Z9Lo4Y7ABz7960FZ3z9wXu9u78odEv63d+Xm+oYAjuubG7JYsF3BC8AaU1aZml4fc4WE2vHxMXU35grgjdtbACuUAMFcwnaxejwSQ/6b7OlLmc8nHOe7i4vy/pt35bvvvitvL96U1WrJADIZMJisAUDklvPN6u6nNedPVaiv5f7uvlxeXrJ1yufLq1pBzjY2kwkTi1hDgDAA4MDvaAMyB1V6gCdews8xWAb7wsnO09Ozcv7mopycnXBumSzC+B5BJx8MEgQiPHI74XmxxtNgUyGAw33XCQBD0icD2qRX149oI/JQk3NIPADAAYANW0Mg8ResFTfXt1wjADUA2gCAA/OPtj8ARqhNioqcmRx6euGaEHQUvgsTEcFmlv1Grg/2E8BG8SwAbZweH5ezsxOCOFbLhVgRHtep4DOSDGa7ehWwAb4V1ggtXtCW54ZAF7S9wEuAIDPkgBEkNGRY9bBp4RdlnWg/rtnA7I/JZjTbPQzeGPL/5ZOS0Lz6d2Zvs48wnwrQ5XZHlG2uEap9xVAkAPCLEmFk19G+ReLbIC6PMYMxOP9YvEhyZYAgxuExZDADxmyQIZOzAdwxgMNJLbWgk44SmCT8ZCS0DKy2T0pwGgAP8tEAfmT7uiOAzARQwjXwHm0YWxlJr9XnCdBqJTN3IJfj6LJP5piRwHVIBkcLqcpCI53EeYtcvHw0tXFh0jwc83ymFtveC5N5GaRAX5t+mgLwVV4q7iTA4mZqCntCKY3K+8zgVv0eB6stgyRskz9qfZ/PN2QgSS1MvMZ13cykwpZSYm7iZ2I9vc4ZwNEH+OR7g/2FQAwCOdDuUcAf2yoDBzH/sCNgwkD7qrvbW/rhALIuIcdHE8o77g+9iv9wDcsjz1YAuAGA53ZA1CnRhizaR+L56d/j2gAwHhyU69tr2hK3fIEOxTMRIEKg/1F5+/Gb8vE3P5S/+6f/UN5++6Hcoq0IcusLADgOy2skLaOfYuiErr/qFgre94LlBchwhIFjir2DlmfBxjHUQmUQwBGtZSq7xctTuX9+LDeP9wHg+FP58c+fyo/RQgUAjjWZk3iE1nkw9gTmWaC7p8rAwRYq03k5PTkjC8f58Vk5WZ6U4znaqCQAB9uE6KxN2FywjGEOICdYN7OdoBUn1g8gjlsAOB7URgXAEwA8dgI4XmGnA8Bhhof6k33ZdgDwpvgKAAAgAElEQVQ4pLsld0f0PTEHuW0EFraCGF7F4iamFLVTQRuV1WxWvnv7vvzu48fy777/TXkDu7x+KvPnl7J4fi2T8sIXfYDnJ/qrPG0BZBKxGLdQIWgD83cEfdfOaQ4L0TsPUF+1rWFXc0yGOimY3sjAMT0qhwHgmK9W5XB6RDmHvMO64roC2R2R1Y4MchnAAX3TkJQpziNdm+/N3+MaBA0YwBEtUBqAQ2UJDWhh4HmwagTgk8DCYOwimCnAFGTEcFvD0N22bRhTtmPtLKrxuj1R1au5BVIUfVn/VgYOM3RF7Kb6dPT/j8rRVG0vOacZ0Jlia75fBZxkQIN1e2W0cGFM8zkC9ta9foqV89wQBRsNkNlshOWtnRXtv8gmE1bP4Ij2MH0h+Nne14TMy4gphiQwss8rWo8oRjJA03aVgJwcTTZoJZ3Vo9Wa8DvdnEhte80wY/c7GcTE+GbcJ59xva8NEOms0UZBZYPg5M95fnORTPb1sh/59r/8t68CcNR4RW8sm1GQ7h3z3qtFGL1EefZX27z25jfmu+Pb9tbB381jVZyh+bQba9Nfx3SffD4Ymkc5gAY0JQYdA3Z7zMN5HO163dxZvk9fxvKz9H/f9T373GPruOv7Q2PxNYfGMnSf/rr053RjT6W1GPvurucZGrfimI5xm0W0/bsvY9m3znto6HfPRZWzDOIYyD9WmYg4iaPP/WuPPf/YnI3t+1E5Tn8YW+v+d7et59eMa5f8jM1zf39urltY1t7+37Z3skzn38fmZEzX7BrzkG7p6srNldol6792D+/SK75vnoOx3/MY/ioAjrEF2rao+2yeocmnse6hFvdVbPtM1tC4vmaRxwRU93b9RjOk+Xm69x4HcAwJ6jbhzesw9HwNvDEO4Nh2jWzAOwY1KhT2UXC7Nsq+19hHUSrn3APQBAI8K6whAAf+nkEcXdn/XwfA0ZCxjXqsv4Z9x2ujkjlN+pCjNKSEhtZxG4Cjo5xGqLD2WfuqK/iQ7Rv9MXafowvg6OuW7MgzcdP7z0H7zffbZ4d0TkdG/8IAjqG5as+1G8DR1w99HbzhRPRos/6qAA5WtKjyXVXqQa9pyubonznWQsXa1wlSMnQEEIBgBDBwAMABBo7pYWXhMIADSS7uKwZcugAOBH2RYDDjBoLulYmDgZFwZiMZouRGBHsVR45DMYKSYuBYzhAsW5XpESiGxcCBhDwpdpH8xRgc9GHFTAg/T/JK3xpcop7WAS4hSENtbtQuQXTKbA2BRMgrqsYBRhHNMAEcbA2DPsViuaDuiGCtE60EmGB8ZhcIdg6JeEui47tuJ8E1xHXcH9i048kxF5tEJDRTFXazqAqViqEiQBwRaHdsyYEMATj0UmCu9f6OsInWotLdWp80Bg4BOJxKCKaPqJS0bejoQQcpDA6MCpWmX1rnZ62XAiv4u6miHYTAM7bvRXqIe8EJXwW5MGeTAyUnDfColSR80Pad/towfRasfNIHXjt/L98vYJqxqbrhGoWfGhOHgzQB4IjAmebK9rhrl62POi12enYirK5P/oHQb4AUymdig1Gu1d9KYEVtwjpej8projVoLVTUZ9v7KqprEwMHdWXMtfdsY+CYCmyGwDCARNw3lsVuwEostjGzcU9M1yZ4ow3fLnJrINSt6KAMuYVSAGq49/mKNgsB3jADh6uR9d1W0cOqvrRs9nX5s8pr7J8M4Ak6cCcqVbUngJQKAFUB7so8BNGRIEKrDKT6wKgB4AWSv+x//sQOypT74+VJWYHye7JgixXQWBO88fmyXH/5Um4+X4pFgt81tb4AHBNXsokzJF5R1U+9GgFs03ljHAApRBwbLA5gNbhDku/5ieAIMC0gwYU2BwBM4JmRQEJCGkku6XOtv5km6o4IvUamF1I4S/cyuT+dVlYjgYGUQDOjh+ifBTByEFnxMSVJ2ZpjjvYLs/Lmm7fl4v278vb9u3J+cVZmSzA+RJAaACYk0ZC8v38Qs8fza7lFwv/qulx+uSo3VzdibcAr2CtQ5SydGO00ODbJDnVxjAGsDmBUQPsUsHAoGR/tOACAibYzBD2ELWMiZjIpp6ercnZ+Ut6/e0vmjffv37GtCeRkvQYw4YZMJ1ijmxsBOChTGAPAKQB23N6X6+vrcnV1pbEjuccFALhTSWa0lzk+OS4nJydlCfAG1hJ+A9WJmLYIMGWVpp6XQMyFXscnJ+X09LwslosyW8w4D7CzYJNAVTJAE1wntJiAjKPCGRXiZN/AWqsFjdrHWFak53guoX0HuwkAHEpOmbWFDBxspaK2KWSxuLtnuxS0eQF4w6wb9w+PAg0yIa0AP3AAYAhBeyEnUamyI7miAL+o52UlfBZSxTNkFW1qjpdLvVbLslgAuDAluBdAIKpegkJDV7mqnm1bVH0PoAlZWu7vyi3bAj2VR85ZMGDF/bV0sl0cTdX/hrXp+fBX613ZyrDcHb9cF61nw2Q/wsIlc9/YIGRzwjsKu6L9GYxgZH4B+EFtUPA3XA+MG2hDIdDBWnN5ABCM2vkZwGHQB/7YQE3a5xxrKCSd8+wfBDtGAioS5BAsHfQbMKZobSK5amCBNleNZUMAjlax7DZC9pXdgrT5RmjhJBYqs9DYL5NIyT/Ef/Ln3KJOvpb9MzMitEpuyA0SUM32q1IffhT2AliCxEJjEFm1aXEvn+/hL1dWjVhdiIaBwtCrYt4SEwfHaDaPYOwUE4xp7r0GTTcT2EY/K1oABiCNchl+g9hF8h6PlohgDgjfzACk6q/Us4Zny3vS/g3Ae0H9HyB83oetqcSegFeOc1Tb0WOFkg6ekolDrZDU3km+6zNtG2whbRxaQc2nBC4CQKek4iHZN3AdgvwOD9X6i62NxLBRGR3A3hFMO/gszw4G6EcFPlkP8DcpYCUeww/DdcBaMzua6GzkeTooZXV2Wt58854Ajo+//YGtUw7AlDU7UuuJqEwnY0L2VrPfY72VgLVit3WTSZ9ZBdqdonUKxoTf3VIl2qeAtYG+UD0n6ned4QTCEwtHtCd5eeI57WZ9X366/FJ+/NOfyo8/A8DxuVzdP5YbADieAsDBjiMAcAjUWQEcZEATA8eMDBxzgjfOwMABAMfqRKDYCuBACxUxR2AtXBwhcLV0HM7EGKMZHcm4sX4kA8ctgDwELz4UgDsIFibbnc5WYnpqDBylA+DQOsMw+WcXwOFYZopphj+qZP6BfDYDAQg8CZBV+Ky0DSgKYcsM/ZygHc9kUi6Oj8v3796Xv//t78r71THbqKxeSlkBrPiKdisqWoE/AD+E6wm/wAk03J/gjSiEAJCCYPt2GqII2KCGLyK9HkxG1b+W7SWAAzIC+QOAYzYtM7RnWywJ5jhgq4/mv/Icjv3DNQ8fFvsn7gl8tIslbEf78bR6FtVgK5DDrHl4GhCdilFPZ45uayWd/4V6i+8n2wVJGgJwiAkjim8iuUudzfNRM8c257xGLhBJAA6xTAhMy9hGgC5tv0JZEMAAW+KYBfwzf7eC4OPWjr96JD4L0XZFzEP5RQc8nKxuY69RhtpWofkh/lT2Meq9XBRUJ6KB/XUei6ITFhtEO9Y4U9C+E8AhdlkzqMKVcoGMzh9x7o997jY88jlUOENgUHKnWMxRWUIbIMMxA+tK61eFXCVXtvFWvgKEtpaejgfaVmoAugelDjbZjF4O6aQ8kned4y4et5nEtJ6NTZZq3TGEuM/XADhynLUfc90HwNHO2MOM4DmP0caZZKsH3vBeGopXj411KCeQHOG09pty248jd74XhVOZycbz38DWGbge/k1ez5Hc09B9t63F0PN4rvLf+mu4z/fG5iDLVf86u9Zi7L55zFvnvg8m2tgjw4XWBnDYf/bP6mNVgFuXCWbf52n5rE0GjqwLN9akJwf7ymy+zth87bvmHRuwbYE2QGWb+3VsXEMy82vkeuj6Ld7c/tqfx13zOqRX9pnXoTneNe9/yXvtkoN/6zMMjbWvXzp2Zp8WKrjArgXZpqjzAMYme+j9XROf/75LgMbu62uMTdwugdlXeIav3xD5/TnavO6vA3CMKeptm5kb1MH8ToJoc5W3zTudyYTMUpk0pWmH2ur+eZeBGb5Yo57qysnA/aMPYKfS1och9wRMQI0cyBhyjNr9HLTU83o+dinSMbn/2nnw/ToIaSZ7c7JueFzhAg2u1T5Gdmisba8Nt1DZdIB0MHBLjF17ratcKfl8qyK3eULSpxyM1zUVZG0B3q5T4vtqrXXdIQCH1ribcMy6c0wRd97fCeDw/Vviti+PLfk5vs3a3myVc9kZzg5SX4e0OWhz3O5kUka98/8HgIO055U6sgX8nbjuAzi8Jta+7APKyisHRl8EhkBF11IMHJMZKrhQZaGe36i2cCBRrVMUPMQ4nOBllTaDQkrmkNI7gmStik3nWwUa3RtVlX88LLLCcsHXanZcFgBwTKZlejjrMHAwERCtXPAsVQqVnYsUSlQwBrXyczBrIFAmGlNUXgm8oX7Y6oOMNgoCcCA5AopbVQUDzKEEdhyOuVejApzjByBCldKHYBQgY4gCsVm/YLwIiCHwX3VWbR0RujNVVLgiBp9VcDD2tBkcIoEscElQvQeAQzTv2t/4PpMgCcAhyvZoR9PbPghAcCbR49mJc8rO1zFwGPRCfRJBoEbBbturSeL8RhAzJy7wXbdOyK1hMnNGZeJgch+gF6+B9X9UuFYd2A7BtQ0O6fy7e9r7p+nOAInEWvTtXLb2oZHFWsJ2JGItkU7NupOhk0EFxutHUC3fq+q06F0vmENjLmjjZhhQvkkO3IU663snBnh6NA3AES16Yp9IsIJ5IypqcxVt1ZYBRhBgQ1WnaqEi+QeAI7fyac9lW22wBrPXaiEVsBo9o8y2QC6ySQ3A0Z1S6goDMNxCxYwhmXEDYK0AnjUAh4KmZjLylZ2E0nVlbLW2Ypdh4it6LhuAx7Aaq/UQiAM7gmiVEVQ30JmgFgYR9WyoZFTCA0HnF9JmP90/Kvkr3EeZHc3LfDIvx8vTspyvyFwEVo7H+7ty9VltU24uL8vd9bWy0lQYheAPMBTgukioCJiDdAL+TOoPVdsV6Puga0bibq0qd1WGKhgKIML9wz3BG9j7EwIk0HpDbBZYHLQaeXxQFTcS6qqkn6jtVz95Rv3dEpmuvDYjg5P5tE+hN528N0W691puocDWFdOjsghmibcf37MS+fztm3J8elwOJ7CR4RJivsE0QtALWs6oZcqXT5/Ll0+fyudfPhPEcXcL8IOSpUwSBXjDfAgOqtLWzmZqQVYKW3iA+QHJeQBg/H2DBZ04pg4JkBEqv8Gy8f7dRXn3/i1/Xly8IbsD2AMgU2iVcnn5pTyCQn6Nf98yocgWJJE4RJsUtEwB+wZAHLyn2XEIMgEj16ysThqAY7EQ+wFBXARKIBm2Zr0itA2ujfU5PTsrJ8cnBO+g1cBydUwZAFjUrXZu72/rM0O3o5Ub/A2CaxYCcIh5Q7bWes3+G20D9A+o9MFYQlabxwroAOgCMoY5wLPiBaDN7c0dmVIuL28KmDjAbPFwD1v/EokbUXwLwIHkaaumhp9jxi23JSDDSzBuEIAFtpzpEan2MV9I7q4W87Ig4wTYF5T4f8I+uL+PhGyXHhlrAUYttpd5XHNvse0LwE9gsAHw5WndGW/zXwOgLWRIZaNyxaza1ATjRICf/F3uF+qwZpd89qv+h4PgXJDkESdwMecoJb3p4/FcrKpRrCF02oxtUJQoFEMK1nBNgJrAPAGqIOBqSuYBfMfj9T7v08irJ3zXbzJDRj6ve/RiLoDPi/WZBfgBgCLpYoLMIsCuympVs6t9ituZNGCM7I2TDG0u1dIjwGMzAZPIhBPABfo14bdlBgglNPVSbLZbmUuAJEBtlbLfQFi1LiEDjdsJJWCb9EpLFptRy+81mXKesZ3HOt91Qit0H3wHJ7jxvADqWY4IKGF1PYBcAO62+2saukkKtveKanz+jPMDfVgyDyq43f8P4u82sNjHuD+SjwAW8jYEboQPzERV5GFjPvzsliPMMf0AApGVnDVI7WR1zLZS+AxWCa1SzDIF7wDnKdomJLcjydfAqQD2HBWw0piVBeMkgB7nr+mR2EWC7SwX2OB3gxHccgJzBIdoulhQn/K5ARiJucLe8zofzWdldX5a/vDv/46tVN5+/FBmJ8fl+eigvADA4bYCODNCpmtcofmxZuCwTyZgn7xIM8hpz2AvAbwhAMcMvycGjkO2dzCAI1j6omUIW2DiPJYAHGyhAnaip8dy+/xQ/vzlS/njTz+VH3/+hW1ULgngwFkU4DD4EmINq0CQYB8zYyHWBaxlaO9kAMebk/NyugIodlmOoy3dHPs3MYBlu2Q/kSATsGuwuGFdHvB6gt6+L7cPaKOiVio4Z65ZPCD2Ouh92KGnAHISsJMBHAZKdgAcAWygjAuI4L0pfa6kMu0z2+UFwDggC3E8qAAG5ptDX/sMOkWLU4CMJpPy8c1F+Yff/a58PDsrZ5NpOS2H5QQAYsQn4MeC0e31maAk3JfATrMTGMARyXAVP8jXFchCvrT9n6w3wMBHn7MCOGT/GWuAHsOYZ9NyNJ+yRdDRbF6OoBMnU17bLWoEHo+WZWzrGklx2zWce+l8xwEjGbkW2wv5DwAH5db+v+c7GJkcYx4CcPCEZ5ubzskG7tv+4HMGK9a9FQAOn0v8fg7N4TrY+1VG+wwcsD2O+Rr2af0bOPz+/RiL4Hx2E9T4l+MU1vWMPyTwhr6rC2efrsYeFZHXXHYU+uY5WZfxGsk8Uqe6fqAWYNhmmQUFRTuSMYPCG4CjFbZw5LYJuH3oPwN/6jMScCbEr/9G2wFwHeMaAmd22/51Wcqyna38WGbYSEwnjW1F+7yT4DVANubW4yMAJc1mP77sec5xCfg7buFT1yZAoVXOQk72baEyFk/3Mm/LlnT3nQFLrah0Mzbs2JecVNn2JlFZPjs+jj+TWiOMjbs/j33/o3+/fJ8NZ8W5R+vFzPYScbp+rHrw/n9lAEf/GXbNQf/MsG0OslyNzs8eQIuh72b5Gfq79WOVxb0AHM0GNF+/AYs2ZDLiT2P3GpKzuuYGgKXY47Y5yjme/jP9mjXbNi9j85nfz3th67jTH4e+M7Sn8nzu0jFfM9b+uXfoPrvu9zU6INvDfedobI7H5mloHXfJw6512Pea+T5j4xvapzyvf/78y3CUvDdTuyZxm3LoK6uhiRl6b8iwDCm+bQK0a9z9RcgTNbaAu4SzP8bRRcnBh2REhwIpdmv6Sq4/77uEio7jgBLuC1EGcLRKmU20XR5r3/H03zrPM8BcsA+gY5ei685DrgYNJHfdTTV0nFXixhB4vwHwRnZw+r8rCUVTnJKUiRYwgTjyeMc2MK+UkLH537sUbp77fQAccuYCyNAD2PQxBfs4btv2lZN1m0ppE/BSg1Y62ewN/XHiiHMWHrBTwbFCnEJesdevaxND0VzoNubhFdgF4Oiv4aBuGAVxNNmS7LVqkuwUbUt8do1Kl4ED69pHNOvz3eevc8C/9fdXOjgycVHKaolAPii2o6cq+z6vWZHCQDMpohVIRTAKVaH4t2mJVbH1WJ7QR5kvUaC/RkKRDBxfDeCICsqoiNNB0gdTBVkbA8dUwA2wcBDEoSCiKl+j6isCngZwVAaOaPGCpKepjFnhxCq9oEN1D+II3qr4EYfQIwb1ZuwLvWQCcjE7JoBjAgAHaskPUK0fAdcaTHfAp1X8u5+3WQNEf+nWKAJwoNULQBwAawC0IfAGgmiqwsf7CKwhAGcWDgaOPYesTFKLDrYV4L+dnE4AjrwpI5igRHZLtjuxaHuXKTEFsAi2kaj80IzF+hFw4FYjOsyyz7OD3AHEwtqh6k3JcyUenFSnzqxbPIJ9AWUQ+CAOy0YAOIBr9oIK+As2jeRluYUN9hGDJa6qqwEa19roPmrToc+SESECmrXCM7ZhvyqK+jz6fkJWCApg3VFi50jgjWYDzFAR1Z7uexvz0bHznPMG4Gi2PiqPe2qS08C5iqRLBFHgb/jtxmfSD045WRkBKdKN99g/aCbcOzraWvQAKhqAn9GcsTHQGvzqDZy5v1a101rYCKAlthq1MxFjBX66etA6MoJvrPhTgkTMM0h4CcAh+TMrTCRRHDi0rQp7VWs/o1o68lc1MMOkqcxmJRLpWNAaDGygIVcl+ZlY4RkAL7U1EW2uwRyudK9ADe/DBJJkYDz2BZc/9gau4RYw2r0CeWAOFTxWT3JXGELfkiEH+ImDwzKLalUExFHNiMTv08NDWd89inHmcFJWc7VNWS2OCeZAOxV87v72plx9+VIuP30ut9dX5e7mBlFFtUvBHkHPhUicILhvKnqApvBCABzJpFcktF9eZbvAmLCOoGU5YGLpCcly9qVfF1wSmQKybpDqXck70cGLEcE+JRJWSPobeZMTiPqMixSV5IL8kAGiJvUDrBpbSCBCv6RPkIQg6wbsCSv5Z2SDAKvE6uS4vEXrlG/eleUJmEJmZU17IbugauBX2XAkzwG2uLktX375XD5/+lyuCN64j5YbqtongJHJIVXB4/loLw/0DACOIKEAW09WBQAIHgUwcNsVAAEVVBb4SiwPAFiUcn52RsDGx4/flA8f3pVTPMdqQbviViKg6r+5uRYryN29Q/NKlIDZAaAAMFGASSTYOTAmrLXbAhBAMRNLidqboXWNqOO5/9GehYxWL2UebWkWsOHLBZk68Fotj9XyBonEaO+lliRrUsrDD8K2gZ+B++EnKM/xHdzXrTLsi1nvcj7ha7Alitrb0NfC9YIhgL7Vw1NUwz8KLHOjViRXAHCAOeUG4JnHyrihVhKSfSTRUA0NmcaLcgUfjEl7AE1Ql3xAUI90ItrlAHBwVE7QcgZzQOAGWIdkoQh0QYuCyGMoEdwC/Hg+7hX2nn8ud5ARJIPBHHKvhCXkC8AOJL8Jxo2gHvdKsv1GuCnJDQBVS1DjbwQTBPsA91qAzWp1dkrQDJ5zAkhqOymAQ/NZBJgI24VWCiKCp8FhYglsOgQ0wDdBgnvNfYBWKtCHAGuAwYf+Cj4Dn5RgD+kTJqzj5fOGfAGZ3ezjSw+ERTQtdfJ81KZF4FpWGAc4VgxBAIUGwD6qqgXcCJBzsKcw5lBexRA0mVQ2IJ1ZtAUbgEPgKCUwWzIM1fb57MR5r/NsOQlDl4PZzSjW79OG1XMHkt9P1GEGiflsxWQx9Itdg0SL3wcLENiRGNX4dzmv0tVkS0AC2oxJmFfpP/wH/1R2ACwDz2phkvxRs3rwvBTnHnoxXDPNuRKZYKLondlqQrqBW/yMAtWBxTBV98c5sLaKjDW1bdLZxWfPAJVG6ybJtpiQ8AITx3K+4NpLN6mVBM92AWZHch0DoLeGNcfzo11F3Bf2Ca1WlotlbV35uH6grpQ/onntsKjkpFQAW3SueSmHsJE+r4WH7PYtvh7s82y1KKfvLsrH33xf/uGf/iMZOV6mR+UVQBecVUInq11Us8eRvuX611iJhECSZLBW7B2x/wnAATYQgVIFLEfLjoOUCKXdNXi8z8BBffxARgsCOJ4fy93zY/nz5Zfyxz8BwPEzWTjAwHENBg51GSnArYnhygxNYFxS6z+BGhqAA+wbZyd6na5Oy8liVY5RXDBdEECGV66Od0xBMo51go7WGZO/E8TxyPYpAHDcPtyWu/U9z5hksPT5pwjAgf1h35q6KFoIEegbviIRKQA0RK8vMVs2AIdje82JEpuJWR1zG0HupAAssJCIaifAdgQB6DV5fS3vTk/L3/3mt+X7i4vybrks50fTcgZ/Ba2AwLwG2QNoKcopMF6zEhBIQV0VMYUA+kWavwE4KoOPQFPU9xXA0ZiWGG+AH4K/ozgCPstiXg6xD2f42Rg4DODAWkHXcxgEcGAOoRvCf68Uf9YvOS4k41JjoiE3jg/5mrY3nNI4B9DXCT3Lcz1jCAE8MADEbBfBwMEWWwFwMVjLtrgCWTVDASJv9QAiuTBPqLakAAb6tHwpAc6o00PXSZ3XRqWy124zYn8hWJlq/DEBCrVWLZHJa1nXEgSXUCQp1pn1SSiQapMkkvKnOfcYP5WR1kh4m8bM2gF2OP8QLc0IgghwOHVXPJsAxvBvVWAga46xioVCwKgE1K9rpkMK59bgqNDLlDkZMBU/ZSaOWI8cH+bc2Y5FWAvfaTZJekGwEJwHukBZjqPGtyP2F+dfg6PqpIbdzv/2feTjusBH8m9WMK0B7K/28If/+q9l/v7bHuCmcxfJXsrH9HMz4+CNnGtoQBwDMx0vsuzWPRz5if59rUv808+b39dgW/4kx4HyU/WfYfOJN0EjG/dJX+K6menYfnQwoPSBOo7ndxI6NfY2PJvZh9+Y/4Fc2dDz+L18Htv2uf7ntz3/rmsOrcM+a9Bf87HxbpuT/vmnXbO1ZrIsGfyc9WCTy4Hcz9DeiD3s81RlEhwAKvefp+m+rhyMyfE+6zy0j/ZZ975u2fad/vwPnjl7F+CZq1M8rw/sKxf98WRdPCS7/Xtt02lj4x+SpTzmbWMf+9uuuer/fdu4x+Zk2/u79Mm2te3P+dD8VADH4B8HDMuuB8zXGd/cm8I0tABjD7BtrGOCtO8Cb1OkXqhdczCmGDfnJhzjHmLXRql7vy4Dx5DBHJv7sY2xoeBiveUImlatJYmtiOm8hVGUU9StDKFjOkaNtmFDfx0rx5gCbM+a2E1Sjnlfe2yH2IeM+uwpiNOcHDtQXPleJXFX1j1X+yr5XYpzTAH5Phm8od+7SaGmIB3caUmyjCMYc3LG9sKQLHafpQ92qXjnruGpfUCHwSWdfcCH0TsG0rTfnQvRydB+rHJ73lsZeFN3X/wS30sAnSHHah8AR1/HDO7bhLR3DDKDgxp4w4f2FEDsAUAc0KtV2Cmh2d+nQ/u2OcPd3p4tJ+3fQnYkVKpwIoADyQyBAxTQfyovTCqIrpUUxgZxoJKI4I0I8jyl7LkAACAASURBVDGB88AXaaRZoax+9QBwmNa4ATh0YKX8pxYq9ZAYNLpGntPRCY5nJYMhOw3AAWrz+RIJLgE4KgMHDrVm3jD7RTBgKNGBYBOSn6heVZBFfaBVMeX+7A66Kuiu6jvKA5I3AHBMpmUxAx3xsizmx2U5BxU8gvcAcCghrx7PQbkfz67jbnBNcj1Qzag1aQwhouRGoIztUPCqLBxrdKcNAAeCpA64ITiIKlf81HqqQjl6r3YAHBobgpNsC4G/qfuvXjnIUOmadfhlMC0CutrWkfRIyZDqxCfxM8Wr6D2DwaICOEwDr8QBxoKgKQOltWpUQXXJT3VVQ6EAZBDwAgY3nxW4rQxOEWpx9aZBHpHAMHihVnZGK4TaMzbt22jEEiwoDcCBVjeUmWAXibgJB6qqpQR0i2dQqAqtdvoAjgbQ8Fx7TgXmEBBHEdlWyZltmOapAUK891olbNMSYQlroMp6j8/qiqSoNHK1XAV6xGpwTWoLkWhflOjgdYCXLFqvi5XE8mP5qzNWWSEYtKrBrx4MrlbBYVc15g31CjeAw8CNCCYRAKW93J8FJ9wM1kBiywAO7WW1CXJLpL6P5QpOXTySNhFcqYCNCt7w0dVwHtvIWtdXg3DUD9j5BG0JqMHA/rPAde57TACHAYSyuIqHK4QYiT6jDKzTAqSDoBf1ncAA2EeycYE2wHsB4CAzUbyU0FHScALwFZIdYPnB2qCaGjbi/rE83a+jDcFcSYblSVlMl2xL84zE9e1dub1Ciw+0T7kkmAOJbqpLFukKFNeCvC+sEAYTBJkvwCwFgMV0ymcmGwEYHR4BSoxKyINS1mhPgfcJ6kHi6KhMZhOyKCAoiu8iCQWAIq6PZ3UbEVwfrTq4HpH0YvuTSLa1/RoJZ1DBR+V69UsdoESblwjSUvc8a56h51BVy5Yci1lZHR+X09OTcnJ2Wk7OT8ubdxfl7O25qpUPXjlOJIiY1IykEkGVDw/l+vKqXH25LF8+fSmXny/LzfUNn50BXooomAQwH0gORVKfLUAmBHAgMLpYLTmXaHHi1imkAYdvEElLtBODTVTSXUknzBme/f37t+Xjh2/Kt99+KB++ecdE9+RI7CYAfd7fA5RwW+5u0R7klgARXm865zNh/QjaABgFz/rwSJtNqv3ZjK1S8CILBhIhlkcyR2k8rCx+eqqcRcerYwIWjo8BJlnxu7TlrEoXSFDU905qqRUDE40ALE0FqmHSkQwWYkJwENlU0JnVATYdLQnANnJ7dyvwBpI5secAgMDasK3PHT6HtjJqmXJ9c1turu8I6gCQFkF7TDZyYQSY4IV1DF8GfoPOi9F6JEAHDKxx++scifYeYN14c35Wzk5PyhLJ/KNDyT19ObUGERMXQEUAC8j0qAJZOgOsH3f363J7L8DJPZ4D+w7JQcw/WW8kT2YfwPikpyEvUeXK3IFaihkkRRsUAI7O/Ab4CXre5518HmxnqHQaqeeK5rvIRzWQA2dkPJRRCGJJgv0hOA2MK1HRDhmHPyxg0EsB0wxYN2qLJZL4OJkAcEIA4NxWIidwAjhitic8h/NyBq9Ke+u8Q18sKrMxJ/QDsLb29wIkSJtLX086GoAdutWHqpDGfyu0CppOa1LMIAesrRP+BKZA94XtM7tY5BDjKJJiDkz+6OVkkHwXzYlBr2oLE2w9BNaFXuFP6G3YOTNeKBFDUEDMYbW/scS8lkGa/NltncKWAZEEw0/80+0UmQADCDFaZNGGEBQVrTCen7m2mIvpBPtkqqQ1WWceJAvRMqW2vZrBFqnFXrXF4evXVgAxJ9ybcQp28okAwkj4euOxFQ6YfqhzptUfFgsC7IhBqjgvad922w8dcL3BoDFfaO2ddMP4wUp1w/ZVaIGp8w5BO2wtUagDmKgFw8FyyTZY0MN45qvrSwLxaMlgHwHe4hkS+khzD99KIEntDfowsJ/8o+wm5wF2l2ct/DuKGqZoGzApr0cH5d3HD+V//z//j/Lxt78pR8tZOZhOIbCil+QZEGAxgY1cJd78Pcmi2cR8pggOuLpncEaaHU0F3iCIY1Im9G0Oq60NOsFoSSCAoIBakmECYwLAQWaL53W5DQDHj3/6qfzx51/Kj2DgAEARfsnzQQ/AIRAM2BW5tlEkgvu6hYoBHOdg4DgGgOOYAI7ldM7PVABHJAvaWUHgPwJhYSPB6Fjbcj4KvHF/V24A4Hi8E4CDRQONgRDgDQI4wp/iPgr2ELVNAYgjepIawEFGjgDcxzlDaKVIMBFMKh/U7TMNzvb5pA94C0e3Jsfptj49lfPVqvzh2+/KD2/fkoXj7WxRLsAeAx/laV2O0E6FjFyvbKECdjcz0lGOqXgjRhfnFcOaaf/c0oO6Vsl06pZo/WKwJK5JBi63EisHZYL9t1yUApaz+awczab0KcDOQVY578HwSbBJBKJuDHhiWkgB3H4xXvj/jJkm5mbm6W1RgvEE+53rQqYc2G/YVoMG5E9xL8Y88dkAsA4dRjsTZ1IDFh03URulaH+WGAa1OVthQSeiHuxOSvSjIEb+h2xGtOWJ2J+BZmY4Uhs76Sm3FqkhCcfUGZOEzoyCDLdeIWhGNtNx98Dph0C0cgaNPv4L0KXf8Bjll0iYHPdTfCjmpF7cgBbJIAsQCOZT7CrSqSoywLNFayTKgH0DAhAbg5TAKWJhqnskABzec3pG+YuUpcTAUWMHPE4mMFA8kxlIDHkNPFUHtOq4ifZsfLLGQcKf9PUNgIrzq/3A6njGVGdfz22TFcvKAA74lwZw6OD97b/8a5l/+H6ANWUctDEWT/e6d2Po3dxMB7xRAZbOR7S8hP3c5K12fh3KddQP9AAcQ3m1bYnWfKPBuPfQoALA4f2W9fFgvHqEbWPsebe9v++z9K8xlBsYus8+c7DrWv2cJ/XEnomurjwNz8S+19K2ankcAU3bPs7gtfZ+ammWxj2Yx63+q9t1t/YpnXZGad92n2g4hzqWMx6T1V8jR7u+k+VgeAukaHQGJ/dyPf3v7spVD61tfyz7yEhf5obuO/aMu64/JN+75nObbhvbq9ueYdfe3Xc8u9ZjSB/05yfrbwI4xiZ26Ga7BtDdxJuMDfleu66VB/61i7zPpuyP1YvwNZtp2wYYU85ZyYUrI5cmgSJcmdGuv135bJv3Xc/j567BqaiWzPRHreJi0xHIyQX/biPrTTG+Cf/tAI787INzu5HQ3o7E5DVqNU3XkfS9uvLYRcMOydW+8jimXLZt7PydfJ8+eKMBOFrVclv7ltjKMj1031EnMwGA+nupf53N/dwFcOgeASpJVIfbFOXXjLvvFOG7w/vEsqKfQzqpOx/9VN24MzWk08bmm4GmkGM7P6yZGmnt05WJLi1j25ON8QDPsIFmrk5gm4MNY9JbkL4+PDx8LcdLHIIRWFOlBZk4goGjATgieNQDb5iFAwAO0GqzUi76uaOilHPhQDXjHwERCCBDq35MrRQYs3fNYwA4otqTa1yUPEECbb5EAgW0owBvgLpafWJZlcBDe8xbgDcYsI7emgzYBsCBiU8mQqNSjD2zlehVb/NI+taWGijWFpX2YrZkBflicVyWi1U5OpyxNclhQUA0J34jGRFcoUyIBlZCB2/37FbVmvuAsx8xgygCcayfHsoT1kupXAZXUH2NzwG8gQAfg29R0daqVixDaJQiinK17tBPvRB4CZYOyo6oPWslS/zNyQ4CLQKMQxll8qAxROD5nICowaWghTQdKBN90c7A1d8EnSCwFSwnbGMRVYM1kBDVVtpvqv9oP6O6uFbNVF5VzXMEBVVZ1OhS8QxKjgcDSz3gNEYYxT9MHRxAymilouClgqssxqvqJvwDHl4bFWudM7C1vCJAHSCaBHJiwCpaBNhGuNJW+92VrU6MRDjOewzhOTOiBMDGOkaVOjnwVEMR7XAX82pRFbanMY9E53hpmgpKcJCuUUzoyl1AqYJt/mxiFvHFCNqIgFEGwTi+ZSBduCmmczaLCgE1YKtByyGMOZhqKmOCWVaSnsSamPEF+7fKHituxQbDoJmfJaqo/Bwd8EbIFh7Cwc06R5EArT5BDgDKmsX/KaGv/695r6w7DOgrqM/KyajiJ/CCiZK2uNwn7C8c8TsGykF1Lfnn6mTfigd8XCcFiQ16YjVl9DUPwMAEiUTo2RcFwFm5SokGAwfYIJ7UwuQJzAfzAtYDgDdWi1WZHEwYAH64AXjjutx+uSTrxv3tbXl+VIKb4J0A/SnJFSw8oO9Gn/b7e4GCgtofj4KkEfqy89mfxTThZBtBiKCG12YgUALsCdM5qpEFaEASi0n2qEB0uyy2Tzk4FMtBgBgBZFCgXfLB6vtIcrGtF9CS0C9PXhvvB5K3V18BOhD/Jj19MEMAPHF6flbO0XLk4rycvTkvq+NVmS8X0vdB0441R5Umk0cEPNyU66trgjeuLsFkckcABBg5ABJAoi+WvDyvkfwPRhVUWJOBQm1TwC6BZBieF+wXAMtg/lxxzmQEgADBMiK9JLlCYu/i7UV5/w5tU96Vi4uzcn52ongsknuPD3qtHwjQuLq6FkB0He0MCu4roCjGD2ADmL5wD/gBYNhA9TeqyZGIpN2PFhaefwyEIJBIwnKPHx2W02OBPtCCBgCZ5WoZAAxVXMI+MPkGWnm3KIhAldgV0CpgxrUm61e0mqCeZgViSwLZR2TrlAe3KriRf7HG2JSkBfvGfbCcAMhydXVTrq9v+Xp4wLxgjcQcAFkRO8ALZR3zZCCqKco1Fp9PpUnwHmWdrTcm5eR4RUYUrNVqsRBTCVqe3N0QOIOkFlgnwMzhthxO1DG5TT/pOdqmYC8+lDvICGSKiSr5N/gd47WP4FJeAZjculH7ovkc0U4rJR2lHbGflST1WVj2UVtafkFT7PqbfcKc6HIaLgFRmfPFPtI1mNAlA4mAG2wpE3sbY2CVciR/7Ke4KrEqV7fciMQbElv2651kqiCNygKiSlWA4qSflVhjmibs1BTAs9A1nhc/tfyLSLxVVim3Tmk/8TnsIwAB8n+0TYn5r8p5sFCR1QbMOG4RYL8lmLeq/x3AFLXGCXYTw22d0ITsUxeAxU9Jb4NpEWw2mEEgNzdnMXV9jDpASbmakMnOYKYiGB2UBuE2MY5DIImALNBjTl45xkNmjmC0aewCAhnYb3ayyGc/AaednJZuN2OG/WW850p8AUwkDwSkofUOGHAIFDyizgPLi/Y75kKsHJAKfj5aerkViloZRduNJ7UeMitQTi4TGD0Bu9OCIC7ItvcQmCJgUwFMEXgR/jjAP2KncoIWf8P3yOaB9l7LZbm6vSk3tzcC95G1EXpJYNN2tlexivYq1kBAW5C5qE3MkQoA1gCPSR8AZIc2XASEYU0PXsvZ2zflH/+3/1y+//1vy9m7t2W6WjIJjr/BcwFbB5Lh9Mnp70aSU4cXrX8A5O3jqhWEQLo+g6C9mxg4DODQ3ytwI9g31DZPTBwEwQKAHwAO+CkEcTyvy93TutyuH8pPYOD46U8EbwjA8VCu78FwAfAgdBywD8FUGABEyxf3wctLnEPnBcCN85Ozcn76ppwdn5bjxaqsZsuynCQGDpIfSc4gbxWwznNxAz+rLacYp67vbsrN3a0YOB7v+d5jADiwYzCv2CMAf/DsmtpjkrEFzDN4qWdmZeBgBXo8Q47r2Umlzax7Q/rZsVifawkOM5OCnRn7swGGKk/PZTmZlPenp+Xb8zcEcXx7elY+Hp+UGdrwAcD79MRWKlO2NxSAI/vGvofabEmP2XK4/VxtVRagATLvBJiM+uz5hSc8KCDqFfg/z88EcMxXy/Iym5QCdhkASOczAThCT4iRrbWWJHMX24qFveN5Ifx9AAQMejAjSQD7BK5VsYQBx4ouBuNEJIEJ0qZOlB6mCYpiGM6BzwsBoHCLG+okfE4HxbDDARwIVgyxR2i3NT3ZzUe0iLrmi9s1tVZ1TJByk9iYM4AH9qn64WSXQvurAIklQ9dOWK24rM2HwJwVABFn5jiQETwt42xgZYR10r8JksQYI4nA6EZi+hJQNYFVNXHc26KxidOf2f0CYCFAmwBqXCC3zzFTGdrw9GxndfiF6Jd7YlBHgGKwlw205Zkutf91KsS2zj5WxQuRqqZbAGigsECnxnlWq2kBpkzVOYqzuVrGhOxFbIk63ADIOq+ROO4UV9i+GKzcCrA+/sv/+IsAOHK2osVfnfjeZGHezNW0HEbH+Ur/6Me/29z34tl/QQCHfeiqX0aS0fRn4rxTffZcIJyAOjL2NZI09rh7v9+PZ+/7xRzH33aNoXh/vseu6+zKxewab8sljH/ya+agjVeFRVmOxnIVjq9SxfkckpiLOu8F05vPdy1nkVpppzxJ/6laAWH7C+Ur3XdoJvI67JrTX/P3fa6f16Gfh9m2r/23sXUcen/o+rvGuEsWh76/S/77MvFr5nZsPw3pnbFn+EvJxK7rD81H3qN9ffBXAXBsU8y7FFJ/orIgbROg/gYc+/fXLMTQ/frCvo/wjwmp3hfbRf7PQZcsvIFH7oTg+/feZzP016Z/X/6dHpQSVvXwlajfskBZ+eWfGTiQ3+8+T1UrAVxpbkrfmdh303ZkxenKHQi1IXnjdQYAHHnuNue6C2zpy87XyOOQwukr1LG9kO/TR6p2nZ9uRbUzvdtkats67LMPhuav+xxyvi0numar/t7lSAwZuHzPob/vumZLPW4COIbmY18Gju2ytHnlvzSAIzs+Q3u4K68DAI49NyWCcqsFgjbr2kZFDBzqe4yAE4OeADQwyQCKbCVTDN7gT7BwEMCBnu5KuDE4EHrJdQHUnTU5LWBAX5+acaNqoMAuqWJT+pjVtQg8LucCcEwPy+EUh3VQG+Onqy6ihYoR/wg4B4BD1epufaEEggAbqrJ1n3IHHtULFs9EPmP1Zz6aqg3A8qQsAeIAA8fhrBwBwHGgl9swMNhnRoiac28gDgM4lPz3WBREE4BDlfaPT/fl6fkxkrkCDDy+qHWKARxPr6qiUsAyQBYVNBOAAII4BOaA46y2EZGkjrGa8UC6Se0jxDrQA3mYeYPvN4cba+jYQu1DzYXFvDu4037vJJcRfGW/aVX81sRICtax3UMkldUzNQEqGKiRDfdLtlOJOVfdYTE5A4yfHDI5jsBaO9w0IIa9ASecFHQWkEagAbW0UbLB3ws9Wdt/RHKzJjMQ0jsqBwRwiI2DwUIemARuEPsD1kCJY8VbTPmqzzW93MATDjR6jynx7YCndlMDcXjdgq3BbFb0NZCCi4BL0ML62Vun2ojM8PIhI178qo/0mRwcq8AHz4fKumsFjYGzCmLpfcWeGntGrRoKdh2uBQOkWI8E4ADgCRWRBDpERW/2QUK2mKhgEBYsAZA9tR8gW03Q4TOmFOORXvN+UgDLL2pnLmaiic1BrPhACweHjY05U4jGK9Vl6JE+UOIWL/UuB/ORgpS0E05oVpCAq+uCHSSq7hTIi+rH+GwpCs/rWSTQTE4k8IYoxF/YXoGF1gRwFEGRXtUUCMwZrNB7kb4Ba9FyDuDbkr8D4PH0sC63aA/x5arcfPlCJg6wR4jeF9dusmt/iHuUVYJiHeA6HB2p5RcqolHJ+vSsRNErwBNi62BCCTYO9NlhS9CCAwAEtl4prwIMgBXi/pbTgnVfLFdluVxRvjEsJKqRXMOLbcPIaiVmJrExoJWLklH2m91T3HrSSSxMv4N7+Bsp7t3S42RVzi7esGXK6ZszsnDg2vguxoexEijJanm0dXgqD3f35fLLl/L506dyc3VTbq5vmRwFcwX+RvYRgEkiSc1keIBdMBZWU4POG4wah4fcS0joAcCBZKLBQqbIh5yw7QirqgVkQVX3u7cX5dvvvi1vMX4AT5ZgrJpFO5N1ebgDmOSBwM+7u7tyfX3DQl3UwrKqd+12Ivfl4R6fE9AUQWUkOZE4BOgAbB34N5MMSAAyqRmVl2zZ5YroZ7Wmmc3K6elpOT05YUsaAGLApgHfQUni0BVsJYCWKZGIdXKG1e+Tcnikdj36PV7h1zhwDTtFWUUyj2sgAMf9/a1kNQAcAK6AXYNtYm7uytX1dbm8vCb7BhhJUHCL7WY7YL+MOiBY0WrP+kiU13MGFYnmAWNdrhZMtiLpSvAG2EuiPcnj/V3BC8w3mAdUni9mMwJc7Ouqqh4JPrXV4++PAp+AdQPvq83FK1sZIUEhAIeYx3x+gE9uu5wRF5UtwEH7AOv5/vaRCEIKI9HOVLZhzRG2/wKfV/pA86Ey8QYe0b4M4o9QfWIgOCS4h6wFaJNDe6DKXIFItMb2ac02pveVdFelcms75fGSScEA1WgPZ5tNinVl3cL3lA9jkCHZQKawUWC+kX2oCS85Ba2lXTwbq18TMAPj8Bjy+5Ua25TnsbfIvBB7C7fAOivR0q5bzy3x3fy3OkdJf0NuHx6glwDQEqMJzw8BdPTzC8CAhKIWiRXJKYlnuWB1epw3HCeB3uf+CJtvUJ1abQk4HfAY+eoAB4YOwneZiIuKeOlqtXirdPaRyDBohDqSbVXE3iSdbfa01nZPwHGx5eC5oMcgY2jPCECh7ZlAGcFQEgBzJnbJZgEQmfxDAtaiJQz2KYap/SQ/xv9RT7r1E2Vbco094pYaYo5YB9MLgD5qBcZnJOvOmgAjfBcAi5OTY+oAsJH4nEiGxmCxUkyhyworf05sDkpEhu9Cnak2OfBwwZSEF+cAvh2YY85Oym//8Pvy/e9+Wz7+5odyfHFe5ifHBRD3x9fnMoVNn87U7oPnofCfYcDlZKto4fkxGD6iVVKciTi3Bm8cBgsHGQbELlb7WGHsdPp97o09TwCHQLYEJ6HFJQEcD+X6wQCOn8qPv/xSfvz0WQwc9/DnIHvQ15jnYCdkC7A4cwSQCWswRyHBdF7OTwHeOC9vKoDjuCwDwIHPkIEjABxkODk8jJYnANlFvNNgx1cwajyy5cvV7XW5vr0mEwfaqTw8PbANzBPA7nGeJvsT5J1MS9IHBLVh/Z5e6BceRBu8CtwweMMAMKESa9I6AziGYkXUMZaVUOdGNlG9Bw0A7O+sHJTVZFLerY7LxzcX5Yc3AHJclNPptBxjb6zXBHEcwbcAoIMeiMAc1YWvbIZxPnHhRY0jEFZSAUiYY5/TsPYAs7DtTrR2YMuxp+cyXS7K/GRVnuE7zSZlfnxMUAdy4WqL9kTfWiw0Og2QGeNpHYYqHTl8coqkPPw7tzSl3SPoTmdHMUYKaKt2WwGwI3OI1k5gMe/LA4J51fYj2lvWmEirWDCI3SAS6rUYl8Gtbn3TztldwCXX1mcgAwzwLNB3yZ/usEeEjawMS2yvp1gRdG8fwFHjtj6D5fgmAS0NjOG2e4GMkevgeLy/Z3vL457Pujpv5f+oAQkAbFXqlYU1zmEV9BCsTXUuAgyrWhDHYBNjRthFtz2rcYLYk2a3aRF9yY79Knwe/hz0P2MOPB+1AjJerwJkAwlZHaaopEixHT13nDU5JXkuIpZfwUDtb2a08dmebbXscwSAw4yT9ZBr3z/Y1GoLhwoWjXZ9r6/l4z//97L48F1nNF6jHHfe9Xuex5YHUBzKsp3ZDcYAHB0BqXmeljT33zt5lH7+pAfg6F8zx5L7f+vIZ7ruWC6jfj639nabv17BobaFAxGK3+T/+nF+n5XHxrg7L7Dt6TYL18eut5lHatcdyiGNXWfo+baPsFsQuu2zXzMXbcwNwGG72mfgyHIahyXZwQEQB98farcUceE8xn6urCMHlQFa747da9+52/W5ff++cw9k+Y6LbpOdXXpmaN9u6IceEGbXGMdk0O/3v7/P+PtrtO98jn1u6Bnye2O6eOh6u+Zj1xwP7auhObGO9z7Ka/tXA3D0bza0qXYphv53+v8emuy8Ib9m8ccWY2xxhzaI3xub8M3FqWmBzlo7wJHH3wdw7Lv4XyPI7ZptXDVYEUGNvnNgg90SwqmyaaiNyga1U5eBY2yz77NxO46HkwHhPvlvuwxpXTs76k4yhUPZl2uNaxi8sUsx7JL/fK+xvTCmJCxDGbTRgo+tMqV9v9tCJcvyPnPfldVh52BMObW9FAfZDhryrwvg6I9781kbeGFoPTbnv+c5Dhje/tzuY8j+kgCO5mS3djqeB/8t/3sUxLKHYCBQt1wiMCyabFSrs50KGCdY1YugUwZwIFHQB3BEoC4YOJ7XClQYwMGATByEdfBvCf4xAAf3ntmr9wBwELwxPSiHiYHDNNti62i9PA3gUJJdh9Fasc/nBmhC1bp6RaUxac7xUmWdARzL+aocE8BxwhYqR0cAcEQLFYA4olpRNJnR0kPZ0prY9bN6LKy6icAvK9ie1PcYLBxk4CCAQ2ABMG08PgPAgdYpqO7CZwX4YICBW7QF1jFutX8I5o0eGwcDvQR21MxvgDfUvkQsGwIb6D8FEXi9ZFMMnqjMA6HrI70gzRwVpU7Iu7LYqfpa7ZYYONpBsCWUsUdFLerWYkGb7YRzsEgYAMTKvqjsYrIxYn24NgOQZB6INWKLAz2nAza0wKwyi/Yc0dYC18T3CQyKxGgNsngx4ip1L5BuFxXfoME2iMMADoW9LENK3KFqSTocgew+uE9Vxt1ezfnfDvDr6aKNSASyVVflKhVXhmhOpfYd0fLzR9CdciY5gLyZWYcUrBXoZ18ipIaJqca803oBV1iEpCuQPxEqisBZS9A1qERjMeAaRLIQe4EsHOKriVZEz+XlKYLMrvAJW8CK50jSCrAR4A3IYPS9p25x2xf3a449w5WjvET2L/a6pyG2i3aXg5Tu3exqLuE9FFSLBCd9n6iSlC7AvkfP8mDggK6OlioIvLpC0UkKfT9wGBQgB8qjsg1BVtImB1jDoA2gL5L0cxew6k7tU9SuA/3CUbH4zMZRkOIJuTdQCQggh8AckwNUsc7IvoEXmDiwx9FaBYCN++tbMXBcXpXHu/vy/ICkCoLoBpApYaoK46CijgSVqj4U6znzTwAAIABJREFUgEaLj3sk+5HsYAD7kM+lJDdadigZhycF6AAvADhcgY6AOcAKosR/iOTttMyXSPIvmbDEtQ3gAACh0uab2j7YGNDiwD2fMXYnEOkDRqCrgtsMEkDLlXm0BTk9Lcdnx+Xs4qK8ef+2LI6XZbqYaY+BZYRJSQAwVeWH/wCmvL66Kl8+fy6ff/lUHpEQekDbjWh9hgpfUv0D3CRAIm0h27cocGIAx9FsxgQ8K7Lv7svVDRgyHqPFjveQgpVszRDME0gsAxzx8eM35YcffmBrjpPVioCWCSipmYh8LDfX1+Xu9raskbzF2qBiHO2kDqfl9u6OrTgAdiBIBTLGZCQSj6gGn7CdBdoAYA2ZWI9kuCpXDdJyKzExd7lSnOwbJycEJswXc7ZFwC4BaFLtQ9TaBLJuICRtIFgPANAJlhJXeTLATKYV6bVqYyJxT9+Cic17giPIJuJ2J2zBANaUO7KQfPlyRfDGFdrd0AdzclmAS2xfJZdDplOCdMgOM0FDYMsRk8IAbxwfq30M2n6gAh9yvH68L2sCkpC0BRhJ4I3KOIHKXbZYwHOAXv+h3AOUQgYQ6CIlpdYEyAWQMejd+e9Q5JK05o/bug6djWCAxVwTIPKwf5XpIK5koJSB2mKzkfZS+zHRvzP5FDq2AdPCkmRGogBPSN6OmKQGgINgB7AXJKr8zjkhKllzSyuyD0RVMxKKqqgWMNVgLybhDViJkePZaRairYCsLGyUEllIyopJIapNQ1+3c0Hk+DJTWjDT5SKCTDVveTYQ2gCFoXhCZTSwL5iSYLVq3QHeHOyPdhwGHAmYoDaMYr0ToxHdZGUtazU3W14FIMHtd9iGJYG0qI/T+Q7rYyYEXB//VisftfOhtTaAgypRdobgJJx5wPqDpBaYIZhUFWsGAUnhhQkkJB9Z0i17SpvFBFqr/q6sK2xHpISsmYYCC0OwBJihwIYE4IVAaADaSU8CXO+Kc+5tA0g6Ca6w+9HawQwceS0xFrZGAmCVYFXpCYCC2JoJieKAtnDOojVEZTSCvQfICywci6XOWwcHFeRvPae1bjbGwGPZ9NZWkowOaG1xqDYvnNPsnyXGI7SeOLk4K9989235zd/+gT/ffvymPB2U8vDyTCaDw+k0ABwGbGj9Ko1J+GqBHQlIO5hvAJwGUGNSZgCSY47AygaAb5yjCOCh6rA/Fcm7OF+oKABnSNhfATgeXwDgeBSA48vn8sc//1T+CADHLwJwXME+P0Feo+0U3CwyiAVLTIC01EbjhWNbTObl7PSUII43pxdk4DhdnZTVbFWW0yX1BAB6zrWqDZwAHGZrorweiKWADBwhkwRw3F2XGwBag4GDLI8AcASzCRjg4I+S6YosHAIB0Ed8eilHPQAHwVCwaWbhiMIsAzjIBhd70tXCVon+KRmOY4nBGrHvtJ9lYbhekNGXl7I8Oion01n5/uKi/Pb9u/LdxZvy4fysTMCOgWKV25tS1usyRRufAHDQF+c2T6DxaOdBlgfsibD9EG+c/8KRkg6A/XqU/s/tSsiC8fpa5gCPnp6W9eEBQRzzUwE44Bdiz8Ovx2PS3gSY20ynBsTT54gzu8MLZqYgsDqAJWwnFPuNjENhXwzeoF8ZAA6dk91uqrXBqvMefg1B3F4/W9xgzLD+s93id4P5yDbKMQIn3O2DaroF0nZLF9q+ADlybAm8Z3kxYIL3CtttdiKcDbueRyhv+giyrQbb63zqT/vMZMBpjC0KPftIAJnBfI5v0ksXyExUmVUiYquWGa5f6CmdBatxDbIVB8cigOGCCRdJsUViIE2MOHHEIAFk6iMGiJwAjsQQdnDU2p7JFYm9yZ/BCsMFtu1L7Zw9P8HD5oit/KUWa7B/43mkTQgbzCUJ24b1xNxpHAJdNgBHAGKiOKnGS0M3GNiK7377z/+tLL756wI4cj6mX2zb8lAtP9HPr8jf9Ywl+eklb+tfRgAc9k3zuaCvS/v/3ifu7X1qYE3fT2yx7BZLJFysuf2hJtsz5ufNY8g6f9fYd/193+uOzUH/+xvPuWMAu3JL+8591ZO7Hjj+3q4buiwBseyj5p8ZhJTv5fHnn9br9v3ynDgG2GR+E0QjbbnJNN+/156PWpne9v38ts8NycuQL/K1eyjLwTaZyHPQlw3/e9cYh65f9WPKn9LafQWA69euz9B8Dz1Dfm/f+eo/wy4ZGJubfdZzTKY5t2MtVMYepD+QX6MoPGHbvtsXmiEhGhpjFpi+8tnnfmMTuo/w50UdEtDNZ9gN4GjPUN3TZku3GN59BWxYeMcBHLkSyMY/K9I+YGBTyfYRnzasdkezE7FrW2z+veO0RIuJXYqnv271GhEYsVOmu3VR3O297HBuAhj23cDblM7XKFLcz9UveU0U6FeyuWawJWStItnG2IPpw1nHliUcduUlI6iTfmr2Iqva+z2GwCtzrqqj6FK1TaTwPtIx5Ajl9d6lv/TZcQc3j6EdxLojG7tHf2xjRq0eSDyvFVS0fwsVBZgzU4LBG+1wJLrENvf+3YfEim3PxnfHIiAIvFjiJPTYBXAgqMOqTlFyPyOQBGYKVsm1yiqxcNyr0qoCOMzAEUk+96muFJ2u5HcFQlRE+lAbFYM13+3OIwZ1BHU6GThWYuAAgIPgjfqKSvlA7HcBHBGcjWQlDsWmKdUzBngDSZwK4hD7BemEmdRRAB7BPDBvAMCxWpwSxAHwBhk4EDJCIupAQXkkrbTIZrJpAA4/q4rNGxuI2iOoPQoCamLhEIADwWAwbSC4U8EbrIxCdfS6PINVJRLuYtkMan8zbfRAHGylYrBJJEJ90FJgOgKpDDjguRTI1uHZ/eMbhXmENxIjR7AIOJ5gPUYKzNDU4E8mwwLmVwwnosFX8hw/K5A/AqY8cPRbmjCIGBWv8Te1V3FlRPShZ6l3vEKnoRZNweScX9LeU3VmCzyIecMvt7Zw4iqSVT6wQk+ZOYLVXQbVIKmE55qJ2UScBUrgK8uvdcHfIkmd6cQ1zsaqYXYUJ4cZmAsGGjOuGETgoLmKhbKNaYkHHeJUzWodagCLqyY1IxoD9lMFaVHeTYHfbYNFG9gHcESQkTXHtnkdNo5gUImlsapjDXboXSXNgg2FCTNUBT4JvMH2OOpRz+ByVBPZrtkfagAOyBySsk3+WJEZVWiiElaFtJ4nVyA1AAfDTTTp5qxNgWfv0WCrsc8iLEeVNiIvXJWkILn3vlo8sIVK0J2rNVBUzdWgn+27sSUt+MlgebRTadQxilqLrt8hMobNKoADgDbQAiDAeojKRVS8ol88q1PRFkiV7gJvTMp8MmdF6Hw2J3gDABk8593NLcEbaJmCn3fX12V9/1BeHlF5KHCYK/KVpHthotj6GUk4gS8kY0z6396FXtHa4LN3t2KOwu/ywSLptBSDA5JWZPN4BPuGkuuYS9HMz8sMTA/zuSqMwTQQTFRIpOG+AhWo0tXj9R72MshHF405x1DtgrKUeA9AAgBFzs7Oytm5GDdO0Drl4rwczSYMSjtwrUrMSCYigf74qFYkl5dk4Lj8/KUxaAEsABAH2Dci4S+gGfa7QBz2RydYn5mSX5BkgGJub29Jpe55EeuR6IlxASV8Ba4AOOD924vy8eMHMnCsFlhzVEGqohPU+GBYAaMH1gq/O5l0QFszK9doAXNzQwAH7kk7SvBE7EEwBxAwMyEAwdXhmFO3SGvXPGBLGFS1u5IbP8G8wSTpdML9CRsLsAqZPkD/Dl3txHNUAbKangwlAo7AF6mVpVibAPtVfyH8BrKaBYADIBuAjCqoBi177h8J3ri8vCqfP38pV9gLt/disVBvAVoOTDf2AAEvYLogUEn6xucK+7VqpfTKRCjZIxaYA7GVIOFKBrOw9wDSPNzfqmVRKQJaYV7RziFYK8QYslablPv7cgs2kQe1SABoA4k7Vo1HG7Eg0JG4Uj1KzjcBHPBR1OO+td6IYD1AlWilBD0TbRe81ym7cQzxd6XpHBjXPq8aLCVclCQM6xUoAdO0y/IKjGiQBcEbwexiMJ8S9joFKIcVQIJI8ovNTdXSokRP7Bmgy5+qdYnb/WjdoMfkRwgsF23egp7e+wCyz++RSUEte/C/fK7P5ynbuXz29FkUf8P7BpWg9USHFSQBSzxGDTVA/P0zao5/VEaxqOQlrbaSk9gTtt0ESIfPTT1ZGfzCGSNBlOx2BV5EktHzblAFK//TmQK/N1Y9AJxDloK6XvIavptBgkiepraRuAfmRABCtVUkiDb8YJ/fnSgJUec4IAcEQoRfZ5AM1p72CX784wPbdlFngSknQIDYrwDScedQXNv9CTDDpkvHYCfZtDei3VKgQgQIzudL7TcCFQBQCDYhtXGZKSFPoF+0BokArxiK4vlZwS8WF9ouMIfMZsHiuK5MHGLhEHOJ97jB22bSw1zBn8O12SILzw29YZYctAyZzct0DgakKVukANB4/v5t+fjDD+X7v/ld+c0ffl9e0fILrcgAdpxOydYB/YPYCrEDBoSRsES+jvw4+Cvy5eAv0987CCZAMgLKtwEgDs8sl05+aSDS1XouwESwIWzB5YII/AwAx+X9ffnpUgCOH3/+pfwRLVTuwcwBQBxkTy2yAFZ9pavVWkaRbYfndAE4wLBxdgIAx3l5c/aG7VQI4ABD5HRVARwGY2OdkHhjkr4yvEkzu30Kz5Zom3YXAI67AHCwTSeeA141dP4r/U+yLtU2kvInXqOFCpnZEgOH2Ij0gsHgWbL6oan/JFsR5fZa8pBt36yDQn3XLadzoXQpgaX40hoMG2DjeC3fnJ2V79+9Lb95/7589+5tWR4cljn0591dOXhcF0A5AeDA549wHg1gn6xXs2Bk+QGAYyJwqAFtBo86BIN54LMy7qA2UPafwLgBAMfLdFJewb5zelImywTgYAvBQtCQ7NozWxLCpigOFKw+lZ0ytUOstqP1M8XcYM3cQoUy7/aEPKYEkDsVyDlxDoazGkvDumB9o91Mp7SeWyrAFwEisO7RWVrzmIt4rJe8vs0uJBkI+4l70eeJe8gAey/q2lSJCazoo7Lv7bURaCPOwHFOM+NfOz7Zc4nCkV7ysxMv7KrjDigz565pp6Ny3Wdn63FOWQBkfHwMwY9zdiQ8fTgLOXBRQD2TxyHZGYrqA3TiwdWwcM/qHKmiDcpX1Opw3SJm3J7DcUnJIOwIn6Xqwzgf1IZDLRbP2EIAU8WwJYC24yQqaNLnWYTEQixSCIWPHcxfnrSIm5vVs2//Q3Pwux//y/9dFt98a7HRPapANPYXB5wUikl5kOrfhFz4vF4Z11TkYr+k+ieJ3bXlK9JspnbhzuF4WJyaAfBG/3NNN3Zj432/MF936Pd9chrcswFesy85dB/JTsxy3gRx4xyHb2eXzQ+Oxet3PUvVw1vyJf1r93MANW+ihahxy6+Z123jH8sxbHu2feej+yzDAI4sq9K9jUUmj8HP67yFYpS5lU5mWGwFm3156i9FwN1CzcVe857L54k9Fntj7fb4zthH9rnWLtnpX6P/+W3rOPS3zbkc2FTpgYau0dZxE1CzzzP3ZeJrpvhrrj+kB3fJ/ddcf+xa+f2xvWkfJevmakY+ffp5Y1WGFN3XLv6QQRgawD5KfUzJ98e5zajY0Pbv9zWL8DXC03/W4UXYD8AhkxQJdydZB4zSLgOy/7PuD+BI/kjn0K7q9EZ3nw3QxjolCew4bVKzg9M+9ixNVuLIOGAghjaN16eukw8WY8a4Jgmbs5jXvD++/O9disGyOrShh5R03h95nh3g71MFO0mnic3zOzzXGwuQHIu6/hp0/Whnz+bPj/xu51VnBWdzWiJ+bP/+WoO4zxroGfxMDqAOGzFdr3ts26a0tzlSW2Xbh5ucXB5ob9SXt/7+06E2DiudyoAAeaQDp6ZgP9noj30YwKFKEVaLrlGRqepPtVLZBuC4U2XzWkFY0hFHcFVVHVFxHM/DwEelXK4ZwprYYr7bgflaya8DHStgK4BjhoLdBOA4ZIKnVrjxcBEBS1QHR4CQFXsUISXlmfBBtVnQmWf6Y7ZdYABOP0E1j8pyBPFX8wBwLM/KKgAcBDtUAIequKRzWxI8og2Sylg+VRxo3tQOAdWsqMaKFiqvCIAiSBb/fkHVk/oUo7UKqW3J1hEMHBFg5xk82kIw+RyAgMzCgf7urDhjD1HRpPYBHDUpCZABWSMMcmhtOxRQc6VSriBwyqaH4DCpJr8o0lr8x+CpqwIJ3tA81p0ciUDbBKYu2L5E7BoCcESQme8rcWjmDMsmmQQi+YX7Bsyjqi7pu6B8rrovqip9z2ilwvYpCAKS8liyWjVSMHl4vFX2OddKWBLIEQCOyoBCETWwLyo7mWx1dbm4HqyjsaZKZEUrASR3AhRYe7aHvAWnw0aVh5MEbb7MwOHQpYKIah8TwJyYJ7NuSL8KtKRKywbgyD6G7UkNIMbnCVhhgDzm3wGz6HnrwD9jvpGs43h6AA61tVFLIQCekKBlciio9yM8xAk0c4grrkWTL/0hWTSYCACmSIQkvcaLVBpflqDFwkS37HwYjX3SgoeYquRh8cE8t9JaTByRoloMHAiwK8guAIcSP8EYwGrKdnjmOvx/zL2JkiTLkSTmVXkfdfTdAB4GWOzszOxwKZT9gCWFXJJCUobc//+AOXG87qrKuw6Kqpq6e0RFZGY9ADvTT/LVlRnh4Ye5uZmaKgJccQsnE1UqKVAGKums/a1Uq9qv6teguw1AD6vJwdoUibYBEk7pOU0HIyYThsEmg+sP0kByU+M5ddkhRYC+JBbk8JxWdw9pDaYBsBKsN2m32rAS++Ug+RPJ2chfpQwKqvwp0aCKXtgzXNMV2JCbQHJcST7NOwA3Hu7BZqBEMIAW+Axo3/FCAh/v3VI6Ykv5FCaRLiHVEQwdSNaPhulhtaakBa4lFgslA5nAAoBjhLVcfJKy7wpgrMBoaEt7b8JX9DWSVqhkXszT7e1tur65SVc312l+tUyzqzkpw7nqInCtpM5jegxplBVADwRv3LFPAeawXBD38D0q3VW97UShGX1g9LRXjUg7jwTZxXBIRqo7MKOs16RQN1A80xyHH49EyXgyTPP5LL1/9y79/Gdf0sdPH9L797cEWiBBT1AomE0I+oQ0yJoMIUhImBULGzpYnlYAjODvAe5AcpFyESMBNNHHYiEYELyBly1UnUCxFvpkOkuz+YLjDfAGJGogm4JrYkz2hx3BG3hRwgFVuQEQwbiiP2QbhkocUuZgUkAFNHkXHBsk3ugv1C8yoAjsSiAsmGcCDISf1+tt+nZ3F+wbd2mz2aX9AQkSrONBlnegP/YIwAdARo8B8iusJJQ4qPxd9BNkZsA0slws0gggIAfFMZ8okSd/DwxqlAsZSJ4GCVT0sZPGBC5B5gXgje0urQFEgQQOE1IpvdDHkr1nAN5MZ/hjVIjm9VDZO1UJR0KnpZuN9WUJi+wbNwACZU05n2EAB85Tw4Ho07lnBmtCBgdcVACdoIbPga1I2pmlhxIzQ+1L6CO+4ixNV4jAGvkcYhFA8laJNtLdWyIDQJpgjGH/EqQaPlf0WU7WhtSX9xvMdbGABGMC/TkFULW3SRYqgwgqaSaf02rfONup8CEyIwgAHAEsYYKyEUh1vCNOqQGCYL9lH8lgHbuJSnTYTaCvFfJXub+D2Sn3YVSIOzneOLcGWJR+XIxT9gWryvG66tQySpbzsPuKtcqxImBPAMGalY9rw6wdlwAuQ9pAc4l+hNkCA3yU+6E6lwnA8Vj8sqgMNyAJbacdB/g6ABz2BsCAxHmMPSvY6DAf8BkBKWrAqgGsAiEjqYz3mfmJkgqUgQtWq5A9lPSXpKUkhSX2Mc+pGqyhXFWpHPa8MlgY9hV2VawqAqaAAcr9jj7mGiLYzdiHAE7DhtTFDJD5wLx+PNDnQrvRPkuIYT8eTsdkMZhfLdIv//2/S3/1n/5jGkwn6Rl+AwAcYFaKxB+SgBw/ShMISBKQEZ1RI55HMUMAUXlWukwjsnCMgn1DAA4lecPNy8CwOPdifnDtNwEcGF8AH9aHffq+Xad/+f5j+vvf/y79gxk4TgA4OOdqBg5IcFwO0mQwSssAcLy7fkcgx/X8Ks2nc/pdZODgXNAZaAwADOXOyhmFwJkAcHi+4uwpAMcqPWy1/+PMSQAHAdFgLHwWewwAipjDOHvRrQSDgAAaxwAcmT3sJwE46oKiKpnKY6aSvdy/MMqHAwHHF09P6WY+Sx+ul+nru/fp67vbdD2Zpiswej0/p9HTUxo+PpKVY/j8koYADQDQEfOPfjTVcwBeAYzfQoMvwcw1EQjmYAAy3gyww3N6Ogh8oTM9/PmURmAAWy7TcDFPo8U8Ta6u0mg2o/9OBg4AOIL1E/45GO8I4CBLggq+LNlFOx3sFz6L5EVmnxTjnFlvfO4JILo/mwvkFCNxZbXpq9AOjC3mI4GQZGlUTJB2WkaygG8CiG97rKILrb+a/akANAsY0r6u7D/YTw1wrJg5QqJUQ+NCizjGZ0YKndlsr+v4pMsXMg7CBQ18JgAGI3YTTIi0vWEDG/uSNxUDD1qss/5z3k/p+OQqpYjTxtmhBnBU+6/iRTW7ZcSxGjHefNQTiL4uEqvyFFz9HOvXkh8VTCkzOtr2K25mIFUUoNEfApNoRGl8hjXoIJiOPD/sg9EGGaxp5skASeUYihPE4ffzIBSxsxzLzWibZiV/w3eJuMSX//J/pcnHL/UU6ARoNCKrFWtJ84Nx6oj5IFB8t4TKq1xGFJ2ek59uz7OuWHQ7f9OItdTxgBi7vni2n69ur39XX7MPwGGfoNXBMSm749Xtth97vnZbmvcJn7OVH3q1TrN56GlPddESx3Mc06AnrT3H3xo2pTWox/IafW071Qfn50rqlvUDONrzs8zj8vkM7Ao7QrsfQDnlryJe2rBTzTHJ7pINYk5RaSzq5+p6xlPPfWped83Po7mdrgn2Z/hd+7naP7fb2Ddv2k3r68M6TnXOGjrnuu33nDMWnAbVnnmqa4/Nj/p+ff3VZT9Ozam6jfX3vXalDeDoa/SpG5/6+7mToN3oU5/LB/NqQZ6aSA0zcwQtd2qAz/l73f7Xz3I+gCOwuzmR2t6IzpnQ9USr++j15O8GcORgbAPhWaxjk30jqD5bMirF8FaB/3oTy+Pho25/L3ct2tzHmX2jODn4W9fceL2hOJEQh4SWsXeL+hZx15w918AcM/rHNlo/Q92/jQSzxyEn7iNAZsTqOZM53tP3LF2G2u3qM0xtI9c1r0/N9a7xOPU459ortfs4eKFc6zSA4/i6O04t1bQlqkjF70yjV3+tn7+95mrwhilm6z4+Ngan+rU9zscAHKiGQ+ANQQgEHQRsaAM4RDFP7WokE/Y7AjhYEVwBONBmSw64Wh1tKdUXYqbw+sKhPgMbomoqz1+EZZDQR9UtGTjGKQ1eCOIAjTQo2hHcRoWb1piYJwhYY3JBASsfDHFd0Z6KfUMBdwRSFQxnEDKqKCkpg4TMXpV0CO6RgWO+TIvpdZrPrsS+cWE5DIAOwMDhCnLb1TjwxTM7oMD5wpckQMjAgWAZKrjIwIGkpRg2xL4heZXdYcuXmDgCwEHWhAi+hHONJBqST2xPBnEIHGC6YLSXFZrBgoA2QbpDL1NEFwAHE5KMykclKpejg7sCWTGmpJN/OGk+DlWVQ7gfQYVNAAfaY/AGKk3jKjkQSRsW+4kS+GJaYHIgxpDjRwBHADwM6IiEjsAdMTNsTqrDB+dvPvxmCIkAI2RMMZghqqoIIhCIo+zAYat4yHe1D64bfXsxyQwchQxXn3dFCddArvINiQDamEp/PoL9DqZjnDme1NwNitMARlVH0Y6Ec4BUgsGkJAQFcfEzl/UUFBJVsExj6WCK+80gpnLwpQ3kPKmlXyicEfMhKrHt20TQw2OWGTiYONXaYcIhvhclNILOonjO0gZ5g2Mv54MnbUYwbTgZZgCHQRxKgATzjLWjq7ExKEhneK33xiE/tvgccyq4SLUq7KfXDPs8AsakqIZ9IIADNkCU6n4uV5arADHgxREAy3sE5mFUBCKojSA7wRuh/x0fjXhtgDnMZkN6cElKKfj+RAGg8cVFmg3HTCaAXQNWBEFcUpAPx2TfmE9mYpNJF9pXIMNwv0rb1YbSHwckrbdb7iNon+auWVxSBnBkKZJIqCHIi71KQDvJfiG5g+d3svv+bpXZN1DFixfkNPBCgBq2d7NZMzEuyQ7JgiiBK4YOBFvBkgDgAUGKtI8CbzixhOS3faucjAvfOScUsR6pL+0XwAliEkHya75cpOvrm3R1fZUWV8s0mc/SeDaWFFBIeRnEhf1qv9mlzWqV7u7uCOB4uLsnEEXgB1PvI/CvfQ57tIEdpvzGOiQ4AQwiBCsM0/PlJaUxvgEQEkwY3Nujgt4SAjDNYHcA88aHD+/Tp08f0s++fEpX15AXm4hdIb0EQGaTVvf3lE4hUILJiUGwSmCNYh0nMZ3sd5LPyBXpYuAo69IsHEo4mx48DKdYOzA2k3GaAqwzW/DrDMANJwIHkjvZ7DZMRFliAdegbAaAGpgDpJ3XvZncJphEFfQKdsuiIhlMkBGTlpKr0QtSNgBuYH5J1gYgDUjTABC0elil7/cP6eFhRYYLzGOCTKOS+PEJiWYlY3n9ACNpzABqNXA17CjyV0zMwk+ZUTYFzw3/CgApziPsYcFIZCAAkn0ArCChi2djNXmwk2FtUKIIQA7K6cH/wHXw9BcpkSVLCQnT6HueGcCRbVBmzpCNErxWwbv6HONEf/EP8XxKyrnvS1Cx2FuvTc7jkH5B5bPk/cImM3+ixLD3Se73lF1SRajleShXQgCH/AF/Ru0VgMMsD5JSQ7/BLgvkhcQTgccAhBFwJHYT7yOw22wnXlyfmvf8bICA8X68yNwRPq4JGwkAeDzk5HtOlrUADfXZ02Ph/s4MHOFD42cHZUt/a/Pyc4eX0qjzb8r4AAAgAElEQVSmrgsGuJ052VUncSJol21iJP7sdxtoabBAnRTxHNPvyjwwUMcgs9LmANfYKYt7S6IAbAcCaJM1hwAKgaklWSLAFIEicV7g85janzJn1T/7aZXzR0AZ5PpyzCV8wyrGJfCzqzuDySXmA64Pu0yADRh/aoBgAE7qhGJOfF0AAKH2ey9yLIhye/a5sIeRfaNIBGFPFOBZzA9i+dE5uI4d+Hc+oxHAMZ2GGyOWFTI/0eZoXnuNteMSYssBWQIYBGW/iIslaFEV91iDBPJx/g/TxegyDQA4mo7SL3/z6/RX/+lv0/zmOo2Wc4I3LsBsALAIq4VhZWDvsbaxBysZjLNBzGqxcACCHwAOfZWMir63DCUS88F2oE6gDyX2HK19FkKQHa28AHwAgOPbZlUBOH5Mf//jj5RPAQMH2DcgoyK7BV9NoBPaajL5ACAi2w0AB2zT1eIqXV9dpwzgWFylxWSR5qOZwDm0g2KVktzYMBJqcSaOxD7BzpRQgY95SCuCN1bpYbNO6z3OmTqPHsBqh7n1/CTgI8CZ8El5njLACD4l2Dc0dmRloAxpYeBoAzgyowNBcSWWUi+xel07hhL0NHFGgrch1iqDAiyHhjGajYZpAeaW2Tzdzufp3XyWbqezdDMep8VgkCbPL3yNALAAuxjmHcEDAXggUkB7PgAcBHSRhWyYRpMJxxz9oXN2ILzQVyiIiWIYyc9cpAHk++DfLZd8Ta+v0ng243wluCwDOC7YfzgbWN6N9gTgvfBAdJaKI0ewG+S1GmdbsaYp1sAtO2SRCEfyGAU7Qo5P1UwRLlCKMSRrVbDHdQE4vNYys2KwnqLvcqFBgARre5DbLbS+mJcqMLljTNzna0nLlv9gX7CWLGzY65hYFUFisQV0v9BO7fmOIvrs2Y4nu431hlBiBxWowr6LgfUZORJFD5z72mMM/KznvPZXs17GXhLPwTaW8Hh+Fu8Z7Tgnn6XKG7gp5Rk1oQpgI2dbm4lW+lDhM7oBISekflK5B68W51vf23u8bXA7TqcQU2Hg4DMEWjd/nw2EbLy6pySE9T71LwAc049fG35mV2y1ua13xZqb4I2umK/nsWPAzTnzWkKlbedqH60937z3ao67mDgK/SrARl7HDSDuax+kfe+uvd7zULYn4quxfmvg8OvncAFJf8w+2/Iqods3BvU87uqz+gzR970/13WtvlZ2Xev1HNSVT82pU2Pb9Vx1W9/SB+VaNg7Fj6vnVT3mnrP1PKvHqPbjAI6tx7/v2TN4I4yw7933XJ1jcwLxVI/RqT6s/971uVPX6luvP+X3fX1wql2n2tjXh23/+6e0+dhnTrX7LWPTZQf65v9RO1ld6KeupS4b0H7WixrA0W7ouTd+ywI/NQnqRZydqx5Da+PVXsSnJtKpxfSnnGBto9V4vuKqNW5pg9WYTOEiFVRsE0HWtSke+127j5rj0gRwuOqw/lrGpripJVla9MQbxjdXwytJVhvpepOJbSnqFLq3uFOL1gk3HstfAU6aPVNvJo3nspcabz/eZ93J91Obet9cq+/VZSg6P6dcZg5ctFHnZlxgvwdd8bnMCueuGVy7/cznGLpja/hcB6VeW6fW8DGb1Z5bpwAcnsunGDi67vn6XmU99f1NczRoFntAHPVnvc789V8dwPESWt1MECCJAAmVADccagCHwBvUh64AHNB6VUJASXFVWynYi7RdL4CDR0QEOJXILXqfQZ8YhzW+pw3guHxOyBUOR2LfECV1JMZYQS/AQl19Yd1fVraiQi2CnAzAB/uFGBxCuiQkZVhBvNvxhIzg59wADjJwAMAxptzIxYvkMCihEhIMxbmV1rDn5GsAh4JirIJ6EgMHEtCs3iKAAy/9DawbYODY7Tdi4DjsQtbjkRWvDr4jKc0AbYBJSA2Mdkbgw0ATHMAJ5sjSF7BZ6DvJpgjEIaBFcbzLnlHvFaLr1R5R7ExIS2RgQjBGNK4ddJwh92JteGmLRyAgB5F1PQfUMwuG+w8MJgHCYYKbYAsl91WNG8nouJ7O92bcCPBEBG8c7FYwQwE7sX4EuweBKgrmCcChckLTWCsZr4RccNJEv0pCxewZgkfWjBVRF1gBOJTkNOOEEgvez8tej/mHuY9DdgA4OHYckSOASfUp1y8pkv0zvupZlbxWQEYACucZNXZmsygAjvAcMmJBI+meUPsLep/wDf5sUE+lq9tKIgiQpWS6QBsCkRHAA6khgh0sQxRjbv1kbRAFXBGJOSbnwm5IAgksEkqeIEHPKlb8vbVWEAB1Yp02wn6kq80jCOji3DBrEXxxEAYBrqCQtzwMgUlNEIdsgLTHETh3cL+IOESgLRh46r3G1PwGb4BR4wLBfQShSYmuQDWDfmGr2CauGYFFqM9M5o6nNB0M0/RylGbDUZoMULUvAAfoyJn8GEzSdKQXt8fHZyWyUcG/2qbdZpsOW9lWAuTIBlLmDPdVBq6jQhqBZgInJkx0r1brTNWuqiBVLMO2kt0AsiL3K44N9ofJZBovADlAqi0QH+Q6sJ/hmnh0JYrE1hHx7XR/f08AhysTleCdMGmFxDf2GieqnNC1XSTwgFVkl+lyiP1KVc9InEHOYjqdkH1jvlik5XKZFstFmi1mZHzA+w3sM4U9kiEI5oO5ZPXwkO5+/Mb24Xv0o5JIYi1hm5j0icTkU7EheDj0m58VLFfQdUfeBRIZP377TtaFLLnyAgl7rDGwlIimfHm1SO/fv0u/+MXP09evH9PHD7cED2CugI8BII71akWgwo+//30CWwhAhUhGzyZztpHyN1vI00jmQIxUCtwzwU7QS0ipkLkANPdaqwgg+TzBwGKAbybTSQZvILkI1gz0ue0kLBjW0nq7IrML7JruJekcjCsldOIz2XfPYymaaPs78JlwHUrL7XbpsEPyEj9DvmbHuS4pukNarzacuxgzAIMA3gA4QnFvgRoNPtjtHxNeTsbC5op9RowMArVgHIscBiqtkaybQQ5lgqT/iCxeGzDe7Lf0KeQDXJI5Bf0DiSOMJ+YJnkVMHwJGUUpntUl7+EP4He0ssphKll0goRo02kg45nkH+8KGmXLb+2yciWj6Ys/pYK2rz6QGkpbztn0p7WvyNfRVbFToQ+2Vpq/newK8wflrcGqwWRjAARtOdheCuEZiygjZFNrTOCuDdUvPK6YFgwedgMR7sXdgDgHQhNckQBhOuJn9wewbBiGgrd5/CPqYWHoFYNxSbGGZBs0HyTjhvnk/qtdQAJHsm9k/y+AOyA6YyaMq9NA4FMY17rlA6mDPiPfXrJK+vqXNir9U5H4yoCASdZifGUjhZG8GwxfQHOdZq2rL8hs12wPXZciO4HvKHg00J8Ryh7MO5CDFvIPEuNZyAVFkaZYA4HK2VlXYtYybzxYlUB1pq4pZQvtDsIEFMAR+Lm3MQCDXPKfw3gAK2gbmZJymfPFZI9HK+fsCIAR8n/CFKhCG5m4ZRwMlPf4Cg1FfRB6Mq6iz1EyspwrMofV2ke1ltq+xLixfhmf3es7vic/OJjPe6/v9vfZqgucklWLwG3xZtBMgKNjoR6AbIJ85HqZf/OqX6S//5q/Tu6+f0/Wn9ymNcDAcpGdWuouGX2MX/g0AHeEz6qwSTJEAW10YsBESKvABK1YOJnTJMmCAKwActmHYay3DWX0le8VzWh926cf1Q/qX79/EwPHjj+kff/xGCZUVwH6PAHHBJwHLSuJ9BIQrgDufs8nAAQDHcplultfpxgwcAHCM52kGAAeB+5BeEwgHfoZk5/IptMHwxiIBgpse0wrgjTaAA6x2mQ3uSWC+YILDmmKPOOkOcLDBwpbVqOVTApjDD8S5QqAAJ3o1X9pxkxLbKQAu3TTUWF7EWuU4GiGGoSSC6TC4eEnogfHlRXo/n6cPy2X6fH2TPswXZOOYpcs0SSmNAKCDnxM+MnxjsnHARpL9Is5JeA7sDcOBGEn2+3ze9rwg81kUuEDi5Rk+NuwRxiMAHLPrqzSZg21NbD/YU+AQEPaMfuGckL9vGw9QkAFmfOKIjxIEkMFzATOt1nS2J+ZNwDPY5mJeB5jRZwfGKgKgZJC52bO8H3Kc8AoGji4Ah6PY9fXbccx8HXNcB1BWfVmK/yQ3akZEsU2043P1+ThH8TJ4LkAF3ksqxUuMrQAcGuu8XmwPIwTeuF9LQqUdJff9FeutGD7DhzLjpxhUogokOqeOtzKuULGNcJyz7IglK/RBF4W045w5/l7F4Sk5FMyFnjt87mr/qtdelkzhGV4APO4FVYxe/WPm7SjCdJFCtbe0ARx+JoNHaL/NTlz3X7RPN499qw3eiNgi7MHX//n/TpMPYuDwvuX51xd/fv17j2S/3+ozQV6DFXNV7ac2+rNeCPF9vf+2bWGee/8dARyNfFJIqBRwah/0IWxxCaO/etJsZypga/2megyO5Ql6+6gjX9l1nX6ISXcuidfoABXU67VjWBv7WnuM+97/lj5o94OuGeel1lxsz9G+Oesx8pzN4/5nAnB0rY1TY9/93KVHuz7f3jNOXaNvfP6Y3/eN7am2df29b93Uds73O/X5n/pMp9rddd1zxvbUuupbS11+wSm7f44t6XrOi2/f/tBr6k4t4lOd8FM6tn6QenF3TXQv8nZHdxrLFrWTO/SPnVTHJmffhlg7LA5ctxeCEd3FsGTsPt/6x/b9cePyGsBh8EZd7VecgwCqthI8OVFcOej1Bty1QMp4hL5B61nr8To2dscAHF3XaM+1Bry4Gpy6307N764F/lPn27mfq9dEP4DDVcc/zWSe2xav2VP90DUPumzPqTlfP82pNvZdq3tMj7la9YZtx0W/O2U/u2xQ3/x+1Yf5gNnNwlHby3pO4Pt/awAOUoBnim2wcoBC2+CN1wAOVJgg8I+gGJM9UemEZyOAo3WoshayK1jVB6p0yAj7KujPqg0DOJDwmo/Ty8VzuhiAvjQSYk5ogJGDQWVRruMQbrBEBnAkVF4HAwcrZwv7hlkGFGhF8kQVtACusDo8IVg5S4v5VVrMrtJsepWGAHBcjAngYAKTgTNJLxR6uSKtQNtWBVQUCK4AHI+QR0DFkwAcewI6AEoQMwfBG2Dg2COpAgaOHVLurCijXm0kJKSbLjYLgTfwPdhClLyhbEr8XhIrQetJYgUkAsTAgWepNUZjNTXXFM/noVXuAEdE1epaRQWQCyiEIBImHSLBGeuBY0ja8hwtqSoAK7ABEryW9kAfkrZa8hJMqgQYRwwdUYkev2OSI4LkpnZWsE/SN05m5yrJAB8iIcGkUFSWMIEQAa5cBeMPsV+0dzKxxAQdgDGgtEe/4kXuE+f3IxBV60gGSCQnFxRId9CHwAlWwmAdCcCh4HyxLcEA/GqDibRXZjcRMEYADup6E7Bh1pEIoFlCRQs2J+hykqfBwCEb7II0BoQCzKJknJ6cNjEAHJZ6ExDEgbawFnUCJQ6jBG8E8IqySCGno4B0MHAEEwvXXu6Fso9kdo1gf5Ccj2SbDOLIiQ4COCTVwX8tAIcEbuoEY5FM0pipBfn8bwrgYIxBGzM4KRLaru5mpWSANyQZpAQlA5o5ShjDEkk4V4ORpYNi8ArYMksQAI4hgtuZtQXPFRWfrAgXgEN6CdIHx2tyOUhTaLEPgoEDLBzBxDG6hKzKRPTvADfsH9Nh96hENl5rMDhBrkvsRkigsX4yQGLoAyatWc2uAL0o2GEvRmQw+PHHb0wowwcWgE/sG+gTyKFgz6KsysVFVNQLwGFqaNPrE6AHKv2cVLMcAcABAggh+Y73ECQCJqgAcIwnUz4fZi/3EVRaBhgQY+xgORPZJCsYkCUEgALIpswXszRfStJlvpgTyEHwwHSSBiMAFHRdyZAEJT3uA3AAZF9WazJvALwBoATeI6kUMSgUlj5V9+l5BOYg4IFsFWOCG5yE3z8+E8Bxd3fP/Y/x/aii9hQD8GSxmFHy5eOn9wRwfPhwk+Zgx0oAAeyRgeKYom0P9/fpxz/8mDarDZNw0/GU+ygAAg8PkE3ZEChA/yFgXmQ8CJYJV19jjGWbw/YgsRKsBDWAA4wmkE6BZMpsJrkcvASMABhN1dHYZ10VKimJYN4A8IHJdiXFM5143Fb+X0haISEcrBsCacBnOEguZWu2jXXabjQfAWbBMwMQZOkfsJ0hMK95onkn2SCAJjSeuKeS9IVpzAwa+EqZDTA1kK2hluhQRfxus+Yek+cvGGmQLAXLSAThybi2B0vIlm0lEGqz5fgoIS8KeINNZMTkN7BHDOAIWauasYKU5FlSTiWjqIx20rxxDq8KCjJLU+igh9GNPcvB1VLV+Oo6Tufl83DYEv7cBJUQNHQhBg4w8GCdZ6BMgDdon7mGCrON5QdU7a5EMeYNABsA0WDOA8DBPQUMA8H2YACesIVNlgPKeUEqKMAZGnv4SQXmb8CxmYDInhE20GcU/Kx1UyrTfS+fP8QyE6AoFxTUdMkV2JLbCOUo5F+QnQbgr+r66AODTS0RyGp1ssOMKnp6zQMDG3yOYPssGRcJXvoLkSBWYlYdgXnH/q8kojhG8FwCVO7n5xwlC5uARpmlwhImHFckS8XaYh9R7Bz6rJi+QsLEe38jYaoZatYeg2nUFvUb/UwzegXLHH2kAIvIjwkP00lGU+KHnah9FtqnWB9IwtuOZhCTA/cAF+eDbplH+J2Yp8QOo8rn2gc1C5DAZGb+cPwonzNsi4PxAvuApJokJ6S1oWujIfD1ppMpv39YrwhaoaTLdExWKjIY7SXhBV+FZyowbGFvGVyk4WSUPn39kn7+q1+mn/36l+nLX/yQLidg6AA94yVZODKbTPgQsJUGYmsKBbtOnIl4TgJI7jIk9AiI1vmIiWIDEQKAZtkKr0UybxDoBn8AAHwBODaPu/RtvUr/cvct/UMF4LgPAAdy9o98TDNwxDy0RBPlezSH4FcRwLFYpqvlVbq9vk3Xy5u0BDPkeJZmQ/gleg4BIRN9H9gyxSLkT9Ov9NmTLBwC/6x2q7TertN9zcABYDSB3JqbWzBxYt/j+Rl2rwA45DRIpo9yDW32DYM7KgAH9wM2Ltg6OF1KwtTrxiclrv+cCPYzAcTkYpBgnMi+NvxLsT6hF5bjUbqeTNLtYiEwx3yZbiaTtAC49CKlCW4NWb/9Ll1ACgmMYAEeJcMGz4NPcJzT5WiYARyebwYOwjaJ/UntojwSJM3AynR9nQDemF9fp8l8IeBh+L70tcPmGcABX5zA1ctL9jnmsVwSSQHxyI3/DOLIcpflDMJzdTBwBIpZ8yr8e+4J3gMidqMzL1BFmjwZwBG2hHuNgioZ1OpW6RLe+4tNacdu632b94/9R1MibCeR4HHlsE8AjAsIWuZL/dls7jRkVTJT3+dzU5by0NkNwAExuHb8a4Qgy9nd7+yMUDoOFvIpjgPaf8rzmT6w/qnrSrGBpVTKuV3v9b5hAKE/q3N1LIDcEeErVUAfy/0alJjXXcWuGRfKnVH6xbJYAeKJORInd4E44ndmKdbXPGFlk2rQYF75EV8IIIYBwTFy1cCELxBxF/kGAZaJefSz/+X/IQNH53B2JOLVbV1QnCaLgQExdWFq7cvV81o+2WkGjq64c2cs+s8E4GD/Vsl+/JwBHBVot5bPqPurtFXr2ODXt/R9XkvVGJzKOZyK13ePaTXOPSCSrut6jrWfqSt/Ur+nb2zbuY6+fMWpPMar3ESsLoPl67H1e7vmrt/XHoeSsxA41rnR+rnbtl3XquR87dOeGNtTz9q5mM/8Zbu/28975mVkp1t2ouvafdfre8ZT7Tt1j661kvecDlDTW5732HtPtfun2IC6j/tsQPe8P/5Up67VnhOn7tEL4DhnIr/FuPmxTk2C+gHaAYYug9O1iNvtOmbgzmnPsSHpMhztZ20PQtmoSpKtvocNVnOhlo2pb1PoM9pdfd81dqUv3grgcIKgVOiqKimqZBtfy0Gd1c6Z1juo2+1KBqVv25ifmtD5WYPyXoeepoxKe47JwakDc3xHcbRbE8B91zd3utrYt9Gfa8TOnac2mArWFHkHj4ecgH87AI5TTsM5dqirD8/pr3M3Qe3954I4ylpoz92+sT7lBHb+3XIMrJiO4GP1lUEeTXQlK334zBXoDjQ1mQ3qDfdP0fedEioVAwc00aXjLi1jSaj0AzhYYQU67UcBOFSdVFgYqBucA8GumlDg1+tegIOS8iyB/qCLRGKPiZxhmgDAMRunl0skoF7ScCz5lFyRSgDHMCoJRS/eAHBw8oSEStAEO1GIhK+AZqp6cjIDlO6HnYKISIIi8TSfLdN8ep1m02UaXk7SwAAOBPuYYAGII4KhThTgGavKAx7lopIHvzcDB5JKlFABcOPpkHYB6JB0Apg3AN4oAI7D0y5IXZWUQ3TFFOENAMcAetpI1mgfMAMH6YHJ0hC65wQbHGfg8PrjnPSBPUBMDthkleDqUCSmBgNs3E8CiihRUyqArDnv65d9ohyCLaFCWZMXVI+hEnrPxC5AHHUSX3rjmtNIhDu47cR8sJMyUMt5G8mmmKqar6HZnisu+fgKhDJB2jiYYMBd/WeWCgAsQMGPStICkiF4oePQrJ1P2tKuKHUSwQEK2whXwWrsoOctUIcAIkpMNWyXQgnBpqE9mUlJA2KCuUR9WyRntEY4eTUNIrnDMQwZnvhDmFiHm+IjFYBD77N0SmiMxzys/cRCr1r62UkErlUANSLQbQYOjj0ZOcpY83mriJz7w2AdV7dpfQSAgxTmSuQyARWMNez3sOklUVIzlziEVapx5Stq+8q5z/gdkzsEJBVGD4JpMogDyXcBUgwSoO9qgAP6leZNfqz9VhWiXqRL/DqCrDWAA0nUISvSg7UFFU/BBsKqP34v24eRQgXjCKCINEiTi8s0pl0ZUzJlPJyQXQHgDfzM9MFLotzHbh1MBGuAOCCbgr3jIOYmyLhEYNnz26AJJnqgSY8EJsFkAzIX/Pa3v2fyAL1LJowRmAYg/SUGAYI7QoaDbAp8TSPxGnaAABHt2dqX5SejX5VEFwhMiTexcyBJLnYGVLSOub8B72JKfthx3Nf7PCnfA+yDfQwAjimkLRaztLxa8gX5FLAhALiB6+NZlJS7oD2jxAteYC1BUgigQiTYyY6wppQK5Eko4UHaeiXxMg1++O94LlKgh1QNQQtkAwHbiICNYMIAgGOF60HWJmQiCGCJhO3tu5v07t1t+vjxffr8+WP6+c+/puXVjKCNA0CF+03Mm+e0un9I93d36e7bHQEN89k8oep6Mp6SpeIuWCjuV+tsn3Sf2NsJShgLjAiQDv+VanAySEwlEwI6c7xX/Qvwxozfk1lgcMn74QU/B4m2l8sX3gfjKfDGpEilAIxkAAerE4u0gOZDJJ4NsCEDx57zerc9ELABIMQD2DYgkbJep+16S8YNvADwQFvIWBGSWAStIUGJBDN8MMxnzj8lO/E8rqKWLVH78RJQoAAOCLxC8nAPhhutNVRhX19diellsciBJzO2YM8kaGMdEi8BrIGUTgZqEOwRlNVR+cr1Uie4Y/0IsGB5F581Izgce6nWWpFq8H5mf6T8XHx+M2DVZ0n78wJWgE0nGGaifzLrg4EcTiDkDI5AbGiv5ZHMwmIAAGygbUyWTol9xwwQuA+em3bQ4A3MyWBzYRV/MINZukN7nZ7Pz2tgElnUArSjv8W+4mzNy3Nmi/EeVfdLDRSwbfO+l/cIJOwjGEvfnO0pMlbtSkskmZWAN4BDYGWsMT9DGzyAe3L/DAkiPIfH3qAK0bpH1W4lyWhpGSTP/WyqZJZ/hL9j7uaCFvs2EWswWjLv2QGYqSVr3AaD37gPRRuwJ5NtJeYWpQ6ZuI79OfYQq3viPgQATad5X3Cfe1xd8VyPlceekmk5cS8ZDXze45VZU8InMegCTp4ZCOqxLkC+0n+8L8ACZOx4JLALcktun6S+nPCHXJkkUfBiXxmkMhxm6aGaCQbzgGfI+JxlNPwM9HnBJDGecL7B7uCaSIYLgDejv/MI0PpmQxA95TgCtH0BwMl0nK7f3abbjx/Sr//6L9Ov/+Y/pNEM7AajlEbDhPfkM3SVjPR5gX5RgEo4l2sJFbCvEQQREpTwp8GgEPJThMIQOKt5bIYVseKIgYN9hp/B9PV4SHfbVfrt92/pH/5QGDgetvu0xp70BOYFATj0EtBILFryVwx6G2OfG43TEswRy6t0c3XLr8uZ5FOmg6n8VALw5dtpjwupt2Aw5LyGP4l9mwAOFRKs9+u02q5bEipihBOI45lAPwM4cA3LftGWh21vAzg05wLY8ST2EjNwGIxRF2spNqu91mu3CeBQTCX4UATewJ5kQCGT4VFYEHEGWbYXsnCMLy/TfDhMt/NZ+nr7Pn2EHA2Y0IbDtIAfuNmkp/U6PW+3BHOM4e+iLwnmEdgdQCECOLB3gs0rbI+YqOCvC7RFP5DxiEsyxLwMB2nx7l1a3t6kxc0NGcPaDBwEMgQ4QiCLp3RJiauLhsRRWOsc0qpj9fze9XcBzqC94HEvGB8qBg4zKZJ9goATnXtxFvAY1ACOfC+Cdoo0R/MMWNiauuJ8JQavR+DZNQMJ5YdT8oggnyJvyvYE84OvUf/d+4tDht7qHZvAmajEFQyCD8lT7GWUX2r+q8+l9X5dRyTr/dXviY0x+1G1XSoMHBqT9j/fkyy1MZZ1n+kcqDiBnyevFwNH6iRjq8801gH+0RUKw5OLbeOs73AOn9EFKk4ItpL+jurl/sgsKj4nF+aUV7GJBsNnxAxjTsSRtwBdcr/Ij5LcWgGuoC9++F//Ls0+//wVU0tjfF6NNf9a/bawvbWBG91J8JLLKM9XABx99+6KMXfGnf/MAI7GXLLfHOwbjpV0+eexNWrK14xIrwASlbzuq1mvX7wl7l3HV+vLtddj/be2Pcr7UD3qVbvzOPQUobftQ/ux2m3sa3Pfs5/qj855knfIJjDn1T7RYlfLtg6xYGcAACAASURBVLECgnm8aZ8zgKOMo88yBV8ZrMQyK9k+nTu2p/qzZ9oc/XXdR35j1+/Oufar+RMfOvd6feN5qo2nrt/Vrrzn/BsDcByzwefOk+55f3wEu/qo7zrnXL8TwHFqwbqJfROpb4KemgDtz3Ut9vre9UKrJ0q7XccW5Llt6huWLuew7zmyccqT+c8H4KjvdY5RaL7/OIBDCce6eqcJ4OCBOSdZqmCaKehYqalkj1Huzc2PS6g3af56zMJK2+8xKjwCTm1Hpw7eleduIqpt+I+l7bOT23ISujbIY/PsnDl4znvwLHXgqzBwBCUvneaovaZUwNv/nduOY2vgnLXUdWhpf65ee+12Hfv5lN1q36cbJPt6Zvi80gZRn7rfKQPeu7EGiMPakkouR0Ay1gADPrnyz2vRUgIFyNO2pfUm1mU/T2327sNTAA4EyWoGDgM4mJigfIqqMkltu9ukwy4qfkFB3KLh5Py37eGh21XnBcDB57LWqE1MgFvcT7AmJfGF5MwkAzhG40EajSsAB+nWUaGiZCuDmKadzM5pJK4zgMMJUSXqlKhR8IUUsXjW/TY9I4gAndzxNM1nizSbLNNsIgkVgjWSmBVQhY4qcVWLVRIRDK4q+e0gT06gIxkEjeFg2UDl2uFZ8ilbMm7sycRBxg2MwX6btvsNk2UAcIiqEqwkLQYOJKFZ9agkACRUWLkXLALWWS8AjgjAI/XKyjOBKwywaK7FKGnJAA4luBxgi9qQxoHZkiyupBcDRw3gqPTpHcTJp0EHNtR7SuBHpSTGLEFDWgAOsZQIACMQR8jTENShyn6zZpDdhSwgASdg8j5AMNWc5RbopEKma1eAC6AB+0dlr2RoOPbNYB4Bq0kDwCEwiwNwbR/L+6GT+llChRT2ZT1lgGZUqhismfcfV2/mKiMHaxSEdJAT9+fcD8YSgjmC3UVViwJ5aA6HvxAgEeur68jepJe0DWaCIyqo3E+CeJmBRTIqmYknX6euNPLYR+CcUiMhF0HqcUmosCr+6RASOpWPZIAoK9UiOBxBH7MDSYImABsViw2ragnOAhAnnhN9wapXVcTpmk5EacWwf1UKpQRcdI/AQTr88hrsd42JEmBR7R1976pgggQiqQObRC+CwJjipgm8AyCPbO8ACbcAcVxEkB3hSdBKe75H4VJ6CeAGbB4Ctwgq4rMAbowiiD2+GBLEgWrQ8SWS7FPaRiTnx6MJgR1MuDw+M3EN1g2zb+BngDoYmI1KY1ettwEceC7MY0qapMt02IO1YZW+f78jeMOMBNhHCNwggEHrUcxNAlwApIDvnYRykkX7jKrPlbgMloagvEd7BKrAPqO9JrM+YK5ijCjzoor8CE2WZNtI1e+4NufUeFgkU64DwLGYpel8xvsgkYb3MaCKhEkkwCCZst1sKPmC73d4gc3E4A7IXiARtDeYqcwh70Na3y8CcJhhBiwD4zExPaDfB+PChqxTkstg4pJV1Huxhszn6cuXz+nzl8/pw/vb9O7dTbq+WabJGAwXeB9AoNu0h8zaDowTD2QKYdX+S2LCDut9v3skyAFAEQAdcE9X1lNmBhIzU8mYFHCaA0UaW7IcEJijZ8BXgBzwmgTYgcwbARLYgwmGcidg3nii/BqqzjMgh3IGAICa7UX7Zq7axrpjMg2SD3jJT1ClOKTlxLwB9orNeptWDwJvfL97INvGBi+y0OwySF3yGQAfSpoEDADaBxSAhv/iOWogATrSMjaYkxPMz2AroS8YIFSyckEeBiwMSFbNZmm5WLDqHc8M1gKBNgQmoQzM/pC2wbzBthLwckgJwA0aLNHUq09rQD6Wgu20fJwR+jFAUcIoaH3x+SwZFX5ZrvAL5iBLJXadHbI0mhP04ZjQ34vEO2+XmaiimIH+mPxSgUnlbxhQLV8pgHujAhxyxTKubUYcJ2jrQD7tLQEcSLCOOC6UQIHMlIELBIIGu0Ow1ul8G5TwMa8laSEmFc1/z4PYU5jQZ20j14glVOrEPfqO5/9KEsU+hmM0ZpgR8Nma1mKC8bmjcebQ9Mp/awBjIobQh68v79Xny/kogIjhVeQ4QCTGCdKktKNsGz6XMS8XFwFKg/8e/D3BSKbcp+XfHD2WD5IBJgEKafyMBDpsL8AN9Bm1L9PGY60Ga5/lhPj72P+5LiCBM9T8ySC6mKO2ZZmeP+Z/HQeRBF8A8KJ9rHyPtVSuUc4XcscAxDHDnYCIeBUJJssM1b6LwOOcu8MC2tG8UNGJ2D3UZ2TgCKCp54dBmDUTDNqK33PvoFSNbKc/I7k8JMIjHgIgyAUIwp4lNcZznZgUJUu1TU8B+OR6jbPOZD5Ls6tF+vVf/fv07/7mP6Tlu+s0v71Kg+k4DcYjvS/WPeeVULcZEMOEL8+gAHAYxHGZhgHG51ecg8Sfl8+5GWgQIFr5LQJ8GuzivWZHAMc+PWw36bf338nA8Y+QUPn2LT1sdwJwmIHjEclygTgEJvJ+/hgJ7JQE4BgRsLFcLMm+ATaOBQoLGgwcYBGRlKZksoYCTRGUbelHgDYeCTIRkOOJ7Bvr3SY9xNc9WUQERsgAjgDKc27RDisGI5C7CjoEznjJrCVm4hBDh3VP5CsTqGD3tSp0kC/dBHDkGI7PnrSCmv8GF3L9+P5k8QzmCfvelA58SaPLy7QYjdLtYpneLZbp/XJJZo4rzB34JLtdutjv0+DwmCYAewJMTH9bAE6dixL7DnPXzA3y1S3bdZkGsP9kdLgQsGgwTPOb67S4uU7Lq2sCOLhmAjhsCRUzkghILRYjXMcSkugqh07iRKZxMJMf5roPBsbcy7nMsic+1/IsEQydmUmEb5UMn2M4PtUSPGOpK4PDqzgLd6cYy6YPV+J1GMv2Ht9k4JBvnYE8OA9Uid0McIn78iwdBYu26WViOR1fCe3kcHXIfMSJLUGuyxIqLRDEq1xH1Z76DO89lu/PCV8X7YU/lAESMSYBLoztosx9OS75bOwx1lm8AlO8AlH4StXXNuglLmugi/fvRvu9OIPFKfOEoEilKlDzWGrNytYG0iN/VZwt5mgjdxFtDABWcPKEDxPAjAApEqsSPqX6t/SngNCRL46x++X/9ndp/vnnvkFHp5RfaXxbOYj4s56v+L1tIEeJA3UXombfpmpBV0y6Kw5d963ndA1o83h5j23/XM+pugO6fGz/rj3XBYaXT+rruyAvg11eYZDKem/H75vP3g9eqtt7rL+6+q3r/TKJlR1qLI9mO7qu6c+2r90Vn+/q6/ZYtsfAn6mv3772ufNG0boC7qrnYG2vsi1v7L/1kvEZxAVu8t0Yz9L/8tfGAoutpj3/up6ta2Ge6tOji7nT/PWP71uu1dX/x9bVsWfzmu1bo2270TdfuuZN/btTbe6yT8f65FQ73nq9dvv71ldXmzrX6VsGtPXevuv1rtW2hMq5E7w9+H/Kh6sNTXuxt41qveF3LbpTC/GcyXBsPM4x7GWDbVZER2ahwMRstyIA0uzjtzFwHFuU9XW7J0w/gEOBLCcnXEWr56rHwg5xI0jGRF4wc1T0p5192APg6B6vms9bT64+53cNBo7awW47PhmuV2qT+uJCvEfd7mPOzzkG5ZQTUM+hPoPY6P9ICJmFozBwuNrpGDSle8afWitu11mOYMct+hyHTmeojZJoIfxOGdZzNpX+NeS+a/bhf08AR+3sFzBVJFAiuaszlgMRNQvH+QCOY/bzVB+j/84BcLCSMCRUugAcSlSgAlhVUZBQocYraW4jEBuOnOn7feB28Lw4/AZwAGgRic04pOYAJ86ttYQKaNoHoLgE3a6CfNRMHuIVB4tcTaiknPR5W9SHYYtIpRyyBAysWzYC1PkIUgVoBcFDVMEgOTmdoop4maaTJQEclwBGUD8ZbQBVtqvFa4eXNTtxMLywOmj+ymqzBoADoI1D2hy2BHEQwIGvwcBBAMcTmDqQDIpE9CCCkahGRiKBAI4hA34EcOTks2QgmIgO25QrXiOhjoSN/l4AFsVMeK0ZjSIwBRLQzXVqux+MANxvgnkjQC5iKgnZAhKIqO1mClGlW+VwS2g1B46KhIoAHBizLSRmkEhE9RtlaFAxiSBpC8CRJVTEUuEYCTSPkdRmYjsDrsJfYHMUgEAgGcGxzFChrJtoclXbF2q0CCKjHw3gGKaLF4E6ADaiN2F68PY8jSq5TEkeVPb2VxQIlz3J39cyaRHcEM2ujvtR4xrVrgLe0MtgMC4AES9ie6CUShKrACvO+F4dCbXHxXOQOcNgDIcUzTQRwV1+UmCDBoAjgvkK6Ou6JXFJ8kfFgGrwhZkqSANtAIe/f0w7yguJhUHAiub657OGHI4qdkI2BxWLEaAQYCNerGaUfSHgB0kEtJYBtwBwhF551cMRnAwfjmOhuaycfqEUFnjDe0YwjUQyMoM6TN/v6uCYKxbhyV5pMNng+gBwUL+bDBopDQPIgXHE30aDkBJgHE7gE0qXIDhNm/dMIAZgRqpaHCSCNyCfEhWqlEyZzNJ0Mkuz6ZzSAQB2vEDXff+YtqtN2j5s0j5YJDYPazJIYN/gvhWMN7DzTBKhoprgwAPnCRIrAHAgub1abXIyHGA9JO4F5HpOq9WKexOfG1XwqDqlHMKY1cRYawB51EAP/F5gnWGw3ShJpao/+dQLsDnMp0yE8P1BrcykDRJTB8uHkS4kgrViRsD7AUBEm4ZItI9HaQbGjeUiLQngWLDyGexSCPI7MEbwBuZvVDGDwQGvh/sHynBsV+hDgDbAugHghsCUYG7g/k0QjuwvabcjiZUZOALcgv7Ba3/AfncgOAZgCst4qJJUQIWrq+t0e3uTfvjhh/Szn31Nt++u03I5T0Mk/gh8AXuXGDg265XAG+sNE3AzgAZGE7YFQIfvf7jjWFKejZTzB9mwwQXBBQCLzMCsEswFOjuEpv3gkns+2x4SEwBsQIYGzBIAcGDsDRhAwlUyJ5JaQMIKS346DZaEuM8I4JKQEDBwkfIQlDWJiloAQAhgRUJR68SgIIE3IEEC4Mom3T+AfWSVvmPMVgJvQP4G4zQAuwcTMZJL2e4EokBbOecRKMV7Qv6inFsU1kayFQABgFwgz2Hw1SNkC8AuQuCGpBHA/jCfYm0CYDUJ0OSlwDpIIAIUBJ+Oki2HtCWIQ8wvlJRAv2OfgiQdwRtImgvcQ9kLB/zQMvRfnMcw/wEcyf59sC7QF3OSLxwGJ3gEXkKle/Os6OeXjZQkmoPnPv/xszpxxllR9OoGj6ji3j6SGRHFHEGQGNmWBOAwW0QGArMKWQw/ZJ6LCnsD0Az4w/PyOgBwAAQC/xTV/KStV2LAwAV+BQgmJI0yqCpAYrX0ice3eS6TuZH8jxjf7FvX54F6n7EfLJ9BbCFmW/AzeD90Au7V+SyzaKm3G+eSKqmS/YPwozQy5Z+p8e3eZcB3HN64RweYkPaNjDVKkutaOk/hfUieamMNoBwqqDGPKgCD55CqlcEGUGQfcyyCACr5erBJm+02yxV4Lei8IMAeQBzyM/U7S6xI8qtigIh+8lgUQI7an/d+JIED8EfwRwA4vKZKDKH4DkZuyn6CvSnA6xWAgwwO7bVGJrjwXyKxLyBpiR+BMaqwhpidCkl/JVbZ7mDRsi02mAi3IwBhJxAYXpyXBFcKEvH0CACpQI1wC7eHPf1T2mcwccymKirg+O/Ty/NjBkRy/LFeJ8P0w29+RRDHx599SbefP6bJcpZG07GS5bRBmnsEIcfxJfepfb8AcBDIQUYOs2/Aw9J/BihwksR5l34CAT5iLLMsGyW1cF7GOQ4Ajv02/e7+TgCObz+mf/zxW3rY7dOGfWMGDox5ADgADDWAA88dRRGUUBkN02K6SAuwcCyuKJ+ynF8JwDGaiT1kMEpjMJUQTDbm+U8AI8Ky5WtZcjBAHARw7MTAsdpu0hpgTEp4SmLFAA6zHJopBgAODW0HgCNki8i+UTFwcC5QPyrOrxUYIa/Vsxg4fB7RCQf7E67NxL+sRLZx2gsKgBAcM7DNs9EoXc/m6d1yka5ns3Q1GafLx6d0eTikIWT6Xp7TbDBMU9h33MW+H1kdA7iL7Y/gDPgLOidpTcrGKhYhfwxMGlfX12kJAMfyilJvsH+0V5gMz5JQMRjTclte205QZ3sOP6+SrEX/EZofDBzZThvoEOAXaaJp/uIr7JPjwjqHlfNNBjxWzDO2XZlZJZ9jjRHRuSuzWFVgiHpfauwjVRlII2aMIhWfXxwXtkRPBnD4HCdbRfmlbHsjxsS+MjuAraIk3QJukOXszOBKG6ILNfc7X7va1zKA3OfjqihJIKMCxCi+kQFQBjOW/ETuJ0tbZS8nQBA6jfM82o5zVbttPkOHIcxn03gsPVfev0uCm7/PMRiDpfgpjRRNYQHA2PfgOysQB8E2Uegm8O9rRm4/a0k5l3Oypb24vmOvz+NRHKScMchSxSmlXwHA8eUX0R398fbi6xS2jWpo40xVWMT7ARzhoXQkw7ti910x8OxXt66RP9/BwNH2x9yf9fVPxYq78hu0Cz4bVQAO55TyXKhAW3W/1d/rcTQGMgfyi/WvmVzvyw10PU/fc7WvkddxXwPPyV/U4I+O7/vaXY9pe3y959Vj2B7Prp+bfVv6r/RHvZqilyugV7bhvQwcMUbB7Gq/XvuEzlzFjrXtarmf25ntQ08fdg1Le684MnQn/3Rq/veNQ33hvvFt37xrrfddp2+Ntvutbl/fw3a17y19eKrd57Shq90nByfe0DhTVh861e/njO25bei7Vp/9fsXAUTf2VMOP/f2Peai2wakdhPZErDeLrgHoG5Q/ZqD92XMMpidd58ZYo0WrSVRP+nKPPw+Ao70o1M5IWMWBqxz0i8Z1bYB9jbqvuwAc2nibAI6+8XE4LJ98WxtcY0FEgq1rU2lvFLnqpdo42sjX3Kbs1PcvP7z3nEX3VuOE97eNa9cm1J6LNWBGgRezbzjQ5krltwE4TrW/vRZOOoKtLu2zO30bQNfaO2ccTq3drpHufvaSMCzXbABs86VO2dFT7T7W97VtVFKvkh9whUnrAOt1SItSVb2hwW3bc8x+nmPjOwEcz48MZCJQpOpZATJqCZWagYPJiszAsVPFLxN+0lG1hAramuVT4lkcoFWQuUn1b5++KaEi61cDOGbzCcEbl8NCaU+K9Qg0sj+jYlH30YE5y17Y1mSd7qiyezxkbWRVwCvpgwAcQBOk+z8c0ggAjsk8TSeLNBnN02AwSUOwcAC8cQmqdwTKCoAD42iQhBOCDFeRWS4kLJA0DSkIjcEuHZ4LgAP6yZBVIbNEJaFiqRUk2HElSac4QSEAh5ISSCCIFUTsAQJwWLaA7bOMCQ9TSsSjGtksHK7CU2lDZa+y7TaAoxx8DdqjS8/AkKrZxLwR7aHEgKoGc9uDEUr7ljorr/CcBNL6QkCR45VemLAHyAWAl+0egUckxNCPqjRGIJIa1dY8ZwIg9sA4TIKRgEmRLEUTFbucsi7riLAgk/goJvOB3riEAtyQjAr62gCOscAcBDzoubnWLZUSSXwza7mCVAAO7PmqLKsxlezbKlFW/1xXKwngYUClmDcM3rD+LSVHAIggpbKoa1lNFv1cKm8qcFIGojhR3AJwWGmHgSbDSAIAEUEuS6kUBo6C7M8QVld4R1Ue/YkATyhxooQC2k3wVQXgqJN9zaCLdekFZCDwiQk8rQlJ+USyr/o59zezAk4qwpaC6jpYTVxt7uqH6BbFmgoVMMZSyRD0c0nmcMxZDVwYZ/DM+D1YWeiXMBgZVaa2drnK/ILACwCS8BVADgSs8T21wJFgHcoWI6Qv6Q3Yc4D4XBL6nAbPifTRE9BHQxseCZfhJE3BanGJdWwGjglZOMC+AfvyDBkIJINXm7QDaANSKpstGSQA0DBbVQbrQJ8+AEqs9CVDh7YKzAskmB/u19qjnp5p8wHgI6U9pUYE2iLIBqC1AG9gf8A/jAreg+Q7Em8IIGY2jah+zNT1UeWNcV4sIJslenlKm2A/eX4ucmOPTwplYn2FjJXWoBhAyKoxHlIiBZIelExZLiijQmAIGSQsm4JrJFYbC+Si/RVAiPV6lR7u7ilLslkBECPGLO6/wZZR2EAAwJK0havs2QfPSEw+ZnYSgEoAEmDSfivpFCTzJdmkKnQnsz+8f58+fvyQvnz9kj5/+khgy3gC6RokrjBWADOAKWTNtq5XKwJLkIRczBZMIiFht1qt0+/+5fcE4mAsvb7RTwBmUPpkCpYIAVp8AkLbkQjB+yxvgX7GuMyXYjNZXl2xn/E7SiuQVWJHQILPG/AxcN3pVAwJTDyGlEwGcFS+OvrNNPZIIoL1BGAa9T3ARmImA6MI5EcA1oB0ihg41unBQJUdEpiaz0ruKtGD8YCPxcp+JI0IqhRYiJTp4TNiXeIClJcZDwneQJ9COoVVsmQIAevQowBMoxHBHWDcAHgD+ykmhBLPjwTqYKwx7rg/ADw7gFywngBWIMDKRkusDDrDgcWlSi6bXjlAHvJbzXQh15vPUMl/mO0swriqkLaEUbpQUgz2qAbfRUV1lsoIKgjeK+y2fSD2cyXXST8sgGIElgDQChsx8rlMci8AvNgmEKgXSV/4t16LePYicaEEkSUKuFYA2AgwCNnP0Db69vJjdC4o1em4NtlCCMTAfCz+rPXpm2cBOQz2j16fK1+fnNrnVwfjCdqonlkAmlxjzQs1zzwGYDrWnj2CAOPVrHNFmoV2MQCibp3PS/Lya8BsQF0C6IN57SpxSTweGqxnYhUKMCDPC/KHbDcE4zFAtchTiDVB4HOBaYDsKLkq7CVrAjiC3SPyzdx/nw3ekHyLEtoC/gmEJa+O9j8AfJySbGcAlStJGbybwMGnR/qG2BMt7yiQVABUMnA2fOoBbJnAIgBPiSUtQLC5ylnP6XVooA72cfsx7h9JtBVwlBPQZp4ii0D0t0EZ9l+978LuZLYgzHXLicReIHCZzh8vz+EHQq6AbHYA55sNRPPcYHSAETCSsLVoL+/BvXWQbj+9Tx++fk6//M2v09e/+EWaXS/SeD4V8wGvHX5UrEGRxWieGSxOiEacByTjgHNSyD4SXAzGrUh2+9wTADbaxZhLGdAX9hXgjfVhl1a7TfodGDj+8Huyb/zjt+9pFQCOx8eLRLKzAMVhypuBw+wLaqsAB+PhiHZ9Pp1n8AZZOADqGM9D0g4AjnhRhmxQABzhR+LaZN8A0B3gk6fHAG+s2N4N9k4COILJMM4nOk8Vtq9SUY+5qvWa7W8N4CD7hgED3QAOykzlBJPnfYF85/2kYh/ImfdIJhMYR8BnSONF0jEXvcU8GI0Gkg+8SGRKmoMxCYAX2ETstc/PZN6YDodpOZmkxWSSpmSzhAxJSHpIAFNNoKKewF9cR3yOiAWRweeRBRXYLz59/ER/CiwqAFgSIkDGMwA4wBAi6TYyP8HHInNasM+EXwS7ZSYMwowMNKgBHNG2HBujUY9oLqRsYnw4ZgECcWU1j/vxDFoyIWedbbOejWf0OJbGkb1iWXgu9qCR7IszZDvWFe1z7Nt7EAsI4JdXMiOUQanix6wDivOw482eL2x7nPMVwS+RbfWHeUP9JtkkgwTyHhx2o/2z24nxw/xzO/JZMViXBeCIXS+AB46osEaiEQ8v/pP27AIg4ZoLGVQzCNk/c6xJ11KH5u9jPP2zmSflo9lXq3wIM2zEnsae8xmWc7/FphEFF5pk7uNIIhvAwaVfzrp+ZveZWTRi08qgF8b4XWlT9V3+XRUYeQ3gAAPH61hx21sqeQTnX/QOt7ELtOHfNWPtSqafE5vti0v3xe7rNrfjwvXP7RjyqfYUu1vmHb5r5DKChaMZd2rmxE7lKMzYVJ77pwE42v3Tfr68V1Qd9icBcOjC+ap9Y1CP06k8TLvP6jnRNY5dc6Z7rr0GcNTzuZm3eF3oFFR/DeBajptSUrNZQH1uu9rP116H/rndt33vO/f3p9Zj/fe+ddn3+3YbTq2D9nWK7Xn9NKfa3WUT2r/7U7X71HO9tR+6bHDn2q3WXNd4v6WPTs2Xc2xLPUcvvn//sQk/q43OiYafakyXYXvLZ7oWua/ZtWHY4HQt0lOb1TntOjVZ/feuAe1ykLKz2MqldxnOGm341ra2DXp9/a4xKlT0Cvg4CFmQ70XXtH6uxpi0dANdqdMGcXQ/a4Sdotj65PO2ABw2SG3nx8+SqcAjsumDIO9aJ7sD73vy/vGGn7qQz/lc7eT0bULuS/exgyy52tyI4TMcyrcYy2ObZ99a6FtL567dczfs9vxGe966OXf3xb8egMPtr4295kckllnF3nTka9uo7yPoGYehtj31Rnasr47NW/8NAI7ZHBGGfXqBvMCLki6vABxIvEUwkoH9XZFQUXAKDByiSBc9roILrk7Kcz9kBvhzHSgLzU2s8Xy4jeqUAuAwDaKSNqhYnc7GaTqfpMvhRRqMLjL7BhJgDMY7wRaJAAYhIgHhBLVpvtGnTP4yUYHKPlTrI+Ai2QhWUpFuXckZVBYjqTYajtNkPEuTMSrNDeAQiGM4CAAHGDkATAiUuavmaPMqAAmCiv6vADi2vCckVMC6AQYOBADxPQEcu03a7fFCEhJ9v0/PF3i6pyyXwAN5JCkoccBkAmjWRxGsDPBGIKidqPY8BODAGtWWODHQIIP4TJlbUaIrKWEJCa52MVVkynIEy5AUV/8AxMHrE8iginXuTa7IN4AjH7vDPaokJZjkltBHgFzEwLEhEAZJ/H3aMdgo6nwGIpmYEutETrwGHTklJczAMRAThwIclqlwtQCqBDVHy+G9ADgKAweqHPFMqJBF/+Or5HYkTSP5FhWjWfZAyXQzCzhhwICuGbcwd6ICw4AAB6SzfXFgrAJQMfiSwRgF/MJAEKswIS+jKlfSgj8HoMOfcRCMDCIFmKPnULC78Jt7Z1Flk+JW5gIxtbUBHQqeW04lX8OVkyoVzevFrByuxubapYRKsC10tgAAIABJREFUMDgE+woqRQXyiM/H+ssSVxG0dFGUKfA9FxnAr+yJqzM9TznLo5octvT5CUlWrQFp9Wov4PtyBUOsiaoyKycEK5YNVd82JWMM5nDFEy6qfguZqvhKJhu8ArAB8AYkUADEADiJrBywESPRMVPCqZKHeKEgu8AbEIiaXAzSDOwbl6oon09maT6B/ROAg4nHIV4Cb0AvHgwFB8hKPKwLgAOMC2AiQOI+j2fU3TC/DICKAvtcD4+SKME4g7kByXEm8pngRrIVjA5gfVCVKD6T5QSiMh0ADjyjEuV672OwUxRZCumKi3lDdkbAhSHBG0iS414CBSLZhvZABkaV2AL5QOdcIA7aPQDoUIU/GafxbJLmy3laBHhjvlik8WycxqB6x3WjYlwVoikdkPxZbzJAAzIkAEQ83APAsSIQBn2rpJH2XvYTqdeVYAbdP1aenlGyLJTreHxkO5Fc1L0HaQ3ZD74gQxPMNUxwPhNQcXNzkz5//pS+fvmc3r27TTc31wQ/wC4CIAHmh+fnQ9pt1mm1uifIAeAAAjpfLphsQtIcAJr77w/pd7/9Pb+nWWDy+pKgDYAS5vNZmuD9rJ4WW5V9IIJ2zLwxBhhOAI4FwBvLZVoslwTDIJkJ32S7UzsAxDTLDp4bzAiT6ZhfkThn0h77Y1CUE6gTyUqCwkJKhNeElM1qzd9hjpvVZb3aCLwB0MbDOq0Autls03qzz8BYgSKxKl0lLNAGxkQ231IJARaqWCXgpyHJUKRfkOzX/i4GHyV+MIUw56aTSZrP5gKpDEcZbKJxDvAG+wYyKo/sI9qAsDm6kgCdDsMLVObq+6imz5JTIf/DBLL2//yvqaqVCxP8d/uBPi+K+SXOtk4AtpgKdH4weMPACwBBBFTJALFYz5SdIbirAmkE24ZsvGyik9VMJIZshMEb9Rk7szYksLlMxfSDCu2Q2iKbB5LrroyOM67BArxWtJMAFvhoAJ2NIPkEcInke5rgzJzLKHT3WWangCq7AoNeQ15zZh5x4t1AEA2eABCuvLVNlE+bEZkNGx5GTyf16E+BqbWHmqmqKzbDO2bfz9MjKnSxDwUoSOwGksliYjsS0QZweE4Ag1Lbcc8rSqGgz5kor4A4ZOQImbiYttgLAHKCH8R9nAmnIstyeIT0kfZNAsWw38W5SSAfy2+N8jnXsmHox5o5Be2z1ImAUgZ1BsNFR3Uk+hEJXTJRhUQP/J36XC1mhNfnTwKeQmKxnl9maDBIyYwVXhOwnWQ2eX7OzEP1+dTAMbPQ0AxUsiLer7Kv+KJnzQB7rEGC9AaSO0TCOxgkFrMZ1wOYnXB/SWeNCI4cYS9dTNNf/u1/TL/+y9+kxbsrSqsAxAlWhGfMh/BxkcjVEbQGIfPEEyx2Podg7eqspL8xO685X8uD2KeE/QZoMCS1KHe226b1YZ/W+226360J4PjHAHD8EwAcAE5SXgbdpH4VA0eAOUKyxoxKaMII4wYGNIL3ZgHgWJKJ42q25AtsV3hhHADiACsa+jUzcNjPhF8UDJRgfARbyMNmRRAHZFQA4NjEuUkyKmLj2+c9y+AnV9SH3EUwa7iv6KME+4a+isGki4GjD8ChI0RYoLpYixOIB/oqmS83HOvK9gc+jyTLnuSLXyKGgDOozkSUGoPtDuktngMvUpoi9jAepSUk5MB4NYYsFhg3B/SFJwMBhPGssBXoTzJAAmgW0jqILzwTePyYFtNpWs5n6edfvqavHz+nq8UizSdTyhwm2I2KgcM2k+expycBOJDIHw7zOiSAIuRPcD7xuYzSmwF25wlEh/Es/0hLHgx7BJaBjSOfibWH15JD+luMmwFLljELZgyzrsq/KWdagyKzLYpNIMeGwq/mzz7mQ1onzkyKF6ONkuuN42QuB+B143PCXNQgoDhvBRtXAXEUECKvlwsE6JSKMSXYLV/H7IrtqPdV2AUw4qE/G3H2AHYLmFBYLJxMVndoX3Vs3HOqtq+1rcbvbTcF4IhCpdZeUcer/X1d0OB9vzxjNKUFJMmxHKFH47xPw5rbXPtHiuFHoZZWSPYnZIc0P+ocQO6ziCOUtH5xIA2Sd2I5DgdZKoi+qmttYoj/4r/+XVqQgeM0gENjEfDP2Ds9Fh6brq91P7cLUeuxzD5xtQbqOdR+b3v/bs8LX68dH67nbPue/rkrbuzn8Ofx3i4AR+2zn8qJ1fdR+wO6nfOabwNw1M9zLPbd7lfbDcfK3tIvr8alA7hwToy+PZ7NeaO11DeW9fOcn3fpB3DU87peu8117GVTwGOMOYUcd1cf9/Vr3++7nqV93b73dM3lrja152DfOqvb+FPadWw+1mP71n47Nc9Ptbtez6fGp6uv+vr51LV+yufqfu/7vuu+b+mjP2bttz/Lvv1zAjiODUhXY+qF3bfI6wXQ5+B0GZy+RfGWNrrNb1nUteF8vSnWdF+lR+pJX+7VRBueO4G7Np22oX7dB6clVGpnot4M7BzrayRbolLXQIJ6Y25v+G6bQM4tZEuvJS6o1fz5yhGskaqlkqoD9We5idx2uQjn/PtjF/Gpz7f7uD0X6zG1QyonuWjHORFQ1ZZ3Ptpb1sSpddX3XP79OUaz6x7nOxIlqNa+56l1fHwT+NcBcPQ9t+eHgurdAA48T3aAeeBwIrNJSVzPpXOcw2NOSTeAQ9IgYuBAcBRJCSWlagkVJsMhJwLwRujbS5v4rQAO6Y57KefgbhyZiiZ5ADgQRImKatDMA8QxHENTFvT5SOYMVcEc9PNOvJSDrqIQsmEhYqI4RlR74zkhT4IElAEcqrBD8l/BOFHVo7ICTBasMh/NBOAgcAOyKZM0wquSUPGc9brPtq+qiHEFBZPmSKKCspaSKQBwgHoXFVC7tCOAY0sAB+RTMoDjaZ+lMBBsurwEsCAkVIJ54zWAQ4FKJafNfqHfkX2Dc9H2Ssk/2auKttlBlkrORFXABnG48qPJ1IDAI2VUQPGLZC8on9GOzHgQFKiunIpOZLWMA9HBRkXpDLIRCMRBCZXHAuAgg0r8DowMnN9R5Sj7UxJMUXySCOC4BHBD4I0hAuSRRCG8wB/hkjVNdyRQI/gl7Vwk6RDcMAOHwBsXF2JnkfRO6Vc8Zqn+d/JKz4egoMAblWRaADg0JrGcXD3jPnOlkIOeDmzUALOo4XGgD/MQ/1HPm8FaAL2ikiyDM7WmYI/E6iFWF645zh8lKGWL1G5FU7HuPL8M4CjSK7wW+qt6IB09iw+UK92c/DczSVB5Yy6wOpaBVDGHUAubCfsiFaNkjGVhqqQY1w6eJQARZoMh9X6pEkeiDs+vaSTNb+l+S3ojsc8CwJHLA0s1FwOdrqaKhIjBOQRtRBWsYt0d8i/q3ChyMttRVZVNto1g3AB4A4nFi4s0ASghwFLYD/BSNbHsP2whWAVQCYhR5GcuhmkG1g3YPlSXXw7ScnZFzXWyDQGERWkRAJMwhinkUw7cH3YPIaGy2ZCFA+ANSm7Fv5JUqOR54vkg0XVAcnkH5ifY4kf2OxNWAaAyZTkDCqyiF2sBrouEE6odyTiw3WRgosZGTAx8LxO12vPwD79H4htJ2TH2Gib5TU2vamkDOMQMgYSrbBn2cgbVMQajMangAd5Y3lyl69ubtFjO+TOZOYaq8lO1WLFJ2FstNXPY7wjaWD9AimOVtmvJdzCQjedgwgesWQWAAvsGAAeC+ABOoF9wdcrTHA4EcIjhQYGY1RpyGpILEHhTtgc3eHf7Ln39+jV9/fqFAA4yP0yQEFLwloDOPXyBbVqvHtL9w52AG1wzko5AWxHYhkTLw/0q3d/dBxAH+7hYSgDcmM8DcMBEoazIC+wwElFm2hqNMhgKUisCfkwpuwLpFFKYvyDBKPYNVbY/KWEa1xHAQaAc2GvaYkqwCYTguWWpDABmMN4A1nAebgBeBbX/IdhRANxYpXu87ldk4AB4A+AIMlloqAhywp6Hz2J/wlrA+jN40vMRc5BgJjPtIJFERhmzAwmkKVkQBcqxHPh8mPMxRgBWkZod/Y8kMyq+AeDYAMCxZYJ6T/BGMAgg0WZ/9HLA+zPhHe1wAgxJRgJwmfSShIcr+x3zdhWozpVKmJXztDXSX58JmGSPBLjBDpZq8VnXvhSuBxYhzg/KiAg6yf09GoL3qG2SN7HUXjsZYgAH5hntSzAmkPUhWOYIjKukMZj4AmAmWAfoMwTzGRk9DErIVaoBFDDjQ0jGCUAEGxIMHJiLI+yrStgpjuJtNQBmkYC3z98Vg2nHX/KZI6p5nbypkziqRY4kU5XA4LVqAEd1YrW8WU6QYKwDuEE/gYwYZuhrHnUZ1AyGlHp+uPocY285O9oZsOGRyUKJPMlCFQkyt15sFAaJqw/1z/t2sFmZXSWzygRbR4BBLV8He2q7KKYKSYlQTiUYawSceyIYCsAuSx74vC+nyK0wuNmMGfqD8rEFtEbgQPyzj+ivsVRLhXvFxKaxDr/sQgDFBnOMGQQCgGUQvBP9TNTDRsVeTXAGJJgC9ORreX2gibgnzhvcNwPQdAmQQEgPickGyU35x5lYJPw8rCbYYTAjmL0AeyrWEuwfugLgQMwZrOMx7NxsQuDB7ukx/Y//+X9Kf/U//E26+XCblrfXYuGYjOjQIxkr2R0KQQUYwDbJso0FvEGf1qwcZooL+kTsZwRNVgwcBHU8FWALAByQpzL7xt12lX57940Ajn/69i39091dWkNijmxDGB+6jfJVA8ABP1z+pNtbGEkAygNID37Y1fwqXS2v0/XiKt3MrwmYnI6mmQ2IAA5I1NUSKgFsBuCA4I04K91vHtLDdpXW2B/AwBHnUcqoxJmL0kEEJDQBHDjDCrQZfnEwSLwFwNEEjdUMHD0RwABugAHCMjNY4yRq8Hktihr0VrNlBNMLz2van8QCpTOfE/0EQgcwDywwkC7jHAeQeTShbA1uhj2JxQJgg6Pfccg2D7EFnB3hk7+/uU6f3r1LX95/4NfrGQAcY8obAlABAAfOuhSmi6IInG3Rt5khbCjJPya/43wj0HawcGC9R6GD2BP1zARuef/C/cAUEWA2AYG1bzLWxA4wo6bGE2wdOb4Ve1ix34opoK9sY52cpy0Aa0iWvizXNeAi71850osWY++Ic2TswWCb82fasjEGf9inpx/uvTO+Wi4122IbIc8Loa+zHKIZOPpi5XVcjoxqYHsLAEfeVwPwYHYrTk3RhZRdKWLdBr64r7yHt+Pz3veVFNTenOd2ZrB5vdd6/ByDbQI4XoM3mvFug9wCSESkZAFwNJkoYgHy3F/iN94CYYVLIaoWagG9WHIuw4bEvJHnZROkkUEx7NcAn1Ygjl/91/+XEioaq3PyCE0JlbrP2gwc9TM34/UlvnQsjt8X1z0Vr69Htit2X3ypJkNC/Tnfo+tr3a4894N9o/aB3afZN2xOufxT83n+NACOU31U90Hx/iIO09NOryv/ueseZWT74/Xty9frqH3Ndv97zbfXfvv3Xfd43e5uAEf9PrYt5PPquc52eSMMwEqxQwK31m060qVH/9SX/zmW8+iax+2b1NftWoN98yfPlR7ihFPt6hrP+l6nPt/VWafa2mcP6mfp6+dj8+icfj533I/ZwWNjd25/vaWP+tp8auz62tkL4Di300816JxO7prw7QVdG6L2pGkHEboMTtfzvGVgT03Uc4za60EKxGUjqdPcZEq7/zgAR99C7u6D0i47Cq4+qQEQDceJh39XQTVp6gpqUgcV/axkhHRZC4I7LLMcNP1wegqFB13bvT7nRxVMSnBLrzuetQpecD7lJNXp+3ctvtONfv2OY4agnv99jpMOHgX9bwBHfQjAXSsSv1YjmnIw5zxDn5045eSwHS2ZmDx+VRW8UKvNMXjLPbvaca5hPr6JtOdFBIw7pssxW3puP53a3DU/XPld6G99/fqZi4PZDeCw/TzljHe1vW1PCoADlZqg2g4WDtK0S6OY0ikVAweSY2LgMIDDzBuRyNiBmUIsHgq2F/1kSzf5cFkkVJxxRnA1kmJ6UAX5a5rIAHCg0pQU9PNJGo5VoTUkeMOJHSUQCoBDtkxQ/LKWSjgoggIMvCKxrwAJachfoPWLhKaCMQwas/LvEMF50KzO0ng0J2jD4A0COQDgCICCx0yHUgUvbM1lU/WfEjVIMiHZg3ttIyApAAfBG8/QqJeEyjZYOLKESkg2CMChM66lINoMHNJ2luMtlg21jYGrQFUDvIHArxLZfpV9wvNfZtq2W/O8vCLpXiHtRUmMBFRoS5OxRNrtZgHh95nZIdZxlq32sUmBd4wVtbhZZfQslpLHfdqgjyilop8B3sBXV+mT8r9OTND2IWAW4A32H5K4BcDBvkCAIT8Pow2qpqmAAQ72EMDB4AYC1ehvJNIA4EB/AsSBn7XXeo5y7hGkoeQpk7J4EcChZ7W0ioE/2S7WII6IW6q6BzG4EoxUYM3zTsAXzUH0IiRpEKRVgoQADkiquAIV7/T+nhk4Yi7FnDIIKAM4gm7cFS0ZwEG2Djw/ku2hFY+QZWZ2sb8hulb9i8RKVJVp3yp2ltU8AdiQtrcCl4WG38HHis2sCnQpCSoAR44VVVInXDGxTqxhTxvLiFsklF7w1S8Hiw1A8b5Ukga5mDkzb0QlYwRTlS8o9LcEnrjNWVqI5N5VvXwiZT8ZNwK4MSLrxmUaI4nJCnHMQ3wISSmBN1zdjEAz1iAopSdg3UgDfgWIY8qA9STNpgg6L0T3PxTjAcFfqByGdjuAF8G2cViDdUPMG/idg8QxosG6YcBAVL1pcNNuA8mKXdqsAaLDnqWEHO8Z9M6uFmZCOwAcTBDFPoL3g4VhvVlXUs64T6y/6HsyIRwe4/qDLOWBYD5e2INwLVUfIxm+E8jhJajymUAuUhNY/wB1zOaztLxeErxx8/6WgA5Ij3CvgtGOQCPsP2miX14IEtiu1mm32ZBtA7Ipq4cV2R8oP4MEOu0iwBFgKZHsGdpvF03MPeovBzixLgjggJ3F8wQoBcCD1QbsJgJAYQyxDyNZ8enzp/TDDz+kz58+pU8fP+icgKQH1hoAIZQQ2YqZYr3mC/fE3qNE3QV/BwaRu7t7SafsH5n4h4QMgTLBGAGwDYEt6JtYhLgXWTMI4BBriKmtF4tFms3nYk0giOAyKMzxnNqzvWtYdgVJSEi1IOmO9ysJirkjgDUTDaH9bv8Hz4bEIf2A7UHzeXfgzxgXgFLu7h/S/f0D2TcA3oAsDecmM0kKPoN9CgBGssBEhS6mOtdjsBUgkCbwnNYExhhgmeVinmZIoJKpyp64bA/BWMPLNEPibjJRZTolBwDQEniGbGr7A2VemFwkOwn6CKAdgX1ybWsAkZyYlg0qFbWcewYfABRGMKY1kfVe+zt5HwogB6uAOSV9Rq3Yp4JlKkuoRJLU58QMmMtU6QBwiFEDc4AwATCVBJhRzDiS3ZFsioAcOlcGaCraSpZEJIUtAUHgi9YLAM4YF/pPZLQReEYAjhc+P8ZQtgIyKrKxGBdS44eNEdCvgEuwPgAqcVIcLBye42THCQBHOY/FbEbFcwAK63OFzvElifcqPlOxSZmBw3TI9RmjKmhuHD0dpPfs81mm+LWuLtZ8bwBGMhCzcZrLSVZLwuCaZq5yUlzj+aLzCbUmApRpMK8BHNVenEE+joVkppI4axHErcpusS8Z4BD+gf2kYCLi/mAQBIG1AI48hwSFJLkMFgUwCsn7GmiUxyaAn1znGcgoYBD6y0xrsheRcA0Qjxga5BdKukrzj9e2Nn0wB7Hv6dvrXKRqZ0k0GJCEdcxzWQCoKScVLBuwgUjaZ/kVy8sF06HjNrgeQTWR3M0gMtghJroHbCvPU7A3e8mcYe4r7qN9jMJzYEIYam8KCpj4O0BSODco6cd4RXrRvjGfyc9/PKS/+tu/Sb/5679MX37xNb3//DFNl4s0nI1hYEOiBVX98PUFMmBEI85Alk8Rm1mce8wqRzUApsAzIFEAjpAOjQQI5qXBKmvseZsNpUjAvnG3WaXffv8x/cMffpfAvvHPd9/T+vCUdmAZewbbD17COguU+Sx2y/il7YYT9bBT0+mM4I3rxXW6vrpJN4trvmaTWZqOpyGfKQZG7mvBikg/OXxnMXA8xZlplwjg2KzIGoIXQBwEb6DAwOBoxgkKgKPIIQCBEgHDDGwW0IXIpIZ8Ct7nBw5pDgcb8/nMKIwSeZLdDgCzv8Jnha9jtiMCeMsexHMZmDYCFZrZpeiuORntIrfm3uSTCPudawDMG5LKmg3HaT6aZvsOGTJLd2LO53PL81Maw4cejdInAGI/fEifbm/Tp5vbdDNfUJ6FAA6c//aQ4LA0SsgzhtylYyTwIfCP6ziAFABPADxIkAcAHGYfDACH7THWJG09ESDPBcBBWcGQQ8mJ8spWE5hTzk6c/wZIBMMqzg30N+PQZlYxAjjAAJNZJk8DOLxHkwmEbKlieiX4O2IC7RiTgR2OabJvPKd8dq0i2fRNXMxRS/KYJSPHouTzlv242tuqGDXsEkC9uG8da897q5k9yvG2AeJwv/mM7vNleJDNIpoKqPoqJ2Ony88ai8brv35/BnBEmxSlagJr+f4c25Nkl8HqeLsZLZsAjtC/zACaWOMm8Kr8SS93M3cpjhBFIJRsiSBAjIvAHDE342+2FALqlUFG3//qf///AsBR/aHh2TR/aOci+nIYOdab8xc61TY8nBYItn3b2u9q/+2cmHR/DqIJLui7dvse9c91DNM+RvYzKua32ElP5oh07TxwVZNqtF359bF4fT1H+763DWkApTgFTpcDn+p7j3I7nq/Lv04+1GvO1+77Wl/DY9DOlfTdw71X2n8mgKOLuYdzuaw99WeJXx2bu0eWV+NPfWPcNa/fsq78Xp4nOtZg+3ftn39qu9q28/V46Dft8TzVX33zsetzXW1/y/3O6a9T7e37e9e1Tz3DOW1/S/8ca/updd9lvzmed3ffXs6dRMcM/Vs69tgkrTet9vdtg1kv5FMGp75n32Ce2w9d1zrXsDUGKle/NTff7oXWD+A4d3LWY3R8kyoo1uL8msK2VJ3IwXKlaUFQF2Nbqqe5EYeTr+BN0KHlCqkmiIOHnjiTndpQqXnX2rv6nB8FTpz0Kw69+zDPoyMAjj5Dc2wcjm0M5yzeeiPuc57U9koWIAKJpd/tnFbw8Gzpc/FYYynX/XLK4HX9ve0stNdwc05W+3Y4PMVJa25A59yr694/ZRPr2wyjRbEx8sqv5mF9v2P289hGUP+ta+zLc5bEohOP7c8Wm9m0J32OWtvG1s/Q1eZ2n6NScb5A1BIBUCSLpJf+zAC1gnqsQo7gjANRSmJISgQAAgAanlBZyt+jGhgJ3yKh4r4XSCCCIVlbVcAmz70GbXNVoUmnK6qS8R4EFadg4JhPA7wRAI7xiAwcqh5T0C3TN9MQFY1OBgrrwx6DCQheATghCRWAOBSoUlCS4A4nN3f7WNPDNBmKgWOMKqchKp2mlFGhPAhZJgyAKCAJzz+60wHyUSAt7ssgJyoMAeDY8yUGjn06vCAwBKaQAHHsN3rvI/SglTwWYEzJVyYaIvgLCl0E8JiYYJJBlWU1K5NZQgjYYOVZMCMAdBHBVtsuOfRNVoCyLptADldBgcFJrB+ucsZ4SXaGiZMA8khzurBwEOJWFarYGQfgQPS0ks2AjAzlUg4hO0MQh34GmGMHIEwErjG+ucLRAHMEdEM+BYXl6EcUZzMxRlAJekSJchsZzqWgZnb9vOa+krgEJgQPApg3AODA7y8T5sco5iY2VlOnBkDD+tSu7MxsGKX6iVWnBArEvlnJc1SIy2wPeVytgjoB4VDghcHBAlxi/8RaEPtGMHBYDoSHOPsIUbkYzBusfzYIIwA+6jAH6rXfGSyE9WL5ldwPrkCtAgRatwF2CrCE4sTS2XU/GMBxIPuAK8/i7wxoRp9FwMVVusoSiL2GQVA+YwGj6ediyxw/0rlQQU99xT1QNamEjirvg0Y2wDoyQZonEV6MwKaBSfLlGlGoqMxFEM3gJdyTXDmwNYxySh8aiQYEi8GWMR0O+KKUSsiqjAaXtAVoL6oECVKjtMguPe73pNuejsbper5IUzAGoAL6BRIsl6wWvF1eB9PQmAmE0XgSUi9KPCCACdDBdgXmjXV6OTzxtd9i39jL8lQUxxynAN+oX8SIAd8QMiIAbyAZAjYOAWMVQHSSmDgpBqzF6iHZkgkZGZDoYiKFyZQ1ASdI3idKiuA+wcyCNfeoCmuMC/YSgAPwQmoJNgmfg41Fwht7ISqsYd9gM5F0NSuIZTgIBhgN03Q+T9fX1+nm3U26eXfLOYZUOQPCsC+jIac+GBEwHrgo9lYAXvD8eAEksH5YiwlqD5ke2QyuCvTVQUAcgC+11J0QM7X5S3qmxLrYViihgmQxE/3D9O37t3T38JBZftC3s9k0vb+9TV9/9iX98MMv0s31dbq6WsYcR6IKeyPk1ACw2RCYQXaV55dMz482Yhzv7u4I3ri/vyP4BSC+xXxOaRbcZzqVHIoKH4ORqQZkGlzBZHeAHYYDyqYAwEGwguVtQGFO5gv5NJZIgRQMmDrkL2Cflm2XuQ5K2Ehwe0+mzwO5EUjLbMUes9/s03a9SzuCOPbp7vt9ur+7S9/w9f4hbTYAQx2Y7FLlqxLSZHkPMiL7ZpgrBBYgYVkxPoA5RFXXiX8DXT4BHDNJyxAs4X34GewiAAIAdARAzIR/wb3RDgAQAOxBnwCwsVpB5mad1pC5gbSM+OQT5F2w8bEy8lkMLmLmOXjTyy6nQQL0McxMRABodfjzPpArIUuQ1jJv2gcEhGBymUDiRyZ5Ualfn3kbjBqUOymAG4ElBiEldOA6RZ+g3yi5g7mOOWL/L5I2SsrqzO95QjaMAGhgnJhEjSSZz85aY5LiwD+ydiCxTd9L4A0ycAAgxDwlJI7EPIQukg2TdI+YyMJv5dxusoTI7yp5Hu51ZvtTKoHgAAAgAElEQVSqEi0EZTnJbjCQgSPB75PHzcn+OKeKda2MnWWL6vOW9kAHcEuMgLY8wDA1cEeYpWCACLYkJ181/2PfrJjCtDMG3DOq97mnEvgSCSH7PGbRCgkzrrUA9kqqw4xwSkn5/ERGiwCLG4RshjMCmSzd0wBwxPyMNY35wPUBxgXYGQJvnbuGrBSYbrY6QwBEFgHkItml5Cvsuaag9hf8XSxx8FOUXIb/XnzvcurDNXUG0PqUFFXYkWCAwroWiCmQ3bDHITcnVrJI1nF+ivbf+xZBRWFXuW5iz9YoVP5/yADhnAh/HL6IGZNm00lazmZsH/72cP9AIB+BesNRlojLiT9XYQNwEUEnJYnFuGEWJT77fsefZ7NJugQYcTRMH798TJ9//pUgjp//xQ9pdn2VRvNpuoAkC0Heh3R58ZKGdJcEpNL6C/knyiYBwA3ZTkkdYg5DUg4SZZI/JCVAMHBoXrKN8bL8KHyO1Wad7vlape/r+/Qv339Mf//736V//vYt/fP372nz+Jx2T3hS+DOXiZs0LkXwBuQ05ItL7hOFFk9iZ7i4FPvGfJFulrfp9vo23Vzdpptg4ZhB5pMyKrJLpcpeiVH0Bc+7IZWIvQrnJIDfAeDACwA/vsBAiTZAphJ7K3xGFnQIaGDGJPYn6deU7DWoWewbAezI0ilRkc8xCLCCSvlzoti2INKxMfGr5DLXjVnoXuij+nyWk7mwMnGABJOX6jnoyWs+hx0gaNtMHHFWysDDnLByEl9FBjzdXQzoF8sAohBD5w4Dy3XuEXPFdDRKV9MpgRtfbt8RvPHx+ia9Xy7T1XSWxrgP+pnMXNoHdV4RqIkgrFivnIPYo2NvwvdiCRnKDwqgE4v8nFAO9qiagYP7FyV8ML/FIoi1ZYB6YX8C4ENzHH/3flgDOAR80v5AuxKFeVy7wdBlOcvCvOMzlY/V+rylWHTO8rUivm1DG8EF7Vo6N4iBRGcrFSaUM7PPiJlfKvYd+VEFEGRwUCMTED61fFRVytgXcLxCvoXOLtqrYgbX7NWMGVRMEp5zcRbBWuFzWDrvwn2tr5kdhZcWMJQ7aYAPXfxUF2ZqQ61AtbloIfweAq0hZRUlRULUVWxpRerEMWAzrqk4SgAbs1rmeH8U1thXcpPd1aVos1XIGH2dfY/s/KjfaEKcAI0YgYcQ5jN7dNUz/Pr/+G9p/uXnJxg4bFvYwpgSzbyE/VE/o/ctf6125/Ltke/qWG87t/KWeL36tvhvfTFk9X2Z2X1xY/ze/pLnOb/+BAYOn/WLL2nLXndMKeDteo6+Ljz1LI7baClWIMAOgEXXPTr7JybwWwAc7bHMcbsj49GeG8fGtPRt19ieBnB4XhSJ7+LfGbTtAl6D44vk9llTvfNN7Tnfnsf+UP2+ekza87m+Sde1u/rp3Naf29a6TX3zs+u5jrX32Lrtav+ptr7lXsf6+Ny+a7+vPYYNS1DZnnY/9bX7VD+/pZ3nzq/2XCOAo+6sU53cfui3NLJvodS/zxtxhcxy+2qD1LUJ1cb/2CB0DWTf4J6alPXnut573NjnEESjG7s3k24Ax7FJeWxsjo9zkXbpA3AUh7poc7r/PZ59P9ebc2HiqAEcBQXbZXRePdcRAEeNztWzqOKlnmft+a8N2DTxTWRI39w5NQ6nHIRTTkG9+b6+ViUZUFU7OdjYXhedyjR0iLsRnMfG4JS9OPVceSx9aMrAy4KY9RH53Ht1OS5dm+yp63Wtn65xPjW2b7cLzTv32Zi2g9GoIKuCXd22sBvAUdvi9rxpP8cxR9z3FIADB/9g4ECi8RmSKQJwMJgDAAeqp1nN60BNC8BB1g0AOJDACKpQBz2tTxrr1vS/NfsGKzTCcc0AjjjU5uc0yCM9M5CGAyMlVOZTVkKThYMSKkjWRWVuVcVa7J0O1V6z+n3EfSIwjIo+gDgI3nClUYA6XMWLZ0Uyh8EFVKWDgYMgjim/Di/BxAFWBUkJ6GXwg9grSmDBki4BQohq20eCRgDgEOsGGCXWwcCxf9bPBNPsIaOyTYdHBIgB4GDtWgAfJFFjymkEaxDAmwwhBQAABypRVZnrJLxowYOJAwGgCsChqrRmANBzr223Nc/UFtl66Tm7IAtpZPWJkhboLzFwKMgv8EYN4FA8kMd7H77CFFlOhDrZAeCQfIoYOMzCAS1iATkE4FAlmdkSLGCFOWEGjg4JlQDEIGWGNhoLoSpwry6wUyi8oWASEsRIGEnIQuwb+B59r9/nChPnJSLYR9YIz4lcbRkSKhFkIXDFyQRqBRd2B4sI56oWJ38yk5YD8OLfQLISgUKybwSAKbOBJFUAcr9m2AR9ZqauACeFTrhqjQXgyMl1x5m04OOZzU6FcXeQ3Ew5URUb9N58rgB2+Zp6bgXmcuzNbDYBBHh8CvmB/Hsn6ksAMoOQqgot2AaAjDTMVRCDw1z7IVVnOn3FqKT6sgbTOpTnxFGZNLIDYgmR74bEKQJb4n/WPWUsXS1cgLoOe7HqjQFlMMQgkC2ddMilzMejNAPIDYm9AKWQKwPSKZQB2aZHSqdoH0AgcDYGy8Y0Xc3mBHBcPiHhAfaOYbpdXqX3N+8EvLoMAMdoHNIbAv8xob/aUAJk97BO6emFwBKwb0AHXPIzkaSIuRXomByIFZvEPq0fBAwAAwISa5RrCeYM2x+zLrFSNeRVmFCdTAhOAXgAyTTYbySOkMTPieqoqJYPrapX2qLhgHIe89mc8wDbkaVZsDciKQ5bTJYNJH8i2aVMazCBEHQI+ZRlur65TsurKzJxCHAEvu+YT6yMfRZI4LDjGFB6Bj9DhiNALNvNNgLtIZ3CeLoSbwZdCoASIDICRZISgpRECcail9hTKV0iAMf3u+/pfrXi9aQNP0xXV1dk3Pj8+WP6/PlzmgMcMB5pn2TyEaCfPdsKIAMYHp7IDBLVnahGBHDncEir1QNBNABDoK/HmGPzeVpeLShlgutGTiUzUbC/I/HrhCuZOMjYMUljyqaATWMcjBnoD1XSw8472YF9T4CeCb9aj537DcGDATxAf9G+IjmrZwSoic/G+YNnBThpl7arbVo9CFjz/dsdQRyQTdmAZeYQklcBOPPJktYB1PjBikLgDxPtDvyDAUagk6enA//GvRv9wz4S+AjyAt7HnQvA/k3QAMAdrGwPdpSDQBsbMLqQgWNPBg5UhlM2heCMAuAw/TTBFEgixv5Tnw2Lv2C5AZ0KDHDL8eEqUSZT1kiJiLQnAs9OepoFDolKJgFbAU78LJBEAXIZlCBfE1XeBrSg7zQ/POa+Xk6G0MYr+J2lU8LX4FyIKnvb53wWNR4y9il9Vj4fAC0eVzwifSGCCbQvGGQh1hAkWFWdzOcwQClYE3IirXUcrM9VtoP2pclEkiW+IgEUAI4a9GI/XP5cJCFjy2mOVDkDee+3DbafLThGldTXwBIMnAHVHvAYU0mg6E4+AZU7RfU8k1YGXua6+ZzodRzBiUUmkcgaEewAEV+IiZbnaE7kBgjUsZXH2H/rWIWZTs2MYVYvyqc8QmpRgAsmpMKIwebuAZoK4Luvkc87AWgQE4Z8iQxMDIAE2TwASMxSezXFvGI02C+wT8oXCmCkpRXCW/OY13PCknLO7RLsAuk0YUkE4qCkT2GHwTjKPmqs/Y9AKzDVBICjMBUIeLaYTWPPv0jr1Zp7uXw6Ud2j6XUCTGbDfysJNDAMEag2QqobTF8HgbR8/hsOKVP27tN7yqj8xW9+la4/vEvTq0W6nIyZyN9DrurliUw9SrQCwCFWQMt9od8xb3U20d+eD3rGBoADfRESFmSYiAS3wGhPZDkSgGOV7tYP6Q8Pd+mfv/0h/cPvfxsAjrsKwIG+HQjTZPmU2NfJPABgAIBCh0eaUfQxfJPlfJFur9/pBTaH5XWRUIHUJ8H78plkJ8WIhTMTWeqeAD4S6MDnJgE4Vmm1XadVADj2AHWHL0FpymCkdOwx2+sAcMB/BRiAfnpIE8EH1GCXF0EBVZLdE8JnzMYRq6RmAyDQBHBI4lLwL81RyVRkiboAbMgIFKlGs29p/5BhL0krca4IkB/J+yrxT7Y6vNuABbJYFfgIgbrYI56fyb6xnM7Sx6ur9PH6On2+uU2fr2/Th2vI3szTBOdu2DqOswAyBO+kZxWnBIMF+pylBAEulJyPABw82xvAYcnN6iBINqpKQoWfxfrlC/Eg2ABJo3HPr2QeYWMxXo2ktYEKMSfLcVhAHO9TAjVHLJndU+KkPuX4vXGCjj1MzDcGCHDP4NwKOS6fksL25fhB9htjH2nkMArvcT2/6i32dUK+AjQECMOxc7O+tOMi+chbCLcEuqhiXXKcCqAde4H3ASO0DUQUSKwcCYXLCFbKiKdbtszr3aA7tKV+pmYc03KgsumYb362tn+GPQ5rQ0A6Ad8M2LEtKHunYkHe4/NeH8yJGeMSvkIVTCnAQv8N+wEHyGDRAGFWAI561Tl87jn86//zv6VFllCpvYzm98fiqK+fr/S95QL7r/z6L9nG+Rk6PtyOn3f5wx4jf7wrBt6OT/u9ffF5/L6OOdt3MPsG13NVYFM8uKaj2n3fkLBrPG9Tsqbum2N9eiqn4TPJsT46NWa9c6KyPb5+V7vPic23x6E9hiWefR6rSnOenABwhKGSLxa2trIt2gvNFtwEdnXlU071Z9c8rT/Tdc2uedSV/2nfu+ta53yu6xlOtau9ptprteu+XWu1r//65vq5ba3XwKlxe8u9zh3v9vu6+iP7AAGw6lpP7bb/qdt6rF19z8r1aQDHT+mQnzIpT01IOweeiO2f6wnatRnVRqdtQM+ZpOdOTNyn/fx9E7TX4FdO97FB0t/sYpbN6tQkOrZgji+mPz+Ao96IawmVMn4+2JTn7W1zS0LFc6Z2NGtHqFDjdjNwoLczGruqEGobx9p4nrMWTjkI7WvUG2zf9XXNJoDDARt/bQbNcrFyc8p1ADhOGf+fsr765qzPsU6clsYp6XtqA25f99jaODUOp2xhfe32nOybo91Ope50rK19NqbbSQjkf9D917azcyNtZoNf0Wu1HbhzNrH2PU8DOJA8AIADwbhgoIhEVYOBw0k/VuHsGVhylQ0DWbFOC72lqyOKrJBttoPv9aFWQQNdBs9gAAeSYQRwELgxTMNJADhIra5Ao2iDawppXch9oX7TUc9BWyW2JGHSAHCQgUP9AOYRJDvxUYAzhsG6AQaO8VDsG0Oyb4iBg++hVEi0KbMeBcU+55oqBMkkgQT6M/pfVc01A4e+B4tEABHYlo3kVsDAERIeLAxhrAmBc1UyowIUlbmuqjcDhysuBaxBIisSIpcFwKFDWwFdNKo6qj6NlaN+lfhxTiDpMK+ADYOiSHAgqAhNZvRVBE7FzhFAF7SJdr9KdcfvNLVCu5zjJuYIvFAZJgDHJgM4NmQsEbAD/UdK6MzgoIMNjyes3kHg2jIq+Ao2BlVboS1kCXFyP0BADhbKLXBgSP2WWL0nAEf+aqYK/B1h5Ig0MiBVVQxJ/kCJAVWExnOGLIj+3mLgCFp6t0UGzWvJLBSusgna02DgqMEbuK/kU8y+IYYYriGSjgTQJqR3CPgh20hU8YIKOuiLdYDWmAmLUyp4tfYdOC+6yW275QCX17H6QuwatqUOFImdAuAN4ga80kPap5b7qdOqtvtK5mkeRiw3gkaqBJP/Y1BRTmG4ihVMOABwuAIrqgn5PvYb5oTbVFjNOO4RlMwVEI57iVijAnAEMwcCpvZZkRS8SKR1BkhjCLYMaNFfXKTFbJIW0IkHeAsJmKi+RVIANmS9XjExQeYOJJbBvDAaZxAHQBuDl0vKqUC+4fbqNr27fZ/GSDwOkFiecg2z0h/J7Z3YGFb3K0qA7NdbXReFfghIPz6yHfinRHVU/FG+AOtEc0iSHLu0BvPEGslmMAWARn3SYO/AXJF0SiRAYe+QwEQl8uUFQREAcDAx/PSUpmBhmEwI4EAewQnz4t/BBqgKGUAPshkwOK3kGRqhBD0ATwKUIAFLEAl1xwHGicrpySRd39wQvHF1c0Wq98l0HEC+WBhgxUAyhawRu3QAE8pun/YADGx3BL3wtQNgMmjqGcgFlTzo8AGkeCSIws8iNqVhukAV30XKYBP0IdY05uMQgIDpNO+ZDwBYbLd8PuylYLZ49+6GAA58BVMG9hKsAzNvsEoUMiGkUkcSIXJYTym3Cf0vYAr8hCcx3AxKYh1gjNEI+1SREABIIyfcyRoioBn+AbQxW8zTYrkUO0oE6kEBb9AFE5/wG4K5y6AdsI1g72EMPZId3KMjuYBkDxkguAeHpBx+BqPM/0/dmyhJkhxZYpZ3ZORZVVlVfeHG7HA45G9QKDx3ZSmk8PM5Mzu7ABpdV94n5V1m5p7uEVkNYJZsSCArIyPcze1QU1N9+h7kgMjEcUP2jevL6/Lxw+fy8adP5ePHz+XTpy98ZsyxBJkDzGISy4F7Dh0kd1IVbZ179alAQbAHeKz9xaIs8bz7+5yH8BcCJAIohdIzDKQ3ZokkD8Omhr64ur4tnwEuuRaIEawbNzcC7HJvcYIBbUTbBCD0fuFEWPw0VPhWcAL8g+qgyy6J0cL2tDJRJRHUvPleag32UvJN6nOsrewxWFO5dz2nes8enFu5nFQ5vA0AkhMMAFaQvt0B5/4cykQVK/7ln6afQ9Ou5LrZNwyyoy3I0qWPJf8p0hMYDzIFkEbe0mSUKHQFOhLyBiSHpQA2DdIpAHGIkaNVUT9PfgxjDn1SprIn2BZmHPgZ5iw17wJEG56DOsF4/3MuPsS93lWxGYPM9Tb2BnBYgi/j2MdqegCHtshWITmOGzgd68hLq9SHL8CEXhJ76HOAEQlIjyyXE70JCnp+hklC8102gz6DN/Z6PnBCngA/S7Lhb3dkqRGjUaSSCNa0NAuaBOkuvDK/46+kb3nPe0lMVMCZ5yuYPXCfMFbhu0zA2nbg3wBwwGYxpuIXnxtJc4MtCBQbsDA0Dvt6pkXChuwcSuznP56rLE8VmSe2vZO55H4FUL8ZTwLWxzUEQhMTDl6wpWRuxHq/l5RXTTIazSHmDe2jwbFy/tBHCDhK8kICdIDdTomF/cMlZcr+/h//ofz6735T3nzzrhy9Oik7h/ulbG+We7LmqHCBfU6pA/mgBDc8gZDALFzcG7RngFkMPnqVPUxb7euJMc1MEgYsAMAB4Oj59UX5ePml/PjxQ/kvH/5c/jUMHJ8/S0KFIHecBeCfAdiKOQxWLYARJWc4AHBgHmxsluX+QTk6OCyvTgDgOC2nJ6/KySFkVI6qhArXO57D4HjJqMDGG8ABsADPT08CcNxdly+XFwRwnAPAQRDHVQGAA56DgEktNpBY3hjAIQAzXgC+mJFAm9/oFQCH1p+PCi3+0fLV9dxebUzQP5HT8NmCtsNAJOzpAO4IxBHWDdlCzrtIf8T3rDE8+ai0bzyzOYGsg0AtKOB+4HaQV812JOdgngnhizw+lcX2djnY2S2ny2V5fXBQ3p++NhPHSTmFFBzWNlm4JNnFvdAADoGwJK+EfiXYBN1paS/0a038+9kIvO+BC1UCpkmokIED6wDXAYjjKQwvDcBRAQY4b/YFd37WjFviPXV84kPAoHb2Qn1qZqauKj72tkbXkyC2Yylge2PhqPPFrD1D5g7ZC7zy3+BcmaoSc6M5Rdm8mU4eJvOg/uzsH+0SYxPyIfDfECjh/SSHRTPLRuZGttQgDoP/Ar7wLNb6J1O1fLLgYMe+jNivG1ArLCT956bipT0Ths6nluTqAJfxTTX/BHrDGXB/f8m4SOxAD+4Je0ydDxX0Fx+xY41oQefqP+aELsYc7xNce4YLu79p/P3fGFyYdf6b/+Hfl8NvfxiwMDRvtPdLO/+1S2L3fdiDO5uf4oKSqYvOvNfHvudi1ZNzdxSn7udnPt9fe/z3dtYdPmsbJ/nvvX9dQdL1nC0fkDFBe2W69zyAQ9fXpzoSkDpyaleL6Uw917gr+/k89e//LwM4xv09NU2m5sh4bPvvTfeH+nU4MhmHGsUydlLxwbRNNlbrbdWc+oppr1mStTv64tyZY/yMc+M+bse6dfXSdn9Ne8frqx/nVe1b19aXPvNL+nfVvb7mPi/tv6nP9ffJ3/Pe1Bzv29yfn+bm/1+zbVNt7a9PW/nXAnC85GbjQZ4a0N7h6Sfl1ATtrxfD/5J7/JzOXzfR1xn+VUYuScNVxrRG4SdM4vjaL1n4q5/nbwfgSD+1xaLq59651N+EQH/ReDqBNx7XAWq7BkwamntqrvWLuHeQx4u9N5Bzc3O82MbP3j/beP28ZO7319P8jyNtvcCOjWNwr8lddcjAsWo9Txm1Vc8y7ru5ayMY+nx6DwEcuVbfhqm1tWpDWOWMzNmklxrml9iJ8bXWOYRz8yh9XucKg1AiyO/n9uQGzkRjF0D1h8Z29CVO+Xgt9PcGgOPgEFU+IwYOV18/AECAoNHXADiQmKGEig73DcChpLcq9gzgCNV2PRj6wGkd+gQK+Pkue4/AtiRUAODYL7sGcGzt7YiBgwAO0VCrGruzYZ7E6QfnY9nDeE8AigA4kLiWfAqSQQpU3ZIi+ZZ68deiFy2oYgHjBjSe98ru9p4YOEbgjQbgwGEnAQumDHx/B+YomQEmCVT9mpYeoI3H23L9IAkVgjjAJgEmkFskNAHgQBAU1XeqdHBsSVIqTkSHWh0ADrxE7R2JiEiVwEa1RAnlU/AijbiSgWHJUAAT4AP9p6R8nH4lwJWQdhDZVNCIoIV9AwlPMXAI7CIAQAuCqIomatO6T5tLumcDvQhsgCCkAC631m1WMBK0wExYWU5lCOAwNwICbGAtQZU9JVNwv/aeJGnUfh1k1W8+5rRaxJrkV8CvMm70QA4GIrCbiYGDcSRXE/VMDAqw4tlE6S09YzO24Gd9rzFRqKhMx2kELtWwDsBRk3ItEaF+dB+afUNz0QwfBiQIwCGGA7GlSMaAgcUNVPiJ1aWABrqyIreDI9caq9G0hwQMlMB5DolapwFUGDCRMnMye4gWtzJw6BHrHGQQkPdCgl7SBdUGxyYnqOk6PQUTWltlrypSY0hN6vmeQEMLRKDdrrIOcMMyKJWBI0GorB0XVKkoMfuEn8USGbxd5kcC4Q6ZVBP5CNryUvZ2tsoukolgywCAY3OT4I3lAnZKa0wSBbIxAgtcMyAImNEO6aAhubLDF2RYtgFEw3t7CybMj49PmDDA2t3ZUAU5xh7sBEjUg4GA7BsXlwQe3N/c2ppsSkIAiUxXtSOphSQp/mNAEGAJ+5uUPLmQbAiYJ/A52AV8BrYEyedKJ81qYe0RSYRiNJEgQgLlgswSkMfZrBX5+C4STgQ1WKtcAXAnYB2gZLWv1xT3CuwLoa1mAglgtL26XzHhhPchnbK/X169elWOT8W+gb0KOuxiOzKdN2QusMckgY+E39WVwS5g4hBwAOCYCuCgDjjABmBsuCdjlpLNAi8FYI69EL9R7uVWiUT8zj0T4JTlvpKWDw/c29AG9CMS2a9en5Y3r1+Vs7NX5fDwoIAKn5b9EeBOVX0LvCHQJ5mWHgDKEesGZUeuxFpFUAJpuTfJIIH9GmwYZNKiXIUkq5SchBzNNm0LLAXHyQxDqECFXMrB0RHn4vLgQLYf1d8EXijpwaQM7wWAkaR0cD+ypJiaWuBGgRNxT9kUSONgn7+ynJwkLzCPMAcvL8C4cVkuPl+U888X5fPnczFvgInj4qr2fyTSUNlc7RR8Evo58gUC6OacIiU95FkEquDc2duhxAxeeAYk/Smv8/TIPkQyFGtS9PibjXHjRqBa+C4ESD0+levbu/LlQnIpYAXA/EVfxc4GsEH2H9uiBOy0hTTfYCcSbHiezgsgTbztaP7CfkglL8+Qw2rR+AgEQ3ns8BNzBUDPKqtWmcwcRKz3UQOUl9Ndd9F3C7GN9UCJnvUtkgfKw7Rnox+5tS35Itgm+LWo2HfAkXt/9VNSTKv3xKahezLRzSQ+1oVsnqr3Jampz0nSBTJyYf4IUJkgoy4JRyYzl6u2tsh3iA2kj+QzZgWrcCvRd3kepWzSEMDR9tvuZNJVVrYzVBvtMEnFVuPncwCH5QbsM/UxhUhjyFN0wJ7bbX8YdpV1PT8F0aiEaEsQK6GU5DkmsKQmJMGDuaVJ0o6zSRNUf6tLvPIuNclgX8OJfiUYAx4G6A5MP2bgQMK9+h6pUtyqazF2UCCHyMzKz6BcBhlvBKgiuHlri7IVGB8CSj086OueRQV+Geeo/VGxLYlJMGxePbCnSmlU5z3OiPzFAIMzG3ieop8nm1zvbaAS3oddwlppa8bJe0p9ALC3KTDacmk367F8OT/n3tyYOHR/sfbhJQkZjFGdOzzbyXckMxFZb7CWALzQnAAr4/JoWX77735ffvHbX1NO5fTdm3Jwekwpla3dHfppT/BxDc7aqCAjAaoBqJGPahaSrZ3GKmWgUT38uPI9TBwELJgVi3vJ9RUBEJ8uzsuPnz+UP3wAAwckVD6VP3z+VC7uHso15w6kFzYIFKkAjjBw8JqSO0FiHywTYFuAfMrRwXF5ffqaPhleJ0cnZODY3wPob6E9jj66Qdfc/wTgELvSvQEcjwVgd4Dfv1yKNeT86pwgjvPrK0rPAPyC8xOTuZ00kOShLHNk8E0YOPrxlMRMABxhUogsh+UhOhBXjXd0pqn53UEd2n4YvJHDWNa4GDiGLBwKZ4aW0NJDll7VfqLzWwWO9wnjToKFa5KsFK0QgHbJiciA1+GbgxlvsblV9re3y9HuXjleLMr3b87Kd2/OyrvTk/IKUnAA8eH6BPxBDg8yt7LfiW1oXQTELcY4aTd1hW4Aaleg+JAVKcDVyjYC+xgWDrPJCNhoqVszTnIIwiQV9sMqxSHb2sM5s5YTd+HPbo+KxCwBXGYvoW0kk01L4nJvz9kIcydSvQEzBGSTPSssidzXdS7Iea6365IUSbV5mDgbiFDxahzWvUgAACAASURBVDE+ZfOoe+EIwDF+9kG8z2fwAStZJ5sSAFsFBYXphUWpBm0YTMJ5VWtkvDfZ3rBox3Ev+SkGHbk4IKDmGt9k/wgyKRCvZddt2BSDa4JE8PV1XpN9w3wEgGO5PKDPlFhaQDjye5s8esvYt4SxKzsqGLQPONf1W1P6Yj6VP6mcRK7Uuw38njfLNl6l/PZ//A/l8Ntf2F+cCrrLyIxj/f1Y5tkGczpzqFsLA3NVt9chMEF2ZsRCM5PU7tswF5+einWP48dpV/+M42fuf+/b1xegRkZl0P5RAWLuNR3Dbz5W/q42NRDMqrxA37/r4vUvAXCsyzNM3SP2LOPYj2f/Xt+fU3099/fxNabG8uXtDiq5W3tTk9RlVlxDA4RNhdQ9Wz/D8Zu56Ojtubk69e3xZ+fm7rgfp/rvZa0bfmqqrf0n5sZgbs6M10X//XX3mpvrL+m3Vfddt56Gc0GfXtfW/jNT358ar/F7UzZg3X3X9dG676/ri7k5xPX5bw3gWDfJVxn6uUEZd/pLJ+jc9VZ12KoFuW6gxs8mz4hTiJddPWmTbB06As+v2Vo4bs9L+6VvV3WOTI/LAFHn3CXQj3aMDf6qDaAfs56Bg0EvBsYaheDqOeMNoqPK7Z2dIYhDwZDqpHYOUPqxb9ckgIOnBI1ZkjAt+TM/O4bPaxd95DyNx18bdoIMjS2kG+EWSOwAHGMGjn4c2PIJX7IDotbnstl89lBz86h/f2out/fSd92lU0n+rG3TAA7NkXn2isG92hLzRtChz/sm9Jn27v2vsRPrbMDUDJlaw19r6+o1rPGsBGKLDDrHM7g9JXNG/tXUGp5bf7NOZreuVgE4SNuJIM3XADiYxBEDBzVUrTvdI3b74Ddo+Fs1pYJ1+T2Pz2d2kjwHPCbndreZvEFSTACOnbK9t1NQVTsAcDBR4goxoMNt1mOH+kAo3gsQgIwDTmAjcY6kTYJUtwAGOLEDG6vg3m7Z2hD9NUAcYeBAwpOVv2aXULWjZCIqg4UBHElEM4nDKigBOPCSZMpduXoEG4dBHLc35erm2gAOSKjccsx4WO4AHDjaUofaYI2+Am5Avd4lJlC1WsfGUhgM+lcAh9ovzXon62vau+2ZAH4RwGGJj1RmYVwF4BD7BgEcBryk6j7UwPgsGTFsHPW705IMVEseQ8ANSaLg372EyuXNVbm6l6azABw3SpIysP08uIDc2jaSiGwj7ifZBLJyOAhNaRpT7lOD2P89bYh1RvbGwT/3oTS0BVIRE4cAPADIYM0zSO09fFi9Yo1qPpvmaarmpF0tMIfACtjvHSBwYk2MFJIlUWVOs8+Zd1UHm8FsJUI5ByGrZPpjsXAocd1X5oiKV/TSAHBQdsQMHHqmxviBABwFWJjkkz9BuuoO1JQ5oHU6OuCnWo5GIrrGw8N+1nfT8FSlYfZX2UfOzOrfpQK4358IpeM4JlJWR1n7VfwNAz4IWPF1Uc2mAGt7dgUKXekX4FaVcGrx7DxzbYsDIuw7JwQYHIZGsoOUkknC7R+o6b63s132tjbLHiSekMCGhMpir+yzolea0LBjZBO6hhzHHatRBfjYLout3bIPVg1+H3TOoIdG0m+Htvfw+JgAjpOTU4ghlc0naG7vsD0Eb4B5AxTpYMyA3MetqvpYhbu17Uq/h3JP4IiS+wFwwIYzweOQ6ZcvXwpeoFy/uQL7xhOvg2Q2+iNMBQjokeqdUhNgZxKYAtc9v4KkxRXbtrm1TdkOJHyQOBVDwR3/xop/JIUgteGKfWk8h1pdax33BOADL/SlGB52eU9VcyrZhAAXAANgiXj9+jUZOA4OD7gv8V5MpLaqtavrS0nZUNIGDCaX5ekerCqbBHBEvgMgjjAsoDoXTCBgfVDFtZK0eEHGhFram0qscmzIhHHFtgH4sDhYEsCBZ8LfISGG9YD+PTo6LO+/eVfOzl6XN69PyPQA26d93gABVFAzyW0Wh3tUkj+V2xvIjtyVK8h0XEJORECCsA0slwsCMdE/qgonATMTsAR07Jg9xBruAWRhjAHeOTg6LIfHJ3qGxYI2PQxLofDH+gWgE3/HnNq1dEr2t/hQ3KuZvEPyDHv+bbm6uiQrTarYsR4xTzCvv3w5L5/AuvHhc/n00yeCNvCMYLPAc9c1DHv98GgZF7BvgCVGFOhbkMvAmjGbi7TuNcawsTA9kKo5OjzgCwAOzsXNTYKtMEaYowBvICma8wXnJuYOAFSQ3bkBOxds+VO5uXsol9cCb0DyQXYfdjCsMUoSwffDXpN5TBYXn4uYBO5efL/6ljrHBfMWvxXv0NcN7XWkwQjYwLwwS4IZAwhCcjIKPgv2FyWctL4DtqCN7BM4jO0DgAkWDfUdQC4CSDTQTpK82Wfpk7iikKAHJw8BHuOawDpHUthSNvA70Qe1Cr/KuQikH3AEJXngoxAoc1uTTgSV7MAOSdKFzwYAWBLR/DuS0gKN0c9BXzFJ7wSnQSeqpBfwux+jOsedAAq7RBLvsn8eVwAvDEro47X0tyZY7LITVl+jVs02KbC6fxmEXa9D8FJr62R8pasZyB6aWIyYOp3cw9hHkkbOBucDfX0yWsBOIgGqM0lrt7x/bK0D8EZXpS7IffsP7Wj+mZLrAY2JfQMSUV5XTITBl8feIJlAfAbzGsw9AXEEpJT5J2AgrgNg5b3YkyCDxDgOQMWAV8pPjO3KeMa3w5iirfB1yWRjMIj2BY1nz9zBNdo9aB+nGZwlcw6n3695TjlLSxOJGUjJ++y1lNUEkM6MCrCvsGNgdQLoAuvjw4cPBHHwrNZLCGA+ApTI77sSGOsJwAPGoyTjguvoegJNARzKcS+PPBv+8Otflu9/9UN5/8P35ezbdwRxHJ4el6UlzAKIIPgFzBtJ2hMcCt9SsY6MIxiBYvNk1OzE4bO0X/f0per+jPEEKBISJDditfjxy6fyx48/lf/805/Lf/n4sfyXT5/Kxe1DuYJNxv5J6ZQRgMMsZdifcm2eJDa3yuHysBwfnZQ3p2cCcZyKgeP04IT7w95u2x9ot/zKmorPLwaOB4LdL2+vCd4QC8d5Ob8EE8dVuSGAA5JBOhcHMCmgRgNwEFBW2XDEwCEZKvmuBDyA5qZnUgDjC86wZDjR2W+8ZsexmuwBoqdTgqmiFuq5TMGmBuCQzBCPRJ2MRWIO2bd6AIcpLZUwdoVE0v1sA0EpAFCpyIBMLIgR6FYuDODJj4x48K2X8MG2t8uv3n9TfvHuXXn/6hVlVBbY59FiMzZh/wjYsAE+ZQcrgI1taMxXnKM5L7kbFbtU27iGDURk1M7th58uKRbZ0kio1KoQfn/IwNGX0Q9TfFq3/StMe7Fb2f+4j3kOVUY+U4LVfc2xxbSPP339ys48SoZj5LMnK+7S7z0jGRjbqez/3L0TUwmgyGPPNlUQj5PwU7VubQYPgryZQzUGnRi7UKiDxFj2u/grMoghOTUrp2MB6VeAhHsG2vjPPBNUdpiAK+XLNFDhsMq+xk8BMu8Y0nAdAqTJwHHAfaWevwexDMWlauxt6GRUSR31qWeQgYgRfdBeJJ5UHYmHPoTT/s08jMYme9nv/qf/SAaOcfy9tyv9vpe+qrHcjqVr+LfhPB/bqdjasT2r45/n6Rg+J23dCFwyvm78gv67/T36v/fP1P973Bfpq+wb/Dli4Gj9afs7anydQwOfasjAQV83oLAAel+wBzzrA9s5OXnJRTWged+WuX/ru943fB3/6jhPX7Smh3o2ln7WvD/wp9yusf875Q+vmjNT4z3ujxZL6mWMpmZoey/AKaFp9axhWFnZZzM50/HdpubD3LNMz53nTP0v6bu5e6zujfVAhZe2cc4OjOfPqvZMzaO5z7+kn8efeck8Hc/Jl95/aozWvTc13+aeK+14SR+tu8bYDk5de2pe/ywAx9zkXTWpV02a/uGmjPv4vf4+6zp8ruPWDeTXLPCXTrDnzzYEcEwNWmv/ywAcuMfUM89trNOLIYmHjubTwYtQVuI+CfDwuere1cAJveMyvn/r34YIzedZ/cAg0TAAMzmWHQCmz0YPgRvtOYJynptTtZ2p4h8hv0IxpwpwJ6gqMH8abTjuh6m+GI/D2OFpvw8/WSvBjKIegzfGBwka9RFIom261Y9wSCmnseGm8lKnZN5haFVQz+ffeP42Jpa6zvgQw2+uupc+2X3BjtrgOVq90ex+ts6+/ZwNe5W96xuyak3nvuMqswbgqARlvKScV3XJAPQ64xj283euc+bm63oAh4KeswwcTvyB6v3B2sugxR8DOKrLZzp8tJkBxBGAI8lS/G0VgAMVqQBwkP6eAA4xb5ASnTIq1jhHlXll4NChMAR/vUZlllxsRtgGBOJ4IAMHElqUBUBQ9R7SANcETyjAgSATaHvFIgEpAQI4QLdL6RS8r5+UdUGi2owWqMBVpYqqoELJrES5GTgo9XFHEMf1Y5NPURU1AAnX5fZWSTcAOJTCTzhfa4usEUycisIYyQNWevp3Qg1chcEquQrgYCpEFZtMsKMStjFwEIjgYKcSM7G9qRJ1lS2ex4nFTOxQ+4d9g/2GZFbmiQ8LZOAIHMCDFQaORJ0FvHlsAA5UT4MenkHIKwZNUVGG3zFf0XcMOrLPHATzoqMuPWn1AeJQdbxYODaYGCf7hqvmBe5QMFTz16uwBiDccgIaAlJA+E7/FnhDAA7cPtXPrMI0aIJU3QPGDQXvOUcsHxJpFSgkc707hinb5EOOgx/Dduqe6DsBQQSAUfWnZHzEwKH7MTjvzwbAIRCLqZmRuEIilFIxpja1LauBDlK4u8rHgVYBgZpkTqVFNdhBNsydWwP83j3qYf85aFAADtWQiXq1320MNMK40WfwuhmBMqp9IDCnCwZU0EbbM5vNRlLJAA6CV1oQM5t8ZRnxJbX2TRMe1hG2pQPzhc3D4DjKnXi4CeAA6GjjqexsbZTdbbBnbJf9TUgmbYtFgxXhmwKnAbBwI+CXrvPEgPEOPs/A8l5Zbu2W3Q2wbmwSwAE7Bop/JMwPTk6YNDk4PKKsCl5konkqZCggS8H5JZPRkPQgrbOvgSQoquce7u7L5fk5WSbAOkCgwcYG7RMAGBh3JFAA3jg/PyeTAxgmCOhy8ihAB9p3J2kJvoCcy/YO1wrW+5fzL9YRhyyIEqXZu8msxKCk2CEEANmrMgqwlWEdYtAfTAYAQTAxfieWDfQtwGg7O5kZ/DdkQZaHB+Xw6LAcHwu8gcQyvoM1xxg7JFyw/u7vCRrAdVl1CbmOmxtaCPQJkmHoKwAi2BepsL4VeEM66ZrXoIJHm+7vH/U5JOXBQoKEPhgeHh7IRnF6elp29xfcP9HH6CfJK2wRvHF6elLevjsrr16dluOjA4IsULWsfV706WR5uDFLAdlAHsvdzQPlRSB5Q6mR69vq4wgcs1N2KN2yKzatPQARMCZK+ggUhsS0GILIEoG9DPN6f5+AmH1QjS8P+B76MGwSqjjXemV1IIA4ZN8waAc0+10SS0wKXYUhgSAAP1xxPGqShMHrO8rwfPzwqfz0549VNoXgGTCOYF7np/c8AkB6u1yl3eSjkEHJQAYkm2GLsDcDLHNwsCxHB8uyWOxR7kdJCjE64N9i5FAiHnMdSV9KNRC4ASAHnsUAVCSYAQy6w0+wOoUpoEndiXkjsikKko+TH6FHH1jUCmrXPthrwcO2K5el66LtYQbIHGbSs7Pl9UyxsUHAl5gsnHBKEqZzemkTqiyI5g5ALYeHSyerm5RekuQE2DmREb808wJrj4Ajg45EVV/UFjJswBeKfJiSQgG21LlFMLvms+4p28Vxw5wkSKOBKMS6ISYBAUAE4sh/kvZrMi6RfJH/kXO5xqyf39lCYNvwYjttP3EfSY3Jd4j9CAh1sE58HyZRAoL0T9lSJ1fGAdwOwBFGvOYsTZxcOvkEbbnDQG1AIxo7JIwxjipgkc6Gk6awHqgSdhV72JUGgb1anS7oZe6HFdHLDmTvh+0nSJrzWBIb9JmQeAeIAwAOMBOQSUFrSee0rXquwbkKdgTniFQyMz60qb0Fz8Tr0g+TX4CWwVZAxgzXC4AjNk7xBF0joByCzuHT0bYI2Jf/+nFl+6Yka+IxpSgjIG1mvRUfqnJBBjvKzRLYiDYNTEJm0lHyvgH4AOTAGr0EsBK+COQiIgVoGTmAvinpYF9OSXe8mtwK7PshAP2wkbu7Va5DsiylvH57Vt68f1vOvnlX3nz7rpx99768xc9v3lMuMpKEGqsw5omdwvgDgji0vg1OxoXdnZn58PnEjAF5ODPuGNBxhzMH9pTbG4JJP5x/Ln/8+KH8KwEcHwjgOL+5K5eQQMP+QRAH5FMEwJS0jpkMDeDA+zjbwSYdHhyRcePNq7Py5tUbStudHp6Wk4PjstgFgGNvYBMC4shc4hkK64Qyik9kLCSAw+ANADjExHFFFsi7J7FRVQCHQTqYv/DrxJ7Qgay4Vi3/EOaEMEZ0TBwEBswAOOZiHNUvHwE45I/n3OCzaWWT7fWvTOuY2OIA0GEQvvRIQ/E0OGEndkA2F4ByvRdFj0ysHDpPot8hbQh2PIA4FpublEv57bfflV9/+2355vXr8ub4uCyw34FdkkUxkt3i+iEjla4TIAbnGwAZOZ90hSo8V4VhxEBAJrr9+cSQGIeoAA4BkRjf8CmVGKUukYpxIvCmA0/2eza9KYf28pn8zF6Tfaiv6NcxXIBHgtsM6IiNEkhdayIg9tjzMYAj7cE8CNvV8xjvMOlOBidnK1Oixj28KxoxDZcubxAH7VLAH6MY6CBX0Fla3smMYbxUB+CoMew66RtQtencqS90Lm8FnNW2B8ARW2lfWj6Y99TszY5Tt1y3vbsub6ExaFKTyTmkgAMMYnnW5CFqPiLsWS5k61ZmjRvVeKaLHtO/PYAjTG61i3OuD0jIqXW2Y8DSoY5EewDgOPruF2srx6dip+M5PCw61aTv/ZXeZo3j1P1cHOYimtnKFuzJVp8hzzIVpx7byfF9puzo2MeaukbaWNerARyTLO193EIDaZevJTk01yaKRjumtfF6nYq3t3XeLbyAI7oH6dMra3MlXPL2CEftbH5i5zP6Pi/p63F7p/IXc3NFJqfl8nqbOx6zgZ+bhW0N3sH1Y9f7DmoLrMvQECJeJ+d4LJS/aGMw9VxT7V01pv3zTq2lqXk7dd9+fc1dc9X7U2tmbp3Nje+qvvmaeZ61PznvJxo617/r+r2/z7jtc+vn5/ThnA3r7zl1vxfbghWAopf0zdy4zc1vzrWvZeBYtVjGAz41GccTfGqhTXX0ug1kraHsGvMSQ7bKYL1kMOY2r2EfTQM4+s8MnLL+oOAbvGRD7J9lyig/b2tNkQ0qdeVIWW99AOBoCYd5Z+H5ZjDeJBoTRxItDhbNbCa13Z2ESsa2R6wOwRyNGnZqwdT2hxYvhHY1MWMV27rZhungeTJ8PIcy96c237k5Ob1xtBHrrxmHekA9NkKCc251G+hUH8ThaUmd4dj93LXW7tXm19yGNZj3XeV57dOBDzU6yQwM6biqWVeYfIYZSrapDX19u9dvxavs3LpNe/YZOrsQp7WCjnoXaQbA8XxNPtehW2fb+jk7B+CQZjQCh6qWRSIGwcZokqvyGMkB69mT7huJNQW7nwM41ComaV25NAfgCKhpDsCBuSEGDkuoEMChgPcWwRsCc2xBq3kE4OB6tGCJKipwIFb0NkwR6PoG4FByA0lssF9UWns+P0AA16YsxWpEQt4gDYA3AtzYBCOHARyWCVE/YOy2SaEeqlHFsJQgpzxGUZKVMioGcNw+3lE+5freQASMwV0ScgjUAsARZoGAOLSmEPAhYAPSCkjmmm5YcgoNwNEkQhT4CeAkNKdkSwCIowY6e4rOJGkchGPiwtrvZgzI2lL1T5gbUDkHQAkSpQ6gmp0BbUdyTUkj1zvVygs9K0EIlk5BBRkSU2TguFUQ8goMHHf4Xf1G+ZkRgIP219VfArQYrMEkjf6NRDYSmPVlLV/Zep1r+IO/+Dn4M8wrAsGMARx4PvQLknyijG6MGwOtdYInMk+GEipIIgQA1IJKCfD0iLDWh/icABl4Gbxhym1KthjQ8ViQgGxMJWQtASyCYBZVyWssAeAA9W+qtSWhkqCcqlehnu19pq6/BM0NGrW8SNvnGnNFq6Fo1m5sr2XnzMbL2zcAB+1oYotONuigrmcKqwZ+YyWvA0JkVnFlr2xHnqKxeLBFtcJNlcEtAZAx0EQhgMMAFbG+9wCOrvEJQCcg4XUUOv60iXN0q5TdbYA3NsueARzLrZ2y2N0h84bFmsi+gIQJ7DjWDe2xZVbAtrG7sVUOt/fKAWShimRTYKdgy5A8Xx4elYOTY2oeLxb7AnCA8ttV9TdXYI4AC8clJT8QfMa9cZ3QeINVAnJbXz5/ojwKgv74PtYO5Q62d5gAQkIMwIKL8wsCCtFPtcJsY4P7klg1tghCCHMGwBRYa0gwXF5flU9fPouSHpJNBHDo+pROobTHjVkPlBSHdAglKxYL7jHZmyhX8qAKY7A94N+odMNnCNADhTCTf0+U+Npf7pN14/D4kDTnSDLt7u1wqvRUxtg3CarBdQHgAJuFA/dkG9ndYxvBCAB2E/SvpCawR98TwAHbhpg75hbBI7u7khLh37RvgX0DfYa1D1DJ2dnbsrO3w+D8x08fy4ePHwkcAMjk9etX5c2bV+XN2ZtyfHxo6RSMCcYU+z3urypvjDPagvlO2ZSrW7JSnH+5IHgDPsSY1WRzGzI4YHTZIzvGwcF+rVwVo8xmTWSiuh370d7+QmCY01POPTCeEGhpkAoTgLbBfYV45katGnMSOz55qoclpQMAkthasE6SiIJdBjjiw4eP5ac/fyg//vHP5ePHT+Xzp/Py9IgEH6oPlQe5taRNgtwpy21U1A2bFd8KPhesA8Aty+U+2SMOl5qHBAxAHsCJl1TRZ25i1DFvLjg/xLICsBNlUu4w/necA3dkA3kq92ATcTI6yWC2vZPi4N5ryZJBxb6yC076GzQY5LFzGmTo6CjAsW8R3GKgSvwpPLvOrmJHoK/CPSXgCAFPyY7SV9b6nCffUtIMAKgBqENpnp2dsr+PdazK85wrYGMCGqGMUwfg6M9sHP+ra4crAWoF+4cYQNQ++VQBkykZJamF6g84GQ9WpPjeYiASOIe+K6jy0T7PRwJazSKkPt+pOUgBkywF0jEacJw6qn80moAzJHCcoOHW5C0z59GMaZgh0kYyDgSQYtmFCmDzfsTPGlgauy0nyInFETA/1+M4MFG14hzmfVbbaQNV5HfSvbvCHW0Q458q1NmWimEVkBIgDkpkWGqLn9NmXcF2AZSgffGgI1lAICjlEYbV5AFw8Jxg1jLJlkhOJbIl8uEAwNCY4Hd8BvaFew9YKuxTqUFN1g7rFrYvYwpZIMy5BrSBHyZpjJ6BA2MscEnkMQTiCABFTKo+l/lslPnPfTwAne5vHHPubfKtslarZBCBcVoXkSsIcwB6m5JtkO7yPg+A4NHBocDXD/cF7FOwC/QTLQHG8atV9paXI8F6wEJPXOtL+CX7YiIiawPBdmIy2ocdPTkqJ29fk4Hj/S++IysHZFVQEEBAopn8BCBXdTF+wq7HJvJ99oclCVzMKkC55poSzwDFmiXDcxNnZLD44LwGGZWPF+flTwZw/OePH8p//vixfLm+LZc3sNMA4mHccK4JiENMhpJiaj8BuIUNOTo4KqfHkDp7SwDH65M35fTopBwvA+CQD5PzFfcP24cA2jBfONcB4PDZScCN8/LZAI4vAJhiz3+SrGh9gcEtDDW3lserTrjZdcnaoMQ77W4AHA+9FFID1Y0ZOFZGbnivxsBBFlMucSeiyQbZSyoA7OTDQJg4aiKrK14z0wtBEASwCcSRMomAq3gOtUyW2Km2JKdih0AADvi/Kl4BeANsd3sEcWyU3//wi/K7774v3569IYADIOpNADJZIGNGU9s3nrVcTIe+hA+G+UbbauahZiuzB7AKoYLIeiYHzmgZ1LKBe4wYOALuInAqdp3FKx3zoQcncZb6nRH7Rttj5OsHxJG5GfsXBg6BLAUKFbOWZFZkIzSf8qxku3IhSt1gbMsCQh3EF+Vw1LNc7p02Zh/BsMf3cDCr+ioBCdS9KmdE71uxqbpVSog8J+t8dPygiwkzHmAATc6srvLwHie2lciT1J8AyqcAh4UR6mMB32S3Zb8D4FAfJDaXRLuKKPC5xvSU2EbOTSoUFaian89amxjz9I9YL70uPGdUaCFJVvkrYS5V2yqAIwBCv9fbg8a2qZ2d40xfwxEDJ5fx3L8HgOP7X7bPjQzLdDxhCPRpeYy2Bqa+l0tP5RGGc8PxXO8lz/yjLgbe32cqVj1lJ8f3Gn+mjw2vaus4lxGWyawr/czq7xP6Te6m9+umABy6/7SESr9+p56hvtcBCeb6I+8PbELAEar8qbZlPI5uof7e3aDvh1Vt7ftgqr+n2lzntf841e7+e/11679H7CZaBP6/sU/+AimcqWecvO9EH42fZ904PRuD7mzQz9++b4fzchr8MjUP5vp/1ft9X0z1wUv6Zdzeufutu1b/vbl5+HPmZ3/fqbauu+a655l7rsk12gFK5+b9eM6M7z/V3q+Z07O28r8GgGNuQfFQOzKIcx09NcCrDOXfuuPXTajp5/hKAMcIbbhqI59aWOs21zoJa7ihp/LUAX0soSJkroIB48k/db+5iZzP6meYNxoNXTbsNnf67Uz92Pexkjip9ul/NjT33JxgG+IejFCIcQyHzo3BG89xBNq3umtMOlNuyNzc7w8jzVA8v+4qAEffjh4HtHoDGLK+rDOkLzdIf1sAx7AfvwLAoVPSyj11lRO0zgaMLzzlFM8Z6nVOx3zfJ4nZKrh5rcoa8/zKU85hP2/nngPv1wO7PzQP4BB4gwAOJofWADhIkYuXKdRHEipp02oAhw6weRblddsBv1aR6H+KggAAIABJREFUuAKXtL0I1i33a1Joa3ebmsdk40CQMwAOsCQk0V4XqSNvTi4r7pHgpNgcmNRGAhF06gZwILiIgBUBADcCcDCQ+qSgn2RAxMRBEMem9M2ZNDSAI7VuAEFISsOJXMtBPAdw3JW7R4M4nu7KDUAckHFxGwJIoOSNpS26sHRVB1WiAXrRAHCgkh5sIfodoA0FXrsXkxGWTbEGPRPzlrvoK9UC8PN2UxMyokoVwCJVVbSZIvt28kPsDajeQD+BzUHBL+03kcvS/DE9bKWa1ADW8cJYGciBICMYN6Dj3AM4COJAhTWAMUz63TMIov0yQUAl7qW+o4A0Am87/CkAB/vLVR6sfLR5UmA8gAQHlDYgLSHmEvWV5FPEvkF4SgVfCMCB4I2SNSoqDR03flqb3HImlIypjB2t4pPNYKOeV4QElIBnZsUdAthOZmfO12QR2mDJkzBwJMiLyytYmaSWGDjwqiwa9o0Uy/UeH/ESbAGPrubURigb0KH8+32VQdno13f7gUZrmOzRWBo/QqBEvthBQOqYmVo5gSXLvDDQFABHKoe64FS1GryP5mLdQV1B2sWwTT4TCzAF4HDixAspz8CuCfCEdNOoOkaQ/N4oFUJUVNm3s1EWO9tlubtb9pHY2N0te1jvW1uq4CQLwyXBTbAZuDCSQgQnPRVJqJRNMnBIQmWn7IFZaHuXCfODg6OyBPvB0VFNQG4i9kbKb1Tc3pMdArIpABqAfYNSIQi+WsaK8w7gBCSVI0+QhGRXDQxWBzAIECyBxA+r41T1qzMJgtdiqSBgYbGoFcGknX98KlfXN6zwBf031h9AJwBaYE8BIAKvyLdgPiMZhSQQ9hZKbpiWXYHeQokMJtUAVrQ0yZZp5AHkgIoObRzkL8BUcnhQjk/BVnIgWReAC504wbiiihUBeAEgxWQRNgsmDZ2cha0hAOMKVOzqFyXDHwjgYIKerBywuQI6ok9oSx4eygXZJK64f6F9YCA5Oj6irAvaDVv46fOn8vnL53JyckzmjbO3bwjiwO/7lDnZtNTMFRML2PfZXgAD0B5WSkNe5Yltury4Kl/OLwjeQEAezw8AC0AX2KcRXEZ/LPb3CN5AH9FkkWpdjhAT1soW8jsH6NOjw3JwdMRxREIl4JRQUjMpgDmPuY+EPtsOBixUVeu/PonNhGhNvqkyvk+u8swC9orbWzKK/PTTB71+/EA5FcwJFaRuSHrqQewWBNOEaYwJVieHnYQnAMfyPZLu2aAkHIEbh0v+BCvJHhKj3Z6DtveJ/zBvoG1fLiAVJHYYMoFgfljagfOWSV0VjyeQL4YnsQqEEl5gBNMk8xkamIN7Za2+bVX9iZnLXsVf1zmUfRI2GDO3hOkpKL8kc7DXErCBn2T/smQB9/8cynS2jZSZWHv2uHbxc29PYC4AX+I3Z48Lswb9k1CJJ45pWx5JIM4hv1Dpzv2AfQWqf9llybM0iZbKRhZ/AomxMM+Z9Yx+IWWCJPtAECR8sW4vjb54c1t1dpYvb5kaZVXantklQdB/NTHG0mX9l7bkb5qzApn4E5y3AcqhbfIFATQNwMBn96eRLIkD+IPjWgXciq49MYOp+FttgjfOFC204gWsXV1HjA5iLhIYx3aDkE35bjVh7LGO/IpAFe5LB+HrWcrH66yL2ufdXJG/AV9MSXadFwREEAuPAbaPYg8CiI6ySZAPMwBDYHhIJonZD75c6DYCIhGIHNfVmUVJSu0x8k0F7MJYyV8UpT33R4+XZO/i46nPkvBKYjTA8ugT4vsERdvfCCiOiUz7sXUuJTnpMwb2UEhWYf2J9aRJ0SnJLYAy1ipYhTiWT0/007EfK3krKY4me6lnTn8TVGHHCKAo7NPYowDkENMYpNFu6Udvgx1kuSCI4/W7N+XdD9+W3/zd78rv/+HvyQIFWQ0AOHi9yNVBSsX+OVYa7ifb0wAcGauAy7EJIJEu2R6zwlhOhUB8nzsg6QgABxk4fvyx/OtPP5V//fChfL66Jojj9vax3FYAB1TxzFzU+eiRzQCAA/IFJ4fH5fTkVTnrAByQUDlZHhP8CfvIeRHZjMom4vMF9yydhSi1xrMTGDgE4PhyfVE+Q07l6oJg+NtHMDlp7+dPAvHkm0LSDftl5IyUeNYeA22YKn+hw0xDBPH7DexGOJiNxKr4TvxjGacOuEEXogNwdGGksNXIsc65Qp8NuEm2Ctn7EYtFD+DwPtoS6A86Z2O/p3yKgD3oA/jYBAJi/97Aa4MAjr3NjfJ33/+i/O7778v3b9+Ws9MTAjgApohfVdmiyASFfVGnRzwzpWvJ7qQ5qj1KXVHjt6SRFHAuAOMwi6mgZIP3GwM4aGfqlmuWTe9rBKfEEPYgsH6f9rkssdK6CXX/SBsJNKjgUDNKELwloAA+hz7UdPJcwd99LcUxmq/QAzLiE9b2ts2wAi7jW4gFqTFeiN2wkzTp/21ghLrBwTuz4GXO1jEIS1bOq5VcMcl7z0NLhwRYG+AEZ2fOhrHLnT9Qd+8e6GrGLwKHI6eTU619HX6vbtiKxXEs6pm6ybBjPVa2b7t+Ag+KrajFxNVY/d7O/TqUD8XJeG60vJnAJi2/IOCJz+88V0VCJf6M4gf1vp4NLW+RuILb9vhUfvs/C8DRx06n80BDwGYf7x8yb6jnV8Xs5+LHz/MOHuQVyfRhjuP5vVetsezZ48/063OurVlbtYAigMBRMWqL36wHcEzdS+/97QAcfUx+HJ+vv3cAjgHIJKABtVDjPrJl6eN1eYepPMPU2DVTNfThp97vvz85p2cBHN4HBw14nndZ1Xf56txaWvcc42ef67+5+T/Vn33OpJ/7s+O+agBe8DfFpdqMmGrTnC/Tt/Wlc2dsd+bW/te8Px7HuXk67ts52/KCbnsG1B8/19S8Wzc/5tZC//7UNabeW7U/TM3bv5iBY24i9YMztxjXTZ6XLtRVC/JrOumvadTWGriY5OotrZt+DXE4nugvMdDN0fDhYR2qyKwWCSoEvPFMQmXkRPfGc+w0zC28sUHh91Ih7Wgd3+sTLs/6bWjMpsEbpoHrEMdTc6xujLljDQxhEw0DR5ewcoXrYIcdDefkM3bXXTXXh07P8MK5bpyeMdJ8cNDgg/n/cv5cuQn81wNw8Ckz5l/BwPF80/rrAjjWrdKv+ftLN905O7nKrg6vnTBda53OxlO0cvrM1HydWr/jDac/fOAaswAOVA4hmNgDOEDFy6SVKmmR4GCV6jWSSai8bQCOMHgwSNhpTq8HcLSqF+rU9gCOLuGFxAwDhKBdX6o6mrIpHYDjOQOHgr76T4lWBh9mARxOHCGAAjpkADjuFaQCiIMAACZA8YxIZiBwAkACwAcAb5h1AwCOLVSDWlJlW4nHMHAIwGGq3gGAA1S2SrZiHHB/gjieHopYONAOgEjEJiFKfIER2HNMeA2BdHhe9EEFcLDKHVrYAnBEGoRME2GZ4AENf0dSXskFsIZQJzqBTCfrNS/lvCpYLBkOBSGc2O6T35F+MIMDGThAHQ4QDBIGYDVJxVtN6nY7jQssuIIon6IANQE3j/esEgPVL8EbmKtIfrKvBOyAxEqVnakU3U7CO3koZhLTr0aChlW4GGv9TZElU6wy/qIqrcpQwv0SVZOQ2Wn0zGA2SSUfEz6uuGkADmlRi6obQAuxYCCZSaYOMI2EZrtS4bd1o726ARtkDxTVY460Bn4QzHeAv1Zrai5JRojwDVXX8adAS1yfjAk52cYqUAQnG4BDcyLhPwdDTJmpYDkAHJ1ljvZr9sK+DKUnEWkwTn+5zT280VdVK6ZmaSozpWj9mb42wAi0C0Acg3nwrD2Ag7+LKqMLUo00ODd0pHeMrbGAcH4pwJXqlCahompa9m9HFZ8qM12kAThUQiVacSQL0iasbwA49ne2yhLSC4tFOQCIgzrzuhuS7qiAZaXr7Q3HEGOGJDGDnw9PgBmVnQJa552y2Nwt+9t7ZX8HidGDslwelqOjo7I4OCx7yyWTRgRYwQYCKIBEvcEFYGQAOAPABEmjCOyDxFZo1QH24DMwGWWwFvP3+gwACZDfEM08KgyVqIL9x39kiHEyGKCAvX0B+iQL8FTu7h7KBdgqzKQAOYLDo2P6sJjzZCK5vqpgDCRUsZ8sl6rkBQsH7aOrpjFOl1eSA8Ec4z7q/QdSKQBvcJ4Qw7VZDo+OCJI4Pj0m8CBa39mvYY/RRwDUIFB/7+ekfMOtJEeQeGGiENIXsPfcb8W8ocpZVGnib2Ii4fsPT6r23oamuJLn52BmuLriPkEgCxgejo7KyckJ7Qr2kovL83J1fVXevn1b3r49s3TKCdkgsG9gvtzeXJfLy4tyc31VbvsK8jrOm7z/7TWAQpJQ4X7w+ERADPqUgIpUawNQCBYOJN+WYeBwlbGD8wR6IIm+D5AHpFP2yYyCxBqeTVJit0z447kreAMJQjCoEMChJHT8oJyByH6AuYQ+dZINPg3mXi8NgzEhQOL8onz46UP58OFT+fTxE4Ez2OJAcQ/ZBI4NQDS0NZirmo9oF+xCGCgi24N7aC4Vgg4AZDk9OS5Hh0vOQySCWInMuHZjp6FMwqaC6WjD9dVNOb+8KufnkOCRbIpAE2KMEYhDcg8YCwHaWn+0BL4l7ggqkDQN7TglHiwXRgBHA3unLxX0lwXM/pI5iv6hzASTs5J1EBNCgLoCT3F9M7nYZEDgW8W3kAvXJDJkD7aYCMYL83qxt+CcIjCnMkc15g30OZP+ToJkB8I23toNgMYTE8KYs/t7CwJNw/jwcH+rymBLLm3vNABH2khJBsdFuTdawopyMEjkUTKlsQaJyapj8UjSxc8s4ExLLulA0J0dneSq53QAYCrNdbTlu6Sez7n0Yys4wcBZM4LAVkiSo80D+SRJyrQxrHEFJ0TjbQuV1QM3Vsc6+D37YFNnMQE4urECWxF9cbFwqGjFyV/ulwYcGfgCHyYAbc4DM0u09mcPH85jgnaUSVSnwy5H+o6gWwETBOAIi9qjz0y3WkuWAsLMILAjElSQObIUAtvrnBpAGGgf/ka2LJ9h0C8CFjfwrMAjjckGbFB1jdtHlP3R3KfMhX3CyuBicAxsC66HNsY2tEIUgZHrcaqTUsi8hp0GWE+SKAKV6CXJErQB6xbgpUi+4ExFkDz2QY7po4CfTtqiT2BjCTjKGdl2AqAv+DHYR2ILHgPO3togqH9xsF9OXp9SQuV3f/935R/++38si8Nl2djZFqCNJAQB+8p3hZ8ueKwGBNOJngpspyvQJcGFv9+XJ5578FMAjiecycBuRykmAMfvKOn46fK8/PHDT+U//elP5T/99Ofyn/78U/l0dV0+X+GMApYrPCfmOHwr/ZQtVd9lToNNcW9nt5wen5RXJ6/L2Zuz8ub0rLw+fVNODk7K8f4Rz5/wI1QtbVBcD+AwM16VbSSAA3Iv1wJvQEblWi+AOCADcwMABxkNDULCPoizgaXxCOCwLy3mGoPeRvIpXOehdMn6DJNOQFhdLKw7LQz/mZq7vOsFVDEGiClUGRAzOshI+EyeuJbO8toexboRCRLYh8fKYqGIY9hZUqSAPuC8JoBDZwaegcGMECZMAjnAwCEABxg4fvfdD+V3331XfvH+m/Lu1WnZwxm4A3AIrKY+NISIJ+QAOGD7egCHp+sAwIHxTx/w3Iy2gUHO/VwBHLALloDMXstzlYFjtMncg3vwps/mKYrrxqOPPeE68Skai4FiFXzfe12+kz0av5Npi9KjZn/K/u17BehZ7bj3Sn43vksHKOE9HdOu39UBUnuCz8iUCQUAxvG3fj5UO52JNrNv6dnkEyaGpzR1i+nVuegkYAVwGMQdMBP9AO53sgcpjmk1Co11YsBqYQCX4gIGE/vMqW1T44D2aYz0XlISYSHhWdUAZRhGAjgAcuv6W8PoeEp/ZnYhhOFyBvdqH6y5kFGOoQI4fCIPUNsIJfuGjjJVyTKzmnR56czb30wAOFp7va2N4u/9XB3O5yGAYirRtyoB2ud/NC9mioe/koFD4zZM+Pex47EdHeYy+tihPjmZxzCznUA3LX4bEOSwT6cZOPq+qevibwjgmIvNpz/q3wPU0MbffJ1/QwDH1+YXpsa0bod1IwwwZjTGTikN7zldTBUb0f+cmvfjNfWsj3vbN/r37D7fAaX6dTheY/38H8/7uj/4JlP9PH6vf75VbZsbgykbMLVGp/p26n5z/T312ZfMo1X36G1D/7kpezJ3r3V9Ntc/q+bM3L2mxmrd+K2zC+v6u/8759dfwsDRN+av2TF/zYk01fnrOmlyEiToXzfq9cGBVZt1tdRfAeBIWmluE1w1efoNvF+8g2d1gKFmHEm/3DTvegaOUGTyWs/34eYkxdEe/Vy1QGtgqENcahx7Qz+RmK/t7wNkDgDFWQ6NWt+AWtna3kzypaLGg9AXrnyQXAlF+V8DwDFAYToJlXnU1ljXzs6hiUM8JaFSvzEH4Oj6QHuwknB6puFcnzNCL19r6xk41N6mgVsrHrIZdnNuznFdtcZaW5sD3juE6zaCv/TvP9cR+ZqNrfZLRRn3IKd1AA71f++EjDfSuUNEb59QmXhwiCDDHV+PCD7h5xjAARpu6PIiwHjrihtLqIT+V9W4ooCfAnCwrUr1tUrEVKaObAk+GwBHKob0U3OdVPnb29SzBwsHKe73QIvfGDi2QDcO0AdfqZ5I3LWW5cs+dgc1hKIpx8EAL4KEAARIi5qBRWj+guY+oIkENx39A+gAAT8BOMzCwep1vUCHLSpwPA8O8mCaEI9rAkHUCTYrAsAbYEIJAwdoa9EeMYKICUSABFD5I8CrCqrwAKSoQpUyDoCQalwsHGSV2JYsCJMmBiewApaBPlFz65kM4KjVdwIq4DkIRnC1H5ONTqxSW9rJqWfOtvs+aP4qbYA+wguyDXyFqaJV9VIDvZ5NPV4GNABwc0uZGYyTZFTAwoEEn4AbklK5BoCDVY+qSKcz7eRT/b2rckQCE7IUpMDdRp/ggNzsZV+hI3aNJL/wDJFQUV9W9hJX5DQGDmv7RkLFFaKi4jYzDEEcqmbjHEAyqgNV0JK4ciygpbpvoM0GcJABAcFlB6oI1GBgPEkI62H7Xvyc5Wr0b42BaI6VdEJwWACO7hmT7PDBq1EPNz7XflvrQg5esLKssh5KOMoCat3E/0iCr59nyW4pjhyb2RJYNeBlZ4nPVIMHfZWQnl3V2vC7WlVR8yUN3fA+3gK7qfzp92w9S20fA2LWuq8HbQd+o8Fi/5ZBU1JR4xUAx1PZBKvC5kZZ7u6Uw/1FOUayfHevLLa3yyPAeATeKemORDXWKIaG8hwAmCHA+VQE4NjYKotNADh2ynJnUZZ7S1J0Hx4eE5SwC9mUnV3NJLQdlNl39+UebEw3APrd834AJSip1gKDrNgkO4BotpWclo47x/IRIAGAJCxjcQXmDQFjACBjgh7JcIC2kNRy8jEADthd7Bc3YAK5uS2XYKxAMvvxgfIKB4eHnENITAHYgT5RoHSjLBa7SgLvo4IfUgzQdJbPxWcC7T2fD/W6knpABS9luwAqMYADAEIADk5OTwjeODw8opSDAl2WarKsGGRmLs7PRaN/e6cEMRLuNzec5wtIhECyJWCJgDzItAGw3BMlS/CMSNwz4YbKZSYntixDg+9L8gXjBVDB8mCpZPf+Pu0gQCRMOG9ulO+++7a8/+Z9eQXmkKNDAgvQdPTT9dVluTw/p+wN2g4ACkEISBwiubWByucHsm/AZwDrAoPn21tluQQIaMl7Ys/WHi1wAgHODHLLDoc6G/s6xm3/oH13c2eLLiGuzXFxpThZR5wQxLjsLfaZRISPEHDAOGmAPqZtpRQMgEICq4YJhSAisJcAvPHlvHz+fF4+f/rMf19eXKoynuwokEQA4FI2FBI+ZJXCOgFgiFTn8qEk4SFWEqwPJHyQYAMDydHRAeVqlvuomt7ieCFpIwAAGGQAWt2rQMkrAGquAKqBbIrARTeYD3dOAhI0oSp+JJtl301XXRMmPehNidb0F+dRZDkNfIuvq3NNB7ToEg8BVmndQFpPYKOW+HdCi4CbyI+E9UuwP/mNwyAiT5ucZ5o3YbJA8hZrBX6hpEm2Oa8vry6dRG4AjtCzk+I+yYoRsDGAM9gDMHAgUUoGikgY1MSXfaWtoU+egDb6Rz6DwBqRq+OeBtkqs8TA3jCRbZnBnPREe277OfJX5a/k4CXgBccrSakJAMfUWZDJmBrwbwCOVnQQSbQGrOA4EnyT42D3/AZKekfs9vGKNqn9PnleC9A3YJVnH1KMIb6LWDjCIiJqf6XflRBJAjmMLfgZGR0yKTlRRzfA/cdbVlBlgt5aN0qkIZkfCTr5bZJSCROHmXjMSgUZI8Ey5M3QTw6QhCw5kqTg3DSoBD28iX1lY1MADs45+R76d1jstCfyu9LQEoMKwNVd1b32i4CoOikes93x7GV5GixA7kPeXwNY1JzoAT1mxesSo7gOwIGY0wFR4N5oIxiGYnPJ3oa1YXaI+wefLwFS5N5h5i4mbdXnBL3w3GW2OdsfnGGw5vcgr2kwV5jy8CzYM3YXu+Xg+KicnL0iA8c//Hf/WI5en5bF8WF50iZUHg3SkMsCe6Q1mfHGmOtMJJuOgaRUFOcZABuSESV4owNxcH8xgAM2+8v1ZfnTh5/KP//pj+Vffvyx/Muf/1w+Xl4RwBEGjgbgsH8IILfHj6wOT5KP2d9dlNOT0/KaAA5IqBjAsTwuR4tDfoZ+kSWeAo4j06HHLaD7sP3d3JuB4wqgDbBwXArEQQaOG0tUAiAvCU/sl9xHuZeOJFQw7wligGyKQf1m3whQS8BkyzR2AI52HtDKmY2lPgNwVHqDKhtC38sX1DJ3PKLG6nSyEAOH4k9aP5gb+jxBDHBTXTJW8Se1SOFRMoGWO8OmK3ZkgfkI4tgA0x3ACIXgjcXmVvnNN9/y9avvvivfvn5D9jz49ABEh31D4P4H1QsgcW4bhdgL1hn8d+4JDBE6iR+2iI6BgaSftF9iFuNMNwPHJgFDYknJ/E4cuVacZ6wAJunixxmr7NEx233cCe9F0iy+ew9U4H7c2RKOdz2fS8q0SlllTuVsZ3tY97iOCSNjjes1sGJj2OT51X2WzwTMGRB33Vu74ggMamAsaSuDOaO5Kj/D52KfWwPgqNtbJ8naf5/fpc3Rs3Nf4lwAYC+gRVvIAXgyQCQx71AWqsbSZE8juxqAWNZXk517DuBIv8AGY/22YsRRsUYFcLQCTc0FrR7dq9m0lgsx64334hqZ8dkaoMaKjA3DzshH0BzIudO2w+Ca3/4v/7Ec/fCruv7n4qXD+evClREDZ/+Z8b/H8e+x7WrP2/uOfzmAo7/PODY8/n1dm/P3BsCUj96AwZpbw+s2Q9va0sdqWoFibxtkSsJgYDk8OWVsRh/zHg13/bXebwb0N/f8uUD+PjUnVKvVc616XnWNGdjDDkAz1d7Je0xca/zddc+wak422athcrAx5iXvsh68kTEZ27qvea7+PDJ1NlnVb32sb7zH4PdVc39dH061Zdb3mJuMI7DgXL+8dI32t1nXx/1np55lXV+vs1392P+cMRx32fh+U/vneI1+zRitG7t1z7Cuv8c296sBHOMNf9wBU79Pzbt1E/vnGKJxx8/9vsoQtPv2QYt6JeVzOjBHC+7Pr67xoA5/l3MxgYFouSNeugUl+vavG/DW8gQNWsBqkFiIG+KkSXV6HHQQjX8Dc8T55PVHm9jYYcgifMkCH3x3CsBREzXpsaETqySNq0w7hDPb2yF062jVjh+OQAVuuJPqhtsl35SHSdV3A1COZ8Jws/Whp1YB+wDUfUkJHr3R8iyjKlzPiXZAjC5jc3qSmGafZgplVjFg6pnnzFYSXHU28o0hujZjObW25oz1MyPtBNb0rG8d0Q64Qy3jMWBoyigPx2B86naStl/H1Q8fH+Xn1/XP+cvcel1l+Fetm5dtCA5CdlamOiU+BFYT4wBztXHuo0Eb2pmlc4QzX4dSCl8D4BB4Iy+xT5CFwxXB9wFwIBhK+lgkJhxs0MR0sFEHPB4AGGCMJm87wOB5uHJN48jEOJHeWse1wpaJGYM4EPwGAwcTZ9sFAA5V4ypBRB3QFCCawYjOeN/HBG8kqOpEdkABYHUweAOBVIIAwDrCxIRZOB5cmVUE4EDwlNIgW9tk4UAAjewhlAiJFInACSjdrrqkTJKbFQHBQIA1COIQQIOAksd7BnTJBMKXwQgProIKuV8HcggDByt/wiZBBg4xSkjfPb87sMog1iYrklq7seaRQPXfkFQF0ILVzapIqsmpTttecYdOJouBGc8F0oqbgSN9hX6y1EjkU/p1TRCHd2iyU5BqWuAWSswAwHEvsAYqyRBkBKCD0jNkUDFtNXXRnYzQqnFiIEABBZzQZwC+AMhB7ehNVAc+EmxEcAwpxiMHAptv8An7xgCOyszhvqu1VErFMJjCAJoDoQZw1IAJkoBm4sB7nIdIhocCP/C+7M9O0DV73gM4MLcA4IiMWas2FXV2gERtzCo0yIEXxTktAuO1TEpvBMNSRcPIpxrmsI2Zp5WsrwevDuTZtkT5Vgp8uhrS8yZ6wgyw2geL76NrJhSLIJUCCmxrF6wVKKzzV5gss7Yz98JGkql+SqVy6OMtveOZGFuNFsuWNFYNVHbWSB+fKUmJVPu62rLzewIYSYWiAqPUKtGL1bZKUCEovAvWh8WCr6PlktIpAGbcWRLiFqwJNzcM9uLZYH85rxHgB0gLMhWbkFvZoXTKYmu3LHf3y8HioBwfnZSjw2Mm4ZGcVgm05iqCzA9YT5DwAAjBth+BfAXoW+AdQASw4iBwjDkc4BgSsayAf7gv15dX5eLiolxfXZMJoQaPSOWvyl9V8Qp8hb8DwAEJlWgxM5nN/UkJOn1ml2wMSCQT/EQ2i1uxg2xtMdnPF0AZAARub4sZ5REsB5EtEes3qciZlxYSAAAgAElEQVSRlAUQARrQDJAru7wAeOZgWV69Pi3HkB/ZX/De3Nu4ps0+AImXi4ty8eWcjBuoOhZ4Aawad+wPJHix91xcXghUYKAkklsKuophA4ly7NFgWsCeRKu0sWngpQB/CPaifwA4kTzMLvdTXB9MJGC1wvh+9/235f37d+XgcMmKZiTY0S4kFgM4AejkgvIoSrbFIQYYDYBPjB+ZQNzv2KtxT1y/B3DgIckARFYZJSi5V3vNo037yyWBN4slGFG2SXevPQ+Vzdh4Se9SwRuUpUBiHHIa8BH29iRRAYmbgKXqmcnMTfRhBOCgrwMgBNhWrq75nHh9/vylfPl8Xs7PLyhTAoAQbDZaC8AQwD2q5t8g6ATrBPfFR8Lmge+oAh7JD7GaY74t9xfl6OiQII7Dg33KGqHokzbn4UFVvTuS9wEQAM+O+Q1WEDBv4Oc12g3gBiRs7jDHH8otE9uSc0HlItrHKn3YQvhItq/xc5X41dwm4CjnNrDoVF8uZyUDOMjy4IQAAUiai5gbmHdIkoOhJ7aeiWdIkPmZxKLR0WZ31b00h64OVcJaflZApgRAoMJ817JwYPFw2+GnQjqJCTCzn0RKAranyqPh8wY/1Kpby6YReJH9jH0BWQfYXD0DwYpO7uVs3sAb6Ef5DGHayNzOeRrtD4hDzEKq8k9fcc9NAqtnYqJPHYkvzCPvuamGdLV9rTzuad8HZ9qhvGLApfmeJIBkc5XsRRd09NYqvmwJz47+XDao3SxSZ5pGZnMJaELOnCIuZhpJ4i6e3rOzo99AwrElA135X1OxljHwgR3JVfiOZIPx3JSEDPbE0R1qFaZ8PO61BgykqCDgj0ioSEbFIA7co5dUMWDDxAT0hxT/UBIrjByU+EGbwFyxvcO9FteBneT+gDVGG6K+EiDc1PbeD5mwM1Ac61z/SRaFa8CAFw1ozt0Az2sMKCvihHydfynW6SWNnDSNXxVwFBinsJfKaKjN2mcbNb/szJZs2u6uzjd3YpLCXqc9MAwJ8vNo88lyYQAH3sWY8Awj3xz2HiAOnHFhNyk/tb1ZdhY7ZW+5Xw6OD8svf/Pr8u/+238or795W47P3pRN7IXbO2LbsDQOGgxGRaWUtQaGAI70v84N8M0AlsVL4NrGwoG9Bb4Gzo04k1zcXJc/ffxQ/vmPfyj//OOfyj//GAAHzirYz2Gn7ROSKUHjERYjGXQAPHfL/t5+eXXyqrx5BQDHu3L26qy8OnlTjpdH5WjvgCA3nEPJylUlVCS/wzVNP0JybDx7FpwtAuA4l3TK9SXBGwBx8Dz1AMDoDdlEEgfIGhSzmuykHP8AOOT3MGFv6ZQ5AEf8iT7qsy6e5DSf96ze7vgth2plrlrMoWdfUDzFe5FQhDzLGRGmcxp8Fp89Qx4SKD/PggBw4Dxs5p8AOBS7kSTJNiVVAOAA291m+dW7b8qvv/m2/Pb7H8p3Z2dlCd+hCMBB5h/LNFE2kQUj8vnRx5HsQZ9F1qQ+Y2QzbKNrIIQSVPLp8B8Bkfg+bDv8R0qXhGkjXerk5QDAIbsi3EAXk9SB32vGsXS5SgZwbJo1qbF06kxn6av+u10cWzxm2ofFQuOLBrxhOyezk8+2uRBmjcylKkdjpjP66Imt+ycBHPDxc74fADhsM9PeOiF86u5Boj7DZu6F/6i2ztflfbozk86tii/kyDoAcBjM1QOPvJ3Sngu0EQCHgCoYMOzHAnA0gAX2L9w8Cfp+U6S/SgkVF3sQnNTk4eQnaA70a1X7R2P5EvjT0jhha7NP2voYbDE1aFdBWHxPaCrfyuyacVD68Q8bbeaM4w2/+1//j3L4/S+HsjjxbQagkzxHfLDml/X9MhU7XvfeMPcwAv9qQ35uwGb6dtzfQy/G+aV4ALZ77K4RwGCVfR0DOKp/GFaXDmQxLrjUdRsw4FneoVvfOiOnkMbrt+ZJki9ZkQvorjUZux9fa9xZ427v41Jm/ks8rYscadb1fTDRv1O3mss75LNzuZup8Zsbz1wr/coY1/z0MoAx9nzY16vaM7jmDICm/8xL8o6Dtvdt7oBUU/MW782NR937WycP+qM+cb8+Yt9XzJep56/xTf9xak6uaueq203O7xe0b9UYrlqbc3ZlXa7rBU0a7Bfjfhy3d9xfU3Pka/pm7vrjdq9aq/3fuDV9LQPH1y6e3uivM/hfMwAvve4qAzXd+avYAey6K8Lkbc7eetf4r5q4XbI+QI7BAcHXDWpwPInWGeb6/GqyAaWtSrS+mSR+aAjtcIVaLsmd/GRAwLT1GYtVzkKMGZuxBjGYzwZx2x+CkqStwZZsfB0tON14B396R5pB0O5ztS/1APq1o1cPiKNvcwNXBN05dLrWzfHmKw5BFbVLKnYD/2hOYwx0M3z2LesBselH905Prdh2clsn6czZXkKjex72x/PVOGXQXmpUx44253rm3OhWmf8tYGfKwxkDse7A/exrFZQwWB0vMT9/0WfmHIB1tmxuI5nr++qcurVtc89hj6EuB2yH2gKxM89+em3wknWOtuqT3i71zsSLARygBK/sG6hMRdW/ABwMtCHxweTTHRMgDCymgoOHQf3XEqcCc7AKyDrbY/ukZZDKzmguyxSQAhb69gskaFxxSUr2MHAo8VbBG2HgYAC7BWIZ+OzWE3cXy1iIZtxMBEiaEzARKRXJqSB5jsQXmQzuFWBjUJ9JeoE0yEZAEIe0r/VvVLuDztbVEGTgUNBQrbNMRYkMicAbkUgJgINMEwBxRIPYciuiwTVdrI0FD96p/iGAA4lbAzaY+JJsiiRVwMqhQCgDfMpjG8CBNoeWuQNwUD4DoA4lrVndSIp/HNqdTOyozKmFbDR7qurFUoIkm8AuO5uQflAFYavC7XeG7DSSF9GYAcDhfgF4A4lJyKfc4QUwB4AdAm9k/MBcEt1nBuidQFDXZa6qP9IvlFDZROAcmVxXe1pvfiihEiYKS6h0zDma83k2UTRn7w5FuQAdCnhGjxxzMYF1PAPojBFQwXthxUhFRK0UTVIk4RVgCVC1BQCHKU1DoVqr6MK80bFaEc5gH6smNBg460CKTiT11UZJSg0BHM0XGOyhdb9vh3X2FAE9mGNOOESOhvPDFZIDanesb/Xv01PH/tMHbsM57JUne+8qwF6SzVWvoYGu49TptMaUxD6LyccJGlaKkZ6Bd5L/0oJd/C4+4qBwrXhjRacAJQjYMzhL8IX0xTdAMc7c9QbBGwBsHC32y3JvQfYNMOgg+AuWBDAnCCRwS0JwzHOBtrYI2NgFSGlzqyx28N1F2dvGe7tk3wCA4+T4tBwsj1jljrZTOgrVlKisBwvMzU2BbAoAHDUp7CSDsDAKFF5eX7IqPsGEMHAgEYpnBRgQzAbnXy54Pew9sO2w+ZFuqtWioJQHQAAAlJ0dsoJQMgRSJ0hoE9yEgzwq3fckY0HmBiTvkggylfvOjtga9mCHlPiB/ROL0L3kQAgmERgLoEIEdcG2AaYnpu25N22Wo5PjcvrqVTl9dUIJFYEJHRYwICRMD9cXl2SzIKAFAAYnL5Fg4x61ucXEz8UVZG8A4ECVshJdAXDgJ5KGeK4k5jj3SqEEDYEGlrzAPgQAB4AR6M+Av9GnaPObN68J3njz5hUBA3geSpNjbO7QD1dkDMmLAEa0O4Q6kE+5uSWAA2PDZBokKJaQooCECiRNJH2GPsGaokyZZWMwLzGfsR+A+eDg6JDyMwBxbO/uSE7gDjT0kGbBWt0om9z7JVVSZSnAwuD7gAVDAekkx9FXlvIgE4YkyeDHUNrk+objfXVxVS7PL8vFF7wuyhc+N6RoxOrCRKKp/MFwQWAE9kwkEn1PzEeAaghGclKSiVewq1A6RpI9kI85OFiSeWMPIFT6KwAJwhV64lyL5AD2DrJujF6k3reUC6RTbljZj73BxyjIFwTA0YEOKVHg85/8NJ1Zqh/rZIyYlgKY82bSJTOY3LKslwAc6E/4hXeNgY22XOw1AaXg2arEXZgYHWTEfkQZJrPkMOkL5grYp13NEQA4sGaZHM5ELJC0kX/E82Wnk54KXDKNGMBGJrBOUoZt5MRHUqsxdJHGHTYHvl2o8msi3kkvM2D0z5h5qfY31pIAO5rMjvXcI4tWpc7kr6YuriZzYMmZFLONDKMIQaYNFNMqz1tANkfJgFp0npc8RDvj6/fMj4Au5YkJ0KA9r0mLJC4gMMD0WW4gxVrTPj7DJEHYxxAomGSfrLZT9xYozuwuZslqNx5WcGOeYGwFYjCbA0EBoqRPfGIQkMvhKs/b+RytGhnrDEAMy1rxXGC2C8usSPIO93V7458DWMGzB1hzBLYjO5ylmIj9tF+kxLDYfHT2kH+Nzsm8xp5E/wv/s28uqQDR3ItprUk7xKciz5gZCAEUFhNi5lxAIAYZuz1aD03aTDJed7T7eon5AfcQKw/YvwQi4frd26OMF8B9lEIkc5aAmzeUKgPTlB/wCQCUxuSjRKDwe9xjDSjGdQWMgiTaNsEbBPfv7ZD5aWexW7794fvyu//m35V3P3xX3nz7Tdk9WJbdxdJ+2aaYTAg0g+ylpC7FWhC5t54NDp8MM5pA92K2BIAVZyAwkoFZA+BxAThwHvnTp4/ln/7wh/LPf/pT+acffzQDB/YW7HGYD5FOafMKY455kbjYPhjSFvvl9enrcvb6rLw9eycGjpPX5Wj/qBzuLg3gEHhD/eQq6jAwZU4QNCTg0A3OTLfX5fOlAByfK4DjnAwctw/3BHJcwrc0O1jGVUUNAhvJZ5UchQAt6wEcAqe0BHg1IT4jzQXndTQZJpz6JJsS3MZijAEcBG0QDaRzQ0Payf45NBebVoF1NUSZymyBzSlXYkYR+QgA+9tmAjwN/xs+wOZG2d/cKr96/778+v235fe/+EX54e1bMnDghABWO/Yd7kN/WwUj6FNJI+q8TQY0bvQ6ZIQZK3a/8glSIknjrzUpCUPYbAA4INtC8EacBjJTOinfsUGFYcaYrrovxVQGQDEVW4N/hEtS/sNAEYV8hif9nBH6HUTnczs0FbCiwdG5aRilr4wk3Abkb+q8qbGowAjvlYQqh6XDhRH0TyzjS5+oZ8ogY6x3w56dwdcnW0qNZYWtVL7VcwBHAEOebASDaMKKuQXzSk8YSZ0USzWWw7aZSiZPdl8Ac8WcalyAPpFkHxWCF7NTABzx/9RfWM+aCYwRmCU096XUrlkUp5KAsuNhYMsZu2OydJI/4Ff6a44D6rSafiYiJQkTt1vg5KxtzoIKgMGe3uUXnp7K7/43ATji5/b2pWfX7OOlfXz/rw3eiG+1Lv+Sdj6P2ffAkjYXVyU+x3mfqTGr666eCSKD1n7WudUDGGIsByiUlsrpcwxchV4rDbUSAIdaUJ8j4Is1uSpdrnmeg/1iBLLox37876kcXhg47PHaI237zqrY/3gfG4+nmj2R4Jlo5Evu8/xaTYJx9i7BRXWAm8EYrOqwf4O/Tc3TVXmmqX6qectRe1+6/uYes/oaAXv0uc/uvXXrctzfvR3+a3bx+LpzNmBqTo7tR28rpto41bdT6+sl838q7zZ1raynVeM69bdVn191n9YH/0YAjjmDMWccvtbYjT//NZ01aXy6QPvqSfIy+p8pgz1lDAaH+QmQQ/9cLxng/r46dEQrd4jExHXHm3UO6WPgRv++vtOYIWIQquGqzs7z+60zED14o1GnteuM7z12gvJ7foY+r//c1EbXL9qXLuD+XnNzsV0rlUTPEavPNlofBrJ+xs/Y93OCYT2CNTR2g/GAs9MdQL7GuE31x0vX8Hh+rdoM+40F168VejOTZm4tzM2xqedYNx//Gn9f5byu2lDa/B+2Yp1zNe7z3g5zLlV0ervuSzbM2tZOL7Gfu5mnuBYS9b2EytMTEu6QQEEwwIABBBEpoRL5FAM4TJuqSqlrVa6ywsjfdwUH0flugBLxrfKlynNMSKgEXZ9AA+eZmTkUhBIdLqqpGSRElfAukiZKTkGPXAAOH3gD4jDlsxDIkB1oR4ZUIiRRzko1BBQRdH1EJasAHGLiuGUFUpgmSA9+zxJXSqJE/kMgDiT/AUyQVvUOABxbAXBIQkVhmBwLXQ3Baj0kiDQWAnGIfQNBtgpUoJSKEnuSBFG7Oaec/MG/eRcne5m4RfUo2TcA5oCUAhKhklQRUEFBWR6EH5Ak1nOAfYNyKXTwcZBDgFaHd8XdJU9AOZ2ukoWHdyfHMy8wH8jYEKYSADjAXgIAx5aqlyvTQp1Jraf0jE9+Zo0Tk4Fm4RCAQwFTAjdYAScAR+0vgHDQtgrcMLiEPahnJFtMBbwg+YTkDoJkCHypsrBWuoZVg4kQBH7xUywl7C8fQmUj8mpViQI26vUMwGFK60gGUNIHa88Aj/TMcF/xWTaHCQcRA+BQD+J+BpD4/uiR0CnHl+D1Tc+dpA2routc6A72AVj4GWXXavFYqzCOfnro0jvAZqo2VLGt4FezYQ5IszrO/dcDOEyzr9Y5KWUAjex2bFGjLNW1UxnkkGdl8hoycMTfamHbGDoHO73+GBDiS3FH/ScAR50DjlfYa9NMr4BdgTVos8i6gQq8e1WBPz4KiLUpeR8EfQ/29gm+QJIRQXRWGTt5gKpQBIGxelkFCDklS6gAvLG9sVmWe/vlYP+g7O0syt7uXlnuIql8UE6OTvk+2ITQFOwLT7B5SCZhHwD19zX2gjvJsZjul3sSWSKUvAJ44/LqwpWNYgPC2kIgFckJsIQgaX5OVgoxHEmiBJXISkAhMUwK+Y0n2vy9vYWq7re2mdyAxIkYCW4l/7SzSxAB2gJbQKADA8faB5DUUdLHIDImmMWYlqDm5dUVE+ZbtEtiUwK9PdieKJGBJDsqfvd2yuvXr8ubt2fl+PiIiXmCxMC4wOS3AtAACVxCguTyigAba2iJ9cW83KyQJFsIwGdXYthggk+yZrKvKXBtVd+UrTCoS7JndzVoT5DDjhJZmIfYMzAP8azv3r2TdMqrE7ZdxwT5I0wcAcBBdhRJqABoU/Xrmbx/pG0lOOb+nmOzWCzKvgEcYRvQWIm5AGPCPRf7692d96jNcgDWjYMDSvZA7gWyL7A96AvcA8A1JtigJw8JNQA2DOQh0wp+pyyFgB19sKLK7xi8gaQigRukghdw4+L8iqANADbwujyXjIqkbDQOTPoGHJBzIaoQTbtOQCNsNkGwSrwR6ElA5UZZHizItgHJHjCdhPllC3OJe8wGq8gBpCGgwiwS2F8vwLoBUAj64uaW0inXt/flBv7aHcALT+WO88fSTA7mczQN8BejhYAK8efjo8lKtaRKL5VVz25IdPh6eI9MKl7nkagQ28ijfCLY8ABJvb7oqzFA3MBzureSSrwudd51RpYfItmnPcjkQDZlF2BP2XQCrsyowDkFe2lAhZyiRqFeARz4vgEc+ojYidAuJR6VMGIdvumj6dcZjFFTRknkOMETAAeAHgFwgFmFjEcGG1Uq6lQQGESiJEljluDze6vSWDQ2KSwaSZj5hb5wwklZSSWsUjnItdDFMeKnyW/QXtl8iCZV1pfGaB9Tg5gkq2CNVhnrCTQ+HGUH5L5dzzUt+lnBfZHO0rlGflZ8JvkEARRp59RzmPWgC5g22mgAkTEPG+hDgAuBOcJMkSRzzlPsQfpFYvuh7WK1eEv2yQ67DQbTCawBvzTgDuyBAo/hZwpXdLbR98EEQhtPcAnA2w2cGzuNfSFMF2h3xhbvoZ2RyiALnOWQ0ldcT+yn+HxhYNN7PPPAHkNSM/5eJ3/JUe+Y0wTAFBAKc7km8bk/FwL3sE4x3zE2AnXprKi2bZXj42Paepzl0KeSUJOMGoEqXP/ylWVnnMB035DVgPNdUw32EmDwXQA24DvgXLOzU/YW2CcAdNoq7777pvzm978rb3/4rrz+7ptycHxS9o+Oyvb2HkGaSLrLTzNgkyl33VvQmAA4ZM+rtB1kLB8gVfZQNihRiPkI+w8waiQdbwiCAAPHP/3xD+Wf/vin8k9/6gAcdzhDYS4IjJqEaQ/QdMqaYNuDxbK8efWmnL1+W96dvS9vXp+VV8cAcByWg919M0Biv21rBufvMHDAvhEohzVgBg5JT16XL5eSUPkE9g0ycJzzDHULUCvku26uCerEWFWbZXY1FUhYGoVolAA4SHEiv7ZjLNDvASHIIIxjSKviMdW79nrK+bD63HU/a3GIKtEZ8IDBF7KRSagnYWxv30CGcdwojxL7qoS1z1c6hMsWQxINQNWnp8rA8ev3YuD4u1/+sgE4IPV3fU2QA/dH2CqscbPa0c8GyIPStZbsCUOUfTr3otgADbIjuAPscvDdDeCQvy4pRoI3AqzgOSp2N3uIpT7NIha7nHMLgX1JoDs5O0gYOpaTM1TqAuqe4w+zf23H5b+ZycVMRGIcaWeqPj2Qk7VPW643MDiyS5LS7+Ew+0zIjawB76s9Jd2JQa09U0bmiae65oRj7/xnk2kTS1ZiAmrSoBbe12K8izbOz1wl41wMqA1JMQICD83oN9xpCWpgnxLhJimgCkYiIKIXYcszy9eCLc/6435hZg5YvnGuIX6DvpOIX1u7/bm6npt7GZWMs9ebnIqwQUVUMfWN+BDYOZI09zPYp6l3t91hsVDsihfo7/73/7Mc/gAAx/MYdmtfYz6bszlj25TuX/X+ODbcx7z7v42GcvDrOH48tkPj9k7dcyqePL4u14431TC8DfIY9qsjb93uM51/m+qXWXs+WqN9W8b/nuqruTGIk7Cur2e/H7+yu+m6eP/cvcbjNt7vVs2BVf3Rn3XH18jZbdU+2s/Jfk9d156/9d/n5vlUP061u38ugdiG/62bE+uebw7AMdW+qTkztSb7cX6J77OujVP9MtWvmSdz11vX1pf07VfZg4n11vfhumvNje3U++vmwbp7MZ//lzBwvMT4T202qyb9S6/5EsPQX2tVZw2vtYqBQ1dct4G8ZHKvM6pzxrq/9qzxn2yAln0CVv3CGI/RGLyB+4yBHHlP321u89hRqM5yR6m1rn/670yycAgbPEGf1g5jvWGoDnwCJBPow/TlVPvX9fm6zWpohKYBHHNDpoBCh3ztAmSZi3EQA+JounGpXu+q3OL4dtcdj//c2lq34b5kjY37apUTmOdbB+BI/6yyNVO2YJ0BXTdPf87f+3k5fva5fv9aAMe4XVP35HsjAMd4fOdsUG3nCMAxZdMI4DiAxrqqhQDgiH4vg5kACiCISACHAm5k37gBlTyqekFRD0r+DsCBxBoCDPeuZHPlyNjW8AgWSsgZAAfPYwxKq5pF52pU/CmxBup60JQjKIdk1BYkVHZ7CRVUwuLwmmqU0Hz62Bza4BpggEa8kklMQkSfGsFMBFUdUIWcSSRNlHRS4Bc686I2RWBd1Zz8uQnQBkAJACcgkI/gPbTQEVDDgRcSJU07NCkzJplQucUqXwAzBM4I0wSCwwSSGJgASnmM0z3lRFBFoQNw/NScdxG4I3iDgAQkccPIgapnJIsQ7BwCOEjXWissFLwOuAEADjwbA0I43D8ouKwK8VYZGTaOyGXpGK7EIQ6HAo0gUSUWDkiqqPotPAoOZgxDHqoiAgOH5W7YZ4/3klABzS/AG2bcQF8hqYt+IgOHZQUI4EjlL/tOOzL5VFytpopcMZXgJ2IVGD4kkfGiLWCSLaFVAzgM4hBLRYAEqWpyUNqVMA1IkYSBg7dh4DDNdgAc/JmqTlT6OUXD9VaBE22Pkh3Qpx4d9IufoLiTQCOpfpO0jCogxXDlhA0reTQe7iVXbBvA0SWBktkJuIQU1bJwpm4240xfJePeV3IoFUjqTwEsFHCTdE/moyqDVEHjimm3Q4Aqz6NUKHttNFva7G7tpy4YJwAS+iJydQp0JSk2KjapSTABckKFbRvmRJmomiNToFR577NV4Abuaz31goArpDCKJHxQib63tV0WYJDYgeSJmDcIhsBcvwZDi5hwEIOkxWEy8omsHbvb20wCsLrr6bEc7h+U48OTsthblsXePn8CuAEAB8Ad6MVHSDNc3ZoVpBRInoBJIgAOVsMbqKQgo4Ekd5ICAZsE1otkSxZMtuDRwYBwBYDH+QUBHAJZPDEZrwQQgtX3TKLzeUCXjsT3cmma/w2CG7BHAcCBf+/uQGZrv+wfHHC9f/r0yVVmltba3CTzBvYQsW4IZIGfSC7jP8wrgBUuLq7K9jY+B5DgLoEQm7tg4JA2OvakveWinL07K+/evyN4Awlbyp/c3jDJJQDXE6VIPn/6xGQVAA/hkUnlIwOlDw/cZwlaoLyH9hu+CEIJ/bFyzBhngTskLwIgSxLpATf0LBWYb9g38DeMA6RTvvv+O7YbFPRIQjEhTvCGpEUE4IC8zRXHPfs4mTTuLJ3y+Ojqa7BkIdEOaRowfrTKz6Q12ulH609guS1WZZ+enBDAge+iIhr9cHl9xTZjX2SCnKANAzgM3IBfgBdkdQLeaGcnr98Hyb2xKtyV4Zi/SEadf74onz+dly94fbko15dgsBHrBv0h9r9eNE9hYwGIkTIlRZI2HisGv2mzlOSUfNwGJWoOD/fLAn1EyRTNDVRVYm6TocPsHFxH9/fly8V5OYfsDhlmBN6DVApAJWCIuYT0C36/g4UVu1cqPXVmkUSNMgSNGa2eTbz7BWRJgIz3/vi7SdQRLEmwppPfrOwXe9k4EA5GFbJtOcSvCmHJuCjhIxp/2NgGFjGQKnIQBKAKDAEmoH2MM6STduFPKTkTME72dj6HbU38b7JVmfqbviTmEGnv4Q8LxEegBsAUTijqd7fHyR6OqSUrIjtD0JedLdk4gz8hxbIDxhWAdRZcE7Br2H/QbiapyU4ikviaUKXtFmV5El1hLWIwvQbRJXUC4EakEnhtsyr0Z236Bz07R5ckk6/es240AAf6T/YriSyDbro4A/dOgjlcEVsd0MA/4nHk7Oskiv1wuRkNZKO92C/nVJlbByucQQNN6cdziL0Ac7AAACAASURBVNJw9gMCELUcmiqim18sn+uRCdDYysps0VXQof8wp9A/A9CNJ1WXa2wVygFyhOmDMggGOFtahWCIxK4AQDKgBGcM2Dn69fDVDGiCj4yebJIxTeKO/j9tksa3B46nzTkLhnGN/cR2xZdEEj8yjvYHIykR0JDjPDIhYUTTOGJO414fPnygLBeZhQ4PytHREdcCACo5Pwacgf33YHlQzs7OaOvxHLC3sMXc/yDLZtbT+GsEy9j3xXoFm1P+JsDUVgVlArABJg6wPwFUCN/17Tfvyi9/+5vy+tv35eSbt+Xk9Zty9Op12dvb537y+CixC5xHBNmQzCX8y7BJyjZE8ksyAQDXAsAh/wx9IxYOMHAAxAFWsKvbq3Jxc1X++PEnMnAAwPH/EMBxXT6BdcwAPMyVe+zxlOUBa1hjickpA2xr8M8gm/L2zbvy7uwbAjheH78uh/uHZbm7EFuQffaAOAJK56q0JA/BNwFw3N2Uy9srATguL8qnyy8EcpxfX1Ca8vbhwQwcVxXAIfBOJJ3Re7o2+wn2iwAOsVVKFsTo0yyeSKs4BtLHj1bFZ2LXB3GjJKeT4UdxxTMAh9k2kuimNIOS5C1Zr+r+Ch4jK80wxtnigPbzCXwS+I/my2Dx6F+QzeDpoWw9PZY9Sqhsld98+2357bffl9//Egwc78o+QK4A715dsa/QJMpmEHChs9oOzstgsjAbD0Ec3q/iX8usOq5Rz2+bZI7LHoO+TRmJGFMaiBjd1xcdaL23c33DuSgeyu/34I0uplvZQAxSTtsG8SGfXOt4jwAckHchmM/yYXV4ed9G+RQAR9aJQPyd3EY95fu0P1at6Gx/9ounEfOGWFrG+5rBFS5YCHsKx4MADoGJ8WK4KP1TwUJtP5TN01wLYDMMXpzrlJwUgIPsUe00qrEgUrgrrgzwwfMzQAl9Vv0gpgzFM/BfY9VpEmP9WqRPELnUnGVHgU593vyS3d6u3cOsZZi3Pu9LJoWhNO/8ZiuhEqoiRwF4tFhUt2b7vR/PQ6YXsRtiLfzu3/9f5fCHXw1klNLkKQBH/jYXB576e//Zqe9NxXTXxb3H1+Tv3oPHMV7GSkdJ6mdxWP+9/9z4OvmbgBuRxm1AwLoGBvdaDeCYikf3fThOra/Lb4ymG3+d7f+JZx5/f+q7q8Z+Lh4/1e7+XlP9sG6O9d+fu+9Uf8ztpVOf/Tn9PXfPn/t+zkWr+mtsh8Z9N9f/eL8HcKxbdy99Bm3LQ+DpnN8ytf6rzR7ksl9695d/bvy8c20er4PxfPuaeTLVx1+7zvKEc+M69RxzvbJq7aybD6vbrbPq3wzAsdK4+Wm/xjCs26jmDM54MNYZHW32owD36Eut3fMMHOum+Tqjus4or9vMn98/yrBDzabxphpDMAZxzIE6dJ+XATh6w7Guf8bAjSELxxh1+3Iwx9gYj/uxdz6m2ju3qFY5C/1Y1qBODlurOmKCgaNfV0NHaYp2zMm+jsZRjlg7gHyNcVtnSFcZpL5/1m0247X8EgDHS+zNv9XGtXJIu413yomaeu/fAsAxZYvn7HNtYwfgmLPPSNIvl1uien2CziqCngBtAIRxJwAH9NRZwa2KUyQJEEwTLfsIwAGQx+2NGDwcSECwplZCmGq5rQ1rejoIXQPRtcpBhzRVD7R6CkqokH5bgI09UI6DgWMvAA5UXKHCN9SR+WmdV1pFMYOo9gL/KYGPwGWkUxTQNM06ExVI9oAJI1Iqt6zulH42qpdM+/roADevrqSApFMM4iCQw4wMpmJOxWNlZPABlHS2pvCnPjTZJQDoANOEmEAoo4KKKCdSUDmHpE6thHDACdFHHn03oZ3r6l6ybQjAsbu9WXZ3tvgKHTkDWd5y0WYyYvgQFxYByMUwcRD9U9AcOwitgHi0TxPYa/rpTC85qadgsxLyYitRf7GKkPShPtZVij+PXCoGyVJisM0jQDb35QavSKcgKMzq7UZRXfW0Q+trgEP1TSqbRgMBBcQhRlIER1xRTZYXBYkCbgkIRGCDrrLVo1NjWwbEuPinMpmI7rqn5hbDSFhhAixKwoxggQQp3Q7F4xxIrAEeJQOp++4AvICXDahRE6xdAgXvKc7k53QleX6PFjvXeCV8jydisIqRDoqlNP3dvqpz5LrUwI6iTA4UBgwz0XfZc9IOBs88j1rSy4G3BOAsr6Q90BSvptsNuEfgDVPBEszRsZyRRa2fnEqEJTbNzzKPq15UEizpTPdN7esEQhUsJfOGK4s3EIhKBd9mkZTA9jblU8C8sdiGZruADqxkvbpWhd7DQ9n2ut9+kv42vgPAx8FCrB0AxCwXSwb+kcjY212W/cWS7x0tj8rezh40ksoDJDyuRe2MwC/ADXhFPgtAESUvVM2HuaaqWjAGiEo8CUzIW2CcCBK8Ebjq4vyifPnyRRJbqKQFnfTWFu8BMBaTU6ywBYgC4DHIr6halfvStdmgHp/KHgAiSOTv7laAgeSGpMWN65NanVXxAq5xhiVZyEr4+3LnvY92kNJOW2UDuthk3dgtu8tFOTg+LIenkE85KSevTgnegL24urhg9a0kGZQshKQNZEgoa0Nd89CwBNKg4CzkSCKdImYLyGIIwMF8BwOiCLRCz1xsDwQ4UE4FiR/p0QPoILkGMHDI1pLR5Omx7B8sKfXy7v17Ak/QbvQDGFvgD2C8JMMDaZErzqmMNef8E5gxzA5C1pMNSrSg8pqMWGYbCBiTwRMkHri/ITkdYNiGGDuWy3J8dFQOj4/K/t6C35cchhJgAK7hP46dwRvbu3tKxINJxeAN/A1zCBURSoxa1gs2FH4O+0nybwCHAJzy5fMXgjc+fzwvlwBuXMLXAXhV0jUAZQhUKbAYEuaYN/ip/sRYCMxC3+lOSSsCISj7AaaQba7Zxf5uWSx2JClSAYKqZgerBOVmXE2OMYDfRRmXy0uCN5TcfSjX9snAxHEJmZZ7Seog8fhEtixh72CDMF5g96DFMSA2IMXIlcn+Zh4mWCv2o54ZQkwCYbyQbSTYoLNj2guRbAeAw7IOdunqmasC5VR9HYkRASVd3e+9lRJAsHUABQGsRiYXgJ1UnVyZUczaIQbylsRoeIIWhCawin5IYI+N50Hup2RT+r+zsta7EcFeHfsFkya2UWQD8NrD2GNcA0hTxaql+5yASeAyVffqUydxvLczEUTJNsuX0be2ZIql3CrYxtfH9RLsH55PU1GrhE8L1IshSv5MAxiP01XwmbOjxXBqm27VypxPwg7Vrb1eu4JN9TdhiwLC5C/+WuIkSnphTUmGMbGefAfJR+3NNRljBqvBGc7upPZlSQZUxpNa1exrhvnmDkACMy50c6pWTPcFNUxki7EBthH2hbbBrDwCikeOJADixrYgX//B5w3ZHNxb/nb8BbEuyY8SwETsS/pswOKYf5kP8Vl6kA7eyzoWq1ADcOjzjuvYV6qihjke2MnB8GJdwl5/+fy5XN9cc67Djh0eHnIdYK3C3grEISY8jCFAWKenr8rhwSG/g7HA9yFXhZeAAS1FSaib5bTwLgFcnOtiK8D8wn0BDqENIRsUGBuxJ22XN2dn5Ruwb3z7rrz65m158/6b8ursbdna2aMUG8Hjm2D9gt2DH6eHJcjKxQfyWSVjR3lOsm3A14JkFBKGStTDd3sAYBzAcUjE3VyVL1fn5Q8fP5R/+VHsGwBwfLi4JIijymBhT/e+HjaXyE5wrYLFaW9B0O37s/fl3ZtvyhkYOE4loQLpu8X2LhP9kPOE3Zfd8Nm7B9nCzmANUELlgW0EyOQc8ilXAXBclMvby3JlJsNeQgVjRaAngcbyZQjgwNxE0j0SKgRvMPNsYEd8XMmCNPkUnxOTCO9+NisyiEgNrJQPKtJSCCAcII4uOxgfnLaItt+MQJ1cBvfOmvSLCWsg8Zw1+nXCO+LRK72CbRevo76Bj7y9WcoCfsD2dvnFu3fll+/fl99+93357uysHMBPwCy6AVD6QcBOnNkoR6b/wJjHPH6S+I67pBgQ83RQRGHZtABOCbqNhIptLyUCzI6Sw4vYO/tis46dwAC5dtCR/R4mYbvnJ6ZH9irnv7BUEFzkook6snZeBPaQbaffYuanHsCh47vPwGGrynmxRaJciNB2soA8aqM7YJra1hWHdqwWAkF6Nqb4oe1wdqM8/wxCjbwO93naLM/Jet0WQ4jdxU8p+lh6uJO34x4H22h/R2dVFzCw+Ek+Qs7ONYPiewc04ehzd6aNX2KAiKW6um287tdh9dB8H8ZpWgai7aVpH0Ed3H/FmsVvG6QRyZRHtzMSKZJPYVVWq7j0YY2fyZnclJdgqeS1CSATYOy3/+H//lkAjt7azP17Lt7avz8X031JnD72Zmh3nieNx+0b+3zNt+sLn9tcTnvzucTpekZxyedZbmpww58H4Bj0UXe9dfmNqbGYG4d1DBxT35uK/Q92nm5TWRev77+X6862dc2Em8sDvLQ/5p7r5/T3S9bGSz/TP9fceKzru6lnyP3pO70AyPPS9uZztGv+pW/fVFvH7Zv7/WvbsO7zUzZm3L5mn4d2RfY58dfmD7xkHq6679imvfQZ5q451d9T15xr99T76+x6+kyb2P9PABxjA/A1hq6fDKsGrF1zPYCjXTMu2RjLt3pqrDMK4wm8bqL1E3P872pM+A+jdkZGJcGctGtMXfacfaNVoPbgjamF12/oLx2LfK7f1MeOQb/4+0k9ZxSmDN14k1tnNHoDOv73uA39tYfXjT+YxM7M6PoQ73PYM8TdZB916NVUaidhPeh7V5lMPcPUM9Y5NLEZvcSojg3nwAh1aMKxoRzPnXXrYJ2deGlb193nL/n71CY2vt7YCe+d4Kl5tW5dTc3NBKFWrd9mOzq64s55kBch2ze18aDdYOBYLrfFvvEoAAfYOB4eULEt6voHBANJ/20Axy2SKGLhEMWtGDhQ9YgKI7wkwSI9VlY52rzVPGtHu6dAkiobE2AMmh+HtBRUpKKRjlelBFYF5+JgvyyWi7INAAdfu6bTd1DGySJEd8SKoSNoTUSbkyByEQFNMEnj6lxJpaBvVJ0m0MQNg6ukR2YgtlXCqdhAhxgCOKiXjkQWEkqq5qqSGgYwtIBqq7rA2CkhooAqWCXu7gEcuWsADgRD0b5Uv1rDuDIEAcCBwIc1bTfBFsF+BOOGZFMgv7C3g6SRABxg52CSR+dhvsQgIhBHHSM+ByoCU7E5TFqDsQUBZfaNX62fLGPj50+FYE0gbEmaJZUroTSvtodzW5VAAjXcM5lFYMsjqKcR/EYlsoAbSHjhRTkgghdc1dYloJR46ECP/mcSTakaVoIp7C6KJyBIrOo2JTxk00Zgg1S9+rpMqgQQ0YE/0N/SmHUAt1bhKSGbYLvkFJAYyDzpARwCBwz34+Z0c40z6DNU4pW9YGlxZz/SEV43DIQavNLJgQz3hd73Sl8wOpNQYa3eHPsM6ZfeJre9uqN0D1CkVuYEFNGsMcOyrHgHMCh2ppNQcXA3Ma665pyMzO+kwq4sHGYNqQwcQ/9Ndx+2JRWkAtkwDeCxd3901Va1h5AACKU0QRz3ZRPJYFTfbZaywzUM8ME2pUj4on1R5RSS7ki4szL39pZJSH4H4I2tzbK/s1sOF/vl5OCQ7Bq720iK7pfFLhLH+2V3d7/s7xnEgcrUzW2yb+Badzc3DIbBlpyfX5SLi0vNeQfkEDBD8gIVc9hHAFi4vDhnkhfz6wD3XO4zAASwAa6BfQXtxrU+f/rs5M++Ej+llB9//JEgkKPj43J4dEhWDfxB4AGxRYXOm/C8LVXdgh0I5o+gFoBZGGzdEJCBkiIAcsD2oRIfdk6BbyaD+YJkjVazSKvx96fC4OLWRtk/PignZ2/K67dvyut3b8r+wX7Zw32xzzw+chyQwNkCuA19YemxO+6dAgZybyHtvPzPzDvuv0jKA7hgQBzAG6HgF9s1WI/AcmK5DrJCmRLfFfwBbzB5DGYR7IWw8zub5fj0pLw+OyuvXr8up69OK0vIE8ANqBi+glyK5ESw7wOMExBlaJwBdkiFOpkG9gWoALimnhdwP+45sO2bstkEiIrJAmOBtqAdkE2B7I1AL6Xc3l5LLoqBZFUIAqABuRSAN/ACcHML8jD4HcAOSn5J95yycASXIsFmSvs7+CxN/g2sLz/9+UP5+PG8fP50QfAFQDBMqJHlQvuHktboQoE3kBDE7wB1oH3tBR9C4DmsPSUzwbgBRhIwuWCfLUq4Pj4UyBghAXp0eMCKdK4P7AV392Td+Hz+pUDK5+pKIBaASQjauL4uFwDY3NyVa+y3DGIjQZA9oO0DmF2wE0rIIDlh5oYKJld6dvifLBLXj+WLxDrmvd2gN9ntsB810IT29PgNSbpL2VxAESXxVPOuvVTgjU6ewftjD4ZAf+YMzDXFsRRjVE1SbkrqAK/4j5m7lG5i0ki+jpId0pqXn/JIsAheGL+aLLMvQ+CNJawiQxNNcMr87QKggyRyY9z4f5l70x5XliRLzJnJnbnf/d231dKaGUmABAiCIOgPCAL0YaZHX0Y9/1zQSDU9XV313l1yI5lMZqZwzrHj4REZwWDeqm71fcXKjYzwcDc3Mzc7dgzJbbVmquyrx1f6RuVZ32thH4nAsww6MZhSoJF6gUUUJRdAQ9+3OrtoXZG8VdU2fFWBcsvK2jxe5VwySyD8X+0FrXfdj9fv7McPIrlG+xdMFs0zVpv0Nd9jEGUGGbkStZClbMfjHCJQ5pPcj9Cv2baznUjVSsTMCqVfolZI1tVIqEpsvRbCf1atTbh+eM/BgRgl7u5ywk7+mmSSbUvcdohnDoEyCCTHmA8ILyeYAXqf/kyw0ODz1PPBIGfmO9hAXJNtewAYmqAtiPaB9wt0pwHSGKdZdPJ5g4B+yWgZZ3Ky1aAvz6WBXQYnQVfizKSz5jDN5/MM2vRcEtAJBsdo/TKbzdlOBUwcsM0Ecy7BfAUAZLAdhu4FowT+2f/F80EupJME4Dk6Dh3KMUi3gv1msZjRzp2/uUiv3r9Nrz68Sx9++D69fvc+PRGYiTmbp4PhBFxcZOPAOtmnoy9pHUGGH7Hw0d9h20sk3eEzBIgDviT9CAFWlutl+rK8Tn/++iX9w+dP6Q+/fkr/zy+f0ufr2/QVTGZbsCvCxgOUKWBabvUT7X6spwDgOJ4t0oe3H9P7N9+lV+dv08W5ABxztk+Bb6iXmUkyiLlI9lrWWRzweJ9u1kuCN27WK7JuXN5ep+v1bVptwcyh1ilsn0JgoXSv9wdl5EnJZjFHqQK+6vdWtFAhWKAEcURS1/u10F1mGGzGkxztUJPW8L6zPZOuMTSv9UxBNH6hv5oAjqYCKvRH7exSwM04pjjrsL2OWTsCEKDWhRVz3vtXF+nD61fph7fv0oeLi3QCPwEFDGifEgloFtYAwBxhH+tKs2Yg9mI7p/tX+9rPDR8Lvi73S7B8ar3iIQPAodZhAZYIAAd1e5HEwSfcfooMEMFIY5YjnW19Bg6WSrADxrndbF2lTVLb2cpXMLBf9hDg9WC8dIebAJdxHYoYDJ/pMRiq8rmkONs3YqYE4RX/OCZWP1SMO6VscQ+xlZZsoQp/qoYoFWDOZ8HKH3JhEoteguHTfoMT4vDfpHNCnqP9bzP2Srvm1qEF4ynWRS3VKp8gl4oK1ZqBSVLyet6cc+D5t2jhRkCw1rOMm3t8tEXbys/Ka29htXjF6VeA0mgvCmD1disQHOJVjP0FwAXfQ48EUEDzE21TadMie5Lb8hQsNNTe7O1IAAfZWx4e0m//9u/SomDgaK57Mx7RjH+3qIPnstOUpY4PteU22t5a6rzm+PD+Uq+1fb6Zp9l1X5l927sS2BsMsoWfab1Z3rMOg9Zf2sbfHGf5nlr0qCe/sc98hfBW+6lE8rWsVXO8fWvetifafteUtebctP3cde998yZNe7nr2bqu+dI90Ddfu/5e3qsp1+XPXc+1a94dX+lbm28ZP/el9Vxxvmvbn237b9/1/JaxZX3c+HCbLJT6pSmP3zruNvnpunff8+1auy556dtD+8j9Llmsz9NTGlxefnn6p9o0bQ5w3wPuUrb+W3NBmuPfNUldY6p+vx+Ag4IaodY+Qdhb8Rdv7BKe5rPuUpr1+0bwP37ZJejeVO2MG65yrio6ms/W3HhNR+wlsob3tgVqmooKY/Z425TYLqNeOvV+ljbnkeM2YnqHo9CmLJ7PiXJLOYDpKE3TwAfQostp8jgF1jADR1HllZ3RCs3GWxR9Xpt7ah+ju48SKuWiTSHtoxtKZ3CfPbbPNcs13ueabTrnpTps11w0DVfbtUt5LP++jyHuNjSm6KwOTPnahWzmezgiWZPR6oeuuReAY5QSwRvo2YskAgJFG1LAmkZ4y8BZCeBAAiqqqe/WTE7VARyq9iaAA8EH6zWVEOgAyOR3VPu1ADjcWgCPZhpFqXQDInAwNYBjmibzSbRQGbGaWgwcgQw3hSRjNA7Wh5vlwx9pps3CEawXSPgw6RPgDQM4CBgQaIKMD9H3XQmzOEz7VBlADQTPwCihKtQIjmcGgaiiROI1kv5V5UXoTwQIAjiivthB+x4MHEhKVgAOMYlEWiQHjgjgIHDFdJwpDcG+MTxIE4A4gn2DAA4klgKMwOughYrZMdyygj3A2QQl2lm4ZUhUqyXRyJP214GFmCMd3qNyM8AkYt6IAyJpwNVOhb8n/agSFVWQTsAUVh4y2Lkl6wYrFwmsQSDyUS1mQP2Pij+yb7h6XVXKDLwEiEO93LMLnr81gANfM/U750fgDciykkFRpRsMFToH6yDsilQfIJS7Coe/YGIyCxMr7woQhwL9Cu7nakm3qnFbj7heyexQOeNReBTVKm6rgeBTCRbD+6uzreaCgRXOTVQmZzpiB+jcyz68r3yBkrI2wBu8lAlwq+rOnGApKz5de4tbu9qDCiUqPxyY1cLE7yuASLxVBNixNlUlSdheAziMo4iAsavJq3FFC5VI7LGdiv0Nz0/2PWvWQKY99LSKlFyd7AouzQ3XComdoHwVkwWAZ2h78sgXKfsfH9VDmy0FUP2NNgd65XYk92BKAmvCiglg6GQGjZHIAHgDSZXROC1QwTlfpBkAGwRwTAniGAcDx9HihBTdaAOFgDTABEhGPLEXt/Qd7rNa3+Xg3+M92A3itYnExd1dAmDB+kcJnSnlGfsSoA3YFTE9qU2XW3tgyqAzUNWLisHjI4A35myNgjUgO8Pdhi2+nEwQ64MYGTDf2PdkTYB8M7AZfw9bQTCDqYAZ8xPTBempAeCI/wCYIZAFmwEyNz5I85PjdP72dTp/fZFOX1/QBpGqndVxD+xjDqDAE5I4AEDCZoJSHeCroD9GMFtJv0jsMVHzwKpdvgLcQnAA2lSx8lpxV4I4onWVwQP42f43rmu5B5U8gStggQBzyHTCZBYAHGDhWBwdiUkBiTAknNbLdHt9TQAHGDictCcDymgU7R0eBSrYbpU0HIEhYcwAsm0+ARe+d/yegAywAD0lsqSAeQOsG0enp0w8ItkAYAMSQHcbMcngmdQ6BfdRm5QRGDcmY/X4BoiJrVNUdY5/1HVkItELVdIAoSB5uFmv2M4G4I2vXy/T509f0+3NKq3WYCaDUjikfdncI5EWAW1xdvHZlYhWwt8ADrVVU9INcgMgCRk1yC4SLVMmo2D6AWhH+xjvYWsQMm+IsYKtWNZ36Xa1SsuVQDJIBl9e3/B3HNsWrCuwe7ANwb5F5g33ishZa7pRZHAIu/sMwEHQX9imlkSzgRtlwjcXIAQQwkxMlrkKlDsIm1qxzQjkSzLxAE/ALwEYLQBGWGu2N5GN4ffB6AI5sP22jwogE22YGRKcdCDzSMHeRh2gXZ2ZpcwI5lYRwVhE8Ki0uNac11dCygwhTCiHb1ux3YhxxWxD+N5zUgbJyu8ru1OwOxVMZRm8QRBHxeql42MkIc1cRySYOCx8j+Y5BXPKlgZBmy4/LHy6sKklGDyKZtMTmd0qfgz79GYCEVtJyJ8PAZEYoEdUxBCeW8vdJ0BWG0eS3iCOnIRUGXaNfYPJRSerC2Bq/p1brxlkHMnAXM2bwVnRKqiwfVnGJR4Vi0dmooF9UqshelrQ2TxvRCV63Ns+KH1SMiFAnzykxwFaKYqNAnsdOslrxCdlki/WIlrxsEVg2A3IJHQp2YmgTx1Yjv3hFnQaj3xhza2AUPg/sQ1VMSbvrSpJWQFDzLZUxn20T4I1cVi1EMitOQH+3z5wjPALzs/PaZswdvgBAqFqDrPPHLElMggEm5aT5GSs2twRAAddCp8IDB9suUkGnGE6Pj1J56/Oabcv3r1OH3/6Kb37+DFNjo7TaDoP9o1hSgeYs0OuV5weKzaCmHt1DsDq+gx9nwYoiGACXIxp9CMwrnu1ULm6W6Y/X35Jf//LL+k//UmvT9e36ctyKeAG5SeA3ARxRGvPAHviHAR/D8Db4/lR+vD2u/Tu9Yd0cfYmXZy+TucAcExmbJ8CticwtbFFXMHAQbaF8pUC1P64DfDGkkCO6/UyXS1v+HV1vyaA43a9IkuHzlVi5KwDOHTexrRQZ+ZWKgHYMMuD26YEoCkzcNAIVftWM1zJeVNDCFzbBuDwO+ugRJ1z4gxgAIfbYGYwvY5uVRq9HleRnayYjbwTnQCFv2wLI10i/x13hR0D06WZ8y6Oj9Lrk5P008fv2ELl1fFJWsC3gRVnLGVL+Xm4l59tVkparzgziMnN7dp0Z7fYiFOoWmyFXlekqUjMWzcEowMT3wR3RIsVt+wqWn5ab7lgJ46JLh+KPHDEuOMg7XnKYLG4L56LRSJsjRnARJpbxWcyG2HEMQya0/kq7GX+mtIBgkeOP+kk+xya2lJR7OvVbYouZLuVARyhfTE+ta7VP4FdKv/LMkSZC1ADWfwYT4m2KWbWyMyMET5QKQbvlOdFx8iaj89WYARziNmOMRvGbcQuIxOlOcnM4LdT9gAAIABJREFUHzFe2oVoL0Y/pyhsQeyojMfn+K/ZQ2zX4EeU19OUB2jS99U7aLdiT9DeIGYYwkPAJ1vMGMRBdC3PWxnAEbH1iFAIqI2Gr8HsA/uFQodDApIA3rgHUjqBwfK3//4/pnkAOLympQx1xfWf6ZwOEIDf14y9tsVim/mkrjxMOabm912x5GYcui8HVH++KjdRynz5veIYIYjeZxRKx2D0y/K52+a2dV6KwTTnqFyz2JS56KFr7iXz1b995nmfddy1fm3jLud4l5x1xe3Lz78kz9B236Y8t127a552fXbfe3Vdu/x9m2w3zzKlbvK9d82NY7Df8myl39Ccg+ybtgCqutbTurQp098ytn3Ws2ttuua5uX+bOmTfcbc9T59e8L2bn921r7p04a7n2PUMzXt36eH69f+FAzi6hLFNIXVtpLZFaLtu9bv9ARxy1OpGZB+F0yZQzc/1GpOWG/Vd187ZM8NUOKZWWiWAg45t7jdc7zu8a9xNpVH+3DVPrQ5cEYTxNTzO5nhLAe9ybHbJT5eh9O93KYM+B8djf762bowo05+vE1VITaVQGo/s6BTUuv5deb+aguhpfdElR30y+RLl2ec4tCnwvr3Vd80up+Sf87r7GJO2PdU2t32O1e57teu59ms6uvA8OOGxds19G4ADVUOqzI9XMHCgClhBwa1eQYfPCiomo4KB434dFa5GuyvBQU2c+8pGMrYDwCHnSgc1IO8F4AAqXwdfJixZHYgK60GazEFfjypcJesygAOVv76n+62zkiTPTEXjGb1IfQB8QCuZJnijAHBsHwMsQACHekczwBaVELn6LoKtwwNVA7O6Mb5SF6D6IihDdcB2S4UygcJwb3pIQZFMgAIYOBDQBF262DjU7gWBXweI64dpV8eQ3iuSwsNDBJIGBHCMCeJAUgyBJTFwVFTNVasTtTRRckgBTQE3HAjG9z61q7WMe7grMM0+vlHdp0pMBSKYJCkBbwZwIFExiAROWHWDDiDbTJoZuIGEJ8Ab0UYGwXAAbUA1j0plJIpz9Xr0I+eaBX22YAWx/yJJI2kxjWpU6TKWEGCNAHFUAI6q4gWfJJ28g0reC7nKXrINGZdNOFCbjQjcCrSBZ3SwXxV5DrS7ZzuD6wFAMrtDrjiL5LeLU52McYUxoT4FaMXHXAVDA8wRbWIMiFBgMhirIhHw3HdBIjBnkBSCIiLLQakALNCuCgiQD0AGtkRgj9dmxVNJ5W7QiBLponF1dVAErALwBmkV8KZeoRxLG8m+SruL2UVzWvkzVVsVgjf8N35M/Xuz/WfUygm4yg/NCdUciKqqmUTRrYw8kv1gChgeDNj2ZIQECFPJAeTIlXFKepY0/0hWYMykKCeAY82gLirXpkgiI0kyGvLrYjRmC5XZZJamo2kaHwaAA2wck0Wazhbp9Og0LWZHnF8k0jfrdXq63zIwxh70BBGB+UbBXswLmJiQGEf/bjI03d0REIggNJkIWA2L1hgj2hMkpAHgAFU6QByuZENCB0lPJ2dhZ/Bsi8VCrVEmY+4v6EKCCldoz6KWJEiaInEFG4DrAWDCphJM/sNegIlCSS1SIbNdVOhMV0Wzt7jADGRNOjhkgn08qsACB9NRWpyfpFdv36STV+fp+PyUdomVZGwf85C2AHCgShW2kuwbd2T2QEWl7bMZoOzPc28j4QP2DdpXMeYIwCWdIHFBpZ7ZHwLcFUlsnw9K3536Hcms6ZiAidnxIp2dn6eLiwv+PJ1Nop3NXdoCoLm8TdeXXwlyQBIN/wjGIPOLABxiZkDbNTAWYM3UrgXbgOCRSJwTMDIZUReQUQqMXWCTGQ3TfHGUTk5O04zgnIWq7gDOAdAl2u5A3nhvyAWvpfY4apkyVoIU+wXV5VhX6JwYX05MwvY8bmNvLNOKz3eVPn36TPaNz5+/prs7AD0gK5CRcdrcA8DhhKbMNJ4VSVIH7dXqSgwoBjdggdjuYzxhYnKB1wLMNpijodq3PGzVUgV7czJNUzwL5i6YN7AnlrcrMUhBL8R9//TLrwRxQH/T5lN24S8Z3BYU0wYHhnKilxEAQ+lD2+5INQV4Q4BU7O+wN2bRwn4jE0zsDeiWaInCyvRI1jppmwELTjMbpBZAOCfsDgZqnQIwGtuOoJ1RsFXUAJxl9V8k1gWcMatWtLZxUiieF9dwEht7QCAF2ScmGDF7Zu7Aew2Q0CEv6Nsj2cU9EOwbGGP4pCxsPTgg44aZQqzDfG+1qan8O9sXWpEyUe77RrIuzycBLHUGDr+V4LSS4j0SPJAlt7XB/ZRYKqppebwtGTTK9imyX5UdjIKJiNObuYRzGa1jfM61T9AWBIM9gc/0Lf8IwnKLHFdKs+K8AAbZPrNFUwngkD/nJGsthtJg4ggkE/eiWJtCv94LpA7b4Pnmk8TesX9mXY42V2zbFTT7aqWi9nEVE0cANwzSjfaJOF/AvzeA4wktGjl3gHAGKNcg9UgoYS+s1ut0eXWVQXUALsBmOgEIe409brYVAN/gg8Eu6awgWaePHSxOYmwzqLdsGVixdBhgpOtqfT0PlgvvDYPBcI40exP0INqtgKkI4EI8C3wZA68hjZi3yveF/sFedIHMQVqtpNf5zGTdUJtNtXeRbC+OFun01Vk6A4jjzUX6/je/SR9//CmdvnmbpsenaUt/FH4BbD1aUR2KUYFJznp0UUxGAFwIHAi2p/SwFXOCARzB9LS5X6f1/V1a3q/Tny+/pj/8+U/p//7jn9P/9cc/p083N+nL7YqyIdsuGRELh1qA6bnvyQCCc/ACAI7FUXpPAMf7dH7yJl2cvEpnJxe0J2OAB4ejNCHjivacZcD7RX437qWzLGwSGTjidb0CiOMm3QCwsblTa5X1LZmfVncr2sGSgYOtUw2iC32vanuBN3KLDrJL0HmJtipV2xS1wogqfaHQvhHAUY+NlHGRHMtSX1H5gQVaH9+HanymprgPAsChb+uANvz9wOekSMATrBgADtgPA64BrD6aTNLpfJF+++MP6acPH9K784t0OpulCewd9h3Bv2I59VmZbmaAjbmXsHcxpyGjWGczY3gW/EwcfxQkmD3J7yFALreRCtB4sHCICVPsHZTNeJ8QaQHUCPaP6gwUkI04NJZjICgHuiaDD3Xet161kpP9iXaS0eJSR9cC6BgAwcA66FgbOpknwpaEe97Lse4cW1wzA0SKe+S4bvg5rnbA3hG7oGypGJahqxUP0XNGCrkAcGQGjgy6NOij4qKK6DNjE2Xs2PpZDHPBxFSwcJBphfETyXWNgSPAKOV+oMzCbQxGJts45xyyrSuKaSwzBpO7qCH7C5qOeBVn/gDmCAClNlN5LFG4RVhvMHEQnE0QR4BeYgyOC1qmaGtop6B/AeB4ZLEBztMEcGwf0m//jzqAo9zcpT9Wxk774rx9fsy3xu7L9anWuw68K3/fHEdbvL4pQ+V77LPZH/TPZewk248CjFR9LhY8Cla6ntu/74pPl1q7Ob76vSqWn6571dbXO/QbGTjaxpt1VWNPtY27KWvN9e36e5t8lTLZJp9dc9v1e9+jb9x9sv6tz9C8v+W6Kd99e7RvXqjDe8BXbc/Ypw/kR+lfmyx+i+y8ZK673tsmG8257dIzzWfp0idta1eOp08+2/RB13z3yWd5rV16pm/fNvVMmzx2jZsMHG0X+GssaHNRXrLw+yiFvokvn6u5sG3X1+/+aQEc+yj/PkOya206Dbi2e8YH+h5NIbTSagI4TCPv35fKrW0DtRnvUpC7nsHjKeegNOS+RjnutjF1rW/XRmt3LkpqvkD2Fsme5rW6lKmc90YwKyZADqHXpQBwVDGi1qkq5zejtDMLx/MEUk3+XwDg8B7uMlZ9RqxrTnYZ9+Y1uwxDn/F7ib7pk8eX6MNd420+9y7Fv0t/NXV2n357fp9K17WNt/67OBk1SkT20WUVgAOVpgja6SuACwhAiYGj0UIFFc67ABwb9MFFdbZoDN1ChbusBHBg2G6dUfbjdWLBlRrYg2RQFw0zARxshxBsB4eDNJoN02g6YlJqONHXw/GhqNujsiazJmQAh2wJq5zCrmDOGJCIwCkBHAWIg/1n2UIFAdUCwMFAaFTmBShAeo+SIPBB7kEsAAeYOKwnAOBgVQFPuc8BHBwXRgmmiWgVoq8CbiCZssF6mUkiqvuqqksnC5w51zFeVOUAcKQ0HgrAgVYMYOAAgAOJFFaoBqK+oucWaKM6lUc7GFb1qnLT4U0zRiig7Zfmi8lxlbVxMO4rrWQq7u92LUgKRUVOBIbEvBEMHGREUeCxYt54EAMHWEvuUZ0MuRWAQxWOUQHJADpi1UG/6iox6/3wO8zMIbF065SgZ408GQOjQ4EMqPcj+FcBLHOtSA0wQLAGU48CHTgH4bY87JwRvdQN6KgSBEqgm4mEz0GFWAEZKD8GR5itpwhSZTBM4YdUwb4oFioKaRV7cvsPaV8xflT/LPuu/lUQLUdxcimEfZXqa9SSZn1WKTbNe3mfBquJQRFOYHJfxXoVAU3tu6DDD/GrwCh6BrdKKf0XJX1Msx4ADgflyrY7Mf/BBxL7RIllPk0JNgmdyPmJiiQFQhXQYuUbmTdABSs6WLyGgycCO9R6CrHnElAD5pt7Mm+gch/JfwT6EchHkBiMGwt8HY3TFIH9TLGNXunjNAEDx2Sejo5O0uLoNM2nC7akMBU2mSQAaABgjQwV20wNLyrfBzJt3IEx4PaGXwFcQAgT45yMnExQkHa9AWuGABx8LVfcO0zKk+55GC1HFLjG76bzGcEXbL+C/b8VKwGS3dItTwl07ABaQA8gwQD2AkwWkquiPgaQI5gyImqZQURcDzFImZZZLXjABqA2KweoaAWIYDElaOPi7Zt0fHaS5scL2Qi06gATAxL6CLwD7BhzQUBLJCGrBLeCck5MYd0Imlwb7KE2BwJ0CcThKm4COh6gByPRY/tT+MRMAA8P1b5jBraLGduUzI4W6fj4mBXJAEUguYbqZazZ6uY6rW6u0s3VFYEkkFMxbIwCBHCQwTUAcGD8Tlhj/bC+CGy7+trXt62CDYO+BLjhCGM4O00TrNtkonUFMGe1DJr9e+4sVBIjEYcWNXgfZJO2H2AShbj5PZ4Xa4ckK2n2XVkOYNbDA2UTL7C6oF3Pl8+XZOC4/HrFOQb70xithCZTtiYBgIMbOJQF1ne5xNgEGLKuMMgGcwG/A+CN2XSWjo5E57+YW66h6wUcwJowwYg2MKz4BlhzyzkHKIkgDrzYJkUtU75eXhOUJJUuXWjaafmIFWU3bXfB8qR2QGb+cqsnaX0nlQG8ZMIwEr0COcgeCLAqVh8/p0EMOUFoHy3ua3ttuvys76DXyKw2CP9D1fICcYiBK+pFc8U0xxmMAGLRkv0Wjbn8OLZwioCqWIrU0kRAigBwROIN14oZk295KKAw9BXXNcAmvh6u5XYETlSz1U8UNPg+ZgrBs7AFXVCuZ0CEDGNFIlHQ7Huy5SrLp+hk38iVuI0Ej/ApFfgi7ldjA6N/J7tXnedLP1SzL7uIN8bfcp4pqjCzf1/IXVHd3HYuesl5rOZgmH49J9aC/j2Sqk4c0q/IzBGRHA7nRn6WEyHRerYAKYlpxeCdKjnrlgFoK8mEaehY2uLwg/A7V6bza5wz6LdlEEcB3iD7loG5YtGRLMunhX8P+0YWD+a5ojVNrElmqfOZJyW+/+vXr/QDsF/JZjVTOzLqeNilAMRJrsAIBMAcQJICZVkw/SylL4u1M0CDsRInPYs9gL1huYFPIl0hIBVBagHuMGsWnhnnRLIVwSYcHfE9armi1lT2z8T4IEYOXFPMHzprLZe36eb2OvsLR4sF7R2ui/fCPk9n03R8dpxOzk/TycVp+vG3v00//OY36fWHj+n44gJ8QARtpMEwPR0ADBitIiH/BYhFOgGCoqThIwAcSBaSgQNMHNAfD+kx2tjdAcCxWaebzSr9cv01/Zdff03/759/Tf/pT7+mX9HC62ZJkDnZv2jnoWtl36XjlCiGPwKQ2WI6FwPHu+/S21cAcLxOZ8cX6ez4LM1gvw6HBJ3i2Q2EawNwCKwMthfJBdqngHEjgzjWt2TduMXY+fsAcKC1Wfgq9l0M1OC5v9xDZuII9g2CDeTEANEklg6eC6uKf/ndVfzNCeKaPgiz3MbAEdax+Xb9bMC3gWehw5gULpJxLSSnlT40kMOFJgU4j4DAspQwA8y0v6AzzJ4HfxxtU37300/p5+8+pg+vXqVzyC1kGvMBXzIAHGLPOhAYxHoDQGECy3TO93t0oKz2Mv2E0E9kjsSZNZLhPqGRyYHFFmrtBoBNBjcy/iK7CB8tg7PivoqpRk0AdUIAX1mEU8x5RPSjuUyebxW0qD1Sjs8acBcADttjA969uC7b5GfxzGZ1CTAR5lv6oxIHnQcrnRp1C3pDljvbAQlayTBm4D4tBEExEcnJxSgAf4UfEWdxyjTX8JCMKGJBk//G20Y0gOfs8FH8F8cfHLeWjQsG2cwAq9gKYmAET5cADrJfxh2iZsB6WLpUPp6BOSX4seZDtrCZaMrlf+ksFa6FD9jxVbG2Mi4F+araz6CgRWVLbr8WbIfRPsUsX/kszUXRkmUbxfPzI9kqAX4Ccw0AHJDl3/37vyMDR7nHLRG2Y8/0SyPh2+W77Ir3NuOyzfc2cx3lGGo6sMmcVOjHrnE73pj3VS52KYC8WefV2+TY1pdf8/UCjJT3YPYnpU268gzlfDfHrN2of21z0pXb6Irh1+ax+OEla9U13nJ8L1lPqZdKETXH3vx76xztkMm26+1zza45b7v/Pr/rGkf52a48R3N+2vZATe46ADTNe/kct8/4d8lpm/zsAnC0zX9zXzaf5yVj3PXetjku57P5nKUeLNehTd679mPfGr9EN7Tdo0sHN+WkS+6buqVP15TXqc6ORW44Hhh/ywCOvgXddQiuKa7Sa2lZ6eZG27XgXddt26xdi7vLWLVdXw6SSfT6xLqfgeNbFFzXgu8S1D4l7ehJhPefKfVSUOj4lL1aw5C7mrYpVG3jssJobsQ+OfJztH2uvGa5eeoJkILBokUW+xynPkXXNc+7lFTTWD2fgxI4ZIfTQbG6DDbnpV5NXlWHlEGPZ/d7IYBjl27oU6pdyrNrX7Q5J30y07dLv/Xv+zgFXdfuU/ov0Zml/HTpgPJ+u5y06m/hApRJwY7Kgao8pN1RbhquciwItM/nQ4I2EGwCgOPpCYkO9YgnCwergKOFCqjfkWy728HAwUprfd6UqVkTFwAOU00zKE166kaCIQ4X6n0pFH5kY3OPcjFwHKThBK/DDN7I9PVD0KnjVbRP8MGg7FsaNoW6FTSYQYWJ5JIqniJBwzkRgAOtOvBCpZIqlkRvi+QBK+2iukCVGHhGJP7MwKEEIPVZAd7Q2mS+SdkBH9R4mI1g3qPahOjeAHEIUOKAL6v9AgnctB2+pnrN67COIkgCOPAaFwAOsnAEywHGmduDoCGF2RU03kzDHiAO7gVUhkfAwgAOJRg1dh+0XZ1BOXEVDgOyajej4HIEmQJPZ/CHr4EkLQEbWAsGvSsAxx0ALgBxkL4Y946ET6aKD33OQhAl9xw0ZIWaW4yYhSKLooIuCuigMAQJ0gBwcLyios9VtdFDljrDEIgIpqEND2M/xZhEhQqWg2DFzZTbZt0K1o0iiPbc0a7GkGOHUlpZXZVsJvqlAylYD+kiAgT4MhNJVb2s56mAFfwE5dbtU5ygqpKKNv+t8rmPUfD4y6RkUVUueaxkl5Va0Ual9CPoaHO8FVBFY1M1Yr2tS7Efo3WP5tsyEgM36weCs2BUcSVKJFgJQmElkQJ9DqhCTtjfOYKy/FoEobBfEdYckZEjRcsUsW9EqEQAAOimuw0ZE8CcBD08DaaNYySSCeCYknkDPbYxRlQKHg7U5mk6Ae34Ip2eXqST0zP+DgFVJ2wRAEMLlQe2UhHI7xB79XBIHUhGjrt1WqN3/c01E/AAkoBNZDLG9SdpBkBIVCXf3d0zOS0Ax226ubllMgYsG66qRaIcoIL5dMY2FKgkRsUwQVukp1eCC4wjAskMCOAYDseiYL9bExiChCpahJBN5PEpABwAgsQqstIY6xzeeMgHZMYgBOpzgF4maN01S7OTRTpBC5I3rwiGGIPBAjTpd+v0AFYKJPqQvIk5ATCCDCsB0DHlPHdeMAkgiUYGFT5TtC3JrVaUzLEeY+sUgDe2QX9O5oSInIYsYvxmrVgczRNeBBQs5mk6n6f5YsYEF9tWod0MAByosr38mm6vrtLy5ppMIgCvGKDhlk5l8gbPgOQ1QBUAPkgHPqrdCRhPkJBH2wsmpx4ouAB1AECC1imLk2Myo0Ce7u7VBgDJOLQ6wdxgDchSMcMLTBaRkAeAA8wzBDJUTD0AbyCpQaYPgkoDbLl9ICjl6gqgja8EcFxf3abrq5t0fX1L+RiPAKoAgGNG0AR8H2kG6U489/X1NcFFWCfpgipBIIYGjRdze7SYp/l8mqZTsHHJPggEMCSgBiAOzC8uA1AIQE0AbgCkARDHzXKVbtHqBftktSKQFuwY9BsMBLMPEckR60DZz2i5QVaSoMv2eSNcToFao7VY+DWlrca9WNXLeYwqfbe0iVYnumdVpe6EBs+CtIHRgiRadUHeCAoiUwkAZADoiMWFQCkkXIvK/2zzWYkerGPRK17JA+0jrDXZRsjqAVCqgEeQGfoU0MNU36pclX0I4Ab8nlhNJzIgx3msBLoiYayXARZUPWiFg0p/gIiCeaZkB7APviv+UJ4lfe0SxJHvF8ki2xDas2bysUx+FufuZhzAZxn9PtrvmNXFR5IMDHKlukyZwEOyf23xhfKc1HYufWksJicIHQQPIJQYBcL/yKDVaH1WVmqHqbb/keMUBYDDACN+jZ0Pocg2LtiRLI8lsLzU5ZTRaGkInVeCjCr/R74ybaJZ65hMfyTbnljkNgQsIJmvtimKR+B7A3sIXg95BGDi6uoq3dzc0K5C7wLwBgAj2C0M4PB6gzmJAI57APmftK4hLyUDh+eqXOumywb5xD7z3rBd8zqXAA78zjZEoAWxLGGMp6enYsgaDNiK0QAOXM+sHd5zBFUFMOT29ibd3FznRDZbg6HlWjByYU1wTpwfLdLi9CgdnR6nH38nAMe7779P52/epOF4mgbDcXok+wbGAADHYQIXms5R9hnptQeA474AcOBcjZfahzyAdYsg8nVabdbpenObPl1fpT9++Zz+/tOX9J8/fU6frm4J4ACo1ecVMTpJ3zrOB33F5z0cEsBxsjhOH959IIDj7BgAjnMyp5UADvhdpYzK7618Wp6peMasAzhuCdYQ48b13VLsG2DkWN2qhQoZstRilSyQZfFGGcoIBg6BO8IWNAAcat3TBHA8jxu26QsC3XLar56U1Bnl+T/qIgPDo60rdZmT6D5nVLSd+SJ5DN6L4UNWhRNidCLwwclS6yDaG7E94myFdQErHvzz3//4U/r548f08c2bdHF8nBawM9yYAANvCOJQ7IAOY2aGol7aRPtaAjiiVYpJhBs6D+/H47HVX8Hgo+sKEJlbzpnVg+3XBAgguMwsSMGswjOLAQwhX/AV8lw52Rvz3mQtkc11gUhhSzzrxfMKYGfWD72B8+w4gplfwg6oFSXOYwV6I67bFVvO741WOP5ZchOssvkalf3LNhuAzQMxJdlO0JeJzxBIHsxBuGaONgfghI3bDIIo7kOyySg8zDYkgzgqdgb7H5I/2HTFZYoyj1ABin0RuBdUUrItsU+z/a/vMS9LOS8sgor2YTTL0Q7FBVzeX1VRiWTY+Q+Kn4g6g323iv090bcUAyzBGyzoEEQKvyJBUgECA3gOr8f7O+4bAjgeH9Nv//bv0vzjjxx+Mx7cJR9t7y01yq5YeHnNLl/H12r6b+Uc+7NdcZO+sZfXbsp88281AHgL03r+fAPAEbvAfXNqStfjlmp4vg/zHGiyn4E4mmuwz9o179N917p96Fqz5vXa/Oi+tWzum/LO3yIr9ZG3/9Qnd22y3JzffWW863l2jXPXtS0vTbnfNea2c0YpX7v+/kxmdslqGUvtYeDoev62Pd83H/usefM9XfulTea69upzPVHXoV3jbvt9133b9kfbenXdq6knm/qmtFdttn8f2Shlse36/+wAjnIQfRPTtkG7FETXZHQZqqbQ5cX4ZwBw9Cm5LkevqbC7nqHLcJUtVHYZ6RIQkR2sXIkc7l9LoKI5123Gu09hlHNTXo/OVATsmnLhMXZtoOZGfYkD0jbn5dy1KYGmwmjK5vM5KI4YGfX6HMBROjP4XvR5UYnNiq6qp2PJWvJMCf8LBXC0yUYpQ99iTL71M317dJ/r9hmTfR2QfYyV39M27nZnrd625/k9XDGAUdZbqPTJf3ktBPUXC/SYN3hDLBxPZuAg+4QYOBAYQJCmG8AR9J4lgCNoUZn0xUj/UgAHz56qOmdFQQRcAOA4BIhjPFQLFVbjDtNgpEQO3oeKSgI+4lCgXa1+mQpcIWahNiU5yJoZOBCUEpiDgA4GVQWiyOCJAHDokC5Kc/l8uicq4F3lNiQoQfTu3EORzs9VIE4CSWnGoVsADo1NFLcELQSAw1Wy/DsBHHoe6t+odMh0pg52M3gkAMdoOCDrxsQAjhGCgwFICOpKV4mQyjIAHH5GJs38PkJDIlwWSXyDS5BwIuAlKpYZ2A7nOJ8D47BowAtBHKFLuS+DtlYAByVfWKlWgDjExIHfPaUNg98AcKCKGgFizYmytpH6ZtYHpAegjlVNkBbQVNIITEVYzxVGDHppC4rZU4AXJ8vUkqEK3LCHbwQSVQHtXMMTx1rZqwBdRBUmKLMZZ42vpK6NYE3FCOH2HtXxVHvdAI6ohilPrzHhrhyiQ9oEI0SoyW06nJgT04ozNhFMigfIVTeZqcrJBgfkohdvUUVi/2CXD1keKEIMVEcUwSnbVX0tma4dfOg2AAAgAElEQVRQqVYE9orKE94vB+MrvSq/RYHHPD/u/YK5j97R+ruSgI7oO/GXafUNZInqI4LKXOZEGYyAWw6Cqt81KsjBsgHgwwgvfn+QkKZGSFDJKgXD1StcAX6CmO6lrwG1Qv9zADaOplMybsyGYt7Q13EakhpcgVPoJYA3FovjdH7xOp2enrE1BmwA6eIBejg4SFsARG5umBTHZwG2QqIFQXxSaRN4sCKNOUAVSFygJcIMCaToQ8+ETOxLJKmdaFouVxnAYbArkjWgDT8+OkpH8wUTpNh8YtUJ+u4t7NWDdD4SttHmBBXIoJNHr3b8DkABBP0wV2zREC1nSB8fVa/cN96rIS94H+ZH1b5jJX+QGDo9JgPH6dlZGk3HZOEBeGO1ulXbE7yQfMOcrFZqJxNJMqgIM1rYV/Ycos0KEvl4gcXDSXOANbIeNd3+FgAOBdRVqRsBMAeaBwOCCJDEOj07SScY8/FxtExBuwfMg6oeoQrZsgQ97q8uycKBtcT8gNFErbIA8rjn2DBeBKXxz4k7zDNamwCgwIrrsMvuEgQ7in9g0QCI5OT4mN/DfmNvPA0OpLcDyHJ/v6EdR+JvPkObl5mAEGBTADAygBAGTRs4h+SXmEwMghG4CYCLy69f0+WXr+nLly/p+vomrdf36W4N4MSGz0ggygjtTMbRfgugG9kctk+52zAxSnr/zSa3NSDbFsZDGQxQwmTM8QKcAJCk7QTWAy/4K/APYI+wjpBXMm4s47W6S9c3N+n6BpXlS45xOJ4QcONkk/Ujz4jBFuREgseDuaJsh4xQfQQTlmy0XgLnFADBorpeej8YD9jSDlW8YBVzm7OK2cCU6rRTZEBBoF54E7FuiMlCoB/Mj14Eb2BOgnHJMoZndAK9+ipAZmU/nZdEIjgqnAG4CrCF2rI4uaUkG2E5bs8HUDBARvbpovIdj43PaaxoH6Q18xzz3BdtvthCJar9CVKOdi1tMQ+fo/BV5shMJ3VAawnkKIPbcipki9tiLaXdLANXfr/uKxtUjUUsG2Z3AQjR13arPKF08LaorC4OTW3jaHv2XeesXecltlCMcWdfLfz45yCOdgBHa5ylBcAhUY8TQ2bJeJBeCfYdyIqT4wYcCLQM5oj7AIYrsUUfPUB2anuE/7z2AnAIoAdfXkBkskjdb9KG57GqLSF1fawbZIzsMiOAOKTLoZdgV6HjAI7AmrGVE1pUZd9Q+gI+HeSPid0sUtpXZfKxjEHtkudybzSLVuyrWe7ccsrgAdwDNv7k5CTangAc+kgQh3UA9C4+R7CJzwzY46NRuosWKgSZpSe2SwH7EfYldArWAPoFLVqmR/M0P1mkjz//lL778Yf05sOH9Ordu3T66k0azxfp8ekA3GFso3IwGLLYwED7ygUWgAPFECqAwFl6mwYsjpDuA4ADdhVgwtUGTBar9Pn2Ov356jL949er9MevV2yf8vUWoIgNWZ/gF9EHgE8FH8xsj2TgEEshQK0CcKCFyod0dvI6nR4BwHGSZmyLBwaOMVk4nHx3jIpAdSa4w3+MFkFVCxWxboBx43p9S+AG2qgIwHGTlgClAsAB8AbBdCpkMAOHzmslqCrAGfAXyMJRsW+YsRPtFCp2pvYq5dY4YQuAw/rF4I3WeF/JwmEWK6e4C6B4KwLEDpPy4rmexu1FBugMYgBHZaEycIYMe7ArKaX5GAwc8/Sb7z+mHz98SB9fv0mvT07SEVjeMMZoo/IAXyPOZW4lhTkmSIoAjmjTkkEjz6vZrZto06LVrGIRYUMYNFArCp6DYq0MkkEMRvGHYq0LsLPeJx9BYDPpEc6/gQqBnDdoIaMaiiIW+pQu6vCJOXqMGsCRj+WhsxxXyeAOn+8KIEtTfkobXNokn0uhG9k21mBIc1gUqCBdQy0abfOp9wLAUTIy+dzI9xLkEbQXkdjWfdi0MccJsiw71p4DJnG2D6BKqZ8dd/YchquTARyKD0AHYCvGWh5oosqzcb43F8vn+Qoo4nmiLwFNGDEKPUbRWs0MNxl7pPhNjrU49gXgN7ErOAvYzwjQhlupGHgVMRyBkOTPqgBH4I0D2NMNABzrDOD4zb/9D2m2B4Cjad+64r27fK/KLy191B3ghRZfzvPb9OX8c+nLlPLbpu/KZ3KMyHGd6uc6i1q5P5rfZz+w5sw5ClL9sjnGrlgP5zJ82qbebvMrd/mQzbnfF7zh+d5n7Xbpjpf6vLvu29RLTZlr+/s+c9P8XNcc75L95ri/5b59z1PKerkPKr1YZ40pf9/2jG0+wT7rvWsdcjywAVDaJevlc/fJd98a7/N336McU9v3befG5li7/P9dMtUlG206rBzXrjNl837Ns13Xvmru3X2ep+3c+EzPtDFwdAl438ZqE8p9FrrtPU1B7DIc5Wf7FELf+Kt7Vofo/vG/nIGjS6Bbnf4W5Ob+z/EcfZixty3OUam4mgAO/S3oP4uepaXA7hq/BbhPebbJUPOzzeff5Vy8RI7anKhdiq50sn0o6Frb5nO3PYOrsY2sd27P18zjc8WvA3kNAAfeV1ZqPZOXSPiWtQJd+6s5f22y1yePbUqnyxB3XX/fe/Tv1/3e0WcI2/7eNca233ddv+v3f415b53zOJXWrx9B2meRhOoUucsINscKtoDFfCTQBtk3QEeL9icIAmyqfruRDERCEEmbJgMHk2sI4CCYiYMSaTyRgIwWKsX5K1OW8vCl/SAGjgBX1CrqcYgLCsUcWBF9JRKbqpxJ6XA8SIfjA7ZNORyryvJwBIr7gzQYCrhBFg68ooWK+64aAEAwBwASbJ8SgIAAcJAxIgM4EFRVklQgjmC/cODKjBNF1QQTo3xO0fuqTzwqupT4zsd0B1yY1KVU5E1h3cMkXvQprgM5IujLv2PqDW4IOksfvHNCWodcgDcOB09phFY0BQMH2qiIjjhYDHJCPCovS/aKXKta/k0BaYH7BjlwXSUeBURxX3CFsAMMQdsa82UGDgbszfJQ9g2X/SOAgxWL0UqFABcBIxD0RgsV9tC+F8BFZrYgt41cuNomIBAbQSeDOKo0WVUVEDEX9r03A4fbpwRbiRMy2JfsTx8rmnvzoubNYAzOgQP5CKQjgFYxWWQmh9w7XcAjBski+CKwgRM5AeAgvqAFwBHUDbLTBgsFw5kR5wZf5UCa4zEKOlU1EjWPL4uvDjS+ftWqLIadE0cCKlWBoTb/0b5OtluukhN6NBg3KuCGgRwEc2SQVPiFBXDCg3VFE69PAFQEtPijg0Kq+NJ/1fxr7Fo/hy6k25QU8U7mnDl56Ko+A6yiPzbapZCC+2Gb0Bt7ggQnkjMI2EPOWFUEKnW1MADQQ32EJWNgoyAV+dNTmowm6Wg2SwswbyB58Zj4GoFh4GBEJgx8RYCSwLLhkK1Tjk9Oyb5xtDhmmwjoeARxEdtDogqMGreXVwzUI5lWtjoBYAMghQ3aqLC3/YZAjzGS79MJQQDQ0fd3SICptRGYBpBoWq1WTFggCYYKXC5FsFLgGU+OjtNirhYbmHMwI2BsHJ+cOep+BEaxGggw+5pIjIPtYXF8LAYOtMmICnm2JsF9AEZgArzenkeJWbTlEogD4ISTszPSr6NtCkAhAHRgbQG0wz2Xq9tooQIAjAAcG9DZbzZkoICcMAnDVhGjAGggMRggmACmlAAaMo5EhTbAKgJzABCnr7BHquQGqMwVaioVPj4+Ssenx+ni4jydn5+lkxMAOGZMkBFslqJ9y/0DAQ/3YJZYogXOLccOHQKgjqup2dpjvabShm8BsAL+rhYVkCV9dVU0QBxmuGLV+PBAzBvHR2QDITMHwYdqM4D1YkIvwH6gg55Mxmk+P2IiDiwNCoArQU4AQSTKMb9kZgmfBTLIJNP9fVotV5TpL58/py+fv7Btyu3NEttI7WkoFwJfwE4jYY0WLBsmqcD4IgAikqNgyVBV/DYYWgDQQFsXMUiQpYEtyaItGb7StgrkgTVAdbh9QCRncR+AN8C4cXOzTNe3K4I2/AJ4A+s+nS0ohz5nCdhXVWkz/B0+Fu8ZwBKA2VjFjxY8bMdj9jAljQ1CNSOA9bL1bhXsBQtQtBXC9Z1ULxmhMuNGBeAgcAPzG3MMfYB9mecN/ptZt9iC50kV3jlBCDtuQBPGK9ruyveVIwHAJfwXzH0pH5AT+oTwt9xCK0D3eD8Aani/2gHAN1YiikAk6GK27Rnx+xK8geuZCYGtKgKMlOnuC+BgGTgy6MiABIOhyvMi3x9tcAzWsO23bcmU+Y2UT9uZoDxT43uxxoF1we3F5MsJwBEVruFziz4+nB9iYNvtdpsNb57lu+IAbfGG8r0CC5kJIZy37GcY3GjfqAK32h/JSSgHWs1YVwI4XN1dUL1nBgQAJQPA4eQ1Zsktvjg/9MOlK9xChaCMAHAIIFV5Dt7HNQAHW6/ItwWgDb7s/UZMFLRVYbec8DCzhQFhGAdAZp8+faJNgm6BbALEAV0N3aaWHPIzq7Oo2AH8M/3Xgvm1ZOGo9EIFIirX2clMAae0F7POKq/Jym3572TICBYujBW+AEFltHOyCXp+6SuzpJCREXsX+prFBGqnBvAcbAaYm3BdgfrVZnMyn6bJ0Sy9+/hdfr397rv09uP3aX58mgBnIWQ2GDjIwkEQOylK8ostAADgQAuVh2DfeFIrPCipLQAcAGUGA8ft/Sp9ub1Ov1xdpT9dXqV/vLxJVwDqAbRxv03r+21aEVAIJqZVA6i6zWfneTBwfPf+Y3r3Rgwcp8fn6WQBAAf8uwLAEa0aBLaPlQvAnkEcaKECXXsLto3MviHGjdxOBUCO5U1abgDg2MjnDDYkJvwJzKjAz4qZCbBhIJ8AHP6dYgVuoRJVBwGerjTJrnizwQVZHsMfrP2cAd8NWS1AHAZiZNhBhWZ6Vq3vs4N1sAFv9nME4IhzQVFRTtBRBBLNrDcbjdLRdJZ++vAh/fj+PRk43p6ephP4aND9iKdgng3g4DlB5wAMkX4Z2hQ9hP5zjDqYKAya8nzIzsgH9sGUdkaYPI5PoBqwUkYsBzYiLILBaFprJ+ED0xcADu9z3pN5fNldt03hfPF8VJxBc/GLPqTigWBo5Zt1L2ID4txqstpaUo7sJwJoYhx+Lp3J84qFr1AythSojDgMGsARR8NqvEWMxj5FxRgq/wBMEbhfZmnFXMbnxIp2yPdoQ/qcHoxgZrbM5/EqsR40ZzEJgeWPtRYo95H6Xf6FTqbZlysy2VwjxiBCl5o2RjOTYxacM7eaLYovSrtMnyEAHDafuXDLhQuhMbXdBeCwnKjmJKqKGJ84SGDd0HFMzJXynex/VIy1PO8Es24GGGMOYCsDwIHWzgBC/fzv/s80++6H0kVp/b4t99D2xub7+vyXXXHstmuVeq/5fW2PtQyu6etJLdb1n362bGmuSx+VXmCR3/A1+Ln47PNb1/dRU3fvnIPQ3X8xgKNgRPDerXwcjbgrP1COb5ef2pynch665KJNPvpkZpfc9QpyA1DQ9f5yLrq+77vXS3z6bJuzM1K/ejkGy3nbXujap11rm+1cy337xr9rHXS+qP7tkqE22Wsbb9cz9K3DS/7eNs5SrzR1fG3/dxQO9K1tuQ/b/LrmOrTJY9/e3UfneP829WLX+NvksJxr33Pw9evnp10CuM8EtV34JQvbfO8+E938TJ9S6BPQ0tnycbephPOk5Q35MgDHvhutbbF3GYGu+WuOvwRwlALS/L4dwFH1cW1et8uY7DLq+8hHc77L63UpwK45bpOprnG3bbI2+cnXjITWrnnpWr9njlIcuOoHAI2UcmEHx0npAsBhNg68r6xG8XPqXu0y2+WgtSnVtnnbtZ777ucuw7KvwWnKxD4ytmvvtH2+7x5/6Vjbrv/XcHLar9vgvZSUFenB9hnctZ5NJwcHR7RQAWgDVK8Eb4CNIyqImDyJpAeDlUiC36HqtmqhggQO6M3ZD5o08Xek138O4BDYQgexKjmWARw+oEcWX/speoLGV/dPZaA0WH9wOj8YD9LBKKXDkQAcTOAhuA7wxqHAGwJwmBZboRkC31x5BABHMHAABKDew6KERRCfAI4IxKrFisACaNWBV648Ynwh0r105gKi4SAEwRtKdhjAwfRycWDqqvTB2vqQzUCnA8EOekb/d7VxcbWfARzOIjvRoTk4QJLjAACOA4I4ANxA4mo8VtIJCQ1XozNZkdk4chGR4inxnEpWVyAEV5c4seQKcc1x9AZ38iVwKwq06DDJxLKrXL3mDqjzvkE7HWAN94wWQ4koqBH0BnhjQwpmBHQ1dgVgFYjlvskBe89R9EC33m+COPLZVW1FVNULWasOvw7IZF9N2zjHfd27lsHLDOAoGTgc0BHhru1Y5RfEHASTTA5sBbOL107vLzBBkZyJEH0GcOjzfm5FyAxIkO/jKl1V4Rv0UAdyGDiiOXXsyZgkxdy8B6s19NhL4FJpm/UMBVOJbXvWGW7zo/mvAziqoHvW2ZY7BwHLw5wBHBLuOoAjV81WYwmBqgFa7CvmuY8+22VlKtcz2DTUL1ttUp6Q4H94SNMRABxDgjgA3iAdLIO4AMpt0uPmXmsCSWYF/5Mo0AeJzAHH80U6BdMC2jgMR+l+tU7b1V0aPKSEWlLQb8/GszRFu4jJjC0jTk7O0un5BROVSLog4Y1kCLUn7r/ZJrBaLK9v+LtJJFzh4yxvb/P7UW3KntxsFZLU1x7XJIjtgIkJAC8A3gDrBgAcGDtEw+1KSOO8jWQF7BWZF6ZMoGJeYZNQpYp2MQCfjHB9MhwckjUBbVUIMGSwesAkMRgfSGv8qPYK0L3qM692LAxWUzkHe1P4dewnjSTUaJwms3l69fp1Ors4Jyhitpjx3gT33W/Sar1i6xjOF67LliTrDOCAPkRg2ollJp0iMYWqbthTsD6ZAQvPiVYz1J/BtiHghhNesEHRvotGNgAcAJTgQQcpnZ6epLOz0/Tq9SuCOE5OT5jIAxACcwlWDLRrwbqAfUO2fJO290o8wf7hUqh8BgCCrT3uNmmGdiZobTMDGGQqyvtgTuCaBK09GAnU2kvJcKzh6dkpW9pgTaG7wVyCdgFoT8Z9E+oS1wM7B+RzPgMDC9g3AK6IFmVM3AWrAirPyYqBOQ9q9wBcADR0c32Trq6vmdQEgOPqEsChO8BpRM/MxKYSB9azSiqqmp62BP7O1olPBbbNpIIximUGAA4A3SBnYnDCGGlfJyPuh6OjI8ojmGgASrjbwLfapOXdXbq6WabLq5v09eo6XV5dsyIbiT1UgkN+R6MJwUTSsWLo8nhFZR4sF5kZSrYUa/gAICMBHCmDHpUM1TOZLYrzXwAPZMe0fgQ7BI2/EupiEyIYCj5kJMOV8FGSB0lOt43B+pNtA4AIMraATUW+UQlOIKsQEtecI7e1q2jZ/cxKBlQsEnlvhR+D8WUWC7ZMryqODX5AZbH9HLOu4Ym9V92CRcno5wwZZkGYoB3OCK2ZKiZGJ9n91SyNNXsQ9OO2e02ASD4vRoVs6QcIJAyGFa2Rv3adi8rzAPwkrLttpkEaWvvwk1xJG2AXV142ARxlbKDrjLor5rPPmRQ+NPz57LfZf3PSLvzCan6qvWHfI5wpeXUunIlEZAYEhbNI15CJzNBLSMiBmZB6WS0k2JZwAJCPQNoylwGK4v6sAApkjzFYSsjD2LsCYuNFXY97sqr4SW0Btw/0Y9lWIwBl1EORBLPdpM4liGzMxP/l5aUYrmAno9UIdDVZqsi6pH1LvzgnEit2vGoen7fwzb5t+E9O9Njnx8/YLwAKGtxHfRUMJRVjEPjuZMNg9yDP0A1HiwUZmjhHsD/rNcFzvAZZOWQn1fowmB4pD7oO5tBASbZfg24GaPFwwLkFa9Z4PmULtFfv3qYffvub9P3PP6V3H79Pi5PT9Ig9BZ00wFkZ4BP4YodsOcdVpc7B/cTAwfMzW6cgsR79DwngEIhzHQCO5WaZvtxepX/8+kUMHF+u0s3mPi03W4JGto9gUEHBBJielmm1WqYlzttk4wALg4oTAOA4Xhynj++/T+/ffEjnp6/S6dFZOl6csnXeeDBMk5F8L+oxg9d80MzgHAGd1BJ0S/DGsgBw3NyBhQNAjmW6Wd2ma/h6NQCHdL7AYCE7gV4WsBwgPoMCYIQMCihaqsTneB6qHRyKPVqA9cooSKnPfcwq/96MedbiIbnKPwpGrD1DpgXSbyb26zEYgzdg8AngCCYM+AbSo0VpVgA4qFlxBmdrxIM0G43TD+/fpx/fvU8/vH2b3l2cp4ujozTBGRiA/i18/rsAIxjAoYIDFjJEiwgDGrhvDc4rCsgwHu87Jb0rAKQBGmIrjThJMFOSicOIdCfew3YIfFOcF58l5it/u4Lrx1HYgABeo1p6ATjUssXz//SE84QiDopOFO2DMzDDIJT46qKYaG3btIkVKNWn3fraKu7hA391hC/PqjpzVj5GjulEK1UDXqhnZeADXAG/sw3AIb8jDqAOntVizVVBFOas8ldtXzJzaQkeCp86S2PB3kgQMEbnc374SNbXZGSh31vZBvsq+bwbbLaCKLnQSn4Q6Gbw7GqzUrHZydfHPgmwCVhhEHtCnCzALXk+45oVcMDgA2EJFHVTfIEtVNB+arNmC8une52rf/q3/yFNCwBH195uxkybP7fpl/J3pZz1fd91r+bnSv/Idtlxoa7xlD58/T51po3mWvpzza9+H+VPh836hmn8tI9PVxt77I+/BMDR5veWvt63rl3bgz4/I+ldu+Slbc2av+vy3Zs+187Jty0rdGPXM7Rdt8/utV2rT9b77t+2Nk1Zb5ubpo0v16Cc2yzPHXLatYe75rmyTc1yh+fF+rvWqk8PNZ/H1+qSk/Istuu+bevVpVv65rh8hj7ZaeqFNj2xSya7rr9L35TP2qYXm3Nc3qOpe3ft4X9xAI5v2ZS7lFifcnsunHb7nld8PBfU/ZOd5SJ0bYQ2od210PtsFt2rQAI3UK3eQPt9rR+2dynI0hjvY2Sa19qlOPd57q757pv75lh3yc9LZLVNCXRt1Obva3IRgI1a65SShaMFwVpXAN0AjjZF0aecX6o8u5RRl9Hoc1peagR3yc6usfX9rc0A7PrdLqXcHONLjFWbsW2VeR70uwAc+znKzWfAfZrrJQDHSEGnRwTEEJysABxmngB4Q7TuAnAwqOTk2w4Ah2g3RZnNeQo/X99Hgt5gpwBwWNY41ji4gYWDrUD9uehE7Aazg2FKeB2MDgjiOCD7BhLpyHUE04dBHHE4rSr+pTfRlRSH1220KRGTA3oBB4DjIaq9EFxlhTCq4sDwELT1rlLJAI4644FpPRmMIIgjWAFwiMd/PrjmKE9Ee8pKCQdTDHwwHbMZQ6JliBJ5Yp/AVwXTHBSpKsYM4EByCVWnBHGMosoUTCZDJWkUXBYCv6riqSifye5AgQvgQbSlxbyy5QCSiHFYF6iiYjkx1abb2LgiR0UgkhEG64PRgvIR48lBb1YfGbDiAGSAcJD8QUU5E0AKgMuexqE/QBwRxc/BKQEFPGkBRChtdRSKKNChRSJbCQM4krnyX81OYCMEsMEVnaxgKp4N49OclXJUNVpr+gS+jn0KgQSrYFT1/gpAVVV/avymHvcRxPFKAQR8UFdikFw2uWpDI9fe9fcGm1AwqlhssER0Ou6NOX5uQ+qBo6w/I9GkAFAJ4Ah+G1Bfs2rSwBMdrKgXIyDZdNRzL90IBikIHRVdwcCRxxfLnR/fq6mlVoIowAI5YZcTJQHAQCsSUP4j8YrvE35GYFe/A7cDqxdRFc5KO1Q6Ijmhyl8kRnF/6Go8C5I3R3ME94/SBMwIB4dpfbNMm+U6PW0f0+HTQTqaHaXFbJHmkznZNo6PT9Lp2Xk6Ozun7kObKLbvCIr4x/ttur2+SXcAdazXTLYiOWCmHlT74oW/EYwB8Aaf45AMHJPxRAGfp6cAb6zYvuLm5pY/Q46RVJKtUksjsnewQn+cxmR4EEAD1wUTAQEFqxWTPbP5nDYAMnCDsaxiHAnJcyS1xmq/QtBWJV0CQ6jXPPaFwBsKOOakL+47GqXxdJami6P0+u0bAjiOjhdpNBnz/WBqAKARLwA2IFuwgwRwBKsFGKogD04Ku8LQdpZgSABfgoECQXm0fwIgBYlssW2EPgvgCeZBAVG1M6AsR8Xb0wB9rQcEbbx6dZHevH6TzgE8OQZwAonmQ84zkkLr5YqAGoA3ULWGVj4ACmE9CSwBO8RyyTVmEvHxiSwabMcymxMgY/uO2WVFNFk4ALgYMyjLJPd4xHuDuQTgDbbf2d6nW1QaYw6396qQjoptAkGwdtNJmk3nOdmvysKkdl/xPWQILV/Y2uQO7VOU4MP369U6XV1epa+XV2wrAPaN5S3eu02DAeRqxNYklD0CJFXtjfXCdekDsRUXklVBlw3QB9kZwKox5HMxSQhmlREC848BsgLIA+1C9OyoCidb2CFaDwkUslxDltdk3bi6uU1fr26CeWPFhN7DE4CoYoEx+DDwOgGO1dqHyxS2SC1LnPCDaUMrAhWGV3azYu8ww1AF3vB+9FcDb+3LaO4N3sC8ibmCtevR9o6JKuiymAPOEdhKkNiNueP1kfbMTCDRhoLyaQCHALNNf5bU/dDP4VOa5YRtfJgs8dxIZpjwM5Aj2C1KTilWHj8JaOUkNK4JPeQWLE7YmFlAsi4mI7PBZGB/CwOHdYttAvYMqeHDZ34G4AiQq0xWRWFOX8u94bNaK+MLzZNLmZAcEFgFvVcBXJRUymOHnxSJ39JHp3UHLVMJgigUazNY1uYTPR9ZPejZdkbyOJs23I6uq9v9d8+rrtXuQ+T71JKJqk725wEmJDU7WggUAA4ACpioZTsxARTxHiWqKqaNCnhdAjjs4xnUULVQga8MfQ6J4JkDtiTAXtS/ZKLQfsB7s6zCThEcNeYeX9+tqbPxMnCEAA601QjWIvuaHDeTshVYpbm+Jethu1UAACAASURBVBuH/2b/ybJsvYm/43cYjwFQXnPrHAJImDyU/GOesEvxObRNOzs9DXDSgOBRzjfOGQ8PBOuJXQngbK0twUyH0iMaB6rRB9TLABoCuAjbgTkdorXVbJIWADi+Ok//1X/zX6ef/+Z36dW792lxepoGQ9itURocjtlOZfsIJrQhGcvsb2OFBNYAMxBabd2nARPNSjaLgUOsIFiL1R1aqNymT9eX6R+/fEr/5fPX9A+fv6br9X1a3m/ZOuAxHZDtCc8KgKvawAm8AvvjfYiWYmDbIIDj7Yd0fnKRTo/P0vH8JE2HkzQaHBLIgTYquY2omS4zu4yBOQINwc9Y3q0I4FALlVW62biVCtg3AOAoWqhEkQOS0zUWqEBt60uwbQSgwPEBM5SAOtLADQNA6E8XjAnNc0NNnxQtVPJ5q3hDM4bbtB9u1VC1bDAHTXTa3FGtzWHyuCWWALUhgzwgiRznqwziiJ+jlZgKUuDzP6XJwWH6/t07vn56/y59ePU6vTk9TTO0XIUsAxR9tyITHu0tzrMELmluaTsAxAt9zLUIoExpa/Ds1I0RD/Ga+fQmMGAUvETbMt4rGG3EIKIzI0HWBTODNmYAdqI9G8+QYT9cwMZ5jnGW51nrIY3F7Bs+b6q1pdvS1Ox1BDlyXBTzyxiCriPkgASizaZYHmrnQL1ZIyliVuV7miCOUq7oi0UcS7op2DC1eaNwR7ZV6APHUgKAgF/nIoiCFTDY9czKpbksAMdxnqlYE6rCEflYmhMdQc3iLQAsQWkB4JDhq8B2OIuQ9SUAHL5+yc4QFlbjwZ38bBHbAkAE4iFAS+idyISoLfIBmZHQBhMvtmzLoDMBXVw4UoPxmE4tWp3yGRF/xL65W6V7tIEEAHoLBo46gMO6tOmLlDqjfE99/fWptt+Vctamu5py2NRRuz5f+jZt8tw23rbnkbwqrlzugeZ+aPvZhw5/vjl/bXttlw7353PMuDGv5RzvO9/lmKTznv/ru1aXzthXJtqu33XNtjVvm9cumet6b5eM5DkvAIpNOem65j732me9dz2Lx1Jep+2a++xVng8LOW+Ov22OXjJvXfLVd422NSjH9hK59+e6dEvfHm2bZ8tqcxxtcrKv7DTlvE9O2uZgn321S4c2bfWuvdAcX+94/5oMHPsK0Es2ZJeg7JqENqHsWoTn1+8GcLSo5L2r1UtFumue2hy8puLZ91l0H71cbeRKqtKZ7fveYxf94XNgS9d8twluc4N0zUXpODTnve/5u+a6a+xdCmJfJZFlyNW6e1qiphLrMh41hyec6hwE6wBvdM/RywAcfY/SvE+fceqT/ba1bnuWfZyhvrH3GZny7/vqtn3H2qfXusb+Etkv98Gz6+0J4Oha310OYPkZBMcWC7VQIYgD4A3QvwYFLAEcwcCB5ILpyFEJDAAHklRLJEqQrHvGwKHAAl7cIxHbEHi+YqvJQYVgqLA+9YFQ4A29mgAOBR+QRWHpejoYDdJgeJAOkMBDSQvOJABx4MwHBg6e/ZxwLxLmA7dPCWAGwBtPAG9EdTPBG0pi5j7xpHpPact2Jgo4MtkYh23pyAjGByuFkwZOemAeKnrQqDwoDqcVVXYcORjIimq7onqBAU+CScQ4gXgOEmuiV64q5ihnJuIg6ADJCfXgRQIMII7hEK1UkGwFzfsBae4NzKgnE6q2HDkwAQAHKlxw70gIMDgcVNcKZnuO9dW/q3qBR3AlABwM0ERypW6z6gAFVfPF9aOdjUAsagtg8Iaqpo2bzLVGEYMxY0STgQMTlz8U29VBubDjBCe5osYHYUpzMJ0W1KcOJjEpKLphJ7sMujDgRoGxYAxx72AGQKLq2hVrkWB0hEpz5TmqwAqusMTfHTT3gdbBUuqIqtgoM20IkxI+Cz9UfyaDN6RjKgBLqY94z6J6p6m77Rc1j9n59x1t4hTUqajdtbeCdpdfo7re/cvzo1TlXqVu5P7lOE3XWwVdRQtQ1JDliQs2W50QKSe4pv0l6z0ndwwaYnKB0JIkENXwIM1QsYpqeepQBJ0ErMPrAO0n2P5IACu2Z0BSHC2jkEZAFd5T4s+ocJ9OpoCtMOh7twQLxB2yQekwHaaj+XE6mh2nxewonZ8iwf8mnaE1yMlJurq+Stc31xVLxOAwbVbr9OmXX9LdakXVi/7qAGYwoTkAaOKaLBxuq5XBG2ingarg4VB6dKvWJmxl8eUrQRxIwghUuOD0MYmL/frwkOaLWUL1rKSuoHh9GjCZgaQIgABsj8I2Jonjv12ulJhEK5oxGEXUnkG6OfYRQV4AKqg9Flc6+lJzzYIBaIgE1GSSpkdHaXFykl69eZ1OL87IQAGgAsYLxg9UypJ9BCCEqAQG8wMAGqB2d4sm61P6/Y9PYo1AG7IAbxBAALDGgwEcSFRVLTyUwKsqtqVbg7XCdpP2b0CQxtu3b9LbN2/Tmzdv0tn5WZrPUYENYJNAPwA8AJgDkANYXsj0wvZpdwR2IHGGdXUiEHodYILz8/N0enpG8AbmlkkEM4BEIpPtVAjAEI095gyvyWzKZDf2GtpckeZ/K6YRMG4MJ0j6xSsqypGEgywZxANZAfAJIAKyP2zvOdYM4iAgBqwxdwRrfL28TF++fk2Xl9fp5vo2AB5YdbV9wXMQzLkF+EPAG+9jATiUOIVdGo+nYo8YjnPLMTFvALwhGzoIAAeSZ+OxKtFnswnnwT4VbDWue327TJfXN+nL5TW/Xt8s0x2BPPBxiFJVQDsNmNwzawIBXBnsgopVzEfBHEQ7owQCW6fcw/aGVfM+8PnRIU4n+SLxpG2h1mqiQleFKLSOqdZFoy/gC/YpARsGh0b7GOgAJHPFpIN2JABEKFCvZFDRJgE+KP0wg5ZU5Y2XQRP2n8ukAsZoRg8xasj3i2Ygks8M4kACLexV9JHn5NBXrICrAoREiz7OddUypWpdMSL7G0FgBQij67zdPCv6XED7VTI4xlrQ+ro/fTMRFT5TdZ6oAzia54XyZ/N/mX1ESRNXHUe7iEYVuj9vAEfb2b7vTOlk3q7zXNs1PD/8Gx+z8t1YeRuOrpJfVVykAroW7FnlPBbvVdu5YOAKf4C2lZXCsk8ANxooBnp2jKP0k3Fv2BT/IzC8bFmUWx5FKz36sX7hvY9s7cikV4LPJkByHbyB34lpyM9K3RnyKiDcQQABlrS5ADwCUAfdSn0KHVy0UIHtMfDBgCJcu/Rn8HMJ+rI8eF+WSWHrjrxPAuBkmSnnhD6iwdNPiQCO87Mz6djDoWzEnVgIsB6wSbSbZEkU8F4sgiMxcBDEIcYO3B8ADgAOabMBGAU4dDZN49k4HZ2dpP/+f/wf0u//zb9Ox+fnaXZ8nIbTWRqOYKdmaft0kO7BtkQ9PBQ4gz4J5CQYOOL8DEAHPZFoDSIGjg3BG0uyWdykXy+/pD9++jX9/a+f0x9+/cwWKjd3GCs+CRYOtUYDK5OBG2Qjgk8Y/wDABQPH9x/EwHEGBg4AOGbHaTocp1EKAAcAlEyEBh2+LxDn1NxCJRg4DOAAeOMWY95gbCuxb2QAxyqtCKCJ+S+Ad2RxUu67AsPHWcftUjg3UehB2TW4IwOrtb+b8cFWnVAAOKx7q1OIHrYWrysAdT4DmeXT7J+138d8Zb0XF89sFxHkQMuHLPt8NieN8rGAV9LZX7YHAI7BwyPbJH735nX6/u3b9POHD/z6/vyC54EBQKjwa5ZLMloJPCG7rlYhOrM4OW9byqT7w0OwZql9WwZREDQlkCRBkfGMud1RAAjgh9O2s3WZmFPIVoXzjUEixZmJejPAPIhZ+MIZ1Fjas2cgjpKBA2GcooVXnJnJduS2u3HxHCsPACR1TpxRCUXpAHB4PUvZaNoyx3Os20pghFRAZWMsm5gnXNNzWdk4Ha7L9mShekszGO2DZDt0zVjZHGeWjTZApPQLCPLbAJTsM7psFkNmBqLYnocOy7axONvyuWmPohVYtAv0MxLIG35njtllvsoAlWDqyUKis4lYlmTv1M4WEqj4Hq9BAAcKf9TiqmSvVizRwQk9WyDWo0GMrme+0hLAsVkt09MGLaKfAziavpF1Rakzmr+rLdaeAI5dsVlfr/QVu/yiUh82dWPXOEs5r95TZ+Do0o/NvVGONVMrF4NtxlKac9U3D1rn56CY8rrNNWuPJVV3tvw1x1LOV9d8t31mn/VvzvmuefDf+uamvMYun36X7933PH3j7vt82zO0rc+u9WxbF+v4Uj93rcOuZ2jKVtdc9c1hmwy2AYT2WfcuOWz+vk1X9cl+bb+2LF7XenU9f7su6Wec2SXjbXqsS9b3kc+ufdR8prZrtc1xKXP77NG/GgNHnxB+y2bsU3R9G7PLyLSNpRr//78ADo+5Leiwz/M+F4CKrpzPuCcDh69TV2Z/PQDHPsbXh/o+Y9ilbPZR8E2l06c0euX4BSCOfBgoAzoNgAzeU3N4CgaOkha3DOjsUtKBia4lv5oK7yV7eZ91bFOofWtarssux7dPR/St1z5G71vno8+g7TsvXQZmtx7rodXaA8DxrQam/JwBHCmAG7mFSoA4cFhHUIz9x3kgRPICFcYAcKxVQY2vd+u0xXtQtZtbqOwB4Aj6cyQ2QJEpukgzc0QCGpGNqITWoVcHOBb9Rb/Lx4NHVgGSbQPMGwAdHDypMpAvgTjIaoxkimoXuURmSmAQAy8yayCRJ2YN9S0VDa8BHAZMEMDBgGxVdWS2AalzMygIzMGnM5NFkWBmojkqD2qHNybs6wFoplwC+MD2G0EbjjgR26aw1yoOyKpORzA497IPz5JBmuhzKtrnqmJteDgQzftQFf1i4IiDf8HAgWvwujn5U4vR5XEpCQBK2QC0uFUNxxoADnyNfsnsDhtBeRVUiM1C1SLu26zkPBKIOubp2UmnzPVSwAGJKoI4EHwi1bISxwrM41Ou31G/cpmHqGrlDy7XwXud4ojJ4BwWwUlTjhYMHDqEBhiiAeRQJENVhwJwVFW3mnAxcET+N1Nba3whW5miFj9LBo3QccWKqnL09wq8I0fbCWxNoWeyDHLGSKKCyTku6VyxmEif1EEqlR2rcDEOcAnAUU8saUZDOHOFhOU+nhfvMKAiM3qUR6VGdVIOXJHfJhhDDvW96T65BmUiR8/h+c000BaOaGIDZhjSxpfR4dgm+VdOehbJNlWTRWLOtL9Rlagg7kGajA7TGMCLw2EaMSG9ZdVbQsAelNxPCpwi0EvQFZgHTN0bmDUHNqk6Q7dEaStBCo/bx3TwBMYdtFg54etocZIuzi7S61ev02I+Z3L16uoyXV9fEXQBgAgeGcCNz79+oq7H7kNylgw5sTdlF8R+gIAv5hufB5BErZAOZUPANBBMDmJBWHJ9wbKwWCwoeGwFE1Tai6M5Ey8EtJhuN1hhSDd/f5/GaK+xWJBNafv0SAYOJD7IAsE2HmNR2zPhDDk0ywIqG6O9UgQfAeBg/2UncJF0nk7SGMmfs/N0cn6Wzl5dpKPjozQaqxIXY+DzL5dMGAFIgLVBYF3gjWgtVlSBQB6oowHSYOuSuwCuqJUL9BgSdmLguIs2UKqQBSiBn7UudUCUUVoETVXiiSrs2Xya3r1/l96+fUsWjpOTY4IJsH8xpxgfqen5ukOWn5V2d6s1wRBoUWObf8fWJBsyJ0ymM4J9QHOP9iPYQA5cM/hKMBgAJAJwoF3K4miR5ujrPp0wSAudQIYMtie5zwxXWE/O+RjU+2Dw0Boy4W/bFOcmsi0PEv0QtHIDeAPjxTMJbLqhjAGwgXYkXy+vWdWM97CVyCP0pMCGGBNs/uY+2rBs0F5FSWLbEsw5wEBoO4R2KeMRkqACbBBQhfENZUv5Fb9nUlGJRbA0ILB/e7Mk+wzWEWt8eX2bvl7fpM9fL9MNxnd3n54APjscCcAxGEpvh22H3KlVSIALCLCoAAuyL+HDRHKNpgDVztBjJf14tmnNoG4FSHRbErkQAX6LexiYJVBitC1Aq5eYDwJbyOwl0BfXlYlmtBqRArXtFujSYJBotxYgDp/NnDwwXs45DjK8kLElgGWRtOTTFsl+egCZAS3sX/g0TIRFGx3oD+gtt35xYhxr6JYQTkw7Wc5kSLSaqZ0RG1Vu+JsSHxVFvPeP/yZ2I/WBp+6KhGgcR6ujRvgU9bOHzqj8ZHFvX6uyvKo2r86qFYAjA0H9eVc0Z2NX2cKd5/pGNpXPtyf1dv2ZDAKXbyNUUsG7H/4JgRauXi5iK2xDmBPvOfeW97guWbABODYTiUoBOGCbldRkYn2zSWCnQrKrWm/Nru+F67ptYAaCB3ueEr4C9GYAR/yNrVTU74trlFtnMamq96OtBsYgFhq0kxQDDEYAOQVIA9cHQ5TtLlOjB4e09bC7WHs8t5O5ZsIwMMrxDqnCOnjD8SDLbBkj0/PLVxMADHoc+18thiDTnBeft3JrBvmAaJuGFioAogIsh+eE7cMexVczcGAtwOKE3xnAZQAHAfjwnQ4OaHfQugosRthLsGMA0w1Gh2l2NEv/5r/7b9Pv/tXfpDcfPhDEcThFe7R5Gk/n6TEdkoEDtg6MTW7hUAdwAKSJljqE3GQAB8AbZuAAgONmfZM+XX0lgOM///op/eGXT+kL2mYtZZPIuITzS7TvIjglWk/izClwxIAMagZwvHvzPp2dXJCRA+xq00O0UAGAY5KmYJYKFiKdTULkA7RmAAdZYh4egoFDrBsAc9xu7tLt3ZoADjBwXC2vCQSSXwIAh+RPsly1uMonpmIf8bxj4IbbpRBRqPOQAVkVMCtOCY0YXOmEG5BnXaF4Qv1fUxdbJ/okwdMAW55FCyTPUXmpmh6uRsBr0N/ReddsGGIhjfkO3Z1tjwEciIE8ARB9kN6cnaUPry7ST+8+pB/evUsf37xJC+xP+LmrZVrf3mbABs8HAGfEHlNrEZ1svUexL+AvNJPt2scCcKgAIloQAcoK8Bf8dSb91aqF8SAy/ynWjPkd4llzy5yqdY4AnZIDMpFEe1CzU9bnvb5Otmv+qimL98RZNk6delYe2jTOMibOIxrtu+ymbH9YPC94PtvGWda2Lc6kjkX4fA6dQcCCwY0+u2aWjADiYV4h3wDlw/etARHEIlG6Io47ZBtttEWO/6gxSCCjBWrI7BRxvbyhYSOgC8VipG0gUCPjUAbeuhWaBCG3E678i9DxBEULtGxGRO8qx7kNzMm1KXFHxjECY2Fgnpk/ae/CMlQtK+sAjgzeKNirc1wl+zSWjWAP4X4L8C2+h51YrxIAHGg5mu636ScwcHz8saYcmjHV0m/qyj2UF2iLyTaTkn1JytJPa16vy7dqi4GXn237vv5sVctf/95gHI+n1Yf0vgqd16Zr7Ss8U8QFaLZr/PLr67qh67nartE6X8V9u67lsf6luYVda7nrHm3jbpu/8vrN77/lGdpkuU2mu8ZS/r4vv1f+vVu26oCAUrd3zVHbtdqeoZStrnXuW/+u/b4PgKNrX3TN90tk9VvH3ZSZcr679NwuHdklJ11r16cbd+mxb71X1x7dpcuba9epv8DA0bUx+xb0L93AfZux7/p94+v7e/v9/7oAjnIh+oTH4ykPAH1C3WW0dK+Sll2JMG8Yfa33bJUz68RTlcTxtcrP9in75jPsck66DOMuAEc5V23y26aIdymdro37Ehnqk9c2eWuO85kzViD63c/YCGI7thjjv0QAx0uchF06qNU4thyc+4zKS52Cl6xn1z7teq4u3dc3xl3Ozkvnm9V/1UaK73IYoJWub5dhwf2b46sDOMS+QRBHADpQfeve7AJxiD4cyZASwAEmDv4dAA4kRCJRperxCGgSLBHnTzJwuDe4e5w6mFtUCLGK+CBTwVcADuEyZByf0nbwkB4GDwJjIGZ5KFpnhtAPEPgEfadeACsYwIEkLAPIAQQBgANtUR4SGDiiBUf0oSYlau5ZHcAAtFKJHtdNZ6fsR5oZBwxMiP2BhC2BKwFkIdihoKnG44lu0vZCB1PZgXiRVj2o0BX/YlyMAA5UbwfAg+/HSToqUSX7FaBF/eHVoxaVpWACQOLArRHw/pImk2NztZSBBu4+yni6xx0AAgdEhFsg0EQADlWNq4VKxSzh/VIDQOS2HRAJVBGpLYYCwFqfKtgZoBCAOFzRSNr46MNscAiuGa1fYnkkN/H/rq5yAIQBWf5TJMTBDv/sFiqmVhd+owUcETfDc5aMFOUeZV6CcxsBKt+5YN+wihCYpgJx2sZbJ9RsV4xbcdJ6gif7BsXhuUWdh/zVD1jVZyvmjzad1LQF+FwVyinZQqICNicMFAxUK5Pn2phzZ91SADiYHHsSiAM08+6cbOaDpr/i63s+s7/mICTjid5LoaUD0MFKL2cUFcvNe5XVdkEJzLhoBKwBykBPdSQdpyO0JBErAtI1ZN9AYBX06EjGHJghBxTeCKBif6m1CqvsnlKagSkCmxlB2aDSdUUgABWYA1SzTkazdLI4Za/00+NzMXCcvWKwEeCl5e1NWt3eELyB50KwGInx68ur9LABOAHzKj1kuTWtPBNarNI7YLIWSSK1sEns567Xbbq9uUlXV9cECsAeTSYCcOCaBHBEgPboaEHGBlYCMjkglhHu3QCTgQ4eSf8Nku9gYYiEFkAABAAM0XYCzxH+NnWk2qYIrAjNrxYkTwhMg7oegWq2RRixSne6mKdX796l89ev0tHxSQKDBKYaAU4yWASAA+ANJI2wRtgNsI94j5I6EVgOgJerpwnguFPrFNqaSNzgd0ju43k2WwE6NG5UQ4qOmIH40LlZf0XlG0Amp2cn6d2H9+ntOzGsgH0DMga5YRKMwI0VK4QBgIA4Yxy319fp9uY2AzjQ3sQJZtDQH6F1ynTKBCECxgANcs3YOmUkm4xAP5L3k0k6PjlJxyfHXGMkDaGvkXQjYwsZrADGPCCLynQ24/yC5QLvRfDcyT+3q4Kcqk2PkrXwQfDCOnAtyPKySrfLZbq+kqxd39ym6+ulQKkMciNxiaQLXrK5qCimXwMQx/2dkgMB+sHzAQg0QlIM7XQm0zRDGxCAMkYI7suGQi7AaDWeAOgBxgkAFvAMat+DnCzAS3hhTdEi5/LqJn0hA8dlWkFmHlMaguVjNgeNGMd5twabyz3n1W14CFgAywnnHVpGfoLZMLYPaCMj9grpnYrBKp//Yq2e02KHvAbDFNohieoeNjeC+mgdwPZO2JvyUwAqIVCDjF7RWga6iUAXtCNSKxgyb7gNWlR6OkmdWc8MPilQC/lslVWuzloZVDHG9R2cDr8pKOZN1Z8BHAaJlnq5OLu5yjSzcJCNR+wFABQRoET9EsDi8GfqrGUGPNZtl8AbGif0Hva1/a3m5zO9f8P88bNY29h/8u/qwI3yZ85GAS705XIFLOxkTlIJPOvP1K9bAS2fW+TnQPWch3MLKQLq2v/tPDOGn5yTvSWAwwwc4Tfk1nBhq+QTF+eSwpco/ST5zLFR7V9FshlzwOQkWnhEi8nHjfZA5R8Klpr9CVYem3Uuvg+QBgEdIePas+Ebg5mILDSPTNjhvkzuB4sVwWcPj2J+wvmLjBOPZDVii5BgowD4kb8bJOpCtlIhmDlJz0KGycLxJCAIxpn1h5LypZ33+cN+RRkPsh/opJ79erc9MosN9o7jJE4gE6ySgWa6J8aG8c+mYuGiz0xA9laAPXylHhKAA/bUyWoDOHDWc0wN+gG2C3uWzFzRVuUJ4PXpKP38u5/Tz7//TfrN3/w+nb97mw7Qama2SLPFMRmQAPSDrcBXFR7QOwoGDrTSQZJ7w9ObARzYl2zn5RYqG7FwfLr+mv74+VP6+19/TX/486/pV+r/23S3CTuf22CGH0mfROc6tTE8SLmFyoePCQAOsG+czI/TYjpP04OxWqiM0XpsWtMJ3McGrOWYo8608LGWazFs3t4tg4FjnW7Xa7VTWd4UAI41bSRsZhPAYV1Rxie5DkjqBzsF95xbjbQCOMQc5XNvdaaIhHbsuDYAh3Vq6eOX8c88vngDmV+g9+EDB0sh7+cccZFPtC52LELvkdOfz3Whl8pWH1EmEMSiOv/DZxgfHqbp4WE6WyzSm5PT9MPbdwRw/Pj+fTqZzdLoaUAAx93yJg7RYhsDuAIADoI3GNNQLKXJwGEbVu45RdQbAA4AxGHP6PdH+x8y1Km1nwEcYvnCfVx8KAaiDPgiuFggTIHpVDCjM5HWU/NvwGgFYizPjWaglG4GEKNaBEtAxsX4EB/rGd29KgPzDPVYFizU7WUps2ZREQBtqLNPwa5Y2g3rRANi7BsIdIwXgLhxbimKf+DL6wxr5iu8zbEetDXRZ9TaTOx3bDMSn3FLGjxsjVGF+zyYJCOWxFAZ2/kK3qJnFc9T+dxsiWRG04jnGczS5qPgzFTtFwGEHcNinCeKpxSFixcRJfD5o71pgFNYoONWMSUbnEE7jQR/CSRSYZLO0Ac4Y4AlmACODSoD0o9/+x/T9Lsfslx0xW5LXdHmU5V6ZZf/U8YHd/o1LX5bed1aHKcDBFE+y/PvDehpMsNWIA6va+nndc1PBBTzPi7HWn6m65mbz/NMTzcmtTmOpn732/N1Jdz5KlI7wVLZAFPvWr+2v3U9a9vvu+avbV7K3+0rK6VsNsfad422Z2ueHfqev01Gazq8XIOGDt51L++/fa/Vth/b5l6mugJ+fcvat11XoLx9IRzP39u9z+pgpl17a9f9d11/H93SpgOb67fPPcr13PV9317ada+mLmjep0t3t67rM+CwPt0213k+DODYWygLhfQSIerbnF0KZV9B6TIoXRPYrYC+HcDRXJTmM3UZkuZYSoWy21A+n1XdwxXGPto7EVcCOConqqxWfQ7iKAEddfRxedhuznOfU9JneH04adsguzZ4+f5yvrsSMm1z7+u3Kf19NnOfceuTi5pjUAA4jBQuA27N7/uNYnsLlS7j1bdvu9bxJQ7Crj1a7oU2RVv+rs+B6/t8TCJsGQAAIABJREFUl7L8Fj3Xp4/2GXfb3O/jpPU5bJJv/r//F7eqKvnLPdYlA/voMwM4ANhAdbcBHKCCfcLBm9VMFfuGaNbVU74CcKBK9I4VvEyerFbpYSOaeAeUI9cZyZzqwAzeUAQa2Aoggg5ZNwXAgwc7njYVUFGrBAM4ZA/uAbhA/+FomQLwBgJ25NQYICGEakowdOjICBCHwpNytHQV/Q7dh8XEUbRLiYCW2C6iUo6VagIhIOClA5qdrCrAYF1ZHnoRDMDvXR1vEEcTwGFnUACOCKDWABzCETAfwxeCygAzlAwcpqm0rcjTGIlEBX1UlQH6ZwE1WDnMytPqwKfv9WxKQAVIIgLjkkWFVHJLFBdTudIi5ptde51wJPU/kncFs0TJPKKwTabOZCIelTCgMI5gh6vVmYRFIhFgDcwzA9xRsRx/c9mHyN9VHqLisAqU4dB7tb9My1k450X8kO8PZk8GyDh3RUDK5TYFoMNS4oq1al8Xc8y5fQ7gaII+yirJpo2UbDrRYuCTISmxagWdcN6D+eFjn7QeTCqZqD5XB3BYXqzDyQZirVZDhzR8IgZ6o28w9icTJkpuKZSnf/4+2yP3yw3ZYAqdAA7oG7FwBGqr5oCX11NguwLESFVon/jwx73giq2CgUMxSQSuogVLjNMsG2yhRLmLoGtC5R2AG6M0HY/SdDJWgDsS06RLjkpO9FQ3/TSAHwjMIXBLsgVUzg0O0hTJXNwDwX6y0kCXKzGCPYMXkuLzKXrLX6RXZ6/T6/O36eToJM2ncybwwaIBmwDwCNp+gFnpHkxLW7BiqPf2wwbXVdLKiRIFUp/Y+gMyB92OqlkAODBfGPvV9XW6urxO1wAHoN0KKk63qJpFpbDei7lGMoYJ6gO0+hKAg0njXNmH4GJ0QSbdrlpgrNHyA8kEzO/BIM3mcyZZyQTE1lIAbMSLoAO1KiG4i7ZGdE34HgFJUs1PJml+vEjz46N0/vpNOrk4Z9UugrNYK9hJUukTOLCKednKrqFqGswSANhYhszOA7YQM1utkeCB7YygKcEasLWbtAb1OmwsATmmvPY+Cn1hwJ8BaMHCcfHqPL16/Sq9fvsm4fvFAvMxCtAPGF7AQKJWKWDfuF/fcQwYMwA2eIG9AlXeWGfoNgT4UcUMKnpSch8eEoQAnS6whRK++D0Sh0x2TydscYPPISGHynBU7uK6qxWqjkW1fYDEPvbCfJamWDuwW4A9JYLfap8C/Qr5NtgF/gsoxtccP54FAIzVcpVurgXcuPx6ReaNG7QQWK7FwPKEpD+SnbAlh0yUYkwbtk7BmJAcvI8WIdj/qlrHmJS8R1U4QApgYwDrA/YX3JUBGb/QRgVyC8AMWEfYYubpMUCwd2zj8vXqOt2QiWOZLm9u0+1qne6QlIQOAqsJq4HRmiZyXgFAYpKSgXy0PwNwROARxeSl71l5HtXt1J8EV0BnD8P2WZFGEiVAGjq7GHweXwu6dPmIklOCqQLQQYYxgj0HmpeotNfXMYEcWjtUkFYgEiWwxaTjJDQTzM2q2iYooajsxXUBGhEbBoAymptMXgEbEnuL434UDTsBN5w7AWrt4Pj8Zjvu5A0T0GwHNBELzQSV7bL1Tt7wnrW5rCen6n57FTzXmum5m/d3wNH5q2fnScxVB4Dj2VktQJw1v4D6MhLSBSuI2D+CAaSY/8oXrNrL7QzeVTxb4SkKgLQrYNZ1vnGlbwZhRhLYHkGlEQMxXATgwGJQMnBECjGWvV5IU1V2hy8S1b3cYUxQSkcTTIf2AiFX8h/Vjqs6Z4TPy3NE9T2ZJwLAUYE4DMh7TGuAFGC7CcBAqy7tFQLeyMbzxDMYGYf8XpyXACxk6wS0bhpTZsFKk4H40JP3W/2Ne2ZE+cV1OD8EgAQzVSQay/Xw2cYy31wry6+SlZX/ifXOLDbRSoW+QYDCBcJWqwboFZ5HhsO0mC/I9MTq9zQgs9J2s41kOfwbgTcM/MR4qEseHwmaw/Ow9dVgEO2bBLwiOGQ249/B3jg/maf3339I/9P/8j+n737+MT1Cp8wWaX50kg6HAGxO0gPOWWA6CRC5WvbgHA1bIRAHW6pEAhy6ErYVAA4AbVabVVrdL9Pn66/pH8DA8YsAHJ8B4LhZpvst/B+scQAq4J/E+VMyhS2p1oBof3d8dJI+vv8uvXsNP+6M7BuLySxNgoFjBpBhtKDjGTonL+SvCYCjJG4NwAHmjfUqgBxqpYKfr5c3fAHggRdsJgEcwbhgveL7ZLA/9bkYmnxw5bnLh9hgpOPv+KDycXVAqwLmim/0ADgoJ1bnOsN4PPlsVsbMvWMLAIdPezqCCdxbHF5Cj1XnkCoxbfCXxp1PRAUQReEM259BmsLnGQ3TfDhKp7NZ+u7Va4I4fvP99+ni6DgtsD/hA65XuT3tdnNHMLXPAYpviBkj70/6SGo5llmrwlaVAA4DczEmAEIB4JB+lX9IHxYtKKJNiwjedDZ1bLtirdTnBMAUsIPnnYgnGKAmuyQg0jOwYi5UUBtRjg9nuGDedIzLrCOZZaM4G1puchJ3R/KwaSNL3yOzGpbsG7n1UBnTdwyjYijynIt1TexrPr2KMVSxJj1f+AKYp4i/OD7FKaTMMEij+Af1fNjnkHbHjWqxRoLeFa9R+xkT2+I77y3Ft8rn5r6NVjgcn+MYjfN73icGO1EsAsARBToAx+eoGwstor9xsN7xWQhOCRCLeh4XjFaVv6AjtiI4YnfV/AkcBnAmzp5qS3pABg60Dq0AHD/8u79LswYDh/VDOW85ptEBhi11Spuv0vSvdsXem/5cXzy5vHbbvZ/HuT2XHHXWh5zHJsNJIx7U6Yc56BUgrPJ9O33BHQl9X4Nz37jxrmv6rTn2TSfN3lf3E/StoS6zOynfNa5nPnpjGH35gJfcd9/53j0T+mvfuLuu0Sbfu2R+172aY2jORfO6fWvQukfCl6p2RPWutnE/31PVfHE/7jO5e8hT12VeIv/Na7R9ln53y15s6pamTmxbtz6Z6ZKDvF937LGuazefqflz27XbnmWXDmheY9eerMnHvzQAR99G7FLeXUJfKupdcl/d968H4CiVctPI7hpL6eTt2szNa+RnCAepiSavEjAleKNIIBQXLAXK35cJnT4B7XNKyufqMjCuuOgS5nLDtW2qtmfo031dDk6f4ui77q5N3rl5Mxq6cn6aAbeu6qtuJfxPD+B4yR7u2s/lvu0yCp3yv4cD0+e4lpfoc3D6DGGfQXzJ9fvG3XWttt/36ZaXjLvrvjjQzxfjlJ6QlDOAY8vAEwEcD/esukAvTVeZmYEDySq1UBENuQAcOCQJwEH6SCTE4jDFA1dUeDrB6QC3A+ei4Y9DBgPvcZgLFL5QBgrKqOpF/20et+ke0AvlaQXaGAC+QSgGvyc/6SEOrjrcifHBB1b3mH5KD4MAZeSKZrVV8QFblc7BeBHtSfB3J9mrpD1GWSTOi1YNSjqZohvJF+iQeDYfnDIraCOgbAaIHNByra3AG6gME4ADQV4xhbC9SMG2wDlm8CVAB/ReNC8Ccai3uwEbDjRJ5ornCvp+yZddV1drBgQi7k176za0SCwzIS9QCUExAHDEewXmcEWIKxjLNioKXpCBwxUkpPkMGuZolaJKe4i2krPsBQxe4qjcFzODARxi/zAzDEMN+fSo53PNSN15jThjVMpgikxfLQpr/cuVovEzA3oZDKNEG64kRhjNs/0STa9BHXWgJ96HOegDcDTtNR33sGFODDEYVx7cNfJ69VvEVWv2XRNStItpAjiazxNUvcVnKj0dNTpFxSvmgb8NAIelLVJtUZWk4E4GeRUMHK7aIgsHqyWrerjmmYHSHcHG5prFSsYtQk/FszP4b7re2CZkl0Hbk9hvSA6CaUNtTw6okhwYZIV6gDcA4FC7jftIyOLZIENbBlDvN0hSAySg6jvoTyRwAQIhEGRwmMak/FcVXqYmR/L9AJV1YMSYs23K61fv07vX79OHt98RvIHxgHXh8suXNANzwGiYbq+v0vL6Kq2Xt0yooOITc7O+RS96sAEAeIAqzE0aEViFwK9kAntAAI4J9yIAIGAc+PLlqwAcNzcET2DKAN5wMgkXQOKcz3Y4ZMUskixmT3K7BiR5saZIPqnlyYB036vNHUFebMlyfMTrGrxBemGMew1QRbSZYksJdKg45OtgOCKQ4xHB7Cko1mfp6PQkHZ2dppPz87Q4PUnDMZhSBmKpihYksIF4EdiyfYgqMCWSkOzTvg8QYwDhTK2+CWYFJcYFoIDdXa6Q9BGI455tJEJXRsUe5S6CnU400KJhUg9TevvubXr/4X06uzhLJ6donTKibgcwB+AN2Gn3NwcAAi8CNzcbsm/gtVzesr0JZBpzSfaNAHB4PwLAgbHMFnOuO4BDqBJEC5cJWDoAZAAQZzFn0hvvWW/kP6wIqADI8oBgDwBmwHYCEMd4NE3DoSj+CeIACIABRwA41Epme3+XHgC8wPiDBQwAjuXtbbq6vEpfPn9Jn78AwHHF+UTCMyUBNwgIGaIae8R1AjuM2Dc2SjbBi4jWW6oeH6cZqptRmQ2wClsIAayhFilQ+3hhn48nwwT2GACQFosZ9Tp8qKvrm3R5dZWurm/5/ecvlwSXXN8uybIC+RsgYXs4JGBns9ly7WHTkcCA/UOCRfeuWMxkUkyHHaC3CN7bD8R+wd4QsM293apAuc8tYhGJOQ9AB8FGd3fUxWpnBN9Hck38LHQcW7Bp36N6HuvPtjFICkVbHefNuCfZ5kwtU5yAVTuJetL3GaAhAvaWf+hQAEVMWU6gSAA4qLsN3oqkCRITJGyDrmQbGr3c1sMAGbOiOZGM5yBwg+ww0llOmmD8SFgZPNIcM+1uLWBWgX5hQQUQrtqplWfI0oeSTalYoGiPi1Zs9lFqZ/2ybYL9sRgL/YeiIIFJslwJrIRR6zU1sTV2hl1nE0dweK1oKdZ1Rtv1+xwJCgYB0KQ7kajkTiU7AkpWTFhm4NAY6gxpmS3DgNfws7N/ldl+DGCuwIslcxLBn7X/pPjt09UAHMHiV2tdEm0KcLZAy0owU6CCmwAOtwtkqyJhpwyoJ0vTPey89CN8afzDz9iHsGOWweUtdC/spKrKob9gDw3ggC42gCNXdDeKxNoYOPyMWXaDBaeMpfhvBnII9Cx/GffK7WAMon16kr1ZHFHvYp8C9AddCv3HdipkGZIOMSiGftTTI/0P6AKcW7G72MYJNgbAzNk8zeYz+v4A/oMZ4+zNefpf//f/Lf3uX/+r9ABWn9kiLY5P03hylEajebp/eOKL4EXsFcoJ1iMYOPCVYLlokYhnAkBzDfDGWgCO7UoAjl9/EYDjT7+kzwDx3a7SdqtWmFu3UAnWLYEcAQ4UkBB6HEBcgG+/e/9devvqDVnVjsAYMp4WAI4ZW9F43+Q4Zvi6LhRrAjhWd2DdAGhjWft6zTYqNwJ33K1oK/HagompwQRI/91tNqjTDUIO5ga3UAkgR9VC5S8HcFA2CvBWqcPsM5V6lcAlHMXBphQAbZ5s48xaS9A4qeszXpyCCfWPe5r9J0f2MnNmgMGJKxKIY4ZWdwBToW3QaJTenZ6lH96+T7//8cf07vw8nYKFC7YL9hfATPqxaF+7CZY+n+EF4BB2KIDJAYQqmYEFFISfKF2J9zp+gf1BdgbYIwCJAd4li5wA3GT8CN1pPZ0jEQR1xHktwKOmHKNtGIAEQW1pbbshy5JnsTBw3eIsxlaoASLAPJLZLbegDGBIXov/j7s3UZIlSZLDvI68635X9+trZnb2HCwWwA6JxRJCCj6AQixBoVBkif137EERds90v7ryrIOiqqbuHlERmVlvZiErfC3VVZWVGeHhbm5mbqampthGuEH5LNcGAPlor/HEZyrAD2WiAo8KIFuBTIL1zuNygQ6vF4m8uuAH80q/JMCliG1hlGbSI5AD8++zKX3Iw8wE02DLingY9Q7OWgGEoF6PE5JZTfQcBh+KSQnjIzMFQ07RM9SMqm5nW8mpbVnUqHCE8jID/FWx/1HuZYBVdhBAIbNvmOGGvgXOWYjhUPcfx57TGc4MJY04g1uCxtmep3gyUtVtmwR+xSXIUBl+qQEczygu22zSN3/zt1tbqOgaTZBD/XuW+coedvkrtQxZpurv9Wfa1983nrxv/Fg6v/hxXf5cG8jh93icL+8VMZcKEPKauem7Lmf+MwAcWdeHbO6bUH9NPL1rnfs+3yUz9ee71u41OZr6vr/rM2yTxX189K5x7/Msu/ZV/Vy75us1a9P53urFtt/Q3gtdc8/9vs9k/TOCOHbpg6792X7Wvt/rOcg+ZBXLbs9Rl6z3yUTXuNtjbcv4Lvnfda/6Gfr0d62j9hlj1qvbABxdE7VL0PeUqxdv27aYuzbMrgnetuAvlfu/LADHPhu6/QzqRa/klP8ZOVonYfoAEm2B9O99AI72hsvC1YGw7FKkfQpzG4BjlyNip0Y2tgq07BDQtiztus++8t4ewy5DxOtWAI5yCFECuito13YGu42Hjx5t3Gm78mDfJ1NwsMsQee73vVKXc9Cn/Lre+xrDu8tx7TIK+z7HLoPQvs42hV2/d5vz1Df/29agT2/ucghf6ky90vUcAnCMCoAD7VNYQaRqViRH2Fc4KoQF4gCYQ9XG+Jov56zWdnXRA5JXayQWkYAUtT9xG/iPJ8aQ7Wh1oORjHIwb7YYE4GCSmTntaHLvwzbjtUq6PwKsAVBGgDfQTuXx+SHhP3BzIJnFNirImDJ8F4ABV5HydyWJeS22UYmgRvyN7T4iMCVwAebUAdmYY/NEmDDBQWPTwkYynMmPqsc66Tgza0DpxZor9+gUBsCAgZNoZCoYRoAgFMNRPk6Jnihgi2cJyYhDO/WUD0jRHPYAIA72bVcPYLV2qaQ83i8HlVzzpXpDQhbgA8+HetozOEichNKvXIEAwhjAITCNC7FUKZyDilK4JdTOcSgJb+CMKh9VkW/GDbYlQ2IWY3gIRgWUzT2bzyPAG6zE1vpbtyPin1k1CD7SCBrzEfWVsuQ68AsAgoCEAQUxfwSNFNee743WKrxTlUDx9OZ5JmjCCxFS4YNCRBdrHVPv9T79z/cEoCoeOnAjdcOXMh1moCink8LMUj6fw2LVISaH07IeUsuDqudwJLR1nboCqPRUVk9pVe5FTiX3uTXopAFAyRWGITdcc4E3CndHwR2Rx8GgKMq2aYFr/wRjjsBrqzKoZuBCMBZyoIr8gUAY0W7EFUwAoIGFA4FBJDuZRGGiQyu9Wi3IAqCVjwpEAlgEqstB28dHMneMBsM0RYIGyWhi1aQnsC+Q0Cg6S1WbJydn6eriTfrmq5+nLz58TG8u36bB4XF6QLuO+Twt5vfpGFVM6ZnAjSVeu7/jvQHSwCKA5YaU4IslbQWrKoOFCPOMQCvYBwDAwNQuFot0d3dHRgSAAsDEAWYHzA8CxmDKQMIXlcYEyqEFSbSGALgD86mEkQFeeEatJ5NVSHY8P5G5A0m6Y1TJo/J0No3qYiWKYbfwnLBr1BVuUwSdiPY1+MIzMguPVh7TNDk5SWeXF/yanM7SEIkwMAjAVgBogcTM/J7rgt9VNZr0O9qpPGB+ECAXWA8+IltygHWA4A98TkwpGcARdnaxXLEKe40kTgBOAKaALVZPcSXZmawOhgeAJwbjYRrPxund+3fp7bu36fTsROwbIwTAExkm2DJluWKQHusH200ZQDX3Ykkww5yMFXPaFfoMAd4AKANJQcmWKmIZqB6JLQOJAa4fkmSzaZqBeQOgDFQ7M1H3kO4X9wmtYzasjD5MR8NBGo0naTRV+xTcYzAYs+WPbKRZoQi1kn/C/YBExjI9BKAI876Yz9PNp5t0/ekTAUM3t/N0h6TlCu1R1gQ7wn6S3SOC6wgG41mdEDWAQ0xhaJsCUAJap4z5Hb9zv0dFIwF8xwBzHKbpbELWDQA4nEBEOxwybYAR5OaWwI2fPl2nxWJNkA6ZN2C4CUaS/8N2aEzoSqyc7DBwo31qUBCp1luVXYauDTCgfICYz5AhnV9aNMtMtCvRBNAPQFtsnQJwGis6AVZB27Uj6gZW7x6LUUgAh4H0IJIzTFwU4CbmG6wyBm5ADthCxDaaVeaF7tnt5hhoDk2uVm9HZEExSET3KoxetB3Rl577EEkzAL+i0pjzgPuE/jJ4IyeUMD9McuuZANxBWyDT0ocnVBJ3FQOHbP1LP8qgR+Nf3QbN7T20zgKheH/pQlE0YEB0ADnk7ygppve40j5oowL0nMcalbfFvaqrXYMxhA6Pg/QVw5ztX4AlOKoKkFo/bu/PZq/qeENjvqqIqMBixR+W2/ksOWxUgvuiQpzK8wx5qBg4sssXb1fuqQLPhh/QAHCUBRNjQSQX3cbMrRYB3jQgxyC37KeZgS4qr5Goxz1yMiraqEAXsJ2QW5oAhJTZGKRzocPEqrFmmy0wGpnNSMDGqF6PxD9bLQ0GAuXDBlLfqG0CHg2vkwWDe6Ykd3NrkxYrjtcgz3gLFUt/OABgGZisD4XdUvs47N2DI4ExfNYkEDKS/wAggIXj/OyMgDi8DvDeAgUEBLwCwK2WDZgDzkO03DNgEK3VYMfwDwAzsFIAxIEWI8PxgAnT6/tr2s2/+o//If3Rr/40vf/qY5qeXaTj8SQNx6dpND4VQ8bjM+0SbV0LwAE2DjCkCcAhpqINGbYAxlymxWaZ5ut5+s3tTwRw/OMPP4iB4/Y+fbpb8PpsgZlbQDpJGXFDAlsHbJt1MjtNZyfn6cO7D+nd1bt0eQYGjlkaoU3e4TFbqIzQ7ms0yqCERuwmg5t0xuXaPz5onDjj4/ta7VTulvN0B/DGYk4AB/+2AvOLWo2xlQ3n3LG90nIyt4mO+TDgjGef2GfywbXhaeF9iNUFyyko/A0dLH0CaSoSypxB3SFvBqv7+bPOcsEEWTaidWuoPh2xcvPSfDOPppzMNBTBkct4o05CzxSKwGf7zH6ZUgZwTLCmo1G6ms7S1+/epz/++c/Sh8urdDqeAAmcHjMDhwDdiLU8h38JB0FEpE0dJt8z/MQA46lVV5wDWVChtlJuy0YbS5sJtjqcO8TKSpanzJgixg/VHRQ7pzVVy0teV+i6XHABAC3Z3OJsJDBC+He8XoDsqYtVMOOYs5k3vdo+V1Ne4gzHFRDCoMBMalAebKV1fh2zDbuW5TdaXgW5a2YxkWyqlZVjD/anPC63iOX5JIpi7C+IsUuFF9xzUXzCIhMykqJlFkB30knw65Vcj1YjoVMx8YIKxtwBQH+MUxv0qNvZRIvN0OcGcMjWlXOu8xD2NWodka8VgKBSsJNFPcdLPHcItTCWFs8jjp/wXeCzAfwWIGUyquLcV4E3MtOYIz/hg6oIQ3IK+SGrWmbJDQAHWvi5hQpiB2uc+ZbpCQwym036GgCOj99mhbEtflvrivb7dsV9dyVGa43Vju2+9tpd15Lqkj4yILe+T/vZun5vatV2LPnzARzb/IYXPnO1V9vjqX+v/avfF/uGr79v8nbbmm6fS++l4vDuyj/05Qn65mjX9Wp5af+8z7zXa9qVR+u6xja579oDr8klveYZsj1p5Uva8dT8vgq8VZ99/rkBHLueqWt+dumtXXqqaw5q+7CPHHblwT5XRratwbY9ts/cdOqTFgh4LzneBeDYttn22ajbNmTfQ+y6bt9C7jKQ+ymHf3kAjrYg9T1/EV5RArYTLnZ08fo2MEZ7XXyd9mcY1GgpmC7D3TTwNvQlfNKnLP8lADg89rYBaO+LbTLbp7jazsUL+ewAcNCBr1HarSRP11y/UET0WhvhK76lS/ntu3/7nmWX8tyllGsFXo9ll9F9jQ7p0kO7XttnXrpkputzu8a6y5j2rd2u6+7So9v06T7rjfcUAEdQv4KJ4xnADRzSFYhBxbQp3gsLhxg5SFG+XPALCR8Ep0C1j0rYJwTUkBRiQFmV5kx4RQWGk64GcIj6u6pwiApAUNhrS8RBAYd8JsPjUI8AAyqnjtDWXQCMh+eHtHne8As/ozEKARwsSkFwKQILQeUKgAcOlzg0o4WKk/kCGwQ7R9BAYt30Ffz0ea8WWtq2buf7o6KOa8NEZ/TgdhKl1hVm8VZEImACYfuCApPrzwpJULKDfQMBPwUVEeBVwidagyh8on/8WARpIpnCopEceiqVGQrMKFHWisn6UgFB4FM13qOgl4KQSKxivK4iMftGTioHWIK2j4f+CFZGEtRJC+tFBs4imaUKxABAMKhU2C7cPoVz/xCBQcYT1UeX4aYciyr9WeNpItqm5JESpaoy9p5Xz9iQh6hyZFVXxTRjE9zW6gEr6FRVu3RDg8Y31th73vLZpwOzbBoE1HEI6dI9dRCyXNt2qjwd17ngIorQuWpH9DV5Dk04YltigGumco2gk5Nbef9xFeNOmf0i9qBRNnkg2qs52V/ZV443QDAGV+Q5NKCjVY0jsoOKeStXQ6qC25XfYNIYT0bRJ/0g0x4zuQKAQTrMCU9WQoF1gj3cwbawYFDc1YpuqQK9zMr3h0eCK1BHzyrS0SjNkIxAQAybAoFFJkMFVJD+RKIB4nmcLs+v2C/9Fz/7w/Thw8d0OjvDxkur+zlbYYHRIDEwDHACWA0WBHIg4Y/rm9UawIXlYhHB9VJpqTYtI7bYQOAICfPr6+v0448/sq0FwAEAcyBRPgLzyHjMpAySowQ3EMD1qEpZJEtZrXWgdifRYgBrcHQ0oCwhUYNEMBI0sZxpCCAA5mSC1hUAhTyH3UI7GAEVJFeB0EIlPlg1UH2JACnBHAO2TQH7xvnVJdk3jgFQGA6YnGNlMoAWi0Wa396J1YKgRelYtFPBHCHIi/V1WyokjBl0BLvCSokdMwUJ2KGqR4BNAOBYr9XqhQmdJz0HvswY5MAwgr3QSbB7YB65eHPJtimXl5dpMh0TSAAgDLQdxraaLwnYwZhZbQn2ovVDWs4Xac6veZqjpcdzyhuiAAAgAElEQVRyyXnGfGKdsK4IuIKlxK2GEDgGWAdjYL/v40MmulHpDPDGydkp284A4AGZhP+AJBASbZBLgj3AdjIFS8cJwSEDJNYGIzJkqJVDqJSgYif7BhORwXxCMIdkFu15Pv32J4I3wPpyP1+mJcApnDsk8rD3Dwn0AdgIzwM5AtAIY4NsCm74zGQfknWQRSQDxwO0TwGrhNhMBEuAzX1Ix0Mxb2COTtF2J1qnAJxwfzdPn6KVC1qn/PTjdfrp+iaAl2p3xmrFwEfCthuwJqCSKq8VxC6VpioKMO18ASJSrxqo5+RE+CNm2nIFfq6Yd512i4UA+hbyDbkEeAM66fBZ1cMEaxBIpu/Yr2otE+1MIHPhAzhpIWYgMW8IkOT2KfAZo6UJAvtstaJEUa7cD+CJGHqiTU8AOcjOYn2K6wf7DdcSE4sKfIBNjgcE4ZAVJBKEbKsSzEGQZSaLSFcOoI+AKFh/sbZEWz85BLyux0fHgn6DPYZSrNAOktuH8bxgHc324f0t+x6+S4yPYJjKfitpVvmVVQs3JhZbiffsZ8Q43QYmn+tivbLrmO+l6lq9T8CejJfschT7nJGO17PvEYW8bcfTFOylRZ/W85AJ4JLAa3zOWdO4n+fZPlM9DDNiZT8p/Hb6BARwux1A+Ob5dYFnzHglWnwxQRD4EO0C7Tt6/KrSjv0ejDNil0LrJtk0+vZPT2Th2BBUX1oXYp8AIGGmDLYPC3A97gV9i3V1izPcDzoM9taAEYIfntT6CkJrMNVqs7azmyv06+v4WergdT2Xikl5T5TqespiJC69X8SagySe9rrHwLYNkdQEuHM6nqSrq6t0fn7O9+M6Nzc3Yg3JSbxngjpwLsWZDv/wzGKFipZpj/ItMA8AvQLsMJnBNg3Szf11Ohwcpl/+yR+lP/7Vn6Y/+4s/T+dv36VD6PzJaRpNz6mvQeZHAMehAKf01eIMfUCQMpiJAsABkFrYebCDgYHjfnWffggAxz/88EP6BwI40EIFAA60k9JZLgOErI8DoMU2XsMRwRvnp+fp7dW79ObyTbq6uEwn41kaAkx3cJQGSeA2tpEzVX7YBFfTO35otjaAYCFHApsAGAQgh5g4bucAcKDV173+TplbpmW0HKN/5nM0zrqhu7EOBuOouCOKIgjMVjtBHksIfAkgVbRw4BYOe5cT9aoK6NQu2K8G3/UlL/LrEZOgCYhLKpEcaWqfXVt3MqNkE8Dh84TeTHhxldGpfzaag9r0+TmNsS+Hw3Q6HqeT4TidDkfpq3fv0q9++Qfpw+WbdEYAxyY9kYFD7HsAdAC8QRBBBlGDIaMwKxggU8dXMD+5ZR16LcbaUKfbjjEwoHUSo5wKeqjnCOKQPa1BydapYn0IMHK0XFFxiOwh9qvbGdVV/17luqUKwQjBJiJgolg6PFaOuPJV5AcZBGRmxBrQonFbx/ssV7OT+DmspyCTBHG4hUrYGjLrxXwU2y9BJWtrtCWrWbwE9hfjiMdKkF4US2HvwWeB3zPC+RGsbmw9B8Co2qaAtQJzhKeEbTCAA36JQNVgp9M5giA2slQUcINg75onnrWDzcw6G3MidiEBOTFO634AeYSNiaKV2gcxyypAKWG3yGDrszTZ38AsomfCd7Nv4Nm859rb2vESrXmAN8If9BrpWdVGBfvpCMUQWDesA2OS6wzg+Oo//22afP3dTs+kjhN3xbv74rDtGGDb1+iK8bRj0ttivF3Xrx+mM4ZTMxy3C1B6fvc1LQP+vYx/PwBHn4/Q5YPle3aszrY5qa9l+bTqrfd63zztFIZ4w7a1a1+jvabtv3ddq35tVyywa51pJ7eAqfuu2TW3u+a7T64/5xna+2ufezfWvOfsse91uDYd16ifZZ/5roGB29Z719rWn+2S3126Z5c+6Lp+ez5rPVPrAstYl3zvGlefbGybj7591LceXXu561nqvdL3ma7x9q1HYzxtAEffzdoP8RrB2EdptR98XwWw7+Tu2mDlfv98AI59FEFbaNsCrb8X86OfFZh3sYsOembhcDIwEKQRmN53LAwqhMLxAaxvw3U5Iu3Xup6nz8D43p/jiLSdj33ltdspKYnTthy1nY5dG7S5UbkK1UdKkIovRkLZRsff7fC2qch2Kbo89g4Ax2uMYd9+/hxHYdf+bRvcLvnxa699hi6dsOsZ9tFlbR26v+7pv/prrvGaedhbZnqGtmu+XgI40E84WqkgQEAAhxIkSHggyaRKLwA4osc8ARxK8IjOE32J2wCOOGxHYJ01Ebn/qxg4RE8Zyc/o6ckKBYM3nIRoATjYvgQofII3AsCRNmnz9JBWz2syceDr+VAsHKqoNYCjtFEBTMMHTb0aCX0yM+ggLp0XYAdHeiKNUnS9FuOFjqsr+oPGsgS/gw2jYuEgrWmsa7ln1VIr6BCROgJQA5dEci/3Tc4ADhmkAuBQQke0rdH/NKfchYxRf1RVL7HCIVrIFMvGVFKf1GVbhzc4GZUPFNE6RcENcV4IPhOMIQwomIGjpuaW/nUjE31EwBVWdvmLwA5VZKrffYBnUA4SRAYMAQDAEQl+AmBincW60WLfyImKupoh13TmtabOz31bwxeIaWrPVqbU3XLQak9wnkNfUxMiMFHIXO0TbNOHeF90ve6lCq0/3+59q7/VgM+SqHK1Wvl8BV9hJK6iJzWmq2SAMuVrSWgJRKVEkYJJ8neiQjSku7B6mF4+xpf3arRPafd8VUjIG7cKBmq960CWg5VOmDPpEBTkSACTgp+AjqBYj8Q4qzARAEWSEgEwJPkJppDuU8AbCRv8HZWjqt4VFkXJITI5rNekLwZwA3TL9dfAbEaYnwclyJ0AEUvDcTo+RNJynN6/+yJ9/OKr9M3XP0tXF2/T4GhIwN0arSweAEJ4YMUSvlaLOQEcYDdAAFe0yqoaY/uUZTCFRDBQlbVI5I7I1gA5ARAB7St+/O1vCQ4AaweZMB4emOBGdS2SKazCjYrhAuBA4FJ7ywkxyADWBsE/6hAmt5TgQvAdOo5MDqMxvxDwhMy4UhmsD+vlJhIv0HdqVwGQ4TNaEqUDsUFMJmTduHzzJp1enhPIAepfLDADrUhoo8XJPVqN3AYzypP6LyNxFpWLTkggQUUwGIBq0daJbWgIfIz2KEgykR57RbABGCMA4GAyzyxFZoPKQeJg/4FeHx4xEXX55iq9fQ/mjdN0cnrCFjWDIeZXLZtWAaRB2zPIJhNgwcDhtiZio1jxb5BzADjAlIIvMn5kIDMAGOrvLaaCYzIUjMYjfk1mM7ZPORqoklAMXqjeBV38I9cWnwXoZzw7SdOTUybLEZAGQwaqjYmgi8pHAd7ROkV92dnCbQ1gjlqogH0DTC+ffvyUrj+hPYlapwBItML7GYTGOpbEltkfXMWNPUgbyJYgQ4E4okUHmCa41+m7CMRA1qWjRPDGaDygXDPZf4wE6xMrmK+vb9NPP12n6+u7dHODBBgSZZGsRXscVisqoSu0pb8Hi08E/skYEYa9VDaX84rZGwyUta7nvqF9l3xajyl5EWepYIiU/lW7NzgYZGihftqIqQttY8h8MUgEq6GtCAA7AG0QzKOkrfduTkCTaQDgsvAvmbDQzzlhcqBWJtgvahXjsapdVH6NzyGdC8ps2cjSZgx7FK2d6Gu5dRWTCKr6F1W8QE8GBlufA8ABuWPCBTKQKdAF3lASpbLsYZ8yg0mDWarJNlmfnegORnuXrNewH6AL496y71HlTPBK+BqVbydTUZIq9T1y0ryqJKqDUG5XyM9kZi7LX1h7+yoFOhSJ1hL32Pcsv89ZzaDRxpkpIFX+vCNCcO9z8LUgnmLgTUjpNgAH9XR17DfwmmPg3IUP7t8NGgnwTGbfIBOE2gSwwppgDLVT4zIx56gbBfZEZ4vwbQi+jM+gJQo+W5j1BDKXilA1MgDbeD8S6QKoiYUD9sxy4OdWuxSwbZR9gg0C/Y0xGByIvaN7wM92pbgYLmoQZfv8W8ek9HGf7bRfhJVqtmxwKxXoULq19vHIOCXdAB0AvQvwBsBx8BdwPQHuxAjppCnAr/gicwnAsrGXNIdKarLtHMEbgzRGm7eJWDjQcvNweJhmZyfp2z/4WfrLf//v04evvkrj2WkaTk/TcHKW0HzpGSCzIwD40DIuzpbP8I/ATFQAHNSdbqGyWqfFRmCIu9Vd+s3NT+n/+S1aqHyf/v77H9KPt/MM4GAblWj/WNpJBevYwWGajMZs/3J+epEuTi8E3ji/JJhjOpqkAfQkWvYFgANrbr2R97ttSMx3F4BjaQAHWDgw7vm9Wqos5rTfbAkDmwt/MeQ+OHJyMZpBF5S5qOKnTGXbEqBuboIAcAh1JlBaC8ChTSTb2IcZcwzOuqIznhVADQduFW+QzBtw6AKShhYpxB8FUxpD8nksn3rcVaJ6hvDqqWycSB8dHyd8TdH2D4x6R8fpq3fv07/+kz9OH9++SxfTWTrGmQFxGexvALzZRnGT0kaMqWLCi/YmTprHHNaxSeqdAPsdDcTwlM+OABCaTaMCcBjEYaAazi8Z7JFtb9g56sPSTkdzUWyTbb11U9Z7BPfr3RkQQb+v2FmC1kKPOrFf9HOxA82kfxT88DwWC5G7fQTII2yqdFQUpFjPg8HkWT6wWqwp5oDnyACZfK40gMPn02BYdYFS+I0CqosU1q1U4JfyZ7QfPD6k70wAB84NAEcDvEK/Q2xmAnDIFuA1tndDu0jbkdB/3HOcW4Ea5CsoIGIAR/G9BBRuAzis98kSGAkNYckiDpFZayUDAiNHu1yOMBhEjqtWiMHAIb0kQKxtTt63lbPguInkU3EsxQIMBlPkDgAOzg6eGfsCIEWA68GO+PCQvvqb//tFC5Uun6SOwXbFu3fFqet4TB0T3HUv2c2+GNvLgs623/UydmxGtqpN9RYQR33/7LNUirbcbzeAo36OPv+w6/XOp2+z2VUTadBGNg32keI99q277ME+/mj2OTsMTtdatV/r85Pa9274uzsA0btyBK+e75bM6fi5Ww4559XZYttc1c/bHn/X8+xam137atdealy/Nd+1TPF9tfy1fpZP0mR2+l3Wtv5sfVbrmr9d873PvLbnse/3XWu2j06s5aX9c3vOLIO79tg2fdknn7tko0t/19fq8inz/BjAsY/i2TVpuzbB5z78a667awF2CaFrkevEen/AIKdIdg3xVewGXUZcG9sVoc6u5PSG7p8P69ETM1g4iuOqg35702xT+rVw1QAOv94WLo+967snqU8O2kalT7Db1+mary7F0L+OuiKdaqOq7bxXDsiujdilDGt5az5fU2ScnM1J2hyYa/Ygxhi7gBu7FF6esxwYKwazPS+75qlP2Ls+t8tR6FJObeOx6z1de/pzn6GWgV26Ytum71uPfcZaj71vr+zSxdvmvU/X983zvnq769k6ARzgoAgGDiQwWAkW9LwEcLCdyksAxxqJEyb8KgBHVIpnfaOmm7GftaczA0cE6XMVKOkOSj/M3O6hBnCgKgA6k61TntMDElPpMW3SQ1o/bdL6aZ0enjcEcDwdoterkr5PAHTgwBfB2ODYCACHEygOQQnAIX0nNa7Dq0p1onuqfNwqqCBVFc5cVHtw3SOBrUB7AbLUc0Q5Z5DXVYW4uNkeSq9y1vccgHpE51T2TEbQj0HKYOB4AbQwo0TQy8o4lS+2iAC9eAGVMADNSir9i6YFnVus7fC6kthyykR1BBMcbDX3BWlSDeAIW1jvB82LvgTGEE0opzTT8AYDB4Ab0VKFQXh8BeijMHAEtvKJRMdaZ6M6ICsllqdkMePl6i2egZlllbPuV9KsCeBoT1YOLkWS7oVONL14zqGErcHz28WQ0OUqNNtkyyqDNT2HL/odbsvTwRT1YnGdFIkDioZQU7T7idQqp2VBy68MmsWuceWuokl6j6tQK/pdgV6fAxihiv+cXAyWlrJWTmQH44bbN0X7FLQPYdKVQTQlLZkARECMjxSVa5FMcSW0K8e0riW46ASlKPsjyRrLgmQnq9Wj+glBJFQvMegXAA7veyRKkVR4eFgTGGBqZSY/MTtkelhTvwK8MTo6TqfTaTpDMh1tHcCGEJVH2CEAFszn9wzoYmqdjJyMQEN+mr7++E36+OXX6cv3H9NsdkqGGjAXbADGQOLn+ZHADbAzgHkDAA5V3KlaEiAUtIMg2GQDIIQTXNFS4RisBmIrwFoBBHANAEfFwMEAcjoQS8FkSkaDzL4RATkmWcGKEWulIGL4yUw2Kvmae95j7JH0HKLNxWisylMyXqBVg1qoADSBtiXadwdieAAYBAFBAs8S2SBmZ6fp8u2b9Ob9ezJaTE5mAgw+P6fVWsBFsFgs0Brm7oZgAvS8ACgRLXFYaUrwg5KuXE8WNqK6Fuv9GG0/BOxBWxoyEWSbi7YaAByIVcnV2pBZPCfei0ShEg7KPqLq+uT8NL398C59+OJDmkwnTE4BSHB0hJ7RaIu2Zluc9WJJ4APpsbGmBLaI+QMgF7BwIHmowPCILXHAqIG2KJLdCGqwZRDYFqLP92jI4DPuCxAMW45MxlqrpyeCNzB/SE6SmYTrjPYUYOAQgIOAqKg8zBWHwR5BvyTABGBS4b7hM90TTMNWPWhT8uk63dzcpbt7AFHwXKpu3Gwe0zMDxgp64x+rQjGXoQbwbNzfZJMAMMEADiX9BSgzYwOYPI7ScAjwBircBZbB5yEDqGa+ubvnHvjpx5t0eztPt/doS4MWKQdpgwQsAFHwuUzvbUAA5Rz2ulRukhqe+tI2LMD8+TPSb0GRYE4N7kXoPAAvLJPF59IZ1voVckLdxQp4tdjh74+PuWUKABuoGnYrAgM4eO3wIcJcJ1T0k2mDCVmtA6s6QR8eQBHbsKKnoz0K5IpAOYE3kMgVCDV0cawFAvcEIrltwSMAHBt+Du1uBCxRZal8T9kDW3RcE3+nHB/hCxWiAJLg3mIJIDNPJGOyYYt5l+wIzGNbUZ93O89hwSLGiugAz2ZGnWg7U0xqadNJf6g+F7PFmxyP7E/GAJULLUm69jgIxjJjR5XUzH5bI7AZPlh2eUtrg06n0GPYEYz2GvgaDSCFg8P2tzKYRL6DwTf5uYJppexl+RcZyBIsYHUcg+818wffHMDgXCgTfnJV7Z3btsgJDVsvgFIN4KDOYcsC/dOVypjky0eVuGUXn0HiH+A07JNgXyp+cvZ6aBPho7O95WadE4LUZ8HYgmeFjNkOyX/TrNPnPzqmjJhpUSA39Q20TlBysQA48lpVPp/BBiVeUzEr2jGOOWy0noPOoJ10db38RCc3ncg/OTkhoxNAn7APbJkCYMR8zjnAM2C+ANziWCNRbSCKQTXQp9AlYKqAP4WWV2z5NgL71kF6OnhK7778kP71v/t36bs/+EV6/+VXaTQ7S4fDGdk4Do6H9Bt5BuMZUQxMBG88A8CBqv3wmdAqja270A5tlebrRbpdAsDxY/qn3/yQ/uE3aKHyvQAc9wuyb+AsR5AnfQi3AiqAGLSTOZ2epouzy3SJr/MLgjdOpzMyRBHoBrBaMlgt2lhVe71mL6DeJBAIsloYOADggEyxjcp6SeAGvuYrATgA6pgvVMiBz7KNSp4PM0OF7nFbh+zDGxzow7XYKMRKUQE4YtNUMPHG2adOnFgmtwI4QjFkdk//jn0ZLVsVV4irtVk4egEcApT4SOOPG2zZZuBQ8wtpgwFaeh0epclwkCZoKXhwlL56/z79m1/9GVupXE5P0hjyenDIWMsGDGEAW5MpD6x8YrASm5pBHNq7bWYmqTewksL3FYAjx595jogTbrAz0AcIVj+zb6gNWdi7Sh9Tpwbg02c3W4zGeZQTpfMW/drMVqQwiWys/Bi1XnMCTQcsgy6tUDWXBYCHS5unDD/DD4OvUexMfQ51y9OKeSVsAGs6eFZ5IpsinyGeET6b9JLYRSRzElaeUXleVtyLf6eOi3YoeCYRcufWT2qlIpAZfAgAsQl6jvaIstHQOdFiOIpkCBoK0IXBeW5D6zXwGU0Ajqp1SpxPyV5BRhWN0YwklhXph2aewmtiO2pgYeBS7J7ybKIWHmoBk1n6gk1EcUE9Q06StuII9Z4q8RMsReRU4plcqUMmStgDAIPJvrFWn+HHx/TV3/xtmnxVGDi6/LJ94vbt+EpXbLfP/5NklFhJfb9947rbYuntmLF8wqb/6FjGrph4dlyqRH1syFiv0mav7RNse5be8deJ8HLBehgvf658xP7xWo30gxKkZrr/Xq9lfY/2+3etX9+D9F2//f722nb5YbvmoI18jAhckcgOgAJjUXHhbbJunbFtwbbJXNe+2ndN6nH1zVPvuFqgH8+RPe06xm/dV+xJq+S7Q4a65my7UP9uf33t87flb5s8ttev3jf1fRt73PPb/t7xmI7H5p3Ytgc9e3Qfnbxt7/pvfXOxj0xzLgDgeI0w9k7anjKwS+l8rvC9Rtn0KXS9XnnG1TN1f2Z/AEetbLYZRAuogyNlCN3j8gjq6+twG2jRFkoWQbJtirpLsDzeLgBHW0j7wAVdG7FLZNqOiFG4bUFvOyJdctXl1PTNfTuI1Hf9Pvnfti9ebtLmk9cBjsY81cHrVvDO8lF/71JuL+elKbNd87FLPnc5Bn1GfZsDW4+9LVOvlZ22Yfd9d+meegyfq4c89nr/7usUtMddX6trzrfJfN8c1K936czX6NF91vnVAI7omSxqd1R5rVhVuswtVATgQKKRPVNJLYlAVtAsq5E6h+Y1QCKEDBxtAEfQhCNZpkh4NJkngEMVzDigPkQFAdg31CzlKa3TJq2f12n9uFYbFTZGeWRADlXuAnHoO61KgDnEwKEvJfQVZBVThNumROA1EicFwBHJ7HAq7HQY0OAev9SZwcZR93bn2kZVAeMDBnBotuL+ASTRBAaUQlUcYHYmZSUP/w7GIJgU2eRwvB0/xf2UuMjueNVopYA3MP1uFcDzNT34WMNcIRxJpAx58O8FlW3Hl3P9rCCFAhyRlCTVMMYdDBwVmLG513RvUcsjOOWKHwXb3UKFAaQIfIqJIwAcDPD4+C8QCJ6H66zwPqI1FailyKoZIEyHqnEVxHWuvHVgvDoAtYEtYot4iW5noMMvG3yQZSMCWPpgTIvYIxxA0fcy70U/F41g/akevS8rdrvsJT8T11bCpOzjLIuW/ZZjXedtmNRjJU6ELjJARYAp99pVhX2h4MX9OQ1MJkRfdvfxiP2AgDxBFJHsdB9l3OvoQElX0F3XyThWfrLSGgnBSGK1DvCe2zqA1aj6cSsNU3hHQMzgEFIJsyWVAql2Yw2SYuKGAI5IaD5ulJQ6TAzossoICRzo1dUqDdJBmh4P0sXJKb/QNmVIGvWNKiCfn9iPHAAO3GtINoxhGg2G6WR6ki7OLtJ3X/+MAI6rizdkFwAIAQkGgAgQ+Dp6fk7zu1t+qXXKMh3HmmEvMRmxRKsVPFckvR14RyA6t704YFB5sVgqef3TT5mBQy0Mhuns7JRMHWYEIuVvgHZYLRzADgSfcgBR4VsBLpywDX2CSjXQ8wI8Alp4J+iZIK+BESsAZUJejocEcMAiiI0npdFsyrYpb969S28/fEjj6SQBFMJ2LY+PabEEuGWR1vOFGDju7xoAjgED49LeBvpAJpjrM00+QRtgudIXkmZkNYGNJbOEEt08N4CUHfr96YnPBYADW5ehqkxmgvYVQJM3767S+y8+pA9ffiE2DDIGKPyC4D/apyywrkvYatxTDFtkR5nPdd/NhsAbjHcKVgyAhZg0GzDAS6aiAFYhKCuwzTCYN8ZMiGHOANwwuANjRWINLYLwHXoR18JaAWgDcMh4MmUbFVYcMqGnhDm1bTAVAOBC1g2ylyBhqdYpd7fX6fbmJt1c35Ba//bmjrKHxCZAG2J6ULU6in9RJYh5hQwRbMXe48FOAb8kEv6gqic4AWwgAJWwRzvD9DlhPxoNCFiZALQyAl29kuYAjtzfz9P1zS1ZNwAomc9XZARhiu/5MK0hmwzea/8q4F0BxQLEwdcINkPvb+wT9LsvVXWhJEtyy4wKubpU7BsAF0H/yLUyu1WcTQO0kQEc4ccpCSRfDpT8o0G0IBiN0gRMK5wfAS24XpHkYNU7kstIRpMRY5PWBNEIfASZzuhYAyAAVsEXmDUgH0OALwSIIUMGvtstNFAkkk0CeSmR6GQtW9+gfRDZQQTY0VwWIKsBHZBVt1ygzYCNIIADey6SSdWZLwf1KruX8xFObNUVzq0DQ83AQVuVmUvE8sG91gr023/O0FszErlFQqu4wQnOpp8g34/XiuSS/dDihLz0G/ippoMrm9Zj/+tzTX3ers9hvKRd0ezZdN+7Zq/IQWc8f4ksZ7dWY3KSVP6a25l0zoUOBPWNeS2+lz9Eop4tH/ReJZactCwMD9w/QVtP4BKSq7mQR+cKK+7nit4c78HeZruPAHEIOBEJdusvtmYpoHI8F8BfBC9Bnz08qLXIsxgoYFOZ4I3Hk78aZ4DYC/jbw5PtkMFswXpmP4djk+/uf/WZvAA44ukMKqsAQvJxK2bGYPsD8EvAMrHuQI9wDqK9EuYFLdFghwBgQEswvAfze393H+ABgCMLgwnmMftwPm9UrYbIUnFwlC4vTtPZ6YxAf5AzHRwfEAj54asv0x//2a/Sv/n1r9Nodp6eDoZpOJ2lwXiq9pX0hQOS8yT/CQAOgDfcQgX+H1uoBDPI/WqebpZ36Yfrn9I//eb7AuBAiy0AOB6SQBzBIihQg5Kg1ElHx+ns5IyAjauzq3R5fpnOZmf076bjEVmQYCVqAIfbhLENg9s8EgAe/nSAKwR+2bAlClujBIBDII5VulvO03xp8AaAHAJw4EugGbSmq9pLGozvQoaKPUznYhe1CQSlVip1S5UKvFJrQh2Siwy29GojXlL59Pn1CpTh18z4yXMGgLr5mGWArBkCysn5pSosYzIQov6e9wyVpuTGgJUj+J2yji8AACAASURBVFoDAThGB4fp6/fv07/9V79KX7//kC5nJ2TmmAwGYsVD60IwbgCUQJYBsaWShQN+GRn+4CeIPcv/3Fqm6P5yxlcyXO1Csl4L0KzO1I9kt8T6kKnT51XCGyxHBjP5vBOyawaOWr8bDFExwJhlzoCIzDwR9kVkSwUYpDqXkBHqsapIoEqRg40TAI5G/C/LhQskmkk4n3vN6ECfyedUxjCi/Q/aqwQo1PPs2AYZAfFl8EYwd1HmgiTCADmef7klnnSWBRCUn3PwBQAHASHYvhDzTpsko8zWJOHfFJtV2tsaHKU9HzGXYCTys9jnqPMFtElm87AvU+03F4PwbO6iFLNpmJ2lBnCwjYr8RPqKANh7Lfi+8CfqJLJtc9VejZrXcQkuoUE8knm0g8a+UAsVgOsf08HjY/r6f/+vbKHSF0vu8mV2xWS7rvUyvxCgzTDC7Wtu86Fq9bYrBt491gLe8NrW31vqs/PXl3kCxz2b0Drrlvp73/X7chr16/XzdF2n7xr7PFP7Pfveq298uz6/ax52PUvX2r52nrPNqnzdfN9qz3XdK8e040HaMi53uPjQ/nnb/mnPWf37Ljmo7981d33ztUuOdl3Ln+9b767Xd+3bz5HXbZ/ZV5906Zb2WLfNR/s+/r3xGQOsMiC+KSd5DC35w7VaR8Ot7ET1Xthnvvddp137sp5D2vuagaO9QbcJzWtu1L7pLgHq2qy7PvNahdMef/m9GyjRVhhyZZzkqBINrYH230dvbP+9FtLm/PcBOKr8WOV0Gmxhh6hOBuxjTLqcArzWBnG01/Z3AXD03bOep7aitqPcJ6t4f9d1++ag7/reG/so/a41b25y3b1LIfl5lMhsVjq1P5Pf20oG1a+/NABOLEpmu/bx5+7truvtkv9thq/LMGxzXHYZ+bZ+27YP9lHKfTqpz9C037/PeLeNeV+j0LV/tun6z513P189dzWA4/lpQ+pXwCDUSzWC6zUDRwXgYIIJPXLZQmXBhBAo39VCRVT/rqgwbqPu2e19kAEccZDLfUhZdQGaWkcJFGTOIIeo2kACBlVXGwQnCeB4TCsAOJ7W/DKA4wkAjuhRz58J4BAgQgdgATce8N0tU0J9C85hSs2I7zLXLwQ9/3NArAXm4nw7oW6nNgIgTobkSjiDwnwAzm5LADhMDS4NFcAOJQkZnGByS19K+CnA5frIIjuBiakSDm0XKVfBsSpQgYp8WwMgqKaq8JUeNZJH8XMEvuWEKWigpIor6QuIwzbMdrGNEHeiBPckgOPJvXHdn7wCcETlOwMiBnBkDGj4Bjz9G+QSQSCCN1oADjxR1VKmbdcM4TDAoE8v1HsvgzsD0FSWtGLvqIPcWa4q1ov4UA3gwLo3dX2pBPbqSAydqG4COLrGbjudx0+ZrmpHWDVjZh2Pr2jU+rlJix8UuCXMqfHoPkHbn6tZFXw33a9FtvYF5Nc48O8qKCcnGNZiNSLAG67qyhXODLqJgaP+V+v/2k978XOMN9PLMhimxA0DekicRPV6Bm7gdVbTB4iH7TRUsQswBD7rFgcIwKNlCgAc6HX9vH5Io8NDBnLPp7N0PjtJIyTPD5DoQGJ0nRYPK1ZMgkIcleqg054M0et9pID/xVX69qtv0xfvv0jTyYzzs0TSYL2hznaQCy1B5rc31O0A5KFqH6tMpgZUvLL1htodSf0peIpnOx6CoQGgElTHisnh5uY2ffr0SaCH5YqAgNl0Sjp0VPBLblW97H9qoRG9mBFQj8SRgrxOWD2Sdcj64hjJ3ugFjaQFdDMTWgAqkM1CLTQ2a/SZVoL28HjAdhrQ/1BvCIROT0/T5bu36ertm3T55i3BCQg6KsG1SWwvslikDdrBAMg4n8c6qYUKkuQek1qnmE0FiRmxW5H5gjTpaEcjEIfp4Ak6YFIfsBLJMytkwYgxRBuHYyboMBYnYDFfZxdnbJ3Cr3fvTHpFtgjYPYxzCfpzVCyvNwS6AYyDdZnf36f53X2uAkTyi8mi84uEymckzhDgVd4kkg+R/MVcY44GoyFZP6YnU7KBgK2DgIdDtNJZswIZiSzMI66FZDkYOgDe0Bd+nlRJ5UgnMLGpfuxM6EVFM8YuMMcqXX/6lK6vPxHAAfAGgBOYR7cfEAAG869Ep9oUBHCCtPcAlGDtxNRgav+xARxo6+Le4BTSJ4E8ABgy8wZl9ojtfOAn3d8t0u3dfbq5BTPIPM3nSIxt0mqNNklK8xFcxLFJ35Fa3QCOCmjBYs5o92TgA1kkglmIfdFzmwIzMajnuKoqpXcOK+r27AdFyxT2S6f9FOgsMgpMtJGdAskltMcZDJhABbgF7DkGbyjxqr0qSn6xD9BPgz5gSwjtQ4FQZLMMkFTrNgE46B8eA8AhBhkxZwTA1Jil7IU02UOgR3Bt2AwBgyaxptF7XqTeOYmAe0HHGcDh5ALWVuwbAVyqj/Utf096q8QD2mfS9hmWEhQtVMSOUtramJ0AfnD7POGglnIaBYjRdcZv27WuMySTRB0MHP5s4zxUVZ83HrfyVxrGtE64VT+3z8IN9ov2BeL3DFgJf8HupzC3EearQBi8RwPAEZTuLTYS+ziNVnHhJ9UAjty2zT48E+tm7YL8BTg5g4fECGEwhs8bBDBHIQ/TTm6LYxaOYMtwSwvYN7I1wfaSxUvtwmz2Aj4QZwJpZtgJAOwhV7BzuBaYufysXu/SDiWAYGwP9kCGqnr9s38eLRXN6GJ/s/iJalfgf+04QtZrBhsFOI/MQARpFcYOAzhqEAfBWKNRms1mtEf4HfML2wWAWPbFcruUClSTmf0CjI7EK/yVdJQuzk/JBgYAN8iL0LpgOBmm8WyS/uhP/yz9j//TX6eLtx8I4hiMZ+l4PCF7UjT/CB822DfgE+ELZ0cC4AzMhG+GFirzdLO4S99/+jH9029/SH+PFio//JB+vA8AB7tiIOEMfzjaXoEpDDrqWIBc+HKXZxfp8uwqXZxeptlklqbjSRoOjsWwBL83/G22/CIQDX6DfCKfpWsAB+RSbDEB4CDgRAwcqwfZ7nsANnDuXwf7xmqe7gBgBagAdjgAHAT4GNgUbDa+l2WJesXtRaUIs73JZIgZJOVTb6UciOaqzhotvfFC9up4XG7XEFrbgA6DHgF+cF6y+pt1jm9r+E72iKqz0TYAB888FYADtG/w9adk4Biohcr79+kv/vRP+J0AjuEoTQdDMuKRFS8S0gfQJ/BrV6vcDs8MWG55Yh2eYyxRGFPO5AYkPIo9q6HXAlzT0HtRjxPgORcEOJ5dtwqnXxV2kfoyGJBsA+ozpoo4zHYJ+xytxKJlSA0UEdCn2MDsQ0RTzJrhwC1VsU5d8VnLSm3rBAwJsEo8g1m+4DfDX/MaC8BRzpEGcAj1CuaJwsJhlgnXIChOFO2RghHJxUM6XjtCo5nkNQmibgI4AKSGP5r1dvWDMyKykwGaMhNOMGsIwCyQaj1HtC/WnbbhYfy5hSOeEMhjB5goIJxX6ptgLwkwMe1Pbr0TcarYe463ZB1lRyPsPEFeMjzVjjcg2UDLh2DfAPOlWqgkAHientI3AeCw7art3K4Ya6cv1pUIr3yzdjy57QfuG5fu9Md6fKX6miVm1WTDqv3Fnss0fICX7/ndARztNWg/o/frtvF1+bS7nqfv79vyGF3y0jW+Xddo37stH9vG3peX2XXPZvzR2+cl0KJ+nq571WeOej66nqG9Ll1y3jXu9rnJ89H13r691fWZbXPUHmvnOalVnLZtXNvG2iXjnyuv+8rxLvnoGlPDFjZ0rd7dpyvbtpRv3hPA0acLG5q+Zx3a61GvYZ+O2LVO+1yjvQbUtwZwdC3QvovxGqHY55qvUTS7NtC+m6lMYD+Ao8uwFBzu9ll47QK9FNrmuHC9DNxmj8aSVKnBG+UQY0pwVXPV//ZVWPWByM5w+zqfC+Boz0+fwuxySmon0Bu+6/PbDPA2RVock2biqGGsqjntWusyX4VS1GOtr99+LTunWxRZ27j3GV++LyjkfOjoeu7XOiq4X598v+Za+zoNbXn9nHvv2gOv3a/b9FCfDtrHGWmv7b77tnZ6uhygfWRmmxxtcw7quTOAA7SvBnAkwCAI4MB3gThU7YrWKaIp989MzKEKOQAcaqGyFoCDwXldi0HyfIgrgDo8Qx+AQ7SZSBSpEkYHPbRVEfuGGDjEmrBGogQBsvSUNulR7BvPAHFsCODAfxnAgecDAwdBGkXvIjCrnp3BwpFAQ6qxCr6BT+SclYJGIGtg4iGAJab+dSViMGdk58UeSASP1b3aYDBjMipwgRkthEtQgDAWV3Er/A+tAQTYIHCD4A0FUCMmoKvkiszQNDkBpwvWVqf9XtydiZx4YzQTyfTL+kOp8hCrRbxK2+dKI7U6QdBDSW4zUWktckWI+7U6gJ43VgliPAV4Q/G+wtygIklkxOPa/F4qzDTUgE9kAEph4UCSMzNwRIVhbQNctWiAS73nlVcrgIj2Psz2MXQ993AE0TS3UQXkl6sq2qYdKmAJxZcEZLEda9qzAAW2y1uDcSQHITsTUWUNG/rQCRJX3b4WwIG93SAPdQDOVT6iac20/RE4quUSP9fJrgLIULIr68cAGwE0ktsOhLR7nrx/AEaogRiZUth7rj7A5LWyz9Ckp9d8RVolZFsB1UMmKcA6xGSrASCsGN0I7PH8xOQo2wSgmpNUAY/pEImYp5TGR8cEcJyMxvwaoBUAk/sPafmwYmJguVlRfU1HY1ZmToeTNBmM2SP97eWb9OUXH9ObyysmfrFfAKggvTCCkmjVAnalu7u0vL9Pj0j6sG0Cer0n6ne0wFgulpwvCJ8rZ5EMYSX7YMSnB8AAQAckrm9vb/llto+z8zOyb6CSFslfMiNF0oW2AUl0JE8HJeEguVCAl1X9FaW7ZQLJWrJvDJCsOFICjewb6wziYCL/4SkNR2h1MUzPh8fUpwBwIAgKBoizy4t09f5dOrs4Tyfn55nGGckNMJyAdWO1WDJIiMpHzJmppg1atAyRCtpguAeBEAjYYXsKJS0e1gJxYM7AfIHWKajA5XmC8n7E5wAgQQn5QyZXRLd8lIbjYZrOpukC4377Jl1cnqfz8zPOK+YKyRHcE8wsYFXh+qHU9yll8Mbd7V26v7vLFgGBVLShubi6TCdgexkDWHFAO1nrOrwPrCeYy9F4nCazCceC+cXrrDR8RusUAYuQzIc1w7qDGWEKGciMKQMCatzWgQlOghSfxETD+Y42MJgrAFL4fUGAEL5ur28J3kDrEswZrgHgBu2jsJcB3hBgBglCmXH1ijZQwcwhBnAAmMFWNNnWP3PcACOBKWYwQEsf2SQAWwVcuiOA4+5+kZaLYFZhFT3kGHNZmFVEQR096KOSVAjQ2gMI+8okqcAmqliPRD/lTD4DQFT4m/cRkniwogCKwcdTmzHrPcjkI5MrZAqKxHfpN/5MJowxADYASGHt+MzBulG1TcE8kkUA1dwEa4BZRP6V20m4fzzUaw3aIDV7sHhQlwAwMhryOV0VbOcmV6ZX7cKo15lIDyBcfB7rRDvBdkrRlisAE2T6CTYmMslA54QdAViKQLIj6KHCdmX2qnalqoGqGc7aEWwq/nv0jw/7bZvmVm0Cb7ysbrR18fnBOqK08ZINNHNNw09p/cKxVL4rz4yVfXtxXq8dxjZYosOPeOmXdBcnNPzhLQN2AFmMaeGW1sDVakySLVXm+p+Z9Tx3deFLTiYbFFP5sXoOARaVzMI5xCDuCFDCnrslENshBY1++Pxi/tG+wBftGe8l9q/MNFRVPIvBpgAQycxEEJQAHNFdQwz0lBX5kWxVhfZYAb7mXlwXAIdlEK9hr+B3JPgBpsP17+eLRuzKcuBzV/69qszWXCpW6+vX8uM9ZTlXEk/yDb1LEFiVgMT77ZOZhcM62QAOjFdMRwvaQzH7CNRp2SOAjOdRnTXq8zMAcIPDQZpOxmRPOh4cpsHwKI3GsEOHZOX67he/SP/2179O3/ziD9OX3/2c7VPS0RD8S9DWhQgCrVOCgQPfXwA4NgIvgrXien6bvr/uAHDMwaqFNnUFjA+9Z4DZeDhOaIV3cQYAx2U6P71M57PzhNfBsnZ8DMAyWqfALwTDpRiL1BoKLEJoF2cWvMLAYVZEABrh40B2wMIBP6QGcJBxY7VMi9WSQJT7FWzbfbqb3/Mz0PdKXgeotmLgaAfxKRs4n5lxUYfXDORQulo6kieZdsK2ZuBo059bN+TzeOiKDvYkH1kVb9A+wncygMbZDO8BI0eW6w4dpbBAxCg4Xo+7fC8fawM4nshuMRsN02w4TCfDUfr47l361R/+Yfr49m26qBg4XCzDc8GjGPMA8F4tFvSPYHuz/rdNN1Ayt5AEpAJAVtn9+sxlAIdjLQbWUN/FudwlJG57KV1XzvQ+A+E7tRJAo6FPCRSPtiPNs20wCkEEFBzJjBOed6wBrkm/2QCgmFSDVuyz+H7yCSI20IrX+rq0e3WsPvwunMewl0RgF62yyKoouRXAI1jbyJalf5wLXAP6LUCtuU2Z3+NakYgJsJiADDs4t4BJcU1GIAI4Qq8awIFzCtkbIy6EOADkVn6zTtiWa+2dilXFz+a9h/NQsOYQbNLyWTh/NSDBcTGz9+TSHbUSJfCCz10x0wa4WPupWQTJF4icDzaw3I6mPsvbxpqhJ353xXZ8h5y5nRXbp0QLFcQkE9qYPTymb/+Pv9vaQqV+/r6fu1yUrtj0tlhyLXtSMyU+mn2bjrWw79J17foa9c8udGmzbzTiJT1+V/u5av+VP3f4qF3P0nP5ncWqbXlsX2ffnMCu69Rr4J/ra3ve+56jfn2fe/WN2/58131+H7KZy+56gEfb5HAbgGOfdWjLZ9c81a/V1+x677b91bWeu/at/95e9/a1dq31trHWn+26zz7y1SWLu3TV58pk1xxv01fZR6r9tcq21mNvP3+fTnwNgGPfNe5bw217ftt6Neb/vzeAY5uAtoX6NUL3uyqccq/XATgKC0cxjH0bp+t5+p6xCFh4IlXFTS2YtfPo17sBHKWtyj4Kp60kfUh9DQNHrrbpcRq6lFi9iXc5JX1ORJcc9SmHfRSpnY+2E9Kn9Nv3av5enMX2devf6ZwapV8j+nNP2ab62F+puvdr0EV3IN4+d99tcyz3MRav2cNdxncfw+5x7Jqv11yrT0Hvci53OQVdY91l0Lc5a21jvGu+XzNHfTqvH8ABWkgBOADAAIAj90UOAIerhEEjTwYOUKKDUn+1rlqoBIDD1Rxuh1IBCgqAAwkuHT4VvA8Ah07+cRgM+sgI5GA+mRR6fEgrtA94fkxrMHAEeAMgDgM4HhMAGtFKha1TSqsOBVH1lVuoOGGC5Dhar2SAQgAVXAlQMXC81EWlwr5RJRRBB8XIfWDT+VVntdj/rJJ1mCTAG3GYUwBfLBQ1gAMgjkzDmVte1FTphSq05qxWYsTBqgB8RCDYdJu2dqqKwFrkVwqwhPcsNUmyTQreuEVGAXC4n6opV4NFKnqxUm5bOlDJsQhmVM+ek+0O0jiozABFMJJkxqeq+ozBoAJfwTgPD80MVYCYBmy0KScbDnFVQtp2lF84qQbs5QqU2KXByiBsh5KJDdsjyBDfzHu8AHBUyREhd3SnBoBD0uPYkUSqyKFGko94rWUIRpnCnh1sVNWYKptoalvrIFHWK1VTg4Z0KHRixMCqWj4KMMZVVgQNIOCFlhnuKxy2mXJHqlvJSslyaCQ+hIq6VoE99niOnumUJ7LYxB4sW0Nzg+Bu1X6gMWVZ4UYgKfqBq6JcLQGYqGEQ8lEBVwZdHyIdkBiIHyKRgeTzw0M6BIAiHahX+2BE4MZ0OGQ1HqmS2fd9k5abZfo0v02bpwcmlE8mJ+ni5CxNR9M0GUzSu6u3BHC8vXqTTmYnBG2YYpm9rcHGgH7mqGadz9N6ueS11TM5MTkFW4B2G0jGm3Z3gGpVsEJEFRpYG5CgRluRu7v7dHur7/f3aMeyInDg8uIiAcSB5DjmBIFkB/JtB5A4JSVwJBSZhI+kFxINqAhFUgwJHMgDkhRI6ADAYaYEVz/ThkXizLmFIejGR6P0AEBIJL3x+/nVVbp48yZdvXubxrMpWSQsMwCCMAmDOVotOWdkLYg1xBwp9lzG6nZZrNqDjIHWN5gOKJtPz2rxsX4gFTkACWAqIMtCljMxNTDxHcFt0sOjfzpk4WSWLq8u0zmBG+dpOp2kyXQsECb6pMO+PWy4JgSfLAXgQPstMIkAuAEa+sV8EW0cjslaACDG6fmZQAqDUSQHkSCogIGYe4COhmDfQAsU3RtAEyYT47mVSHtUrPbwMA3RdmQ8JjCEAA60Zwm2CAW7I2EOgAsSc5g3soIBxCEWFKwDxg3Z+vTpmq1T9BxKPikxpYQm5Ef7V0l8fJHFJOYHLgrkhi2HwLox0ne0oUFin8w4wdBB/XN8SMAK5oaB6+cU7DfrdHevyuTbYN1YLAUgQgsXbTVVb3P5CUpyKN4aXvaPuiwAFRk0E1Wa1KXUeaFXXckftNROCKgVjQAeBI2FbycmrGAgidZPMBXhdmV9JVaNlAEcmAtUeqsFVQHNhbmha0E7D33BliliQVECu/RS59GZcftgBgmmK7XU09fgWCwtZHHhXME/FXU5sjK0kyFPnIvQ8Ga0QEJY4JqhgCIBcMF9Uc1OuQ0QSm7fwOSI5Jt/gx5C64FI8qgNh+8dvd1zAqiwuvkaAufXgN3a/hWAhmw+5lM2KifkZfCz7ZINM7og3lv51fYZDAho+yMvzi81+Nig0heJA1tO276wpQGeaPopzZiLYxT1d8u2veCmP1x7B/ZIihEWqDruX7VboJ9l8GS8oXDQxQfi+QroNajkIzlXrhGOQr6P2v/lOEvVCtHV6tpb9iPEACOAhvwyANfEhBEtfrjntAncn97j4t4MHSXQhz6H/SQ7gPHYtYkEW4AbeZZ5elIyvQJwqIWK/RrJDWwZrgeJxB6BLiOjxVwATT6DQdVZ7nSOEDCv+O2m89cjKSHaWPOQ0ZoBjRXfBHAcpuFQ+sSuPxPMGWBmUJZAXWzpNZ2m6USgQswLzqXS57Iz3id4PrGcmfHHfnUiMGtwBIAWwLVHaQLWjTHaeYGZixCM9O6L9+lnf/DL9Ms//VX65Z/9Kg0ms3Q0mpC165lV95ZXgQ8I3gggR4KuAogtmKfAwLFYLdLN/J4Ajn/87Q/pH37zffpvwcDxE9rZbZC8hU8qLAPtEtuUDdJsPEmn01MycODrbHqWTianbJWHv9MPAgiRwF4AOKJNYDBwCBBrexFtHHILCzF8kYHF7BsPYODYpNUDAB0Ye4A31gHgWN6n2/s7fpFdC+0KokBCYMDCsqFNW5LB3GsygMXOZRYOtWqkLfJers6Deq3oiXZiqfFX695Kj1onEqwWx1911FTBiMEcjb9XgI7s5lc/CMDhRHnY0ahf0Ems0imc+nySpx8JX34yHBDEcT6Zpi/fvE2//O7b9PHtu/T27Jz+Plomgm3j6WGdngHAxdkgABxrgnKx52Wb+BWgGJ9B672HEUAn2Q8wgDyD6QKkRv8j1kktbmy35cCwtV2wa2q/lzO91wGsXyqeAKOggOpmRBTjlmwkL89OkzqjGn7H9QqwIV418Nn6Wi5xABeDgcMGU+9xOEHCVGIvJZ7r19xmyy2zoKE4vgC3ZlaTaKXFdjIBjPESC8ARi262ifBpw3IFLkZnTBY60e/ReRa2hoxJzI8XAIclhq3Vog2utpXmhwCOsCeNpJfnICZCZ/OyP+PELPBmiz2iAd5wi1+DNzi1EggC1QOwkgGJXteIWVWeiw1y1vdmEixyUfR0HMB8eM8tzAxYzJqAdgnypzMW25dyv2zSM5k4HtJ3/+Xv0vSbn+3d6kFq46VPUuuAXTH2rr9bXtvX3xbflQqs7WqtVJogkGZMspt9Y9ezdcetS7Gr9uXnt1CpZa1vPved+33yI7uu5b/X7/t95Bw67UUrqd2ei66x9snGrueqnyFH9z4TwEHfPR6ozpV05U3az13Pby3/9fv65r7rGXftu217qU/2+l7ftR59z+DX++RzH7ltz2PfZ3Y972vkpGs9G3LUAzjLvtX/TwAcbXnomvv2vG5l4NildLuUxT6vfc7i7rru5yicTsEJZ9eVLdvmQI5YM6mwTYHuY0T4+Ti3lp+rREfOW5Vq5Joy0AfZGmhRftYBZpsh7zJu9eH49w3g6FOMfUoar7eNX5+Dsksx7Now7eu2DUGXktl2TyUZ7fxUSbM4WPjwoPtEYI2HwlogXkpYpMXqc2ad92yt9+8PwNHex30OyD6GY5tB6NMXeL093/vc67Xyv80A9zkO9T22OQT7OG2vMei71qA9P13z3uVc7nJq+pyHXQAOHFIfAYwg5TySVqpuUgU2Enhm4JgzGdRg4GBV12sBHEjGOikrGkdWwGQaRhxMFewTA4cCqgZwbJ4fEr4A4Fg9PYiFgwwcD+nhGQAPAzjUJqMwcCiY4AoSpMTc35lnXoIPmgwHPky+CAJElb2qyipAWHWSZmI4AixZRqlTlFwSOCKCrHSQBJZQvCqCHGwjEoVKZuAA5S4rtoPCODvZ0lMlLo9rKAxQ/kUFRLxgPacbR8VDRJ+cVMhOmkmqXaUR1+3Wt+rjDblC0EjBZYVqSmBcQYU2pTau54SXgCsK4gjAEvYzkvEKGpbeyg3bWLX7oP6oZkFFIxUFevyxXbXQlRjJdLg9B/3mAcp2JKN2FMSvABylstfL7s7E9WFZ8iI/IC9VCUxEUKcJ4IhgqQVilwPXCl4owGZgjoEfJbjxwvY478JpxWhfVvjoQOi+vNHaqGJowf7EdfM6MFAVfdKjyrzIowA7SrZoL0BnAahgQEtDJzoQXAGHal+sS+dirV0B3H6vt2y5B8PZapvCcUtrqB2E9Ct0LVsUpJQGBwdpDADH0XF6Wq/BpZ0Onh7T6PCYFMqntRig/wAAIABJREFUkym/JgjmDgb8O5LaouZepOvlXXo6eCazBdg3Lk7O02w0TdPhNH14+54gjpPZjH3Skewgu8bxEasb8fP9zW26+XSdHtcrVvVhHBg76dtBpw1dD8YJVxA/PaXxZJQmk3FuRwBmDySbrq9v2DoFX2w5EqABZCYuLy/T2dlZVNajYh9tvORDgjnjaKBe7wDoGGP1gEBxyAWSCqDyxu/458rcyXiSxlFtj2vBZiG5Q/aoqI6GJGKMQ7b4GKYVKemfuf+mJyfpw5cf05v379LlmzfpcHBM9gCyg7ASWgCWxfyOYBSR9kQwlEAO6TT8wRXYCl5jfqOtBIETquJjK65nJNLErnEPAM1iGck3zUdO6sXn2T4GUe4I2OI5zi8u0hdffpHOL85JLQ/QAQAGAG8wEIyq5A1aemAtxB6CNQUrhQEcYOUAdT7mEsAKAEFOzk4zmwborF21mfcjdJZbT4CNYjZNo8mEzBrYWqD6x7xTXuIMhXVl2xEAJNA2ZTgm+ANsB9zjDEIr4MiEKJJKa/keZOFAAnQDMMo83dzesmUKgBuQMwCFMH8AGAmwA+CAvmB7GBwO0AH2LgFJ6xXnCPsTYAEkBWeTaYBLINcCCWBdYSOQBEOyUfM0ImAFYAVUxwO4cXsn1g183S9WbJmCOXBxMXuXU2/L/jghLdNTEr4ENLH3PNY6qPSjOtEAJVe9U6YNemAlO5J5AsP6nCgwC1hMxK7Gn+HnObELlh/S7gOQo0Qp9ASSm0gMknkDbXLQNoYtWRSwz7Y+zui01Wz7IKYBrAP3oO8T+5z2wC1Tws8zAwevTwAHwCIDMZ0FYwiq6T03CvYHY0/VCgRjUFIl/gYATsV6hrFD9iR/Q8pEIK+KWxYADgKLojLV4A0nyfg6bVrY4fAfZbOcVCqU5O2zqhL3rRZkTorQ77TPVwx1hTktZ0g5qSWJ1aJB7zoPZVsdvgDHFsnL9lnMiQNfh3qJuZKSLOw7W9Vxivyz/eDK5+z7vJKfOmvzngFgo9zFcxdASMVYE2yoNX7V69geUwZt2pdswVgJzojEZK7+JtgpknuRuFQ1u77aPjCBGGSmUesm6sQ6KQ3mGoMUox2LP4PrUZfRhgmU5ty4baIBfmhVhBZVHEsGo9tPJuE9Z936T8AGMGAM02x2wjEsoT/NZkHGqGij2AIKea+LCS9AJbGm+W8VGwbte+iOBpADAA6AwoKRw0lUAsGCIcBMITgnTiZT2hoAOaCn8Df4FwDyWdd4r7WZ1fw6rjM4Rsu1IXUifLDz01maTWE/BdBD27TJySydXFykP/lXf57+/C9/nU4uLtPk7DwdANB4NMh+peRMAA6BOGDjNxnAsQGjBRk4lul2eZ9+uP6U/vE336e/B4Djt9+nH+8XCQCO9boCcDyjzcsBGdnAzHY6O00XAG6cnPHn2WiWpsNZZtsQwFBAYYI+KgAH2DcAWFGSVyAObCqdhQWWsQy5dQpAQCt8bcTIAQAHgRzrZbpfztP98i5d392mm/s7gT42q3w2N6viAXyrADJke2e5fwHgCCRt7F2AGgqAwyCI+tRW6cVaybXA/wRZhd6o9Yz0SegW65Vg4gDbQwbOUS+WBGnXCLJuinFw7DjBVyCOxhC1C3WCfhJTxej4mACOS/ihV1fp2y++IIDji6s3aTocpTF8F/qOjyyWATgIAA6cAwjgCL/coCihV6WL2nsP92brk9hjansC2Y2pCnbLZwAu6IeAoUu+rECdsMnStzWAQz5JoZcweMXfxcBhAAf8DbRJEYjN59jckiUXXkQr02DooW4NG1LbJEVMIjKTgRsGbZQ4jj6jIgn5EMVGF1CazqRh4RVTYHu5AJEGIwk5Jc14FbJk/YWzmIuQwKil2EGA2wKM7jELACG/Cs+HOIkAHGVeBPRFqz/FyBzY8foq9tQ8YzeYSPJ8Ku7SABUFe5zO4gEqruY/M9VE1CaT7EB+ybyoVn3yI8I3rIA5tjlauuLn+nWvA/3KON/rWrWdhz5wXKrt1ShepxYxkEHtE+wRfLG183qdvv0vf5dm3/w828CXV3kJ2OiLdfuz2+Ld22Lf7fhC+z7N35Vk8nlQ13XBkWMxBchkO2fZNIi7lvWuZ28/k9anvFMhLsc3qxhWdbGuuEnfvbrmZ1s8vKnmm3K07Xlqvb9rzV/EsXrADtvut01muuOjL63KNnmo/7avfGrl9K89x9YhtT5t/8wR1mxXBulWMfJ91qCWj23P2IibdsRW67+3f96+l7qZALtkv2s+tr3WJ2d9emCbfuiay13v3yUX+8hlLR9dslo/Y/t+/N36vUxoU+ZarE59Mudre2fskvPPma8XMt7yHbv1YXOvvpC1bQwcu4TnNQu8S5F1Kctdr9V/f40wbduMcVJXVWS1kbs3qY/821GTbSW2a96UbApn0EYsHrbgN5oGpQuw0QZbKJhQqB33MX6dAYiq4qG9BrXR3sXA0bUOvl/fnHWtiR2ItkLrMhy7Nok/01b8XXPVpfTr8XcZL12ngDfyfBk9bYaNqED3+znuCrzTbbyaciiqfr2zzNvvB8DRpeB2OUh9cv+avbtNcfYZgD6lvUu/vX7fNh3ybftrmyPefsZdDkKfnuzbX9uu37eXdq13173wmSaA4yGlZ31lem0DOFg9pGAekyhR6UQAxwIMHHMycGzYix4sHNFChYEEVJUHDWoPAwcrWQ9AbR0JAR7eQAMpikjTKhLlzWC5EmYGYKyfH9IagI0ntU1ZPm0aLByZieMJ1K5g4ogEWxzyMisSghCslncyWZreyRX3dFUBQxworfsb1NGlIpNrVlV7hAejqqTWP6mfCHE40kGdw+6xJfhkivRgm2XA9zGShWDgqJL5eR9VPeb1mg5+RW/lG1bWzPop6DeRQLKOrBg4oj6/HCyrCivOlSESERAQZTvopRFUEnjGbVrUUiKSmvmgUcBgDlibadeVgQLFmB1CidIaPMmAuw8YsSJV8ValiyFiJdjjaW8DOLwXi3NZzWel03v1ahUEd4DQwUWxbqiiR/fpA3CYx8KMTRX9rCY+g1gbgB3K91MGJnXbq+arte7Bdd1Rp35Xr2MdflIWYZEiy/ZVLeZcIqXqrVL1qTnUV8Memf3GvXWrweTgmfnFA9xSnSuq5Iov39zTvpwZP/I6ZZ1Q9ER+b9XzN/tnoUEEoiqJYFUHoVr3IaGGE0HAIVphIOgOSl7MAQEcG7ZRAfsGmDfOprN0fnLCYD7AFQARgCkDehgB9s3TI9tWgGHjdHoSFZonZOMAgOPt1VsBHA4O0mIx5/2RIMWiol3KHZLhP31Sf+2nZ4JJ0KIFCXEk+BeLBRkLHKTFygC8QcYFtgpRW6flcs12Fkisg4EDwA/YELg+aEEB8AaAJNI8YkDBP9oDtk5BxbtYlwTcgo6TngMoAEkaJBMYdGDyR8nlyUgMHG6ZY+p1sFuw2pB+tuzLMRK3w+O02iAp9szfTy/O08evviH7Btqn4N4EAkSQGyAC2Ln5fQA4CCg0QENgg+iq5XR2BEnxjGqfAhv69BCJ+aBiXq/RziMAHFFFjHlkQNagKcPdsFZ87gPOFZgyzi8v0pcfv0inp6cKpFJ/YFlViYYEFez4/e0NWSu4jgBabsRCAeaNB8zD4xOBC7PpNF1cXaST0xMyZTDBHfuVc8jAt3pugyWFrWsIZkDrlBHHxTY38B2QGCJ4Qu8HWAPrhe8C3oDa/ZifgV9iAAfkge1mMPblkq1qAN6AH4Kx393dpZvr2/QJMnt9Q/AE2pZATpd4D5Od0VOdCqdUoRlggHlQawG1CQL4Bc9+Mp0RnAGZUpJFNoSsGyNUaQdoKQLWYNjAva9v79INWtHcL9I9gCRo90LWDY2D+rMGPVaxad4nB7ajlUm0AKsTDWKKkH2QfnQCQaAngSvEGIH/CNxotEoBoC3sbySMjecz5T7awbCdSLBssKUR1o5sFWZK0xiYVIgEt22yk6YAWyhhrSSw3Bz5NWLsKb3Qxfyh1npi4UA1efiFBAsEaxEAHLHnXPnK1jZV0F/2QmUcfB1/j/Vny5TBgGvtdkt4M2nE4wxNXR0tXJRQULJEDGfNgguAwbgW4VupItVxgqiv7WgvIrvRBHcU/9MxsOwAhAkqRQMNu4xLQV+48rq6X5+Npz2twRvF2aiKDnK4t/My9bm871zVjlXQFzMCwb5Ax/zk67XunBOuDkJHUjH7ChVooQ0ENvjWl7SvwTESIFR8xfq2km+3GmCJuABdDQBHMHm1ABxijXL7LwDJUPlemGjqMyeBggCcYb8Ee4bPOgSigXmjaiWmdmICFwKQR2AIQXOwkWve17YAm4+tjR4f+Gjeq7RLT0jKAtQkICZmQaBNAAD1Ve+Ntuz5bxxPlZzL96iAMU7UkcGHzEbSJ2COyIlh6JVg4NCcCMhBe39wkEYTMR+dnJxwL+Mfz6RznEdXbKfSXmMDQbjrAsgnfXnMJDbuOIEPMRYLB5jFYItwr8npSfri62/TVz//efrul3+Yvv75z8nCcTgYxx6SnWYy/gWAQy3W4DcYaHu7nBcAx2+/T//tNwBwzNMnMEetn9N6AxdMrR8GAM+hFdRwlM5mp+ny/CKdTk7TbDIjs9r4eIwmD2LdAHgDbVSgq9E2hewimmc8q76UXEVBBKWY/rYKADJjGYGva7apE4jDDBwLgjcWq1W6X943ABxqubKSHg1fC9Rm8CMPzNoXrU+dCOI5LWycEI7dAI7GPu4JsGtHtrKNcc4ox5BSPe4zl8/XYuAQoANfT8bK8/fox1QByRr6gf5FqyBgB4BDn5dTQCY9AJEPD9JkMGDLlLfn5+nLN1fp47v36esPH9LZZEoQNxq1gVljA8DGepWOsOmw91fBqlaD6qBDQqfhbt5v1IPQB9Zp3FstAEfYFOrEOK8YwGHwpRM1iKvkxL+T57FOBcCheAhYETIon0AigRHks4szqW7VlJM30WJDUFaf+aPAxCESzmkpPMnxGodpWzFy656axZH7wfbgCQCOWKZcGBKt5gLAYb8l29NgYvEzMFwSPhlA0E5fGKyXi2QCCKrriJWSwJY4Ayj+UQAcWkO/N2x/AODMLFqStQavlBhXzFT2ybR11NYrx8WwlpbSuFhmwAIbauwHAzjou3MtK4BJdeIv5+KSQLUvZ9YO2wD9rrXmre1WWSDieyPGae4WVZpA2CRvOHehXeJ6lb77m/+aZt/8rM8taryeYzwdOqf9t644d18MyDepfaauGEp5TXrL4A0DNxzv41pWwAr5r85nlHNPG7zR93wv48ZV1Ka6j7bbyzxbny/YNeldc9T1Wj0/L8cX2nSLbXjhL8dgts97GXHfPfsEqeu6+4zbPk5bRjTVZa77ft41x0UnvIxD15/tu36W87C1xfcr1+uT+3oN2j93PW99ndfMZ9cc9MnPrvnatQ677uW/983JLh2x6++77r+vfGs5X66h17d9n649zjVtvbH2yfquv3WOfc0OPbNLiW/TLV3z0t5j7bXbdy12MnB0PfAuQdn2mb6NW7++r6LdRwls26zdSs7giRIY6V90JzdeGpb2gr9GKRfi8aJIdYcitLURz4qt6hOqw1IJFOn9Sry1N0SfgNUbrb5efd36OWujLcNeELrte+7awH3z1Qi2xEbrU9C7FNk2I9d2eLqUSJfSr5VQt3NQAmk1eINOUDjF5XmiUr6tqLY4D4235or7Wo5ERWZJ+l332mv2bfd8dDsK++qQeh+0DcM2g/O5Tskuxdp13T6HoD32bUbicxzVbfK9zUj2Gcx9dVp9X9LQzkZKoj/VAI6N+qN3ADjIxrFWSxUBOO4F4MgMHDggAekeFZ6PD6XqMXpiWs/hWXxoZtLgQOh9031jDz7HZ3AYVC9RnWAE4JAeJfNGUhuV1eNaAI6ndVrFdzJxPK355QSeiE5NWRAH1miroi1sQkkDOEqQiZXqBnFUE9/US6Wq0glgJ3BVOdoF4Ij95qxDBZZwwJoJhIhPkbaUcQQBONxKpciu7FJ05dVhLlwrQ1Py8FXSWD9N/j1IUGTl3D6lYhd5Cl1P/ZpR2DGHFW2pE/OqqAO4x1WK0ZWcgI7CxFE0YVWBXhh3uQZkHMk0vQo+MBhYBeGz3s/j03PmKlaOX5EBASdKwCB7EazAblbpeD6yzxWsJm2d0qWXco/eADXxPRUDh5N1sjddAA5FGvV3VOfEM0X8U/f0mjr8EgGcgCVFY6AiAj22yzZPax/3yeu6TTPG35wZtJ9EGt1SVde4QkW9a7+m2A5T87qtgKO1ukJDp0ZrAl8bVYdITkgWJCf+jPEhPmQ07ASTM2GjmZXXFd3uwLKlhB3Uk9YDQTcnHcTgU/l2ysYrUYTg4PNTGhweMUAPemSwahyAdQPsCKsVaV8Pn55YmXcynqSzGdqinJJhAcH6xXyeFmzXcEu9zDYWk3E6nQm0cTI+IRMHKjbfv32f3ly9YVIUY4D+RoIf94a+R5KcAI5Pn9LRU2LblgkCxoeHaTlfMkGNBAlYHdhGJpZgOpuwZQcrfNJhAhgB7wOA4/r6mgAOMY08cdxI3oMhZDIeK8AW/jDkHokHABCOBgPF8iMh9BCMO0gwIKFAyvTNmvOO5OxoGG0vhiNV7AfYAGNlMiyS+VwrjBOJd1TzgX4d7AjpgO1SLq7epK+++ZbsG2hLgvstEfhjIlrsDwAPzO9uycQBdg1tfSWXQdVLEIoTvpnwSNTRACQgGYafnzZR0cd7AMCxTvdYT94PYBMlmiirIGEIX9RsUbCVmCtQyV9cXaYvPn7BdYAM5wrICGQSeIkK5dtbtVFBogttzwgcAbMKEl6S39lsRuDG1ZvLNDudRnwOzxeyD3aDsNUEYWDu0bpmMiL7hsA3B0wiau6emLAEGAJfZD0gSwqYIpRQwhqCbQUVz/jZewusIQBuIDmh3u/rtF7C/1im25s7srx8+nSTrq/vBERZgkYfySYAOMRIxeByJO3t25tuH3KKfYO9BGAGn306Y2JQLBvHAhc9PyqhPzhK0ymSh5D5KXUBqtXBtnFze58+Xd9yLBwHwKzIfdhuRabI+M+sP+pAdAATlNgqVayuVhdQoUlZbLYSV2+qtYraNNFPoPwH2wbAk9Eyhr6YTDWZKliRjqQfWS8M4BCTh76UGKwrVq0PkcBRclgJ4kbrAyRgSZv+HG1MImGbWTx8ipZdYAA/wBgAXdjp4XzxLK0ENH4XsCTauUCWDOhD7/iYSwJaAuBBVpGQQayf2y1hHdXiRUn6ZjWokhLFZrTP62bhULk1bUh2p8yAVhjZGvYq1sqAMzHLufpVjgrbCbXaqTXsMiP70kF955GtZ7waxEGDV2zdLgvv6247B9XnqdofM+Ck9qX6YiC5iriqgs+JpABwCKjbzcDhMdSxj3o92wwcfL+BCE5yM9kpBgz/TW3hDsRglVuoRPVvfN57wnMp0EUTpFoDn8yCgD1E4BD8CZ7HBP4w4waL658PAsABhqUC4BDAcZH3iFs+GYzhWBFtBVjKuD8FdiKobjRSy5aVGBehIz3GWvbaa0eQZSRJa/BGHZtyDMr7NuuX8KHwOqvOCUAs4A3rFNwT9mMynRCwSMDm4SHtKgB5+IItqPcZ1rMLwKFKcfgtgqIfHTwTRDsDk9RomA6ODtJgPEwj6AoAZ09P01/+1V+lv/j1r9NwepoGo2l6CsQm54VJ3dJG5fkR7FcVgCPYKwqA44f09wRw/L8B4Fik1fogAX8Cu4k1QTs9AHbhi8GPuzy/TCdg3hhN0/BwlIZHQwGJDsEoolYwtHfQdWFjxSJ0nMFxud2BQZkB4GCLH7b5EWMSfa1HtMFCKxWwbi4oV/P1Kt0vmgCOxXpRATjE7GAAB47cBZwoBjuavXrvuh1SblEq9oo2g8W2WI/PoTnd6Fhk2NiGfnHyOzYmGDcI4MB+i+86tpihowDe6hM8VW9HqHkXA0ecXKizjgw2fE5pdHSUzqdTsnBcnZ2mr99/SN99/CpdnZ6lM7Sygx+SntPqfp4eFot0CDmBX7laEUBMVqQ4owNIA8dNRBAl5qJ5IPdl2NSoCIHs+qwfNkXtFZEI13usGzMzCsFWWtHi08je28fQaTQAHNEbSH+Tz1nO1wJt49ZmOWysAQEDwQDpYIg2emYO8fjkLxRbrfZpFWMnjwI619sPtXwIlBo+mAGCuY2M6I84fvtQVXIV1xB4A+KvHkhoDQiQMpjRaMsBUom8gNpYaq/7GE5dEgxiGKPxCN43tGNuycKwWAFw8NykPlaCusRFCyilxAQKCxruV4H6PDb7IiHf1MkRSxHAPtaPLQWltwuDnoCt+icJKGfmkP54aPqGkZfI/qWLWMxS00aSVM/mfa/v8gOgz9kEK8BHPEMsl+m7//y36eTbn79gIGj7OnUsYJv/VPs3bZuzy39qxg37gRAGaXf6UtVNbJu7cj61396OU/WNuzx3WUffI+/L1kM2Yih7JF275rZPx/va9d/b8983541xt+Zs29rXf+u677b7tf+2a9z13/vmscvX7lrPvnH/vgActf9MvWp/eQeIxj5jvR59z9o3H362z1mPbf5D13X92mvketv+6luXPjnaZ7zb5LdPNl6jA7bpv/a8dGXd95X7zjn+TABH37ztkqm++dpXz1C+92Hg6BKsWhHvazz2VV59194mYK8R+vb1Xy56WPCc6+pOMkfnxF2P3/j7TkXgSFfU2WQlWoE32grNzkquFO4Eb9jBUhLAjreVXD3ItvGqr9/+uZYNK0p870Ng9hnGtsPQp+DaRqXv965F2ba5+xTHNsdnm0PQ/lu5jgActRPJeauCZ2VN6uOInuhVmztya/ZtNIYm6Kg9zn2U+DYjvo8y61qbrmu+xlmwXPbpji790OWg7Cs3fZt+233aBrVvLbsU/75jbe+bPn3TL59VS44eFG6f/uxaewTNZifjnQAOVr9GBdZLBo5tAA5Vl+cKtSpZbX1UABzHpIBVEgcHalRlHVUtVOIgGH3mzcCBpMEDeoWibcrjJi0f12lBEAcAGwZ0rAjoWD+u1Jfd1J6kJI/KacaRHIDgLDb/iwolVai4kkEhnBzIsU2iEhf8wOAN/hYVhmaK6JRTB/5djWjARFQA8fDMZF4k0wzcMPNGiStXl48eqwEGCJhF6/Bat1Bx4l/JFPWXL1VLNeU3D+SuPM3VIW4hpopjYQn0g4LfQR0NkFCANnLP3KCdhrxWKR0d/BEwiXhfLtRi4EMVW5rXCNjEdQy2yXY5r2xZN1fzNAEcNeGJ1zGqGCpwoiWFA6tLxDh4Bcj8p2yPMxOD2GU0Nr1d9kbzrcN2kZsCyPD6CEQoinwlcOoAkO4n8AtDYbnySBTa6tFbEoQ5AhljdxBPAZqAqPq5qujlCz1WB2wan4sRBYCjU/6jAswAKclFzGJkPQ0EEn1rkTVnzGxLa0CSmSEUYKz2rwEdjY1cKlkks9GJmWsVOjjaKmWdHu2PMliLiQfJe2agsY8QlMUMrCIB+ayEARg2COBARSrYCpDsXy1ZWYfWKqgMPZlO2doBX2o79CgAB1gEwEbx9JSmozH/DgAHeqXj6+LskkH/i/OLdHZ6Rr2EudtsQLm8oaSiOmm9uE/L+3la3s0F4HgGHfdxOnw+YLIf9wHA4AHtTiC+UYmP5P1wDNYLtRFAAh3tLX766ad0y7YWd9yfkOnpWMlvMjCgPUqsOVaZlN/DgZgYSIv+pIrizL6hJCuSCagMhS5RUn0QAI4hx6vrCsjlZLL1BymJCT44Tg9kXQKThdg4Ti8vCdx4+/5Dmp2eEpiAZAZBCGEHycCBFir3dwQTkA3BULkAPTrRTcAdtiYCiNEO43GDRBtAjgCDPBIQwvYbTJSt02IJ9giADaOvNMbqJCERZqI8FwPHIecLbU7QQuXNuysmtpz4d1IKv2PMy+Uize/uxMARAA4k6MBOgmQdmDDwNZ3N0uxkls7OT9JkglYoUYVXJUHMvAHWjSHAGyO0oxkpiBsBZ1eCiwjnQCwdoyG/I4nOFjmw9ZjDDN5EABisEaq4hlyichnjR/CVbDMAEt3fk30DAI7bu3m6u0Pl9YaV12pZ8pDQzQbXJXAE9x2OZH8eH/McQKYhK6DNR0If7VOm40majPEsSO5hzwvcB0DHcDhI4wlAKGARGfI+9/Mlx3BzIxDHzS2ScKiAh+wKaAjwKEAsau8k2g3qe+v/YP4y1XxW6MH8x0rxALdAvpDEhW6hbNBnkpzomCpAJ+SfidOceCl06Ur2l/7rYBaBP4aWKWTdMICDbYyUpBYwqW41YpssXedEteZett52mbgp94oPVg3T/Duh4SyFACli4sBnuJed6CNIU/YM86d5EaMGq8vNghSJKCTGxByCZwLbi3QFZBBMM0wWg30jmH1sJ53Ykd9WABTdZ6Qa/B+ZuKqNpO2GKyi5RPRnsKHcLsgJjmBYoIzIfjf2Ru0jBnsHQV7K2nQCOLrOM41zi4x99lEzKwc95GLBiq23A1BVs/cdvGpPNHwQeiYtwAlfa/lWxQe0N9XEGbeTwBwfHR4jWe0FlfN519k1x05yIi1oybcAOHwvgo3C1+O+i3Yf9BtCRq0HfW9XUhtQUAMd3MbCfztEG4/DwwAfwP4VIIIYqSS7tAlk+hHABHtwsRRbFv6hdRv2L1saRWsUPAOB8gAvATAarfEIyBuNxZwDwH6c/zzO+pzZjsNomxpQHn5mC9BhkTCAQ3tXoFLMJ8EGsCEGzgTDCFmTCP5+4r4FcANAO+xj6PiaVQl6nXYWRsDJ6tC/qmyPVlrBRKFkn76O2UoLrFJqkQXf5ng8Sk9HR+nh8CD9h//5f0n/w1//dTq5fJsmp+fpOZjCrM8BysXZgzwmBHCg/RcYpFZpvVmROex2uUjfX/+U/vE3P0QLFQE40EJltUZLtQBwAKxydJTGwS4GVrXzkzO2xBsPJml0NEyDw6EYLOkLGcAhBg4kjAfW6cF6fdrYAAAgAElEQVTG4dZaptQv6yX/yiwcbD8HNhcwnmUAx5yt+u5Xy60ADtmdAA+IZLEB4OA9scKRCNd+0nsEvIsjlVkOqqKHHIrN5+/ayy57Pp8JstposhdlYEYIZGbfgDpFEj4ftcKPy2j6+ICLFzyOVuaC52cDUPyRrA8zatOpbcoemfgOD9MJ2yWCcW+SvnzzNn37xUe2VHl7eUkwN9hqHsCatlylAwAy0VYOICvIe8QpeCv6nWCXkX7PDDfcW9KgKqYQ+4ZtCB7FwBmuTfgQpl8Ug2DVPiuc4KxLo42Kz/LyRaMEIHzhfLYK8JHlEv74C1AM4wzR3hbjCd+pbo/lgEM+6wZlZxyvs66zP8ExhW13247aPhjwkJHktlkOQPj3kFfqRQtnxEVwvsBYCeCIc41jzIrjVH5aAJdUECCwEPQ/dWP4iQaWFABHxBBsP9HqJ4DW8jsC0xiMJWZvsi1nCzvOgeujzPBU/BB5/9gDjh4pfqK5C9+90qdqe1yYaDWIFj1N7S8YiBNFLBlk6TVmcMObtIB1dGyPOAv/HsCw8AHob0JAQhc9EMCxSt/8b//X3gwc+YzfkZRu50wsd7V9bP/c9j+25TFqn6hZYNWMQdZTWecwHHM0cKOd+2ksQUfyvfYb67iKr8vPtwAafc+3zT3sik93vdZ3jS7/tm/eG2PParypuPfNo+waY5+v2ZapFzG0Pcb1wlfeAZSp7+Gnfc3462dpj5dy73PaDhBHPf/tn7fJSHMvlHf2zd2ua+36e9fc1HOwTUb2GWtbPl+7P3aNf5+xbpPP9p7aNh/te7XcoDzULrnZ9hz5uq1z4a5n36Z/uz77Gp3Vp2va1z24vv7pedcGayvubcam76G7FnGXcPaN63cV+r7NqNcLA0efcJbX92fgeNViR5WtN2hWoq2ERnYgKyrwBiVZFcjws3l9+gx6e03qe+Dn9vVrJVIbcv/cZwC6Nu5rN3PX+rxGpur79cnUNuW/XY7KTmjOdamwrhk4RBVdKt74mRcV67rmLkei3M8JO9MJh8qrrvs5huk1c1zrg779/Lvqhl3r2CXzbbltv2fftX2hUDtAD30GrGsdt8lhn8Hu07m7rt9wtirj1d6z7ft2zU3f2nYBOJ6fkVSvGTiCvnwTLVQ26kNPitrVMlqoLNJqqQTiw0rVsmLgUEUmD4gqTxcFddWnuwZwoArdgWoldgzgiGrSOGEyuMM4AyqUkSB5IAuHwBurtHgIAEcAOfDa6nFFAAdp8N1CJeLsPhlm65KDtoogdelWzynDH47DNGLLCuijTQG+C8ARrEel+KE4NvGT8uNR5VMdgnn2zVUdhW2jZt6oSUUc7s4AMdM88wZKilfQkw595opO9V+uARzsm+weAbluTQ+Qq1acKK8P2JFwBvsGkqEMAAHEYdaFDOZwT08H9CEz0rm5IwZbpkQSpAJvqPgyKr9A21sdumkvKy+itMaJCEeDgcNFVwHeyAwcpZr2ha/V5uqOgJMMQzl+Ux6CzYL95g2ycHFXA8DRpFdvgDjIwCGw0zYAB0EtDt64h7tpc5m+lgAHL0ZOKjYSOlVypdY52S+rGGlEqRqplxZyOiAQ3WqRQbBgY6lpbjOAQ4Gbsh8FkvBerP0a7jj299Y/6U2DZeoqMQM6mkPyPoQssXLc29LMZXWRsgFM3Ofln8eZD8tRnUZQBwOmD+kQAA70vQZ1OcAbAeQ4Bp05EqKLVUoPD6zIm43HrDZF+xMkK1brJRPySNJAHyNIhVYns9E4nU6m6Wxyms5Oz9P56Xm6uniT3ly9Y4KarBd5LA9kjIDOXoFN6e4uPa3QJ3iTDh8TQRwHz4dMNm6Wa/WYXwjAgS2JpOhgpDYYYMyAXGNNAN64vbtL158+kX1jfnfPNcD7zk5P0+npSVQtK4jMitW4HhJHCHQCBLDZPCp5hMRNBDuRXADzBnQ5xsD2HWifMgADBxIZSjarbUihXQ9BUDUck9JH7O2+fnxMQyTtT0/Tm/fvCeA4Pb8gGAFjRiIMoABUIK8JJBAbxHI+T4+bTRoiKButvcRAsBGLCFgkojKOfcmD/h0Vkg+rB9pIsF/wi23J9IX+8gSnUHBVGUgGgUyXHD3rmREHgGNI9o3zi/N0en7K+7pVBRICYiV6Siu02EF18r0YW/DzcgE7vmLiD+uGuZ9Mpmkym6YpvqZIjB3TzkqJBYjNrAdo3zKdkHWD63Y8UNV0AG4cLGbrs8MjJtrEvjFMx4Oh7D2qn6MHuYLS6vzE1ivwO9Cajb5FtAqaL8gigpYpNzf6fj9fkfFijYrxDaqHVa2OWlLcB5XaZv1YoQI6mEgAAkFCE37IebT0wf4Qm4sS+wQWgZJ+cJTGk1EaQ96HYA1Rch3gnru7Rbq9naebW8j9kuPZPDynDZKtz4nADYJgYfsgB6Fz7RtRhzlp1YJyW6+xxUy0McHeIFNEMFDkyjomxsG4IdlnMhlJllwpGkBKAiSDcSoC+JRZgJ8AckDCbyAZhuxlIGqchQgBtF2J7wbGYL+45ZATNGxjgpYpbpsSzBsGcNCnoJ2UrPKZ8ZnQt2JHCPBsJKttsSBzTFKitUu0Y1AO5YlVzWgrgPUC8MYMMP4OQIeT4xg/wFq2F2rj17QhtN3c604ESj5UQQzwZfwddt2VqvZ3w7czgLAwIBjAURg+SqJcfg9Zadz2IJgJDAoRuAsZx6igbgEhus7uL84RDaBoE0ghOER4TtlvrAEcxbZ2G/amTcw22SCO6kONcVU+U7hQYczLB+zDOeErUExpA5Cd8x0Dy7GUaKHi3/35HJxOAke4lYcBBwZO0ebHnhOITm4HWQ3QWivOA2ZYKSw1BlYpaebX8bNAZIe5BQtBG2TiUHsoFse7WjpsJOZF7EcAA6xoX2D3jo8OcnI+A0RCxgHg43Ohldgx9sqIuoMAygBk1YVI9m88tYXZRHqR13f1dlWZ7/vi82bPwX7E3gUbJOZI4L7S3kO+u3QOWbDQiukAbF3H8mlgv6dTAr6wH+cLMYWtFkvaEemTSADHXHEvkyULDjd0HMyOWlMQyHGQ0mg0ICMTmKWORsO0eNik2/Uq/cf/9J8I4njz4WM6vXqbntnuMwqASBAQYBDuSfRCga1fpcf1UgCOdQA4Pn1K//gbtU8hA8d8kT4t4M8lgjgKA8dxtHYZp5PJLFqnjNk6hQwch0O1miIQVSxJaqUC3wG+kUEcAM0KLGO2JjH4ySc2u0sGcECXB4BjEwCO++U83S8B4ECLsH4GDgE4HtTWqQJwtGNCee+ZQSHObBngxc8Hy1l48XXS3me69hYvfIE+NYX/Hw45dU2A4XJuOH5/Cv2tcFwBb/h3g+1rvRQY+sYwiGnoYBAJY5dPx3oe2WSw3oFhY3J0nKaD4zQdDtP7i0uycHz14UP6+OE92xqO4OeBcWO1Ts9oAYeYS7DcGcnPueWe1n7BHiWjVY5VxtkwmIMIpiZ7h6yrx29wYK7IsJ57KNcF6NasU/mMRlsdvka0m2L4NNoGGuSG8cAXpK9B2TyW7xyzqfOXWOUeGTMQG11h6bT7UJgxeDbMAQOBPQ1Ws69lgJ3YLwXSrGO9eZ5cidIAGWVEhUBIORb0TKCD413w//Az9xxZOIq/6yOv24nlVkLhIQJAxHkZAMJvjKbAq3WMOo8zGPrMxqpjeEmn2R8n40ec2QmUpe4SyS1lJmIofL/9PLO/xtgQjyJ7kVnUopUg91UjdhVywcKNMpYXtp6LWuJfdWzWuiBPQsTQInKT44qNwiuyvYHZhtUU6B2mFiqrVfr4v/6fafb1d7vclcbf++K/ZS/VhSEu3Sk5gfpijWfriO92v7fMXV9MtxEDaRXr1uwblAqDz1oJ9y5/0Y6M4yi+j/ybl2va96x9E971PH3P2HWN9pjrNWmPZVcMvV6bbffqu8euZ98Vo6//3jWW9vi7nmfXuH/vAI4e8EZ7DbvGvu/4a5mtn69rPl+1sXvevG2/943lc9Z+n7G+Zi/4el06pn2vLvlq+2fb5LxvL/UBONq6ctceaoyvA8RR/71PDvadu33my/O3j8z9iwZw9E387yL07c++nKQ6/VIMUHszZSMTbuhrNsjOxc59bcOkWah6ABxt5o0aZNGcw3KBelNsU271wSc7zFWCoy2QbUqtPkPQt4G7jGSXwqqN+2s2xbbN3TZqXXO0z+Yq15FTaVS6nHtXWpVgXKm8isq27Kx0o4l3ORJl3OH3uOra1/0dARz7GJZ9naU+R+bl65XwOy0cyVIlD5144w8d29FVXLGnq6RfpAFjrfTRknsu145b9F7fa902bn0GbNc61td5jQOyTUb7jMIufdB2xNu6uU+nFQAHQBs4FKNyowJwIEGAhANAG2bhQBILVTkB4FgsVP29Wi3SmomWaKFCivgSaCM9tBkougAcUTWdK4NwGGRix5nSSGQHA4eKDUVTDKYNtEcBgGNpAMcjWqjE7wHeAIiDAA5UvkeyPQgQIq1fRJNzxi0etMjRpiP3P68ACpk2LpIn3IOuqjSAI1c3Vn0Hqp2Qw+E5qBQsHq4mjcNzTozFIRsBNxWDBEc7L+SAuhI01gmhwcqzvqgo0Of0crSqiUIQtV9xxbABNYV9wy08SlJHO5WtXyLZofYoaiGAqn/IloIxqhhCklCBg2A84GcZUi3jikIMBjrMwFADOJi3QXsKVH5VfVPjqXnloDal/WwATCLmQgr0mLcAvpgNQ9T0TffUdlhBi0rHxdusr/wp2pqqqhefEN2p5je3T2EwKapjMqV5DqspiMXkTQA4IsDTUSgSFctiK2HP41gL8Q+4mqlJ9a7YTxOM0dR73h8hf2a2iDcJQFEztzgo2OPeG6RLH8aMIWE7SPPbBFPlnKcDvnUFcQ4/Fvl3sKfpN5m1pBEqbBgadVsp7GgM1Ee1mXwd2STOY64+VbKRiVPrPQe+uGEVVAWAA6G54eFBGh0esvJueHCYhkhegiFjsUwHj+rLfnZyki4vLxmMxzVvbq/Tp+tP1MfQaVOwGwDIkI7SdDBO59PTdHlxld5cvklv375P796+V4CUFbeqDkYS+vFhTeAGWoIsbm+ZwBhg/jbIPEfbD1T3bR6ZDHJVL5JEpjGvfUskk+7AQnADdoRrsm/M7+cMYCKBf3Fxni4vLgSMib7bpC4HVfkAvecBBBAVL4AT+EICnAAOtjl4SsvNmkxKSGwiCSsAxyCNBsNYjOdgtijACQVowe6gQCoCj3OwUmw26fTyIl28eZM+fPyYLq6uCEbAwiKR8f8x9ybM0SRJdljgqLtwfld3z0zvzrkr7Rq1Sy0pkitRpKilJMqMpuPfi5zlyjQ9R/d346gDBUD23vMXEZnIrCr0zIj62tAAClWZkREe7h7uz58zIU2AhRgs1rB3SAwtF1zDCZgnmDgGeAUJegACVDXHfQbGEIAaN2hThjiiWDcAhNyQ/UJfYo8wc8QDk0IM3gaAA2sH2TXzAltXIdk1HqVXb16l84vzNJ6ONY77DbUm9Azt91pjx7jRCofflyuyqgCAoED6YU6EAZQBsAKS+AQqIPiOQG/QQAuwI0aDCVrhTKZkMIHNRsW32BcgIfKpSU+N9RmDgWNE0MnxMd4fzBFBY81EJdmB7tnuhcDQJVqnoHr5jj/foFXJp0/pw/sP6dMnADiuOW/raJkC+WAKgmATsG+M0nhimTpI1zc36frqimAkAJcA/EGV9RyAFQJRAEgSaMbxZMwFmEiQJERVNsbHNjq3i3TN9kWLYAEBfT9aF0CvIunKGmzOBajoXd2cMW7ZbpuOWy2basYV94anHoFcsdIxyiUDYJIT1bSLoSsNegggo9uJ0MYAnMDzj1qa4DWAN8hUEdXaAkQIOGQmKPuW2HtcX+vqYDAjywgTfkreYly5+k9ekZg8SA2uhA11UtgJXi8nkNySqvgzAniYFYlpHSabkaQkc48BHFT2j2mAtjho2dQCbxjsgUlw1b4ZQ5yQcMsS+3eyzRq3Kd+D7iRXm2Lf02e1v8EK50ihVAxsbGtDG2z7UFfZFjtnX87Vwbo36Op9USeNlaTIc1cFu/r8f9sl+jMW9Bb4w95ME8ARFPrxXuyxdnVo5do2fmyMhUZTdtI+av29eVRsVtg3bKrQFZpzVunjq9jf9ljMfNIV/GO8poOFwy4x9gtlP+xWlu+K+cbAdbdJ5HpFa0CPhSAQ2DQAI3JrI4A6fd4o5w6DovM60SeWz2gwB5kyQudi/Don4LUN9RwZsGAvCRiWHTUIRf4AcKJi4JCrI53ge7gS3UCWGmRif6oGcOAKmVXEfnAUGdWtlczA4TZGBHMSyClgVSPuE3oPtlhjFdALYLvpdJZOT0/SaDiirYGPAp/j5hqtwhaV/lISGPOlmgKipQnggJ1Dsu8ebdngAx3DdoCBYyiA4nRCAMf1apn+6d/+bfqbf/4v0pdf/zhdvvlCAA77F7EbxOaBFiIAMdylBwBpAAA1gGNxm777VAAc//D2WzJwfIJtXj+k1RogHKzWgcC9w1GaTSZpMhynyWCcxoNRGg8CwHEEAIf0N4CGABySjYP6VeA2to06HhLAIaCbQGEGOufkLllOJJv0fUKOAOBYrpdJAI7bdA0Qx+ImXS+v0+ebq3QFVi+3UHECOM5hh0H0J0bE5lcdI7LPTD1AIQ9WIed2a1BXHKy6IkpSjxHjq/RLPtOUg0wBHVRgDgA4XDTBkBz3jc9DKqbQ0TZeD62Tj98+AwXrlFm14iQbf9XA1IKjtOMYgAULfgvW/fAwjY+P0sXJSXpzcZl+9OWX6U9+8AOCtCfDQTqAHEN/wIcDiAO/1/ormAd41sD+CaChzpyKg3Cfhd6D/0rWlJh/jdttRGR7XRRBoNrmPrcLNCOEfQSzeriVn1q4RAwh1LRBzfgMbWuAVAHgUAuSaDNVJZlpizDuAJ5m1rF4r5nuHCNw8QR0BeQ965RMDxomqGUDqW8tby3mKM8LJ8o+V7AOKbYkcDVkiLeh74BzR836E36NkSoN1lGBJmFr6CcNBuFT6PyAuclsj1i/8DdoF+FDB9NQbeNr4GhuPVudTzWfKrCCXRZA2ACOaC1URVj5TARvAJQixiTHerj3omArw6c67LxtsFqQVWAA7y0HM8yuGgAa2/vMVp5jLRE7yEUpAA7Lz0CRAAvMVuv05f/6f/5RARz75krafk9XPLr5Wk/spOW3deV67Ic3fKzsOhVmUhV3WEHWP5dCGMtVOG7Zxdo9/m7PcFvur8+XrF//feP19bi7niHPRhVc25krrNaka6zWk/X39s/b5tN/a3/vm6+GL2UL1BUsrC7QNy9duQr7qe258nu7rlXL0bZ5L+b6qfz35U32kZtt7+la333lpL3Hvq/8dH1u3+faZ6xdc17vpX31WPte/VrqaZH7rn2Ur90BFOs6w31fedhnvp6zjp0ADgyuT9B3bYBtB/m2UOy61vcVrL7r9o2tsRjhpuSK6dZcNBfA2NxtolSeepegFgsVSSEneJxsjgND+3CSD7GRmMLfDeJ4es8S7LcC2Kacu+5Vv1avKa7TNupt56HPIHZt6C4lUo+1a9zPkalt67HNcD1v8xbK2Bq8QRS2E2x14lUTVmOIn/TQa4+7Lddl7N8fwNF3zfZ6P9c47eM8NA1Tq0RKF8gACyW0KgAH/67/5aCmD9n13Mac86V4XT+XwCifzddu/9z54P60rtG3r7atX59B39eB6tpf9Zz3ye6ufdX1uPvsA1QCzGZooYIk+l0kTZH4viPlK4JYBHBsCvsGKmKRKEElMhg42GsYCS0mW9Sj/h7JqqCuBduCxq89ZT5H6qOg/kbVEPsuR1V0ptGM4JIC6ahwKi1kCKiPJDTAG2qXskrLzYotVBYbsG6AiQO/Nxk4kGRwuwxQiGeJbEeCIjGrinkEL8ww4eQEAunNlgw5SR/U1q7MLK0VVFFpwEOlTLSMcQB3ZZAS4BFMQlDU1MQ5kRFtSqpKkzqY3gXgMKCgC0ylcQm8EROT4SBytgUaYG0OKreM4tfgq6pczap7pOJnUjwjKLABrTGSzkiuioGDAI5g4CgHAYEV3EyF3w26CKrnUDERdAgyzQhG5Yrm/CiaK+852kqMktWrEUwDCwd4Y0P3qA1O0ItGAEw6ydexQ4rPlQokza3XzYG6Yj+KjQmd5vkOwAb2BOXezB+Z8UR+jeYi1uIgWqiUPEYenNba7WuUeBGAI8AyqvOPoVbsImHnvL6hiC2isa74NZJ4Ziz3c/DRDXYpLVicVC46q2ohEAAIBRAMNondGQmQ2ndyQMrb1vKZ90zwYUiii90uPlK0I6rZPjwZNG2BFjJCI4M4FJjjXnCgN1eYSkdgnKJOLvvXgLBSzXafjtIDKZNHhwdpDIYKAjgO2N/6CEme9ZrXQOAetNlI0iMojwDc+w/v0rt3bxnkw7OfzmdpOhyno4cDAjguTs7Sy8uX6dWrN+nFJRg4XuTgueQdLUsOmFT4/PFjukVS++Y6HaHnOoKP6P1w9yCgAdgD2GYDIINlBhGApQLtU7KNSmp9QWYEfn1O19c3BA+wNQf6ep+fp4uLc4IWWBkciSUlTETdjsAg/q14PwDvSsITyQUwZ9yjuoqtHqKyHkwcxwMl4MCEgSQP+4FLQhTAOkopABwAcizQbuN+ky5fv04v3rxOr7/4Ip2cnTGZjecAaGMd7FOwb0iGLW5u0ur2luwQCFmi3QYSPUyORYWgE9RKgqDlSgA4sGMwtgzgkD11+xT87HYjZDQheEMMH7AhAIGgUjohUYxkzXBAtoxXr1+m0/MTzgVsGp7bvbkBtgTwYbkQcANtWtZgU1mtCeDAM2L9EIgF68ZsOiXQYjBCkse67pEBWragGIKBIkAYkTwbTyZkNUGeBtdD4odBZth1JNjxmUG0MRmNeB08V02/LIYq5B8A/rhLi9sbtjmBfDLwCiaUxYKMGwBvvH33Pl19umbrFDBuICknkA/ycQoqY6xmW8A+wbgA3vh8dUUZgVbA885mE+6x8WjABJhpxpkAOz7ivIjFY0gQBeYUrYQwFrZvASvIjb6WKwB20Pf8GL16MnNWaSuiJKWANoUhA+olJyUCNFEH6bP9dXstVHIyyRqMPk7cBFMF9rcp0IVXVWAecy4gFyPbAg1WrUgMhsK6GZDg/W0mDAE11OMedp2WAEnhRwFkoZ8MSIQ/B9nivcAmEWdRzi3HgppjJYaom01PruYiBdRIm1T5a6Gr5T9CD6jtkkEOeC90yniIliliLfJXBkIwWQnGFoFr4M+ZFcCMaUwjueKXAA4lP8VEBjsAaxwsGhnAESCMABJkh8I+DJPvABq1PhsJFNsoORoC7JiBQ0lD+RfKeYSNYSIpqPIrm15sbT5QFT/OiUi+v8RKGoGxzMBRfB2fL+zH28dv+LMdweGGi821Lq/sitTUn/W+4DhaDF0BK22wrxkMIkC27Xo1M3ENg4PcokfvrcZ4WIMf5KPkNncGb8Y+9L7A3Ah8KhgMAcQBoDCzBUHNbiuQwavyIwTwiJYfUSXOtQcjHdk6xJIh/aJWTX4OwMgAZkAbMwCrtOM1Q/TFA0CEYYGFKZ9/TetfMdfbB/TYM0tI+GrZjwzq/OyrxTQTOEL2EOgHgfuxj9TeSKA56ojQTwRbhlxSZwTIz8ACfMdcQo9MxpN0enpKACLAIAC1wl5fXwHAcZsXWvqyMKjw+gG+kM5PBPVhH6md2zEZzwBonMxnaXW/STerVfrLv/7H6S//+q/TT37x5+nNj74GDRj9CtgGMfTgiAmneJMOHvB1nx7ukGSHbQQQYpU+396k7z5+SL969136v7/7XfpP36mFCgEcdwCpPqTNnQAc4+NhGo/GbD83Ph7x9+GxABmjo1EaAsCBNlLUg9CHAt0B1CE2Jek+gD4AcpVOFtOB/BZXj2NuJHeUKZz/A8AB1rMawHGzWBC8cb0AgOM6Xd1ek/FlibZ8rNzXGQMGmQCOaKHSjluWs6bR+QV4bwAHxSDABF5MyrKTwlViOVRfiGPEe0KOLE9Z10Si2LJN1iQDsun7qEghn8eDjaP+PR9b4h65BiuDTsQeIpmw1q71Xti+sNsA6+AcAAD34OAgjY8O09l0ll6enqWvv/oq/ekPfpBOZ7M0H4/ZahEgDgI4wL4RoGg5kTqUqdVJMKGG78D9H/oANhOtUMQSh30J37EaL68hZg7mH8KMyHfRPpG86cv6Tftf7TrxmhL0+jzP1KG/si2hbRVT2yH8pmiH4ZZzuTgkTJVj2mgdJCPgs6hBrBhzxt6Hj9sGcJRCAXFolLOwY70CnsjG5rHSvSnyantBILTba4aQPbBnY+ivYBihbnNxS2U061a7WEKC1HPbOt3fOYUCmNOY8agS54jDmMks7kOYUDBq2I+r2Td9TpaJCgBh2KwgQLUZjZZRBnCg9fGA6+a4h8FNqm6o9qALOiK+wHllCzKHVCIeUNkpxy8U6ylMdY5fKT7mz3kVSwxHfDNioSMz8Hqdvvh3/0eafvV1wzXa95c6tmo/qZ0j2Za/yPqrAtlKdTRj083xdLeq64oNd4E3LL/ZV4z7SX/WMczye8mz6bUSV6l8zi1+Y/s5t81vX7ya+qbyS/uu0TXfz4nX1/fou9+umHrXWLuu1XWdXbH/Wj76ZGXXPDXmYwdwo2vtGmeC1uezTQ/d4c93rYHH35b3XePfZ3/23a/rs7U+3+fa7ff8vuNtj3VfWf9DjrX9DO19tEuPdeks6pgtg9wl/31r1XU+7ZLJvmfYpY/6dEBbx9s+7pTxdguVLsNRP+wugdq2mX4f4Xzupmnfa9fny9+bxjk7U5EoaSg2vtYmWOuXql2Cmj8ZAZvmvfibDsdVMqCLfaOZgCj03w1npArKbDPq9b3wc/vabdnYBuCon6drA+wzP13OxD6GsU8e2vf8vhusVyHk4KCr+0uf4zxXLTl6jkHucyDs89h/r52qujXLcxRd17i+rz7I+2+fEKsAACAASURBVKrHcSrXDaR5a4LrdeuSmy491mfMu9a8z9nZrkecwusHcOya77713O54d+uc59xr177qukPfHNXvFYBjkh4TAmEFwPF4jwokVA0p0MbkHZNY/kLCac0khgAcAm+oUnbBylRUGCMggKB4XQFhWTfLAAPhOLhHdRXR/Eb1R4JHh12zPjgfrQo2JmUe0ELlLq1QSb5ZpgUqnALMsXxYkpUD4I7MwIHABg/Zlt+gOo7Ks9owW8ciGKtiwQjMR/A5VzVE8KAJ4IigPh2akD8fpiNSkKt4IpDEtW7tuxzqMa7CwWafZT0WeRYcfg5sVZ6UHCuHX1oRrxp1rwiv/vnQHIkeJzUEzNCX8tu6rmLjBbhl0I7ZN9BegEEiVtCpig4MHAiYlrmuKrQ4CLGW5BpMB5X5kGYMicHiW6ZOreaCBCUleM9HjGcEgEPBGMuDKV8LCEHdC4L9orFErlBQ4Dnn+mP66qUErWquCnPRK9/XZKlA8IoBrkgG+XfOg6kfCALCr0pK52fJ6+9nVSAm95nmc2OuAdzITWQ82vK9kpuIvzgOUx3kIxXgHEdQrdoXEtDHoJACokDgrvhTlTwyvheyw7WKvR7BuQyGzWCJkhRRIktzqdND3DsOE9kTrAIWEdsrbX/ib0UULNUer5NF9W2CgaOm+w25AvCCqclgjsi9kfFgDGxv0tHjQxocHqQJWqQAwEAWjoP0CGBDBFIBSkDf89kEDAFTyiGSHx8+vE/v3r1jVReTzGNUZ47S6HCQTqcn6dXli/T61ev0+vUXpAHH320XQK+NwBaAVMub2/Txw/u0ZksQ8HZv0uMG7V1SOnwQaABJjUXQkbt/POyH5RFJVMmhKM6vwJIQDBygMgcDBZg1Tk5O2aoCLVTWSMrjOVMi3TdaU4hKHfwjCF4qSczWDJEUVoLqIW0A6MFSR3Ua2z5EQpgVyGydAvAGuBiQXpWNYUCeFbdKuNwj8Hl0mF5++WW6fP0qTU/nCWAEJELw3GwzstQX5gCgEwAAAOLAtfHcYG1gRWtEvSGHAnAcEiABsKOrApnAAggjrkVAzHJNe7pcCsxhUAqqfjEX0AUIsLPNChiwVus0GI/ScDJOZxfn6ZStU2ZkzFCFtYCXAHHg624Fpo817TRapqzXmwCMALwhRi0kz9A65ORkluYnMzH/QEZie1L3Ro9rtsxBImky5ddwhDYrQ+YMkEwE4AVrBjkdDEZpOB6rvUWAPwA6ISNHo3WKZIdVmxj7A+YZ4B8BLVztidY8b78DcAmy/yHd3oD9C4BSAGUAzFRFNeVhOGRCj9WLB4mV2FdYO67pkswcSOyjTcxsOkknM4wTtiZAbYcHBBzNZydpMtEzorUN1sgU/WDfuL1Vy5TbxZI/LzkeMXAAwIHxQCWYjhp+i/0grZGSK2z9U7eScd7IIPJg48qkZLQFmDMlQ3EdU5zj+mrPohZoReOqNQCANX7NYHVWaYMlJVo0YY1gX3y25L6KJA6Swdhf/t1BYEIggllCPp7ov5kkCp0O0BvWnvs1WgOpylfPIPYsaWe3Q8JYWVGOlk0ANWFsAWy1rwJAk9kzDMDBe0dk31CLJbB0IKEpHIVazRD4A51nECeTLMEMEwgmrlfQk7uSme1VMqjVvkHNemZfSL5Jwzci5Xo+9UcrtLzglZseaRWCSAuA2T6ibErpc28QTPtMoErVSBLkooQoYLAk9ETdOM6YLzuFdfxWCZIC0sxFDtn5qexmBt03GTUq76099OIqtGYlT2BVJOC3aC3jvuGXeH0NvKmBHzV7VvmsACb+nT4i50H7ICcos68cvmCLPYy2jHpNrdiKjx5U9W5HQFYOJFHL9aEPAczA/i7+djllmDFETFECI7F1VJyNyPyDxPtyJSAI7wG7GuwfUW3v+fdeR8uLuk2FE9ZqiaL7WJ/xM9EyBa9r7wmAyX+tmJiZZ8ygQV0V9pK6gkB+6UKdC9UaxNAT+iNh32FPoc8AUACIYwwfCInt2JsuLoCd5RxWMTqvoUFSJWEF/1iAcugN+CpgmQKIY/P4mFab+/TDH/84/enPfpb+4q//cfrTn/0cA0iHg+N0CCAn7aZYsO43q3TweJ8OofPRdo5reUfWq083V+nbjx/SN+++S//w7W/T3//uNwRwfAwAx2oDEAUSj4dpMpyQgUOsG0OCOAZg3EDLvQBzEKjB9igxd8GqJPAGmK8A4Bin0WAU71GbFeqVEEsBUAW0AaML9TzBHBudq9fLtEDr1NUiXS9uCd64Woh94xqAy9VtWt6ton0Ozv7agwJwqBVKHbesk7N+L7WJgVkhO7kVZuyt8PSteSrNgPtFNX+OyhpEXc5f/kCOrWSwhhLhPBnFmdwAjhrIoZ89iqI4GTckE4GVe0a2Kw4CAGXsiXzvAC8y+f/4SLYVADjS/T0BHNPBMJ3PBOD46tWr9MM3b9LLs/N0eXKSHtcbnhWQmAaAg4Bl2s972n0AJM14yVM6Woodqx0H4jn4HYAevMf+ONhW1e5MfjM9SrbcENAE48a+dGyI9tjtM4KJS4CGiKuEopaM6RnFmhHzVJ81+d44rQWjjTS5WIyyzcykURih/CCzLgkgH3q71UKlYeI438WnsRpvFIqF/IHlC3qJshtgPA9GLGYl9i9gnIEheh6xb4hNT2AH6YgYao5tyM8IpsCQvyxKLjjxnqgKmugHVnEX77EwOHmbZX0cF812z2CUillWmyt8EpwrXKCiygXFfmKsbIMYsS37GfZxcd53EY6P59mfqtraQGaCs7MyHYrTZYvHe0g/qQ2pzhk5tmUfx2AWXkkyZ2ZW7JEv/qf/PU2+/GGlN573YztG3o55d8W9u+5Qx/67Yt31Zzy/WpYSx65/3say3nWvEjcq8msb6Xv3xevzeKsgV/0MbR27bYb3zRP0XWPX5+v1om9QzeG2n7vmoCsP0DVH7etuu1ZfvL5LJvrkpGvu6/lqjPsPDeCo/Kpt8tOW3a7fn7cTm+/uWpu+63m+nvOZp/vx+4+2a813reH3vVvfdduvt/fRLj1W6556v/ccJfmWPlnfug6OYfSA3urrZtvXuteutdu1r54zbvpK2wAcXcphn8VvT9K+C7uP8t1HuPru1zaI3QtdABzbnqMY8+cDONr3bTxT9tkD3WlhkjnoBHD4QFwzcfi15r1a16yCLNsMQX0Y8s8lqFZGn52cdvCmw/h2beJ9N7LH2rex95GRegPWc7TLmLVlokumdP/CvOF5yY5PBOnKczSZXHbJb58CrJWbrh1JoIbD6WSW1F+XwuhTct/Hceq7Vv+81fIUPzeiPHptHyNABdeBOG6/1qdUu+RxuyH+/QAc2+Z9l+PdJ/O71rdrjrrmrH39PkPTfp8qSycppQ1BHGplgWoNM3CUFipk3rgD/SvAHEhQIOm0SgskLEgnjyrfRVqvlOhCsskVWqY1xtjdgsKJClcVev/xgIuAXRyYWd3Gw657DJdEPCmIEYxkG5VNWoF9A193SwI5lvdLATnul2n1sErre1Dx4/2ITpbktUPpyr957zXBeNJJujcPkJkBI96Xe71awxh0osC+bZIYJRSQ4FrmpDMbMEclgZkbvJ9ctRMhxgzgwJhUleGWE332S3quqvpokefUSHzqJ8e/q8osg2jMCqFDvK7rxHl9IFTASPNJ1odceadKHybrIHOsPBSrSbZhDVaEqLs1OMGCLPyGFVER76pKQ4AbFyM5wJ7jirFYcRh20F8E/PEVVPMOluTKkfq2le2uERu1F+sJzTovPlNV99jmiOZWfXIt+0w6dAI4lLRigEKLn0FGrgpSMEvBNOoG/qwgNauj4p8DWI3fY7y5H/ETz7wAWCxDhmpQ8h3UqaBDjWmpam80QH9ZFmJ/MWgTgbEYtWQ+qlpLTiP2kNu3KEzISvSQ63wLhXZK9aGrc43siGCrA4T5+QwgMpAnV+U1ZREAjiPsz9ANuWoPto8B/U06Ongk+8YUYDpQ/R8epAFABaym2zBQioD7HAkEtuoYcNAInorh4pOSmoNjBmIB4JiPp+ni9Dy9ZtuUV+nly5dpNFSbj9BuCh4+3Kc1ks7XV2TgQG9gjIsBYbBLBJ5J7BtrJsCRBEKCwMl4zAkqd7XmCOreM2H0+fM1WQ7AwAFbgX9Ihp+cnJDxAIl1MnDEM2JsaGOB70jWqFXKRm0GgrlH7ScE4GCVJPZHJHPZ0gOJYQR6oWdQieiKwdDr7P0dCX5QnrNFyWiYjtCC5Ksv0/nrl+kY7T0ANjg8Erjl9iaYIK7ViuRukxY3twQsQnDYFmaEhAj2oCjq2Wokkk9gqUJg3AFEzA/sJwAEbPkRrT/4M1g5NvdijQCzCZlIjhmMNmMH2ToAhkG7j5N5evHqZTq/PE/jGcaNpHYk9NGuA9W+yzXZP+6WaHsGmy2ww2q14XWYHHx4YHIHIIb5XF9+Di5cVPdR1wNkhAQ/KpKnALvM2MICOohJw41ahUALYQ7A1AFADOQFLVeQTCKAw5WIBhoE7TOZEAAA2axEf39zE0l2JBhWrKj+7u379OH9x/Tx42cCUO7WSl4CwMFkH5lcABxROx6MGywo+OzVp09iB7l/SNPpnDIJ4NBkMkjTyTANjmHPVFWPRNxsNk/zk1M+I2wZWqUARHIDxo1bgTcWbENzlxbLNX9eY47vkKzFbjPQUS0PlACtmBajWp/ygqRJJELEjiGFaD/BgXGDagQKcLWp5N2Vs7AXkkHIYgHRycboymYxEINF7GlWa+tLgU61UXDVOoEirGBXUtnJ7BwMM1rXlOgYQwZwSN/azh17n7AaNypogz2HTCEEn6iSHN/BpgEABkAmGJ8O3MUfZPU7noPsK/IjoU+GaIeDpBhkMCrPfQZHWyg/E+ckEsZsVRNMGxqvARQV2D/8twwc9ICi3VDO71WgSreVyT569svCN7NPmP2IAIbEPvTi5fmukjyuct51VqEfniuASzIgOwKtHwqAwwa6ekOuyH6aUGhf78m5sB57R7CtJNTs5xUgkhO8Tvr2nXna8RGMyXus/hufrFqnChFb+UxKgBqgVAM58ufjnNDwx3LrkAIS4lpVQW/JoxJSZqgwu4Z+Dz8nW/Ai+/l9ZOsIEEcATJx8B0hPbB8PZFVga4xo35J9/6gwB4gK8wv/JXs0BD2KcRD3I1CkAqogT+p2MA2qdvgFLb++fK4uYNLew/6GrRCgIxKe0fZNNtT6R/NkG0/9wFZYEwIqyRJ1fByAR7FMwbbU/whmAYsHEqwASfrwAnA/CgPu1tSLBL+SgWlGMB44bk4uLsja9V/9zT9JP/+Lv0jzy4s0ms9oH3E+EoOcEumJbJabdMifARYDgGOZrm5v0refAOB4m/7hd79Jv/zNN+n9zU36CLasu4e0ugsAB1riAcBxPCIIDYANMHAY3Aa/jzrxSM+s12VPYLfEaiZ/AiAQATgEimGrN7c6iHVy2xyzLPGcfb9Jt2jDdrcie8jtEuwbYJ4KAMdtBeBYLwXwecRMSU4B3AAoSGe9Ai73/q33s3HUzjpn0FOcc0t1gc9orUMJ/daCqHbRAtk2q3hblm3r3Dh/w7fkWdTkAWaadDI79JbBc0J1SUfZfoTpDvaJGsSh4gDOSQXid5sSyCAAHABewP+Hxz4dDsjA8eLkNH1xeZm+QKu/i0uCONBeEQwcBG7QbweAY8M2KmDXA0iSAA6cJ4KOAnYQ9yaAIyWeKQTgUPtb+Jr0GwLEgfnjPgs1XNjl5KthrATjZnsczCvYT8YkZmC+zmyZsSq32QgIBoGbOn2TiQNgGMx/ze5pbAznz/YxoipmacnFGqW1bH1E5PpUAA6CZyrfROsXcR6w/DAehdZ5RX4ZnwsYSmZyNVDAAD8yHAUILdoP4joGmGlaBL7g/LaAovi9jjvZZtmHyn4Az/01aKTEr9SWK0At2ZQW/9LYjWwPK2YvtYWiYJeWKFjoKKrS9xJbElA01i/Wx3vBAl9i7iUOzzkAS0yOGdSAAsdXtL9yjIhgRwA45Bzl62ZARyxoZmZRiznY2C/+7n9L4y9+0Ofy7Hy9HSOvfYcnfs6WZHlfvLs7zlsAvPXft+V2dsXT+wActT+UfZlqf/iefOn3BHB0xfIb92+BLfoWp+s6bV+4Hndf3L6dS9kVT++6xxNd0hp01zXbr7XHsS1fYn2wa26s13YKeFsXdqxBY7yhL6mFK3nvWpNdMr/v2Nrv6zv3dF1v2xo/5/7t6+z6bNcY69eee71d99slF13zsGv96nv2yeSTMPEe8t/e80+erQIstvdue8y1neybo779Vc9Zn5zsoxN2Ajjai/OHXPznXOv7bpza+dileLggEd3PyYjsCJfggedEla7fD8CxfVMU1oEsvLJiTw7kOpTX1RR15YackjJ33x/AgevUiN/nADi6hLXLAekzsn0yuMvY7LPefk/bWep2bpqGo3399oZvOJ2NCrfSw7gY+yJH9Vja8tvlxLWVUhm7sknNZ2mCDJ6jSP28fU5J13z37dv2fPcrQGd6m+/oc2C77tc13uc6Vttks4zs+wM4tum3hiMbN/u+unOfPdYn++290pY7XLs9rk4ARwScHtFGJVpc4EDfD+BYEcBxFwwc69Uy3a1XTH65t7Ofq9BhNytN66rTAuBAFRboXc1iIYQ/vqhXATkh1boYOADgYPuUAHAs2wAOM3CgqhsHOjNwOGMcTqe6Z9SUss2KIdshJzXkKCg5I+pvrURhHlCP4axvAOCoDpx6c1Qo5CaxouDFGEuISgFf9aI28wACDAoWKgDRDIg2dUIdtA97mQO0tkXxiTrDnYPMuL4Cgz7UZ0BIDQyJhHjbtskOqire4A2xbkQrj6jYcbDBDlimNdUFc34/J+PDU8zAmwgiYeoU0jAgQNTJxmgwcOL9WuNACG4otjhCESWwkgMF/nCBPTjB5lsWcEkeRGaxcMCnpme1LW0COI7AHRAtSwTiYEAtgizsY50ZOIpccP4M3OgAcCBg+MDWSaWFipc965Lq0FazcCjQpHd16fqiab0LAugT83zowB6vgIr3qMTiBRUMzevv4H8AOFDdpNmM4FrZcA2aYwcIFWs9SLhnDhIHgArP4RZIORlKwVDSwQFkB4NdrRQipgnQo3nYlSSJLufgvsiHdZmofB7S4f19GgLAcXQYAI6jdAz2BnwUiYWoZgVVNtg38B3AHiSfoZPZGmO1Ut/zADIAwHF5ep5eXoh94+LiIp2enqn6nCwRkh7oaDIoXd+kxc11WlxfpQcEbjHfQbnMYDvbiIBhCe8XEIFtCJgQGKnyFkkjVMTeAbyh5MSHDx8JMAH7BmYA7yWbwXzOz2MsTsDweqRQBwhDNX8G5yEJoJYaYuMgeIPBdbUQORoOmSBmRT6WA8nmRg9w9+/WtlYl3IDgj/uDgzScz9Pk9CS9+PJNOnv5Ih0NlfiFHUBwGq1Sbq+v083VZ9pABMKR9CXbQST6wdYhu6TWGAZvIAAu1iqwDinhxDYgZq6KOVU1cQlcY26VbB5wH7B6mPcU7T3mAeCN2dlJevHyZTq7OEujyTAdDxDoBnhlTfAGwDlsmQLWjQXGDvAI1hPgjQ3XitVtqOJFde5kRBADgQwxp7J32ido24KWLmAGGc/A+DFNo8k0WFgOVTkeFP7YGpgHru14lI6Hx6xQNguCE+yu1s/tYchEgpZsN2IpIXOImL7AfPLp0xWBG1dXNwRRALyxAdV89PxmleNgQDAQ7o3xgvUJcoh2LLc319xDSM4DnAGZRIIfzBvHx49pNDhK4zFYKMDWMEyj8YTPe7/BOtwTlIR755YpC4BW7wggWa3v0jISIGQDicpDBbUqAAfwo5STqDx3tWswcJR4aKn+ty0huMSgOiZV5HMwxs4vgWSPAwyiKna3hCxMDbCFpNhn+wIBIpzUk58oBZ99mzjLsn0B5Nn06Bn0qJYwZomgznX1fIB15OdAram3OitxExJFwRaC8UcCRtARMXCwyhzMGWTP0F5H4jGfryM2wGclYAMMLwIMsU1LJIBza5XcRiFaKUSCA58nkw70Cr4Hq5DtstjGnJxogmyLLVSSH+Mu01j8sieBJfq0YqHjtc1mliNgFYBDjmUjYM6q2GywI1lVXmn8ZP+5/T0/X8/ntgI44ghYB+y2nX8a/gITQZazYifzeStn3MrVs29hBy6+952d6vnO55CY69rHeOLLhN5T5X/FwkG/0SwzJWGW71Mz0GX2jmDfqVjmcnI675+oKgZYMVgaCNwIvVb84uoMwLhPgMLifQY5uj0KmRSQnAUIE3aGjB5qjUHA4N0mkofhW0f7QTA+IenOf8HYA3AcbQEZOAT8EyBNesL2rX1GNaiM+zXObp1ssWAMoC4WQ5O/8t4wyMtxNTMzBcvW8RH0/jhN0AIs2iWJsWpFwCTmQUcvnSM9XtgDtnGy4iUI8p6t2zBOAMdwTbCHHQ9H6QCtwsBCMB6lf/Rf/036L//qr9Kf/Nkv0sXrV+nhQMBTgFjBojAaDNJmjaKGBX0rJNzRgg4giMV6kd5+/pS+eftd+vvf/Tr98tffpHcAcIAhCnYadm0Dv/UwTQaTNAKAA2wbR2qLAr2J0wFsNdk3yMABAIeT7wK1iH1jLAAH/LbBiM9LoFsAOOpYlplVDJYl6PT+Pi3R+oVtVFZk4LjJAI5rsm9cL8TAAZYOzAGr46kfIBwVA0cAa7PguJigAj95P+adn0FA5Xwm0axAXfXBxQCOGoQU7TuaBIBxFg58PJg1+OVoM8A4fC0c/dBX9Pesj6NnCr65LawOqj6BNgEr5iOQJQmWP+IXZROHAcIBKAO8M5PBcTqdTNLFbJ5enZ2nV+cXBHC8Oj9PIzBZQW4B4sBehk8XAI6jowPaPpwlyPTFsx78d4FRyVAXcSEAPwBQxufhJ5q9S0wZAcIJgApl5ugo2iqu4r06V5RzlFpWxHaLs1QTYICn594ORGpJ/mm+MxCsAnDklrXexzny7sWP+9rpinOwwY0+D+qZ1BamyZZhQKNO2C4qgY3GVz4vGrjogo4cTYh1rxg4ZN9VaCGGMDGb2b9SPEvxngIUjcIYFm74nF0KMbpstosxaruWny2AU7WJb9vpWD0yx1EqA0xi8AbfT2YjgTnEQGYWVvtwEZ/I5+dyR/odwSJW+4ncS7EOXQAOyWjdXl77yWBHY4B4fcdnMqup9I/nhPPx8JDe/N2/T+M3AnDsiu/2uEWNl2v/o75e38/+8BNbuSVJaZ+8z3+zz23ZqGPT232y4oO156LLr6rvXzZ4uAoVmKP9jO153DU39d/r8de2qr7mNh+wHkt7zrv2Utead8lJ12tdY911vb6xd+3Xvuv3rXHnPO8BKmrPS9f1G9cOhWZPftszdT3DNhndNX+79ug+196mB7Zd//tcu+9efdfaNfd949s1tvrvXeu1Sy779lJ9Huwb27560j5KXbywXZ8Vfd+l33ftn65n2qZn+vTCXgCOepPtWqxdQr7NuG/77HMEf5cibivntmE0irh9z3rSbcj/KAAOV9JWyY04AvxRARydDptRxn9gAEct9LUz+Ptshn2MZNeG7jLi2zbYNrloGnFXUlXoYTtPbG1cIYkDEV4/f+0ctZXcNkWY5b/Vikev//4Ajufog7592+c4PdEBdKqfaoa+ddzm7OxSqn3y35bVfj31/x2AYx9Z3+V4bpP7bdffJnvtz20DcKBq6PFRNNkFwFFaqJiBY3kLAAfYN1BpvCCQA0krMXC4SlMRPlYixB7rYuBwdaQYOPoBHD5Ug3mjADjuCoADATK0UrlX+xSwcKw2S7ZQuSOA474CcFCCuBykB40stpgtmgHa3ILDdOgRNFWSA8nOAAjETuZRlsHiAHE42xs0mUUGHCQSYIN7IXIouXqIbw42idwuCwFUVwRGDUftmFe0Y9Jn6tnOZ43/Gnsye95VIr1qV5GT4lGNod7fcYCPcZcwfJ2EN3AxqPDZOsVVOg6gqB+35zxXjZTGKVwbJxOcYnIQzdqzgDJyOClKe5ysx2JFPCky8Q5QaWY0BvsQWoqnjE3SV80WUrVNEMQgX9EokrpYq8hd+BJe99xChVVNCNFKhqRso5VQgBD4XgA4AtRQZFaBCttv90MmdiKSZwRoGcDBJTcjTAxc0W4LTAafGMDhJ2z7aJyvYBbRFQoA0om5YjZqAIebT3cAOBj8VwIiVimCrBUwzcmtuiLIAbZcmeU1qeTDQZzwp7KLp55Jwcxr4Sv6gq2NGegCBiUCut7U7ntf0cIyiEe0B5IjD6TVHh0dpAkSBAN9YSUPcV+2Q0Al7AEDurPJPKGVCgKqCLaiLYYplxWEP+L70Cbl8vwivXrxMr159YZJB1SkFoCEOICYzL6+TrfXNwQpoPUV+mezbQrGx/YCCObekXkDjBMAGuD+7DM/jrYZYIfYABSwTuvlmtTgaC/x/v379PnqWgCTwYDADSTL8VmyG4TjADsAZhEmXZ1Ewb0DCFDAG2rHxaQRZArBUCRoRwAHREU+y4DFvpGpdckgEFVzqIYD4AkADgS2j47S/Pw8nVxepPPXr9L84kwBSkgWklyrVVotFwRvXH/6FFTUaDcWPc2p/wSp0r8HBbORNCYDgpJEYgRRwgztVJBMAqAAtPYAxTgB5oQxk+mkuT7g3OL9eCYmQYQSS/Oz03RyfpYuXlykk/PTNBwjGYNnRXsWsWEtcY+bW64LGDiIzdw8pAWYONaaT8w/ASMjtZkYDcFeAUAHABAK9HML4DkBjgCoAes4m7F1ymA0jjb1Aowx+RPsDmTgQFuO8VD2fBBgAbbJEU1+bGbOKVvEoPp4ccsvJjLXGwImrj5fpQ8fPgi8AdDRQu1fUHEOcAXBAUgAIvEXbUDg36DaG4AZtGJhhendmomsCdoR4TnGE84bq1WPUxqPAeyY8vkB4CC70eER29ssblcCcPD+a7VMAUAG7CmQlw0ATPB5AAyAPZY+w/q6Sj6vNQEOr1ebsQAAIABJREFUaiUi9g2xtpSkhdtO1OxaYqnIajlsvZg78AymzpefJRCBbBfbqGQgh/SWe6trzgSWFdOTchtKHkN2S+GBq+wrNac9EGPHOPQz7JKekT4C9WMF4IhAOl99hD4ogA1Tv4OhAzoBABuwpBhkgufBdc2cYWp1gjUCjIK1y2Dgim1CNR8urHDbUeQhDqLiP4AsbNGi+ZTDVJjGin9WrFjxo2SJxTRXbIVtlp0C21CtTwA48hzVXpQ9Hdvk6sCVE86xjSxcXpzWd8tC/V2PFhGMrsNc8Vyyv9K+fJuEsSsoWH8mz5UB2dmix3OYTazxyLKz+ZScE3SRMKtiIV33ap+nqNeqxA7XJ/ZTfm9VnqqioTgfhI9Iueu4Rva5KgBH8WvD341kre+LBJU/x3NTtE0hyDEA5UpYeS9GEstuSWb5AMhPbVIM/pBeuhMAEnaVCXnYCbE+uS2K9wXZqwjGCwYFgKyitQn3Mdmxoq1Z5WNS7xGkEsivSKLVLfPEiBfAD4MxndAH8Cn2sECdsuuOjQj04naX3sMCRdIVPzik3oaPgTYq0PMEr7D920IMHNX502xhaq8GwAiSq2ISwNoSsBksQ7jWdKb2agAtrvH60VH60U9+kn765/9F+ut/9k/Tl1//iAletJHCPECnsVEViiHu79IBPkPmk7u0inYkbz9/SL8CgOO3AnC8vb5OH2G3wcBBYCx8sSOybwDAgbYpAGlAL1LHJ9k8vAYAB1tSsWWDQHwGcADYAj8LTGwAdOj9wVQU7Rxsi1UkoDZ1kBczcKzAHIIvAjiW6WYp1g20UakBHMsWgEPoHhlCMU0YVJt7JMZRSnqv3ofWduUcUyD9dcQs2yOrXIpJ1dcwwBLU/nXMKjMrKhdNPz58HjNwAOxbABxxXZ81ZBxykwfZJrX85LMG64WeKeIgmbXI+kx6Be/BZ8SickA/H6Cf4fFRmo/G6XwyTRfzOb/eXIiF43Q6SbPhiP7qYwA4HjZov4hWRgHgcDs9OIAHAnBgjGL8if1IFo8AgYCBJ4oj3dKCiXXYc+wRtEU7OhI4eY0WQZoBV0fwWfmMhdXCgDWvr9ezABfr81MLwMGiF7RQCXZJz3dm4Gho/PDPNQayv3o8AfbL9i/OwWUeqlYdXFZ9VqyrQvj4nK1Vd+uOHK6JgcS9A5DkQhcDWg8P3f7NLWflk1D6DXAIPz+fv/Mj1r5B+WvsnHx/PWopIM1FPzk+FMCnyuYHB0jIegEs5VZx0bsPa0HQTW5rHHG9YJHD1oBc5fn3lqnYRYoPIv+jZktUa5k6CVeAQIrLCETp4lgBOOzDPAV18f3V9WB/Xv+bf59Gr7/s8ZSaL9f+TN8H+nIAtT5r/9zle233zYqf1uXLPdev07OUFsRdseN6v9bPnvWcHiL/qWuu+uavK0/Q2MlVLLPLR+3KJ2Q70Voov7eO0dXj2rXGfffqkofve92++a/lZN+fPa7OOd4C3vDnuuZ71zq2Y799stP3DLvWoE82dm3iP9Z12/thl27o2v+75Ke9Hs+Zg32e2+/pkpNd+7NLf/m1jrRg5/Tsfd86l1GB3Lou2tT1TXu5j3zvPA+3zol9uuHg48f3+e5db9o2mF1Cvevv+yz+vgK5TdB9kK6fpb2oZUGUpCq99cqVnxovV8tU1Z3VQOqDQf9ctBY/S6UdispwcTJ0pbYAmX7WDgf+bsq28qzNa9ZC1GcQamP1HAaOvMnMPNETwGk6UeW5+pRK1zj3NWa7NnJbWWyTz/bf2htSslJ6ChejXpKn5RrNxP+2fbPNiWt/ztVZOQb3BwRw9CnW9hjaOqVPx/TOdQ+Ao9YL2+Zkl7zUz9H+eds9utfojwfg6Brbvvqz6zk8fh7oO/bmtmt3OYH1utaffS6A426jamIExPyFpAZbqICFg3TxS7VQQRVwBCF9f1V/O8DfZOFogDf2AHCIVv+BCZr1w11a36uFCoAbt2ihcmcQhwAcYOcQgGMTAA7ZktqBYSAiDt062wc9eQWcqHViYVdS1Td7XIcNUN2kesDrAK8EPKobkDhxBYbWOpLJZuCoqwdy1WcxMLYfBjmoYir6fLYOPfWB5WkwoLKfFeWsjJiDCxHECCrQ3J81kiJuiaM2Kk9iZpFkcU9YzRHBG8G8wUN+9Jsu1NRN1pNsb4RvoZnNWAPvj2KUKvBdAD4cTMjrGDGdCFLlRXPcuZILy2ztX+Q5bem/5lzHMwSwIkbSUe2hkBDlMCfZooVKgGPYTgW1WBnAYSCH7Bj+LpyB563uzx7+UhXIUiBR7Aqkefa6xaQalNBA57mMMubZpBm1vvHeMIBDl23q3RIG84LtycDRAnBIRBX20tyVysr2Wlmetb91XySkn+jeAC6YTgNAl7zf3WvFAebMmqxAl6r0yn5ii4/QH0qmoiobzA4KVuHax+khjdA6hb3Jj9J4cJhpthPakrCX9UM6PjxOJ7M5Kyex3zarOzIrgLqYifBI/qLqdD6ZpsvzSwE4Xr9O0+mMgX0AOJAUYZI3PaZPHz4SlHCLBP9qKZpvVt0+MCmAADJbcKzQyuImoZc8VAsSKqAUR0IDyQEC6AjyQDJ7kW5vF+n6+oYAjuvra/4dyQMwgeA7xmB6cVf+I4mOZA3uyYQ3QCEB4BBoA8lxtBdRSxVWOiLIDSYPMC0QbDBU0olJKbXv4txEApa075hTJLuRnEViaDBIF69epctXr0iBPjmZ8/oEW7AlGJhHwPzwKV19/EgdT+aUSIhTj2PdyZ6hfWx6adFKB5MSEl5slQI2iQWTSQBwAFiAliiqdlPLBjIHRPKYCaa12CPA+oFb4O9ITp9enJN54+zyPM1PZ+l4qMTT/f0dwRtiVQHjxE26X23SZi1GiPv7x3QL8ANZFB4JyACQYQDmkWMBARCon07HaTQeFWYAJLhR6TtRhfNkNk9HwxHHemfAQtD8Y07YygLVoWh5gYQBqOWPTJGP5LqAZwzFwn4BAAFwC6qP44vAl7tN+vD+E1umfPfdWwI4AJrAvJAJJew02bqCfcNyhd2IOcb8XV1dUddhXKcnJ+n09JR0+2DawH7Ac4+Gh2k6HaWTU7DEgGYez4ZK7A1lmkCS65t0c7NIq7uN2qYQwIH2cmpPgC8BOqmZ8s9uJ8fAdu0DBWMGky2xnwHIUlVq6KporaAe3iFrwcQhhgok4wBeUHJFNstt0KTw3IoEa0PGnqGAClyraFdgvenxG6xBMC5ZYkq7kQLYgMwEcAQtS6I6F21sBNZV2xS1Xgi2MvtVQUcuBJP8F87B0SH1AarX8TVmCwABMuSvyc65gt5+slr0qGUAWX6iFYNjDPKbgqEnksicHexnMnUI/IN1Z0ukyqcQsLYAYmomjNqnzon+HNR2DMHjDnNbnb2V2JFPSDte0blHfXY1lP7QWB0PKIOvH6MAUfXYTym5uz6367X2eeQ550qujQxxppFvf75h3+1TRNW+E3TtWEVZOiWD6n+1z9+es/b5yQwcWBOlaVmX/QTcbV8iXy8zoDVZ8QQ6EkCijmMZwEHfJFqACQAvuh48AcB8OlPpdY01fA8zJTHh/ig7FnoZn1mzfQpsqcAXAHC4hRfblAWIwnucABKABuMfW1+xVZYYBPE3Xsdt7aLdAEEj90qcdsVdzErgM0wBmgSTEFrIHYtJw/vY+9dJccsD9DkZqeKciaFiz8OfgI2aTmZkaQRIZXF7Q7Ak/DS1xzpSuze0dyNo9SCDUhWKEdsV52Nzx/cPh+M0m5+kk9OzhMYr0GvD2Sy9+eEP0//wb/8u/eTPfpHucSaADhwcs1UKzsTw8ZCE3yzRomJNiAfO0jerRfruEwAcv0t//5tfp/8IAMdVAXCsA8ABhjq0TRkeobUb2muEng8/Db/LBqj1G1kgIpnKlitg3hiP0oQ+G9qw4HuwdhA4C8iHgWIleUoZYrssMXDojC0WDjJwLG7JunGzAJDjmj8vVrcJAA7LOeaRyeN7tVBxqxC2dazPJAZYh7xZJyj53oyp5r2dzxeVjgtdkpH+GVwb4BHt3qJPo3zfHSoB4LUvTx9e6EQythWdH6DtcgjNQPd89qA76Fh1ATcI/BtsAmGjBWI06AE+3rFY6O7uyBwIJpcZfPvROJ2MRulkPE5fXL5gK5XXFxfpfDZPBxu0PkSrlDVZNADiIIAWQGWCiFU0AamFPwb77D2I/UMf1jEMXAs2iOcUWSC3dzNzGq5N+V6v4r1xpgyAleGa5UwoF9lmUfoLhRL1vMay+NybWamilZtOexnEbPa2wsGSD/DRHsWsqE3gkEEjBp0QdGaGinpt4rCopcS+0BmvWPRglAhezCyXDXMjn4e7y2yyjAnl/pv8WGlRWlgqdN9KVtuJqyeJ2JJDMCCkZgB36yIXXtCTqEGbYWcUq3LLlIhVRdGRyGbEnCVZZ5Sr+JGHAJ7LhnF/Y15jznI75Dg3NfwGF09k3IyeJctPi4Ejs6NARlvzUuBUTWBNbetf/ut/l0avv9rKvmEfqfYltvlCfb6En6Pvs7WdLM/i+eUoYpn6ComKL9dpc5vez5Nh1GLU5bt1+ZU+N/BiWwDAbd/QN9/lI/b5bPv6mu3Pd/l/9bX6xtm3dvtcvy0/fetfX6vtf3Zdo2/cXc/Qde063rmPTO4j/437dICh+9azfr5ta1CPc9vcdz3Pvtftk81te75LrvrGuu+42+N9rmzuK3f1+9py1yk3HRPR1je+5h8CwNF9Dtx+Zm2fA/vmfJuebNuT9mNvm6uGPBjAsWvh+yax78b7COS+ineXcWoLU9d169e6BKeAE9zz3EiJ7DdnI54daHrkdpLKE1OwWriM3vmo2DZ2KYa6CqUWonxQjd7BberI8rxNRy1vhC0J3PZ9fK8+g9vlKLRf61I+7U2xS+n3KeW+de67Z/s+9cbatsm6DNyT52wDODRo3rIpo/sDOOq90LUGTWXfFE/d83kMHJadvr26y0HZV0l3rYMmqpuBozaEXQ5J317apRv6nLf97vHHBXDso+f69s2u8e9ax137p17n+lqdAA5U5KOCI1qoMFhI+l30dQ8AB0Ecqh4GgIM07WDeIAvHklWuTxg43PzB1NpVtakTCP4uGmsE0esWKsE8EIlRVEUweIcA3eMmre/FwIEevQBvEMQBFg60VAETx2ZdAThEG8zE+RMK6gi8RIDJvV+zDswgAAVIXd3NnwPAIZYD95iP6kqybyg4RCrN6C/v4Kz2U6xkAF1kviy3Mlw+1AOw4ZYgTOxEhaAOY+Ugb73SZ6dz8CP6BlcfZ8Ci+bk4QGYGjkhoxAE+lGd+DsyZ+3lz/jhO962OIBGT5ApG1wBHv1bb6uwUZlaMmDOjc0OHi4bT1TIRBHH1Th1Li7VsAjhaAZPQyk4EF/8iDtWtNljeX9pzBcThGhvJUVWZ5Ad0QicqlgWMiS+m1IOuNObagBmDg+JuQflaATiq5FiugvLYInDl2ifTsfMZDObICEPLZwRWCJ5oVst5jwjrYYSEfw7bGnVM8pccNK4r8V0w1Qzg4N2kBQ/GkMxvktsOVQmpqspSO8pjiVEp7xHBmyhhrarjQjVoH5FVoKJAjhhhAWsUAEf1yBE/1jOwtQGCoFhFZjPvCZRAu5TJcJBm41EaD4/T8Bh9r+/SI5L6rNZUVdzg8Cidn5yRXQOJTbBvIDmPYD1+xxQg8TmfzZmcvjg9S5egWH75kklqAEeY2ERCk3nEh/QZAI6rKwIVoN8PmFQC1fI9wSYIGgO8sV6u2HYCLVQgF0jkoMIV35GAZxIHAA62uVgStHF1dZ0+ff5M5gjcDmwdJycnrI6Fbid46FHADvRkZ7IVyWRWLiLB2gRwkJI8KlclNgcEHvBrrP7uuBaZSQC8AIDwbkMAAhKyrDZkS5SNUnBINKOSdjpLl69fpfNXL9NoNiWbB+8FIEGAVsTAcZWuP38q4MMDtHZQ5SvmBMkujJstKdyywSCPoKAGkAA2EuANMm/AfgKEgMpJyqMq8R3Qxmv4G96DzyKRAh1A9ojpJJ1dnKfTy7M0P52n6WxC8AWC80g2rQAQuQG7ynW6vbpJDwjIbyDHYuBYrtZMyGATDEZDJruQ/D8M8AaOTpMJKpixxurfDXsMsMx4qgpksHBgHmHTcC3oeQXolQxXQhwAjmOCOJDUgq0F04PYN7AbBGYySwlkbbG4yf4E/AuAQ9+/+6iv9x/I6rJaAaSjanL7zGZhgQxZV+O6mu8l5xCJi+lEsnh6ehJJLKwh+sAfEbwB4MpkMmLSBvt+AeaN5VJtU65vCd5YIBFHKnyAOFZk4MAXkqMGKWTb6TYH8ZyyC7JPYrwQ0BMAEoN/DAwininshUBPYpLBRONzbifCimy2URJoAtczJbVtG+5Hhg8wdaDNyHDI9ejyPdsADuwrs13Y/rltk9YazyJWHbGIuF2btC8LGJhQLoUL1sklcaVEkffPGGwwoyEBHGLnsc/kdqGSG3x5TGyxEkA1JCgFhCoJSfoybDkRPh5xUwV8omeRvqjtvM6FBcChvdp3XqwS9o34QbQGyy5LAWwCdCNgrOyUYwS2Xa4L7jvndZ232meNrnP+tjN031ll1xmt7Wdui13V96f/F5T1XffmfeEbecc/A8Cxz7mr8ywcSVX5cUHbRsdBrYvqM379eTNjOWFWA3JczMP2gRVQxy31OA9xlsgMM+FzGKiA7zmOFP6NvVbon/sAKhGAsHmgfiYAsgJw4NoEnsEGBQjDYzMwCnbN54njYwM4IKsHmYED11QFe0n2m+Gu/9xa5q4GcBD0AT/pCG2sCoAj+95VopTAsAB+18AyfBa6DWwZs+mcyUOMbRGASegh7GXoLLwOcAeZSNYb2lEwd5R9CHYS6VyeTcFwNp2n+fwkDScT+QvpIJ2cX6R/8s//m/TTP/+zdPbikjYS7GA4BwNMCXAeGZCYEJcPu96sCXj47uP79Ku3v02//PWv03/45pv07vo6fcBYNw9JAA7I3gEBHIPDAdn4yIAA+xFeNnVmsCLUAA7ofAE4RmTfwBcAHNCRAAO7zYzYPHQ1++08uxnAAfArARxgDrnjGdsMHA0Qx+ImLVeLAHCgxY5adoiCSi1UhGgsiXWBOKLNipSHtmscRHPS2Qw79fm2iph5j9O9Df1eM/8FCkSV+7VCMJuAj1c4N5KFQ+CNB4aRDeAoLZ8E2q7PMKGtnUyOMfi++TsBEZJzlxa6cITxiLCBsKXwxWEfh2CpAwsfwIxHx2lydJTeBIDjh2++YCsVtA5M0Avwfddol7emzAFQKb9BTHA4Nw3Rzi7Yz+h/ke0vGBPizKE2igJx8OwSLUDYXjBsvdhZ0WpX4A+DmLXvDZqQXjCjh3W+mG062BP1Sc55YeeIM1b4/mDRU+uOKmLqc6qrY+PcywIFg4ACGEcfiTbexSlxXiZA2606wkOJNZY/F2tegx7yKbaCkVRAFd46wHFqGxLFGWHvzWBaHVGl0d0qOJ4Hv+f5qIEdOfvejFs4HmAbZXuRC0e7jWyc++MsVjGsKh5ghs440DLu4jhFAIHhy0SRAm2i2bS4pMHIloE5VZov1shy0vRL9TSeFw2jFPk07IxWqfF03me1jX7xr/6XNHz1ZcOG+/pZl1Tr3PaVmnGeUFmWvQoRsc3/ad+n3KMbaNuMPZVcRT227bHiHGCMubS6Fcio/tc+F7R/tzz6Qvv4hW3fcNv9tvmv7b/tymO016D2hbvWumtcfWP3tfvmfdt69I17l8zscy8/Q59f23WPrutul6eWzMSvtaz0PeOue3Wpp/Ya7Dpb9O3jbfLTNW99Y+lWoUWnfZ/13bWXd8nGc8Za67td+73vun17qQvAsU1n1mtbn6v8ep6XNliv0tFdcldfq0/mniuLfXP1RGcBwLFrwb7vzfdZ6LZS7hvL9xljl4LuEngeaMMBEmVls3LBQlgbtzo5xmfIyQLddT90UDgNO95crq/rtoXI488H9+p5moLadMDq56o3WnvT+Rr1PLU3QNe12oqiayN689TXe67S7DMAXddpb4wuGanXeZuC3rpZa+aRnVVI+wM42vLbO1cViLy5tt8PwNGWj+9juHbt4Xot8tzuAeBoK+ZthmCXE9inj3bJjXe9w3/1fNXX7NM/z5X5vvXoe/Y+Q991na45qq/bNRf19evP9wE4DtA+Bf1RH6INCiotEIwCkAPgDYA5VtFbeAHK8xUZOEBRjoqjzMBBKuBoeYAEV7RQcfVm/V2BAfVWVQsVVSLr0BrU3nGItK67j5YK64cNWTgQWGoAOADkcCsVAjjW6e7xLm0eRRvMSu6oJOAcQQXXwA0HNUy/WAMoomengq0CKgiAEBUXNYAjEvGmYXVSTO0wSuV+Wwe315rvjUo3Bi8JimANcwSYM8Qj7FwkCZzEYFVw86SGw3ZdwfJoaoJsKZ14qA7QAeCQLjaIQ4fOlqlllY6DNU0Ah6tuSzC3gBtVvaE1qexiUWy5FY8xAPkpYj1RMaQK6AhlRBWX9NFTkEBbT+W1iNlpJ3X4d05vs9LQa2TwRrahAb+x//JEp1TUqXVQRBUuqAZ265R2cimAQTFPWS7sZ0QVjCucI7rJmVRSwlVW2A9+ppJcyjooB29MYxvfq6CF/YQ27lUU2gZwoEUIFsCvlb9pUCFvrWAIrl0DODSuAHm0aGeb/XXl8TmhmkUoB4KrALKDZU4Oed9HtWvRrWXPck/nqjBdnWokwGFImDpge4REAKpT7zeqrDs4TNPRMM2RFB8epcEx2DXWabNaiQ4ZVe/rO9Jdvzg7T6fzEyYY7lbrdP35miALtFVBZSN+Bmjj/Pw8nc3n6fzsnKwXI/RsR5/0oMzGeiPwevXpU1rc3KRHMDsQUPLIqj0kHRz4LQAOVK+uqJdR5QlABtv2PKagKN+wnQW+Pn78mD5/vkqLxS2D/k6oCPQxECtF+D9o7YJqWYBP6uBkF4BjBfuDhBJ0NpI0bHGh9ikAaiDhA5YLgAkBBICdGs/Q6gXghmOuP+niWW57mKYnaEFykS5ev0xnL18QjIDAPewc2ndcf/7M+cH1AIS4ub4SVTkAIbRlqvZFMBhBbKy6k88Eo0QQFgkV/AwggcEEBJiQ0UCMClZxZAcgPb0SJmxdFlXXkKnDg+M0nU3T7GSezi/P0+nFKX8fjQG0wH7GZwTgAGvK7ZVAHGi9cvCAdixBn4+EPALzWE+wv0wwR2DIUGIaNhHXHAaAA/OHVimj6SRNZtM0HE/SYDRKCMsjbI9qbq41E/gAEgikcXx8mI4N4IgKVrF8hC4Ds3qAhtB3nQCX2xuCLSB7AAJdfb5O799+Su8/fEqfP38mgOJuLfAGEpXQj5AxtXwZqh1AsMKYfQMJT+jl+XyWLs7P0snJnG1SkFgjuIptZAbp9AQU+WMCIZDwBDjj+maRrm9uycBxc71IC7KmYP4euTYGb+B7Bm9kYFqxMwYnUjkwDxSACoI5ogVJMFlgrNEWvgKZKe0EHSRmr0OCn0Zk0ggAB+ZVuOqoHFePe4m85p3vHQDAoUrJXHEfCRX5FAKiOGFMavU4gxv8wQruAONA7psE6EFHH/rTZ1/IPOTdoAk9p/QjkyoEpUDHHBO8QRAHWYMA+mr2MXfSGNe232jWDexLtoTBns7n7dDMRt5FD3e3WZEvGqwwERSqbT42BtvL5MrZAvTv8snNxAGWKFogJDXCvHmNCFiL1i0N/eeWEuGDFWL34uk/57xW3KYS9Ldd99j3vV4dN2hf179vO491+bSWa+7dSMzUZxr5WqXa2QxfwiLWdPVNtov2M/aNrz3exlwoA1d8UfuTkQbuirVkmYtEdRvAIdC3gcz2q8OXMdA5t0oJRo04bxhcQX3ixGQVxMw58gBUYM8ZwKHWKgZV3xPIB7tKYEecXwp4o7wGn1LMUAJSQW6R3AfwI3+WNktALxhp/tdOdEZiNwOb6dMJfJ7B2w9iscJetk732VDpQu87t2LRZz1ujA3vB4ADQAuDLNmyDHYFAFmCLQ+zbriFjr++SScnM9pTjxu2CWPN9z84ICAW7bfOLy/T/PQs3SzXZKL62Z/9Iv00vk4vLwioxL1wHgb7ARLiAKPBN7h/VAuVq5ur9O3Hd+lX3/0u/fI3v07/4Ve/YguVAuCALyBfGewbRwdiZiCIgwAOJbAJ/AvmIv6MJiqR8DUj0Xg0EYADQJABAMPRUgV+FNnPdMau292QmSXWiAAOgEPJwAEAxyLdANy6uE03y8LEsVyBkQoAR9hD2x+xb/Bs7cNXHwNHBj6U6vsGoK1qE2UfK59RDMwLh4rMhXwmnwHV0gR+Q/7nswPtgVqosE0QQRvB1NcCcDTOSYJT5st5TDpemFnDpwKzbOgMlMFoYbPdHo3yRmY3ADjk24+ODtMYjGYAeKSU3pxfkoHjxz/6On356mU6hkxj/wWAA/4TTo0AcOjAqz2C+SdTVwZw1CwVSa1Y3EolGAAJKqFttJ+uAZNNE/4rvsxQlItO9Px4D/QC5wI+bFyjBoT62FcWpbRQcYxBxS8C0xCYSX+yAvS1ARxm+coADrSElH9c2stpXTIjUpzzdE8B73W2izNesB25sMZ2qwFAkjBm/5/nVrapCqaIYMgBCAWgZvkcZgt3mUecI83UXYE3nsQrDWyKk6fts+Mwtk+KGzWZTVs5+/BtDnkWMltIAW6I6SnbUE9NMHBY36AVFd9FlKz2cI6lxB7La1fbh9zi9GlhSMyGoD15bp+MvuzBar9T5lpADLzx4l/+z2nw8s0TAHM9v13xuPZrbb+pL5bb51/V12v+XGTCa0p/ORglaz+sPaY+v6zmI2n7fV3jq/2ito9Uj0mA5qeJsm6/+Om69c3ZEx8w2/76L2WvtP27+l2+R9f6ZvvRuuyucdV/33XdrrnI+iPuu+t+Xevad9/2XDy5dhux05rbLpnqe4aGTmjlQOtn3DVfu67fd62n0tAswt41R+112CZHXffqktO+td11zuoa7HiaAAAgAElEQVTa12353HWNXWPsGm/fGWjXvfrkpK0NntitLTJfn6ka+7YjV9t13drm1evQp9ufK+tbz4vV5LKFynMnsE9Y91UO7cXvm6DnCMkuxdO+VnsB9wVwtAMudKOyY9cgWttj+BHFbye8ugxVW4OFEvNz+HBaf28LmQ+17Q3cZ5xrJVPf5+l19c6u6/Y5D12Gr2tTbZOVXZtiH0endv4y2roCX7RlvX3P8venFGQOCLWV41PB6Adw9O3NXXtW9yx5n7w/cuBX6q9rjtrKo894tJ9rlzO1z5ib93o6/q59XD9H3z22yfg247tNkbbvpURolUiMfbzLsNRy36U0djlueyianTR+29Z415y35agerwEcjwmVyThkI/h2nzoBHG6fQjaODRN6q6UqZMXAIcp5AjgQFETivquFSvRZd/93H+hN550D6hUDh/Q6whFBXRoH0c3DRgwcD5t0RwBHBJfuFtFGZZFuNyt+kZ1js0x3SHIBwBG9cHltT2LVtzMHhqsez5QF7cwGaAP0sEyEsBJNQWVXM/GgzgB0aemlg3thWMhsB62gp+Od5cgTFOCNCkCW6Uav3QBwxAGWNT5RpaLWY2Yb0AOTkLQGcESSodUkON5rU1r1P2VFZJPSjDPEyLqu7+pqBQ+iirgOiFfz62o3tleJQB/zH1WlTQZsRMInIiU5mImgG0KcSCY6YWITrjmIsWVQzlOGjgw2MLOHE00t20ObSkWrQGrD3aiDhjUAqPWzjLN1qXvqmnnDIT7xN7gK2LIjuXHpmJ7Dc6jv0VYHc+yyyAisaIGir3sxQMVPqMAcslWuvhFwA3VsDf2bK+TKHGfdVPHO5mqzLNQtAAcmg5G6eEMFvGHSLhg48qZ1a5caAGNHPzPZBISiih3khGP0bxboRMLhnzEKJpUyXbmqIbl3iDMJ36BFA1wAHFF1hGDg42M6ekzpCFTSSHanR4IqAOCYTScEb0AnIvmOLwArEEgFuGI8GKaX55fpFD3YRyMCFK4/XTGoiqQAqjFHx4P0+tWr9PLyRTo/O0unACicnAjgkS3fASmPxaoBUMYyHWH/s4UFaJcBGhFtMyTuDhW6SFivVgQTkLqblf7HlAdU1DNBRKYI2IR1evf+Xfr46ZMSOemArAc5oY9KUXw+2BlA6w2ASamIU8sJ07wTxHAPEEN83asFBlg1ADoAiEBtEwSswHMtbxcM0mLNxrNZGo7HjMRC7AEAQfAQzB2nF5fp4uWrdHJxnuZnp+z3zkTXHVilbtkyBeCH5c0tfwczhJk+sBOR/Md9CeDAdaNykgkUVE9izyEAH2wITCDBPkY7CifJuUVzS4gCsFDLmKgMRIoAybPBMM1PTtLJ2Uk6PQOV+wmBB0hWHxzgvWg5IhALGFoWGDtAOliK+0eCDbCOTPyBXhvJcSSVosXJIQAXAF4M0I6jMBjg5/F0lsbTaRqDqQTsDUfHnLNNJAoh8xnAgrEGI0Rm4GBSRIkzyDkLc5H0s59wd0//YXELoIvmHG1T0D7l44er9Onzdbq9hZ8BFjBUkorJigmqAJpgbcVsAlYMtXnD8wK0ALAQ9sXFxRlBD3hGwE8wFsioQUB4L/4h2Xdzu1BboMWSwJGb2yXZNwBUIoDjbsOKZKxTg32jKCf5+RmH6GRtMHCAxQXyHO06itYLex7+hoLQnjtUWwfQlYk7JWP43b6M2awqdgq2B+Hauq2QAvpYA7cKYOsG7Llol+LEs8EmBG+grclomNk/uJaYSVb4urVDVONm1isnaAU4lSmRH0FQWADDxBIUwBAmJG0Pw0PLCQgljfzP+oW6hmwdSPDo7C9Aj3wSgaBwX7HKkCWGfibYZwpA0tc1mNhG3qxX7RC0f89njlyoGl3lubBaXb9XfkNU5LIatzDH1Al/+VHNf+2zTR3k2hUE7Tsj7zrn9J0nt92vEXyrHqHvLLoNwCEfWud4AziMxK2r9NvnoTru4b/VfgtXpPIx2u/J9zADx7MBHJE0o59bgCD2z8q8t9oGVn4xW6dEywEzXeRYUshHjgGZ5CDA5AJZPNCGmp3DoK0M4OB+F6gvAzhYrR4sN2g95Qr8ANWro5wAGNYftNPQtwF26k+xGXQTLBr5bKCEL9bYYEmDsrhPowBA62cAsfSAW7lBhrDmaAs2Q9u5sdqFLJcAmK6o1+FT1HIh5rDbNCab1zC3T1qvl/SnORbqPvwN+vOI4I35yWk6GgxpG1++eZO++tEP049//rP0+gdfprOXL2lf7nEehm91v0nHcY4gA8f9msAHtFD55u3v0i9//U0AOK4ygAMsHGLgSOkY4A2cIR8EYkHLF58OCoBDdiXq4vmM0IcAwY0CsIH2KWgPNhlN1WoGrG7DYNpyI5Xwn3VmE8gPclQAHGqhcrtc8hlulwBx3PA72KoI4IBdrwAcxDvFmU7tOZ62UCnsG4UVj6DIGtD2XABH2GLtc7VNpf+TzzxiE6C9qL7YRqVi4iBQ2383iC/Hgpttuh1pjoYfBchhFgH413DB4qzBdRTiQ4AhM0AB8E3wxGEaANwIewkA5P19enl6ll5dXqaf/ujr9MM3b9IUdhMXQiu3AMDyzAGQajggBnC45ZmOPGpzQf2OKSKAY5MeCCDfEPwihrAA+NCOYk2iyCLWMp+GAgAsFLv1iQDOWF+DodqxO47Ay86ze2GcoN01YIO2WwCObAtaCWTHDrLcQHcDuEb9dBdAY60Zz3jhq5N1JIN/BCgtgM3SmKNulclh57hK8e90VlcsiOcRAFx4RhVI1Cys+jlik2QVKiDEEm8S8KVty/Jz5s8oWIL3ORZgqXryvWoFU3aD9oDHp9iCgxPFD+EZOFwyx38EwC1jhH5qxkUcKyntV0pMv8RgMluK7bJO2w2zrmWp2Fvyn4ve8LoodOHBFmDN+X/3b9PgxWtdvVUs0uUjee7bvot/7/PJ6uu3fZOigpoxtLLOzZYp7SKi+vN9126+JyxGK4e1a+y1b9j2NYtf1k7ZNpPoT/yqeGHbvetn6ssRWNbb89y+btf8bMst7Lpe1/W7xrgtt9E1J/V1+55hn5xD33WsM/adj11zVF+nfQ5q76t6TF3X3XV26dqr9RzuMy/7nFcaz9QBdNm21+rrd61Be05og1oAs21y1HXvfWR9l37om9td1+4ba60N2nPet+cb57Iunfz/AwBH1/q11znPyb4Ajn0XfB/lsG1j14q8TyBqBb/tWn0bqb2INfWXq1dFF69/NnZdFbLlHk4KdBuVTiMbNF0lu1eepmvsdQsVX8/ztQ+AQ8/9tJp3lwHwPeiwtZKNbQNYX6s4CU8ribqUUJcRb6/vLqW8r3Jrr4fHWn+v177+uf2M1aoVJHDAq7fNbdkruwEcu5Rcex0kuKwLLo5wBTTyi30GYNv99jFiuxyHfZQ9H8H+/ZYPdCnlzvnoQdducyD6HIRO5yq3eZBp6Vr7P/Z879KZ+8z7Lidnl4GpP78vgAPBmA0AHARxbNjv/QkDB9qnxBcBHPcB4KgZOOIQmkEbUT3bZuJ4wsARYId6X+A5NwBjAMSBJB9bqKzTAtVBAHCsBeIAA8ctqoY2aKOyZM/mO1QWIQHtyleetB35LFVCBnHUetW6icFQJthENVoq2HwAL71BlUxwxUgE6yNhIArN5kEt27bW4RLPjEAl7WCJdkRaoNhEyYCogp/okpwXz9ESpXd7E+rxpxrwlIPpLeR94wyneXgKWqwC2a3qSc2z2UQikR6BECaxDOA5jCrkHGBxuxrR3qqFSgXgqDZW2R/NCq9ss8nW0NQPXfaHrzkxnuem6POmD/CUbpuBmgjYMSRWJbVYY8dysDAUQKVECxX+rQb/sIpXlcb8YpWbW9VED1oDfCzjnI8KwNEAs4nmNIOKjIFtAzhCBjmfDAJKgDQOTXjWpzWrCxlB6priDgCHna6KCQPX417jfQ14icRc1R/X7BtFx2vvud4tRpYrxo3/EGgjAC0RkGPKLe8572uN15iUqAltBfq0tsbWYDqR9D9+SFEp98AgInqjA5Axm4LRQpVySPSj/QXBG/cPCfVM09EovTq/TPPplIAM6Nnrz1cEgIzR0/x4kKajcfryzRfpzctX6fLiIp3MT9j3XJTaAFsoOYvEPkAJCLIjQDtAlSIosuP3FFV3AI4AwAF6cfbIRssXJxkP0JJE4A2wSJAxAgwKq7v07XffpY+fPvJ5kPgA6MHVfkhUo/IfSWAkQ5AUwRf2kv13iAd0nCqHAWIIFgqAE1A9iETKaMS2H8MxABxRZZkSWaAA4HACdDybE+RhoAF0P0AQoDi/fPU6vfziyzSdzwgGgd1w0h+gBwA4bsD4cH0tgOJ6ydYxs6mYG5B4x9ixV0h1zWS85hpBb4wbTFRMuN1tCAQAwwQS5iVhiFYXARJihaQo3VEVje/sE06gwiGfYzSeppOz03R2juTRLE3nk2hfITYdAzgwDwBvrG4XaXWre6KNCpmyUIEIlozBMUELR2jBg+D88RHnEowcNSACegCJ9SnYXzhX03RwfETrsgbgBdWVAfDKa4okOq6HcZPtYaDq1mBsY9A8QI8AzIA5BXMEAA7mCK19Pl9dpbffvk9vv3ufPrN9yYIgIbJvbMQeAjkAYwbavTj5eHt7k24Xt2nFxNk9q5WRzAMbzeXFebo4OwMdCdlK8IVtBzYOzMXh4bFa7WzuuV6oygZ4Ay1vbhardBttggDgAHCFwCUkOqDPuCcK40Y5k5iavpxVKe+MY4txAmASVyeLhcXjkyJVaxK1PnEyEUke61cnNvE9692wB/atsIb+wueQbK2r7iGnlFl8AWQUyQwAQwTaGAnAxGSgQFnw06SXsf/VXg9f1tOhpiPVCqan8DOCYhxJGCdGDY4ygOMgAIj2H5quhZJ6dZW5K83ZngdzQ/CdKshpmuLM5/koLDECKlH/0g8sbWX8Htsb6v2WbdN9iu3T4SKqd6MlSj32xtkk+32qxLVv3j6/dJ1L7NLUf7Me3XWOaJ8h8Ht9vm/Y7rhY12f2iU10fa7Y5uKDUY6q5Gr7uZ7EK1jd3s/A0R7btphG13nRr7l6nzYl+08CWHWdtbwf+Faz+dEvwzlBbITyvp62DcxMA9Fmwe+FLVCrLfkgYEawb01GDTPUks0C+zF8b/ouAlGTKaNOyKOFChg4YOOjvQrtR7w32/bQCT6joJUW219Z11QsPrAtsF0Eelb6qUtWu+ICaqcF1gax6tQgDrZfi+sWRgagwZTcxLiXaB0Regu2Gnp/OptRt+N58Lw3iwV1FO5vgBb1+81ttH46ILARqgA2BCwSZHgaDhNYLCADsMuTKVqXzdPp+Xk6OT0jiOPixYv0gz/5UfrhT36Svv7Fz9IQQNcoZsB5OJHVUm0sUHQAJot3Vx/TN2+/JYDj//rV/5PeXV+lDzc3abl5SKs76GTYdTE20UfFIyP5H206MbcCjQLEF0nnfAwp7bIM4MD30WiSppNpmo5n/A4QrVgfVMxQGAEAzNMZjgAOtFDBWXq9IhMVGDgWAHAQzCEgx2K15N8RL8jMi5Dnin2D52q3A/OeqkBU2HPCM8R5hgD0AIDUAI4MnI/ksBAJYQPD3gY7hkCy8u8b+tRAdfQNpKOuA48AHDpP6vewD09AHLhkE8CRg3px6qC+CwCYTztopUjmqWCmyOfvaMVHcwXgRLTi4/kBjwZf/O4unc/n6cXZWfrp11+nr7/4Il3MpmkKX46sfWu2s4VzSe7G6Hhhe29bl2MI1XmH1wf4JhgAxTYXrdECjUo9gfNJ6GDvb9njiAkEAwZAE/ApfLbynqttnYFCGQcRTBf53B0AR57t2G4s/OwWqMF2rPaBar3Nsdyt8/OoeKUCcMT5EmthtlifgzW2wjC6zSbXtgc6DWcojiPAEWxHQ+CtWU3QEibgO6HjM4izFRsyA4MZydqxKa+FgX5mA6EQWNbDQVHGwf8KWIXgkmhx6L1QfILiA9mOEzBWsY7w92gP2I7Zyz9ysUvEUNjKr8R9ugCVDZ+mAnBwrkNw+vwmrUeAPyPWcfHf/o+ZgaNtx7t8h3YMKM9aCwzR9p22yUmevyr+Uvyc7eANv6/Ld+nz/8yWW/RT+CIdSeq2fe6aI85TzWbeunFXrHrXfPQ9T5ev2efTdfkbXXNSf/45Y+16hif+adxwl4+8zTdqy1KXzPU9Q5dvmsddgcT6Pr9rvrvm8z8XgKN9VvC+2jVfnc+wZS/07av69S6ZrNexfc5qj3GXHPWN4Tl6YNdz79qjXc/bliOfeXftq1r+O88EXo8WeKNLPrt0Vpds1PLxnPnum5deffDhw7sm9LCaua6N156sXZP3nEW3c7TrM30TtmvR89/DeZegq/+kKRYVpCwtVIQ3hQ1R/9iGkXWSNoIyXLRIAOleTUYO18bkVwto028vn1H5zFNsR7X5vVF90G6DOOq/P0WYliRzLWDtjdcW2F0ADgtuW2i7HJb6Xg1jkKvQy2FJ01nCVNsMo+WordT4u15sPmZX1bNfC7Sx/AgnE2tHrbmIuUracmDHqTV+DiBXv2VV1BjXc5Rce93KfBvIUc1fBe/uuseu+z7H8O6jkGpl19zDsS1yYq/DLFSywns9WdvymS5dtUuftZ2UbXOzDwNHp0y29nTfWnbNU9czdczS3gwcu6637fnxt/bnuwAcSGqAgeMA1OZgqrhXUP4JgIPV2eu0RFUsElyrAuBAUubelbUB4PD8ODjkilH8Xg6yUVka7BulhQo2eAlwKygflV+PSCLdCcBxt0oLMG4AvBEAjhv8zteX/BuSeOz5zEgYcrtx3aA7VVvUGsyB2AMq/52El6ZiYAvBtYp6mDoefd4ZQCto91xBYrvDgIR6yboHKtvERDVr1qQlW5ArMzKTRaOW02AAS5cr/WLL8aFa26+hx2XPHEVoykm8Xh3+3f3iqa4pAAbLou2e7XkBaTQBM8UeyuZjwEx9RUJUt68O/q7GZEVtVGV6qDWTSdXWpb0/ahusJVfNFKc9H6p97ZZ/Udsgv50LV+xX8/p6pvxariDUZ4ovE21pGNFx+xqTJauCR1U8qkqS71MAHMUHCDCMWTgC8KOEhO8pObH99B7NtjTmOOOA+LuSF0waMAkRQMQI0BadHHdxlKic7sRQk6N1WwAcDHwWjekktcajC4vdtmLYikBVluEI3jAQFR6blsm/BbTDwV/THseOkP9WqvY0HAfycq1jxERK9ZOSfoq2o/ISX0N8PaohDn5H8hbJUIA48A8BVgAG8OXe05PBMM3Gk3RxcsI+6HgdiW4wFAC8gb/NJjOyc3z5+k16/RIsHJcEGmRAwQGYN6Svb8nMcKOAIkAZeBbQY6+WGAADygB2gMmByXX2uFayDIkCA6Pc6kNtQMDugJYT6/Ttt9+SgQOVrKJBV0UrAplIgkwmIyaE0YpFvruq8AuAA+AHVQyj4pMsHKB0xpIdJCbt0RYFVOf4GclvzBsBhUu081qKCQLgkMmEdMALsDJATx8cpMlsls4uLtKL16/Ti9dvCFiAnUE1Kei/ZdPEwHH96VO6+vSZ84Bq0ulUAA6ANwBOwH0wJ6wsPFDCibL18MBqX4ARAE7A3JN9Y625zHuEyRHXEivxhi8COJhgl81G0myEdjOzeToBu8r5aZpMx2k8GQZrlsAbWDes13qxInhjDbaK5Vp2anNPIAKC6WyJAtaJySiDMcC+cUhQx5gJr8iMRcucUZrM5wS+oH0KkhoEMBA4uRGbwTHAOUOurZL7SigJwDHkPmA7ibCtrvRGOyDMjwAcWr9Pn8C68TG9ffs+vXv7MV3fLNPtLcAnAm/cbx6ZZJuCFWSC9jkjrh1a1Nzc3DCphPlAEB5Jt9PT0/TixSVbpMxn03RPn2bFCmmMc34yJzhhE21R1us7tk1BCxdUZ4N1Q+CNFeUEfyfQKBKkUqmm5DeAzb3UtWfEYlFsiFuHVBjEWjtxvgIXo30XCU2yRmC+ARipKpOliZr+NPcW/KsASnFdjo/5OcimQRxtIEfu2U5Q0rEquAHeGGvvIjHJ/YrAO30eMdcYwOFEGVnWqrO5UBUCpDDAz2cpDDpga2GCB8nfSHgTPAbgFpPGZuSQeJKJBLTyFTjFoBJ8BsAtziITPwLycT5CXt16xtWw8tkE/qD6djIqT2uxVTIXkSzscOrdjmhXDEbPVPrIty+1zxnH77Ev3XXG2Oe1vvNm3zmsL/jVd69dcxGw5Cfnoc4zbVCut9k3/Axdn/G4uvxAuQRPw227ABztz9i/Mz7Wv2OPoHVa5c2IDaBqjVI+K7CIn4EMHBUQnp6XP0fQg/wx7ePir9B3sZ7C30L9gjEDdtUADoK2yCAYFfMETgrMAfAI2TvgGwdYQmwx0W6IyTeBGtZ3YrkwoKxLlvMzdggJrwO2CrQ9ADAh7LjBXQCsQg/4LEFvHTl3tCUJm+uWLm7BMpvP02Q6IXManvPm9pYgRsyf27tBn1PPL26px2bzGfUdmDKcrIadANAB6wJA5HA0TuPxNJ0RwHGeZgDMwjcYj9NPfvHz9E/+xT8jA9rB4SP9DqzZ8uoqrZe3xGLjd7TzfH/9Of367bfp73/zTfqP3/wqfff5c3oPAMfdPb/ANgU/gA1TmMCXLyYXOM5JFWidrAEVyIEMRwPpb4E4pvyaTef8AigYrVUE4CitVwiCkxMrhhUCOOCTieUSQI0bMGYtF+l2BeAGQBwL2mEAONA+RmCcAirPa18BOHj+wI2CgkGPZIaW8LYz81L5m0bmU3YA7ivwhryqFrAiAzjibJLPbYFwMIgj2poSxCFESwZw0OblZLhjwHEfxpqb0Vwz/eEZda4X+4ZAOIIEeD0L+CTkGvYqABwEUsB3RAugu006GY/T2XyW/vSrrwjg+OLyIp1NJ2yvgr+DCRXOpRg0BOIA6IKtTiLOICYNxdnZ4gbzF3rqASxncR4griUzlartn1ollfMZ/dQ6mRugNbN6GcCRi3fCnptxgqAznegy6wP1n68LP9ssWS6eCDat2g41dHy0DSFYKNq5gAkns0XEMTK3UHG7FZVLRMs0rWfWq/m0HjIUMlfbm/pn3FegVrVQITDkUP6TvtSuRJJRil6yHatAKgVYFfHpCuxR61WqiQDOCPSioiHOU/ht+K7tHXHz6pwMhhOAxnOiPwCespHaef7XAG/oIarnLK0xNSfhG+ewfMXGEfkeA1Nq8+D5LLZWgpfnowfA0b5GvS7nf/tv0vGLV0+Aq/rMU8bu7HtWYIvme5sGrbgSlY+oBEd8rJXjqdaivhd/znkOxwv7sldlDB3ZKa117C+vYPZ4Wr5P7XdmX7cC1rXl3TLctW71a21/tstHaFwj5qXIWxWbq//Wyku1n+upZ/e0mLvtn/b5w+3nafua9XW2+aGN62TDUcCLWZe1Jikkp+zBVu6tyyfN1wqfoX6P0pnVVfPPmUqw7Pj6fdW46vlt+3h9a/7seaqBnaGM2uvqZ2l/z1qrA3C1Swa7zgXtz2T5rK7fd3bru177PNU1P133fc74+sa9S9Yb8tKR622PtViIsDFxY6nAsmr1PrXc+D2NPfwHBHD07ddd8901R3qc6nmyP5DSAQAc2ZA/MRzdVeTtBdp1aH7u4u96/7a/901Qe7FtxFVJWvfHjJ9DCTnrkQ1eBITt+Mn45a1bOSSVAbQzUb/PySIbVSeO8u9xzWrgdtSzEOZDR3cVsqskNF9FAPocQd26VAfVguN71gG9bUrC1+pTGNtkJl+3I9ihKaycuy3KskvJayZKmkU+pQNcreBni7JNt/J7/LPX3oeCDvWVZaRPtdXy0x3k6TKYXXNY30FzXym3GEc9rX2GeNce3KWImsZcv+1yrHr3bmPzds/hE4Ucb8s09h3X2DV/256hexRNJpVtjlWf4e2656653vc5tknfPn/b5rT1fR4B/elszPYp/KpaqADA8fiIJBLAG0rmNRg4gqLcAA4kXwDiQCsVVB7fowIHSagOAEcXA4eTeA7a4RDJXqfu++g+pEEzqd68oP0Nmn0ycCzT4m6ZbgjgWKYbMHCQhcMgjlVas+UKqqCCNjS3NnEiNxD9+Dv79laV/22dHhT3rHZgIjNaqAgBEOowWqdUdDVOuitB4CR8HLArYKB0QaF4zuANBlNtM3QwzsEf3lWh8EJUpUR7REi0333dLNS2lMUgYsfovO72L5WxjFxG3L060zedmaZtKgBMymv+KpWYfj/jZq7sCJBBXUVh/Yk5jHjUE1Yd772MifNUhb4rttrgDbXI8BOIzaMAOFzNkv0NJ+TymjVtee0LNMAbBqnGncozu8976CpOUQQFUS2UEz2R8I7WQgzG5GCOK7jNJOPKFi10pupFQjVYNAqwtQKpOHkVVfPZtgdw4h7B7QiIKpBXwCnlLOrDaCWiEdD1ZzJwKCspCRaeJ5uF4snnKjpFPRXobFSB4AW29ql8kaioawSeYm89CaAqWpF9Ms4r8ylKYLiFSjnwNvdtljkiWwDgeGCLkyH6WKPVCRKx6SAdI7mZK9AHnEskSq6vBOAgyOPwMM0mkzQfT9N8Mk5o+uCEN4ABYN2YT2bp/OQ8XZ5dpC8I4HiZLs/P0gSgEB8mUqJeRnsKgBMAuHNVHlg+ANZAmxRUCQJYQtAB26YIiCc/Wsw21AkRGFXCR8kbUJSDreDtu3dMfCNpwoQv2nMEyAFAFSTQUXWPRAz1JaoEoesjOAsdB2YDMj0xCRBgoQhEAkAAxgwwcAgcgrYZansCYAueYzRClekoHQwGCeQvV4tbAjgAhEDF7Msv3qTLl6/SxYuXEZxPZD4BAACfxxwRvPHxU/r88SNtDJLRAnBM2N+eAAUG193G4ojPxbMLqoEXaAWCdjgAhaCtB9qKoQK30udItt3HHgn/FTJqAAf+BnDW0WiQJtNZmqEtztkpW76MRwBhALwCpiu3vwHrx52YLG4FHrlfA4wjAAfGgGcB+AFfwwlaoRykDfYaWYDNtn4AACAASURBVDgM4BiLyejwKI0x31hLgjfG/BzSa2RHCXp+MHeQqn2kBD/ZN0IvkzFlOIy2S6raRBLBTA8Yq2WarV9ul+njxw/p3bv3bJ/y4cOndHu7TosV/BDYfBVzggYeyTnIFxL/AG5cX19xHZlEPEbCbchWQmdnZ2SlmU7HBEwBjLper9LRIYABh6zSRpJrBZDL+o6yfHV9nT5/uqJMo9oY7CULgHsgY/Bpgl5HakSgP+6LCqBjOyEZiQrpbDMEA9OZTfIFeRKwE6APiKaSIqzWrNp+CEgFnV8xO4XeshWvgbEZ9BG9zcFYJjYWyaRBqFbB9LnC7yKLDhKABHGoPYnAFPIiBFpVb3kytbECHskKVbizaj4AWmg1B72fXw894BYmR9EyhTOTW7IomYu9VYC+AoAQqBUADsif/84kKwAcSMjAZh5HT3fqXI1H9xRLjBIBtY+jwGXzjBoOT2VXngQP67MvniVazD2t9GieI33vdvHIUztaVabnZGUZxX8OAIemw75u/2FwVxwqPN2qyUzHqaWe3wAVNn2sMq9dY+o6I+0695ZkcjcDR31N++tOQucwFZOH2mdtgC+Bd9xDinXVfrHiWGIEgh10AkxxMe09MmAF8EIsW3EWsT8GmJqZ8KKKvAZwALBIXW4geoA7yIAV4A2yQQEwHwcKAzhot9lOTVXssC/QvdopzcibYwzSj4UtMMsPk98CcIi5QSwcuEeDnYc2VrMoGv0C4MD91XpMrBnQXQBjTCZTjhPrQQAHbPH9Pf8OnwTPB/Dphw/vaUPAcAXbMhgALCIwJj7MVle48UOivYANmp+iVd1ZOjk5TYeDQVqs1+knP/9Z+pf/6r+nnzE5maUD3PvwMF1//JAWN1dqQIiWZwcP6ePNVfr1u+/Sf/rtr9MvDeC4vk6L9X1aoC0dARwPmk+I4EbtIOiJ2X8PQAf8Q/rhBkigHYfbjJF5A61TZmkynqX57IRfJ7NZADgGAdCVb6NKfyWWDeAge+UmCiXWSwI2AGhcrMHEASCHQLAs5oAtYJuNSJ5HMR7lu26LEuwcOsKWM6H3kLUuWY4iUVv82gLgoByFyvA+DFcrpLE6m9XJPsfh6hYqxM4Hyx4HcMj1436sGThyXNiH4fADKtVVABw+6QiwQhBHBnNIh4dJDQY5yRt9B6gBIH3ByAY2i80mTQaDNB+P0w9ev04/fP06ff3Fq/Ty9DSNYevIqLeOFowPAiOgnWkAOHRg1j/6H3SqgtEIIDPsP7z3/iG3UxRmRWtg8JjOcIWFk+Ah2wO3Sw2gmaAZiotgHs2UZZYsnrHwYR/mc/wkqvwx/zwjmAEiwAgZxNFMahsMkQF+ZHzBF4C9hTGCche6T2jqwtWI845jB1mvBgjB12/H63PuwbKI/RPtqxzLAlBKcQu15RGbkcAN3i+26gRStIsYbUWs44MlJ8cAggEQwBHOWfiOAs3qd/pFXNQogEWL4jhLu0VN2wLL1gVDaUgs57IRswp21AxQKW1V9PnCO5rzD2ypWGwfz/5xHvJ32w9fg6aRjCYC0Gf90eE2tONGeMvZ3/7rCsBRJxVD3hqgiacMucWfscxn77laef2YY/rBspJ3X8e65tiSgc8tHfPEj2o7oe1h5PmoQCnapE9nqgcEYb2sI0aVq4rrlDE3r9nn8zV9pr4HCH3Yl59pv+7nqZL8nPvGAsQjx3s9jr4YfnucXePu+uyu16wjG9dzcLZeg66xZyvXP9eNGJSlMa9bxOkcM/Y+y3JTQX/okzVjaY24Wsde6/Knt/nYfXPflh2GbmsAR0tWw/DkuJ9UWcxRLSvOs3XqifLitrXPNq66xrbzTf38zTOlLtA+q2S9uMfZat+9VJa3+4zWXqOd56I6117PdfvnSq7ydHXIuNd2H1npmh/bB39vnwv75rnr9a71ra+/7Wc9YxRkvn//Nmu3rkXetSjb/v7chfe12ofg9j7Y9fdO5daxEXK7lHAA2wwW9STSmFfOY98Cl6RaEeJ+ZVszOjQDFE+DAznlUyVSSnANc1IqkcvrjQqqHlRT1/jaCgFz0QZvbFuHtsHt+r1Lv+Vr+jDVehPpBuNfl0Jry1DjObKCduWaDkWm5MtBLgcXq3579fifrk1BdNfDbTgie6Dytsl/317aNgdtGd1udMvId+3bPoO4dT1bAI627Pw+ume73qgg/B06oGvM2/TNdt2zP4CjbQy6nmGX81ePc5sc7POMu97T9dz76GEEdwTgAKDBAI5NZuDoA3CQOjyCdQJwIHEmingkYQD2eAgGDgTK/M+0lBnA4cSEqyKrvuRIJiF4h7nLwSQHVXICUQAOM3Cs7gDgWKWb1S3BGwZw4Ptis063d+u0ftg8AXDY6ELjHJIONYI9BHBEQpz0mhF8InhEFWpMwAWNMYKwchyyFgzEuw7MxfdW5QUP5jWIo64wzSYlqpEyVXcc9A3giMSNABnxN9WrV9UShZHD6AQfbCKPHVMQB/o4NOp0jz+perU4xHq7kucOSUc7i+qgYNCCg7bsRe9ACp24Uq5UbIFOvAj2sJKvqrLKTAsV45KLodhhpA/kmkuc9Cw5uOP5yuwbUbzG2SsBaFVAxPVblUbU4zFGOaHlQOpANZ8t/paD+8HAYV3DvtCZirQCcETeQJEkgziCRjZXJFUMHBHcN3tZrmhBsDsTpMDGKslViWpmsmja00B9eG4Z042K/5KhaAIAQ6iaCQ3jIipgkccTUTLJQEXR2uxIE4F/MecYvGEZbPgwFVo7U+BWDByUAgu+A3aO7+ZnckVUiRtX4pplLVedZYBD0daHqBI6SGkAoMbhYRofCciBKjmHx52kUNuQDRPRtze3rHIfHw8IGEALFVSfIni7WiwopNgX0xHYN6bp5cXL9OryVfrqzRfp5eULfgaJaehgs9mA2QDMG/dRWYe/Yw7QbgM9s1EtiSAvQCNIqOM+TDoh4GkJr8EskaxWGwm1nLi9XaRPn6/YZx5ADQA4coIU451O0sl8JiaCCGxCh5Z+0AIi3W0e0pqtU9SeglKB8Ub7FFS/urc91h9gEwA40MYFQerxeEx2jvujw3T38JCuFjdkSxiilcbLF+nNV1+RhQM97MUkcq/WNQB6YJ6ub9g+BSAOADigo4fjYZoCODIZp8Oj8EvZYxxtINCe4phrRHsRAA5cE2AQzL2TdK6SZrIqkm1WpmqjcJhWYD8JsAcS+oPxME3mJ2l+dsaE0fz0JA0HSGCntF6HvUUCHe1uAKwEyGCx4lqjkhLfGbyPqu7joRg4jkcDUobfU72LyWcwHKXj0ZB9xpEURysegGUA3DgaHDMZDm8B8yomrEe2YyHTRgA4zL7Bys1IILma2WchJPzBvEH2LoBckAi6BYPGbfr44VN69/59+vz5Ol19vmVybb0GCwukBgAHtN4ZsNULmXUeH9LNzXW6vr5Wv/HHhzQZj9McbCtnp+lkPk8zgDTY1kX6C0k0gqiODtLR8YD2bY02M6s7Mm58+nydPnz8RLkGaEPV6ncEb6AtwfHxMNtwzgP8gAioW6fTdwmdTkBLADJkMwzg0B4jowvZMgCSKMCCzFYRiQpVcAZwyFWscUbm+oZhFlAhesUzQM5RRYuYjVonRHsk7HPYHyc92TokQBcaF8BJYssQEKUCjzBL5pZdZseU4sb7eB2ysUAfCRRLxgw85yCYPBotPOS3RAM0zqnZRzwuJGM1R8FGEj+7ytQADlYJI5EwGGQdY4YPJaENro3kjwN9kagzu1DW6F43OQMV62OH72EApJMk2ZcyJrddql0CpT5FZx+tsqdm0GrLGsZIW5Jb9YmxqOtf19mgfUapr9++Rq+ftSWQt+2MUt9bHkCVja0SIH4eyjnxkRWbUZVY2PeZ6/hD32c4Fu5rt1fDr2Yfa9+/tCIsIA55WAJJASgfD5STby5KKm1RvFe9fGbH8JpYh/J7ABzRxozAjAB7qK2KnHQDOHh8IaOC3gudBgAHWa4CSCJQptqWEcBBEIf+TpAHE20ha2D2ga0ItgacCaErDSxz5TATu/axo9VXlgcnDaN9R92+CXIhlowCDoTdsg4k+DZYQWBfzSQiEJnWBi22CEIcoU3dEcF4BK7d3QnAMR5Tr0Pnv337Xfr8+VM6OT1J85MTttaC3gbYD0lYMpGFPh+gdR2AbWP4BFOybRwNh2yp9cUPfpD+8q/+Ufrxz3+WfvTTn1D/wYsBqHNJlooF25E8Hj6kz4vr9Nv3b9M//PY3bKPy3eer9B4AjtUmABxqpUaxgY3BGTMY7CiTwbaBvSBWO79Hc2AGDoBN8DWdzNJsMk/zOewiABzzNBlN0vExABwCDxrkpn1Z5EWsW2iTIwYOtE4h88YaTBwAOgrAsVwHgIP+o9v5VPFQnwMDbJLHHWfZGqiRj7kNAEecP30u8+bN5wn57rlNpfM41Savk6p8zoa+Nngjzr8BAFfCO0ActgH1QTisllpq+Syt/V+zprChY9UGJ4PIw74ACIm1hY0k8wXObqTSATsq2DLu0/DoOE2OB+nV+Vn68sVl+pMvv0hvLs/TKUC2GC98ZzDXbTYBGFErJezfOvYoBq0iR2idWAM4AAYhUwgfJ0AYOZHmk+//y92bdkeWHNmBjiUQQAR25M6q4tYUexPZkma+SOpZjvT/f4LmjE6rSeaGTACxYptz7zVzt+fhLyKyit2UJosgloh4z5+7uZm52bVrNrE2qX7edYYY3E/7vbCTZQBH0OFU/AQO6ZxbdITZWu6jcj6MbBLxmbRZzB/rtGkVgMP3cE78Q1/kFlm2xGaCXI/QFwitqagH7bHj2ZOxqiqezP0L2TRAZx5rfh/Tk7pa/GYtaRRjUQzCQTKykvIhSm6kMHh4y0yydAYAh34X+MXjTwKUlBZB2Y+Kz+F7M8DzHNTvZ2Cfd59f+r+2T2S79XAlQlKmqvg6tl/yVrMfqNq0BppM2SABOGzqmj5AzOMUP+30P/5faf/qRYOBw1neCvBkY34hyEHb4yr+jExyySd14hYhKRrZVrJ/5NS3FZCidc++mHPLd4ufj35a7R+1/KXW+P16LZ9SW9PkYI3P5ueYHhdWOrWRb2qNP97TPmiiWiRx3bX65qH1mb5xxb93/F2fC4vZroy1tbhBDuLLrbVtrmdu/xd3Yns+Pe647rl8DJvmvnUG6JuXztxm89L1t9edY6I96Fun7tOvTnRc901nptZ+a32+71zV0gl9c7Npvnt10Bo9tWmvx+ev5azv93oc/r4+HbNJL9RzVMtkPd/19Vqf30b+Ns33qmwoD7ATARx+oz4FvElh15NZ37Rvc236XJ/y7xOi1maKSrossoJBNXAjo3+DIShAq25QZXUM/cCN1cX1awmF3lII5VncOS0KJlOZe6Az9CnVJg7VU9XG2nZDuDKI390AbKMsNymNpu2I4I1ogJ2qfo2SqDfCitIw7FLtMEXwBl7zRPDq+zzJFSTKMzzVw7QU0ibF1zenfYarb09u2ssthbFJifjrfcZq0z6OhqV+znXyuO4ZN91TjviqGd32mn3z3l7HvwyAY9tn2SR7m15vyeYmHdAFcCDgg16l3kIFQYQGA4dXRxuAYzFFdSqqjJGEmfFnB3AgoMYguv2rARxIDPghzHuqg4pdFdmFgUP0fDpgqgreAHHPYt9Af+EcWAJwYzFLd2DheBCIY3LvDBxL0sCikogtVPI/cU2UKnNqUTFw2L1UvWFtKSxwqqo1ATgKQC+i1A3hkNk3rAbF2l5Qf2Wa7sAwZOABPKefex0awH3qyX87y9Z2wBk4CrrC3xiqAVYOUiUYk2XW1agxP6ywKxkLQt7BZHWwubNTtdvBDDDMIJdiK+M6+OdRoYSK5AzgyIdei41Z5ZRPrc9l3CdFb3nC39NCpbpWc+eQHf2MILfX4eQp8APjJgBHALBo/60mGfLfPaBhFWke8HZICKuSTAafQSXAMSjR6pXaDHRhEixghSpJBi5Dz2l/OuEeQpsbxwrnh+y2qGFLHwvcORDCW5egarzYjOoZqwN6wXl4pUyJ4qCCK1bPRPciL0xeVCVRVDUUWr84oCe0KHAbqx7WuRuNrhQCvb6/RCxSAgs5oMQ/C/RTAzgYb3RAaaRztoAtQBL7ezsEbQDAMdzbTQMk/70nOINRqrQHkwWSL2BtgA4dHR6SYWN0dJiGYCJCwh895ueztL+zlw4PhukIlNgHw/TmxZv05uWb9O7t23R1fkHwBoBSYNBAdRnWaT6dsX0Kk6rG/IGKvrubG4IWBJhK/KwAETMGOyGA6o2+QxBAAamp/QeSH0iwI/F+N5nwdwQ3kRgAQwapbs1nG4+P0unJiRK+1kebVcmmBwHkwIx4C5V72g4F8EjriyTywUHaHxwwCazE0aNYJxYLS2zsqLXKwSAt03NaAJyxnANJkEanJ2yd8ubduzRGS5qjEZM+SOgQwDGZpvlkmmZ3d2lKAMdNuvn6lQmk8QkqedG2ZGg6W5V7WDskh8g8gfGDkeQBDAczgkrYsmY6zex5D+gtDh2IBAPW3JIzeEYkTggksBYqmF/YwYOjwzQ+PU2nl5cEb4xPjgne2N1BdTBYQ+bse/6AaupFAXAgYY7x3IO94v6BIAsmwQHeQLuKwR4BGc+kDhd4BMnuPbakQKuaQyamAOCgDQZ9OBKCO9aewlixBOBQCxXcQwAOBECVxIefwZZnSFp51TgAHAsxp0A2IW+Yq9vbSfry5Uv6/PlLmkwECgJ44+HxmeCGvX1UPiMZJwpoVBmiQhr09/jCHsb9Me6z09N0dnrCdWPCgG1JnjlWsHbs74u9CaAMUNULwPHAdilfbm7T9fUXMnAAkMQkpoE3sEYEcACwY3ZUgeXVCjXqCNvjipEHmwZLwyC99IjmSvMnv8jea62LGNRlkt4YKIyhjCwaBuLwM5GuA2CKtD+SOWxbY8lZtbDR30Tv/qzWRlhDZ7swkAKSmNIbotjXcyoZ4slmBfFNN5t/kitdjTEE8ghSIiRhsX89iVOfX10nqqWcAvX+foCKMD78nhk5HLAXKq08ac2EBX1JMW6o7ZEqYN2fcZ9KxsFsHgAntMvBO+kJvK/EZMzmeLIvnlOjjLT88/q8UAel3E6tnJ0BdDGml2z77HGiT7TuTFAH2OKZsO1XdcPr686JfefLVjyrNQfmJmR5IwuBV+1vSGjUc9V6zvh8cY08Cek+mwM/BWSoYjhVYJ2f8URiAC7w75ZY9JaCkV2Pnwn6hD5dAGnl2JK9D3LqoAzYTgd8UCdFAAddH/gaAcABEBfbpyC5W4Dp1If3aqUCOwxAIdgXnKkDcwhAH2wEdA32DQEcBIPCT4BtVBKMbZSynlRbEjyDObS0KwQeEdQp1i2CuIOeY3uugwG/HMiVk8qWIM6toAA0MBAkWz4BuDACy9KA7VPwhTMqgGAAcLCFynyRrr9cp9vbGwIDAfwA8A92wttEQYe6by4WH+ihA7bpOjk9ZVsVPNX51VX67uffp9/87d+kv/ndv6U/At8F94Stupncptn9LD3vPqfb2V360/Wn9P/+8Y/pv/3hn9NHA3BMlwHAQRZL9MBQEp4gDigmgjn0RWfMkvxs12PsF2wTRXasQ7FWsXXKCZmpTsEcMj5Oo8NRF8Bhra20TwzAwZalYoljoQQYOAjg0M/8bl8LtKyDrOD8b3vEW2VQD1QMHLnlix3EIqDD95uf04wA0LartQ1zvWxMgHLxrfV2Pi/IENbgsKzvDSApgyM/h7bTWzLimv5zZid0ZIid8+0IAaIp5bmVZNe5y3HnAF8XAIeYOKylirUpwT7CHoGsO4CD6/v4lPbg3zyLne9gdy+dj0fp5dlp+sW7NwRyXB4f87ywC32B+V/em2wY6B6ADE98Y3QGOOZ+w7ithQpZOSB3BIzgRAxfxUAcNolqS1zYHzPbCt/vZCVegBPiNmjdaL5LtgseCzE2LAFz9ZlsDwxkIF3cbQfiNnbF1oXWnu6zWJTYkPkOeCosJLyWAWy9EEL4DmdMe6ZcQ6ajbS+A0GIX9Xx+di9sJS2bnEtBXHbsXOu2z6UsPqvPnwDisgPZpsBGZsCGYgZ0eG2uuwAOvca5Dv5LjH/I19NhWqEBY2rzYkqTY3c7ShzJ94kV+VTGtrbP3DM8M8r3w8/+nJ14op0t/HL9/lTJ4bhvdPof/88/K4Aj+ix9PzsAtX49rmeUpxWZbvkXtePimrECEfnbWv5Wn+/T8jGjb+Rz6d/X+X9xjeI69fqjuqhFQtsP2Zrnddfma2Fe4nvXXWtVPiu9VIFJ4rz0/ewyneflLwzgqH3u/HuQuT65bu2/1jqsO3usnTO7QX0WWieLtWzW8i8fYf2/1v3iJ7adj/rs06+nSp55m71UP3/f/PaNuWWDvnXPt+a5lqV1s7xpTfv0VkuP1ddaJ2998t6ruyuw2XodtgbAUSvLbxGo1oJt+lufcu/73Drh7FVm4WI+geVwLIfED2fRifJ7RQBHfQ8JedyuxZmKwhEFQobTEZhdJGZbMXgCo1RhdRyrNeCNer7qcbQUj2/cPoHtE66W4xDlaRvjzvF0siwaoStD/75pEzeVo1OM1dRithbuzMm5M3e3UwlV0LZ6Lv5/U1H3Ge+WstmkGLed7/ram+a7dd9Nzs8mo1Ir/fh7y1HZpKA3rfP6+fzxAI5N87B6339dAMePmZd1hm6b1/rktE/WVwEcCMgDwLEkC4cAHAjiIRijFioI6pHeHpW+oBQPFbRILv4UAId6tDu1tTFw+IE+VDa4DSALxrMCixgbK4M6AI5FYOIQiMMBHBEQgbn1KnN+d+KJHCAtgTIGKQD/cKriQF/ZaYsFx9er/h1ElvWbUXrb31cOcIGS0hPMORHjtsSBAZ0ARZcerxteX5Wg7n63AFeHvUB63Vt3+OEny7YDOPKNHLBQLIKv1ToAR9krFqLIfXtDC5NO5YI5ukZsohxvbJ9VDli8tiX7FX/wBFRlqy3op2Q9w1WlbMJ/snvkxFSYK2iXTIFtFtHbijR1LGfWkn4MvIaWPqRCtgAWQRzeIxoDcQCHsbiQ5lX005hrMA3EAL/kp1hnp7HNJ2Muu0cRuwAOzanJjSfnLNroQaIMfamqr7rPrEelvPGxg2QaJsP9JQ925UNPqMZ2wJ+PyROiuRp6LYAjymYMqNqmtCnq+iWaLaXbu/8cWOQgI8O6qOWOVdcdDPbTIZKVDLYKzIFcOarckPxHcoQ9qZFkYQsmJOTBNnCfTo+P08lozJYPuAeDsagcXS4J2jgZn7IKD6wP7169S+9ev0vf/ey7dHl2RuAG3vewXDBxi3sgUT65mwgUgio9JO4fHtKnDx/TfDZVlb2xAKiNyMyCzwgCao4elg8EAmhP6wuJj8l0lu7uJunOgApI6J8enzChD/tBqmi0gxmPCOBAxT/BJQ58Q5CfbA37AgiAFv7xKd0/PaQdVIcxGS27gJ+dsYMsFmgfYhTIeztiCUCyZGdvL80fH9OCLbMe0t5wmE6vLgngeP32TToErToSOgZEBHhjOpmkye1tmt7cpdntTZrc3Kbbm1u23ji/OGdSB0wcyjUhmQLWkp10dHSUhpZQ5tjv71Vti3m5ueF3jB9zyOA89jqeE4k3gjm0JUil/LyTkAAhA8ezqKaHo1E6vThPFy9eGIBjbGAEtK5B65gZWVTYisTYN8CKRQDH0zPtNEAcYEDBM7DdBMEbu2kPQI4DtFJRdWOy+cX8eGUx2UxIoQ/L98y2NPgSiGyPNnsfoAgAOfAz/g4QggVg8ewAtcCP8P7pYN/AuMAKM72TbKJ9ENqWgPni8/WXNJ8DPIE2H1ASu+nwaJwORxjXmCoNyTCwbtzc3DBhh4QRAEjYM+cXF+n8/JT7CGMCcEEt4p7S8fEonZ4ek0kFv4M15m4CoMgTK5+nZODAODAGMG8smWNym6BnHnC9pAcrgL/SC0pCmp6HzlLs3G2aXgO4BGwhfopawTMbA0UGH3jrD++bbnTZfj4m2MmYPJhYNZYU+mv2pYrukkwQoEsAHCQ8sV60m0yyAtglcBF1hiV9mCCEr2h2WYwYYhnBZzgvsV2CFCntGhOwBtSlbgm23VlABGIpoFZ8hsAPgoQGrH5Xy5lQqVsHWVyDYU7Mt3SgsPsLnhj3RKP8Hd1XrWsE0uk7u62cjyz54rkOX4/o47X8gXj9eHZYOSdb8r91VnOgXL5WIYRoPkM8F3hSr75utsPuBgQQS9+c1OfavjgF/W6T4/oz9Ry4HRbm3+ItDdBU60HjM+BnX4vWs648UwDhOsjbGTiinyWXr+szuk+m9e62D/S2BbyG6YjsA+W9U9gLPDEX42DmZvKbgzhgNwnIMJv49GwMHFYxjvQxq7OfHtNyITBDfr/tW7wulkWB3cm8AJAkGAz5/gfqDwA4oLtgR1HF7QAOZ9HITIsdAAfmQYAzzr8lFJGoxl4BSBU2wj1EMZSpHQoAofhyoKD7XC32WQBJYIOpN/f3yTYxPDjkswNcAJ2O6w4Ph7Qv8Lmm8ylbgeAsCR0Guw4WMbQewd6iPjMGDIIknp95TdjJ09MzgUQOD9PReEyw6G/++rfp737/u3RycZ6OTo55TkV7kevbr2m6mKan9EgGjvfXn9N/f//H9P/84Q/p4+1tur6bJAA45myhArupFir0lwiiNUYtAmXEnqTEOwCbWPsHAXeNVYnt0oZDjpVtU44B4DgngOP0+JTMYvt7ao+V53sP9k3yzHaJiMGCHQ2tSpcLsmyghQrbpxDAscjf8brO5GJ8cCYM+o2uv4zxQC3lCqBJQILQEsH3u4O07LygfWq2tAJwmKfPIg2dbSRNnRYfYaPrjFhYlRx8wcR5sEE8Z8UzRk60l/NMPsrls34BaOjo1AZwAMjh8c0lGF8eDcAB5jk8A5LxAHDs7PA8gXY5g92ddDw8SJfjMVuovHtxlV6enafRwQHPIU9ofYRWKpQNyQ30kAMf+dy4NIDSAcCRrAhomwAAIABJREFUrN0T2qgAxIHP7tDWO6hKPgbs4+7OfgaXOXALsoJnBfCTbc7YvsjOp6abXO9TB3Bi1N5DvocO9uVMqDV00CVEhzo8sEnIXitRn+1rsBPyWwQek+SIXZX3MBAUwTTmy9mBtTBzWDzA/YUHb/lh/oKvnQOLo41ndKmRUK/tj3zDwJAhrsscKagBHH5NjamwMUG35zNxdjzl0zkwyeUd8ixGIwA4dG+PTLhvl60al0qxiewj4bOxqNLmdsU/yYPX2iklY5YvMNf5vGXGugDgiCBGvC+3zKuMdneui02Ofz/7T38+Bo543ejHdMZhuQg3bC1/p/7sisw0mBf6Yr4teaPcr/Hf4jTWPlOU5/qeLgv1PGwj8919Ukag6frzAjh4r/CQfXFxH/c2/qFfrvWsLbmIa9CZ778ggGPt2P8nBXD0yk3Qsy1Z75wrKr1R/7py9lqjZzbJ+rbXqvfSNvs1yvG36oOOvQxA+HWyv0nf9eme1nS35qX1DC19We+lba61bj63met6vtpy+CMBHN+qoPsEdp1ctyb3WwSoufjhhkV5ylPvY+CIixV9I98AKw4EzwQOjdYNPcHvn8HfCkhAfXEjaKBPiHjlcNB349eumui2VmkZw751xP3rud4ktP76NptuawHuAXBE47hpE+eK1kDjrvNiCSxqXQqAJjvJsX2KJVxLQHIV5dxC2vUZ73VKpm9ftOS/z3jHa2ya7x+z1zbdd901V/aMDbZf7otDuMEWdl4uYwil0PkdIWnYc9Ft9M3qR///D+Doc2r6ZL0PwLH7iKoNVMsWBg4kX1BBhMAMq5gQ0EPFFVuoiAIdwSlvoaIgnvd91mpE5hzsZe+P7j3Jxb6B5IgxcFgLFZaoZhYLr4RQtRio2ZcPCBh1ARzeQgXf7xBsegC4QwCOpbVDUSsNix9Y0qUwPpQDvioxVXGqCnQDFTqlpgUjMc8O4vBgrnLVdojM+k1J+KznQ3sSVTXoMyV3XphHeA8PBnd6n6qCxA/GWf6zrvbqCo0mp/Q9qa7RhDYpjmKx4AoP9p5sccVg2Woqbj/2Ryp5Z7fQ/HlSJwa24z7l9a3nIq4o+nmr9DCD7bba8TyK9cRxcxdkO6n3y9YreFGe3qtraK+VXzKKVnvWvHZeuaV15NgqCnU+R7Rl/MOTqkTzazYf9BWM4poRNMkak3e4rmV0lQATC4dXZCq4JQCQAlYWlDHnu9BlB4YTS2xp9BbQzMJl4wsBFsmBJ7LKWnuFtZW+GiuFt8JRsDTrmgCIkGvk7CwufA6ciPTahaGD18mBnQJAIRjHqLPLGG39rcKda26V1BIpfMJarxBJEgJRhozySmuN30GfAPLIb+z4NrajKZ/GksN2EQgqoTofum1nNw1RoYpKc3tNMiuGBia0l/eUJVAlg90CCXgCOZ6e0/npGStA0UoFo4F+RTXd8+MDA+7nJ+e8B3Tqr374dfrF9z9PL69esH3KcjZL94s5mTSQEAHoQgnzRRqB8hsJCQAyFot0/fkzr40xq59xIrgCyXXbDcZ0AQYQJQ4EqAZl+WMBcCARP52lIVgq0OJkOGQAF4l1zA0Sw2ATGY/GAgXe4/raq5RZqhmxKjgtPBIGqp4H84IYmVzeuWdNJ3twWhXo+2oBMthPUwApELjeTenw+Di9fPuGIIjzywsyeSBoSbDKfE7wxt3tLUEbk683aXpzmxZgf1gsCDzBZw4O1fbByyk9GH40BCBG7SWwrkh2OasE2DwAanTfHSAYJOMMc5VbxBAYYaAYT6hBFJF8IfvG+Xk6u7oUEwio3UFl8PyUppO7NJ9OuJaQp0eAK+fLtJzOjTGlMHCMj0fpCO11kKSHXIGBAu1UwJSyu5eesG9svsfHoJA/JsAA72X1tSXzWImKYDsT8YO0CyAIA/VqmZGZtQLNMZIEpLhn9TPap4BNBkChaZrcTtLNl5v09ctXsl4APHFzeyuwKCjAd+AXDAi6YcX3/gGvBXkD68sErVNIcf/EtULrlFMwlYxH6ehwSPcB7B/Ye1ijk5MxGTqgeMHedf3lJt3cTtJigVZAy3Q3nacbAkMwBiQsBXgg05HRe7NPuFWNY23zOTEAQEXLbRXSADGFtiKYp8H+Lsd3OByWvvJM6Jq9CckBT4bm6lkCgLwyX0xgXhFaQAMCmLA9k80l5h//AO7gtXYMvGGsFpBj+ftqBaS+8BqPQPOyF2QzcYBOpz2Ms1sFAEcA7wnA4SxrBchKwI8xbTi7BkAcPrcEfZAhRBX4HKf5I17R7/gNrDHHSmoTfNl9ArOJe0GaNyUZTR1ZMg8ijj1tveHzurpfVPwztw2cG/PxcsLJfKoYY4j+gMxR1U4lD8SGpA+oGtlsacvXl09Skljm0nViBtHf8p+j/K6LJ2w6r8br+c+tM2V9Hll3vozPybk1WfQqfn+9c641nzGOoRVn8ThNay7zs7jvFlqoaMUacZyYYFmp2IqV0aVlgY+BoPDsI9vecftoQKhSXR0Zz6yK3oqcALaAvvJ9D2YvtbqSXiGgw95LID4ZLwrgQ0wesO1PbI0mAAfarSwEADMABxLV2LOw82y/sT/IbEgOqCw6UesWGUucDt99K0/GMclsLH1+SnEWJ2fgEBvHAVtgOUuPjgcAf8rOkGUDyWtrXXB0OOJnoO8wF3gd+gG6BDoA8wbgJIoAcI6Fj6IWKUMCOZhYJmDUfCBLiB8MhmzRAlAEbCbAG4fjcRqOjtLPf/VLgjgu37xK5y+uCHzBfN/Np2kyn6b5cpa+TG7Tx5sv6Z8+vE///U9/Sh++fk2fbm7ZPmV+L+YptOyCgyTgBnxHB3GgTQZ8QiXZHcDB1ncG4MAakYHjAEAUsIoAwIH2KfoSgGPE19nWinZBwDUH17n85BYqD8s0tzYqaKHCNirOwEFwh+IEarnj8hcA88YW4owNBcChtkheIEZ9J9WnnUCgR8Gj64woY6nEslyzDIky0LnbUz/y1Dow6+bcUst0PM4NNPl+vtBZK8fYeAAJMTCy3ZQ2nDY0naUCA4e3TCFow4oVCPomC5p8ZuxRACbVdk3AD8wNgBtstWatGceD/XQ2OkrfvXyR3r28Sm+vrtLR4AA0dgR9P+FaYH1jCz0BKxyk6XNKQLEDZ9BihGDyB7VhuQeI4wEUXoazEBsXwK+Qkd3dgbUHDKCxwMDhezffy3TPih3iNbsAjtqGkBmFYDUDwlqbt9yGNsQBPNYgpp8sQIERSe1cxXZkz29slxK2XFmQz4sEM2VgnCVpyARSmCvo57vhzZ5cNya9Ll7sLJx8VjIi2bnVz2dR/myCsg0hE5N0fbZfBspAzIAFRbYJyDcrhHXJcxiYzj+tc7QBn8zvkBwbwNWAG37ezoUtnURgWGm5zx0wSyc2EvwggXcFaudZqSpUwlUjk4zrf92txJC9ICTKG+55/p//7zS4etlooWJxDwPduG6ov5f7eUysfO/1Z0xf5LXpSTbr83Uc3NG4q1qsFdPvy79syg+0fKbah2v5Un3PXI+jL3a/ck1NcI6BruiLAEbprr3ZibA36s/GWI7ftzUv9Vhb89xay3i/ls/cWhtFQDSydffRGzxY132y1r1a8+2+K+M7DWBZZz7/jACOvmfbNEdR4lvnk3X7qZYNv1eUgZZsbbP2m/ZS31lq3X6NeiaOvW+d4n5t/bxJPuvP9O31+sxWXzeebzeNtaOLY+FfA0AS79Oa7/i3dWOvx9Qa46b1XDfurgz9BACHL/qmSWwJ0UbF0aNc+pRyvTHWbdScTzCF4j1Hce0WiKMcvrtbsV7QeEiXAuH/5xCZJwE8eRWRtAJwyKnO9GhmOFbnt0unGcecD6uBcrMVPOCBpUoMNZX9lkLft55xHeqNt0lushKuAhQ+q30Ko6M4c6IrUu4bqpfZy1JNXbdP4VpEdhQJvAy9J25sEHgv57kSxG3kvKXU+/621iHvMZDbKud6rJv22joltG7Pb3vdKC+1cYzz01KsbQNTrU6Jj/Yuwaaxtj/45wVwtO7xLQYg76MNgrbNfqwvsU5m4vUQlDoaD1FLnKtTU3pMAnAgIeIADlQBLQ3AgSCeqsTxJQDHIi1B5c5e8XMGzgD2QLAJgSSXGbFblMMf6V2tQoP61Q7wqtBEJaglE9gmwpPvCpAo2aWKiuUjABwKvpGBYzlLk6XapwC8ge9g34gMHE7pmvWVpeZZXRBSuKxgDeAND056YErn2hKcytVgxqCg65vD7QEfo6vPe8n7lscDs+swd6BDtYKCswKTkFLX6Jw9uJ3XONA043JM+FeHIj9A+xj52Qx2KMGrjv62MuG8JLwmZ0LV+YFe2kF5Bfii99XOEGXW5ozzwuqq8J2xBq+M1aGewS0DcLguUosd0cV6sCDb1Eyb7usVgvA5XU2+gDDC+iCtnqvK03QP013/xoAG9qC+J2PVpgclxNjggAZL5jDG70nqELTk/lGrBUU4uj13oyzGn4sU2vMY2IF6KGApNI8WggoMHFpHJe0EotCzl37wFjZl8Mh2kPspoXewWfd8CNVbzE4TxFLoUgWIKcEol/PYPsXXoUxFN6Bi+Iz0bNFdibdJV27fYvE69w+ZBFPyT0mP0O84N9cRwAhsGuwTnVLa39kh4AKgjeHgIB2gwpMV4krkKmmP5MEy3S8XTGaDQWN8NCZjBpgIEATD387PzhlcR1IcgcbZ3YQMHAjkHo/G6eL0XM/xlNK//bvfpX/zV78luwYq9BazSbpHJSlYGaiTF5RZXPsQyY+9gQB3s3ma3d1SX7POD89pwX9VwWqvUq5ZqafEEmQYyR8EmsHAgZYTE7TCmC9IJT4ajZQkQiJluSArAoAlSFRjXrA3kThnwM+AYbjTI5PGSkBRHeyCEAKgiSGTELALoKcmlTcS0c/PTOIgOM1kDSuyd9LR8TgNRkfpDv3YUS2MCtzLi/TDL35BJosBwCVIyKC/PSt15wRv3KJtyhe0Tvmapl9vCYYASAYtS04vTo0dCqAeBVXBOEGK9sEB7RgkD+MCgMIZONCeBvdQkkzAFyUuiv6gjAGkswS4AYAF2Tp8BoCF86sX6eT8LI3PTtIhWTSGaY+ZikcyfEwBYFiAcQMt0FK6Xz6kxXROQAfbZNwjufOcRh0AhzFwoOXJwSA9o2XEzo7meniYzk7PmJBCsh37HRXLAFMgmUfwBtqxgA0BSTFLjLPVBtun7IkdwUCbbKFiSUKAZZgMRPX3YkkZvAPbxcfP6dPHT+nDx49sxwMWDOo/gH8OhmybAop6AB8xDsrddGbX0vxC3716+SJdXlykgyFabSARZfrs+ZHMDYeHBwR2gI3E2698ublLN3dowXKf7ibz9PVukiYAhkymGgMGYSBSx0MKQKfqUmesKKyAUoFIqCnpBllFKyIlT7APULkO8AYZS/Z2qQvoL1lrAa+E9mvXtgbPeo+96pXsFvT1auNcKertEUJyAuujNgT7uZ2StySij8BEmZI4TFjmBKF8OQEtjG1lgDnGZwzYSl1npRKWgMtnXQv+e/sBsq0ZEJEALewnsoCgTVKZV7wfyUW8TpAvE4yq0MVzkqofAB5LNkB/cl0yUGnfvRN9D/6aGTEDdsoyMG3YYfUyxkdL8MUzUB00so1Nxg8AR9afGe38uwK8Lb5U/XlPBGa/tUoC9MULYrwhxhjq839fEKy+X0se6/PdytwEn8nP5qzW3hDz8OvE98kWtYth6jNqPY7sy9Zy4D53nFMrzOG+zGBoZYrjdTm/Ibns/lb2S+mTlljWTnhzAYQLfOB72p/DmWz43UDnHtXwymuC46ifcTYwP5wtL8C2oc95ctl1A/U59rgxOpTWK7DBz+n+4Yk6BiAO19v4DN+P8WddIDvAdisGEMt+WdrhPfyeeCbsZ7bSImBF4DPXozxDGNMFXmPSudI5YuCA3YVeMNYIS3ACZII2dB6e8oSr62owakB30w7TXTA/Fq20YLvBMkl7/cBxymYIxIh3EnjLNmhiuIAOBYhjNB4T8Aiw5fj4mD7Dq5+9Te9++D69/e5n6dXbNwkaCpX7+A7Qw+ebz2Tj+Hx3m/7w6XP6pw8f0p8+f07vr6/TbPmYFmCeMhZHMXsJiCsQ7aMYFpyBjEl2tdkAqCOCaFyvAmwDn/Lk5JQ+J9qpgCnteHScAHABQ8cBW4NZqyyv2EeEwOwN2MzwtbhfkokDTCJgLUE7lQkYswjgWFhrUwDj8KXzuutrMh/klqTOwGHON88AAg16PFS+qSW3HOBhezXC1XB2wDkqM+bRjS9nNGfuifvWdQHjD/5l/hf8zy4DhxUBhKCBRKiwd5C9MTAM5macduTV795CBe1QSosVtSp0Vi+dteRT6SzMM/zTM0EfYMsDE8cIbHdHh+nd1WV69/JF+v7N6zTc20vLyVTMGdhnYDEzsDiLdg4B4t03oLTiCNgM5GCDPsaaAfgBXbQEkAMMHcakR5C0/HaAWPccwMG2sqGtprGPuR6oY3bZb5GCzGwazuzBNqEBrGAWMcuSg6/qAktnkHCQmrcrpA6x2HEpJjGAKo+0obWPtyhiWzIByz2/WjMgudw44ELPaVxNFdiiFX+NdtRtIs/V0DVgD7RWVPS34fdAd8b4vw4S2U2QiSp2Br65gKyKGbjdEICjyLxiQ1oLMeYYQMKfwVv0GUgqt0O217lXDVzU8kEUZ+j6VTEWJftk7Cj2PJ3r9LBt1b6MxMmQIubrOTg3ztvV//FfC4CjAtDqviVW6fanyKPHhEqewt/v9r72qyxBUZDZwbFrxZE8Cpk/50LRcChbctXyD31s8RK9axVYUb7FJ/Tr1d9r31Cxo/Vp9FWoSvfh670TX631Tee1Xq9cL0T/sM+n3WYO47XWjVVL+68L4KhjsPWU5PH+SABHXN96nevfW7LSma8wuNaZorWca+d7TU6ub7230d31OOrzgc/Jumv1nYX69mlrX7X21vafj0WGZY/GMbfmdkXfbdhjfftzW122Sb/0XX/dPGzao/W89uoYKq7ntPPp04fnTZO1TnjXDbY1UZsUap/S3bQYfc9ABSctl5F25b0QJB3Qu2CILkW47l0MQVS+HScxBG5WlW9ILFqQJlPEkSa420ZlVVhXGTh+KoDDlX9rDRksqEAc26yNP3dLSfRtiJZ8xfv37dO1xlWpPn7Un0NjWp3nOA94D9fCquBKBZwkqZVU8wSlS8g2Mr5O98TxtpRn93nWuyDbzvmm/dXnTMQ12LTf1zk8tSOySdH1yWyfsenMN318Z+Zor8SmsbY/9T8XgONb5HCT8e3bo635jtfqA3CgfcpOBnCEFipIPAK8gSBXh4EDCRklZu7nc1ZqgbHDARwuP7HtkTNweOCO9Pig3CR4w6quDcCBMaP6texha/eLFioIKIGB41EADlC7ErSRARyzNLmfEbwxA10+A5IP+ZAqJaSZyhKSxU/BJQE4lIxhQgY/W2VR7aTJXgmMkP/RYRTowJPuUdd5Ep46MFC9amyWVAg6P9qWElCIAWa7MxMxxVZEEOKqzBjIRIulr1h9pAnyC+efA64mAzg80Q4dr9eVjHS74ee2aKv1mj2vzYNDODQMq0Ri8MgAHAz8OANHCMaymtFpRK2iwllOzLlysEkeUwXg6BycO2AN66eaJSYucwQPGNjBgwMhWeA+DWWHsiJq+dzT3ZJtHvB3YEuRJ+OJCSCOaN/KPAdGDJNvp/F3TFH+nK+tO59yzLIo5PygBmtBS/fRjKci+2JFllpjwbNmAfJWMe7G2Xd9rntd9wedCcTlgnJUWJC1Mn5Is+dxmnIHn3gjA85tSLwovBrBMVIPWV9bYNIgHqJERl9qADh2C+vGIZKQqPDkRJfkJhIDAHCAEQABViQmx8Mjsm9MbydsjzI+HKWzM/Unx+CQ3J3eTUiTDVYPvGd0cJSODo/43r/9m79Pv/rlr8mqAQAGwRtzAer4tVio+n8HbVKQXN8luwSS54vZlIFa0ksjcOuAMMplrF4TgIOJBLBM3IMO/J4tLpBMh85HcgfJCyQ8qJeYWL1nkmU8QoIAiZd9AzM8KCfuVYsGlGEFGe5N/bNjAI4DMT0ACADmEFTZIony9Mh5BzMSkhqS1920D9aFg4M0A9MHQDXjo3R+dZnefv9dOj49TfsHqhrEZxZIOsxmap8C5ofrLwQULCZTVjtijkfjURqfoOWKWoOoHceTtXQYELSDgCYUGMZFYIIBZBzAwWQZEy5KWGXdx04VnsxSBV1mhtrdIS37i1cv08n5OQEcrDwGC8jzY3p+uE+3N18zgAP2FnEg3h8ADt7vSawke/tpeAgqdXx+QLAk9TtKOQHAYLJ7kA7BugGa9ZPTdDQaUSsykIyKZswngAiQITAhGCOCB7GZbIANtwQ7k+EGQnOZIfAHQBVj4EDrlJvrr+nj+48EcHz+dC2wCILoMoZpMFCCEOwL2J/wPdC25/Zuwr0BmYTPgLkBeOPs9ERAEiQ+dgScQMJhOEQybsiqalRzL+aQ3Xn6ejtJt7fTdHMHRo9ZupvOCEYCDb/i48bkwJYpDm7rAjjIFsG9roQM9Y35DQRvGaU47gsGHIE4hlb56uxUBlZjyxILrscgtAMjTLexD7snsd1+mXGlj4C2N0avnQsUDCAGUIy3u3EGNAG4sL/Nd/MWT6atOY8sahCLBgEy1urEjLed2c2FMD1cdKd8LGdZQ3KUbBqUvT21OWErlvLFczjXEq/hZwN9GDjfEzVqC4N9ZSwwuR0fWi4JwOEwvPr8KvshP0sMV5Ys84pse4763Nzrdzv7R/BZt/XRBfZrAziy1XR/tQpExrhEvF8rVhCfpT5ftN7v1+s7s9afWRcjiH5fvG5r/PGcFMfcAnDEZ97mmVrnyPpzbOdgTLCZGcCkie559OsaAI7ax81ABtMJfg2x6q0COHQGUHLR93qBk1pinCAmYzjC/g0tewHCkC5wJgQDv5tuYBtKA9c9kPFB7VUezA5DD0Pvq52VWntRl5NdQeAK2Ob9AdqlyU54HMZZNXLVuoHTeJ6zefNzgQO58nyRRcRbzMlPoL4KrZ7Qog7+BM+SBHnt0w8BgMMBAwR3IQlK4Mg+fRO1dJC0MKmoYwefzduc4DtegY3zzwA45sBUByDAj4RtBUsH7OUIII6Tk3QC/+3yPJ1eXqRf//Y36Ze//jUZIOeP9wSqLh6XaTKbpM+3X9P7L9fpnz9+TP/j/Yf06eYmfb69I3hjYewb8AngNxCMaUURAK3yZ4A1+DfYfqBb5XeRhQPAYrbT2qP9hH0kA8f4hExo+AKgAwAOsXCASQzMadKxXrEv3fmUllx3+AAAlwDAgdYpc4I30E5lghaqOGOjhR/eZ2e+CODgujv4yuRUrBsCN/Nn/93OTrSnBp7SdjTQQ4wbMwmv9g6+ngBtd47hvpcy61EomPMYL5PdxqIQzsCci1wAEI73sXjMwDZqw6l/2wI4yMZBAEfZG7w9fSqLHRgLB84bOFugLePhYC+dHh6mt/BvX+DrRRqjJR7mFsBdAEOXYuHwVoY4P4h5prQnt1MPwRv8LGVLICH8TAYOAhoE3oCfpxZ6YrDxa/m+lq1yzs5V6xdj89zzvJ4zXlub0AAO4NIFEJrkWnvfz3v5OhZviGPKhZkA2OD57JyDZ/V/YnXC/tF5TaB7AT+8ysFjQTnOmxkuJHcC4FqhTAdY0U5Wt+wp5xAADuhogHCM7Y7MJwSu2mzYXsgADgdveKyIDIYO0nAAh4GLDcDhhVO+3/kMEcCRJ0fgetVBQA5srYKP980AjpgsN57LfGyv5477fzXpv+rHONuJ6QFv21QBBi7/8b+kwdUri1mZvx78qvq6+r3kJ6LMxTVsfc4UgSmE9TkB1xoZwNEDKIg7alMsOfo0tX/jz1Hv0Oi/tXw7qdJyjo2+Wy3T8Z4tn2tVO/gs9L3iU1nmsvVcffdaDxtZD+Dw5/aRte4bR93a382x9gA4sp6Jvv5PZuCQRV/3L4/xJwA4fK5a8ln79bUcdmQ2DHTd2aQ1733yHUFvrXloyX/9vk37Ko617+eO7arOmXHsm+Rs2znuW/PWXumbg9Zzt/b/t9xrG33Wd9+W7ipma9NuL5/edj1rHdDUv4iR/68M4Ght0JZAKk/QB+Bogzhy0ContVYXqXOwDmCH1mQX4StMGzp8+lehco0GujzPNgCOdrVIvbFbzkAt3C0lts6It4IgfYpjvclsI7K2UWwdIx4AHL4Z6CgbnVs9B3GsxZFyIIclzSo5yhtYNwjJ3+03dJ9i979jLH1OQlRoretsUhZ9SmmTA9R33U0Kft1162tuGvu3OFMrc/MvBOAoDnFMsoZEXzWQb91jtaPwYwxu397bdK1NchoNTrzWOgCHM3AgEISAfmbgyAAO9VRH9TIYOFRVKwCHGDgKgMPvGQEcotYMDBx20Mw90I2Bww/eT0YN7WdW9nx+tmBjbqEyFwPHwpk3ZukObBwAcCwB4FALFVSUoaKokJUb/WrAKIiqurTxigAOJLEUHCggtBUHzRxfPju/SqBB2eZwGFzDwKHscahAqtg+YhDG6dqz0x8OvbXdWpUZhVw0XvxoCb5ONQQCYkV/+pnCW88q8KDgh9tfp8IsAA7lJ6KOL7Zalf4ca/zPGB9Q1c3YCGllrSrJMul6vqL1GYBRJLlT4an7lgRJvren3hiE8yROfUAswIM8/mBOOjqfy17kw2mC/X4KBJnf4IAf7/dsLVOKn1OCEXpCWyshbKxFSBdo0NJfmeLU5iT3iLZp82BnWZsCwCl/w7wWJg7dxwJeWagCQCMEThTcUqA1r1RkwTAgi3KfDt4o333uHMDhd/HqocgcEn0zgXUMjODyK25kVdczMBRa0aQ9q8IuFUPlMKMe3ch7M//97K1TwJxRABxgmgAAgKAKqwlkX/BH9AZHq5RHskegWhysGA+zZZrdTNLp+ITtUwDgGB+NqFMXBjCA/J+MR2kfLXQentPV5VV6/fLvGdEZAAAgAElEQVRV+qu/+m36/rsfCNZ4AP032mmwnZVagAAcAm+JOhdB7qdnghYAMgBLB5gcGCQ2METZj9YCwvQIGX8eHqn3FwAJYGwAcSBAzL3/TEp1sAx4oBNJbLZPGR3xuwAcSKqIaYLSQ13urVTEeMBgLgOXAhYocbuXSAkfq+6RuLBAEqm/9/YTbMXjzk56QFB4eJCOL8/T+YvL9PL1a7JzAAABkMNsOs0ADgBaAJK5/vQ5TW/vGPTGupwCyHB0mA4OD9L+AVgnkCSaM4kFIAiSz0gsMfBu40KbFMwtwTPGwEH6eTBiIKjuga8dBGmfcwLN23KQWQFVloNBOj09TS/fvE5nF+cEn7CiDqCXB1RVLjIDBxhdGKgH9T2fbZZbqAAEMjoak81FiXL0u95Jj9ZhG3ZwgLY3o1E6Pb9Ip+eXrCgG0AF2vFR3PzL5hM+zDQsS8JZA88A+QUtIwLM/+g4/6/T7+K6K8eeEOYLv8PX6a/r86XP68McP6fPnz+nL9VfOCSswYVhA1Q2gAL4GSrzh+QDe+Hpzw0pq9A1HSxR+jcdcL4INsIt30fMdIJD9NBweEMCBa+H6SPRNJ3NeCy1Urm/uCOCYza3NCxIX2MPWH7z0ZZeNIhOEMYiRKYPV47J90nPQk0p6cAxIPiIhCDr7A9DaD8S8gaSnnX/qRKbLOlvEmC7196g6W/vBgRrOLKZkR2wlpqQcxgyGILQ5AvDIk6y4P2QIvhtb4mGtyJ6WqKOQLMWX+2NiWlEyhy6Dg1477E3F9nJCjIEDe5kV9AcH1Bdst4QKd4CK7F8GBZlfmBMwoZiiY0t9zq3C3+eIDJq70OddTG08w7ES1QL0SghFpq/VIHHtj7f888JfZBa7AltEn7zYQmcGQ8VzT8JnDba9z8dr+QJuH+tzat97o78Yfbf4HLUP3BdraZ1XWmOvP9/xGa0SP8Z5+q674pu7v9M3x+Fc3wVwyGezVKJEugPMLe3gHMRQr637dNQNxm4lwJ4zCipph/f583q7GAdlEZzgnyXOstgQMG4AwOE6AQA+b72SE+kGZuI9mSQE44ZAkZmVg/YcwGsxYgHohmQ9GaasjSaui2sQ0Lc3yAAO2QKw9IBFURXjDrQqflSpFM/2MLQwpv/n7afMXkLngK2IeoOABLVS4r3AfEYWEIFNZLMEKHEAB0GMwyHHtQsWu5iQB3sWzob8/Cwt78UAhfEDwEFmoP0BlzMncQnqV+U53sOvo1E6PkHLs7O0Dzs0HKTf/bt/SH/3+9+lr9M7tk95SE8JlhTfr29v0v94/6f0T+/fE8BxM5ulO/gNTzvp/gnMVwD84jkEROFcWosLtcYAgPGBCWmAN5CAZvI9yBCegawl8IVGY37BJzgeg4HDAByjUToYHKaDPbGTQW96xTzOfJgLrLsAHA9p8XDPgokp2pMu5mkCW7qYEXwpAIcVOhjbmANquP5MoBcGHfijBbxuKCgDsbvsCDxlSUNPdMTvfl4MZ4unHTvh5IIAP/qVc1nWO5aIZxs/7n8ASK3NRAZvhDacdras9ahwJs5dtx2Ag0dYsIcYWKCcc9wO4bszlaiVCtg3BgCl7u+l46MhGTheX1ykV+dn6RTgnOFhesZ+ns/Ts7FoeOtJ7ANnsPL5VVLekvMEcpoc8bNiY80ADmMGseoJA0vZvjB9GAEctb2IelOOkgEorThDsRHZ5Nq+SPvqfECfoWK5EKtEbC+nM6cX/nnLFOrXijKJ804AlO0jguyMfctYHTgvfm4P4+ZZxm2Bn88DACXqvY7vUY3fXyOLjJ2JeBaCz1oBWnxPcOHMDni7oyyXnI89ATkcUGrMOvhdTIQ6a/l8U68T2y35y8/lAA6wwMSi1pDMB2Nhyx/iOuZCi24MVjKQQ2Sdz9N2G7jrzwngEAPHq2YhbJTX4pcIuBzlMvos7c84mMRk3J6z5Rd1fZdSbFjPZeuzm64Xr9Fam9bfajvd5+fVz+1y1/oefaHWz7X/tgnqsum54rx0fm45iva3dfNdX69PzuPl+8bY/aw3kgvxwoaPmj/zEwEc8l+lSfv+te71LfNdr2+f3G4zP1EO+tZ0RXbCeat3nRpnsjjueG5ozdO281Hvpfq60YZFnbJuD9Xj6dMB/vdtZLUeV0sHRNtVj69l51vzVo91G522jZzEe21zj2+VmV59snKO1CF95/Pnj50dVi90PZl9imPTJG4yAN/y+ZbQtya/Xux44CXgNVSh5MqD3PM3VB4FBg58xq/rjmkcT9+G1Ge6LBwKBrcBHLGSWZ9dTQh5Yk1j7463zzjG8dcbuTagmxQZPt9a15V5Dw7ktpv8W9a4tfZZqPM6lypp9TQtjk9buRUWjhWFUgmrwMr/MgCOdQojjjsquk2GoM+gtuZ83frW99ykJLfRAS0F3ZKZ1t82yWt+7jUAjk3PsNYZyQf7Pz+AY9s5WCcvvZ5UeKG+T98ej7qiz9DjswJwHIYWKqhiRg/U0kJlE4AD4A2COH4igIMHyZAMUcX1IB+aGO4MXSYKgMMYOB4WaX4/Z29eUOerjUoF4EDCEQlUA3AY0XcRPUswKNHQBXBQn1tQrARELUHi+iV89z6FblsUlPBgRQlQ8PVQ9YnfIy2s5cflaldARK/KI52uVayxEisEunIiwCtJVpDc9vi1HbAKLGEZ3IVeBXBE0ASH2ARwRAYO3S/qkmgPyTgiVGf+D795cEsHfQuq4JddBxPkwlm7gbX5yFTods/OqbCii8v06cb24uAVDdg5nrrjD4pLOn9lx/EP1F3Wn9YD8nzu3PO5BGEc7KGgp5ZdcQxrr5K/eYCr9LYVKMHH4C3K9HsN4GDfde+Xm8cdniGwWhR/pAA4EFTUmGpEfwhc8NnlI3n1nMZogwwMHPxbBlQYeNeuT7nyuTIASd5O9kOp3ulo2lzRnLtjW5DVARylT64THFvLJl93OqSqECRY4PmJwS18oW0KgqkCY+wxKepfHiw0iIv6q9+DXhrVnc9paO8d7u2nx/l9Wt7N0uX5RXp5ccUEK66H1h7z6YzV/Ei8AsCRHp7T/WyZfvHzX6R/85vfpNev36XLi6u0nKFtyjw9gQEJDBBso4IEsfpXY/2fUV2G1iZzJWtRrYmxIPFOn9nYJTwxzISAVwCDVp3MGwsxFMxQkavWIAyoshpffbvpyzorCVgHDo+YZEEChlW/T0iOq9qLrUUMAMKgOVLySAoRbAA7sK9qULzf2pAwyYUkwb1asaCi0JO1y8fHtES/8KNhGp6epKvXL9PZiytWxR4Mh7w25gasG9PJNM2mE4FkAOD4+CnNJxMG1I9Ho3SBdhxoE4Iq1uGAAA6AGWEDAF7g146SVKJXR2uxZbqfi4p9CXDjDNXLYKYSGAIPAntHumJYXKuARpUsACigIMe8oNXH+cV5evHqVTpG+5SjI5uDx/SINQaF+eSO8oHfsZ4OHpnN5rmlDKndx8eivTbwBQK2AGMAxIFnGR4dpRFaxZxfptOLSyW59vb4PJkCH3sYdgTXOBBrgldBEqRAem0BOBxgh7mYzqYE/OBn7G8kveA33N1N0scPn9LHDx/Tp/cf083NLVvxEDSBNWdV5k6+FwQKY0HrFDwfmF8wzqPhUTo7FTW82qaQdD3t7iABh1Y3e1x3sF/gC8+L64B14+5umu4mYN+YEsQxnQN8apXokGtL7GcqIlNbDHozAC4gKgAi2u9GA20BcM6HtUnBfsbPBH3wa5f7j1TnHQCH9KcSrkqEMXlnas2D7pQbtiDQGqJSO9uabIsKGMEBJ/iOsaiyNCShsdetNQB0rYNPEJQnmMqqgXkuzrbBmLGY6OgCJtXirADzHZTBdgZMpiIJO7Q9ae2q7Flp/zl3pZUKe7ZnpgxNRgyQyG2o250ogcH3ZjBqNU74ZmGc8T5Gp2L3wd1CsUlVMRX9c7R6WgmPVgmpvFa2ru4HPRuVuLyg7r+6hUrtbdTnzo4lrAJNzbO5vSeyPNT3yMxcPrrgl/oz9cYIIgDFHo4zavLqs2uSXCax8k/cl+j4jqsDLfshgC163pb/nM9V2UdR/EZtghwUVbXfo3/Xxd10As+amNLyyBg45P8r0RtjRrFC3Rk4tN+Dz8YRaw+7DQEzBpLnAkwImIHvDjj35JzvBXze9QsBpmCQImuFmDz02hNtkrfRAsgB7Ub8PrATbG8Gtg4CCsTURbaoUCXvwBR811YtfqA/L5kY3ZEzAIcA4Snt7+0YgMMAcGTwETCNrU6GQ4IDBJYUwNRbQAnACiADQJdgoToQQNBiUPB3HMAxo70S2wh0AUFmbON1YBX/ahnlTBH5/miLdTRimzPY0/HZaTq9PE+vf/aOX2DkGBwdpi+3X9NkMU2PO8/pZjpJ768/pz98+pT+8PFTugaYEO3oHp7SHH4eQChk3/A1NDbIzMZxrwQ75pQtVMTAQSYBAwGxFQye++CA7TMADB6PBeA4Oz7j96OjsRg49g6MgcMBLtqCOCcAtEEAB1qoPN6nxQNaqMzTDCCOub4A3hCAQ7KjOGyQe//ZGRkxRh4pdI7IPn5o/6m9Z20ubJfSnw2suyHlme2C4Bsav4MMtWMEfHQZpM709qLwXcmKZuwdop2S7ShGz4733ZYQlFtj9Cu2SYBv1+WFkQPtUwQCJ/sGfEJrA+QFED4+gQ/sScA0hZZD8HkJ4NhNo4OD9OL0JF2eHKeL43F6cX6eXl1epV3sR/iB9wL3ZNbAzKyoc5m3SzRIOxkFBeDwLzFwOJOYWuHKFjIuYzoxgnRMrWXQQWyfi+dywHdQugEU4AwWmjU/9/I+KwCOrp31lucud4qpW/tYO8M5ew6vHmwir+9taeHH0ZczgKpFI/TZLD3UD9GOaozdGKNEO1s0kzuPea/GDCybkJ+VttFbnHgYyM5X+WKaVJ2nbN+7vwXwhgBrOuOJWUcMGtknCwAOtcAV8FgyXdrLqLBJsZVckGWQRv4tXEdrW3kw2Qfr/j3PY7aH2kE57kUZs13lPnh1rRJrUw6h6YtYbOnqH/9LOnjxulmAGWNTJe4h8Ead++m+3gUsd3wxe9zaJ2zG8HVa7wfCVH7cNrF71yW+31q+X/SLav8t+lnr8g713NX39XtsnQ8IOb3W2Ft/25QnWPHL3ab0JPS3HmucwJ5r1jH8ov/cUnVZZlafpRuHjLeMc79+nq0PUiiuqodefLCyl7aVmZYc+V5sTFEwAUUndO5VfWhbeV8nLx292XP91hmmNd9994mf7/vZ90dL57T2Tq/82CC+dW7q9aj3+bo5iPqt/nndOm/an9vKSJ9u6ZO/1p7oW8/WPPfpgfrvUiPPXQBHvTk3baZvWegfs+ibHia+3hprZ8ErZaf3d/vUtw63LmzR4Y2LVF5f7VfaFZJulW6p3gn9jTutVbqtPooLGWguA9ikD8BRz6GczeL8xTlqGdQ+pVg7lLWC6ZOlbWUmbvI+A7LJkEdqw6jESluU7jx03uMV7JWjvJI78wDfvzCAo8+haRnUlnLaNO9xnTc5E316YZPS3KQD+q7bGvu3KL+V+fgzAzjKWIwGsalrVlelZbjWOa71FTat6ab57jNim5y0TUYq3hfBNQE4cGBD1R8OrA8dAAerpSMDB9qngIXDg2RIUM2NgYNVx6sMHL53WwwcTOohyLeHr9JTXgAOr/hkLa0OtDpPWtX2Q26hgoqp+UNh4CCAY+EADlUJoVoIDBz4YqWCVbH5/iIFqwVEZYMLA4dXkKkKTlVE7APtCRBdJFTfyvHVejmzhQeqSSNRqkcqBo5O4JeVFcGpXwFxKFiqhCYqskDvH8YR5D3aEweYZDnzgzO/Y7wK4IV2our7HdISup6cFbeBqiYsLBxOcVrYJAJtbUhorPoLXQAH7sUgkLU3dVny0l+bZj6OPUKwpQbuiM8YDi+6twEfWKVSABHd/eaHJ83aOp+Mr9vkRj8kz4P1Hc5r9WSBEgN6qPVNAG/ERJsXY3k/dA1fD1mh831euVa5msgra7ADVqkU+Vy8XpeBQ+stAEdmXTHqxxgI68iZVSN1bZgmhmPLAA6XWa1DnDP5ggpcqie62E2y/FkysWlbM8DEYBSWDHjCfBu4xAiZS9CHtfvWL5jXVnsMJjVxf1RmIrGM9hwIjhO4oe9M0toXAAakkUZsbQd9zwEwm6u/+m5iC4VDVLdD5hYP6XG2SK+uXqTXV68o6wigXn/+TAAA3js6PEzjw6P0CPaCu1n6+7/9u/Tv//1/SOPRSRoeHhKEAODGMxL5AKvNZwRvgJXB5fFhvmRPbAAxUL3pVXWsyHt6Yoss2QNVBGfmHFb5PrH1BZgLkEAHgMNBRt6XPiaekNxWtT8qZodKGrM6DgxISjCQYcCSzxBdBskI3hC7g5gY0DpF1cIO4KA+RqJpec+EOO7PRO3Obppaq6yjs7N0+uIyvf7uXTq7vEwHh0e8Nv7NZ9M0ubtNaOExvbszAMdt+vzxU1pO5xz32clpevHiBZkfyIgxHJCJA+uHOSILhSXCMS4wnQBEQQAHvsBSAvs4nXPO1FpMzCNIOBHAgeSbzQMSRbgmEiHQo+fnp+ni8jJdvXqRjsC8MhiIvn4JWmwBOMiyMl8QyML7geoe1dKzufb77n46Pj7mF5PUkFGAWAZ7Ao+gRc/TI+nfj5FwAoDj/MLoqp8pPwAJUO9jfZDIH+yTfYMAm9zSYtdATQJxEByACuL5nKAMADiQHKR6e0yc969fbtIf/vCn9PH9h3T96TpNAUDi/Ki6UpH3xMQT7gXQz2K5SLe3t2mJa6WUjscn6eLsnEwlaDmkNmdOF57IOnIwHJCVQ37GHpNzuNeXr3fp681dmkwA4kDrFCSgQD2vpJNi3dGOF70fGSGYIMN4jYFDqnin6ASytAi8pKC4XQdPgOQUKxoL0MJtJp7P26QwiWXGjQCOnR0myriPvUWCtR7i/S04XxgzjIED6wXJMB+GIChL8FrHNOu1DlCaqg5la+XfEIyCylcHs1mQ398XKzMF6HKQi/a0V80qmTpUa5zhQU7mslXP/b1Af7ZPeL9s1IPt9cpqq5TOQIBgCNT+JiSFbZ7dRuV1dNBRBq52Wc+i/XJdGpNS8bmV8IS+KgOJQePa949nDfef3J/qehyF6aTv/NA6d/so6jNN60xHu2upk02B7nwvoUtXqlnj/cp7y5xs8p/WPWNfPKTlA3zLe31M+d58Ni/AcXadwgzbWbvQcaw1jgjgcEYwyY0DxlfbBctHku/hIA2eO4L/SVCc2RCwJBQAB/wPATD0WWuvYnoEPj6eF/dg+xMwa7A9mkAc0MVqafZEXeOgDfx9gTZYYHpAmw4wY4B1i4ARsE8tyeZBdir7wn1o660FC4YQ9wz+zmt56yhPHFprGbxGnws+BRk4wPQFBo4C4EBrKtwHzwKGMdhcB3ri9ACAIVs2HRwQIEtmHuJfCFflvGEOJpMJGUdgr7EHnPEDPhbAekwSyz02t1sAUrwPdhbgRlz74tVVevXubRqgZdf4KP3Vb3+brt68Sn94/6f09e6GAA60+/x8e5PeX39Jf7q+ZgsVMEHN7h/SDMwbYKsiIEaJWfplxhIAOwdfJFUADrTRUys8+cgEDFq7s6PhYTo6PCRogwCOEwA4TtRCZVC1UDHAAmYHMrcAOPXxnv4CvqONymw5MwAHwBwAKBc5YTu40AIb/iWTzNZazJPhYuAoDBORmdDl2u2P76s893amob9R/csMVH7uyyxR3UQR97yDA619igDFauFGAId9V/JbGzYyCgjQqXaM8Ugl/SCGEW07nSx4hiCDn9g/HcABGV8BcORzsoGGHgEgTwKP7+2mo8FeOjk6YiuVk9Eh26j88mffp320G5zPgXqFkylGQDLIPFJuCSI20KnYwuQX8OTjjC44OxgDBwEc4TnK+bTb1jyvUfYNwJHmTBbycxyw3Xqvn2VrXawzoebd2SMsXJNXHkAFMk2EOAljB7DrlMUSH8l7OOuawBRk7Zu8GsIBySWOsZqsF7ahWM0yfj/HSwB5XLe5cbcmim62vx6HMVnr2BqukzuSjg4wsFRmJDRmDfo2xsCBObRWP9lHxOsBeBHbxxjCTXLCNnUO4BAQKjcONGCImD58f5Xkb3y+2u67LcsgFcv/aFlsPuN6cgyxsCj4hAYGjUUiHftve/fFP/7XrQAceWwBvOHyVNZwteC09Ywx5xHlpPZz5Mf6zDY9iSbwpP3O7l/75r7+bMtnqv8W9279c4wBRT+zI+cVeGpl/I291HetFb+tulhnvhsT1Xddf+u69Vo3763rNu8lZJRtr6JDVn3g/7UAHFIXq8/VmrPWeYT7r/HmvrPBput2Xm/4DK113nTWaum2+rlr3R1fr/fKpr3zLbK6jU5o7UnZ2m7evL5Wa9yuL9fdt28+N63p1nup5+ab9nCf/G3SASvybTnMDgNHVLwtJdwnRK1n2fQg2y76JmH3A0RLuceFzua+QydW2pLU4I3iRHXbktSC2BLCtjLpggUi/apXFOqwaQGt3OqjW53sm9LHx8ro0I/UDzNxY9QbvV7nlhPrn9lWscR1qIV0kyz1CW/TsFi1sycstcGLs+prTnW+opVXHWLem5uh9VpxcDrPVAkv59r+tklBbCP39TXWrcE2c7tJGdfzv2nvrlNCrbFuul6tkDcpuT4Fvs19ynq3eYI3jb+1fp3DRPCgt52nTeP+MUblp8hhn0xtI5f1e5AUGY1R1RsBHJGBA/SzqwAOBvqQqFosWYmNBCMZOL4JwGGJTuuBzkQQWqqw4nKfgX5898oYr/bAGjPtjGKjZyWX7u/npLxFcpQtVJZqo4IqJ7RQuWMLFVUKITBJAIc1Nsi2yf1ngjhcYXQBHEwaWvDJe0o7swDnNjs9Cu65kiu0i0pKeKV4qTowMIc2T0c1OstnthkRwOEgQavgJv2n0+yiCqPaELF6wCJQ5R2hkkSU4l0AB+ROSbwYoKjtnzl9AcTh8tqpKAzB25Z9yTJe9V+MwAzHK3jlpo+r2JwIsHCAQxd00fUFFGyw9svWO7l7MDdLJDVlzn/f9zyxwRHu2P8A4HD8i2J9pa1Krtyxyk5+3sBLbtcUpDTwBgdmCJc8sfYDc6FmR62qyIE2UUzK8+RWvhkoIXl1UIdFsA0gUbo+x+BUN5DT1aW6q+VH7LBQKli7vpuFtFgVpdY4mn7zL7zjTcP2K7OENgu8m7GhIRiOnwtox0Lxqk5yCmSKujG52LqgOo2tU5C02N0li4YDNxBMZdLT/FjoCvaKZwD8OS2gpx6XDCKCvWM0HKbD/UE6BGsFqv2Xj+nF+UV6cXGZHpb3bL/x5fM1QVkvL69YPcnt9/icnh+e0+9/9/v0v/+H/00AALQWQcIFCV20UkGbj4VatbAymP2dn3jN+znaI6Cq7knJWguYgRlkCfYHY43zhJHLLdtzLO/TlK1HUOF6z1mFPiPFOCjMSVkOgIqqYgE8Id05kufGQkTadrC/ECCipFLuu+zgjX1UjALkoASs2q6g77uqkJn7RmLj4YGBaIAfsKaY7wWAMzspnb16lS5fv0wv375h+5EdtFd5fmYSaWktZu5ub8hyAhAHvt+ihcfynkAZsDpcXl6ScQIJfQA48AV7iSkDwEStM3YIJgGQQnYQ7Cb36QFAEjBxzBdMJuG1COCgbSu1lQKD7O2Rqhz3vLq6JAPHydmpACp7u6KwR3sLrDMosgkWUfsUACnROgUU8LDLsJ9IkrOFymiU25AAwAHbT+tmmK+j8ZgVw6Pjk3Q0PrbKbbcnBpoyKme2TiEDB+y0gsOe5Gels7WT4ZxAjlnNLDAT2C2W82X6fP0lffr4Of3hn//EFip3N3dcW7EfaEM7aIQJsb2dtAAIczYlgANzNz4+yW2EBmy5tmeU8mgJhKQa6PYHZHpAOxjoNsjO7d0d2T6uv9wQxAHwxhS09feSLWfkiYVuHqzA91y5SLYHWQX7H/Uj9hRAXGiXwtYjACMRzCCQnu8v7EeylvB5u+B90VkYNNJtiAfDjOIdFfGe+JTq09gwD/5V2oMYQIRJJukKVVKavuZPSiy5bWXFLlk3wGoiNg1nWOkkNvI9u4UNfD90IsArTOQCiAOgi4BaHCNlSH+DnskJXks4OANHsfPhrG506X42d9vftWeYdwOAmH8l+1HapdKuhfO97qWEczyrR/vlCR2Xi5iMph/BFjZu4yyA2RPMXIlJACRZzHbg/DD3a0MFZpTVeD5pxz5MckIwU+ns9f/idZF89PVrfe+shwu1P1/Dj6rHGee9Pm9tOhP2PXPrc625yixaBkq2J+20CZTvb75LH+rF1sxjWQDM43NZfrJ/UiW9DdCL97o9ZoV09kEV0Hd2CzIk2BkgMnBwXxFQajLNz4sFCv8IrsDrfN8Dk/UAaRDMhvYZsDtg3XiSHieAw8B93hJJ1d+PaTqZkZXRdRBsF5PFdh/YMPyLehT39crxLL+2X+QnPFAlQg+pfQpAHNCrYlyCrgUwwe8DAAf8FJ8zgy/znnrviLaW9fL7aFEg24ovADjo44ChDD6SnVEB/BCjiFpQwO5RP2Du7u85pvPzczJlAaF7enGeLl++IOvGcHyUvvv5D+ny1cs0f1ymOcAP94t0CyDh9C59+CoQx+ebG35NF49pfg+2C/iOhvPjz2pjB/1NwL61TAHDgjNwiEXJ5Is6WHqWLCUHBwbgOEknxycZwIH5IChmHwwcAqnQBhubGgC3BGcQwPFkAA61JQWIA+ANB3BAdgQaMllzBilnL3AAhz9YAG9kFg5vU1ElcHU+csCTGCzchpXaAtuPJbBsNsfO1uGMzT2fAev6WS52l4GD7AXAALhddiNpn/ezPFV3yXPnpJzOEQJyWJPODOAQCwdA4Q4CKck8xQucelStZ7DOAHDgC+x/B3u7PEeMDwbp+PAw/ezVy/TrH36ejvYHaQfgCwA47h95P9yfvn9SeyCBGArA2wHqbMeDe4GFw/Dv8MoAACAASURBVORJDBxWSmPr0GmNE866rkszgBQ+QihaITDV1ra2V5kBKwNXSgLQ1GEGqGY/0fShAzjcDrmOxdz6+c9tugM43D6xTa77Zw7gcKYWZ4DJTBAZiaE4SzVW/cl8OIs75kh0sHn1cZ12xIpXJZfO1BfnwI2NI/8sbuTMnAZuICjYANaMQRlbivz+wihB8EZuiWL+gCxMBu6qeKKArPh89g56jrYfHHzsV/FcQNcnKz5cdgfs89mXtm3pdjrGsnIKu/LTNN8eHFgF4EoJaK6u/jMAHK/ysCSKbrwdZO15BwcbFgaOFZkNuau+2LKHBDfGlP/CAI7W+Pr8YJ/ATfGwVpx80zz4GSPupdZ14hg2+oNREMPP666b9cMmwEnj2q3rNu/1LwTgcD3YeYZwr/r1lX1axWDr9Y7vb819vH7f661rdvZQz5ptut66sZpDsHLlPtlvDWHT2sazR+tnnxvXJS7n9e/1vdfJ6rZz0jOlHbDNunNYHGvr577rt/bSur9tWsNt9u02+7dPZ7fke7OMWLHT9fWnznFwk5LcNGnNzbzNhxqKrnUwjkp+ncCvPEcjIeJVvbhmBnAYpaJ+71ZB1JPat3naCqUL4PDgTgFyOHjDacfk/Dg4oV5kH7Mzb9QgjpYxzI5KdO6CU9DaTPFv2whg6z1RWWza1HEj6Bm6iZQucKPLatJZ8+pg1bdJW/LuTppcy64j2By/VxRVQa8oB38OJVArztrB22QAirPfjgD17bd1yn2T07SN4ozXr9ejT1423XetkflXZuDYpP42OZn1s26SpU3X22Ss163BpmvXMoRg1Oi4BeBAcu+efU8fH+8rBg5UXhmAYykafTJwGHijZuBAEsf3QpeBQ5WcDI5ZEL8AOFStid9zQscPwSrsZYDl6VkU4ksAM+5RPbsQgMNbqBgDB0AcU1QKIYGKyjIkAyOAg20ROkQSWgbqOK9GLxS2Dt7IB228terJ7a0gSlVoYeFQey6jiO8wccSEtw8BAcLCSJCZqTIVLUAlVnGV+wrLPiqqXCRKVKx2DwaxQrMWC2LxAM6KVqtaZfzAP6NatZg8d+fNx5XHZ4lzT114VZVjDXLCw4/N5ezMAUf9rt8tzuYBs9xGo4zNx8K3EGxQkmsrCbKw0YppAIBDAWsFhuI1fOas7sWDgPF7hejmyCyo5dVgHiRCEE4yY0vky+VAIAuYcM/iNW8N7RX7VpXJl2I1ykpEqDwo92GgHfZKm1WdYwGhnEsV84nHOj3HahKaB6frB8Cm3Y/TYAlCyzxkOlQHUdCfCKwjWY4yClxADDJwmED4+nYeeeWQHQAcFmyH7ngE4EHIFwv6WCiYydFQMeVUtQauUeAUlaCWpN1X2xQCIRAst8nEmjw8o4JSTD0Iej88IfgNvQrgxE46QiJhMEij/UE6SLusmDs/PubXfDJLs7tJuru5SaiZ/9nbd+nw4JBggIO9QRoNx+l3f//36d/9wz+kW7R+mMxENowkDCpPUT36cG9u9I6BOx7SYjojiAMPiXVEclmVg49p+QBQxpxJAYLVDBjm/vcjAByLpYERABx4ZKAfOtyTKtDFYGwCgxIS5+OjIyZMmKS2hAwThDuWkEJCyJJEeH03JHvFUiHBQ7KISR7v7e7UzagsJEX4ARNMU4BWoOeGg/TyZz9LL969SRcvxGAB3AerhwEoWMzT/WKRbm9u0u3t13T79YZzjTYqqAhFH3GwOpyfnTHR4wwcAJVQB4IZAkAGVjEmVhwDOAE7CNYNth4heMGBjgI54n3YJ7gOkySQP0sgcw/gYgAGHQ7Ti1cv0unZaTo8PMzMIQBr4Dqkt8Za4z5IPM2XrDpG8gkMHABYArxxNBqno9FROjo6SvtIQGHMAzFRIJBLRg0wcR2P0+j0jEwuAHjATmK+1RJEPa/ZRgO22ujY8fP+QHWd6p9ulNTIMRAkI4CBU/8jeTibztm25P37j+n9+w/pT3/8kL5efyWoA+sMWclsW2zZ8sz7Yl4m07s0mU74jEiSvXz5Mr1+9ZpfTKKxElnAJLQ0YcLq8CBXgSvxuEzXX74SQPL5GgCO2zQBmwx6vVPVFpBb9I+9/zWTLMYsIV1qoEVUj2Mp93bVQmkwYIIR3+nfGA267ysxhTwZY8++MVsFIyhkiCrkcyJTAFICoCxp6Eky6EJv+0kwizNlyChmIwNtx0p5sO9YiyN9btdaAkjHwqioDQ2AMN72xRg1bC/j0gCmsMLbnjEDLQDk4WsCcvHrQAwzknO3Mbqm64Zccc22Jt7GdNfI8AM40Cr1fS0yODXaYOg4tnRSVW5OtISiAtos3D8wcziI1plNYiDZZQLXiv5sB8BhzDr+nJ1YRAPE0TkPyWnwfJAlUIINt+RlfYaKv2d/25IyUY57YzQhqVlc4fZZtBNHKGmejL5snVXzvPUAHGIcYpvAYXym2n9xWcr2pnH2j+/JY4sglpA4JlNAAFxEhrnOfHqPR7tgd43kx0m+vbDHmTRclsxcV0U/TvmfW6GYzimxEHRI0HW97QnuzfYnDwWYAdsHIJ3iUhAkR74q2SWAukBssKVz2FIDDYN1kTYYgHlj4HBAB/YX9jft+tNTmtxN2eYK1xRgAjpYYEfcF+dH99UJ3DfWDOoyY0XMicAMXEGrNBEiECwKcBzskOkd/A6GMowD9wFgEnaCLF1s2VK4bDAeME4IwJHYFg1f3h4uAzgAlDRWkFxU4AUGLDbYy2A43A++wNXVVWbLGp+epOPz03Q4HiUAJC9evkjnVxdpeDJKz/u76XY6SV+nk/Rlcpc+fr1JH758SZ9v79KXu7s0WwLAAaayZ/lHLFhQKxOCbADg9MS6sSWIzUntMiSz8FPcbhc/DUwlJ8en6fT4NJ2dnqXj0TEBLWLgGBDAged1hgkH5oBxozBwPIiBA21LWSyxSFNrs+MAjhynhcwbw0puH2kgDiaGeQ6KB5xS/clYbNxPnkgunnthhZDqtER9OcPkoojWmc2Rl2aPfAszyU1khbNvoK2iAByuwjIDh7N3kMFihy1hVvWLDnFiuBCY3hk4xPenc4V8cbtDLICz85Fa96gdCj6Pc4TaOO6lw8G+ABwvX6a/+uHn6fjwKA3hOwGItXxQyxYCgODryG+WDfOmHyntuAxR4BzA4QU+BuBQpYFkP5xTXRdS7jLDhIFKrb0edZYBaSHL+t3tegCAGlCG/k8oWhHAQmurNoQh7W7FMQJW6eyN9+MW8r8EjnCQhNei6IxtwLncJitXTWi9jT0m+wIV06X7aa2ks58xHZDsaF+elut6i1j5bAwcpXWw5ILn1lAd7QdzL3R03aq2cGhNTP4T7hhfI6wk95bpBwI4bA+oW0sBb3jblDxPHlvqADi8WLPBwOFxGNvHdQwzAxt4f7t3Ce97xCqPj75XKOosPuMqgEPqIDgdxtYWARzl5W4Qqpbh6OPFn1sx2WYM3OUv+IAt3+UvycDRiiFv+lvtP0Vfbtt4ddOfC+u2be6hns8VP9nkQXHIAgvaFLdvjW9tHqOS9Tiu5r0aAI6o98pnvo2BY3XczqK86oivPk/3Xpvmq28+1p0HXFfV61afMVr7ZNNat/z6zmeqeG1ts3/quDvnvmDDVn2DIotR5/TNTeu5tpHFbeYwji3a874xx335Y/ZoS7dseu6+vdTUuT2gq/q8vFFWPHbZuF79DBlHuA7AsWkztRarb7K2Xdg4seuUep8wNRW7OQ0lp+8/mZMYKfiMyrJUMRRHv+/Q3/r76thXARzZufE+cZ0exXULFc2gO5sRsEGEfOh9GjdFaw7rDRHXuVYIbQXfNUwtYa832jrj1VrL8gyrigf3q52bjlLKycCu1PWNoZZz/d5vWFpKve8Zttm064zEOgW/jSJuKbxNY920h7fRC5vu0dIH21x33XxuGne+578CgGNbZ63PoH+LAYnv3XoOqgVozX3fM6yTSd+3fvn1AA4kbxzAgUQMAnhLBt/YA5lU8Q7gCAwcszkTNwiGAfyBwI2PNVfqOq3rHnoYIwlkrBuWCGAyoAPgsN6y1g+1CeBYztP8wQEcqAgCE4e1UDEAx5QV8OrjWxg0SpLdmRDy9FfsCZF9gzrdEm6c8xyDkk3KVKNZWxkwAoEXBgEHhbbVQBwZpYDDdg5EeSuNCFi0RI5VpLPfsTE6MCDmFRydCtIdBoi8woGRA7+v2WDGE6wSlbTjjRYqJdiyqiU0Dx4gUasNBhqi8xPoPaUj/VGt4qlzsAoHLMtDeXWs4j6egMeL5UCiZJZVUeSgnduqWF2hZ4jn+7Ku9nydoJ9TW2ZNlxMtEbyYX/VqnRrEwTIir+4thR+avtIH2vcrgoIK/pcetwpkWSJMp1FzQroRIU+Gconzl4NRvGn76mHOwakKAnlwpsT8WRVm66u0pwUBQ+CO6xvqWmyAOVwoXRVapmQAh/t1Tr9oLCPGm+NgHs251j56jSXIVljcUOGm6nclGZDo8JhxRqbIiysyYbJc5g0BU7FsgLobAXskENgaxBOExorDBOvzU7pPoMB+SPdGW6z8nCro2L96cJCOh4dptL/PdioIwg739tN8MkmLCVqg3KfhYJjevnpDsMX0bpouTs/Tz958l371y1/y68v113R7eyfqY/RMn0/J0MBgMZPqO2RqQOIf10RfbFTVI/mKxAfGRBAAdPzDslC1W0Wuks6oMhWjAgAC90uAxlDFJxAektWYCzAhocIP1ZygKQeAg4kOA8/QH7Y9z2SEVf6CPQNBRCaD0VYB1bUO4HjeYcJZYADrz1wIhCn7SMZM5vN0O5mm4clxGp2dpTc/fJ9evH2bRiegNT+gjgQbBFgqlvMZf57cCsBx/fmaAA7MA4Lhp8cn6QSsFGSugK7etT7y+0yUQeY5RiQ60g7BGmTZ4NdcTCRgyCBLBsAMi9xCBSIAG8A9hNAqEuT7+2mxnNO2AmwC8MjL16/U+oRCLr2uFi0AcDxxrblu1qplNp0S4IDXAVZgW5QTMGqM+HOdQEdCCOwWBHgcH6ej45O0i7Y1TLQ5QwpalVh1qAEt8Rmtj5JYtOvGuoGqTQJLTE7YX31nl5XfGNOXL5jrL+mPf3yfPrz/mD59+kLw0dPDIwGbSK55FSyV3o72D6p/wZxBgNHzUzo9PUlv3r5NLy4v0+XFJX0T+CRMaAAAgyTfUJXaTNQ9pzSdzdPdZGLgjS9qoXI7SXOsDfrEEzQgsD5tXwhiC8wv4BaTAQbgJx8YQFoPj9xPg8GeKP4HqhBH4pKfpaHzYgTYa1FSExDi/aiKWcnJM/yJCTRLvLCFDuw+Wwo4q4dsG65DQCwYzIyFQ74AVI61f7DkS26dlHuhY3wFvOFAOT0z2r9I3znTiu63I/1HIC4At1blavbe2TccwLFvDBzOtiP71i0CcLYytc9TewS8DzKAz9E/YdLB5tXmIFdAO8rQ/Aitmxg4MoAjggwt+SYXqDBuMT/jQJMY/3e3IJ5Cg83zJZStzmUoZlPcXhdWyIYXVYpIaSvcIpn1dECnf9D8xAwErcEpNraV2IFBhrLIedSpOL8R+9sZZu/5ycYit6DrU/jvwU1buWYd6+g7y3icRb6b7lOPqX7e1Xl23y/6jcXfzOM3u7UVgMPWq0xhST66JGQwpLHllfkPzxDPHfRT5N/nuFL9MLkNF/SCA1OtzSSBbWLWAOAC57fCrBVSt9aa0vUF22SEFipi4IB/gL/DB1iQhQPvkd4RMAtjxGv4YiskgOnApkU2ogH1Glty2bqJjXA3F2kxwU+GM1uL3MoNjEECyfFaBHGA3Ui6Dr8DwMFWbgeDNJ8KwIEx4Nm1AXVNfH50CLuuNl2Dg30ya/mZFi21nDFL4A+L91HvQCcJHIgvqm5rFQYZPDkep+OT4zQ+Pk7D0VE6GB2l0/OzdHJ+lvaHB+nweJxevH3Fv9/OJunz7df04cs12Tfef/mS7uYAQqBVSUrLx+e0wLrBp3swlrJngVCxFmJbBGOmQBsE3RlLncDZBmTfMxYOMJWxfcxQ4I3jMwE4xifpaHiUDvaHaX9PbCkAcdAOs2ACIGQBfMFemRk4wCRCBo55mnDckIkl2Vsy2MiY3zKAA3bPfGSB2EkPJ3kgvaB92R4g05En8T1pbYwR3PfexiboSlc91Ak5XlgUd67y12FWZxQXNxmJ9GT9xAjY8K8VAIcxGQT2SiaWc3tGByrK5xe7lQM4BMAgqEJkh+ZHhQOTnY/ddzBDTpCFkthi4cC5Hj7r0eAgnY5G6fXlZfrhzdt0cXKSTkYjMvI9LeZpl4ETtZjDfOe2ZwbiUKGAmFzUQkUgDtyPQF5rKessXTnu4edba/MWdXKMo8tvshYqJgNaIwfbtIv+XM/72bwGcJhlVLsg8w8cvMG2lw62rAoiPU7i5+xuK3aP4WgN4Z/CXysWQnKS9XcXZuBDkm2Kn8ofsTat/vx2oTIWl51CLxnjKPF9Pn/0w90/4rPuCrxhTH9qV+rxoeIz+md8X3ibPztai4/L/Y4Qn5BNc/Y5AGF1zxIUKftL+8xj97beMtxSze6PlMN9N8Ge2x9p1hmTsPO/WhoHR4nIq9C6ISyay+Plf/ovxsDRXdFoWmMMv1vMu6Y4tcfRkJdR/L7aP+rcl3P6l2mh0vK54lj7ftZSai5b31s+Y2sOOn9r+HY/Nnbv8yv5t+35IwAcUa7qn1tL3xpv+xkKu3G9Bl0f98cBOLpjbYM4VtfjpwM4+s4B9T6r566T8+jZU60/t2SqV2bWADjWyXnW+Y3P12eYjh7qAXHU+Z24f9bJe+te3zBVvW9tnZ3c3rT0o+/5et9vM5bWPH/LHq/nrr7nNrpr23HHOWhdt+xTM4sRwNGnHKPCXDdh2wjkNhO+7qDswrpuE8UgSUfZryjVVQBHZuKoQBGt+64zRK3XIpuDj9GBCPF7pH2Mz+LzEp3BMt5Sxd1xvOyZHRXc2git+e4TpHVK8FsMa7xOnwKu4jMriOva+enIrx2SKm94rfh15f+nATi+Sck3RtVnYFvKbZ1yaL22zuBts4c3KbQ+p2OtQ/mNjs4mZ23dvXQeaLdQ+daxd8fhh4d+h31b5d/nfGwyPNusX2sTtNa0715t3aar1ka4D8CRWMUqAMcTGTj6ABxLJqtY8YvkIGjIZ0iMOYDjgZTmPlYHcLgORdBPX946xSo52S9+P+0icRaCMGYRxMDBQGVh4EB7gjnbqCzSZD4jeAOsG2Df8J8J4AB7CJ9NNMR5TnJwqJtxjvraWRQ8kIqkSp5vBqocDGIxiRxcCgcyUO+zRYyeLVLGOzhBoZkytjgGBOwYULPqeCSO2DrF+gizt70+rWe0hLUCPiWAouq7UC3hFah2CCcDB0vegkTaib7o9vJamUdDRChT7YInsEvo3e0JMcmGt14pMZGWfOu+MVgfkwQVgMMCwH1+U+2H+JPkubbR10mfOCH1GEurHEu8BIe9u4YB6OIgD8b4LPjeCZJYdNGrN1lZqfdRDjnweHCuAz6lQonvjAFPZn20q7rvKsmsFQAHwTHOcGJgJQdwhAM85mYlMcm7GE1xEY0s66rmsnYfocIo7zE1fdATe2w2YFc6Os7BRLaPwKoQARysZPf72RR21tPYBNxqIKjFtiAAbeSE5m5O6HINsC6kKbcvJJ93UHGqfvJMrCIJYACOg120UTlIp4ejdAy2CrSKQHTy4YHsGwBaALQxPhyly/NLfn45W6Z3b96lv/7NX6eXL16my4uL9BXsEbcTsg8AuPG4nDNQiy3A9X5KZEqazaZpOZ2nh/lCSRVLvmJe7u+R9EeS1GjUrXLVWzQgCYS2IIuFEuUI0KNEkUAQXgdzsatkyfMTaboB4Dg6PLIKW7W7Ys92WzxWCKOiF8kpqxYl1TfacxhThFeOOZOD623oMvU9F4wLknE3m6WbySSdv3qZLl6/Tm9/+D5dvn6d9g4ACthl4Br2agIgAOzUfJ7UQuUmXX/+zBYqUHlIvgPA4Qkh2Cjoa1bq7u8zaYJ/ZBYxcACALQBQIHGEawPAAAAH5w3rj5YqqJq1IDcSQdSvDubY30uz+YwAmguAEq6uCOAAcwbAK2IewRqA+WSpgPK9fgcrC9aXtPEz0MY/MCGBRNKpUbofHB2mA7ZOGZTkynNKB4eHaXxynA7H43Q4GjFZ4e0TsO/A7uTVmgQesn2Kt8RwAIf8cSZpUDWM510giQc2F7A47Kbl/QOTOx8/fk4fPnxK7//0gT+DPWa5ABsE9hcSYwdWlWnCm57TdI7nmhGcAtt3dHSYLi8v0uvXr9LpyUkajzBHYgw5IKgKiaohWVlga9m+aLnkva6/3rB1Clg4bie45iwtlkbf78Fvo8cXiEN7iMkOgkMEKvCws6pqpZYA3kBS8RBU9M68wZ7get0TBG6XNdEFUGhW27RxAYgqgVZ0C2QBt0SyEvLo/eulowprhSpRiw+gvWMVqdb+RcF6aw1qr/npShXvYtHg9xw0d3YNsA8pMctxUHZK2xFn5sjJToKWrHVPVdSgMXj7FzHEiKFGABYmgzMTDFoNIXkaGDEt4ZbtuiX+CgNHI7jsyYIYiFt3Ng3HEpcL9xui7cC+YV4SNixUCDfPPY0gYKGDM8seASQVgKNTRZxZ3dsJho4PYq0I4/g3nV9aZ5OVvxl4ue8cuy2Ao/Z/430wTj5LSNqsi0vVY4mxGr9P89nMh9C8ecsT98tLTMevUfsPnhXm/U1JFDYrnK0EynB/Rt/L+dRBV7Tr1haFslUFTiRvxhBojBmaI5yTCoCD7bcIwpCu7Po/Dl6SY8VWY8bGAX8T+tM/CzDHbA7mBSXroS9gI90nXS4BXBTQE/fZ3xELj8B0uxk8jzGL6a973sE8KEEnjegtVDwJDmAnwRvGcATdg58BTMAX7oN7TydTASfRsiXsIYz1cHhkhQO7BDECxOEtVADwBIDDGaQcW4C97PpEjEJgq5B+B4gSNzmEHzcWcBLMGwBxwAajDdozAH6Hw/Ty7et0dHqcZg/L9HVym95/uSb7xscvX9P0/iHNYNefUlo+Pac5gJAAzrK9l/xtgGYAaFRSXYl2ATfYH4MJeNgE/mPfGfmubDXHNioAcJyxfcq5ATgwH4M92MsDscmRgUPTJqAt/LT7dI+ijme0UDEGDgNweAuVOeXknj6wg6UJ2IC/Es6jasuhM6qQ1GJ94p4ObJYOGBQ2LDB12IaVB2glXb7GGcHRToK2zoT8qHcq4WFZBx2CN+Da2/fcQsVPTcb26AlqSO1ubsHoRQkad2HfMMYNsmjIw3VWDoe8KzkdGCDZfsVAIPxeAPnw8/d39tge52x0nF6cnac3l5fp5cVFenF+np7RFnG+INAHukRzL/YLAmS41zTvlCm+z95D2TK5YmxB2sfli66N2aRoX1yf9sXO6cMUpI2BFrt2K+pkv7YzArm/UMfG2BbG7YOB77gNAuOE62u1OfNiAQOvVnIlDZToy2PMcjM6kIwogStAwtquZDUUgCuuzulGRkYTymSJ0dQADmcIg3z6edtZ2Jwxju1RjKIyF4iExLg+V3ytXLjhJyuPD/haxVYqHmtyAKsX/+RiEvOfPS5gLCA+f9kO13uvlRjVw2eVFmNBK36Vt0b1aEEI+bo8goFjcFVaqNR+XIlxFaYSn+P6tT6/acUHspusg+/KB3C9tT5WvS7W2+er1bqv7319seo+v859l3o/Rp+mz0er93n8vZ6BbX3Ulq9d4ki6Q2usffOxso9DAqzp17seqWS5f/we3S6OSr2++uwqgKO+5mZ5XL2X68Tuc24P4Fg3331zt24tO2uz7aIE0Fb9kea9qrXp209954dt7lFfc92ebfkltZx+w1T86Le2xtwat+vB1h7/Kft024Fvs3+30WPfohNb87C6Tw3A8eXL55ih6FU4myar9RCtDbfpOn3CFB9gG2W2IqhhxcoYomMVDqiZftJ7CRcWjj5Fse3zt0Ac0WivQ2H6vf1ehSUkVE6Eiui2cu4alrhB6uu7Q1v/fZ1SifP+LULbukcEcLQcmhr80nmWCnW87YYt8rcZwLHNxt1GAfeNLc5/315qzXfHOakQq7UR/anPsNmQl9H07dtt5aT1XPFvfc+yMr8bABxtR2O14mv12fuRq6013na82xiR9v5ZddT65nCdU7yNzov3d7nFNfsBHPcG4EC1RgFwoAJHldoK0CGRh17HpI1HoIz08WLgYAUyEk+9AA4k/hT4d9pbUXUbmIM97dVmRBW5/uUsBIhTAcwAWnS0UFmoGggtVObTNoBjMUvLJ1Q3qZoz7+HOzxF34FCILphCB2exYJRr5AIVHjQ7gSUGD3Qooz2xCidWR0AHWNuSCOCoD+t+HzyvAppIlCkhikAwXmciJx4sME4LEismpUSM9ChowxXs0Bjid4yrMHB4dZLakHQrVfG7bhl6pGbRxg8WhkUAPCffS/95JfmNXYQD69pAl93uHohuUcdF0jyQyn718BvtVPRloo6r7Wqg2MjVXN2a2LIDNwE4su7yCtUA8MgJH+8TbckDJTwCS4Ulhzypl5fbD3f2XSuCtSHJvxKI9l15K/3NWwD0AjgIMiqMJju7ar3hLWo43wHA0fIFujoKAdGqQsaZRzzxFdvHdA5lpUoB44++Yq3jFOwNe5wx4sLAIRpzBw6pDNxSfJob9qW2wCpZNwTcQMWn03YjWaoEaKEgVyL5kTrm0QK/3o5iiGQngGnpOYG3AfTG4wNVzR0fDgniuEcbjuk0ze7u0uPiPp2fnKbT0bHorfeQMBikX//yV+n3v/s9k9QY6mK+lA6eTpk4RzAfjCNgIyCo5OEpzcHOgIrU+TI9LsHqIQAH2AogS0h0MEG6B7YLMSxlkJgxcQAkAKCCQBpQGUpme0J715hQkCwAcONoqIpYyAj0M3QVK1oNwFESRNCnaOexl/YGe2TeEEuRh7d3coIq61VvPZV2WREKVgIkEe4W8/T6++/Sm++/ZwuVNkH3mQAAIABJREFUs6sra7elBDjmAYCN2WSa5pNpmt7dpsntbfry5TpNpxOCN46wFqMx2SC8upjtR3xMpGTeYfsQ6FPIEVvLTCYCcYDlZLkkiEPVzwLFkI7dkuU+B3we2IH9PVKRo9L19evX6dXr1+nqxRVBCGCdWIJVA8k3XHexTI/3T+lx+SDQ5EJtW/AeJqswvsFeOjk9TWeXF2kwPGDbE6wFbOoD2gcB8Lezk4ZHR+n47CwB4IF7gTUG8+l9yJ+eVL1M5gkwbmBtDFwje+3sEolypdYxSya0ACwBQAdri4TY3WSW3n9A65RP6dOnawKPAAh6fHhmi53dHSX41aYE9kc66wYgm7sJK4DBqvHy5Yt0dXWRzs/PmchDsBpVqGxhhL1KJowDAkKgnZBoxOe/fL1Jn6+/knXj5naSZkiOLZRsYo41AwLEwEHQRmjmJUCDJzo9mYR2LUoeYk9hPA6Mco8T+ytXdzqwjMrZKa1VyYt/SoICAKZEmUB6Xo1ZGCIgl2itA5kUWkAaUAkGB5gY84YlyuTTmn3kc/jvSuQAnIY1JfjEwGbUsa5HczsBvQ/PyfYIvi8A4GBve/kjzgLibDoChaLlkFW1hlYRnpBxMC/fZxrZ285gtLmNz94gr5cVLHZ9GWM9kc9j7eDq6kADcJSkijkgjbh5/pO92QEcfefwsCRcFz5xCBhm27VyBpSNy+ePANiQj1czchTr6nLSZ4N9rPxuuNDoX20T/1l33uAeYqKx+67O2bIGoFSgz/jJON74d4wz0qZ/S5wkPmMdg2megS1prNeKvx9bK7pf1zkrhwnmZ813dllGQtvbgRHIUPnVfk3OgbWyymeAANjNf/O9ZKwv8kmMvYctk8qZzdk02EbOACR+9hADkTw6aB4CQJ6eBNy8X1JXslXZbJ5mZOEAcAGMGWCmEuhDifvnNJ1OeS7EmQS+0pAAQjE7OAhdLasCsNwTpDl57bE/+BxKMu8DLAqQ3hAsR2qRxZYqYC+DHh4OeV8AGmF3wLAUym45VrCaZRYp2rV9AUwfHuVLWVtQsGdlwDR1p1o7sX0aAWnStQCH4ib7e2oDhlZkp2dn6fzyMh2SieMw7R8OaWfHp8dpeDxKe8NBmj3ep+vJbbq+vUufb2/T3XyZpouHNIev8oA2KgBrPKYFmLwoM/B1wMoBUIol2Ql+8PYp1v6KMicA/s6e2kRBFwrAcSDwxsm5tVA5ScMD+JcAcKiFCvxdB3B4Wx2AN9AWkG1LnwDguCf7xnw5p+81BZCUICGwXKpNEO0X7I+3dfHWn2R50LhzK0cDcAjUYYKsjaDls71IsIG1jeTetwQ9tXc3Ym5p6PJH6vHw2axXHLxhJiCBTSoAOBzIATvdSX/Z2VmFR/oP4GLTFjZ2Ac9r9g21QVErFfoZoeBDpskBDXbG8rOWtTfLLJ/PYuE4HByks/FxOh+fpMvjk/T2xVV69/Jl2sM8Azz8cM+2ij7v3OUO4HCmIQd5eAsVBwMRLBQA/2zBKL/BDpqdAiGdw2U1W3FzL4LhGywe3NLjUQ+6CMT2H3728nuxLYyxdnnrKdmlAnLwNY8ADulBB9PZSdB9HwI4EMt6lF8YmDwkmDqVsFFJA3yQ7UzV7sWf230/nddDTKlK1roUezGM2umZr2AFE/K5AIAF4NbYyhBjsZYvcd59vgvINUdrjFzT19vmRQPsnqvtLMdrBQAHIz8uv7bGxZvuxpAkA5KDqgtZBgcV2dMGVliw+MPFPxBbr8uNg7KiLOLn0kKl6+zFa0Y/qi+f4e+pfYeV+LHdpnKNTPxXYArh1FGABi3/ZCVeVTto1e8dH2XNe/vi300fKVwn+lete7X8r9rn899b8JVtfNS+sft1fQ1aY+2bEn/vt87L9vdYZcWo/VNda3Puq2+OythX2T7yfulMwHYAjj653CCKa1/uzNs3XOhb5DOz/2wA48Rr9s3tOrnsO2f0XXfTvtk0Ha052Gbf5P0R4tJRLlryWI91W/1S32vTM9Wvb7uvttmv24456trWdf1vHoLf+XMAOLZ5gKwwG85HnLhNiqFe4NakNxV8xwDoF13L+tKFQI8nr3wy4/f6fhuN6orUFJMRjTd+zohWq1B2g6734UL+Wae8t4oIP8RYlYQ/W1s5a0BRoFpzXhvtdfPeZ1C/RWhbm01G0JIe5ki5Yysn14KgkY44AzeMNs8uvEnp2qxohu3/DNvbma+4nK052eY+2yq6vs0c99KmdWytTd9abtpbrT28ab+25qtvv287L1F++66/cR3onLdc3XLFdU5De6w/DsCxcax1UHiNJVqn9Lc1UJv27To5qXUlqWSPRwjTWRAFlcUPOK0msHCQ7YEAjkKvj2pgr1SKAA4xcCjwheQNKM3Zf5i91i3IYskrBMFUndkFcDh4w1uoEMDBQ52DOHTE9lYSSsIiuIVA4oLfZ2DcWEzTZAHmjakxcOj3KQAcj8bAwUSD96+P4AMoGG/ZYLbI7FGeP1aFIbipKhLFlZwvG0FGqamc/GGQycAaoeLB6S0z7WSmYlUAqKyXH+yN1t4AHEhIMgjsII0GgCMzcDDh6sFSZg114HZ6d++Xrux81t+WETI967nXUK3nyYkOgIPH9/wZ/ICALaus3FYwQebVJYGBwxIdUvNdOyE766wPtjZeIRJ8BtpkElGsHgGjXXddtbKnIjoxV3FYUCBWP1bBQr921sWZXcMBFDEYWSpKsM4EEzCo6T5PBOOUgITLmtPqA6ARF4f1XPbcJd7i8i2Z0tzGREthkqntl8+jKrUgGgjMWSCbuT373YKB2qqq6C7zEdaBb7AexR4Pclm3AK4K8EKLGduPtAkB4GcxHw456j0G4zKjjphxVO2n95VqVVE458SXiZwVcxtFsVg2kNw82HPWioGBoSyYay0KVO2qFgdsc2AADgTcsU8P9wZpiAT183Ma7KJ9yn4aox/50WEaDQdpNETrlLs0vb1Ny+kspYen9OLyKp2OTtJe2k1Hw1E6PTlPv/zlr9Lf/vXf8Jmgb5EMQuJ8OrlL9/NF2kdFnhUR8jWwQxCsMElP92BFelKi2VoiYK6h05n439+j7kYCxOcJSRswSKCvPYAK2Mvw7xDsZ+2eB9afQZeOpO6APeaRXIGex7MDZJep27WIuRUE9Lv3akc7kV1LjCg5oqBFqb5yuVKrIPyHxMYcdgmV+uk5vfv5z9PbH35IZy9fpdHpCWnICaAAswkAHDdf0/T2jvOBuZ5Obplsul8uVMV7OEwjVKTuDyjDBJMQUKjEdf5uDBqYT8wXri1giNqzEGyBpAvWAMAVgGqs9UN2ZmkoBKDjvO7vsjXIy1ev0unZKddjDlAPbasBQwCQXD6mh4UYRXBvsnvAFpDRYy8NDgfp5PQknV1cAG3CKlwyiaCyFn3aYYORzDk6SqPjE1YhA0Qi2X0QoA/j4loDrKKWNkh0YX1wDwIncG1mK54E3DDwhgNNlCy8Z4sfACg+fPycPn76nG6+3qUJWgSRyUXsGwQE5ZYeu2qY9PyUbm9vCW6BPIyPx+nNm9fp/OIsHR+PqJNQNUpmnH2BAzilSEA9STYm03m6+Xqb2TfupqJ8By09kpNs6c1khJ9Z9Oy5XYgUjJLTeJ+bJgMsHQ2H6Xh8bOANA6BgYJn15/9j7027W0uSa7EkMZPgdMe6XdXVLem9f+Fp2Zael+3lZ///HyCrVXciiYkASa+9d0RmnGQeALxVz9IHsRtFXhI4J08OMe7YIdas7DN4cuoZ7QRKywNNo1hpCOBwxgycg4Hao7CNiQFcHEjG6+Ye7R2hKnp6G0fWd5R4AOkImOftUdQKRa1SMjjNnt0D6GLbKe1z+DPOqyW2ADB1WQwQjmw5MLegjYlsDo6XDGEFYCcfG3pD5wvvjQE2AWwEftWrtFBxEZH1DfeubAvqLbe93FaPPrsnDizLs8/r6LgkxtBU29TFxje55T6uq8AaxFEDOGh+mk7K+6QAOl4COBxR4rrIEme2fykjPXngQEnLZsdnrW2XPW5M50+1H8yn/gMAHPv8a4z1NQCOPt8qrl0dU4k2nNucopJ3v8HOM4WH20EloSS96PaqvmMdsu1BALbseU+qMRecbeJg/xuAw9+nyNjLdXVGNsl3Y6aiPBFjn0D3kscAY+D+GYRu9nbeB/Z5b3HGpDySmABL7nZK1hPAAeCn5K0DOIizeHxWG5I19L50iIMe2KIL7E7QV2Yje+KV97dnK0fFAHAm46h3hqdkuyCIYzKh3YHfA9QKhiaBULcErUJ/ZjfB5Dz0IIEfk9IOzP0AtiRbW6s16nC3EY1J0YF+uZ0W3OUd9QPsKtoIpwBQXqSr62sCNtCi7ASAz/GQrBwjADpm4/R4mtJqt013aP8GBrHlJt0u12yjAjYOtE/ZwL5g2xS9oJ+hH7zlFZgZCOAgIMJaqbgLZiyK3t4AIGIAOADeAPvG1eV1Os8AYYEeh6dgigP4UcAzrBPBtmBnsxfGsHnc5hYqAHCsNmipIlYW2Dv0jynjVUig1ilieci+jjNweIuvzMpRJYoNxMFnzSlzS+Jaiwz/PWUeXa6SMc8AELcazU/xz+QWKv4L6O/QPiUnl3kuAgDOYhM0aX3vBgCHWCf9xIJ5w1uoALgB4KlaqWQAh4FLaGOENhEZJB8LNYJ+wPOCDetidpYuZ+fp+uws/end+/TLx49pCuZA2BYAUT8AwCGWFiXC5dcJHIV1MvYNA9eIzcX2l9swtCfQBtJZufSIfbGnotsN7G3yW76j+ba9CfkiByVF8SVwTQZLZH9d9mgBcJhPbffxmILLOG+jm31NA3Bk5sgM4Hi2gqTHLJ95bwp0j4TLV/H2I3mstc71QgH/vLfqMZ9c+Aj31y1yZvrU1SqtN3sP7cUMxCn2k8tT6ZPSVjUDOHyfxXiUK+5slzmQygqSbD5iYQR9txzT0bpkg8POQwYHZohTkfGCfMoHwn7PAA63Ebkv5V/E+CljEJmlJgA5fK7inOUQSWHTePvf/WOavHcGDo9Vle8xTqSfuzGNaC9R1/YkgfOZyAbFC2ukyh/lrIokVRXDquPR++K9LRuulXNove/Q8/TZh63r189Qz1e8VmeNGzdpxfRan4/y3v9e2/bHzoX7Tfk6jbWu1yUvd23f90wcbcuMMtWbaptU4/0DABxOGRniZn6/7vAOAzj6nrvv93375sWpiH7SkR865p6d/eO65wCAI85Na/8d2pPx8/V5jTqw3mev2Z+tvblvTvdNaevs13vRx+1jrMd6zJy099xxi92674/IsZZs6htBn09az9cfBuDoW4hjhG+9mY5Z8NceoLwIDKyUpE9Z2ALgyI6vObzZma3QQq3Dtm9c/X8LFHbZSIlK/GWSQvbNSwAHfhfH21qXPsVX/74lAPqUbZ8SqY2PY9a2rQQLeCUbPB3whiP/S8Iv2iNRoe5bh/wcpTw7V8seo1xfIyj6BE+fkbbPaamFzLHCojUXffc5VgHENT7mnP6o8D9G/B51/27u1vLBXRPsqOvkAf37AXC01rJjuFZG3zFGca3A67lpKR8BOM4DgANVRDWAQyAMULvjBQAHXuoXXBg4cgsVMHEgeYVgHynkd06caD1XC1W2V1uKgQMV12qdkgEcVq3lIA4mOAzAoRYIcOqQHBR4A21UBOAQiON+s0j3AHEQvCEQBwAcCD6RySIkVVxuW6zFptOcS/uXzyGDWl5J1AFwGAUsqlOeRaWKtYsVG5STVonKJINTXHrg1pxFl1lWdGYJbQXFyLrhfbEJ4lAgmOwbIaBMStRygReOdqw4FlWnglb+s8ZqzrVXxME/DwkRi1FbSKtbOeXAxrL3LPzCRExM8PNpbeiyA/jZun1LqUVWQq2T6Pdwo1UYMyrV/uqCL0PQ3YIrcdUdIJEDfB1jP5bUdCufX8pbDyqGyrKwrxg4cwCHVTDyzyHIZf/MFY4ExZTsFddNCAdjuPDWNJmJwlhirBrMWSc8yNiVQc6yoflBhZe2hgM4CmBVwUtnZykVV8XO6NLAanH18gA+9wiTmWZDObtNx8nUPXQ/q/atz2Zg3SCQw/xiB1gJ2+F04yYDPMFpz4GgqldTgaFijKr04ShNBgY4G6D9kRLXXiWPhAXOIQLrZITAOUXl1qlozPF805NBmqTTNHgC+8YgXYL9AGCB6ShNRrjPSVqREeI2PT/s0jCdpHdv3qWL8wv21UbP8j99+iX98vMv6c9//pWtJ0ATjnOP87+8v0+7zYbXHtIYfSJbA1p6AFiAF9qp4NywjRMBEgqwkx6YSeIB5SmSL7RbQaVuLUDuFwtW4kKTIikLtgrM626rlltIHpzNZmyfgtYfSO7iC+ACsCN5xTGre5/R411tVQAkICDAkrPOTETbxoLxDggSZbleCtCfkFIc/ddPJ+M0ms3Sp7/8mn765Zc0vbxKw+mUSQVWDxPIcp/uv39P97d3afH9lqCX5WLBOcBcICGEBMcYFbpIPDvFu1GQO1075km51ifqOVb8gnrdXmCfQBKILEnGvoG5UKJJAD0G6MmAopQA2CWm57P08dNPbKEymU24z6FP0f5mtbgjOBLAjS1fWzJg4TvGQVANgDnTcRqfjdL55QVBIDus4TOqB5VYGgzGaTSepMl0Zq8p9dAT2v2gwhptUyxTjCA9Evps18H2KSPuE4EOde69wnb3IPCmg1cwL6Cyv18s09ev39LnL1/T5y/f2L4EyT/sXyUbARpASwzAlIpfxWTVDm17NtTVZ+fn6erqKn348D5dXJynyRTtVpAY2hrISi18ON+P2JePabVG65RV+v79Ln27XaTvd/dpjQrnrdrMsJqT+tirwL2yT6ow6xmrQBXeBqAHVTii4hpgpauLC0vcOZOPgs4CV3qi0pimQqsotkbBv5kLsKQmwDBsk0LUJecd8482AaTtNxCH4RlzdTPtIQAAc9WsVVCyjY3J8QH2Hq6/ZbJjjIQi9gJYWrx6lZTpSrgJtHJq8h/vV9U72GcczJQTJiYvXGeRaczBPmRUGZD1K9tRRNRJgEtXlEp87a/CFsax+XPzWqXfu+uDHPA21ja3vZyPhHY0s+Sh8MDAZBxTBqNqTNFm5hhlpmi8powdhOLvd72PveytIbJtjo93sIwhQG/rQ0lgSb98/wh0qdu4WNwk51b8eUJiJdsi/owVQPW1QcmWb+H3cABH73s86RgMpBw7qAKq+3xr1yW1LZfn2pNgDRPQfXmf3zqWFD8ic8MBxoSUSV4TvE1kcn579PcJ4Aj2l1EIGNjRQKTGjKH7W0sDs1tzvIGtk9T2wJn/fArdvqYuNPspT6+3vzDwhgMvwCjh7Ik72isFQMInyftQ+58Je7A+GLMY3gOdzWQ9QPvO3HUKBosn6jsBOJ4E8DBfEDKu+HUjXpuATpONrBwPjGZ+yApLEAgnTCadgClMAA6ALaezKWUXbgzZNDs748dhU8NmATjT8v7hKABQAsaOMfUuXgSYDAa0Ex7WD+l+cU8dDhAmbQ0/057EP0lkKoKUAkAVYmd+dsZrYCzU57MZW6G9ef+OjBW79EQ2jsF0ktL4NJ2MhrhIenh6SqvtLn29X6Qv98t0v9qkBXQpyBM4/2DjAOMFWt1h3rzlg7NvAMBhiXljaODDmv/m6wo7FkwNN5cAcICB4zqdz+ZpMp6l4ekoDU6wDgJwOHBJNq0BOBLaee1ou8HuWm8fyMKxBAMZ9gMBHA8FnOsADmOtlI4y4LTpK7GHWILWwAEOPFRyXXrCGQQFhnLmDU/kWuITIh42hdmGnhB3+VzAQeZ/mryMMlquSQFwOMDWk8s5kS4nJLOE6vy7xCBfT5blhYEjADjcr+IyIWZg7dpCzEDPKWkidiN9h9xhu1QHvT89kTXlbDJNF5NZuoYd/O5d+vPHn9LldJrmYFcDwxvaqVg7G16P2F75CgTYsCAk7CNbG4A4BMDxtRPDH/yjqBejHvTYJPWwAyqd4afSQTK2usWLtSynPuCci1GLdofbKtLYkiG0r31uCqsG9TtiM5llSL64M1rA5s0+q62t6wix6e3EDmeFL24DQKk7mMDBH7X8z/rQARwGEHJ3PYIztGdlaxAurIEb8NXw7PYsBKHImyhMJwYsI4tdaGUqHWGMODZmtd3TM2XALN8jvaCqB61LBMxkGy6ANxwkpiMgWwvjF/mHAWkziEPnlNrVzhCYguxXQZ+5LVoAXQWII0vMWzPH/dLZhwYOoji0Z3333/9jGr/72AFPlHhFiU25XRoLUuq4fky8R7sn/4x5N7uPK9UBZZis0kN5hqMJ3qifr7Y5a5urYfq8AIS0bL/mM7QuVgEA4vntO8s9lwl6OdhT1ZtbY41vqcfdAnFkcFG1Dn3XPnZ++ub+5V5pz0AN4GjZvq5fclHLi73ULlrr3rHL9LF/rQ+DReqnOWYP7tsDTV/k0KZp7MMX43KfrQJE/d7xH+M71Wu5b87j9Q7t9yOm5cVbXnPNOO59vtjvOfc/ul+OOVd9Yz40b31z1LeOL5/BYuG/h4GjtUkOTdaPbp7XCPzWPYSmrMRMFYivARzZgKgAHHEsx27W9viVRHKl7teqAwaxYsKdbh+bBwYyleARYJNa8bU26qGD1VrnYpyUZ6oPXmtjt67ljr5/Ps5Ry1jPRm1DeB7eO4USzQMWfQKj71qH9n187kMCuSUUfL3r67TW7tAZ6xtr3339nofu1WfoHBJm9fWPff++9/3YehTarx97lj8WwOHPUJ+rY557n0Kvz/9rleO+fVLv08LA4UESVPUgERcZOATg2BHAISBHL4ADwTokZliJK6AHaSeN/UHVHv0ADiYVA4ADlb7uCDpSnwFEJmBF74vkCJJzoOhfb1eZgYPgDYI49HIGDgTR0Ms3Un2X3vQBBE0wXlcrKSDrBcelepRz7pVDlpxhotT628azyf2CIMMAFalWKWoBAaONyBTGuJnnlpl05nOjCk7JfuqVAOBABVbum92pzulSznoAAtUSrHbN4BFVUGhPe3sXq3ylg28/E8BRABLcV4ywqVJNgYfiTGjfWZsXd/gHzmqlOc763D9n92IcjoEbS6+YXaB/luuWvW3GkweWmIQLp7LS6bXu8hCcf8LjTBke0gFwdDMyURaUz0eHNAA+wpBihZqCm0rqOeuAO276CP5WmCRysx5RZWjHeSLEK3Vy31oPDGm9dN0CfMlB0hx/CdU1zsBhQA1fZMUdbBSMeeqMIzlY5rZUABGMZc/u7V0Us/Xz5M/mVcfl95mBw+KmL06nJ0NtX3AOCeDADawiNlQuqR2Rzgx7VNuzoSJOgJXTNEI7BrBKoP3JEAwcCPKj37slOMCuwCSJqllxPVat4ncn4DbSmuH/I7yeUho+PafZcJjeXl4SwDEZgeED93wmGwRAHACLnI0nDLLPz+ZpPJgQzPGXX/+a3ty8YcU/kjGocGWS+HGXtus16dbHSHRihdErfYVe8Iu0Wa4IMGDVHIP03vrCIoVcR1Xkg+2ASQ+OvbRUARMCABxYX8wDaLchf5CwR4AXnAnz8/N0fnZOAAcSGV75i2SP5vo5PRL4gl7uW7bsQCsIJDtQmStWIG8toTNA/YE9ZQAEvEezqrA2Ev2rh4c0vbxI85vr9PHnn9PbTz+l0/EkPQ9P0wYJGYA41uu0ul8QwHH77Vu6/fqNAI71aqkkzhjPBCr2cRoPldBBQsjp5Mm8QTYW6CkFjyl/UR2L5MVqrZZi1kYMbCVqc2XgrBi0xllFtSDmyFgXLq8vWbH79v27dAH2DQaixY6yWQPAcS8Ax8OWoI2H9ZatU6BrCd7AmpCmfczXbH6Wzi/mnGsk4lh0eXKSxuNZmqLFzXyexuNJOh2MCNh4QnJGKUoLCmve8cysch6LhYPzT7nsVeiaAzBwYB7wwhjx7Au2LvnOlim/ff6cvt3ek41jS3CnAGhonTIcqkUNbAAB857TYrlMy9WKOgrAgasbJJwu0nw+T7MzgA4AqIKsQXJPoEbM1Y5JSoBHHtJisUn398t0e7dMdwu1cUFVM5JirBakLi7J9ijPuMM8ms7vqjoFeAP7pLwmYpvhmcrCTfNjclxnqTB+iWnjmclRvDzZ68kEvJsAiNFQ4I3JxAATpndzwtYC8laB7XKUfevt7OAgY2x8AXhEcfxEECX2sRg4VMEu1psMC6Q8pyw0Cn62KpiAah/gjNKCLYOzbI/z/WT0GBq7jgM4xJ6QxxmSOwaLkNSx9kwFuCFacGcNK4CbjOaTPnN2jVzJb+FO9z1NvtR2tdswGr6BOXImxde0KO2ctOoBCpDG3MAq2RYI9qPrX8YM7A21Pqbdk9fZmMfqFipWiep6leO35JNsOLMaGrGHeg6CSWJrUEdlutdq2zhNrH2pUDXAc76XV0cH0Po+/8htaZ4fgA6zvdquVt0XD8LfYmymGTcxAIf2hGSjf04gJ9OSFWCmjgX5WvpzS2eXNioC7XQZOLgTMV9WFc8WZJYI97VzMGN+r9lSOMQEhAUAB1t5ARTnbTABdjP/AToi2uC4njMgiVlMNg2vC+YvgPeRrN+s1f7s5FQ2EOWwABxk+uB70I5NABUwWQ0B/KQdqzXE9WtQmu00d4nkE8Hvgdwme9AJwRtg2wBoFJ+H/IeeOjs7y9e7v783AEdhVSSYZbuzNiyTDIwD8BSyloDM9YbMTwBkbrdo+wbZCX9UwDK1FXk0EKxYoCA/ZwYEARuUt4G7fnOT8AL7xikAG7AdhnidpGfI0NEgbVNKD8/P6Q6Aw7XAG8sHACWe0gMYONhKZRvAEQL4UVKZPwgAB8bB5L5vNKvw93OTARxXNwRxgNHNGTgygMNamfmeEoDD2qeQgaO0cQGAY73dqIUKCimMgYN2j7V4kK5TCznqROg77H9jduDWN3YVnoMI5rDz5ja0+0SyTOUWCmQofzunQHksLfkdEjw+L1FuZFmU26io9YwXjhR2AGMI4PvcCTG5Y35lbPXqEsMR6e75AAAgAElEQVSz8cxTGwOH2Df0yr9ny0ZjjXJ5Ymld1xICcYAVw2MOSsrjDAL8CoaVi8mUDBw/vXmbfn7/Pr29uEjX52dpuwIzHEAcYuEgOQvbzhncgEUhdsawh4zJEN+V+Le/GzA1Ajhi6jnK7+hfRxDHC7lsSf5WPK0bt3IglbEMeXueaHe4f2CABZeVDuDwGHXUXw7fzK1k3TNmDOZJrQF3Ou8ew8pnjOGJqljRWBmkK8yXdbBlYDuVOAk+se9VBdl5XT6/rXH228mOV7x3vpf2W2hrWekk11tay2IXdZ7Hi2Jcz5h+Y7ufOK9u95jN5dfwlsc6Hl5QIrvMOEpkW0jb8b80WfA8qJwww8rXygE6uRgp2Eq6RrdA6oXt4Its59PH+f5/+CcDcNhVgv1RgMQxhtEtOCpx/OI/xz3djMMGc6p83qOE3eR7Kw8R7bND96ptuTwNjRxMvFfrun3Xatp/4fqtnMSrrhXe/KPzEUN/9RwcysX03fM1c3/sHEQAR98aeBywD8BxaI7KdMqSdf3eWkf97nUAjpb9fGi967+3nqHthYSnqcGA1UU74d8/EMDRHGvP9ZvyoBNLLn7EvrN6zHz6vfr2w/H7xGLvVTFDy6fqO0uH7vWje+bQuWrN9zFzt2/u+/zSpt8Iv/w/AByHGTg6QshR2iF5dGgDxc/XhidFmBlB8eeWUep/z05wIzhARKt9tRe9ZUx0f1d/Phq3+zZt3PAtI7lvczcPmAupYCD2Gerx9617HDxoDsndg5j0ZzskJI85wPV+qf/dp7zreaoFTEvgtPZmn0A79Gy/9/qH5uaYc3ToGrXBcMz7y33bAI7jr/nHAThqBXZImbTObEvuxPmIZ9RlS+t7PYf79kkt3xBcP5vPLHmAoIAAHM9ooYIqXLZQKQAOtk8xEEeLgcOTN0guiT6+ZuBQEkEJXlFlI0nmDBzsv5tpt1HpazTa3kbF6Pq9fYQCQwgUPqSH3Ya9eFcPAGss0v16ke4MxHG3FiMHW6iAPSQzcHjQUoAQr3Tg2hgink5yZUG6GOd85ioYC+Z6wsYq/x3mEPcI6b8J4DDKdqsA7gI4BCBx+a4qbQQ8UW0tmvIMarRAMKv0QkVd7JHrgAqMI1eQOB17BeCgs21JOv6MauOhAQMssY1gUdzXsXKU+9TM/7LnCgWmj4EJI1RdhOAxr+kJCGPp0DX0/Fnf+Ty/YFHxvr7khTXgh4EADQTiZ6sO/vP3Nu6mns2VmG7Y6rrRYD4kJ/M+CAeXz8SAvgXK7OdoTBYdZ3iE3JJNSWyG/jhvAcARwAraqwo0aWuKSYN73UEcbp7Y77s63QGtVnVvnymmgKq8mSQkjW2puiqyzFoDBRsoHzuvSq/G3JFnnqvzYEsO12JfdOfFz4eQFn6g1YpDe8jpy619FBhsDIgC9goEVofGPoBgvHqsT8RcMRipNzyq/MFOYSAOAazEWgGQ2U7cRiUou31kP+rh41OaT8bpw80btk8ZMYAKEMkurQm2WKSbi8t0Nb9M57OzdD47T/Pzi/Tp45/Sf/r7/0SAgbM74LxT1m636eTxie1ZEFg9QRsGMk4s0t3tHcELYIUA8GIEtgPsdc6ZICasYGV17VNarVdpubzPTDx4RlTS3t7esoWKMzJMJjOxa6yXlAaYNyTYL+ZzAgRwTdcT+M79jbYRmJvnJwb78fP5xQX7xDvzBsbhyR2V86r1CCtDnSXAgui4HujF1w/bdPnuLYEbbz9+TFfv3qqlyvMjdRbGDQALWqeAeePrl8/p62+/pdVywaD2xRWAAecFpINK1YmYRLB9oDO81QSD7CwMe2JbFibFrHUI5gnzzH8z6KtzjedQK5kHfg4JaCTAkaBHRS300seffkof0Drl+jrNzmaU9aKZB0BkndbLBRlVdC8BOAAYQTsV0cFPWX08AYADrC6zKenaob8EmFFybXp2ls7O5+ni4jINRmOBIVlZ+2igEmfGUbUi7AQBOMC8gIQ8ZJ7ASmrhZSxdG7FyFQDHE/fM58+f07/+6+f0r799JoBiuVqb7oKeQMAZdPYA0OjFYPXuMX0FyObunoCNq6vL9O79O/4M1TQaDcjAMZuO03QyEkPJasnEHKjz16tNWi7X6f5OoA20TVmuH9JqvRW4CgkK7CUwRBiAw3ULkyOWHBOAA7aREkWocgVN/vnZLJ2dTdM5kodof0O2igJByNcyxg6mSDBvRiEvth5VtkN+8P25QhSJzgGBEpPplHOPefEvnDkmSpmwc5YtT+o4YM2SW1Y96eAjsGag8nw0AfgCR8tanmA+rFVobqkCvQ87zQCdbLcCMNt4bK1OLABvLD0EKlmVLD9nAA6BQgVWwk0d7IHncVvQg+ZiYUJCV2Be7DkHQ+QKz8CwIZ2nwH+fD9T5ffhstJ2jDZJXP4Aoazvbk4ctHwb3A5gqAji61/fwqT7dAXA4q40nSF4AOAoYV6YS0x/GSKSke3leB04W8Gv0O6KPEW2Y1jO1ftf6TN+8NP18ezb3a3w89Xvr++B93o6rZcPFZ6x9tY7NGm3oFxTtnh7yM20gKzAOOaOqVX/7NeukcGfNDdyZn9HaHua2YgSy6Dz4fOR5MJuegHgCJCLYQ7T5/qUWFTZGnEsHfRCE8WgvyBz5ZvwdWf1Cy1+XRQaedlAqZaa1QAI4g8l6AjNRYQwAB64PUIjsILZeI5BOjIx4HsgEsD/hYZ3dC59zvd4BdxlDgCfd5N/AqgIYJKnV2WxKwCg+D1YhgEGhI8gYNRySgQMgDMkVpdQxptVKLbmm0zEBupCLBAZOpwQewr769g0AT+kUgO6HYzBiiflLuh2MlVo3l5nQBWAGOT8/o57E80zPoW/P0s27N+nsYk4mDbBcPQ1SeoL/MzhJj6enaXdyktZPKa0fn9MaNg3tBdg2ekF/E/Rqbc6oMUieALlrrS+cmcPkvu8l3x8AcMxGk3RzfZ1uLm8E4Jih/deEDBxoYzY4EfOY+10EcAAgDJvSARxPGo+3L108OIDD2vMEQLMAqsYamdunhGIDAjisACCDNwDk8KSGG/fmd1nigzrZ9LJA5Ep4+/lnyy5v8adf5rOV/eDAOMO3OIjDXEa191NyHj/z76Zvot5xPYQ7iLfK/VV5W976KgM44GMYiKMAOJTyFni8MIS4nyb7wkClDnhxMKQl28AHM59M0818nj5c36Sfbm7Sx7dv0vvrq7Shb7FMW5xZ2LPmrwEES3sH4B8D1xQAqDEgOJMYzt9OcQb6SABVdpgDiqao/eIMFOhL8vpcVzH3rg8Iv1KFPZhzxjvcfjJ2DZehXE/YZb7GJrcze1f4Pe7BeTb7wPcQbBFvjQmQsjMFxWv6vnuxpwy84QCOZ1KsWHEM/eO4t3hScyyB47H9nO1ssm04i4SuQ5BRAK9gDO7LRb3quki2l3SEs4bkcRs41FlvvBgoF2B5UYz5Z27rFTY0G5P3GMwlTJ5HCYUcBF95PIAIffoesVBH62esss7CEwCfdawm6vaODRCKdjKA43/8L2lCBo6SX9HPDtQ4HrwRbYx4X8YabFA5iWyxxBIn+uMAHJ179xhxffEp/D4+R/1Mh2xCnZ9uoLRljx9zHX9PvNqhuFrLZmyBN6I+jNdsXX/fPfts1Pr5jp0DB3DsW4O8P4OneegZ2vP97xPA0bs3D2yaQ3v1WADHoevEYew7R63htvyf1lr3naFD56aWffkMHQBsHbpuHHfrGVr7+zXP8Jo5b81/ax2avuahB63+fsx1+86qUkf/PwA4aqH7Y8KgoHReq0DK4hfEuApgSs/XLotFoYuPznHrvm5gHTp0rUWIhmc8CLWy957J8fdxXHV1h/+tPmyteffx71MA9eHaJyRa1ztGuTQPWK50KlUvMXgRkdZxHfx+++a8e79+BGCfAH2NEbLP6IiKvj77TWOhQgHWc7tvruOz9Am0QwrgkCA9dN19An/fXLxGLv6IsC5z0w/gOEbu1GjSWi7UY+tTAvX7Wvu7b076jL7WvPSt56Ezu2+f1PdBMub8HAkqZ+B4RClrSk8PBHEoKISAnPofO4ADbBwRwAGadFSCI0mGKlwmFAOAIzNRWBUn5CYrP9k/HQAOJUXxswM4SmLFA/Ry9sRAoASp2omgQgntU1AJBAYOA3CAeWMNFo5Vul+vra3KSlVMYOAgda+qgPK8ZEvP72S6KFdjOFNEYIywKhUHckh3uR9aaoKy8e09R42BQw6lV54rwaF6GItpWUWE+rWqwgpjV0WGJ9AMuGGBXnccPaHUcYRypQbAI6FaA8EEAkqsRYEFrZwilhUS1l4FVchYww5tlgVH3WWNvdo1v0WnM1Bt1aG8rn119COZUq3S20EGuf94odV0UEfO4PNaVg9k1RyKciq7VhIeJahQ9JWNpfL8ok1CutLO3wPAMt9PG8YTQfEDkhcF4MIdDfZj9DkHNYG1+IjU7LWui2AF/9n3l0puPYgZ9qlX7iICyemw/xkwqC42LgVmpao50lkrmWZ38uoWW9eBsat4gIrByJBkcmvP19tZyF2Flt+XHsbcQ15dbTair7R8lO4zi6oZ58LZTDxTVgAc5Sw9ppPHnQFQwGg9YKIW3ydgYZhMLCiGIIfOJpIZWC71iDf2DU+2WX2DZJRRJqPACACLp6c0Ss+kNQbF8Xw6TadI7pMhYsUE/fN2lz68e5/eXt+k0emAFZIfP3xIH95/TB/fvec4kWAQ3fETwRmQtwgIg/h6gPtDzgGwsFikxd29UZuDQQBnfmBMKQO19LDgDZI6BMOxknKjAOHzCStYl8tFWiyWTEiwUnWExMeIOmGzWZFKeTwckoHjDD3eR2hvcSImJmuF4WuBhBGSAWjXge3IHvGomkV1KoOyoGJXcglzgxCx92UHmAxySCAZ0IuDXUKv958+pU9//Uu6uL5Ks8t5pvne4pkArFit0uL2Ln3/9o3gjc+//aagdXpOZ/Mz0p0DgITnQlsMtoM5P2cAF5WmzkaA4DYYlpBgIPPJRteHDiR4ERXO1mIMYAI+B2ovASgBiAJBWFbz4hJPSnSPR+nDx4/p/fv3bBVCIAOALgBMYj3Wq7RZLdJuC1aPHSne0YKELB+PT2k0VLIfn0XrleHE2tIMh5Z4AFhuQAaN6eyMrVPA6gAQA88fEpOUuQLs+XlTIh3tMsSmIACHThuAMWypxjFpnQEuIEU/2EHWm/Tl89f0L3/7W/ry+Vv6+vV7WqOlD0AslEcINoPNAdeW7seLDDCLZW4jcnV5mS75AjBIbWVgM4wnYMQZJgCsCDpaLcnGstls0/3dIt3dL9LdHVg8sJ+RcAKYx5m7AOCQ7sUzKWFloBy2LLC2ZAaPIxMPW46M2GJnBuYcUOSDOYZ0/c4+1aXhdtknHJKYehxkmSuUverR9CBbtICVx1qnyEbS+DLNOZldAOIofcotbqB5pa0lph0CZW39NMfWHgZrznST5KdyFwbCI2OHkgwxmYREp9aqS7tNAKwcBYE7DBgD3cq/eEVqBgyqar+T1AlynNfwFiwZ7FpApCXQ7hXQ1naNesb0gZmOHXs86Me2nW5AGlyj6XJUQeoeYx/nmzZStl0MKGlFJtGEeBloNoilED26RlTQGfGhqxdDTLop+whk48rLUq7TGHOxvQpQU8vWfV7ZNWFM1bU67w4Pxs/4Z/NWUcLSv/Sofu3yWFyKYJtrKoxhpkr2xeFEezL6Pngm/1vru1/Dn6VMQWB848O8tAXjdHXsWbOB87MS0KHWZw5a8LXENXwu9JhKdgscYfa/JUxIHx/aBfrc+L3FcCFQlAAWkIFqTeUADupba3Xhj0T/A+3PoN+2aKMi9g+xLwmYgOuRbREgEANvaIySsbwPAJ7Qjw/wufB5yAaxODnAocgOMQJgal2eMrlNWQDGK4EU4PdhgsDABFtkfn5G3YR5AksUW7idzcjOcX+/oF54NCAlbQ8D+WEtIM/IvDUa8TMAbVJPP2wJPgQDFJjOnIFDOiKA5405BQBfAgHRCm00TFPoYPq10u3j6SS9//g+XV5dsZUKABywBNBiDyCOHQAwp6dpsd2l5XaXHgFSOjlNOwJh1LIToBm0rmERxaOAHHge6m76Vw5GNh80t5FQspZgzNNBmgzHZHG7ubpO8/PLdDY7TxO2jBsLxCHIcZYd3DePu7QG+yb260kSC8fTjrpcLVTwkh+OcWKfcY+Y36p9jnVzoLonktXmMLfCcGC6ARQy6EJCUDI5+GDMiZun5a0sDNeSk+U6c500TpCL5jcEUIZaq0n+AHQJxUjwhstyBwHaHqY88RhBYOeQzJN+5j4mS4aIBpzlj03j7N/sdhOKH2Q7uK+YJYcCAwHAIYCA5gf3mM9m6e3FZXp/fZM+3tyk9zfX6d3lJXoZkn2DQODtgwE4YFtL2WX2FrLcYFs9ExTORD7brijugHvT/vXSAWfVNBYU13nO0Bb1yAvGJNPVmdHTgZiB9YuTQL/LdJ0Xl4QEP+UdwPIdH1Fzojk8Ubxoh/NCodKxPcReUVoDajqNJYiyToBZghUiQ2mONgTWUpsH48cxsW7jd2AO/WcBOJw9y2NbvG+Dqcqa58jvzgAfL9yIilR/z3ab6bsMBHEAR76OgRXsnGRejMzcqd1NwL+fQ7udx4syA4fbV34O2CLRinJC613f2X6mCN43RjfeIrO+6PxE6Id0WzEKYovieNI78U7bF77GH/6n/5KmHz4dBeDw/RtjvS5T6thWsWWKvJEvVaRQ9zp/LICjdf9oE/XlTeJ7tMQvrdL6PYf+fShW3fp8x04Lbzg07hj3zj83nqMvXt+6fv07txvjHNf3bX0myr++OSOAw2RY3/znGPJ/ADg603hor3Y0fwPQ8Nr9fsxe6TtPcayHxu3XOLT3D535ev/1Xe9lnLnE7Pf5Usdcv++efXNQ//415yqeydbatp7zmGdorV17/Oab/rdk4Kgd2nqzHLtp6gk6tCnjdYuADwCOELDwTZMrjY0y30Ed0fmuD0w2cHpQgX3jjhu1Pda6P1pJ4NSBgUMAjpZijUqvT9nEz/l8MxFpQbTWRquvlf9tTkKvYqkVuQdMKnq2FmijrkjJ96iCQPWB644lgDiCg9Dan9G49IDRMc/VMjQO7f9aoLX2fb2W+xS5v/eQQOtTAIeeoXXdvnv9iII6ZMwdkgt9ny9jOQTg4IneM4w2A0d81kMCum+NW3O/zzg9pGD6lMlr5EGUb33yAAGn8/nUkuswIJHMQpBsw77yctjVU56JJAdxoMet0eOuViv2uc8ADiSUtqgILwwceeaZtJcDjIQJaNPZd5h90guAwwP3SCS5DGHZrRnkcO5U1SMQB6uAdpu02joDx721TQGIY53uSUm7Tov1Kq2RcEQgA8/llUsBPR6NdGcmIHjC2lbEAKmCjKp85RwH4CEpNZ+9OsWBbnLyHbThziTmAoFNvryyxAsPnJEAbChGPytZr0CmKqCtMs2q/Iout+CP6UCM0a/vDneW0ZhrA3B4UJhVR0ZryZNlAI782Uq3ZiaHTN0eUfnWQkWbWy5IqH7Iaxv0DZKJTNY680VgZ3BKTQaJuAadKL/+zXt51MEzMuVkRp2Vq/xC1UStZ6PMj/ZSOZeSUXwf87senijMW3n+M0vvKUEGoP0HgCNTproz1xRpDlZQIAMBPIOs5HBfTpjEijSvlbKoIFsRWY9pPVuhco0yiOuUW9io+jFTXoe+wQLmeGscvMep90swySmG43pLPmlQGq5XuSqAhr8z+F9VTHmgttgZRUZ4ZRYC90ia+rnN/eztDCGoDPBGQkXa6UkaAYiAxClbpgzTdDJJs+kZh4fkMEAHeLENiIGsiLsxumgGOC1gRZAHqMPJwvGUhmDHSM9pcpLS1dlZ+vnDh3Q+mSBLktb3S7JD4MKoovvl088EcSAAjBYqv/7l1/Tu5k06m3rbErROEd3xBkmG9QNbp6Cq7hRjtHYhy/tFWtzfc+4gZ32eGcw3oALkDxMta7AUrJjYeXra5f7LX79+JZ04qm2REL6YX1Bu45pI3ANggDljQmWG9hwTJo+xPkjqexsRUawj8I853JGdBIG7MwA4zs+YfMH4CAR4EBiAVYrJ2jyg8s6CtwBsoA3GevuYnhF4HY3Sp19/TX/5z//AHvOjyYjJBPZjf9iw6vABjAy339PXL18I3sALQAAk4gF+QLU/1g7gicv5RTo/P+e4sN6rzToHEhNaf+zQMgakKajWVeuU9crmjm1lVJ0M+ngkrwjSS6cEHjIIPBKLCxIgAF3Mry7Th/cf0rt3b3P1MPY99OhquUwbgBPWC4IpARrhdTdKwuH8o4IWrCdnYBGZTtJgDJiQgEaqIB2wEhhAGQA48KysJDWqfAZijTmHchcrwT0CBgTpJYEuAQCSPAAwBhT6Am08sBJSa70jA8bd7SL9698+p3/+5/83ff9+l+5u73OyDwcdczIeT7mXlITUfe/u79K379+YUEMl8/X1VboAS8sY9oKYI9RWxT+X0hJ7d7Viu5zVapO+3d6m72zXsuTvkFTMJzFUw+O+YgDTfoVOd5AMnsVpxqfjYZoxOTghaAMtU7B3MB8MvFPGWJsLTz6wjZRAUJAPSGjmljquZyyILxkoYa+zKcCM2vVIpqq1llPQq9qdLQVMZyovIT2ewbEEuDhIVteCPEIrNkp7q/r3xIfrZcrxwHgkAB5otNU6BXLAg/ekHScwVIBQt+VcLgt8amBTyHEDCaF1TrbvPJFjiRSnAld1p1rckPnFqyQt9V/7+R2bwvSWEuIBGBCrst1MiLaIVVlzLrL+9VTaIU/H7JvQqiXa4k2/oGtoEKgbEAudj9Q+SPfflqryZ/HUlQ299uviZ50VBe9Rv/cu+6gGIXtjv79ehnvIn/K2PsJCFF0fbSu3Q/xs5TNmFs8+Pz1+Jq5B7Wv3vS9OPD9jtlLf2vj7W/6dy5F4r2jb5FZLEbDj/k5mCpG970w3uJazntV+LO9jrfh49owBii3N4M8RmGGJdmPM0Ao72EpJbMhO6CgHj9B2N6p+2Jj4PRmP0D7TwHsIQ4kZEZ8FwNOS+rCzsG5gPjJgoANGaKOlZ5PvsCvELoT3U+ZAPlsLB2chGUMmTyZkQ4L9ASISMmGMhmTTwmuxUhuuR4BQANwgqMRkp7GeoBUW7Dy2chsDeCo2EbZfQdsJtFAx2UrmJLQFtTPma+EgX/gjkLFsvwZdMZvShzkdDtKnT5/SzZsb2j9g9Hp42pKl7WlwmnanAnDcbTZsoXKCcQzR2sxaI56cchwcD0EzsG3ky7JTCLuFOPBLa499Cp38tH3iPgF4A3YZ9MHbNwJwnM3m6Wx6liaTaRoPJ2k0ACBRIBqXrdwzsIEe1rTb0AIGthvYONBGB7YR/GvYjg7gUEtB+KxWeGD2NgEcpn+ZpH00xhhnjnEf1vScuQOyDLw1pw6zWC0CgEPjNt8SW6eHbcn3eQaiER8gh4z+PwBK2I06tJxbZy3E83DtoZe8pZe9n58JgDLJA8UHyGKAVmYd8AaY/k4NzCHwhvhd7LkygKN4d7mVhDNveFtCA3XgXufTaXpzKQAHWP7QqvHtxTxNcO6en9Li7i5tN2uNhfvCZBt8IcynteAh+xh8jF0BcHgyHdYs19HaWFHvm83gspYMrrFAxnx+6Rhv0Sq7T+fJWABMxhQfU4AiylVnQHG7NQst6RDxURan2dxWziniWGQCEh5EPqyBhmnTkJnQmFasxVPJPQiAxDOhSpDSZtaKEww5qmU3e4ZvtWeVbNV/dLYM2GCAPcJpybgnwJbHEZx5zOfIS0MwJwXAV1jxMGaBzTXHBNE6GMWKfLiPw3pk/QGWJLTVYbiksDmpYKgUVJQ4EmRKAcN0/HiKoMiQFtfaQDlcz2euA2SkzxXllo0V+5BgYsyZ+9oO8CB5R9hPIQrcsY0sd+Dj/vg//+9p9tEBHMXeKWtj+zPMkdsiXT0vUGfXhKvAG/ZHX/9u3KvEpaVSSj6pc9HqHy3bqm8ML+yYfRf2sf5OAEe0R/bZaC+GEuJvhnnRcepJvHfXIhQsmY6ow2e+/vU1W9dvPUM97zEm6H9rfW7/+P2sW7ywZ+79/BdYX3deDs1RnitFJ/nP/fuomzM5dP3aNzlim3Xe0nf9uA9a1zx030MAjkOfP+b8HPJD6n1az/2hufq9c3/oPLauX+/tlt/XlWV6ikNn6ZCc6luPY89VHHffPPu14r0OzZEXxh4+NzrHL1qo7BM68eZ9Tv4hx7tejEOb5kc3ZXeicry7I1Cio+vBBRlTVrEQkmV9grMef98mbSmBvgPlCqD+7mtTO+g12CQuft/mj7+PCmef8Do6CBGAF63753s0ElmdcbkB3jDKO3MTK6LKxTsVJt3AUEfc2ieMItcNZ4mJF4IimE22lzjbL/L69fmo5/iYfR/P0r5zte9MtfZnn/DquwedlmDc9P186Lr13nqNED6kfF6jIPuVZW2K1avtlrv9/oXW//0Ajlpwv1Ze1mt4zL6JMj/u09caDK01gNN6fi4Ah4KTDuB4EIDjGVUHO9HEBwAHfkaVNgJJoKIFRS4SOVtQ5RoLR06CeNCO8RQHcFjlKxMLAnCwqpMgDlX8YmzqTe+VCl0Ah9P6in7+wQAcq7QkA8e92qiQhWMjAAdYOJBo43sB4EAS1qvZlJSOMrystaohFA+DA2uFQNQ/LB2y7w7iMAfMKozV1dYZCBSkKH1K3fm1REauAIEzbkGjENh24EYnqGCVIQSjmG70M1SKisJhcLYES4zQKebP+u50mOx3ypdViNj7GIy0JJHWJmvPjv7OQW4LqnT0nia6E0CIOpjzzMBHoLQN4A2tgwUTciVkLg/ROnog3IM5jhGwmAne0wIdCgfykg6yJe9rPW03zkh6D/q5s1Tez8d3OAWfBQFm9YLWcWR/6MrBymc+AC2k93WtXKnkotGKRAUsytF52+i4lQVlbC/r2VVh604i72kVWhoB5GoAACAASURBVJITCqJ5mxTfA14Fo2CK9XHOPwvYofFbNZufp05izdsVlUSR0886gKOjHywikuUig052Tq0NDcAxAg6o4k9tUqyS1lg60C4KLUdYYT8YpNl4kqbjCZO0YAfA9VlRykD2U3rAOVPTEyWFbb3UhsmCOflgCOQAGTp8fkyjk5Tmk1G6Pj9PH9+8SbPhiACO1d0y3X+7S+PBKJ2Np+nXX35Nnz5+JPMEEhF/+vQpXV3MyTYAdgeABXBNnHmAN3abbRohaIc5gaxerdMSCYjFgmwGkKVMlINW2qry8WwALkAuIwkDGb5ar3OLAwLldo/p+/fvabFYMFkDuYAe80gGsKLLWBhIZX5+lpMguA/2JoAYCJx64oPVnKgmhuzFlh0O0tnFeZqcz6yKNqVHgjf0OQQhRydgRAFLgoKrCJSD9QT94dcAUiD5cnGefvrzL+mXv/trGoyHBCNIR20IMACDxQqsDN+/pW9fvqZv3/RiogVMCgY8gR4CAAW07EjADEYjVroiieUJR+i5x80DA90INIIBha1TNmgTI/8E7BP4HXQj5rZQJwMogWClABZ4lvP5PF0gyP72Xbq5uSEwALIJ4wazB9u8AFjzsE67HZ4HoBQEo3fUTdifSMAAwDE9n5GiHgwAvD6SBgaQJHjjbMY1x3Ox0pTB4gI6QksrDxgT3DCecF0c4IZzj1EDACmWkQ1BJUzwGQMH7IL7u2X6+vlb+u23r+m33z6nBVqnLLS3sHZkh2Brlil1P75UIYiEIFg61qSdn1/M2ZYHzC4Ab1AvBSCBAGxPabFcprvlKt0Z88b9cpkWS+znTdoiAUH5D/tD+5LgOtMp1AMcgDFcENgpRQ9mGdCET7FPxkPKBCT8HLzB/vEGYCh6V7KYORVL+Hk7OYHtrMUUGabMtzE96sFoUXVbtacUQdbvAG2oErboPOwBnGMwbRB8Zu1otHZqscDnNsaZUwTN2R7N9LkzYdm8MABhgDxnRsHaO4W4kvxe/SmIGuWKs28MrUWcyU62TULrlye0S1A7FcgfBu4JXpV+4FrgPgSDSFaJvcNm13QIE3U+d42gt/9NjCD6rHR4PxDD9Yjfqq7s3PfZqJf4c6Bif/G3xi+yyrZ1rp3Wrv1u+vzFdcqzdfR3YMpqjUX7QolV1+fRHi6+RrlvK/DVF3eq7Zh8Tix2INvEdXJIvlVBe49x0L4LkNW++Y3v3+eD7ntfPe8nVbKm9WzxM+Vntzv0fH5P2bIqvtnnH+Jvzr4hQKpVyXuLppA49usowSrwlNso3g6AbTiMhUOgEH+v0tpqESf2Drxcfgn0Hmn8TwjKg34EABT2g8ygZ/pZDgCBDkTynycQLGDeCo1yH/eTzJW8ElhN61yo7JFMhjx1GQZZB1lMNiSwXIzhO4rdEcAJMHA4yB2gDehLMGsAWAIwBE4L3gubCsAPgDjASoWxYe4A4IB/i2eAvoBsYmsYA3DQLnwUuMN1JHxoB+ChxRdsCPkyp+njx48EcKQhABBPabXdEMCRRsP0DH2Mli8P23T/8EBQKsAbO4p4+YwYA55BIAmxXQDE8XTyzJcAE8YoaQnaJzCPbMUABl1G0OQIDBxvCeBAe77ZZJbG4wkBHGhjmgEcJle1F9DG5YGsGxCoGD/a060MwAHwBlg4MoDDCiy0z63FSwZNC7hRgBzBnzO/TsrTGTcMvGFgDQduOCsA94m3nHBdwF9KR3gLVPPMBQLIjSNNN1gynaANY+DI7BsEDso1Y4sqi0M6G5wYFMymqArbvOUJmTeMgQOscoLziomD4A6Al6gT4fRaBaf9zYEr/pxCIBhIx0B19lAEXOA6s9Eovbm8IvsG2DhuLi/SNey/0SitF/e0J+E/4P4AqsMeQAFPBsUQdALgBsDKalOiKhYBl2ExMakPsIDFgq3Ww8Sxy53QOlWHX3o+MHhxjQyQSdnVB+CQQMggGxUpaI9I5vm/i++cAZi0xQwUIHRSsGkdyAF2OYEMxGgjP1wxfD27cuwWnMh2R2EGk/4sdp2eJbSbdTPGnoV7J/itXoipdk82X2YHKmZiTB7m82fft2oHllv2GNOI6wS1ZPTdX4Ak1PG27+wI2JkqPrXbyx3db/ZUKaJQzM5bEBN4488abC+PBfjzEzxOQI1sXsr5wCiLwgTD42YwSrQjPJ7k9jR1rBRtwFtaXOfkJH36X/6PdPbxTwGEUxcUlUJdLUMBVkSd7vuupfNf2BwO2OmAQhwQpKdxqFaenz7jJsSG2vZG+4P74sb+iX22Un3VfdfLZyXDUvY8TADe9AJkMzC5e528zr7ePXPj6xjHHNc1XnXfc7XstHrO6uvuvZ7LrayVusCKvM/N9/k9AA4vsnP/Yv/eOR7A8Zo909oFB/dRz9bxte/bWXXWKJ7l+JnXjL9vrH2/3zfHffc95py+5ry29nx3X1VnKgDJ9/lHrfNTjz3KgRfrVOeZewoo63XrO7cSAcXH+qPmiNfJOQW7ahxrA3TVBHD0Pcg+0RgfqG8zxQk5Rvj0XefYg1DusR/A4UZ+AXEUAEdcrD6h3DoI/rt9C73vYGWjqUJn+ng6znmVeGopib759vv0bdb6YLWe58W+qAEcNWK83qR2AT+EPqaMoK5QvC/G3BNoKZSqZmSFKutixkjz02XKyGWegG6Cyc+T/lS+3LAPYJ96Pvbt9dbe2Rdkiftx3zr7Gd63N+trHbW2FfotXv/QuTz0930K4BjZ05qb1ypC3ceFc31Xr6fw93RVtweCuhukixY8yghvPOw+ZRLffmjvtPZMlPe13HntvNdrnAEcPPMeFERV50N6flYLFQE4QI+uJI2qthRAQvJmtUIyEcmrFZNNSG6xfYpRvZOy0vYlARxMXlgiYCAABytgHcRhlVkvABwqCVRVkQUOPBm4wXh2DwRvrLYAcNwJvEEABxg4HgzAsSEVPoJMSCA6gCNnzU2yRIpoylgLzihZFB1aD06UoBkrDnJlkFVqVCAOZ+BgIJPVC0hkhIrWQgqbGQgwDgYTMoWyVTIFAAcDDUzQ6KsN4PAKOlTMqKqVzrO3T7HAiv9NIA4BOTLAw4IS2o8ufKPRFM4egwKW1A5YOq/+eEF/aUYRZ53XdnpgY2Vwit1YHcJgU/f+3X93T4rngErQoYABHcSg7dZFgUV9W+a4WzHBLWoAAQsjqR+eLYhXPXswkeEY5OKYlMMEKXitsxqCDx16WmsJ41MfHH9RzeqcZNCG9f/OWEZbHlS+aKxO2WpMFQqzW6BSe8SrfvBezAsruXPltSq5VJmpRGKk38+Mtz7xqHLKgRWrPpAnloOtiiUVJo4ou7jvwv+izs+2Fyr78LL9gsC3s2FoXo1xCEkrUg8/pckQ9NKo6pwymI9kLe7DylLIPoI4ntMW59CBKDYzory1oLOfPQsSgv1ht9mk4clTmg5O0hX6oc/P0838Ik2RXN0KwLH4dp/mZ+fp+uIq/flnADh+4jgu5vP0/u3bNJtNKKcBGAAoAwFYBGwBknja7tg+BewbT0hSrFYEcIC9YblcMcGApC4ovVn9apX0CNxjrb0llnraS7aQWeFhS/YNtFFBUBAJXFSbYkcwIcsWW7t0cTFPlxcXBEOAipu94glMUpUvXk7FzWQu5gp7CPN9gZYenjhBO5ltZioYnQ7T+HSk6lEkDqwtDYE0j09p9fiUJvN5unz3Jn345U/p059/YUUX/ofWLph7AAsAeLn/9i3d4vX1W7q7v033i3vOCZ4HzCGzKcANqsQFDTvbnDiNPBhamFQfqo84qmQBDEJVL/SeVSl7SwsAN5DQErjxQScVYIDRmNclWwGq/lgtfEEAB8Abl5dXTCrh62EjVo/VYsGKyccdmK9wL4A41GKGSfPhQOCN2TSNDZxxYn3CIVLAtoF1np6dpQneg5ZAwyGTEVwLVFkSNKfAOs82228M+F4wo0hn6XxjvdmWBswmD9gvtrYGOMF++/7tNv32ty/py5dv6du327ReizFE9POouBNokwAOtnGxJOH2gSYa7jO/OCeAYz5XO5tcaef2xGCQK8DvFst0e79IX75+T99u73Krls0W/iKFrwECFGDGF6unPaDNtjgGinBwA9h42H5ErZRAjY8X/p1ZKAzMpr7j0ocmudNuhzMkQArkD+wnHweYOwAC8eB2BFNIdjrwUwlePAQZd6zyEMktsmDQpkJRtLVKAdBkhPXWS2BLANCUAMbaQeEw0WlVxPoe2krYPfAsYl3x9jnaE7RV3I9U2bJ0DlvjqW0Aqyntf9xjJk+wVwZDMeoAsMv3k9WlgEeddcN/x+SZyXKtnSqtaR9YVWbW1PGHDFbtWNaWBdKeKP+1a4W3Ol26WVNHhqGLz9rxRVvGuoFYo6eidhk6j/VXX8ylvE9zU8AberpsxxQ6kRfX9kITtxvdz4q+TT0mtwXqeAo1eSOI1pqCXNXkwKHA8LHv+fcBOPr8rOb9G2Ptn2e3M7tr03m/Hr5zq2LLFbacOMZs73lirZoDt2Fk35eEoqw0j5+9LGihrDXgKgZErjoDghCQATlOcL5eZCszxjOAVQFycBgFfT97H8YgPSEGIthVABKAHQJAOvlJAnCQhWNjoAkAWZk7LWfdq83FZAG5VJJ4DvgvoFxLJFuVPfQHks+TMWwSATmcLWo0hr2Dll/SXQRvmCwGk9rDw46yGrJc9uop7QDYL9CNeG4HcAC4IPAvWAcEHpUNWmxU+RICE0JP0d4is9dYc3h6Qnat65ubNDmbkdUB/ikBHOORGDcmY7ZPQRsVllI8J7b9EghzRFlHEAeAMQHAATAFWppwDQGwsO1HXWQADoyWLfYI7psQwHF9CQaOWZqNDcDBdmajXPPEM/as1hNYe/jZkOOQu9gZ2+ddWj1sxH4F8G8GcKjdjlqUChiAF+MJvn+tzY6DEQXUNh/IwRvGBJEBDO5XO/tGOGtKWIeWTNl/k55wyah4YtHRflKdgYOtUjDPbCln4HUAOIwJEqYE5Z35O/hZ7VVMT5vN7wllZ9RwwAZbAvIlsLX+LrkC4CVASaoScVbJCE4JjFDuqLqv5u26wMiF/fn8RJD4u+urdD2/oK/x4e0NfQ+Au7frFf0I3HfCFnIYiwAKYuGQzcHWKQDAAqjE1in2HqJcjFXTQRkG+qTwo68fWMnc+bSYgQO4fC45C74Y2ZeUTaPY3akA3yF+rXamDmQxnZOLaowNzX1d989gR9A/kBzCWRXThxcMybaxiFhhf7R7eRwatk6W8vyl+cneIjcUv5QgicsLmyBMkwdpalCfl1F4jMbBsmVypWOERdE4c6EC1kowFAdeu62TfX37oMsxXUS+MOZUFp1ZEmEOM4gjn70CQOA6eWGn+eiitcnWhOnFwmCSWXKsVZEDl9Uq0MB68BdIkGPGna9lx36ymEUOetn08HEMwE1wkGyin//X/zOd//SL7Sf5WyXcU3RpjLlGpV50fmHgiPGhlv3mAblujiQWQZm9ZgAxB3P02S1uZx2yd14Tuz9kd/ZdqzeW7ytexdLac1l+q3BQjOn70nVjcv6JPG6PH1b2p/8d48SZiF/7ckB942zNudvD/plj4vVxHzndX5/96b7PjwI48nWdlijYvr6XunvtOABHc6/v27TV31p7J/7u0PUP/b01lL79+ppr9V3j0Hl9xdRIFzV8wXrft95zzFltPUPf3t53j6Pu1XjwfK+sTwrwrjqkzUL1feOv93Sf/xrPqyTwy1hA+3y0gVb5enULlZbQ0b3aQq21yPsc61rg1ILtkDDre8h9B8hiMNkI8fdGeklVZrnx3wVwvJj8gJRszU2fYGjNS0uQRuXbEtCuxGvmjZZy7yryGgHaNVZbz9IJAgSQwl4hVFW0HzJQ6oPp74/JLx9b/Tx+GGpDpM/g8Dnr7GczuBx5XSux+r112CsGR/buwwP7pj5Lca8fMtxawq1v3l+zPw8ppj9SCfYJ6EPKaJ+86ZNdx8qz+t4tAyXLh9x/sSsr/8j5PiSL+/b9scq33jP75qnPCIy/7wA4aPiy67EBOADicACH6OwLC0cBcKwB4ECSar1mQOABAA6ANwzAwSQTF8EpHfcBOBT8Ly1UCgNHdII9kMkewFZJ9rDbptVWDBz3mzuycCBAdrdep7uVMXCgItoAHABvOAuHqtm8jZftD2+F4cltUmpabDYzGwTKWnN85XgYiMOem4GCmHLO7BdetarKD6829TCUYjRGLW3BVwBqyLThVLQG6HD9KBYVfWXdSuEph96BGJli04AjSpY4G4cqYD3QCoAHko+RqSP2V42yUfvLXx5UcSBCkc7cyx4gMEecU5chGxYAssBP1qt8bq+0CbTbwWHTCpYK6/p8qdrXGDgCOFC4B7GtdHW7nlC3iM9SnO/4fgWuGF7SvqLD5BUd/lsBPfTAAnHkn0NQKqxkwZ4FJZf3W0jcaKXt2tb6x5ks3Bfgd+5xa1FiwVMHdOTwjQWO9AwlMuwsG4yXIAjm4A0DAym5qEQsWS9Mj0tmAcDhc3oYwJH1qw2h2Bk6Vb7cHlySHaEqUAeCiAVCjDt6oUUI68ZZ9TYaqsoeL7BgIJDqLBPrzZrU2+hHDipyVkVa4NYBptxjlnhhNaBXPUOiEkTwkGajQZpPx+kGYIfZLJ2DcQjPtH1MD8sN26h8ePsh/fThp/T2zbv05vqG4A2087i8FPsGZCtapqwWy/SMZCz7wivafwrwFp4TrTuWSvwTALBaZwDHaKQgPQN7xnSEsQNkoDlSIBryBSwSACGAfQPADtKTM2kzZGIIAANVbScCOPAioxJYSwyIpPZbSvCjUhdJI1YyYm8YgGFyNmWfeHxhbZBoYWD/+SmNB2P2Zx8Y2E2JJFCQP6bN01NaPT2n+dub9P7nn9O7Tx/Su48f2R8eSQ5UGTqAA3Px7fPndIt2MN++q/XHbmuVujNL3qA9xlQglNGY48F4C2uEzjAAJk+ofGXLkJ1Yp9jKxGjfn5OBNwqAg9sdjBZW4YtJw88AjgC8cXF1mS7OL9hOBWcJ87peLg2As0g7ACWsXQ3mHUkkvAfzhkQ9rjOeiFkDDB9eBYh9ChAGWpWQfWOG9jJTATg8sW6V0RgTdC/bpJBaWqAfUNIjka8z7K1TwLa1JohDOgqtZDYE+qBVytev3wjg+Pb1O1uZkFEFGSnKwZLoB50755TV3gIYTGeTdH4+S+fzc7G6GIhE+izQJZ+c2P4UeOP7XQFwyC4AOxfmSQFjgQ+cTcSq/IyWn+AI2irGugGABZJdBtpAotArtckgwSSDtKzG5AkIB8NZ/3QwcMBO4RmAMPZnUEsal2XObnE6xDjt+hZ8ZqLEwCUCJspW0VkUOw2/Q5542zmXi870ZNfMbCPWL15jUCJDOsuZxKS3yMLiAFu2rwkV8Q6mIOLGQD8xGWJjYKs7py47UZsD2J6QQ9iHqrosCRC/FuaYk8zcQgzmyr5S4qwksbPhE35Qrs1YxGKsJNscbht1P41plo8bg7374yzVFUqCx+2xEKdRAunl9aSPS9VyzqbaNfb7U1b9m+0/f7bu99Y8RQAHd/UesEf9+dqHOuTz6fqZN96fLJsX0Z+O98Lv873Mbsp/p/o12+oI8EhfjGSfj+byr4ypa7u8mJdgp7ndIYnRDVJm2yHagzloK8Ab9kSOKZkj8sKurWIY+Lszj8l+lf3i8TToSAJTDZwPGaUEu9qTAejA9wJ8ZfaT31OgKwNVol0KEvxoGwZQH8ASrqft9wRykDGKKXBjQxIgwcFlZJOiLQl7DLJM4ApP+gOwCp3rdiXlHwBmp0lMHDOxRWV2uNPElmEA4rL9nYHoBOQAmA7yzdp5GjCVuh9t7VKiLlsawyRkOL68DRwT9JA/lsQuay9GArwygMMcMQA0r6+v08XNVTodD9L3xV3aPO3SEwCdBuDYAPgCnQGz8FktbGB3EkwKWXRa2FFQtPAAP/tJrGYACsKmkW0v1ju20QFw0MAPsGumk1m6uX6Tri6v0tl0RsDyGO1MAeA4FYCDjCPszXKSdrg+mLFQyAEgxgk6yKEV3i6tNhuCN5YbMXDQTiaQJAI4BJYufqsxqZgNIzZFO0sEUpp/VzNw0GUpPpOzDPBMWSK7E2sMBQYZ8OUADpMXFCPuKFuLLrKZwAezpHJhoVSpR/Y/AsuSxJHxcxDY7lA6cUsA4K52gGLdgN/h/wYUAO8ZGpBICXS1VMlDCxEEaiT3Gz3xn2UHQDu79PjwkOazabq5uEjz6Sxdzs7Sz58+kpHjFGd6+5DWywXfS/DnyTNfKrHhRld7NtiGAHHgZwI41A6GXw66C8lv18hUuS6H9Wa93/yiDoAjND6hjLd5zcAK6uAC2CRY1tfR9krWGVk26p7RZ/e59KnCGS4MpKVdr+yFLgNqBjaYLSEHz/W3A1hVxODjRtwEMZMM7re2qkV1uT/9UiNnXZbty2iH1ExY0hHOMEJWIDvvLot8z3KeOpaJnRizsdy21P4tZ819W59n18MC2RW7A7Kc92bRR2FJK1aao6nUcs9b43EGCBhW/M+BrCpsUUuYbC1ZHMbtVrXYLXaeHT7bo5JlGRxmR+cv//h/GYCjtErxVahj3ZTzPaBM7bFid0TbJX7GbVBnmuvGl6qYtOvH8sQtk82O4Mv777PPfiS2/uI57AaHcgL5dByZn+zYeiZfggmlLdJzrZbN2VoL9x/jvfya9ffOeML6x/mo1761d44Zdz6we0AVunY/qOL4tS3t6FvPUp77PwAcvQfviLx767N9fkfrvbVfVb9n/9p1z0rfWW37oF15pqNY5My+s1Pv9Xymeiay7yy9eLvL/8rHaZ2tvnnp80tfnH9dtCl9W+vX+h3l+78FgMMnpCXM+jZUW7n1b/3OZjLFHfvW+WbBd3c26zYqfUrqkDCuN2yfw+6b1u/j78vGe0AC14I+jr/+OV43XisaD/EZ9in61tj7FFl+bmfcqJk4eparNZZ63PWcdA44H/jlxWvlGucpzkX2YKLjxKqzbrAq5nE6axZYOA7tmSgM9inDWkD0CYY+odxnKOD3fQL+2HscMqrq/bxPKbQEdUtg9p/0w5VYrXk+3hBp7KucPO5uuv9WDByvGX/fvumbv/raURZ0zkh1gX2KPf6tADgc7ewtVJCU+R0AjgckA8HCIRp8fw7Qppd+mUo4dBk4DLzBAL8qxf2Z1ftcX0LnI+Gj5AiChQhmAcCxAoBjDQaOCOAACwf69NYADgSaUEtU6IhjllwyCdX2ngj2mIUFn7Pz5oFcfC8JZQeuqDLI2TgQNDB6cGOyIFjC6MI1V4Fy05g3qAuZ2Pe2L6WaqSSmnV7YAng5ANQCcKhnLYMMkYHD+ltHAAcrbkO/3xgUqHWfHNrSE7TlRLkMye6IJffz+gbWDXeQa5vAg0cRKOm61YMPLd2L96hdTKHI9J3lgRV8jutQ6fiWDC6yvBjMXnmUA1YEMHQrYcXqoqCfRJbvKTuLnYCBnqiD4HAABB86OHamGxXjCC1/HNTgzBY6SFTOuSou77UsXaRnjV4/5+tC+xkPpquSSZXcYG/xiv0c58rxLgddKOFZ6/18fMxh6My5gTKKvaEqb1939ofOFaqhENboc70Cffco5gg8FpIECP6jwn6KZDgSAOxLrfVg+wwwLCAJa+AehvIzgMMpcC2iyKrBQJcOxgj0Xd5t0+XZJF2dzdL1fJ7OUSGPykq8H5WvCNSvt+mXT7+kP//8Z7bwmJ/PWSUJYASqS1FVh4Q5ABwAaCD4CgAH4WEsi9ylZ7BioG0HgBvLZVqDAnyzYVAMyXgE8MWQUc4A+9WDtpsVgaVfMhMYABGsVpTlbCnD1ggn1pZkyZ/xO7S7QLKdyVkACBizf6b8B9iALVQgq592VnV2kgbjURqOh2k0GTOJC5muZDcSDgpiA7wBUAUAHJCibK+BBAwAJKhQHZym64/v05/+7q/p5t3bdHlzndaYIyQT0C8eIJPtLi3v7tPnf/mX9P3r17S4vRMTAdqXnAMkcE7ADpgq0DpnjHGhCpctwJHEUtCTNPMEyZj+QeILLCUAcxBw4sAyAThW6Am/BlPFVoF/AIXGEwIs8F4AKi6vrgTguLwgAwieFWcGc4H2NwCerFZLAneQiAEgBYwfpFo+SWQLQUsUvAg68co/7AnKbaz7hH8fz+x94ykBGmIzUX97fgFUAgCOtTWDfcDkPZPyWA0FU7EH8Xxg38BY8Cw4W8vlIt3d3RO08fXLt/Tl87f0/ftturtdCHRnFcACEBnrgtm8rMC2hNr88jxdX1+yOhisIkzksWoKclRVmfjCvl0slrzH97t7AjjAvgE2DtL+s32S5CyD9daWw3uri81CtNpk4mDLHlRli5p/gr0AAAcZKESz7wxDEjvFxqz1kwftOTcGyBN7lz7jctF1qVP/OzMGZS3e66hRJtSU+CH4cnBCKnyyY3jrEpsX6kwynVil+OmJAGkETNhcepLIqtGk78rz5PEhQUrWnlMCrnJgw5VB1pPaa976xKvc+PyWzCPrj4E31JZF9p4YPQQQEpMHZyiDN14UALjMtxWg9qt8TAtBdZMIIfjT8sFqu5ktXDoAjn2eTvdvfX5cXnx7+8t4hBKfBc1Q9kzWc1WQt9y5AnBUwa5DPm0Zs0BCP/rV8uXjtfLc2xHqpi9e2gStz8bK6xfzsoeGN7637/n64ira8u0z37rWqefnCFATU1VnDRpJgahDfBwEBkZ7yMHilY0kudJl4hCzhbOsWcssMvEoKR8BHLmVCu0egDbkW4m9TJ/B9R386XYh28vZe6G70U4FYA6yeABEh/ZseLGFkrezkkHI9pTGDkSdBvk2OCWLEGQWZAYZngwsCQCHg4Vpa/B5n9N4BBYqsaaJ2Uh+iLd1YwsVgiztuQAmgT5/fqRcB2AE4A2ycIB96/SU7WAA4AAA1j8rO8b8RQchhfMY5TqYq8jAYSCyi4sL6vs3H96l0XScvi/v0xpgU+Ak8umHVQAAIABJREFUYBOgXRsY39JJekQLtXTCeQPzmwDDBmajbgDuV0BVAjjYxgbgma3AfrZObINH9gTZJhMAOaezdHP1Jl1eXqazySxNxwBwADAzSsOTkbUJtVYhAHCw7d2OLXDIWglg6xNAtABwiH3DX2Rp4fvEGClQtbUaZeGB/Fb6rLCZjHnQAdeiIywADlezfuwcFCDnwYAbwTOKgfdaxhtnSpZs9KmdHcDBGMa+wfHTFXf2SUWoM+uT2c+xsITn1TZABl+YniWAgyCOlIYsZvF/63cCcFiRi6XphB8xVkODVvC67jc56IV2nOxPsm3BPl6v09l4lC7Pz9JsNE7nk2n69edP6af37whSB5PG8v6OQA74FbB7hkig4354TrOJAAgHgIN2CAEc0kfC83dloTmyxk4DO0XpRn15gZD+1YkhGINXvlwPAwfv5uxkBt50eZnjDLSZ6nHp7tgP8O009AIG9GLEwiotW0iPaswqvt983TOtpDYF72ggVNk0ag8HGUn7B+vjJp3PiAP9bYpe2AI2az5frmOifsp6wRgrspw2son4bLWOqm0Un0vDr5j9GcBVIYlXfHD39eU3gnXO5zbroqyTLAjAG6idU5lz7R5v1+dFMGKdE7CothO8oEiYEQF/PG4T54rn3NbR4yJ//af/muY//bnTQqWlw31NattQ/9arZS/UdgavE2NOPfkX3a+bOD9ks9T7oX6OuK9+T2x93/y47dGx1ewfh+zOvn3ZskD7rlWvwQubMIylNR+H5qhe/9ZZbNmpLT8jvq9jc5uS67tXa28cGveP3kuf+/cN4NjrY1Wb6tC+r9eztdf3nau+9x8aY9RD+67fuk7fPvHr9O2NQ3umJU+yfu2Z1/qa9XzXsrs1360z7OfY5fqhsbf3+/485Es7sR/AcUgWd2TAvyWAIwrklhA6tHn6Nm7rIKkvub78c5GBo2bfwN/ie6PT+mIxKsRe6/5xcx4S1MVw6fZIixsyG1XBwW7d49C467/3jd3nonUPf5782T0AjvbavKQTa42rT1G1Cnnq+fHxv2DgCNVT3XnvAjj83hFbnNfRqdorBO0h4XZI4B9jtPUJ5NZc5WeoxnnIUNgn9I99hvoarbP7GsHZEqKvkwd94r4rI9pK03fBvx2AI8rOH1EofZ+P566jKCK4oQcp3FKYfwSAo7RQCQwcpHgHDf4+AAeouRFsiy1UCoADFUfu4FE+VM+IAEMLwEEGDgdwrMHAsSILx2K9SferVVrv1DdYDBwG4EDQKFfMW3Vnds7c8RY4Qy+rYTAnLiaic9UHerRz0p1pwgEcCF4g8CjnHgEiB3QUZ7YB4LCApAAcqtL0xHsEcDibCCuw7O5O08nEcug1n4MooQJWTrE51xij0+ozeaMq2ci+VMstnfOXAI6WcZZletjMcrDlkLcc5FwpakHsFtNVBHBEO0L3Uz9qMUO4g1LYExj/8UC4BwQqQVPLsnxdp7HNFbRWcWR6TO+TXHI6a9kySm5mqWfBopBOC3+16K3PEYN5gcbUqVYN1KEYagzCWNzNq1LCPurMpQ5dALJYVW4VePC2Bt5eIVPzGyNHBnBkppNS8dIEcPjKh6qWLLusUk97zs6VtWPhFGbwRgFcKbJWEpqqJBXVNBIBpOCeoCoRPcAHaTQ4ZVAZwWWvOhU7wBNprdk6xeUR7h2DlKQe9sCmksP47OnzYxqkJzJvgMJ4DuYFMB08PqXB43MaYJ4RhXp8Tr/+/Gv6yy9/YdIUyYSb65s0ByvD4ITVpwAkIGm+W69zkHWEdhcYCxIUABOwlRUSDwAQoNXVQ66kV5W+WA8EIlLyHc+KZOUIFNrWXgLMG6AR97YqqNQk+4a1Q0DbLPwb4xyj3zvoxynbTow1+0k6gAF7JXJZwYnKdoAZJmMySLCXOJkdtkwWMFEEcMvpCatFkXBgpReYLVjlu00PuCaSHtNpevvzp/Tnf/iHNL+6SGDzUOuSFYEumAeAY+6/36a//fM/p7uv39JqueD64iwiqTKfz8U8AbADGFgMWCgQmwFdTk/JMoUXq0XJQILWGAIqerKcsuHpOYG1BQkgtA1BAsyZj8CQATmKBAHu++btG4I35hcXvDdYHnBPzMHi/p4sHHgWgIAI4EA7DrRkMbk8I6vGjOANB2WoWhHtWoYEyYCZgz3upxO1TwGIhJWBxg6BBI+BCdl6gwwkArE4S4SAXmLkwn4SgENjIbvKdptu727T92/f0+fPX9hCBcANADru7+4po5Cwx1piLEyMW9sUgiifntmqZTabpsurebq6viSIAuPIOtUAHPgdkn6oqgZ44/PXb+n27j7d3S3SYrVJKwBIyZZDNvFcKKqKPckfAgyUNSrJieenNELl9AgADskEAh/AFEOQhFNEexW9yXJLSHmg3vVyqUAMALwcBFdiy9koVAle2DdoOVhrMOptAKWQaLR9yrYuU4BbhmTiIaCVwXMBAMSQJTYVtmsZgnlHrU2o3xs2o4Pu1B7BntXmi7nKCLTkI5kONfpx2jUGtoGd4O1yXK9gf/O8WxuWXKlqrbiEmXP73XvR6z6QKU5rJPW4x0dw3VEl9tyu7rOjaxtF4I39vkjbBznsp1DjV7EJ+1SwfdwEMjhKQyd2798GcPh79vlw3Wf3pEQ3Edbn41PDhrH1BeLqcSg5a1xfAWyCz0dGkBjD8LVTu7l28uSQ/1oHI+O87PfrxayVWWo8wdeoTuukYXoAHHFnxZhIBKfo94GRJYA3om0b5zbu72jTUQ/nVkoFwOFJv8Li56wYkLFof2KsCrBlovwE0JD2g0ARSOrjHmswgIGVysD1m4cdfa41QKpsWWU73UlYCJQ0QDp9lFOBTQGqhHzDuAngkP5hktmYM5R3hxyF3B4T6Aodwj30/EhQB65F5gxLcrPVAIGIaO+yLnrf26mdnbG4AIAIsEsulivOg1rNiNmpE4+yyXcQs58HACGhSx0wjrGcox3ep49pNj9PSxQdoPXn40N6gC5MJ+kJNg1sMOi4wYCMFmgVxxZUdi5gO0EXyK4yUAqBxmLEwu/xhbXiPFgSFDoYANHZZJauwe52cZlmAHSMYPuCfQOAGcy3gf/Q54UsZALWPj4DmAE72IDNYL0EeANAlweBOADe0BrLtuSXATgE3jBWFwI4DMRBSjbJAvqvXsUfALE1gAPPlcEdFYAvyimpqbYM59w4gIMJVmfWU4sYYuqZqC8g9tzyIgA45Efqy20LJywEOMKZ/sjEYWwcAnGcErSh359ItztTFhnD1OaUetk9QPdzcrsMgYqxvzknaDMIO3G9YUvIs+k4TYejdDYep59/+pg+fXiXruZz2jlosbjbwI8w4Crvp7gBARwEb6hNI9bEmVEyiMOeucguYzI1ZgsW65iNIHaSIse6RSAOebc5NDAN3qOWSJkXRGsBf0EIV2FIgu5xVpZaBziICvPJfRYUZwQR5HiGsWUQVGb7kNd2JtI8BoM6UqFbfIQADtlCiO+4DxRINvNeyWZNBbwzr7WcocrQqPUtbU76rZKjPg9RTtW2ygs97aAEm1NnFxLQWTLBZZtftwvCEHMgL+O2IafFfH4yCDl7nWJMzuim5y0ADsiMzDrFtj3GamNn2fc67EwjvC3gRZ/UkH/JLCi29n//j/81zT8BwFEVggZbJs7XS/um7OW41/psH+6rBoCjtffqxHnLntk/tsoqDPKvTxb6Jw7dq95DLvOi/ZF/DjKx9bnWvTpz2fjQPlnue7P1LLUNuXfcDX3RWuN4v/j3lp19aNwZjVjtv5fX/Q8GjnqdW3sr/q5v7rOsP5Az6bv+7z1LfXumdZYOnpVG3rDP39vnB9Z7+qXca8uW+pr13EQ77DVnKb836MdD4++TA32yrfZrFeZoM3C8Rk7+IQwc+x3S/YL+kCDqW4h9B6y1sN4jvmmUdNqnhP6fYcO+WABPzDgAIDxm69C5AXqsAnDh78Z6rUyLQRsrs18GG6Kj3XyGqmKob+w+7tZzREPVN2asLK4NvL417xtra9ydXeVt514EeUp/xFYiJyvYkHQrYzXKXTPUCsbb64YKdZ4z90W0+DHK+5Bw3ifoDgn8es7ieH5EUPcpq9c8Q72H62c4RmjWn9knH1pKat/vDo2ve++aJtBMYkv89c3XMYZ4a21b83zYYDsOFViPdZ8xcmi+6731IwAOVhzvkLhCkG6TcgsVBI+8hQoBHGDhUNBNYgwVGeXciqpdCRomFZEssl7rqmDwnqReul8oK70PfAFwbEnvunpAC5UFW6jcr/F9kVuo3K9X6R50uNZCBYlEJHFVGaFkHkfp1RR0KI2hwEBgDBlVAA4PIGSZL8GQmTgyjMOTzqxyUaUq25J4ZTABHV06SpcxqgC3KiY6tnDSnTmhbi1m4AlnqnRkild5ILFuybocRHFQRm6h4pURGo+Sm6DwVSDLqcUlj8sO5RwEVpKWjMytPbQlmsE1qXZP0XRleQRw8H6s7tV37W9bR8YNy98QiPHxem97/ts/YZWAtnwvnG2NqASLOnLAkvhekdgJuPMZCwOH5kvBTb0K2EXZAd+HnjArEKCsy/0Hzjdokr3yEt9DsMv+lvemtRQpdKjKbuaKuACA0PN5b1gDvkhR5XXjXsCZBusGfrbEn4LrCGaFcdk+ZLhSWZBcCaWAmoEuTGErSWeVeDbZwgYJ7KLtY1AdD+IxH+stYUS7zy8/v3w+A0Al9FsHYAEsA0MmbRkwxS28QtUoxTF/OcZs1WKZgSOPRRuEQU4GoP2cPqbRyXMaDU7Szfw8XZ7NElLSk3TC1/hkkMangzSETEin6U8f/5R+/vQnJuQRbL+6uiITAYO0oAFHctpeSOgjwDpGJXs65e+fwNSARAmSKJDHSLIbC5KfYyTSNWUCbzDxDDAJ52LMecPv7+/vmHxHlSfeC4YIvEdtUcQ+geTI2dlMYAHrJ88A8O6ZlXv5+mBjRvAfizhAEHZAQIFapwgcIApwyWSyDJyiqlYADuo9ADjAKIKqVMhNME/cXKd3P/+cfv77v0uT2SSdDlU5i9YxZOAgiGND4Ma//PM/p/vv3/lvXAz7FCAKMHBQDqPdCNpmoBqXlbxqpcPnGgzScrEkK4YDEwGO2WKusQ46hAp0Pj4p+QOgjbXOYHssA+zxfSmReeP9+3cEkZxfzC1gr7OWARxkEUELHgNEIpm23UpXjoaJAA5UDGNNwYwCFhbK6QGTR5hjtEwBiAMACSSVTocj6h4CcYweXwCTAUE4BHsYC4kIGmyfEJApxhGsFQEsVm0NQMe3b9/IvPEZrWpu79NysU6r5SotlyvbW2oZM5lMeSxxf1wHa4/5x9/QKmh+cZ7m8/M0GsFGABOKaP2xB6Uvh9zTy+U6ff32Lf325Wu6X6zSYrFKG7Qjwpz7MWRv9aCnqN+LXCFIIj3z3I+RBBwOBOqy1jSqCFQiRW2hSjLHdYKYY4w23mSoB7IlrSTzctsxykK7L3WrtZsyoIJyE5Jdp6iqNTAckpli0kCLAbW3wd+wNwg226LaXjYLzrjsq6FeYN8Ao1nQ8XiW7HOH4DkBK9zzGrfLYrY4CKB6BaS9JZ4qTjFHrFr2BIjR5EPPOQNQBok6cNR1ChKYxr7lrFLcy97/3M5NtA5aqTmDO7gpkG2Mlq/bClC5vlRyodsvu6P3D/wj+t61/9kCcHAsfKBgE4QChF77I4/DWEvs39nfbwFZTJX7R93mKt+LLdUKNLofsi++dChgpgr6ip2sAkXU985xCG3KZvVrfd/aZ4pxEpk03V3Utyf03mLjtt7n85kBHOb7MHHtTEcNWNCLmJGzEHA+SlWzo9Fok3RkjWRaZ4+bPZl1PRkLS8KXSXkDmUaGW11bIA4ycUC+GYijU2RjyW++zxg44IexRYkBZQF2AIAD4I3NFrYI7mlxMTN36cu4HWp2uutetWMzQI8Ba5kQpx8luXly+mwycUQAx/nZzBB2z5R90JOcA9ggBhbEv6FXqZvYJgo2IAAXaN81p6zCc4PNiwAO0/PeisXXOftSof2Y60vIQ1yX7EWWjAaj1PufPqTzm8v0PBywhcrdZpVWu21ag+kA7AijcToZT/jz9vmZDBxkHUNiHuDWU7Geuf/jNjxBqwBwGOuK2mIJOKtzfUq2DdhT11c3bM0n9o2xGDhOVDQB8UOAK3WntZEzcA4LHwC2fdyljQE4FmswX27YTgVMHdxjnlx3XUuf1Rg4zL5mwtmSww7gyOwbBl7MCXoTjbktR/CTeC6DsJU68YRvgMaHc+5nN3MdEat3wrYpYjsBuEO+juwpxR94G/5dbSLieSPIwmLPOPZg4BF4w1qmGMMFAEjDJPCGt1bBPhrBDwgADgdAcI8564Yl6d0GJVgmz7dkNmIusBFHpydpMhqk2XiSziaT9NO7d+njuzfp3Zs3ZOFYLwDg2KSTp0cxj2UABxFVBcSBPWd+jbew8XXgHjGfy1uwuS2tthdeAFgS8tyJGZzh81r0LOVxbkWCM16YFh1o7EyN8u/0H1efUZqb25CB9mRC9fd6TKQRF6QMrMBzlOkGUHVgCcdhvix3GvZEBHDAJieI3fSGe64Wu/ZWfD5PGVpi642TlAEn/pzxmaO+dKCFsXp2zkSwVbJ+dICD+cg+l96mz89mBgFmFpHAXlK31POFqXMXjAcoxpXjR2Y/SkUK2OHAFxQ/FACHmGU8Cehr42eyE5NwZkx73qzrq2f9+3/6vwOAw9sfln1UQOPldx5f0jW7RcSt90fzkHvaiwEsGdkqhJItUuIbtuS2yV9au33214t7u03YACfE9/bZbPtM3ZzPyMaPj1+/aMWs++4Tf9+xnw+Mv/O5noS8+4/78i/77EEdkzKqvp9buZKD+YDYorhxn/L5HwNwlLHa+K1FuC9Zez3+7Rg4fB2O2Sf79mbf/uuz+es1Pmbft95z6Bwd8lHqcR8zD633/N69Hn2lY66fwQ+VnIkAjjjHrTPUPFcOqAh65ZBsqWVja506YA2/9h7Q72tk5dEAjiI3245oa8L2LUacmFoYHbvx+zbcS+HmwTQLu0TUZHBQS3WAjP6WgmqNtR5vnzJpLXZrI8UDkYMJYTDxOr754/e4FvHzfUK/fs++8bcOW0cJhkMQHY/653r962eu91tLSOQp8eRKB8DhAdkI4vCqWUtgucGjk1+Q7bkHdunF7IeQz88bV9eS19Uri1+jcFsHuF7zpqCoBE+f8Kk/W5+j48/Vy1HgOVufP+YerTnap9z6jJv6M6+97nEKtmn6ZSBBS3bU1z1G+Pdd59DaHjs3h2Rc3/wfs8b4rAAcs1yi+swaczju/S1UEBjYofcu6NORpFqhGhfJqj4ABxLnOn900MzhE4ADSQYkGATiGOBllQuqFLUK6OyU2Rm2hL0DOBA0RC/g9RaVQA7guE/3ZOBYp9vVJhHAsVxlAMcW1UQMPIi63bqYKlDiVTlG+5nzw85qEHSU4lPGymEAgljIoL2g5/e9rip1ATjkxJWq2Fyt4DkcPquBSXhftXyJLBwISkaa5Syf7eYMO+XEi5L8okH2hFT5zvE4QwWDSUhcCcCB8ee/e4WFyTVPLghq0mXg8LOVAyL7BIfEN78sfparbHIQyyseLbHHKplAM+3Bc0/8ofLLE6wMrGWgjPZTRz9zLa2Ha4elozvoeMbkc4ve36uIpYOU8NLfutTW+BvG7XPle6NzdrNBqSRWduZD9MqKg/L1Uavl1dX+Nz5f7jHtASf9zoO/EcSh+ejuWQUnjQlH8bW8HzrtU9hGxZlaDPjR0X0lQKHJF1Aj2y4hMRPtGRuNzqdFzNiuyINnTAaVc8j5dfYRXNNbERgOzKvNxTCg5zHuaAUkmcBQOtHpeUTvD9YNo7MO9MB8G1EeutfJM/oQCxg2Hpyk6eg0Xc5mpDV+Wm/S6Dmli/GUbBxnqIBEwvV0mN7cvE3v3rxL83MxQ+CFxAKZHh6UxEebFLFtIGm7S2MLvO5Wm7RDQtx6YKPdBhLdXpGp8ytZoz2hylm1t0hZFjOxv9uluzsBONg2BKCTyYSfB3gDQWI8J8ADZ/PzNBiaLPM13T6mJ7xYEaY2FphNSC+2bBqephEAHCNQdut+AAHw+aCbLMCLZD8BHEjuPj+l9XLNZMYTaNavLtP1zz+n97/8nD7+8ud0MjwlKA/XIXjFWs2sF4t0++UrGThQdYiEN66PRDVAA2hDwrOKJD4S4wDPjNG6RS+2ERkOOBeYE4AWAF4QQMbWxAI7TrFOgAPWwtruePsJrgW20WCQrq+v0ocP7wXgAIhEaSZ+x7qgJckG9O0A7LBdyy7vTbR7GU3AWDFLo8mEexTgGNCaY0OTGWU2JcCDAA6APMioMVALF7zfgDpIArB6EAAGgjcA4oBOhv6FiHgU2wZAmdYWDevFdjaWBLu/X6Qvn7+kL5+/koEDbBik0QfYBnsUjBbTM841ftb5VDsWyGaACy4uztPNzXWaziZpMhH4wNul6AgbOOspkdoeIJEvBuBY0QZBhbdap6juVefVe2WrEBgJSQBRsKcNRHEC4MYp2xpN0dIHNom9BFi0tlAEq3lVqYEU2MrFqsPJfhHaflrSi0xGsH+MxUOtQ6BXrcqWDBTaf67z1N5KEDp9Dm1QzGbC3oXcMgHKKmzS0Uvf4P3Ys1hLB3AMTgDeMEAedb+qH7nvDVwEHc+2OQam5e+tyh5nD3vXQZ/OKBOfKTKmERbLin9jCgO7Cc8Rao/N/mDFqtkepvB5AsxecrnrekJGQTYPlKLrd+tyUi/6t7qNBZjNH2r56fidt9w5ZK60/t7xQKqKX39/0+8ywKfbJfl7BDR2kpVxAnwXuf3UnZyur6XkYv3VBXB0ARJ9fn7tK9XxjniPTvyCh7r4+9EGal2jE6ewBG3r3nHu9q23j+tQTKVcr9s7vB6jj6U5T9auqbmXgj/h12SMK8dONEcRSpTBG151bfq8s9e9+t3sK7Jl2HkkI4Wxr3XbE0vGOmuWX89Be9CtYKNwdjboFFwXSXsAJxerZR42GDmgx9YEcDzwBV0QGRrcRuXYbDy4P31DMg4NLXkncCTbg8Cuom0FWZwSMAcCtQnAMTubUr+r1VRhBcIcst0Z5diAugssY5DvuBcZM8bjNAewYTaj7YfxLmBHgFGEOk+MJK6/3CcqvqwYLKArIWZYjABAHJjd8FyjQbp5/y5dvb1OZ9eXaXeS0u1qoRafDxuCN07HE4JTAeJ4PDkhiGO1QYtQtaHhXoDcpDhUcpPgVgA4aPPB7tD8aC1Nv5+csoXKbHKWrq+u08X5JVvVkH3D7E8Agbkm0CW2/wAaoY6zVliw4R4eATh5IAMHARwo5kDhBgsjoAcNKJkB2WDZMgC1AzgcMJ5Bz5IHzjzlAC0yCphd6d5DPmuNUE9hH5B6cH+Q8S/OWIg1+4F0gIYBOIBokJ1f2qZ4+5S64j+zD8pB4jNgdQA7yK1STIcDoAHgBgAcBHIEtoohfG0C8OO4rWUKgcFiynMgt1hOAYp5ou2GpwLYmsBusOXg+gApz2bp4vwsvbm6Su/eXKefPnxI8+k0PYCJDrbw8zPHAsDH4ARjf04noC4jiEPXkgFvIDH3zw2Y4rGICOCgvRMSIvybMYf6+RYIQiBQMayaXs4gU2PgwGw60yINJGfgeClNc6zD7Am6dZ5MqpiSXtgPmfnTCgFyixrz31mkYG3gIJcgeEq4wsA9xjjhDBxksBHzUcE2FGbLzIZWQluZ8UN+bh0j7yj/EG+oWLDMD/W4jAvlbHPEGJbFQCxUkSc1AjdiS0A9dGEx8XmkLISdaXZV1oOMKWHuCqsu/5YDPGKlpf1pABkVWqjYAvdyMBNunQtffH/Z2c32g8ekMsgrMubq8f6OAI5fzBbkLrGYR/d7iUGUnILm8GVBbhfEUe1Nj/+YfZ5jaTmfUWxSs966F7BlD/iBzt9rO6jX5rI/tGye+JnaNm3aLeFaL8zwipXo0LVb92tG8Y8EoMTr1ddu2WeH5qPYgHqSY+e7z2auF7cwDpe/tNfgMKiifpYXc5GRXUUPttf38L0Oreu+fVP/7Zg18M80fadwwX15pb777Nszrec45jp949337MfMQ99YW3um3oN9c1Nfs8+3asmWfA/zr1vP0Lcvj/HhmAPGjQ8AOOK1+vZI5/ntmn5tl2PHrEEtE16s6bEtVPyD8aatBT60QfsWNm6A1oMdulefMtG1CoAjTn6sLvDkgjtNjn7cu5GqBFNrjuLhagnkvvlyp9a/10Ks3kRuBNT3iJ9vzX39933KIBtbpuHzvRoKrx7/vn9rf7fbxfjf9s2tlW91FF4x+AtVquZIirHznH5vq/yOFJ71uHiNF8pV6PU/GsCxb8/3GQxHzVfYTE2jpseCO2Qo9MmGloLZpwTqZ2gptkNyZt+5PUbhtw2bw588pFReI8cOKfRDCuBH5ui1c3/IeOgFcDxtUnpCEMgScLnyFkEsBA1QgWsMHEicrAzAQRDHJu0Y7AK1PPrKGz0725eWRAbO8WEAR2CkCE67gniicSUVLiqCEUx6WKXVVi1UFpv7dAcAx2qVbtcP/H4POnqATpAMRUDKE/sqBVTgxB0lixg5l4sntMXCITlFilhTX1HG9zlZLq/ojJ7CmUXFhrGS+HdvgWGLpyS7OwwYjcAITpWuKgnRpmd2Cvusi/7yvdA4OhBDVUSlspjjsZ70ajNymobmXGvchYK+tcfVx7rLgBPnhoGARuKgZQy5+8DHsbkWm4I5z5lqu8vMZa5wVRlU+lbXerujlw2QE/up+nP2yx0Hapj5R3Q7B11yUIVApqsLrX2PJ6LcaW0Zq1nmeCTI9BoBJ6TijW1hMi4rB5utOLsEXyxAVdtaGSAbW7N4wsRUKWMmOdBmSU4ycCBBjGCNM73EFmyuh7vuflxPr7ir9zLeQ24RC+TpMyGbx6lWwBpfqtg3Fg7PEuT1cOp/jyF5QKb0W2CyICOJLGCoh2anieIJAAAgAElEQVR7ikzh78HM3LebFB4pPe0syfCUzibjNJ+OCd6YnJymh8UiDZ+e05v5Rbo6O08XYJkwGuuri6t0dXnN/uRMJFg/drROQeCWwVRURwIYQRDHI3tXo1J/s7SWIQjs+stZaGxePAHrtjRkNP7kiQ7IZPaxt+TGarnkfGJ/4W/4jiQIPoRgMwAcs/MzrTcq9glkeU5PDxobABk680oXgrIa+wNgi+F4rEpStmQB8GLFhA8D4t4qAoCCiVGig54dIBWwOk1Gaf7uXXr/17+mN3/6lG4+fKAMfAAzlAE4tmBcWi7S/fe7dPv1a/ryt7+xJQla5LDi1lp0OEgAzzYBAweo1AniGJOJA2PEvC2Xy7S4X1QADrUQ8TODYC2SPpgjMpc4iMAC7GxVA4r4yThd31wTwAHwBoAW3Dcmx/E+zD1o0QHcIXDyASTr2rtk1+BLLCZYQwA4oNdY+QswwtmMa4P5G07UNkXtarR/1adeldZMhnkSi23NAK40kMLTLm3WKz63Jw3wzGTgAkDy9j7d3t6lz799SV+/fE1fv34jGwbax7hswj6ezc5Kj2urYhM4SAm78/OzdHV1mSbTMRlxwBiCpD/mHqcb6w5dD8AoACJfvn5P377fpq+3t2m7fUxbJDOfQeOsZzONnv0XAoly9S9aBok5CCw8k9EwnaOV0liJQ7Y28VYj9j6CGb1FiO1nzjkTK1ur2CzV5O7nSDJp7gne9DZlvC4JaXLSRiwdSsy5TCe7EQFNSDSKCQTv82Sm64V8D1Dsg33D2GPYOsXsC2fNcGALEj/OeAZ7EOCSCNLgSHLbiFI563TQqi4Xo5jWSQA7+uwRYMnkpYC62sNOq+3PawmcSGmfQa+m8xtGd5+dnQMxnhTa48O6/nE96LaIgDbDw45F4x118PmQL1f+brooJBmzbeQ2xZEAjpa/kP1EyvRWiLwAWqNN5uPrm+8f8p0MWMqVD3GKOn7i09uJU/QAOI4Zc7Y3sp38EgUU3xPXRlxcFei3qpiM4y02m7VqCnula3cWuzbbPmbzan66EQzX396GIu7dGAvIpqLFRjwRx/e7/Df9FYEcBHDsSuKyA+B4KHIdgCyYPpCBSOIvVyuTAUnsTk/QEwXAQfYsA5Vm5o3MRiemJ9p6BnaD70HbBGB+8wMI1rakvkAaArcRfAmdAfYk6A8DLLqfiY9DXwnAcUo9jX+LuUQ2EGQUbK+zs3MmxQF0AThwQ/AJ/F4BOHyclNHW8oUt0ABIZWswAC2s9RXGMRqy3Qls5subqzS/vkrzN1fpeXCaFig8gL0FMCPk42icEpjQcC3YYymlFRlMnNlEgArMB9tvsMVGYrs8MHDABiJow0CvTPBTPmN+pmk2nqUrAjgu0niI9ilqnUJmSPjZxMiYY0sWFrXHcZmOVi4AcGx2G7ZNQQsVMHDArybQg/5pgYfxzBh4A34r9xmBB1pH3svvh7UItrT8XIFJSoo/+IMtneDvdZ8+6xGdc5d6PONZeQqwkdHc3prBQOsO3uDng47CejoQE+AM6ran0h6FgA0CLsWuAUAFgR20CU4yS4fv7cxEYuA2nx/Y/bmtI9nvBOTgXMKx85Z4xpbH1iv2OBdnAnBcnp+nm6vL9MunT+nmcq7WKNiTj0/0HwDrxYvWIc4X4izGxIH1k72hGIn2njFYWjFCbt9qc5ohpgYuezbGU/zZz6SzMcCnynLL/MpiawUAB+4MAHqPVpYaoUNcCrZcvHt8mYpR/4mSP8YpGGcwwBh+L1aNwqQzGJhd6mAB19e4KltECpyCQWDa1Ii3FCP63zyeEnVBjOXjFMV4edZFARDQmgqBpaz9lp2v/Fnzh+vnzbEvi6+4PoAMlH4RkN+LkeinBRCuF2c5NFRTYzEusxMzyDcoNIwDdhZY4mTnDgy80QVw+Fo52I/rktlkQ4Al5jw8bhQYWjCqv/vf/h8COLQksQCrq9u7cb0A/KryLBEA4nPUWZfAXOc6Y18uo7mmMd7RsCOkHl+ejENx756j1LxW671cg5YcrpKtfePri6v9HgBHfa94j1au5Efi9X3jjtdq3au5tsb2XP/t5T0OgypatnR3PrpA5L71l3wsWvc1c9R/zT13OwDOiZ9s+Rvx76018LO+b2yHrtt3D/99717uSwq4RG2clUNz2DfWegz1HmzNTZ//1vFRjjjj7ssdI3Pqa/f5fSakDwI4Wp8/dEaj79m3Z16zDp398UcBOOLh3bdBD236PmFUT9K+RX95jy6AwxVmK6lQqHS7DBzxYMYxusN/zKHr20wtpRMDCbVQ8PHXcx4TEn6vOL4+oV8/T0sI9RkZHEMlFOt7xmrkToAkVAy3xhmfoXeDh4BTnBc3SKOhqr93ARzZCA8MHB5cdCMoj43o9+KQ+f2ogDp8e+3Rvkbp7hOchwRGvX77lGLrWoeu/xrB+UcoxKYxEpRV33j9c8caOIcU5CEhu2+e8bfXyLC+e71GARxrKNTjfq0RtW/+EbA/AwNHRiEYA8czABwI0qnnMCq9SZlvtPmRgWOFJBkCR5sNwRt4bR82qtYFXe7W+gUHAAeewROGpMplZaaxcFiCxHu163w7Lbe5CYGBQwCOB9LzgoFj9bBMC7RQMQDHLQAcYOBYrdLdclkCTaQ8V/KI/BYnqvLxoEPnbFjAhgljD+CwIriAK2oZ7EegtX5e2RkduPxzpu22PSlEWqA69zUyBgdz0msAn8avZ+MYzIEsbVrkWHslbZb9FqSI8hXBPVS3KYHuLVRegvo4B3sZOKylSVUJ0yeHOmthdNuuV7mvA4Aj023mqovgiFfOUZQ5L/U1a4dKQqGKnLfOU1ljj26FiFFOTmhmanuC13MfKeARWjZNmSdLlPNZLRnmATWrZIr6lIEcBuAE6uC1A/14E8BhjBYt+0ZxKaMVtgp1VaF5MtBa7SBRb/3KNU4PgHTZSOKaxqBZvTYKShp7RAXgMGhYnt+M2fCqMaNV7hj5tlsZahZyRO2UHMSVKckHiJKrNYBVgFm3Z1YLMl4YekQz6Pm0Qxkj0s7pen6erufzNMFcINFxe0sGjg83/x91b9oc2XJkBwYSuWOtvd4jKbLZNjO/ZGQzJrU0I5P+/8ex5qsNSyJXAGPnHPcIv5FxM7NeU9ZUkXgAEpn3xo3F1+PH36S3l9fpZn6Z5pNZmk2m6WIO1o2rdH19Q/YNyEmMGaAEADZ4HyQ4sJ4IwO4wXgij57R6fEzrp6fM1MFKPMxTCFDVAA4kvjF3AC14RZwn5gEgQILDZTXWEnsFiQysw2Q0IoADbTrIwBEBHGBD2IDpAH3TMYbSS5yt1ZF0gdzH84EJgi0xnnh9vx+/j8bp3Fg6KOtXSE68ptHFPN1+/pR+/d/+93Tz6UOaXV8TMLFcPpEanUDC5TItF4t09/17uvv+Iz18+5bASoL7oVXIbKZWHpgjl3cAbKgqVTIP3102M0GyAiPGlmAGViODHcOSTrgOKOKR5EGSCkwPSJywVZaxnqCCFnMFsMKbN2/Shw8fWDE8nU64nl5lCf3JNjCgRDcWC8ynAx8B3gDzBhJO0OPO9IEdjPkS+8acAA6+D5Tslgl0vinudiZaCjOLrodgKs4yJLCSUT6vAHA4CAK6HxT0P37cEbQB9o0f33+k+7sHvr7ZPDNQL/DGjF+YI7f/IQ+K3Bim2WySLi4vrH0J2rkAvDNR0v9sQCp+7JH7+/v07dtd+vL1e7p7XKTHxZM9hwX6ceqMlt+ONdc5yzmez2cl7DC+Mb5GaT4Zpgkqv515KgRVXLZ5UgE+BSvPX5651rBBsmwxSeKgQz9zBDmY/lQiBCAoqGC1BBBDmcBwHhwneIMsWM5m5EBYHHnIGAS/9Rxqr1KqGP2++bslIbDeSCqwmtTsLwJlyJ4keSPrIdA+O3DTrq9ElwAdnmwltXxo7eAV27reGUFFsPMKOFGKT3rBfpbCyXvVbfOoC6K9cMzmDlfdY8Hq6J0wbn9drf3Q4ul3/Kv87qh3/GrN15hokHbp6Kpg17Sen/NEWdYKpZvOD/tZoqAvDaYWGtFWOWT3nOKnNv0QS1L2zW79mU4s5ACAo7ax6uvXe8mve+w5xBTWvzZ947WJJKCztfYcT25DsM9GxkRsA+SSwds5weZtBMsT13DpGA+qARzevgzXBVgOXzIWzwjcg94TQAB2RWFgw1ZBko8+2HptbFvIyRuAA0CJ9ZYADwA48JXbt0D3Z53QLejxNmpkQ0JrEVtz+qQAMLAb2xn1KVtfQXcx+ZuMPWuqNmijIXUJ/oFxA88JmUW2LLZsM0CI+aXXN7C9rjIwcr3aUL7juaG/ybplQEDXx7g+vnA/TI5sAq0HQCWwr1BkgNdmlxdpfnWZ5rdXaTBBm5RntlB5AmMXWtSdD9MzxgfQynjM72ifsuE9X8RmslzKXz1DG0CxOcDuoR++XdP2yOtrDFeQveMRxjlLN9dv0uX8Kk2MfYOMZ2zjhxYqWofMwAFbJrdQETCPAI7thgCOxXrJMeF3tcmDoyHJC8AuWQSM7ZI62FhjvE2Cgze8MMPbdWTWQGNH60i2nJjdlx6FgcNZrYKDFd4uf1X/BN4QKJ32Min58mMUcEcPgENsMQLAnL+q6IEtUQCmRLtAMJxAT1s7MLRXcbY+yhQDMZOBDmxamCdrQSiQlhfTGNuX/82KN3A5zDv2M+wB7EVyjby+JAA4Li9mbKNyc3WV/vzHP6SP796m2XhE4Mbzek2gxgDgX/gW+Uvj4joZ4x7BThYH8HiJ5KmKSpxNkWLDfEzJN4slmZxTOzXYdYpDgIXUmZYdaFxivWoL6naE1qZPz8mPcxuiL17G10N772gLEIztABqLVZCxrAJweDsQ9xzz1jI/UXEX20+BgTXGYCRezW4yPeB2Kv2SbLeaL0fGNLPLKlbPHMMxP83PmsAc1obL7E7XgfFZffwEahnbC/UAgPiMlwFKZvYo2eCwv2UjdYAoztRpz1bs0OJL8ZlzOO+VADLGmMyeFKOssa1DzpOlzlpCEQRW9pr7i801t/iZr6+Djv7yf/+/6cIAHHHta5vL5ynaDG1bNBTt5I1Q7VGTMTVwo5WD2bdZsqDq/Km2OQ7aIPbJYzHkeIOm3VYNrrZN/M+1bd53rabdtS/WzRTpt29r28rXNb7e5y8cm5PaVu97lr54/dHr/04Ah8uPerpcprTXsgsS75lqA7idDuCo57v/uu2/HJujen2P7c3oL7T2ZGsUx85Ta55POS+HxnrMh+2bx3jNvp/jcx+aj9bna5nXGkd9zb8XgGNvL53AwNGS3X1zl8cd/Krfuw59+z63UPGBHbtB/PshZ/TYxq+FwrGD0LfpW/fZfwYFz93ZiYaFGx0xweDv6ztIHSe/MnDq5zq2aXsXJgZCKuRUa9PXRkBcz0Nz6waZj7v13r5Nm18PgaTW3OC1U0Ecpwi8znt+D4CDYcOgpA8wcNTj5nrZAPLaUlcdV/p9e/6QEurbP8eERp/SPbQ/a+V1bP+forB+VgGccs36zByTNa09fYrCOrQux5TsKZ+tDbZTPnNMPvcp+lONwUP7prU/6vWtDaSTARwI4LB1Cio/xK4hivh1WoJ9AxXPDuAAhSuo0wngUF92yjEzB70PvAe+6hYqOVHCHuylisErRn1/uVOaARwIam3BwLE0AAdoaRfpHlTry1V6eFqmh+UTKV9J5RsBHNZ/sBMWcJHh4I1O/Y8nKgo1I+Y60kxGwK1XIvgaKQmkZ9sHcbCONm8VJaAyDwj7NCDJ7How6sioe8pZ1U9cA6tsyY5+C8AR3uNjU9UwKrSsT2loQUJHwWWut8II9TFR93nVn/alO7ylGobPFiZOLrvtnXIT+6zT6RvFaAiA52S8Xytm8fw6WSV4da//ofS9r8+LlsICRJrVTpWPB/f5uVxxUdaPlVKuE6NKsveXdEppeePJrjwWvqkgPXQZY9+wn1UBUxgouAbGSGGYHn6mrI21J4iUxvExed1ugELsLIwgZ5CGWqdYmwEwMnAvFaCPxcwKiqROShjQJAawHHGCseJcdGs9CjgzAjhsx1upnGZVQE7RSXuAyoOOPIfO6Orr4kwvtD/UuzdBHllwTvFj69/CgCeYvqySkJTDYEvA13N6d3PNr7PtLiXIxqenNDk7T5/fvUtvr6/T9ewiXUznaT6dp6srMG+gAnROcATlyjNAARsC6dieBRTNqCJFYIvgEQR7t2lxf0+GCTAkscIR4+DDO+iltEBg9SvAGJstg4wI+CKIj9liYn6x4D0B1sDfIKdjYA/B6Nl0xv7ySPhnAAfuh6rN1TY9b6Q3yFTEFh0KglpTcMlATDwSQNZCBc/LllrWR/oMrZtYkaV2DBgvAuzzm5v05vPn9Pmf/ynN39ymc1BCI4mwWmYgIVqoLB8f0w+09Li7IxsHwBC4Fp4HiRW1yEDrELQNAfOD3dt6kiN55MxReBa0TgEIBN9FJ78xYIDkCKp6kehhmw5myQFc0fx7wh8MEzc3N+n29pZfBGOMzhWkxz22aD2CL4AhjX3DwJC59RjGyaS75pS73M4eQA+T+SwBxDGdTQWCGY6CGWyU1Tyfqswli4L37uZrOhMvL2iBYvOKHvd4NjKM7BLapjw8PBK8ga+7H/fp4f4xLZ6eOG7ssdFokuazOQEzk+mE+wl2BI4ZACJskwLwD9qYjEdqnzJF65oRwRtYE4wNScKnxTLdPTymb9++pe8/7tMdgCIrJA3FdEKOHurVAWmrkShiGySCOcp3gSVSSe4hwTcapulISRjvQ0868wweN5YJazumVjlYa8wPGMACtX2WiXousnkwyeYtaZDTUo95ADiYhCQTh0Azsg/UXoUB7Y58kgRU5bm3c5HQKi0DvDWdgznMjnJgCcFUoPYf8vyKrWNkYE4BUyT+TbZ79Sm+s90bki0q/1YP9wJ4hF2m9guWwCSAVM8xHFnLpGzdZGFrr7iVWGwCh5JEvXso0Nf6m+vI/LfObXVu+czUP8Wmg1z73QCOhsPQ8ilq29+Z1U4BcNTxgWKfNG7uPrUBGT0s0LFNK+D9KeNt3al+rfjiBnh2+7CRQCt2a9tnD2ZbsJH3gSj789oGq2Qd7jZsVSnH05YTTbK7s01i+t+v0ccsJ/PJmjc4OMoQpq3YUB47QTTGPpCHUTYv922wmSKQ0CcnV36H2IjTEPPeSPwGBo5sH+0g38xWwnmm3N/Kb0LyzDGv4AQkC5GYGgRcFHBDOepX6kN8LeGjQW8S4GggR7a0KglGsXJIVlPEoB2UATggJyFPBbgQgIN8UgCDsoUK9Jhs1RlAg9NZ0evQ9Wdn9FMjUIV2hT0bQUtgyLi+ThdXVwJ9EBgBnawxOwDFx49kO65LsKHrZG9dwwTks/42HlNfYP+gddz0YpYub6/TeD5Lg/EwQYOt0XImnaUtxol5A1PDdApFlcB6gXkGeBUFEwAyYhEgf0cEX5zJXoMNBLvheVtangDAQTAabJxpmk5m6frqlmBhtk+Bb8drwMIWgIMgAovLApRKe8baowjAATALGDjW9KmXYD4D65sxZjggTwAOyFhj28DfHcBhwIXCduDtB629ozNx2DnLnmb2TexMB5/O/QN/r4MDu3JOpyMf9SgMzRfDuHPY0H1nYxvwUID71M7Yhf0HoMb4fCRdDh1tPjMYNzgmAq9f1AIRNjq+2zlzwAb+zj3u7ZH8fDiwg6wYdvZRZEPQjJ2bBMDQWAwyZ3jPM8Gp+AI4GUwcf/r1l/T5w/t0e32VJgBsWkvGBLsMfgVA1LDPjImDwGIDlqgtpDEvOEjD/aAMhNcZ9MIT92G8JQZtfAObMsZAv7G0y+VrLAYQu5f0tlqbujeXhXIsejDR6D6zRHegLgpJIL01XzD/nGMofjPfJB4Xob8gG8jHljVLjhmJJURGmex/b18XKeAVJ/Cok9sgxnbB82cFH+azivFVAA4ymJmdGTWb1kY2XGRncoCgoTyNEcfsNCLwdC/sJdju8EEgJ93WZ+sea8+I5yF4A+32RmAoBPi/sLPGFr0FPOytDMWml22XipU3gzEyQ5+3UAnMt2ZjimOvFIPlIqUKPJufOQPBztKf/9N/ywCOPh0c7Z8YWyu2RdemiDZHZUZ0KLT2Y34eQwksNOEZdF03Qmzn7t3gsCXWtIvreQqX6D5L23bKtlr43O+NgcfR53s3xte6fm3r+bVa9mu8z8+Otc8ePpTDODW/oeKu43ZszYpxzF5uzmtmSD68rocYOFr76ZQ94+/52f3Yt6atta/n/GfXudd/6Tli8frH9mLf/vuZdaznQrZMiB43ZEOck2NnqJZ7fv362Wr/E+/L8erw86Fn67vX3jP+GwAcB8d9AoDj2F5vbQvckwCOePNjG/FnNlLfRmtNdt99/fXWtaLCOyg06URKSftnWsCNUmG8X2XQGp9vrkOCohbIfb/XC9Q6DPVctJR//VrrAPAQ9ABEasFUH9qWkeEVFy2hViNB45zV81fPY1M55sqt4h3ppbpSfT/p5gmRluFTKn4toGmBTYxJBmI0hLVaeW46dPOnGzmtfdMn2I8Jz58xGo6d4b5z2zIUjj1Da9zHrh/3Z99s/p75+JmxHl7F7l+PXffv8QzHZGafgK8V7zHl/jNz37cGcT5+P4BjbQAOJLEA4BCIAxVAWzJwoErJARyiKvfQPL+3GDjYf71QKGJsDuAgA4dXcFdVntALoLdF1REZOAzAsVgv0sNqkR4ygOMp3YOBY7UmC0cGcFgVolcjlmJQOU1MOucggWUtLPnN6gWTNS57O9/zgnYZBxyk4jK2VJooMIKvUmHizERm4BvY5BQAR60XPcGeZbsBOErli7eW6LZJUQWwEpkMSAUAhypMiszN8t6ePTKDxJ+z/rD3YUzuxOhvnpLfB3Fojh3I0qU6LfPvdJ8WSgyME10ZV5gxOBTba31GW8sY9MoPBilzNb+tOXEDhVbfP8/9Fmg1O64UX++2EuvohZdIbGj2Qk6GeLBLOpdBH2uVopiaB4y6AA4mrixoq6qcqMMtjWY2WtbHGcCBOJUl8ljF7Qwc0s0cu+lq9ULW2kQbI69brCa1Sqg8Z2zposBYsZ2KZDmzZ9NcVUwq1k5l94wEshLQXuUjCmRLWhNQoOdlUo/xPwcfDI1NIVCuGr0zoSUGpmB5O9gX0i4Nzp7Tp3dv04fb27RF9efTKqXNJs1H4/Tr+w/p7fVNuprN08XsgolutE8BvbUzISiIpiQ+ABxMGDw/M9CKCr/x4JzB4OfNJj38+JGW6GtNhgGjPCa7ApIeCgyWHsMK3kFOY77AkgA5iyQGkgMPDw85sYMWH6wgRQsNBvKemfzG67g21gdJeMhsykMDcOzAwgGAA/IiCMQiwYL3cHlClRwreNWSA/+mAJMY8wXb1ZydKSlslcFIPN+8e0cAx4c//zGNLi/Sy2BgAA7poM1yldYA7CHh/+VresLzANhiwXK3HUFtjme5RFXsfKb5gSxiD3EkhdAVXlTXAJkwoGlMHAQtQs+FCmIwmpBi3SpWSfd8hmpfowMepDS/mKd3795Zm5wLzhsCoGh7s0MCZg2Wj7UYrHBPtjDDz0jEqFLN9aNXjgIBwL+BQQTAjfmMzCgAQQAEg/nP1djG8nSG+1piR+0iBH6g/mHiBWwry7TdQrdjTJu02zwzobVeb9Ld3T3ZN759A/PGXXp4XBBksV4LJKNK0Gmazy7UkmV0TjsB1yF4Y3hO5hGACPAPLVscxAHgCYLD+BwGs9u9pLv7h/Tt24/0ty9f+fNisbL+4jirOJPqs41gOZKMnDOrlHZAAQQbA89ItkyQ1ADLCipkC3iDySz2gy8ADjFblP7eAGzA7lDFMyrKcdYtmMz1FCsGkzukqFfrFC9WYGshsLF4G5cB2qNY6xa+34BwBHAIkhftKJw7MJbg2v6MOIduW3jSMLPcWLLXqfUHBuohAIvVwcNchcx2bAYUVCIF+0RALYI1IIPtDEcflnrOwBsYk/Ot6/ojtkwaAEiUE/ieRoFt02ZKzPrWQbYHgs59tnwcY/2e6Md62y3pSbX18fZKp/kcEXTQAxhosI/VtjpaCxwDcLT8czHqHAvK9sQXPBcaAQbBjz7k0xWbxqAye8kH88dpU8i2cDuJdl91z65+LzMfCUPcXvgZ/60ep3+2df+WT+eJ6JL5LXc/NB5dX1+de4WYV/Qbsl9oNhiBoZascv8p+h2xwCna2HyPg7byzxpznHf/vOssneFYhW1MWpCnXvHP4nyACkwvW0IZ+w+tPgDkoG8ABqfnl7TZPYs5Akwc9NfwBVAEWl9JNzrA28GlGD1kKmQTWqKwnQr0mFVnY17cmmUbFeovWm4Eb8xnM4InHIBKHWuV5dBB7r9tAdCA32qsFVdoX3d1SfAjEstKaO74d8l8sU/gZ+hrABLIvmEy0mW+5OEuj8GfbwA9N5sQwHGB+1xepDQcpB1AGARyvKYF2D6Q6J7P02AySa/QaQbfJ4BjsbSWFq+ZgUMsKQJwQD+p7YlahSLJOhxP0wRfk1m6AoBjdplGbF3g4PxBGrwOBGILvgDWR4BUY+LIAI4NWVVYFAH2FbRXhe4Qp5dAleb/yF8FsFngHLdPeR7Y4qG8DoCyv0f8YNawMPhwzrLR9Mfy4bVzE4vsOn5N8MvDewg8QhtM900dSEkgpvaYwhGyrX29x8MR2dtmk4lao7hPBvWGtSCbAWxI7RvY7GiPx0KXHWx2zUsGsBOwodYpmRHCQC3EvgTmCwJVMU/nsAtm6er6iice/o5auMjeuphO0y+fPvILIA78fg4QCPwLgLmtpcoQdpK1ZgQ7B8DYYL7B+AguPT/XmIK6yc8rLyDbOi35BNuKIG3aOYXdosR0S7s6ywrJJjG7xOMjfMmBGxkQ0dVxRl/UYOAKoLrK33UXJUt4i3OUlrMFcBL7W1GuhnEIVC27KV7L9beznLn8p/z2diXOrmpgDA1RNl6MwWrMGpwAACAASURBVESWJZ+/POfWesf1giPvnOEF+9EBQ8IXvaTlckk73f1kMA45gEMutgM45DsB5BpZE91uchsY66u2vOW8yc/Q+vN1I7f01jqu62lHGusLvse95DGRyBBZ20UFvKE96YyZf/6X/57mv/xBO7VHDzd1cpUsjeZo10ZqWCZS3rngxYEuvmZNm65jz7mNHIqfTjBMW7Gs1muHbONDt4lWbx1zPPS5WnZnu6cYX3sf77v+sWu1/n7qWGv7sGUL9/kYfo9j8/0zAI4CrOhOz9F75L1UxTx7FymXz2WbsWkX24uHfIR6bX/Pnjy0DvUjdGVN2aGnz1G5YmvvtO63t3/Dm47tv0Pz2rc8ffN96F71fvTfW9eKPk3Lv2nNcQRwYNzHzljfmtbj4XWiHee2WY+vWcvuOIedcf+jAjj6hPGhTdbaKPWG7zsAxwRoPYHheJzMwFE2UX+QIm7QPqEax3JsA+HvfXPQ2sD19VoGQlyDvgPlm//Q3/05+g6abN1uUCUaCacAOOIhjIe9OW9VcCrviex4FZAO/1YbTjlnVK1v6F8sdLYDNxzVa20WzEDKwpATnRtW5mU/RZgeE/RxDY8prj7hfEyJ/Z4zdUxgxj1T/3xIUZ163ZZ8OeW6h+b72Pz2ffaUNTxFOfa959DrpzxP33MdMvqOPVOf/GntwVMBHGLSiAwcDuBwBg6jbg0ADlbaIkmKQJ7BEbI5WAE46PDRCVTA3CuBveeoR0wI5AgOlztzBwEcK7BvrAneuH9apCeATTBOJHKRSLZkea7tsLyi7mlySFaJdRwuCXIFpboOIMMoLtfCBonr5tXOLosdhCanViAODcyBbxhdRGi3Gav6jCyOHjLTGE2K02yV2KElRqzsyOODo22JPad2xziZWbLKAEvxG/lFmTdWW7Gq1RkzTO5b5EdQDdNTmWlEE2cdhTvcJzn3cyKAg89ggbRaT3IvqU6wrBQrW5SIro3b+vNZ/5uOJYDDEm0OXPAwIAPfxhLij+tBQFwn6uq8Fy1I2NHBzr4RVWSnkjWyt5T948G2M/av0HyzN69XcWIj56o7q4ALiZV6b2WASd47qpZU/1/sNXzZ77mCDbq49NKNtoifa6/O80BWtBOoy19K4JR71WQCZYsnHe11BIh4DyaAFSQVk4MC214R5gBTZxXxqjmBX21tnBGCoKfSxsWTCLmfNYPRAFjs0uj8LE3Gg/ThzU16d32VHr58S6v7hzQ+G6Tb+UX648fPBHBczuYELUxGE4I38DWeTplAZLsOBFcRHEdLEgNyINCKar8pEqIApKxW6e77NzJnIPmr/Luq5QTMUEImAjgwJxk0YQAOUOY+Pj6mu7s7ncHBIF1dXRHggfdiLLgOEhZo8YL1ISU5AQQKxhHAsd4mJEYQqMayUL6zF7wlcBEgD+cd647rQ64gAI1nZ9sR7FO2xLDKfrBnjCfpzYeP6c3nj2yjMgCzA4LVmKv1RgwcBuAAcOP7l69puXhiqwrMCSqFMU62z7BWI7dvbgniUAsTJXQwhwjKY435OQNYECBibcO4NnaG8J0tVLBWrCTWScZ3vA/PO56O0/XNNVunsF3IZMxnxvlEYF+tWQCa2IjK3BJp6kkP1gqxJjDiOUClnWqsAYxBgnw6m6XpfEoGDgcBKYB8zsQKz5NVBLJFBKuGJ1nvEuDFc6Tk02b1lDYbjcd1+nqJCuCV2qZ8+5G+f/tBIMcT5nyF94nGG8AN0cqDRUP6DNfBfkFCDs8OAIdAGmDrENU9GDjw5cwOAMUgafXt+4/09et3tk5ZPC3TdocngowBiAG09Uge5dxBZq/heTc2Gkw17j0ag3UCQA4BJJDkmJCJAmCD0hZE4EUkEwTCwD8GuVF1vEILmSfKE8gYrAuATviO62Sgm+mywj4mth61UDlLQyYpQbuOwHhpgaJkgWElQhsFQtPIGmMAgxAYFhBNNhTsu9JSpfhIZF2xPSEGJZOjGUNR6IjwXl4zyz/ZJ67v7SGlSUmPXxiO1PkOiSMF+b2NkqXjTOcaW1W2ErtBn2IjQ/DvW9yHfAvXmxhD1KHxKtFe9jy723S5Xc7+bXteKQPUdffjFPV4W7+3ABy8YTRHKwCk/zmyQBzyczuxC2mLfP1jPkRtC8T71L5Ld34tWZuBoCWhs29fhCrd/OzdQpB6EaKNXT9Da4z++dbz+t+6/pZ0e/2v5cftr+t+65W9+EcN7rEEqVpLqMUjrZlsb9oprBJb0c5kW7MAegfY0G2t+PwYr1puyE6nLCWLjiZfldjWQgXsSs+mS6CDoO/ZQiW2R3H2KYAvXwnSwN8B4liuATIQAE76EmDaQosvIJW+8MxKkEuWQUZ6Is7ZUNhSzoBwZDACuG0K5icxcAjEpoQwfob9gvZwmYljp3YVqw1ajzzT3rlAy7vZlPLLWbUI4ACDCMevliFsY/cqNifKXMi7kVqmYHywJRxM54AR4N/OR+dpPJuylcrV7XUaTMZsn7KGbnl5SQvYAS8vaXJ5mYazGVv4vdAWAv53l9DOjaBE2ENWdY97CWwiO01tTwQmVassgTemYHq7FAMH5xStU8z3hH+QWy4YkAK+sphXnnXNBEDOTqANsHCuUTyxSWvYPamA/7x4zFsPqVWItwsqPwvAodfLd2dhUXsxzLGATBYk7AkBl/Nqae2Q3M/S2T9rtk5OOriyJfBEnindXItJcK4ILC7sgtCN2JuwE8kAQ/8syDkHpMP3MKYXgjYsnkJ73pLsDmrR/jdAi82Zu//OpJDbYjq4y5gsMDbYTti/mDQwxfAZYF8BMDsZpzc31+n9mzfp88cPZAa8vpgTFL4DgBptGp93aQRmF+KsAeYBgAPjBIDj2djBBOAgU44V6DhTXdYB5vNTtkRgire1JAub2xbG3uhgGW/HSQYLwdfkCzq+3mIPVbuOXIziYIH8vaGyrR2Wy8PYOpOxh1D1G9lYeA/+vfjSuRhDTpOB1/BtQKazPgYOB3D4GDKAw5mevK1K0A3uZ9OmRpsih2ZbWyvYje43eLvDyMDBnwlw3hUAEWWJ1hO2Nhl0DfwM8LT7zLJq7EDSICk2j7fucZnL9lVo02NAnWIbCCQe4312wNUKEMyCNsc+H96OJ4ObcnvTLnuFM9ZlOeDAHM83UA2/pr/81/9BAIfrGd+j5XfF9mjXBhBFjY+t8cSH3uuBrBL38AKXLiAn2mbdXWtz7eyfB+1Sy/vY+vxMjPyYPdO099yaDxNyaqy6tsPyY1WTW1+v/v2Qbd3nJxyKtffZh6356VuzU66vXXYqAwc9mVzgFrfA6fP97w/g4FMcWd/4bPWcH7PZ63k/dR1q27j1e+vY1Tb5IR+h7VucDnZoXbu1J1t7o29e+s78oXmOa7h33YY8aK35IT9t78w2ctmtPRJleuvcd33fCux5ohzrkydxv/ybGDham+zYItefaQmE1mt9D3PoIYuCDf3zelg4onKtFWrfmDuL1FO107d5Wps2PnfcrC3BcOi6vrla424JtNb14/vivfZ+9ucOAIhiPHTp++Pr8efOIc3U7I3+vGHtMsVox/Bxp1zqKiOBQ7JT9vl+gMHHwHEZ44b3H1QysrBwkJI7E617/4P9yF/LCPkZZRgP6inn6tSz1FrbPkV2SEC3hGVtkBx7htaeP3Td1vUPvdZSAIcU3yF5Uo/rmDHTko+nzPOxz/Up5zjXh34+NifHnqslu/r2+h6AAzU+ZBFA8gj9etW3lJWsDDiofcpuewjAYfTvSPShEtkAHHguJjkzAl0BNXfY4MzB0WWlaqDs9jMvFg45zt4ewpOSqORCRVerhQoYOB6WBuBYAMCxYsBJFLMAcEjiFMpVYzdwAEdHdKhC2dePATmnGzc5xiCoV590D2j+TYANVfzj+eR0GjCNzwiZZnLSqEMVXbeyHkt8ZvAIq+JC7+xqk2oOBeCIlRtKkJaqAH+fsyVkPYDmFaEa2YN9ue8EL6KAWU6C2HgZaEKw14M5BHOEmhGLAfi65vMTXJTYNsOXI/fc9SqkEPSVjjWWB9cFFRihnEGb03xjpzu1uzohQ5hz2SCRBUI+FRMvpDgtVSVxr7ClgnaPYZJ0HggI4Otlsxl2oOTHQvMQMU3EqtY8id12YSGHhDnhzgKAQxFLsqYqZmo9qnNw1fS7yrBzkEM5Hh9paPOCHBxYN7wlEH4mC4czZmn/ic5GtL4OAOEes9PHdTP6YNJ0ZxYJbwejbLjOigc9BFbwqgSdHbU9cQAH/qpWFOojrCRFqXTT8ysJq0QAkgClXQpXDWP3FjGoAo1sJKQbtqTsM9qbgN77Jc0nw3R1MUlvri7S9Wyavv/r39Lyx326ms7Tu+sbA3CgEnKWxmAbOB8mVH8CwAHABJLrSBiwWtRBdGgXYZTHYwAQhiNW8gHA8ePbNzJwMACGIGIF4IC88vPvlaiotML8IfGPPY3WIA+Pj+nh/l7VhUONCeNxBg48O4J0AHDgmgReGICD8wsKdcy3tVDBmiCB4IACyQmx1XgsHdfB9ZFoARMJ7gv5gl2LlWGlLuX1gOCED59/STcfP6SLt7fpdThMa+gp3A8gDgIsVmn1uEiLhwfOy3q1IqsCHhLnkOM9P2elLZ7v/cf36erqMq0I/FiyCg3zh6petuBAgBsJHs61ABxgnEISiNgnuy4SVag+VvXpgMkr7GXMEZ718voivXnzJn38+DHNZgDpqOIV18c6b9iW7IkBVAewkdrddrgAjmBLkEZAxSu+EzwwnaTZxYXYN9A6xRkTCKw6VzsRXkhVjwywkuVizIQ+WTrYWkfjeUaf++UjARxMDiGJt9my+vfhYUHmjS9fvqe7H3fp/v6BlclittH+uL66TuOxwCEMUYGCHcm612cmEgDecAAHjhfGg33G1imTCSuHkVBbPq15vy9fv6avX3+k7z/u0nqDOcYaAhg05hyzXzfGbWeZsougOZ11MWScESgCpg+2SoEOfsXfBmnKFjoGIrXKUIIqnDIbQCjrM/+0XCZ+gcqe7CECpBCwQnAIalhlHxA8Yi0BKFuGuia+RmDe4D2UeGS7FW8tRN1sLSWJl7TEAdvbeLsVJAgMsGGt2dTiRPqLySfYVKS8HmYgBtbb1UMspCXjEHW9qmLJwDEw5g1jWRLA1HSD2Uk+x68GksN8M2k6BIADNNujtMNZwF525Wba8BRfXa3jyj9ZgTVGIsIX9N6skxrVO7XfJtsl6uAuc1q4fc+P2TrhGWgBOOoP1j5NXwsV/5ybhS0fvcXA0bL9m8G2MLl9/mwr1oBxeWK6ExcxncnP1LGBUEnvDE6138KtH1rz8HIVWDrPSSNp0BcXwWcc0JNtGwOvEHybF8gzvxZNoInbBnDISKpiF3WShbou+AtMYnqbCrNvAohGwzAWNat8z5ENTyz6DsstgIJNA8POgPICcAhInRk06kxUseBLWxa2B5Fcgk6DfoLMQ4IPshZPpPZW0nEAxgPUJrAlabcIwKQOh363pD8AHGylsgYLx46vO0NVBBTLZi2sQpCN0MdKrlobKhqwGKdY4PB3JNOlW8YGHlPS3fULrgugK8GXbD+nhKYDONC+ji3s0N7k/FzglZ3aZYFdBBXpZJ1YrwXECzT+DuCAHoOdC73p7dl8a3EfANx2Pkyzy3m6fnubRrNZOhuP0/oVAI7n9ABQBICyl5dpNJ+RvQwsHASzGpODM0wJGykgLb5gQ1BfO2vG8zNtr/EE7VPmaTq9SJeXNwRY0p4AgINepyyOnCR1AEe+ltg8AOJYA/y7BZuKGC3xM4GrAHA4xiK315QspL3n+97Wjb8bA4cDAsD44K/DT8h8lA7iCPKjlqcug3RHA/1ZKw0HyvrREtrT9GRI+EcRIIYNATfQIieDgUw2uc6G7U42LMz/WsAej0/AdsceYjzE4iIClKvARS2BrNAhsA667CyKWux2bmPnpDzAFrSvxXSAlnzYfzif2ANiPQKj1ID2zXw6STdXl+nju3fpl4/v068fP5Jt4xnjBihpuyHIHLBaeKZ4FrQNRCwIZ80ZCwXYfFFsgS1jVIAi28P0n/vNwT9nUt7W2GM9aJPozBKd75lVx/1QDx07gEMsLx196PFuK/bzv8XYOz3mAOBgaMUWHu9jIY1QGblNKCWy+c5mSJuRoX2UQRzm0/OPtPcEoC7nP8QOTD763xx8l9eewFjPkehdYrj0dhsFwKGYhK7t4Ivclsf2l3SYZB4YCekvAVi025ofArAeYn3WAs9YPDEesuvYddBOBV94n36WT4XWVbD5YV+TDdDYFAFyKmtkNqmz09ka47zKJwGAQ369z4dA9N7uTuAKPaveF+08Z87L822Mon4NfPjP/xUMHH/UWbLCmjj3znArGyHXwdbiZi8J7e/P9nEwUiNTjM9FYVMpDCW1bbd3UxtTv33Zz5wQr3UollzbY624su367Gvw998J4GjG9o9cqzX+Y7ar23w+1toWruf6WDzd/x59mNYcH43b/yyAwzbT75vvfwwAh8/TqWsQ1y7Kcn+9nouWX3lsHbLMqHKXrTPYWufmPvZYbXWRvrU75VzGS/Wd1b6z3vHTKjB43xz3PVfrWjFl0nqW+FrrvLbu1fH9A5NT3zz4/mhdq7Mvgsz6mfU4ZZ3/7gCOuDj1z/UG7dtE9evNyW44h/0HwJIF5sxGJdpVqN2q477r7QUnGoGbepP6733Cv0/QtAREa17jZmophD4B1nf9lpJpHmIzpqOyiobOqQwc8fnrZ8mC1JDChxReMUplgcT3CiirANwhYcE5aYE4ctLMg25uxJjVHSWAPRDuc+o+71Psp5yp+h6HBHSfcGsJqnpf+jr3Ce5DY+010Brn5xQleIpcOGZ8HDuPLRlwzBg4pohbCvzUz7TWo2/d+uY7XuOY8muNq++6rb2+D+B4SWdMrK3T6wsqhgXgYAACzh4du3UHwKH2KUYlDjrxJVqoIBEFoIdAHL4v2RfWzqlTfTuIg468VZ+KPtySBpYU9soKK8dQlZhVZSNIgUqT1WaVlpuntFg/psfVo7VQWab7pxUZOB6entKCAI4NqUV3LxibjFnDMVjywhyRLico07TZzTekQsdQgLObK5A8wcGnt/+7aaPvzrxB8IozC1nrEK2tyyerxAVIwJxNBkgyPa33w3WWB33Ws/9Z5jtDQgxWWWKdey0HPrpVDU6r78nxzBLCz5Skhzu9Dixh0sWA5QXA4XLeKxLdOS6ACc1YaWWhv1QCnInLBosTb27tI0KC2EGFUQZm+RIsTuWWHBIQMBVWoBqgJ4aDKB9WWxcPznTwGLmNSt4BRhmqyhyjXbXAtFd+aQ1DYMmSGNFA1uNaZZInAJSl1R6LTjDnVMk3myYCOLSHrTe1M4U4VW9V9cbAue1ND1gJHFQqZgneCEEm39uSZ97b15LSFlzVWlrCNVTpEfwTbAWCV2wtvApKSUZLfAZWDrAJqM022BMsSZCTSUZVawkmnjUL5kaAEgNlgyHTh5AztD2YkNY/MdKcCcCBudvu0uD1JY3PUrq9mqd3t1dpdPaazlFZeXefXleb9OH2TXp/8yZ9uH2bbi+v0iWYCsZgIhgRSDFD8mCi9gjqaw72DbBwWAsVBFGRtLCA9g7tq5artFwg2b42mmc/PwYSsn3pc5nZNHbPqlidzZjQQOsUVHeChhvJGQTemFRHRakzN1jgDa9xbsHAYWA0JDUEbFAPb2w0XadUYjkVNxPSVmmH3YD74zrTiSpfna4Xwc9HACtQzQp66Nvb9OmPf0zX796m4cU8IZW/gq5Zg5Z6m3ZrsXA83t2lxf1DenpcEMABHYb7Aezgsvfy6oqMGB8/f2RLk8f7e4I3RGst/aUE/EtucbJZLgni8ApenDUAN0APzwQZsD5kHBmpWhZ08ZstE+Jv39wmsH0AxIGEv4NKsC4YI9g3FkgubTY5mc+EfBbpqvzLnZDYsghB+wlZWxy8MQKzB/apV+l5gT32KlgmUDHq9MdkixAQWgw4aJ0CJo1N2qyf2M4Fc4A98/S0TPd3D2Tc+P7tjiwcDw+P6fERFc1KSGK8ACRNp6UCWjJHleTYuAI7jAWk4Hj0DAS1oK82wEtMlK3ZngXsG1++fmPrlKcl5h47RsCUAdp7mW4jUAutckx+qWe7dC1ZLtDqh3sOYA79TJr+wTl7xBPkkMERkin4G54Lex17FGeSrF84m2iDglYxlixElaueR6AV3J/JSauWZssUrNdoRMYPfAGIpaSI9ZZ3v81ZNwIQrgAwrUc811+gHrbVwXyceZsiBbhpazmzhzOccc3VK1060ejuqTmMOYmADQeUiPGl0D6L1cv1Kan68YwENMluUdW7g1XBAIP7FSpUbeoImGhZtPauqPSkMf1IlA9Zsign06mMpc+j3+t29Z5fzkt2qb6jD3LM74lhj5gAOOTnRN2Wx1MFcztjCHLAHzxf3+yxZiygFagKyQUHyR76bO3TdWxfG4xAkHlknQpX2yx5z3h8I1+Xutke0NfO9kjX5vE92/XfW+sT59dHVc+5g4+5G0PVdWd3GvhUBlPfPnU7LDyDvdWZ3vKcdZJyXWhS2NBMblOegTVKA+x813RZS7dQ5U4/gf6DgOFMzON/ZIaSn1DvH2dKyAn8Z7fRlBAUOECtT5S4U7sM2J8EKpLdCuxEYDlUazEmvyA/IWvO1F4FLIgAgiyWS4I3AI5QPl/sWLyus9VRfuv8su2VyS/IUYFS1JoCcwM2JbD9QKcgUQ0ZS//SGTwol4eUHc6IBQGxWcleMI9CTB3jcZpfzqmHgBuVf6m2K5g5sJRBT0vPmH4JSX7oViS4YUfATqI9NxrSLuZ6AjQIsAmAJpezNAXL2eVV2p6jjUpK96tletpu09lkxBYqo+mM/jFWhEAcq4on0Nn0S6mY1xqhqIG65/WZzzOaTNNsdpnms8s0m83ZTkWtMc+NpVBJa+o6zC2YSQCMJIuHQCcA56x3a7XDwReYNwy8sUFCF8/szJSBHUF7zUEcaDFoPloAb5ABwZL7zsSBdRbwwgFUmYIh6xk/t66LDC5iLBp2BuzcqBNX8UtVVGLMl2Suk6+ZAZ9YU6wfvyb8DpAQ9Brv6+MyvwIxDwA4HJAkO9Jb4CGWov3qNgGS3zmB7O39XHxUvpfLHcoQmlKyqTA9ZD2ALTU65z6DvsffAGZ16TI8B+vceZqORwRxXF3M0x8+fUz//Of/kK5mszRCG8Knp7RZLAjowEkZousbmGeelmQBhGwXwH3Awh74VQIVW5GHzR9tAGO2zOlkYwLi+A3AURLYAvmX+K7sGv97DgdwnrFHzW+1liWZLSsmpNjqxuwfALGJ/3fQnGwIZ9oQOFYzhfWg2UAT0+PNGotbHtlf9bNia+XjT8Z2mv1FK4Cxpc0yzSo5sk7M8W9D1RKoajJbuqPYNPqsxSs8RGKKkgwcsMm43+T7qjjCCiOMYUlrqNiesy7ZRS0MIqCMZAJ0gL7oHzAmaC0eCUJSvIL2M9jtRrLxJ/BLKP+MpcZZ3VisJRvRSWc9HujFFF4k5QAbzK/HYNxWkH4QGNvPMqfBgV7m41sXPvqkfzYGjhq8kfVOxbyxZ2sFE6C2O6KdlO2pYhIV/Z1bwMv3cj0XbdWWpVHbYfvvOQ7gOG7LFhvL5Wr8Hu/pAJooh+ufjz1H85n+nQEczXXsSez72tXPeWo+4qcYOLLz/3sBM/9rAjj6fJOWjxbXo16bY3vf17C+X2sPt+RCay+3Xmv5haeMreWHZdunJ/fed6/oC/c9d9881NfMe/2AbNzzOXrOU6+M68nn1zJq38crg4pn8hTZ1edX1vuhHvPZ9+9fO65iXyCgb9Gp7FpI+58CWBzatv3J9sOfKn/l+KwiMgYE9sEbnvDvUlrVSqUWmIcORNyYfZuUhmi1aTob4IQNFQ9XK6DQEgKnPEefQMtzEpNygYUjGs2diuyKqaPvsPWuU66Y1Sf7BI2zb+wdOus7XwuSOA4ZyLG6V4aPB3CzE+BJSiZ8ApjjBDTcMWMj/r33Ge1NhxT4KcK6NY+nKpJjZ/DQ/omfPbQXTzFej40Dfz/1OoeM11ppx31z3OjdH+Xv+cyp8qZe19oIOWYQ9s3pzxgdCGbNLqbu6TC5inrnF7JvbNW3FQEGIOydgYP0rIWBA+ANgDiY1LDKZyTwEMRQ1QkoPOVVqodxOa+xb6ZTfjtdKRIRCPz5PMTvnnN1AAeCfmDUWG2WablZFgDHcmGtUyKAQ5SvCEoRwJHbXhgVKNsuZOxDbqOi2rxcCyRwRags9HknE0aI8JZceqnQ8OCDQCye4LBqYKVPbHl9TGLkwBcTbNRJpSrA5XEOvHrC28AZzlKEapA4jxng4axFfMQQRDHHOFfkeiLEnc2MLrCkegiOiAI2BLtzJU4BcCih5/iWAHJx0MJeoDy8YMiQWodne6KuZAoH5uC5RsVznSzyoJARHbZkY9Tx3O+Ke3T+dW0JJcD0XuvyHPSvadA46qxPO5eV+VQSJaFan3rRbQBeSbow629kmi1wjtd8/4ia2SiNTV/mgJZdxp/P9XEN4MBRYfAqAi45Fkvk5rIywwC5Teq9sL3ixgL5nDuyXPj4Pdmi8+PMBB4IUR91VYbGr2K7lOrXDKpxliCnKbcAIBLxClxvlCwFO4SNtwA4QIcAAMeW9MPz0TmZN97dXLKi7WW9Si+rTRq9pvT57QeCN9A+5ebiKl1dXDLxgHOKYBfYEzz5UAAcm/S6e2FvbYQihwCLIRCM6sinJRknNusVq6Fq3ZGDlAi6WiIGzBtIdmPnocIQCQYk6NE6RawSr7mthhLSo3SOPvRkbFDS3aun2afY9gmSGri22+8E7TGJoufDF9tXIRhs9MlIsOAMsLUJKKDHY4EUmBmBPD5PD0+LtNxuCd64/fA+/fKnP6bLN2+QtUkbsDSs1wJwgLGEQEK0lPlBAAf1El7bYP00x2zPdZYyA8fHTx/48/3dPRk4sL8RAV1q8QAAIABJREFU1MTPCDazwhWgRNCngyEDCR9jtIDERiIKwAImxNFvfDxhSxPqRzA+7XYMsH/48D7d3t6S7YNtNjRznG+AN1ZIbC0WHKvTcmPu8c+TRRYlZTIIa3I+HlnrEeydSRoCGDIaibbZkvQUC7afRyOBhZDUEXhQepb32InJYrPRfsJ3MI9g/GhDc3//aK1Tvqe7u4d0f/dIUAdsAFWqiXHB94gYtqydCCmz1T8dgAeBNwrggcFe0NYTvDlkgu9xsUh/++1r+vrlW/r2446tU9Auha1eqI/1jN56RHaHKqsdvAEdS2AFARwIxAvYhteZ3CPASIkazgXt0dLODO9lYtESmLkdk1e2WjsYgUGcGQO7QmurZI5AQASLDM/TBGAtJIQMwOEtAJhAyiC5UlnYoRp34JOByTBfCJgriaEvD+7nwLatszPP4P2qzC+8A0p84Z8zSDmDklGAu21Af8uB8tIbnjxE9bQDZhwgIx2H6nEAj6IN1bJi29nxrkxTZX79L/rW2S4wfZV9xFC9E/1Yvd98xeo9fp9j/toxAEfLF6zHQJsoMpTtPeSeWZHf4VW5SsR3CyQ4DTFWYQkinyf/W+tz8bOtOc+gYmd9CYZPfL7WauO+2R7zZGjlo2uHVsZUeE9cl/hzyxfaX/NuMLvPhzQFJyadXgCHWW2tmJvSh5mFwFskuN48tDcIJERrg8owzb8Hm85tuJKIKjLEGVocwOFzwcQkp9fbHFr7BgcGm21I28EYpsT24IxHABGUFAT0IJgOAWoEsENAQjH6bHbS1Yunp/S4fDKgAUAGstccHMKxGXuS7xvIcIDd1BYKmWWBFzg3ZEECcFDtSyTv5W+SuQO2C4FyXXZDyMc1wa9LgR1tP2LM88sLshlAHuJZwdDBuXt9pY5m+yyAHMzmhvxFotLbqXirAgdwjCawoc4NYCjmAurvySjNr6/Sxe2b9DIapt35ID1uVmmBdmOQdCO0ertQ+zlLYEq9aSwqrFCSll9oAZcBHLDl0HYOCf5Jml9cpfnsKk0msDEnYnuCTCZZhQE4HJRjawzWDfq1gzMycGAeHMABcCqAtbB/diikAGggAOfVIsJ8IU+6B5CGUQCKuRD2A5E8zsABjeEADkOgOjDTNkU8N1HmZ5ZH+nPm07p8ATDJlJ0DNGkHMOnu7QefqcvdLpiMZK8AmDrEulmrQOo+gsMF0lCbIQA4EDeBXjTwBgthrC2Rt1Uh6BFraGByA2R4stplg5kR2ecovyuZDdsBthOZv8BewLZJYoQsAA4BRGF/TWCv0P4YpV8/fUz/x1//Kb27vUkX01naLB7T8vEhnYOxA6xoOBMvz2kFsNJux+cWi2oSgGO3LW3afO6sIIDsNMYI4UUfWb8YI1knHuEH3eK7DsrwGLXraHxGuB9ArnRmHaAqi8v/ZgB7A5zjdYGLpBt9b+WkvyiepI8cQCFjJttWHhyIesRZjbKdwHY2YnCkbDU2Rwfg0dIIhUlCL8iHV/xIYKV8bMwXziyrHmFy374gJrOKzTYZfURje8lAYpOtZEcVyIPtVKyVj9uQbuNBKmhsBuAACxHA3d5W0WSPMwD53MhvHLIAAAUCaiWllolqSWgAasbAnCXWbE7zwbUWFnmzOXOAFp+RTG+FWbYGcORcg11HZ+s1/fm/qIVKrS81du2R+l9LR7dsmvhakUkGiMgFPl7wUtqoxLPge/7Q9VtjLLaag9HKFfrspNY9atupz5bimFvg4Cqm37Hz7IZx/M1n+QcDcBwab9/eOHXP/CMCODj2nwCLHFvPw/t1Pwfke6a1F6OfEvdvnO967n9m/0fdW48bv/fa4o293dHjYbCt8RzzMf3jrbmOcxL/3jcP0ddpPaOPu2/dsr6r8+MNgXLKcx26T5TGfdeK+6Rvf9R75VTZ1Zr3lpzvXP/fAuBoObLHbnhMGfV9/pCyO6qAssKMdJIlABENJa8cLfRUXZRgUV5VsKIxiEOLfUx5HxISfcowPsex+Tp2sOux1/fM1w+V1n5YIz2dG5HRcGga1JVQwvUjwCajes3p7hNYeVwRWV4xb/hBbQmoPDbv28xelB5kdFr1Qi/nCkjV3N0AUEvA9e3VPsHSev2Q4Iz782fOWt98tq5xiqCshVGtIOvr/qwiPKbIj4277/OHxhmVUf3zMeF7VEaduFjH5r5liLTW9tAZ/Nl7HBp6C8CRDMCRDMCB1gKovCADBxH3zsChhFjNwCEQB/4Guvl+AAeeIwI4cu93b5/iVbVeQdYJqhubsbFwwHFEggktVJ62T+lpvRADRwXguEfQDTS/SPKxhQpqtxUwLy0dKgAHD61mMZC5WsDJHD22TSkMQgwCeIIhBl1ZLZLrG3JbCW+nkluqGIQDY2JYjW0v1OpDeqSwPEQj153RvKcsEKL9VPq1qh2N6cjIxmHVHHx/h9EIzmAB06idire0ceUQQARBP+QKJZ+fwIDg86TAhgKIpcKwkG6UPX8YwBErvAQe6SYy6rPWlOu5TGPfofDEmo+ilot+vTzeBojDz2MBCVmSNRjBUX5Fm0fXR0Cj6DK+FuhpfbPq1qVNmm1gA3BYfAqJ0IraNoOAApBCnw2JC38uD87ldimW1LO8agaHOmOWAVu0r616LNgWGTRi4BEFNj2Y5s9daO3ZJsX1v+1JVWdZGwgHcBilN69vyS0m2i0wRviMnylv82SBZ64lqatRffjMKkhUuHlywYEtA8wPkhUvL2k6Gqar2TRdjodpPj5PA4Aqdrs0fHlN08GI4A1+vXmX3lzfpOuLS55pBMRmF/M0v7hQpejZmZiMwL6x2RIgIgDHGYOrAIsAVACwAgEcmxUDcTH449BVnydW0FJur8QegCC1tdMAgOP+/j5XNnoAriSPVdmHhITL65i8hRwGewXbhXgA0iioAVBBsBzjQKCfbBgM3Fm1P2h/UZU6GBC4IAYOAZsAK3zE8z3vCN54+/Fj+vSHX9P85ia9ICmEoDlAEgbgWC4Wafm4SA8/7tlCBcwWoAnGmBDcVisJVPidsQ0Met7f3KBNzIRJGWcCQcB6u15pXdMZgRtLVCiCgQP9wg19Btm4JYX8JrHeEXsS9xiqBQ5YOLDvprNJ+vTpU7q9vUmz+cySAIX2XsBHVScD/MhkFRNWI2M+xtVF6Yyxsy0GK2vHTDSNrH3HgJW+lqA3GvMcNGZ1MYKoSEgAwCGADEXwK1qgq6JOoBfsqWVar9RSBm1Svn37QeaNHz9+kHVj8bg0CmawWYkJB9eOwXeO1RgmME4kGzDXZCDJVZZnPFdIQqQzsDUM0t3DQ/p+d5++AMDx7QeTfphL6R6cAmPGCAEVstUw2al8HJItXoFN8IizbwwGltQ7zzT7wyGAQ6KQ92rFDGpDJaNVyGIfEYxqld3cS2zFouCwVCMSHbIYsgmB8aDq2hIoSAqRkYPzZmA3B9IEgIJAYwKZaL0MwB7YNMTAob8L/GqV9yYXOy0nTR4Xt8iAfaFBFuWGnU1nQ1MFalcvsgLe2TdM52qO7ZkMREQVcoZK/M6MhEBY15ePtnJtD8tM6QdwdPwHty32wJHFMi73EptB379jtrfrXtlosg37fCe323Cv6Et7ZjGCgDt2SwA51OPMiS6HgAQQR71ufMqqFUErruDP0LVJyh6IsQDf5/XStPy5ODf5OQKNfbF7epej+Yfapmv5jFqfUBBkleJxjppr7UnmBoCjL0bggxQDXYlxeYJwz2YM9pCvOwD0uV1C66nN5vG9VBc/4XXqU/zPWPy6e859HLfLlDQrYNkuSIvtVJCszhXYAnKo6vuV7TW8NQoYOSiIofuHQzJ0gFlpAaYpAjjUkgS2Fa6J30Xfb2coMIUQwGEAWrbl8sQ32UkARJXtAGAiwRsE6A3UVsWo+fE6ZLXWWkA9gP4A4vDnIrACicfZlDoVbboELhHzEtjJHDCxRds2Y1TAnsF93G5y+xJATei1yVQsHDp6SogSxD0cCsCBdnCjYXoenqf163Nag7UNc5zO0ng2J4AD81j2lJB+GrdXw6OSfke2ONhFbM/x+syEKcC3FwBwXFylyXgmPQ1dwU0hXxOJdp5pADGYoN/RLiO7CtqHYZ1eBBBZbbZk4MAXbTrsAdhrDmD3dqemAbnXM/tCadsI0Ia5t2prgd+9tUpOpvuedNIBX8Pu93ze8TQDB+NrnlhwYcwfeGYkpsmEZcAMgjMM9OMMABmQSWYrADfIUSJGNkuMi8HAACxotwM2Axa/GIAjM6R46xBjwrH3eGK+LOx+kaIzkLi8FdOW7C0Clwy8ATuBNkzSvbEmPEvG5gk7DAn06XiYZpNx+vT+Xfrrn/6UPrx5k95cXyWw+W2XT2QRBFAcrBxnaJmzXNL+4e6zlpNuGwkEYywCGVinAhcHcLgf4uvjLIe1nOXfjbmljlW7fAbjWtabFjNwMLiptQyuJsDe7CSCmQO4URBgW1PaByb/DLjmyR34KZmfMcShou7263JgwaeRfwMAW/FzMI7so1kcxWW9WIv0xfExiYpjY+A6A3jQPojFGV5kYrF1Xxtv1UNQ89YAPTxf2m28l7Ny0O+WTKS+D4yg7jezaMribdjnigsaC4cVB/jvrmMAKoKvASAHgWNsVQiQnbUrBCueyWu14wk+vq0R7WmLSTlAh4DCl+cMFo8+p59Ve8hs0ysmlNJf/8v/SLPPvzYBHB5Hiqr2UAz8kIVS7IxiWnbj08cBHC1b5LC9YeCQ7H2UEdbP0Tf2zrgPVMnnM1IlcftsqZYt6Ptwbyz/IACO2oZszX1co9bPx3yHfzQARx7vvxOAw+9f+yQtH6XvnLb2et86Nc1q2/d9e/bYtfo+5/f6PfskjrO1L+O5re/TkmH1PNfXb/lPh+Qiz32PUDl6Bo4RS1QA9vo2rb1xzC/r6JoeeXNojvpkF3XR/0wAR6/QPKSN7G+tjdlyRPcXzMMSgWoyIO1989Xfu2PdryyJ4zlV0dYKqqWw+g5YvMepCrE4zDIx64117DC3BNqhzcOD5H3ygvHjhlBk4XCDomtYtAEPmifr1xh/diOwIfRw3c7zulNmVO5yZz0BqPnJ/3Xq54jy9HYDubq3JAIQTO08D0z0oIRqAXVMqByb42Pn6JgSOeG4aS6OCTe70CnPU1+vJfQPCeljiqt1/WPPGa9Zy5eWEqnlTd+ZrOfj1HlsKcqfeYbWe/sMwZYsiGextRZ9YzlmNPjncH04TR0GDnp1xsDxsmUwBfSZ+wwcoA5fM2mm9ilqoYIvJBM9mYbEIxxHXwMG9s05JPuEVTZ49SirgT0pwSSD9XJ3wFZWsKLQVOWDev+S4na7Sk8bADjQQmXBFiponXL3tEwPqB5mCxUxcAjAgcpxUboLxGFUjM5u4ffLEWk58pStTJxjvtSPs9A6BtmVJzsfTko2VaMUmg/JZCRMRD9JStucpHDwmVXw8ebuoFkU0pzSHCB24RnYNCSDc9SyW6UfgxI2rlxhy2uoQ3KhebT+q4a+d2Gd9XYEFDjAQEJhP4gdgC5dIIfmrHt+Y+TcqCdCwEh7PwQkHEhj68NAiP5jQ859BcJxsp4vvLmDSvz95XvLztizgXoAHMXpVbCEieoQ9PSglw/K9xcDZwbgyDPRAHBY6MXYLwL7VMRCMJhpAA5iXazqMoIzM/uF1s5ZJyxmFihvuy1UEOVzdpEC4nAae+1zB3BEkE0JJHkFaGBx0eYVm5ZTpQLkhYA8z6kCXazkfLb2SpZQkJywyqy8Jwp4xYPHotE14Itf04KJ1rklDVDBD3pi61vNICWDwy+qWktn6XI6TbeXF2kyAFPGcxqhAvI1pVE6S7PzcfpwI/DGp3cf0u31dbqczRloXa1XBG9cXF1SNuOfAzhekbh+frGEb0rnkH8InEP2AtxAkMKGstp1B+depygHxZCYx33UUmSn5LUlhXEvVJbi856EcCAJZQ5bMSgYBzpcfA5BNATy/Mtbs/jZ5bXOh7wP29zwMwJw5Cy7ByKJlVGi2gFiCGjuXl7TClXIZ2fp/efP6d0vn9P7z5/S5HLOv7EKFM8D9oX1lqwbi7v79PjwmADmwDPD/vbWKZKfChQ7gAOtOxBQ5BwaUwKq0wBYJGjmbJCeQJv+IIYOtBWh3KY+GypxhUpM7C8D/aBnPYAjqLIcAcxzcZE+fkSrFlTAjkWx7tWbDH5uyYriFNxaGwU5dcyt4pAJJlBlg4J9ytYjAHFgTcisgICzyZRcAZurGgHAQSWcWDIy+wZvIKp4VpFCjxsoaLl8Svd3dwRvfPnylS1N7u7upftXoINX4JcggnNnshiIBYMVsOi/PiQgZTafpvl8RgCHGC88gGktxYYAwyBZ9pK+/lDrlK9fxfaBucS9AChQWxkBOJwxSLTv6t19blTfZN2wL6drdiYOsoOAuYKBZFwTtOO6HhMyxuQhgLrkn4AhYPQYJva9HylhIrkMWSBKc8g42Tti+qDON2AD7omkIj4P8IbYN4yC3PSAtzbBOWJw2yrIwcYi4JNAHW4zUQ6SFceqEXPCgHWmxloYwe1uk7iiczYO+90qIClDrMVbBHBgnpgkYNW3aODx/M5s4gF5PFfGHKCVgisPl0zZprPkntsJrteFVi32kgWIWgAOfbQbH6CeDhWqh/yj4pZ26n2ybXDct3KfuRQ4tOwEl411wIlj99LwOkZgNl7WwdE4MI/ZfXolWxxQXJ4ls1hgmAaWaPlarTk8GBvwdhdudwbgSu3b1D6QM85wTmyoh3zBYKjp3FV+8SFfMe8PO6v66D4Dh9+jFbcYMPHb/XeKT8mYyWthqnIAR3Up2aV1DCWCkXMC0ia7AvNmG9zOAc9lfiAdHslrAw6GauMMGDdDvAXgwPVEo79T+xPqfnxXEg92DHQyGcs2W7VHIehQoEboRwA14IM9rQH2REsqMTjgvWsAIjzpTLtNcgX/CDQdQp5LJyqzKRsRQ4asYZsVAjSdfUPsS2qBYcBTxsUKMwNAGABOLpdilqCeMKAuAJLQlxDoWEOwTT0uHnNsbcPxbwprGewXq/jnmWE+15LsZEkw0CRIL8j+KNbD6dVlmr+5TgktW0bn6WV4nnZnKT2gzczLC1uonI/GBHtgLDwjZqMSwGHMD7AhyMIBhskMOBQwFnoTAA58jcewd7yFm5j4olziOltCVgAOsFwqYQpwANYLrVOWmzW/MAasPwEmBtojT1JoKyn7XOBItdAAWEN+dLGjLfHv+tZBXXKCDCTZOjX2WnGMnFAl274Ebdh1CH44K/siJ5WNGUB7y5IR7ibaORQr6TNtN28/IUCP2DYczOTgZr7XwBrycUobI2dRwbl1XykWYuRCC251O7ewb2B7kL1LrBvY92IXE1ALwB2sFYA1LhNklwBkBACH2qh8ePc2/emXX9Knd+8I4njdgcVuxbjP2fOO/gwAHGBhw1h56sx+p5wCU5/ZLvKfTDoSgBDYT1xchc84G2tcTdeBjJNYiw1nEeP+pA1VAThwV2O88GuJncNYINmmA6BW8Xbl+aBlJHtO+s30gft09nln5cGWzP5sAEw4s1GW22YAZgYLZ7k5d6bo2BpGxqKPCX6Et3lxEFHHrvFiIYLxChBNO9VarHD9FWuhTDYmXPoaduZKaMJWzM6F9rz/tdgzfqycvcllgwM4nNnR/UBvL+jxPwLzAdrwVkQAcjubI4DbZt9yHYwQKjcCcdYXZzSxRSaYBL61Ad19zd3Whp5w81JslQ4MfE1//c//Pc0//5pbHUW9mQNEYWNK1NpcxbhXb7pSH857opR0dUC9blfFFiraN91Wfr1xbI9p2VizvUnBYYDraAB4TGsvttbNMZxiR/E82nVqO9d1Sfwe5+PQz6aIOkK+fv4+W7wv/t16/ZBN21m7yh5r2XtxPK2fj/kOLQBHr135E6CKWlPmGGn2M/Z1aXeshZUwvrP1PH1z75/re55De6f2kaIsPLQOfWvbt04ti6I+A/X9jl3r2Hz8nn1S68p6n0bfrV6vU3zRY9ev56m5do3JPLb/a3mwd4kj4I2fPa9+fYxL8eNurqG1Nq39dui1vxuA49gBOvXvfUL3VIHmQa5cXRLQpl5hUDZgq3qWI+Bw40aN9y8T7wZZCw/UvUZXebcFWtyofT+3hIAHAWrHus7Hx/3ZOmgtYdBSsnEjyhgqyF9u1shYEaqS+g53W0A4gKN8d+eiV+nY5ODvNKM92ebJNAte8fMhfpaDfxEd5UFfe5b8XOylVwwfBhwNad+iYG2t1yFB3rf/W+fnmHA+RaC1hOmxMZ9y3b691KegDu2NQ/c7psBqBVPPY5/y7jtntdJuKZf6s8f268+swbG575NZ9Tz5fm5d79g9WnuxLR+VGHAAh2iKBeB4fdny6wwBpsjAgYQhvnbdFioZwLFaMfFTWqigQjwAOGKvWfadR+JXDnlOohgDhypNldxRwq0ACDzQjkAkK4MseLTclRYqiwrAcQ8AhzFwgIWDn0ELlQzgkDPi9KDusFEUWbIPCaNCx4HA03OWYy60nAC7u8+ki1ysOXjFf/d9SwCHAVf0mlgHJBItkGmBBu0D13H74DcO20AXOaCWB+D0jYWIPO+rWie4M2kMHAooWRVw5bxyfzPIZADNDM4Mv1sloiYjovNsZr19SgY07J1YGVvBAdH+LrSXGofADpq3AtxwAEf5XlXdqrmwBUgN8OK6y74fkodd/duQVOZAZ1llrCwCcHhQtmtMdmwiD9L4WnrCyipzvF2YI4szUMin29qtKCmpoKCCqKXKJ7JyFLulzK/FMgpII1Cgcm5YIF/2WAlkmf2B7KonqJjYUK9tBTfVqzeDOQygYugjtk4gk4Mli0UBrTMS2SCQNEe1Jx4NjMmCWgW7MVc1qfpPiRlRSHNtfG97bNvZbPBc50pO4wugDXyhYlCUw4N0M5+n9zc3BG+8bpZpMhikKYKRL2dpZgwcH9++T5/ff0zXl5fsrY1AKyo7HcDhyVIwPUCGvm6fWTU1ZMV+ItMH2DfAEEHGI8o0VVx6UIUy1MNxdq7BILF8QuJkxTkHrS3eh2dhEmC95u/OsoHgGJ+V+0vVbKikIlgAYAxrK+EAPq9MdTsT246sDAGM4AAO7i0/foEGWcl57ZEtxoW1xCujYfr05z+lD7/+mm7ev2OrEPZgJ3PFKm1X2/S83qb77z/Sw4+7tHp6SitU1qJ1ymCQ5vM57UPSBaOv+/MuXV9fk4FDdL66p4t77EW8B2Gw4dkgPd7fp8e7u7RcLjjf3rZncDZML69nooxHgBX00tBNtiexn+YXlwRuvH/3Ll1czJkkYhJsheTHVoF2sjxg36LiGgmrwqiAeaREM7nIftKoakO7nemUFb5IkCFIrc5IWi9WDrIC2qrchmqX4+vL88pFUGIBc4WEGlq54Eugnsf09cvX9NtvX9Lf/vU3ttl5eFhY5TGS9mJ9UHsdAUOwfALDCCSJe04n03R5dZEuL+b8HUFbBM87Of2zs7RYbtLD0yp9+fqNzBsAbyxAce8B/KG1OkFbDm/fYQwZfFQCIpwyfCDKc/R/NyYLAigQMA5gUbabSWgx9MJnZnUhzp05aqzmdtYNA6KqujJWnAjAAXmH+yuwrOQdKlSV6JCYJxW5MZYQ2OTt5QKNv+sSnDmAjzC/+MqMHATsqL2JM2zQTmICTaAN1ZgKxFB8o6JrXUNhHxg80MOyBaBkoJCYvHC6fgTGyUyCanIHmzDRChktcIoSeTBlxDZVFjzouewP7vvmDuDo+lR6X3yt5S8IeLYfA2jZ0bWPngGDjQBP372j/d2yu6PtUI9XvxemNV7L/OFsrwSAikzTAvmIMleytetLm+GUdVvt++zHKKwSuGIv6ayD2RUdIGaDeUSP0mVWzVo2J0Y8edRl+PDPxu9uP9UxkL5YTtfHwk4vwAb/W59vlT8LIF/E9lTm3SFfMgI44rrW96zHj98hK/A/LwLaY88I44g+pstGvMb7mOzB7wK6IqGnRDrfYyxAsj10Tv16bu+Uym4wZojlgQAM6A1jHyB48DWlp9WaIA6CGuHrAfjKTnMCXYIJEYwWAE3oGrCBttSjzkog/aG9Exk1CDqVIyDgnCViKdshewxcSQaO4XmaTcD4VNqbgB3J/WyAT3D/x8cFbaPhWLYNzg/GDHuHrB7DId/z48ddrvqW3QN9sWGCEPY3ARwERwL8JhAt7oVrQDdO0EoFQEvuwleydo3nszRDuz20SYGsn0/S6/A83T0+snXccDxJ5+NJGqC9nLFmCSQ9IJACc69WbdK5GRhgtps/63x+mfAFmxO62vU/OzcZeNnXHCwe8pMBQBCgAy1UkD/avgDAsWOrnKfVkmPAfoBuEvsXktKyybFIWDt6adhrpjMcvFEAHAJvSATCphYohy32PC5owI7s40V5GMBM0Dq4I/bBiGxQapXmLHCwrYaDoVrumM1Cm8DYyNT2zJm4rNWJteshSMbaGhHEAbvbWDa8dWMGSBHkCF8B1/O2QAXgl9tiwG4wNjK/N5fEAKOGTs9+B8acWQ1gExionXaiMabgbJNl1IPNYAQDS8wY7VPG6XI2Te/evkm/fPqYPn94nz69f58GeI4t2hGu0jNAys9ga4BPtktgGYQtxRY9YKBzlr0MZDb/KUsPj6c4i0Qp4GBrRbdJgvyKgDMx/xnDsie07UzxOcmoaLuWrUpKe7YWgINyjfZuAXnS9wsxYwdBZB/XYk9cE5OjeyAOgwFm2W1+fI7R+HNaaxUH2RKEZjaRfxayEV+Uxx6PyvUTsg9KkzUPlkgJZ0Ci+bZqIWoMQWBxxLkjIw/8XWOJg8x3O8oBlMVrzOwtdoe8UlkmGAsNgfzQB5CHxvLIOOBqnVs7QYcRZMf9N0mzqYDcYCYiQxJ8GAfS5GIKrS9fJwitMG67Me3rARkFPQuZiLkVQF22H+XYBkBjze0//6f/lmYff8nnqejNMo/RxitmawWaUYCwsgTKr9k+kRbLMcAJLT+MAAAgAElEQVQSq1YMT797e2krJKsY72pbt8/eyDYmFX4ZXwHmNNhlKxsi2lqHfvY5ch3XnbP9xGjXDus3puq/dG3/4/N9yvjLGrTno2Vb1tf1aesbX7T3W7aef74GcByyJX+mrcn+xjQbvAHgiGDq8rkcQepcqs9/ys8TEpwHnyX4cK05jGvQZ+vHgbXm+9ja9B3e1r1b94p7Pv792F5vjeuYD9Ln7/q+jPb/75mXvjH3vR7nO5+FcOO+5+kVmMf+0ADt13vulGeI5/b3Ajjq/VgP/R8awNEn3A5tSk9COR1X3nSx73lAu+keXVF+6EB3D1IfgKMEiOpNX2/+enO6wD8mJGqhng27HMDYZ1ToA3D4vZrCqxWgiQKxE9grFGR97BstZVTPt55FyQv8nIMJNeV6OM2eDCkHyxy1UGUU56grBBlSF5raA2mNFioKYJqRFwxyuRT7/eCOyYm2IHbjro1W3TvAEXRyBOV1bDzHlGBr7VrXbAm3PkHU2v+1sjomoI8psWN7rqWY4jUPndGWcqnn5NR59XEcWqdT5qI11/VrHmxpXe/YPWplVo87fv4ggAMtVFAxBseVAAkANwzAsXUAh5JnYuFYs9JZ1eBrJoJIZ77dckgeYMuJZU+wWB93rygRFaYqTFlpb053BHDomc4YVOIXncdtWu1Wabl5Sov1Ii3QQmUl1g0wcDiAY4GAUwBwIHzmOkYJXMujA/vlA/fvsX87A0qqHIo6Kv9W+RiY9xaAw/0rrXktvwzjkFH2nrTQgA45BDqnDnpR4MLZQwSI6YITvFTBr1nmXUh+zowNlgwh2aP1xzfHwEEBXgFqie6yD0vbGX8tn1N3KnIARLu5WADlp30AR1kH11Ge2uizGfR61V4rAjhwc6va6ZN7fTKmvL4vMTp2hFfKNwEc+8msOinDZwgAFd+03E8eBLEkrQOfMkCDGWYHb1gFdJVkKXq52xfWKxhFUatkoe9fBpYNwOHBldweyNo/yAb0nvCq5BaIwwEcqpYRdYYH3JRUQKW82By8El/6GMlXTywCvKH+0gJuCMShgLnwo35dnOEzA3B4utOcVkt6ICHONWNbD9GQewuVEYBoCEy9vib8PD4fptsLATjOETzdrNLsfJimSAhsntM4DdMvHz6RfePj23dpPp0pkWAtPaboFTyb5sB6BnBsntMAIBHIS4wdif6NtbkA+wb6szNIrGpUXLMF4HhCe5GF2oRgDtCbGGuEBIzPnff99vYWHsSH/MCc4zMEcOBzAH0AuGcMTAQEJSRb1MZBRwjJb4ERcG1vx5VtSMyvgUZEja5lR3UVwBub5+c0AM31xUX69S9/Tu//8GuaXV0yObIEmwhALEherDZpi+T/j7v0CIaIpyVfx1phvBeXl5wXJejV5uvm+pogDuknJQyYEzJ2AepAqxIVA8dDWi2fqN8EYhFzA97CClWsywsqVFGxuuMcIJB4++ZNurm9Tbdo1TKZUNziGtSXRkXMVkgWYMS8nQ/EkKGe5t57S8l43BvtSLhfptN0PhYzg6oBCcPMbAfeqoZVxQ7gMAAOk3TOnmfgBaylgD5PTAo9PDykL3/7Lf3tty/pt7/9lh4eHlmJrOJo7QlUgzJBBXYPADiSKOcdwIEkGAA0V1eXBLBgTpiYCWqIVb8vL+nH/SJ9/X6fvv+4ZwuV5RPWqrTcwXxrb3m7JNE6Q4YgWSOafANJGBOGWDeQsFG1H75chzGZST1l7BusplXihUALp+YHU4cDfaxdCs6QV/w5BbfAI7gfkonG8gF56KnzLIhfDdhUmFa8UtQnhtc2lhAHyJTf0e9eLGUF/FcArwRtOHNWbqliAeOslkpQWSn/0pu76KnSPs1fKwAOzLsHzgFa0Rn3amCcKYlxjSsDFRv2SwH17xdv+H2Lv9AP4OjYvDRfSo/5Q/bznp1g4NljOr7P5j7mp7R8awdw5GegOO3OR75uaGum6VWCo8+fK3Mn47Q1vtqvrz+zZwcZRAiv18CCjp1TATg8UZc5onpAMn1z69d2+yQ+T3yt+XkHEe+bZnuvxGsx2WdJ7vqNx/zIfQCHAQ9CjKBlp1IPGIADf3cARV+8JM5DBHDw2gHAoWsV9hz87n6n2C0MdNWwB3ndnYDzGzI2CQBBJg4kswk2eU2L5TItV2tjbZCOx/mHfhKDAwAcW2tLgu8G4ECikVXkijM52BdyFXYkk+8m43Pw1e0Ml/8EyOG9BuCYTtN0Cup+gTOEaVTCrAPgWC7JaIVzRBuJCW/pWegv6D20EvMYmrekgy5n65dnMSlAv0HfQlb7P7wu20rJSuggbCgAXAaTURrNpwRvJDBrXcz52t1ikVZgsQSDGVi2ptM0OLdWKib3CeCweeT8WyLTmXjEHCVfejqbp+l0TlYR6CYynTm7Q0hFFmZLtVBhxT2SwbDPCax9FgPHak0Ah0Coz2LHAkOC+crwz5m4JYuYMUiYrU8GS/jQtPGtrYOBoSlneN7Q4sKcQJOFhb3G/UFn5TvPDJ9k4GILNbXQwRda0RFE6YwRCYAOj4ta4ZedMTGnSbe5riPw15k2ALKljQCwjFocYWMrQWxsGQGY7vaF+6YFuFESagKEDsQsii+HJzjAzZ8/JYKRAMIhgHc0zm00cXOeT/gCBo7X/pOex74ngGMySZfzWXpzc50+vH+bPn/4kH75+CGNcC4AmkYbv/WSbRqdjQPWJQDkAH7B34CtanDMDHp3Fg5nGXUWCfe3uDfBcAcbKbYSsUMS5aifMfdD5IOZH5b1ieLDDk71WDHnGXsotFDx8+4yMjI+7dkX5kNFeycCOCKIQ/fyddR4sr1uBi6vQx9P5yODLUW7aj6PwBsOMiCQKcT4DZKZ4yG++92Cq/UH9xAZ0gCacjtNfm8uVHCWILOlMVyDdORdUyxE30kFJJQB1MbWk+UhZBLigfDLDNChsyLfELIHgG4wEeLLGXCcJY+sdSzA1D25z+x8uB9JNkxj3CYwMLSt8/f4vvCz60Ur//R//T9p9vFzx2Ypey/EmbJdokG4us52ZA+7d7QP8rocZeGIRS+B8TYDMeTX1/bdITuza6+FZHxg4uizsfZfL/mP+Hzc241EfMtujmM9ajOFm/TZ4IfssL57+evxzLf8gr55bo07fr71cy1f6rmNAI5j8/JvA3AYbLSRW23NgUXE9+ziQ/MVbdD655bJ3Vpbf+3QGtR/q+f90HW756I1qi4T3s+s+bHz5H/v2yet0bTOeGtuWr5PfNZ9P/p0kFV9v/q6+bka57Y9wz/5asNXasnZvv3Xt4a/B8BxTI7Rn/p7tVBpbahjm6Rvavs2TS3Qu4urvyr5EIwddw4NmewTr3vstxmJCxM3ar0w3YNbo/UaSZEqQLKnnEJwoRb6hxRLFEI+XsXu2s9WGwfxXrVx1qyusYH7fYmGr1kqzGmNBmhTcFeGQrl/6dkdAzZODXjMmODGtn0Q19jnJCKwS511V8h45UGkaXfnp5sw8l5+DuDoR24e2+9l75XKJl/LQ0qpJeT6lP1RceZV1gfe2FrLYwrlFKHfK6wj8qhnXMeEXT3mY4rp0Hn3M3PMODtVJtaPdMy46pv/PkOklmk+z9HZbMnWY3ulHifPXbVWpwA4SHXqAI5ntERBRfiaFUdw1gDeWKEC3JJRLQYOPlOuJvBWCl4ZK0eNSaBzJKEMwBHZdLy/qlPHGoDDGTgygAMtVLZP6Wm1SIv1PoAD1UwO4EDACdUpoqs02nMLGgmbIOpuAcfcg+RTZKpNVaCoYntvn3jCrbFQEUCn9baWEzmYVBy5uD+iDNJaFhBH3F9FJxl4LSefw2dqAIeP0/ZIt8rEJsBAIGzzgvomE6ckCuGaGKuDJx0YjPAgrCfNS0DWnyePl3Np825Jc+Ir8hyeBuCQpdG1IYr+rVuwHQZweMV7fXZadoCvwb5NEAKNPmeBIhOtFtoMHP4MbjN4D/UY0dTaZBnuFWzBqaZ7bX3SOUbFSwkCQMC5TG+3QrY7Z6F/O/esBYWNFlagK7VSUb/fyPbVDUyIVceYNyygx9YHoeoNfbsdvFH2vQM4EIAXIIAtaMyeigAO/oz9h2SCgQEY4AnVUrZpCeBAtV+2EuLZ8uQoi9oNNGY9oLFXJwjIIzCfEr9Pz0dk4Hh3fcXWKa/bdZoPR2l6PkybxTINXwbpT7/+Kf3y8VN6e33LNgpIFMwuZunm5joNx0O2S+AzgxFhjWq4bXrZ7NLgGQFU9KRWEBTsGwAAbDcryuUoA9TKQAwcMYD/xCrTJwaisU/JSnF2lpbLJT/vSQYkGlSJm5hoQXUV9hmSyPgMEhT4HAJ0T09PYl0C04VVS6FfO/aEACViTVG/bgE4vFUJbUhLUhNMcn6edlsBIcC+AfAGkgXTy8t0+eY2/fGvf2ULFQAWdq/PaYnqT7BvIEiIRP/TKj2CseHhgWxQoPDFcyApc3l1SWG7AuAEn1stBeC4uraEDlihlFLE9UjNzl7wO7arASAErB5oVwNaYlbqoqXF4JzVedvdCythUZkK4MNqsxbIYj5PHz58SG/evmXQfDRSMgOtUlYrsVxgD6gvu1djAYBlLU6gC+18edUZwBK49mw+IwMHkkWocsYeJxCBZXZGXW8gSYImDMDB6jQHdoUe7ZhLADEB9EE7Hazt/d19+tvffku//fY1ffnyhUksJIxUL4+kFJJRGM+EYyIDB+Zwu0k8xymxbcrFxQXXAAAOtQoriWTMBxJgALP87cv39P/97Ut6eARd/TIDsRwU5MW4RWWpKhRAU1Llo62J6VVUWhNQAYDQaMzEBSttQVNvuolV35aEVIWiOp6LOQZgj1GaAEDENkBao1xxu9uxuhjr4XYD26aQMlrV4GRqsUpAAYMMsPbyksYjJWJ8bbA+TKBa+zPaCmQOEQMH72PtCLzK2/M63vxLNosCwNLj2D/eWkXjx8mWvBC7DpvzZD+30S7Nqgz9PblK2BIDeJ3J1cw6IvpqbjG5/Wrrk6PgxXbRNSNQr8vW0PI9YguVOtjXse0bDBwtG732r6Vz8J/iM7ZsgD473H3j+u91AM11W/HBrE+Ar08F4OjYeWam5ntYciteM96/tks6+sL7y4eijEPPkM8eE6yaoxaAo06a4Z7ZJqSIOj6/h3yZPr+q308z4Gi0Kq1oKK5vvR8kE5ypq73qh31DQuuyjnafoe8zZT8oCY1T63PXmcNqKPW4M5OAM7KE53YAB1tQNQAc0CP1XvJxsU2dJe1yCxXoarJ6SJY/PC3SExgZoT+R4CarhXgeAQRQyxQANxyAsCNYAS1WKJOoywrtvVgGrKUUEvL83fxJ+y7GBkBq5cINh2qrMp+BAQqy1sAfgVUmAzgAbl2umBSHzIVNhGcECwd01+3tLfXeYvGU9zCZmjBmtgtF0v+Z8pbtucDaMR514n3YY5DbSFrOwcQFPYR9AaD4cJBeobvQ8uXqIg2nk/S4WqUVZCx8ZOg22GvQr2j3ZYVNYuAQGAZ2HdfIwMrOJiYf+5wAy5ExkYAVTfahM2WUBKHrY62nAAG4B9lRAODA2qFoggUca7FzIDFPu9Ftx4FYCwi6RjIWbRut+OtZ4A1H68KmNaQf7f7MgmbtViglrKUJ05Bh/TxZOzpHKxEAdBBbAHBjQJscLXUI4CAgVklMMUVKj5OpAi0WbD8TmGRtcTJ4w9vJ8KwYUNoVm/mt9INz4YIB77xlSm5HKfYbby2jtZLH6s9EGy7EpPm6AeU8diBGMwA4Ztzf2HueIBfzRgTcq/UbzzhbqIzIfHAxn6eb64t0e3NFBo4/fPqUpgAGDwZpB5DyCiCOVXrerlMiE538D2+hAgBOB8QRWjXGtiqQXnxOB6aAudCY0mIsJMo8LHcbwOHFKAXUX0CnkC2lTUpm7iLTmuwo92k4Fw4OqMCDPt9xjzmopsSXnS1BzDI5r0GJqf3p5gNlsrNfA7xhvpUzpTHOZPtAWHEvhtGcGbWGCgcaqidHO0Lxawb6eQEEz5s+7Wcr6zubC59/tZQRGLz+F58pgj0dyJHZ68jGsaGvpCKvVdqixaXJJzLB0G+AXau2i7DdycSB381X6dhyMgQNBKeWkQDCOSOJAEvWisjknQM4fHz25vSX//gvafrhc0en6l7dZy42U4gDZrCC2S7BRuyzB+tznu2nRm6p2O1dORevXds9h+w8TZvbWRlGHj7ifzN9H6ZB99l/vb6f+61+r/0YmM2u7UG3K/rmq16Jvuvt7c/G9Vv247FxxvH12ZitOY9zXY/5oN/hG7MCVjfn59/QQkXz6rqhvdc7z2WQ5Xoch56lXtvDdnEozG74Aofs+77rHpv3n91LtV6qz273fJWZiuNrjTXO4aExHZu/lq/St161//mz5zTeqzV+zoXdvLVHDp33g3+rcld9Z7olI1tnOa7hMQBHa1yH1tb/9g8P4Kg3Tr2gUfnBauD7rVrUD0XsCei605VGa+PW9+xTBLr3fpVyCzSQxxIMoD4hEAMS8TC0Nqu/1jpgJfnfZzC0k3itsdYCJBueFvxzQ7g2PqOBemjj1+P3Ss89AAeN9G6iuBYYvE/ua9pNprnRGefSaaA7CjdUkMdnis5ASUB6S5W6pP64KNk/pCExaPbwzyqRQ4K6/lu8tqfs5Cj0/+sTmn0C52cMwdbYTxXSffc/aNSE8xiVaPw5jinu52Nn02fwmHI8tkuOrX+f8mjNRxb8jcqEltFwaGynPBcCH9OLaS5vEbAKwbNNSi9i4EB1CRIjSJAQ9AAAxzYAOJZOYY/vaqECSllS+hsNuSt0ZwTw6gw6+dafVEmOoVUpAMQh8JnW0VsjWe9fq/toATiWAHCsF+lxpa87Y+C4e1ywmgkADlQN4Vm2aBWDZ3TH1nEajBTJ6fYSE6mTQtFpIWsugcEbStsFi/s785AsmnJq6SBbgkaOvVWWhNfzuYjBBa/8t2tpDJYE00Zz00nVAs4+ZACO3DvZHTr3P8vmKs/ToRW1yIFlZJzRqAPgCMBE5YUUfPDARxlbDaCwoALGaEFy+ScBnFLNn4br6SqfWnc0c4peqqYhQ7pnrzpFITvINeC9jX7aTVObtyxvQoUE62+qgFCeXiRobbOoMlrV9KQb9mxXvCfXGc6WBwYdRJGll93LQQwKqJW5Figh71AGBW1OsD7OwIGda1snVxJ5kNHotp0to9hPCJRo7/oZdgCHGDkMmOUsYF49Zc+XGTiMNcITot4+hS0dfC1yggVJXwMlMKhZKquZtLYAIavnnYpWWzHtvFVLoJotAA4c90Iw6lUHWitUjXv1j2jM0X4DAWcBOM7TBIHxszOybMxHEwI43lxcpBFu8LxNCJPjCwwc0/Nx+suf/pI+v/+UruaXTEAg6HV5c5nef3inHtYMtirJu1tt0m69Sa+bHR6C1Ldo3QQaagA3yDyxW1M+531mCVzaQDoFCqIDqLFAWxGBNbD/AJrAPyTq8U+0s1o7ZyZAlS0TGaCcHiPxcMEgGv4hMPf4+CjGpe2GFZDsVT9WmwsEkzENTNhbUE0trwCgszVG0mU0SnOMBZTg0B9ISiAhhOrPlNL1u7fp9sP79Otf/sLvOyYRkEBY8t5oJ7NeLNPq4YngAz7n04oBQzzTeDpJ07meFUkXMENhznBPsKAo6a62XjhDYOcgcwdYRtartFygbYqCkKDNxnuGeEb24z4T68Z2R1r4JXQMgpbrNYE5AC18+vgpvXlzy8QN6cTxXGQvERMIEkBYD82TgElnZ2KYES259YY2cBSeB8wbCOADwIGkD7aGEikFwIFziLn1PtGci7F+p02JM8OqUrXCwHiwPxaPi/T4+JDuftynb99/pK+/fUvfvn9P33/cMSCLCmz5V6g2BrAASQGwgaA9ixIleEbPuszAwHFxQSAHqJNLzh7Jvh3XBMmzx8VT+vLtLv3rb9/Sai0wjN5sFXnEnYVEqOlPgmyen9N4eJ7GQ4HJmMxjxbbamBBkQip8gUQx/2SQMRp8jAP/uH/RXx7Phc+xetfo100lUGzb2SIdOFlS/KyVNi7eTqXT7z0XLrywEno8ngrA4T3BsTYOiHPwhYE41DLFmbrEvkHR3QFHqH+8WMwMxGHJCyWwZN7IjlZCDUkj12dO8e3tbQxbkRORTA6arHX/nXvXWE6c+pzXc+vSQJ7SpW7HeUVj5mjMOrv2c+0RZZ9k/WoSzw1MTb+tSvgl2BK1P9q6T9auDnTsBMD112N+Tx/4ofXZ6M/oAaTzpWstOZSThYZ1USAlB8t4XWOmdB1ub9F47T+c6TBfbgtRxqC6umbWrIpN6ufG79j/uGQLwFHPt+8bFmp4QrYKzvn8n/q99mGP+T4KYJcWKn33iXuD+pIADsHWwu6yjzvYofdq1gQr2Olui9UefdjDNBENNA6dQ8C5f6+QbLZlcgKf43ebqNPu0c6IASQc5IFXXfcrqWjP6X6F7QVVdovhrJPgNhuM4MvtLj0AALh8srYogCk4G9qrGB0MxLHZPpPJAwwcqw1YPYw9wNgV3fbkXLBTAmSxkvSFQUGJKW+5IY2h1h2Q4fPZNM3AwAHdRwYOLyQQA8d6vU2PYLtYrQhEhAxj9bglHGdIdt/c8Iwg2Q99lb82smeQRMe1fB4JaJzCv5a84PngOQWgdJQuLy7SeIqWKIP0cvZKWwd6fDAepjFAJNNxWgM4wa8XtpAbz+fpHAwho4mAyS8v1JHQY7g35jXLdV83MFGQCcrtACRJ9TOB3QTag1mjW+GNZ8eXAzjYRuUF4FpbLxZxQH9usu0tn11fha+mC+AQ0F+gAnrUjlkjokLtCN1rIeBjB1CMMwrqe07uYy8YsxjA0CgCAesKWzWgfYq1apWMslaLbIUCBpkuaIPsGsaygeeWLaX38MsYDXAGyRiS1U8Zr7OouW+hM1hYFcTEUzEqxVS5d7Qz35Wft+IXsXoJUIoWFN4SCHNB+wcgeFtL3wdFGknX4x/sHyTLAf69mE3TxWySPr5/l/7w+VO6ubxIV/N5SvAnECMBgIMgjg1BHOST4XzsIPD1VcVAaOfbGfWYD+clgAPJvhHiXEZCYa1Pi46NMd3sb5utJTkfGMccNBEUnLNSAWQdZVsGM+QJKu1oi19f4hAxNlfHGaPEFxNWoWoAe6OP08G4ZwCYWXwl222mFhyUhWvSJ4b8CfqBcYLwz/dHthXsvfKBnSE2X7zs2RhExjw6aMR8tRJ/Ml0RtBzX0fdwKLR1kITkINrsIB4o/wZgDp0v+RkOTHEdC5nsbVQgowXEhn8Fn19+vm80B2yx7bLZymTHzBvRYkcWY+vYLIaC+fN//Jc0CwAO6vMcZwi3c9uRZlMxuHRNfeU4X0P1Z9uEf9uP3dexIso5k6Elh2GRvrD20WaMezNPUyMGVeahu4f4HHaUogHtNmhn3A2witv58Vn6YmCtuHdj2my2uuvA5T1iK9bXb9mC9Vnuu26fXdm6ZhxXa02P3uN/EoAjjqvsxf91ABzxXNZ7/mfXIe6z2i9p7cG4/j97r1N8kkN7Jj533/nw1+txHhpr/dx957S+/7FzWz9LLWGOPUPf3zv7t9J79fMfWsO+53G7sj6fPytnWmuxB+CIN2ktfr1Bjz1Q/ffWwsf3tISjDAhPGpS2JbJhXPFI1/kB7Hyn4WCJhxxcN2XnHmlj4Y4dEFewRd4rlFQCI+5w71edtua5Ntr6hHRrDVoHrA/AocSVmQWWQPAgmKa5TadaK083BCILhycOvZ+cB3O6Bk5R1xx3SPpwpXNSTs6CxuNJppI8ainzPDe8rnVcjoAeozHm+7IEKNT/Wfj4HFliMj+r/Z5BHbFvYnC3ThEmnQBa3DdQtHkd9gC70eKwoFlZT4+iaU+a2deRdA7a0WWC/20vlNryXoGnzbv/5wD8qM9OLdz8w5097pRrOf5XJTWPTGqfAtgXlIWmTZ/xPWb7Mu9/u6Hn2D25HCpyeJaaIK7uYI/JvUOP1vfZpuHUgz6u56YY8fvreEyx9Mnr1jPAEZoQwGE9Zy3E9vKCau6NABzOwPEMBwxBKiSwCoBjDQBHZuBQCxWn098HcOhYZwAHKZ+VTCGAwxmD+BqSD07dbUEhS0a447QH4EALle2yw8BBAMdimX4sFuwnjIow9O3dPqPXcgRwWBDGdU4GcOBMCszBoFQ+W9HVtufqBA6i0+Xggi7aWJSQSHzoOVkdYjI/6yBL8rtM857VBRBSBVnjGJzwOTuFhQrdr5+d3mqDdJxHyrt80MxlLS1hIrtD1k8GJIgVgPt7s8wL/ub01F5p4vJePmPNWlUqVbV/PVnY1etRtvUZ5N3zJ/TNKU5YtAnsEClZ3nKecc0M4MB7rA2NUag6gMMDNLiGJ0DdVsgtRzghmjtVa5yXntdsQ9JNcBYAR0kG8ZkNwIFxxayObDoxZBR7Q/q6OFEWgGV1u53foRKZpXKq/Oy2B0dtAAXZffoSXbH1YzdKZQ+C+r4BwAuBwbLHSrWSkpBWVccEh1pJ6LvAHWLgsIo3S34QNGTBrBKSsZ0YqqhwVvFsCujuCN4YpBeCNyaDQZoMAN4YpavJNF3P5gRxjMBSgveiN/ruJY3PRulydpn++ud/Sp/ef0zT0YQ6fr1Zp9s3N+nTL5+4pqCqZsAYIIf1Nj2vNmTgeN0+EzjCXsas/ESbqnXaPiOALkYNJTEEblEQvcgpPKczJPG8YdwTjOGVAA58Hr9r772ympYBfDKjvFr/diXinRIbnxOAY039oCD6kNchgMMSCn4/Bpu9mtEYUbCuSK4jSYLVeXpakb0ClaXPg7P0cj5I7z5/JvPGp//wx3T15k162qw4b95iBrpm9bBIy3u0OBEziQAczwktaZBMGU7EDIGkgFuVGO/YGBJAD43AMvYjEjmYO7TcAHjj/vt3JvxZYUuwj9hIzlAJCzaN3XNabTdkp3h8WhAkuNps0tX1Vbp9c50+ffqYbm9vmDzys4313bH6GFTDm5x099ZAr+i5/XwAACAASURBVGdKwntbDaofMN6cD9KErXbmBOCgohbVzWIBQeJBZwHZLrb/QGUbgQtqHSIaebGjKEis58LPmDsAOB4fHtLD3X367bdv6cuXb+n7tx/p7v6eSS5USEPcan+JYl7AnrkovQkQUdWjksqi/MZY0UoF76UEs5YlsBfA9gFq+h93D+nb9/v09fsDjgxbb5wTcCFQC/YhgsMMTht4g+fS+tMPzwHYQN97sV+wXQorcFHpB5BEYJYxkA2e11sIIUkCqv3ZZJbmk5kBN8xW55lXy5TCNCFAGeSB19JGinfsMxGhSL97ZarHTEllTwDMRO1nsE7GXpOTFw6CM2CcA0vNPGb1tnSR6XfaSdo7opkuyQuXERwv206pmrjMZ7DFTI/hfR6cz8CNukKYAA67X7bTuglB2BBKEjowV5I968sewKXeZYmiSrfyLPVEi6Jejza138/1SARbRJ0OlgHst9rmPmaD+3y1fINoG7RjGAU1UnRtSC5YDqHv2gQAVjGCpj9nL/p12OrB5H4N4jjk/+B5UJXNFQpV5r6ucT7jfPt7I3vdKb5UtluDL9Wy8eKYu+vVz8AR56m2Ffl7YAbw97b2Xv9zBBu2ASyux1zOhQGhYsvaAKxxoIXPQ7TRtBeVgFbSrAC1ZE8KhJHXw/0QaMiQOJMJHuSAtcFgUptgU0k/aFYyWmx36XHxmBZgrVpvyMIBkGP+YqsxJcUF5EBLDgAg9VnYakU2GeOBsF9qY0WgqOSpM7GxFZ7Zo4IPWAuV0Xmas4UKkt7STQXAMUhbtG5Zb6jbwOgFGQxgJoGFxsYA/YVWa2A9gP6EfYCvzVrsIWSBZCsTsE5JZkAvTwAONd82A4zBZDAcpsvLizSbyzZ5fsXzb9IAFekAQOJrMqTts4VNtFvzZwA4RmhhN50TqAlGDDKYkLWsrKPLa8pbfI4t1yacN4Ib2AIPtrRAnGyzwARloegXgENAWyZszwQYAdiGjJsE7Xpbkci0aPrI23c525b5HM4e7O1MoEFpqfr+DK2KvE2JxwykEw3Aw3k1UAp/FoCDjFuQS68pAdbK1C5rUwTaIPBmoySzj1+gYtm6Gbhh+9PbtPr6Od29p27JRmh6jO1gOJfma5lbGnVC1DfytarELtGhxrhjICzoVtiOZN6YTpncxpoKpA1QkcbuOt1/jrIIrU9w3vEZgkAMbDs6P0sf3r1Nv/7yKX18+za9f3NrrIKvZODA13b1lF7BEkd/TXEhb4HjFQYOElcxjkAcPGcOVDP5gfdnho5cKKLYsYOc/AzVPjbsSdiD+M5nY9zP7QlZ9d4qVp8NTGQG4ujTIZ6zaPnvLi/2/hbtEY/XWwxSjGPyQf2eHtciS2UA3WZ9YzY1/ob1gs/hwJtst1Rh59qOcF1M0L2BaLNu82KNoH98/Swsn4G8HVvF4IfRtuDPZnvl96JYwmQmY4HLVQa6EVy0E6MhwdPG2gj/h/4UbHb4JxO1+AFIiXIqMKf4fihgmAJQ93iax4+8BRFlh8lgxt1fB+k//J//mS1UWraSh/ji82e8RgDDFvBG2wCNZ0/nvPrnc6fN0Zl3saCU1kAdG9llS/xuly5pkwAr8T1aDJzuQHL8J8TUOnVALqGcAsZimxy3ZTJyzspiZ5b/izNTp/NcRvbZlz5fSpfEe/anh/Oc23y3bDGXLX4m4/c4lr3164nfd64Tx+pnL3zfe9a8L6L/2IL6lBPsSKVo1/b5JPH1LCeYw+rux5BuC0PMGq4z7Lgeh+Yr28iVrV7buWVblnVtjrtj85Y477HPt+bG5Ujv3ovyMfilx+5V65aWbD52jeif9o2vntuWr9ia5+5zl3x92LadW7bG3/Y9y/70/PWxsZ/2d42xizfsStI+f6u1/+Lz+D7mnNgE+A485OOXc1SStK3XMoAjCpyW0OnboMc2Z/33QxNRCzN8VpvGgvxW5ecCPS9iKGLV+1VdmBWnAzjsbxpTWaB6TPWGao1r/4DsqZHeyly/Xld5l2TcnkHZSNbENfJ5KvPVBYx0njYko3OSXzvLHilU0ObqjbKKcWz42Y0cBfPcmI2GQlG+cS+4vN0z1syZYH9F77MZE+pBUNeGbmePZkG8D55xYzdvgfD8nbkPiXqvPPJnjM8qwzsmXg/hZcssuJOZ54D73RWfM8n0Azj4vMGoEZigWH/+c2c0bsTtHcw4rhLM2zvfDUEk6WfzXCRacTBPkKKa97INSxXXYfRxS8mccDuVZLjSdJnhCdzwexYV2Vh0JoOuMcy16MtU+8k6YGTU8rd7VvbMcv65zwCp5yTKh3hdT6DX83WK0dYnx+vX/14ADqDrHbQBp81/R3IKldH+j4kMmxtS/BuAQ0lfb53iVaNKPDhwwit7HJ2Ow9UL4FiDaaMwcPxYLMm+8QMtVJZg4ACt74aJUjJwWDIc56RoCmao7P5OvuFJUZPankGxYGGt/LvGkhLe0QlXUgfV1VYlS5p1praMkUHVWnxmc/hFKexRIc1sd+tGXeeJ3G6Cp7M/O2/vGtB5/NYLXhvb3VYDcLijZ/rIKzNc5sTqvo50DXPnr+PupFu1JL+e2Z7RDnvZw7lsKySp98Ebfr6i3dBnU+gWqtKKa1frsjze4HRrXnJBUKnMcAfX+jlr7ksSC4GcDrV8re8DaIJgh2rBpeeRvC3UxBHAkcEbtmWLXLWcGJMSZd090OBVqsUGcABHYT4htsgBHJawVbAltk8pPad9Hh1GoWpSfZHVy5MMGcDRla1I9AMcoOC0tSLIbXoE2MB4OUKCOAzAYUkGVr+53UrQj+vvCOLQGZSOU5CQPcpRXT4CawF0KZL46t0NSMD4/2fvTXok27Y0oeXm5tZ630Xce9/NfJlZVFYVDBASEiMkhEqMqBFigMQAJEpIDEAIJCgx4K+WkMislzfCO+vNzQx931pr73W27WNm8V4WqpIq7vMX4dacs89uVvutb3XOZHjelavBQO7Gl3IzHMnloM/gMarVPhdLAjAeb+7l6e6RLVTub+/l/OycegmMHuOrsdze3cp2tyEQQhlJPvm9rbVQIYiD4I1PBXBAhjHAvmYCQAM+YJHosmrJqxyp/rztygKgD4AFMiMG5hPJCAd04HdSgxsluu5ZbUPS7w+YiCcQY7uV+Xwmk48J2TcASECiHAnzfk9pyGMgmeNjsl2TMy5PEHRHEhuMErg3EilMSmw3csZERl8ef/lZHn/+KrdPT9K/HMs0tU5ZkqFkg3ZeaA/zDqYMVHwBTLiUzWZH5o2Lfo+ABgR/ya5ApoYuwTBoEUZADoLbpNfW58e8od0J2rG8ff9uAA5UtSHh0JEO26dgHgCc0J7wM7BXzGYEvyBZdXd/K3f3d/L4eM+EDWUP/R/d7whmqr5cJMYNDVqCIh1yHxWmzrSw47/R/mMwQvJnJACngAkEyTZPrgDAQfZ7A3CwXzoALF6pigQWAuBYB4IykYACI8mGLWK8bcrry5v84Q/f5NtvL/L29kZ2DCTjclJbbWtPKlxe6Zh6Pa0SxTjZLkkU/EOaZKNvx75HFTfshslkKq+vL/L95U2+f3+VyXQps8Wa4A0E5z3ozbPNVita5Yz95BXYPCubDXAsBHCwgo+VfKBVt7YkJqQJcEHiy+wWJKMgfwD6wNgHaHvTGxDEwSpvPoIxHrAli7LMQBaBop9MOWbnqKuhHFWuExzAoYmNDFRlJXZPE3hKt69JGbSkSTaBBXEdtKEVmw5CMz3lgI1zANx8vjJrWRkc1kRLBtCUAA5nG4Es4ToxQZvZtLytgfeEV7mjYCFl/cgAyHTITa+7LNkLkgdDt+7jO2Ax++K+B44l0XG9WMlbghxi8tqvqUAzrZ5u2EthnOU/o11RJuniNcp4TeN5LaYSAavxuqqz9n2OaKO4zi7HV7Nj0rUNPFz6/G3XKG02/F5jHWnawPkzzsChNtd+MLbxzKEgoeZX+Vja/J69+S4YONq+F21Hldv1dolxjg5dC4ne9H5MMITA9J5taf5AWbyT94wanaV9q7/7vJptaAnydG4MwBFBWen+9DmUZSutkQG+FCxn+ouxIItLmUKn3fC5kSl04XzONpvQjWiFBsBBAhmShcPac2wADNjIfLmW5dqYEazS32NNBKOCgcNiW8rAoQAOZ5pTNiQkjoVym21DDMDhDBz43cEDOOds3bVay8cHACczgjfc58KzwjZiu1GwdQ2HbD2hYA1j0LLqcrwGUIPbPGRUYlsxTURiKTW/D1tNCHQEgxZaikGio6AATFZdAjI7IhcdkV5XPs9EPtAmD0waw75cDEfSG42Jv+Z8rvWHdrGxsxAYw+p9ZeahDTAY0P/G3MAGYsGA2c+YAw2ReDuHLdcQa+WMu7AnFCQKwIiBO8hisVN7lXa2HmfVMcqYRz+/o7ZuZmzQtmYE4RiDjwICjOnG23GYqHOd5YlNBXSYjjN7Xbc8PolzuqXtjR8FcCi4G/uWLfzwt+0zbaMS2GS8SA0gIvMdHLyhAAM+iPkJASBt3ru3qLDbqg61ODe/bwBz9bU8+pBlg/v67uvhb93HmtgmaNdAqbSJHNQd2JPimXbvzkFcBEERDKJsZNhq97c38vz0IF8eH+XL44OMAWKFfQy7frmQ1WIm29VKzgBgNmYHAjnMr/B1I4Dc7RwHZ3jm1gr+sM281aLHFtWvsjkwed8oIuFDeNtOtTG4Xam39gEcWdeF4p+9WHBDcic9X+osjMvlRUMfFolZ97947xS7QFsXrLHFYEghpPa8/nHAicd8cvs62pWfKKTat0Hi3nCfPX4u2XQeUUomg1GhRTsixb1sTp1ZIsW/zOaMzBsxplwk62ErKkhqldqm4Hdl01EAB2Wl+Wlg6sC5BLOk247KgqesQdj3bLUC+9aKu9TW1POvTBwZrJz99gz6hT+FazjI+dd/+l/K6MtPoSAlr2y0TRt7IRUvGuAihw/2QL5t8aZouTXyAT6HCXSUY9gxFqyxbEu+HwApuI5v7Nfil2wXFfkxZ8uzwab4aCiCTd+wh4jgpzRnBXgo57Gsr2KZPnE7MJ2MvQGH+Gz9yfI2b85RsmFMx8X5Ke3DbPLk1Yp2XaudmYynIiEc5yEAUZpjVXstmfYBYEEdHh83Xa/pC9XWvD7WshiuPpcuDUwwmrTyxWnm0aI8oqQ+AHbJ09SMN9dej9eq+4UtY2/xGdrWvZynQ+M/JQdT20OHzuIp5zV+v20uDvlA+/7fvp8eW5PW5r5cWxo3e0XdGXCVxqzGZcuh3ZOK+rl0VjSGxHvvw+Bap7VtTcvXKa8KuRB/1xsX8iT8ruMKn7F/E8BxzJEtjY22Q1A+ZW2h2xa/NhHJ0aeV6katsw1YYMkWLCWtQmWIgzjKqo3aarQdpnIT728u3wf7G6fm8CYDMiRgy0SO/17O+6FDfehe6dk84W9DjQqxeXCNnt6VazDuyrF59V40hONn2oRG2oyN9TJHwYJ5sTdpuQ7lnJV7kp9354WOlTkyAZTi19w7WAVS1e+VWDcC9b++l437OI9tSjsK3rTH9/btMVEcE4B2JgwBke32rADTWEyQ7I2N1dtec31YhNXmPu5rX1s/K/uhwOazcSz8n9PHOWoPn1P0/6E/tTN6dPYss6b7RIV24xkaSEwVn77WCt6pADhY8njaWJvnLc9Qbc8cUphxL5Wy6ZiBcEyun7J/22Q+7o3vHwdwbNnvFAmuz40lDAsGjhWCcwtQqSoTR2bgUFr7COBg31OTrby/B9u81ZNVmCpowSnA1Rlm6wQHM1iVwkEAx3KWW6iAgWMyMQDHnCwcCJbhmUiHWvSm1r1u54zJCU+6O6DEDIpAw5yCNgmRrieDQTI+c7OSE1tbAXb649UDetKsEoqPXgA4LPlnB0MBB2YwmLZLy55bQVhSupCFcQ9l+yrLK6axEShhXC1Kik6SR3o+Lb8VAZ32Ymqh0tiMmc61IZMtJOZHNdGMJocgOh6YIwcTqPOT/hQB8SjHD51Dfr/sL9kik6MxvCdzba11B5gsSuybYX4ZjUZ4MVcNpUSdDkZN1sR05XoyP6u3pnAAB4Inzmim+6Ii83y6mqQlKmOTkRzAuUlXw87zOdfnYLUbgrBk38iV3p5Y5f4t9h2vQqCF9fg12l/YFErL6/ujUQZCYAICMQreQODYgBxGUczgsY2fAVNeyioDCd7IdobRgFRVUWoRRFNLq0bxjGwNYV1vME4Eic/RtuHsTC57fbkdjeT55lauB0MZIFiEswq66dlcNqtP+bOffpVfv/4iX56+yvX4Oh1hHCa0nkC7DYDKVug5jcAoAC1r/HyyhQqAHLgOwBtsAQKQAGSYoC85KmtVXgAQwR7GCLYi+Ns5M9aLDYEOaAHia4U19+pRfBdJdgT+EVxzmnOlrL1gAgAADiQDcGG8P5/N2G6DQBIDcCAJDQAHktXej5sV/prJzhX/loDpnvcsSHfBe39MpmyfAohHdzSU3uVYnn73Cxk4BtdX0un1SM2+QI9uMH9grNA905ksJzPqIraWwVztdjJgr3n0St4xmQLq8iEC4b2etvxCSxkGGDXYjznBOWISqNuRyfu7vHz7xufD67Jl+JnAApxdyLj1JxJQqCBeEMSBY4f30Rbn4fFBbm6uGHxH8gNgA7YqYyWjghgWy4V02DJF29SgspRBX54tgDm0+vUC9Or9ngzxDCNQsPf5bEjmYB0xBspcym7VLVyzQd8AB5o0gcRhgNgCrRuCgT5lBpAjdOXLG1k3/vCH7/Lt2ytZVtDrHokPbDSsraN6mdgajeTq5krG46GBNbpMRqm9u9NkTVefDX/jbOJ+2Duvr6/yd3/3m3z79iLfvr/Kao3ECelGNDhvQXo9y9pGAH80qK5V10gmIAB8TgaOjgz7ChYBGANJCshoyAsCbVg9rFXEbKfD9kBnMkabHXwPibUe9gf2sIIdlADC2DRIy64MIxgDAtXYR5SHbN+i1aeKAdPva6IRgA8NJCtw85wV2j0ARXrKEEKwSeiRrva32uCQXs4olMETmTHjvKvAH8y1tuZS/VPGPNz20n1u1PBbrcyFrGaLAaf45j6xNisG2vc1YGDRbW2zYXjv8k9oPae2kOtFs1hiULOSzM9gBrOh9irbmo9Yi1c4qND7i9d8Ox+bPxOfc7PPwFFTGqU9X9oc/p1oN9T8A34PezksWrw2gGa1GFa8bnlvB9wfvLdT91fmv/a9ht1mtl7N14u2kY+rwXhSxDHKa7ivkveN7p/aGleVub2Ybd2QMq3uteZVytgNK+xb/njRR/1tBXCn65nh3Fgr88vKfeht8ZJ9xkISvYvbeLWYjfvFfn6c4YDfM4CHt1CiLAgMKgAxQA550DUzpVk7CaPDd7ACpsVjNQC8AiQHpkMwUc0dwAHbhuwNYD9EclIT5GTgcAAH2DAASDCWLoJZHbRucQGVU2Z3spWKATjIwKFtJihzoSO61kJlkFuoMBkIe9VbunnLl48JwYSEEIBBAzZDYuPSNiSwHa4uL9VGwHtzBYp6OxVvu0KdAsAkmQ7AljVQpjywWFhLDviEYFMAswfkE8C70O29/kA2nZ3swLbVv5B1R+QdreLgV/R7cgGbaHRJlfS53RGIgLlU01nH5W1O6Ep2zrSFHMZAILkygBDIZu1wCPaAaDFmA7Z4qwI4YPcZQ5wxsylTkelmA/Nogh7gDG2NSn2oRkzSiwSUItnv8jyApBLjBt9zRo8YcQoJcMpp9QcwD4hZcM+AqQsMeI6kIKbDGAAMxKktR1S/adtF1Ye+vowxWNsTZyTM8W5Lv/tZcmCCtS5MMTuGyO18EVzbbKOSGAPsvpFxwJMYtJ24lxRA7Sw08AGQ/CaDCtu6GOg8tdKxohQCZrU1EeUC9kQPbCWIj+7k+mos93e38tPzE39uL8dyOezDSCOIAwwcAHAgFtSBP+QtPqyVCuW0FT74+AnMcd1u77v883gJ9UP0dU0Geqwnx64xai2qSa11vSgxMbVmBg69rhXgWAuq1NqH5kf2i7MuyXFEf9vfc1aRUmfr57zQx1hUY+uOxOLozAR0DPITW+AlxV9S+0QFkmtrTBX2zZif+SmpKDYXH1HPGEjIzO+UHObzJBtCE8aMU8ViFIuBeOxXQcOZ/dvbeKVIdCpMMnCB7XWywpChR5ludpBRBFB5ixUwDyrYHn7cegXAveoXsxDVZ4A/acxH3vqJIDtrr6KshAC2Xyg7C5j6RFk3de4gy5Xl0dsD/vpf/DMZ//RzC4AjJzZr8fS4Fg3bzDZNaTOUtkrDdvLzUcSsHXSd1sVlSu0eqtB1T1XAPvF+br0k6ek+gn1IbRi/VvnNSsI9oV20yKOMvzdtoTqjQ2k7J1u5YkgdjXtX5iLOix2kdJ4OXa9t3ap2bhhrvGbNdm7LI+zZvvYsLhtcUiaZU8iEtuvuT2Pdh0jP6zHs4ou150ryMI71BABH27WOPUNt7mvrdMr1/TNt++9HrlvZqumlQ+e//N6x/R33svsOe/u7Zd3296LLuWaMOII4Ds+3G/3aotlTgfVnqOff6nNjcYvG/nbJ1e5/nbIG1bMbZHCU7eVzpPkugHO1/cMnAIDDF+eQUKhN2LGNcEw4NUR3peLDDVxLr6rxGFFPwehOh7wC4PBJObTJjx2wtveTIgjjKp8r3j8ubtzs5b9zUq6i0PYMrWz4+FrW7mkWS1As2WCL85oKKwLYoRwffvfEnxssbohEgyRu1toc+jijY+8Of/O1fKjwnVOMHr9fWal07ICVzxF/rwNV1Kgo0V/HFHcchz5zkz4+2Al7cqO2HjXBUDvTbrDli+oe8yrpnGCrxvEac+/3jIK+oQAKRduqTBoAjuhIaIX/KYLzmJLJ18hKobkG2UAtn8efk/PJBFsG7aS9mDykdhDHIZnYtl/avtM8s03jupyL8hpxT7etyR8j38t5g3NUa6Gy2y1lt11rCxVUWFlyjnSqn0v2Q9XkBxIXSJYFBg4EtLynPMAegYEDbqsVTmhwJ1SBN9qJFAAOOt6k48xMFEjseDJDqW7XsvxcaguV1VQmy6l8LKbybi1U3pAomkxkMgOAY54ZOERpR1OSQDUuARwekOS2YqGHOof5T+6jraQxOdhPaJM5ZS5/slxUx1lltFVrWMIlrSuzsc4og+f26ihL0DuleAPA0ZRznojWa2Zjrfm7Pk2S4Ma24wBCpvoMZOcfcmBCZinKOi7rNr2qVoRFo8vnOt/Vfcg9MJi3lHE51XBSmc5KIAcLMYS1cTR7/LvmmJbgFO397XMEeaxz1zyJpTHs8+UyyLhPwry7BooADgUYOtVqYsuwoFaCUxRAyjibruu917lWeDlTByVjc+CWbDGkg1WseYAmt0nR86C/a87CQbq6fnFvI2nqyczE7GBsEB6I1XnxAJuuHPdFqkgzim8EeL0K2Y0de2CV6+fW+sGSigxc6hp79R8BIpZ806CrUoc7aDTpbj/r3utdFUmjRZCCxD4ZLCIzgp2Pc1RliQE45IzgjYera/l6fy+XqLgkrTECV0vZsvWJyF/8+hfy60+/yt31rYz6o9SqBwEosHugxccK7TRWc1a5ESSCh0IvidVGtqDqBojDABxaGbmR7dlGdtZInHIVAA7Mx6dS6ELOk7IWTAMI1JOpQJPaThvtOhTrh2QEqk6dNluZE8AUMEiUtgQt2OfQggKBZOgK9jI+RwJ8wHswQWO9xDUuaH3IdzsDFGiADtVVGA8rYWczgjfQ8314fSXD2xt5/Pknsm9IvyfbzpnRly/Yo3s9nxO8ARDH52IlC9C2zxcaiAdzyKDPVhKoMR1fXsrjw4MMAUY5P5f5dMYWKZ8L7fPNgDZ2OOWW6j8AGj7eXpWpApWqzK8y7ElZQVp4UsKjH73O80X/QpC0ef76LI+PD6SrxjnRajOlRVbduiF4Yz4HAwqSKhqsxF6jW9w5J6W65j62el2AfUZoVzIi1Tp6ajMxYXNNrYR9gOpKAgbA7gBwgNJwE1OIfY1EGnQ55tD0OcAqH+/v8v23F/n+DawY7/L2NpHZdK5BWIISFYxhVEIEb4zHY7m+uZLRWCnjwb6hSSKV804j75TISLQA7Pny8iLfv38ngOPt7UMmk5mCN6QraCGjBOh6vj2xosFNb0uidOmUQR0Eaq11CplWtIoP+0pZZT4J3HAAB2WE8pxI7+JcLkdDGfaUnUVZWnoKUAOIQ5sSmf2CZIX1tgdjDkAwaIFDGaEgDe7nBDAxxg7rX99D9TPex1lBS5nBkPvT5ygBOk1mesBOZbGus66DgeacPh7zzepzl7VJ7DUAAQy0Kml90u3Rb1PwndsS/pzWlse0iVZbO6Aig1DdB8tdvjIAJSsi82kK45bnzl/bizk0W6g4qCUGjpK/YALetL1WdVu7HegPZ+BwOzza31GvN5IgofrwmP1exjTarp8ftfBtWgAcXKPchr10DSzRafF3A11a/kLtEK9ariSvMAKnHD80XsxPGStwUMkhXyitjSnpGtih5vv7vtx72BNeqI8nAzhq6992WV6rSEKm9TMzK2/ZWpBRz1pODJr924gr6BWz36EWsV7Xil4Sg63bz2qvprGE9nmevFJ7TS9E4F4CaijzWd6vxoZG3wQVzdpyjHcydgRPsEFvObse5RGLcMwPAFhuJwT8sX0KZC58NIJTIX/XBHKwRYexdYB9Y8kfZeKArIZPp+2yAuuggaOdhYNsSO4bEtRnctSKBToG6Bs5OK+v1dzQDQ4qhI8C/QngKFq+AKCAOVLWCLTsUsYnyA3YDWDgYCKxc069TWCj6X36xdaOg8vWOSPLBn7AyAH57O06kNiErr+9vibzE+Qu7axBXzZnO9nCYe51Zd3ZycdqKSsc/j7aq/TlvD+gbbNlqwXzs6zlkwM4+BxUFEJgSH/QUwAHmDyQALV2cQqEVgCHOppq+zuTClvwbJF4BQDA2lbEzZ+AI9icaj87eMMZOKA9uUcALDDIOsGG0JG+x6z9OooiQQAAIABJREFUo7f5wTXUP8jMg5kt0HWIt4JDslvHSFCD2aO8lifAd2oHaLs4/B3AGwYGz+zC6rfq2VDwd6rCdL/TfX6TDXguLcrQBL2fXT9fPHd+z1jA5l6snUu2e/C2aRYjgR3jrerY4sd0HEHcWBeTq+5Dp7iqtQDD5x3cA6vHWTj0PiLj0ZAgjq9Pj/LT86PcXV/J9XgkXcwfwFTLhWxXy9RGhc+GteQ8q2/FsImxhSj7SoiPW1scnRciDLKyj0FtO2du25BZweIotgq6Wyw2ov6mxmXoSyfwga9ABrKqz+pt/dKu032P9WiwIASwnTFwZHBqlOUZmOHsEc74zDyBgR/cVlYKIXLCJL/Vi3bU3tdYF+0QgrGUHTDNZKUVve/TMrKZ4ylWCEcGDS2QUB/bdEKyjSweEQpPdCOrZaZLbPGcyMARlCYA6UnvsIBBmYDYinMFQIeyDjqIA77sJ2S9ATgcVI3XADjifuoYGwdBGPBjlKWO/g1ZejUmTQDHhcoUjJltJG2/KUuHMXh0OvKX/+y/kvHPv+wBOPbjOk0wh05H0LfBTvXXY5y1FqsO02XTa7IstTquFyGWMd9DdmZ5j7bfPc5lWl51fXimfZvGx2rny8E7KdbZLJiNY84FTfs5g5rt5yc4jv1H4t6lnZquU4BmDs1Vm01bjjeevcYzF8nhcv/E+S6vyfUNgyv3ZnmttrmpPkNLTtdvV7tW7bni3MXxts69feHYHJXX9d/bfIS2M3VojuJ5La9fnoPavBzbi23PcOxsHrtunIO2c1M7M/v7R+X9/tzlXXd4vnPLpWN7QwtJ9nNv9fOV8xj5uj6mmm91bEaburxc25rML/dNOefH9iGfwAEcbQKsdqAPHcAf2VBtgssfvuH0pWxAvoNj7eJENBPhuY1K22GpjaEmGA4Ji7QBClRZVKwliKCcwzjPGgjyqupgoEZjtRYgCUmYcg55P6v49kSQz9v+YfZSGQP+mmmnxmnzx8EbJbChuSb1wxqNg+a/HcwQ2uBUlMEhZXNo7msHo5z/2rPuP3tM4mckeE1Ql8d//7A2n/XQ2dBrZYPMx1WuZ3w97jftWRgThpZADDh17h9T7aU4a5MJ1XNjN257nubZyZHDvCePAzjKs3187jKAI56T2r/jtdN8FgCOvNdNKViVQE3kHx/b/reOzl0wiNvkVHmNcr/X5P+pSr6U+fFeDuDgbuUZRrADe30pu50BOMxJR7AJdI5Icn2uEbBSKn6wb0QGDlYkEcCxlM8SwNHGwIHqTXesnY3DGDjoqBsVqyeH1RkuARyfstwsFMCBFirLGQEcbwRwzMQBHAjQgda30ULFGaQayEpveWJVpqkFlbX10EnL05ucRWef8qqGiEqPcgjX12ACEvhcz1gFYQAOrTjBe3ounLnKe8KnClsOJTub+psx5CTd5/rK9UQ23rKrq+JLfWDT4pgXb3nAx84GFmMAxtBR1RncUUnQmORqSi0HcOydLjMuPRHDvZvYNZoADl0Lf4pUN5iC3xprCw5RHYRuQQpNzlLXF3MaZXWWLbE9jgE0mCJrrkfUAVFfMYCTbAZNIKegiSfZUsCnSX/o1+HcWyWZz5MDQnzVfQ4sepTX0ZbDE4Qpscdz4YmdnPjQralJPv9pMm4ggBsATBZDQ6pUn1VXShk4FMThwBOnUfZ2ZWW1EL6sASujIo7sXdhr3jqFlYWWhLeglQdyGYuNAdm4n3lW9NzojlKKb63stGAiWkIgCI4082Yjg05HHq6u5Pn2Tn5+eJThxYWckcUCFagzOZdz6Xd78vtffy+/fPlFLoeX0u/1pSPGKoRKfiS8L7qyWMxkvpgaE8lWzlFVijlab2WHllSg60ZSA4wRRue862xlh8i8ZetQ8YggHQLaoBnvXfQIKgDQAkExIBCYgJczjhHBbPyOvYS9g8+izRQDY50OE/SkbUbiwFrYkKUD8t8qqLT6b8ekBtqoAMCBf6O6lkweSCaY6HDGGfY7BrMHAAbWbmWxWjGJskOyeziUy/s7uXy8l/svX+Tq/l5WslUqdjJHLA28MZH5ZMJ2M7LayuTjQ6bTqSYjkOQGGwpaIpzt5Ob2Vn7+5Reyb3TPzgzAMVEACIAXtsZ4HqX5XRDgMZtOBC3BEHwEgGO7RYWcFpQqQEVb7SiY41NG45FcXl/K15++kIGDLBG7DQEn0KUEbzCRoBTtaFsC8AbAN6iUBeiC0AKjzvaAZG+gwBAkhJD4x/tI4mjiwkLc0Jdsl3JB4AYrIgFKMMryDpJDGOdSwRvLxdzazizYKuXt9VV+Y+uU7/IxmctkAkAMqOE1qaUsEmgfo4oC4A20h7m6vpThaKgsNcbK4xVZBHgZCweugfYl0+lM/vCHv5PffvtNvn/7LrMZ+mUjWYcEyIUmqACEMnp2rajTPWnqkkkvMG6gb3a/fyE9Bnm7hH14/28+K2nysV89eQi6Zg0A4/OD3oVcDgcEcHQBBLEWKS7nzkEN7nY5AuGWKPJ2Rxijs2tw3q3C2RMRfI9tXXrc71gfgDhAl4/WKWBaIeDDKkw9KO12geodDZ5DHuG0J8BHAn8Y9b+BpJgAsOrfhu7RFFtSt24Tuk1Jlm9X2UHvQF67/+vMWokaPLAvJcYQiiSrzDH9lu5VmE9N3V8qZ9PryXwxVsASVeljTeaGyURLnKuuzG3wXN7VfAF/r2GbBz0RfY+2mET5erTZ478bPi/XDDK66ZeneTsI4NDkWALWqqLTP8nGrCcgNO1ilpbbsi2B7ui/49+ZlQLfPxCksyRfnLva3Jfv/zF+Wdv6ODjb3z/12mpTwQxvzpGbw9GirV1TXytASPhySqbt23XJvizuCXmWn68IjDbYKfOoLKfFc52S2AYAzXa1Mw+gQh8tLLWFSrKdnZmAjDyeBLfWHQakVdCnJijZogogQWNygN4GwJGvsw0HZDFAHQasw+eIVd3qewYwdKBqAnqbP5NbqVibDmOV1JYqyjShieoO9T3ZlRzAQaCf6jHYjABgKlvIgnbNemUgSytIdjsb8hvsTLCJYMMRpIKWnGD9AuOkV5cjMWlsDtDn1Nf9gYAlicAIFD8slmR7ur25lmF/QB0EcCZYwoBh3HZ2su12COCYbNZk4tj1urKFDWYMTgBvImlNgCNbmWS2JLZSw0qgGwv0IhjkoDdgu9K/RvsvtW+VSSUzRmJP4DXaFTt9H2uF16HLlGXhXNnykBPmfb0do7VHBVjOfVD7jAIrFFDtjE8O2FZwrAK5Vb8rQ4i2hDSQUHbzLDWLpL3aMwRwgI0E7eDAvOE+uqsgA3A42wbAFOm7Nn7dayXjq4PXTZTaOU7V6pQNenbY+sxZqDTvnZLEvK7dB6weKkdds+fznxgsCMzM9pa2V1OAKNjGMC8OwFYAhwKveFsHaW3VDiJYxxL4TOKfKdhE97XIYNAjgPXr04P89OVJHu5u5O7qUnpg5AKAhbGcpWyWK4I2FFyu65jWzFfE7RiCEHQO1KPOjF17cs/bwgZgqj+r2pDmL1qLTPVNlEU2Ajg8NhFjlOpvaLwlthN33cN1MO2X/fJmUUrJwJFiDZ7ALlqUN9q6eGzHhbDJR/VjHfui2teLhAgGoX4wxpQQa3L963kLLVIwSR3av2r8xvZXLAIxwJ3HUpqx88x4V9PNca4cBJILefQccq3xrAY8IWBtrWwcysiRWZxoR/Pcwq9V5kTK36XGF30f85rG2OttOp1xw20bFkFQNhm7kAZStA2jxRW9XfNf/9f/jVz+8msq3iqftZZzSPo4fDjqev9OaR/F30+5j9vYzXXJOYVoL/q1D92jzcYq7dGGHZr2TbIAistYjiLELmsFtHHOFGytsZUyfl27txk5zcLwis0fB1azxffszRa79pA/EGVFzbb8YwEcx3yHaFfGPenjafMpyjXfs0n/RABH7f4qG7K8Kecsjqk27racRtsc/ej1y/Mbz2vtWjU7/tT5Pjr/bYey8vqhs9J6buw6h/fMvwNwNORTSw4/7o1S9rbtwSqAo23z1DZ+22E4tOnbBGFtMybFQQu1aeByUhRn2/jjySc3mo9tvnZHuCkk2oT2ocPWpgSjcC6VuC/2qQCO8vmisvX7pM8YPaTes1ml25xFbacRk3WlovffPeFZthFpCx6VxkDtdx33cUDDIcERjY2/LwaOuDb783EagKN9vfbBKrW9mdepidr18fgYy9+TMrS+n45cj06I74t0fqupUH23NvdVJRg21kFl1crAcbyFyqmKMQ9lH8Cxd1ZCkCqejdo5yPPRDHTV5OPhNS2lYFMGle+2nbFT56N1j1QQvbWRtcnO+DqcneF4kAJ0DDCiVHyLvpsr2e20qnpHJwsADlR/Lwnk8IpdMHB4L3lSwc+aAA4kxVwPMLFj+5MUuN5CxSjO+cxeeeJ9iA3koPTy6ojtATg2ivBffi5kUQA43uczeZ3O5PVDGTgygEOfR58xNVdIlRGsWrM8uieholNuGJI09T6v3gwDz6JJbAdwZCCHnVIDpTr1mCcXDCAYABw6gRoJ0f+8esUC5snKz06e7nsHcNgKNNp4OEhBdUmSQfbQXoBLLZ763GZJ5cARBkdScKDCxEHUSdyhIQJXgmBsKEphrCtQJiMaAJaicseD8+rs632dxSLlMjwYHuA3GmezezqDpDuaLSCMNjmb9JAFT2rOal1OKbhBndxG7QzbY2gV+n7ywAS+VVJnPaU2glU7mT2hwaIIgtH7pdgPHTC7hv6r0DL6O+Yrty/AvvZqeAO9OPDHzk8GpDBCZRSnBgxxAIe1BlJAh7VQ8SotC5B6y5R86DJkx0eqxBWRFlkD2qxiytFSi6yaDLc9qvlGt1zzmdDgnwNzFOR2AWAE2B12O7nsduX59pbsGz8/Pkm/cy4r9H+fTuRjMmHf9Ovxlfz8/LM83z/JaIDg/0CriBBwNTrjwbAv09lEptMPJojRv5v9wxGY/dzJFsEvAuO0akkry/Gm/mQZ1BGUwAJsgEQ0Eg2QzXMAOKyaFVVM+INWJAgqoxIUT4xAPeX4YqGsABdduby8YsIC48WO8mpTgjcsceFV+0gMAIwxuOiz5Q3bs5A6fUUGDA3vKWCJzB5IiFz0+JwEmSCxv1jKOVqcXF/L1dOj3Dw/yTX6ct/eyAwBvk/opi0BF+jNPf/4kNnbG0Euna3I6/cXeX97Z5IcAAecJzK+nO3k/vFB/vz3fy599KRHoggJG7Rjmc6o05BQAaMDgRXzuXx8vLPFyprzrhVk2EbYZ5tPJH52GpBk2xLd0wjOX15fye39rQI4Hu5Vd27WpKDG36D2JsUw2tDM5wnAgTkGs0av128AOPgcpELvSW/YZ6UuADW4J+63QmUbBsU2Hl3p9vpyAdrhXs9xXNwLTpmN++uzL2QxnxHEAUYMzN33b9/kD3/4TX779iLLBdhY1gRp4rnZSxpsHqgCZR/qcxlfjgjgwA/2kbIx7hTEEYAbBDWQ+aUj0+lc3t7e5W/+5m/l7377Ju+v7wTBXHR7ZODA9negT05SZACHHtktAUoA3Ywvh3J5OeK64jmZxGHgGHoelM3GlIHKPksCYI6RVBsOkJTDPuxID4COc2XM4NlU4zPLDwoJbeGkP0gUaUsZVAQS5JWSCuoHkAUFbVlAf45E3UDXDmu9QzWmtzvxoL0nPqwlEm3JAIBg8serfVkpr8k4Z9WxIVuFpco4D67yb2/ZZfZAtDX10w65tIBcAgFk1g8FZaEi264fepMn25eqJjNwNGzSkMzX8abQnyZbzMfdS5S4uVKxgz2AuHefjGKoskMeCpA1bOsjAI5jgcZ4rTb/Q4tcjgM42vw1XtcDqSGgSq12hIGDwMoisFv6kmVMIFde6/pFP3XPXmnoX7NPTgzIx5gB/r2/Z/PsxoTSvs1kbBRFJXNjnYMP7a+r3ZQBHNyzyYZsVko2rN1ks1mLg5g8SPat2zyngTiOATj8PGHMyiShDGmayM0tPJypIH6e80w9orLdwRvxjOpn9HMJXOct7Yz1Ct8DAANADJUVAF5qm7EF2CTAykE2Dk3YzZf4HW3TzmS93SWWJAAdNKnu4BfLyVmhhjM5eksJym3oGMpsbYOG5yc4Au1JwLCENmQAcEBXGIADuscrxeezuTFrLAjKpJ1miXTK+c65XF2iXdgo+74LgA+1HZdfZ4mE5HqtwD0AMwZoldVjwpI21HIpvW5Xbq6vyYAwRqsV6Pd+T3YEcJzJ5/mOzBtL2cpn90x2vQtZ7XayQCsLAjR7hBbCs84tBa0dCME0+IEOMgCyMSGQiYtFENBlCuIgdNn0A9abz2JtNxywBxlChjDcG0CST7QlA7AYVfQo+lCZz/8SUhvABbVHHfDIVnR2iHQfaVsFAmQ5FpUl1GsGNCHwwgAQqgagXw2wYC092E7EGEMUDAmb3mTTVhk40v6l/lM7X+WL/u0AjnT2eQoC2yb1k3mWyZ8ypj+LYTSKTe3aefzGotXAKWaZRpuhAG74XnVmC9gdZEZxcOtGLWvYZzT40lzhDGQAB54PgBz1aWwJdlvavaNhn+CNX74+y/PDvTzeXhOMfgHwB9d4KUuw44HJb71Sdj+yuCjwxlWzj1GZNsx+sihDskNs5nP7GgUH4Y+3NnIAh5s/7gNzJVA8YPan2j3uP+vfpl18i3H1dC/BPtNWcf4nMa0EgImq0cxW5HLFv+Nzp+H6HLtJtpontj1+4IU41g7QdYe3o3OYhsaNMrAmP0kOoiTgRmr9o3s6/kmxfz1ICRCanslZk5Jc9diRtmykbLBzwfiIX5+L4e7zfntXB+skOwT7zQAbiCM6wEzbN6o8AKiD8p2AJPi2AOevCZhXoL4C6iBX2drSWDl8fzjTIP0e+yFzixWGJQcoAfw68h/8t/+dXP365xrfOGLztMVio050ebWnS1ti1XGtavGgCIaI18ZnS1so2gM1u7C8V2OjBFunZr+Wz7h3LS/UMTCYA9BLu5HPyLPQBFCrCsiCcN92t5P8R8S9257HBV/buh6bw2hT+r//VABHaaem38OE1/I60Y+o+RRxvdrmNum5cA5q12q7PvekbpR/YwAc5ZnJcjvGurPur81Bm49Vu1Z5psrfj+2pY9/3uS/39L5/k6/Utjfy6/+2ATiaOu7YnNX2fm2+jp2ruDdK2dsmH/cAHOXhOeXgth24UzdT2+eaAsyTC9HA5fHR5w5CwZMvbYwXrcLG3qgJ5Cj840Qfmq/agsSFqSm4mpI99SCXi15TAMnJKNCB+muRmDPvoDam5ms5eRgFmv+7Nq7SGPDPNDd+RqjX5q12IOL943faABx+MMp93rYOx+biYGVQWvCAiLfkYHz+2uFtHuAmc4aOSdcvjs/norZHlaY5rrdX59s+sOqTHO7cF2PlnJXnuBGUCV+Pn2tewz5kR1qTjPZcfCuaL3Wx2mpM1T5uYKbynPpc7z1PS+/g5j7cp3CqycdTZWMcW01e1GRZ2xy0GQrHFPAhg612zfKsKoBjmJ0YgDfgtm2RrAGIA8EU7V0JAMfmU1Hy+NsZOBbGwMFq7AX6AaOiFyAO/SySbK4DmKew2s/UQoWVulr9zZ1EpDx+nILck8JWrU5HQUEcmutFEi23UFmsFzJfTWW60BYqYOB4mU7lbTqVV/Q4ni+0hQocQwA4SB2rAXOHcbjaynmVzJCh+XU7z4Yl0bW2IJGmJzk+B3Dw86Evqj6rAQaSh65BBf2sAc7cWebnzdFEQM4qRjIwIl+vAZv0cdoZbYQ1HCiowiiHPCIDkKtwUr9m/Z4YOMzvshhNlYljTzYk0IWJjQYzljkABt7Q5FBMImVKW6/aymF0RywowCDRtybAhjuJBoLIV2agkQwYFudwGladl6buzbLcgn8+fgtqZHnv/Zq9UkF3CdfXkilpH+mIbR10LVNwLTUvKarCCqHT0NMp2ZATKh7DaerzptzWfeUtTBws5PvOV1IDf9paQM+is3CkfZ6AI/mZ7eEz1a23UDFwhrc6cUYOr7jzLCR+Z6WO0aqGI5doajF+DYhZ4M36WnsPeU3E5qq4LMNVhzk8xc+nrXxaC4IlCCr5lB4AHJ1zGYjITa8vf/b1q/z08CAP19cEBkzf35mUn85ncnN1Lbc3t/L14Vkebx+kfzGQHgAOXlGHVgpI8PYuCPqYTD4I1mCrE1JMI+uylR2T0JC/mjz2FLc+VAjiYT8jKI/kAdgw+n3K5OlsqsGqM7S00OpatO/Ag+MzuCYS+qS73SBBoD3cx5djGQ5H/Dc+C3AHfgA8YFBtq4l0b6ODvudsE4EgIBk4PmWFhDrOMs/ZOYEVAG+AHaTfRcMZ4Rjny5XMV2vpjS/l6uFBbp6f5ebLswxvrqU/GjL5o0kdJOeXBr6YyPxjItvFWrbLT3l/fZPJxzur2bCulOvYr70LAjh++d0vrL7FnGI+Ac5YzBTAAQYHyA60mgHzxtvrG1kzsB4MREIXArRB2nUEJw3AQRaOLctbkVC/ub+TezCHPNzJ9fUV5xNBd9nq30hUEPyCextgBnuidzEg8AJJI4TkkaRBRS4SNRg/gABotYMECvTmJ1p4oDrWgqCoAAU4AMkiAjj6AHBYYNzNNiZtAOCAvp7z2dFKBqwlYML49ts3+e237/Ly+i6rJSqhMVYAFToEhKDSTQOkSJZ15PbmRtunjIacVwIj0V4IQAhrR+KgBowE8/b2/iEvL2/yN//qD/L68ibzxYoyEKAKbO01GGdM9pK2P1D9R3YirBcqq6+vLuXyasyEAk4yW8Mw8Ive2kgOKSUzwVxWjTcYKLX9CO10el1l1engR8EQpGJ25WYB5swYpBWw+MFnMS/KiKFtb1IPd8wBk4d9Ajf4A/AGQEvdLlsNaDol/8kayhJqzsph+oOykonJYBPFqle63Zo8oSxrtNQMlKmeRWjoYNxE30iuu73v8h3nGnuddPP4qFM/k5EpGEW8TGbgiCDEhvw2g0vVvVphKfnjdpVXupq9okkTn7MciEt+qpkX0ddxfa6ui+t1lf260Krtm9+xe3hGLpkRIYHnBmNcQ6/qNRsmquvsPzWVuJpGVm0ewZqpUttORNgsDTs/JY3c5LYPWteDpNeC2tfbOMw178OG7gsgi2Q/WNCd92fVbdzB2oahOS0tlGdhCkqwaxknKX2aNq8zgn75ncS4ZfaIscuVsY3CpLIP+/qHWFayKXXrxD2X0LCVveAHSs+k7jYfn1dDN31w3ZuZOSzT2GdfTtkXislOv6u+1zZQuC9WxhkXqIca7AZKsa8MCCoDE+Ym7UcL1AfGNyb3rYUXE7KW7mbyDUl76FlrMUagPYEbys7B9mFkKgOA45MMHAB68N9soaIgR9gR2Z83DD+ZGZWNCbL64swZC5DU30nHWsbgfQA2wGBABiSwNQHIYYAOjBksIbQfYbuhzSZAHLAJPsHUpDoV7VOUFWInV1dXtIuw3rCB0GYNvq+ym2hrGDI+rdfGRtWVPlqvAHRp7edgayExfDW+lOvLS7kiAFJ1PBTR7rwjn2c7MnB8ngPMcSafaB+3+ZTZakmQZm84NBBDJ7NwEcBsAGyT/wlcaNKOrQAb4HsDELBtjMoEB05yfW39Id/ZBs3a1oDxYgU/H639VgqOdDIFBfkoeAO2bErYwma0+dZ9jDlTNgnoaC+oYKzAdHFqEbkH4MBhNhaDkNDGPs6FF7ldhLob2KFZP8Y4irKZlEndAliV01TmnhgjoDNzuK4KTpyzfpAlLbGJ4LxBijm4S0FWDt5QsJGCnJ31hLKM501bxTgbocZtAwDHAFZ4FmeC9LiBAkAdQKPPhvMB/+PrszJw/PT0KE9gv4MNiUQ4WO8AtprNZbWYy3qxUHY/yAiytBroEPez9ikJCp+Aojl2EtnR+CzGKIIJdfABWcsI+tV5MatEZx/7lwAOL+rxYrKyWM++Z2DYyErtAj4VJPIFzGGW+bqft9p+w2wbtx/oqdv/ORV92ksJ4eHgWVQ5GAMBGThyG1Hew+7diGOngo7QQsUYlBx4xX0VGTgs1qx7P7BQJxWRixt4zqzlCfaA3xu+h4P3+HoAK7pdoLo95AE8CY9HtPWmPLU2Kozzmw3NM2BANwdYw5DkSTCAO+QKgB0KdNPYInwltgHFmMEs43a6MQzCp4W/wdZMBBRbex2zSyHHvcXWf/jf/3O5+f3v9856mbuIv/9IvLgxNwVApLQzytzAIcZ0/255/WgrVe0Ye7H2DP5atD1OuV6M2Tb2rTP7+DlNtrYxDFr8Vs2gXEAUn620Z9pi4fFZa+Pfu2YBBCnXe+/zLZPZ0BEtACB9/DJ+aFKn0orQz1Tj7+L+bfsz3uvQ+jds6Mq+dDlQu0ZrvsGCi9kMzb5AabP7dWvr2Xb98hq1vVm7z4/co7bux6556pyfuqcOrVv53rE5KOeyfn7+zQdw5Dn2YMWPzFL+bDlfTT8re5JtciZ+/9C10v7G2X99/R694sbITxFof9yjtn+rFJBJiaRe9OG75jg3hVJuv+Gvtx3wtg1bE3KnPOch5UtDo0FLma/oisk3UqlsW4WaXeLYwqf3bQ81E/7NBExKHtmuaCjNlv5p/p2asKkZAccMg7xeTRBHXINDSqtc90MAjvKatbWI61JfowyeiNdrV/YeeNp/vqi02w2cHFjUeWje/9D+UV+gSdvPa6QfNXjwmhv8h/b+ob3pQcpWAWMX3ruGJwEK0Map5yCe39axs89tsxrslLmP+67cK+qw74f8DsmFU+RKKb+OyZmaMi/3YvkcSSmEQOox+V+Tqw2jE/T/BHCMcvLPABy77VJ2ZOFAwikzcAC4wR8E5lhdtBIHcID6ng6WtU9BckhR9ACDaNW/twciva3RGjoNuHqJoCC1ClarKs3OjFI7JifaKwSYrNFg32qDgBmSgArgeJ9P5HU2lZfZRF4nU3mdTmU6X8h0ro4gWxEYnb0GsZ11QEP6PIueKHCQQ5DTCspQb1XPpeHB47/2AAAgAElEQVQyQlI/nd8CxKWvWyAiATyslYxGCCz5ktMKGrjQWiANOujO0L0e2lPYfCvYJARNNBUc2i9posSfFX/7GqV96gGDSguVjMUwtotAF0udSuffJsUSQmyNoYPO90372kEDGkP06t6G3OZ11IHXOVAaV81WafKJzxHkkwb09doee1NR4AkOX1Rc1jlUwhr4WpRrmJ7OAvIO+LAxmPQ3UE5zLXzN+LeGmzPswfeGPbhWjDcZOLLc1rGXejuxTaQgUDJIjEo3J3fSEvk8OR0wp80rywJgBQFz75triUM/pzrtLmedicrYK9I+9QRP1LEaVPTKTgVwWG9lez4mHNhD29aONr3Pjc+BtVbxIKxjLixoqhsrgzhUTupKNYA7aX8GWYA2GAC0bQHgOCOIYyhn8jAayz/+q7+Unx4e+RqS4a/fvrHPO9bu9vpW7m7u5OvDkzzc3rGdCtksEAAFHfcA7UbAtLHTdh2TaerhnSrmDbShVNdOVW0Uxh781KfgtkaAHPIXTCHD3kDbdEynsgN/NgORFn1Ehe6ZBuWRgPh4eeN7SNIDwIHAZZ+JZ2VzwHQhsTGdzfR6kOuoFiTzRm4bhN7nXCUkNHafBBqkatCLvpwTrKAVsICSIJAI+vLF6lMW652Mbu/k/utPcvv1i1x/eZYO6L+7SC4oG9R6hbYfYI2YMZiMdiCzt4nMXj9kxSDzwipSQQG+lfNeTy5vr+X69kZu7m4JgFA6+Y2CNQjgWPIZMIfb9YZr8f72xmuDEoItebbC5NIKCQhUdGK6wTKCZBRasPQvZHA5loenR3l8fmSS6KLf1fMCXWH3Q3ASAJ/JZMIgJUAu49GVjIZjVj9DimGnn3d7MhyPmfzBD1rtnAEkYjKCdOwAY6ClDnp1o1c61gvJIgA/Li6kg893wCqioCBWb7LybU0Qx2I2l4+3D4JVwLrx7RsYTD7IHgOKeIA3kMQB/Tta6eBaCLizUrJ7Ll++PMnj4wMTDdhaYC4BKBLMGF45iufB3AFoApaV376/yrfvb/Lt+6vM5kvZcb9gX1ol8aeyTPlZT8xAAM5Ywhj6F1Wjl+ORJtTGY/Zqd3Ywr96Dngf4Rimdzzgm7GU8CwEVSFJgXneb1HqFz+agCOwIAKg4dxp89oQrRgh6egA0UnWp0aiT0hlJwwEqsEGjj9Y4SoOu+lqrHLWLQlHRG2yABAaJwE4Gpb1lisncYJs7+1b6bmhRF21Q+r0OEGjYMTGoEW2MkEQ2PV7ap66bUrDfZU0jyd+0rhOQgP/AmJy5ywM3WYfQdjA2CTMmUvU0ZWMImnoCxmm0MyRTv6mmkt7DfSu3zfaAFhX7JhaoRJvcmY6aT3nab3EuNOnR9NL8Pns+EfzCWk/jkEDLurlpVWkSyBJFZvPq8wcATgDD+hi1hYIl7whwNPCQ6eiqXxgAFUmXa+osAWbdpmmMMgactW9fertZyFOAfn2h1fDcAxmVflGCsZhp4CBevUcGMkegSASJuG+dzllOz+1tgHQN24PxEbNZrParW1bOlOLjZvuEkEBzj0FBTg5Ksms48CL8rQlUZ9PQBDqABWjjlWxL2tvYitlGS5XrluBPSUleS1uJEcAB4C1bixkTB4CiZN1Aq7Y5AfWL1Vrm0P1g5uDnta0Jk9Q2tihn1DdzhsEd9WuXAA4FDfJ3mpk6NwCwgFkJLBwAYoxGBqYb9NV3XC25N/BMsykYOOb0benfLlfSHw7l5vaGn/n83LJFGhg4wK4GXQzQ4wxt3HbeUgZ6eaNgWJuf4fiSuhnrBt0EOxHfHQ9Hcn11Jbe31wSQ0vbqdeUMYMiznWygGntdWZ/tZP65ltl6xZ/+cCSDy8uUYP1cZ4YK2NFgD1GwolWmA3hB5hLYLO4/qWzHvIHNAjpMmTyUSYQgDtqX2oJC5QeALmgjpuwbeBYUeVBHWvsRvE8QselL/bdV3OOa1o6FgEhXNa7vba9FWKNiUDNLRikXXI7ns6wJXpwBjz/Ec558M3XeE6CPEjAdtwOJqAjict8yAR+tPQzYtexaCkL1to66J/U92EXYM59a3GK2OOzGIZnW+tpyjYtm7DkG1qXuZuvtAnBiTEHxGQk8MtC8l6q4dQU5w7ZxnTN5vL+TL4/38vOXZ/n6+CBXBJx2CYOG3Q27Goxti+lUWQjRwscBHEism43l7Y1YkGaxkYbKtkl2wBiBZNw/xhjClpW6bwHiIMuGrRVnD4M2IF4utDDkhQMZLW7qMZgUe/WEfvL7nHUyxHFsg9m2a7C/JqBhqSdN5yXQG2MSZ2rvBZ+L8VvTgRlKY1ELsrDlwj8Na7gfrYNKc2btkhhDt3vF+DL/TUZbXYMsy41BzufcfHzdfxgvfAYFv/vx0NPn4jQzo8azayc0AcDom5ue5tkjOMvap5h8cXYOpTSEf6UAd8gW9be0jZODOODHwtfSFld6Rw3BGaDHWDcc2EN9wLaKF7TFPd74H/0P/6Pc/cVf7bFvUMeemOSv2SjxtRiTOWT51eLWcR3jmNquX9owbfer2WPRniyfqRZHjtfe22/h7O2dO4v/aEw1FMXxpkVsPrDIlc9/aC6PrUkqVmtZ4x+5dmPOg+FWi81X7eBws2p+Qx+G5+6UPXnsHul20W6ugDh+ZO809LDF6drWoNw3/nv5bOX923IZp+7V8nwdWuMyF1N+9tD5KZ/n0LiP7bM/ZYy179b2pOYYQkGHfZE5Dfvjz1CfFy0GK89nfR/W8291+eI5g/wkelybfnA537XnLsdfe55T96Hvt7ZrNvb3IQBHfTH+lC1x+nfj4D3wwWB7ObkG4GgKpn0Axyl3bjtUx5TLsQUunyX+Xs6x/54SFUGotj1DbaHLZ0mfSYnBbKzVlLgbdzHY1KpEoyFYjDcaFzkQkCnYy83aFJYWdgkI3FI4n2oo1MbRJoDajJqacksGQmH8xms3909daLXtkTgf8Tptyltfr4M54pg8hJUNHHMuo9GjIrNBV3tMaFeFW1C4P/L9U5RY2zwfPbP0GbJTf4oAxmdq59UdPr6XDMSmodhm9BwdZ6HgSiVWe/5jcszfbzPW4j2O6YBjRg++D2dGARyWFCeAA8GEpcgWdKhaMewtVBTAoYkfBXCAWh10+ysmr0CHi4SQAznQxxI0iFrxok4WHXv/OyDo8T6CZ06HqCwcoMbMAdfYEsp2CRPbCJIxWbNBFRcquqYyAYBjNpG32URe5grewM9kjkp0pbvFM4DSXqvZc+sId0qTo5HkaG7vw9iA9WbVOLefbQdxWPrCgkNaiOrMHVYd4TLZHO0EVrHAQgbz6W7SwIU60XTi0yYLjB0G0HDd7AAOf5a8Lz0xYuviQBBL+GdkvPUXtjVMA2HC2w9BCeDIgIImgCMGmmJS3xLoBqLRpLwlV+y586m1wKNT4TrAQGcn5xvSgzp4w2fQzEA3CBmPzIADJhr9d76cK3oSTautte/l/XNp7XcSuEapfBtgGg/+OPAGnMkRtJNAenouNEhnMKNAVejfiTpcN0YGq5QyLttk7hxGw9jWiFlFZ3XI8+pJAbJuBNBorBrJV8s6z7/HiFD6QAHgSMEebXui4Bx9FoxZK+jBmJNf0yCRB6OboEueAcYUM3WyAn8sR2g2qt5DA2gasbKq9QA/Ig25Rr7ZdgnNRADiuLnoy5ebG/kn/+AfyOPtLcEEk7c3efn+wh2IoBHYN+5v7uTLw6PcX9+SdQL00xHA0cG41sr6AAAHYUQ2v1glD3QhCO7qkWE0PuOG/ah9S6fqptWa3VUQfoW8QyKig0T1RTcUxmtVDP6gjcj7yyvlLii/0T7l3KpWwQKBQCrmGmAHgA/ww2dEoBUAjkS/7YAYDcABwAHaZrJTIKDWH8pFDz3hewRSgHIBOmU6n8sSDBe7rlw/Psnz736Vmy9f5Or5iWAGXGNLACGYI6asBFwu0d5kIevFSqav7zL59sZ5xI8nmPD3xaBPAMfo8pI6j2M+B0OIJuaXywXH0O12SI+NatL5ZCofAHCs1nKGBAWB3sJEE+jeyQBliX2ACAEK7A0HMr69Jnjj4flRk0n4YRB1K5sV9Ke2IJtNZ/Lx8ZHA45eX1zIaKYADq4kEDOZ/ML6UIcd9yapDZevTTawVzqr/ENTGfkOSaIiWN8aWoZVoUOWqu3F/Vr4BdDlfyBztTF7f5eXlVb59e5Xv319lMpmyzQkYTxBAJUinq9XBmuwRQcsfJLBub2/IgKEBeqVBxt5FOxO2FOmcs5J5iTnFOs0WBG58f32Xt48p2790uj2C2JivZtLH9bHLIP9bk01YP1RRA1g0JLhIWUnwTGRV8WfEXrA+4mjToy1XABxS0AV+CCTCODHrTHApu5Cz32C62e6GVNBK40xpYYkAJhmMlURbqeDcnHMtCGBBVTWqvfsK3MqtTkBhr3tqL7BgdoMyHCl41atHCV6g7aQAjqjqMrOEehLZZjJ/wbIomszRhAmrq/Hj7FAlu4XNCZNAXuxgif2a/Vy1Y03F1kMwQZ67TEvmSdAmMTgcskEKvAs2RwjOqq2kyUcHw6V8YcV/bQSXg89c8wO96MPnP9vtCgw71YfIC9jcB9TTBYCjTZdrAkcBUG7pJJvJkmpFiDxsG2XRSHXARXCbSdDwZYPC6vcTgMN5FxzAofaH+721Z/Q1S/NXADjK9xvziTZNwQIu57rN1/Kgpc9jua7lOJvzbX6SfeiQP1e+V65bvP/e2Y+D4L528JnbKcEODDT/fLdYO5cPyeYzuzmel9gGxRkQ8D2AOPyPn7FI359sTgfLmmkX24goiENZoj6ZvAOQY0dmCviMAG84gAPgjRlaqeDz0MEGJGDym8BV3dnJ13JfxfyvLuS76QZliEMbD2ufd7aj7AfIcDgcEPQ3JIgDjE9o9QIGKPVpFtCJYGqc4e+lzBdLsmBdXd+wwACf6YHFo9+Xm5sb6rmX798NeKttVAB6gN5E664VmU42MhiNqZvxB/oarB0AMICRCeCNh/v71OYFbFudi65sz89k2xGybyy3G5mhQOFzLcvNp1yAOWo0UhnPdiiKL2Li0xhR2LLQKtKZvDRZ7mxUuvcU4Om2OdeKrQyUPY0tRbhvdIFT9f8ndL1+BsnXxLjhjCxkLLP2CNZ2zNeSYNK0b5pJa1dH5ZlulV8OpiiYM7hPgl6I1zPPJJ0XZ2D0OSjzWkdjNxR22vTNzyHmlPqHbG2699GqJyX4DTip7BybZHeoXaJAI+wzsOjRHydTCebU2GKscMF9Q5MKCqLYahGDs4B6vETVam4Zi7GyJYWxj93fXMvT3Z38/OVJvj49yvVoKKN+j+Bj+F5k4Vhq28FztNQD5BXjQQzFdFWK8ZA90OIe1hAvy6gcf3CbwllWnDEE8ofMI2xbFNgktGen+mkeg/EqhCj/uMgKYIhykb+7rxJAmVmPWzwnxCCU7QzxKJXBzZg7Pq+2UZSr5l3zGWCDO1CIa+ktWjwt5WCTFANwP9nPRoiAmMx3uc1zVAA4nKHM2VwbZ4HyQYFmWiThDVwoCXS8YOLxZ3V9R9vM4j6eWNYFLTSWJZ4bbGJNAAdkBmSHtyIkAwdBHnoWXJYQvAegGNpxOcvvUluquI+gOstbAhm4xOYVZ5BgxB6Acc6S15H/5H/6X+ThH/x7ab3y2nvcrvl31K1ttkzWlUWxzZEkeWNvBha18vVD188xnf2liM/WFu+O1z5od4XL78WpGROK7MHNfEcCuMeznKuHLAaTjCsL/TRj++1Pp++02dzp9cr8tq1t272qNuO/ZgBHHGPKDRU5vWNr23ieIKuOzWl5Ng7NSwoJn7jny+eqXfvYmrbb+nq1Q/mU8n6nXqv8XnmPk/biqRMfPndsfG2XrOeLDgM4jtk8KRBpNvnhffKnATg8tt8276ec1bgmtT11ak6t9Neq1yoBHLXDeezA/kgA4di14gRFZeHgjVRZmzWBIZnLIH3+/ZT9W9tEf+xzxWesLUL5Wu3gR8Pt0PjLcZcKds9pN2MpJgNd+DSMRUsmHgVwJOjsvnG1Z2iGIEBzbbNB2nzWdgBHTZCVB7t2/9p94z2bBnO7cVUX1m2uX75Dc081wRxtY6vtQ7y2LwiOAzd8rUMddqI/5vVSQDdWNZvTXQETHZMXavT/2J82GVF7vZybQ783vh8IR9oE5SEl1q6sk8veeOi2ZzpmNNRm7pAMPST0T5E75Rk6pGza9mU5ZiQAcgsVVHMAyADHDqwZazkDgAOBFlKeovrdEkCgJkc1xudKFnNUKS0VwAEGDrRQIROH0ZcvAQTJDBwJvFEwcMChJYDDnHZSrhtFZjr7RpfpfRS94ovtUAoAx3SeGTheAeCY6c9ktpDpDDT8TQCH6rEmEJEsIQm8AUNQgw74D3FyBr0K8EZal5TgSPzV4bPW2sqSxXye5NRYy4TC8EwM3uasI7mn+eembKGREjg2ImjA/WzKqAR4UNmolTKB8cmCdfgsk0yx8jACN5iQBzOBszXkqlZ8V9NIVgVVOFjJEbFAWworpWpkC4AZqIsOfvpx6lB9LT+PBdA8ChilnGW4GayjwHXQhwcvlX2DQQqLn0TQRgz+c+yNOcunS9/TkFnWW5ZfcfCHuau6X7TiXgMhOVCVd5sGRHx3JnkR1ivPi81HIdx9XzZlTQYkRXQzP8NIcGiLZ5V7nIPUPkX3XumYZ/iKz4k+k867JaVS5XNgznDASAj86HgDgMNah/hrzhCS+lbbNfJ8WNDZaKU1our3dDYOp1MOAA4/Vx7gtEAQKtFwge52K70zkS9X1/LLw6P89V/+hVyPRvL68l3eX1/l/e2dyVok0u8A4Li9k+e7B7m/vmHCGO8hGYAE7wCVrgh2z1cy+5iwkhMJaSSAMdc4f1rJqpTkeAatpzOzAFVrdtYQkFN2IZPZAAwsFUSHOekO+3KOHusWd0NwFK8roGAq07cPJqDBFkAAgNE4Y8yQzQioaXWqtlHBdymzmRxH0M+D5tg+WoXrAA4waAAU0h+MpT8ca2sQJCkA/Fsu5WM6J4V652JE9o2f/vz3cvX8LJePD7L8REsMUDhP9AcAjuVcVisEkxdsAwL2jcn3dznf7gT1eh74RZAXCfTh1SUBFmxdgwR7V5+dQUIAILCmZGIQ9vuefUwJxgHogr0uLBg/X29kAYpfBOSxbgBDWJ/nwXgkl3c3cv/0oAAOVn8xzM12XavZgsAT6EkymUynnLPzTlfGl1cyGo9FOI/KztABgGY4IoBjdHXFVjAZsGSJFgRDeS7QJqYn/aEBOAjA0apaxI/JRIGWIkv9cfaNKdipAOD4/ibfX97Y2gTgDdDIk9lDhEwVAKJACnHPDvtyd3sr93e3TJohWfb5uSI7DfYDP9NTVgoUZiIhNp3OqH+xzi+vH/L2MZHpfMWEXueir6wjpFzfkkFGNVmuDMfvCC6j9QlZNy5HSud+fq6gDQBtTL7g+VA97BWdAGj0WM2pABRUnMYKT/Y499ZQsD0wZ9DLFD84H9qb21sGeZ92v79X+mG9we5xQdpzBXN0LjrWjkgZbXAvJAMQJNcK5VJYWwIhtagy9jGOC8AvTUCQJtoBHAZCcyyaV/MmHRvAogAAqU435slQ5eV6LVVWRhCiVTOzDY1XZ9aC98HQjPZ4hQCPn8wyXvWN6p8MQIy2r/pCTQaOCOAofUZPXCU6cUtqlfpSbYgIxG33mz2JHXVpfE7ixRP48cd8LB9XYqZUBEq6SOljuB/HhkPWX9w/HYEqfLYWh8/nv1bhpHq7+U5jHQkyQUIRifLATuHJdgdF2hO0+TpqjmV/Ns5azXc0Sy197FSfxwy/RrIgjqnN7/N9qXGuAzCkkEQu90fNZ4v7sG2nELRqZ44WlCX/yj3MOWypLM1nqh7bcJYLgpIc5JGYW5z6X+34PRBHwEDj/mxdRX9MGRyUYQqgDE1gQ1WBnQwsHDMDS8B/ROu0+fqTIE60UXHQKpkgjHlMcWYW/3GArTElMlnXOdeKfYLrMoAD+hesHLCrRgBwXI7JwgGWA4ItNgo6xNIC6DqHnvqYkh0Kv4N9qj8ap0purAHk78P9HVuHTT8mZJ5Cght2GpKrZIZE+zHYbdsN9TgAHLgP5uT9/Z0AB9gpuM6X56fECkXwbE/BtgBwzD7XMv8E88ZSVmjBgufhZ7QNHZKTmnTtyGYdEv107jJ7gTMiePKWzAcG3lKGCBs3WauUQcNB0mzdZ7KIe48V8p5wNVC0gTewXgQ9ml1F7LPtHf1OaPmnG9fAFnoKVAVkMITv7XJ/1+SEf8+LoVRGKsCk1A/JL/IYG2/uILT86UMywq7OLyqoPUneBM5UJhM8t7EvlMl+2NHmY2i7tb4MYEeAjYWt3LQtDiuy7cf98qxrLCKCM3IQwOEjNv8X9zYAx+3VJdtAAsDx5elBbi8vZQyfAUNAGxUCewCiXhlQWsEbBLVCRgHU4efRwfruTzoonXOUdW2UY7QtTO4QQGvgpNRWmswcPS3uIZBVbSHfH40VrgA4+DljpVAPPgM/aQME1iLl4mNpD+0uBXDk2HPZ6qLcIw7wzACOHKvhzLsc579zLCkX52HS9wEFfn7Kc8QioQRytTNVFv5RXyvAKwNmlP/T5zAzuzVtIF2n5tlsO0+pICoVVyjDirI9aYvODODY8v4kTAqtfxKIY7MlEE5BHLElooLvaZM7qMla+ylYCj6EgpPoexqTC+KK/9n/9n/K0z/866rKbZMxtfhum91xqk3hA8hxojqAJN67vLafH79WHFNpc0R/4JDsjNc4ZBNVrx+YApt28X6syOFdhhbKuZMjAIDawp005hb7qLa2bfZYacOm+xb6qmaPHRp3Y11NCUZ51mbbHdKJbc/gKMJDa1t+99gcqZ51/X04u1SzhY9dv7a/D+39eLaOrUXbOW6bv3KsbWvQNr8/Mu+159btcVoGr31/1AAcaQUbj149W4l9ozlL9XU8DcChj7Tve6eQffHWsT3TdlbLuWtbz1NkZG0daHp4C5XaIE8deOsBrrxx7JrlRnLD2PvWNjaVUelF40z/nQ13f/C2+9Y2zambNh7Y8t/V52hBpNWEZpsSbBMwPi/lZmrMV1HRVFPoqYIoUfs3kcB1IZV3fHn/GIgq1+mwgKgjTGtCOW6z0gg5dM+aEdJm5JSCurne+2APp6VqPxtNwRiVxDEjoban9bn3QRx7CjJU/Db2XUKaRyS5V4bvJ3BPkRcaXzsdxNF2Rmuvt83RSYZgAHDEPfijsmBfaWUFcmyftu39Y7LnmPw8to/KvVNTvIde+9Fx/xCAA4k4r+AtARzoUblaygJJobkCOPBDBg7Qz5tszS1UtDLEExBwcJ1ZgtXKSKagIjYwcPDsBwCHB+bJwEFKewQMtYXKYmEMHHMwcExlH8CxkJUlZLabtVI7JgBHTigogMODAxrs8B8WO6LfvVkWqd9uSpS4A232iAV1XIY1mZwQGNDznCtmVDr45z2Zj9c8cKPxqExF6GNJetkAC/FejI64o+EAAyY1ctsRhjX2AByeSDeplRAl++1TvKKYwVYdYaN9SZJ7gZVEYz1Rr1hBT/qwgjT8DDlFuf+eA/o2TqeVDhVRmbrAARxGtmAGo97BAByeoHKQTQTbxEplk9kcvyctEoDD10/ZWjzXxnVOZmoGbmgQUyuL8Bm3ZX09NacVAvC6Q/SzXFZn0Goma/i0ip3gn3QNm3OFAfmbtgYGnPDp98q9cv9qdVMEIHkSJtbH2mu4H4EUgbY/rakyblAGJsBQoP0mbbNW7MRKM3wetNVO3RwDnHo9XZgNg80eAPUkYQZwaNCwycDBVywgaw2KpHsmpBrunZ3JsHsuv3t4lN89PckvX57l4uxM/tXf/q1MPt6ZIAebwjXbp9wQxHF3fSM3l5cMuGsrBW2ngMrQ7XItn7MFqzhBre0tSwjgcJYhBk8VEKcJOaOPtSpT0uQaPTcSCGfbHXtWT98nfA4mm1FN17/gNbHbCMrYbAjeAKAALByaoB8y2dAb9HP/bcD7Pj9TL2Jv28FqXQNwuAyCjNK+5mv5BC2uoAXHOYEUAG8ogKPHoBraXgAM8jGZyeasK4PLW3n65Xfyu7/4Sxk+3Ev/7kZpm+cAmLzKbPIua7ROWS8JKgSAA8wl8/epzF8nVhmoAA7oEDxjD2wRDuBAdavJbgQSWdHIthhbVjsi6o55A5jm4+2dgWrMpQcvl5udrCyoiPWAnmOC7fxcxjdXcv1wJ7f4ub+1de4QvLEByHGK55jLCs8DEMd8TiYFJGDGYNkYjZnsZ6Uvxg+2iEFfQRzjMU8pKpmxt5l0A/22/RvfASgGAA6sH8AEABaQz2i3SewU1NGLuaB1yvRjKh/vE3l9eZPv39/k9fVDXt8+WHkMfY7zBb0LAIe2TvmU0VhZNx4f7vmDdUDiCn9jklhB2kMSYkAc2HK1ZjLs7R1tWebyAaaXD4A55mTlAH6hc9Fjnhr09N46yRPDbhcB+KDU4kNWpyL5Bh0NeUBwxXqlknwLmwC9sjf8HeANT4b0AJxSuJyywQBsgjnG3sReYUIgN3Og7AUQCfYCQaxaDY+9pcwbyjJCEBPYNgB4AqtHT/c29vxZV9nE3KZRfaz6XgErDqQLrFTOusEKamffQNLCvosxJgCHJiIMIUrV7cDJXDHq76v9gLZClJ2hdWhMSOz5Jq6T7Ds1O7T2neSLmcptCznpGsfijmynRP+O9zUq5ng/j2Xt+1+uewxsaLp7Py6R+8wf8u/bfNZYmavjKhKU5eS0/O5rknwFEzo+b77SzWe3Wl/qYoCswp8Y5DP7xIyAlLxyq6AB4kyTnt/VLZZtJ72OV+cbI0ZaCNXSmYEtBxxrvr3uzn0632yWNIEHDthtTqN+Jn2yeF797D5IpIyLtPt5yih17E+bn3coznXIt9QWNQCOpB5J+9XeYZ3j/t3zmxvAKJ2pBMhwkIQl8qHraauazHEDlnvUGJKS/LCpxXqzrQaAG+EFV4cAACAASURBVPa3AjA+2UYFeADI+RXsCLQRge5eLGW+UhbHGdmtPmVNpo4NgahksjDmI23L6CsZkqnmO7FqnzpfQXpqI2mVOWygXq/LlnUK4BjyZ4sWb5t1WtbNGoxca4IapwAxrj6V8eiiR706HI5UB4vI3e21jEcja1mHgga0YlMAB54PhQzwTcHCcdEfyEWvTz2AeQODGcAuSD7eXF/L89ODjEYj/tAP7l1IfzwU6Z7LbAXmjZUstp/yCTsM7A50087UnuzBTrugXoE//LkCcAagAQN+M2mrMpWuQGIwNHA07TUFXRB8Q2ZKZUz2QwV7Lu0nYrwdwGFMecT+mF0CZg5rlcIzsyff66coynHaHgEgGON/h2It6kME3/NIbNdlWpYeKiPK/Ehr/CbGBZwx1FhNcQ3MoQKkMDfq17q+i7PA1m4XAKgOyBRDVi+yeDi7iTGZGpASr2t7HgeVWekGHqQB4KC1k5NrVuKhPoAy1CiA40yuRkO5uRzLT48P8uXxQR5ub/gaABy0IVHQA8a/3Y6xnc1yme1nAMmRMCfzhkVOjFUhsTzY/DDOYcwYeoqD7ne/xs50FuqwRc+532Fb0RYCG5wnjG0yG/rPwZ5xHzGOZMwWJQMHMSHKMOcspLieM3AkyeOFGOb/km3F9KEWExhIyRgKYR868JT+erCHkp+fYgkKmOMOVlRGGo/eog6ic8GoNpLqwYYtQxMrMJhinACnwP62z2bbtKKLqSt8naKmdTmMefLv2Z7l/bQtVwKNGSORstkpEwj8b/dfFUBlgHlj44NfANmk+sDZ8DQesILvzJYqaouQ9dHYnihDPM5lbWwwPf/5//F/yZd/9E9aVXlNvhyLdfvFSjlxSLf7d6Jsi4Nqi1VHO9T3RPy7do22e7SNO75+zOah+newkJ2JzAao+6NkA9S94jCqJkuOnvk2b2F/NHt2TtuAK/rEx37KM1bn2vMofwSAozbuxv4Jgyp9rrbfT3qOFp146LuHdK7Pi69Y7bna9vIpvmQ5rjabvXbWaveNr7Wdz2Pn9th1j52fY9ePz1z77CnfPzy3fyqAw7IwJ4EqjgM48vPs+2h6RnV3te2j2t49ZZ/8qKxvu2ZD5jqA49SLt23wkw5zRUgc+14WMobmbVRfGNo5ooWDw+DGWk3J1DZ9OWHHxubvnyIY4rXbDkS8zqHgTjn22rVbFU0AcOj9Spo2qyhItHj77+v91dhrHn79rWZYREOgfL9tnvUZmiCOeLDaBH1NaLbd38dbU1LH1nX//sWEtDxYWzFZnBcfV/y7TdDmcfiaVIyUHJMxYybiz+x7kTo40Rt7pXagFrRMXfn8bevB5zrxMFWv0Ri77TGdmOTMuFPDl4t75VWJ8+NxaE1GxXRlsufS62rkV6/rc6Eb0z4U7lgYcm1reMrrpbw5dG5qsqyUCbX9fchY8/d+VMn/vQA40CPYW6iQWvN0AAerXC3B5jTN/nsj2eG96A3AoTLOerrKTlYI+DHot0wtVKZooTKfVgAcc1K4A8CBQJUCOIzONck0rWQJYQhbUouMgCrVKrw0rx9lsX3U5DmdFI2fqHROjn9szaEVUngvgy2aezU5+YkRw89YrSLVToSVsuTx2Sl0Q8iq2fA+q2Y8AkDxDlYNc9a9d64FxJ1KN+1zVhVlxz46+Yf25r7OsBCaVXo43axeI4M/eS9rseH31aScBrLwmgaWVU+l+wQDsLlmOR1A9o0U5G/Ka/1OaHWSKJwtBGWt5Pg5X88ASFN2c5V1zW7vDsIhKiiNN655qW9siew+St8af7yK6ZB4t64tGZSUgjOZUtXnTquq1Anf28NMMmp1EtfKKmmdCcYrpPkMFsiMQAt9tgzgUCCP9VNOtoYHQDcJncKKOg+UBfDHvk1hbRlC8ImyMh9nOdsqeEbpbfWHzwO2EZaf7chE1O90ZHhxIcNuV676ffnLn36SX56e5GY8ktVyIf/Pv/yXMp/PyEoA0MbD/aPcArhxfS1XY1SzDRmcRRASSW5SAyPhPF/KejpTEMV8wSQ1EuEZwIEEsgI4SBfrAA62wdYgrJ9f0o2DheLsTKbvH/Ly2zcmmnHNTu9CznpdJnDxB4AFVoO+vWkF6XLFBDRaYwxGIwEYgMFHA29o6w1U1GpCxv+whUqiT3X2jQ0TFOyhjorRXpfXBpU4ARw9VI12OG+gUX//mIpc9OX64Yv89Gd/Lr/+1V/Jxe21dC7Hspi8y/zjTV6/fZPJ+6usl3O2BMF1wWYB4MtyMpflx0zZNyjbFMABIEN/NJTL60v+DRAAvoeWLHgWsI8gqs5kf+ecCRWAN6YfHzIBgGOzkfMEaBMBz8MnklArtBBb8f7YK2D3uL67kbvnB7m+vZHLm2sNwp+fkdGDLV8mAE5M+UOQ43pNtoZef0j2Dcw52qYAuHFG9oYLJo4IzADdOwLnTn/s7YOwkbFP0VYEPcuxdmAaYfsSZcZA2xmCTQC0BIPKbCrTyUw+3j7k7QXtUxTA8fY2kff3KSnuQX2P9WFiodej3PrcrEj3/uXLszw/P8rTw728f6Dlyjuvj/ODfTYajmQwGFEvI1H1/eWd1wdwAwAOVF4vwNKFAC3OGdrzbMESovTgWAvSrG90DNiDSGzgB9fHvHoLHFJJMxj8afhEtBwCU82WSQmvugZ4g6wrrDrW6+IH7DL+o7T7GTjmleneQkXZJ7RtEIAfzuLB39HGBWuJli79vgFRAcax9h1FsoHix4BBUR9RxhJIYtThqPw0EAf1T7IhtDq3YRs62LueDudxRRIUCciyCrqtojTaLZ6gK31ilwPRBo3PRBnf4obVAiLOdODvNa9VCzy1VSRl9oCkl4MvHHWFaudspx2z4+O49232bHvE67T6//ahbLs0AQ9xHvx6qgNcjXmbmADgKALgjfH6d1PQOXpaCSK5V+WF50wd5qjrs652ncrzU/yprXGyF1JQrhm4c8aQqs9ktt6hNUrzlDty8qVoj0S7qrY20e/VpJzJp4r/WHvGeP2DfngRUG98toX1o21O/byWe1vN4bg2wd72+Jz9DVkOvUzfgGyI3kLAWDiMfaGMjeDzbJuCdgtkDXNAgDJwaJcFfGZDYAPYGwHgIAPHEgCOlSwIyNcWJAQiGBhEW6pkEEEpg7xFlgLqtJ2K2kZa/Y02ENAbAP9dXY5lPMYPABxgFlCwosqADpkz2EpsOtOEIcZ9dkaWrOvrG4IzACq5vhoTwNEHAHGzkcnHhABXyElS/qOYgWyVnwT4gckDOgLy3VsCwF68HI3IwnEJpi0COKBPemz7BtDtFL71Zk3mjc35mezOz2Vtc9jrATDYp54mgAMgmKW2HODcsUWd/ni7gSjrVCdYOxTqfQVw+LaLPhx1swPGzZ5W1hZ1IxKAwyrjqTfZhsV8ilABXZ6HtvPj+znqoSg72mQNGH1q7I/lffV58llQoJTq2ZpMqI/TWqh428Pkz+iR03kBiCYmwbNvCt1L1g2AdQ0A2gWqArra2tBgD2OsniTHtwlAhk1iwjL5NfbssYVK0tF7AI4tfQXYSmiXAsaNr/cP8uXhXp4e7uTmaixdynoAsNa0Kek3gEluNlOmFYBlN2q3aaueMwIDmFA30CvOYS2Jq0AOA9fTpzNwetCJrhdpr/WURY/XgmzqBp/ZYoMNu4EtV9xHz60pGwwtIfla2i3cd2S3yS2lSnvNfSQfp4KrlTMT5xJgYS10cF/fWDf24qIGHkotjXJ8x7ICoYgltzxnNCicLUawAgDKdWkunshMUpgH+EzN2FOOfUTbzp8vn4FmnAotKJPO48ZX0KMDWrJ80LZS2i5FAWCMWVhxS2rXZL4OCzCsXSWZgKytFvYd/GX4YcqWp0ARXNcBI95Kk2NHG87tRv7pv/i/5es/+fer5kNNTx/S3TX5E2VElCFt9kptz0W5F/9dXrtmH5X3idevPcsx26Vt3PH1xjPEnIV9iAV4VojXGI/F2xrfPzUxEWREtLUOjreig9rWt3adqg1v8beabinXMV6zattGFrfw4dLHaPv9lLX6+2bg8DyPmpjNxav6LhX7+Y9Zg0M2g89DvG7t323n89i5rV3rR+TEyfu1MqdRJh+SKbU5yJ/fl/H6Xrv/Fu+blrAEcOiGbw7Lg9nh1bZ9UmPgKC9Z7v22OThFrrWd2Zpcj2vWJndTDOHt7WVvJk/Z5KcI9JqAP7zY+q4bu+kezKBm6vnkNFq1Y5PlIRscJwmZsHGrQtMVQyXzXlvgOHenGOal4G1TsqcstM9LefDwOseVKou8Cism5g28YQkkVoUWII+4wfeQ47rr9pI8aa2K4IG/flgYFQkjV9gBIXVsr8Y5iWOpCc40914Z3Ya2OHVjpc/tA17KdW9TsscEcFpbPTmhf2I6aUHONWurDH+Qqm6UsjhU6FmyJFXuO+rVK/IPnI24B0+1k6pr2QBweELZKrwLRyqCMQyvnQuKLOHpyXBF5ZbyP4A1fL/avm5dcquEN8nV+NixvRk/fEyRnyI3Dwn+Q9c/ZrQd2u6ljCuf+Y8FcGwR3AOl/RrtUwoAx2IpS2ujggoNR8Zj/UsGjiaAQ80Gpzk8BODwJLrmX5WBgywcZOBAYmgmCuD4kLf5jAwc/BstVKZzmRJkAppfVD+t2duVOszaVOheze0/8hx7UF4BHAnEEdHnBtyIwA4HcPj8l0kXJBo94Z+ovkv5ZgfCDWQ2fDGjiN8Nve251xy8wKS7B8Zzywx/BWPKbW3yTTx4l+Syp/mN0SBXSmWchFcbaf4rA/zcZqjt1aYRHGZ6J1o9lmhvnRkiBC2wZmZnWF8MRgG4jgHAkeWN9kl1XZLWyBxIfbQSwOGIXwfphB6fVubiz8BK9yB3vZdvUu/WttcDMU0Am9EcW29ezlmDutxW1Cc+fVmBB85ewjOfFqc54w2ZmjZA2Cv2XW+Hx4+YXkdATmmpmwlDvs8AmbHIhApXxUj4Ps17AoHIfd0f11UBVNqXR4My+IcnUxMwJ9k0ug8yA0lxLcSRrJpQ79tk4ADdMAAcrBmzxdJ2L6hy77DdBhLJ68VCxhcXctUfyP3lFamGf316lIerK9l+rmTy/i5/+7d/w/m/ub6Sx/sHeXp4lEsAN0ZjGQC8AGaCfl+GxlKAcNcGVUWLJdtrkLVovU6sF0jcYjbYigQ/awWbMdiFvc+fDSK5ZmXompPhqNNhGxACOHrazgWldLtz9EvXucV6AkTw8f5OIAPmEUABJuBHIwIB8IcVpQY4QDstJp5dXKA1SwBwEBzBClplRuJZBHMJGAr6fa1E7fcTwxLui0THZLGU7nAs919/J19//TOCOLrjoZwNujKdvMv0403evn+X6fu7QAchYY+HQKIJzCGYv8/5ioFjDA2PiP1JYMNwIOPrSxmMhnw+bW/RYQUwAA0MIm63ghDt53JN5o3ZxweBIZhnsKR4Rdx6qwwc0H1g0YC+QwL/8uZKbh8f5P75kfcaIfDN7+1kMUXrl5lsoB9ncwJ1MO8IYoLpBKCL/kB/QIuO9jVgpQCAA4wcoEtH0BpBYVZBJuCq9fM+7zDhw+pNSwIoK9SObWbQbuYTCR1U8qLdzGRC5o03tExJrVPeZTKZy2S6MMp6kUEfwXKAKxB8xxp25OHxXn7+6atcX4/lcjyQGcAoi0UCWgDsQXaZ8wsyeby9T+QFAI6XdwI3QEsP8IYmwbbCWmZQv+PZrEWQV9A6cwwSVEMCI/Ta2ipFg7FO804YXgBfQO156xS2JLIAogM4nEFjAFYYVLyiqtOASl6N7HLFYxouD7vnAOYo84YDXDBPbJmD5yfwpqv9xJ2JA0lQ82mVoWaTAYFejWqt5ZTm24Af9m9vkeH+CapClTY/tnKzJIH7Gw2As1r7OLsaPG8mQ3F9ZxIr/XxvmVLqdR9Lmx0afeZKDKdInOXKZL1P1qd+H9W1GcBR2hb7trTq8+w/WmVtxR/mPcKDNG2T/E70B+P9mvGF/VYbh2IYp8Yj4jxHAIcW6uqeUTkVE5LRrjKPz6pu9b7uBdp3zH5Mr5YBhVDdqwj6aHPYhjsAHnFfKNlhyWbKvGR8qQAcNOdIWx62/Wmsi4FV9LMpvKa3aBln7boO4Ijvtflu7vsfWvPyOm3XqrONNMfu3y19vHhe6/MZKt9DkRUBHKtlSsiyfYDZflzuwL6QfATfc9aiieANgBesahqAT2UPBPMQ9NhW5kswJi75N1g4Zss1ARwAEID5AmwW/Dd0JRki9Bpe2hHjQrRR0c6re672CEBvHJPaR5hHsjERwHHJNlyXV2C1Ulp/Z1jqdXv0PQA4/PiY0FfEWAGeHBmAA+MHCBaMHrDncD3sXgAiYSdpCxUFUSiAY61ts867ZCHzhC/snila5sF+QFuwqyu5vLpSZqh+T67v7qQ3GsgK7SsAOIW9s9uyjQpAlvhRPaAsTdjfm09N+mPeeX+yTWr1urZGzPahrqueCehSbQVnLWsUQ70HasuAhNCqhaD6bONHIIcmU80+DQUM5Rmr7f+afC1jIlUZwHE3ez8dirNEmd4G4CjlReNsm7/tbrsD0nX2vMDBTXVNMrtO07axHTL2gRGGoF+AbwliNSYTgLKBIrJKdn9m1ePq16rYd/mrz18CONSn9MIMjaCQgQO2XedMBmj72LuQ5/tb+XJ/zzYqd9eXBGSAgQMsrNib/f6FgZIXjKMAaKVMQWDy0PZz+h1tiYfNgfPnbQ197nTfevwiF366/ce2qW4zwQYF05+xFzqwDACO7IPvxx6cJVLnzIGOXvnflKMuTxwkk+QpwBsoGgr6grETb/MS/OK49zF22IAYq8eMqKMtwBuZOLJ+clZObztq9l2Ii3qMI8l3ddbTPEQZaYouF+QYI5FrQ+w0ZZrMrM5eQFqerWY+B0/ngQQ1Q719kO5DIpcyG0mjhZLKBPih/Ky1TqG/xnm2r7Ntk7YZjJ+DP+82OkH0S2PfU+WkwKFU6GPgILO5Ee/7T//3fyFP/+gft9oP8Y1arPiYLGmzEdtuGGVaTb41bcts2+3p3sKeKa8bba4226cpC+3UlDZgeJDaPbwlVuPvRqFbyG+5rwL/I+zhtkRu3TY7Yu/6lw6AN2rrfOheDX3QMj/HdFXbXKfXW+bZdUft75M2dYt/cOi7h+bHZfQhHd7mTx2bo1PXoGHrVuYtzlX89yEb/tT5KM/AH3vNtmc9JG9OWe/62uWcZL5GPSNYv3/ls42cW0OKNoZ5zNarnf2YEjl1z5Tnq3be2vZlOa8Ne++E83NWAjh+VMD86KKf8iDJUEoJmlRnmYPy1q+PRqw5eknRuMN/wq77EUVSzk25wMeUcO1eNSVeBh2OKZMoVFqfZ49hoVmNXVZGkdo/KMNTN1ppfP3o5vb76DPlfsX4varET1zjaIQcOmBx7o+tZ9ut/fo/okxqBzcq72PC+kfudaqBl4OtFuQ1cI/OUe4JeWgJOO8nrFGp+NJXwEQQkjjlnNT2fmlw7BuumVKtbV+3rUftUdpk5o/K0lOm6dg1Tzlvh57h2P6P322bozjGv38AB6qMCwYOVjer81UDcDiIIzJw0OG1FipajZqR2yoL9YfBQAI4lGp3+YlgGRJqM5kup/K+AIBjKm+LOcEbBHCANp4MHEujr1UAhwdccE1lcXDXFBW53Nm58t97pZ5HYF3BrmN+LdcMAbL4eyG7awCOtjPnSX06vhxWTk6w/sWDOFZlg9+VLtTD9Pp8GWdibSJMp+gZVhr6FJDTwRgLbg5GcY/xx1t4ePCkCKJ4C5XK5t7X2/ohXNYZOPw+XG27J2WLMTAgSODr5rWjTQCHAcKckcQdRpuXDI47Y3AZ0B1PNjkIw4MjhLs4IoMjNXhI6mertOEJKJIqWwyUbDKzyZCBzyN5mIMouAdXKmSUctg6T6RTlEfZcsju08up1HeWVsJvCQrwvW/vBwAHgnIMiIcgfgbDdFB2ZeGlTL1qcZkMHGXSVdlTXFfocmbwhQJ2fJ0tgmzBUQ+MpT70MQnnvby9FVIjQXccwNEpGDhUHiH5rwwEAHohAX/dG8jdaCw/Pz7KT4+P8nxzI6OLrrx8/01evn+Tl5fvrPD8+esXeXp8kqf7RxkOhgzyM9nb7ZLdYtQfyLDX5zlbLZayXiwJ4vDexA6rwXxjD2jf4A3ZIfAdriPmEZVJYKLwKje2htDKfQRL55OpvH1/YVIZAI4Nkiu+V43pAEH+yWTCQBmZDsigMOTnweig1LWgO0ePd7SmQMUfCtK0Ig3rB/YNBN78d1bhIolh7EbO5IBxoAoVwATbbZTdSNIsNhsZXN3I8+9+L8+//CpPv/wsnR5aiexkMn2XCQEcLzKfTDAhCXQBgALWBsCLzfIzhRSR7CFIBa03Bn0ZX4HhQgEcqHQcDgcynYKJYprYHhBsRouRj5c3ghwA7oAMQMUhZbmcyeoTyZNPghEAAAF4AVWTd0/3cv/8JA9fnmR4CfYStPhA3HsjH2A4mUxF1itZzRVEwR7NZ2ec4+F4JF1U0YIK3UAu3f6AbByIrqNdFxAUnmRRWW+tNdieA+AYULwr/TYYJdAIHWcF+hA/aOuDn9l0IpP3D3l7VdaNb7+9ysurtk+ZzVeyWILlRasOUREMfbxYzMgkcnk1ki/Pj/LLz1+l10NCStuXINGAxJgydWgidrs5k4/JlACRl9cPeXn7YGUwEkrsaY0kk9EdE9BAdh5rF4Be6kxsgFJ8KMP+kGuG5AZBFqTX10QZfjKoXcFN2k++w/Om7VGUn0b1h/L4Y6wAhIBSvw9gSEfZObDHPfnmSJnEDGagDW//phWhCpwBUAiAL6yFgzcceOPv4XxoJbm2BtCzmum1k31jFZtu/2ggNAbLoSu0Kp594INNweSDU4CHwCKt/VAl7f6g6+CyOjb6ZW6P+Gtt/nXUPXFMZqpUzei6XZzbgZn5UYDgQ9/7vSR81nFMniUd7TPYrLjG/VNCrRjhvn+SEz5x3M35cIrzJsCg5tu6vKxNTNvn42cTS0UCcOQq4UMgDgd/5PtnIIfL5egbNvyJBhI0z7CeLa2eVts0X6G2xvuxlAwOTUagXaK8HtumFQCf6uYy8EZzyDmpemjey/d07ysDR1y3Nnsr2ra+x0p799C18mdDizu33k5IqET/O85n857N1gVe6INELeyCBOI1AIfOiSZmvTVEtMvoN1l7MmXOUPCFtlFBwg5W/JmByHaJeYMgDoALDcCh4IO1MkkYKwTBBfgx8ESUW56sJoADch9tyTBmvRtZFrEvoROgR8CGBvDG1dWYdjBGtVwiGb2W4WBEUPT3lzd5f/+QGdqocPxbGY4v5erqWiv60TZhu6VOur+7YwsuAD9hz/F5jX3EW6jQtD3rUE8TzHpxwTl+f3/n2KCnwNR2c3NLgCn0ys3DnQwux7JF+zLYgbIj0GWK9msAZ0D3mi/EFDnPn84v5htAyTmAwWBvQ0scsx0JcLEWbcoOYGBrJku1NZuR4PmKG1hQ2SSow2x9lSEigu0DWJv7RHW0JnitVWhqtaA7qnaGfH0Pvdd65o0dMQa4atcp/Sb9PTNwxOuX32/+rvGBrDMdwBdlmoJrCKDkfKi/h/2DH4B3yL7C86MgKdreaF1rrAOaWLczmMCgysyRGEM0m5YAHNhzyixoc22xAR2/thhSe+lMemAC6XTl6e5Gnh9u5ecvz3J3fcUWKwCKb9Yrgo0Gwz7BHCu0z0MCHUx7AN9uwXrm/gcYcODIp+ak2t7oDC2EtAURGQhDe1HVIRp/SUBsB3GQaQQgLQAiFBQB8Ab+7cwWkW0hy66mXoksAL736P8WNlRDVgcAh48R852KkBz8cIazZ22ErCUVQbwG4Mj2nBXDmo+fNaUDVI1TNCac1QJq6B/ut4wu1rOKMaQ2pLbmjYJaY7e0IiW1nXOMLUe+AijEijFcj2Xd0gRw6JzlYhsFcOSimvx9bf3jOpwFFrTjNcbgaSL4u2yzYuYJLTjz9d0fBngDrEP6JUPul4zvVuxA0MhmI//x//y/ysM//Os28ZFeb4vptun8uJ/Kfx+7WWkvlza2f78ms/Z0fbhZQ0/aHm/YcwfstDbZHJ+ltJHbfAN9vemrxGf2fyt4qgm0PTZ3NVu5dY0KEEfbPLfdszp3/w7A0SjKqunNeJZq/247a8ds9PI8lJ8/dt+2fXLojLuc9Xsd8hMP2RDH9nU8f8fGc+habXN76pz/yL2PXfPve74PPXcpF2py4tTzf0xmNmQiJNi/rQAOKhML1HuQyBMqP7IR2ia/1WgPEJ0YHDi0oWqLUo6xFACnXK+mZGvK0A3HJgNHTuREh4cGfwHeiGM5tFlLwysq/PJ5j62Rvt9sodKmxI8JqDZjxOeqbe5ra9B2wE4RbG1GR9ua1Yyp8j4+nmPK6lQjMe5pD/TGoGtMbpcKpk0J/usAcPjeKo3KtNdtMDXjTV2U7BS0Kb9T1vr/T6V16ny3KeRDZ65mHJwig9qMb//unwLgYGUVevIy4YMqnyUrlVB9hB9UFjGQtVylpLuZ75nxwaoXvD8oAgyetIkAjgRg84pUTxAZTSSpdtG3eA/AMZH3BQAcxsIxmxHAgR+Ocw1q+ZUycJjD58lsdQYjE4wzwFhymzGeDOBICX5jyWEMKAHztIVKfb8r1X/JwOH7iW6MxZQ8oa+sBnCA+al8n1S06CF4JxRoAjsYtPFGIcbmxL6vsf40ADh08FoVkauJcsuUVIRJ3zn3PtWz26yC2pNDlb52/hkya7JPa0688ZxY1Ya32Uj9nG0gBHpYf1ebISt4MZrbhPi3AEVG1+jz6eJZuMQpTw1U6e85AqaoivFH5loHAERi4Qh+qdUG29orgIM6Pvb0TUG3XCdr2bk8lV5lHRInMeHhMh6XUj6AUDiDoGMC1VrwjFe2Nh0cD+h10bJAK/2asscYALx9hlechfYAXmWT9IEOTnOjCPwGAIdWuTZbqOgOcJYNf89BINZ6hQEaq/ZJw0eoagAAIABJREFU+8MrzTRp6q19PECISkQGtHHOSRKhwDAHb2CUZODodlnBuV0t5XYwksfxlfzZ16/yy/OzDHtd9H2Qf/U3/6+8v70wSH53eyu//vKLPNzdy93NDem1EazHdXEtUHePkJTuXsh2vSF7BOQkWCU8gLVG2wsE3B3AwUS19iU/szYOzsCxQRAflNcWRGArEwb6tqSXnU2nvD+AApCxAHDwursdk9VO9Y21JZiAfd4V6IAkAhIpkJfz6ZQMIVgvBv0uumkPsvoVqRLQLG+2BG4AwAG7H/tFW00YfTjmGAkJVOE63S12RLcnlw+P8uXP/kLuvnyVm4cH2Z6hUncp0+mHTCcfMn17J4MFw4SfGzJKgIEDr4GdBAE/tSBU7jCxY21UegO0t+iRbnx8OZbr60sCV6YfE84ffjCXy9lCPl7fZDGdE+iHNSE7g8nz1XpLEMJkNiOAA6CI4WgoD1+eCd64//JEIAXuheA41vHj5VXmHx+yBTjAWKqwqxGA7qPlyXgo590e26WQpYTfBxvHhewC/TOTV+hBDp3RcXaHC1YlXqAtD757gQA6kkvYM9DJC1mDhWMBtpGZTN4nbJnz/fuLfPv2SgAHW6d8TGW9xtrtLDCt4Ansi/l8ymrjh8dbeXy4k6fHOzk7w5laM3GFBARYWzC3OJkAaCznn/L69iHfvr3I2/uU7VOQBNMfADhAo68072hnQzmegrA7Pov+aNshBv+ZSTCGAe41TQ4xyItWNwCa4acLwBkAU0hUOWOhyjfMDX7Qwkivb+wbCHpjTAbgQPW362GcH+5f/p3ZNyAf8Mx9gG2wR5hA1JYDTu/tAXyCsSgXdQ0xbk9GcG9xnN4+xRk4DNyRfFvrtU65rKxHTdvCK9v0aKpIiKxDOcnkoAV/RvclPEkU7Xj/TLRTTwl8RJ/FdWpaY0cfhARe04fNPmZOXGWbp2Zzm2uaAAQW988FBqavq75yYA2L19ZncKWZWUhr9rXOyT6AoxY4it8/zefes56yxeYl2Aaiy6Ots0xEAIePN1kYFJ2ZXnFvrnRHpcE4Pllts7zfPKGSgFMB06HXbFL47vk0di0zR7Js0BlWFin7U2BKmpXSjWnLumF/Nv3M1L1iHXPJ7hUAED6WPYC2tR0JLcfivUs/uRxXruYP75itVz532zOl143Rjr64JeUctGFPrwx2BMiZ78bNZOxkZtP6mtAP8Wpo0+UObiOAk0waKuMbAA4m9oUADviP/EF7L7T/AHgDephgP9gnDuLQa9CWI1C3AK55QtVaPBCgwHaFAHBsqIs752cE016Ox2yjcnV9JRc9ZUCYgiVruSQTQufsnMxRAHDgZwHw42ZL3dwbKDMZwH/wg6FLHu4fCJpE6zUycJAVUtt0qi2ERLz6bGglp/r6gvYiWozB9sCbAILc39+TyanXv5Dx1ZUMxiM5gx1wdkab6mM2k5ePd21zZvOBeYFe/f+Ye/PexrLkSywk7puWXCorq6q7eplfY/yXv4VhwIBtYAAbsDHA2B7YMOBvbU93V2UqtVDcREk0zomIe+Nd3kcys+u3FMBSiiLfu+8usZ44gf96HbSmU72BeUWrNABqsU5aFQ8dqABfMIKoTe/Qd/XfHBQS9yb0GT5I/cUWN8qwokxiKvPyGdadqXHHfQDHobhl6SeXZ6Xc47XYnfuysO1rsrd8L7JRGawhJBHrp6ops5sADtW5mI+cjOTUhxYqGusAm4XabfALAASFjOG5YvJagUBq32TGrEaFqusmJ17aA3C4P5tOeMOnhj+NPdwDmOQMP88MwHEtP33/Qd5cXkiXQOQtWTdgXwIExTjE60tioYO9hPESzG12GD0RK4bBTOi+AxDZ2UT8DLveyIxObsfHylt6acY85qBa2GC5sCDaDM2Yi7MBuI/tq8o9HmR3jKn6Z87PARIB8ESB41x7Z6e0Fn/OUOSf0RYqClri+NhCz/1lfe4mNM+0dur4fCavlLsWp3BmQZ2qoA9t9CExHRk4+HxFPsYZUbA2nlPwn/rMIa5ksYxcbLGv8/ZPSI0x1e0izx+ove/jg1zH3sA4XHYQuMQ512fWeJiyujjow4Ec/Jy1WeF5sXiAt3RL5uZuJ//1//3/yOWf/91RdcmZaG7AKtisps/bbL62m0a5F++rBUb5W/G6pY1esyP35KmaqOm/qi1sfz1mlzbGWbF7/CZNGX0YxJEBHE378NBiHXqGve/9RgCONDcngGmP5XjiPEedGy3Rmp4r5/+kDW1nyM/Yqd85mHMwXV/bL/5e/H7t34euX46xnK/4LPFvx+4ZdcChe9TmqO0ZKNdb9sQp56ltHN/y3Zr8Ks/kKev/Nfc+ZR0P7ZND8rEuT+rfOLRHym+cMubyvNSun8b3zwXgKCfu1A1eTlwWMvsMHKqQM/sGEalOh+3VnoEq6dhmjwKtJnQOHaTawpQH7NBC1Bb6oCAL1RkNQVwEh6pKJdALupEZARzp34XjWgqv2n3xXisDRxDoxw6zzpUGBN0KwHtRuTSCdsUF2xy3U+aqZuC0Kb6ThLFVqZVjL4XeMWFTGg/HBFCpiGufb7umz0EJ4EhJbkcwtwTH9ubr2ILb36t7vmDg8DUsf7Ypv9Kw1Hu0AzhKZfs1SuWQIjs0/zV5Ez/fJj9PveYpsufY/oz3artePKM+F78FgAP0haSSZ6ANyTQFcTQAHObw+so6VMAdW6eXRIAqJUechcMSxu4cu3EfGTgA3gCIowRwzDePco9WKpul3C+thYoDOGy8L8+oKAf9pyWCraKB/nkWcZzidCadwcKS21yfBj2gBfydUpKlR3UAhybtnVXEHZbA5mEVhM68sbOEO+h8dTyRgUN3QqkvPabvsjsBOALIBO0j3HGmg8wkunWv4AU0EBWdeFcbej+7dwngYNlPW5g5s5rsn08kIHPiKT2T0X+2tczwdm7xHLhUYZgGMisBOHT+UiLBkyCsVtLn1eSEVttRXtl8a/CYo06P5/dsntccANgHcXibHqw/gs3Ntml7eihhYXQ+/T6l7mzs1eBIKIDDwDyewbGqsVTyYvtHn00TubhPr4OWCB7sjevp+y/Tr3oA1AETWpHk+9WBUBqIYeVeAnBk8IaDczwh5AAOTTZoNCfvAWu3wmtlQAfnxexNBJgRUFOsCiKpJCjQCjG2I/H1BeNFDngi4MagIxK/u528HU/l/fRCfv74UX58/528vmxlvXyUv//1/yOzAQKw371/J7//8Se5uriU6XhiLABdJrYBTAOrwQQAifOuvGy2snyYM+APVglNEHcoPwHi8Ko6D+KSbQDr6G1U0CN7+0yQAGQY2Qewf8EkAApvo/FGQgAJa8oRJIo7GowEEwQSLLg+EhKTyTQBOLpoO9HpkmECrUIcwIH5Y+UZ2BBsrlD3DVAHg/ponYIxmdxHYhvJDQAMur1+kk+oaiXIA/IUVX2zC7n88L18+PlPMn3zRkbTqWzBqPS04NwuH+eyflyy4g/7GM+8WS0JTABY0KsUaTsTjmNJcCbTtRUOGEAQLNfq2ynZN0Bh7uANgCsAqHkEW8RqTXYJPCv0ktsnSMQgyQTwx2q95jjGk7G8R7D7w3u5fv+O7Bs9gHuQ7Nhu5QHMIfM5WVbQygQvBHTRKgXtXQbjkZx10C6lJ318F2wWqMYEUwmLzhSsoMA9zL9+Ft/HnBJcgO+i9QrWF8TwAEds1/L8tCHQBeANMrLco23KnXy+uSG44ssN2E2WslhulIHoTJlicE0ygIgQBDIeD+TDh7dydTWTi+lYdjvsuyeZjIek/kblMsaCdV+vtzKfr8nw8fnmVuaPS1ks1qyHxpFTEAeSddjnoMfXCrpkx4q2byGrB1ruWHsTj6W6VvF5wTphHci24S8kSAg6UxGtshw9ybusIiUDh7VOwd4FIIhsMF4xDgBVqpIFCMs+byAOnCkkwPQ6AHB0uKYEVrCqWYP1XnWZ2pyxOlLlEYFNzu6SPq9sK8o8ZvTgIYjMM2xgfgecRcBo6WNl3WnBbwPJ+Pv++TJx0eaDlP7eIRei6QsaOM51EgRw+K+8X/y99D8O+VDeP13lvyY60ufbbDo1bForwWs2eG1+9HO/PYDjND/EKsfDnEbwRPSfmgxg2j4htU4z9qnWpIHBN7gPTO4zARzmL9lCnnRKcZGc2K35ZLX4gBq1Af1RADhq1uUh35CAzRab9LBP6Ymr/arihr0ZQLi+/70qu/bMtXlrngtNRsX1i38/FcTh/kxeG7PF0nnMh0MTxmBWsNaSjs0xu1P9ME/Qq27yFiSeWFWQnoIx2EYF16Pss85vu51sANgwEAd+bgCgA3jD2DcA6sC/ycIB2WyAPdzPgdYuo/nTXgAVarW/2vAJwHEmTJhPx2hXMpUZ2qoR1NmVR9gX65WMRhMC65bLtTzMHwl0XK7BYvFCpjnoXbQ5gc7fbjeULW/fvJFBbyBP61VqgwfgCdmcrCWJzsGrsgZAR/X7nF/aX2hzsnkieOPdu3e0HcjsBMaw0Uj6oxHtNjw/wBufvnwxG0uBGwRDbgE4PCPost9TpjMAOB7nj1wfrDvtcDCteauu5HOY/5Z3mdnlGajvvreCdHW9wS5CAKZdP+9v1dC6t5VxCv/lOJX/TR3H6DvF9fTz06Ybon6J16YcCV2sjvlIOjcOCncP+ZBms/lK/pVBBSMDJv0UY6408bUDepr/ndEOwV6EjcPWdwAH9WE/5XaJegYNvGHMDjoX2W/Fsyq7hrNk6s3cDk50my5GHX7nfhfsEMReOmcCSDZAHO/AwPHmSn73w0d5d3XB9wDgQBtJgJ0Gwz7BULBpwMynrQQBXAII/YwgDm9Zp7a4ArxziwSdrwQecuSlgR4wfm//Etsq6Hp7yyADy6bCnv3Eme8P993Vlbe2n7YSDSBruJbLOHwM8gAgjsw2pPvW9ypjWCb3fS+prLN1MKYRxrHcNkwAjqYE55XNxmMcwgAcCcBg467pqob+DDq5CeDI7Unh/yYAh62P7/o8dxGEFFlm9oGOzTHp2fez1ziDXpRh54dxAAOOa3t4lQkKzsY1dPNS61iMSQEb2rYHH4D9Tx8QQH7TE0QJsn2PrZXFb/6r//x/yeyPfzp+wL/hE/F5o2w7dqm4V7McrX8rysPav+Ma+rWatnhTftVs2cO2UB5XaRu32eb6fsFUHIqcYq4rf+40EEfbHJTPwDEUAI62uS59Dn/imi5qs8EO+Slxb8RxNp4lLH95rbbfj+0zO1zpjJ30+QqQKX5P04Gh2O7IRePcHpuj2qXa5qvttrX7lZ8t98qx/V/uj1Oe49g1Dz3rt3y3todrc3Hs2sf+Hsfddm5OXcevWcNjZ7Qmf6syobhp7brHZGS8LiXdb83A0bYItY13bOGzMm4HcDhiuGn0ZMPH79E2rjYlVVvgmjCrKayGgROSGzWB0HafQxu0YaQUAY3WQ5Cikk3mjRK8kX4PiaQ4h6WhVP5eAjhOMS5qY9b39h2vQ4ZCm5KszVftoNSuXe6f8lqnKKZTjI/6uuWkZQa01Kkga8ZU23w0jYQMlEkxlpQo1sBwfGlblZgM5l14yTRXQdG6wv2aeWp81gAc5Tmt7cOagC8d7mTgeUV8y8BOPavl109VLF9z/VMMg4ahEwBezbXW32p7rdyjh/bOMSUTx4sEzWgyMkCWZTQFwUJUXj3J2Q5JxWfZsQJEk4Sg60eluFbObpsMHF5dbAAOVGsjIcYxeaKUycfs+DIRSHpJrcquMXA4eANjj+hsdsGm44aevwBwbBotVADgAHhDARwLtlOZL8DAoW1ekNRChTIBHLFvpl2Xbqt70x6MspSArkGlwsOrfa1qU9kAAwCgEtz1yv+sr4KTE6ouvH/tq2g/Zj1ngenDAzQeBLENFooyUwjH+2r7PRsADnyKlJsG4GDaq8bA4UH7glbceiHrhj4C4CiiElFnO4UvnzNRYmoVWQNwY+AA3WdWxa03T3qKjASms5oADl0frXJQiINXCpMiNbGoZACHV/KoaPWK6Ka0yWdWPxPBG82/WQWMAWjS8xfVDElWJNBIDnLU5FXNdmJwOwI4DNDiaa5mssfa7Nh+RZIRLBz71UnRKdd51LipMkBkmu0mM4sDQP3vGG8CX3hfXJcbvpYJBGLUq4GJhW1ZUoCzDBqBxVfHonEjBXBoNaKe8ZTUSckr05t4ktdXGYI5oz+Qd9MZARwf0R7l8kpWy0d5fLyXuy83ZPK5vr6S7969l4/ffZDpaCxDY99AsBYBeCTE0S8dLVS6uzN5Xm1k8fDAyiFnekBSlwwc1n4EiV5WObIH/DODWAioenUb5bL3yEZADtdly5Ml5SLWFyAKAi5YBaZ2AhIsj3O0tdhwhtE65eLygj8RUHb9vF6u2EoEPwE8wLRRblvCGpubrAZoL4IWIZawwbgBFCH7x2DIpAJ0jifd+Tk805lIdzSUq/cf5O0PP8q73/1ehrOZnPd7stksZLWcy2qB16NsFiu2SiFNONpmAcCBHvVgUzJ6defbbVAtk71B6dPBvkGmin6XAJbVQitglX1jJUuAOtDLHgFpZztJgR9UD6q+QfsVVOZiS02nE3n34b1cvnsjF2+ujemjxwAjrru4e5DlfC7bFZhC0KLklXuhOxwo08loKGcIEhPAMeSrB/aLbldez7SnPZJBCkJDa5+BdPtDVgSz9QrAHGwX0lWWHfSzfwLzBtZMW6cAqPL48CA3N1/k5uZGPn/+QoDF3R2AKE+y2TzLeadHJpA+wDvdHvUM/sP6zqZjef/+WiZjJBqQHEMA/pXPPhmPWaGIXYmjtVo9ye3to9ygRcuXO4JDAPSEXMDxe8b4rIL35QUVvNoGBSAbyhrbN/pcPa6dowSTPcHnVLpqPC/p7Ane6LJlCr7DJAJ1slhLlQ7ZPIYDXNN6kxtgkS14vOe2tf+kvCMLD4AyyiDT6/d4Dfyb/djx4rxp6ze0FkJiQ8WLVyIa1o/7SCueoRc82ZnboBilOJk48NLEAHVGYEbQ3/UzNdvabck9n8iLNe1LUXe4bC/tUv9M9LdqvnXNfm1+Lrcz4T2OADjK6x2KSeSx2TZxoJ6bIG4LqTZOUxZ9lQjgiPPmducpz6zj8GRg00euzU+br9u0Jgr7qkh4Zn+gOb8xqFz6FbRrQ/zDARxpn4Ugd7kfvLoX1/TcUrQd4r0cKJKf8zCAo3zuvFAlgIP137qNKl9qj1uwwL0VwFG7f+N5QpuEyC7b/EyzFR7mlPZNg6Eg3ynutbhHfE8zgYvS/bDu6Uy2BNbb9lUgvUngVR+J+wm4r1PNeyIMegB6L/kLgYnN9XlqZ2X2Bdmi4JexBYqyNdDeowmmQA6AGgDiUBZH+JT6+TUBHBt9nzaFgkLJ5JHYPNR2dzvFzwH1CPQHQBzGkghwLJPCspNBvyeTyZgMHGDhGgwALu3IcrkQtHIhm1KnS2DEYrGkvlwsVxzXC2T62RntpOlsSrsM+gVgXQAOoYNge5Hhca1slGTHAFMB/GEAbam/0SJlQD2BuUYhxGa1kqvLKwWDGDMUQLQAeI6nMzKe4Tpf7u/l758+kZkEY8TaYK6fnp5pi4xGY7JW9QcDsmICaEo70Iu4CFQwKeitEdImiP6ktdxyIDTxz+pzJhBHYForGTgy2N9aoxmQzvdQQ/a6fK75xyGhW55Pv1a5L3l2jMGxVReG89Rg4AjuQZscLmVi8jUtJuCsOSn04b46fUFtDYf1H43Qzk8BHMokIan9DmMtBoxRfzwW4ankYzzE58dFpMn2NDexyADTEpkaaT89E+iE9kJdtPI5E3l3BQDHtfz+h4/y/s2V9AHWACBrs6ItBX+m24dP0aENDCAzgNQAIuFgwyqB7UUAFeTBDv6B7jqVaxTCWrTAyTSgGBPu+qypwCfFNbXYxWOcZXy8tA/KvcEZg/lMJO++DcC/h5hqGSsDgCMzRDp4QRkqI4DD95sDOFwuJfYNA3Dwc6HFW9pTrtSgN2x9rVSntRQm7lPX4Q7+T/ETb2dPoL/FUSwe561ioy7V+TNWynCDPZvSdFBpM2lc3CC0KV6VbSLVBKpTHMDBe3rkJskrbeeroSID2hoQDX4zwGj4TgRwEPjBmID6Bb6nyDgiIn/5P/7PfxEAR80OqdkYOSa0D3A4ZJOUcZ49Oy8UStfs19JOONUe3dtvAYgRn6U59n0mu3Q2UjGctdBJhW3N/EVtLkq76OAztMzHId+iTQc09nvLwNrnQr8Q12tvLfQD1OlxfOU1j92jOrRKHqJtbv392hw1ZFZgMjq272vP43vh2Dja5q18vzbuQ89w6LqHzmx5Fg7OU/C5TnnOcm+f+p1Dc1mb+2PrdezvNXlwylhr+7/te4fOQPzOKdcs/bXynrU1bLtuTd78mwNwlA+UB+0JkyYy03t5O3hDUa4ZsVkqk0MOd81gaJvwUhG2CYokeL4SxHFMWJYK1Q9gfob9cIMCE3MV935i3oxg7x9ZQTGW4Iwa20bTYXJDqnZc4t+aKFtPvJTC7tC8H1IAtbWtOXYukOK+8Xu2zfkpAqRt3M397qk/m4swJYkOOMWXIrCjOYI2xdv8VDRwc9lLBHDoXBTgDVbr+T6xqr2k+L1K3PZedOBOmST7zJ5Qy5x0yRBpY3mpCXhcb69qwisLDrgqpaw4RbkcU9zH5MHXKJVjU1oT+G3K4WuNtTaDvDb/SDigikgdLQdwwKEH6CIAOOAMMZigSS4AOFILFQSejIEDbVRID38EwKG0jeqoeAJDkxUIbGkShMmVbm7ZkEEcnrBgZ+MA4Hg1AMdKNuulLDYLmT8tZO4MHKuF3C0X1kJFARxgDHkFA8erATg84Ww9YtXZU9oDhqotkFXTY1wnp0FPPekdC6CVKs7SkZPgHtDIoCtHnsckA6mOjX1Bw9aWGE+6S6/va6/0t1axZ0CSvP8d1MBUWm7rovXqOmALAOVKViTdPPCeK6dSft3nxXA6mgjRYF9qvOsBQ/fOuSFD/9YCEMM/v1rgmxHDZgsNPmuqDrRKDwa5mnZGXKs9PRQYhCJ4A0lIz0y4viE7SQB6hPiPTpczdRTqPWMz3RGNoB9Kcp6FDtt3BGpJZ56JN+IDIKhTDz5FGcb5KSqKCU/xai1ewhlQzElMQiIrOCY/SYerfYcjgIPzZHLaA0wOaCFOwgAXmoDw6j8D/STqVGUUUACV7m6v2mEVWRqKJ0JNVjnTRmynk6oMHeDhweZdAHCgXQpAGRal9e2iXrLS2qbklTJ0IHA5HQzl7exC3k6m8nYykzdgixiP5WF+L4vFg2w2K+n3uvIOFZR4Xb9R8Ma5VtkhmC5o69DrkYFj0O3J+fZVnpYrWTzMOYt9JKoh+0AxvNMAFAFqYLQwlgwEptBsB8mJjsknB3Ag2Mt+0zthsh+BewTaUYnpVZ8O4MDjIvmAhD6uDaDFeDKRi6tLYz0Y6Pl83RHksEYf9c2aTCEOGmPvdASd8SKgBBW12pJl+6z0wXheJERQFUp2kU5He6cjcUMg4Iu8dM5lMJ3Kd7/7nbz76Se5/vgjAR0oVlyv5rJa3pO9AiwcT8s1WUvAmEIAB4LGxr7AvuwWsMMYwZiAezqlO2KhaA1zcXHBMbPvPZIs6zXZF17QW36uLVUWD4+cQ4KCElBOZQBEq1Of4ydBORdTefP+rUwvL2R8CVp2JPa7Cn58epLlfCFrtKABXTpYVHCm0LqDQI2B9AaoaOzKeQ8AjpH0hwrMQMUvnolU5RgPdUxHeoORvQzEASYH9h7vyBn2Dj6/WbEi2F/z+we5v7uXT58+yefPN3Lz5ZatU+aPa7ZOwfZhCxdjpgBwAskn6N7xeCgXs7G8ubpQ8Mb5Tvo9gCE6MpmOZTQcMkmkNPFnBGx8vrmXL7f3cnP7IJs1qqi1l7WyT6ByWBOTAF9gv5N2m0wxPYJ9tJ2I9eb2JEUCbChwQ+FzCiBi1ae1TvE2KfoTYI4zssDg2v5yncgkJca+gY2jLD2JHpvAnw73MecG62PnGQkYzBVsFrBu8OyCKcRkt4LGnDlFBRmrHUMrKv931jcKOGHg3MDYKUFpQFAHBMa2BqU/Fn8vbUK2FbKksv+toXtCwqzNtq75wdGXi7o2+WkNYLYLdvN3svLy0oCsjQLDY7Zjc2BXsTBBJzpzV6PRh37T4IaNazf8zZBo8PcbOq8ANrTNj7NE1fyK2lrt6e6KE1HzlZvrUABkwpzGy+E6qv6znmd8hj5A8BUtGVk+A76v0l2vYZgV8yPSp3W+Y/ggd1ihrXqqT6b3aY438fIXz9jwo4pnTOfAgJxp7r7C1zwLAA5fj5j81a3YpAiP89cWGKwGAW2vObimEefwube9XwPrlOfRTkxa9wji0TFbokDRONb6Qqua0eoM+tWfL4K9uB9MzpEhzOQf3sfvDrwAWwOABkqEBptsRzsBwAOyb4Bpw5gktK0KABwbtRMMwKHXUkCI43HT/fx8IxmNdhDWogIgDqf9wAkB2wYAhwAkzmYT/t7rnptPuE3APiRscf/b2zuZo9Ua2qUBjLETgjdgL+FJABScjLUtHnQM9AkBryu0LFspW4UBOAC6IOOYtavT9qFCOwSfRWuXy9kF7RQk9Tvdc+kPhzK7vCRYE37G7f29/O2XX2S5AjvZlvYqTjTALzjSBMsOhjIYjminAISiLBna/gH618+us9g5UFNjMvriwKyKH+sL/c69Ht7TNnjerkDBpXrt6CeaPW4HIZ6BuKfLcxN/r8nM8vNlLGn3UoLGm60fyphLHkuA/gfmmUOxFf3bq7bIoG61do6BRZJ69xzgDWWjA5jYmTcA2IENROAtbFEWzGQAR5SBeq55EtN5VJ/FGTjU99ubP1saB3DwOtgPL8aaARtKdmTheHd5QQDHzz9+5M8RwN8Y22bF58Rc9wY96Q56BFjR7ie73FZZEdCmh8Bu9w3OtHDHdYL53so6aYlKs5eoGxKAQ/0hlTfWQtxArSme0pD8MSbMAAAgAElEQVS3yu/a3BtmzzmragJjq2JR+17PRB3A4cywAHCoH5vjCt5GN7dx8cIOv67rugTgCLEgBzQ39LMvLYuaVD64f72fPQjfVENIb5/2oe15a/2iRQxa7ODxAWV0rOUlrKWfs4DYrTS24PGdPLYM2LD5tuIcj0WkeXZAWCqoMUAf0HHhv6S/PK5k7XRV8Gu8AM8Au18ZGbXAAfuPwCcDeQDE4S1V6PfvdgRwTP/wx8b9fqtfoj3ZZh+W92rkIUzuHrOPGvZAC3tctEf83+UcR9las0MOzUscYylvauPX9/JeSzaHndksw0tW4iaIoRxTORc1fWHCco8tvjYvh+a+dq+2c1nzk1rHroPWUxHAEIf2Shz7sf1SHC7+eur+rM3Rnsz6DQAcx+5TG3Opx+O4yjk5NkeHrtW2DrX7tdn53yJjvvZM+j3az18eRfLNDwBLvmaPnLJ+Nflzyl4sZU1t3suxHhp70vl7MfbTZU1NdnIO8Pq3wsBxaDNqkib0MnOjMPRcS2hIFRn8f0TNH1vQqBBrC+2KoxRmtfdrB6jt0NYW/9Am8mu3Kdbm9YLI52pno7MNwEHnyigPnWbM58PnKLKdlIZEMogSMtYRkc1ZyZ/T92vzUL7XMEACyvGQMI1jLw9CKbQOGQfHlPehdWwbd15nMyq1YexecLHxHm1DXddD81MTsHT6HF1slUUJLENnuLlGEYVeItGroIhgONUUwrG9Xl1HjQCl523fb3kf1eY7jjd5K8E5Lc/sKfuxNse1s39M9rTt/5phdkw21OTMKQZD7bpthsihs1Be51QABzI7rFBGpewRAIdXHZHhAi9U3ZpOSM1xCgCHVrkqzT0BHEialC1UzrT/bqJX1JqNVgDHEuCNjbZPedgo+wbaqKB/MKupEoADVWGoXAq0yE596QCOPXBWcPgDCwec5vLs0UFh31MFR2hBhQYjElgjts6gA+5VKXl3ZthFDjgwEOcYiSLp4rSgKjfdoVb9S0pxJbNPzBO6Nn5fc7LMcdaKK8igooWKO9ahpZbiBhiRyTJLM76N5Enapw1Qp+MYLTCF+yUQgAM4rP+sMSiQtcFbZ3gSIlyzAbZxxzg5yBrRITuHBT9Y1exAlqiTCwBHTBhxlWyOfYabIB9dR18L/RkAG6hwj0GnAN6IDm8yto8AOJJeDZUnNgAL7qRMljAhodmRvTSG61yyLRDA4dS1AAgqMW5Kw7matJSqnnkLzFgLFVYkeRVQSpR5T+F8/hwoxf1ZADgUmGR7AAFPv06owtdklAWurNpTEwd6WBDEOWcppRaB61byPapBaz67tSrpvLzK1XQqH9+8k+vxWK4GIxkhkdvpyHxxL+untQx6SAqM5M3lpVzNLuRiOpE+qvLPzmU8GssIDAXofd7vMdndO+vIy2ojmwUYIBYENiCg6+ttVgQD5qAeB9jM26ggUT8AwM1OLAO9xtCBiiQ8EOQwAByQSQNU9yHJbIAL7F2ANyADwTaBYDES0ePpRKYXF2SE6PUH2n97+ywryMvVmoAJBMfS2UUFHWR2DyNRIYlxIkmBljVn593E5oGEhLYhOSeLB1gzSJOOhH+/I6OrK/nxT3+Stz/9JNN37+Ws15WX3bNswL6xvJflAxgsHuVptVEAx8tOXrcvBDV4sE6TCblKcQQmi/6AAWDaV7sXJkaurq4YYAdbCOYOgT9Bkmq9kYe7e5k/zHkvAEOw/1hJbFTDCPCSyn37TNpo/DdGIujyQq6ur2QwGROUgTY4591z2WEukJxaruRptSLAEWcNQAB8DkwbHbBBECCgIAHO/2Cg7BtoX/K8TfT0DDCjbcdoLP0hXiO2UeHZZCATdPHP8oJ1IHhDgSNsnXJ7Rzr4X3/9JJ9vvsjd3YM8LgBmRDJM2zixbQ7YJaxNCIEw/Z5cXl7IbDqSCdq7dPHZHZk4phNQfyv7xwr7ebOV7curzB9X8uvnO7m9ncs9wDBb7GMk9LBGOIvKDKP5YvUhyZhBUMhARoOhJgVdhpkq5HlwwM7zVkEfnS7P1AhzZmwbEJEExiEpQQYNXBdgoj7bp4Cpw32lZ5tf7CfoEgVCwx5BG5muzgVfzsIBEMeQZ4TAGwbZDXxqbYWw31iR/qrgEE+aEeiR5KjbBQYY9KqzBADNSQFW2lpbFQdwONCsZs+7DmgL4kB6l35e9JfbfJhor0YbuByD/x6vqaxMIX5b+DTR2nGdVNrxel3yiyfdnWyclOdXG6kWBFU5Fe4UKtEyy5fqjmhDRR+rnNOaPxJSgHtuR/3z2UeK9/Uvl3Z9nF+3LfQkhbhCGQQOz6omi+l+TpXZhUUw61DsJ9k6KR/cRGuYSs0LHgCZ5fgP+WbpszZOt7cis1zb/sP7PiP+GbUP8h2Z/nH7LwwkfdeTVUzw5XUq/d3yGdr8wfh+zV+L11G9lRPg8Z7pbFQmr/45q24OCfwGI4cB0HUuvPWFMiVpUtnsrpZWGH5m/Mz772yjYq1UcI3URkUUwLHdgnVD7QF+9mlLtoqVMXAAEEqmDtgs9oL+JQshk+KevHY7VgEckPlkZAJIAvvAEq8A2o5HI5mBhWM2IegPekKBxgYMPIM9NqL+eXiADnsgcIKMYTtJID7qcWuthbZ4AF/gXsvFUpbQu4uFtgsDy4bZRvi3AjhgE/Vom8COQfsWgHiHaPEymdBmhK6A/QZgLX6Hfr57eJC//fIrfz48LqijoKuUlVE3KXQVmDhg82IuMaeYXz87zqShra5Nz5rdq/a+sz6pL4d1g71DQGfC+CtrHvS5yo8oV73o3cEETd8ubtmaroh6oy3W4Z+JfkrSSfBwsdcMdFSehzYZXMolc7E1Zxx1xR6jgLEJFAAOU0N8XIJ2O9qGLQI32Eat25VnsO4Zm57aDdY+xYox8rOpj+2+sS65Jjy16ELtqTg/PNFtAI5XsPoZ4AIMHLKTN5cXZN74ww8f5cO7NzIdDKSzUwYO2JdYbYA3AD5GiyAy44ARBvEhAInAKGgtO2mTOXjCEuiwH73dkfpamaXI8wm6D/W1FxNP0F13vXW/ouUc7WADjnjcgT8dBOh720wBb0tInWj345gCuxnOKe28IrZb7kFtaWfetJ0J6hGTrWrDZZaFPQCHny3GjfDZbgBVNgV92QgsYjCiDObet3POPayOefKRyUpC2ZjEQy42SrF8jSOl5LL+w/ZbPPc5pkI9QofECnqs/WNNNx3TpWTT4dBznMDZvRg7od+D8w7wUG4RwyIfAPuNuQmAeoCk/ul/BwPHn78qgd1mo+zLjMNtZrK9VqxnsL3a7PZyDD5vvi+jXIv2ud/T3ztkL5V7vLRHavNQk9enPkMeZ/Z3yrbS5bPU5qGcg6qMP4GBo03f+D1rNts/AuBI49Z/GFa51TnKjIwWU0zntpKIbtuzHpxt04Nta5zmoPKBeK1j122zjY89S+26bfc9df/FR/nWZzg27tZ1OPEPx5772HodsqEOnfdj63jsvsce71vn+9gZLc/qMdldyuRj16/JgIbs/ecAcLQtVE04Hjtg6QEqAA6ltFXj+RADB4NSxX+1BT2m3NuUxylOQE0oH1v8k+cmoCKzoq0jXb16m0boXmuMZmLQ6c7iOHH9ONdtTAh5fg1xXBH6pVFQ2/zlwS7n+lThWbtXzbgonZF4/UOHqU0AxT3f9u/03AVQoXXPMtDjVm4TxHHojCWjag/A4ZGxDAyJimKPhSPsHd9Hem2nDGyCS04RnofXUSu4y/lvO694v5zruK5pD4W2C7X7t61p7f1jgrimvL92Xo7Jz5o8abvHsWc4ZMjWzk0p8+N8IClxnIEDVd1AsCPRdQDAgQAcaWO1F6oCOJ7Y19edLu5E9p9Wp5sOuiczkPDyaleCN4yO3NumGJVjOitWBYhg4LO1UHlCC5XtWtabpQDA8UgAh4I4COBYLeVxsZTH1VIrr0FJ/wIAB5JJufI/9S7dKcdAYhmoyHNHkGeAhtN8OiDPKDsbrBzeCsaT+pmmUilF93t0RwAHZX0KIOnu0mROprflXvCCqKhyrFJIkR8WWOATapIzGTIG2ND9Y+ANS8Do+c6OedxjXhlU7kW/bkyg7OsQDZCnPWrsCGpPxDYqWlnlSfqk6+jcm6evs9IQ1a7qkpxhFZC3T7FPG7DCwTWRNUXfCz1pS0Xg7BY6OY36X08QaHV1AfSxQJdiQDRw1AS15T2YKmQLwE5NJ0Xq0Kg39PBpKRSDMviZanzylXyemMz0xCODYwbgYMAwBjbzdz1OhDUmeCKAN7xftu6jfO58z9rm4hxGC9HbHPka5++qvclKmxDgYRWp7VVNGpP/Ws4NwEEGf+IddmR78IpDnx7SAJ+dyeDsnOwbP7x/L5eDkczAlEFwyU4eV48EGlxeKGhjOhrpazwm+0bnrMOWKRO2BOlKB+wCCNq/7uTpcSlPC4AjVmxZ4bJYmQV0+0I2IYGC4D9bqrzumJAYdPsEcOCFFhkACRDgsdWEMQASaPEBGT+aTpQZgO1TdKXZt3q1lqcNQAhn7LWO+48mE7I/ANCBgCwSC2DgACBEWUsyQALzxvYS/a6yKKDaluwbCPBq2wlUqY7HYwGYggFR0KYj0b/akCb9Cesy6Mv47Rv5/T/9k7z54QeCOXadM3l+Aa34o2xWD7K4B4gDLUigU7aCMlgASljxZy2jHMDBlTw/lwv0qQdw5gwqDDTlKybjZ7Mp98l2C4YNY3RBkmW9kbubWwFTBRIvCETjDFDHoKKQwMIOW4GAmhzfx+8AblxeXWqV7LAvZ2ijYUAC6D9cF8CN582GgUQkR1BVyzYp4yGp0QFYIUigPyB9OhI1CPYiYbIGSMXo98n20AWtugI4eqB772kSiAuL+dxC94LSeilPACzO57K4f5C72zvSwf/662e2NZmDFQRtQ16V1QOtU9BmB/cgAMX6emM8V5cXMhmjDQ4qSM+l1z2T6WREUIfSR2NPbWS1Wsty9ST38yWZN+4fFvK4QBUyzuI5q4SVzv2Fxw0JNswHTqEyZYBaHkALAIj0PDPpZ//GmgDQhDXH+WMfeSSrQEOOJIPNu+Pp8DuTeL0uGXLIyGKfUYAFgKm6d1M7JauUBXMNwCtIuBCswZcCObR9is6XzpOz0RiYCZTOlgzUik2V7erbeVsUrZQMFAamX5psTKnaPbRUce2mibjDwb6ke4N+dwCHgwXKz7hO92uX/lbNDq35cvycgeEUKNf0f9sCn06v3dBbKXliAI4EiowJEdVH2o6rMi+ekQsK031njj/oD3+e6I+Xfmh97t1aK7Wy2WoH1ivOYU2nl2wPzXVrAjgaYyvAG/o3ZVSIn2vzl2r+Nt6Lvl4cb23fcKyeRKtPTfVd+o3BnOPvmfyr8QzR7kzPFea7HK/Cls3KD7GQ/N2E3m640af4WvvmYbCvw7zXbOW87319mkmh1jU7VIlrc5i+azZ0PGNqf2YiBdgUsDsAmPA2HJz/IhHS9gx4X9unoAUKWn4YG5tZ5xnAAZYN/Tt+opXJCiwc8CXJwKEAhDV/aps2gESxg3E+dVvldlUE7UGXAGABXeaZdOgMME+OhjK1NioAJIKhCd/Bc8F3xccnkynlMQD/X+5u5Ve0LcH43Vo+P5PxZEqgB3QXWD2+e/ueuwm2F5i8AKJlMv71NY0bcwoxCH0C8CH0BxOMAIwaS97FbCqTyYR/gy6cXVwQYAsQx+NyKZ9uvsinzzfy6csN26VAH8EHhBkMHQtAB0HDAMy+6L1X6022j03wagsys+lCixP3U2hWOJMKbEwyclkDTpOzbt/TH3M7OoH/VRY65vxQPKn8Wxkriuep3H81ffQKcHAAHe2d/QpYLe5tl29m9jZkXdQZKkO1iDFXlJtd6WULYIVB25QeAK9onaKMdHj5s2gbwG0CD7JgxltBBF3H/W7tYbiXAC4mwMDanHLKM4DD9W8NwKFMBrqjCeLY7aQjr/LmYibvrq7kDz9+lO/RFnA4lC5a+a1hy2Fcz/RnwCJHRjUk540BASx9ak/hmtaG1MDwtDfQWjExvRhDh9mvukbq+LvedRBH9Juj3mIi3xldz5SFTgEcGZhn4RHdQkl2abIUY+d9bY69HUoEcJARFi1ULKYQ92rDJjB7x2DJOQaRwHHqg/k41ByxNqy2wYnBMQAH7ovxlpaMxtCC9eTn2a4R42SUzbbO+m8Fs/l5ICNl8ONTHKLSnqphF6YCnmZcOdskGs+J5y7654kJyJ/b5Hez+MjiM/SFm/aZMskpewg9CLYRRbwyADhwTQNwODsHfNV/95/+s0z/8Kd/GMBR08PxeRs2WLE2bfaBz9+hv/vfSnunzS44pq/b7JlTxlDK3posjjZGzciLZ6jZCr6ISxaghbZ5KN9v3D/4QW1jP2Se1mzM3wzAEe2YyiAOjbfNdq8+S+EPHHre2trVPM6492r7vtTfp+yJcly169bue8jOOGVto35p+/wpvtIp83rKZ9rm89A8lzqq7dwdetZj6/i1c3NoPY/d65TnOWW/xM8ckpen7JPkc5R+9D8C4IgLcmzDR2XRNkG1jZqEWAuAQ8EbCIxlEEc+sE2aybYJrSmnZHRU0IqlwR+VVnzO2sKUCuzYAT60mWrKcH8dssjntZKBdwTAwSRS03hzZ6IG4IgBHx9D9Ft8jkohWJuPtnXyuS2NhHKe2/ZRm/FQzlnb9WsKNR6stnHUHMRyz+TIUVNlVZXVAQBH7ZyVynifgeM4gMOdGnd24u/ZKPKIzNcDOGrnJq9jrt4uBZn/XpM/beeU403p/TaTqF2stgnjNsOhtobfYoTUDNZDMrOULeUc1fZ9aewclMmVYC2uWY4TAQUEhbzaSnuSly1U1CFSAMdTKwMHK6hAdwta19RCRUEcnnwvGTgigIPtUox9A+Pi74lq3AAOBbOPBw5A2/68fZXNC4J9YNdYynKzkMetMXCsl/KwVhYOZ+BANVGq3mYlP16qqzS0DacWlSO+D71FSXZ8PanGfUuWDQ0Y6BlsAji8RUxd5gS6wBBQbsjbAEdgo4kCwME9pRtLgynen9zBHdgTfDZtU5GT5DZOCwjEM5iTLQjDIGVthRv8uoEUgljMcnhfzvhzO8dHTb944DiNgXGHXA0LRzzJGSZbQlA7VJjk89NMpJQAjiwfYyBEW2g0/uYgIgdwmBPpWyPdz/R4mhtjtogytAbgYDuhEIRyGd4cnwd9HKyj+6xNz/H9wMDh519tjQzgUGxfqJoJm07vrwnHlMRChZMBOBikSrJGv6i/awTKbQ/vn46/kU7ago469mZ1qSJC9FoazM7JT+/LrvLKn88BIAhEar/bJgOH9tdFEJs93I2Bo/OMIJaeF/x40YgY/9PKMX0NzzsyGfTl/cWV/PDuvcyQLD4715ZSz1tZbdcCcqAPH76Ty+mUdK7Dfl8mYNno9AjiuLi85AvgjfOeVoi9Pm1ldT9nSxDIIQAcphdTBqGQ7GCAzZgKMF8AC2Du8F+v02V7FgdwbCHLNtpKBOAGslvwtSEYA8F/3BvAAvyH+ZnPwWyx4j2Q3J5MpzIcjwX91pEMQKKa11krDTjkONv8BKAwAvdgmQCAQxMQADUoW8R5R1kKptMLJiKG4yElFMAlm8VG1ou1rJCMQbBtPJLJ+7fy87//i1x//730JxN5PduRIWO7Wch28yiPt7eyvH+Q7RqMFs+y2wKoAAAHGDg0EQmQxTOD2QAB9OXd27cym80YvIS8v7u95X4D0wnlJOjewZwAIBLmff0kt59v5PHunqAaXBfBXATwcV2yU/R6slyseD0kZsDo8N1338nVm2uZzia8N+CADpDD+j6t0Bv8ieOFZsF8Y67ZPmU0xIISXEOAAKp5hwOCMnBukKhCf3GcRQT+ASrA38i+MRoTRAC9ifNAkAPamz2tZbteyma5lM1iIY/3DzK/u5fbm1sFcHy6kdu7B1muNmTFwAYmKMGuhTXlObDe3rjv5eVMBn20NQEFfUeGgx4p6AHi8D2FZBuSXWjLcvewIIgDrVSWayTEIFc7sn3SZKDScJ+x2hiJNiYQSDKhldNg4vCgsjOePAEAg+TA7oXtYrDGYN0go42xauC7rB42LgJWYveQyFNQCoL7BBsxqaYVrionwdahtXyYSwWsof0RADVDGYxGrIRW4AZaHfUUuOHsYV2rlDT5me3fDNKMNrrLSsUq438O+rPQvOmgBvMDKkADO1OsHG3zlUrmCNetvKP3GDcZXvo+EdzhOqy0sV2vl/a+f071jeqcIl+c2JWqtqz1Ry/t3qhffExx3J7IjQCOxtwUAII4bm8vkHSI3bxWUNGwzaqAjMMgjvj98lqNuSv2UwOguAdgYdanAajPOjkDEbLtlgEc5dqX6xzHGG3Ycg817lcJtnvVbLlfy3Uur2MZ+jwMv1CYn3SmCqA1PxLWyOfQz4IDOKprEgE/PJrZHik/33YG3Pby/VrbO1V7OCUa9J5xrtvWh+/b80c7Ms2Bs624/WQ2tMp781+S7wIWIQA3tmTJUDCHguris5R7x8fq9im+Q8YvA2gAeOHHEGADtlHhPZ7J5kB2qw0AHBvqWQA9N2DgAIADTBVPCupIAA7sebNrHIAF/5FAV9gyAMxaWwbYArCfRqMBQbYzMKX1AfA7JwAQegSgC4BV0GoNlfewpT7d3Mj/+9e/apuS83OOD61crq7fyHQ6ow6ZTqby08eP1COP87m+HubG4IXnUiAKftI/I+tk1/SfOlcE4b6+EHw6BfAWIJTBgDbUZDojQxqe/WH+KP/lb3+V//K3v8loPJXhaEwQJmyG5XJFOQDwLPQUdBTAG0vYccY25W2+/CxEuZLX0308a5HDVmcKpmLiG55kaBGmfCjmX1gRju9HB4tFWV/zhcuz4Xu43G9R9u/JCj8rBuCoyYUob8r9i9/Z2sb+cwBHOVfNIrncSlzHxrsa06ICU2FfjYZojaPtccicgnaJbueTWWyb/Dq2UeFLWe98XPjeKwCxL7qn2FYRTHOdjsp+O1zpudznS88Tq7wVPnAGwAfsHtj0u1e5nk3l3dWl/PzD9/L9u7dyNRlJ70zYQgV2Pl4CoDLsNBpuquBhgwJUzTGDhcPZVq1gxFurw+b21nb8GemUzBbytXcAh6+5AlViaxCdG2Xs6LDdZwZwNGAOSW5RNmnkqwlqsrXn3IUCU7RTcluqbS8SaJFi896KzAAjqS2etdhhXEb/l1zmtCnVx3cWuFS0USicQwwcPj/pbFhhC/cH/eDQTshbitq54VwW9md85obN5L19bWy+Tz3OwNhCobvSOQp62mWB5zB876Y5N8YZ7qugf7jOxiDiQGywbHiLGOpC6JvEzvFC/fin//i/yeTnP54E4Ij6u6bza+/V9Hmcw/I7rXuqXPMCdNZci30wd5Sx5f1rY2wbd5SX5djbZHrteWu2/r4s9gImjT2Vsr7qL1QByrVZTsJ5D4R6aGzxSntzdCKAPl7DbSN/j+sYzlA6ty3rX67rsb21NxP/zACO+FyH9vqxcZdrEu3eNh/i2P3ifiuv8TXXP3W/nDqelt3aeLv2zKf4Um1j9ffbrvE1c3xILrQ92z8y38fm/5Sxt/lRp157T8/ag9JV/NYWKuXhP7box4TBQYHZCuBogjdyMEjF1H6FqT55uaClgoqf2VdOFAeN5Es59raFOaTMavcsBU+8bnmt/WtXwBuWBIwBtzIpT6NG1VmDFhTXL8Eb/rv/rVQeGSmeK57jOI8p8nJPucEVf5br2baPjs+Xjj45JEVgqBz3obG3GTTluPP6ZpBCnMOq4PkXBnD4Xi8DjGXQttEWIJyxbxWeeR0tGRxQo21rUe6/uJ7NuY8gjlNUWv6M3/uYsqqtY9sePDaCtj15SGZ+q3yOMudbz1Lc/6cDOJTOEwCOVyQSEYR6Rr9iVEghyfekFLgb9EFdM+hWZ+DQJh2amM1ANbJw4IUEC/sWa1USqru5l40e1NtO+JoAqEB6+2dUeb1IZuBYyHLzKHO2UQF4Yyn36wV/Pi5XslgB5KGJU0/mKIDDK5EygINJ3rS/+S8DvKizlOaTiZwI4PB/m8NgiRqXu/q9qKsUaa40+BVmKg0HJf0YARwK3NBgBKv2rRoI/7YYgX7PAByeXLRUe6YidxkbQFQaC0IZhZY8kunDgRMNfa1hPfULMrDAn9Mm0Sez9VjZtOguMaCIjt0S2gm44S1VzGlNlbPeXkOD7dSXFktpyH77Q3M9rIg92ieWMGPrHg4uV2vaoybd5G1VaLM0GDjyPsmyOa+963OXJX42smwJ6AIVAlYNqnS5kbx4T4czcJOnW+dXNwaYN/IcWfDV7QsP4BCwEUEcqB63CvJkhej4HEBkWy1RUmtBDEBFCq7wgKQDx6IRnIFFuqc9AMQtTjpUBTHwO68IxmQAB/d36KOswXyN5bCzCANVQgaODluo6HlBIBqcEVqZpe1s0Acar3G/L2+mMzJwvJ3NZIC/IfFvxfMv8izdfkfevXsn0/GINxr2ejIdT8i00TnvsWXH5fW1tlvodZTZAgwU80d52SgLRH/Yl9FkpNWQVkUEqmIyWrDykSNkmwkkINAGgi1UdmdkdgDLA8AWANA9rbVSEv+hFcdoMmalHFkdAHR4fpbbL19I800Gg8GAgAJUbIKJA2AC3AusG7gmA7JgjvAWHUwCGVAGbAadcyZ5ENRFpSdAGqgKHQzBvKGJ7/4QiQRliVjNV3yt0QLlTGTw5louvv8gH//8B7l491bO2Q8cLTe2BHA8rR9lcXcvq4cHedk8k9Vps9zI6xMCdZ6wUpAFXsomMmHbj/FwSPAL2EbQLgZ7Bol87A3MKZ8J7S62zwRaPNzeyXK+4DMTEOGJlm5PK+HINLEiuAVrMR6PCOC4uLzg+unc6Rpin6/mC7ZPSX2n0T4FwIPpWLpobTMwxo6OUqorSEPBAEo9r0kfgAkQ9O9zPkdstYIXkkB4YWI1eA62D4BGlrLFOFcrtgvQ0eQAACAASURBVE65v7mTz59u5ObzF/lye8+2Jovlmjql1x9yjQBSwJxwXgCiQNsR7I1hX4ajoQzYVkVbkYzw3qBHsBLONL4D9o3Hx6XcgXJ+vpQ5gC4AFD09A67BGk+tolMdirOGJJu2uMHe1p7p2JO9fpcVnWSfMUCos61AHiExh/nA/QECYfAeVa5o6cPqa63AJhiEP43XittFARx8OYDMABxOv42kX683YPIMLW3YMsWYUUinjcpIB1Pwnl1jwTIV5yKXYkUBmvs+r8nhHFM0Bg7z70ogYcnAYW5k1RcrkvvRxlaZ6AwVGTCXK1OzzZOUh+Py3NhIesIUbNFGzR9f482qr7yFShpvBOsVgWm1ZsLYXO0FhqzS3qd+t1aU0f9t6peE00tKsRFjCAwcPkdN/yqwfVQCt9E3ikaOv3+qz+W2Zc2fKtc7+QVmPLn9sQd6CAPKc9K0Y1sNM/vDMb+j/H6AxmY7pAgelz55XhgzbCP+wr9rrJhtvn5jjiqAjrR3YGmafdScVyuUCbaTjkbllle1c7+FZFhjrxVzdij2tPcc8b6VVqWt6+SJgGJvpjlOc6kt5Bzsocl3H7CeEXyHQDfqBGVCSkmykHBQvyXbs3wWt4EJlHy11ihPBGjAZ9OjD5Yt6A79O19k4FCZzzYqsEGMeYMsHGylAn8TbB24llnaJip47pHQNtkPWwn/7lhLLUhWgPp6vQ5b3oEdbTjoyqDfIaADgEy0TAGIBKAJ6GKAOW7v7uWXX3+VxWZtYBK1sS4ur2Q8nnBexsORfPzwgYxQsNsWj48yh83CtjGvfI8sI86aAPYNtupy1kVlCsMzANALQAkYOvpgKBtPZDqbyuziksuGOfnrL3+Xv/71r8q+YMBO6Fj8DdsHdgYSz9BTzoACUCzGkPapy2cmsr1tVBOklGz3wGpERj1LfnPOw35QA13lvu5r0/ctm7YWQ8F7+O6hpHm8XDx36d/G4Jj8hZakVfVcmj5ShquEicjnJexv3e/20FbA4e140NIDtgHWEy1t0E4RwFPEOPCf6ymygb2AuQLgVr2WX8OB23jXdZHm4wH40bgF7JH0HOHsq04MMV6TYTpko1Awxj+Sgb2+EMShAI4L+d33H+T7t2/kcjKSPpwesrCC7W9L1sJX1IbBLoENhJ+7s9SuAqDl3YuCBRQojbY22qaO59P2vZKQWemW+WC5EEbt8yi/GrrU5t73EMAbBOJ6fMliLNkesQh6AHBg/tL+hZxwBkyz7zjvnF9vdec2hLcg93ZDNhc64YnGyO0SbZ2iz4M4ioPYkv+egh8UVlbUifZ82YZyuWzvNE5UVBl7hZsBwJFwiK4XyYoSgX8akcg2o8mnoMxVxDs4Iw+DdovH5y1s0WbD5BiWyZsQR+YVXafoLxafc9oPjVdwbjF2FvcYEycDDokCKLO3WnsVyLM//q//SSa//8NRAEe0Cdpsn1KslbKo3Htturu0g8r7HbO94prHe8TrHrND2+ypQ88Qx1X7d9vfy3mI43TW19hqWLdElgWl/Hc57+/X7GTfV/FarfZny0JV56gFxFG7dpyPxtlwyR+uVdt/x+a7bX81hUUGVp30+TLnVvlS23y3+it2jTa7uLbnju3P2rO0Xf/Us3DsvJ46f237/Wu/X5vPb53j2hzUztXXjvFUmRfH3XpeD+yTtrU9dq2ajDh2rmpjbZX1NQCHC51TJ/PY5FDZFoGTYwK4fHA1PnJlLJVIQXtLA8lQk/oM7QwcNSHskxQnq01BlYK5tsDle6VQODZvX7fQfCJLbDUNniTcAzr3MJOCwzfcQcr0ZCWAw5MkudqEM5P0V1SE+Hf5zIcEZZuwyAZfMJJbAglfcxiiMKgpxNr6HTvANWNJx6/zFI+F4dX3jt3eHAU/zpNZ+qUmYKfdUGsyWvCr8ZqNRFxOAFdBP3RC1GHgcyHl5E5pxZE9Nl+l7MGlAma0UQneJtTKM1vbL+Y6NObsa+XdMYVdXq/t/J86J1V5EAD4SWaqcPNlbf47/C3L2Ox4789/IzSq12xBIft6lPMC+s5TGDh26OEeGDhA118FcCBA5YlEtlBBMunJqkLUidedqAG/yMDBalYmQqxHfAHgQCDEW0v48+wxcKCFyjOqox9lAQCHt1BZr8jAAQDHAok8JLiQ6NoiwKCJHE3qZCpNVlJ4i4XYloH6q2n8ch9bb9OYpNH9bdKDy+WJq6KFhiXJ8fk2AMcrKhDiGjsbRmCp8D3g+0B3iAc4HdhQRKRtszlEIMkmJtws0MDktzv0zQpP6najoojGoK+RszXo79mxTmPcS9zYgHLcLznjDTaOQLfJazEAYVVQdOSdzrZia1hQS5OIIThk7RJQxebr6HSq+F1BCuHceSC/SLTpnFiFC4EB+T5R5pX3jn9rJPtCS6koB3S+99tYNfdBXO8wqdiXKTHgn8l6WwNNgXnD2qjk9imWEDWWDoA6/L4MWFs1obY/0LX3ZKnags6+UVaN6BiT7I0yzUFIDM5YsMauS8pgCzC7Dao2ERLGCkLi1152cv6yk46V1eE+gEY84/tWedo7O5c+Av07kcvRWL5/+1auxmMZg+4Y1ZObNZPGTBx3kXjvy/X1JZPJCFoCwHE5nTEBTADHmzdy/eaNDEZaJbd4XMj6cSFPiyUDT0gyoBUDmCxsEuWMbArP7KMOsBmZJTrnbC+BpDeSEMqLc0YQyPP6SZaPj7ImO8SGchaJZwA32LYFCYERACKvBIT8+suvTDBMkcAAnTOeB884mzIZz3ZY1gYL1UtKe6xJcgYyTbK8grEJYAv2GAb1+ZoJi9nkQkYjrSDVZzs3UEBXFvdLWdwtyb7x0unK5U8/yPVPP8i7n36Q0eVMdgRBaLLoCQCO1ZzsGwC87AD6WK1lfvdAJo5+p5dYEzBH291OLgEIQc94MFmcn3MOoZegx7APsU+cCYY2EsAqaOuyXLPdCP6t1bDaEqZLgMvEkiBaFYxgO8ApSAC9ffuWyZX+wFkZzsiGAv2HCtw1WtmQTUrtbKzJZDaVzmAgO7RPMd2HJA2uif+Q5FoBZMhkz6t0CVjA+sxkOrtQGncLBMO0gz59fX1mSxwCN5YrgnrwAvPGl89f5Ne/fyKI42G+kPkj2omtWLU7ms6YrIItsFyi5cmcewf7dTIZk7EEYwcd/XCAxJLufTBdYD94hTXAG4+PC7mbz+XhEbp2I0+g1cb5R0/6Xe5lXlbi41oI6IPuHgkrJNK0HdtKlssl59xb2jgF+WQ04pjAruF2lYM48H2APHBeuh1l5KA8sD2glOcqhyiPDGjBhFkf98dzjgjgwHgAlsEaeIsZyjuvuLTWL6ovFbDh4Ey1/i0AHtgzEvOR699Ch6i+yTlv+mjUW6G9Smq/0rRo1d7PQfjS7qYMACCs0tIw6pdT7OI2W9vv2fi7zYvKZ7cH1G6NurDNlsWcIPHlny3jCq6rsdsI7PW2OxZ74H0K8yfaLJ7M9vs744Daqb53rYI2gAJKnRz96dLHcbso/iznqjGmIqlxyC/nuK3lAT8Xklul/xBthFP8nOp6uqnW4uPzng4iPuCblDZR2q82/tr4wMLTxrJS3UsBZFGueQIkl4lPA5p7osj3W7q+2X/JH9nzE3K7vHL+4zPt+cuW2UufKdhGmqfdTYbmxk77y8ZU87UjcIWfRwLfbCi3dJ0hjWwXr81zlWx8JGcd6Mz2Dkphr60oFfhBgH1qoUJ+Q75wXbxgcwC8AfABW6bgJ1qo2AugDegSfaGAAODGF34H4FJIcvhgqPDHuSXzElgcLXEMxiacYdojEKO7HZPqaFUCMOJo0JXLi5mMRyO5h62x3hAgSGDeTuRxuZDbuzvqtrvHuTG6CZnLoCug76GX3r99x2vAVkIbNjCduRxxAIf6mWIMDGpjR5mHfyvrgBYzQB+hFdx0NiNQFAxcu7Nz+fXTr/K3v/9dNmwr9ko7BcxnOu9+/E1vUDacEWCLdnzw38mgFto1E4hJBhD1Ff1vGQyX9aWzQGprRHzevE0DcjTPbNkkolmo5+exBDiWe/aYDCtla+lL1/RZTZ6q/nC/OZ+rNl0Xn5U+PAAzxrTSARNdry+Xl5dkg0ObHbC8+FxjT2Q9pfaptxApdURzTt1j9/Of57+p7/dj/E6aoGde28y43YQ2lABxXE8n8vbyQn734Tv57s2VXIyHMgQYlp8Hw8ZWtq8vsgX4w4pXCEwBYx3OM5hyliueTfgPOH/6N2VAALgd76me0rgAzBvdc2BAyYBXfx5//ljeEu0czD1aVjoIV4EfyvmZ4hoWb6COtggm58H8mQQaCG1MtYhI2c9KXRSv62vf2MeMrVsMgiytOj63FdMap7izFiwBwKEgD4s1mU0XgXKlHoh72XVVGm9oLbsH4IBPFHSX6wW1I93Pz60s4n0besyKLKL+bdgj4Yuc79Ra1dc/x1aO2TnJHkHoh/HJl1xOoiGRHDdCu0Zvv2K+7M//83/8agBHm/w5tA5Rrp9qK5d7tbTfy/k/JCfiPRvr0gJmq9la/l7b+Mt7lPZwbd5qc9a0A2Or3sNF2aV8KG2rxr3C+a+N89hYq9cuwIuNyLwXXafi6wz+9RyRa5i2ceP92hyXYz22vxp2tfuWESxSMSz3sgxt8doQm247D+nMHsg512zbU+zdQ987Zd8emvvatU+ea/ty2xn62uuUdmK598uxtu2bci0Onfu2ex47K/vrvZ97aMh5B5VW92FMqOX8bGJ84yD1i7GgMRYvNuWAL4yB8r3K0+ImrkzK66drh4JZtR80Uet/p469u/uSnvjYQrRt4IPCrOVLNWOn/VA2E0QJSEDHKlQ1m4FWE5q1TVwaI76JXFnF8dTGG5XVKYekvG7bvMXrHhNIKhsdvNF0Wsp5iAnAMiG/p9BDUMTHHZHcEcyhz4FXE5xwyEgojadjxlTb/J8ijGv3qgmTo/smHJ7SoGlbp701cNB0ULol+CY+0/7Y43rndfdw6v79csLMRU+qPIuC32n2GkqyadQ4U0F2yDWprJXjTJknI6C2nrX9Xjs3jfeYmMwgonhGo9CP164ZlM398+0MHMf22yE5cOqeL5+lLg+O4E8aBl+uMkzCPkv99EiHzmupYNuepZyfrwJwkHoV7Btg4QD7BiqDjX0DFdFWfd0EcDzJlvTpGk06BuBwBg4yciD4FoJLrPoPFRG4ZmbgsADhM8aBqt9FAnAAxHHPFir6cgDHdgsAB9ogPAcWDk1Gcj5xNFlikqtk3EIobdjkeBiIIzsihpnSwvMG/XLprDjQqpWBwwAcCgwwQtpUZNDsj63Vbxk2plVE6iRnfdCsRPVAiO4RBzWoQCR4BK0nQuPxLGPTrDTki/+98R0L7LbJd71z+C9WUFlEMoFsAv07r+cVJN4exhwTzLO3LVH5azdJjlwzuOOVMc29Z9UwBwAcpV7IAA7VCX7fEuDj34vvJ/1vldv7NcNNYFcE0TZlcAk0Sq6iZVY80hFHryug/YO1XQrPowE4FNihDA2pAsZay/i6MtBvrfO0ssyDvKFNkdkl+/bccQBH2sfGuKHGsyYNlHXDWiF5f2/Eb/hnZaxAe5Lz53weSAUNkhlL5PbRBqXTkWl/INfTqXz/5i3BGwB97LYb2T1t2D8dFZydLlpfdGU6HWvFJNgBLNE9GoxkOBjLxdUVW6igLQn2AQEci6U8r9YcC9k0el2yc2hA9YUtVgDMYPsSVEyCoYDJbbB6IAmhz4F9/7LekNFjOX+UDeUt2AyUeruDKsx+V9AaBeAAgBlAEQ5gAYLHEcCBz4C9AskRUIRDllN+WyseJBUon6y3tAc9AeLQ1ilIumwI2JlNLwg4UFl+LmfgX7ajt5yvZfmwkh2q5UZjefvHn+XN73+Uyw/vpD8Zy65zxkQCZfRqKU/rhaznc1mD2hyggOWaAJiXpxfpBuDQDhTSnY7Mri5ldnnBQDl26mq5JBiF7C3QQx48tMpDJHOWj0sydHBe1muPKVNeorUJmC9YAWzAP3wAyRtQnV9fX8t4MrKqSk1agaEDYAqsMxgxWAUMoAao3cHqMB6RfUP6WHtU0HZlNBgyWQMZh3MDnYrEDDYNwANg3hiRSn2q/e6TnaoyBi1BlH1jZe1T8HMlN59u5POvYN+4ldsvd7JA+5qVJsRQYTxg5fFAeoOePD2tZfO0JoACIA48F/4N3a0U4FoZrG1oNEgKcAVYSebzBand8XMJVpgX6GjVVy9oqaRKUOWLO8rWqgXnBiAOgJScRYOMMusV9ykYUiAXsaYKzOgn8AbeI3MX96ey1ADUgfeZxCPzi8kGBw4kzz6DxRQg0JNBH6wbeE5vJwTgBtofoXUK2rt1GYhnoN0BgPZv1TERwNEMgGc7zqdCZXLTHvCKzibwmw3FCxBIA2luYtzv4e3KXLr7+9BNZPQJOrJmXx6ziUt7+pi/YLWZyR5UuzD7xfH7pY2A3x3w63NVVhy63iwBHA0dY75zzVdwO7X0qaNPxb1k/5W6K/oCcW59fcvv7eu+ZoVh6ZPV/LaG3WGt9dwGqAE4fI7jtWrjaFgEB4K2tXlsfLcFwBHtlLj3G9fzJExxE3xeWeZCS73gG+/tw0gXXw7YbMe2uS1p6uNZ4n3Oc6s4XCPuSbU9ze82rG3bvmvcv/HcNoF7kfTmlcq9wvk1tgsHt+3JGFUb/K/cD0yoJpCtMl3wZcxSHmOiLDcGjmTDWmW/J/cBhHQGCLBWkIFDpZ4VTzuIA+CMZ+pZsnAAbAAbiG1TjH2Dfqd9xq6La3L8BiZ83j5bewaNf1B3seLfbFmuxSsBntPJRKaToczGQ7JpgV1q8bgkgATgQOgDyHu0Bvtyeyu38we5n8+pm9H6BeDXQV/bYUCHgnkNSfoJAJ9PT7Q9YG8BhEif9VWZOGAfawsNY7OzIirfu2QGM2Ag/HTYbgBZTi9mtANgk9zcfpFfP3+iT7sCkxtYAphkdrCfxX7O0QZO701Azesr5xYgDgUuGvjF2g/moq9Y7ex7OxTr0c729x0wYnGvvf1qVJZBdpZ6qdyfUS+WMrQh98L59kJB6ovE97l/6g7JPwXAeHq/LuFq+imO12UBbCbsD9jZWD+0fMO6EkRpII8EkrK24zVw+7582ocx2EkOAza/s/GOl5GorlFWQ8CBjfRh90KA8+V4LNcXU/npu/dk4LiejmXU60gHxS5kCnmRZwA44HcZ2wSY02jj4lzjHANYzrYwmlznlkBhhcDsVWYcrT+wFp7GkuMgDpUnTV+X8iY8TwRw8LwYgIOy1wEIRdLW1ymBNkwM0o/0zwYAB2Mz1i6vXPe45ty/HrMy3ZB9d9UVGpM18K9KXhfPxpSiQBEastbKl5/6BgBHkusO5szCnm1HXO9jvZW9UgE9thwmoa3kqoX5IOqO+G+C0gyUovGnZqGGqrigL01+pwK3mFguAKKNE0nXX237FDl2len3TLa/AofxrL/7D/+LjH/6/V5MvDzttfWuS4T8bk0Xl/NUyr5S1tX+3nZfn9tjYy3t09o4D9ngbfcvfYd4jXjPKMNb7a0EZPe20k3mQrep4vxUbZ9De6YFQFDzXw7N+d6a+h62L+n2b+Z44nt6/Bvp5r1C6tr9y/k9da9U98cec1aRZC/nKjzTb3FWjp2l2p6pfQfP1rZ+p77fdm5PGWP8zLFzGJ+p/Hft97ZrH5MzNZ++zWevjbntjB7bk/W/67vRLNTrG8NZLHjkuciHyPhI02WTTEmYDr+qnaViCzdPWGbP2htnan+mAy3v6593sIaf//gc8ZoNAMexRT+0yb5mIaIwqG2A9BBJQGbWgAgcgNHGQHREdhbG2KHr++TESSqfw3+PSqJNmRwSztG4OHaIS4VUE545SJJXpU1ZJqclVHBHAMdecMNAIR748rF70DcCOfLG2q80PmVt2+a7sUmDgI/XPKYMS4FxihFyyFAo92VpMLadj+aYc4LvmCFzyGhozlsTkFCbo3wvjy42E2/79rcrKwuGh+oXbTuB4HKs8v/tABxRDmlSMo+1do5qiuHwHPzrADhq8qa2p8p9lAJ0jUOhtfrNbHTzm4cUJr8Ykh1tBtu+LG7Km2Ny/+sBHOhBv1UAB18aYOPLW6hY5TYruJEAZIsAq+g5wMCBIFkJ4IjsBxHAkWSegTgQIHzevsjmBeNA+5aFLJ8eybpBFg62UDEAB5NNa44dlP8RwOEMARlliQCHBmi1ShfBipIVRc2SxHbj1JeJRdPow0PpZ3P/u6OS6TW1YrfcL8rAweQ4jR3dIw3nuBaoDlSprDi2wFQKqITbcFwNNg0dE+4FCnzVRfsMHBxLqjzOgQHdf3on/juycBwwWFysOPYwfddbtxTgDTrl6foGWDTAaNSfqqrYlJd31781kyZa/RIqxT1wkZEfeeR2TPW6TSrtJoDD9co+E0ceh8trrUBSudKU2+WUYfxJb1o1efPMR8BOThRa1CyXx0ZrOc2LM3Bk8IaCOLSa3M0/3cu+xjq/ZL1A0pbBfq3A1Kprr5q1gHuROMihxQB2jYEf62Ouz6xBpwTm4PpDzjijjlWXsSUJmH9x/zPpnnXlHJ/dai9dXgvgjQ6CjghOvsjgrCOTXl/ezGby7vJSvru6ZjuV59VKduhR/byVy4upXFxMtV0D2koMezJGwhsUyQz8d2UympKJAn3LkXSHbsY8rMCUgeq0zRMDaQOANyj/0IrkWSmK0QZlrSwYYHsQ3MfanbDaFbIANvb2WV4IalgRgLDdbAVyHQF+sGqAfQN9qpFoQO/tLzef5e7LLYPHWDsEldEewz8P0AfAeesNWrEYgMMSrd6LOuo8VmLKqzJOILnCtlQi08lMRsMxnwvxytdzBabAL1g/bmS1eJLucCKjyyv5/i9/JoBj9OZSusMB1wMMSevVgmwSz+uVrBePssFrviRzCeaHjAwvWqWG83YOhoTBgOANMFyQ8eL1lSAYpXN+prliO1jp8K0/8vxB+9UvHASDVjuWQEF/ccwLE0mbNfcY/ja7uGDV7uUFwCrKUuGBeQUfrNneBvqSAAMwkQDkQ2aUQQJwAJwBunNWJXY6ymhhlPJ8LnyX6zmU0XhEphQk8xnUNRYdVKSj2nELivflSjaLhSzmeD3K518+y6dfbuT+9oH08MulJp9wnnlvjB101jgHu2d53T0bC8VARmOASgA8UgYO7eE+ZNWxVju/sMp4Trp4BW88LhasuD6zNiPUW2Q5dpp2BdEoC5e2UCH4wiLzWpu905ZAG7CdIKmwI3ADSTKlIFcQE84ZQR3GxMGKa2Pz8CrOlBBxPWGAuoaPYlXkODts/0OQypBth7oAb4DunmdUARz83QPtrJSMTE58uszml3Rnjf5XTxDGkkF89t0y8cCgeGbgMFWtukwVSVIRZeI52hzanijL4DZfsM3/w/ulf1fz98r3HMCRBlkAOA75Cn5Ptwlx7ZhExjV9/pza3yub43O4CVD67dk+aYJh8X4toRT91Tgfbm+USdDSn2zzd/370R855IeUfihT4x6UtfndiyHYBeO81PzlvWDzAZut7U9tDBz+fD53HGPcwwfAG7rhc4V8ze9UW9YDek0ftTFWTyDu2SLGDLMXz86FE1banWywGOsq7bra3o5r3Dhr5bMHP/vQEpR7Ab87EysvUbD8lDKiOQa3pxQQm5gyjKEht8HT6yozlzGOmCjy8wldQH0G0AABHLZ2Cm1WW9EAIgBwKLuGgjQigENBHABRGksHPwv2CY8zqs0JGwrLn1hBoLugJwhENkDN7oUsUgDiXswmcjWbEPQH/Qv2DYBAwIwGfdAfDmW5WiuA4+Fe7h4eZIW2XtsnbbPVH6odBcDseUdZua7fcF/Afru5uZHb21sFeJ6dEcyBMYLdgzZ1bM1gMlyBsqoT8D3oIrS4m0wnMplMZTSZyv38Qb7c3cr9/FEeFkvqWIVJqA8jBryGzPQ2NWS6PD9TgC6BJJmJSf1LtYnxM62n2ZsvZKpssi2rbY/33QWzs0bHyn3lZuGA+g75YJXxoFIf1fSTv1fK4SgLDgI49PAF/ymDCdVeaQdwlGe5oV/iOQCY25i8wKAC8Cv2E2QiW9URpLxN8IGsr5yhsJn4bt639OANytCgmDJfuJT30V4x5h1lMNQzfy6vMhsN5HIykZ8+vJePb9/IW7DT9Lty/rolOyB8L7RDAgOHz5Szp+IMYG7pE9gLtiKT7LS/hbZkD59L9RTqi9P3TbaQ/p6LD83TDNXsLsP8XEcAh+oUK5+rJG1DiC0xcDBi4WsYwLIK4DDGkEIIN+RqBH5YLCiHQZRdQ8+7Bogaa8r7KoCDvv2Z+jXcqgmQ0oxXxKGU9pr+zQAiJQNHiKU4gCPpL7OT3bfPLBy+Wi1ayIBPbsuW+rF2bjxOklEsTTBhaftU7+zj9bVOEQk/47r3OJdW9PDT//A/yejH3zXs2JqObtPbx0yh2lq0XauUf+W1a7Z1nJf6uu+PsLQta9+r3evYHByT1/G+tXG7HdS0TzT+pbFVay8dfrp9Ve6P0gaqrlMFkByf+9B8R5utZr+V4zqku8pr1fZ6be7bxvo14/6We8W5/JZ9cuzMfOvf4xzVxtU2L8ee4di+r433FBlyaE8cW8O2Pde274/tv2hHlc9T86sOyaZDY1f/o+lMxeuXvtOhvRblhJ+3Y/7VqTK1Nl+H1vnQHP2bBXA0NouZPhq410A9X6TO1SBR0yHI03HKZJUTFH+vLfIhZRg3WG3DnyL8a8qo3LjN++RRlpusobCMhs7fKyt10zXNufd58LltzL2tQZ6rbwNwuLA4NC81ZVKbo7hW6XonsGb492rr2iYw4twcUwrN654G4KgZom2CNSfiCyRmQDTn5zCHy1gtspJ1SgB9B/fX7+yzcGggvkStejJQx/A1xmWb4Es2UAHgOLZn0nwbZdG+DPjnA3CUxlV1Tx6Zn9JYqMowxi7+5QAcNUOwXOOagvtWAAdAHGg/kgJs3em/wQAAIABJREFUAHA8IXmnCUe8HMDxvMktVGzH7rVQoeNviRFUmTNxhp9wms2ZRxYwyhU8D2mySd+v1K9PLxjTWtZPqABeyMNmIXMANzaZgQOBOLwA4EDCcZcYOEAdawlmCy4h4auF/d7uAQAOk6VJMGm0kuO0Cgz9PQA9co47bLl4dgOII1UNZVRp+lcKdHInq88bg1AOYjA6r7wvcgBNqeOVSjyle+wfmSkoVwA7gENljQUWPOSU7m2IVZNJOoxcceEBOx+v5Rj2RHMKSXnQIgSyvX1KSrqnNVGnPKJic8Whx0l8rqNnHwPaRdAGMtTWkj81EmnjNRnqAUgDb2S51wSwaKzSK4yawX+nZ+MdPFjESnST3x7crSgx1QFxnjURuL/mfKcImOYEiHGNpmfLNkkLgMODTzF7yEfMyUNd+9zPG0l7Vv+lALD1qw2MMI09EiqFGrKtAeDQShoeUN6/ycDBgA3uZziP5yeAM1CJ2WNrJCTVfS+hdRPAEwSnPT/L6Lwnl8MRW6e8u7iQ2XgkL2iHcXcn/U5HJsO+zKbKwIGkANo+DAHgQE/1GSokUZHZkenkQi6mlwy84z3sYbBUAGgBlgTcq4vkAlgyrCcyZega4I6tsnBARiGJ2AMAAOwAfQ3uQf6huu1pK9vlWrbLlawelwSyadsHbZ8CtofesM/vIhHw6Zdf5cvNDa+B31EZiLFpawi0seowgQL5DdDD9gkBZpUVpCEPtoXqFN13CjgAC8cLPz0dzwgYgVxHIPJFVD+s0apkBaDBq8yu38nldx/k+7/8Sa5/+ii96VjO+l1WiQJ0sVg8yMtmLa/QJ8slQQlopbJ51NYzCmBRgBCSCz2AG8CMMpvJaDJWkIu1jNG13RKw4fS6hH5AdgCE8PAgj/NHZTx5Qh9y0Dh3yZqigNiOLNcrWa1XCUhzBWaVC7QfGRFEgPlA0Jr6z9gjyPYCSnRUHGINANwgqKYn52i5MuhzrbBOCiwRZTMBMMeqG8H+gO8hUYRkEpgxWM1HmaS6CZTWACTi3mD9AEgIbWbub+8I3gADx+N8KYvFSp428MvOZIDWOQBD9LoE4YDBo9tDwgiJh56yXBDAoGCFfh8ApZGOo9dncg1gyLv7e9LO49rLJRg8NgQZet9wiAYkkFh9bWAuJFcI3LBKTATeDYqjwH+25NEKTjwlQBkAVRDAgfmwljR6/sDKgfH2km3R8Y6B1EXGrGUJXU0QaGCQIAxL/mONUDHbH+gcg4EDz46zcXaurW6UUQaJPoA4LFHGhI+Xg7juDK1OUhrBbYKs272Ni9s5znDEtdWoR05gkIGjCQJxiKRXOzbNkiyTo+3rbQ1iZUrNlzpmQ7b5XzWfkDKanWoCE6TZ2qW/5v5NtPc8oegADtcLXnHtz+eyUZ8R9lwTDF+a5T7W9KyNNhhqwzg415m8/B41PzNeLz5H6WvUfLC0drVkUyqY2fff4rWcQS7kR1V+h8Ri6S/sPUeL6+JA1Yo50v5WMf9lLCH7sjZGv5LF+vzzpf+vFl9uC+h2VgoRVu7La5FZIp+L5gkpmCiMKSJ+L7Fa2pwSa+8xrgJAXc55bZJiLCQn24o9yzPf2EF7l6rFJGgjGOsUfZLKPmhWmQU2SEvmEtROJg+N7zkoVwOuOv+s0Q7+Dv8dzjbkviartU0KARcmi5lTIxOHgvsI9njR9ijuX4JdAoADADgAolQAhwI9eL0U71Kb05Pi3m4AP5sADq3aho6bjIZydTmTN5cXes7BZLVF8dkrdQ50HlivwFgBPXfL1wNbqqAVJ3Qc9OHFxQWZm/A8s8lU3r97R9sQc/Tp0yeCOODP4j+wVRFkAo4I+FRIZHN9A8DbAYEEonRo9wFoOyYDl7ZRw5gW66Xc3N3L3f1cNpwPZ0RQ3QQbBiwiZP7YbpX1o3PO7wLAAT8e+jaa88qqATtOqxDpi5+d08bSNc/V8w7g0O+YPWgtIxo2igod91Aa+9f39qHzUo2z2FWi/It+p/uz7mc1ZbDOt/sqfsa1IEKt2iSKDsjeKEtdlsGmIIiagFe0oFPQK36HjYe9hT0K8Azm1P0zP1+xJblfv5SbkdlSxxl8XJdNzrwZ9SyfKzNKpmdkq8tnMtYBjIWWQhejofz43Xv5+P6NfLi+kgns1pcnttvAC3uKZ4/rCoZVtadgm7EQAi0N2Q5J/QgAjLHNMQdkTWMbSAXyUobQJguxlMCemfaGmURJltkezfaTtqH1z1vzOoe42lyngEdjH3prmWR3RMCbATiqiq6I/6TYfQRw4IuppbUycKQq31Sv5TGWJgOHAk10N5NR2f6Ldtb+/siKVN00bRPI/8yPTsUP8KMDcMtbiumdXEPE+6YRWOmGjg9jgAjIMTvENZqFLY1xhn2ZxlI50/GMVec/kVTFCFb4ZGLiUH8Pc/HDf/cfZPTDT/qEJZCmGEP1nie8ecx+Ltcx2rvx8m12dpQNpf6vDa+Mn8Z5jXZY7btt16/Z+sfeSzuzsNFi7Cm1frezHPNh7rPV9n95DlqXqWJj187VsbnYP3d1n6vNJ6rt7WPP0HatQ/vk2H3azljtmm33OWUPnnBsvukjh/bvKX5quSePypyWUdbs8Laz6LKn9vPQJNT2R9ueOfUslvc7VXbFsZf/bsiwrHzS226r1X4em7M2W7H0Fw/tyXJflDbmMbkb5W9tv/ybBHBUN4pXgUUAhwXrUsLFhHWUm4eM8pqQj8Z5uTClg39oM8XNUW7UYwf3FKe8ufCW8AlOQKkoqJxCz794j737WXKEzlAwumoAjkzPVgdwxDlrEwDH5qdNQJy6+UsjIgbk2gRc20E7JnRqh7m5b44DOGrXOHZf9Y7NHA5Vdfv7P7PZNARY8q4zYlu/G6peHJ1qAA78PRk99BQ8PfBtAI660ZAp+OMc1PZMKZDbheU/L4DjFOvg2FloKKaaQ/WvAOAo5dYxJY/PfzOAw+hXERBar42BgwAOpY1Hog4JQLBvRAaOVC3BgJ/uT6/a0ERJTxMkTJScFwCODHJwPRBbqCAo+PSykc0zqnaXCuAgA4eBN/hzJcsVknAbBXAgiUs6UANvEMCBhgpWtaAF/prkYx913e8N29+SLDWZnejVib8qERPN85scFiOXT/IigDGwZhpIzQnzaPxEFoqcEPegmldmWruJ4iB4cD61WrIKEZ5Ttm+xOgxQ9AYAh+87f37FXDSd9sbedOaQmj4s6LYjnSb3c6ga4XrE38P1LBbKivK8LpY8M1HcDBra54ziFLqYz+2BoFBdzWextPW+0av7JRp2vj6lfbIn+xNgBGdCzwWTeValVNpDaRRWzeaJwCx7I2VxWjG9DON3XgUZwR2uT7xNRrN9CqhfdT61MiI/a37uOE63SbyvtgJ6PfCfEwClIRws/DSX9g9WifEZLcHAgIwjgtK1NQANxg8COMDAQQCHSK/TZwKfCX0DGKMNCgAXAEOAgWPaHcg1qs+++yDXs6n0zs9kNZ/Ll8+f5HI6kfdv38po0JNhv8cgPar/x6O+TCZjsj+AIaHP6s4LuZhdMtmNIDqT+6DVBkPBZsOBIdg5ZOAfTCEvslotZb1cyO7pmcACPAPmHEwaABMgeY0nxvMBHEcZu1wRxLFZrslwgQQ0gRtog2GgBswf1uPzr5/k9suX1FtdARwDpd62nsteLYuAK+mPvRIUctkov309PImzBYCAclQr1iejGRPgSIq/nr3K9uVJlku0b1kImLtfXzry7uNP8v6nn+TDn3+Wi4/fydmoLzuyWLxoq5f5g7w+bWSH1lgG4Fjc3hPIgVY4oH7ersH88cyk0HA6lunlBRMuAM2kHsuoGsaL8h5zChCHvhBMx3MCwLFAi5Yn6AMkQaydBhhB5IwAhMVyKcvVkm1FUAl7/eZaLqYztrXBiWDyyMAb1IObDat4vUWOtuHoy1mvK4KkyKBPNg6sFUAcr8/KUkLWlednBnyRIAIQBwCOXj+39FDZZpIIVNZo7QK9uwa7yUKWD49ye/NFbj4DvHErXz7fynK5ob5+2QJc0SN4B3sE6/XyuuUaDUd9GY1B+w1WENXH/gKgYzQaS7fbl845aOWXMp8/yu0tEkgPvDao56GXmSagnFBJhb2h62Q91xno1wpngiGQOqBPgz235fnk+d3tmEgDSAr3J1DDABwYlwOo8L4mSJwPSO+c2ilZshHvxmciYx3kLJl0cMb6CpIBiAMV1QSWoipSkxJqm+CFRJjKQ+wPAFayTG8yZTT5tCKLlQFCMWZLXLBtlekdD/J78N6ypOk+ZbCiZpfW/DCl099n4NjXZ81EMu53yK+jajlEtW32VPkZ15Hu+/l94uccwNFg/2lJmOs+MtYnfCbGVA0UWn2OEgxr+6esAKzp97a52/fxmgDP8ns+h7W1jHZUzef05y6vuRdDCB/w63gswf8EZqjadWrjPfTeId94zzYK6aL4rHFf+XyWAI5jcxPXLHvCOvJyL/g8RtuaezK1lotsO9nW9ar9eC4PnYc4Zi9Oq80XZEPT6Wi2o/D5L2MT8TnSPiyeNz27rXeClhnLWT5LGcARY01ui4XOQiqmbFD+fQVxAJyhP7Wdhyb8aM8YixbA+PgMXgRqACS42dBnWxPI8SRrY4BUsIeC+Dn3AMg6gMPApbRdzs6lj9ZlJq8V9/hKwB9Y064vL+TN1aUxuGmik/YBmAL6A5nOptRb88cFQRxfAFicP8h8uRAUFvS6fbbII4DjZUc2jvdv35GVC3oL4I3Pnz+nFioO0FTb1UCETOI2GfrSWTyz1mFDMGKBhWMms9kFbSU8++cvtwRxoG0ZGEoAiNHRC3UangFAC8yptkM8J9iWjGkA6j5vOX90jay9R2RY0VYvrp8zSLxslagslQp9SDLHNoZ7Gd48pynfdPOVPlJNBtTOa3n28znIPnZNRsWz1vCjQxFPPFttsiyeOweFOoPXeDwhiIO2CeYQbeUATjL2E8QbzNVWwKEBozK4pNl6wp+1BHA04w+cpWT/5Gez4g1Lu+t8qz0CexMAYNpaAAx1zwhU/+G7d/LDu7d8TQc9OXsGgEMZ0VhAk86xnRvYzdZKhXYlzrEX9IBx0AAcDgQHWETbHDnzpLc+yXuoqX+t/Z4zZ1osqRZ/4dl3WLRWO7SrqgCiiPomFeegPZEBsBpyO8RJ3E8i+3EA23L+WaThAA0DbPl3GR8yUE0Cn8AfM4CRgfvbABxx/3khi8Y3gv2mqCT9j75PYK+0tiJpn5At04DulRmL+pL2ttl8LNpQBIfGno1VvNSj6UwFHcHPMMbmQ9y3PdsWz3ZxkiEp1OZMLQ1GMo0dfPxv/0cZfvyxdT+UurRN7sQL1L7jz17Ksqb8y7mBml1ae++YLGq7Tnw/js3Hc+he7YdH/1KzdQ/NW5wvl0UZJJ1bqMSzHe3/8lnKOa6tRz4VTbsvXuuYj9M4b4dkSsucHJvjY9dvG+s/Ou5je/5rrn9sr/xL/r1t3F+zDqeOt23tok9QnrXoIxyb45ocaZMFXyNj2uRYee1WGdwCLEzPWhQR+nUj80b8d7kXyzmKIC78re2sH1q3Q+eoTZbV9FPbHP3mAI5DSqRtsUsBvD9YT2dkpg06eDBGnTo7VON+LYDDx1wa23Eiy8k+Nvltgv6UTeBG2ikbOdQ48+OlwvJx0ugPifc4/nLj8hrmrNZZN7Qvpd4rG//ldWpC45jwqf29dgiOzX806OI61gyK0jCoPUdN+LRdqyYY/B7mz2TqY/WBEhq/zUBrHOoCvc89oBDqPSNnf57aaBs9HOKYaLujUwSaw6DMG6Ga25JtXkHO+pJKNcEpcqEq7CyB8DVCrZQn+3Pwrw/gaJMPtXlKVWmxHxeS/HnJq6Li8F76uhYqx5RvHHc0JBCYGU8nydFnaTpqcV83sts9ydnuGVkpJhJRvfz8rC1UXr4CwBEZOLz6kY0hkJQMySFUuaJC2d9DckTbAcVkujFAmD7JDByo6kLV1lMDwMH2KYl9YyVzADjWa1LksirkWVuoNAEcRgkaAAMqT41i1GKpKRTgvdJSAiayLNi5tc94hUcyaiwRnhwUSz/ls6ZBhxTcZRLWqn3L3nGMgnqbEnP8deE1MOm6wPVCAQxR2cc6GE28NSp9FcTh49REr/5Xc8KUFlkDvqVsYDbFKrjKfeuV8eFL6R68TwBslM9aHjI68QRFOBtKCeBgmNFoW7Vcm5+1oIMHbjKgpXmgY4VWfsYM1vTnbzNEo9zz4KYCNhS84e1K3FDdm8cYnEmQkhoDh4PscvDKqeyoIw2UlPWT0VUSrKHjUDBJTizq2C05a4DSmh8bARwanNQApSdWlTUj79U0V8XF4vtNAEcAVjmog/IL71uLFGPQeUELlRdUM3a5jxCwVHCxVloioCgvO0GN5OVwLG9nM/nh/XuZDAbyvF7L/P5Obj9/lo8fvpM///EPsnvZirw8yxBVdgNUYE5lgj7Rk5GMp1OZTmeC4O14NNG1lDMDuIGBYsX7d87QC1pZNQjI2D6x5cViPpczgAjQOsLBE9bKAZVrWl3+LFskzNFiYrmRZ7RR2YAS+0WT/khEo2ITY7mY8d6g7kabEIAjvEoQ8h+JcewOVtQZtTNAN043y3YVHU1kMwjN/If2zlY7y75nYBMk5MejKQEcaIv1KqimXbPNBpgaZIeWFCP58Y9/ku9//oNc/vCdjN5eydmwJ69nYKB4kvUSbBFz2YEB5Hkrq8eFrNFL/v6e7WIQ+AXgAc8M0ACSEePZTC6vr8jCQcYTygxNZ7B9C8AFZOLQADReYLoA08jD/QPnxy0s7HfMIcAtSCptNluC/9abFRM6F5dTub6+JmiHrVrYTsRamGBNrPc3aLOxP7SVTEd2nXPZIRDc7Sh4YzySLgA+vS7b3yjryRPXgqwdACYYIAdtVMhY0esZkFBZZxT0sea+AoPI0tqZ3Pz6WT79/Ve5/fIgd3dgFwHI4xk1lkw6AYQCkAb+Q9sUgCfGU/RrH8lgqAAOigfoarJToK3ISNtovYo8ACQClo+HBya3Xl4U+MhWQaCPxxzYmcfcsPIaPuFuJ91zVAYrgIOgIFSm0m9UfQygDXI/PJsAVwDUhpYvAHKwXUovtU1B73W0YMFnczA3+z++R12Guo3Be3NPgwEMLwNwGKCGAA4CNbq5f7m1KHSAHQZpqimDFxiEjwwcuY5RdWZOrmR73SoX7bvUv1qiqTrQWL2SXqoELcrgT1swKAI4at8pdVabz1AzbJMtUxmfEiY1iwlqfj3eK/0CB3CU149+XrJPAutncL3cYEmJjPLZk2+dgByqq+I9/TvRhz0WN6itQ80/jbZ5thGbjCvRDojXqPnUcX2i31zzF9oAHG17qLz2vn3StA/b9lTDfuRGb+4q3wvlGiDxqS0PDcwZbNG4p0obFX87BcAR7Tef2wjgiOvjf6eVHYHEoVijdlYac2jPXY6dnzHbPH++DuAo71HbY61JzBYAh8+f2nL7II40/+ZXmMGuDJShuhmfQ7W+AzkAKHh+BSOTtgkAbF7lEkAYABs8U68DsLFC28v1RpYAJyIZjGIBZ/PAmIy6HzqJLVQIJFXbzn1N6A8yAzg7ouysJVhfLmZTtsTDmMmWRWYA9b2gI9CyBPIYbV1gv3y5vZMv93dyP58zMQv9AFtv0B9SR6HNGNqowDYYj4ayWCzYZgyAx/V6rfoWzwnAMPWrJnQJwnY/xHxk7n8BWxoAjANl4RhrG5U+W7H15fPtrXy5u5dHzBNtBzCvaHsz6DSwP+AqWnxuNhuYRgD8tEIGAjaMicplgQMKXF82ZbW6lm7j87O0BzMrSwIeWTij9H/zflVdfSwmeSyu6Hs1n0HVzeX38Hupd0r5WZNXxz5DOwnt7qzlDWwltE4ZDkZ8HxMM8AZsToB4nJHQi0Iy6LDeQqV5vq0SoQJ80Xl0Vko9HxnIqrZInBPYKmq7Pkmvq2Ch3rnIuN+TH96/5eunD9/JbNAX2W4I4DiH3WkADspKsv0oPAe2FOYAfgU+g2fFvsfLk+vun3tbRgVyGIgjxUq1hYr7QIyT83MZz+athkr9kH7HiY4tV4J+2Vtjj4EU7MiICThg1331Pf0XCuYUvGCFDgydODjDf8LedSqRzNymtl1oVWugrhQfKBg4avK+PFPpGQkWs/8oU0JLW48bxZ+p3WAzxuMy3S+l7CnGYmEFRh7HiACOmJxLNkVxDiMALBbvlDq8fO6AVVEZ4ixvCcCh32CLIPvv+//mv5fh9z+UlzL1VQf6HLOFanZgaaPVbtg8ix7rz5+s2qlpKSPTbYzx1K/j8aTSNnA7qzohFUBb23PU5ujYvNnqZNac1Lqo8KMKFrl43Tj3bf/mPioGXtMpx8Z76Pp7e7NiA7b5A/l45lHW9lR5Bk/Ri+UZaturbeMv71lb/7axtu2pf6n329bza9bh1LHW7PdyXmr2yKlrWJOFpS3zLTImfueUZ/jafaL+wD4oz/2sSEZQu38pIw8BuQ7JSx93bQ3i32q26KE5qo759vYm54kKQVAO8tBmrBmjhxag7SHj5snXzKwByQB1Jo7fEMBRu7ePIT57nPhjyqic9FOFZZlUKeerFHa15EYcZwng8O9Xn8UogREIawI4HL3tQJqUYuPwyg3ZtkGPKcJDQvrQoYjKqSZwSueopqRqRvohRXKqIEpzkViLc+JVr98MzBxSfjGOkceWjamasdYwRDzLbV9uQjYcBMLZMScs0w7S+Lcei3Gu9FJNg642N23npVW5pJ5WTYPjH7v2aQCObzUWjhlncZ/WBPb+HFl7BJ9f3zr79rPupBYATfO63w7gOHSPcs5+GwAH2DbQlxjUtqgIBzgC7z2xQhwJqdSqgE6UBhAigAPjqAE4mCRJjrABOWyiGDxgb2al9UXQbvOsLVQ2m4UsNkvJAA4Fb4CBw4OBSGiCoh0ADvYBZqLJg8IaiMjtOiwoxWiQOatW0JGYKyyqkM6dCjA7dgoU0GRCBj/oXrSUk1fDZFLKXI+YqA4sCOfFFKFVCf1z6+8ZZalWZHg/68Dw41UJLhm8osVYFhqJIm6qJjCFQYl4jYTM1OfJwXV7bge2FQAOprI4MT7OImAQq2wjgIML5GwMe6cntbChNNGC6JwQiwEgB95g/RKAA3stAlrsC3uoLGNqSULDpjomkAJ4NTImeQCHz+/FQWcZvEEGGjqyNpYwT6pjon7n4lsv4py4dJYOZ47Js1S0XwkJAgesOHgDrBsOJonBJQcmeg/brPfMSOf5USYMbZ2AAK/229bVtiClVe35dVxs+pZI+hf/MOaEpI8TUFWBILqXLIiMvwEEgW2FJAGSy0aiQ0YdYwPBNbUqTFh5Nux25XoylbezC3l3dUX2jQXYGdBi4+Fefv7dT/Lv//IXWS8eZbNaynQ4lNl4ItfXl0yId4d9guIuLq5kNBqxkp9jAD04WYk2SvH9+qqtH3p49QnoQOsUtvK4nzNIis8wwGmJfKW/7hjYA59f8wXwxssa8kzZI3aoggPl9mQs09mMAA6AE+7v7wkOQOIAsoeBZgIIlNWDbahQkcm1euF8ItTo7VcAxsDBYMKEbS6MUYVJFDTheLUAtlJHoyKVrWle0ZJlLQ/zOZkaOt2R9IcX8vM//UV+/OMfZfDmQnoXEzkf9rmLN2sFIqxXS9mBiWG7TWuweVzIdr3muFjJCAYStPR6fpbZxYVcvb1maxAwoJBJwxgcSAPvAI6tglOgizDna+iG+znnyOcYLTPw3GDG2G5fZL2Cflsz4YH5nF1O5erqUkYjtMbRdi7a8xvzu1Gg0uurTFCBORpp/2xUJOKsQ6/1u9ID08N4QpAL9NwTABZrVMQCZLEjO4YyqSijCtYUySLIhjMme5ReBnsHc7VagL1lKfOHOZ/n0y+f5Je//iIP90ggLeUJAJHnVzJosB3KeCzdXodnEQF/vADemM6UQQYADgIXLUnV6aCdSp9JNwBBQNt+e3cvc7RsWa0TYxDAKNDLoIoniIPgDejZF5Vb2HudnvS62tYHQXgmg1BN/fLM6kC80MoFFcxIijGpBkBHB/TkXRmCDQRz0+vyHJ0TNKuK0WVI7Lnq4hL7PgM4+loZS/AGAEoK4CALB1rb2HxrK5gI8POqaQUzqUDLQXoCIL2lWtLrQfqacIMsVN8PiUUzFwL4I4M3zJaIfpxiQPJ/DiRNpn6zOYJpWLNB1W7C/UvfubR//e+n+solvXHT10sdr6quxiGb3sGgMXDjtm6MA2C8DV8y6DZ+rmgPsvd8ey1UcDaaCa/yvtVx5w2XkzXhqU/xTfd9uLiHnP4/B8X8udXM/LpEgCdP/A7u2p3iLzWARi3gy705Si00QtKhiK6X8Z3EKHl2Rp3CBGjesHutQeM903FJdOvh6Nhclb4Zfo/AFrPUq3PLz1YAHKfMH9fLHqTqOyc/Ihiaafj1ZFPtgOn+bwZRfS+bUZaFSrLXFarsLQwdxKGxJ4s5pQputUGVrn+fTYL+mgELyJRhTBxkFXQQB0AYSPoCwLF9DgCOtQI4kAgGMwdBm9o+Bd/3bUdWCIwLNifBm9qyodNRkC7XEKBAtq7rynDQZys8tEHrnp8RCOjtHWAjkCGNLeZ6BGA+gHHq7k5uvtwSxEE8Mhg+0N6rhzZnA9o90B0AcaDFGhgu4G9++fKFIFboPMwnfGTYpQREstr+lT4IW59Y8pEyGjYY2KYAWgQLx2jMF8C5YBu7ubuTLw/3sgC7JHxutksBgwkYFboEs2qbljN5QWs2MHF06RBpiwtjhuO9DJCIf7NdDpL1FlMq9xSAiNr6JhfsOetZiltpiX6qYyo6L7ry5M/kSzf8rGYRWpRtx2Le3taxLS7Z8JMLNqdanKb8fJKVITavjCd97hm8AOYBsMfPF2w7gjhgqxvjp/tpSX7HgguLGe3rmBg3CIwnSVZ4wqTJ1Oz7yWAcCm4wBg7Ebbwd3f9P3ps2uZbkWGIIRgTX2OPCXLWMAAAgAElEQVTtmVVdNW3TrX8htUYyyUaj//9d6urKfFts3Jeg7BwA7rhOvyRfZtWYuifTaC+CQd7r1x0OwIGDgzPZSv/8VD7c38mnd/fyx4/v5QpMfWhp97rm+YRrzfOG7j/44NxzbCFzpmcfnBc2G22BNJsZqNqA91u0ZdRWenwZgIPLr26igTes3R1AvPhM8pXwd32vjA0r9jUzDycZSL6XxQ+CE4U/5es4CENtfxXAEauOnQHZwRspCX1Cvz/JbWCwpK/SiBFFAAf+lk/w/v2WsGKj0FB1up6Dk35v+D0ZwBELYdLPDt4wf6mUvRi74HwloB5qIFTva9tJLYjZqax2YEWwu8nWmg1VGbAymcigUTVswZan1lPNVn3pTKArIR/+9/8m/fcK4Njnd8bbHWvL23RH272OyZvs6t7dZOi+sZa+ZNXPaPEb2z4bdXHUhfvnqWwHp+vh18o+XgYylWOP/nh85tq8l3Ne85Zq+Y19z9B2n5poHnvtY8ZeXr92dvs9467tg7bzYe1Z22T0mM/+PT/TNifx/TYdcEg31P5+jHxEuaidL30+2tZkn39SynzbvaqqdN/5oNCVbbLhNqF5ffdHsr6NoI0MXt0910Y943PVBuDY90wN/agXrZ7td3yJil4sdWJNR54cC+A4tGkPCVnt+22LszNwO7CxI2ls6QHHLtKYmmD8VgaOUqB3nIoDFC4737dgX3KaK4a8TUHWABztiq49kOLfcQCH98jcZww5XqP0ZxLTaPe84iAeMkqD/luUxj5n5EcNSpSdxjgtWBDXoubUlBur/MwhpXaMA5Wv6Y5Fs63JXuXM5/BMbd0klWtQOkHxgJvYHQoFotfIyqc5L0oJHf9+yPnbZzxrDkj6fGgncczcH+fgHAZwHDKqh5yBffpyn+Gs3rdsqWEXqN3jGMOuX/99AI5SztvuiwTVcDQ0gJIlhNhXeiHb1xUZOLava9miJ3DBwMGgz8rap4DWFlVRSKaxjQqSXQsDcIDNIyfnNaCGOFVon2JVxQBxZAYO/dmTxmXvd6/+QFCQQREDcCwOADimM1RzIRG3YsLNK35RfdwAcNiYXdfqHGrim2uLwIStVU72W6A/VMs2qFgKJo68v1NoOACt9D3+x3s7c0WIsSYAhzpFpOS1ZKoHXDOAw5kOjMe80eU3P5POdzMgwiFYdZY/e9on2Vg1AtsYD/vPc4wZ7NEAuBlVscZUvGLIniWBVjJIQ+PCdl2sRQKyGP1v2PjsFZtAKQbg8HXxmGIKEFnPWcRO2bpHE3BMwrGCJ/+9TIs5+MSfKwe6A4U758HWMlSIeOIjubbHADjSXjKgBlfGkAkZFhFAh87AoYkoE6gi++dKyzoGW5CJLVMYvFXmBYA6KBvWPoVJV/ZILxhf7HJM6jMpawCO17XuGGvVsQUlhj2PV1EmqfeEhsIy0udcl1CuU5VQrCiysSB53wD8gCVBQQoAdrAax1gYTnCdzSvBGBeDAcEbN6ig7PVku17L88MjGQ7AuPEPP/8s//SP/0hGDoA6bi4v5fbqSu7ubwngODk7ZQuV0ZW2EEEwn6wDAJkBHEHwBhK3J0xCk0ng7Iy6Em1CFMDxzDYSAJU540KkJca1oL8WM2VdAIAD3yeoAvuDCYU+24kATALa7fF4LI8PD6n62JleoHPpd56ccG4Wc23DgntTR5MS+ZwAO7QWwn8OyGGbD6/ashy29/7GsyOIi+ckuA4giZexPL68SHdwJcPLe/nzP/+zfPrzn0QGXekMenI+6lOephOADeZkJNnguRYLefr+XcaPjwQ4AIiBzAnGyd7alki6urmW2/s7Jt8xZmdZoR3BvNCOwZ4BJKD6YzJ+YauWJwA45jM5P+8ymY+EBxP652h9s5H5XCsmIYuDy6EML4dydXkpPQBFGJRfMzlCkJJ9DpKLalnMBVJJr0ig4E1UOA76ZEg5HwxVtYOxYjqX1WzBRCCSOD3MCVg6wLzR1TYq7BPOfQwWEUtUrVYynYxlOkbbmbG8PL3I0+OzfP7li/zy188yHk9lOpnJCiw0r2I92XtsEUJdJ69yft5RSvkRKnzR0gVAhjNLeGugGVAn7LTFYi2wo2DgeHweM8kGQIeCS9RuQ0YAiEFSYMWkEYL7aw3Uo62MtRVSanaANxTsBRnGkACcAngjAjjw2ABwdJEc6AIkBIr6Mya3NGmo7XFs+qynugM/M+A5ATi6mFtlP8Fa40VZt3YsBHdYqxRWGiIQ78xUsAmJbS/bTLU5RUKhJTGNNfeWLMmHKIIKbnsVHxJsSAAmxAS6B9d3fOAAtqQNtbN6PH8cigO0nt/C+aQG4EjnOmslGc95cZy1gFp5nq0BOGpnlMY9rA+7+lJNKLt/N48xB5A8CdJ2BipjIY1nsTV34EBj/dwKF8GyWkxj373L2EX8/qGYUHlGyLa0KTlt10nYfdP7O/IW4imNcYW90CYHtXNWefaHroA+SX7onrl07zp8uDbcZiInxCR8rvxkWv2yQ2gDgCWu3aEz6yEAR1vijq0Zd+pK62vYkHH3ueO8BdRs9snNNzf/1dkIFcih+prgd8b7FACvYNoCwEHgp/rEABEqgEMTvtqGQV28zVaUqeN1Q8aL5RIgDgVuwObw/IbzJlgUwRpgbbnw3dyyS8EHuIdX/Gslv+59/Ix2KrB3vR4Y0JB0VzCH+mTK6ESQp7XcQlst+FGT6Yy+wudv3+Tbw4O2gwGjFACJ510CV1mQcNKRy8tLubm9IXsG1ujXz5/l8fExAzjQzozt2nCWVBCsJj2djcAZi0RO0aqFSXFlwQKAY3R5JaPLS/n29CiPABmjzQxbc2zZSgVzhTlRIK0CscnutV6TvQNMCfBHFytlOcF85XOdMiowIR8AbLQXajR4kneZUh/X7EqwLerw66G/jYEjxrmiPdKxGPtlAEnss1nNWIfjRXOCMH63pj9Le9Nm8/B+qZOU1a5Lfw9AHvhQAPUAqMonITOKn4UUAKVt4nKyXZ84s6Ts6Om0Qjk+ENdHz+eGCLNDaUqgW2uMlDBVZ4XnWzL6LVd6HumiFd2r9M468v7uRj6+vZc/ffog18OBdNYrOdmAmVVZ0niWYpsclTmAqqA74FMBwMIWoCfKPohWKn4Wwv2wv3i+ALOaswdD1tx2hvN5hwCsUwKbFMDhQAFtM9pYC5NPZWIIsVCNiiY2Uj23WlMfA4zwdGtMH2SQwPywlaHuH2fepGaIMhlbVicGDmf0tHiCbwZvkcdxqk/dGH+gGMnds3cBuZmZ1ZL5Qe07u0vaD6XfY2dqPwfzcwUTR80mJakLIAx1RRU4C12IWSbInHGT3HqJeyv4itG3UNug7YuxIomNNdlh3RmmEgqTZ4GgArST4z8+dxnU8fG/AMDxsRW84fMWx1j7uc2ul77hXl+x0G27OnDX4yh1V/mJ2lijnmgbd+nvtT1HbYx7cwUm+82cRrImDfnXM0QTzOT3K21R+dxN/Z+dzfQcwS9tmyO/Zpvv23aP3VXKZ7Y2OfLvHBp37drlGhya/0PjbvO7D81H29jabde+b/zt/9Z6hgkAst/yDLX5OrSO5RpFvV+u56E9WtubtTNVvOex+6emr/bJRynfu+eVJoAj+Y1O9lBgBUr9Vj5DBPMfIzFtYy99uFLP7PhWdrPaOscx83vfv3/d7kxMBajQJqBxA7UJ2yHhbhOqvMCGuq8AOOg4hoqWGnjjGGNVKoJy8g4prrjAUTBrP/u9atesLXZNueU5bYrxvs2L4HgJDKmtDYXEHPEM3kAlhDmjjYrf/OSlILYJ5qG5rhmcOL+1Zyy/g2eIAUQX/FJGa4qnbcO1GcJ9Dki5drWxW/1JQjPvm58y8X7IoFflthGYTWUJVRpInYuM7k6BY7ZBaB5aa2twSPHtdToSucCuk+RzdMhhqF9/P4Cjzagdepby7/t05j7Ho3H/yhzsc3YOGfewW7V6INWS1h3BQ8+87354fiSqWgEcWwNw4KCOFioAPIQWKhHAgQSOs3AgkeiHdSbgWhg4vAdqolE3Fo7cVkWpyynjgY4Sv7v+yC1UUOG7kuUaPYDnMl9MZTqfyAvapyym8jSfkn3jGRVKFghsAjgQSAkADgugZEYLpX1nhS/P81Y5kQIgWc9TrmLAK1VY5DX0QJbKoLYnyUwc7iFYH+OUJLI2Jg6KoJA62CEDODwokdpoGX1qdi6MdjoJT46WuD7xwEXUtbTToarE14HDCO/Hva/3zFW3+rvOFX7mT0WVR8MWBFvm10nPEQPlFpiJ1taWweQnV/Pk93O1DQK63rjbW/c4gMOrqZXdqKlTM8bEgCoEVuZWct5HmvvQgCyc0wjI80OEJ+6sZYmCl5oIYb+OUoHGNmka+OB7FgDJtTvmOFs0Rm+na154JynY5VVZGbih4A0k9FVmNeka16q057h+g17Zgv0EQWEeGcxR8Ad+9v7xYXjFCB246gcBTUbrXBiUKlTRsZ9uAnBY4G6zpW5C0JEJWSRQIYebrXQ2r3J9cUHgxu3llVwM+vwb2B5enp4IOhv1+/Lh7Tv5+eMHgjfm04m8ubmV+9tbubtTAEcHyd9+VxDw7yPY3utbf2kk+NG+Y00QBZLOCJQiQX0mHd5nPp7I5AVMH2PZbECvjcS6ggjY4oFBsRMNAqM6dTqTOcAOsznpj5O+Pz0js8P13Y0l6U+1fcrLCxPoDJhC36Klh2Y0+D4AHPPZ3EBtrwyuMuFu9/ee615FiESAx4pxDYyN7AVgMSAYzwAfAPrNZ0x+vEzn0r+8lYvbt/IP//RP8uGPf5Rt71Q6AAyM+mRVAhABTCUI8q5nM1lNZ/L47as8PzwomBCAAAAK0f4EIBJLsiiA4zaxaDBZQUCAUaIjGYFE0xrsJhuCdp6fnvgaTyYEIoD1Aol8Pg9a33ROZb0EAGXFxA/WoX8xkMHFkBTpWEMHcOBfBdsBoKP6BdWXCOojsEn4B/x8tGYZDaXbH5CFg3YMYBQkURYrrRAGBfXQmTcAKlBQCm0hNxcC6AoYgc2dAojyjBY1T/L08CyPD0/y+fNXgjgmE6WgZ4Fv51RGoxGD66w0PlWGon6/K4MBkkNoG6PrhyA8wREE9yDhppW9s9lC13KiL03IIdGjrVAwA2RzIXgDrCQKfkGQlvTcbJ3SJZADc8RkINkatarzHCAN7AtrnYIx6KtjVPJooQIQiCbamJwzA+EsHwpQckaj0IpNMnAUwBgynBCgpOwiBDQZoJTsIJABC0arH+KBe2udwgRXTiLEqg7X9WrwsrcW/TIFDKqup05236FxWLavpwB1Bif6d/b5naU/W56/ameFmn8cfa+2AEsEcOycr/cAONJzu/sTdXnwA0qASPncPu507wBUzT5H8LSLIF46Xye/KQMfyzkpz5ZpLLbebl+pEeyXfdeIclE7G8VnazvX8hmLs195Dtg5Q3GAmZ0hniuqclACkgpnYt+5rwH8aIlVlPIaZdzlhC1UCJTb3VdRNvFXb5ni8ls+/6FzaprTIgnmd05rYWvsv8d1KMfUGLjlW+Nzl2OsrYOKmQN0yyvWf2/ITcO/riQ74voUe1d1SGBWwxmRoBpl7gphjCSPGGtq72EACwVvqPcKVxB2hG1UrN3Kcq1MEkj+ApAwAYhj6kyKKBTQ9mn4PtgmCLKjj6S+QRqL200ycilDAG1ID2074eeIXICxbDhgWzvYoATef30lqxcYvnC/8WQmX759k6/fvycgCe4NZiuAK9BCDv4lABxos0ZA6VlHvnz9SgAHxursYdp2QpPKm622zNOWDQrUVAA+ABzKDALfiuwbaM9HBo4LeQQA9WUsU7SXYdsy+LkrmaBdC1gOzgBEVBA2AcyvWzJ5kClro/M7nU1lucZ3rT0P7bK2zcnmyxKwdu7l2cjPATz7ZJ/fY5QJMcekdNaDO/JfiWvrfnBw+m4MpG1P5H3ZDuCo6c94njn0d78Hi+9S20uAYOHzD+hTQA7wAvDA93asNHUAhzLZ2NozvmHshH6qC2fdYLlSkZbrxzQfqfWGAtUbNo3nLbdM2Zdh+0QAe2xfdGQj3dOOvL25MgDHR7m9GMo5QEaICYEZjwAOMLQ4gEMBVfDhIW9g4HBGO7ZogWzi7ALQ1UpbWDrzBv04Y9fQo2wGyJCNknvUmGmsRTHxtFZYUFbkqu/lSeAQI7XYA/WXxdJdwDUMYC1EPabhzKo8C0QieI8BBdaOkoXDYwbBv7OqkrR2CgSpM4gkxBk/U9HnZo9K+4NPukylb4U51TJDiwGY3fdzOM/MdibfB+Co+Yy8ryLpNJdhjNAJQBQeIe5dHRrsgAE4UttgY1YqGTjcXylsv14zA7Ub8ZMi7gIAR+/th6r/0Kabaj7Zji9lX675FG0+wLH+946/scd/avMfG/Ne6JWaPm3zM13nxLlqzHfV/dhlsovXid+PhWSlfjus981mhedrnEVa5LBch1afq3LdNu/r2LVt80Hb5Mvvt++cUI7pGD/3WLvc9ry19w89w49c67d8tm0dy7Ni27WP2ePxu+Wecdtfk/V9st1233LcDdn+gfzvvrXat+/LPV/qArW9O9LnmjGDfiPhQwByRD+sJo+4/rEAjtpaxL3T1DltRfH1XGpcV/85nv0I4ChvVpus2mb29w5t2kOKp7xfKSyeNPDehw7acKpFBtJD9Y9er3nXfRvsWMVWKrJ9m273GYqqXxteTaG3GamaIlVngk+cHti/HzeuHtqswqtYkJ3NGtg3nIFD+xtmAIcLUzmm+DzlOGoKqBTQ+Hu5LvvuVcqiHv69f/ouZU7tWrWNViq/NpmPjlNNLvYb7szAcXAvtTBwHHKm0t9dVkKVf0z21WSnybRh4Id0eGlutH2GpaZD6jKtn0x7OEbkArq1TVYO65t2AMfB+W/ZO7V7HnICa7K0ex1PfhcRzZigDV861ijyKxYwO9apjOt3rM78WwA45nNl4UDlT2TgYIsSB3B4cNgOnN6X2PvFaoISVbB4IVGJlwI40sHckycmY00GDoBLVrIoABxjgjcm8jSfKYhjNpMp+gTP5kzkovqIFTCpvQMOkd6KQhPAqM5PyWkr51J2Bz14J+7zvAChQsmCTjGamZa2CdywXZVthTNXpD1lh9MdwENIpFuPebcHmsBmbVcj2e7UmnpPTTimA5O3ESmcpKR/S7CGK4OiSst1Lu2SMWeoTlCdRBl1Bo5QBRidN/2M24cmEMQ5k31/lH3NPYGq49al0uf0gIv+y4p2JDFtTVmphsQ2n0srZGKApQRZRhAHWnXstjbzuc9ZnDSXSTdYEMcqd3JVdj7wRn2aqlM88MFEhsot2lhYODxkDTXI7+CNtjnTSbKewYl1w6vLuWtTghHrGNeqZs/9PQJZ6KAj2W6tTjBK9w0hI56MaChZD7+bpKYKMqvyTGAmbZXCMKJXs5mfZPl0BuYwnuUcVWCa1Ee6GfVPp5utnL6K3F9fy/3VlVyMRmxtQoaL6USm4zHZOd7dv5Wr0YhBfrBpIIj57s1beXt3Lze313JxecGkOxLArydbgjdGw6G21liuCIKDrkFAFwlpVH2S1HvzKsvpVBYIwo/HMp1MmAjBQykYQgEcyrwAogEk/NcEb8wmE1lM52x9QpAZABq9vgyRPLi/oyxD1+HvCNSfoeKNwdUeg6ugKsfck7FitSajB5ILCAASwIGgKlp8nHYEn0RlLIO0xmRCevIUrMN1MV6AICC7muQBkALXnS/WMl+tZXj7Vi7fvpef/tOf5d3PP7OdyGm/K6cDgBk2nAP2h19v2Kpm/vIsD18VwNGx1jhoHeMBYYwdNOHXN1dye3ujSRwR9tzGZ9iuC2078DyYIwAmEExeruTp8VGeHp+URWK9IYCjc36mjBPs8Y7WNxtZLVYKpumfE7wxuBgoCOL8TCRVISMIr+wqHtjX6sAOE1Ng4DjBNQZ96Y8uCN4As4aCHcA0AoDPRoETAPcM+uxxTwANgAV4GbTzFe2/YF8hW0huvYzl+fFJHkDt/v2Rr29fvsuXL9+Z+ALAEjYVa3MBVhZcm4AIBUUAvDFCgB73ZksRTRhBTjB+zOV0tpDpdC6T6VzGZLJayRTMJAyGGyYGsmzAGegk7H22DLJ9r4AkHQcrGu0soDpC9T3AG31UgYJx4wQJKE22ASwD+SJwAwkpBNztut4uBXLJ/W296B0Qimu4jSsZOMjC0e3Kaa/HeaYfYskXgs0sEJ/9b5UN138EcDjYtEie8ztlwjuCD9lCpQm4xncytbbpvgQWbgZB284Wpf9a+oSum/d9v/SROa7K2S2q7BLAEW2Esjflqu1GsCP4D/vu0+YPl+/7mFQ2LSmpRlRtRRmEsL81/Y9cGd12XmgNstl9kodVADj8GaMv5OOszXt59jh0lojzUfpU1TNwGG95r3i2oFu0A+DwumST1WrC0TzcAshUjmVnXsJg4vkX7F2NdbXPxWf1r/p5I8lEwRBQjgG/V9fgEIDDfcZizL7GtXlPe8Dmpbaue8+qaF9gbBe1dWuTT/eto18ZdYbv83TNBDLPes/bqFDneksIAji0Sl7vnZMpBGnYecoBGg7cYHJ/iyp+gPGVkcOBHN7ig/ZnNifYcjLFS20S/Bpc5/wMLcYUcEeQKZi20hHNNiCq/jton4J2WbBDZwqf2G7k5vpKruHDGYADukKBFgvpDwZyfX1DhhCMEQCOb9++yfN4QhAH2osB+Nk9A1gDNvSMAI7r62sCImHTAa58Gb/Q1+D5E/Yez2otJynP9B1wJlFgop9zIMPnYK4yAMdodEFGkN5wIE8vE3meTGSG1qUEaIgA+DJbzA2AkQPeWE/4wgRwnGmrM8zfZDbVFqhr2Gp+KGG6KAtRj9IWWYV92lS61A5QUEYWLxbYyslpbgnRJs/197MMcXu1FCbFv+X91gy8164f99vO2TPEs/J5NtsS9/EcDA2/wgEcyf8DhyNbxOVWMPk+1nrmVRnK/DvHATiaLWUbujE108ytX9GSLo2BFSRYXysSMfmDLJxb2zqwu52fnsibqyv58OZW/vTTJ7m/upABfBWcGQiEVxYOP1fCf8bZYAUmFwNzwzeHz4d7kxXHgBzKhAjwB1g1OnJmLed4HrJzvz+T+mu6H+DL0+czPzuCZ+Mc8GxPYIQVQlj7pKiLG8WlFHn/Tvbfk1wZkCObL2ufZ7Ed3nsHwGHvsRWwnkmwc5xxQ6+tbAO5YKTZqpYtjSp2hZcqbHZkb9YYENhdHKgRrUMGcPBdb03qDBzYuwlE4XrcR19nMEu2w/ansyjoOSowdEaQsp35qVsYo8q5ooYdtDhRtFUlEDQ/3R4AR2AN+fAv/1X67z7aNO7Gb0sfIMpW1DVt9jWO9Ud8NX+OQ/7mIT/hkJ8cpaH8ueaDlfcrx1nuvTYfVt+vJ0T9GvpvYDUs4ul7/SEbWKnX076vPHi8XvkctXna58fV5rK0TfvsUJSb8ufaWMqxl/dq7PoDwJP4XLUxHjPv++Rq317Z973f+7e/17gP7f3496SHi0KNuE/LcbZd3z9X0wHRz3D5adubx+iYtn1f2//xvZh5zEftyG5ZdOzYA+Ao5y6CN0q93LZ/ynnxfdLUOdn2lveIn2/bl+V6nXz79iUxcLQp5Lhhj1mQYzdDTTGURomTQgi2JQ8CokYD9hakD45wLW7SNu5SUNsW59BYSyVWd6YL1J5VO5Xz3ob8aVeku4eInU2bqm9rMFsdfdpIYV61AkIdHwdwlHNUUxBRaGsKv6Z4anN47L38u37dmOypVe6WMl3bZOUGLOW6NOD7FNE+Ixjluyn//K24bbP1Rankas/VmH+n+C8qr7OSsmRkCnZGZ5VXajA3xOeqPf8hA9G2r/L79eqfmvwcMt6ZBroNwJH73B66VlyUQ7rlkD48eK8WCtt9Ttohh75tHWvGqhz/sToT3/t9AI4le+cieOUMHAhKoRKcCcMKgMMPXR5Q9UBXAnB4CxVLoHiFLg+Dgf3AdQaSiVo50gRwzOYTmc6nMl4AvFEAOKbaQoVj9SoSVjNrQFgT4FoBw9YKqYrf3ksHdmutYYn/qAmSLMdgU8hFG2TCli7/QcENlqRlIENVjMqLATgYQM97IbNwGFDCAqSYI4IfYJPtcMzruM0OgqMBYEvOW0UR5EirKDRo4tXHSkUcKEEDpUWpbxTM6fEYt68RwGFtUDy4FapuvTom75UCwBFgkQwYN4J7kXFDK8zzMJvUtw7gYOW0U5+yhYpOPwJAiZHCnj36MKlwlYkt6wdtvYEZxLSEV8nAwWu6BPDe1p6E828tSwJoSQvxLPkU7I5X2ijxqFPvWtWas264IAUWDqtPitDSsK6atPTkM/WOBWx1je0VkpjeSiX+6/6fVssqxbYzFCQfLFZaJ5m0CvNUP2k+kDG62aaw/eGVw5nRhSCOxP6mH9Mg6iuD8QBAkIkCSX05kZ50+Lq7vmZLFCSJ8YRgNQDw4HW5lJvLK/np/QfpAVS2fSX4AzTcAG/c3d7Kzc21XFxdyvBS26gAiIDk93AwIBgBwBFt6bEhAwYCkqg6w++bxUoWAGK8jGUxnRE4QhzNKRINyoZAv1MdEI6ffaUnysCB3tIAzzEOiF7paOGC5MHtLeVvhmewVnvOqoHrkkIbiXPMD9pegE57is/q/GlvagU0IZO+2lpveoANDJQDam8m01n9igC2tt446WhSBLoZbU+WaPOC/vYnp3Lx5p1cvf8ob//ws9x9eC9n/XM5xZxbRehsOiMoAVV6M/R2f3qUl4cHmTw9c58D2IGKXALwkPDv98gqAWACQDT4D/pjsVAAB+YN69XFszBjtJH1fMF5fnl+kpfnFzJkcB6s1z0Cj0ggoTUIGDjWyw0rafuDvgyvRgRwIAnEZ8eYWEVpbCApAXNqPeK1NzRoOdg6ZTiU/mgkpwZiYIJqsSQ4pbM9IZjgHJXBALUAyMD2Nc4EIXyGDVqULecEoYCBZfz8Ik8Pj/Ll82hdVgUAACAASURBVFf59vW7fPv+KA94PTxblfLG+rIPZDhUdpjuudKykz6+3yOow5k3GMxGG5del/t9MpnK2F4TJNIwf8uNzFdKi8+5Wr+yXYpTZSNRht2Hv7NKFXuOwAqVKegS14/abouhbQI4egCtAMCBdioEcJyT4h6U9134B6yo5mIKkhPU78b6AyCIVmwCiAL5VECG02AzaWDJFjJwGIADYBmsv7eBASiDAfcGeMLYfMxAYPzsw75TZZnClJTHeLKLPqXbnMTc0WD5yC6C2iKD7ySAd0ho6UFip/KFVreoYEw2qTy9VMAn5RnG9Xb5b+08Vn7GrDQv2ZiDyn13rm/PwHk8Ypw+bj5rYqv6cQDH7hlv98Swc0Zgot9ove3jnoRpxBOcHtzmw6/TdmaJz1T+vG8+a2vWeAr6mWY/9xyILJLRkOdU3lCANtKzFNJfRjjopwY/aOcZG9fN/dMdmFw+R+NZzU/irgkAobaYQ5tcumzz391cT47NFA9X+sO1s2R6z9agMQaX+VrQLDw42qjkfdEcYPKzakUFQS+kb9l7ziSnmzWtUNq7fl2ywIIJqgBwqC7W9hBxTR2wwXOb+R5+edgAtOJEAhjLju4isJtMCq9WZJEC+9N4OiGIYzyeEVA4Xyp4FSwYBD/D/2KVP1izAJCzhJDZabxH2w3bcAZgL85+G7kFgAOt72B/AVrF/dFWbrGQXrdLBo4O2LlOTsm+8fXbd21dMpkmf/ncWqkgkT8cDumTkNGqe04/DEBIgCXYAmamDGFYPfjNZODgGcQYOMgCouBksMHBnuGsPBjAho/Yqg/MILPFiuANZeDANYVgVMzLZq0MJ15MxvYQxkBCBjbBZ7VNDb4LBg/9vIOq1Zfiy4uuUqTJfFKCFL3Fp545tVWGFkQQPO4MHJW9HvdwqftqDBxxP9Z0R5a30OYif7Cp4SosNFGH+H709zAHPsYEBAXbhoF2AEztngP0atpyqyetWsynZODILBKhtYcDoLKW9BkMIDMF/RiEvVmEQp2VmTj8HJpqajA+tjfSdpjwq+i3bTdydiJydzWSD3e38qefP8n722u56vekg/2CPWfxEz2PKQsb9i72NXY996IBOBRdD4YdZd9QoK2y/DnA2honqC1yBg6OR8/DGJeKkQE4vMgktFBxH4j63tp/6r8KoKC9SkUwWqTj8uRxKbcVCpg3549oYTDOOFjRGGUMfJFi1CF+4kWZAPSHird8fqZ4hpa13rLF9b3FXTju0nCmypEszjUAh8uvnh3TzkgMHPRfiVQvWqj4vJS+WuHLlnvRQSw2qwaEtzlvgDucB8RiJg7gcMY0t0NJUO0Bar5KipG5P1wwUId4OvflyYl8+F8A4PjQ8ENr9rnhr1UAZLXvRAUT7W/87D5/rabfGn5BBVi2sw4tPvIh37KMH9f0VlOBBgaaSt4ijstjR+UY0u+BJaUEcOzT8+V44lyV86/ik/d8ed3oJ7bN1V4/rhhMKT8/srblmteeM46x7edsD7NveOgZas9+SHZq4yv3wqHP/D3+/vca976937Zvojwkm1EUP9bWK87Lvj1a0ze1e7ocltfat3f2yV8pezG2rd8znzLG+ANewLtJ8LweAPa1OT4E4Kg9Q7kecU48p1GuR9vvbTJajrUB4Cgn/G+5cY9VDDWh/HsBOHYd+bryoQNSHHBrQhk3RXyOnQN/Chg0D/1x/iNdW82wNJV2vWJqx1AwZ9LALYXqhVzNwKQI6Yb1lcEb6vSXSr/cvPE5asblGGVfHnBqyqVmCH3ejwVwHFJ2bca2dJTanKi2ccc15XcTSCkGQ/2Iq5+Owa2S7662V6Ny8DWJQdx04LZDhH7eHVSTTUdu77k/vlfu21JGjlHMu3ssfKsZnQ7nBDvspDYQ+81zDkLVKJhyAtOD0geNvVNOhxVKc33wy2Z29lST6WXVMNVkKb5Xk8lyHZJj6cn60B4njnufQ7LPIJf3+70ADlTsOAMHqGW90hvV5ocAHEwOItnoLQJY+eutApBgybSvkbocz5daMyDo9Yqk0TIxcMyXqPS2FioEbxiAYwYGjikDfqjacgYOTUSuZbvFC0G0nPwGgAPLm6pVLXCQEQG5V+OOFFhGievBOEDeJBrE1KBaU0Y0YOChdAI6UmBXP+sV2B6E0Eoap0nVPrup/ymDf2ojsg7MlUCUhwRUyNShyUEKNKLq5CBQBDulYINkK+xvWS5Dpe5eAIeDUQILkz1LpJr1Z91pvxIO1JEmG1Pt4016kyCOfHBzXeqVbokByxLneV60LYBW+nhlgOrhHATT6wJM2ahAs57QCqbRya7ZXK/g1nnXVw0oqvqhKWkK4lRmCwfqaIlxph5W3RG+6wflJE1qwVRW9RUBGz6m9JkAFIy+QHr2BjWeAqPUT3FhiNVgAZWd9HQEJjI9rs+XWDVsHX0+PODnCTECOCyQbPabYKTt1lh3EDg8kfMTTeqPTs/l4qzH6kswbOD5kTB4fn4i00b35ETe3N7JHz7+JCcI6E+nctEfyMVwJDfX16yyvLm5ksvrK7m4RpBfARxIEgz6fQUwzBfUUQhuA8DhbR/WYKcAaGM8luXLhMACJB7ABHCGCtGu6kSujQfamNl4JXADbVQWYJpACxUEOMFGMRrJ4PJSLq8uKZNg9CCIAUlm0yFObZwaICJRQqaMOccIcSHQBAHJM7RaOZHlFn3pVbcjAIugH5LjqFg9YfIEYABU3OHzCOQCmDDn86/maA1yLp3egOCNq48/yfX7N3L15l56w56c9bRKT5MJCngBy8b48UFeHr7L7OWFIBcAHAC2wzOzx/3JiQyGoDe/JAABoBmXQ+p4VJSi6hbAALAkEACzlgWALy9IAr3IZDYhmBHJGeg2tITCC2CE+WwhG7Zt2Upv0OO9RtcXBOog+cMgPgPeYEVRsAgSRk6rvWSbFwS0T+QELcsuL7g+eOFeZPggwGepFbZ4oToWgJbuqb7AHmEVgMqRg9Y+M1nNZmyfAvkBgOP7t+/y67/9Kp+/oDr4QZ6ex/ICmSJNvbAimOwyYLLwF0EpSDpYWxJjfPFzFewz5vMZ1xqP5WUCcCQYt9CyDOuldPcI3C+XeAHUqTKE3u9q59ET+5RADATS8R6SjtzTbrvMV0PQ/LxzKj0DaZyhWhpj6wLAof+C3p52yPxy2YIqv9nnWm2Vt0sBYwf8CW0b5AxH7FPf1bnODBz6OQd56JbLNlP1d9ZPtMm8l+6tY/5r+G/uH/j6FgxXyZ+LVc/Jt2gGImt+YTWQtId6ueZn1q5bMi75c0eGKl/bzPahDBzlf1V/1vzu2tmFfovZ/kO+MK1ivJYlb0o7rD5Gs0KotLXJ36mcCcpxNvy08MDuD8YTTuLMsuTgMevYNpYYD4lngXItdtagqOb1v6d5ah5xmn5rC9U/x5L2pX4lzjv+7gCOeJZP56BCBpq+ctO/cZmIVdV8L1Dx+z2i7Ppn2vZtKScJwOFjC18sk2xxHWMMovkcBvQpnzXK2EEAh50k+LnsH0bfbOc5KnGBhgybvxrPrXGuojwBwME2m97WxvaSgotzy0b6zBwhwJF6dvP2KfC58NkZmbDW8rr1pPKWdl79Aj1vJgDHCwAcMzJNwM/BLEC3k1mCieKlsTkaYJAAjjX9a2/xBj9s86otOG9vrgngGPR70geQE7ofPsBiwWsCkDEYjqQ3GMm3hwcCOL4/PMjzC1reqawD/Nft9tlKBaBIvAD8RKsWPB+YBzB+tLSbT+b0DRzAsTYAB8GHBCDqnMCXxVkUdgbjQGsKXH8AP280lM32hDZ4upjLbLFIQEqwaaxW2ubGxYnASWMzgE+B58caYH4B3pizBYuuDbc8COJ4ztY2Z77u3NcEJ+jZlmwHzq7kLdEI4ABvWwZwRNnfp7vz5zSuWX720O+qbIzd4IBRVj2l/7m8u16Keyg9uyVcnOXLWfLYNuUMoN5zXovXKNRU87yE2IOCnPDyM19i4Ag6wPdN1KH5Zyu2IFBEgfzOJIrdBn+RpygHLrDVjfs1VpCRQAIWRyYD31ZuLwby/u5G/vzzJ/n05l7eXF7IGcAaYHexlpD+DNgDBGYxjmLtdrAfAUC3Fj4K+EILyI28rrWVZWLVsDWgh2UsWVBp3mZFGTggkgrYdZCxxiPUJyNzmdkZZTRR8DteUQdzzYMvQL86MBebl+cnT+4ZgBN4jWQccaR3f3C3ACYCOPy7WhmSY0JeJNE475ue1KISfZ4mOMPPv03BLgEcHveJcq32y5o2hcIZL1bSoh8DU9uDxr2WYEIVHwifg36iLrd5skvpPS224IVBrve8vaIWTjX3YVqzYB9dPsKHGyDDpo9uwOYELtD4yvt/+T+l9+b9zv1qqiLaztKOxrmtfbeUufL54n5uzHPF5kdbXPPra9+PflWpO/Y9a7x+mw+etkEBkCGIR2+m+zL8nM9O0aH07InHngzYRJB+PlXl/EBt5MVeCPLSeJb/YACOuj3QufiRc0Qpx7XvHmev62tT+pGHV/Bv94nfM+5j9nfbvt/3Xd+X8d/yOm1zRjsXfYNC1sv9Wuqvmj47pFvanqWmD9Oeb8hgHcARY8ZlPlvjQ7uzuwvgKPc+R2vfDQzeKX7O3WEpmZznL9ck5xBgM2LuNd6vPepTBXD4xjyk7MvD4zHbIS5i7fo1o/G3BnDs22w1Idv3XH6tQ8KeElwKT9bgkCNrU7AuIw09SNW2BrsbpAkGiUY1XcM9oyRY+mQqwFrdq5WlhlByJo6QnCuNbnmffRt5nxIqN288hPjfyrmoPWM8HMUAwCGFE2W+7Zna5KA2Vv8snfjgKJXOTvycjjFQwdm65Ps2N3KbM1Xu38bzpITpLqWyDjPKUW6X0nj2lkBb294pjUSpkGsK2u+Xp66B4NADTjIqpkz1n4P/JdB7qRdTQVtU6nUFb1PluzhX7BUV3fk5ykR6HuhBx6MAcOxzmuI+anPs05iUU6BROXZI57ts1fZrlGX/GYctBIAUokQiV6ShZbtFZfNKTshMgeAcKiZWslkjubjUqt+VsmwwqIbqHSTdFkrnruwWS0FyEhTvGjhQMAT+c9r9yMABqk3Slyfq89BCJbE+eOJcdaAzcOBeq/VSlmihsgTDxlQm84m8zMcEbRDEAQDHdKY9lA3Age+wjyuCKARxKAOHHjZNXlNrKo/EaMWtfgCJKAddBNH2jeGMOl7FYR/BlVoBHN5r2vZL3kt6n0gHzXkNAAlNWjuCVavoEanRoI5Ovsoz3rPBuOh7xYrTgIJ6lPOuwEIP9jnIIAFSImtQoglVqmSV8RA48mfye3vSgJ9ztg793g8DOCz4gqlmRU+qZNbCGdcr/vcM4NAWEP6MKPkmbSmBLcZTEXrUNsGbTSp99vdNIA4LeNrvXvmUDrO6WXU/GAW/XjsHo0p75DYoKlKdJwRJrW8yAUj2KspFM4gjO6MElSTRNbsTkoVO8eoMLWndQ090lyuMxZHU/q+DN5QeVQWAW8vX3GU4SWgJcglAIWPx4HhTwikwcNBEqzZTBjhrh7RFWwsFggD8ioo0sB2cdzrS75zJVW8g1wMAMoYKuECyYK7sDChnvBoM5e3NnXx6+07ZH2ZTuRqO5BI01oMB26SghcrVzbWMri4ZsEcSn21STs8INsitSZDY1nYomBOAG+bjiSzHE1lNprJdaUsnABoA4GDrDAYODZSC8kokCxB0NxYJB6ORpQEJbqPWRoUm9MFyudDkgjFqALyic6OtU/CTg+/A5uBMCEi4Mwl/BgaOjixfN1qliXYt6w11iwM4mPTG562ydSsALixlMZ+x0nS9WMtZdyDd0YWCN376WUZ3NzK4uZLeoCudMwAmkHBA4mUj89mc7CIvD9/k5fs3Wc3nsgHLCFt1KK05ZAjjH46GconAMua1o61y8DckcZB0ALiCzBaQAVQIAqhiAI4JqMdnUybwAeBA4Jk7CQAOMn3ARkDTd5jAGV4MZHQ1kv6oH1gltFIWdoiMENA/pH0+ZVIE1xEAGHo9ubi+lsHFSM77A4owEjgAcIDpA5W/PYAKAODodmWLEshzAGgQFNU948H4JXrWT6eymi0I4nl5fpbvX7/Lv/3lF/n861cml17GClhEgBvXuLm5YUUwYsKQwSEAKQNNMqGdCg6smhwCCMbYm7ZC2Xh5AYBjKhOAhmj/17JYv8pi9cr9Asr2NRg48K/ZfFYMW/sTgDDYbsaSJQA4pepsq0RkgJ7MNh3uTe/HTpAnmTTwAnMN9pYCQxjMh9W28SKZwiCyeX9azayU9t6WzVukKIBDwRt4ASjDNjXO1nHiDCoOlvfzglPSG+jRElil32WDKHzezCLAzycwhlWMFgAODYJ6MNRp650SxNtiNRPjpa9XO7dXIyPlSIuzUfSXfY95oiv+zf3U+Bkdg3NlHR5vskkGXGucX9x12QlyN50aBrrU6zFz4QxW+UEbMYIjABzlXLbNNXRsrLwu5yfe1yx3CspFEIzLVNt945K53xQDUfH7/vfamcaTWYUINES4BqtXk2vJ3hAcT8+bT2F6rZBg8/H4+42zk50ZyufP49PzeO3545nfz/g6Jxl4myup3WcIV1JRDc/uCYb4GWMocEfaD53hKKkxpOK6Ko074/ZK8LQ2IVF4MHER7k2Jt3vG+S3nnntjT+BX1zqzKvg6lP+qn6VJWT1HIdmP353CH63g9GqeuMNCsD2KsYKRnQqMG1tt5wEbogXhSAjjcw4QXNEeo40K7BCYL2Zg4GB7OPUdCNoDkxcYONarxIzAFgz0exT0qS21dBk2rysCOK6vr+Tq6kIuBgPpgx2LZF2vBLbCd+rCfl9dydX1rXx/eJRv37+zVdnj0zNbc+K4RfvdVSApEtewfwMwXg36esrevnK8GPfkeUzAI09kVjxAtgCyiGC81pIEcwu/FeOmDVR7dnF5JZc313LW7cnJ6ZlMvUUoQJ2YD7KQAPyCNVDZT2AxgCIA6nX/snNCdgQyoAD4gXO/xVwItDGwjZ/rHCek4HYDuONcbOc9XX+TAZPJGg6pFi+JMlYD0ZXfqV1D3wtMkRXF5vK/E2oKdqDUn/4dyBnWAL4JfAj3O8jelVrD2dkkbPd0trX9oQUW3tqzoc2aSZp0cjK9VNhmsM/gP7KIhvZSylZhNSR+7mJhgZ3RrTjBi0y0IADytiaA42bUl3d3N/Kffv5Jfn7/liwc5wDCL+ayXS3ZRhJyQxYee1xAkrCnASoiuMdYceB3+bkeAA7KtFpJMsykUIRNQwJ3WPGE+ocKPkiAC2OsSWdlAwm4TBKwawweSR86Q5b7iAYiYalGFFJnmMT9AKK3+EbSmym+Y21HQ/zWdR3BIwTga8sVFQWP3UIn4rrGuBkS4fwcxlIBcOSzb0Wo7S0r57ACnhD7Se1IjKGV529jSvcFDC1LEiza7baZxoY/5uyF9NnBUGQADg1PZdBXaDGDz+it1V7Qh7B4RWmXcizZNpKZOI0D5Fhzng2zXe5vNAAGYPPtyPv/+f+Q/tsP/Mo+3yr6K7WfS/+jXBH3RZo6bT8DXbTVbdcv57+8byOv0OLH16Sn4Q+HtSvnqBaL9thYipE5s0AAcvB7Pp5GENJ9LGNfDe2M2qV8j/z/DwTgKOXlUJ4gymSbfLXb1B9fjdp540euUsrkj3y3bS/9yDV+ZPy1fVl+v9QjZZzXx3bsfff58fH5y3NhvO+hcbfpm/gsPm5e137JchTyp4Fl4zgARzwvKeg4MYaXzpvbP4s1q6yrochyb7rGz3iWHMhnRC/WjPeJBfRmw3OQItbnJtH67w7giEampgRqxmgvgMMQ283r7m6dQwqnpmSOEe7axq8Ju6OW49/08O11NDnwUFbGtglwTL7WNmxDsZSeqzkecTyNYJih8n09yn99vvfdt83A1xyQUqHEwEBch3IuSoXhny2rt0q5Ksd2aP5qxiaO+ZATtc8xO6Qco9KqOVENpRaCV1VlWhxG9s5DAiM0NVjbvjikoOPY25zWfQ5fmyOwzzmuX09PCLXDfu1abc+7uy8dzducrzbZOX7cuY3Msdcqr73jHAfdU9tT+5ySfTov6mH8HAEc2okX/YtxmALV/1pO8C/pcVd8rdeoRlZgBpJtSOygYgoBKYA3QAOPxBoCXivQtzIZtwvgQHCbAZBTDYCwhQoqzklfrokvsnGgYjrsCZULZ3dAcG9DEIcDOFYG4JjOJzKeAcAxkeeZv6byNEUCCsE/7ZvMingEqhL9vYa3NB7qlXEa9IuUzZxjB3AkMkqV5nTwbiA8c7Ien9Genx4ltkAqgwUumxYIiwFxS5izIj4cgJTq2PLZzjrgVLdaZsNWBilozMN26AnvmzBUAHvvWDpK3qKV1VolM0Q+bKVqkdTzNLNGJRCHn7WNNcQT8cl+cfyaEPB2JEl3h/nx/eKBbc1vZZQsK9XYdkfXkeynFs9jQMnWBi0q8IwRwJEqbfYAOBy9m+bd2qcogEP7ziKAiYokraDTSqwGmjhUJrAq3QJN+3p/6nOHMJAFpJ2BA8+KtSZAR8PCXN2sS5sJPx0PKumSlUqgMYKFCFRSH8jHlbE3WY/6GhHAgRcAXxacdwCHJ25zBYYBiwwX5VTsTX3XrHT3BAGTTarMEihEAWLO+KSB8sg8Q7+NT7eVDiqdN6/SA/vGeU+uhyO5vbiwthIaCEeP9fHzM1usvL25lXe393zJZk1miKvRBQEcuC76id/d38nVzZWMcB0yQXTJ8oHKJoAYwJZB2QBrBYEGJwpEmM1l9jwmeGMznfHzCCQ6gAPABiY8rHINwAllBkIQFYl/bTWCvyNJj5YbZ8OhnFkCgVVOr5vU35ntJ046BKhgrfrDASUFQAaATMB84WAPZWWAbj4ngGMVARwrMHAomwhBHufnBECgfQqSD69IiqwWBGKAfWO92Eh3eCGj6xu5+vlnufnpZ+leXUj3YkiKcQghqlIBZoAIz6dTskoQwPHwjcAZQbWqAdTYGuXkhG1BRqMhW6dg9dmmJjEMGCAb1asM+p7IKwAo07ksJzOCOFgJO5/LOZIgZ2ea9MD3TzoMQCNhhCBr97RL8AOAIoOLPllDCAYDmODklDZkuVJQCcblFYdojwJ2CjKjDAZyfXdHAAfapwDsBeYN7Qu+IRAIgCAkf7COG5iBsxMFcBCUtOG641nAAgOAy3KqbXSeH5/l65dv8pd//av8+vmLfP36wEQXgJV4tl5/ILd3N3J5OSKwBQmti9FQRsO+DACgMVAP7o8XqyRBw75YMtkEAMcE1c4AIyEptAF4Yy1zgFwM0IFkm+s8bE9cE/Iz6PXJ+AE7j/Y1TBJAR5BxQOdQ9V+HsnlOgMaJtUzpkpkE44WeUiZrBXmgBYwzcej+eCVDCuZPdaXqMLJpQO69NRtBSSHxwnZCkHGwneirQyCdgoEiMM19ch+vfs7TEGXbDCsGiM5sCG5QhVlBpo4zVHGmrEusEDF97Albr2cP54q281vDxzzAwNF2polnll1whtmSlNRQ+58/p3Pj/d+5R8K81M6A2c+NtOeeoM4VNO55JdJ/85X08mqnkn1p5s5TwobzcwDAse/80YwdKCiTtqxh9HMRSPLTzR/k+OyzESQaz/al/15ba8x3Wicz/vEakREhfn8fgMPd4dq5g2vsLJXlgMwhLoN5Pj6Xj3jdxhnK1qQECek85NJ2PxPoczZ9xyjLyW1PfjZG5nLpmSn1EZohwyxH/iy8VwFYSWP3wKDLnrEL2d0SGC9NlwcZ474M149xgNoU8/ltiJ6w9bH52redI12moozQhpnudN+9emZN+8US9dZ6jS0tmdAFyFNnkslY6FcmQZWBAwCOBHimHL2yLSffN/AG/g4AB15L2sm1tVKZK/sGAIywUfM5W5RgyqHnYQ8UwKHtLcAKBj/fZQn62+UI4I31ZimXVxe07/Dthr2+ygH0P3wuA6Dc3N3Jmzdv5eHpWR4I4niQ7w9P8vT8QjBmvz+k/UELNNgGPDcApsOLYTpLwdbDL3p+fKL9J2cCntdYGOg74GxCoIueKWCPsSZnrldkK1fXN3JzdysXl9fSGwxlAp8JbFzwCcjEAca0NcGWXM9Oh3OLMzN8DqwMz9/wGbtnnHMAThcrFGGgLY0m+RN4w9tEWtLXhY663FtA2sZJ/r8VEPghoxYjie/txnPyeaehr2oBovAB3TMKeCxUfth2LW2jXK6LBKbvET8HQ67oI6MdHdvugMHNmCA4b35G0XOX7iWcCxXons4zKdHZHE9zz2V2idI+q7+ufgjBU9ZCUtWPsp9Q93mcwME1G412cE9irgDiIfAJgIwVW0VeDXvy7u5a/vGPf5A/fngnH+/vpXuyldf5wgAcVqwDpjs7Yb2eCFk44PdCrgmiRYuZ8/PUwgS+5XbjA1KGmcw9qnYygjSUbcMAHPSBFRBG1gz4hs7AYaA5lUkF70YAB+ad7B4WY/d97WCRlHrC0KwAgO2ZyNB3mpP9SYoygAnOqbYQsYIQK4qhriHrnClpsz9+TigBHIY01DuQVSQDCvme6dSaLfD3LF2W7GTyr/hdPpwKZCgM1TiFnpNMdGwInvBKsL4m+M/2CfQWWh9iDlLbJQfBWBGFt3ByuwNZxTmL1pTxiwA2Cfsvgjg4HXFTpziA2+kQ4y3YIaiEOx35YACOqG92dc8u0Dj6wOX8175f+rVpfYJfWNrm6A+13WPfuNtsfU33ltdPfukecOeO/jFdnOKDewtRy3yFXS3sCX9+7u0Der5tD0Q5avwcfLZ47ThntfWI92lb59pYjl3btvWs3avtmX/kXoee4ZCd3qd7jtkXP/L9/f7B4Sv9Vhmq7dVDdzu0jrW92ebfH7v2payXYyhluybrh8bt+jr+W9s/vnfLM5/Hrf3M5//GQs1m0eZuN4l07VKnVxaldf8X5/Goa6Nu32X5KAsLmww3TRkze/nt25ftISVTKtPa78cKwiHFUDWu5gwwLRSor3Gv9gAAIABJREFUs70PYvmdQyjsfZutvFYUpjZDtM8ApkOr944P/Tr1e4cBHKUA5N/bqVl2njHatPBzfN7m3Hp1XNPhKZ2FfcqitokPKd5yPLX5b1MWpQGsgThK2d1nVEul1yY3aY3Dxm3bDzVFWn4/zvGh/dKmHKKiiPd059b7CNa+H+XLK2TKud33e00Rt+2dxthaHKl9877vXnENmjrueABHTR/UZF6fbxfA8aO6Zne97RQRWjO0yUSbQanNUQSPtT1P29j9/WMMMgIQ/RESeJmBIwI4xBg4AN7YrEGbbwwcqNAxFg5Q2ioDx5I0/kisrZfWosSo9n2vp4OzVYODapRVSqAeNSCHV8ry37PzkNTIqB49dyqAgyCONe6LHr4LmS8B0JjwNZ5N5WWO1ikAcUzlGX2TZ1MZz2asIgeLiPeh1fnSXrEpSU6gAfmPrJevAzRUnni4LgoAGnUk3sLHDu4Jd5EOEXp9lQGPJdtpPeSmXX5xkuchyYEidnBN37UDuQZwvK2KsjFEPca+xBakMvCpUnWmNima9FJ9lCuGVR9ocILJl1AtnNvcOGJAgSVKoxxABx5pzkgAS/QA9OAMImrfkBDEuDXwbYbRYw/JWFiwx4M5iWZVGXQxrlOe2RWMos+grByKkzph0tAZOJC45XMl4JAFh7zSzIJUOSCn7FhebeYBaf7LQJknhnx93WYbXaRX/6AKJ/bDbbRPig6ChWZs0ZWZAQAdByyEfyObjINWfBulw3EGEGWeVltn+D/JWXZWKA+zZdll1ReSt6kaE8+e6bOVfSNHXDSoquPUij3bAx5UK5Kc6a+eu3P627BxuH9T4DWgrU1+CNLB2iEYv95IZ7ORm4sL+XB/z6DTOdgyUPXYOWFSfzwey/PDo5xJRz7evZEP92/l/Zu3bO+gyS4NOCJ4i6D/x08fmSBHMBwMHP1ej2wP28Valss5wW7cgxZ4xHeRGFjOZjJD+5TJTNbTmZyfYBzWOuVckwwM8FuVK77Dalfr8b5ertL+AnMAgBv9y0v+i+p+fA8BWWdD8MAcwWvbrZx3ASTY8HmhE8GuxMA0WAkgk+jDbnoOID8mU5w6ebNhUoRAvH5PzvtdJtrxHxgz0N4D4BIwM6zXW+lfXcvl/Ru5+oQWKh/l/GIo3YsBxwB5GL+8kFUEYjt5fpbHb2id8sz2Mq8MKoN2WeUKsga7MRqN5OLiggAOPCvAfA4gUi2dFCt/xvVn44ksJjNZTuYEHcJmaWDPZBvP2zllABrJITzj+VmXbXKub66lP+wSdILAMeYQz8k1EbSU0bZgTJRs1kolDcaLXp+U51e3t2TiIPBwuSbYUZPaHQIn8MJ8nHbP5BVK6tT1sgI3aIvBfkX2lYVMwYzxBPaNB/ny61f55a+/ytcvoHZ/YnUvdGh/MJThaCSj0UD6gx5lHOsLMAfeAwsHGYsM1In1V1DJSmYTJMqQHMNrweQZkjzKwLGRBanX1wp8AYW2gdYw95y3c7Q+6VGmwajBIDH0BYFuoNDWz2HeIKMYR7/XlSFkCbocTBvWdoVAD+pLo9U2O+SEWNBV6EGvVObKuEEQKPQNdT30+innF1XSTLqAeYUJszM5OVfAqNNwx+QladxdP/G+ZiMc4Ugd5v6gzqWza2TQmvmhbnT5qyo1+m0hMEH7WgQq/DO5xD7DQM3FNT+36YUmzRuCsmSmMRCpYkUsUdDmwCbAodqB6E+47tUxWPDCrLZPicYHrBomERPsgjDSLGanJvtHDnp1v0r/EsbidiYZuQYDgkJ6LPhfsTFajBIrMnP7h5r/7lNVPU+6KLirGBJLDgB18xXBG/FsmM6aKWHjAEWf5gQnsORgjgckebBKV58nP2+U51oFaTYrQ3U5lYVB8czBl7Hn0vXNVU7JJOeFTxJVnmVKUdsN+qljXM69jj0z5WU8c2agY1Wv+Y/+HDsAjgCE5rgxAEu6OsYjJbJsLxLUavOS1j3KUjgnR8CGnz61bYj740bbHxIVac0jA4cfCaKOqexTl19lFzFfo0iC+B6Ie9U3WAR9pINNSMBlWIvpN9sver5zfxfJaQBKtXUGx+KA8uTfaYIvs7XpWuI92B0CodmCQtk3/AUbQwCHATYAKASIYwoWM5xBwYJhAEpte6VMg1gSMGE4Y4IGZw1gJsqcBfAlmbwuLuTt3R1b6eF9ZxpzAPLl1bXc3t3JfKlMIF/Qruz7gzy9jGkXwYRA+wIAL9kYOgT04gUGKpwzYFfRmm2C76C9HNpJGEuix4DyCqoioV5wgBcZvpQRDP7P/Zt3cnl1w/Zm44meb9FKZbFcy8xYMmH3AGYhwBpgGJzN0SYD/gp81j5YPFA5DxYU2PmZ2nSCV3Rn6pyGs6qf5Tg+Z4dSwXQwO+WAwBRjc0knuRwfdVltxNZcbn2vB5Ci66pcyW1Www7jPixvA9mwS55E56QqKyj3qYPQkp7Ta9JmpUOKjtlZQrGejFsQJKRMD97qTs1XBii4L+FthXzPIGGegYb5nJz1aLBHSambWTOFqeAcbfXpz5H2aqL+xnhM71gBoJ7L8Z+tHdsJKbgE8R7Ef4a9c3l7eyP/9Oc/yR/ev5V3VxcyQIEN1hGgDcaC1Id2oA8mFJdGSyD6v5hjMOA4iwU33wn1s4OT0BIynSwT4E3tsbZOUZmn9n19TSyuu0Ul6oNgnfRv1jbPWAwVwGXr7jED/3yKxcSgjDor9A/h73tcRZVm417NuEGW7wRcy8GWfK42etB4zk5yrY5Z9iMdqJAAC4kfwzAf5vcE3ea+RbKZKWBlfXQ0SNNg4SA42Vka7V4a88ktiZzhMpkhK+5B4Qz9Qwcs2Tyl43/yI/WbenktaNKYQJMtza/fiGsmHeTAXpUTzqHF5XSbN8EC0cf+8C//lQwcbXHS8r5lLqKMv7blFKJOa8sd1PyiH41N1+Lpx8TvK25E460dPz/8tZyTBgNHyYwTYjvxBkkugi1xe/ffG8DRnjvYnaVyvdvW/9i1PSZef2itfvReh56hlMF9MrlvbG1zc+h5XA7Kz/3I9X7LmH/k+m3PEM8stc+Ue7NtnMeM5VgdU5PvNj32I/JYk5NDAI5d5o3AHF4woMX5i+fjOIe1Oa6fG3McunZdekMxrxHOTzV9Wj/T/gYARynscVKPEYJ9m6lhPAOCLTu9Zn5j73ND45dG67cCOGob4tBz1TZFeR13bJxmPl+zmfCNC+UUp/H6pTFj9VeD6qWJ4GmsjwU7mnUfTWqvGoBDHSAVyGho4/s1x6PNsB+SmXgvr2SorcEh5eRjjSCOUv5251ODjJ7H+xFjdazs1BRCzYFpU841efB9WVM8JZsLf4+MA4XT03jm5PCosjj2Gds+WyqzOO42Q7rv/SiT8Z7lz37f/GzHATj2Gci6fNf38281wH5/PZPlIMsx16vpoMae1cxyCpxU98IBQM0xBpj9dEd9DcBqJ94GA4cCOIx9g4kxVAvjX9DVKgMHABxI/OGFgzySe2DoABMHf7aDPcbjqHmv8NbqKK3M9Ze3VSEDhwM4zKCGHD7PnBvruewADoA3Zgu0SQHTRgZrEMQxHcvzdCIvqKyfThjgQtDOAyqUZUvKOprCDxfWiEFjmhqH0v+Y2HT9q28p0CAfHGtOk14Xh0/fux6oTm5PqlZN8mRlGFq1aqFhD1h5vEF5h3eSKx7s9jZcUe8yRqClLgng4HqIbB+omjP9wmexwEgCdySQh9k3Czhouw4N5GGO05Tx0TMYQ/GfBoIg6CG3T/GEj86hvnjgt24clNlGsMYBJxoI08IiBH70lUEcdrY3Zg5Nxlnwgwk8PHeu3Elr6OANW1+1DUZz7IEvY+EgqIM9oG1tdYPntbHUslcRIUmJ//V5yhZasZdzTl4oAGIXuKGACm9R4PS8VoXFS+XgkkmiCjVKp/ifsW40ABw6LpdvrYFSu8OgH+/plWWvpMfl/HgPdEtIeGDFQWMaG23ulzzfuEPooc6qUI0MMTHv4J4UfLX5DdXM+hkF6RAOsQJ441XON1t5d3crf/z5E+UCiYPOiYJhxpMx6a1fHp+ke3Iqn968l4/37wjgIJvA+blMJmMGuQHeuL27lU8/fZLb2xs5656yKg+MA6+LlawncwMVrNiWw7LADJqhCm3lAI7pTFbTmfTOujJgYlnBbQpWUNACAQzsH61JfIIjjIkCcwaZ7fb6Mry+ltNuV9ZMgBiVOIEF3dRahv4bKstOT6nLAeAgmGDzysQ2mC18v2tFbEbEM/luIBKnku4OenJOcIBWri1eZrKaa8sT9GjfbDsyuLmVq3fv5PLDe7n88E7ORwM5H/bJ3gF5fXl6JCNJZ7OVl8dH+fb5M9uEbOYL1SOpOnBDGe71+3J1dUUAx+hixDVcLmZ8HrA/qbrCvlcpx54EywjWFgCO1WTONSBbDvYrJJ9VwqcMmqKCFYkazBHmBOt7d3crvQESHuf8LKijJy8Trot/DhW4YHiaLdC+pMO2HGDfGAJocnXF6+NvGvgGG4YmAgDe6A8GctYFm8mZbFG5R32KPbwlpTWoq8HosjLGq6eHJ3n8/ihffvkqn3/9wvYpD98f5enphc+Le4EVZngxokx2e2Ce0HtdXV3KsAHgyAkEgD8Abhm/zMjAgd8B0mTLNPwM+2+tU/xnADiovy2JlijGUaV6dkqQVK78U90FkAbp6UkLry1ShoO+XIwGqttEg/XKUqRgDu2DrsFrAjyo35Ggyi3Y0B4Fe+j0FFWfuSc31gN7pNsHKwjAHl2zfadcJwgLdXcRRCDoj8C/DGpzYAa1UQOgZrbQAEFRnztzVwI6cG3dnbCDfwW40XY2afM3972v9naTgt7qyliyIHyxDHUkO2xJfepwSwK1ngOTF+v07rsBlNpZTpOvpvuLufXxJj/aWK5yrMHOiRUfOZ0CKn8rnyGyVbSds9vm2ccSz31pngsAQFV2/EyXm8jv3MrnrRyb22V1GZtJjPIMn88xzXOk34yxDvPd8dk4J2ndisTXobOZz0MZb0heXkjWpmex/eiBPwdZOygjJWFtjJEBgGsQZDw58DUQD30WzeoS7GDP5n6Zxn6alaE1+a0sFsdAZghjacM8aZW4sg+Vz5qd5pRlNrxMPQjJebfxs0UjgG6wZzafpXyX427IUYXlNT5TvKbLha9Nw+ePQA0mT1WH+nd8nXA9+pLwNbwFGhO8CuAA4xPsMdvbwbbOFzIGoyIAHGi3Zq07ySzh+uJE/TqMi2dd82tgZzzeh3kCkB/gf7QOAwvWp/fv5frykkxrAIOivQPmFdeBr3F9fU2bgnF9/vJVvnz7Lk8vLzKbA4wJBhAFRDgoEb5UbwDAIOxRhz4bbOlsAmY22POFPrMxlcBG4WxL0KC3jyDLgMoPbCRainn7jo8ffpK7uzecjxcycKCFKOZkJdPFUiaLBX3DM/p/IMHaygL+x1p9JLCmgYkN/ibOggRwzCbKrLVUpjNdH/XVuZvsZ88Hp9icgX11HZUFhX6mATg8bpj0Im2kg0Pcf8+gfJeTMgaSvm9C6bLP869DEwOoZDeGoqg07YDbPDNH+5JtSh7TbqxC2xwmGxp1bgLwZ5B/tm1NNoU8cn2ojGGs73ffj/RxwdsX7pt0f1D/CTwbGTqzJ0UHx5kTwJ4HsHDv/Eze3FzL//SPf5Y/vHsj92C7g/8IWdmsCeAgIysAQbbmXtjibYG8lQp8K4I4qJMUnE7AFvbsWs8j8HONOFNXkQwe6v+xzR+VqLJEaEvIkhU0+1IO4HCQh8ZcFIjra5z8OU64T3qOp+r5QYG/2BwuD/zXABwN5gFjA2mAb02/q3w4i5peVw8pkelB7UsC/wZ2JUM7JHus7U+LQlF1jo3VR3WKgjhywYTac48dGICD+Rqdb+hKsv9YEYbrbM6DxWCyHVYfgwx5+DuN5q7fEW1blFv/LGMWoQjY5b/0n/z9FDMC45itW1qriv9Q2q6P/+v/Jf13H383gKPm98Z7RXnxOSh9g5r/EPfyji/REu+v2eejfJPaDYqcUqt/X5xVGnuhaAcZ1zL7GmmbN0bBtfyNDByl/9nwa8LclXPT9nvL9ByUHdcx8d/yZ792nN+2n0u5artulJ2aHP3IvQ5dq21uamM95rOH5P6Ya/yezxzazz9y7bZzUE3ODj13bVy1dYz+SqkPjr1vbdxtMlMbN/d5sLH6o/tYuR1tk6Utny31GXZZwuP4azn4Q3oyzs2+s1Bpc2q/l3u7OQ8VAEe5kdomrmEc7ZffK5R+r3IRkxNj6PEIMkBQNCHvGwGY3Wk+pCQOCdS+TbU7T17FkpGejWBRUvA54ZsEJ1TR7FP+ecFjBavRq3kgIQw6JQFTMnAXlOFCnSurzTUrKmPKuYrjjIK4z2k4RlkcAnC4gPs9S4XecIQjdWgxP/H7bXKyT372GfOaI1XKSzlOqqIAmqldo9yD5bzj9xI5nj5TAXBkZWGKUbNgORG6Z0z71rLNKas5HrlKIDxxoxJudxfWFGabLsry+O8NwJF7Dh9jhBvOZEWO8HcNhvz/B8ABwIYycKCNCpJjAHAodeYc1U+oygWAgxXXepj3Fw7nkYHDZQvVtmDg8GpZVsNa5ayCOEoARz4UasBHE+ebV1T/oooJ7BsLJsbQ/gAgDgSyxvOJvICBYzqRp+lYxnwBwAEq+CUroT0JQXr65Di4fXB4i+a3vVpoJzAeQBsMcqVgSrPKNMZ23CwWxaa2r40WmaYgo0aUWNSCO6EiknJFNEHpCHkFo56s3Y54BRD1joM3nGrV26VYOxsbQbNCmOAOPbSzusoCERq4yAEnVub5nAYQTypq2oIlwPolry0BmGjr83V0PhFAiQAOu61VRbFSxxlDEAiy30FH3GThQFDI2TgM2GAV1VpF431pm71pVcOp3s0JA5NDA27kyjNlCVCwiVX2hmphB6TQFli/T4dNqC1oJgobpcSJbcOADAX7hlZ4aiuXDDdysEvQr560M9HRajSdZ/V+9F8GzazMXZOV6qBqvEepr9k+wYAGACfQT4ngDS6lRXesQsirg5oJFdsvPAS4j2OVWME3YLVWumY6IjS8qmSHTWF0tiJdMB10zuTi/Fzur67k/Zt7PhqqxVZLBNPn8vL8JNPxmGwUo25fPt2/l7c393J3fSPD3oCJgPH4RWazqbx7/07u39yxevPi6kJuwNAA9gAkD5D4fpkq4AJJG2O54VNhbpAAR6DdGCFWs7n0wIrUBcNDj/qQ8xsBHGsAOFTPojoS+lX9iRMmDsjAgdYuaAdCYIImRFhpeQagRNMvx0oC8DAdKwgBfgkD1GAQscpq9EPH+HXRda+yYg4JeEskdLqn0ulaMHUrshzPZT1fi2w7ZLN4PT2Xwc2NXL69l8v3GcBxNlSgCJIa4+cntgSR1VrGj0/y+OUrGUpWi4XO1wYMGzqXeD4kRpBMQSUqwByrJVq2TFJLGbUj2k8eoo5q2jkSHAbgWM4WbM0C0Aplmdu7Qxgjgs5g4AClO+YDoAwFcFwT9NAbgDVky3FPJ1OCQDjHBkbE9+arpZyByQSMLGjt0Qc4o0sdhr+7bcS6oWqXrXf6CmghgCPRLoOKXl/LxVyW8xnBFajiffj6IN++fpdffvlMBo5vX77L8/OLTCczZZs4x3UHMmB7lh7vgX8xZwBwDJBY6p0ZtTcAm0rZruBMVAmjyhn2VaufmdRBJTTYN/CMAHNYCxUNwmo1Luy32/Tzsw5bWrGtlSL22MII8gPdB2AHWXBIdY917coAbXU0tWM6SEFYbDXiAA60yiJw45QAGAWMGPgJQWij7MdVoJ8aDBykPe/xe9S3sGVoVYP1L84jEAtv3bJ7nrHEd0jq0lZ5ENt0ufoL7hcYkIu/q47bd06rndX2nXkPnd88yRv9/GTa7MJ6ts9nHf8sAXyWbPWER6tPr0+chkogbIgFxGco5zUnHPJ53ccQ/ezk9wRWA/2c2WprhZbuld31nSksx1b7fd95sJxP+vJFMqF2vlR/Lvs6nuD2Z2vQhduocZ0yHpPWKLYAaOI3dr5TXqN8Zk3aOP3+LoAj1wDvnouPPV+mzxkgsybvPu8ZfLzLwOFJ9ljd5dd2AAeXI+ZDvWo3JboCKKkBxXYvuDmhretbgkPsd/cPCbDwNgAhCVmNLZiOSMO27/Lejdyu+ZlRf9F5M/8ofi/6UjHx62fSkHiOMl9eS/0T89/tXwdeuYym9m/h/k2wh7b98X3gawydTfaNtYJeCOLYvBKsAQD+ZAq2RTBwzOwcOlefiGxY+p8zejiYEMBFB3CYZ06Q62qjzGNgi3r/5o1cXV6yvSar/RWlzecE4wVAowr0E/n28CBfv+sLrffYDgHMG2g9Z+uq7FdDAxiiih8sZmuZoQXMdM72erCtAKswLsT2Lq8EbqrNoEue5ogtIg20CJ/j/buPcnd3zzkCO8nD05O8ABjCFmdrmaHdHc83Z2SYAYADoBXMDUE+Z6f0N8/QkgwAk82SLVQAMoEfoGsVzgZmy7bw7Qh21ERxkg2eDfTcp0BBnKu99akxP4XEnxdFJDkz2YwyEe1D+bMiHexQ7IBCunLKihFlNutfLVjRI1Jg7Av6taaX3T+OYFEHYLndD3j0dCbP+kuBOdz/Driyc4w+RpjJVODR2OQ7dkuT+DlexKsYso3qjlvLkvg8l+nZkIAOfJeXVzABPot3yT6zWUnv9FRury7lP//pD2Tg+Hh9JZf9ngzOTgne2KKoB0xv5pfjvOFxBm+PgRgLYyf0sxTAocCy3KIO5wn6+MYGAd9Q8Q6eyAVYQ0+m2I8EcFjbuQSeCTOT4qne4s5bsBjTnNtK/9dPvTuT67JoAA6XiWRXGD/RWIgXvnDgfh/bzxngkwEcKi8RwKHr6LElZT60tTe7lc68xB+ZT6kPkQD3ioDJYSM9Z1s8wGJEDQAH5p4FF1oZ4zY/Fvo40JDjs9gb58BB8gYU1Fia0R7Z3DVtmrN1eRFNBg67f6h7Ja/Erm8Yin4I4AgMHEVxStzD0R/79F/+298dwBGfu2rXC11TymRNFuN7x1zTdVL0ww9dt5wz113xe43zSmK/1T1A4EUbA4edHzy24Gpb44HBB66s44+Mu/YMSbt6MVHwzWs+Z+mr1+6/bw3a1rN23ZovX9qfaMf853itH3mG2rj3+evxWY5Zh9pYD33vmPk+dI3f+/faHPzWax661qGzYW2vH9r/tXXd8ZeC3jlWFtvOmq32sqHbcg6iPC84iEN1jDFWt8QJsk1vkiEcWp94fjmkM/f5mfv21+7fTuTk+/evGlMMB6zaRfZt5jYlcOihD/09O9sakCMB1h4GDjWe+arlM7Vt3kOKpm2T1OZM725JAbMc6r83KebDKJnEKOe3dCj4ewHuwHvqtBUgjjgJduEI4NDnqVVRh0NGcvxzkC0fROwpK4f1htEtqGH2rXc5x74J98lW20bw79Q2VTmGfQqulJe29S7lp20Dt+2r6LzEMbc9e9tejcrHwRuxmo9/r/SO4/53b3wHMLEbnKnth9r6HRr/7tzvRLNsZEWE0GW6ACeUTqDqg/zdfL//2ACOKP9xDZpr5AczQ/IdcDTjvvF5PMYhVAaOgZH01xk4cIjf4LV2Jg6t/kYijaCJBoBjkaoxULnDJONKKVS53gQ2eCULABxnTCp60ou0/UZ1GwEcWqmwC+DQlg0K4FjgRepXBXAQvAEWDrBusIXKWJ7w8+QlATiQYKMDgWABz6IYY2YKSYl3C2rQynnMNIq9BbSSeeGmbQZUYgI+JRecJtkpId08veae1n5DPdpkUGFa31g95FSYoVJS+7jqf5QN71luFRlJLzkLhwVNSFfqDByF/CXwmQctqLssaMT75IOY1rWHJIwdtjVoholtAjiUgh9V8U657nrCGCBy3Cs9E4M8FixV0IaOwdk3+J62oc2tU0wOVe9aFYu1jYkAjqSTAyCH8QmLF2oliAZ3tX+wVp5pn+NMCcrnTXY9r6XPP6XFgvzNVioWibFEmK67s1JYEoMzYTTWCbyRfZpUrapC4LlEE0mGMXUuX0NFj4bKzPJY0i50KVYCB61U11cO4msgzqpBvaI1HM4zvWpYzChj7kv5hnJfxioUkz+WG+uYgJvtaCpE7unX9SsZOIZnXbnq9+VuOJKb0UiuRyPBH5B6BihjPH4m+wOYGnqn53IzupSPt2/l7vKGvdG7AJadnrGCEb3TP378QAaOzlmHQfq3794wCYAA2XI8lcXTOCXqt4hAWuKNDCnrlbbCmExlOZ2z7Qiu3++eS78/YMWmU9Um9g1UrJHZyCreCLqwVhMAcIC+uz8ENYEs2Yde9x7ZC06RqNdkhLqQSnsOsB2ADZATJsLt5QcqVGoqFbYx/FjQDCoDCXfQhW9BrnCKSkv8ILKeLmWzQNAQifGudHoD6d9cyej+Ti7ev5XL98rAcdbvETiChMH05SUxbkwfn+X5+wMBLgBwcL+B2QNtXlCF2u0ai8QVgRywHQA3zGdTZdXYgklE2SaQoMB/AFvMxlMZP73IYjoTADgQOCZ6g8FS46DavLI9iPeLB3gDlblsoXJ7xXUGCwcZP1ANPJ1R3j2ojwSMJpw20gNwY4BXn/OKWzlNNcX6RJSGu9tjEgUteU5R3Qh2D+43fAj6cM2e43hGgIzmU21t8vWzMm8QwPH5m4CRA7TysL8Eb/QH0gNrTL9P4Mlw2JfhcCAXo5FcXl2w6hgJLawv1kBZsxS8gZYp4zGqhJdW/QwAjYI38GxgGUE1NAAceJ/xZAA1DLyB+6JSmPTXbH9iZhw29nWjgXg8/+mpgpYgu5CnLhhszjylqvFoB7mx2tTPVicEfYDxxmXWQSMeQPT2P5xq2jOluOfrvMuqY+pEGgdUWTpwUmc+6Weyb3jgQKPp2ccywG2RrE+BfKu6VLUWKvjNh3B7WTuftZ2B2s69Nb++euZxoHBSpvZMwX/3JHNUpwTwhWSrVz/W7uvein8/nLzXFrhnAAAgAElEQVTT3JXnxPRZa5GRzlxWvR/PUdEHIlIyAVsDgMO6YqTHrOTCGvPTSBx47MWdPWNmYRuMJpghT+PueejYs2V5DY7L/SU/fhXAgHiu8rnx96yzfFy+xs/lGSFdy3NGlvTydSwZSdLahTHm9dudaL9fbT54PvAF9GcMz8qxGdBFx6mJYcdK6X2b7ezon8BWeT4rMQmYv9MAVak/4z6N+2vuguTncvB0rJquM3JQrxSz7wAOf55aLGBnb58k2Lg9ps0Vrl9OsyeDQ6SrpitKXdPY48FH9+R2yUiU9mVgPPH59iS03yOBVmwPu67ILVQUOBplR1usqA8NW5MBHFuzOwrgAPsGmNCmc7WHbOFpDCcYO3wX+FrwfdjOq99nJb+S9ut/PG+wzQfAq2dyf3sr1xeXcga/SrOV6odtNgQ+Xl5e8npycipPL8/y7fFJfvn8WcaTSQJwKMuAxv7weTB34L6sVIefgfZssLFsAzPVVm7LNe0Qk9uWx3WdSbZBsz9sLWYJYoz57f1bub29pw2Ebf7y/bs8T6cyR4s++DI44/JJrAXERlvV+DwBvHjeMwasMwAY9VwNAAcLMwxc4m1StJEF7KQl4AmANVCC2Uytp9f9xLO1nQMSuMZZB2wD+97WXZztbqkTd+xh0zjpfew9tr2wlkd6XUfp+oE7nFFCvKpmc+l/2NpgfcpXTtCn066rJPXigr3w4gnX7w7caOxTjfy36u7mH+zclutek43GuJUpwuLHCcDtMRnHjNgZjyAOtPkBgGMt550Tub4YyZ9/+iB//PBO/vDmjVwDBAyfmuysS3k1xjv4kCzctJg6/FyAN8jgJ1u2RSJQlowUgbWER1oUb1h7SIDF4R/aucbnliEKnGWMiTEVPjhYZUff+plaLQD2HnzdSgheyxZC4UTTjimTHVk4gn7VkFQGcDhbjoNnNFetrCNscZPAvLq51fyYU5yYNBzAYW1ISvl2qaCOtvZmFJOiiOZU4xpJfyQGDj3DEcBhra8InkmxCvjkKnfR3kcAB/WXtelV31nnFmNIxVrBF276nw7OsLhO3P9e2HEQwAG7rudBFhPoQ+a2NBUfyW0OZ+rkRBzAEd8/ZCf9u9FnPcYPjz5a2+fLWHj83e/blEl3BSoOrX2wze88RqnENYvjj2PJscMMXiLAngVhzbyXSqjKqJbmeFGTYfojYsf3VfEc0RbU5rH0Z2trW85Wmx+0z2dvbMkiz1HObe065drGce77ubb+pdyUslK7V5vM75P/8rrxOWljDszDMTLXNtZjvvt7P9O2L+P7+8YX56AcS3ntfXs7ynhNzn5UVsr9Wq7bsbK4T8/VZH7Xc3EWqBLwbezCZA7fbVlazkc8/++TydoaxDNL216Kur38+cf2tgE4ahu0beBtn/2RyT92I6TJoCJuB3CUTA01EEecqEPKsaak28ZcnQ+rZiiVWFxcvUdOlrUpxTZH3519d+ia1bT54N8w7HYSz2CSJqikYUSDskzjDm3ma0qnJpjHGPg2Q1lj4PDPHtoE8Vmik1gql9rmbVNw+wxX6YyUSrBt3+yTkfIatXGVzkGWi3wY9LlyOj3+bsGMPK7MtvEjBvmQAWgz2DtywTNGrXStTFLrHdscqZqR391D/2MAOErZas5bXfccMihxD7Tpyfi+AjiGVuWKADheSLqtZfuK6iNU5CJ5lxk4WGnBFiqozlnJfD5PLVSQjESybUXqVWunslIKVYL1Q+Ws9r3XoFr5Khk4uDeskgxzYJ1CrOJ/LcvNghS4ysAxkwnAG9YqBS1TXmZjeZ5kAAfeAwMHkk8MOljwHyqYTSLcyzd2I54PDbihXSbSiVHP836ATgcUxEtyQJIfiIkBS1DrGSZXzakMeCsLq0zwm9t9tNJGqTxdZhLTQWA90Ep7r7LRfUkn02jPtWpKK99U52i1SzqQe1KYNP7qjqVAioMlnDazAeDwubFAnOkNjjcBD3UOt5jMCOAAaAMsHGQcUDYOfE91RAZwaBW3JlwjIAhMG6pjNReXGTiQwNbPKltIwcDhrc4C+wYDNuwF2+ztnOB0VjHAnLbRPrNSkMluTYwTwJF65vo6W9UXD7J+yI3ehrNvKGtA0w/xQH4GcHiIJlVY2bo26Oed7jVUxmipjQMzVD5QJedgwcTA4QduzrdJPmPauc2AB3NSUsvac9DOFxTwSW4DqMcT2ZTDdND3jWUbx4YbCkqdi8aFOwXEsk3JIVAEqM7kREYG3nh3fS2Xvb70UXXPyOCrPDx852v89Ez2jdvLK3l7fSvvb97K9ehCRr0BwQHQbT2wKvT7ZGVAIhzVi2hT8ebNPZPRJwjQjycyfXohqwH9JQNwEPDDVihLWS+WyjIxX8h6viATAQAgAA0gGd0AbhC8oS1RkGR34FAKJp9r5edZt0+2D7A8sC1IqBDzYDF3oIE3kDxAyyu2sugqgACgB7++Ajj0GVghRwpjPE6HbTkw1k1nK5sTZVQggGO+ks0SOqYjp92+dEeX0r++Iojj4t1bvtg+pXdOAIkykUxlMZ2QhWMGFonnJ2V1WpoNeX2V2WzGsQAUgWpaVMTi/rAhAB+ghYpXgQFYAjAAnh9jB/ABfedfHp9lQcDMQsDKwgSDVdihVYy2Tllp25iTE4I3UJF7hepDgB6GWq3qtg/ygP8AJiDNsu+TE2HblAGAP70u/TqAHVBVDHuCcQG8QDBBz0AF3S6r+XBfBL01cbaxIPmCLWbwHNPxVF5eJvLLX3+VX375VX7562f59u1BW+Gg4lZOZNAfCKp/IUd4AXiCBBQBHBdDuby4oBwj+Ap7jusCmISkDZJhsxnAkHO2SVutAVDTamjIA1hZ0E4FIA74AaiMhsycwqcAYARzDzAK9KclWgGjoQ6mrkFls6qgBODAnsI8gLGDc6AzmbiAzFZ55aUzngDAoYAMbckG/yGZzRDc7+BvAeyBn8nSYZ9RwEwzgeQ0vl4JmjVKPp/RJltrheiDuX4FXTjvYXYm6XQ+j9/xiIRwdOgLP7v4U/q1GliLoAA/kAcXpXEudT/Dr6h9yfLtIquWvZt8zOLI0JaTSj6ITl4oYFBQhuvLlJgLxQfmBKXEihmDZDs9qV/OT0MPevA4zYveSVurmY1Otk99KoKwCOQILb7clyqBPJXFKYNJe2M0Ho9w/zlcL17Hz5f+Hj28IjAe5dPt5G7sQ6XcE2R+u0YMwvxJumLe064YV5tMxvfLMfjf1PWphAGTD6kU8Co7+i0HJWpix+yVAZU82Va7dxyD6tsQe4lfSFs1jyueX9tTKfkiEcBBGUvA48i4Vsycossbe47T42/HP5vPyIIqY0KorltIkpcxhRTHscQqflcgaL2wCPuz2bKmmYAvqZJ5hgstBwmysQQ519GAOEwAA2xAAMdaVmTk2JL5CeACgjYAgpjjzDeTMYCwOHcCtJEAA2vuU2Vqgq/SVX8gVqSbDGHqYHdur6/lCnYbthFtJYxdAL6Y+xxowwXmLLBuPD6/yL/+5S9sowLQQEJf0K50COAg6MNbPlgrBjJYwsZOJmyjsgCg1OI/SDTjPEPdBzCLbDhHBImSlSADju5u7+X25lYuLq94v1++fJGn8YTsG0swiYEdj23s4PPpuSqBZ3gwBwvHCX0aJrip89BKRf1CMJ6gEMMBHOkMSiCKrr0WUwTaa2MBoGxhD8bWmAb49phXcTxOR+VkF4IeiLJaaoekMzR8K6edCOBoyq+yVea2gG26yvens2yUv0f2DfwtgVbCGT8X5KleSQAOOxuqDrVUe0WJ+PnXbVttrH5y43VM7tLnDACW7sFCD29PpkwOyuVIp5QADrbKBSuNiFwOevLTuzfyDx/fyz9++iQ3YHM77/CMgxa7ytC64lmFZ53AygM/Ea81ZBhjg2yxzcgpwd5sVWrnPjDk6XXW6BXUAHBQVox544xgXuOJDKAL6hCzkfqsAUK6FWNog0yo5OhaZZnF+7ltrIEYDOQOPzGCzNyOauwkA4rZZtQQgxwBQT/GBufrElqre+wonfUduWVAYoPqcbwxKsjRpfZ1FoNKYAiwMcIXP7XzQ2yzCvC05myUiU3ZFNkS02TC5yeCMTKAQ2Ms3o5X96gC0/C8iHkkG17Y7x1f1Mar/rfF2CxWGP2hho11kKXFthi7Y3Aux4J2gMOV5PJP/9v/TQYO9RtyLK3cW/HejTV3Gar4V7Vr7rtHOV+1e5bjaovv1ua+tO9tuq7h6hSsRMknCL5t0s/OMmOtiMvCVJ+3Mqd2aE6ifi/nJM5x28+tMXB70LZ5rt2rnBv//eAzVM4CtfVoHWtFvmp7I89xPkfG99rk528hR20+/DFyFj/zW+T0R+9R+3zb2av2ftsY4xz8ljHVrhvfq63TobVrk4moI46Vxb3n0+KBqReK92Je2+OK+m8+p5Vn4ppslD7hsevRdt4u95Jf/9Dc7dezZoseHr4ld64c6KEFb1v83yJcbUKfHEKnZ4t0ikaJ9vcCcBwrUHEeLA/kkGM+Vi14ka7tFGVtB4iaMQtBnBgAclqpmpHkOCzRldHZuwCOxjrEyms6YrkypLZe0SgduwlKwxiNVgwKlEasdq+4Icrvxt9Lo9Ncv6Za2Lcnyr+1jXff9WvPW7tOmxGqzUMM2KRKdg9eeGCyDFC6d1s4HqUT0fZ7+f4+xV9TYHoWrQE4NLR+yDko5aPNOde1/3cE4EjgeVXThxyQffMQ/5YYV8wMlnLUdq9DBr/czwxoGQMHao9/DMChIA0ke1IiC+ANJHuY1DEAx3LVrLa0eWILFVCek/ZcQRwNBg5Ux55p8q0K4GBQStkOAOBYrhcyIwMHgnnKwEHwxnTM1xMBHC8EchDAgWQVxojKZtJ+enVw/teOdSkZlLEUuconb00HGaiOItuIuzEM0BS6SxfDCjr835D5iy6QJc+1aiMDCigzFQYOT7Qm8IAdAiAfyd5ZhVS2BZaXSQEJraognW+0aQG8wYOaBfusz4bR/lpgTC0s93Qca5JDY+BILBYWXEwOHiOOql20ksoCL57xd7gBx+G9ahG4U8YNgDYiiEOTcIktls/lVdVMwLF6AAFMVMBbK5UdAIeNh8KgdteDoQrgUApnBDaVRSQHynIgD1/2gL0GS8te6145xj2dZMcBHB7sMzpiq1Z2Zg5WF3piyWWE+ztZAk6rA3ZMe6XGKX7QpgSbQtb4otEgp0rXDOLA+vqzeiAoV8fkqGTScwnAofPI+wSAl4806jTrQJKeQnecC4gaj6wrdUfbZZlERhD/EqCL0YW8v7ySIdotMFCGhPpGvn//Lo8P32U+mTK5/P7+jby7uZc3V7dy0RtI9/ScdNcIuN/f38nd3R0ZDPpsSTGQy0ttoQKdhqA/AAnzlxfKgQNmNMhlQB/oH7zQAx1U1asVWQgGlgCHfkSbDVZLktEI/aZzwFT3slJgI3HOfwng6HG15wDPMTivQcuGHbHE6GI2p64GMEQBHF1eB4AGZ1VBFZ3LNEAfpBVn6wvtK4+kCMAbqPNUcdvKZgGwCRiLOnLeH8rw5lZ6l5dyfnkhozd3MnpzL2eDnnTOz2TFtiBzsmKAjQRzNkdSYzrV5w4ADlSrIqEDIALagjj7xjnYShAoXq0ygIPsG4DtKJU6ql0nLy/y8vRM8AbGqFV90Bfa4xrXRouQ2VL72SPJD6DDzfW1jC5GMroYMtGBLwJMAvvnCSh8Fv+B+h1Vd7j3xdUVARwAZSBuCup3JDtwP7JPAVxh4A2wQZAtxPvI075pcBWVjusFkjyYo5k8P4/l8fFF/u3f/k3++tdf5ddfv8rj0xOrejFw2E6AW1D56/YVMkoGjgH+BQvHkAAcjA2Vy7DjSCjhXyTEwOQxncPGrwjgIPMGQDL+QvsUgIQAtMNckfGkl9aEySBIPp7Xqyc7J2ylgnCvAzqwLwFcgiwBwAG9DR3uQElNJqu+VFp6sHeZ/2B+gz8jgXcE0RiDBoLlVjGr4A3I9xlb1KSgPCsVtf+7mpbcfzn66NnvaiZ5FaifqdqTHjJgiNpItVHKzKXMRvq5Xb/6kB8Z/fm2YF6bT55srwX/Xe96FrztbKDT4r3ZAyul2cHa/fiMISHFH4vITs231Ws1z7/Yvxgb9VjwtdU+Zj+htBvl2TLOXZoLD+IbC5uPOa69+04cGcEbWlnsySrXr6kSu5yQaH1DwqB2nqydXdNzN5rSNOMX+AyTiJ7kqAA4oh2IQ4xxEPNkUw9yH09ZbOHve/Vu+chxzsp5970UfdK4HjX73xgvWzPk1hsN39YZE5xlzv3ECiDE58Pl3pkEyoCf3rsA1scBmRzG/GsZo3IfKflJJs+lnKV5db89u74ZqMQbObtBc+Z9TzuAw9s1xLFlv78OkqEMJB9X+Spia6k4P82ArLU+CP5G/HuSzQD6YEs0A0p5Mp8AYVbwG4DDwRyvaP+Btl0AcOC8Z20zJ1N5Ris6nEGRBLaKPjI+vG6p83nW7GrLLIBgCfQhC5QV1LA1SUeuLi8I4Lgcjfg7ihJejckD/gZAHGC0Oj/v0Vd4mUzk//3Xf5WHxyeyZhmq3AIZHbkwBg4AD2G/0n4CixXawczAcqWsWlwrjOMcLA8dA0boORf2Az6hyou14dtu5frqRm6ub5SFo9uVz/BjX144PwvMGwC1bHGo7VMI4PA2lWCCI7uH+pFgIPHkL/xC9QvAwoFzvO0AO4vhTIt5rjGssCOHMxtiJgjIN5Y+tlzMxQN6vPFgSsNkNKrqayp1X5KPLA8Glkk2xZmzCODIiduoc11G6W8Eto2YxI7FDK53d/ZtQ984RXjuAZ+YCkMcuqZDXffsGE/7sJ7TbA4TgCOcjhKDj8ULAsBe2VH0FPWKhcDadjoJwAEeuGG3K+/uruVPH97LP//DP8jtxUgGaLezBYvaawPAQRCH2UfIBcC+YAJES0IHcNAHYpxB2+jSp4Nvgc/Qn1xzv2klv8UhDDQKVegADsxHAthGcG9C9Pmc6ERhLX3/qL3QIhbXx66H/TPJ1m/A4BMAHAfi/olzVB0VOT1FHAtnKmcmUF/QC/XiudXjApp6CL1QbHt4yVzyrZLPavvG7gnfFjqPNsfsYIwJJAYOni8MwGGADrcNEZBV2qgI7nD51/nKzHVu49t8Lj+cq1+ZfUM/17q/l+U/71e/v47RARyx/CTvpDLuir8AwDF4/yn5Sm3+SfRDou9U7vVy37bFekufoOlCWOywSPqX/mBtrI1zQNCl5RrUdGjtvdIvjWsRfXbqQdsbbX5MHr97ls32f/RkWoAwrt/jPfc9f+v5JVzfzzJxbX2eavdpW9s47tbx/zsHcET5qclhzW4eK2Pttu63XuG3fa+2dsfs09re3fe9faM7Zm7b5O1HZG+fvqntw7b9dOhZjgNwOPvGbgeM8plK3Rvna9/cRT1cP9PlJ4l7v3b92jyX925cwwEchxb30N/3LfBvFbg8MU6Vl9HFWjFjtIMFyjn6tG0T1mrwK47uIeFtKqCcHC4Fc2dxU7Qpi+LexQpJLhU2o5KyPn1RAOPzpXm0kKPSVucETAPVHnYNRhUDAb8FwHFIObcZ1nKuSmelXNfSKNacg5pCOMaYtm3kcq1ipXumUqxv3jiW+Kxtz11TiuXc+vpHAEeJ3veD/+5+jkm8HzdSNSVcc2rL+U7j+A8I4CidtzYnbb9+9OThjwE4jjLE4URT05Ntumifc1vu51YAB4OjADas9jBwgIWjycCBKiIkxlC140lBJtQCgMCD76yerTBweAsV0JujwknpZHN/Tzw3K5KYR9wQxEEGjrUycKAfMgAcBG9MFMDxPJ3I0+RFnibPBHJkAIfS8WsvWGufYhMYqYlT25SIr/BDB7cmEgs5yuqEpjl5oeWt6QxhAXbHRDVkLLAgcChmh/QfBBo9QdUERfAaFQYOB3hE+abd0Dq3JgMH4zcaTFH6UutZGxNRCKjEvq7O2mGBAz2+O42qJa5tItJz+kRw2o3WF4EGJAK5rmYDycARgVGZeSTuX7e3GhRR4MbZmdrfZvsU/bvRPKSqP37fABypb7K3Uwnrmu5pa8H5jtVsxrrBgCbaOBQADtL7+tpbEAsBRsYfGEx0gI6xoiRnKTK4ZBCHVr5a79rQVkXn2WowE4DDKSv9bwjaZrrWdLTmPTVMFHHUvIxhQDRpldun+DPFoEpihSmSa9HfyfJta2wADredpY7zysO0Dq5+nb3MaZkbCT69Nr7bQ0K935frwVDeDEfSPz0T1OqjGnPzupKnh0d5eX4maKJ/1pWPb9/J25s7uRtds50KQB2T8Vien5/lj3/8g/z00ye2UUGQ/839PZP8aFNB6u7FkkwSACSQshaDRjWnbMlQBJAb26AsVwRubNeoXlvLAK0u+gMG0tmP3D4LdiMwZQDwoe2sUBFpjDNk3tCENIJ2COIDkgaGIawxktsEBXgC1BN9YLSYTmW10GQGWZEsQUD6XagUUB9DzxprCIN9SIicnLDdSwJwCAAcClxCFdZ6CdAHFuJUeheXcnl/L92LCzkFA8TdjQzRdqarrULQFgSvNVk4JjJ7eibTBMEtRs/sFOYAz2B/oaK1PxhYOwxtlcL9hXm0PXZKHaBJECRhppOpTMdjGT+P5RXAwvWGwWvqO9BtdzpMyCBBNF8tGGDuD/rseX97c0NgQr/f5c7CNafzKW0g1gFzDwAD5gx/I/tHv68AjuFIx0BmjwXBfFgjMIeArUIBHAqkcNpjsH8oJTVYsF4J8FmDNcqe4eHhWb59f5S//EUBHF+/fpeXMeZGk1VgcQF4A/MEWQKYQsffI0hi0EdbGMgZbGyHgXa2ZkFLNLROmUxkArYPgDSWALWgZQoqnxdKrb5EogxAJKWeh53W66NdS4/sWpQ5VlhsjPpapIskEWQUe9IADAB0kA3MQBzEbiRmCkuwscpPqcu19ZoCP71lioIzzlQvWRCZcUwHenQVvIGXgvOcxjr0fneMmwE4yoBk81xgPcVN1yBZ1PApAxibCQsDO2rCwcAeLQCO8vxR8+nwXjwbtvruhWObzjCxUtJseOkD+zU98Yvf1boHMFgN150AERlYQb3vaLriRq7H4jNosiEHdhzAkWxD1PExM105HtXOOuWcUjea2Pnny0pCPr8BFb29Ui2RESt1y/NDHEs5rugn10551DPBKpdn0xhj4DgdJOk+bSWYXJsH90tjcszlLT5Pkg+jX6/Jz77n9/G2zUNjP4X1pltsAA6Xh/gcyRe2BF219qAAAfkYnGmiBKvwPmzdRNhZflQH49g7ZYyAYw3Jg+Tbmo1KNtx80J24BeTS2Qx8HZ0ZkJXUBoANa8xr2FoTkOIFQmEsUVaq+gbABnPfXZaczaWUYd8TzWffpop1/zvPWqmC2pgb4CsHAIdjlQkM4DlPba2+tkwEw0bDFhG8wddcxtOZPL+MZQ5fAmDYos0RwJKwD7AbsN88n9K+AjxigEC0EoGPCMatixGZOM5PTwmahM8FfQR7QxuH9mC9LucZY/h//vUv8g0t34z1jPoezR5OOjIYKdgUoEOAOFwmIEV4dhZBoBXMRNnFsGb0w9DOxNszvgKMGwAcAR13MbqUy4srefv2nfSGQ4I3wAbyhPkAW5ac0C8Ae4m2qMxzqiA0nAPhN3SMoUqBHA40hr1nGxWcaeDLBlC3AjhC+0RFeViC2vxT7ByeHwJbR8F8oDnYvK9UrA2wt1PQlDYbf6jZPso3QfIONoznJt038Bfjf3Hv4dl5bjD/IbXHC60Bki0Ksd//j7s37Y4sR7LEQKfvdC7B2DJyq8qq0z1SH2n+gTQjHR1JI+n/f9douiozNq6+O8k595oZYIAD/jyyqrslRRaLpNP9PTzAYGYwu3bN7/f9OJ6xS6pdM5ZMOxO6Zy51Xzy0VgyDPGsCwPj3RjYIxCjsLKgADgLn9T/xWxU0QADHlmei05fnMO73wqvzWfjDd+/DP/3pl/D6YhYmw34YABx+AtZM8VNxbiL4QllZyJoD+QMA/QVgLDDayZoQ0x5OxDfFOQzAQ2ujotex4g/xw+Q0ynZ8yuJmOpl2UQtLyM7mY/EsOpBJK9lTGGsHu50VWSjIA36l2X6CNR2AI66p2VLu87x4y+yu+TzQLwnAIUAQ80GjHo7Vpa4dl7beS/6RnczFFnH99Nli1MUBOHAm4Vgiq5QWk0j/EWHeMIA4Dms+TqcsSV4OsRe8nTXgus2tnDHlHZ32RepB0v6VxY26sZHP3yu4FR9Y4xW2JnuEVWmfm+3yAI7SRpdbzOuXUteU/o2fH3/dQz5oudeP9eW7xr2vQyrKo/GS2enaPby/zj0FAIcyGXqf2etmXWn5VhSzNZ+jkMfyen7ua/Nb+7sKXHzq1lwfWueu+/opLa+zPyc6JR5g0vi5lK3yWsfeqyaXXbJ0jEx6mfFzUNsj3jbu28mkF1r763hJbr+zdu1j71eOOZ6FWkAk1U1d12/NS+uMdOh6LR38e/RCcy9Vplf8kXwNvQ0ynzYx86VzwaF1renh1rOU6+HPJn4uu/b/t8pZWr+TcAIAxyHhPrQQ/nOtRcZ7ugTq0APIZ9VBUCRrSr44pLFzUI8HcFivtH2Kq2OMYabcLDHgwfHuMCuLSxWmDoI+tQNxVIo38orGokpZNo/2BlMHsylUVi/GHJw5lDn9unfQbXNYlYGNX5cjYwKwuSqF/1hl31JyNQN/7L3Kzx5S8PnBpC6N3/Ists5msLoMSbnxDzk2hwwq7lOyb3gAh1H1lg4Gf/fw5G/VKCbKFafAP0ttHuJrVQBHXo1UM9ilQa/t2737Fns0OS2yP23d0rXS62oyFAeTo5nL6qkuI3acjnEctsUhrrZMuezlz5OeUxK5lrj3MuUN8jFym19TfvN77SCAA5U5LwBwbLWFimujggM5qnArDBybpQA42ItYq8a9XigBHGTh8IkYJHfwpQwcAuDQqiXVsQLgsMQrABybsH7ahNUGlLpSISCvTGIAACAASURBVE/mjfk83APAMZ+TfYMgjscHBXAsmUzLARw5C0ecP10OOwYCsOHnkgAOlhypzFny2w7X8YMSbMV8MBBmCQMnLNxVrITZI8xU1gSt0PaBYwMGsLeMCw5ZCwt3/ajPHAOHBDyM+dcoQbVaxNqkWDXVHgOHjtUMZEbXajIuz2yn+yiDxsBh7UgIQNEqDgYWUhDPglKlrZBYtY6BY1QAx0Cr3ZSNg21V9O8G4PBVVDYBDLRY72TS4hcMQ3GNBXRhQScJYkqVWRvAkUA3noFDYjEmJJZYTFVVEqvF/ydBEupXCwgiU65sHBLRj75MQg5p9ZVIrjJ+WaBf4BvS+1bBIxn9rFank+VLITpK/2tVmUJZLXPAxJvJoa27+leqhTKJT0wZiYVDChnzwKQBi+wa6ZBQXG4PwCHU2KNBP5yNRuFiNA5X40mYnPbDsNcL2w1oopdh8fhAho3RYMgg/rtXb8Kr2XmY9sfhFIFAgnLEPwN44/3792G7XVOu3r5+E66uLsJ0MmYgE0ABaYuykSAbByu9gxGwh44EQAHBz7CT4BnSo1MAOCZTYb85CQRtMGm+WIpeXaM3NXpEp8Q5wRuoiEMgBdTb/QHbb4AdAT4owA2a59E9IEFOPAcAHGDfkPiZ7BmpCBOJsgpzgDhAcUywGxgewNbRlwQ6QBxkQ2L7EWUM2RIeFnr9YZhcXIaLt28J4OihfzZaqVxeMIiJG2EOwS6xXa3C8uExzG9v+TPmBmOTwLCw2yyXC8rgJcAy06kwjihdMAFVTDLIGhn4Dz9jHpfzeVjOF2TieNk+kdY7Mt9oD2eyS+zkC/MKFouLi/NweXHJBBCuadX3ADEw2cKqVUkQYZ6ReJqA7eLsLEymMwI5uIZoLYb1xpqgfc94QoAIwBsAIDDX0EsV/qCwZnAcQAmAd5Cour8ng8jnL7fh86eb8M9/+Wv47ePHcHt7H5brDedzOABAY0zGELDCCFvFKV8DgAOsGwBxAECCv2GfwV4LOANtaDZhvlyGBZJKaJO22UUAB/YHKNXXqw2fE9vbZMDYUNDSJDIBYC0QAEfyCSAqJMDAuNU/5e9K3K3gIQF3GIDDTIq1TDFfAcm41DYFSbmBMJ5wbQzAIYABAHMwt5hjyArWKdlx2ZMCrlDgmtkSx8JheojjiW3PLCEk7FDef4/2KII4XCsO+jLfDuBo+aN4vfQLWzED7zvDTiXmI7H55b94XnX6VNrXyQxamKb8ZLLveXu46NZ6dV0yA8VAV16V45MsHgfCMWZ5uH02jmaMw2yufkSsX/KTa2dm8d00oazJz7QGyeeIMtY4d5W+eHOMOp44lhxWmVq0KUCGMR0R0ixOXjsv+Htm8qXHGu4IbeeJYfiCES9zZZs0f2ZpPWcpt8eeq1MMRZigzFaZLPoqY7mmorJcUsf480TU1M8yUET87sC2cQ2MaSdKSZQ9P38+ZmDPb/OVgVydbNSYW+L6ECAug4h7ja4+5iCx8Nk9EpuFVDZLqwD7HjNs+fWKeBjbScbzi8K9nQ9nCfZWfATz7pOgJXDFEqNsd6JsDEwAxrGKnkGi1/YbHhU2hwCO7Y4tvgDeAIAC9uoRLesAQlyvCDYge5WejaS9lpwtcd0Nzn7aGk5amwiIY9jvE9x4fjYNb66vaa/AEAbAENYAfxeWMj2n4u9PT7TDn758IYgSbFVSlYwWjKdk6wCocTQc0b6xtaK2FROfGe3d1mTgsBYwAG8IiFYq6AE2weLTx7NqfALUYdfRSm4WXr95G6Zns7De7Xjm/fz1Jizga2rBAwAc7JgAMIcmpsGuJklQAXCcso2KsHDY/pHWaTsCfXG2EZmWL/H3U19zO1346nom3Y2ZDeckK1IrAAsEcKiA2zmjFfNIusuaTCTQu/+MtFawc4UDsZtDXLFFvDdlUkCj8OvoY0YWBrf/jeVPAfmmJ9MYfIunxMIhhXpyHzkby/4ksET1krfHovf2bbS9x54xaQl9vxaY8KNM+Guhh1b8EeZyAqCQsLTYOfgJ7XMBvH15CiOw0kzG4afv3oV/+tOfwlu0QRwPwoDFHPC5xT8XEId8t3ai1m6P7ZDi9U8IJsISREAu5RqHDsyJnbMQg3qWohJlz6QspRoMPVbJMxBIrF/WtlzhFXomFithQGArcojtIbUtJPxFrrUDbBqIJNoLD9rxwCM9Hyf7b4NFMQzGJ2cIJrxj0jutVQLfSP4gspV4VjjzATKbpvpdAmwyZwBwRBCsZ+XUFjrWPsXA+bqpjZXU+wcWvzb5KgGOXt4FS1TEhXSva+QsiXYEwkiLweQvJFkvfaOscJU2VH1AY2erOZrm1+ke++F/+b/C5J0wcNi/mg/mfUDv1yQ/JHM+965V+u2H/LzavQ758ofGva87/CuHfz40ZtNDnrk2ynOR59ofex7X9qOozosDcHTNfTnmlt8ZHakiXl/6+pleLeLmXfeqzX3N/249f5dMlvuyHGvXvfzcdN2rde1ybWtzcsy+8uvaktlDe+Z4qd5/Z+26R9/LFZtJrF7+HSoO/z37lee5QkcdmutyDg/pj2Nyq2nM8nTlvqrNP22B/sGf10Rvi7/rwRvelhyrH2vPdeiMW55T7Dla/mVr3rrkI33uJJzc3n6tW4eG8vnX2ADehZTznBzuohOvPeNibxsfyI+LKj8kpalOh3sAH+/3Anus8O5f35yK/CaRDN850H4TolquBt6IjlxEm0qSUQxbnX3Db8ZSoGQOlcWECRCfhGmoKUt86aFXkoOHVZoJbMsx8Z9uCasfe2tD1wyid3qOXccuB6ZlrGqfS3OTFFHX9Vsbv0uRlc8vsiGHjPilB8J8TVL1jFoEtyTtA1yXISvXsjX/7fnMz49ORe/d+pAD6P/WUsKSTE6B2bhH1YbI/tRXbd+abtFKBDNOyUjth5sPrX19fiqby1M1ZHq5WCsLhlm02Y+7eAY9Y8TgYGuvttaq5ZSVMsBK3bMpDTMpFU8QnEGSDglCHJ5R/YugjVR9M6GEiuidsG/UGDhQOX18CxWlke9qocKDbkpsC4BDqifYQuV5KwCONYJ56IWszBtzsG8AwKEtVMjC8UBgB6qnPYCD515W5ezXusSUuAWXTlJg0ITfGDjiWinoKpMjDRqZrbR7WmBGPisAjuRYSCWR/XtG4tWbMANyxIia61PtgrvJEVMwhSb5o+5R/ImwWGjlFBg4CGhAIizNv6Du86SU2Vtj9kgOUtK1nItsvHBOE+V3eFamEq3yN0Ciegucm1KGSUGPv0QmkBcmvwdDBFBTCxU8g+bmxJ6z3a/ZbA2UMJEngVe0foioFndfv+cMwBEDQGQQUUrhKgMHKtJlDjJ5sX7WuI85vz6xFVlZVBI5MeYMYw/sImhDaqTty4Ah6XeyFNg7TJ4NtEF6f/tP/TOtYJKiLd8DXYPtxsShfp4446mfLj4jlV86Fqusj05+UT1jAZ2iqs3klAmlWJ2f+5FpLyY9bWsORpZR/zTMxqMwA0CjPwzTwSBMBgMm9h8f7skCAb8VlZevLq7CNdusjMMp8BVbSaIDNABGhtdg3Li6IosG2D1eX78KlxcXbE0Btge0YsH7X8BQoPNrzA1IgoNRYwcAACr90HJDWULOwFAxnXLHwx+U3ujLsJovyZAA3SotKaQak8F2gDcG2Kekn6H8SqJj6xg4JCESWQXYv/yJlZ8ACTAIo4FB9TwlN0SQkB64KNN6byQ70P5Dk+nWzkpACrAV2GP9cAogwatX4fL9+zCcnYUeWCdmszA6nymoRCmY0XZruQiL+4fweHPDOWQgVwEcbCMDdozNhs+AuQdAAsF1oyIG0IHvRyD5WWiPzecG6wnAG2wZs14TvNGjvknBc84ZaMOR2HnZkRkD9OcAQVycn3O8mEOCVAAoUVrzEUEYaP0h4Dpc9gzsFxcXbCkCCuVHAEe0fQp+H40nYTSZEOjBBMEAOkcMENYFexp00rS7kD0wsMyX4e72Ntx8/Ro+fsTXl/CXX39j4uhxvuSYAFIYD0fC5HI2DWdnE2G8OD0luAjJKQB6hlqNzHYjALiQXQOMJ7uw3T5xrEiMPeI7WGB2zwRukO4dyabVWoALp71wNpmyLQvlwaoXVX6FseUp9NFK5xTJJoxtRLYNgKrI56A6QuiyvZ4WO9TvSfLEgJ68j36VlbGW9KOdQDCfwBpp0WZBc0sIiok2vxz3EHr68owEvRL3Ru2ABV3FZ3GVh1F/Fe1TaFsFwEFbUmmhUvPlTffW/mY2yZLt9bOPC1QbQ2ZsXZUAHFWf2OlkJB99n/PWuUNsvWb69E2mV/xnanNd+ir751ABuzX/eXvTcTAqp98/vwWWyjFiPCkApclYJpi0YAPVxMp+ccxZqBxi+ZnkC+aVvpZFtVZ5ZRV71xnfy1Tup2prDueD2Hsl2VtUxxdLcUj+yvNfKyaw7+flCdq0NgrNpz/hq439GdGDelIlfjk/5Xzwd7c4sg5iU3QSkl/jgvw+wWRzZXbXz2MOSpJrlvNB/ykdFOQ9FvfRRDPbmum/vaIQgACYF3V+eJGQiB/W92BcxBJqpWycB7tGggBHf9zPncX+TJfaecfPi7XdsO/23MKAkjxYA4wRSAoARwjCFqUADgI2Vmj1hbZfK9ontFmTyv/EkkSGJvhKpwJMIAOHAjgIDKZ9EoaO4fA0zKaT8P7t23AGQC6AsOFFQIdsfYZrgDywR18NC/Trx4/ht0+fw6fPX8Jqs9W2XbBxcl/Yn+l0RtAk2A3gR+HsYnsb/sl6mdqR8jyjxz74gfA1eE5XFCFbAqr/J23LpuHV9XU4P78Mp8NBeFyuwl9++y08LhdhTV8F4Bcc642NQ1pAJQAH2rrBXiK5nGjx47qor4hxyloLeMPk258N+JrD1WF+wbiFDwmQJzH4+R1mAI49HeFAZH5/eHC6Px/Yz0Y0EQsUPHuRDLxynlTAB3xyZRaDb0ZGFICqtUWVPbe3+fSlFHBkrU7tfJpsWgK5W5sgetlmKzPGydwyVG2zvkXuoy3OrEJB9Qn8SvwXbZ2CNwQ4BTA3ABxgaBGGDDlnS3sRMHAMeydhOuyHH969JQPH++urcAn2NrQpBYADzDpseyLAC/PVWcSjvjIZdBRUCOsN0BPuifkU4NRAWuthrRXYQhYQApdkL+DvAALrCNUHEHZi0zVkuYlsZ/L+KDN6XdMDmDP8ZyAy6lplLEwgD7N1WnBDcISBK5y+jsBTrGUOPsAew+pAfsA2Av9f2vgpG0fGMCPBCXKjxALQ5JPyOVWOve9C8YnxqQTiSPtSWiXxd2PgKAEceoZn8YCCx0wCfTxKwjg5wLH0kcS31XnSixi7le1vL88EnPQ9w6oHc6R94O1n6SfJu/YLC/197DM//M8AcHyI+mvPB5MViC+XvkL5fv97y+fb92Pr+/uQT7w3Th9Pawyq1Bu1+Tg0fi8DscBHZdYYONh21TPfVJNmGnhruO578+POWl3zf7Sf7c4y+XPtMznVprMuc3lhpP9cbdyH/GNvV8qfyzXK9o+b79brx8hoS667nsP7f7X71OaknP/y3rmtP7Tjfv/fSplrrW91DxVAy2/Jzh2rC+zJ/PtbY2zNcctvoKasJ7ezCZVt6EkO5PekHAs9luX2TY+nzhI5gENel+une+ytqIHzKvsX723JvJ+r8nx3aJ8empfaWuzL8kk4ubu7eWkt9KFN6jdbubEOCU7XYoq8erRRcoIt0GuIclbsKWVijtbUhEtWedMAF/sDpD+A7hktb2idXMXFVlQzUchqRPi2EvDghJR/PrwlUwVHCi7EALlL2JfrYYo5HWilFyfR2FY9o9mrLkCGPUP+OZmDcq39OJJDVgSFdPoOyYl33lr38JuqVP7HbKQulVyT1faeKNfRDp6xaH7vdjWHoGsv+bnwz+wThXvgDR8wNtSyOo4ecGI/156xyxjUZKH1WtsIcEX551qFgP9czcAcUnrlPZNsJpBGeo9j5imRDjI6/d/+WI9xbOw++89ggb/CWFVVRJudJKEYVf/It8wg5gZz37HscmbLZ/Brbc+Fa+wBOAgNQLZSwBvhGdVRSIihUlxBHErfj8P5tzBw4L6SL1FwAA7KqI7V4JYlZ+z3fh9051LJK/R8+wAOofbfhe0z+qxuwnLjABwevEEQB8Abj2TgAKADQA8BcKDShJ2LMwBHmR9IASkLMEoLieTI+MNqzIyrItb1jZHJVBlItg2V22hPSP3qmRCUdhdJV4ZV3GW9vrbEhavq8UEqr7ctRIr7iH6y2I2xcWgLFaNI7OcADsqgVi57WyLFDymgLM/kDvv+4E9wgAdwaCsRBQtkUUCdI9sbSQ+Zbdd9DypgBEoGqYUKAi5sB+MIJ+L82vNrCxVUbOOL1YCQOfNBKgbpEICD/Z6VlYMfNYIMrVizMJRVPtP+mzPtQQwZm4sBOMzhNQpYrVTKQt8uYafGQ8JCJr8KwDCd6Zk3IvuLiDfFStck9kHXeZHAurJvRBYOGU+szM0CpfIMMv+4eaI5rvknpZ/C91ihXmRrypMf+TTKPPROnsOgfxLOx+NwPhqHy8EonA2HYTIYErxxd3sjFWcnJ+Hd6zfh+vIqnA2FeWO33JBuFj+/ffs2fPjwgYF7sBkQ/NA7Ca+uLsNsdsbk+Xq9DHc3N8JsgZhoBEZI4m+lbBoAw2FyhRYY+zCwmhI91q0KDUAPgA74GYA+thv9jLRGYQsMgJX6jKYKgIBAA1TUoRIUSfE+55pBRGMzUqARrgn9J8wH8iYG2bXyE99jEHYLm4DbyL1RnYqkPKpXqYvxbJt12Gx34RnVi0gsnF+E2fV1uHj3LgzOzkIPyfvpNIzO0FZE2TK2G7KVrOaPYQGGCQNwaCsiJFosGAwdhuT99fU1AQqoYsNrrABEAFl71UP2jDEDfwdzySMoxdEWBOADADiIyJAzjLQsQasQUEc/cd4mk3E4v7wIBNVMJkIpjvdsBcCBijHYqDGC2aNhTHxgHcDcAfAHAGGYUwAsVgD0gFgdnxlPA4AfaAMjSRNJ5vM/zOVuy7VmCxmAYgA8mS/DzZev4fPnz+G3j1/Cb799Dh8/fwlfb+/I7oE1H7Iti3wBsDGdjklTjdYl8hxjAW8oeBhrDXp0gDdWq41WTmIdwbyxCQ/LVViAQn33HNbKuEWQy1ZAP3h+tPwBYISyyASHgjLE8eDzDxmkP+WcCoBDxqCKRfsziV4QEhgBDbKtj/MTPHiDldD6HOrRs4+7qVoBhAjzhgB9JMgoSw6Ah/VYF/AG5NgqN8W+uHOlAjszX9v0dAQPqh7KQCAG4EgsYlZVKap3vwdJ6xx+zNm9/GwZwDBf0Cd9DfxYMXHppZigSH3O995fHlYNxBH9lTwhbp/P/Afvz+g60Xf0gSbex8NYi5GojT34POZ1FdPv72OsAd5XsPkrGQX8GQ/zGWXMPYN9Nh+X2emUsCjPmT7O4D/LT7hn9UkcL7+1+Y1yUCQxKS/mqxcBPntmv268D8VY90ojZNI6/9l8l3Janr/8GuDn8qxtUZ3IwKE+J59TQbP82flItX2WxSYKAUq6wT2kDzq6xJafX1sLS/56PzwCYooQmL0HFdQekKvudCyYEgr8fQBHZC4kgMOYLXIQR23/2n2RJuSpw4C3Lp4kuy8lv8u1sko7A5TRPltbRNURBtyAb2GsDrydrq07KsW9xNPpS2DyF0xZ1j4FYEIDHAK8AQA/AIn0Q7QoSlglEoAD/oTFJw2yzGQyWQVOCNz47t3bcA6fRcEbYK4CEwOAh7B/8AFg43Hdzzc34eOnz+Gf//JrmIPhC3ZemSRhW2DDzs8vyLplAWxj9cDYANIkyHS55BcrFUnHIIsAgKytjci6ADjEBwSb1jhcXl1py7ZZWG424a+//UYmjiX8CLafge5Gsh4JdGFJwPlZZExDJwTtCzjfbCuBqS+BvhMAxLaWYPKo7Wuutxb24bIEG7vq+tjmTH1MW2vzUU0jmt43gO7+ftWDiQpypoPJMCdAkfi6B3AUCejSFhnrFxP5WHMApK31YBP4IQAOGbfae144P4t5IJPtf75NATFH2a29xAvOjwZGhoS4+1ubVxuK9dvmXsQ+73G96NNSsgQkz58UwIGWKd+9vg7/8PPP4fu3r8Oby/Mw6AEUosU+ACmoD24ADrK2YH8TEC1sOhZHAasLQB2MQ/VOw5B7RIC6IvJ27tjK7IFZU/dmamKFQ6nsBgPJs72rfZFRUHc32/nJOdXa4kh3HS240JgJx6Ntc6xliGCmBEgXbakxkppflK1HigVhb1HX4JwHf1YBXfQ3+2ghqaAV24DuuzC7JZ9UAKLyvLLC6V/cM3o+FjYj+Sd6IwE4lOZU5I1tfBCrULBbfM507dx/UO3TkZiQzyRWWhFvPd9UPivskf6Jko0tdYy3n6WvFIUlxqrz2IBdywAcNZ+65Wf7+MShPdryubv2dTXWUZxD7BqlzS1/9/qs9nM5lpYez85AuqZ+nCLTqYVK6Svv6ewKm3jLNyyrkcux+GeozbnJfvasGViqDtroOn/9rTLT8jvLta2OvyJE5fUOzVNNflqyQ7VbMCR2yX1r7xySwdZ8H/pMU2aOmJ+W7NfmwXwQm4v4nWrFty1L/Fge+HXMPvPrfGguyrnt0lP+3rXrSou59mgtLVXmliPBQSxe9mAOuV6pK415Y5+BI2faTCe0HOUlYBOzfHXAxqF91aUfyvHW9lBL57bWjwCO1iY+tEnLBzl0Yy+Y5c+l8PmFqSkCc+zle6IytgOcfKYAcFTbMyTwhNl6b6jrCscMdRp1WhRNTkV+vrpzsP9MbXXlF9wbrVqy3s9r6XyYM2+H3m9RTKUBaynilhJqOSSHlLAfv5+vljx+y0boUuSdCqmBQkyqNZuxQ7YoqyyxPXjI0JV/OygTxrxRVPtF2jmEDJyTW65HOaddRrOlQw69XhrPY5yCcv/46x8r16UD2Hq2LqejHP+36Ln6WFPl1p5e3DtMHwJwqBY8sL5e3mrz3tq3pT6o6Wj/HiafkARjlA4gBqb+hHkDAA4c+jwDh4I4kCTzDByrlVC/IhnIL9C2biT5hDYqpjMiVEEP7QiGgf7cEpFGc2tBKbRRqQI4SMeZGDgMwGEtVMjAAQCHfS0fw+2jtlCZo7UKABwrUsaTVYQJJwNwSBCkFoc2CbDgPANs7p+sS37ANbIAXwGzt581+G2flz1gzpUEWCQ4r60sXCAk08F8Uw6W8AHYvDJQwmax4tgIJzSxzioTZeDAwRpBLP7zNIkucWX7ls6dY6WxZFy8d9ZaowRwCIOFxawlKWDB+hiijwAAHY4unNl/BErATuABHL4nc+5c8vmph+U7wBsIrhgDh2xTmfdSh/CZ2Fda2545Bg77mwX0sLWQzI97QZ+NNMn6jAxuZeANBcySgcMAmUJ9L6CYBOCIgBxNUIiMlU6wATjknjHI6uTPUNnqhsfxYvy4JOmPWTEv62GBfD4v2TjE9yN1uTHAYE1TOEnqi+LBUJBDZZIKwSpjgvGHSJNB3l0TvQTolAdN8yt1Pp6fNwHxoYvJJFxOpuFqNAmzIVg4huH+XlgNAKJA+4nv374ngKMfTsiisbifE7wxHY3Dzz//HP785z9LoRon5JmJaLTZQHIcVWKoCL2/vWNAE3vXQm4M3O92bNMCQAFYjnAZBPflWV/CGMn34UgT+NLOYgNdtViRlSK2O0ELE2UhMAaOF00cskpeE9TIhrOiUuXKKrgwDgZaATIBKAJgOQ1yWoJB+s4/STWrMmFgOgH2QJsZgASs57QFbdmDfrcLL2DmmJ6Fizdvwuz1a34BwHEKAMFkQgaKHWwLABMACKD11f19mN/ehYdbZeCwdkRI2BA0sCUYYTKZkgEFAA7sF9Klk61C2DeEKjpIixD0vH95oa6/v7sPC7BwrFYkm8KaGmsdg81PYJrYMhAO9g20ILm4uuCaYH6QYKGdY/LmmawbaI8ymU0J4ABwA3oSgAGwg0xnZ9QNYLRAUme92TEgOxiMCNwAAwfajoiexa6Q3tQ8O4HlarPmF1rtYP3XD4vw5fOX8Om3T+Gvv30Kv338HL7c3oX7hzmD4b1en9cEiGM4FCp4A2zgd7QFQmJKGDkkWIp1ZQIM1b/LjVTlPj2Rhh2tU+4XqG4GgAPglh0TOKbvDHQJ8MZkNBZbgkD9zoBJ0qoHZgKADbROAYCDbVy0mpnMX0xCp2ppY05iws18BKWuJ3BoNIo+g9mvBDjSwDUrJVHVp4k7BMtZySsV6YlmWsBIQpmN5EG9KkXsuAGKFVCg+rr0WbnXHDCQuswSOgYMjA6qgjj092N8u9KvK89N+L0MWGTnNgLtnD3T+Sj92ngNNzbN75dvjb9738aSzXG8MYHufGBXWWPPsRds0crYdJ7IE3fZYCzh7JJsh86Vhxg4TM79+vp59Mm3veShY+CoxS5qE2jrlhe8mNuVJyKi+Pgq+KKbTC1GkeYwr6LN5l71p7e79gwRcGCte2I6qSkS/EPp89rvfm1aMmt+V21vxNfU8za/x1qncNwlE5065TW58Gtlvkby+8wHzZ81PpsBqNVX9M+De5XV+/h77pOLb1rKmFXDx/Fa24rod+YADqseN5a8FoCjfH6OV/cNvBZNpSYf0JKBlWRcfma2FiEisyXYCffFaz7RG3VEBIop1AYgb4WEy+n0RNk1BMAB0CGYoQA2BIhxvliEh8dHAhLxJUyNkrS1RBPGirMpvnMOlGVO/FIwj7yEyWgYPrx/F64uZmybgpZjsKcEcPRPCbKAT3F+cRkGwxELBADg+L//838Jd/cPZCkC+xN8BNh8tE64vLwK0+lZrILf7Ta8P+wPzhGYD7R3AwiFLGLwZZRBRXx9rVYk6DdEG4hWqABxAGwK1q/zyyu2PPvt06dw+/AQ5mhPhzYolBsk63uRoQQFGgS5yDFHWcDEfrH1mrFXnfQigINAVvhc2gpGPyqgd5UfLPbVagAAIABJREFUL9fGLpd0jIAAY7xYE7uU/RT6jeuz154sGUBtkZTOE76AjuNDq1L4AdaCws5aGZtgAgjaPkVxid9HaC8Tz7gV8EeuK9Xjp81PoCnbC35/Z3qxBDw2kuR+38Y51Zaocj3cP7F8CbNb0ln0uQyox7MlQD3C8iJnUZy9pKMFABxolTIZ9MPbq6vwxx8+hB/fvyWIAw0DT563PMdIrAhfaV8b6JpgLQVwcA4AxCLLnMwNGVp6wn5DphP1CUw/AMoEh17aqAjYnXuVgQLZv3bG8nYY78P5JOreAsCh7mBiGFR9YMwrns3IghLRF7DYh7HD+HO78/cwrwC14zuvSxBZaucEAAfl21clRH/LYhMK4tA2p7bmcrIs6kzVl0sAuBQrMAYOOR9pCzKdE7blVLn2rDFeruW+h22g6dT4XhcbPQzgQPumvjOseQSu5huYX7HnL70kNrzSd7DPfP8//Z9k4Cj9kpqvEn2tZn5h3x841ucrr70/34cLbI+5T01f+BHntjvXV8n3wThydkLbV9a+shx7zb9qtYP36xvHVtF/rWfZOzNUfE7z5w75kf55u+ao9Xf/ete9kinLQX6113Mpk99qc9y13l7Gu+SnJo+1cdg1a/uptn9qc9S6bstP/1vmqLZ2pQyWZ5RsLSsADq5Hxtuz/0S1vebXo7pnWrJceb31+fL1aDF9sV5lAQ7vqzzW79e5lHsB1ov/WvvK5DDyV6YBUQ6Neaqhhw/JSWttbe7L8VZ9rMq5zq9dKdMRwFF7096CFEnE6Ng1btoaeEspiHDuKww/MemgZj1uNLGhB9W0wD6Joq8WrQhi5avqtZqiyZXFAQCHJaec81HzjeuGLBeivUUqaKPKQI5VIWTKxhDq8SBg9DL7VQ0tpVa+fkhAa8qyZlha16y93lLULePhX68a6yMf9BjjVN/Ifh27b9Zyasrnbilk20fRySnbp1ji0CpibW8VCNVj5vnQ0+D+XfN9yOh6fXCMzJS6quvetbF7p6GlIA+9XpP3Uq8dYyiztc2q2/dHnV+vG8CR6YMDAc6kM9OBpjX22lwemn8EZybaQuUwgAPJMWHgQGIpb6GyFpp/gDYQKDIwBwAcG1QRb2OQ0gM4oBdLBo4MyDEYMiiVAByppybpPj2A42kbNk+oGBYGDgA05GvuWqg4Bo6FADiMgQN2SwAcSjOq39MaUdosNS6dPrS9QC1Nzs8l+Kok3zVPE+egAhGRdU1NLGwfIMBipOH87gL1cu2crjzaSgfoIC9G1s4sJXAyBg7VQ2wFxuCCVEKzOkIDbBxXpBFVJoUYwLCElDypEFug+kXbgxUAjvAsdOMMHmixYfy+N7nOxsdqGAVCa5CKgR1U6vStnZkxiSQ0OdfC7DaDe4n63AAcMdGHim5L3FGJ2P9JEPo5AjjQNkSqPcG8gUAWKYbtXKYAjhhs0Nepn6mj9a2W/OPs6dzSJviDtSWwsKZIfFryUyrfRSIwmCS3cegiiSLLwB/EBEya20TSmthR9hk45AIGZrKezgwGa69Dqw4WHeTBJFJ5RXk3x9xkX78ziMcKeRc41SeLzrxW0Bt4wyqk5JrWGxv3xZg2oX8SwmwyDleTaXhzdh4mqPoKIawW8zCfP5LGdzIchjdX10x279bbsEXifL4M09E0vH39Ovzwww/hx59+IjMRej2jvcN4OAyXF+cBFZpIcAMggGsyeKzBRcHICYADfwfgAGEmtoYg44sAchg0P+1r8l5aWiCBv11twhOS52DBUCYNBtfBQoDqQACsQJWOpDyCcWRYOpWkNTEyqeURPg9gCMF1pPJGb/eB6CltkUB2DD1wodrVABx4D4AjAJmAgQPbji0/dkKdDJ26RZsVJPUvL8P1hw9h9vo6jC4uwmA6DX0AOMZjggy2qAyFnQBAZb4Ij7e3YX53RyAH2Cc4X7i20Xdvt2E8GYfZbEYAB0AQWF0GejcIJKfANGQCYBzMAfbccrkKN+gJP58LAweYRNzabLabsNkJgAG6DuCQGVqnXF2QsQKBYNg4fAG8AZpkPAfboMwmpC1HxPt02A8DACjwt9GYrBWYa4A4UCgN/YKEDwAsMg9D3QcAP1nbMgGkbDZgXVkRFLlCC5aHRfj88Uv4+Nun8PHTl/Dp89dw9/AY5qsVdzEAj6PJNIxGaDEClo9RmI5HYTxCWxUAOsZMRFmAHPvX2DeWSIStBJwCsMZyveHXI76zhQqAHdLjHPKCqkkDUyDBRRmmunkOLzuhe0fbFABFIONjjGcorC2sZAZLEtvkKaiM1OEa0Nee5/QHhpKcwvNQ3kG1zS8J9hvwC7KKhIAA4KSfNloJGVU1v2Mv6D7gWllSj1TWp7pX1XeLlSkJtGFKWl7J7V485zmGMbGTBt6QfWgU5dFX42tJNx463xw6e7SCF+YLZN8jC5SOQnVt6ZOKjy1gF++HClW81+e69C4BZR/x9T38hF6q/LzZgzJgZOPOnq+GIrEh7tF7mx3QJ2Auqxi7s8Xehy4TA+VZyj9D9Cd0LhPXVQ6UOOY85+/bCiK6qRSWBA+RdGvjz2yHYkLl/NKdcqDIUo6yc8m+KBRQncL8NxKTIm++TVte4e/HE31l8zv3/KPkL5k/IrdNyUz1eKJgyJ8dK6tVfBmoOe6DSnLJgbvsPv57AqjaXlH/yfnDfn0wD/QvNfAZC5/0EYThTWxjrJ5Wf8KDFdjaSc8L+Xm2qK60WdC1sfOQbZVsX3ZUUycWFJkna6nCc5bKlPjOzwRMItEbx6b6mx5slAWt3qZ/c0L7C1ApGK0I1NgoiGO9DvOltNAEAwdsG3whMmp5AB2r+5GwFEYyxeFKAQPt0TP9wPfv3oTL8xnBh7BZ+IL9hH21ogW2cRsOyQDy5etN+M//zz+Hm9s7giIBHoStx70B4Dg7mxHAYXaLQEddM/rST88ESQAcQt8IQFg6tUjSpt7hmFUwDcg6W9uXIcEbYASZnp/TFt7c3Yf7xVzaqGx3BHU8P58KgINATdhMsGzK+YFgbLNFSKqrjSV7Sa8Xdmjl5oC/mEM546Q9RSBl0TYb45V8tyTgBSQgwB7KrwFIqNQUYKm6wM4I3sePdkrPjbltSu00MJ9cTwVwZLYoAvxkv3uQJRkc+czS4kJA/q4VB4tc9pWe6SRLcied6nRRod+8vUnAfNnkogt1w+smLmNw8jvWTitZ+SueVAsu1FCwNae1G1WGtBjSgsQb+J5gJvFtemT0eOYZaTw4DdcX5+GHt2/Czx++C7/88CEMwNLxvCUYgHtHW3IAeMRzi8kKvlvbW11Xxm8MRIrRngjACucfzrmCvEwHEsRhACt1SQSOq0ylsfWtMrxqWyQwcMja6uq/yJlL1lRcG7M5LEww/w0xD2XHoG/nAK/yHos7yBlWWp6ktieWB8C111thrRFgiDB8mo62OEqybbrf+YzGwKEFPQRwJDB+ZoWSw6Xjkf0cfQOLC0TgzjNbd1LvKIsTQY+UOZvrxCwuW1PjUzEG4myZi2EmGU0MHAYeYSGM+ite9iXGlPz5bF+4a8fYlnst89Oik2nxjLRvvf/24T/+H1UAx6FYeMs3b/nCfqzl85S/7/s29SrzqPtcXq+8T+mXprWrJ/zN76p9z3WrFEV5IIfFZ61IpPYcuY4T3V+eV0q/P/ew0hW61qAmH9n9G4wSresekkP/ty6/vuv6mW/mbEvtnHRIlsp5LX9vyY9fe3/9ur2pj+CQvLfG4WWztidaz9qar2+Zm9pctObB74M4ZvXNsvn6FwJwtOSw9by1+d57TVtzH1qbcl/m8/P3BXDYtaUINH+ymBlp4By69OsxOq6lJ/257FiZoR40Bo7yQy2h/5bNemiTNq9/BIAjHjwdA4cBO+S6cuek6BNNYLYI9C3kzV6Iar/rFfW66SpR+Vilpjq3Jh0twyv34P/r97oxtWfw32NFs69Udg9WBijSYcd6Ae1Xq/wtwtm1kY+Rmdr92weYtL72udo9yjU95hm7jGBLbmvxokIP7N2+ZiBaBqr23ppM2MEhVn3X+m07AEfrurV5tfce4+Acu57lfUpj3lqz1twds8a5bkifaDlIhxzuUh665OewE9XQU+6h0vWPB3C09FnNCW/Jd9c6tOSI9OcK4CDteWTgQHBLWDjQ2xQsFQBwPD8hgVgCOJCwdACOtdCsMtHlGDgYvNOBYp5YdcFKYKOBHTAxGFk4hqiyNQCHtlnQIBD73CNx/iLBOaucRvX3YrUMjwsBcIA+9gHtUxZonfIY7thG5YF/W6wFwMH+p0hiGsACh3gmXjOlncAbGov2fCySX/ftuKRqLMbC7FIWZHCHCL92lB++xyeRtEImRgyUZtjmMhmr3E5qhj7p2YSA9fJQZ+DQIIj2QmWF+GkvVi5ne9ScWAfgyGx8GSTxwb3nk3CiLVT4OJrnt/xMZI/O9hjvzoCaVDmrT8F+0nIB3zLFqrk9m4PBCeTZHeWqY+Cw8QjIIRFvS+xC3EkESaWSUICqkqRHEhxBdav8VHso5YMSrHSU3gaKiXADBTRYdQ1kItdxGjBVBg5pVaKMFy4Afegga3pKwzSGa+ZAJdhq7rIHcAjARoLq8gwSlNHkEQE42gpOkw57la86qQgtlb5TlCntcEwdYYFTtZO2DjZ+X20nLBw611bVTZnC3pbEeP/kJZyNhuHq7Cy8u7gKIwSSN9uo0ybDEZkELs+k6nLx8BjW81V4Wm/D9eWr8NOPP4b3330X3r1/FzbQc9tNOBtN2JoCAA4kpB8fHph0h77kHNkZB/NEimFhcUDShf3UTwdkd0DyHj2fzXKscf31WtrwQL7iOMEwIaAoVHiiNQQqYNhKBHFGABoAQgBDB8ABvR7lFwlqtlnRCsT1cklgAQA/CAqCwhjXRfAV90RgndAXpQBGkgXJe8gGW3QwET/kc2w3SpNMAMeWwdo+Woi8eR3e/fxzOLt+ReaN/mQSBmCAAIPCcEB2E7RO2S4BTngM91+/Eryxms+FxQFtXrQ1C6pSMW8Ab6Dq9TVAIeMxn81ALtj+qLqTJIxUtmIe8Czz+SJ8/fqVDBybzTr0nk8UwCFCs96ARWrNViqwi+eX52RVQVXrKdqboJIOwJzVihWKmM8xWsGglc4ZABynBPb1R4MwxLP20ed6EBZg3lithdK6B9DBMAI8AL5B8kfOGfD/AXZEL3HMJ+zqgmwt68UyLB8XYX4vAI5ff/0Uvny5CV9ubllxvAYYSIEhHBMZOAZhMh6SgQPVxFOMS4ETPHPoF3TXZvvEZNhqtSVLCCuZl8swB3AErVMI6thJy5uXFzLOGIiHbUzYlxwgPdBpC6MGwUmQQTBogDVlNCTQaUBGDVQky2eEqjsld6TyU4LnsV0Knmc0lKSKBr8pz1b9iIpO1T0Wlcd+AC0zqqWFhUNpfgHU0MC8VWRL8FE3D5MX2lLMgw0co0PUxyV7hBo+8+8FhEYEo7J/mIZ10QlzPJxvVPpzxwarynOW2QCfUONrWnUZ/ckCwJH5pBxMqmg0vVw9v2UAjhRAj89jyUgXfPY+rbd15Tk5C6IY+rAxZ/6zERVq73VjLOe5Nu+HYwR55bb3i2LiVZ+1TGr6e/lzVfncthbl2at1pm6dq8vPl+/LrheTYXncI5tXFwv6lrPZXp1OAwhUm4f8GRKwU+ZSWCjiOdjJmDGC1c7Ifh1q5/uan9LanzWfy7/mr2VgMC8Xfg18lZrCZNNt1ZcAmNNakNh9LDEYE4TaVs063Aj0THzY7NmKh4J9QM8D01ReXsQvaNPh21hsPwuTjYAEzGez5L0xOco8CKBCmBy0jVv0KXmiEsAmAPy7J9o92CoDcACUv1gKgwUAhwQpIHkMH8qAXWiZAL8CQEQkRNmCTdtCCQKbCWmADd++uQ4X52cEcNCO9fvhbDoJZ2eTyDAJICoYt3Cv2/uH8M//5a8Ectw/zqnzhwRwCEAQ7VPkS1iwMCeSlI4VAQLWXEubN4BKYzgILsiLsBvg/QAO29nNGNHgq0xnM/olmKvFak3wxsNiTjAmfLMnA3CQXc0AHPIzAbuEyEgSWewtbKiCHwFmZ8s1sIMJQIZgdb/XrC1Ktq/lzCJtAsUe8vxEcI0yjrk2WWCSy/ZyBopMSXf/Hq97Lb4gPo5jmXRBv3Jfgn3LgPz+mbM9K6NS1sG8hZe9zzMU+P3c0uv5tpOTqc0nz5Sm06iT95kFEiBSWu5AXniGIAuBzmM8m4tiZ6GKgV94CJQiBQGL4Wc5S5ETjiyBL2Hc74XLs2l4d3kZfvnx+/CPv/wxDHsvofe8JdDjlPEOYSTEeYVtDz2AA3sR8qZAIbCj2J6UM4+0y/MtUGxuniCVADezxbjGaqztpIEmXHjOzrDCuqLne8fAYjpIgO37XgDX0ooDrMWJFpfEdWa8gVIX4wFWbODjvFhLgNTYQoVgIPFDzX/dty8GCBHQPYHFRJooyKiQgT0/QpxpAfS02lxhLMbCQl9Q27fHs73oavH1cgDEvr8mc+B9gMxO6wTj78bWWbWzCvQ2u/R7bGwcg2PgSPvSmc+Xl1ADcLT8GPuk38+ZP1razuKs0OV3+Pkq/braPb3eK32y2jMcun7L//E2POlWBbO53JYAOKzNde7z7/mojBWl6rNSP9pzxfna35oZ8KPr89X1/BsBHOXc2xBbslP63X7/lHNfu1ZtX1WmhS/VzgS112ryU9rSUuZrz1Hbo4fk7+8x7q45at2jtofLa3k/pnOssQAtf+e/FANHbTxdMrdnG/YuAj+hck5378v8/uLcLoHIOpC1lBcDdbdYODL/qArgyFuoHFrP1tr5+aqtdUvX1nT9Mdf6uwA4yoGWvx9SMHvGpAPAQSMdKVJSCxV7zSfNM8NqPPOZRqsDONqbzAQxXUTuYWAR9WcbCfKaMpVEUt5/tzSGpQPmARz+GcuNsBdU016dXU7EscJZjjt+rtFH6JBiPGZMXcJfU/Zdxq/2rIcMSc1YJQR7eTVFUTcmtHzm1j5qPYOMRRzgGNAtWDgoHxqEjmPP2gbUwTzlXLeMfM3BaRnqrjUuHeEux6BlHI81sPW1rJZ6Vashagq+JaPlnNSUc6rcqo8B10jX/30Ajto49nRwF/KoAnirrTmui8AMaN4tgdQCcDwb1b2ycADEIZVTUrXrARy7jWuhUjBwRDScVpAbAwfGYcmaOoADleTpIEkAB+KLBAkm6vulATjmjwRxWAsVBLDu5o/hdv5Aqlu8vlAGDgFwIJiXWqigOpvBCNf33mh8GWKxijar+sOHrT1GFPyUpElJfwlkmY1o7gVrr8Fgi3SjFhrkWMoUa0h57cKxMmcoVgy76otUHZdAlHUGDmXfII+qUvyLSpPgb9pgMRjM4JG8Xf5p1Q/xLVpR53u2y0S6CIqCVzh+FvQY1bsPIsg9hFHA7DteE2dS7L3knBh8YELQGEPkOhYIbgI4elK9JPMo31O4Tvseao9lCwYjEMnnidTAyIaLruBsGYBDE6cC+GEpggRAXM/ayMGyt9cVNkQhtN6BEtgKACkguKVACtFhrp2OEzazTXZvX5lGm8UF08U2gIath7GHOSAO76WvS4WNtWJK8xe3haFcol/mq3z0ya1iyhg49LtVZJotSnZVr6GsG3w+3RNWHXZ6AnaLlzA+PSWA47urV6H39BI28zmZAsCycDaeEMAxAhvF7jnc3dwSYNAPp+H923fhl19+CdfXr8LFxWV4nD+E1XIR3r1+E16/ekXGDtzz/u6WAA7oJbKwsPGzArwAjgCTwXbD18B6gaQ6vgCcAEDBGCcQyOf7rE/xFuAPAUow4IZ9Zj2jDcAhbML0wUFHC4YKBP8ASmBChxS1EoQHEwXu0QPoQdmQIEcIzMeKJt3H7PcO5iUAQ056EcAB/U1GkbUAUhCURVJli2e7vAiXb9+ED7/8MUxfXYVnsFiMR2EwniirwoBsTdsl2DfmYXn/EO6+fgnLhwcCVwB2IaBE27g8PDwQFHhxccFe71dXV0yE4HlJ6b1BJaAAOFiRDBCe7h/oeCR1bm/vhP1k9xROQy/0pXM2dRPa3qwB4Hh+4vguX10RwDG7mHEfweYZgKPfB0BixPZjAuIYhd6gH55PXkIf7BeTMecdegbAEYwbbVMGw7F+FxAHGDPADGFth2hnnzZc5912HVaLx7BaLEirPr+fh8e7efj06SsZOL7e3LLCFjTyAOwYMGSC8aBFyXAQpuNxmCLhNEErlaHo7OdnAaqQGQtBe8xxkBYp211YrrZhsVyT2eNhuQywjADk4G+YZ0wp2ueAzQMAHrCcEECm1ZdM1ABcpAF27CtULQsDx1AYOeDz8lwlCUJWJlrwnu1kJDmL9SVYSJlKJDAuvehj5F33OhMQTIYJmMl61yO5JuANATrx80pbnYLTWsvJxMU+gCPZAtXZPjlVAXEkgLZeS4GCahRjYkWMQ15tcigwUDu7l+fR0qfYP2eKTSVltplp1wpt3ydxCYrCHkU/w/mc5jNV4wp6n66zRhbMMT2u9xZbk3ye8j7lOVuAySkpZn5dzSfuOpu0Yg975woDxBTtMPxz+Xt1P0MOFKnNbTlnfm2Sq+aDdQou1CRU+WywCz62URt71xmtts7iVaQErb3HrtX1HOnZFXQVJ9JgubrLskp3AS+3zsl+f3u58M/fOu/WPtuSX++3RJ/AjdP+bp9PhU+SjKPvyiSpABCgw9n6Sxks8Dep8takO0FsCohQW04AR5YQ1/hEAcgR30VsMN1Bp/PEH05N8Ur5KhlkCArVZDTujfF5AAcBrfp3AeVpQlltP/0+Jm/Fd4c/I77GLoAdDGwbOM8BzAimLQAg6Je/AMwKAIf4JsI4ARY0AXbgPhyLAjgkvQTw4Qvt5+vrq3A2RVu8k2jTAOi4urxQIPYzbQ1Q5Jiex8Ui/Pbrp/D56024ub3llVCEYAAOsmUMhgShwrYRGEpXXpkiXtDSDOCIDZ8D/kicZZIACFgc5x74XiYnABuDEe3i6jKczWYEjmJMsNsoaAATJcCYC7KHAdBKSDPtPwGyz9I2TdojgiZM/GmfiMa69E8HHC/b2QHAAeCutfFxrVPkDKBnH7Avcv0E/ItrSkJagLVy/7Q3xbYrQ2A85SrAk3Y0FQGWey+Ta86rjMPvY693MS77GxhSjHEjgp+KQouoIyvS7/WSASe8zqjpBBt/ep+xH1RYm/RsTO0ZARl2FtX3Rx4mAXDYOS+15TQAh4Az7Nxm7THljO4IVchUIwwb4/5pmI1H4dXsLPz5px/DP/3Dn8Nk0At9AON78LsBCkCbUGGSsRaNEieSPYgWLdx/uC5jN3L+ZRIpFrdIkljAtXLGtzNAbHerRQbRb9SiB4vhkFlH145+JUAcmnSO8XnOo86HA7PRJbOiFMYQNGltY3SFKvFMq/Jq184K9dDika1pVO9ShhP4yuTP7huZgvB+gj36cT8a0GXPT4lAkqTbDYxV2nXKPN3OxFbIfcJiAy3M0IIQjM0DOGp+hNvq4s76uVRf2sZg7VdrfhR9fm312bK1VX+zjHe6wt9y30f7GUL47j/8pz0Gji6/tPTzWu8vx1n6OOX6+f1cPnvt9z1b7IFeDSe2pQNLfWhsvvYMfmxlvEzkQ9bN573iHirL6NV1N7Vu167JaJS14nnKNYh70MVAa/IVL/N3BHB4X7ElC5muds9Srmu5puVztfZEuSdbslW+7ufo0HyV4z80Di/3XePy46lds+t5W/PVEH+3/CkuX5Mdv6a1a8VxaW5ZAHzyTj1dlVKfXaY216XsdD17uWe75jLtx/yJeA4zxqL0GPFNkZFQJkX8OP05TejxAA6CXxUfgGtJ/sZ1n3CttsvTBXVNZWaPnatyjmvy09ItpZ4qZaR1rZP7+9uXLkFt3bR2k9oGKzfaoQ0ruZv6BvAOKlC7hrr3C6TSIsLuneMjABw1hWOyFJGwkjOK10/3iXmSlJgoDqXeuKd77W9hbwj9zzXgRs1A4drVoJoLMNSMwTGGvFRIh5Roax293HQ5NLXr1+TRz205o4fk2/+tdd2WctqX/3TnI3LgNd1dbUWyrxg0wRgdWUuE5pXelJ2yfQoHLRRjtXU4tNe71qK2ll26pWYYjtU3pSweI0vHPJ8f0zHj//td81+egaO1f2vrUBPQY5wDvMfmBGCJHMDB2ipWqycGDtDsI3EowUK2UiGAA7TwWwVvAMghzBsAcOC7BHmEpp/V3AzApcA79GXZQgXJGoA5pJXKUBJcke5SWwFY4px6VBk4ECTYgep9zYAV2iEgaEX2DTJxCHhDABzCzgGwhzFwIFgpAQSwb2iFCjP2LvmKJJ5jYjAgh18z5q2jXTG0g9S8aZ5eq9/qdjStaQI1wG3pvZymtilWnWR2zvlPezZST9c5iM3RUhNsYUmmUm9ZFYpU+0dqW2dfy2q+EsCBwBGCoQLf0P+XnhsqC6lKiHpc/+NzkA0AAQX9iwFHNIBn1KMG0mAy0ChieVlh4iCghCA6C3wJWMICYfsgDlSHoypPJtb8GumGIqkHxnJUDiUIKnTQhl2IAWyr2rHcAgv8rMWId3wNwJGOAFYFp3d0cqUUpJHuVNg3IJ3oQ8y5tWCMgUSyajgD4GB9NZha+OAchTxkbM8jeQO5NwMxWnkX2/dwfwvttewbbZnj9rzOqHY0z4M9opMKAIclwtj6ICV9ot/lAwcyQ8rfkfbXycsTq436PTAHhDAZnIaLySS8Ob8MvafnsJkvw2Q0CudgUgCrRH/IjPZutQkPt/cEXExH4/D9dx/CL3/8JZzNzpggh47Zbtbhh+8+EMRBNordNtzf3gawZ6AvtAGQyEzCtjrCroAvPOloMCCzACi5oSPZhsrpTgRB0YeeoJwI4EiU0wRwgHYWga9TAWpQbtG6QgEcVmHK5DWrPoVdYzlfcPzsdU+K7x6fFYF5odCVfYd/CMIiEYJAL9thaAUpkvR4PwAcYMFAYmSD5z49DZPrV+GVMwVgAAAgAElEQVTqu3fhwx9+DuOry/CExD2YFCaTWNm5WSzDBtWhD49hcXfHFioALKBVDIFuZLmRoO8dmDlWS/aRv7i8JJADiX1iozRgHAEcYCxhQgJMTU+cU4AgHh6xZlupBkXFnx4JMWdL0IxvVgzNo6r21fV1OL+YhelsQjAJ1wUtwjabMByi9Qlap5yF8XQSBuNhOOn3AipH+6MRX5M+388C4NhswgStTQBeGQDEAeYNYehAgBbVhRjvbgdgBVqVwXZKG57lfB4Wj4vwcPcY7m8eCOD47ePncHN3F+7uHxgYx5IDHELgBkBIaJsyHpIZZnY2ZRsVsHGg5Q+BKEthM7EqSKFUF1r6xXIT5ot1uH14CI/LZQgA6SBpswUjl4AzxkMAQiYEIIFNA74BZJXMGy+o3AWzjLRIgYyjlQvbp4ARhZWQYgMMXC908Ari0MA95JbgDQVwsFWQMWVYCyjnBImqfWF/cWPcwN4gQw1YO5SBAwAO0japbZDqQZgLDY+TLcNAZekG8eysleemqSUwj6/ECGCAQWvXwtCDO+8WTT20isXO1Y7JK1a5Y7rEvvgKXQY1HAB870zHYLYB/dT+KnW9tF2wc7HaRh+UyhxMMbpphOYaOYCgjo1+lE8w+ZiBJUZqzqu+Vtpdm3d7TvEN1C9z4JnSd06xDs9Ypaxo5n+of9c6m5Tz2RX0ocbUZxTmFU1eVmjzy3tm8ZAiKVGeg8v5zfwUbY8jn/EtSKxgIS9c8DGKmGQ3XFGR2EpzqpahcZCunUNsfVKHhjQ3tXn2cZKauMh+8+XTriJek1Q2Xuu/3IonZD58lA21gFYEZIHazFdKLQ783pT7GujBPqCsdsa6qX6RvVdkR+Qn+pzKPsF0tgEw1L8TkB++5FxmcTY7L8UEKBLm6r9bcKwZt3J7kNfTNiOx5VA8Din7hlsYv4YlgMNaqIi+EV8czwj7gzOkgENFT1kcjfdnW6zUM1uxK7TrqOaHvUJyeLMD8HDN1ikAPuBsR3AiwIeMRQp4g0lk+4y2ojMAB5OYnGe0/oLd6oeL81mYTkZhODgNwFpgCc7Pz8Krq4ukzxVRgDleLtdkxvr05Wv49PkLQSSnPdh4JGwBuIA5HdB3OTubEiSC+SAThyZRsZ6YE5yn4TeIbw9XXNn+nnaMG+HsbMAWtBWD/3l+cR4maNFC0GKfoFK0drl/hC1fhUewnW3BCCDzx5ZjGo/cwjdVe2MgfZMlq/4HWyYZ3RQEIyCOLZlC6OvGwJWd+MwWiB9G2+9suMmsMXtJHtpskeH0tGGZSyab2in1jNnDKIsZgCOde/x+Z4Ke/q+0o7GEfZmQ9DrWpD+pP69b7dyf+w72+QSqj6NwuyjNYdJdBrQw4Jv3TaRAgXkYXTsLW9CfsT+a3VVWDU4z97Im8UEdF9kUtVsIj3DPCiJ/DiO0FRwOw8V4FP78h5/Cf//f/EOYDfthePIcBgBw4OxlwEo97xA8RfY22d8ECuGa2LvwRZl4Vh2ubIUYmzFVnPblXGPsIASCEZCpegSAIAI0YsmDxHBMz7CATsEbOOcoMCTZz6SPjHUt+jm4icYN6HtgPrW1THXlYkGCtTZS9gwDMGXgBtHJkDsxK6Jc+BQaj+GecwAOrZzZJ+jXHJzlQEy3U3ciHpDlORRUxfWPQWYBkJnfwAIUidcls2HxEm+JReaNJd3+ku8bjRvF5F9qi5WupH6lFgpFH6rDR6z5YmpSNccj+0LmVu+hYG+877v/+J/C5O2HPWBi6UceEz/GWPz7vJ+U+UwNf8n7c8fcb89fqbEDVmyzt/u1eS51jn8u063GHGPrnIPV82Ic01g+7luGosr5zuXVzokp59ian/LcsHcdu9H/SwAcB8T7YEFq7XN7575GntZ/9tj5ap7lKgNpnaMOPWtrv9eeqbWmv+e+5X4t5bDzTBh1Cp8gK2jcz5DvA6Brcl/OU2sOuuazS0bidfexF/sf1fOQ12Mxfi/Whf9f25f+TGttuczfjEQP9PGl4CreozKBMTrckbz9VlnoXGf3bC2b09JhRwE4/OQdI5S1w3XX5MdNfADAgXHYwU2CxNJbMQdw5Ase73skgKMce5rQvEK3nJOI2rbsi6sASXo9JQjSffbl2R8SmgfhCnLbH8prhlJey2n5/N2PMVw1QfoW5X6sUm/JXEuOupRVTSZrG6tlTGrP2LXZfq9yrF03H6uGdh3NGKnwXLKpBvYxXWgUY7U5KWW1a21b+qClcA4Zhpb82eu19epag2Pku8tYdd3jWx3itqz+6wE4Wo5Ky9nxY/6WveQBHBKks8p5VHkLnTuSjicMgkkrlR2BGdJ6BIEmSziyJ/B6zeQbmDkMwLFFcg/AD1ZziZE2HQrqV+lpL6ANa6FCFg4kuUBDHysxUu9POgHaU1Wqh4QRBIAM0OgikMcWKgBwPErbFA/gYKBvsw7r7ZpJRwFw6MGfLVQSA4fRUOKepP+0pIqrDorHYoKvPFLVDpFWfSF2yiqd6gc3DbxINEtoU5WlwmiQkxWNcd0quEz6eex7aZQRC+bEIL1IUW7fNL4ST/L6PEWCRj8YwchM+0egh4zRWs4wcGQ5fg7NHc4YwBCcLYO1gppI/yyYzgJsC4gbuwbGrrSmjoVjD8ARkTRGR5tXD5BytXASLV9k1pmxVh2jjRO2+2mX0MRxO8Wglia9IqgiX8U8qZdk3eyCIl5i1ZTsc6ssFQDHiwI4rJqGCZkiIWFSxWARAkRgCoj82m6yTXSUgUPAHPKP+48UuEq3bPCcCMxJFa8K24qPESXB2t1wvj01sLAi0LdyiQcBB8nrJjYIukZmHl/lFyv6pfUFQBynYRdGpyekAT4bjcKk1w8DAB1Cj+wZ52dnBG687J6VGWIddptdGPROw8XsPLx/9z789MOPbAdBmmnQBp/2wod334XXl1cMiIE5Yv5wT4YDqaqUMbNaFjoQyXlUy5Lx54SsH9B5k8lYkhJIRKCdyGIp1a/PzwzU49poN4JgKBI3DEihIhK6E0kAVoGesGJT2BikLzrYB9CiA4CBoNVsAIngy/Qeg5+QZ7Z3ESCBagL6owiyArSAACwS82CewHixZs8IzsaEw5pgvifM/XgULr97H159kK/R+Xl4GfbJvgFWEAZVw0lYAUh3/xAebm/D4v4+bJbLsMPYtmif8sykCc8SBHDckR798vIVe72fnZ3RZnB7aZKHbCJaVQAZpX1ar/k5tCJBX3omEhjAFN1KcMzLc1gs5pwXlBNOppPw+s0bBesIywjYSmJVKfp1DwZhBhAJWE6kBJFzPJoKsAO6C0kjAhu3uzCeAPgz4fxh3YR2VsAFMs87gjbwBTnZAmBIAMeCbV9ub+7Dl8834ePHLwRw3KK//cOjtBQZoF3KJIxG4wCgA9YHVO8XszMmoZCAAvMFQZgEXUpyCJXL2x2qeqWaGewp89UmLMDCsVqFJRJI2lgNLcsgywBsAHAEphph2QgK3kkMKKgIBuU8vsC+AUAJ2gThdWlpJH3pydRhrHS6twnsBJBqDIYSaREEHwGJL1bvEv2RdIAYHanMxv8GmF8ksOA3oFULElkEOhl7h/bcYmBd9ZmaIZFKC/jmie6ot/Qz0WqZXkJiVoGatOtRf1n/ddXpFlQ2XUqFagH83B7GpEr0KXImATtHmN2OYD9jTXLAgai8EXQne5noJ0mYWXJLs8jRoRQblZlg1c30cxzAsfQzamc18wEO+belL2v+oj9nmI8bz98xF7HPOOWsVgoQea9D7bOnqz/mbNj1Hmuh4ryX5Btq0tT+5uMIfm66YjW1a9NnSjhp/xbN3ye59sUuBFnrhkhQyhSY80F4+3sCFYiUlHPi4xzOAYgeX2sOZRwJBFGPBQiAI703xU/ow2YgGNk35dyWMsrxWlGaPHA2f9xn5rzGOS7nuxYVFQ+4/CdJVLO2JpQe9COgBpMPW1iCE8gqIX4F7bbaQNMFMbFCO6MU55rMLEcS50HHEv1GlaXke6o+MJ8wSw6mp7M4oF3XxwXLGJMxjkmsUAActk5y5hLAqcQUBXTA19i6EIlgYY+APVsshYUD5zswSsH+qiQp09RL2GzAdCagU8gs7kdP2tDXQVqE0c4NB2Svgh0FSxps3QRsVlOwZwDo3aN9EVYJ+F+bcHNzR/DGXz9+5L0gUAQVnsJXAYChTwDHDOBPtAWDX4b7Yy3hT9EuA2gh7XGEnes57HQeAEiB7wUfwuQBPiJs5ABMV7D9s7MAJq7heBRWm024e7wPDwu0FgU7yVNYrXa07Zg7e35cl6JtCWe0SkMhRX8gsqVAQDwrfA08L8Ab8JsAjLV2l5wPzqnui2gjfGwzxVqzYja1pSbD+G7ATNkDmWEqdFtKHvK9JpsK5nK7LH7O9pUwOfTDKdi7jDHX+SPx3BHP/qYbEnBDF0PO7DrQPf2nSrCm32Sfp0fyn+XfeEu5X2YvFNge95jpk8jimRh4PBBM4h1WuMIZV1ykRoKcfsH7hqe9MAZj63AY/vzzj+Hf/7f/GC7GgzA9DQEnIgA4XgD4wh6254DcosUiWAMV3C+/S/sjADwiHlORJ5RBA+todb88tOoeSxipurS1Vu+LbxOQsFTs6seoaGW/ynnTM3KIHxUvqPObYgwSk/AADhRcJEBs8pAEnGYMLpLsFjYhkz/Ty5HZQ8EntvJ27pXiPoCJT9W/LWIhZlEcOEH8Tpk/iZF5mydjkLfIvBiIIwLuWDCTABwagorncfu8yLjIjH23PettlZlQ8xMjQEwjW4yLK/CZADXTGUXMqmqn1bfF2PfuKU+nxlUBYHGCBfH0/X/438P47XdVAIf3N7yPUvNXau+1vevtmNdpmeJyOTX/HJ3+pc5RqSfKa/vfy7xD+d7yWuZ72Nghz4h5GAtilGFjSs3iglHKmiAZf/+ar+vPFKUMlPNZ+hU293vz8f8zAEdNTrpkx89NKauHZPOQDDfn+5BAmlasJOUPnw3yi9bOB0fcNrPT9n5/rfq5w8Wr3bhr8tkl313jPmYdj3nOct3idVtoKnfRo/dVocf8PeV+djZPgGzzbe27l8U9ObTYissX1PTXsfNRW2//2Zre75KN8u/fDOCwSSsF45hFKAdcMybiGzgvU5/Yrp8OatI+xdPrWYDEI3bitUoAh6NaSpUMqRp2X1m0ABzm8FqlkQbLnBB4I2XXTfOVltRvUPzsjWGGRnRGzM97eYitGcvaIb+5+Yq5bwnXtyj4Y+TEZuSQQT2kzFpKqzTgrfdlh5cOeexSkK0N26UEanOdy1FRbaPgjVJO9uYpyn0K4pSyXn7m0PqWf2vphWOMb8uRxeu1ee5Sdi1HoctJqK3NoXt1OeDHGm7JxnGmmuKR7pWc1y5Zas19l/PQMl7fso86ARxPW1KfIgHK6t0nBJjWTFQagMNAHMvlUgAcSD4RxLENAG/gtdinWalSMU845JYMHMK8IV85gEMOwladg2dkQM8CeRHAsWH11dwAHPNHgjfu5vfh9lFAHMLMMSfYY43KIQA4HIUtKEDZI9ZaorgkiPVvzZxe08NcSB981fyIZHEFGKFJHamOkMO1D8jY+xh+1oM4wBtINhoNatdezeSmAeCQG0tos7Rrtv8YSHVAiBhEsWRPA8Shoblsr6j7pjMlB+skp8mf4GHeBcCkqstJugNwGKOGBNx8YMu4WHMGjmQ3sExKmR8Pc4k634I/8a6WqNJEJmXPeoBbMbCyUyApbkwc/LyxjZBaNgE4+Df3YBpacWklq57SedIkU6yojRUXRj2siT3UymvfZ+s1WAPwWAiHfZ9J/6zJTF+VI+LhKkktwiUzYwkfSxoC0MB9wUeTXuI+YGOaE4EaAfgYiEhBStGW1wAcwnjCNXTB4RhAsGBtpGlG9b8krQE+QwCyH3bs43w1Owtnw1EYhl4YoxUEAAkAdIzGbJeyWa7D8nEetss1t8jZZBreXr8O796+C9+9fx96p8IKgYA+mAXeXb8O52czAtfQOmU5f2SSXBgGxE+kPiQbkQA4JMgpyXBcBywDmDsEN5eLOdt9GO0vvmNNd+stP8s2FqwkA6sAkvcI8KHFUggb9Fp+fhHwhrIOAMAxJFMFGmShVciKQAXr3IAkPMZj4BDpDS9+viWFQFOOnwE2wVjRPgOBPmOkQEKEla+rNVk2Ruez8PrH7wneOH/7OgxnsxCGgzBAIn80luq/p+ewfLgP8/v78HhzG5aPD+EZc4RnZOuYZybh2B5lt2NSBvoa7WtmM1SaTglUocyZXXEADsw/nhPPC3sgQArYM+HRESnrRUac5WpJFicAYqZnZ+H6zeswAX16vyeAxOVKK0gFCIAEytnFBRlFOFAEhrGeEwA4pgJ82YK5Q9YMlbFk4CCThFV6ImFwSvAGQSIb2FADcCzJvjF/eAyPD4/h69e78OnTTfj06Uv4+OlLeHycM2EFQMwYrBtg+CCD1YBJJjBvXMxmAZTvtDugX0fQHK1ZCOLZMLnDhNb2OaxQ9Ysk2HobluttWCPJxcpu0XcIJmO+yRpDGy3AIqwTEk9IQCHBNej1+B5UMJPafTTg/oJMYj8aes+AG/Jd9jV/VuYNJKIMeEFZ1jkzZgPGZ7VaUSjZRT+gNQ38B1Y9w+82AAfBH5r0VbBHpAvWYDRlwlX15/6zKkSL89sZkmDCnGGDn6PtTOPKqLHdGZrguQprhfdL41kxAvYsGO/OvUVtZnm+tOuJvw4AR7rGIZ/b+zq195V/r/m7No/WA718Tyum4H0Ze0/5Gl9X++ifOY1V7Y0Hs0RPRFttOVbMfJ7yOTo0T3v+eKyMTf5N/cxfJOQy4IGBA5IT1DrTybWreN1saMnfE4tsv2cADgVAuLoydVnMU9EEkMqxB2n68ZmfHtcsAkRkTmrr7uXefN3auTVWl2cJYudJ+SQug4cpmVWTq3hfCxF5cFIalEDHvO92IAjqfevyXMbnL4TGy7iXFfNdzW+UJJsGQg14qb9n8QFLrIDdyDMZVp4troWBixS13DpP1p6ntl4WH8D7TcY8Q4cAMwSggffEOdCAr7FoWRsUgjhgy8gCoawaz9L+C3YNjFc448FnATjRdM7zC/w2gDoFwAFbh0eEzbFzpLVbgl8GEAfs1dlkHK6vLslghd8JXhwLG5S0qpF2XbABuPbj4yJ8/vI1/OXXX8nIAR/gtI9WaUOCSGCX0EJlSsY3YaXCNWhHdztp04bWZZpA57yh7RlbwQhrARkj0OZPJQgg476ysQH4eH55ThAH2rthHh7IPLkM94tFWK2ewmq9I0BzDYCJsaFgf6g9JeOB+nuwpZEpQwEfAM/Cr4XNx7n/8fGRa8H5VDmL/r6rvs/OzS4Bae+N28EDGQzfGG1mssNeV6fzndMt5fnXVUD49zOhj+SktmfL/ubaHic77FL2RTzcPlvaoqRzFFKkz+8BLKYT/d6y61joyY+Ne8UAHMZ4KAgIDVcpPYcCSu3MH+ctttHQV5RlEnLAfYZ9iQKeF2GlGcK3O+2FP/74ffjv/vHP4fVsEi7Hg9AHaw3OewRwPAvjpYYYpMBmF1uQArwBQAfATvgu7BoCKrXzo7hj+mzWKtWDLBzQkG+1Iz/bf8oXfckMwIEzF/xLOZPxfKU+p7VjtXhHOcf8PQI4xLezeIxfK/ucATgM2JUAHI5dxPRxUewZ783nljaMfi/le8T8zBQb8wCOUubiuktZkPzzLVG1XSdzNdqWw+xUZlcOgA4y+69hDr9vMBfyjABvSPyBugT/kW0oZ6Ep7+v9A69P0n0taJXi0rm9/zYAR+mntHzV0u9p+S6Fyeev/hlbz1t+rqYjSj+p/EzOjpL7X7XrlfpV1iqtWQSJalwzH/u/HYDD5t5/14mW3VSJXfr1O+SXltf0c17Of3mdrut62a7JySHZ8X/ruk+XT1e71rfK5bHjL/eXl7mWzPvXu2S+NY7aft2TlwKgfGg9D81PzVc+Ztxd6/gtc1zVYx0AjlIn1OanJXdmx9J9xe/xeXDJ4STf358LymeLxTH/CgCOQ7rg0H4v5+d3AThqi3rsQpSGZM9odybMrQJVnD+hRXQ9blz1gl9g71jGCbKKT0321J4hPWsJ4MgRoua/Ciw7T0TUlES6l/y1Ni9lMr40jraY5mSUAA5f8SP3c316K8iulqLrUg41JdBSDC05qRmmQw5da6xdsuk3QLlRamtQjsE7dP7nQ4quNRddyrO9kVMlQJSR2HNbAr1WZZLtAT68JcxkxIeeYe+zBxBwLYPXegZ7vaXIfu/cHHJwjnGgyvt2KVMvT7X5snmpXWfPwEbGgrY0pfG1ARz2nq6x+7//nvkuZQe/l3PcAnAEMG+QgUMAHNIOQAAcaJFioAyrviZFvQE4DjBwxERbAeAoGTiQhJIWKsbAcQSA4wlBAWXgQBXW4jHcPSYAhwA5pJ2KATgQ3LL2LkyiILmnX6jmznS3Ju2FlTVVelponetlh+EimG6yF+lOhTtBwUB6oLV2Snq4jTo02qtuu7UnmYcAHHzg/SSOyYgBOJSPVA8+QgbC91SQ7Lk+TjbN7JvkzeQ55LX8mZhSdQm0Pf0X2UKEncEDN9LPdlml6I9MHdC9mhBxAA6rmIoVOxoAirpBlIhW6cm6CdtxSpgwj4lkM9pcaN9w/ZjE+gkKsooQkR+LUdo82Csyh2leRK4M8KGADT6GB2/wJqTEFTrUwucqK1r0+gygaJMb2h4btAVeqi2B1DYp5bU4SCmoKmtmgBK5aCT4iD2HNQCq/lhKFGmgzNoR6J4gAU0MEkh1n+kzrrslQ0DBzeDdSeiDoQIB2ZfncPryHEanL2HSPw3n03GYjcZhOhiG6WgSzsbCJoGhreYLgjcW93OycODzVxeX4ecffgzv3r4N19fXrOTHDdGiAkCGq/PzMB6NmODH13q5oAzQzqutBzMFg/IAcOy2ylyAhLgkAKD/EOhEQBPvA0MC2rmgRYUwdzyxuo0sGbi2tU6BHLNHtLQLYS9a/A0MEcpAACAcKjOxBniPtWlBcJNzZQARAA3QBgUgB2utoLrO6LXZzmKIL4wLYJMFWTdWAAOs1kz6Ty7Ow+zVq/DmDz8SwDF7fR0GZ9PwglYWgz4BBmDueNpsCd6Y39+F1cMjW6k8A2BAEMdGgYPSbx1JDTI4hRCm5+fh7GxG4AKekfKmVPM9rD/ODUrhbAAOAGLwswE45NmFfcaSEwBvQG7xjGgrdnl9xVYqJz1hVgE7COUMQezRmF/jsxmrXAneAM062CIAUpmM2aseSSWpog0EhQBoQSYJxwYB6cW9UXUL8AYBHGgJtl6FxcM92/jc3NyGL19uw6fPt+Hzl5vw+cuttkB5CjPMx2wWJpMJ1wayBHkEAwdAHGgNRLur4EvcZwV2j/VGQBpIaG2fwhIgHCa2dmFFZg68jqSRWCrMBWja0T4FiSxWFkIm0VpF2WKEdaNP+SC7DH4nmGPAzxDAoX4q8ZhaVcFAOpJhZOEaEOQCsJCBMAjeKAEcTE4ai5Ay8YC9Q/0G2wtWfW7BxnByGs2kZ4SQscSQf3buU42XAx7lQeQZYssV1eoO5Ci2PwEGy7PRMQCOdBZQHe8ok+165nF6n7Z2fsB4aK/UcSnPULWzQu2MeehM1TxXyCk3+2jN75cx5uCFPb/ZALEEcFjbsJyBQz4j2SFcLxWRpCGQgcfRt3o/ufS7D81VNm/6nPRwMrBOPr7ynFU+Y23eW2egmj91aI0EvJHe4YNntF20qTnEII5X/8Z1ssqqSmwo85Mt6XZA7sozV/n8+d/zVqNG0cv9oFXYtjc8fa/tpdbc0JPxCWTn66vnKmGkMgHtfKxD5+bsXOcG0ZKTvXOgAyvRdrE1m7CnZPJkbQ+N7UhBBgLYrTDVmDAYmAl7wiXxWs9brpmfX/9MEXDifFN6sQWAI+ovbQthfzcAB5mtyMolDBvyJW1UAEZcLIWBA7YLNox/5/sBBhWQLEEcANIGAA76YfskgEV68SchDMHORnDGiQI4rsLZdEwmK4B2wShF9ihNBsck5PMLr/P1623466+/hofHRViuNqEHm08gBITzlLYa7BuwlQA3gtEDvhhArQCbzh8fE3MxzhXPz0x4E8DxogCO077sQvXh4O/iPA8Ax9n5mfgb0wmZO9BW9P5xHu4fH8N6+xI2W7SME78NwBBcn+uoSWPOuQNw2JrCl8H9cB/6l2DhUBZOMoZsjb1N9J7pXLOzNX0Q7ZfKn9cnHJMm8pMs7QM4/DXiWRv3Z2GGVOjzn25s/x77GeANSyh7Pe+ZEuL4Vb+X9gB/t/eXe0z2SXlOcnGECihszwY63WnjtsIKxtm1uEBqjQwYrwlts4XWw8rizdrSU+k35GyuzEbSAlJBGdgraFEXnsOP79+Ff/fLH8KH68vw/nIWhr0QwC9DdkBlRID9wEkNssQ2f+I9sXUK5Aj7BPsToCppBeQAiOo/EVzEc58ww1gQQkB0CQCnkB3+GYB0Y9iIIA5lGbT1IkuGFgPYeuVFID6foMU3CgfhNeJXbgeiLCk4wwAclAW1jwJUliS4/b20F1GGqB9VasyVMdBl4WPamCR8kAxYKXemX9nuxsWYLTbHVlKIGxnA19so/dnLfZTD4m+8tgNwUNcrgw0/Q79ZzmARwBFjGnnLgaatLuMaUYcU8ZPc46Q//uF//N+OYuCwj7Zsem1sh/2W/U+U82n6rOu5vc2v2fRy7LUclb+Hv55/3da4CuBw+jnXh/+2AA7vh+zN498RwBH9lY5keDmfrbU9OO7Kh8rzQJfs+D1fjr3my5U2rvy9lJ+/13yU/vChfVabs9q8tObGP3dtDlprVdMJrXH/nnu0nqFrLmp/r61bfrrb/5TXYy3dUH6qrctSPsDOmoxbKrubB7JW5fBvYODoWtNvkZVS1g6ef+7vb1+OWfiuhS4XoqUkWoY5vn4QwJFTpBiqXhYGCYV9kIJc17xSC9hwdFrNLOJRd4YzlZiBLAnKMOwAACAASURBVGSjeuCFMXBYEqUturlRlHt4J6Vk3vAOvn+fH7M/vNrrHsAh4A197koi/pBSLp2FY5RZS15aG7YU0ppSbyn6Q4aqZkAOOT82v/67n5tuOWmP5vcaQv8Mco0CwGGUjFr9JwcFoexjgCwLFnkQRx7AtHnpmmcvg8esc83glvcq5e+Qvmnpq5YSrRqWoqrhGPlv6TT/LLVxHz3evwOA4xjjXluPY/W7n4PSubfr+vnuBHAoA0cgShJVtsLAYQAO9C5GNZMl2ZB4BMAjMnBY5bm2EOBc+xYqp0joyZdn3xAGDmXhYCWtVc/K3rJnI40u+6pKdVJsobJEFRbapyiAY/EQ7h5RhYS2KomBg5XlWv3FcSHRDqp47Z3r9Qmr3iJ4Q1gGhHZXkxJG6RiDo1qoZzkdo4BFEXKMJckep7hnSSCjW9eDqAMdWrAi12QpKZLOERos8vmSGLzxtkZtnGO+iPLG2ycK54QlSYwXMYkVD0X2QGrvGbAVsEhi1zC7nw7aMg+JfYGfhu/gEj6Z/rcEHpPk+lkrvtDojhZAO7asuAskzG9AFH12qcAWCta0D+UnAWwk9g0fdGJTAFTKEcChlZ6GuYhRDE2H+PWINt9SA2YO9Hf7uzGW6BiYNhFkSPouEJPIKBADMgYAyQTGQA+asNTApvkguk35iSRPLDvSq0jALf1LwUn5LAJ2rie2fVSXOwFpFN0RL+UAHFbVLosr+8OSEjYPakPl5RP2YMbPDK6zr3Uv9Mi+8RzGCMYPTsNsPNavaZgOxwRKINlOnbVch/VyFVYP8/C02TERDvaNP/78c3h9fR3Oz2dhMJTq/ul0EqaTMVk8wDwA8MdaQRpYCmMWgH8IoANaYRCY8PSkzENC023+JAEc2vID+hXXBUMR25eAgvhJEipsAaIADhH8wGQFdCGC99CdbA9CumBp9QFdip0EXSk953fa97vHliPsdQ0Ah4I4StYW6VUdCG5Agh290DEuVF6CeQPgDSYDdk/h6u2b8Or92/Dm558I4JhcXYb+dBICGBu02grtYACQmd/ds3XK6vGRAIkX9MpmSxa0bBFWhxWuv1zGFltgskBlKcaCaiABCynylUCp1A6G1azrdQQXIpDMtaGeEdmP1b9oi9PrybqCpeV8FvqD0/D88iRtw1aryAAzGo/JpoHvYHw4AXhj2Ge7Gsw3vgQAsRVgzUlP27EAwCGU6/hisPw5hPVmRdAOwBsAixDAsVqFh7u7cPv1KynZP3++IYDjBoCO23uuB2Tn8uoqnANEBAAHEys9Ai2mY5HP6Xgs7Fmx3RmANmtWIBuAA5W4EcDB5JYkvoSyHhWVPW3RIiAOam8cvgn4gSxJ4NwqignCQBUzQFRKR0/6amfjFJMVn4PsHgCJTMaaIAJoQ6oQCeTQoDcZOFSOBKQByvZTAS+hipZz0OfvwlRj18BekbRC1O2i4eLvniVD/HivNC0FYeBFPReav6+tXaI9N4Ajg9XKxKF/9Jf9JgCHMglEeY/jV3vsDhOl/5f7kKD1Vrtf8bWzp3aJ6q5ASPm5vbNcPOemd1rCwXyDmIAwv8oly8UeKRCZJkH9JLWxRvPPvJ+do2krUpVPZgbVwNGuKwtbDEdUKmNl+cyh27tSkiY3djvjyRDz6lJ/BX9u2y/uyO9VO0fEeXHyXY5w/xzv/cYEitRTbAbf8GspTR/SXFiFsRclcV18gjLtNQOGfPN5LJMJebo0p24fa74v7eH6vFflGecLXeLM/yfoVmC21H+NfRH3tpsMrq0pBkvmFYtTrmkZy9AJl+vEcwhQCYmBKsqA6lkDbdI30uS8Pz/VzvlxzSKTWy4jNuf+e/mzU6jUobK/hJrfYmGSz1YmRQN1qJ8R51/PALDb+BIwh9gkAjiUgQOtQJAYBtsFWmiiZRpaNMCOwQYTzEHwhrZe0TYOZJU6PeW1N2BjZC/up9A/EfaNAfzF6ThcX17SlgKUCPAGWpThb7Bx/IyrKod9ubt/CL/+9pu2OZuHE20B9vwstgPgRGkpdiqtzuBX4j29k/Bw/xDu7+4E+In50JabYDczIK1Vr5vOwH6E/TUAB1rATc4m9JNgnHE+vnt4DDd392H33AsgSliBaWu1DvMlmMe2YhvpZ/cECID2fcqGabLJWC7PZOJ7YO5s7Tdg7VpjDj2TCljcBFzsW5F6PVjG8kQsFIwAMIC2HzaZkn1k526zYXxRjnNWCMGBuRZEsoHiGbSMJUpSHa1wkk0hk4SeP7J9U5xJbWx4LmN1kGNXTe/YmU33RQVMZcxgOrlJUxhoIYJfjQ3C2Cssjtxg4NCiDdPNdl6UlpvGLKRyoDqe6802lEjqP4XwtAvfvb4Of/rx+/Dz+zfhpzfXYXQK0FMILwBwPAEwI14W21hpjMa8JwNwcE/y3GJsQgLkEFsiZz2yXChwA4yNjCDw2tryxOlQqyGI7VP0/GdMhoy76ppIoYgWgBjzW/RNRba9Pqb+jK0+FdwR+8TkYAPTtZHxyFp+RuCyABZ4houML0m6KZfq3/JErzEQrplPPDv/0thphY3F+60SZ6F+EmFSo1nYMN2zti/JrGdxi2yOo9MY/Svvt8gQ89iJfELBOS6aI/vMt1BhfbYWkbiYmvt87qv7++Tjeil8IJ9b5/gA4Pgf/tdvAnCUz3ZsTNbrusLkOzOZ/KlaPLz8XOl7tHyRKFW6JscAOEpb7vVkCeAwWY0+fAaM+LcBcBzrl5RzU+731lqV1/e6/9Bn/N+OlZ1jrte61qF7tM4hNX+4lMdD8uk//y1nxdpY7bXWdbru9S3z0nWtrn3b0g3l+bclO8dcv0sWuua7Jt9ZeKNyg1JOuu7h58HbBbm3eAD8T0Gb7NJB3z+dz1v6MmqTA/GK2vi+Zcy/d4+W94jnqmMBHKUA1Ra7tmnLG/vNWf1ZL5xvjgQ+sGCqp9xLAI68B2m6fj5a77ya4S0Ps/uLkiNmbT5KEIfc6bDY7gtQblzNQWsxcHiFLgdX1/OncJRqwhrjQ0UAoLWmLYNlh8ryc10Ogp/rmgJqGb7yINZlpGpOSdc6lzJpTBalES2vc0j5HTIeXftqTw4VWQxH24AaFjhhsNGqwXlYblc4yVlKXd/ie6mIy/HvK879p68pnJoRq127y5DUHJpDSrQmj99y3y7jG5VpEZCtGdOD1/oXBHB0jaVrL9XGXdP3pYH9mwAcT0gEKoBjvWWVNCn1kYTSFioAduCLlbqowvAtVLQNAIJAnoEjgjmQKNRKH6Go7UcgnT1bbKHyvAvb5x2rrBHAe1jOSaNLwAZapyyEeUMAHGDgWDCJ5Rk4SK1PAAe5PCVB7QPQDDRYlYgm8xlwVPunARALQlg85IW9MwwEKFENI2OI60qQhASf5ACufaCjPklJp7xGuLCdERBQtRaRcaP217qDJK0uok7RRHymhy3R7gIH3mGzBClfU1r5mFwpGDg8GCRLeLgxpLFYmyqp0En2R/QmQAIypwlQF+fbVWLhTag4wpgMwCFdgKOl0xYj7OKrwU3pLxupXzWgDyCAAThkT8s1aIuVgjVe1d+iZNzA7xFUES8SkxUSYNGgm/ZmEb9JA6wauEyVxfmKc/45wR5ZYUETCwamClfOpxuTPpS7qDjn9qwkrlbKcl0MieZJ7ESC+tGZ9ygRWytjqhLgFj9kLZRQ+R9bZugaaxWiMEoIAIeVWAhsh6fQDy/hbNALZ8N+mI1G4XwyCefT8zBCtf7pKUECi8cF9RT7kC+WrEC6nJ2H92/fEsBxdXkpCWa2ARGGAyT7oS/ArDF/uGcLFXwO9wbIQQLAJ6yoXDzOY/sUMCVYkpuBSrRP2SGgiVYraHOxZQUogo/Slgo0xrIusYUKgBpMZp8QPIEkBJgYcG0yImAOBmizcso2EmzpQRpuOSyR8QA6GGkpVKmu0d5FEvJeT2PPUH57PQJaoJ/xM8Aq9/f3YbFYspUHEibb55fw/ofvw9sffwjv/vBjuPzuXRidn4fTyTgEfE59WoA18DW/vVMABxhPlhw3ARw7aTcD/Qzgy2I+l77x5+cETqANC9tkoJpYdTDlWahxCHjBHBLAoV8MFqMaM4Cd5dQK86W9l87HYDQIs/OZJD8mY+qO3U7a3mCNzfdHmxS0pWEl6hBfw9AfSQ966VndYzsbVvmS7rzP6xpriAE4sI1hU5bLBUE+AG3guSGH69Uy3N3chM+fPodff/0tfPr0NXz6chPuH9BzfiHJmtGIrDCYG4BJUNELeUP7EqwVQEDGliK2Wuwxqnn5td1x3cC6sQCLFpIwAJ6wrZjIm7T66QvDBwA8YFBBUB4gG7RO2e6EbQPJLdyT4A1pl4KElFU7xsC62gsrqOQ9ej0mtTA/07OptkuR3t/CsmEgDgFjsHJPgZ0ExCgohkBPsnWI3pD9p+BP3lCVkGquzMc2wH+FWUq1OHXc3hlEDpmVAoL0mt236sd1tFDx/nR+rhGmIwPEet/O+5Pe/43XosrNk/BVj6FyBrExHDpHts6Q9fNubp/NjreS6MmXMvuffCNfxSM+BpwtsBQgySqJs3I+7DVJTkr7PLtHLZFjfzPzWc5bvL4mQag/I2A3B3FEX8AFvvH5EsDh/fty3r0MMyEC/VPI9zG/G6gyXt9VOJdn0Rrby578aZV06yzeeo6a7Jbjz+WLn8jWlb4cDUIOwqqde/39uFYiOPF6Xqaw17zess/GNa9tIlcAZLa09rZSN2TPWHzAQByxZ44lYGURIhgcvxJ8qbpNfHDf5jHJujpv0Yej73gEA0dNtiTZmApUTKZjLMwq8ivxsfioGVAfAI0E/rD2IgBwELxBpg0A+Z+FDQygzy3YpQSkABYM2DQCODRJLK1ITmk7BBgi/hfsGoDA8I3Q/ms2nYRXlxcEbtAOjkcEc6BN2XjUj63ZMLdgF4NvMp8vw28fP4XPX7+GL19vQu90QBYO0bnwB4R9DQCO87Oz8OrVFYGWw8Ew3N3ehpuvXwVoS7AuWMJe6GOBZURr+QkKtOIxJs3BkqUt7oYT2FKMcRr6w3446ffC7f1j+HJzG15O4BH3wmbzxGveggFtvaFNZcsGx5zB4gr1sxhrU/+TLfgUMGIgjxVaDy5XsV2q6CFtwxdbI+TMgKbrjYnA9pOcrcTXNaaCpCvzuFimQ53sy17LARycM8/i6H4WgCgAHGqPAIKmPjWg/z5bRm3PEtgCYLE8TNFG0vSUXotsjtZ2Us90bq9ba5CqvtAzWQI7GUhGzp1kfLRYgtog6ngFVMl5UdkW6Edoy09NcMuz2Rwqyw9ARZtteH15Hn56/yb86YcP4c/fvw+TQS+MDMBBsIdE2XEW45kFICc9IaLQBvvVWqmAFQegLJybmcxJ6Mt45tMoi7byg/+ezhLO2EVWDowdZzAB8QMsjTUhnIR73eyXAXRiGz+N21pc2a+vB/fEGIRbGJ6RikR5mTCXz+0zcKTLqOxFAMcLKeaj3XJthAmA0GLAOoBDbF/pj3hZiv5QBrQU+APmKLP7GaAjxYT4TM7G7dlYP0cqAyZbAtqVs37pT/l7Z4yeer0U7wEYOYFPReYNZilvNl9XPAWxkd+DgePN+2acvctGV3354kMt36d1bS9Xh66fz00bFOzv4+fLX7tcr3Js6XPJ3pS5LxWA4gyka5DFuXKwUymLpv+zPe3WW5aufm5p+XZ710wGw7ka7qxWgJBqa1Wbs655LNeidl177Vuu5efk0DXLv5VnsdY9y/luzX9tnr/lObr2U+taXeNOy90FV9jPuXXNZznm2jP48X3LfHSta20Pf+tc2Iy09IGXkfIM2JqbUoelazvfQ1maPXgjAbvr+kzsTM4J2TXfXTJ5SJa/VR5r63x0C5WakNoAygvXFiIa+UI57i2GWzW/MPL55ODmoIV08PIT6idIbmto0ajGsgRITZjScI4BcHRvYBtfmrPcWGDMdmhqATj8/NrhXw6I+ygjeyZ7/m8Bb/i5LNe0tpHz+d6fr5pT0LpuTam3N26XGpS/e2enpSz8fb1D4g1f+RzH3V3eVc5R177y88zPumAuD4pwxBVpLD8nhzW/n4Gg2sCNco+2xnuME9hydsp5rymxLsVWKs0uo1VToq11qK1ll4H089YyVDXHaW/c/8IAjkPz1jXntTlo6Us/398O4NgKOAN0rjv0MMXvAE5sCJ5AFbEHcBi9KtsAkGY9Z+BAoANBIgRw9hg4kAhqADgwV9SpL1pRpQCOyMDBFioK4JhbG5XHcEcgxzw8LudMYKHqSvq8alUMAmEAcDB4mSrbLFkuRZoOxKFVmxasMSr/2F4jKhBjgFIz58gM4lkzBlmt+kMrUBygI2Hav0WrJXtqafOac6jhnuzCGlpKAWE9k9X0cAqW+6B56nst9/RACztke7ucH6QsyZ9/VubHKq0kv29JINPjGpjm6+6eyc1IQM5DAA6NRBugLvXTFlYRYeHQ2BcCVUh8PmmAkRtaQRH82Tug6ldks+0pwVPGh3u7qPY8icAhDYuhOknblgj4KCWrPJuGE0cBBEhkTObCV7fqG33gwwKCcciurEX8FgtKSgUduUrUr6O8WO7UATgiCEUP+SJXur5WNYqWB2ZbIwOHBIKZUFXaXGPdsNvIlQLBG6gOu5yMwuVkHC7QWgKJ4uGE8wrABEAC6J3Oaq1wEnbLFYENr19dhw/v34c//vRTuDg/Z9AdSebJdEraaySskXRfLxZh8fgYtuuNgDe0J7kxpQDAAWpsJLuhW9BHnQAOsFJowNwAHGDCAPggsgBBN2mChoh1BvX7BA5IMrvHYCjeg77q0JkEeWBecH0AOFBlSspxoyx8Eb1LhhJUzj2R+eEZFNgIpjqgne116Ggk8K1tCVpmIdmAalf0U99hjL3T8OEPP4fvfv4pXP/wIczeXJN9owfWhgzAsQobzNn9fVjiCwwcqxUpmPGFZMp6vSJzBtg3VotluH79OlxdXYXhcBzQFsaCrJAzlRrdiM9cB9gofh7AQtKPg977hHMBcA11NRJAAHY87di2A+wP5xfnARWs/QEk55kgRdJIPz0zmULgCwAbZNuQBEd/ZL8PmAAhMxSrgp/4d7C2QGZs/uQMgeTGC20PnxGVsARAAryyDavFInz98iV8+vQp/PWvv7J1Cpg3FqA+X23CeIwEzYRzQmaY/kDa8ZwCcGFtS1Dl1xNACwFCqSKZlclo2QP5X2/CcrMJCwKBhHJeqhSFlh3VwmTFAmiCrCUCkEGyG3oEYJEJWgoB4ATQkLJtYLuKz2u1r8qUQ184MR2ZbGFvnc3OBASDfwb2wHcybEiCmgAOyrWANyDLBHT09W8G2sC9wcChwW7lZchtXKbHzIfPzwLygdRywnxsn+BvnYn0QWL15J7lVrsQdbMD7pfvtX1p4ykBHOX7D/neiUug7kscOlPWziL+KuVZrjwTl3cs55M60bkF+Dxb3RVr5ZN7+EyWbI+gQ9hC0Y+t+bB4hdHI2627ABxqNp1JdNFqgEHSosb6I3upnEMfrxFbnp+Ju+QD17OqVrMph+ShXF/BNyW/JIIEoi+gXGhazZuH0vZlqDx/7J2V62InO60ADvnX7Of6+cYACYlnp3bmy+e6APXQN88BHNEeOib/bIyahFVPqvpkFjvy4/ZvrJ3xIpDHvTGLYjmgeWyB4JLYhBw7QBIvUwFwlOOOPqcrJCnltrYm9h5PlW/v8zFBa4eG+/jXs/1pST1NAJN1I7JwiB8kAA5JBhtLBwGJACJuhWHqcbEM88WSPxOYqHlquI/0BfpoRSLJdth6gDXZBiKANAzMU6NwMZuF6Vhax+G7sK+N6McR9AEf4QU+1SBMp2dk/YK9/vj5c/j46QuBgwRInAD8Km3zmHR9eSZw4+ryIpzPZuFsOg0PDw/h7uZWWMM2aL8CljEwZmz4rAR9Yt6elO3h9JQ+E0C48AmGoyH9DQCNYU/H0zFbqdw9PITPX2/C7gWMHEh6npCF68vXrwRewNYax4ydZwH8NSYBi3uSFQ2+moFe2fZsGOMAwvAmwAsBABD2HsEUuQ1L/oCX/3jOsnYcvFaUwMQk4PeFOyP4/W2gy8i6YO0ZCyBHBuCITB3GhCmId2/XZCvlMWXRwdqW0GpOlX0k3z96PgtI0NcBKXg/n7pIgEY74AoR0zlZWEItGy7sT4acT0deeb+CP/UMZfrDyBfE9mm7JWXheN5t2ebwajYNH16/Cn8GgOPH78IM+2LQ4zki4OyhNgJnIQzGABwGyrG9yu/KooP2O5LQeabtFx/ghC1bGTZSfgaMaQBAVCYTNk/KHKFzB/8VvijbaRpbDM4L2mKGAA49Z/IsBB8zFt+VsX/1PStg3dKvMH/GdL73I6RliDAveoBH8gfMX8VBWQpFohAYM0jWFlZiIZZElyIYDbaoXousYio8Vd/Og1stG6OgDbMHIqqx2atiBRMAtzR8pegaeELsTX7WN7Et62upP6wlqysK8XNsAA557BQ/S3su7VOyuoTQCeCo+bhdcelc79T9t3KO4n52+qjULbXrml2t+0H5XWrxukNnA/m0xc6smMYAbbnc8tpywNsHcHgnvpC9PVmp6cHybOaAQq3P+9f9M2Y/65tqZ7aaXv/We7XW2K/1ofd0r0390zUfsvbO0gc9dD/bZy2ZbM132nsNA1YZWGv8rfF1jfvY+a49wzFrUBtv7bxhe7VLLsq/t+aj9npL1g+NkRH4SrzB24eus5gfc6lnMpmx9uV7OAHx5UsAx55NdeCNLj3c3PdOn5R699i5PyTX5Vz9XQAcXniqhtsdmMuJqW3eLN2iDppc99sAHC2FUJv80kjVHCZj1siFqI3Yaym2fLMlJ87mogRwmJNmf/dzXLJvHEIZyedlVF0C6oWotaa15zu4wYrAiT+slGtSkxMbd0vhdymv8n4tBeodN/88XUqn6/41ZV8aeL82tfGJI50cWjsERRBHcWisKYNv3aPluI+Z/3LsrXt2GajWnLYUaJdMHlqD33svG4ufl5ZBPTju/w8DOOx5y31bAjhOWOOAhCGqsNFeRJNXpKCW35HwFACHVEoDwIE2KgjqIOlGGnj8He9T2narmLKkJHUmAh1ooaJ08gbgSAwcEoiyamUmbbRCBuvUBHCsV2G+WIQHAjjmZNwA88bd/DHczh/4+uMyMXCQqpYADqEjlmbJ1ooiB3Eo/iQFcrRdBvuo65dVkVjyW4IRHsCBwISEUOJ6aMlKsiUa/HIMHPbeQwwch3Vc7EQc35bJQxUpLwwc0r4i0ZaWetEYQ9LraSRm82J8TQMv8l77ijs/ewTem/bQV3ykAAf3tAICkl2wz9gBNNlUu6W6K/+VuzftbizJsQRNEndSu9zl7hGRkVlV3T9iuvrD9Mz8/58wU12VmeGbVu6kpDn3AjCDGe090iOy+swZj6PQQvI9e2YwAAZcXNgLOQOHJeq0igjrKOsu7VxiKxWt2JWifwH1EMDhWovk/mKCyOwmP9I8UAfxfiyf4Rgz28YKp+RvSdlRAnDsMMfEayTPzSqkBKSUiFmUwFSTZ75lSgKgxAXKEgM6HvEClX1D+1cbgMZKVynaafzC7JHWX9ZRQRyugsyDOIS2Wqvr0JeZoIljbY2By1t12VvoobVD5zjcnI7D1dkkXCJQDvaEkw7bpUyfnsN0OiOAY9gHi0E3vCxXoXt8Ej68ex9++vgx/OmXX8LpeMSk83A8IhOEJKu7ZN6YP0/DYjpjIB1VmuyfDipqJPK3W4I3wCIBgATG1usj6C1JcTyvvY+tQ8j2sKH+BBMD9CPmyEDAAGIgsA4AgTAOgIUCVVOoGBWGDNwT/wjg0PcYgMOmmgAOzDMYK8A6sloxAEtAhwZSuUepp6XlB5IDqGiDPsczAcAxA3sEPotKt/4g/PyXv4QPv/4azm7fheHFWThCyxmMA89KYQ5hA7ACmDuen8MCX+jNvphrqxhZW7BSoEWLgALX4d27d+H6+jp0ugCRdHTPyZ6kLYFtUAYOfAaACDJbaFUo9hDYGcy+ELyhNgrzRWDOeBTOzs9ZvQoZFZr2DcfdOUaFrWN7AFige0KABhhZTgAq8UwnmENUxSpri7SfEeCJ6D4Bb0BnwGbyOZdrPusa1OazWfj29Wv4/PkLARz3949k30CyChWLAOuMx+NwdnbKhBJAQ6w0BPU7ZVASUyY3uA8rlfn9hcksAXCAeWNFEMccIB5tFUbb3OmwFQsAHBwzAJNgGdpKGx7IOFg/OBa0EwIwiUAdxWuxbZaeZzQYnGy/BNfxu7VPAXBmNB4z6cDWM+pPCwOXVBzSBwBwQwEbsiaocLZWa4kG3T6TaNVFzzb5v0wKyICTjZRScsuKxArdWnWlnQ9K+9gGliiBcTufdUbEn4PlvJ0zcHjj2fSMavRiGL7mM/zImbL8vD/HlbarBFh433wnocHJlKvjfZA3//yYJ9NLthbVM6u2UImsajpgm2f7DMdmDByRPSBVl9raxu+a6Lfx7ZwHHViZop/n+rJp835Y7Rzsr107k9kYDMBRW9NyLcrfjS0q+pnOH4zzbhT0GeBy925+nUpZahp/TXbLz9p7eH3H8JGexVr1CZuaXzP/vPQxYFNrrCytAA6xNdTeti9b2uLYeJNvWlQ1u4eu7XubR7PD8Xqu4MWzBRKUWyRTzKeLc9cAkHHbzVVt19e2ba3wmpyB0EpBYiHxvOYAGLYevsiJgBXVvfycnEYzkIedJROAQ9qn0K6hFcoWrFJbAeivN+FxOiVjFdq8AdzBpDBtgLYxAAhT2yhI2zaASAHEfqG/B2apMQC/w76AN4YDsq8NB2Lv0GINn8N4YIvQzgx29uHxKfz25Vv4+29ftIXkUTjp9PhFFrMQwnq9pL08nYzJ8HZ5cRHms3l4fnoikAMgDgAU8eb1RhhGoPP5rJutnJ87HQHfbl8I4CBIFO1dABodDsPkbBLOLs7JRAkAx3LzGtYAf3TQ5u2FAFGcl1+5TkcEJXSe3QAAIABJREFUhogB10SdfiezRKfDtQRbGPSx2W74NWxts30VsOz2JVbByzHGQMF5+xAv81FW9AyRdFqpOGOqd1eHGnhJbbZn4CDYz7Vs8HuSPolrn0LmDccOQFu7B8Bhe1WYxgB84BPof2moojeUwVMZHWvPaqfFRrNh58RoI8UXjvn+goGDxyzdW9KqQnyHCLKVQYi/iPOExlvkuaSoxVrxnQ374d3lWfjnTx/Cv/z8MeD3CUDaAEmTaRUcL9KqkH6uOzvH/YtzB1gBGUdCC0vsIQFp2ViFIFIYFgC9wnesYxf7qGhzEvVbCtJEME0E1HNSBXRM+IAW1VE2yAgLwHMqBvG26hAGDi+QIl8CKCDA2MU9PIhDRDXZBQ/ClKOxFkL42LEyL2Y+qAFL3DpTpxsip1DlO7bVxRrivrQCldJOQoTVLfaMNlW/w/nSJn9y/VSO5HW92Wzvn4mdFgCv9xltDzPG5NpY2fWTv1AHcPSv38ch13yW0n8obXS53k12Mffbq7OUmH+c/fP+g/dfsnjQHv8jjlnbEpW+Zm00cX1UpmrFytk6uTOTrYlSme1cfsdP1ndUfb0CfNo2/7Xr+r9lP+s9y+u1Xb+2tvv+1jy3dRlI8no46KFNBpvu0iTr5fub5qfcF/vmoWnND52ffWu77zqHnDlqc79v3E3XNZ/3H72e+57j0LNW0gn/OADH3r2kttefb1N+PAE4yhhB1IH8IUXO/VyU89K47w8EcOybZ6+Lm3Q+R/sjLVSajE0pROUiNwlpVMSGepMblABJU78tAI7ceS/v16Q0a+NsN4T5gT05ULsH+TbFli/OLr1rDcDhDwM27n3gjfJZbLz71rG2njXj5+e5trnK9W1zCtrm3V/bz0PceC0VZbVniVUnReCydp+aITnUOLWZ0Jpy8PNVjjubX2spECuIIUMnsV9z23W87DXt0ybFtVeBugeuKbja30pFVt57nzNWKjq8v+mabQr5UIehSXHb59sUfW2smYy0ADh2FX7OlVAzCOXc7fu9bQ7adHxtjWw8fwjAkbVQWYclk1DaQgVVOKDCR9UTkpJMOgkDh1FUMyDEoBASTwhEaZUvkk+sWs4BHFJ5K8ld2+OsdH5DYEuCeEhGYRxTY+AAiGMu4A35epb2KgBwgDFEK7NRVSQZ+LcQtghWKAsHq9GtNUVOd8okp7ZbMdmx6qi4d/WUm4B5WgGHYJCCE8QvSa0gWK1lVQQG4FBWAlxOAktNYZ16cIvji+EkkZbyCtnvLvjEigtGeUoAh9lVudrOmDTpJWulMcEY1LC7yUE+7T03igh6kWiLBEMsuZ+qqr2d9/Oc7GneAkZu5qkcEwV+omiTIA+TfRLXkiC0sltYj+j0d319a8wQOsOpIChVJyhgQebLPa+9N1LqomevgTkS5W6kzbbWPQa68r2Utee4RBEdIMQpNCYhlGlGmCISjoKxPw0A2lFSljONN7WZ0eoL19/WpM2SoZQfRszw3cuotpaxZIunP41BHkmqMmZk/ZBjixihP0Fy3ZgvpERR9jPZAU6kdcq7i9Nwc3YaLtHKotvj52boC37/QAYh9GQeoLWJAjgGnW745dNPBHB8+vCBQXwkucAQAJYG9D/HPWePjwRwIIgOvYHPQ69hfaFXUGUGBgkACgDwwHuo85h4FspmyBZYEthCBZWWy1VspYGWKAj4IdCJwCqT2GA56PYioAj3BOsCvnA96F4sFQEiqOA8PopsRdwXWpGG4BtAG9u1AjiQtIAcKQsH+zSTsQJABdHL2IjQ6wBXPNzfk30DiZHuaBwGp6fh01/+Em5//jkMLy9CbzIKrx2wJ0gbFwaBobMBVlgsBbzx/Ey2ifVyQcAfgr+QrTl099NjeIM+fgvh5uaGbBMAcMAWsPUJWTUkqIsgLYF0L69hMV8wyYBrLJYLDQoLxTnYO/Ac0N14bus1P5yM2YIGCZjeoKcsGnh9w+Au6M4N/HHcOdY1EAYO0Kbj+TDPYLBAcoWgN7CWoCp2AGCNzCVxENyfWyY8CKxYrdgqZzUHm8uS4I3nx+fw9es3gji+fPkanp6mYb4EdbkEmieTSZhMxgRvoEpYAtAC3hAGDDBvIEAOuQKYEs8iyR8kuZjoAvCSAI7UUsUSNwKo7BGkhGuxvQ3sOBlJsCavBHZAPpHUEgp42HE25RHCHVY42rHbmISExZBtVsgaArnqKP37gEkofMgAHNIKxcAZxsShLVTUd0AyioAOA3poyyWzFwKq3rV6aqKiWou+ub7XPhPNbbRBJZPUbqGA98czAEcZRFA9+3v8O0ehlLmqbedBvqZ21NufJv+z9KnL80vTOWXH73TV9vQJaH+kvRzGY4yF+Rok2wswVVm9Td1k7CusIBcjZol5vQnlsWTgSP6K9uRV1iGxmSovBliIQNrEJuOBPuX5mOecMnGSmXoDBWXLFn+x6/nv9mKz72fy3eYfNjM8GoDD7gMgn/mN5nOIO5EHl2tnqpr81Z80/XWf/O2eYyLCVt2c3Pd1OQV9EGUQsdRRZKKQNGv8F/WEgnJjWzrZxUpSooIp8xGh0ZUAoe1rP0/l/JRn9+QPy3rxdQU0RC1miRvPwqEPQQmOzrDz6xxTSJzPhjGrV19ZtjRXMUmt5wV7M5O0yp5gz2JAwsh2o0CSDMDhxmLjJ4gjtiF+4d5Goteq+Jn81TYqBCYCjKq2DX4JmCeepjNpQQK2LXoMR1Sd9G+gP1T/WNsvghQBNtlu6FuCYWoyHoYz2FuAOdTWdQHgPJFKefhEsHcAIGJ8OIN+BoDj75/pH8Ev6PQGZBADcwdkabVaUDfBxsK3eXd9Qz9wvVqHh4d7gjhiWxMCjiTpDWDKarmm7oMNBeATwF9pcwaQyDHPzwCinl+eh+uba47n7uExPM3mYbpYhU5/QH/y7u6eAA4wqEkCXYCTAAaL0RTZg36AP4A/sUAD/gQS9VqIAR8VZ1f+nb5Zal9C4LuxBiYtl6sSY+mKtje1gCAoPT8q6Yk2aqi4R2TICtAi84fsH0nSi78tBVXpu0+aE7wRk+XpzCvA9PRFKfLJaWvjoMxlIvdytrcdk+97bcepryb9ZjYmpbjLTRj1MG256i8CTOJBXze9sW84/aGggIyBQ49lmDphwTAAxzF/F6BooA+IPTEZ9MLV6Tj85dMtGTiuJ+NwjvMRi2DQbkVaPgoDhwJ49MwWq225r98ii+savjj0hrZXIvBMdR7BG/gPckDfEQwc0qowtj11YDFjTxV9DXC3+MyJDU7EiW02CeyR91AfKDse5cNNvLEdprhCGUFJLMrJVucADvNtEA+2+0W/NCarJbZhgA9Kj8m0L4awOHNs8ePsvg+jNIeEMnIXHvmj/tUDt5N3kX0B/URPQ/NBmFcPeo4b28epIsBEBpfiH7JXpThG964rZo3y41lFdeS217neds04FgVa8gJ+QkSnffzv/xdbqJS21v+exikrWtrpmi9m53m/10v/sGJU/1MAHH58SfZKud0dTXpvYkM1Her9f/NLTDen1yxPmGJctTi0v3OTz+hHW/OTdnWj908aftYPlfPTtN6/5x7ltfZduzxn1WSknMNS/prOBvt869q99sl72zmk6X7l3qrNUe1vh8xN+Qy1tU16OUlVk1wecs/2s5jc7fdcp0mv1MZ/6D38/MR95M8J7g2l7tp3D389D8DO1pKqQPaj6UPx63Pwhgdw+LmLK0a3wNuQJumtMznW5KRNVpqvnq9vTX/9QwEcfhHKm9WEeEdRa7phV7iie1osjKDwrZrPB19qiqgmtE1GsL7p8kU1R+v3L3YK+pnx8khEj3719/BO/j4QR7mpUgIqKZhD5mXfBrON5MdZW9/afHvno0lO/PUPcXL8cx+yxvae0gkp73WIXO/bkKWS3JmziO5PzkE2DgfgSE4PDoVyeDzUQDU9S5OyaZr3ffJjz1szNPvu9SPGL1PGzrGvzUmTYWx7lpp+291fu85rk4HdebYGAIfQVO6YBcUKNhuafYa9aW73OQ37jK///D8GwIFKp7VQ1TMRheCOsG8YW4dVXRgwgvsClbdGSR+TOZLQQbIQVT0IQvkqS19pyWCWtlDZKIADgIzFWhg4ELB6MgCHgTimCcABmlsCOMDAoa1QBMCBDICxcCgDh7ZTMWpXzDF1uwI4REemZEOUBhdFtv6zDEooA0fSNQZSMAafdHCSMI5VbafEUVWPZcnx/B0Se89C1dkb0lHLOyZy+o8BPXG/3OFb3utlyh2Zsn1ha87zdT5BsVop/4Awb0gmsMLAUbAZJT3iABscW/77rp6wwId+z2OF2brGdScdu9GcK6UxAgwvjqadyZ9cMXCM8fppTXd1PWc1ghDqvpOsjQRV8sq2+H4WpFpgqaL7rHUQQSDC+sH1YzRHJIJ3cQG+KLOFAOZ6SaNGeF5tcSMsLrywjFnlwBrL0La7/1h9xTnQIKAeAKLp4DYVUJgE4KR1CfYuAo14bgT3AN44HfTCLQLZ56fhfDwmwAIMF49PT+Hu+z0D2QgGIpAO5oK31SaMeoPwT7/+Gn7++DHcXF0xSQ4gAwAcYD2QpOBLmD48huXzjEFLiCrAFARGkPZfequbXiTVNYLeVtUYg+QK4EBgHomGxYLjAxgBlZ4IVgJwhgomMm90O+G425U+6dstwSXDwZAVb7gvgRCgAEebFTB0gA2EdM2vMdFNMAEwa8r4YQwclCVlIIpsSNpCg3Te7DO/YnLhARWdqHR9fQ1jtPK4vgkffv1TuPn0KXQn43A86IdXBX8heE6dCcAI2SaWYfEE9o1nYW7C3zZrrinmcQ7mpIcHBt17nV64uLwM52dnodNBEgE93NH+Sqry8R5SJBOE9xpmYFRB25r5lIA+vIeVcLApBHD0hP1io0nhEML4dEJmFXwHKGNNlgmZXzCqDPhZsU3H3ZNw3FMAQk8AHGCIQqDZGC7YXgVtWZTW3JiCWFMHZg9QryOhRACHsFqBxWX2PAtPj5jbh/Dt2/fwHV/f78J8vmClYq/XJ8gBbVNQuTsYSDsegpjQigzVvfBB31DhuxFwEr6vN5RHXIMVyht5DdTsaJ9CGnqCiwSU0u/huj1haQEDgrLDsPIWwe/jI1b7gokGewPVyMKmhaB6AtzhfbYfZB0kaI7nwBdbtHBuBcCJn3EDaCQBbyCwLi1S2A5FwRzyd2mjAvAMf7YWK9gHsZKy2QeLTER8i+mn3MZGvaaGS84gHlC4q+N3fVqfCsiDOqLn25PupY8ez0MKy6z5vrXzQ/Ip8azpPFL6muVn/f1t/eyeTee30vfG70yKaiDeB2riuc6dnfw9qUu1its+h88YgINJ2I603bHzqoCMxCmzVlblGcTsscUo7LO2fuXvTedPe59fBw++LH0k8QGrHlz+DFnCcNfX2r2C2OwfOSPYmBsBHAZEMTBplvbJx1Q7ezQ/Zf5K7TzUJIcyn6mnMq9kldd6WZkD9UM06ZT2TQJOqheVDQafFV9ZQLsC4hY5MgAHr6WAlt8D4Cj3XKkz/LNzPKp/mKgyljeVb2N92zkzuqps7psioKzCFp89zs+BAdKa3sHfIuNiTOBqZX9DG+FMJ2TrJ79gf1oimQAO/Z2MUgRvCFARAA0BcMDGoY3KJjw8AcAxDXOAI+EzqKi8vqKd2rHYDnV5YcPQJgU+CtuObTYBsDAAE2FrL8F2hbYkYDo7ASD0OAzIEnks/hnY1QYDygxsK9qn/P23z2zjApar/mAU+gNh7zg+OSLzFlgNIFtg37h9957t3SC53759Cw+Pj3I2hc086XL98Ly028sVCx/gy8BnFACHgEMI5Ox1CeC4vLoM72/fh8V6FR6fp+Hr3X24f3oO3eGIMMvHx0e2mAGgcwOWD7BnKLCFWGjx2KlTjEEM6wHfZb3BM8sJFeMAmESYUV7UP3vVRLS1gigw64V+M/1KhgL1Ewz4E3Wy6s0k63J28fvHrgNZgdSbzfKtK3gP165RWCRFd9Ziu9GuWCJbrxt1hQNwZKn/mAtPyQs5A1kjE//3pE9Vk++EluJze31sjoyB+mFcOC16qndtVCT2kBg48EZreSJMfwISMtYzA04KHQ78920Y9TrhbDQIf/70PvzTp9twe3Eerk4n4USBi29btCHCuexYAG46Z8bEQn2qzBoGLl7DB2ahz5ZtZTxfKPxq2n8Fn5JxjW32xD80IAZ+tnWS2AxYgIRpg4AJkytl2RRGFgV4qK8pAA6VPx+rUAa4UtaadKApVciHMXCIXKYWKgLoLvxHfSYf69oBcPCh9MsCKi4e4o2ZrxPKLW5LjgFxgKKFm2/RSluo4A3/fceeuBvyOSv+ncGUyP2btYETH9vk3fuLwuiS9r3F3mzfZyxUxmYa7Yrs84///f8kgKPN7/BrXdMxpW9T+o0mG21+jJcTG3/TfZt8+tr1vVyVurEcdyYvDrwGnzCyoZovUQGyyIGoTKymIsYdv6QygOozlPLTkHD2l6utp9+j/LniYzTNV22u9slMOZ9N63nIuJve4+Wm9rP9rTb3/rzSJAu7Z9g8znvoGWOffiznpvYsTWu6T47/yBz93nH/6JqWY6zNa20tymf/kTmK1/sHADgOlpMGAIf5BAbsxHM0YQWymtc9Z5RDdK7J3iHz2yRrfi+Va3D0+Hgf8yGHKMGaEspvrAkcS+Soo6SFK7Fa05g2ygezZGUlFaCVCFZdJqhdD2DIHeCU5iknsbYBzNnlOB1lVP5seZWVGMM/itbJHXrPvuEp0cpNZ0JYAji8cJbraePdp+y9YNYMeptCrh1y/P3aHIQmBbHvmm2K3iqmTFm2bga3YXfkskDC7xjsliqTQw2YOVf+eRhMkQkUH5sUzCn5Kohv+z1Pwsp9bSd59HZKArYZ2qa93jY3bfNSW99992jSSfscnLYxtslLbZ/tOio2l006Jtde5TM0GsImAEdxAJNVtXT4PxbAsc9pqjkdfk+X60mK9MnYapJwfK+2UDliCxVU1QCYIVXiW2XgwAGcbBb6xQpyBUbgOwAdVQAHq8ClNylp0JWFo9ZCRXoGy2EXXxJLeBUABxKWSJJuwfaB/serMFsKgAPtUh4B3nAADoA6wMJhAA5zHHgoZQsV/dK+r0zKK0Wjp1wWAEfqrc5gl1YKlXqhEAdh38jEUBg4pDIWgvb7ARwVceQWoe2pBXB1A3E4O3pSmEIYdECyWa4U9VZNHvNdJ4wBXncKgXH6Z61mYrDJLo/7nti8lACOxMRR8x/M7idApPkBebBM9kYJ4NBqDgMO6AN5my4/G2hH6XBZ/Z8DOLQ8Ks6Y5gnlngaQKAKSHJOhJtQx876TmzlZDZVTIZsuqsQ0f5FKwLzN0c8mzl3tgZ1WGTTTZqZKkfVraOsbpcM8bWXMODqRVjdSUWVJFSXkiP2m1ddCON2zgSioJEKPDJDDZxcAB26DYByAGQRwbLfCyHF0HM5Gw3A+Hobby7NwORmHfueEQfP5bEEAB4LkCAj2+4PQOTph65RuOA4Xk9PwX/7pn8PH9+/ChEF7YQRCn3IwHyChvVmvwvxpypYgCCey3zKDlgIuQXIewWypStTe6kotzr2u1VOYS2Hg2JCtYzVfIFLPJDzalmD/QV8h2QCmCHwH5TUotvF1PjkNk9E4snkA3ACZ6UQAh/aTPgqxDQj3LgLxK7RrkdYt6G+NcRDAhntrEh/fSfsN4Mt2G+ZgMXp6Do8Pj2EN+vKjEM6ub8L5+9vw/uefw+WHD+FkNGD7lICkO3tRn8h8oD3McskvtFCZT5+ZyCDIZb2ijYFMo/3J7Pk5DPqgLB+H0/EpW4bATmD/4Bkxx3gOq7Ajc8hmG6bP0zCbPhPIt1ovKcLsd69JBlKBvwA088pnAhPK5PQsTMDOglY5nRNeH0khyApAPX1+FtcQ8MYJvrpdzjEonRGcBBBIqmTfQhftRAje6IdOD9TjGnTEtCuohyAOsp+AdWUdnh+fwtODgIpQGYvvD2id8vjE5BPozUfjEcEbZwCcTMah1xMGC7btYeIFQBZJoiHRI1+wjUi4CPX6AswbAG6AVp4sWRsJZAJYgXH3BZABMAjmkwktgGU0KX7C5BXmRIAebNlCNgzZg9ZbXOLMkhCxfwymg5kE7YoI4hDwhrWnETkTGw/ABpMuBGiI/DHpRjYuZeNgOxV9jUF2qczM7GmDkx/bkantjfZXAxter/kg5a5dSTfwn0k/mz9YqwoRgOa+f7WAhMLrsjNx6b+WZyq+zj0Dav6kxdv8YD82PJMlSsyvqNunfE7wGwMzsZremDnFwHKuigC/f2bfSsHeb+DeJgAHPi/JKV85nQA61IHaMsqfzc2vsb/VzrjZObBCY10COGzM+rCOymG3Sos+7k71a5onm9ld/yvJWeu5uwA04F62Re1zkYHjBwEch55ZTXbsWWryXfubfY7JBeYH1ecqAByOd0IdGnPkeFBPtPXqlJXQZl5Xq4L5GtivDMARgRviM1scowmU4+XHP5P9XMpX3FfyQwbeoBwpgCN+3kC6lTgHGRyUAcEDOOI9Heip3OelTmo6f5frZGeqch/5IG0p3yWIg/pABxAZ77Q1i4E4wGqRmDikdQrsG2ydADi2CuAAA8ciLOHrqH0G00QEAWqsEO1Mup3jCMynT3lyLG1UBmDhGNEuwuYNFeyB1yCL8F3ojwAsizqAl5fw7e4hfP7yJdw/PIWn52noDYYC4BgNCbo8oQsGMMQmnJ2ehnfX1wSI9Lq98P3793B/f0+/D0wXaL2C5Y1AlfWWYA/YTrC7wa8CMCQHcPTC5fVV+HB7G1DkMF8tw19/+xK+3N2Fk+6ArSMBDF0ATMuCBmEvOToWoCqT+QZM0ES06Vycfc0Hw/vAxNXt9rkf4fMiHkAmMmOIYHJWkZ26rl7nRv+AvqIm5k+kXZ8wrek2dgcPkbv9AI4UtxWQJ20Y7nMkoD+x0wbj0YR/kVw3eTUmEStkKHW1pC3FnlusQrD4uQ0y/aIn0pwFSJ+VV8kP1HyFdk1fM73F4curIbwa8N0mSwpDJO4g8A2C6MlQIjYZH8ecSAu9NwF6w9/HOcbYUwDs3r6Efuc4jPud8Mv76/Dnj+/Dp5vr8O7iPPTg2ymb4BFAIAT/yjlNnl8KDQTAD70UKCP8YjtDAWRZbIc2n+1TJM7DMzdml2uDzyff31rx2vxYW1zGGxTsKe2vhBUOFoDgYrI3KpDDgXfwGs6QUU8q2L7NrpY2LdrSrKhP/NfYGtjdA5tF2qto+6LsNQm7xD1kII4sbuQY0i3/sVtdJrLJqgyN5hTJecayLNeidjXZdQX8WDzeYEIG1lNWtWgTfMKf/nnaG2kupU0tPxoBBAkkvWMrHIBDXuMTaezM0NUW8ylawWowrgRweP/X/+zXu/Ttm+xjaeObrl3a26brezvqZazUKVE3OL/e+xamk7ISqqhPy4LlCnjDbLL6TD6eVZ6dDJhT7olyzsrXs7nXN5fPULuG/1ttvr08lvOe5kVeKdd837XbnrE+/7tPcIiM+PfYFdrGWhtXk0/9R+bk0DWtjb/2HP5v5WfarlF7hn3raZ9pum7bfNVtgVn0FE/3ec6q7Lp9lfW4cPtsr92RxRZ3YV++0/nWmqFyw9qNkfvLlfO0K9+c8bIWM/5u/or3pzKGPc+05HP96geVcedyfdv0SZOs/ah+KfVBTUbooxmA448KbbqhBM+j0yirHSkova8oNsBThqpoVRxK8zJzQ5sCNLZAyQnIgxbecNWUZWkQa4rJOwM14MbeDeCCGpx88ZQcejs5VuZgNQlPXTjTfNQWXOag3YA0zcPvcT6anIWa89FmEMvr/BGD1SQfpWLed49DjNS+PVW7RyanLoorWyUHa/jegOmA6J2DHEiQ9K7u0UpQ8BCj3TQ3tec9xGlou+c+o+f3aeaYFei5QxWo38NtMmlUTZnceHp+b64qxq46LwcCODjGGMn7xwA4DnUoa/Pd5vSh0hYJIal1x1c7gONVARwCykDFhDBteAYOgDbkMC5VxRmAQxkr8Dw4OBO8oQAOA3FYJS4relBZTHCHVddK8AXPJH2WpTIDSUQDcCBwNFsuwnThARyz8DR7Do/TZ4I5AOJAYEyquBEw0Ao7fAeFLE+TQsfPL2Pc0CoQqQiTSmqj5sZ3tthQ2cpkmqbEGc6d311wvgBwiNVVQIcdLppQGtqKpepQxzYZOVgsvld9Ae9AMjR9JIFOPo/ZJ34ol21zHEv3QBJuLhDiABzCsJCulSqGlDkDAA7LJPBcLoF3gkI4JzVQnK+g1qBhPJSZbhW/R61t9ixigxSE5dqaSPsUCT4xkMQCXwNvaGBK/ybBNU2maCDEUiuiGrQ6gT3LZRSSJzHwRhpe8ql0zMUESwAOATKrlUvAEoKStJpGMlUpwSP3xIAluMa7WxAmDiPZKGPH0NFGJhGziTHIYDHaVIYfECdlgFGDjPSv9Fe7brSXcd7sMAKtpDKrDDNM5LJFiYANGIxDgNkAHEi6H5+EfqfLlilXZ6fh3fmETBxgylguF+H5eUoWCVRnIpk8mZyyIg8gjtP+MNxcXob/+s//HN5fX4ceEs4I2g/6rHLE1wI6BK2YpvPwul6HHgBokEt2YAK4C0FJCU4imIi/SchRfQBnJjB3BHCAyWgGAMc8oBEFAovWtgQJCTA6nJ6dERQB1gu02sDXxdl5OBtNuH1wH+hczB70e+gcy7pqxRb+Bp0K2UAQHuCBF4ADQHutbBxcn7dAhoXBAIF5AXDg72iJNZ3J3KFXOynJOyfh4v1tuLz9GK4+fQzn79+Fo34vHBNAIv2f8R+uT7pvtIhZrsLs+SnMZ1Nh4FgvCYhBVSfsh7ByLMJkPAnnZxdh2AeIRthIMHbYF+mJbRV0J+EFjBabTewhj3XGeDG/SPIDcGFVmCL6ALkAsNALZ2fnZN/oDvqcK1brkp3phQAOtN0BOALtU0763QjgYCscBZXQjPDwehz6g34MRbHZAAAgAElEQVToDYcE/aAn/cvrNry+ob+3sK2QcWQtz7perPj1AMDG9/vw9dtd+P7tLjw8PIXnpylbwsBOIbh7ejYJF5fn4XQ8Jq07QSUdMG9IUBjzAaYN2DZh2IB9lnYpqLBFkma+FPAGvkgrj2sDfNHtkDEElbsAZyB5hfUCwIfVjBr0JkMW26UAOIKWLRoIV5tudNX4jAE2TD8I7XsnDAZIYgkDh1QoCviEbYUIhJYKaTJuRIYNMG4kAAfWiQwc7NeuwWEFd+RnM+y63YOrWpMsKG52rtRr0f7FYIsmUQpbzM/F84DZPQfQcHpe0xHR/tTsdpMPLe8VlonyvFP6r/m5XCuSAXrRrE/pI7adjcR3k0pXG1vTua306zMAhyZqWFXrATOut3027th6KLVdAWBIWucA4JPmOGP3QNLdJc9sTNGnsdfUf/PBL4tbeFnIzoC6YBynGnGbl1YAh/OHvN8UP3sAgMOfCZLcpJhFLv+5ZNXWi4wWLnhdBXBUAMB+PsxPbjtzlDK+c1Z3PnQZkIw7GPZJOzzEZyGowe9x93MBWDE/0/apBV78uCNjhcbLBMAq5yTBoObyH12+4gFT0ZP6z/p8Nm6/R8o1ldvAL8ufzAM4oodWjEkXk/YAL1GWXTI+7jkH4PDyV9NFNZmryZLfN6YjjEnBxpEq81Ni296Da3pafjlbKfiLyTtN7ALAATYrMksBuAGmKQNvyM9gnbAWKgAtbl7e+H4kiqnL2DYhtVKAm4QzH14D0waZqDonYdDvhtGgT7sI2zcZjcJ4OKDthbkSoAES0FueDSEpD49P4evddzJxfP9+H7oALcKnAiB4MKA/iZUF+GMyHIWLi/NwDiDpeEwA5/3DQ3h+fiLL2clJl6dzS3Jvt28EcMB2LhfwJdb0j8AgAmaQbq/DVnBXV5fhw4cPZKTCOfnf//5b+O3L1/BGxjC029sSzDlbLPkdTBwC4ACbBuZX25AQBIuWp8L6gfXbblN7VIIxAQrRs/JyibaE8NHkXKImMUuOCQheW2PoewissJYXAMMA4AJQsf3L9oK1ZdO2YJo4MJ1kDBwlgEMYFhIDh1w6P0tazMHb31QZKrpGzp85OCMBOCSea8dbOWIl5g2zGapFpNWKnsHjoxYuC70Ye0/sICU/YJ8bUITJeYDv7eYay04ADgETG6sCGAuFiQJ+qqyHtCY7lrYmBuBQBr3uUQiDzlH4dHNJEMcvH27Dx+trguMBrwYQHAMFmJ120MVJ5JQrc4c9siXri4DXCXTXtpNk2XkT+ZNCHQFxCB2ktffBc0sbI2vHR+crVvGKf2QgYpMLnK3kecVv5c/6N/PfpA2htnaDTxfZEnPNmLt/7rycsttJdDWGcXwsMa0Y13KxZGEJUQCHnnMjBsMub++3AgBJeDg8rhbNME6Sg6bMRNLcZwAO+M/iP3gAh8QNUgs6sX+iH3lpD+DQNrNJzt1cGTCjYKi2d7y+CYjDci76SNE3lviGFiIxDqfxjljUayDgJB+WwyrjHrgHABz96/fxmn6f+xUufdjy99p7m3xje2+Tf+R9qbp/J1fYd/2oPwogh1zTy4nNt5/3VHAVfWQXsyiCgLFYMb+2MnKo4P7I+cK/N4l7HmuMsaaWRHWcI5sv51eWfk7TGuc7Pf/t0Gdq8+/8FcszW+3e+/zqJv+slLsdn1vfcIist8nlvudpO1eKmkr6s2nu912jSfZrfz90fZvWZne8Zs31LBIL0XzMPd3V6+aYbzelavF1mZhdPZ5Pdp7T92eo4iGze9q6u/eYf5F/N72zO2NV+bZcR1zOevzFg7blzGDtVBLYM+o77/dUAGqHyotfs3L9muSvbV81xT7wdwI4DhXYcgNUB+Mo1ksj4A2Dv1a2qcvC4WLW7GHkuyY6FHXrgyr+3m0GsbZxahNWW5QfUcrlfTj5BYDDJxE9xV4pODa+kn3Eg1hKI2zz3QbgKJWun+ty7fyYahvMHIWmuW+6dikzTdeuyU+mb1yJbe25mp7nEANTMyK1PbRvX9Xu5R0spXcpqBs1qYjDQFFNtjvXeTJNVWRKplWqpA7Z4+VeaHN2DnEa9hnEfXNbcxba5KbNqNaepfoMlVYSqQ1F7iQ0ycHOuA8AcKS5zxPThzpWNdk9ZM2b9KRdz7/u5x7Jp98D4EDSyRg4kCjKARwC3CgBHAzCoC+yHv6wPxiAAu17V3rYCyWsUKmjfQqTO0qfLombBOCwfsA42IOBQwJ4awa75hmAYxaeyMABAId+J4ADScMSwBHCETOSWg6gII6MSUntGoNDBHGos8HvkV+AU++TtR7AoaYlLjcDK641SU5biDQTAhYKKnDo2Vjd5EQ684Gt+knvxGSJTzYUTqANmu6iVmjYuCk3ziGLSSq9xm56TF4oARw2L9Tx/J93TjWdb617j9Go2vWAVRCW6GEJwMX9YUgIl4iQuch7FSc9G0eQqjcsQMDYgD6sJty4trbGcd19VZHm02zdjbpTPx/xOxY0iePN8gGi/0umMYtTJolJPyl4Q2SvWF8WXEkrFptrWUQ7YGh/Y+0VbQwZMgTlSvFrHoFpCkTI1iOBdCIntbFMCDFVrCDCWK3eLRFtUkPLWhj7iTgCNtr4fGyXoAAOgKkQJASAA6ANaQHyEobdXhj1B+H91UW4uTgLF+NB6J8cheVsGqZTABCmYTqbkalnOASrwZlQQR+fhHcXV+Hju/fhL3/6NVxfXLCyDC00UDmJADkYDwA+AEMEgAhH2xeh0g5HAoIgY8FLWC1XpLoWdA5ABNprWfWYcqZoi4otA/kAcKwXS4JP8CXVZkcESoDVYXJ2yp8Xm02Yz+f8ujg9DxMAOLS6fb0FgCMwIQ+wB6dTW5kgsA+9D/AGAA9onfKy3rD1CJkWlI0Bc8qEAFrHMMF+rKwOy/AMdovZjPcOCNoOhuH89kO4/PAxXNy+D6fX12TfOAZzB74jqf52FDaYj/kivK5W4XW1DtPpE1udRADHBqCCBa/9sgUrxCuf7eriKvS7ffa+lvghAHxSlUn9opV1tDvLFdlBwMABMB8SKgReKFMDZZwBXrnOcDTiFwAcYKMCWABzRwDHKxIHbwTnAMABZg4AOMDAwS+CDSCLWHnZL7gPkh9g3+gPB/Kek6PwoixWbJ+yBYvVSr4I2lmGxXQeviPR8+V7+Pb1e7j7/hCep7OwmEtyBsF1VLmen5+Gy8tzARIN+gwykzK9IwFY2Cq2ElssCNwgnfz6hewb/AKAYyHgDXzJPIICHSw00vIFwB0ExSEyAJpATngf2GwmcJRxw/qFq3hZQh1sIJBZ2EgGxx0AE4wbuD5AU0gEGVU3WVrIkgKZl2eR79JCJQKB1A9g1kxbphgDB3qLS6smZxdiEFF0iff+qHss8K1VuWbn+J15Ahc8dEFrtvXKbJ9ExM3mZ2csU36l7SVSMFX+Nvl/ogZTwjj65KoZm85QGIM/y9kZ3Gi8PQNHzVeM96mAVMr313zQ0u8lWxTmgIA26EgFxzqae5s3sVBic81S83dBVwrAx1rmeEBEGdSFv6nJ/XSulyprf56wsXkMgCWU/VrGM2CcE7VPBqRR+x3b8xTjEflytlKpw+OzuQC76CmrWrYkaJLHnfl1CZDoF3mhMnl1gBaTLUuY2DUNwBFlz9p2VK6XzWNxbT+O3fE6xjK19bLYDhCTBC3KgflwUnzkQUzJC62FgvN9Ygytcma3T2ZzLt5l/L9CIRoBHHFqfIBRJsDpCvHvpKFJ+pfpC79OUiefvTu2UPFzFjeJ0xMKlK8BOHg/DZoLq0DSMV5vlGMsl39fXMqua2coSRArCMuDWfTvOCdyn/p9YACOCFaTgLi0UpEEM+wcwIg4/6ElGACLy/WG4I3n2Zw2jwAOa7eyTf6DgArRHu4FSIwIlgTbGlktuh36d/ABAd7A72xhNh5Fnw6gCfh88F9wJoRfgPvePz6GvwE08dsXtr0DCxjOtgBwjCf4vABbcW20wru8vAgX5xdkEXt6eg7f777zOpBRsk0CVEo3P52fAeBACwqycSmLCG10vxMuLi/C+/fvQ6ffI4jjb5+/hN++fgtL+H4oqACb2WbLe7Ad3kZYRGBzDcDBNdTCdra0AzCX9DdoESjzBUank2P8XVj2CDRhOxtdzyyYrzs4MjL4fatgGupnAAXFVvh/cpbRM4zbGUm3yp4rARzwE2oMHHLtFI8rQadehk3eRV/uAjjkPCsnmVSRZ2ddz5CoQCT3tvRc7mnj1OgP+k2PtnKWY5GFO59jDGDh0GcyT0UAHGgrYwAOScYLyEGAM1zzl5dYOLMB0DImy2G7X8LJ22voHL2G24uz8PHqIvz5p0/h59v3YYizEeR0s2GcBwAOgCcJ4DDwWEzUiY/GNpNkKgRLoX4Zsw5b476ELYEcUmijVlDba4KlTUC9OBuwvSF1rxT42NkQcoFnM50n7BoK0ICfqZwpPiJLAAeBFOJfJ7/S5M7WyDMX+OKRlChngRBHnnwWY+EguCT6ldLaLmP6tvZZ6XZR4o3BMWOtiCAmGXuWsHcFKXYR7GusvYGmJQagIbBoFIWRUfxniTHEXIUD4BI4wziJa+nqbZwCp4SVNRUFyVkBNVN5TDwCMHgNtRn0lwTAYUlGicEpS6vqjcjC5/Z12uchfPjX/+M/DcDhbWkCfeWWs4w7l/a/FjO2K3iba/uqtMv+8/4MY6DtKE7OF/U5i6bx7LKM6RnKx+L04t4vLMdejrf2upmM6HMXSf6m2D3nX22EiG1+dko63J3t3LXb5t6vbWaTGsAk+dzXvFKzhckG7stJ+PvW1rlpXKXcNMlM03zvm5dD7tu07l4e297TtuaHzMvveYba2VbMe7meGoM1OIWTidq4m/ZobS72jXvf2lbnppLPb3pWeZRd+a3K9w7DeH1F/Vkrgbdz3EDUb7KhI5J9n9xX9YmP5VSG1DTHtb/X5rvUM0cPD3f5KW+P9Jc32rnxHwFweERQZRw1o2JtVMpAxD5hblMETQarFHovWPXN1qw4ozOgmbYSvFHrXWeK3cZnz1yijPz7vDGICCzdI03C5K9fXqsmHrUNts9Z8HNczjd/dxvJ5rbpPuWY/GdLZVFugDYD49f0UGdnZywtCM6d59EEajRuCSLsWgRoTZ9rgVA3htE1qSxZHrBrMliHKBu79yEOwT7D2KYwy882GYHaepb7dJ+Bb1vDeN8fAHD4Pdikd1RT6GE5H0F9Xv5xAI69Ol2HU5vzHYNSGDADcBgVd87Agcpx0Nlvg2+hArpXtkjRFiprVBAjCbUUGnxU6xorhzFw4GCeqPkFvR+TQTh4a1Uu9Kpn4LAEj1Xl5gAOBPBepEpDARykzUVbg+VSGDgWAG8ogGP6HB7AwDGTlioAcDBJxzYockBF9XwEcGgZgiQbpO9yQojiAGk4D61ss0B7EQiV9ZMgS7JRKbZD+TN51UQkP2M6BDAFC/rr4TxdSJIcYpol6FlkqOLvyW7oZ9QhKuNDcm1Nq2dqynl7Os42u2pjNABH43sRbJJol2s3ZYwNWBBL2DD8kXQtwy4+ERKREfIEUdYlcOJ97dKmyXvlPWRW0cAmgnHxIGjBY2NaIQuHBir4mp0a9VAYARyWjNCoSD7MWAXDe9maxEot/UxWgpm7hPSxUNlfSQ4y1xWDNlH6bKDhjZ9zwRZXBWYAjiy06m4dgRc7PaPFz0cBGOdV+GoF7yg4JJMuCQbpP14PsmCAHl+9oQk786XMHwPLBQKKBHAQfJEqvsaDYTgdjcLHdzfh3SXofd/C23YVpo+PBHDM0H5kuQyoFERrjtOzc4JABp1e+On2Y/jp9kP4dHsbLk5PGZQc9vthPBLGAwTGnh7uea03JLff3sKw1+Ncr9AeBCAOUExrr3LZoggyCluCJK2R1FdWNjBhQI+ipQX6kS+WvB9BA2wVISwEYIcYjIZhA/aN5YIMC9C9Z+PTMBqMhDECAXX0tUbgEWAEJPUxAG05gSAnkg2sdkPAHkn8DXQ8MyJMrkpQN0j1aU+S7FhAtngBe8n0mQAB6NoOQB6TSbj8+DFcfvwUzm5uwujyIhwhEU92i7600Hh547PNp9Pwut6EtzUAHM+OgQOU26swm01ZeYoxIFlyeX4Zri+vQ/dEwHyvW5cA0v7WFCGwg+j8TZ8B4JiybQ1khqAAgjhOhN58KwFlqP3J6Wk4PT0Nk7MzAjnwnGR10jY0mEdrFcJ1IwNHJxx3O+ENrYEg2G8SAgaQQxg9BPjS7fcJ3ngjrgg2RPrGb8m8sQpbJJRW6zCfzsLsaRa+/vYlfP38LXwD+8b9Y5jPwRK1oT4CWOP89DScA4x0cca5QbIGewgBaawpNA3GPV8sCU5CUgsB1dXqJSzXaJ8iSa4FARwAO0oPezwXmFaGZMXo8kuyjK+kZsceI9CSLWQEdAk51m3J71hiJHdgqwXAIVXfmB9WSRrzxnDA5FW/NxCGmJiXkLYsSG4J4AZyr201ENTmnkmViWy3oYkmY+FgcFKrEs2OmQGkL0R96O1wqjbzZyLRW9BX6fVd37XUw5paiBTQ/toC0ij9Mf5u7RyKG7T5c0lnpmRC7VyM57Dr5EAAA7nkAZkfOWuYfW07N+y8ZnYNPpUm/oS1TCqoY3LNetmrLyVnzmgo5AdLAjBJYbEdDeQbcyj3JtiEko0z32AHwKEATWNWwPNZcrIW2BbwrN7agxZiosPb3iQbdn/v1xtVvI87lHEEUXG+ldxuMM0H2ZrOVV4GYyJdATTiZsp1PYDDKmoLzEH0s7ws+ISFjbf2zF4us6VtCLbb89t7rXpc2gAoEIT7yTHgNOwpe27TTdY+QQBDFkAUuQTUlO8zH10TnlFv1YBVHsBRBHnjc/8QgEN9dtsCHkxTBolV/qKsAMDpgUDqG0d95/eYS8bZZ/wUljJV1WfuemmtZH2shYpU9Ke9w7U1AAdYG2A3zLePYGaFsdh8I/mr/lMEcGy3YaGtwQDWACDhebYIz/A7DMABFipl68BUsZAAthRgV0F18nyL5QF4gywcaKEyHEoLFdjHTieMx0MycMD2drsnBFTiGcFMhvGAEWAOMOlsFv7nv/81/Md//BWGlglaAAnAjoEWaLzvWwhdtGrpdML19XW4vr4iIAPMW799/sxWf+zsqedQnvSOwBwC0MQxGTjgaxIACfYNZeRC6zb4Czc3NwFgUoA4Pn+/C1/v7sLjDEUM69Dp9AhqwTgxd/iZe+j4RNr/YS3UpuL5yJyprJjwly3wbucX+ADYTySzjG1W0nrvrHtRLUpfQltaiP0ykHm+mZNtSTZQZDoeMiTJyzUWH8TODfQb6K/51mVJnxqYlH6rMVe6osSoI9U/MP1D4I4moSNky+xTcR1hwFC7tpMIyveG2LccfBqP/RpbEBtliUvEMjyAgxqYcYa3I8xJAmVQ13POpX0HADdYd1tjAieMcUH1yPHrSzh+ewnXk1F4f34a/ulPv4RfP30Io14/9BWQhBYqdh47cgCOxHwl513qGfgCW4njADwCv5WsHPgZsR2AOKw6l8d55UKiPQTYSP1SAN51SWmHtOWfPZuwbUi7zciwQVnQQ7K2ycKcyOvGBmPsbhrLcaKY/EYB9BjbqMUUkt0yHyC1UBEmmAj3UXvq2GbVx/G+Rtw/Zqsr/ibXtCggzPad2giODdOpfjUFiIxNODOmeIQulIawYmmHCWkWcqJMexp8N1cGFBG2PIv36HqCgcPfM37OYjcuwa0MTGnfKUtQ9AlFB8m/HBRil/3wr2DgeKdbS67d5v+Wtq+My/JObh+XfneuvXbv5c8f9t7aPfw4vY9YXr8+3t3zTHnuqf3ulkLmKbvZLoCjHHftLFOOtzb/+wAcbWsW43b/CwAcbWcgvw5N61k+x6FnqvJ6tevX5j76y8Ui1Mbqr9k2/jb5Lv3E2tr7v+27T9v81PbOH32G8n7+XJM/y+8DcNTOavv0i79vzQ8/RCaTD5GuVntWkc/8vNmkDzWUXsN67Cy71192NpDzY96tgmPS2LhXPvvWtXwW021eV/v3NMld277ye8mvA2WkBHDsu9neRf8dAA7/sBa0t5WoCYlfFOt5V7JvlArk0A1bTlBNETQLVi3g4ZyC4iCcDFneOiUeAhoO5qVT4QEc+dzkToO/XG1DtxnucgPXBLsU3pow+3WtKYXa67X53jf+JoPVZFhKpdy0xqUTZffZZ0Bqclwas535MuSqd6BjEtIlGoukeVqbXRCHjMMl1CrBodozNhm/Q/dVmyO0zyDWdMGhDlubDO4z8q33/UEAx75nkNdTonz/fP9+AIfN3Y8Yk6bxN+kFuzaCTKPRUMEFZQuVBOBgm4VXUK2D5jIHcKBNAIAQCcCBRJyAOvCFBJVVVqASgy0P9MAI+nWjULeAgQE4QMmKaiUyczBpmvaUYisUUPFCalgc9NFGhRVYZOBYRAAHABuP0yf5ms34tSCAY8XqDzvoE8DB/rESLOFB9EVapRDAoXSiotNl1q1nbGnjch2VABxYEwkoeXukwWIFiUX6YLJMaIVGQaOW+1MaxNL3pA4+eeWf6Fet/tNkljXesAR6lG0zSApAQcDJUBBt+rfUT9zjPFjnOzqzUQ68YYEoKUx+0b69Wi0ZgSUG3uDdqshgGYe8bvTg5T6R/eEPtUcSJAWoR6Mmio2Rw71WeljFhwdwiGMpHlJ0OBV4sWNLy0yIMU64ChkDOtIRTDFKfYSUqBAmGNLGmJYSMEe0HfaRlOiK6QALjqq6yvwrY+DQwCNn2dylAsyItczXTcv1IvOGBIYMzyGpX9GpmU9LEIexhigQhlklWcwSwMG9CwAHeoSHEHqkwsXnX1kdeTE5DT99uA3Xl+dhOX0K8+fH8PT4SPAB9AXoexEsnJxOWPUIfTTuD8Jffvk1/PzhY7g8Ow3jwYAMDCMFcEi11Gt4uLsLT/cP4QR0wwB+kFb6lYCEzUaAYUiYQz8SvnEkvdSRdGcLEyQISf8tbT8APljPl2EF5oTlMgx7SHILgAOtPywAj5+XbGMyE2rjtxAmw3EY9PoEdIDGmy0nyBZxwnbYZN7RZDgSBqgoA4AAunm1WBL4QQphW2NNZkIX97pSVYlrAKCHuXueTpn8R1C1j1Ye5xfh6qefwvVPP4Xx1WUYnp+FI4yhC0aHvgT0Ny8EKgjoZRPCdkOWjPlsxuuCfWSzXZMy/OvXL0yMTEbjcHl5RQBHB8mKoxNpnfLyKiAY001a1Y+5W8znYfY8DbPpTPfFEZlLAGaBHgJ9Oqi9TReenZ+Hs/OLMJlM2DoEVa4GCITcYa2wDphfm1cCOHoytzxbgigICZUTa0EyJvAF931l0Fw2MECPiwWeFz3r1/K1XIfZ0zQ8Pz6Hz3//HD7//Wv4fncfnh6nYb2CzRVbc352Gj7c3pCB4+x0ogF36S+OTYP5gB5AT3swdzwxkSQB7sVqw7Yp2y2e/SUsF2itArr0DV/HWEdDJKSG0sYEQXgFA8FmQy5SqzMkjlCdmMCCLFBkpSLAHcKkQZnh/UU3MEmGKmNlPME9AcjB85k+BaAD8oK1EnYTtR1k8JBrSvskDajzXqD6RiJLkmNsF+RsjQUeTCeXAA6zV9G/0EpWMoA0BMG1HDEzaN5vS2dHsy11AIdcQALZHgxAzdiSyBbVCT9Cteiec0J+7jRL0X4eLu24/W7Xqp3x7G+1czrtmM6YgDdgZ1FNnsANTQCOVG1pQECt3rTEoiZrfIuISEOuSXmzNbY2NQAH7aYmx/E+Cypl62lsH+rQ7DxrDDYZbrcId7vzolhA0c/yjAmgIb5lAidkdrJg8Eh+jeijpvO393/yylDxSf15LAdwGOhXEo6RIbc425psJGCISnjxzCbfXi69J7dX9jk3qMiW1nFGr27XMFktz1Dl+CKDi7LgRAAHdJL5PYJq0SppvZf5ZC1JH79/MI5STsQiJNn3c+8VC99X+Ge+hYrpgqgznAxz3NpayMuStaCze9ZYXowxw8ayL6az83yRxVaTtArQMDC8l0WO3QM4tIWJ+Zy2bpwxVSI8t2hbBVyT5z+AE8EstVgKkGO1IbPEdL4UwCL8nU1qsWIADtg8a0OGNnwAROCcC18Pdg+gjYuzs/Ae4NShsHAApAhbB+arfr9L+4w5un94pF8HW0e2q+U6/N//z7+Ff/u3/xnQRE/y6gKCGI3B6Cbt6WBPoc4BtniPFnThiKDev/3293B/f0+2DGkbqoniI7OJGO+CbG/0FcmShS85N6PlGgAhQ4BPxqNw//QU7p6ewre7+zCdL0KvNwjb1zf16XCONsY7+Eqip8UWo52JspaQPVOKLVh1j/kHK+f6hbabrJlsuReEBU1ZOGp2zXRgPFsqmCDt5UQ/6PdRLj/GCGAADonVUG4AwTIAh7EbAByqLTi97jTLKAwc1mLMWDNE3gSUarGIVIiBe0krVgimnE/FvJs/omd8Y3G0VkBZsYF8ptR/cS48+DTewRg4Yk8pNSrevhubogA4EgMHUuYCVjAWO/jGAA1bPIYgKQDkAeJWUC/OW/g6Hw7C1WQU/uXXP4W//PwpTAB4OkErw3U4BohJwREG4DCdiPmlX2bgLN37sLcG4ACQBC164aMS0GGxF87XibRRks3A9SCwuIs1EzsW9ZeyPYo/IG1TjF2DgGO2GVHmSgV8GIgI4xdmWANweM2c2DbExzV2DR/7NVucg4O8n+MkRcUltYYVVox0z8yT0MP0rq8pH/D+TbxEyeyplxa/WtjrAPiXVqquvMJ8NGPgcOdEiY84NjoHZk16W25EpkKCrnWO4F+z6EgBOVk7IvNldAs5X4N7TWMHsu90XyqoG/KR7Gk9PnT738DA0QzgMF+s9CXafCvvb9gePoSBw1+z9FlyiXOy4Hx+7xt6e12OVX5PRU812WmSp6Sn5Q7pngnAsc9HyD+XP5l/hnhWcCxhbfNee/7/VQCO2r39k9XWtiYn5fM3rXvb32uyUydVb38AACAASURBVLuu97v9Z/aNtUk27R6152qyZ+V5pnyuffvg0Hm3/ev3xaFzW7PD7Z/9xwA49j17bQxNZ6ZynrJrp6BD82PRhzK/JAep+TNLvK6GfitkHTv38HJoOjx9T6xdfIYKgKNc20P2hh+zvb8mv7U97P9WnndMzv3fMwDH7xX4HXAvSzJTRUs0skr1nQ1cZoh/sv97t7C+iawHex58qAUj9j3TvgmrGYS60coFr1y4mpKThc7BG57arNxkpcE2x8LmtwZiMXR3Ui7picvnOERgmgyHCXqTgq49S5PiLxVybb5rxrbGvFHe41ClXFUcBQK2aY2b7kGnoYKErzo0PiC1B8DRbEBsJ2U7ShMLOaXpoQanHP8+Q/AjTkObA3XIfqo9Q9M67n9en6ykREb93gy0sKPSbuC6HH9NrzRdt76+7QCOtnn/PcbkUD1ZrqEAOEYyf0fEvyuACO1OAGwQBo63N1S6o6p8w2QjgjVI8KDCGVS1SBwiUCOJOKF8J3hjjb8JgIMMHAx8yj4j2wYrhiShyeQP6dm1hQqoZgHg0MppUmDGFipG8SjJ6w0qm182TMwhsThfAMABBo4526eAheNx9hQeZgBxzMITABxLB+Ag44KSPbjAAhKF0aEgU4f1Yk4Bd/mbtVJJPW5TACfWAMckO4MlBHBED0rXQCAACcAh1RnZPjGWDYqxT1ZZMBgB3zKJJYds8YOU5lIBCRHAoewHPu4kVTsqXSlqr4dA8Q3iboo/K1ij+N2QufIsya8gLsoAAbGCAn9T0AsToJ65QQ+gMYlRP6B71o0d+6bBeYkgmccpzylrKUlT7kWJFDsAB9+kiQN7jwUZEajPIy4eiOGBFbmOE+aJ5KNaRamsVyJvUXlxkRyhE5XAKiUqViiK05v8BtFJUeoYLMmpTvNDQKJStWsnAIfJZB7Eiq2JrTevA3DYuku/YUi1VbimRAbuw445GZWqro9rB8BkE6qEXgAIe2Pf5RMEVl+2oX98Eoa9Trg8OwuX52fh6uIiTIaDcH/3NTw+3jPYTVYDtOFgJfgrGRguzs8J1jgbTwje+HjzjuwbSGoPuuh/PiADBwBoL9s1wRvPj08EPoAHAcCMt5dtmM+nBCNQ573IPVgtSQYDqfQEKAK+JNaO7EWgr57Pw2o2D68Idr8g+IkEgYAwkAzoj4YEcoTjEwY1AVIjMOT4KPTATnHcIbgBooFKSwbQlc4aMk0mHP3CfhMAx4pgEbROsUYOJH9WMBJoiTFmq0RHkgDJkel8xl7pL0chnF5dhqv3t+Hi44dwcfshDM5PQx+tSLo9MiyAkQLXQ5uWBQAcz0/hBfcEGATPvJiLvViBDQXgg6dwd/edla/XV9eBAIvTc6mWfDsSwB3mVKmP8SyoGGQrkvk8LKdztmBBqxbK0/ExmUtgR/BYUq0riWPI+9X1dbi6uiZTCALAeI30y3i3BnCt7QeBBQgUk4HjRCqAda5QDYv56g3Q337INcPzI9T4iopH2Cm0+FrOw3oJAEdi4Hi8ewz33+/Cl9++hi+fv4eHh6cwfZ6F9fqFZxAwVlxdnYcP72/C5HRE0KXQQFugWgCGkKUpnh8gltlCkj3Hx0xeoQIZa4ak0moJqnTMAYAwHbY0QbsctmRhcDVwnrG/AC2QfuFI2qgMaYUsZYZJLgS6Jdidt8zSAHgHtOv90AODzEDap0C2mRRSgAqvA8AQwDagwsbrCjoS6nMDdKTgLwLO0k9cqNHxHlryLGHqNC2TK8nPj3ZVaaRZccvofdJrtNUZuj5qWrmwqeTKdZPdTjYhnrfjsOT6WXBeDYG3B9FHFedU9L2qRv4az/T+vO6G6Fidom3b72j/4Xf45zXbY8naLKnsAvT5iUgBaPp8GSsK6cXNHotfY6sj62YV1AJ0i6EoTcj7dfXBJDPEGTV3ceYzxyezmZZgiwuX7LWBSe284J/RWEjkWiZvAiaxRIWImmdZ8+BcXaaU62wEcaTxSmLOJERAUTJ70aOKw89pvCJLlgGG3R4woIwXHH/uKOMYWQwoxpnyJGZ8j8Wo+JwK4ODCqv+umyLugOgGawBS944/Y0kyVpBQnGtjVos+os6JZKq0T15aV8cN4x7ZWEDSZ718mR8uw7E1Tax3fvzc2vpf0jeWKLZzr56HHYuMxTOgR2nSI+jcQEKJwj6TfZMI9YNtP8kaGhBbJjbGvLKqa6cUHciJ9zAQR5HkM78YtgA2EnaHujMmqW23yGxgtQW4LKAGYWEUMC58O5xJwX4xWwgDxnS2IJgDLVXkC0AO8ZVgg8hcwdZcct7C/QEMxvUhGWDHIIDj3XWYjIe0kz1lmuqcHLF1ydnZKe3k0zOYv17CEUCQr2h58hr+469/C3/969/CTIEllhAfwrdE0ns4oB+LtnEG4AD7B/bkl69fwt39vTBqbbYaTJeZge3D+uKMDf+H+jS88VkISOl22aYFY0PrPXzNVisCN377+jU8Pk1ZJAFwCACfy/U2vLASHrMMxjVpgQK7TP/JgcyQ/DYWLsgzGN3I5EaQBOYTXvlxZFUgWI8AFGnb4s+AAM2avEpeGr6esSkZflv1oktCx5hiPCJI+5LIaKn68vjE2rJoAlkPKjuW0gPTiY70Z3RjA3H7xw5UKvLSPkJa8xkwU/LTsO/SqkSYO/X8qHGr8gwtajnzCJwhlx/TqTe1FIvXiSyG8k6zitQjYOBQ8Ai+091hIl3+kXVl+xLZSqzVk7CRYONJEQ5AGZN+N5wOBuFffvk5/Pmnj+EKMgbQ8mYdhIHjKBzjXgB8qG6mzuCAUjtc0z/Y/wS+W0tcADgQb1I5BBuM+O2Kk+FFBdALvzMytXp/zcAFCmzE0ZTADAUhQY4FPqvgTX0/mTH0ffHsZHMgmiPGZQT8mBftYc35d7J+iCyJv5ZAvVHHOTFLelZjRApy8P5DtDl63xJ8KVMt4/e2My/sMB/SgYwdgOMtPqsCUclFpXKpxT+CS5fF8B6sya+sazKLkVVJGTg4Lzpv8OME/2QWz9HJ6PNEf01tj53hoj1VgDfXwmJjjKskb8t+MgBHHvNIY/X5gFqcuilXYDa9/O79HP+arZV93xezT0vgbL6fZJcH2Rm32VSND9p68H0G4HVyvRs3c/OTflS2rNSScOdzbnxt8+DnJfqM9jyugM37zlFTFnMgKlSlyYFdqvcogMhta9AkL246sh+97+t/LmWg/L2cp6br+7/Xxu2vU/O9/WfaxurltByL96fttab71l5v20tNz71vfmrP1fYMtfv86FqrVYrAbJ9nz352+XTzD8w+et+/dc2jXk25L/GHUpzfzrzldbL9U3EzamuUkIQ6wsjWWOQnzDEpN2nlYfz85gAO8b3xegTApWDIzpUO0Znl3ivP/m2ysU+fNZ1pj+7vv+9Mb5Ng2lPJ6+lgHpM8mVNohtXAFmo0zSDzaeIV1fmSP2bBFRcAUH2pH/IVoL7vn1uQDMUnH9u3EOWGatvEbQvmBbRpkwqCNQE4zCEyEEdNAPxBuI15w96XABxpmdvWt0lQmuYhOYu26dq/Nylmb1zalFrN0Wm6ZtNa+mdpMi4mK/v2QpOz4O9dylzt9/RcSVlJdWDutIjTmKj9SxncNbbpGIb32sGuDIKVz7Fvn+x7vWZcd5R8A5hlnyPxo0avbY7ye3lV6MJmHnhm+qgwHnIPCwftWhabey/n5c9tAI5Sd6UQaLsVa9NfNaco1/H1lThER9qcI8gyGk8YXOCMgoKCgQZ8oTUBQBfCxPH6smbiEkEagDHwHVVKCIaxmhdBsdUqrFYLAjmYIPQADiSDNNZgOpRVvaiedUAOJDgBLOn2+gLgYAVETivJ4+KrBPFAB8rqq1dhAlmsl2E+n+UtVBYAcDyHh/lzeJxOWaEMAAdbvlhCEAcETRwLKEMoYD21l2brJIhIpgYJSsm+1bNscZAQq6m9Q3XJIkhDD6uRYkH3XGyZEg9cu2AJSVA4IIQXNa3OiOPSqh+z0QyYaTCVThKBNbpHVCVllzNaep6pcwR/lMIKKwP3lYWP2O7ABTAc9bnsn8QqofGOcKRloLbz5XGdDub8aHWzDhjP4+2QXNuCcTJa8XYKcAMD9hLQimwP2k4lBvUtWME4frHmDPzLdS14YIFE7kkNrtua5DlBBLp0jFmAMiXr/MhTgMRXhdmKOV8uVqloNYs9vB7gU+IoVUPltt4HPpLvJ4Eoo0HV1VF55FTrozABG9eLITupakS1jwojGAqEyUDCLLFjjrGS6Hq8ebpj7V8EGcY1B0isQx/N5wwgXp+ehpury3B9dUFaaiR7Pn/5e3h8epBeu6LepPL/5ZWMBgR86NfV+Xm4Pr8INxcX4WxyKu1ThgOCOYQtYxFmT2D0mJEVwqont9t1WCwEwEGmCOoosDhI73MkuUFvjYQ5218cHRF08Hj/wOstnp9Dr9MN/W4v6hZLaveHw3DU7Yhe0sSFsQS8bbX1CaYeQBG8F+wGsRexADhOulJFRzCBAjheEPiP4DpZFqlWA+CkS5pusilBx6OKdbEK0+U8bKB7O51w9fFD+PTrn8LpzU0YX12FDtrMDAcEMrB1yYkk6cn2MZ+HxXTK72skJNBuZrWMc/r0jPY2zwRgALjx6eNH2qf+YKj6XtbL9h7EDIFY6HEweSxmuP48q0gFKBDAAcwLEj3cfwrkwO+3t7fsES9bGgkkSeyQbUNBBgDOAIgCSnKCUgDg6JwwaUTdSTsm7WZQ0YrWKcYsJYlGaZ1CYA/nfUkZIjvVahO+fvlG9o3vX+/C968PtE+zqQCN+r1+uLkBrfpluL4+C8NhP/T6ibnq9eWNYKHFHG1T5lJJCzYXZX4B4AegGySPViskt8RWw64R3NLpEVDB1ilkWxEZYBspADysupD6W/azQWGxj0FHLW15FLxhwUFtnULwEVqmALgBGnfYeyaDogqQQDkrejuh04PMoFWNXi/6CB0mxehzq06wthtMZBm409Frm70rkyG7NkQD7ebPqxIqz0+5nyeGMvppUQ3mOs8dpNVPyM/Gua9uCdIG3y5BlRvekM4T9obaGcgCI/nz7F6y5svbnKQzrK/Gk2vUzsam71PcyQVXNVnH6maNQdg1DIwan8MHW60dmdpcf0Io4xT+zE1X1wWx41xZAj8m2NJ5uSYL2TlSL2L7x4MjyzkxO+dtbfmz/U695JN5Ou5ytcTHgIA4m105w2XP6vrK7/hMcX+mRIHtO01HyRzST5bkpMm6MZ7V5KAphiF2Zze+FNfNwCm2NpE9TPydmOwvrqES6QNa8U/+btEfVMWUfCPvgyUmvR15dgtSiyGkinAFZGRJBX8+TfvHrsOKeQWpZOvurhHnKVb4J6C8P9/KBtXTsJMP9Rr1sZK/aveL8qGfJc7d9q2rgibowcVFvFzH97vgLM9P7neASmmbzG/Ua8EnsbOE+D9yNqMNBpMZ2n2RpULA9LP5kuwbTzjvAdC5eQkLgEiXqwjkIHbbtUow1imwYiCxC0BFAJgkvJHR7erqIpyfjsPpZERGNviFOMZ0u8dhOBryuWF7UeCAMykd4eMTMmp9/fYtfPnyLdyBoePljfcF0HM0GpP9C2fJxWJOtozb9+/CxcU5WbEeHh/D3cN9+Pr1K9nPyNYEF+gVrAgCXiQL5OsLWTDhC7ClWrcj4JDBIIxGA/pTF5cXAVDv5XYb/vbbbxxLOOoQ8II2LSuANpnOPgqvR0fSom+zoV8jrHGxnk98dW27QfmysxIVliStCbokkAXAmhXnBD9LixJhjMAaEFCrzBYYOxPPr8KEZq1OYtxVz0dkSVSGDfGDDQCFpLX4LtIyQ1homKgvGLXsrGj6mc+jiWu0rDG/weJH8j7MjnlAdpKUXQLwvjE4GjNE0qsuDq6FIFWQRose2bXQ7i/ukGzaxEADFn0QHWL+R/qermJn2gTU8nZP9i/YN94I0Bh0jsOo2wl//vSJLVQ+vbsKF5NxeCMDx0voMqaiQGCdW4AxyOpCQK4ALE1HmI70LXHXG5FBgjheXmWf47xCf1Su4cETMbYE/119Rcqm6hi226TfKwB5guQpx+rHJDyMyrfEeXFeg49qOszmpUmmKJMGbCYjhACjE0AzxTJK/8DWIzJEWYsT3XNmm0xe0xjkGUodTJubxYDyfEPS7cKU+apfVqBjUZZYc4QzD9sF2ZxJYVb0qzJBrbQOjLpd9ySLGd54PouxA91j3s/0Poq3P4wcRIBhKvAhYMmBWuljaPzq9r/9j9C7ehfXs3VvFXGncr2ir1qCCBqAA94m+mvtxq2SL+f9+LYYr43FXyv+zes/iy2qjozyqX/3tWEJUCbjUX5iDXYp0LIFBFGOvTyT+PnwvpP5m+X3xrWy+bY3/IMBHG3z7seUPYMHprf442nI/hTjNHMlrlzOQ+l3lnJW+t5Nn6/JTpOOalqLNnltkv+mOazdoyZD+9agdp3anJVrUTtD13x8eV/6SvvGai7sUGXHEQN6O3srJsJDPLJhJ+nIc/iWS5ZzoHnKHkBnwMl9mi5/3Z+77byUdMwuaNGQpaWoN62X6XezW56BQwoohKFVzpfpGWIxgw7X6719T/gj7227Vm0/Zfbq7u5bXK/ypjUl4ba7CkGhDDQ44jeQOMGKVrNK03wnRNBGKbTxART5Uz5sqfDqLBT5p9o2VLbxXeK2Jhxt87Xz/M7QeocVDqKnOysdptpGL4Eb+N3u54XVHOm2sXulWQpLObdNyqlqyN3uapejPDj3IwbAxuOv32QA256lbfxtG9HPq3ewymfYJyceaZ0cIaVXbgFw+LWry7QlQlOQUMa220Jln0L6vca1SanWxrtvX/oxHiKbpXzsv75vQ8EdFfdVuQ/rMl0HcLTJZ6ZvYrVF3cHK16AZLFKOtWlta/Kbq+U6OKQ29006JgE4yMuglSsIoiPM80LwRnjVVioHADgQpEEVNZk4NlbhLQE5VlVpgtYqG4RyXQAaxsQRWTgyAAeSaQKm46HfVbEw6YaE5AuocVe7AI7FjCwcj7OpAjieI4ADgJNY0W2ehyZ4I4ADVM2o1BfESGRDwO9gJIntNLT6JpcZWbF2AIdMCisYFJCRAxXkCvHwL7+6YJTcw6SSYXStpDRzb9V31C484BtlcQoqZeDMnMBDxsXTu7zAPeMQ8aVcms6OVTs6pgzAEW2QjhxzEEEp8Ty+U4nk7TN/1nWTA30aSa7X88RWCmiZDpEZtH3CvAQDy+jPK9/5xUCI+Eq4YmyHziqj5GPqonNdoyttoAPnY0kuRoBDfA5PKxurV/zK2jjT95QoSlS9ukHkKMGqPD+N9j5pixHzPi4WKYeAXK5SjZaMOdGg2vpphRFANwQ3aoBKyvRjQB7XQdKX8wdZROWNUXso3a2AidI/hXbI+xGAU5AkgAcIJPVQTYVk8xa0vsNwc34WLs4m4fx0wuovVHV+vf8WnmdTCbIiELh6YTIZQfiz8TicT8YC4Dg9DZPRKJxPJuH99XW4OD0j+wbeN+j1AgAPSL6DTQItO47JwXFEEMRmA/2HCsy1zC03C6isuwRxnJwcMXkNgAaCiJh8ADie7x/C/HkalrMpARxIpFuAmpTUSK4PBwQViPiJVBmAA+1JXtm7HPmCTuiNRvJeyqTWU2qbCwTQoYsB4Nii2hWABSQbtBJYEicScOyA2eOkQ3pu6PTVAgCVFdtTvSI4OR6Gm58+hU9//jUML87D4Ow0nAwGoYu2M0jWd3tCZ4xe6KsVmUYI4JhOw3o+Dy8A0K1XrNgDM8rT00OYz+cEUVxeXoSPnz6FwXBEMB8CuADbMRCpewlig/Gi/cxsOlUAx4zjRUUqAID4Qr95zBVZQ9jTG4CWEwJabm7ese+8VfQimYDZBWgDc4gERAe2iAwdAHIIAAHgJCaPCJoBoELAG2yd0gOThVAvA7wBO7ECM5U+L+RnhS9UBs+X4RsAHL99CXff7sP998cwm+P1Dam4kRgCgOPy8jRcXEzCYACWCpEnrA3Gu15twmwG5o0FmTeQeMFcSUXbkdLKI3EFYAeC4RtuLmkPo4wYGtBOLFOSNJRqRdWyGuwjcAN7DpW2jpbcaKQhh7TpZNQA4ETYNwAUMTCmyLAkXmEnov0H+waosB2Ag4kqTQbF84AmsskcQDp5CSYYj1jNDpuPtmNDYkDZQJFqtz3rgqqj5C9aj+2kW01r1c4sTYd9sWH2rzS8qoN9YNJVvtvzJAdgF8Ah85Cp0xQUieDKw31Ju2d+lk3nxCY/Xi1tMZCUADB7K7bHsSEaYMH8hRz5aKsi9sQmwj3vzry7ySjPfvbejPa6YN7IAlNmIx2FuD2gb+1RzokHcGR2zo0tjkXpwsWncP5XPpPim9CG19dyZ12IvZDYRBpzmjhexT2ff59UbqofSAIM9Ys8ntgNo0n2y3OJuJmaJCjACRYXNbljW0cdf6wxbwyQp33Rds6sxSfM1upObJ2zbI6KsdB30VhQqZvkUSMEJQNAUafxWXc2sUh7wWZhthF/x2dTq7FCYCq/igsYFz22E4raybERmZjZ/RNz3S6Tabn+WYzMtQnC32EjhYHDzhkpSCwiqeB5bXVIIIf+jJZ1BKeHQAAHmCaewPoFZq71VgAcYP5arQnioPRr+wjYLhQlQA/1wB5G4KmwoaEl33g0IKPbOf3KMVk4hv0e2TkAfhwOYduO6afA/qJAAE4wfL+Hx6dwd/8QPn/+Er7fPbCVGcbY6fTCYDgkAxyefbVahrOzCcEbYOIAcwZAGc/T5/D58+cI4BCmEgFgknWKbHIJwIFnIdMbwJN9+CVd3uMMPtpoHI573fC3v/8Wvt3dhRXbvICpZM72MsRiwTc9PuZreB48F0GVhXmxZCjPeaoH5KykYG1ta8Yz+nYtbQvhaxpQAhX/CqYVAEcCP3K/kAFMGRYs+ahn/xhLlq0TwaUCqhSfl2AQZQ/LCu8KHVP6A8bgZTsut+d+p3rdKT8zEc19nlemmv5I8YJc95Y6eH88rEFvR3/CseVYWkmTIFGHFjol7dMcRJbHyIgeIoCjd3wU+sfH4Zfb9+GXD7fhlw/vws35hEyIJ/AdsYfB5KqMOlgD+KU1AIfpMug6YeF4CQbeABgZjHFo2WitVCIQomAvsz0RC39srS0JhG6SyibHVirc/2JaMT2WOzMAmYCApGUQfFBjfcGcGEuHxUNUIUtsxAAcCr4QFo68AMX/bj9nNoTtRhI42UxK1irOrs/9oVKmttPWzXyqFDdzdt4XxOhEvEQAR5L1xF+sMTDa/GQrDMBhIlWCVcoohuwptG2RQhCWYmHfxspufRaNuyS2COgm2fQC0NBztnnRZqNi27EiLqRFJO//t/+dAI7SFjdZSVnjBHwsfcddm57b65pv4e3qPlnwtr7tXn5c5TkkFpxaPMYBOixWZ8VHcR4yEETOLF3zC7yuyORPfRU/9qa4dDkvfm/s1Ysxeb0/d1WuYW1NS73cto61cZbr0SRfTX/3c1Sbr0xfVPzf2ueT/s/vWhtrbT0PeYam+5bzWdN7TX/z9/2RudgnM41n1gKAVe673blxQAMv7x54UDl/Nsl3bVwSy7W4tem/3fx9KaeH6Izauto5oqafEnAyB3LEKrzigrU1K8/cBuCAX2/AS56bSgBHYeOa9nKTnLTt9R+R72wvKSbB7nn0RwAcRkWVDcYH5kshKA/M+sG2DZwmpzhcOuH1G3bnsFlBle3bbPsUQ6nQ4vXU+NYUcrnIdM4aGDjstXKR/bPV2De8AZb7+eRZsyJtGm9tg5Zj8geTfUqibd7LOa/du/x8KTeHXKPJoO8ztG0K2L/mN1vcZHsQkvL5gibIUdcJ0l5BGPTwUlfDdiWxH8BRKt0mxbJvz9QM348YwEMMam0/HDL+wx0ED+BI+qamD+rXPBzA4ced6Tgf1awsRrrvHwNw1PRRbW83Gdw2Y+0/gwprYeBIAA4ERQHgOAqocBEABxJ8bwRwrFoZOAzAsWKiSAAcrKhCMonVlXL4OwTAwUpmVEIpwAMV5bGyi+pT2pjgwM+qDFQgEcCxCPMFGDhmqYXKYhYeps/hYfasFVnT1EJlI44CW1gwCCXnUgQC2XPYfbH3tNos+Xti4JAAVjo0+DVsBnDIasSKRWWcEL29W4nH95ousqqj4tAuHUEsCK6HXG3zQvwBASoSZLNgUk2OjrXu0wK1vKYBTFTnSa/U9M/bm52fJSaYBekSWlnyDhZIsUiEsHLkB7HaPUTereWH6IZc99YAHJXKEHMSDZCq1Xxv6AvNCRPmjbi/3JrTtqifKfcWfRWD4o6BQ2bMYAlawQAGjuJ6aWblKvbP299o08y/kRLmRG/tAKSZHmf7BSQHlDqcOCLHxJHf0qUXtPIO1fBk2NBxUSZQWSjVhQRxiDmUNXfV+ycuyeQZODA+Y+lJD5tkDIE/fAHggGDadr0Ob9uX0Hl7C4Pj4zDpdMLlZEIAx5gB9m5YrtH/fMG9P18tw9sreotvw3K2DOPBONxcXYWz8SicDvtsmQLgRr/bCaejEXueX51fhPFwxL91EYBEayi0YQFIYLUCHIXrznYkayTPp6yGFLYAsAgIEACBOGkzIYlvBP/ettuAVh+zx6ewnM0IarDe4vQhlWECYAK0AUHbjtgeSfcgdKIBOPAaEgZ9ADjQviNWSFmjJKleQ+sr9Kk28AaSFkhSSGUkWDqkxhoADswzmDfwvMs5WnEsCeAIg14YXl6Edz9/Ch/+/GvoTcbCvoGkBijGjYEDc7bZslULwBvz52c+J75ewQSxWYcXAP/ARPL4QLsBebm8ugofP34kcALPxGrQFVp6CaBKOixJ5ddquQyz6SzMwaw0lZYseM5Bf0jQQLffo4UDOxOSCEgMgA1iNBmHi4uLcH5+HvU87AjmnWsGMAGoyHGdwSh0+l2CPhDUxQBgdzDHJx2ANoRpQqpVe9oTGyCPddhuwEwl7WrAOILvAHDMnqbh6eEpfP/6NKVr2AAAIABJREFUPXz7+j3cfb8PD3dPbHnysn3j+FGde3l1Ec7ORmFyihYkuA/sorQVAVgFVb+zGZinIOsArwjYBb3tUZEMhiy8B3YZDBxWoSetU/oEcUQABFinCP4AiPONskqwkfaSl+pFgIw6AuBAEFb/GVU59j/AG2DdwNxjbgji0PuwwtYdwDMAh817T6srtR99TMCo722BXutlz97aR0e02xZXrvlMbTbKAg+180ZpT+xcoKo8ixI3+f21c1PZA11VcF3XiwOQzZ2zvjF5Xz8PJD0qNiMBxTO74Cat7Yzpz7vRHjq76+c++kLmQ9iLDtQowKx8THFcaj/8WWs34rDre9XOnPxb0e7GP3/2XO5sqE5FlmBIrc3yoJrMh+hc+5edSRTIXMpnOd8cSwMDR7nG8lzNAI4dn6hAkRjTXNzLmhBpO+tHOVehTa5A3VcxOamdw2n7K+wZ8b3x2Ux2pco++h868GbZrwNbyjXwY/RyLWsh56SqbNcuVPytdlaVtyh4t9g/lgQTpkF330rsLsqt21OYCwDj2uIj2TP6KVJ/1V4vdVrRKdC16tuNa/k95X9O9MjyGdhl+FcC4MCCg6EhJT4pVQD86pnMmDjwWfoY8Cfgph8BtCisUwAmAMgBwAaAG3OAKxTAQbCHO2tZSz5W25MFQttFvL2F0aBHQDCBweenYdDv8gtsHQByjABY1XZzsLVoeUIAR7cbnp5n4fHxOXz5/DXc3d2HNYAm0HdHR/RPAK7AP/gs/T7AIP3w4cOHcHV1RYlDUcSXL18UwIHWJgDECggT/8wvho8B3w7+iRVCgBkLPt1oDP9hEm7e34bT8/Pw98+/hS9fv4XHZzCULISZBHMIkCxsaafL+6AtjcHQxYcXPWsskpALA3DI+UULHdgiQ8CV+DwC8sasAGZCrq6eE1IrhEKr23203QZtd8wZayvQAoQYz14AcCh7GJP0LlmJ90gIoSGRba25nE7x8p/p/WKPS147nUHTWbxIuhSxb46pVkC5R680xYpqe756bnQ6x9+/5gMlXSwgDpy7ekdH4dPNdfjp/Q1ZON5fnRFMD6g5Xse5wgM4TFYFEJQYOGRNhOHD9jWYNwDcENAx2uRqe0PHzkiN7EBswpotgF4P4pACCbHTEdSjzBuZbVYwh4Hj+V6CgBTAoesmrB25XEVdyfNBinOVsud9ULPL9re43PR5BDgV4176YmQTsTYvkaE2Bz+aTPFj6h+UfpvdV9r6yrkdrTFf2bFSz/BvxnMqDJk4oxtQ0OJhBHBowUACW+DzwrSz67caJasBONhoUgE0KTZjzwqGUokjuFbKEdCnleYSNNOWRQL2U3cvTqv4GEfBGDi8/Wvbak1rVn6m2cYnsGV5z0y3uJhaqTsyW+30hz9LlfKUXTsyDKZ8RimbtTlIeiH5Kf59XnbzvbQLxm16Brte7fP2TP5701rV/NW2Nalde5/ubHuGmt70a7JHne+8vG/s5To0rZ/9vcn3Lue9fI5D5t7fuzbu2to0XbfJZ/XPsW8um2Sp/Nyh/nHTvk3PoEHTyt485NkPGW+TDS/Xtel+pb/wI+u6qwMT+5VngbJa2CZ5qOlM+v96/ves5+UZwYNXmvbuPtk5ZM/sk61yHWo64WAAx+7N6slOb8Tthk0C8aNC7oMVbcq1PMy13afNgLUpUR4wfGK9oTKjJuR2TwsYkqYtAjpy+vZSKdqz1ZhGdhc8by3TpPhLhVU6YLUNaZ+pOR37DJYX/h9RwofKS03uSsXox1+O948YltoBqeY8lQpAfncgDvqJqYdsvMYfAHDIM+fJt0OM1aHKqskRaDoAlor90Ps0Ke02OT3sXv//BXD88blJs77PgfXr83sAHKg0R4IH7VO22lPYaNkRQCIDx3oZGTg2SEZpK5JDABygnueXZ+AwOkxPzYtevdoHe6s9kAHgWBLAMSeA40nZN/BdABxPkVIXAT4ktFC5TnDJqwA4JP6kVV5GDUyGBeu9IIFyczgyXR/baviumxbcd8EiI7SIzBqwV8Y6odXOEfGfyhqtQlH6qmqPVNUb8eoxCCtBKonnKptEHLcCVRytpgAOVDp4sQg94B+5/321hgN0ZPq6eE/sramJfKHh5xUlGuBKNoSeVp5XVK4L6JlTrEH+aN8jWEU1aHSeE7BOkScJ2KLwibRXXDBPT/x8zUAXlliynIwiYXgrBe2IbdExZLmCxHAG4ZL3pOc2BhEBEEkZUGT70ABE7r5oONUzp+04XAocsYCgDxbGJBr2D0AcGuiw6Y5J/yz/lHrKqixIJb2uoSW6CNKRVjgIBEXAjgfu4EpSaMN/bJ9SREStjYqItoEjpXUI5qbLivzj8LJak+IaQcRJvx+uJpNwPhqFs+EwgKEZICTogtliEZ6XqDBEcPskbFbbsHieh9PRJNzevCPt7xlopgHkGI3CsNcLk/E4vH93Ey7PL8jI0UXbF4DFAEpbLtlGCuCRo7fj8LJ9DYs5mB/mYb2a8+GEqQGsG2gJIe04xKfUintUm4LNY7EIi2drJ7KSoKPSOFuQG4wPYLU4ATMB5lwmVuUZ7B/KcISAInTncMgAPPYI5VjBZqDpBhsJdDfAI6gwRSUdgqyyI+VAJv+OQtcAHAoAWM5XrNacLlehNxmFi0+3ZOB4//NP4XjQD0cALyBpz5YZYODo8kp4TgA0wDIyf34K69kibBbzEAAM3G4IfsHrYOCAPgXt9+XVZbh5945zCCAM2oAAxAEwFe0IMzlvZD4BEwoYOObTOVk4uDZIuozGvBYTK2+vYYa2JdsN9Tv6wYNSfDyW9+C+scUKZBdJHHz1uqEPAMdwHE56AHSAYlzYKVhpyRYiwi6BNjdg4iDduAajwcqCL4BM0DqFAI7FMizYOucx3H+/D3ff7sL3b/fh8f4pPD0+h+0GCayTMDk9C6dnp6zEHY1QTXvMitoBwDyQRySq5kuCajA/SwBtlKlku3llFSMSMARwQG5hs5GgOToiCGM4BMBFWr+wHl/pqV8AahSul9CN8ijU00gIgUEGbDQMah+BZURasFkvcratwTgxH2w9gxZCsOtgQpGArWRwxK7gOqSz5pyfEDiDuZZKxhSQj0ECyr8CwwA20qAsruXIAKJWLH18fy5KdiTZm9pZbPeckNonWmJgRw0f8AfadEuWa/27T2Nl58bdOvz0jLxGYgVp89fFtNUrgMshl75pLV7g31PeN72mLdK8bXS20wM47DPZnCvlfrx+caY/JKBilTzV67vrxWv5ybDXo9xpcsMDHTwbgqu6ksrNBCpV70edBakltX/+jMqfHYBDfLDkD7qS2+h4QC8edJ7gpZLP5wEcloDxYyrlIgs28jKpZ70kefUTLilZxn7K87iQde0CLcQXS/6dVEELIJzsddlHzL9MI6ZfZR6HgR/27E3z/+iC8H8K3yiAOU1zVFsD/K15X6aHyH7itKbkr/hEeTsGtkNUqmFrjUgZg54Hk1TBFFrbw2ry0zzpfeRbun/af04OszkSgEUZb4hrrWNn0tWxb/B12B8yggl4ULxkt7gxB6vgffo18jNsG9q7AZQBm4y2IAAlPM/h/y0jeGO2TAwcAGAqP64JF48cUpXPnRRBogBrTEbDcAG/4fw09Htgr+rQDg4BZh2i4ACAV7RRWYfn5yn9NMz/dLYgiOPLl6/h7vuDgFHZruSIthc+iDGlsEXF0RsBHNc31wSIAPjw7ds3tpaTfYr1T4wtlhQHexlZJeHXKQsWxtTrdcIEDBxnZ+Hd7W04v7gI3+/vw/fvd+HztzuCOMC+gTkjMwn99xOCTLYvAr7APSOAQ6WEFsfAES5BToCtgpLog2pyXkAcSNCDKUV8J7PjWAAvEya/wlDoAPnKuWhyqZIZNajYc/Mr4FuIz81x+gSvOz+J7Pv43m5hgo0n090VHUJ2R9VV0f+OqjBvn5Zdk4D6XZvcpEfa1FctRtpmH/04bZ9Gv6gG8JDqj3Dy9hY6byG8vzgLt9eX4Z//9FP4eHMVBidHoXv0Fo7RTkn1dAwtaAGJrX32HNTlAsggGw9YDcEwBwaO9YYADrRJkj0v7+F3a42oe58nGZVLY3yDn0pQhwHfjUVKBxBtMI+u0pKHZzZlKxDQvQFOlH1D2wT6uaLG0tiM6d3ot6qcle2hvD8a5SsCOMzPTMEZUsrbfRR0H8+W3hiqeY/2y2JBBVDI9gZYNaGzyIqpIBQbT2ptamEbZUKk25zaqdDGqcxIjDzFyaMttUXXuDpiBbSuaqblhCzxFDLf0szr/kRhBNaSbHtim41J1IJoJv8G4LD5wm3B6IPX32sLFW/fmvZU7fxQ7t3S3pXX2vHrCvBYeb3aWPbdo+mcE3Wpgdg0vmByVwKEanorugMVhrearvDP43VP6U+Uz5n5lRUwS5P/1DQ3TeeXJIIaX6rcy4/t0GeonR3j/DfkIdt0+b41959tP/PlPmTbGWHferaN116rjbv098s18DKz7x77zji1a9fm6kfmrNQVu7Iqc0xtVoA4Svk5VO7L+Wyy4236Zd9aN82V/1xdtxjzhnwnkDcetXwUY99qpjODL5j1P3skXu15yvHV9M+he2X/aPMzUZNu+EMAjlj7GbMKFL+YfKod4po2WM24pEk8fKHahKxtM+9TzrXXmxRpTSn7jZmcKXH4aNzsQOedfHch/1xt7Bt2HxlvQhzV5rdULLX1KhVKTSnUlHGbkSmv8SOK+NAN8nvl4I8aFn/fpg1fzrv8now8f4/0nrnxF/qx38fAIXNX60uprxSI/R8xdl5ODnEISvn40XvV9tghBjfdV8xg9s8le/fpg7oT+P9dBo59c9Pk1NYMTdN+rb33Hw3gqDJwLKWFCr6aABzQsQbcKFuoMKmDag1roRIT9kKVKv2PhXJztVlKC5USwDGfEbxhAI6n2ZxAE1Yjo0UGGt5qYIEVXBHwIAEC0xug08XPeA7PYGGvezBHWaWTOUNMdsmKiE6TbJb87Nkj7O9p9Uhn65wlOfqmIK9elLtHHyuCTYSSTIsx9Gc7KGdgiiJom8ZZABi9LnQgjwzo4dtpRCYGe0YFMmhSQphKLDro2B308W0Ok41OOmLXQU6Ve86rVJp974DJDeP6FK1OWFFmAQ/EHA3gYJlC/T2zaREk4XR3BH3EzIaGH8S+RAaYeK/8EJB0QKoCremNlDepM3yJ/RIbJrKent1oUHldLo1LJRQH3BzAYXIM81cDcCS5pqhrnJKBAlTj7eZsEgufA3DYHANMgcYlb+sNg4SDkw5BGO+vLsMYifTOSXhBsnqDCswZqyEXmzVbLaH1xAtoo5/m4Ww0CR/fvQ9XoK0ej8J42A+T4SCMB6NwhmpFtFA5Pw8T0E5jvtgWSlphmC4D8Gu7fgnT56ewWMz4OpgIBmwh0iU7g/RqBjBD5oFgAQUeIJm/WizJhhHQEkYDhrZG+A4wAdgMkAiXKikclFKy1hiOWHkGfTnos/KTFLWUOwDu1mybQnYKJEnAEqKsSNL1XBZBkl2yJwQo02FSAFWlC7RQWa7CfLMJo8vzcPvnP4XrTx/C1ccP4a3TIfU2wBsG4ADgBGuG+ZpPp2H29MSv9XwRtoslg7sAcbC9ynwWnp+fGDg9P78gjfj55QXnDVtNAAoryg6TLJAdUIljXACHAMCBFi3zBe8Jm4LECEAK+BlJECRz8B0iCIaP97fvuEZ4nWxL5P5W0ADmkUDCHoEZg+GYbT3AOoMEyQvYl2ALTk5CvweAx4jtXmivmPxA65Rt2ADMuEZbMQNwrMIKrCvTGcEb3z5/Y1Ln4f4hPD08h9nznKsBGvcLsMOcn7GHfa+LStpXAi7AnIEgJp4TbVOMeQNBbgQrkXQBUIPVi5st5w0gDrZ8QdAdbXZ6/TAajXi9Thftdl6EnQU06ugxrlbFqpGhm0ErDzuNpNUA7VA0kGp0l1b1iKQRXh+OR5RZAmFoxwFAkio/syl2xuKeBlATFcN41q4AOCj/jg3RACDpLMBa4GggfQuV5Lc6/VMCDB3QX4BkKcnadkYQoJOCqFy1es3PavtbycAhUJj0Lzv3abWpvZqfVXb926bgVNs5/0d8yugXVYLRdh0/fivGFEUj9iVeQwGy5djMXpHRyK2VZe1pQ1yCWXRYbvv87yXLh/cl/HzxM8Vk8Hf1zyQJkxqLic1UJoFKJbW1BqmtiQDSUoA13lvbp9g4vO2268TXVGdb+7G2NZbP5sAHA3DUfCs/DfR/i0B0BrgsfDUrGvK+sa2RBeiiLoj+cO4Q1NaX88WxOOBxAwBE5Gx3T7Xty9K3kjWB319pZ1I8c+2z/l4/cp5TRam22cmIgR9gt5jUBDuZMB36Cm3YCgMH2NpmOiWrXt9NZtT2UxyTO6vY+/DdEqteB0R5dPerFTrBDyIThkvOxevoOcfGb/fBORC2bz5fCPsBQLoKSABbGL4APJ0t1/wOFg4AFXBmJAuHJoCxm+M+BfsZq+8lQQnGKQA1zs9Ow9X5Ge1xt3tC9g18DYYAcYptxlien545DvgPsM8AcRiAg2BUtoR4ZZu5kQEdO52wXkkBxO3tbXj37h1ZM7Dd7u7uwnQ6ZUsVKCECg9UHxCMDxAEAh4A4lsICBwAPAKiDHsEbYBp7d/s+XF5ehdl8Hu4fn8K///Xv/E6g50ZYSngu4PkRjFbCDEJwgbLo2fwLY6Kwygkjh/gkfN0TEGkyWtqLJCYOPBjcTQKWFcDgdQLZ4DQ5HG2eWF3HMmnAKk2eqL9AFhL4FPG8rAwDTrVkekXjfExCVP7VYmJ1/eHAYpVzdKnL/HWbdPY+fbJvvDX96fer2dDMVquO37GJtHMC4Dh+fQsnr2/h8nQUbi7Own/58y/h59t3YdLvhD5k5fWFIA98pfsp06ng0DLwvh1NzfLCX40ADrBxkD0Q8iO6jl8OeE3do0ycPEc5EAdaATK2BB/UgYBkYM5rNAAH2BJdexKyuTh7nzFwGDhIF8JiODXmDbxlB9hR5BUyn0T9Hr9eJiflM2ZAPVOgahO9D7Rjd7WVjICljwneUEJQUfV6LfmuLVRijED3Hf0534ZW/CPbT95fyfzbbGMnps5MZhWwz3nRswCuTV/ZqxoH0FKBy+J3nHvCpY/Cu3/9Hwe1UCn3fekflfvD2zy/L0uba+vZ5As0Xbfp+lynhrNN9KHj/OX5jPg5Qxrreu8CRxVQWTjG3i+vPc8+/ePnad981Pzncm+0zZHXpfvu1bR+TfezNWj63jT2uh2Rv/rxlnag/Ny+69dksHbvfevZNt5y7svx157hcNua7rxvLppkKqobf5asPlAqyBPw9u56xHHLgju48S5YptwDbXNYrmNt/9R8eJOX33OvmuyUe6WUCw/Q87auqYXKPjnH/doAHBxPcdb361nqwEPk9Pe+p0mf+z2bATj84PJB7wIo5OIpGSzPnMAb9poYdVMSnhEiPZb4cabw088x8SNq5ofmoUnASiGqGbGaQqv9raYUmjaGe9qYQDPnw5yk0nD7B/aO9+6h1KpuZZ68I+U/V3MUykktP+uFpU0R1wyVv1+TIWs6OByqINqM7T5jkj6bKrZlDUQGUwwp/znq0mJCbA8kdLxdxyclLbFYggf8PX0FudwkKfL/PABHudb7jHUpn/7zhxi/Q+TxkE1/qKz4eayuoZ0iWpwau1ddng8LcDc5mwIDb9Z1+Xq0t1D5Eadsd14q2c4dWU/6uG3+caAdj09/qIWKMXCgXzASgazuRSU5v4SBI2uh8p8C4JAgCYJUSLoZNeuKDBygzrUWKrPwNJ+GRwNwTJ/C43QanuYzBsIA4AB4I+ps5BPxOx0Jo0wWWljqXlY+CUUs9YirIPXAPS3Zy8yiXwfJn2sgHAED11M8B3Dkug6fYUAq0kiaPCbGBVVIlFXr+MKxWTsQSzK4tnJqmTI77m2NyaDZwNxZM7YMF/x1dLVaIB3BKYldw5IImvBX5LKMX3RqGUsr93fpHyR7mtgJVEMnZgGjqtU9I/ZAS0aVAjhWQrmkDFgjJEAhtCYciwYpvR3Hy3wyB+KIjqd+zvwzK0M3Fg5rweP7mPutjee1mlzT5zs+TXyuIomlxbv/L3Vv2hxbkmMHgox94fb27KqsrG51tX6ExiSTZqTZbP7/5yl1VWXmW0nGHkFy7BwA7rgefm/Eyym1mbIsio+MiHv9usMBOHBwkJgb0G6A1XU+Yg1Ua16kCeCo+WUqg1ql2FhjzWtaFRJwBmZfnXlFXdOsTi3e6ctgq6FiwCrD/FmvhkIrI7z6zy8y6vVlDsaGqyt5c3fLgPvTbk+mAwAWFsbAsd5vGexDayas3w4tVIZjeX1zy5Yrr2+vZIpqyPFYXt3d8XV3eytXxtAAEASS8QdrDcXgPp7+8CJ7BuwfCCRAuwywCIynYGOI7BvKWILnQbUoQA34PAAIYDICmALNKBTLFIAzCCQiaQ5AyHAoF2SAMKaB0N4Jz8QEOIAbfl+yhrywBRbmgiACti3Za8sUAB0YzlJQGivbELG3QBgS/b2LHtkbUFW6We9ke3iSvbzI9bs38rt//ie5efdW5q/u5KXfkxckLNA+BW052PoE/dmfrV3IoyweHmTx7V72m7UcNlt93pdnMmhskGRZLdmvHf3fUTE6mU60wupZ26SANlzzdUisXHKdwbixWi4IiNgA5LHeMGEF24b2IxgH5Bn2ableMegH0AaqW9+9f6etspjIedZkAkEE+gL4AExQYNcYjiaUcyT59097ggaxTvj8eDwjeGMynmoLmosLORzQxgU2EXOu4A0H/6wXS7n/9kAAx+dfv8jXL/fy7eu9LBcr2aw2ds2xMoTgGcZD6aNd9MUze9uDycKK0JX6fIvWKAAswR4KA9ykWYd93inoBiAO7cvdk6Exhig7CcBFsHsK4EDyDAlBsiGBgp8tzBDM1n+jfREYOLBOTGIjYG72EXOu7BsjAo7AwAFwCEAupMwmtbUlUkL1LtuyOEsNGDj6oHDXecxgQLd7HsQ1vcIdk5MupNxP+6cERBYAxDJhHFqYlXq3PC81ARzN4HXpq5fX8t9pT5v5Z8W22fYvz0hOZV/3u5Xe+Jxzwff45LVnKX2D6M/GeTq+T6BeSnbXABfmo7QBLLy/Gq/fwq55NF8poWC6jffI7ADxTO//bpybigSct6ejb2LgpfT55FeZr1gsEq9fARio+cuBKZ9vAocd1JEFRkU7go7CfbRaPduO9rNM9hv9676m5ZyUsnZ0xjJgatvnIqNYOZ6YSML3vYVKlwwnWUugl8zM2Po9K+2txRxO7ZfmWU1bNrb91/ADA2Ik/p3bu5Icbb2of951mgWTnWmD4A3T3SmpaUAO+Giwf9DJnsyMCWofV6z8j/vAx1nud0pPJRHusqvuY/MMGq+hZ6kMNEnrYsBWMHBoyLLZsCa76gaUsgr8EsABewNAAmwg2qcAwAEWDrBvrAAmdQAH24yBSUuTwbBvmB8AQ/F4ACzCNsFPwb8B4ri5nsurWwNwkI0KNrEvYwA5AP6dzQimgD+Ctp9g2Fiut7JYrOTjr5/k8+evZIQjUOLpmeBe95fQzgzgC/gMaJ/y6tWtXF1f00aDfePx8VHuv93zewDnJnvL1mQ9+jj4/nq9JtMa1hXPAza4+XzGVi2vX78mAwcOV2Ch/PN//4t8+vKNgBa2UAHgE68dvLwLsnHw7OhyF6pLaXnZqgJFBfpKMmDVA1xbSxx6kkOZFfYGmsWZFr4BfFpjvmQLHQNuWmLYr6tAEav2tE3j7DN6aJB0Rh4ADGo+B4E5dhaJOi/ZNwNwdOmDU7pCr9sEcET72WZ3267b9vlzr1Oej0tbHnV5TXeVeirtYRY1gLVUQRxXk6HcXc3kX/74B/nDD+/kZjaRCfxGB3Bo1YOymJrt0rqIEGMBH02jeAXnU22ZqUBkAK7AIHgg+AkyBH+VexdAdNOPCoUMRQmhzcgQvulwaGeeELdIiSFjInTwh8Va4PvirEcZDz6jM86VYE6V3aavWerVVBxaJN0b9sEAFbGWLa6T75EaIMTDlX5fX+tGVbNtBOo4b9XSwzkuxy8YHQggKsU4e3wg6/j09+iPGPtGXhsLidXAsbZtnF3D/TzPWzloi+x9YY0JukehgvffjYnZAKg1xWR8dxfy5j/8578LgMPXq+kntOXkMrg46bOiMManr9QJEYCqn4n3aOZFnPXEZTAVh9kc1c4yWnwaFs9teLTlTTc1fbjmM0Q5bvND45zFz9fm4JTPVNOJ5fVL/Rfn+Huvf0oHl9c7df0w841/npKr+OFz7FObj1rOedt4z71Hm62prcnfY27a5q9tP7Xf0/aVAwXSVstMyhoxzfvFIt8a9yz8Xp+HU/N+avzl2aX2e9ceqK1bTUZr69OwSQ17FRg4AsMZWRGPHqjQL+n9DHaJ55Fop/y8wLFViiPwd9dBv1WWTs1/+X45/1Hek1/15cunhiWoDc78zgzQ0CsZqtyMbQpE1AEEObndrPrsUqTnKJZTmz1eo0vAfBznGILaNWuKuqlgcvLJAQKnULLlgiXnNlQY5E0bhVQ1Qvx8uUHK38/drKWQnTKsbe+fMibnrH1Ndmrfi4qtboxKAMcxmKi5vpw9XgprmR2fgKhzwByp9qySKimm/P00nsT4bOwbpfvkAZn/gQwc36tg4udLWSuNa23e2xyQKJun5KSm1OLfqvohJRr16kWxF//WJn9JcVad4iaooks31Y1tO4Dj+FrtAI62PVDbu136t7YOp+Yl6hGMuRPA8YIg2kHk+cAE4MvTTp4PW1bnouI7AThAj7/9fgAHA0ukZ9cevYl5o62FSoOBwwEcCJaDfcOpNrey3iFYFwEcS7lfLeTbQhk47pE8I4BDGTgIyiC4wag5HcDhfpzJW8OJYCLAlIC1XFE2EAveVw64/L4Kb3b0LKifEtNGjsAgRwrcqj5SuusXVhWB6tIT454N1+tbAt6C/IytG2iAPz0Qx4o6+BjPAAAgAElEQVQzLaRR8IIHXM1OsdIw2yi3E6xASSwamZKWCXzN2nsGOjtUIaGvG9r2ND8bqkD5zJ7ZV52vjAVWpWvPlnVCPVGhMq7ykfel6nj/zzEEqkw8qKCV/ZQDlKA5EMMSFAncEEEYoaWKxjV0/nhfTquOUdeFfKBm950qNwZAcgsflzVfl+YBAdfLVLt8L+g7v2Kp8z3gnmw+ARwIXtt8pTyI2Uk+kNu7ACgICST7ZwHg8KSp5lUTgCMAWkyUk36nnU5JgQzI1H67GcSBIDoqqZ4BeHh6lkl/wNYpt/MruUH7lKs5wQnLx8fENrHarGWFoDYC2i8vMh5NeM3nzVYmg5Hczuby9u5G3t3dymQ4IIDjw/sP8ubNa7kGiABJ7l6P7UZQHQkmi6fdjuNAUA/tJvbbHSsu12u079gLAsdkYyADB9qn5F7JkAMwWoB1A21X8F0kDNB0YwAK21gdRibrvgzQb30KNgMFcCi1da5Cw/cxgwAbAMAhABEwINdjpRzapQC8AbYPjh990hV3Y0l4rPkT20lpiw1jnYOuEfSTVwaH7fbAikwZDci88eO//Elmr+5kMJ/xfgBxIBmBICkSR/CtYC8wL4v7B1nc38vj/TeCN562W6UzfnmRzWpNkAcSENPpRN6//0DwBpL4XlmswJODgXouOH7MHdZ6+bhgdeqOdmif7g/2DYwFgBmACpGwAJAAzBAAcLx991bBKdutJqRA/TxUphOAZlAdy1Ze1s4LhOtPZm/wk8xRoFCfzGUCBo7xNOmr/UFbpxC84cAfgAbXG1k8PMqXz1/ky6dv8hXsG18e5NvXB4JP9rsDW7pMZxO2T5nMxgRLsIMEAHwWbCWO8OmFNiy1TbH9rOwbT3wPAA6AN/BvyKOuDQApI7ZRwf5k33FLAjpVpdOOM4nFV0/AxjGCfTagRgzaYpcCsISxYu2H47EMwQRDgIgyxmj1nDNq5ArJ1D6FII5Lsm2B6UQTdtk/T2yIBgJR/d7sywyQSET+lWectoM+L+W0WMEZ8/Ogq1i/pwdJ+XuRZCp91OjbHfnVDJDrJwKmIduqUHESARzHAd2cVW3zbZN/WCRYS98z2cnKTY7sSvGZON9xHtQ/iWXZCtDTmIwFZozh7OgMX/gVGdTTBKy4D8REUfTbQmVPCRBJ5/wCGJK+H6/jyRu2sDOdbpPl100+YJQhLzgwv879O/+IAuhcBsxPM1j10dqExFCSGfuQAh5PATj8HKxeUJxr913iHnFZKmMvQUA1MdciK743Gv6pOV3KdAeZUD8jAZk9OHqcB8nToWjXtHlq58Q8Rk/6qLNHloY4Xl+XykZonKmsLVY5Z/FrtbNjLdbTFWgsr+8ymqYjgIV4FrNkJhmU7OXJewdwsDWbveKa4l6RscNlwGn+dR+oD9uI1YR2Ju6nJhkp5jGeneJcHBU7wfc2EKHLdnpmE2v3s33cfg3YeDBbAKAJOwMWKtjABOAA69VmQ/AGwBOb3UG2ABLA7oFRCwAOA7qgJR0eGsAM2j9xAKMQwHFHBo6+DAcAHl7S3yNDx2QsN9fXlGe0cwEINDJwEMDx5as8gilsA4CngoEIAh2NyBYGYAP8BvieV1dzubm5Zjs6jA8Ajo+/ftRWci+SWCvhe8Cmuw33IorDYc+xwKbCrwKIAywceE0BNHl5lv/3z3+RXz99lsVqw7Yuhxch2AVjZCKcKHq1xanFnO0fahuCQtGaIrf+49p5YYTpYlb3W5IY882EvCXgPZkNHwzrCeYFB4dQHs1GYM3VTAd/2vQz5YAfVgAHXmSQYxsMPYdEu3GkzwKAI8p53ZbGorGmsKtaOU5ftMVmSpUT71fTua162G1AhyIs9Uo8r9b0VrQHDR1mepuJ/ednmQx6bEEJBo6ffngvr2+uZA6fFXsK4CdMh4G2dB2MqYVMLw54TLSMxubigB5JrVTUr1VQ8haMgmCLw/41MDVjBYwXNGMG7nMCfAz/15njsl71xJDbFLPvEcBBNh42mdQzk4GSKLv2dz334/12NgTMaVtuIfkFNIfGRkGf2XwDDSCl3H0Zi8kxIRsj/RX/vrUpCaB/N4EJwIHnNQD6i/nCHlNKQONKbIujK5ly0n4KJtvTm4WvEP1ebQ1sLaxCzCbFw3xcFttyFkT4/WmP2xZ03zL5lxyn+gJ/TwBHaf8rbkSVJa5974ci0drFdMJ9x/NnPqeobB7nNXJ8rnkm0hKOUs/pftf7uNipv3g8oPKM5Z9o8x1rOqymZ+PfuvwlFb/s8/v9T+nco7PYGbqzvE/Nf3a9WfsZ/9a6tOGNU88Qr1Gbr5qv2vDjWgbRNd81WSkv0zbu2nhOrW0pR133OjWntXvl5ynPMS5Teb/5ntD4cpL0dNsoQlFWyjNAbR7axl7a5rbrfo9vcEr24/jiZ490R2JE8riOKd/iYWpzFYuia+eCWBSbi2hz7Lu2907J0in5OOf9Nh1Q7qsqA0epHGMSJF3YKoU9kOEKTm+Qk0ylIERF2KUY2hzB2sPXHeDmJ9s+06YoupRoTfDaFGl0YGPCx4W0jQKNjmIMrLWANsqNF9eh/HfbhorKKwr5qc3aZURO3atLkZTG8ZQiimtYU+ptxqQ5xuxgnDP2mjy1bfa41j5nDSBqCBy0yWMa0/8kAI5z1+yUY/Zb5aRtj2bdlssST61lTaZqjowdiQK45/iQHWX7+Lp1AEddd9UBHG3y3zaPXc5Gm86s6YWansc9kXBpY+CQlwOiMIKfGcCB5J9SrGcAB5JjCuBgYnK7ZhUQEmaoMkeFea2FCoIwWt1bB3AweTYYKiU9gjCozE29nD3wD1umDBwIXG7AALJdy2KzlAUo+dfGwLFeyrfFo3wFA8dyIQ/LhaxbABwKcrCApS2M99JkMtSAEBq0RsTJcvNFRVmp15i8CIkTTbxr64IUEPCDvwWwrUVwcA5BY6+BspwYt2q0sv0SbZQCOLS3sPcK9UCsxbA9gRKABnRbA1DBq6tcH3giLgUHPDimUXgDaZjOjiXGlm/Lcm3RuZQdw0E0gyC0X20Gl/jhMQEafH0KW6x/brZQiQCOtM9phEMsPwA4knawgywBHM5a4m1WPHHhBSl2qE57M0ReyNwS/K+45/WArAGrLF8WkCwoyx0Sks8OjojRKzYAHB50twNumndbLySAtT+sz0M4nWt+pwDCWGjS1sVR6J5HZfzKAk4WyzJwR6iaZjBPb2kwGwa80ri9vYKloi6NPhWriUpIvJ73B+m9PMvtZEYAxu3VlUzHEwbRwWpxf3/PqlQ4/UsAODYbtk/Bdh0NR9JDgG+7l/lQmTsA3nh3dyPT8Ujm06n88OEHefvmtcymUyarGVTeo/XIVp4PoPjeayAP1NXozwx67sVCtpstgR7QWWQ3KAAc3FZPYKQAU8SaY1VQAoBZmgjgnFjPb6xXDywQ45FMZ3MCODBZ0HdkXLCWF9A1+B6S5r3hUF56lwImAso8kqJIChA8sGarFozRwRt4BnyfVbx4YTyWbKdYPL8kAMf+6UUu+wMZX1/J2x9/Jz/++z/J8GouMhyI9PtygQS/AThgWzAmMJasUD16fy+Lh3uCOA7o077bMZAKJhXMHdqoQGbAvPH+wwcZjoZkWHLbgaQKxkjLCp12eCIYYvnwKItHZeBgMgstdcbjNA7YDNql3Y7JESRD0Jbk9tUdGS5WrM5dU5+ibcdoOiG4AfOI5AvAG2j9cXnZl8MzenAf5ABwI8B0SOIMkXiZE7yBJAokGWNW8MaWbXwgN5iH3WZDxpBvX77Jrz9/lK9fvsn910d9fXvg3GM/InEzm4PVA0wWCoogHTj3htEGH7Q6UYE8AGLpv1F5zCD3FnZ5L1skSixZAhaX8Xii7Xj6A+5BXXcNhEMOYIs0oGuVtca8QWYNPG8fYBLra22gNK3C7XHO/YW5AxCGFd+pOi62pcSB32w/AZwDtfMGTiTbiakKZ0NsA3DEFiqWrVH9EpIyyXZVKh7TZ1sBHK6tW8DkDrEsgoi1M0cel42vHhFVlRzeoz+Rw6n2flD4SaNmy9J1Roxn2GiLkm2sIkRMVzDp3hxf7Vx2fE5vtp9IoAXzT6LP0RhTB4DDHzvlNhwMEs7kXs1DPec95OwGToVO+XA5tff4+WJN9XOQY5Vft8MRwIE9zPkIAb4jIJDdQ+ctJ2X0nh6jcYsez0PaZzjFBcJElQCOOIe6FmXhSEl5fnzOLq9xJFO4bGA1OZYlS46pwCSQsT5Zfm7fFylR41DGFhCHxrECkLX9OJecC5cRVu0m+c5FGTp2W7eYvMibgrR7XefnGKOJe8SDkUmTFBTOMc5Tznmkxo/7U8HGAHAoexL0vAM42LISLTQARLQzlDM24O9kmkhAkOTspVs7qNyXqMb+E0Edca+o7Gv1TAJcBHC778NGgNbHwvZuOZmbouTBR6zRLDO5C0A+1pU+0ovsDy+yWK3kEW1UlisycazBNAG7CAAHgJ1W2Q/fx+cJc+gADvhkfYATcLS5FLmeT+lvjkdgooI9RGsGZeoYj0cEXuA6sMnwGwAERQuVx8VKPn/6Il8A4ECrE4A19/Bv1M+H3QSAw1tZAtAxnYzJmkFfYDRi25Of//azLBZLAlV9HR3A4TqdcvAEXwJgXE0YY2wAmICVDNdECznY2z//61/l518/ydf7e9k/w78bErzx9dsD2cnARQJGE7KKge2l2HeecGUhRjqfq9+IdQRDguPNYePhE+NvAG+QqXO/T+d6jF9ZOBTYQjky1cfrWas/f25nk0l63XSuroeOR/dOASSvGTw/xATdX/uY64hm/KURMWxNcpa2tYwRxHhbV6yoza63xYTK58hJKHsaL5KoJEHjNdN4HXhHW/ssw8sLmY8G8o+//0H+8MN7+fDqTq4nYxm8PAlOAQPXBQBaBAY2dR9VprxVLQEQTI7BAVRfF3vTfd3dAft3SwCHg4Cw933unPlSr5fqZZS1z0DILBgy3xP+puvpDO6E/VbZgc/NnwAGEcShsZccszEAh+lzjZUcAzhcVo/80MRW6mDlnJiHj+HthXSQ7jSEc7gl3/W6ar/8Ho38hX2dhUbWcsuv5/47wNYcJwA26XY5PsDL23mxIfEmN36eV7xOjuNk+bNvWVwkhALsfsqkcgSOtkIDXscYOPBPlxltq2iMfZFlx+N4ge3F48Bv/sN/keHrd01QYmXD1/xajtH9hPCdLr8gyVjh00d/oPnvZlyny71xXeljLfNWuqYqG9F3zM9RNnI8ZgopdVc57nKekv6ugCtK/dWmt+Lfa9ePy9UV9/a5L5e3trZtOv/4LHMMGInP3DUf8XPtNqa9ULXtO7V71mSytDtt89I1zjZ/tZzrmh07tQ5d42l7nq55jO/VZCo9p52RsqLVb7Y9Q5fcRnmpnQm6zua1Z4lr1na9rnVt20tt+yo+c/xM9FFSC5VQmHOOzOTnyzm1+Ez5XKJnrcyQ7oD/5rrgM9+zl8+Vld+iCxrz9vXr56Pj65HQeBTErHGaCHOgXQDz4h6zcEQhLTdIl+L8ns35PUqnNA6l8ThXmZ5SqHlMzcBFzQGqCWbbJi3nupzfrs3bJojlvZz2ss1p6DIg5WZuU2rlmtXW++j+kNjgbZTyWlu72jM0x5+d0q41rc1dbcylQooOT7nORzS2HbtfnbrsDHU7HZbNLK7nCcy2df1e5VPKTc0glWtUzk85J22GK46tbY+W9z821p4A1ndq9zpH7xzrkHYGDtyjS7b1vb8/gKPtOc7Zn21rUNMtNRnA/JwP4NjLyxMSfwWAYwfQxC4BOHbeQuUEgANjd9R/KwPHAJXPw8TOoYkdSxxZ6teDuKnyaLeR9Ta0UEH7lPVS7tdg4GgCOFCZj8Reo4WKM1aY8DQSJk7dlQAcOEGCXrYJ4GhUlfkJ2QPXRcWj5/d54A8Hb60UoipJqtRjop5c08CZJfRQ25oC9IFOVEkfEguHVyQoK4dV1rUlnbxNiAXSUWHldlEPzLYWFjRLjh2GRBZ7MwLGaE8ZDCqP7/OMqrSqNBuevTYTQgYOrkWgE0/J/2xkjuTbgAce/HW6+yN9Etg3fKm0jYRSKOutHZ2hPwncsYBA6lFjHzXIRZUiWwEcmaWloSt5G9VB3u6mQfVe6EFj+ncFmZlPotym4LmOKukaFyQ8IIeUkzgNm8Mv6Sycdv51jfg5a5WSbsO/eXDquNKDQIJAPPjsnwVAAu+xzQeAGwBMZNre0eWlvJ5fy918LvPpjAE5BIaXAG49PnLcCKYByIVg+ZOBS1iVB5HbP8ndbC7vX71mC5U3N3OZz6ZyPZ/Lu7fv2EIF7BsIooH9Ae0wwFwBMBtYiQAiwPrjvR3ai6zW/Df+hgC+thDpKwOHBS3JJgGg2VoZJwD4eDk8MRioPZrR8kTrHRlARBXhcCjDyVgmBuDAsgCIANYIT8yzEk4uZTQZSw8tQwDgQNAGMnV4kheAF9CCBACOAwB5T5qQSIFVZfNAIBSB0kRzDIDA4UkBHLs9g/nDyVRu372Rdz/9KP/wz/8kvelEDng+th0B+4IB79i//Fl2ANAsFvL47RtbqCwfH+Sw25FFBfcHewgYKUD5PR6NSe+NPu0IsqKC1KuLtcKLyozgDbBvYM6XDwtZLdBGZak65LLHZAdAGJ6kQrsszBV2wnQ+Y/IC7BZIjCDBg77xvWFf+qBBn81k5D3pAeAYDLkWmGEmyZ72pBgGQwQACgAEAcAB8Ea/P1RA4QHtTADgAOgHbXe0nQ8ANACbfPn0RX7+y8/y9cuDLB5X8vDtUR7vF1Q1eO6b2xtWy/aHlzIcQpaGWk0K9hmypGgv8KeDBr6R70KyBX9HQoptzTZIjhxYVavVqS8ymU6ZJIJMQbY86YfEl1azXxBEpAwbTj+uFa3wFTAGBRmZv2RVd86eBeAMXqhyRKLG26CkxLgFxelvG6sHg+k93M8BHA78U/WjdiFX3EY/gDbH+jclS6EZ4ADecJpPr0zLvx/ZgwqA49g/bepEHYPa7+jbln7YqXPdsb/q5ieHANysJbMU8q6180Kb30fdGPqTdX03Pj+eIba9iN9rBnbabDPkMLNbmWnXH9GuFkEz+ge+rm6PYgI8sAFwTMGmtVKx2oNRmp0VBmw07rekhEczUOuf9arx7CbkthCsCjW2snJdQxz9yLbiDxFsks4d2L0p99E8CzcCRCSkOLbZJknmA9TjP+UZuOGfBB8xxzaif9QEYjT3TAaOxLni3is219EeKRhF4sfZPtESvUf7uLhuec4qn6F2/q2fvx3tW0eVlPut7ffaeH0M5X3xe+087s/gLa8cuOEgDj+HROYNB3A4Xb5f42hNA7jWs9FZFzdXjT6rt0KwM5LrgtrzR9BGQ9adBREAWW+JwPOBHSDstu4j+3cdeAh7iDngs4AtAr4ZABzrNQEcj8ulLFcAcCj4FW0Y2F6MwE7YdQXeogL9CT7eC3CpfRl6spfDeJH5ZCLX8xnBvpPRUEZDtDTTmA9sNVruscqfFeE9gh/W660sVxuCN9AqDQUE8El3O/W5kKBGazT6EAOAGWETAejtE2yBF1gzYKd//vlneXh4lNVqTZ8N5xUFzWZ/h60ljCKSSeBej3YZAA5l4pjL27dv+J2//O0X+duvH8nCcXh+keF4QrDJl6/3soP/h7WAL3d5qUDRAARzn1/P8xhzPiOmFj/OaPgMjC/Y5EbW9vSJPuxuv0vJUJfzCHbypHG0rVEHN3SKnYkT+JRsCMZkEOxFdb8X2qi+/5M2P9Jecf+WdrFNP7ks+7P5c5X6qsuvKFRdNV5WfqZ8No9/VfVAsIc+Dp5NrY0KdttAXmQ86Mnv37+V3797I79/91ZezacyAmD+8lKGBGMo4E7P+LkFjrdAgVz5uNSry4yZPJM/o92nApQ3ewA4FMQBFg74uQR7BKBnBHCorcmtd5zxzQuIPE5AmQ06zAEcBG5gHxmA46g9Cls6Zj+CwCEHKQTGuVKPU0+WbS3C4R73x7nW16fNh6z93f2TFLMJIB3fmyWAgww5ALQ4M1ppn1UA1CdP5j/bwuQHFyCFvN+y76J+szOVGjDY5EM/78ywes/ECOX72NrJ8lZmI5zdRZ85x7dyrItwNMrfm//lf00Ajri/2vZT29x37a1Sz9T2dfx+9KFjQXF5j/I7SSsV4PQSNKRBRf10fh7PVxzb9ZreaRtLOT/xHl36rHa9ct6a4y29xm72jS49fu6antK/NX0an6Ht313rGt/rtkX5k7U1aNjHyp49NYbaWnR9p0vG256jbdxt9z53Pk49W5Qr/WzmTP4t8xbHe+5Z4NxnqV2v6281HRH1y/fIvs9Tab+UMarJrHo8p8fymf9yDODAe0fMfCku3g7gKO97jtyemvvaNeKcl3rhSA+UAI7qoJTHVsXPD9pGBx+TAOqcNdk3uhTr9yidrk3bNpHnCFCbAaxN4ilF3aXc3GGIzk5nUr9wUNzxjQ4wx5MSd00jU46/bbPVjGB5r9pznzIetffPWe9Thji+f8qYlMqnVLZHyiImOBsOSA5Y8TuBDhW/dxmNcr19DA1F3OjmGlRPkIH0vb8jgCPu53MMUe0zXcqmvH6bTNTW8Rzl6NevyXr3Xv23BXDUjG5dMf/9ABxt63LK6EZ9cMq5adur8e9nAzie96ziBoADCcCnp708IfhkQTAkjEhTb/13tzsEp5oMHAgqsSWC7V0/nHowsa2FSmLgMACHHkoy9Tae59kqo0mTv10zIUf2jfWC7VIUwIEWKo8EcjCAZgAOVK+ldiGWSE/OGyfcXDtLHnpVCJPfKC7SvHwj8J5ptM02hwBnbZ8iMKiB/eKAm+g49VtY815PwS/KwIE/qp1xAEeiPOQBNoIC/ECb0fWpD22tKiDQkCMRDgCHHgAz9X3sKZycQ4zJYi+qj/V8nWQ+MGxEAIc+TKDEtmKLCODQa5i+DwG3I1sSM10WDNBEX0waaJBAHz1UwBpAJ61TAHAwyfTk4BdLKIdYvsNMao5yCeBo7E/DiXi7G69ec1vP6wWb1wRwaHAqBa9s4NwXvG4GcKRp8aCcMdpX/ZEKgCPqnGZVaG6Fw894zN3k+cUGHO2tzy93s88hCG3chrMSSwi2UOYNzP2Br2l/KLPhSF5f3cj1ZCrDPpL9Bw3Qk21hm5h9Hh4fmaS/7A2Uwhl76PlFek/P8uHVK/nH3/1e7q7mrBi7vb6S2+tr0mAjyI2qRcw7ku8AbzBh5C8wFoAKerPX1h3oaQ4wBiiDEagOla++D6AjEYQHgAOMEwAn4NlR1aWVXkb9C0YOaysFUAFYIwDgQDUnAvMIXAJ85n2gWXl9cUHgQX80AjJPQVEIfAK4AP2Me27WIgdk+5+tPREzp5nlgucGZz4AcGUv++1e5xR035eXMr25lvd/+FHe4fXTj3IxHspOlJkDLyQvkIxAQBO2YrNaErSx+HYvy8WjrBcLeUI7Gwu6Ys7QfgZJjJvrG7JivHr9mglmtk3BvB8OKSCK5wEABOCNzXIlq8Wa/16vNgr2s/YtACkoE8ZeAOCATkaF2fz6Wl69eS1goxgMB9aPfkOWEwBgplh3MK+MRmyhgrWk6ie7xUH2z3sydfSGPYI7ABQZj6b8N+QL7CYAo+AZydoC8AYAjbCNS4A1HuTTx8/y17/8jcwbq8WGII7l4zIBf25f3cr8asqK38GwL5OxtjuBnByQgNpo4BrjUR2PJX0WVicCbAOmD1C0k176mYkkJnGmEyZyACrCnmcFLBJY+z3lHImPkc0f/o0kEv6DvcGaKgtIrtxWVY/ElbbMATiElP1g3gDQI+xlJuKsIpbBZTBJASRCUAio6tFuSEFLyeYmkF8GcHgFZ9IlXq2ZoH6skQ+VfAH8kaodW5gGQoDzlM/d8JctOZD8hgIUWZ4r2nzO6N9V/fmGP2IkAqY7S5+6tInxd9w/6u+u82jpk8aka5u/6s9xPAYFcKQzhZleXsdBkZERLCSvndI7gzLzuc/tLu2lFa74vUv2Df2Mg0gsqeMJJQeKFJMf0/U+d2V8wGMt2Ie4h/upNZ/dfZqaDx8BJzo9Cr6K/mG8ZgngwDzWz95NIIX7FskOh+r5uH5t8QafX0u1lEVrYQYDyqgi1MfhePN1FdLcel1lZzokv7htv9b2RfSrTu3z5vtsKhFcwyaQo3auO/JN7dvnnKHL60W/MukaS5A7iN0ZqxzYgGvouUHbVKbzVABwlcVAvC9d8fCslnityZb6ms0WKzH2UspQjUEjMTaghQqZI+wsFNgG455W8IL6LhnMkROwsHtg4UA7ELRRAYADYI4NW4spiAN+DdjZdrDZALUCgADwq7VQHNIuAdBoDBzyTODGbDKROYAQ07FMwZIFBjJRn208VBYq2Fk8AzTNdqt2+f7+Qe4f8AKAA/7bM5PPtL9guuqDxWpIewqjDp8Qfuj19bW8efOGS/7582d5eHiQh4cFfUDYbzJ99NSmYz7ATIA5gT8JP3Q0Hsp0OpXZbEpWD/zE9QAY+eXTZ/nl10/y159/ETCswfdBO5VvDwu2mgEglC35Li4VLGrnJeeDcjl0AEeyK5YI5/qg4v8A/0tbyuASYF0gKxrAvLanXGaivEQAR7SjrocbfzOgtAM4FE9uaeWCFaG0XSrpppkDmKDUH66dGifJCsihqvcrn4vJiri/G+fDtiKLEuhYgO2/T7fluIDrDH8G3/NxXZzJChKOs9mwdylvb6/kh9d38sd/+CBvb65lBiZCMLNR1zBIYvraAKRgdSEQTxnkqEcI2C/aOsDHNQZRsg8+qVzyHETmVz2b8Rrmw3GssWLEV/dFz2cEb9hPtvizuVTdp2BmshAZCwdbZhqQI7ET2XzTD+YZzlg7CrAQ9UqI7TTmNRXieAGL/bRrOigqrkn03aKejfeoAThw3wSOCiBXZ+Dw77R0REviFG12lFMPR/lc+s9sM6yFIllKHKitQRmysCS/zNk1cDw1fyiassYAACAASURBVCq0lPFxaojCG+82Y2c5bmdxr/RQGjd7/R//KwEc5VjLPdPw8wMop2a/a7ri3M+Ve60NwNHmN0TdUfr36T11IgsQRzdb9Dlng9ocRf1X02Vx3ktdXNNbdZ9WP1nzu9quX7tX17X98136uLxX7Xptc3RKR9ftT/1bp57jnLXskv/vGWtt3G3Pcmq+avf9nnk5NW5/X7eHgzi+nwGlvE+0l9G+tJ0Jznkmv2ZDl0fbVWE/ivNbznXtvbb9d7RO3lLdfkbAWNcezu/VARzleYG/G8O55l8KvEMtF1v4WrW1OUcu4r495ZPFtaHOPQvAEZIe6cGczj3QoOvFTwM4kjC7lfaEOCGN7Y98jnIojc8p4Sk/XxP8c+/bptz078eJs5rDVTMW5cbMixh6iFUAHzXD4Eavbaw1wa4ZqjanI69tDn6Vf/MxnFKatXn3v3Xd3xNm+iwcfRVk0ZSNTIdfU0BdCqprfuIap4q0MqJU0OPHeSkVrld6ezVet0Gth66i3jlHoXcpoXMcG3zmnH35WxyQqNDanLhjh+E0gKNtH3YbjfMZOMrr69jPB3B4TWZZY3bOerTt0TbD22aY2oxN/Pt3ATgI3kAybc/A6dP+ickkZeDQxCQCSuv1SkoAByuCQOlrFbt+AHOa0xhcZKUvXsNRs4WK06s7Ot+qgBm8e1Gq/c1uIxsycKxYea8AjoV8w2v5QPDGPV7LR1mjjQHauzBg6OEbJMJz5YfGj4PRc/ptBhTA1GDsFg7gILWoUWAb5avSPHfrOpetyMJB3YSkLpNDjp1Av2Hrb+lMB85PQRm1e3llg8UiEquD94b11irBP6DejwEhC+Li+RFQuXQGjkCXpkwcpsfS4bYJ4OB0EkwSSJjDV/i1RF2eg/36Z5/7QL2dUQhaZaGb1agwFbCQylVtHoyUNTNVpCW1gUQQhrGTpH3o84C1fXIAR6gWypgStWfp2Qq2CY5R2xR4D/a4Fz2+UDJwqH528pKsWfK+1/scAThsLTWwnuffOs7rXIDqvbHmPp92dQID9N+pXYo9oNNy6oiKllfOHuMADmNZyUkov6a1C/EkJJ4jtOBBdTQAHH15URDHy7O2TpnO5WY6lavxVMZocfL0xP7n94sFA/G4HNkvLnvy7f6e1NO9Pth8+gRYoCJs0uvJ79+9k3/+6SeCN8aDvry+vZHbmxuZTabGJNCnbDHIDOYFbPiXJ/Z9Zq/2w57JdIA32M8cwBBUIhLAgSAh2Dc8OPjMxDpeaKFyAHU0ns8qF6kjQn9iBUIMCBYASGA0mcoFgCqgnzbqb61CVnmH74HPAcBwMUKrlUsNnAMEgfuBsnuzIXgDL7YAsH2ZEyG6EKTOfn5hr3Wwi+zA+AABHfTl6u5Ofvfv/lHe/P4f5PbDe3kZDmRvAA4ATDhuVLIimbDbyWrxmFqnALwBFoonJBgICFQ2ieVyRQl7/fo1GThQcYr/MEecZ7R8IbPZC9uvoHXKermUzRLgDZ1PjBOAC4AwAKYAOADAQgBlkNDAf0iOAMBxe3dH8AZYNJSOeS/j2VQm86kxcEylj9YpFuBFNe8BdOcIEoMyeoy2NsoygYTEaDBm8sfHjPYpAJ48HTB/CpxZr5R9A+1TQKX+y8+/yuO3hayWsJl4pi1lDhWyN7fXMptPCXwbDnusnO1f9lldT7YXsGsAXLMHgENtEBJWBAdBxtjKbM911L2g1OWQDz73hQI+CALaw54jeXUpSFgx+UT2GA1IY3tDTpQa2s5Jph7wPkAdrAC2pBVlEOwbkL8EpIAtQ0WytlppAji0fcqAAA5UAKqxo97TGzcolekHBZpkMh1gJ9nYmGSy+2qg218ZtNDqy1qSssunbjsvecVlwgJWggq1s1XNx2/64/mckEyfHpuSzauNtzwrx9/Ls+05Z2gfe0w4HfvuzXNlcwxKlc5MjFVfevLf3ev8TEWgwZMy4XCU5sgrLWN7kNSuwebIk0P+95RIyj3t1Z5ZAs/dAl/DEAPBfWtsFelsTrYbZQ5Q9oAa08Tx33wucR1PZnkBSGItCQkENcpBNuhbd8VojoEUUfaagEwdTRlv8L/5T18D7MDmf3H9ckD0SE5DMK4mw84mkt/L94FNwDmkPLuW12k7B52zx48/0wRwZL8+z1c5R/H3eL1zz/bxDF2LJyj4XGnxITdk5Ah+BHQ7/otMHJ6wowg5zXzwodUXib0FzS8MSfAIpKJPW4njlHPvz8LxkcY/j5XnJoAuCEq0RK8l5F1f+VxG9o3m8+o1YANos9FCD+wX6408gIFjvZEtABx7BXAsNwB3rAjgUKCjnWfMnYVtUyYMbV+GRPVoMJDxaEgWDrRTmc8m/F1NlTKpwY4DeIE5AmsF25rtDvK4WMjD40K+fv1GkASOE3gPNlj9/Bf6fMPBgHOA602nMwI4Xr/Wliew7/ff7uXLl2+yYRHCLjGH4BpsJbrdEryJ/wAKgU82nUwI4ri6msn11UxevXpFYPDDYiWfvnyVv/7tF7KsAYS73u45V3itNjvtFEqbbExI4czp52OCkHtIYFurUzOE6ls+M17g9t8PNKndT0jelnon9iNJuz8C2hPLhrVnY0tWKzIIraaiDHEf5Yv5CcYA/aq7MqNlVTPlg15Sw0EHmt04FYflvgmthXyMad+k+ChnJcRLG5qkEZY/pQ/b9F7pL9RiqqU98NgG9sXg8kKuxyOCOP7d738nP7y6kxswBwKUZEyaF5Z/wBhw/uD+eFEWGZ8HslcZhMP9BKViA1QE+/qJLHi7p71scf4CyIggZG1v6D6vPg+5DPMjm1nS1n0AKCvjjjNq+AfTWdfaoShwA76uMnE4gCOlSAzI7L5tycDhf6e+LUEAqRDHosYe8yDbx4Wy2jjjnTG16nidjdZGHXRz9nsLUIOf9T32brFf92ncB3CGVvVdjh2YaO09/sJRhBBplGEN2WHeHMCh/9a8i26l2DrJ4xXaUlZzVqz1NnuQABw2l1aHYq0/m3OjMptbAvvzvP6P/02Gb7oBHF37t9xnllIstpevqWcEzE/wT7X4l5STxryH7xeJybwWmbmwGUe0wrB4veTP+p3cEw9bpSNnVeqQtvOU/73mg7X5RW36qyuXEn2ktntVtXjhT5/Snad8SX//1HxEPdCmj9vmp+vzXXNUXu9c//PcsZ5z/bZ71sZ9ai2+f346ktdhUu0EmP7yPfLUsMp2qE2x1+J3t+f5+m7fu1Y4+wFdZ7OcqPf4bZnftn2vAdkWwH9zHOozuT4LeoNxF9PrFuusrV19PV1r5jabOh8hZu2/G+tX9FNcBr5Hlr9fbrLNbtv/Nf1DX+7bty9nSF2uWk0PVwVw4MDUBHHUHkYPEqb03XYnVoPospgxKhR9vGZNoblYlI7MqUWvLVztXm2KuuaQ5rE0aXbdkS4PjuUGLZ3e44XMTnfbWEvhi/cunyVu2nOEt02hx+cqFfQpxdm2DqfmvTl3WRGVQZC8Jlm5lHMSx19b1/i3c4xGup5Rr+no8v+lNGIRlI3X1nvWQQLtc1oGvhoxuc5eu6fU/Cl561J6XXNaykvbOLrkpPve5wE4vmfv6xjbARy1Zyj39rkADs5dSDKXOqM27tp8lHu37feajij1+vGz6Lf+PgAO9BPetQI4dgaSiAAOPEuNgSOzcAyZGEMiLlWMWX/OnBDN7BJIDCAQAOAIW6is0O94KY9g3GAbFWuh8qgsHGDgWKMaC4GuvTJwqA6IrUEMvGFJTu85ou0KQCUuDEwx+GAV2ho8VBAH5tx7mTvtpP7UEvcGMMQWkWPwSgNnurDqXvpPLGI2QIclsRD0817UXjuvLNrGUsLxOcDB50wTtM9kk9BXrLbT4bhTpTRpCuLw/u/GABIqmul2JaCJ7Th+PgA4EohDK1z8mbI+byYZnJmkqUs0mFPq1GwbceC3waiy0gQfD7DGCOKPF8s00kbS6yc7lObuhZV5fIWgQgxylP5OAgU6E0YBoE301NbqhjJDRzUHLtwfQyiqJLtUu6Ry6wAOnxdeS7Ettv6QTQ9MukYsEhKWAKr5ba493YlnsDsEpCLFu77heyoHFpyenuvKNYKMWdLPAgxsoQI5R89hBKAJ4NCfo96lTPp9eXt7K3fzKxniwPD0RAAAguPfHheCSu3haKwU1heX8u3bPfufDwYjVvljHmfDobyazeQPP/wgf/rpJ5kAbCEv8vrVrby6vWFbDDIqEJuiLTG8dQpQWwDigEECDEQAD5Ap4kkDjx6AZ8sLq7xiL/AnABWWskbCYLujDCGwjmA9Ethoa6LJdCSmnpkUZwspJA/wGVRlsrc7Apig3Q7Vx7YfmKgfDqQ3HinlNdpsgBkEAA57EcCB6kweunQjpACquTzab1qZHhAgpRzh84OBXL95LT/9yz8TvDG6vZaXQV8wErJV4HkMwHGBcW42sny4l8U9Xt9ku17JbrORp/0htUYhBfJOwRfv3r2Tq6trAi0ggwDXYV4AnKHsgzUCehttTxYLMm/s1ju2U8EaDI2pBEFZiBMYWRL7Rg9AiInMrrQHvLb3EFKnI3kzvb6S6dWMFai4To+MGgrAATiHYAlGKC9kPB3LcDLSSj6AOPp9ijznjcHkDODw8T4+Lsi+ARr1r5+/ypfPX2XxgOcAmEcBiDO0A5rP5OpqLtMpQCEXZODAvyFbz/tnrokCONTmQoczSYTKWwNwIDmFxBD/s/0AQKS2H9E2GJAzfN4TfAAcAbjBl8kdg+xmC5Qy2zSOVXRDdvFSCnfYbLCaKICHACJ8B4ktY9zw+fRKZwduAliFvcm2LX0DPNnYlWlKdZyqu2ZAme1VQnsv5SvQQ3cEb7jP0eqL25lXb9H0y0+difzaiV76jFO738cTF/V7FgmIwtnr8qNPnZejnWjzF9ueO55ziyE15i6eV/lv6k7rcx48cr+GM4Ydn6tyOx2fWo4t4BWO7uXgAGflCMmyJMfWW90TC2lOCIW14FJIclCmKiwu5b0pukZ9rg6QppLa/8vvHZ3xDZTb+G6o8G2sXWih4n9vykFmyopy3iXfbWeHo/NISpQVPlwj1dmcgVRV1SLXTflu+mWUpdBCpWNyjyq2uj5bvtccQ/SXXD7qFN7lnvL57joXt42r3Oe1vav7K5893Jd0cEACzZtPwt+t8RO/az5qBFF5RXQcl+674EunCuhjGa6O03zbkj0jgzIAqDcdEdoLNPxaB6jg/FUAVhS84SAOIdMFgBpsoQKg5CEDOBbrldwvFfRLgKrpFAWLKgMcW9uhrYm1UBhYaxNla5vL1WxCFg6CFwz4ArDE7e0t55St24iZfWHbE/gBaFfyuFzRp9JWL2r/X54PaivBcvWsbQMAuoBPcH19pexZvR4BHB9/+cgiBPg9sLnw+/AfAbEoooDfRx8RSWfY9iEZ5ejj3t0SFDKeTEjI9rBYyF9/+VUeF0vZHgA4gT/xzDGCvQRjhDfB4gZjKeJJ1tvnGFtIHyAOgl1yclkLHZ71nO3+QwLs6zkYPq0zqcT9ofKnMet8RjRp1Px8an+lACVt/eb2WG9znKBIslRiLgL7k/sR0TbV9qcetWMaVVnJyv1f6suon9MZ3AGEPk+2pc7RGeHI2qreTun5eJ843rj3GraOrb0Arn/hGW14IWyd8qc//EF+fPtWXqPV0BBtiJxFEb6nnp8UwGGJe7PVrKOx+MoF+xRaIvtF9yPefhLI5l72z8qagxY8ZOFgAdGOvnwCQAYAhz6bxWgDi6izZsCuO4DB4xwaj1Hbjf1PFg5rj4K97v+BYBKfSyA5fiYXHQKEkUAiBYCDHwstZ6N/Q+AIfPYgl7hPZNfwMSTfhCBpC7p0JOcyTuS4eFV9UhfrmATUuzVkzdYsYRHM/DNuwQ/nPeh7EWAvnQbvkag21ONlekmLodm5g3sa65HYTFQ+3NtAbIEFT9Q9xv4XrmMGLq3Zm//0v8vw7YezfIMjX8f3O3+GSF5aPMeH5bmLgLEISktASD93RLAwR2u6JR17wvkniWAzhpIBSPb3I+Cv7SvTXf7tms/S9rc2JRN1TGn/v/daR35H5WzWpRtLv4kyWQOBF8Cq8r7xOrV/l2PoOj+eOku2Ku8z3qjZmNrX8jOcCxo4PhN3X/f72Ctq4+6aw3Jds41uO2PlAjNVYOn/MtYhKVLdcafWvH05SqBlbFmp91VdefzzjCVu6CvXkXFfBUxYAsi53tU5tbi7I+dSrOQ4pt4Yj+vrRvjFQXj63TYGjprMRxlsjj+fu1W3WrFkPM/bQ9afP8eoavqmbV1ruqZ1PQLo3e9R0wHnAThaW6gcH+aI1LfkQ23S0oDjGa2h/JuH6NrGaTvwp/1RKNCmcDWnrMsA1Bavy6jUHNLjvx1X15wzhvKZm4sZBVJHWC52KTy1Q0d0nKPQtCkzfKZNodeuHz9/SpGcM/e1+c7yEhVYU1mWclIqhtrYu9a2ton9WY+uFYK45yhw/0xWUN8L4Die6ajsutb21BqVz93leJTXOjWfp5yQU/fqltn/eQEcUQ4yiCPPbpuzWZuPmqPZtm/j+tV0S00n41pIQM1mV2YmQT+pAIML9AZ5QV9R/fmCFipHDByawNxsAeBwBo4NgRGRgUMTdqBR1b7CnvQl5WQPB2Kld3egBhOgDt5wAAeq6YsWKnhmbzkB8AYqM9hCBUlDMHCghcryURk4rIXK18UDq/QRtOM4CeDA82nP8lQ9xEOgAzjcgUBOGj00qT0YlDs4gMP7Nztw0hL1Pj511py1ock4FNc+2kLXe1rtgcSbHqiRs1Zqz1y9wGsb4IL3slwX8+PGDuKOnZ6HEfi0Sk9nnPADdxImrYLT/3paE8M58vFYtRqra3IyJZ5tKcNkXwjVnH7kdgAHgSl6OHdvGs/jMWI1mLYWjQNrrGpoInb1uR0kYqCYBOBAIlifKl3OHcIS5KVKNAcTDMDBfr7O2hIChGkt7W+pKtvupsGrwiG1Gca6aBVKE8ChAS1n4fCAUtzxie4iBTT92Zzy2CtZFNCRAw6aHgyHnjMAHFW7nhbdfQ5dc13/cPjzNdYTUgZwWJCHwRhEw0zG+xcAblwQXDF4EbmeTORuNpN3r17J7dWc7BJoRwJqagSh75dLVhBOplOt2EJw+uFBVss1ARyo8kcA/m4+l9+9fSM/vn8vv//wjsCQy5dneQVgyM21TCfaEoNVvmBS2O/YQgogDgQfAeIAOwReW0umY59Bf6CvONpQkAXCWAtwHXz24fFBloslW5NANmazmQI1+n0G3hMjwuEgYJIAmwF1AsbXHzCVxyozA4p5wJChshew81zKJQAF4zH3FAAQT2ilQfDGVp62G6UHNwaOhq9hVYeQFQIWOJ49x3oBgAJYNYYAcLyRP/7LP8vVm9cik7G89C/lGS02yMIwluEACfyevKDdCHrPf/tqAI57MlEc0I6GAA4wSABooG1AxuOJvP/wgXOiomFAqQTgEDKfALyBF9qRoIUKWDjARgGwClhKZldXWjH6/EJQDwAceE5WoU6nlA3MrbI9XAr4WhD8m2Pdr+cEb6ANDcAGZI24QFJEK2ip+wAEmU1lRIBFX9t+MOGCJAVapgBMsiVjC+YfTCGr5VLuvz2QfePTp89y//VBHh8WslygdcpGkyy9S4JXAN6YgJZ9DBkCq8pA6difRfZbtOzRQDXZUdhi5knHd1BABl74HZWIXvFKNquh9p4HgwgAScqKpSAgtlcZDWUyHhO8AQATZYkVFdBJuAeYUFR/4fOYT4A98B232QC9AIwEW445h5xCNFmByJcCYvR3a6NC268gJqW1RjpAk0PaLqXJwKEB26yzlH0jB989waS2NLNv1M5CDV/JAsC1z53yd+MZhbarYVzqnrpfsw3AoW4Gw/XVC5x7Njjlc3b5i0fP7QmVlgBX+fl4ZlW7pgAOfbQEq0zP5wCO+MC+0glQYfOi/ln+r+0MTvvtgFpLBsRzmzKc5SSGL53LoPoiGbhRsm/UfGsIvVfBWhaKUtuEBfnYm0HH8uyU/LpQmVuXKLha6usczXuqamq2Oov+ZowLtV3f/x6/d/xZT6noO+b+VS+pMpH9zDZZNTesmTlyNpdTg+0Ixp7xVfXcPKHK37zeN+HZgm9/LI9xzuK18nmgO/7RNsbaXFFWgzhhfjO7Qw6y+vpFAIePLcpOOd40Fo+TNBJZOdfk16jFMvgez03N9icRwBH96Ib/aANwuVEWj/xKbVWs1Qd8gNV2J6vNlgAO/NwdnmWDtmrbnTyuVmRkBFghVe57ghS2A+0cLtCGBO3DLgT+KBK4qMK/u72mrzifjAjgAJAROWmwi8HPQIsSiA18Om3RcCGr1YYADrQruSfYuEdp0mIA+Ii7LGtwgy8v6Q9pazL4LxOCT+FDfvr1EwHB8G8A3gCQFPMNG0+WNwNnYg6gE1gc0e8RwHF3eyPXV1cyncHfmfD8/svHj/L56718vX+QAxyoy548LlbysFwxKQ6AyzN1riXerQ2KFwcQcG0xBWUc0LMKAeTGwAG/BP5rYuBCMhagZPiKxtLpoKEsh7rfVAdnpR91eNkeSO2xnfuC0m3YpyP7YedMPwsWQFHYpq7/kt9gwMRI9V3qgHJfRF2Q7uH7OCQr4n4sx8KPdw9R9XEBTvXrlPqoes4zXehrDuZTyBv3Ba592Mv1eCz//o8/yR8+vJd3aEU5Gsiwp3sHLzLqAZANpjW2VtURpOMgJQxndAc+NmOq8AMA3oAfixf83j1aB27ROhD7W2VJz9IOTFMdq3pPmfLimiTmDIKAjCFOAy1mv14E4CToAMgV5Nyhte7vcY/Bl8U1SgCHgZoa8+8+R8+KXPTNhor1e7kP429GAEe0xTwnmn9N2InNbVzzIzmtJPCi/vbrp7GXJF9cOLNhCU1hI23E+wJQxPyCvPa54IkFImmfe2vgHDd0VjN9PmPbI3NSfuEc3mAnMzap5JuD7fE//bcGgKNtb9X2QfPcXCvFqjCt6O47UiHleaPr/FHdu5z7JlCj3OfV9W8BMtTOFeeeNdruW/q0nYq05c2u81tcu7Z7xb+fOuOde6/yvtEmlY9RW4PfMg9d36mNu+3ztXPfqfG02Y5oQ079u3aPc9cjfrdNJo//XmdOLwFdtXHV5qh7L7QX7Ee/5rfMUe3ZzzlDNOxDcc7VeT+PgaMsnNHxZNscGRxPyfqpPZrfT81RG45C+dxd83DqXm0y3yXrUS7a7s15P8nA0YgUZaCAV3BGejYHb8S/tRmtkOsoQAB1AEdNgVad0sKBLIWrbXPXFuGU8Pq1SgN8rCyaCNQ2QSw38ykhaghhhaWky2E4cpo8iFDQXbYZrjiPbcqxzXE4pcTLcZcKrdy85X2a6LPT4A13Cmqycsr5wftthqr6Xfevwve6ntcPBXnO2lkeThm/Ul5b9+Y5CxQ+U65PTY5r8hLn3f9dG2OX4WvTC12P4MDAHBtqP5We44TkeT+fgaM+R6dbqMR7fQ+Ao7bWXU53m6N2yliVsvD/H8Cxlw36CW8B4ABtuwM4UCG8lT3o663i+hkVwaGCNzJweCIyM3BUWqi0MHDgmQDeODxrAhR9jVMLlVVm4AB44+vingAO0OmuQD+LpCboay35Gg/v1B0GjnRdj7YADkBBHhSVQ169rj/x0goyDUhoQt4BHL7ObXuw1HF+UFebpGdSxj2sYsM/DzcHIJa8Pw00QfBGRAAH1hKjtuX7mmcrjpc5sK5JMk3K4eXj8tYnpW4Dw0LSGS0ADr2WF/M10b9acZUrN5LcJqAFUyQGHLGUnhWI+1rpvGsSLwWq7YaeVEBAkqAigho0JOPPlyYz0HgyWGwMBtYMulHhxXFacFsrwzPIRNvXNVvYNRk4AhNCYODAZ1Dt43KnbnNDY5OaJcoO3kWgyxk3lCVGU2CcH0vWo0VN41q/FcARqnJ0HCly1ARwNMatlXVKj5vfUACH0cci6CcXMiCA40Xe3d7Jh7vX8v7Na7m5msoS/cTvlU4a7ZEWDGaPyGQABunD7oltKzbrDSv8hwB3DEby4fVr+Zc//igf3ryW1zdXDCxevjzJ3c2N3F4jiX5FEAZadey2G3nabuX5gBZSB4I3AOJAsH2/z+0sEEQBJS+ACMpIMCKAA+FCgDeQ1MdYHx8fCRpDoA9VmgjOIwGOxPsK7BxMwB9YHTkajzSxwDzuJf+N5Dslm4kFBbtlLMwFmSUQlEfwD7qNwI31lq1H8AKjhTJwWILbkuQAMUBOSFG8R2UbAAFI9D8R0EBQw3AoN29fy09/+meZ3N7KvnchL+gZ37uU0WTCZyeAo9eTZ4Bb0Mbq6xeybywfHsnIAeAG23CR/nir1x+OZD6/JoADfdnJLMF2NewPwjmH7sWiEsCxBohjLevFUpaPCogBA8pkNmeLFAAHkCi4f3jUBAd6cRut+RB052TOQD/2AceO1jRXtzdk4SDryWDABIYHAbEemAsANjDnk7kydTioEOTOeJ7dDhWxW7aO8dYvi8clZfDrl2/y5dMX+fjrJ3m4x7i2BBYtH9dpfDc3N6y0RcWvgzdGIzBcjNlDfrOGTd3Lzl4AcTgIBm1i+G9U/FIPASih42WF7qAvO8x5AnkobXumWB+TZh1yjzX0JAz2qIOLlN5ead7Z7gWMJlOAnTSBxBZFgXkGAXb8p4ANgF2UlUYTODUAR5/y6/bMqxZzMlzBGxqYdxujDBwpsW5Az2Zw4ri6xO2E/6TewndbKna7/Pf4HerntkKgiuPbCeDgQTz3Zz/l+tfGWPOR3S9pO0P7d47tej4rn/K9y/nlPZ80ecP5sh7v0f54ILrhxyLpEysp3QBWElHVMQUAR3rekJBPANnieupXapKIshUrdI0qtu7PqVOjDBwOvilbb7StZL16SP0Ky460JOB0WpQrLdHRh+S2+x7Rr4pglNTmsLh+7Twfv4f3m0wNGcDB83FR/BafXGUi+61tfjH/HhIVuMaR79IypVHGfq/SNgAAIABJREFUT+2fcmzHnzdEdGgX4n5+7QyX/fEs5fEZ2/af+87xnBdjGWUwOO6XdMq1dXFQQzkW+rmBgcPHH/WR37Pcy/xsBOeGwpc4D236qAvAkdrCdezzBOAwf5x71VgcuGetjRH0yRoAji0AHCsCOFC1jzMrzokAdXx7eCRAAdD8A4DtBlCE7+YsGADY9pGERk6X++xFXt3dkK1tOh7yBSAjgB1o2TafzeT9+/e0lfA/CPTs9WS92tAn+e9/+Zt8uX8gowVAHNAtBDHAd0C7usNBWzb0UGABkK8ykoGJAyxlYHD7/Okz/YrFYqF2daD3wH/0BdjqFMwWCtYn+P9CCN4A+ORqNpcrtJN79Yqni0+fv8rffvkof/nrzwrIHU/k/nHJFitoMbOnLtQzBS6k4HCdL6wHktq4PlnJ/KxucTSeP8AeBsD1dqvsm/0+fVf8RMId4/V2bi6rKnd6bqJthh4O+tz3iccN9N56TlXx6TbEEZOhID+LR+JZwGIQdGHNNtX2FLdCam+WizXKmI3/3mafox9xytZyz1U5PXWENTte03XxPqXuibpAz5bYcwoCJjMF2DHWK7Ib/vt/+qP88YcP8sPdnczHQxn1ejK4EBlcglUPrRMP5jungGs61XJNAES0V1IDpnPI2IL9imKjC2ckRCHRhsU72lJln5k4PC4DGWKxUD/FZfx5HfTg8kMZMnnz+EAf4CS2UjEGVCuYSdewdidkXiwAHABOxbyCso/aq2DgaNpbLdbBGYhxB/uvGRfy66hP7WAmj0dVfTiLczRiCkUhCm13aBeX5Mh0fbI5LQAOft99Emcy8XvwXGexiBSbMCZYPxvwO7llE92fdG8t0CGI5/mZZxvowATiAAOHs/yYvnC75P7IHRk43jdMfLSjNRsc9xL3A79dB3C0ff8oeuO6quVnzYdoDtrGUai6mu09OqcUII7y+aMebtyz45fSX6xdo+0+Xfcor1teo8139HWP1y51cbmubXPeOJcUOb3Sz+zSuV1nyXPnufa52nO1Xe8cm1J+99S4u+bnnLVtk522+9bk6PhvbQAOPVPU5CP+rfZM3fJ7DOLoks22+3fN1zljinvd/x0ZMnROM/CrS3aSajlKxbmGbxZAnJLDLp+nOR8BwEG/KmMc/HNt56lTa3jOvJ+Su3guquqZ+/uvJ0JBHigvHowH90zD3TzQ5yrQVkHsYOAoa0BLYSonNCrwmgFJjkxHYKI0Aqc2RKmAa85o/IyOIQfvSiqYqJzbBKa+mPVq6y4FUM5HzdFve/5yLcqN1DYPpxTzKSNQM3jlvcprRPRtm6GoKaHadWuKvzZvNSMejTcLWSsP22aYjj/aBAl0zUvbnMZnOfe+565f217tGkuXs3OOXLTpg/Z7ql05B8DRpqTr63wawNHtgPz9ABznGJcumW7IbMtEnuNMDfoDmaLi2agxEMZitQvYN1CbDOaNZzBngMoeFeiaeNPXgZXUm632E95ula6e1T/bjez2AG9sZU+QhFLmu/1XBonMvhErIJhwsqQTqtjx75T4IROFOg0OBHPKXATmtvstD/IO4ADTxv3qUb4uFwRv4AXwBl447DNRSGCJVjvlSl5nDwiJInMg/NAL+0oGDgtgZQCH9nX2ZLmyLnjinitvVWM5sp1xYwYgCD3lEljCCjTYfiKBG3JwxvukUxzsgtEmpSQvc6JetabVqVqlVWi+cEBR24hUugcL1F6yQsXuFc03ZTdRrRnAQoU+HHc9WRGrFaIw64kdl3JchL5rFPmM9BgCgwH1ZnVW0jsWpGY/davmJsVtRKxwKBnAwSpuvxdRELZ+xnzAKGaaHwNp+POGYHbp73qAkMCFAKxJBwkPZhQtVBzAkexJIyjnD9LgtrOdHEAcqe9tIqZTehYmWcNIE/Yi60u+G8AopR+XVi0+e2LgyDLi64fnZfAXiXmrkrclUNl2lhm0jXl6lnGvJ7N+T95c38jb61u5mU9lPBzIcrmQx8UjqwZRKbja7WQ0nsjVzQ1Zf5DoXi1Wsl1vZdQfymgwktloJD+8fiN/+uMf5N2rW7mZTWUCloNhX26urliZyGB8r8d2HWCROGw3BA9gHcDGAeAGgB3Qc1uwLhyQ5FP2jclkJkO0a0FACUEs60sPwMeXz5/JCIJnRsUmgvNg2cBnFSSwI/AA+xNMEHgPug+ii+D3AbrE1kL7OCtzkYO0EMQHOIHBLOAdDMBxWCuoAOwQHFNIYAIYogwf4DkBnfezrNZrVnm6fiO7Bqi8wVDy7q28//H3MpjNZIebIHg2BOsJKkWnDHDi+gCOAMABBg60UVk9PhLMRwYOJCkwNgRzX15kPJnLbH5FQAue2an18fMCuklphMiAsgZ70mJpzBZg4lgzQcH5H4/JwoE5RFJgvd7wJ65JwMFsyqQBwAT9oQI4LjH+QZ/gjfEcFakjzgXSiqrjlaEJQwAQAgCQ8WRqa6NtWGAj9zvYvrUc9luCV0jtfjjIw/0DGTc+f/4inz5+lk+/fCL7Bhg9GGzebK03/bXcoKJ3PrNWWWhLg/VF8LcnT4dnsm8ArAImDjJw4IXfIZMH2B0FFJLRiHTiAFYgoaF0w2TooPyiQhEyq8wkkHe+RmNtY0Lwiuo4BSnqmRH7HjIHmwyQkrdO8cB3rzcg00bq+R1YLci+Ye8RsEkGFP2sJriUnQNBWPgh2AOJEjlQsqv9zEFTJsrNl+C5zXS8+0gxUNGwLsG+JX/K7Napc0LbObbmimXNehT9UAsT+sLngErU9N0AjvIsGf316Hs3izmyrW87i5bnkPi5c84b5ZkZvyuDSwCGegDNLVB0QUK1N2aDoCT7L4V1EqtZc+YxvsYZ2diy0jNY0iFbzoofc3FhrapA9557/MYWKsfBeHe+zD9K42jGATy9WEM3xKRKptlVvycxlDUeNyQJWbncZOBo+oA69/SnCnHURL+Ba0KCqfHsFXAT15VrY/6a+03OXOasJ15ZbSwuvkYRwKFjC7EsPEtyjpqMFzgGaIszn5vGrs2/mM+Zr1vKyvGubRaZNAOyDk4t901XTCftZpv05po0Y3flZ93/rYzyiIo5aw1dXN9z0Jf5uvlK7uFx7KEdhrKihMq8JHn6Xffo/ar+02XKZSLpicbRws8cTfaMGKNMTMG2naK+TXPnrIcG3HAAEtkBnPnhRWSzU7YNtAJZbnA+3BG8ATDHAn7Oei07tqWD1bGKbjLZaJIQ9mkEhgu2nFEwNWYA4I27G/iKQ5lNRnI1n5HhAn4N7Ojd3R3nCuPyMxwKHRaLpfzlbz/Lxy9fZbHeECgKf4L74VnboOGFESARDPusjG59mc/m8urVK94f5+xPHz/Jrx9/lRFYsNBiz9aGjBd2xsO+BiCXIAh5kZvrudxczXktAJWvb29pe5frjfz66Yv85edfLAEusnt6lu3+SR7AeIa2f2Aas7ORz5Wvh+otMJZomwm+DBAJ+dvv4CMpUAP/8fwPXwNgXztDJxAOmB1s/Hr2wJnAzv62uIkBkWCQHkGn2tLOzqmu6LpAHL4fgwrhXvBEcdh0JTuU7/ejGGsAcHbZ5nI/t8bmVK16quWohp/zH/5X14bNsyHPwi3/nWPnucfITKcADrb6gL3e7mTa75HV8Mf37+QP797J7XwqM7R1hPy9HNhuxXPr1G1ZM6V/O7RMx5mLIJJ84xxme5WscpAvtAQEEwdaDKKQZ4ciIvjh3g4EYICsFzUWoQPw/elMcWUhD76lhCHKyEM3k8xdKpwEdXEO0GrJWUo9lmNsXNYKUNlUIxuSMpBmUIfHP9W48azmCi2c+3E/Z8nzuBVbJFpsLQILbQuleEqK47SAld2/1nnRser1zHfzQh47VyiWJfWBTYxnXDnWYxjLmS2gfzavLDSTxtJ4P4C8jXk2Cbzr9eQjGIgMa2J6hG1ULDHpMajkNlnxq4MWX/3n/4MMHG4n43boyjE0/GvTuMkONmJm5uWFOY42lWtSAChqsfbauPxvarfrAI6a7qnFbc715VsVRvFGLW7dGK/9co6/1PXsbfoznjtqaxvnvSvG3jYvpZ72e5T3ra2vj/ncOT/nc21ye2q9Gn525cOlfSufp3b92tzEz7WteU3uu+Sobe3r690O4NBjS/0sHNfz1HMdP2PTp6/N9ffK/6n59mev6RTf9+VPvWZNT1XuVs2N+h+PARxdstu2R4/nJAM4kseSlivPcdd56tTcx7HUxlz7W7xmKSf4PcnzaQAHl61R8pMPON5CRcEcekDKh6aawskKJidRG8YsZT2aDmD5QFGpxU115OxGJOp3AjjO2VSlIa7dH+PLFSXZAaopnjZBqS1ifu52yvzapoybrFSabfPcNt+lsTo1H6eUftf7bXNbU87ngDd87G3OVHbUktSGoFQOyOna2D6pPkD4bNZnR588ZfBcGZYAp3INTxnl+P45Mp73bPuhrM3gdemA2vyfe682pXmO0XJg4PcCOKKeic+b5/N8AEd93v/HADjKcZ9ynE45+f7sbbITr4+AB+heOQZrGcIWKkhfvYAyHQCOvQI6npHIAmgDiTdQtyuAY7tD65KdtSQJAA4coAHkQPIQlJaHpyaAgxXCOdnjh2ZPBiFRxoSZVemgj6+D7NIzWngXiUYE4ADgWO82skILFdDWo30KErxLsG8oAwfAG6DORQAMB3w9mfphyh0RC3AzfmDUmwnAob+z1cCTVghpAlUTfppEQ6dWZ+AwQEdsxWH0wTV9jL/hkO8gF/4eE1hWiRkrKbPp9Oy7n/mz7ckAjtymwxO/qYKyxZkF7eilMXA09IJGMBLjQk1XW6lF2pIqf5WEBtkgmoGmxj5uwDXc7fEIvgE4whd4H4t9JEIIB+kYQMZp4fR9I0VNPZ69QsTapYRqsER5UChWb2ujVUTNw4EjRqJ/BhAH597lz1uoBNYPOoTWRsVv12zNonW3ZQWWM3BQLg32wilhDEZ9RibULGlT6kzVlrmP71l2zAKfCfDRCBDZfc0W495IDnvQzEFkKu9W5YQk7uGJAcCbyUReIYAN0AMCNiKy3KzkcbUkqw4C0Jv9QSazmdze3clhd5DNassWG/vNTsaDkUyHY5mPJ/LDWwVwvLm9kfl4JNfzqVzxNZc5GAUAgBCRzWqpbT82W7l8fpbB5QWrJMEAscYL7wFwASaDwVBGo6lMp3MZ9odKm42kGBl+nqgDP/76UR4fHth6whPg3jpKWSOsTziq1dD2YjRkcB7/PSwXmgywhD6qyTzwyP7pYEYAGIQBbAVpPe3QQmUrBHDsFXhnBV+5lQ6CdKAIHw6ISwIQACCTr9++qd8Epg8k9+dX8uaHD/L6w3u5ffNGLscj2bw8S280lOFkLNPpjLaE4AtUVELHLhcJvLF+XMh2sybQQdvPoBXME68/u7phKy+0NyEVufWAx3WwK8G+AeYQjB9AkNUCryXXFqwUsAuYT7SZwYvVnKzqVMAL5nDMMSpbBIADeF4AOPqwM5hnVLoC4DEekZEDlOGoZMULQb/+ZZ/vabIELUnAUgFgBFhR1NZt1kulQbd2I7CPZN4AeOPXz/Lx18/8idYppBM32nAwbyAxc309l9lsSnAFdq0zLzEBsn8i+wbkGpWquw1Ak2ilslXWDQOZaWIEiQxlxSA4CHvNAEJe5Yp9Nhj2ZTxSJg38RPsU1+GwYU/PWg0M2fKKWdhjf+E+nEtj1gCAI4IxVVYNGM8ETGiXRqBRtv94zwOc2upFE+cO6lDgpplrJiT1dwatI2jE6/4KutCaX+TP6oD9UodGH6rNVp/jj31PMKP52ayDu84C5TjLMwTe90p8t/XpmU8End1euXyVZ4C2Z6udVb1yvjwf0MaFxBeuqbmbjORuPL/ZM0/yxTEdPXsDbJkhF54YiWwp6XZ2b6VjzwAOB2/EeEH0h6IseP0pxt0+d+Gh7SH8/K+/1oOL+czQbMtHm23JubZYQQ3Io2O0JG/YNyW1vI+tvLYz7aTnD+xz7g/7GmmlvuoE3jcwcEQfRP23TAOfn1n9sgzgyJV0pQ/j34nn3NoZtJTh8vPpdweNnHnUru3Lcu7KvVB/BgUQl7qmto/iXuC4mcBs+tvpM+5T2/sRRKH+XwjMxgptq8D3VgqlTnBmhvT3BoDD/OoEfG/GJB3gTp9GHeOQlAytKOnLahsW2DTYKbzUKFzqeQwtTADg2O3pH+K14k8ANzYE/G52O9miXRxAje4nY84MYE32LvhV8Ent7AKfBOCN2+srmYyGMp+N5fbmikwZ8LNGA/xtRttFQKU9A2w4QKV/+/UX+fnjJ7JegO3i6uaWfg9AD7DneBFE86LsVXgPNhqgi+vraxkiId6/lL/+9a/y5z//WdnaRiNlHlGnTc8zLwDkKkMm9/fzk1zPZ3wBPAwAB17wZ55ehKwgf/v5V3kAs9lyDSeUDCGfvt6TreSiD2Yy8I1puUADjk+fRRl32E6Ftl6ZNjAH2421beM4dB1pu83G+16FP+0vrK221/T2CIbm94SxxW4jcyf+bZ3ZjeGvEL60wUKVUNx0BUAp77Gc/C91SMM3aAFwlHu3Lc5X01mUH2v15famqUewIvo/skqe+M9bbZ36XNS5Dd1s8SICsQ3AwXPF00FGl5fy+nou//DmjfzT734nb26u5XoykgvEjw47GQ16PL8piNxHndtA8PnAI0X2KovZhfau/BZaFZF11AplEuPki6zBbLfZyGKF9kLK8EcQQc+Y3bC3za4mgEhiw8htdBOow0EMbC1sAA6yoGqMxttkppgN26fp+TXGbVwHYE8kv7bBxOHtAhXQofKhRbj4F4EHEYDiTKjGutGIEQVfwuUkk2LanFqBRVmsCn3rAI4ExLZYFvZjsuPmc6tsKtiNoCprL0sANgEcCt4g4yPf17MpFLSus8a3KLtkSdGCgsRicgR6xPopaMFrdlyP5MKbLK1c46ACfLxv/sv/JcN3CuCo/RfPBnGvNnyFcOl2v0LzC/q9nCwtbeb3niNSTiP4SA0fOfj18V5N/1Lf6TqftOmAU/PWdt1TYzznurXPtPm75Wfb1rKhw0/kIstncP+qzS6Uc/E9833qs/H5zpEh/3yX31n6raWstq3ROWvb5X+fWpvfdl+PiQclkFo+dQMt2s8NdZ8i5hnb5qL2/OfY4S457vJHXPYwt/nc6k7CmeANNcrHUNgAHot6paZj4vjb5vV4bkoAh0P+jtct7sFzrl/TF217rXY+dL1YXqdxTvstAA5emA7yMYBDAx6ZgSNTXzZ5LnUBsnJPioEJlmyI9BNOb9msnuhSaqWyPLXgUemUh9G2DVFzmEshy8LtSNPQSzlIXE04yr/VFjQmqroUZqm4auMs5yAa1prAlkrYr+lJsvT7GcCZNmNcCnbb/LYr3vo7bWuXxxGqQzrG79UrJ5VmeY3qIaipNEpDaLslHzrCo7U6gJXHj589xyDWDPgpg1DK4jlG9dxnqMl5l+yXJQVZ72T90/U8p+Yoj/uYHeXUXDfn5d8GwNFlqGv7sGZ0autZ+9tvA3Cg2ncvz8aq0QbgQKJzC5AEGDgMwGF+QKouYrKpAHE4gMOrnUnP3kdwyyp0G4dYdSoI4Dg8yfawY+XFar1kwAnsGwBwfFs+KoDj8UEeVtpCBVUaqGZOCfQQrPREvFb+GCSLbRY06IA5x3x6n1VlEwgADvaG9fYlXk2Ug4+pusiepbSHrO6IVZ8xGVVj4EgHRA+KmGUOgVuO12krGTiPwE5zSDsAHBcA0BgjRtLzafzZoT2yARbYa+qAUDVq8UZN+ntLDwvcW9WFyo0FCnhwR6DQPEp+UYP96T+rtnD3JB+ctfrFEwiZVcICnrrBUpWZ2lXr0+5zac/jwB+7O2+hhTS5arRhg62aiH9zGmCrMsM1sOa6Rpntw+260n7q2vKzDXtlbe2KYIJ3avdKHAUUubtmgTMKRO7pHvWLB1/aDoW1gFGa/3Q+yGuSjwy6xr4HWD2DIK/RMRNGY/20kdIdiMj1ZCJ385ncjMZyNRwpXOXlieANgLEe1ksG6fdPL2QUAoAD7Bub5YZJ/sNmJ9PBWGajidzO5/K7d+/kT//4B3lzdyNXk7GBNxDUnjJQDhYJBM52aGkCBo71mkwaGA8S9evVioxD292WOuDlEsnwkYyGYDKYs6IRk02wm7WRAnjh8eGR1ZVk+ZhMGNxGYBHzwdYlABxY8hBAAbJzDACseJblCr3IFfDirSp8DhG4x0WczQOBMgJkwLqx3cnTJoMKFAzkAG1tH3IBBoRBjxXn682OrCYPjw+sN7287LNdyPT6Wl7/8EFevXsr169fSW88EsArFMChwIbRUNkzwJSxWwLA8cg2N+vFQrbLFcEwbK1lVaYYNwJ21ze3Mr+6ZqsQp8AmEGT/pOwbkA3M5W4ny8WDrBZg4cD1YFueOR/4LkAAqBIFoBDMKJB3BPcADEGSAwAOn3MyQAwVlAHmjvF8JsPphIAOJIAwF2CqIIADlOI9bWUChhfaI8wbQQWgKd+ReWO3XXOMGCuo1GH/Pn/8Kp8+fpGPHz/J509f5eHbglTqnmxCQBcAjru7W/a4HyPYzeAv2C6Uxh1AQ4A12EIF9NAAc+y0lYonr6gX3J5CrvAyG8L52G6Z7NL2VFq1iqQPklN4kfoZQW6yDOUKWOggjAVy6MwbEcDh7FgK4shMGpRr9gx3AEdg3Ogb6MPHyM9YyxoDkjrtEvVPCmhHDyKzQWG9sr3U1hWlTaWebgtqOqtXASwsz1CuH2Mw5JSvXfPZyu+U40o+HdW9t+E4Hn/Nr27zBx3A4d85Fazw990GxdYKPv7SNpS++NG5tPBH4hk6AjjUlAcwZ/STGA3XEURgBK5V+vO8PvSRMRC4q0ALbQDLst0NGRYsKQGqdviWqUI2+GQONqrJGf9mCaj4jHHe9DP2KDaI8hnMi1M3puqbZQCHuk/uJdk37TtxDA0fo/G+tSoIc92oTPZ9HHyPJBuWSGv4aQmwrDEn98U8esTnbwEWZD+uHcDhrExxL3WdUY9kMXzR/Xn/Uzlf6buBmbbc1+ecw+J94njadFMcTyV8eiQXNb1SAjiijOl+iC0W9d+efHMAR3pWP3sZgEO3kPqk0e/XNia65skDjPHzABhxHybPuQI6UrIwsDiVa0j2QAMnOhiS9wwADjJw7PZM6jqIw4EcaK3C9/f68tYQZMcznQEbDDvJyno+qyZyAd64vZ6zfcpsOmbrvfF4SKApABbzqQI4+Nj27GhnAgaQXz99ll8/fZJfPn0RgMTQ8s6ZJ8mEgufH+doSpmi3N51M2a5sPleQ52w+lV9++UX+9V//NTFYeGwWrFSuHxW8iZZ/yngG8AYYOG6sVSCAHIPhmPoKbWY+fv4qn799ky/f7uWiD1+oL5/R+m+1Uv/qAuUdyuzHpKul4TXW+ZzAE87AAb8ALhzAKwRmJKYw9f3cZ4H88LnRDtVAHARwcP0za4EJfWIRwrNifjROYC3anHWxwr6R9WiTc7JhO47AKU32n5pfkPZAC4Aj6os2XVHa3IZu8zNwjH/Y/gswiATgaLPvxERVszGl9mj/3bcy1gp7nQyR2BuQ5QuR29lUPrx+JT/98IO8A1PNfCr9ixfpPT/JoHchA4IfdGPwf86GwT+ZX8cTsWkQrz7RSWSCnyAOi7PortS2oQRsoW0S2iwS3Ix9hPORyhd9BjNGkbVTn1ZlLcalXI4jYFDPqBmYQLASfG8W3uizKcunnrXKWI6zWkR7wDgT/Xdl1sA19Zxv1yjsLodr/nUEhKi+yaAxeyqrVWkGtkvfxXU4GE28lVTU654vcv83+faUJ/NFAnuoxi10Hfn/Vk3iDKQNAAf9fvYyNkY9XQc3IB7HUFnR/8gG5EAZ7SvcSDTS1uECmfRNoW0XF/L6v/yfMn7/D61C7s9d+rjlvkqy5GNqsJt5Hi3/jHrAb17eo/x7HmQlxhXIYGvngYYOaQG1t+qK8OXa2ak2eV0+mIpmM/n9W65bu2989q55qM31qTUu71c75/izRX+onPv2dT1+ovpZoFVcVXsV8eSuT7fNUbkep9bz1Nx0rVUpd2336pLPU/JkfGzZCfMBWQw2yuSRf9k4n3ghePcanAbd179/zh485zM1OYi6LOvzEJuNLEGV3Kdu2eYbnNe0lc1SB/k7Z81OnYHi2uX4cZ6/cs+X57ZS35T79tSe7dqv3bKi37z4LQAOOgVFEkAdF68O1gRBDn5klIsGJXSxMmqwqRiOqmRDb9I4gY3gii12dAbqQtW+Oc5V0OWk1wzxseMSA4A5+OfXKqtW/DnLAFKpFPMih8qB8Ig1hVWbozYl2SVENUUcEVjlHJxSSzVhLsdfu2b3Rj6tzMr1ywoqgzjyVXybR2VbV7zRjXCZb4ymUQyuyfuaAmh8hzpNM2m/xRhF5XuO8qnNbdt8+99Lmcn2rJmEre2jmgzUHLA2RXm02pzj4ybJp+aubR1qY8nXOgZwtMl8aVj0c//2AI7vWd9z9m85P78FwIEKY7zAqAFgRgPAsVnz0EzmDVYSbZjEQiKOlXbmvDs9IoJjPKhGanWr6HUGDg9sIZHo9JPuOLhfwWQbARw4vBuAA+wbS7wUwPHtUUEcaKvyuFroOAHgOKg99KS+H655HrTEEXNIWtPUoJ6mHWW1sNK6Nxg4YqsSr0pItNLHFXFRd3q1RamvqQt5aPcWL1Zr5ZykIcnvDpavOcEmT3owp3yDZreszqscrjg3AG+QAcUcNYJacpWI74/yAMHfawAOo3096o9eADi8Cg2HdK8uBXgj6SEggO33MiiVj/nqz3jCxdc52VmOUZ/Lk+fsTe2BAuvBzHm0AG4KVoToLP6ZGDgCqDV7uUZv7u9ZYsmfkaEakyMHjbgeyvPkwfIYGNdn873g49aKFn0oXteTVgYU0aFr0sbH6HkznwwPoB3hG9kLGInS7i7THtxI62UrAXFl8B0BXyabQaNswTUGgV9XEJ61AAAgAElEQVRIyzvs9WTc68vtbCavr69k1u/L5LLHHspoG3G/WhK8sdxsmHB/ueixsvDm5la2m52sABpYbORpu5PZYCzXk5m8vrmV3//wPgM4phPSX19dzWU8RjJ7qMEogBAMvHEA1TXYIF5QSbiWNa673yodNPZCv0cAx5AsBlPAHuhfo30UQAsAHOAF4ALm7O72ju08tMpM9yQC7aABJg3s5QVptUfjEQNaCJSi5RMpva3PN1pSIHlP9gWrVGWlKHo8I2hvgAe0TnneHcgGklr/ILDlVLXW7xn3QfATQBFUrwEAB9ady95AZtdXMr+9kVcfPsjt2zdydXcj/fGY1aMAPAAE4cFzJiDAzAQdC2aUh0fZLpeyB5iPdkFbV7F9Fda615Pbu1cEcKBlFtt3YFagn1BRiwQqgvr4znYjCzBwLBeyWa3IMAL5VmDBRJMLpE3fEsRB4MVgKNP5TEEcYwOIIEgLAAeqASdjGQE4MZ/JaDIhGwmqGHcASVhvdoAH0W5sPAZTxYSJDK3Gx/4B2AGMVLCLaBGDVjVbyh7a0Hz85bO+Pn6Wb18fZL2EXUTbnSfSok8mI1bV3t5ekxFjONQ+7n1U6vXQOkWrdgH6WK3QosUSMsbEgcQVZM2DzgSXEDyhySO8B7YpyI/7l2BpAS38ZDwhPTsqhlV3a19z2Hasjep+BJWVmpzADbTTMRYOgjccjAHwhoM4LAireH8FceBZILPePsWBNLRxCcBhmqjM+qVkt1eEKzhEW8NYItyUlLZiUd3k9891G0W1vreFSjTRBVticKo88Ns4j4S2UjXfs+Yvn+OnNc4zfqbQA0HzuBES8PGN6Dcm+2/tdfR3vI4jNaX99jNIjBfE82l5XolnlhgLULpy+y/Z1WbimEkHZwsvh8YAkyXxEpgHds0rzvPT5+cNcQ7rH+8Ja+0OZPY8ZljtMm7v2J4PnzMQUaoE5weOiwga82cAjjgnUR4a82isaj72eFZz38qru5pyVgA4tE43rawnc+Ja1P7thSbqC+QYECuJAwsOq2gbiSRL4oZ1sJlRHW5+nvoZgQre5biYe40txcWvt8VT+4C2jrkiuOp7WlDb56z8We7F+H7bPPkQu2IdPu9Z5N1vi619+BSNBL+uQxxVSlUdJz4aAdS6VuEzuJ+ZfNLA5BF0Stzj2lLREr2xQrcC4HAdEOUZvowDOPh+eKY4x55QjcwfkSU46Rfzicp4G32Np+fEZOWABwInXsCSKLIFOAN+DQAcG9jQDORAK5X1bi9rMEjudlYFrr6p+/jaQmVIBg6aFOqpZwVBXM1kOhnJfDph+70J2LsuXmRkjBm0w1bRrmOHX3GQL1+/yccvX+Rvv34iqAS7jj4MW6UoEEGBmnuCOLDvYKsBLgbw9+b2moDPL1++EMSBVoLwETT5bLYfLfS4DlpcwDZru20CcNzd3tDvgD8Dv7XXH3AO7h8W8sunz/Lzrx9FemDc6PPs/Lhe07/CWA8896b0u+ZHudcBblHL4olvzAH+gjHAV4FP5a1S3DfwefLzdARwMGGfzuFZN/C8ZYUOAHDkNm4KiPZWCUfApwTuLwAcKmyqt1oBHLo/s57ml9LmSzrB9FqJF3UforSbUafzTJW+mPXBkbX2e0QAjZ9h456tqQYSMFYyNXU10vrXBHgCKJiA672gEePVZCRvb2/lx3fv5f2rO3lzcyXj/qWMLoRAjr63IbGYaj6z6lnc/5dunJhlNCaDlodYK8q2g4gsT484EM5E8Hc9xqMyZ0w/qRDDZJikEZYDoak3BgjIVIpLIU6FM6/FMwJojSwcBiLKIA6zwQaW91YnysxR2lC14R7bUX9a752AHwSLmCQH/8n3RowTlbKUrlEwePg9XRbjNeDzqNuTGZjKWGQjNuU+hydFbb08ZpN8EgdwALhvQKIchzHMrlKXUH/wXGD70n0J/enxGgVw+HkngT1iupaHoCzCatdE3vxv/3crgKPmS9RisfF+TVtvkZMQUKn51tEfrP376G9hzyYXqgKKLv0O/z0W3cTnqT7bd+iCUua6nqV2Tuo6O3Vdq+EpFWBlNUnN81L0Vcrrfs98xOuWPmPbtH3P9b9j6hsf7ZKx8po1X7htvk6tQbRZ5TXOWdtT+6BNPk/Jkr5fWnO7m+m4CGB2mYm+f/bJj2XpnHU65/nP1Q3xfm1zUpOz6JtHnR61ov89PmU6tXtw2fWqfagJ4ihwAi1gotp+6ZRFOxtz71bORl1ntlIHnNq358xpqVtdVqLsJD1zFoAjPqAffhuJouNek/HA5G642UmOr3Y4rSk/fjgkrf1hGoCHcNBsO/R2VnMGRVwudNfmKO/VJcR6/yaIIy4UDxYOiin+3dzsTRaSHBipU1iWc12b+y7l1Sa8peCWjljt93OUUd0IHYN94lzngFC+Q8WuVm9fc6TyHLkrdvzV2kY9MmDhD7U5Tn/TqF9yCTuvHfZCXMvaOrfNdxzLKSPbOe7iBv7ZqHCinJxywmpr37b/To07DY3xurqT5Z9pc3zOvUf+/r81gKN+QG4zIqU8fI8xOWfvloYHv/+9AByoeNgAvIEK640CN3Y7gDe0CtnBHoQ32WEV1QoZwKFJIiR4IgMHKO4zgCMfaBPM3g61mvx8ks1e+5+uvLWCAzjQRsUZONhCRRk4kORDBTeiUU7leIkKCAauY+DI2BVyqjxNOYERon1YyWqRqpfVZnhimvS2Rh1bRG2jJkrBC6x/PCRTh4SAemrt4uwbSdy0Gp8aK1SuZICJVdkZTXAMisbocQxCozo6AThM7Wp+zFP8xxKYdLc70K70fQ7oF5R7PzJwIIluSZ4A4NBn08qKBCbV3GNIXRztpgzgCJWktFMWkddKIK3qeA6BPG8B44cByK/3guXPkJyCzJDBw/6Wzg+WMPMEEu9DihbzC3SxknykHuB2r6alU/aRUrvkmXR2GK1IchryBNONST8bv85Wo3SkgVj3e+WfYAewJGmAfzSd/+OEowZWlUGEPhV0QV+T6crA8cyEPSodUak1BmBjOJK7q7m8ubqWMRLyImQTQPuSr0sNLK/RpgQtIQaDRA2N9imrx6Xslht53h5kPhjJ7WzO9ik//sMP8u/++JO8eXUjV9OpXF0pgAMJdQTPng97AfABrVOetht53gCwtufYABxYLZdaJfh8kN6wz9dwqK01hn2wUIg8gREEFWCbDdumAHiA/YzgPvqjIyDvFYfePgXVmJ4sRCsYADgQTFOacKUHJxMCQRwDAhWQnGfgvt+T8XDEwBeADrw3qLhBIQwQBJLxAPNYK0XqFgQJUSFJ4MOLrAGQWK5kBZDKZkPgVm8wkuu7O7l5/UpujX1jen3FtioX/T7bj6B1i/LOWKsTJE0ewZKhr916w/lE+5TdZkN2DARZEZXEmt3evZb51VWSKWUQedYWP2AleXommGa7Xsti8ShrtrbZalsurru2msGWQsU85mW338kQrCjjiczmcxlPJwQeODMEwQbDgYxmEwVwoH3LZJzmAokfVq4+P3GuhwOAeya8D/UhEzMAT4DFCewWkBFNkmDN7789yP3Xe/nl509snfL18zd5vF+SzvywV1lHQubm9krmpDSfEpiHCjxU/LKNz8UFGUDQcgUJGgI/HMCx11Yqrr8JsjBwD84y2F+pdYoBfSA/2Huwq0gWIRnEpFG/p+c4q3zmvFvKHc+OF8bjrFiNFirePoXtUKwCNoErcn/xCOAg2IfsMw7e0POX2y1PkiadbIrFqyM9SeX6Nvo2GAPk2tmiMsvSUSon2Y/ynJES38UZwYPJjfOTnw5SZaeldErUm13Lr3FkMRsgh5xIysiHyjlHHXjT3tEC0FugjXB/E35J8v35nfr5Kc5FPNvGc8PRucyGlubN4w82vvKcEH2TxvnZgmpN8KUm1rDmrMh038xknITajYSZAmkb7WINwOEgkQzAdB+kfgbxCnNv5aJAIy/waCZijs4pAcBRnmWi/PC9C2P6Comh0l9vnneOLK1epgHfyP5fXBddkgI8k+SkOQ86Tq9+V7rzxvnUJE9bPlXmMD0E7mn+b/CDSwnMcQOrngiXPIr9FACO2hxzTkJCtHZmjLuqLZ6S/u5xABsex+v+pN7MXCnfk57Y9g0SJTt4cDEgmrZ0jjmocvZKdd/TPjmaFCzlpVxnOxAk31nlxcZn144xruhPp9hB2uc5gV+LJWkCPoNr1LHOM13GCRssHASa4TylWTetwtYYk56nQizNfGYCAgwYwOdyAIdcKHsVbKgBOJYG4FjAb9wocANtVPBTr93cH+qzabu0BOJ/eSYQ4upqKrPJmAAOtiWZjGUwAOBjQFYr2sPLS2vvor4KEslo+ff56zcCOL7eP3JsSNjiOwAggykMAA5nKsN8ob0ZGM7gG9ze3sib169ktV6TKe3Ll89se0fmtwtt24L5B0gWq4y/c032O47xajqRV6/u5Pr6SoYDML0psxh8QIBd/vrzL/Lnf/2LPF/00MiNPvYKPiWu+6ygNp578QqJZbVF2uDAz9N6TlBWLPhT8Mu83Y3LTmzVwIIIMjuA2Uxb4FnZfNY9BpzE9zG/BHAk3wPrpM0fkz4p7EMt/ljiGZzgMesEbpYGgKOpc5pn4Xh+zpJvCfyodJJqaLImpMRTHHu09QaU8flRk/5C/9X1Xvzp+sBUtvp37lcZ60VlWI1rle/rauPcCh9d20Wi1eR42Je7+Vx+ePNGfnj1Sj68vpP5eCjTQU/68iw9tuRTexL1WmbRbNBJplY4WAtvf5gYNZCf949fiDhrFuSMMZ6tgsWdiaMZx/eiCS1w1f+MhcNak3jLkwF/v1R2C/8cyeGUdUNjWQr0UPnToAT/3VM2PQcr8/xrOp2+CgANZlsTgMPaDyqA0sDKefHMP1e92MyfZP0YY0gEnwZZiz6ZgzQ9D6InuSxHR/5KeH614c6aksFv6mtljwT/cmCcUsEaY5j7FB5XCi2T6N/zMJAj8NmCKngD8p70R0HzzxVN8SZbXds3b//r/yOj979r4kWTgNcLmWMuI7nQpp90a5Y+UDNKc05Mt/aZ9DdjcY17ueE/V3Jlcc+Wtrqpv9p2/3l/d3k68oOLr5/KGXyvDvLPl75bQ9+Fi2Yf87cV2R6dZSrAkdoznJqX82a5+1Pfc4/vz58056smO/GMGEfatubl07SN/3hPlMBn3XvRrnu8NnvieW9qXLzp+3b7/vX87an5/p7nLp/xnLmo65PcPYOqKfgD+u8mG5B/Jl3LjzDBVqjZyae1+Fxt+z7et1znKCflv5v7NhRNu37NZrqRP6jFKmrjLPVCLa5R6szarmvTN3E+EgMH/tim/BPtuE18OrCmhEATwBGpVPPg3ZMzI2dJoZoQHY3jFIAjKLjSEfDfuwAcRwf3sEu7NkgpuG331r+fx8DRrBRoBkGOBdEVynGwpFR+x5usiX6Nny+Fsia4UUj92mU1Nw/G8ZDTahvckUujCE5PVhbN+W2COprVXqZSj+M91RGUisCVkFdAnbNJfT6i7NZuX7+XBVICA0fbPSOYqWbgupRam0GMa9km76cMSVTkbfupvHZ9Llw/WIC5BYnTtWcbi1wAOGo6ruvZag5D23N4eLNWeVhzNso1Vjt4LltIOtakS58rp63b0N5otQOnvlh5HwcfBIvcPuvBDb0rwZZxkOenvbw87+Xi5SCCHqakQC0ZOA6y2e5lvV6xOt2ZN9JPa6GCSmJkNsliYZUzeuDVNipanauJHSR4kCRCwogVSQOlg892ohn63bP9APoYg4FjwwQkKF/vycKBNioP8hUgDrRQIYAD9JobBXDsnYFDAROksMQhspfpNJl4vsBhPMRobT6ZKEDlstFz6k/t8+uBSP+pSYVmdZsvSzL8OjtH1Q/JVqaklxUfcypcD1tIJcWRs+OJ65OBww60SJA6oORoH8UkPy+PIH7fDtO4l+6DBoyg0AVZf+jzqtNsgWgLlugzZyBHPO7yow7giMmJFgBHrCjyucp7TuUlVaMUdOD0mXjW1wAYABzZTwyBdI7XQBsGrnAwR9KxFpzRR83VVC6xSTdyOxj1bANwawAbS7RnucgWq4J5C3pGp1QDrPrndF6xp0rz0gBwlAqCEZb0x8iWgvkqfTbS0XoIwwEwQSb8+Z19h8liBK76yFrngBbYFnovIgiYTYdDmY3HbHvyCr265UL6Ly+yXC3JEvFlsZDH7ZqtUwBgAJuBUk3P2Dpl9bCU/Worz7snuR6O5PXVtfz4wwf56fe/kz/+9KO8vruVq9lE5gBwzOeJQWW/3bD1yRMAELs9yiYZnHw+HGSzWstyuWSAGTt/MB5KfzwkWAAsDb3LAYEFu82ODBy4FsAby8WCAXoAN9BCBYlztr+walUA0AjgYIKyJxO09JiMyYgAUAL2LYJwCeA2GBBkAapg6EcAO3BN6Ci0eAHgAQAOgjcQxLd+zQy04loeUATLA1rDHPbsD7/4/5h70+7IkhxLDCR9X7jGkhFZS7c00k+RZvmgM6PR35/RdHVXZ2VkBBlcfCepcy8AM5i5PXdGZUtHWYcVpC/v2TODATDg4oK6EdTiGznrAZwxkqt3N2TeuHj/TqaXlzKcTth2pIfKVIDsBn3qPCT+n3faNmZ5D/DGk6zAvrEBkGSn4I3VkroaCQUCCYYjOb9E+5CpJsO4xdCGRVsXYS4B4gDrCZ7r6fGBIBrMHd7HnLB6FWCXF/R8xzzqvI7HE14Xc4n3YVuUjvuU4wZ7iAI4JjIc6/MgOQHQxnqz4xpjOACIAKAzGo64zk5RDlv4vAN4wwAcz1t9xsVCvoGK/Ms3+fVvv7GFysP3R3l6XMl2g0S6+vfz85nc3FzJGCwgw77ax5NXMoXgmaAfAFZ6xDxG8AaAJZjD3c4S9CfG2qEtebC/kShyhha3TdifsG1e7QvbP4B9ZasWBcw4cEaT5spgoj8GpgRgx+wygs0OxCCTFkEcCm6JZztn2HKAprddib2rYfNSVywrxFfWIAS4qV1TAJztb8J93EfGZ3EPT6pGv7flHrXOiEmHNb7Q+fmQEH/rPfe0bbK5+qz+TPHfVrVv+X7Q12Yz3cYyge7zSZPWHVz25+w6W6Z56PA567NwsjdVotl9gr37ZGuWoI8O3vH9q0mQUGUXfJaisp+AgWyztd7FgZPdAA4OwVhcHFTnwC1vVVD74sXfFYAj7ok6FkF+rMBi4Wfz9jnqQDFIh/Bme18GMet16twjBypx4Wy0AByFjFhSnPET0+u69p6bLZNFcQ91nlfJKBVAAtXg415tPWd9Tqz98NZ9df/oPoo+kK9na0/X18mfKc8w7fur7+meFX149zvtCxxHBeet/fli/V0EUiIyAxZqAIdieoNf5+AfT9yG+FGcA22D8TYARxFTS2cnZTVUe5XjVLE1C57Jj+SMacL3sHt6CxX4pDgTrre7AsAB8MbTAqCEjSxRfBAAHH4+8jnE/QdktTIAkzFwzGZjmU8nBG8AEDGfwe9ECz200oO/ALsKJq0z2mEkkR1YCcAGgBsAcPz27VZu7+/po+F7aKcGZgy2htnuCNAFOAXXAogS18X7N9dXnJ/d81a+fPkit3d36fp4XmU52/I1AIvVP9vJCKxfw4ECOMB6BmDIcEyGMrBw4PzzL7/8Tf7b//gn+tX4QWHEEqxquC6Y0SLrpJsSZ1AyMJeSFik7gYM3FcBhbd+2GJv6CfFsj73F1hhWMKfnGG2BoefcrCt4Xocv563jTgDy06Qx9gSr+AOoCtcq7WXejXwnJC/sJL1nh9t6I7c5i7az1gcaR4gcSfqJdMYrAHL53FnbR/1SAIramVifYV+XxnHUutCZK1MxRgN42hVzSiAX7r8dmfdwfuufnshsPJL3F5fy6d21/Pz+vVzOxnIxHsoZW1G+SL+na+eH071QIs7ODlxzBg7I2Jn6pChm0eIZI1jwJD9bq+AcoO0PVywoAtuqst456yjlK7W9dfZHD3HoGcHBE2whSJCQx2UUuEHZTbbRWDpCaxV/j+0QGVPya5q8eDGogdV4TnPWD8xP+LzrwT2ZKmzzvm+Qx2iQkoavGgEcCpiz1k/Rxth8RDvF+IXZAMYDVJhTcjRxqXjBiYMpjOEoF+GEPEJsuxj2A2RNIX2h0AStThOAAy0YSwhF8i8TOEdDGhjnh//t/5DhT59NPzBCVXsQTRb6wk7zgQ1gkr6+n994S8w26rXWGuujl0nU6Fsc83Fa/qff5y3jq8f0lr9b1z3md3Vd99gY67no0vO1792ag05918h3dPmnnWsYkurx3l3z8pZ57lrHQ3PW8ktbY4jXOHjecd/wwBwdepZD187vhfOLqQLftxGQ6GCqDPaq9GJgYGydceNrGRhS6ofWfq2f4S1rGq/TNQf1+aK8d1t3BVcggTb0e20Ah34+x7197vLZodQ9hR6sZPrQM8V9Wc5zTX4QnZwMYE+g0xC+6FrDlg6Ia1LvgbfJYDnOlt5N+xEMHPGGzQ0J2nF7mOys2sObg+ABDaeu40Ew0JKle1TXeouQxqS1P0zJ8NF2UGuD0nJQjimZQxukFqIuA0YHp4OBw69fAzeKioEGhVUeVwZv1ILrG6Y1zvheaw1axqo4fJsybV27TmL5vVTofFeEQKBt+lIh5M/qucoPVh641fdVLvOhq7VeP6rkfJyujFoKoct4x2ftAnDsz3fZOuOgTFYMHLVhba3lIUPfWucuI3js2v5+rcBazxPHfUgHHHPGonJrjjsAOFI1ffXBQw5E19jbOvM4A8ch5a5++tsBHHogLoPkresfktXWnDVtQJdQHHn9RwAcrwRwbDVBt0XiaifPW010AQixXBoDh9Hks/IBtPkO4GALFa0Ep8616hlHzxPAwWpfBXAwYWQMHCnhkwIyue0FppgtVNDygACOtTytlvK4fGK7FG+h0gngMAYOBLr0kG3VEgRKuG3QtdfepvqfB3ycap5JMmsDERMISIh5r1ivDK0rJUsZsACUBQii88Z5s8qMbPMTrkLDqiHpXuoP7WaS7IQBTBIrSEyG6IAyBSHHQu4EC6J5UDkLWK0Lst7In+VnAj0x/3YQh02qB2UJQuCBP28jVnGYB+dVH9FsxSBUuU+6ARxJL9qaMiAUARyprYsFJxoADn92BH0YREiVfBkknIIbLj+IbzuQJbW8swSBBTpK/amVbXv/8SVHpOP72jfex2BLqckuD4j5RTzYYu8W1zZmt7SOleqLcuk2Oem7qrVKuoZRG6M+HnKIRPkrGJbJXKJycvYCil2R4VlPJsOBzMdjmY8ncj5BH+UTOX15lYfHB7l/epTbpyd5AghLXhmInk3HBEiAiWL5uJSn749sn3Kye5GL4Vg+XFzIP/7xjwRw/PmPP8vV1YXMZ2OZTMGAMGUoEONaL9DyYykvCLrvdnKKNktbBCi3bGMBlgrt13sig/FA+iNtK4FWG6j/2623BHo4E8ZqqS2lwHgwGY1YSQn9x6AiEg+vL1oxiXthf/d6bPsBtge8rgkyr/TSJDl0JIL7AHAABMGWUz0k71/YrmWNdht49tfXRPGLICSAdABxKBOF7ufN8zPZN9AnHiAOMGRgLP3+UAajidx8fJ/YN8YXc7ZPAYADlZtshdE7ZQAXNoGtTnCd+wcCOAAked5uCMIAG9NquSBwB7IIAAHmHiALtOawzaP7AuAe6Ci089jt2I5k8fhEuvA1GD2ewUiitgS2AvMPoAsAHJhP/Ie2LNPpjAwbAGxoexqwlZySNQTrhrYpwwnAG0POvdsSVOwRaHF2qkwew4m2DukPUlJps1mSVYQgDv5g3Rec/9++/EbwxtffbuX2670snvDsyqABAAiudXFxLjfvrqXfh+3BYyvAEUkgpVFHAmctT08LJnNeXk8YhHYacrYlw6wBaHHW57iwzzG/GL8DOCKgAZ8H0wySRQCKKIDjzNg3YOM14Y15JX08KdZ1PLTJwwHBQgRVGs2zJmg0IO/AiqKqj0FptevedsW/q83QvXWCajgHCLr+UxPhAEsFiqTvuz61wJG3t+G8VIwBh/yp9NkO5gy/Xv0vvufn6S5365jPVvqxqr+jT5Bta/Yno18ez5s+hmRH3a6HNh0+n3G8rTHm+S/PscX3Gg/ddcbwBJzb/Wjfinula6pdU5mwhElquZMBHNG2+looICm35XJ/Rhm0PNFgV28EHX1fOX2/gji8NY+vQ+nfx6lwmG6UwxxryAAnXWdlvPF5i7GQ+oyjf7dOr+azhWRFvTRxtK2z2aGzoK/d/p7aB3AUZ8boy1i1sbf49WRPK05RzGWVeMU4ufqcCgXnHPqvlrO4tw5+sXpT2QGUCcvnof7Xr1363vuJY/Wn9+n06+/zXu69kaXMQSQ6OAfE+piS/Ls+jKAp873z9srg6vg93Z+lmPkM+3Oh6r3WH76OfhZKeiD5mVmv+f26ABx4XVsE5OS4n6OSv22DSvE42ENL9Lto8ExIAAfOhWifspRH+HCw02DggK9mAA6yKFoy1WWG/gXsloO+7QwLsAb8TQCA4ZtOAQSejWU2nZAtg4xV/OkzgUymNEuMAlRy/7iQX758lV+/fiOIA7Yc9wA72+XlpSW3hedqMHFgPZhI7p3xHhdofwJfcjiU377+RgAHxg7fAOAU+A0AeMIewo/jyen1hcn1Qe9Mri4uZD6fa9u/8UjGY20hB2a1X/72Rf77P/2F7V3AUvIMJhP4lauNrODj0Xe3ttz0mo0FKQDjbBmMnUCBnvgO1gO+DNrD+H9FcYaBETx04gBnBye4jPl3HMABnwogZSbNLWGMuSLYNjIOhXNutFOe/KU9t2c6tod1/GWcJ9rReH3qCQNVtqwGddoee0bWG9HHUP1np11jfVRwiia365iBz3P9PL7P6+IH1yX1/q51ZZonMKUAIARAMRkUn2Xc78sFWDhuruUPHz/I+4u53JxP5QwA/ZcXGQJ0zr2tbAx7hVUO4MBJK7Bf4//Cv6sAACAASURBVNngR1IvWMGFuYdk4iADJnxgnKl2zwpGNxCHsnAoiIOMpP5vur4B1mytEnubtenQtoYKrOgZI5ivq4cpCByiL2zgJQKKtGUlwEx8z8HHEUxhdjvF55M/nYEcLR+tLMzMdrCQPWMD0eN/ydDhPkmKw5HlTG2T60I/C/i9XBYxly7T6fs2hCzreT8666ja7Lzm+lw6rlZ+AjcpOL6cddYAHNq+E817Aggr6CLe13Mi+MiryE//4T/L6CcwcOhIS78qAsUi84Du3OKzrui69MoPOBhd55W07gbgaO7jKoFe6DYbQ13E60M7dj75gUfY8wn2dEaHr9Ya7zH9E99/m65uF0bX+q7rLNSah5bP3HqWeM3W78ee/y1r0Bp319r+W427XoPWcxx7tmPjzu/nojIWjHFbJ25hqwW0PRo0Rrx/9EmpC6tYq+vH+K95rXuyXdvrWo7e+tz1vt/3A7psuuup+vxT53G7fYKWDvDajmgrfpSBI85Fvb6H9FfWr7q2jtLmd7w1VyNG01q3lozXvlC837E9Wn+3lpF6vd/IwOFIXL18WjoLUrDql/SVWvGYDjuWcPJgRiLNCmCQJEi6GqUA21+6h7Jhc+Pu/7YmqD70uhPRUsjlgoaKmzrhVGk4tctZcPfu6bRfHtR1ulACOvx59KLxkNkCb0RBLxe1ZOGonyVu1Hp8frjPIIj8gNkGHmYB4fUd5e5zgSBrokXN1GceJgh3MXnyA0rwzAJ5vuM71JH1+3H0STDVPYsCUy5WQsq14jB1pXf624K+HtzRyU309ftBnZoivhKYIuBbBlaSIilojkPSLDxb7Z+0lMIhh8nfaxmdQwahS/k0FXQjIHZINlvXwP26xlPvh/2ZNl0Vzr7ccR06JlYV8Jv1mqf5N0e91gUmyXogOxB07ZgXvZyxDtSBq0rO8zO079V0Jrp0WWOoh8bfNc/1bvO/ceh5KwNHAnCQAhVADgA4AN5QBo7VamEtVKx9yroF4MgtVHgotAoaVtIwuaNVS6iwTVW/aFHAAJqycCSdxgO+GjxUc7OCHbSZm408rRYM0N2TgQOJXmuhwsSvtVBZaVUGDvPw9Tger3gAC4dRfOo9VTSRHnP30KszaecssBqBG7S1rHZXm+u2F5+vARy6X0zGGHwqGThINWqHVibIwA6S5E4BnPihRooAjvpQ+ZKTTXRcm0CBEryh8moUntyfGFsAZdiwE4jA94oJmVahhMBBB4CDydKkPNU5z7mKwoIkcS70aAp+5WRPVicWTgjMESWbS9rhDAIhjZp1XnpASxpooEx9Av1JurMCcHjvVc5gCoh71FlzD8lmFSAOlSnOfbI5Qfbiho4AUrxu+QyXqSRWUWdGfVknhNKjl8DgvDYtLVNWxnGkvh72cV8rhQGB5vmFSfhXsG8Q96JJGdDr9k9OGQCcjUZyPpmymmsyHGmf5d1O7h8f5PvTk9yD2hlMDKdCdovz+Yx019Ahy4eFPH1/ALqLoJDryZR0vv/uH/4sf/7DH+Tnzx9JRT2bTVh9CHAFqhSfn7eyekLbj4UIKsoAqoCOQPBvsyPAAUkAYpmQ3B8PCZ5AQhttoSBAWwS6nxYEK6wAYAAI4flZppMJg+4INGPvoUISuosJdwOhKahgpC09hmCV0GCXg4zVTGqgGsA5JAbGE2/tAcDDTpZPAE4oi4hXdSFJj4QCARHPL6lvMEQQjBXQl2T0AGsIepWDIWOI1iJTufnpo1x9fC+z60sZzWdyxrYpAKKMqDOx1MresCNoBa1OwMABMAOZTDZqLzAXaD9D8Tg9JYBhNpsTGAC9pkkjBXkR6IdWNGZnnh4eyWQCFg4kRLDvXGezaq3XU9YJtFUxe3J+cSFTXH84kBO0xgEID+AXAAMNwDEA+Aa963s9AnIAXME1IJ9k6iCQEBTjE03IkKZc241swP6yXspuu5Lddk1g4+LpUR7uH+TLr1/k11++yN23e/l+9yibNSjRwZzxwpYks+lUe9lfX1Kfwr5iAnD0GA0H9NEB+NDgMwArCs5iZSED5Qiav7BdCJ//RHvNazsegBlzr/n6HIQqXgBIsGewVxhGR8Xv89YAdtpXGoHR0XjCJJEDOMhc0u+zD3lKvBgrFAEclmCnTQ8ADw+yJgCHfe7VEhB7YNcCbKb6m/djEF2fWRPdud0Cz7CWZK+DIk2tFRMmAah+9LPBVXU/2IPdh77bes89Vrf/DsBLNsVOTvlcoQpaj7eqd7NPGQ5QTrHuXwytVl3lp7c6QCt1UMRtUfRhu73p/Yoa993UJjkLRgAWmq0rfORwdkxr6s8dgvIB9aJJbgNwaOsOtaVuTxM1lbX08/kszKoBoxzEq06WAt6ij1+uaZ4Nz1nX5/pWEN39CI7PfJR83ZJFLVWcxeO4fZjPaAnotpX2D3rsM8iLDb157gw2PPlcluRyVgoXyvp8wrmPCbi6bVyVuKyDly6jOq7sJ6ejY/KRyjYdpYvk7DMmdw7+aE1ScPz0TJpeUP8AQHYb837MJqxaaMcRx50vWPpMeb+XSTYdgvr1lOkU41C/PAE4TA2m962lk1aKV/538v/02jqFNXg4n7PDx/mrrUQTRoQ58fNQeia361FOQ3FZjhk6C5S2e3K75fuNyXxv7xXCOdS9xrLj+9SfCXZwxRYqG3kkQFXBG2BhXCxLAAcABjwP2qPTxwDrm9sxJGPZiu5V2d4mQzlH+5QpABwAdABYMZch/EEwd4AZrD+gX4X2ohqDBsPXCwElX77eypdvtwRwAOALvwzsGgBwgO0L/gZ8nS3ZtwB4gN92Sl8V/gMAGPi5+34n3+/veZ4F4OPBGLvYFoLnbLRjU8kDOBrsdmCcwzXgZ47GYwVxTGYync85nn/+6y9y+/1evj88otcqWdoel2tZorULfQw70yYAh+6/pGO5R/xcraBL93MB4EDswPeFtogISQa2L9XWEQpY1RaJeWsamDPGD/B52w8aqlHgjYPhki0LOqS2M77XIa7cRwFU1xW3ifuZe5XPrC3s6v80Rmqx0fRmabPzNcokjO8R31NawKD3wkXBOuHMQHVcOe3fRrGhqpYqtl/NdZz3+Ey+z2lzjHWUuh5nh9NTmQ6H8vH6Uv7w4YN8vL6Qj1cX0nt9EXB5jnpnMgBqOR30LXbshsQ0DZ/K9R7OBWwZEoCUJtiJicPbmGJO0HoRLZTsnAQAhzLXqR5B+1z8Tv2h6jTFsEv78ZpjQ73Yskdj6Z5k8riOgjeszagDOMyue8sf1dvBdzOHQR9H2/eqD51ZO/gaQWAqM75nYoxK7YXGS6L/Rn8rthOx9i96hsrMeeq/6/yqLrSCKzKQ6BmDLDk2hy7PDpbic9lG0v0IoE1SqNZGxW2L+bLObu3FXRVDKp6JI6EPq4qMYHUKgwJ6CNRqMHBwH4bndgaOT//hv8jo0x8stuUh5bwXy3h64QiYfUgUOBZ8y/X+OWazpwI6X/D4d3cc3PdolhnXMcU6dwBJal/lWL6ge+StJE3j0x2x9pZebL0Wr3goX1Lv0zgnyf+wD3XpxZZ+i/fsGl88d6X4rZ9X9hNBMaqYmaFsHx+bg2OSdGiO6ve6bFmXzTo2Py37Uq9LyxbuvVYuemEJXMemODN1ihf05bOBHhPMdifbEvOPduL2c0Pw0+vzrp85WnMf4wt5fjOTUJ6T8tvxqF3LY3320bh7ABUWMdV4DqWku5SHG0Z9Bm0c7Lz92notjd11SbrMfs7PZaalT9zfUf/dLkI3Ma6Bn//Lf9M+9jhQiIe77Wvt/S5d2CWPUeb35z+C9/IVWjqmfo1jBAPHsY2b8jgu7pyrMEFmyB3EUVQHp4O1IyJNENyZ1pnqTnlq1ig54vUGiGj2OOktY3JIAf2IwknzZfK9fy9PjlmFtQE3MhVaZIzIB98I4uAhMsxx/dxuOFwBtBY3KUVLdnifu3K8nDU7gGdJcCWQD96xQsqDHObgmUPL5yN4I1MRFxuM6xgPDeYsUZx8A2bH0cdlImJykikLWUVnx5WjMpz29jFxN1m0yEqd1vPDo4pkUhNFbLg8FsX4jLnfFsjdl0fbU3bt/E8GcoS3dDc2DkLHHKdjDs4xQ991/S4jfkg2k4x2HOha61rvC98L9bXSeBznU2zcOpxvCezaNPka18lJ00n68fhdPzC0w85dzh9ez/H9sp2VH8lLPVkGG+p5epM+K6OH0Xp0bqfjjm7JnAAAB5KXXKNEw9luoRIBHNvtholAJuXAwAEq2uVS1uulbFb4FyCONdk3yMCBJCUpjy0554dZ/9cOkEwMWTsVpWzXqt8awBFlB0uNwB4O5khsrTbOwAEAx5PcLR7IwkEGjsfcQgVBNRzutU2HVjelqmEmifLfZAeoABx+0FJ/0UAcASCZwJJskRCAkwHAkeUtMib4AdjoZf1A7HocwBJWHph0G2BDt2gDwBGcMARqkq3qAHAk2YzVIUZKa1mjXP1jkljum6r1hukOv+8eA0fRTiUGjbVyI+1hvqXB1Vq3qtkyReIUpsYuEDcL5MbBi06BqsZV7+OgbgI4UnIv7hkklnMyKCZeOAcePLK5OwFgxo0CgDmJFtYjEvpMKj8loEZ9J008uC3TpdbDiv+X5jWthbp/6XV7KF0jDbeka1hwI6nJqjcL91kKapW6I963dny9urS1VmplEeC0VkOnYI1RZhuy3Ly8yODkVCYAZEwmcjU/5++jPlqOrMniAGadh6cneVxvyB4hZyJjtFo5P2dCGvO+fHiUxf0jwRfDk1N5f34uP79/J//rP/6j/OkPn+UjWCUuwNAw1UpGsl1on/Dl04NsFwugB+QEgIAt2njs5HULpooNQQ4EUfVOmfwHQOAM+xLPtn2VDQLdT09M5j8+Pmrrk9NT6lowHyiIQivBCJbYbRXA8fIsk/O5zJAEGI0JYvO9Bb2I/yIojNTc261MZ1MG4alntxuyb2xXK9ltAOBAMl6pvMm0AH33goCksiYg8IuKUIwTDByouAR4Y/f6IoPxVMbTmdx8/ihXH97L5OpChrOpnLFtCnqyj+xcbUk6tB5BKy1UgBJEspbn7ZYADiQhFouFzgcq2Pp968N+vhdoBPPGqcXHAJrZbXbycH/P77I9zGaTgpsaOETV2AmTCmC4wHoAdHBxeSVTtMbp9QRAAewmAA/QmqYHAIezSRg7h4NZCJpBJV2vz/UdDMdkolCgxElqFQOWlq2xcGw3SLSg3cmDfL/7rgCOv/0q93dP8viwkOcd2pog8PlCxpTLq0u5uJjL+fmU6wZ7iQo//CDxgy2+eARYBSBD2BC06QKOSJk1vJ80bSYCmKyYw/vbDPKoKk8xTwh2Ym6UTaSvQWTMG6+74XriNWU1GbINDfYH5hnAkx4AlQArWXIEICb6PiGZwt8dWGLJL2XWUqAOAJrOCsIgLNVSdgSd2lpVsKMng31O9Nb53lnXaMC7sBExahIMgt42BEZdEUajET9vYER9KZ+FqL+rxPlbA2qm4ZOOT62oLKDv1LCZItZ8WKdjL56tDIwUIPYA4FCTUvrArYAldXzF1Fk/6zGfM/q6mmwy38UCbTUopD7fpPoq9/WrtfQzX3waBaeaXSWAQM/r/tkM4DCb48mQZEOVmt1b/KRgHZME+U6lRXTbatJh463jD7HCtLThBtgkUCley5L3RUA4nPHDkTkmzin/1XHa/26d+XRpzA8q4kfmS8S94n6BxX/ol3mg0arfs5+JBJnNv1Gu004yaaNAuNpPiHuSK7QXz0LrrJAAi4Ubrb0b2gdx50I+mvCD/GUHSMd/X15hs9sAjnhbH68/mv6ta5Z0mn3hLedyDeJ6IZGCOOjqe3FOYKnQedcKc/xH8HcMxMaxmIz4+KIPqonV/FRRlOxpLC8XY42WwDf5SHu58vFdNupiKP6NVgwWX6PHGhk4EoBD9a+feTwBS61vbIH4LuYgAjgyAwcAHEtZLNfKKkGWDrWb8MP8IID5oP9kcTMkZfUcCJBlX8ajgbZPmY5lOh7JfD6VqwsFcGAPA7wBkCQY2JYrAD3BXqEsIavNVr7dPcq379/l2913tuVbLVYsqAAoAwwbaAUI4AZ8JxRIYF6gP9AODmBgtFsB2AMtBZ/Mt3pAW8GHR1mzfYr6BNp+T48n8EORXEfbNtxrNp/Rd4SvCbDr+cUlfesvX7/Jv375jf+eDgfyenoqD4sVGUvQRoW+FlgXcKR3IBz3syPvFUlOGSXr2RnlVkE4O22NFwAFbq+ZnGdFvQJI3cdNsuSgEGNAcNBobJ3i2pPFIKdndobScUYwVQG+D8lffAoMDtEW7dmlBkBDn8HZKjOAMfoi+0mNQoGHfV3q4zhX+D3alQTg6ADD1bqp0Kd+nLRh1PqoPtvFa3G/vmK/GHuC6Wow0QHkNDw7k5uLc/n8/p18fncln95dyfDkRIanJwrg4N52PVNXCSfrGIolXLa0oMQZBPH8bGPr+sIAQRBF9ZdzSyFlpXN2Opz3crueYk4T5sCZISweY/6rt0ciMw8BRwqc8IIVhgIMiOCvQXewaIlsr9aSyXSlp9einBUg6KKFsM6N40kjg43Hpbj3MCdeREQmR30WH2e8vrOCqH+iYAi22TWZcpA8owds0agxNz0vKKgF50zs39Q6JgGqMriLNtB8v8I9UXTbHrOVSwH9ZDsnZH+MSA4Dcx9voaLPrvf//J/+q4wNwFHERHRmU96lMIJFfsT8vJAdS7GesElarx3LqfkauqeZ5qny55JdtzVJPlenbqqAch0+SMuF8qfdTwba2obskQfLW5nDQzq1dd9D+idpiJa/2jEHURf794/lZOpxNZ8hO9cHPcs8J3WR8H6yuLY5Xety7AxWP3PL/4+yFO/z1nxSLYvdMlS+0zX28nTqgh/8djcbKffjOdAMItV2hzkXWJwRi/h2jpd67LQEXWdbHuVxP+5ZxqtL3eF6xXR3iiXUJAP6OT8naN7JZKU6+1KWoBTTQc9jvMGsKprVwBum15LgFyudIsP51e7c5qH1TT5OlQP1+cixjAza4DKZLxD1mMfH+VoA5LTuX/tILZk+pH+SXTmgF7v8wOaZ+k0Ajr1JMlWbFJgjiS3xwECgVwajiqsM0sTN3lKePtDOgE/YGC0AR70Baqepa2FqZd2lcNL3PQdjDj/u41WMBR1r7GMXWDkcUad+RQ4G1YdOH0cpdH6ozYeAQ8pY58Cq1xqsIfWztgItLeOt9K/mYFbVx6kSyBNfXtFOHWBefdESJCtPRX+7kxMUBO7lCfNk0MrA1qGN/1aD1TLCcR3K+SpboLTun2TSKt9VgZYm5JD8dSmF1v455ix0zUGX0a2f5/cY3GMymvR+x9zURrw+oB/TLceuX8t9vS+Oyc9b575lCFSscx+BKDMON+l0Rhrz1ZKZ9FpKXFSr60HvA5vosDNXtmFQAAdaBxwGcMjrTsRaqCDBiZ8E4FhrhQMBHKuVrFdL2WxWBHEgoaUADoA99KCvakGD1KQ8tYOpt07xdimkabd2Kkj86AEz60gO2rYoARzOwIEqaLZQAYBjIXdk4XhILBzKwLFgywAHcKhc5koHgDeQoOXYGIDC+6+WZFZXw+2WLkmm+awZN2rApAcboSezzs5Jd+oeBME9OOuHYEYOjRmE1QdqYxQo52OyX+01JXiw90Oghvf9ewEcjgqOB9cqwF5nDpLucvaN0NNWfbIyCJz2E5MBbj+8EtWf2xJZHqAOSYVs63WOWz5HZuBwQXKiaiR6LaFo8xtTNk7ZrWuXe9fzGWwsPDZUgTHF1mhlFj9rnKDRbpf9t61q1ClmE3I59ERP6GRdf/dvjwM4/PPKdODyE3ArJlt5jrOc2acbB+Sse4yxpaGn8nraKhO5wcgvGTZOnl9kcHpG1o2r+UxuLi5lPBhK/+xMHp8eyb6B/QsWDPTlBtAAe3UyHsvV+YWcgd0DLBQPC4I4BicnMu715afLC1aC/S//0z/IHz9/kvfvrmV+PmeLDSSze/0BA8vQbSsAOFYLgjcE1X+bHVuAINGNPuAIvrONQ/9M+iNl3yAADPK9eSH7xfJxIYvFE3+gu0Cl7S0rHMDBBMNmw6rQLZIu8irn11dyeX1F8ICzUmBeCeDwADiryHbJL0W7FVxbde5KtkvVvQBz4D/VY95zWivuUJ2ISivcFaxFjwCcgCFjuWZgHsCOMVqQXFzI9U8f5fLjOxldzGUwnUgPDBx90IT3tbqJ1XfKwLEGwGK5NAYQtROwAWgpgyQFfjBfABFcXV/L+fm8DNAiyZcYOF5lu94xgQEAx8PDg6xJDf5MEIC25NAKONLbgxL5+ZVgHLCSnJ9fskUL+pMAwIEfjH00HZOBozcYpHYcDACzOlaTErCNYFYhrfhgxB/HGIBVhD8bm2+AFcE8slrJw8O9fL+9YwuVL7/+RvDG09NKEOf2ZAoqaK+vr2U2R/uYIRmt8P0BAIu9M006vLySrQRtVPAfvrtDT3oCfnZuMBRIwRYoGnAFCxXehz1kqNZ6heMabk8h77r+p0ygIkmkLDE7AqAA3kDiSSnaR7o/MNegvQZ4gwAOA2EYKwZkSVuouB1VwJC3OvGEjLZbsQpKByJ6htKryJH7YbWl2cHQNiPq9sRKE3rd750nD/iqHmjIfmWzSdWeLkz6sgNId8gHq99jorG4TrA2wS6qjSxLDOmb7OnYzGyRARyencm+QARw7I0pAn/UmCQb7f6Mmsj2Gcnf2/PH4UgZu6W5LFWxSWlbzFXM/lWwy7RgAZSRQmfMdOt4E0tWOL87w0+2+oa7DPPINXE6b0/Q0P/S/vD+3yEAh1nYNEeReaP0PWLwsOXblIDYdG9L4us8mv8EZrBol0PbM/pBla8V14cJ0Lg2wXdM8+zrHQEc4XO+n9ynU1nJCXmMEzBHB1+oXssADn+26Ee4L1j6iHqOSQmOKhG8fx311QqZib5x9XvcUtF3dNBpff3W/vFlSe63J88ae6YVz/GxRpHPwcwggXZuScFRu48CODRZp9eyIq0kA8YEGP7OfqOtSZClOnek7mssHMpyTDkqgCOBnaFxXnL5igCOJBcVgMNjcRZ+4ij8TIXzpBpp+NkVgMOAt7GFypMBONa7neAHYFgAOJyem0UHBoLRqnrIruqL4aAno0FfZpOxzCYjA3BM5OoCrU2UQYttyoZD+nhg2ABbGu4B1iywfH1/WpHhAuwZ9/cP8vD9QW3vaCQ3V9dyPp9zWZW9bEE/Af+BQQufAXgDLVcQz8V17+7u5O77d/n+/Z7ATyb24TOAhY5t1hQgin8B3gToeXZxTkYP+BHwhQHgAOjlcbmUf/qXv8pff/kVPdfk5fREFmw3s5U1wMZkxtCkMOGupo8SgMNbG3E5FMQBOwf2EfjRCaRT7V0FeOrZn21XDLCaks8BtMSksvm2bgvjiZHsYiY/EbKlusTPb647czwB96oBHHE/Fjo4KosKwFG91dHaxA+K1lKz0UqlpbdqPycycOh996uB62fgPKgDUvxX67NWHFN1t4Lz/D+yLQD8AjkFy5+8yuVsIh+vr+Tzu2v5/P5aJv2+THpnMsKZCDGWZKMMIGEslllNOhslHFzTNxQ4xGfgg+qeh7dLP8p8DLKgEPT2yvOCypECNxD30T0Jv1vbWNI+mk+TQGN+jPc1MZCjttsNIGWcRej3asxI/1O/CXPnDD5+fvBWPxr7chYl5++w1bMJSEVFAbSc44TOSFLmDnT1NV7pAA7/F9/1Ik5t6ZLZ7LJMhRYqBhRk6xecGTAuA3BoCxUdv7NguE+u+zGc9q3Svaw/yUBUPcCYz+/r4DbE4Jb7AA5t9+JzVGGSze5Z216zOx5N+vk//V8y/vRHWyvCUuwnz15OwIbEaEpz6mvmseV71Zu+w7c45jtzFNGGNq5b6yG3jS1d5dfbOx8d8ePL2x7wRX0m08YtVj9dphX37nq0OEeH49plDHE/nnhYv8W5rn9vja35DAXDYe0txauU89KlW+u1fcscHRARvhXlae9s9gY5PbYef+/a+rg7Mm5Jn7rdVvk2LZtseWSSy7a9fk48Q4y5xr1Sy03reepYctxXprkPLkPX92PRyZ5MJABHKUeqfEx3cfI8RmA+f2oj096LPyLrLXlpPWgNPssyk/Vr17XiusQzQble3Xurte9ba9h1f9eNXfNyaNwuR/Ezb2PgOKCAS4GHC+tABO8D55VzJdo4PkDX4dQ/U09QaxH84eoJisbkkII+pBg6BesIgCNWwmTkbE5YZCSWBhncOEZHKCpZf+64kPmgUCeo9g1KBpfsoyRd6RwSrHj/pBC7AByGXo7VJRxh2hsV0i287koqKxl7xQ7P+ZqVsjlmXQ4EUZqK4kBSvNzI/98BOFqyWCvjrsNRlKXW8x5zStKah3l5q8F9y7WPXasef70f6vEdcly6dEHLof17nYbWPeI87M3J7wBw1Pv2mKHRmNseNUk4T3QbsagrajnK6Qn9Pg5kk8mMvx9i4CCA4xlVv5rgxE9uobKVFSuElCbWGThI/YqqZAA4rOJcS+5y5VgTwOGVuwWAA4GYTNme5tMSGArgQBBuI+sNqqrW8gQAx1IBHN8Xj/INDBxPgYED4JJUyaxVBNqn9JStEQjgSMEnDdoZYTvnC/PsdJbR5iXARqAI1nYRGiSgHSGQoUb9ejC7DeBwukivnH9Ff4EKwJHlTA9aSgNr/5n/lGg0rVqqy5n1pI3KqrIm+PW7fILkb8Q2LhHpzDEEwKgBSdxmZnk1cGACcLhx2pd79yG8ktv/dvvuey36HjGZ4s+kQ7NGHtZH1+c3HSwovxG0kX8vp9kCEzEm4AwcHQAOZYAuaU81pa+JF4zMK8jUZVd/zsogdQ9bkESHadVKTQYOHS3YRGKV9gmiacGfLA8b5XudfpdeIUdDayVkqHGv/tF4+ytpd8F4ITsFcICW+ubiQj5eX7OSEQGh326/8QeVlEsE4FBVRIaJE5mOETy/YNuNCe0KHgAAIABJREFU3QoMGAtZPS5k0uvJfDhkL+Y/fvwg/+4f/kF+/vRRrq/QA3wm4+lUer2BnJ71GHjc7TayWTzKbo0WKs/yut3Ky3rDoDPmegsQBwAEAG0MetIfggHhTFt+7F4I9lAAxxMrL6ETEdwinTZYH9DGhO0vVEbABIQAPgLG0juT63c3cvPhvalKdWKhl9BzmQAOJBrw7MZCgWsDpIBrLxaP2rIFIIcNWnpsU+LKj3BotYHAHcAXCMopA4cCONA7fbFYKYBDXmWOJMLNjVz99EHO39/IYD6V/nQi/TEANX2OCfOCecP6vew2vP8WY9js5GWrlZaoLEX7EwdwYKxIGlxeXcn8fJYSrZ5cBYCDwVokClYbWS/Xcm8ADgAaEJRFooPAmd4pqwCR3CAA6kVkMp1wTmbzc7KeQDegVQ/aqPRBFT6bsj0NWETQfgfvg3UDcwH9jAAu+sYrrfhEeoOhnJ0NCHYBUGUDhpPlUucYNs6YYQBSuf/+Xe5ub+Xb12/y9bdv8vS4kuVy7bgv6hhUvr57907Gk5H0+2e0pwDeDId9ygnWCjICGYbtBJiE1as7a7VjYEiNVyurAQPVVmkIAAeTWtZuxLUmgRtmV7H/WEW33ZKmHeAPoESQGML4UOE7GU8U9GGMG/7vWV+r7WgnCdpQNpcYDC6q+/gZraql7jXGlMTGEAEcbC+kgXdUKjIQbPepz4v8O1A+N33UfwMAR9v3jcq9rLbd87sOAZ7N96ptX/tcHc9oWcuWQZJQgRSpo5072kypAziijq/9X9qTwMCBr7ovc+i8Hm1IMRcVK1bNCBE/WyfckPiL13Vbyf1q0bxk4x2gauNPDBD2tzNwwEqdJQKYHD5kUjL0Y9ckkfWG92Capcf3fJYIcrA3m3IbZKK2+8XZiCagZP1L/pL5U9F/orn3+YhBzgR22QeM4PNkkArJ8uTPmA9Z2PsGgCPPvfp4yQ+GXTAGDugr+Pzc13avFoCjntM4lvQefZf9Apn2eXt/r9ZzXsxhAC6Ucl5ep0vO8z5y8MTh+E8h93tg5hh4N9hEYETNFf86tgjC4DhUIJKvqDgW/SyB4gSS5+vqvICDLsscX6uUGpOjlb/qc+rMNXr/oI8an/e4mp+NnIGDr+sEpzvXuoetxxzAwb1s7WKSDRGyiwF0u1iv5Wm9JkAV4ITHJ4CAlYEDfiR+8FnYTp4DUOhGNg5N7EJee9ZWE0Ma9s9k1O/JlOCNoYxHQ5nPpnJ9eS5jMLIBJAEAx2iUzspgEMM5+bTfl+dXkacVWteh5cmj3N19l9uvt9y7sJPvr2/k6uKS9heTCAAHks+YA7wPEAfAGwCCwqZDTn/7+pt8/fZNbm/vWFCB9dnu0EZiR78TgBOyfOFZzs7IFHIOwMl4TBtO9o/zcwJ7kZb/b//jL/JPf/kXeT49ld0J2sup70uwCwEvO/WZeNy0tU4gfTt/uN0BWBMJZSJrsl1JZ2KTeyTllXVT/Ttn11S2h3wGcfAGfYrQtkFvp4nj3GZNRSj2dt8HcGQZx5gADG+dcWq7vG/rMwNHfC/qpQzgq/QSGA+MhaClW+K9C7sdWr4cs8t7ugZD2MfQ7YEz2/EyZVHU9xA7URYExIbIWPi8lfl4JNfncwI4fn5/I+dgqgEwGvsD8RYSV3rM2+yCxV00WOStnXIBqtoMgChwP43bOIBD4wDmF/IcD/0GIBPOCM+JjQM+72oJUBUA4coQmwAcqUVbZn+iDwAwdPCH2A7FmGKxH93/TTrtRRkqhjw/6PlNQXUKoqAdNOCHM3Mk4ENI3kdf2uN7lAVjhmUsyoAMLjcKkvTn1udzW8t7nxoAPrWHiuzZCrB2YBw/j3ECLI65sfnk+1YAqwAObZDq47EoTvLP7PHLLRNAuEnXhgJKl3m0trUFStfXoJzuN86LmQqXVbc/CeBKAKnqhs8EcKCFCmesdKzrTe2J0QwZzW5IBaE+pjO6fIYuXRH9kr1hhZxJ9Gda34k+aD2Gt+sM01dVpr2ll7IWLj8czxit59nXp/n7h8ZZX7frPl3XaJ/x2iNs2oA3AjgypGm/hV7XfLRk6i1ydGh+3yKnh+Skax6P2ceWnPtrlaSEj2b/Wa+f2Tby72Xs1PfDW+agS3a69lGcl3pfHSr+Ts9puj3a8PqMWM59YClND2Sz5Y55Oky7PuPoNX6cdNQ+RObY3v/h/VqB7ypln/Vs60xRkT9E39DPJcd0Rmu8b32GdIY9iqmoniqc2Qpd+HsYOPwWafCGOHbEegIipN7rhyoh8oC7lIkLezQkrYk7JrSHjFSXMWuO6QCAo0CJOs1ZcBrUScqBDnfIUlCiopWN4yoNaa5cSmNMlbT6pOXG9fYuJZ1cS1nHjddprAz57vfIiSt2pytoehKizauHObqMkI20N6UCU4WhOsmpfpyy59h2a2+Et3yrfaAoAyWu7FV/HU566+jdif1xBo56DdqBpHbVWmst6zk4pJi6nI9jTknL2L7FWXirI9W6fte8xOc95mR1OQmHdFO9h47Jz958/04AR9d6NnXaAQDHvgnu3kP1fGjcNe8DHCon07nu9AMtVN4M4CALhzNwdAM4vAIPAAg/eCIJ6gdgr74BwMSrhknN6LqaB8W8R3k4f97KZodg3YZJUQTp7pdP8n2JNiqPZOC4A7390xNfXxqAw0Gq8RDMiiEmjXAw9qIuhTB45R8/H3rd1s6GB5yizdDfraLVq0mYVFBb4+9hMaizQ7WiVx+g8h/gEg9uFHot5c3NyY2iYYGawj4H0ICp+xy0CuMzzV5UEBWXDtWNKktZxqIjTXmsgAqaTAmVGHZhBpeLkooc7Ep7t+ibnHWrM0/ppZKHm2xUtoP6ZP6f13W+epWtASfSNRKAww8LCCohdFRVAOQLJnwEnWi0VPGA9h4DRxkQV/ANgthIUPmTGKDDHssBHQ7i4PwGvyVWV+WchFZxq6iUNcQJM+bYsSIg4pTV9nAcU57bYibpDORKZf2GJTP4uwauEBSyEBt7KJ+8PLOFChgzLsG+cX4h76+ueABB8PrL7Tf59fYbwRsIyjOgC1raszMmnK8vLuXkGS1MVrIhE8RKZsOBXIwn8vndjfzp00f5n//8J/npw3v2KkcPcCT75QS1Yuj5C2aLjWyXT/K8XsjrFm1TwMCxteDbqbIggJIaQWYExAdIXjNSpoAPJARANQ32BAS4X5CA12AZkvMInCNZ7i1UoKvuHx6obwAuuLi6lPOrS2VroAxgjpWtyG3FFlWQq5X0BgoKAdCgP+gTJAEQx8tqQ/YNrXJE4FuTarhC/xTtVMD0gGDcKStOEcxEX/glqb7XGgw9OZGrDx/k+uNPcvHhRqY3V9KbjaU/GXOcpKcGowzZlbbyvAVgZE32DbRved29EMTB1imPT2wrAkALQHOk7p7NyIAymY4tSczGRWTfwMOT4WmLliwrWS9WrFBFAgQgBvyHxAhsBnQN5hjrRg/uBDZtyrYyYJcCGweYNwCOOUX7lMlYRrMJARxIsCAwqOwbqpsxVQAbgHmCveEnYznt9eXktGfysZXt4slAKlsCOFBdi9YuYMxQAMcdWTiQlFkuECjekN0Dckyq8umU1bPDERI9J2SMAQAF7BtIsCgo5pnXhc3AM2FawDCCBAiu5QxKrBYF+AT9vCm/kDnTp95LPthWBpJTZSIAmQAt7RjYhGwSvIH5m4xZoQughtIn4wfsG/YvWDTQPsUAHGq7Fcyhfbvzv7mKMNtwMqKEoKwH4qnbKa9emWiAyqjrUxJdwU0ewNVzm+mkkGivfS//O529XD/lsu7ytOABl/RF131JMTdaMuh+TdZlz3HzF3LiSO1aMuJllVEC5+UzpV8h+dTB3ilADPYpjjXoa7Ot0R/3uYtJVbUp5Tn2UNI9PmYKHDlxCIE7ZhfygbNaHvcFyoQaZJyasEroEqiYZs3OockGWoEKW0p4AkgrPf07TDlUa+MAjiQfHQCO6E1727DaN4kP1wrSuU6PfhLH5jJnFbq0zYFxRT9vgFhfnxTTs9JhvXiyG7qOZULd7+/VwDox0ScqWRbS+94yJTyg7l29d/Z7AVY0KnZN7+gP5IBjie1788WSB9kBftK2OG8EcBS9ZMLz2FywvbD7ThYcjsUtvombZ6+uA1lWDWH+NaTqymUPFuGxobB8yWtq+Ft6IdcX7ke7n6Dg3LTeLN7SZK0GdRXcoXvU9pZjfg3QYQukwOB6l8aWExUwwxkXkkzXuqsK1BYgDmuhktoUO7jPwGOuo3Qv6TMTfOiBarJKOwgQAI4dgRkLMJ3BThPcv0otVNAyjowSL8pERlD/qwIiOQZFVtOmwT57O4RB74wgjgjgmE3HbKEyBrtX71R9s+FQ25S9vMr3798JkkXSF2eM1e5ZnuDbPD7RZwDoEyBMPCPY5C7mYPOADQbIE0BRtH9AaxQFlFxeXsjV9RVbrQCM6gwc+PcRAGKcceGD7Z5l0IOvOCBgjW1UDMAxnc/oI2FMo9GYtn8A1rHhUP77//iL/N9/+RdZgJUORRjww19eFcQBsCiYuzBPzqxJ4LjJXWqlYq0PdLurpBmAw3VPTIqT3QAt/ww0Sl1sBXTa2k71YA3g4C7gmdHzvM64HDZo+FVlOtsanqyCrkw6wQyFy/+x2FNsoVLocdNjsXhAX8o7i3bVfNBy3+s2j6pmbz+a3j4WA6vtUTwjVlu8+LMZk/N2oqaHyBhobR4V0L2Vcb8vF9Ox/GQsHNfzqVxOJzI6O0kAjjMyxSlLoAJ81a/TOAIAQqbrPXaCLkS0IQrgIIDZ/HiCgjFdzgJkPhXmhf4z2laShQNgc7Tk1EIegE687VQwm2bOXvV6AIp4AQ70jbFwpFa/BmJO8QwC4ZQxhwyy4cztMTBtAZRBjTjn8X/2HBi33kfnx31c1ciZpY4gD2sdg/G7nspAytz23QEcGXANQIee2XWdFeaQdK3ZaxYq6DvKvEOwkQIo0GJRfSArbrJYXfIJPL1kJst9Q40JWSGJt3epBNELkfy8kMAqCcBhAFt36qpov5p/NaoO4Pj0HwHg+DnWrxwS//Rc9Yfqfeg67ejFDnygjpEf2tNRZ+3F2uwe8Xpd8fd6fzf1XMH2G3zEHFwK/vl+1f9eTD3MQbTr9dTEsXXlBlrX/mFdWM1X1N/H9H5irQ+xwPZzqBZw+e96nt8jP2/5bmtuWq91zf2hcXfNVWtcxfWLD6h+i/8V7TQ6wMO+B7rOU60xtMZ7SHbq/bS/v7oOBeFcdwDEEeXO7UDy85MfUHoDYQtWj+hnhLZUHJO/Q3u2az1xTW/dmD+T17NL9nzN6ny7vt4G1B5az7fohFq+a/3YtZe6ZCa+/rsZOPzmelF3WHUyCjACnZJMMRkFqNxALXOln2gZknoCW5MVgxqHFM8xpbAnFAWAI6BCAw1/SghaCxOq1hAoxzWd1rwGb9QKon7WrEgyMKZrPvIcHAdwdAlYU/lWDBx6H7tHctbKWT8k9IVwNhRQrXjeYkjeKl+HjHop51keXe7/3wBwtNY77oN6Lg4phrgvugzHMWXUuv4xx+eoUxIm/di16jXoGm+XAxnXt2VUuubomF7oum7rHrUOK9azA8ARkcYOYnqL3B8dt1W5FePvVr+qg1NwMCbEQyRxD8DRY99bfvfvBHCQUnVdtlABlf8GlckNBg6cAfTw6vSRemhntUxMNAUGDq+kKViT0KfT9LUmXkF/6wCOtTyulvJgAI7b5SPBGwRwLJ7YWmWJxNsGrCJGJRyoWVnVSwCHBgJIL23UuWojHMmvB9as63NwOAae1IZoglCrGiwB506oUcar4+It7RTAQWfIozcYD9lBvIWKRWQt5k4rn4JClbC4/1QAE2NwXyOylEsLrDtbB4/0lb7PcumBL3v2NAa1pXFu9LpaXa33sZ/q0OPnRAI40mNkB5B71wI0nB8LXKh9s8nwZMbe4bL8fGl/LMTCQIQdtIylItkSD1olp9JbnWQ5yLowRgwVkJIeGyV4LgeWZ9EKNUs0JQCHtx1iKCsxcrhHV4A3VBhTwk1ZODygr458BMWcVgCOUjdnukx9PQeM+HyWBPNnLe1D5KrBJ2yf6IZl8JqUrEgAs4L6mWwgp68v0j8RmQ4Gcj0/l+vzC7JwAAiBHt9/I4DjlhWAAB74QQH6YTZB9SMAHC+yflrKbrVim4sLtFaZTeXnD+8J4PjHP/9RPtzcyBzgDbAMTCaMH4FZg3rkeUPwxm69lNftRsEbO4xPfafnVwSxRc4QDB9oCw/kol4Q+F9v5XUJAMeSDBzsDR4oagmaQNsKaymF5wKAAxWYffQ1R0uX85lMZjP2GNeEvcqDJho1WLZj8HEpg9GQDBEEAvTO5Pv3O1k8PpIxBKAAIMMQiEZbEY1hoS91j8F873mMAD+qQjG/qEZboV0Mtt3ZqXz4+Q/y/uefZfbuSsZXF3I6GUpvMpLhZMIKLoBl2A4GuncD4MaC4I0d6LufX2WHa6PC9Pu93H675TpCPM/n53JxeUkGCowdyTi8cYqKMmPeAHhjC8pugGEeF2yf8vS0sMr4M6P9PpMdWKG4blutKjvry3Q2I4BjMASwZchnOemfSW80kMF4JMPphMkVgDgAVsEcs/2KUx4zmTEhMAYtVNhqBmAXMGXAbgCcs1ywyhDPCmAKQCoYIwAc3+/u5AGAk3tU3G5kDUDN8wsDzkiQELwynwsCvxrsVSYfBwg+A/hjVYFunwjgYHDfIE+Ye7RMYUuVLXt5s1WZ9X0l3JBB8BMmdwDw8T0KhhW2WVljXFqZB3DRaDhK45uMRzJiJbGCLiKIA5V4BIJA8MFU5axZvW4WDrYo87OHBdwpZ6bLtVWZBfCN8cnPRSnpAbuM5w+2yD/jvkBNtV77efUZJn8/t4VUXypX7LZ8RdeHrbNH+/PZ0rR82ax7g+7M5rHpY0TdqzZaX2n5I94gTD9hvXMjUCCAXwoAR8XAoWfiRsmuDSYSffia+Fwq8wqsjqWeG1GnrnMDK7eb53MkSTJrmU2AzYGzNOQWqDF5qKmKTJ2e5s0qmtP9PDHChFGQkwAu4H4LoCGuZwU+qGU1yk4dT8gxgZyITK/ZGlPWHZhiYEatWLa5ctc/JCbTfbgI2f+L9+O4TJhacQzvJdU80wbflnKU2uXprjo1YBa/S2cw+6nFmaix/+K+ifT9ce6a50urVPb5dvn170V59/3TdU7117vO6VFG844vfcM43vo6res6u0Hau6li2IOzmUUjAjpqPaD+ZtJumkRIPbSVkSODtcr2gHvjDOfT+j7KilT6/lnuyrNPAd5ge41nAjJZxY/xBl3v10h2gW5pAGfZHogADthHMnCgzSd+DMAB5guwbyzXG9kALAkAx3pNsIeLJdvUGVsaGTXY3kzPrWhD0u+dZgDHeMB2KhfzKQEcsO0Ab4CZA4wSsGHfvt0SWAEQpwCU8QIWDjCwPcrdNwA4bgmmRYIZ/ux8MqU9hq+CHmx4He8rM8gLAbCXVxcEg+JzD/RBHslWBsAr/l2vcS5+lUGvJ8NBn9saaVgywoEhZDqW4Uh9IQJOAOI4P5fZxYX83wBw/NM/k73yEcwhvb48y6mBYhTAAWakHVve6YZVAIezTJouwjqBgMABHDbBSdeDecLByowLKEiUxQq2/gXzsQM4UgsVPSPT9hjDp+/D8lwSko4eETcd6GBpP+epjjD9GHRRK25T7A3aAI1NpDGY3ar9mZYPUegyO4u7yY7mZM9OGpDhkD6p/RLVwW0Gjqi7unQaAQRsoWPrjDMBwUpox/fMM9Hg7FQmg4F8vDqXTzdX8v7qQt6dz2UMgJMxcEAemZQnIwX8zQzgYBlDAHDg+cCyqLERYzuBP+kxLA8ZmH5yO8xxEWBkbQixlwC2x/7fbLi3AA73OL8zJCYmMIs3eGEOJ86AVJBVnO38TJvsPGNdomAka7/kflqKgZENw+JhzsqRGEBwjMK5webFXw+AWppqgjccwFEmCZNutriTutt2/raiKAV04HtWGOUnEQf5WstjBdmoW5P97NwyMdpMP1+6ned8mukhQMfhSObDsH2Ksx0FqFJieXKItPliev5wBg6N1bhfkiNF2Rp6WMwBHD/9x/8q45/+0GTZqWU/7uXWe62w7CH/oOv69X3e4mvUvkStF2r9d8yviT7p/u8lm3lrfPl+bwdw1HNV66mof1rvuc92eOyHZ71lJ+JrLb1f3jfHy5o+XFLe5bx0Pc8xGfk973fJ5uFxl+D5Y+Pumq89u6KLm+0lf8s7uLyOFdkUMdg280aXTP2o/LTmOen3yq57UemxuWnJc31NvRY/aTOi/75l/G+VjWPjfOsaxvvhms6oVY4jauWMF/DP7J0DKgZzjZOVmvbQXNR68JA+jjqx1o9dc9nlB8bXfzeAwy+mzouH/HMwww/Y/m9USIce+JACiBPX9bl6wqLwHhK+YwJVOtJu0zObhSM3GUwM1dxMlQXnSOdBq0NqAAfuERHjtdHYf/5S8LqUpM5BG8DRMsLHNh83uweeQvUa70HlkCtks3zo0+wdDkJQsN6srlS6HAN//y0OzVs+c+i5m5sqGYOWm6VPk8b+AwwcXQqi2MBVoLlLAXc5CnGuu9bEP9NSPC2npJbX1t/HDPlbDElrvPVY3zIfrc906YFj8nNoPmq53xt/BeDI4zKHjO8bPJKi1o3CjPeqf09rnr5uhruhGLlvXb6L6i0v4bJkvCu0UMWB58PBcz6/0D1vJxxNEQGtj+DVRl5fUH2udJgSW6hstdoXASIEvsoWKgBHtAAcOiup+iAwcJBK0hNBrPjVHrhk49jr05lpEzF2JF7xkwEcK3kCgGO1IAPH7eJR7p4UxJEBHDi4A8ChFYB0PLxqgGOx6l4DcGSaTzsnBn+EsmJVavjdf0okaa4k8sNksiVGGe9V1Vl2VLYKAEein/fQAqowLNBESuH2fxnXER3eGFgOAA5iTDKQwGIVoQrIhNNlxn0LO6EzrByc8sImpmKLDODY27d2FvJWM7rXKKWZBcQiCdmOl6xVkUq8tlnub9S2RP1DBRi0ABw6Tq9sjH6AAiu0QCgmJLIecDBKwqxYmwj1L3SEHgjTCmDvMu79yJOmNqBWTsq7DnE5TEH42Mrc7mHSpNUoVY5p37butx+jrFXPifsT4GPgGQ+uqTq04EoqY9W0mebytFUEAn69E7BDCHsjz8djAjcukegeT+Vp8SRfv93Kt8d7uXt8lPUzgsZodaEtj9DKY4a2FJfX7L0M9g20EXnZbFntdXM+J3jjT59/kj//8Wd5d33Nlito44EfgCXWG+gQVGJtCN54Xi/lZbMmAweACuojnhHAsQMV/AAAjr6c9vSg9bzZyAsYExZrWYOe++lRKwXB1MGgJMAFWsG52wDwgHZPW1mTTWQjk/O5XL27YbId7VlcTpCcZ8AerB+k8e4JGDgWiycG28EggmQBxnB3dytPDw8iBG8oTW/0V/E72tEMAeBAIvX1VRYAHyyUUpwBeQCLAHjo9eQT2Er+9CeZXl/K6HIO3nDpIbE/nSgrBBhHWGkHpo2lbAB8Wa04F5gksG8AxAA2CtCDQ67RmgRVo9fXNzIYode5thABdTo9Uugd9Kxe7xhcRRsRADjAvoH2LnhQVGgiYQEdvcF6YQyvACEMZDgYEQADFg7O5aCvLBH9HgEc/dGILWAAfkHSgq1J2Mtb9SIAN0iwgH0Dlan4jLZYeVVA4nol2wWAKkt5RkXsaiOLp4U8InFyd8f+80icLB4XHDvsIwCOoG9GIgetU87Pz2U8GjPgy3tamwQGvUFNjiQNK22dyv1VqcSfteIN7cQIBnxG1fCacsQKQuxpY78A6MTxb7SjfW3DguTYdqs9wSHvkGvI1BjgjYnuCVT9ggkEFcds++MybCBL2mmCNxQkQnYs9si2ftp1OxVr2agtxww/4AF3B985eIOBaN0v8VzmyXHqKEXpUSHu6awKaHjovJB95hpw5v5QWfZanpPUAYi2POs71dWJ0rk0QIWBVl/B2BUiOCBcoOVTqNzkOVDq7WwjXJ5z5UrlGTjVvM1ljBFEvyXZFLu0j6X2MtzupSI9HwySeh5ft/Y5PhLmXwt7mQEFbtP830Sfbwwemrs10FWickmDNB8MjQB0jVKAyGjq1adRYJy7KslvsxYqSXZaAI4wbyrS3QCONDc1wKOa0/rs6D5pyTynkh9lgjreAJ+xai0ST6hrFuaX4pv/3huj2fO83iGOEZNjlkBSga+AyZ5oSqhVByfnZ7ASZ/16AqBnHaH7XhdJ4xbmozUYOOr5cxnV75cV9tFninNZbtXDNNd7fqvrI9uLtQ9cA0eiX1zvp7CVLRilz51lVWcsL6vrEf2caaAUx3I9kwEzBtgI8u+Vyg4oVJDMPssJr+16OLTsKeYjkbFUAXavog9xtBi8ZaKe5zmzyelWIcifgsQqcz7ONCMnaKumxVcAZwDwi0IDAjjACLZUhkawbyxXW1nhHLtTMC1YOPAfW5KBBcz0BezdAIlY2Da0tDtTEMdsihYqIxmPBgRzoPXfCL5Fv0cGKwIh4XP0+/Lbb1/l/uGRzF9s2Yc2KsuV3N7dy+2tMnfhHA1/ASBbACrP53OZjMf0HQFSBdMXks0474K9DG0AAeAAIBTjhS+A9ikAcHz79o3tRGHvU+L2BO34TgnOBCPHYKhtXujvDEccG8C1lzfX8k///FcycPzt61e5A/BkCDazM1kZqwnmtARw7DNwsM0j9sNZaKESgFuUmcj2SCCngka9NRsSxzWAA/PhLBwW0UzsGyqeZfyljo95NNxlNgM49NylbAzhLOd/qfLVM5BTlLP1pp3HTE+pdcntQTCmsgCFFyowfrVOj/QApgJDPYPuK2cnoL8UQJgt3dKM0fKsXc5Vpy4q3jC/FfGXV9urSTlBDgDg2PFcN+ydyfvLc/l0fUkmjg9XFzLpnfGs16MNzgwUWjzjAA7cd390AAAgAElEQVTd0ZqfMAaJNF6Pu6k/6L6ugoJNBzprlYGDHbCmjH3aTgVnKW1JCXYbgKGNxY56yItSlEWGwDCbKj/vMl4Win+gHyCblE/KsSlCAKfsvKpgCytgUq2uACQDVyRfzsAozsCRWoVYvCXGrVQv6TWT9jf7q+6XXj/ew+VRASQZmMr2ekn03e7qmpj1TW/rsyvoKl3PWyVaTM0LgfySOncx3mSsaGAs8ZBD5Ru5/+e6RJlaFBDs8+IADkpNlRTOUQidn0///v+UUQPA0eVDtHRK2g6R+S/skZZ/8Ja9taerqsSlX6Pe412+eRy7y6pfo/67vrb6F75y7Xb07TNWCVRo+fnltcuZOaa/W/PYdY/WM9Xfb+UGWjHMesx6T7cmyQPZG16+1o8DOA6dYd/ybF1yWL/+lrNylJvWGrRsUNc6d1udLG9Rxp14oLaTe3azOlc27V5j8G/Zr/FavnfiHtL3D9vTQ7Lm34/3yV7IcTv9lmc4qMuC3j2sC9pgEp5Zm+ynpT8VZSKuX02U4H8rgCPvr2N7IurCLr3Qkov6tUP6+pj+/V0Ajn1DlBM+dPysOqL4t6JKPaYkDy1wlzGphTdugi6l+iPKP302OHHRcc4gjpywi33n4qJ4xXSar3DorDfK/hhL6tFDxiXPwT6A4y3z1RJmvuaBjyJwtA/gqOe9JfyH1nNfgZUo4LcYmUPG/JjROOZ0pCR3x25Mm/YHARytQ1LLAWzNTxxKl6MQP/Mj92rN17F7HHN+OmXsgCF8qw54izPVmou2M9WtcluGs2uO9+a7AeBwQ7iv9FMZQOdgjs13l3zsr22p15ORswCtB25b+gq0qefnl7xkwdzAigccytcZwPGyZbIO1PxIZLFCGIGcDX5KBo7NRhk4NggeIRmFKm1WDVUADkva4NCpSaBY7ZtpVEHX75UZuYq3ZOBwAMdmC6rcDOC4X2gLFQI4+K8xcKyVLpf0u96HleOw1ikIIqC62GnoEwjOdJsFq3XyAnCionbLDkkEcOghkjStZOXAj1aHWDeSxI2Az2mjCQtie3WKA3cYdVUAQcqVNw23uZVpfGUSwANOKZgWg2rhAOcB9ARWSkHkCFyoerYX99TzTtINBfgjuL74DFkq9GH8PO5sG0gcOu0qWVKsFy4PEJ7gCAkBvKYmUYMHqpPLicoAjuCEa9kO10YHHhgywlpjDRibTnkRG7gnl2x5NJeBcnqrnvWWMn4MtKDcSwKK7Fc7MygaZS4kdFLmP7GcaOUR/k+f/TQFSbQ90LFDQa4s0Nmyw2rAiDEohLcSE0qujLLwj97XZTglXzX4jkQcAn3oiQz2jcvZVD5eX8tsPCHVMyihf/n1V7lfLeURCXTSNuvYEbRCIB3Viu+vro2BY0EWCtnu5Ho+k3dXF/Lnzz/Jnz5/kp8//yQ3V1cEcDBwPRqxl/eKrBUG4NisCOAAGAFgCLIGcR1PycSAmm8CM8BqQBQM2CZWsluu5flpKevlggwZ0Fk9BOs9KQ2ZexXqRfZgRrUlAoUicnF9Ke9++kjZhF5ASA/rBqAHku2QGVwHiQAE8JerJceOpLsmKJ/l+90tmSBO2HYDRZ7K8KA+vtqJUX8ow36fKwm9/Pj0pP3gF0uOBavbGwzZJuWnP/9ZfvrTH2VydS7D+UxOhn05M9YPspFsAPIrARxg4Hherwng2CzX8v3bLRMTYOAA8ABtTd69fyc3798RvAEZzIAFPggBHJuVMluAyQTPBJAJ6I6R+Oj1+jIej6gs1tuVzheTEgDkTHgPMJOcAmDT10pOrBcBHMMBW8+A8QQ04ZgbJCEUMHXC3utg7QD7BpIbsJEEPjxjTCvZrJayQz96PCfs33KtLWKMZQTgDYA5MHZSNK9hL7V3Pdbr06dPcnFxwQSN7j0HcJwoQASADLSx2e0MZCMaWAYjCVqdsHd1n8FlJJeW6xXtL36H7GC82vakR5vObuEG6tgC5AiwjTF84JlROYgq4el4ypZCSOoAwAItisAuAB2kXodtjj/eDgO6l9c3Fq0IxCTlvAVYDRxJ7RHcIwRaU4DabO+ZtflJoS4L+OqZJoLPTXcFFRZ97ZjwbDtiEfQX2q8kfyjGYtRmuz/F/uMpnqn23/Wb38tDFm5NtD+72TP7RVkU9MvpHFgYcr2rn0GdzQt/52CPAVDtxrxvaqGSkxA+yNSu2e/plN1OK2+2QxOr3uIi23f3u2NAJfmXrOgvvFd/4ERrHt9OoboILvAAXAAlRwCHT2P2IdTGpfxRYjzTvvYECjpTRQJwqAEjA4cNyK/nLVTSShl9OhKL7jvYgplvYimSVBxhvpozkNl0RPlIdjcAf2ufn8EwBzbZ73rD7EMxgW2AT0+8J7BDBESEi/u6EYtpACIH+qT9EwAcLn9Z9nWNNSlkQGfzg5N8popbnWdt2WEeRJ20DXKrC6kPmeYr7A19Nk0Uq2xmZlkFrhaTbaKoPkwpr+rL8PnNNuY8Sdxbpa8Yr2GPnGY2AU1MoDLgxCqWE1uKzbs6wupVheBkuqBNWQTieHrOwS4162L2sdwXDXEoSzx7MDQl9XzK0n5D4ZIyYUSGF9/jWUZyoqw8X+pcp5Op70cD8qSEXhVP87OStsTc2b1NL3oi1BLhmqjU2Xh+8c9q+QF8TW8txhZxbPmxVRAHAJdgHANwdbWW5RrAjq2s8D58ss0m6VpltVIWGdi/fg8t8ADeQLJUpH92ogwcE2Wrmk6GBHDAnqJtAgAc8FMALobt/wIAx/2D2le00hNhCxUAOO7u7tliBX4OWtnBbvbPenJxfq5tTeCHgCVktaC/hPP1YKh+0NXVFUGhAGli38DnAFAEgBH6ddaWBWuEFg3wmcESArsOHwwgTQBeB/D7+n0CbN+9ey//8svf5C9//UX++Zdf5NvdvfRGI5GzHkExS/igYC6AHxKq6BMgK52N4JuBORJtCrXdmwLzw3nR/nYfzG08fQoAb/toX6cyye+GFioAb1Me/ZzoDBxMEIfUhyt51x+6+1NhY8HAYa3H6nIIl2fuMWOeoKYigMMAaBGEmUBnWYdEm23HocI1cRuU/jWlqacP29PuiPj+4Z7IbCVRn8Tcbz7q5bOvgho6vaPmGx5P9Tx8inEkPWb6eQe+llcC82/mM/l4eSGf37+TT9dXMhv0ZEwAB0jcLOlD0I7GX9jrxwyd6/p0jk2AE2Nj40dVG2Qgh3pkOkZry2KsHe5LQaYA5ACAAz60snGAxVXbCiYQGQo5HRRg9k6TVCb7Jutuq8F2AwAXi49Oz4wx55WAc+iO3ilet9iSPaWCONwHNM/Dxs74GFqwGBtrenyLW2WWvMzk4clOnwOymyS2UmNztPt5QVWyrTaJ2af1s7vaTDVYNkZnDzHQtZ4TFISdfXG3QepoaT7Gi2Q1DmI9QwsAR4rjRMYRqncrwKWseM4ESib4XTZE3avuG+Y5/vS/A8CBFipl3KoW+GMx4xhEqmOsug87Nld7y/HVOp587LoxVt36bLxe63laMaD2vPx+AMex+Y7T8taxxu8cu37Xehy7V9d19fUcg+9a1nz9HwNwHI/P5Tsek5OuefLXu+7Vev3Ya3v5k2ovdEUd8zN4nDECgEu2tXRea7BE1s9U76kfmddaJtM5PRTG532bQd8Htnh6qx6X6ms/T/KqUd2+5ZJHdc6xZz8s6+UQ6n2jKrg1Bx4N2ZdXt8c5xhGYsBLjZz6/HdPJKS4Q4+IdMxfHWv/+lsnuuhde/zcBcJSL5YfdzMLBKpZAdRkdyPoBDimI1qLXn+9Sku0FL5MLPyJU/GwIlrUAHKna2p3HEMTCc6tTmqts66okLlBIfnQ//37lR23Y9fnb4I2WgL1F0Dg2c2hcufB7nsDa61Ffbqyu52mtactB2FdMev1DDs0xZ+fvUzxvN67esiAr0f0t3HKWWsaqdsS65iN+zu/2o/usvkaXgsPrXXN8zPH5EeNez8db9MAxx61LFx0bd5dz0nqernGrPrEgZJUsqNdZ7/dvC+BoyYi/lsFJZaDOD7u+51rPhkDS+dW1jpinNfwfbIMDOJSB4wQMHC8AO2wJ4EDFNA+4rBbWSmln4ED7FP0BgEMTXg7g8CM5K+dB45j6nmoAwgEcrPANDBxM9AHEYZ93femHU1LuWhsVBXAsCeJ4XC7kfvkkd/gBgOPpUW6fnuQ7WqggiRoZOJC8YxLKQBw9PWDjMJoT08Gh8qBV7bAk4ENO9EdUqdoR04UpUWIBT2NtZQWEy5H95sfARC9qoA0N4JL/Qb9RJORD8j0Gz0PAWO29BZ+4/PjbE76mr4tAGD5swVMrXM41H3rh9HwhUB91v8smZbJ1wDVf75XUutkhLFqlIEAQDu/ONuUz54d/ezKbTn03BrmzXlF7qVMQs0E6RlZkcbwlgIPTD05XBgO9RYqvSQ50OL7G59sDFs7AkfwuTypwHo3GulZ+6SFj8MEX1fwNZ/Zwvzl9NK+WBrfiUcp3KFcrSF7pT6VoqX1MmzrYxHovXU/ueAKX/xroguAEJM2fdY/hO0hYv77KbNCXd+cX8qef/0CgwWL5ROrpX79+kQUYGXZbVtcA4oC5Q/BpNOjJxXQq7y+v5fQFDBxLZeBYbeTjzTV//vjpJ/n88YN8eHct15ca8EbgmowW0GMI3Fvf5pftWnZoA7VYsIoMAUYCrcCAcNqTkx4qKM/kpOeBqBfZAFiyWsr68Yk04KSkxWfOeupzYU+TYQGtQTbUj0gkPIN5ZNCXi+truf7wnnoMwDLO54vIDiAzADIQrGIkPK8MqiVBg71eLmW9WMlqgeD+inJKZpIewqNWfW6rOUI7jV6f+huJAFBuoyIVLCAAMiAYP0MF5rt3cvPTT3L18YOMzmcynE7lbDyUHhgZDJSCOSELBYEH2kJlyfYiSzl7PpHNYiW//fqr3N19lydUcA6GMp3P5frmRq5vrlO1GCtord88ziNoo4JKU7ReATgCTBawMQi2Ismgz2Wgiu2ayZUhKl3HE5mMZwRm9IYDAjgAsuGY0T5lNJQe294oCAJgDSQNQAFO83d2lpg3cA32fMZ84yyARNByIWvM8VKfEXYNQJPHB/Sw/86ECcAbSMDwB2uyXBHAgUQLqmQ/vH8v89mMwAnXZ04Zz9Zj6xWvy9YpJnfoYe+BZYIbegMGhbGGYOCA/NIWug2F3PnvvTNTW68MTMM+IjEFHYdKXNCqY2yTEcAvIzK0DAY6NgRhFdABUAgYNjQoDVvMubEAqlfD+b8MsBqoQxMLxk4AWn11pHg+U/BGN4Aj+m75zGNnJTvHOPAhfjaqy1bSNgf287mL+8SSwb7DYug1pRM8cG1qc99SqyKkqQifSYDHAkyvOky7SOR0kSZW83nQExmlH1FW78ZnZn4nXpPmyP0OT6i7HcQHvfe5B81KAAh9AkvAcx28PUJKfDtIRJ89HTstEOWADk+YFcE7T2C7ZXZgYs73Z7AnxcbtiM2ZGnrDpuS2DTpXXnkemIjYpsFY14yyO5vTXNXM9lceoPOWetpTLwFUaLPd/0tr5i1Kk6OR5ICP2BXQt8SiOXElI1yw0WkfeL8cys8LE6NKNw6WHvPPLGGfk/zBDTLgUM3Qkq4fHClnBiuuE0AVOZluYBLaSmVvIHAU7gPbH+l/qWgo+X8OCLEPpLkIMQx3MOwl2Fi23vIkbJKblF60+4Vrp/1oQVFPMjuwIq6PjUHjKDkgWSd1i+RniLfUax3jajHol77PTRv8cB+bdbOpz6vp3BtAGXrP0llUH9vjLuFNT3T7x30fpsQ71k+r3v0atezSPtlNU5Ql+euZZj+CehIlvs95AJp520naNkvWJ/1tTB8Yi/qMpzxDakxDQRbYA6qfTslWRdaqlxe2xyNAg8xlAG4oeONptabv4wwc8LtgSz2xixZw8PnwjAAKgOkMNhNJWCSmgWGcjocyGQ1kNOzLZDJiCxUCOkZD+mbw0c7nM5lOJ/Lt9lYeHp70jEHmglcCSh4eFnLP9muPbLGCVnFQGnjG+XRGECXuzfOvvPJ8DQY23B9n4/OLc/2ZX/B+T09L+nV337/znAsAB9kqwOyGfYOWKkwwg8VCGbjA9sHxDodydXklN+/ekRXky9db+ctf/1V+/fZNAId7BnPbaU9Wzzt5XK5kx5ZtJ8rett0mdk1W2YPdbLtTprwBWOWU1SQxPhuInjIWYq1qnzVJCxAt/HQFcPjZS5PADoz2lFjyAXznVwD1bHecuTQzLOf9qett2NoE8shRRGu5Rfuu0m8WT/eCta3W8Vk7EDCPWaLP48rRHrvOTXsp6YHAepRSORnAl3RMSvikCEsAJZb6wMFbZSLenqOyM/U3899+xtf1SOMnmYr65ZqUBw7jVQDduQDQaDKRP/30UX5+/05m/R5ZOAZkUHQAh7FGs00swJI6tx4nUJkS3ZOuylw/MzaUAR1JVnSB9JzrcXa+pr4X5IrgDYA41sbGAT2AYiXIqrebN//QGs0n8FgyasEeouggMcQ48MJk3auTiQnFMAwA4bEwyigBmXo2BhCbpGOJnSMzfTnwwvdCynM48CXYMwJEDMBB/ZkGru6MFsB4q1xveert5ay1SmCxItgKABLfhwYadzAJ5tsLY1VuuKuMfVN3onbzskIW+GQ4X0fgpr9fFasogAMFVhoDSv+FVrrJFFrYxmM+Pv+fwcDx8XP66qHcQ1c8XTd/4c024+vH8hr1Pou5gkO5AJ2eGAMq9YUOL2i96uyR9GX1DK3rpjVUAd1TDfvx9AxUqGPP9fW79Exr3v++HFB5h9acHsqZdM1Hei6D73Ui4ez2eo+3AziOPWs9b/VzveXvg7K9F0/OdzyUDzp0X38vnrn8qvl7GVhZ+s1tAEfhT1eTEvdSaz8c2gOtfRmvl86HBWDhMIAjPX+HrfU2VvVY93dc1645Dho7JFdda9elw/bm9wcBHHF96zxJzLkn/VPspTp+bZ/aO8t0z16OK5XAk7fuvSh78Vm4fnd335p3ri/+ppslxZuredRxzgCOSGXYrcSz4NSK+a2GqmVUWs/QeWhtGK49ZcYZ1FcPATj4XnLCs/D7odNBHDWAo7W545y5w54CaUGoWlsvBuwiuKQlYPVrXWPJzmVNBeqd4NpKoMvgtl6vFZornnpjxzsdMyxvMeitz9TOjG/6nORuXzmN9XcwcBxyCrrW6/cq0mP3/BHjdMxRPGSwuxyJ9nrsO5Wd8nvAgdjfa92G6y26xccQZbyckxJ9fNi5/LcBcOD+xxwsq8kI1SQ56e6VTj5X9bMhoXZ5/Y6PrrEIVPEagOMFlOxoMYIKdAA4QHPvFeoK4ODPBvT5WwNwoBp4JWtQ0QLEsVrKhokurWbQg6LqIui4HoM0BpRIAQ/rgQu62qKFirJw6F6yZKbJB6vF9gAcS7ZRAYADbVTAvHHrAI6nJwbwFMDhlZg6DgbnrIWKt1HxXhPugOt8qt30Z3G9l+lgy1YbsbpMv29VeAYO0I4ZDgAw4xUqe9yOIJGGg7YG1Z3eOB/cyrNYCeDYqyhqOToGuiCIIR2cSzfEq50KQEXaQPnZGMCvq61iNYUlX7p0+QuaRBcAjtz6TKthNYDr9jKtQQFQUT+g5UiVc+UAjkxLS4GtmUjC3/HA4YGxuK5JR1kyLWMivOpEgSH+HZ3vgDhHwNL/TsrcAoYhweJ2LgXqPWDvWcSOeS71YkZ+l7pQk3oMVLDqMVTIWlBd07L6GS3A1kSX7nVfM09sAbxlfZLROqWPZDracWwJvrgYDOX95SUBHPj+17tv8vXbN/ly+1XQz3yDQI8lghF8w2cQQL+czuTm/ILX2AHAAQaOzU4+vX8vnz+8l08f3svHdzdyc3XJikXQTiPYjcdCkHm7BYADwe2tvID1AnrMARwGFkFATxkaRkrdyuCRJgpREUnmjcUTA5YI4Gsbi1Nj1nllSxewVvCzayQQVnLSO5PxdCrnV5dyeX3NBDve037eGgCHXJwCtMDE6Qt/B9MCQAAIFC4fnmT1+ERgCAAV/AzYOnogKNaEmSehUMmJgD3uAarth/tHsjig1zJYTaCGrj58kI8//yzn725kfnMtw8lEBpMxKzDJKEJmBRVAgPlYEboGK8VCFg8PBND0Xk5k/biUX//2N7n/fs/q1uF4LPOLc7m6vuYaZJHW/aDABQTxXuUJCYhvt7J4UgAHgC/QkWzv0etZ32r0rt4QUDKZTWUymcl4MpNTAA7Qdx4tX1ANCzYNgBNGYNSAHTG5REscA628IiHU68t0NpXhZMxrUp4JLlGWkfXiSVZPT7ImgGPFRDCAJff3j3L77U5++/KVCZrlUucWAA6AN2BjLi/O5fLyQq4uL0mJ7v2yoUOR+EAAeQUA0GrF53QMmVO5gyUGP94fnjK7AyADdOoA+BjI0cAb3H/WOgWADTB4AKSj9Otqt1ApiMphpXkfyghVuf2+DAFyMYpyzBfmm1XHtMcAviiAg+AM2EqvcIRODi1RWIVHmh8FQaZEqOkS/h3AHkzyEjiilYuts4QCIQxwUFXAvP1MoJ+M5yz8DS4cP7dF/9L9oxiqpR9iN0zgjKQ4jfXIzLinePz5ExU12XZy6y0NAFjtwYlVXIYANd7HXnY6edff9bms5e8WwQUn60oxAQ8qmq6nH6L+hQIyzRcwFiBc368XK5fVnQiMBRHAcZJZP6HX2v9lgHkGsWY/iVe36k3HL9TBuzQua//AdQ7jJSjU2+ZZcnsPwMF2aMp45Ixska6bslHZZe4BtgZzMIwLR8lI0jpD4zuFrAe5jmvJ84AlCAmesjgIElpMeNu8Jtl0cIutYZJXS676+UD92JzEi+dVzqfNh++JfLbPQS/FLqj8amIMPjlY9xTA4XPp68MkX5CD9JxmV/QfA1qUORLOFcEbWEdjI4v7VZe1TFwkWxPBGC7bzlYWKrbq+EXaa3r3PX8yjl93kbaGKBKmweff0y/23GmvuZ9JoECLLc72kPkJ6fkiRqPy7xvTaAAISx0n8EYAD/saBT++Ppd6Bappj3RmdX2lMtFmrtNEr7PIGBiJDBze1sxnW8eE68B2evI+tonz8xj2Br5PpqnXVzK2OQMHGCkWsM/wv5Zg4liyfcoa8orWCs8v2mKM7RVg9wES0jMGE7PW/oDtl05fZQIWjNFAxmDgmI7l8mJKsAZsKgEfZ6cEcMxmU/l+/0BwBlhBcB+MjaCS5ZogUIAuHh8WZER7xtlHTmQymSjQmK3degIALvzHp6d7A9i8yPx8JhcX53Jz/Y4MZHjGB2MFA5AUvgV8G4Ah3Mfqw+9mSz8RMFyCMQQgDvgmF+cXcnl5RSDI/cOT/OWvf5VfvvwmCyS20WFvOOR83S+XssUZ9ERZP9abNXWtMiqcGoBjS4MGf4pgWbR6s5hz1JVJVgxMS8YAAEzJFKJMabktmOsd07cWt6vlu7Vvkon2FpUVC4zrO7XuDtswG1SpdO5xqHdjWdR/1D+hfIZWEtF2x3YwrmtpU03llTZC7W/QZgnYkFVkjjd5a+wuH8D1Tmk3SzBo1P8dhjq08NKzhtswrBF8TILOURSDffL6KtNBX+bDofz5p4/yhw/vZT4YEMQxQqs+7mf4gga2gG/Zy/4fw1Le5hzklQR36ciU1SwzVelrGSToR2BHlXKJvJWbAU4wXvjRLEYykHNqpUKdoIBntFF0AJpamMzg5h3JGY/gHtD1j+1/lcjLz9mwi2rPIev8nLFUUupeFMCBs7FfW1k07BxtgBVez5lsq2LUaGMYe8McGqssWV2TX1CCO1KrFrNyCTRrwhB9yRrAkXwmYwvxc6L6Nw4E0TWjX8FWsgqqBbCMx4RUhW5xG7fT7hs446oByJNfEgEcXqyol082yXXOz//+v5CBo7bDTZ+kAYRI+6IBfsg6pgRXdO2l1utd8fY4vq7fD12v9mvc76y/0752m4Ej+lb5OqmX0cE5jvepx3I4xt6ezbfMSX3PQ/ftmpd9Pz4X0dXf2X+OnH87Ht9/u9S8VTYOPX9LPn5EPg/Zi/ReAFvH/VfOafQXO3zH4K/GPdflu3et86HPx+eJn6t/L69h1roCnr1lHrsAHPxuh66p17O1vq3nOLTnax3Wdc29ubNx1r6YDn1fH+bzeiaViDEO95uyjtHf6vlvyX6Up0Pj71rXtl7rBs1Fu0ifrQvA8SMKJ382YIiD4PNglQ5L+xslbrC44LUC21dobXRMbZiiA3tI8dUCVY+rtUCpX50FVbKzkYNjHuzwcFxchMjCEQ+gDIgfMOotB7ylqEoByc5gDCzWwZ16vlqGvgj62E7KTnmJAGwplWObIT5LS/nFA8AxR+SYsnmL4jksG1nuW89aKIP/HwE4uuT7mIPS5RB0rUNr7lqvdX3/0EGxS+aPOS3H3u8yLsccsy6F3DJkLQdNT9FltUJ7rL8fwPGWg4SOe1+ve9C9BeCI+g3VzFfvPqgu8yQzkxig7O8GcIDWH6CMGsCByiAk6vivsW+Qct4AHN5pnodcAjgieEODAF65gmohBJ1IQ+nJqUQnnQEcGLv2QAbFvFYYL8nAAQDHQu5XC/mONioG4MC/d4sFARyoarY4DqshtOrYWDgcxIGkqVFo6xE4zDoBNp5UsJBPCgrn5Afm3IM2bjtwTM32xZL2lrhzJgd+xhI8WnKiNJxMALHyKSKVdVwqjx5Kdfnw99oOlO9Tlw2tAPGkTZb5tH8stO56PlZaUG49UJ1YK3KAuNBrAViwt3dx8N6VFT4RiMkkXqDpjHaxzg+lgPqeAchuZgqeWRIvfScmQbx/d0dfcA0wl8FwVRdFObFVnVjliSXtDMWhK2cVaQ7QsSumAF/BeOLJAl/aMKd6MZMHe9+TPiYsQWYoPRn1WoFk2TLA+gCrnIVMQWAnovwZwCoFl5iMNEBHGp+ymSiA45TAi/7JqVyPJ3IzO5f3N9dMSn359lW+3t3yB9V+rFz0lkOvrwyqzyZjOR9P5HI6lVV/yZIAACAASURBVBMwXCyWcvr8LL0Xkc8/fZTPHz7I+6tLeXd1xeuScvrigsl8zDUZhaALQNsNkBpaRBmDEBL3pC5GnuH5hSwS6AWuiUTUQyo7wwZtowhae2IQCslwOQFN9gmTAGSYACU3aLyNAWiz25IpYnZxIdPzmUxmM2XG2GzIQoHIEwPuCBYyGa4gGibSwSzBhMKZbBcr2REsAAAHAuSWOEO1pLVq8iCfB5UVYLBkCxVUoLHuEHq2N5Drjx/k4x8+y/zmRmZXVwQ/oKXKWV/BG84Egq/s0CqLjEsLAhsAcACA42wnsn5aypdff5XHx0cmU0aTicwvLuTy6pJ91l3aVN51HgmieX2Vx4cHufv6jeANtKNBgA+fHw7HCcCBeVIAR18BHNOZTCZzOR0M5AxtP9AmBZWwE4A3tCXKGWSNQBhLNJquA1MK2Dpm8zlZOPA79i3AG2SdAsDiCc/3SPaNHdrEvKIadkP689uvd/Lb11tW0SJ5AvAGfvqgKB8M5RrPfHHOljdIlmjfabU5BHCgQhjJpDXaljkrg+r/3Q5zoxXGeog/YZAcPx5chq3kD4ArBA4pIwfWfY12NGhlxqSqnl1g55i0GQxI+Q4gB9g2wMgBEAcq/xA8ZpVuLwejCeCwVioqUy6XTmdsLchOEbzuGYDDbJb2bDI1Y7TWVk2tYBBvi6X9w7M9iwd2u0YInsfP7an48EJtY9RWWnKU7WY84bpvJ2Nv7nTmiYGEmDg1Bo5kL1NSOjMK+DV0f0ZAZ7bj9Vmvq4ig++zt1YmZfjTPQTYYSEBZqjwxd2QwYGadivOc/EgHo8aJ98pqozRPPhNBBuhzHiarWJ/8hwM46mdTHyDHspLP4n6ZAU88SehWLX0u+iRMDEWGAk/UKZ9ZSkxFwJFnU9y0esWRppj26K/VHmrwrbVOPqfpzFyBN5Kc+JzZwzvjmFauI/mcW615TEOrWzMgtAZwEGNgydQI4Kj3U05jlrsrnX0sm6a4EJU1B3D4vqmTtQR31AB9Hpti6C8DJXhdvz0TmpoA02/U/mV9nfa41TVTgEnX2vjreb+6N1ZpGl9nl0O7tt+Dz9q4T319fs39zJS4Ktv8FFvNEnNJ1/AC+ROuM/hKJ3CqBEnlPWX15nYWcDDz3rVKt9F8jgBEdpB6AG/Hs4Yz/BD4AwAuwBc4M3q7jTSnykiX4nhWfBXPtM7opNfAvnglCwdAGmiPgpYlAEzAHgLA8YjWbGgthgIAS9IC8AgAx2aNggX4bsr0xrOhA8ZxFjt5lTGYN0Z9sm7M5xO5vJjLbKYADth4iMUMgI7JWNk+yHYGu62+7Gb7zPZ9D48LgmnxmcUCZ1OcsV9kPFIwKa4D2wxwyPMOPuQjgRzwf87PZ2TguLm5IYgVABT4IGAEe3gAaATt/E4J+nXgywiMZPgbDHBnAHIO6ZvMZjOZTaZsqYZxYo7++V/+Vf711y9krlw/vxDIu355UQAH1kterTUbWDoVhEvfH/4hWhBaazesHdbF1ysCHFQ8DcBogBnGCOz8n9+P+sFbRkS2KhUWXMvtRCtm5gmFKDt5r+xrvKyfDTyid0lbQTWR/miXl1xYgN9xH09M+O++S5NurAoNdNx5MytgIxTj2d80MEn9t2BaWR/U9rKMFejnDsVv67mM+9GBWgTpAFRMnacAjkm/J9N+n+CNn9+9k0sw0g2HMgYLRw97y9vVniizoQE4dIIhSwqK8POry4ofcaP9ZEwsgPLc/vqKuY7QBmrCcyaYYcioh32/U9+a5wvEuaAbzP/2trdRb6stznKHcSrbRYxpqSxr+6Xsl/ny5s8be5a1dtNOhVb05GfoABKNMRjuJwdxGAsXx2l5d75HwLUWYrgsmBds48X5UlsZJ/nzoivzfWIMweVc2WYyQIN6JhVx6OR44RX3gzPeeXtatg9+VZBJSFTWdpnPa6x9fqZNz+HvBeAwH9/2Rpqr01P5/O//s4w+/v0tVJLvcwDA4XrId1/cO9GGt35/a1y9vsexa6WzSxj32+8VCsI6HiBfKwM4Wvq3a9zteHqZsD00d133it9prUPXfet7tc4bMQbfNbZ8ZrT4mPm5rfU4Jhtd77d82NZ8xNfq+791PC2ZOTbudF8Dhac4sdk5L2TTz3ku+jB445AcHZL11nNHuxefpSUbtY3Uz7gdsNN0w9/Wl9Smt+awE8Dxb6hnju331l7p0l1dc9zyQvyMWcup+0MtBo7iHL+Xyy59lS5Zb+0Lf8b2OpZrc2i+oj6oCTBObm+/FpGOY8rtmPJuJftIR8YEWEa4R6e2tUFaC/AWhdwSWp/AepIOKYi3GoQI4KidKXc8eB8HFqZDRGYpqRk4agWeBZhPVzj1sfrikBDleSl73hZjDI51LXRd656EJwh+TeF0zBjEdf17NkJrzd9iZI/Lcnvk+9e2oGyMaoSvRoeD8+p8LA2FuX94yYGjQ05B13odM4LHjG9rzx1yRN66p3x6Woa+nvVjxqBLZt46zreM+ZhcvmXMh4wWr5/AG4dZMVyf1MnQliPYmuf0OXNy7OiT2IRStac5Ah5OjDo76aiioqoMqOE+oEu9fvdRnYnkWHgLlW2TgWO302RWG8ChleUK5ND2KRHAwYoD02MZwOEsHE45atUrBuDAoVRp27XiV4MdHijX2SGA47UCcKyW8rReyMNyId+Xi30GDoyTSVsNNGG7Mzh3ZsEEA3B40pSRLh4vM22wJrUtUGMAWW+1QZkxxzTaEAI4+LoDOLxVl76c3rZ4q8ZyM1DDq4pYHctDuDuEes2stjzg7eCBYOQ4a8ZLFKr0XJ/UsqQyWQaSYvWJBgTsU1S3IThgfyddlaPwKXbk1Nw5RK/0u6xCCxStCQTgMtAAcOgofI185DnQVr6Sd2UOlZm9iChxB7TEwHpVXclvJTpo87QseJIC5zbX2Af0txwIEj63t48DkIJPkQp6U8otyZMvU+E8p8hi4UpqcCYmFnnpTEeqYhVXROUntQUISTTd1JlKNwE4LDnLdg5eOWTj8a7RvVPgBk6kLycy7vXl3WwuV5MpKwFX27V8ufsm3+7v5e7xXqufTk7k+Rnzpypx0OvLHMCAEQKCI5HtTnbLJa83PDtj2xSwb1xfnMu7y0v58P6dXF5dyXx+zmAWmHvAWgGd9orA484AHJs1E+t4TTOsKisAcAwI4FAgg7L/aBsRBtTXS1Legt0D+uL59USvjz7kqAhdbwloQAIBCWOwW1xcXynrw3DAgDeCh6d4Pgv6MmjIFhnaC/msj6Q6gu8a7HpdbeUFLUbA8LED+C4cehn/BPALFZc9XfPXV1ksl7IAkAQVmnhOXBvsHMOx3KDVzB8+yfz6WqaXlwRBABCB1hnKqGAU1Ki2A/0wgSsLglfWqDBdrkTWz7J+XMjX337jvYAbGE8nMr+8YLIB859yXlR8WnWGBACSew/393L721eCTDbLFfUsAoLD4Yh2gC26thvOPQEcUwA45jKZzVkhCmAMEg390cgAHFi3vrWiEaVXRysR02ynAAsOhzI7n8toMiZIBvtzt0V7GG2pQwDH4yPBGwT8sCf9Wr59u5Pbb99JOf79+wMZOTDu1XIt5/O5XJzP5YYyNxdUvjKxY1oKc4A1w5rjWqhiBciCuoQ0z0iGKmU09qwmuFAlrH26vd1Trw92kQHnQplf9Lt4XxlBVknZwaaCnYVgjSHo3w24gb/RlsdYWgCu0gpCsFJh3MrCQRucqksVwEEfN7S14ufPMBbrae4MHB58NjlKFXtWVU0ZZ3VhCeCg6vPkNZWge0auENX2ZZ+1DKbgu7Wf6EEXd4CcEt0/p4FqtX2m4jSBYjNZ+Kaleg25Um/hEMAbWYmnhI/Hegqf2z4X4BXBtpoNdz8wmHl9nn0q1+QrFD6DboAYlFdh8+trorw+39BOWduw5IEU50y1FcW0kNHDih9CcCu7BE5t7+5GrhL1+6u8JG8jrU9cW6/Uz75WkIsE4LDkfcW+4M8CjVsAOBJ40ebVlFc+24WzY5h/T7q50DRl0EEbfsZPreHcxmd/LbG4mPzjehmEUSb3eK/QmqCQW1vj/F2T84bc4B0FN5l3FfwGygHBIwbwDAAOMiLY19K6uR4DI1/FoKOQ5OCTBd9U5S2DEMiAYA5PK1hIELRGiF2U09XVd1XZTMc6u+3embujii6NM8i8+kZZNvNwLYnmYN3gt/tWTAlA97uSXGbfP0xNXgsHcLh6cQp6TyYHHzPOX7xWPl+UZ42YlEwA48hI5w9ogC2VTbU5qVVK+t32YHXecPQa5RhgRQNeAIyP2CSp+n1tuJ7KNqUtB1QzUobdtzZGJyRkCQIBiCABOHILldVqQ/aNx+WS7VU28AMBPIKNBdDW2pbRR3g2FhmroFdf9lXOCKo4JYgDoI3z+VQuL2YEcgAMQTX1+kLwBtqgAMSKpPASxQ1gwno9oS1H0vjR2p5gXKvVVv2yzVYGAzCOnXGPwVbPz+dy8voi2w2AKE9spUIAx/lcrq+vZTaby+kpWg8u5ddff5Pb2zv5/v2esq7MJfAdzzgm2H3M4QAAjtFQzmdzMtOBiWPQA2MGgBnP8tdf/ia//Pob/fAlWh2ORrIFyBa+H9bL1g3MCGAcgz9zxsMC1jwXu5HtLDIjpYIMP8c7A5YzAjiLhTNvmtfkmwaJfWP7yAAxjcHGmE1p9+wMFc8vHveN7Iqm8TzeorpKo6duvgu2xMSklVtwxrhf1NN1XM1jCDWvj5+L9X6lH+G+S/JBPKzQUhLhDKlbttCy5dm+PhNWcdA9P4BAJl0HPwM7gIOrhVaALy8y6p3KuNeTTzfX8un6Wm5mU7kcjwnsGPatLZEVp5DVzQEcvKgCOGhD0uQHHWNqN0QhUls6jYko8P3/Ye5Nm1xLcitBRJDBncFY3paVVVKp1Oqe+SUzks2XWdR/ez502/T0qM26ZdaqJfO92LlHMMbOAeCO6/RL8qVKmskyVsRjkPf6dYcDcODgwPWcsmkpCx/hf6Z7yHZn4DEycUC+ve2gswJZKx9vIaI+aTpWma9o7UOCfcPY0YrQQRweJ+RZjXMYQB+MKTnu01pGGatLLO50J9PlhzrR9xSeO6yzAyMcAGubM7G7EH5q39WWxQHA4WdPZzwNvrTLeJIBhhWUxbZzpno6y2oGWmFZExjGGNEi0CQr/Rjj0oV21j5nL0nr6ucD+5n80kQa6uuyD+Ao5TpuI99j1Zj1nzGxWrtnaaeTLYz+cyVRXPpqnLkW0MapMfwUsKs5XGGgMQZeDq30f6s+TaGD4tgP5QNK3VZb01PWuZyrNl8p3+97ioT/ZQAce35r4c8emvco3zVZr5qUJrFgi9VJg2j64Ck+7LZoPzdRsks3z3f7n2/br1n3pB1hoYPMFNk4w1GXlwJeMuDl2IKqGvVL9Gv6u/7nuqshQVTb+bPNqYsxicY4/kx6pm3/tO2LY/u1TTfWVEQNwOG6uw284X6T7kmdq+hXxd/j/i/HHf9dzsEp8l9+p5RH3LtkGTy7u/uaz4kHHKvaotQXShF0Pml++OaN7aCfB+HOdNPhOzQxcQJPNRa+ACcrjkIxHVLahwAcDWaLZBXzAbZsoeKCVAp6Hve+DqsJf7sBaTJwxGrjUsBKoW1b/xJHnhRNQ8m0696aUag9U7l25fgOafe9A0Fh8dvk6LDFCBU1CRdfRFiLC5Rz07Zhk6jUqkmq12xHtP8SZ+SYU3Jsvr5HgZcHzdqc1653SG5qhtaVcjKxLY5mef82XXTKPWqfObxfU+axMYz6fP4ylpt84Zz8z86AJ2/rwWuOLibuikBb1F/+nP3BUG4//gsAONgiYB/AodVuGfSgLVQcwKGJIm+5oAwcTuWeKdtzoCZXOwK8QfpbY+AAeEQZONBCBSwcoYXKywsZONAbWAEclsAIAA62dQHVpLNdMPnktHfWJsIO7Vh/jskcjGhbPXjsc5/QpJYQ9n9nRoHQccQCx06n79dF1ZeGqELEhlFyDUdHPy/LswfRgoRZALu2h/xe2bbWdSef3UBvDYetBHAE++qB4DQSxratCjaE753xQLFTlrxmQMQqtxnwyIG90gZl4ok8dn9Wg75oDCPdOw7S81dGgx0YSWJVa+kwNvyqwj5oosASYxFYFSuCC8AVx1kGvD2YF/wgfCY9PwM3OchojxcSGftrWfMLGmtC0VIZ46/cDl657pmDDOCg/Q9sOk5Zy/cTRFKvd/6+k877uwzApNHry+fZlUyHA+oJBNe/Pj+w8u9ptTQchbISQPyhP/rdnlwOhzLuDWTUvUBPDwIIBghS9y7kh0+f5MvHW7m+nMqH6yv5/PkT6aHH4zFnkC0lDMABto3d64bsG2BdAHiDIBtjLYDsAfQGFghHygNAAL0DIMN2q99D8A101wg84qtos4H2Jju2m0LP8yfqHug4AAauP9ySOWF3lqnnzxGwtPWHngD7COaPetEYEJChR5LjbPvGF9k3UNnMvW0tC7Bi7JV+wQAiZAWAAIA3EOQHgwQq0KDfANK4GI7IwPHpxx9kgnmazRS80QN4Q/tSMzFrFVPKwLFWAAcqMvECIwhAA89zebi7Uz173pHxZCKXV5f8ORqPUmLcqzUVtAXq8o08PT7I3ddvsgKzyHpD8AlABwDQQADRbgTVpwDQgFkD6zmaXMpwMiXgBGAMgDfAHNJHC5VBj88PnQ5ZRnIEzBQUZgAT+n3pDQYyubyUwXDAJBEqXTdrgBBXskVbsPkLW9VAXjDXGCuAGl+/3svD/SOBGwrgeCZ4A3P7+dNH+fjhVm6ub1iJy4QGz1vKkoKVcjDkinYToBRNGhGIxgSU0WifnWmrFVbeoi3ZTvdZF/TqfVbqYn7wHvhKmDDavsoCYJLVWkE8qHhkmxTtLQ8GDgA5er2u9BhM179BfvHSdmLK5BFB8Gzh4Ew7nnA+AuBQ1hrVDWKfVepsvYeCE43Bw6v9Kr5g0+dqRpJcX+YzSAgal7q04QTmnvZ8u2hNQB81fP7Y+SB/VBtMeSI/JfRdf1vFrtuSlGxye+H3jRleGwifNSWFkzjplb2dVS3wo86ifi78TAneBOCwS4V/u43bS7ZndIDd3iiy45wFtgS/b7JG/MVbzwTGqqAD9bG8stnMqe2hlLQzWu4SxJHkImGxHTTmcxj8BM0Z5bYfDna1TE2KWRg4ye2nKke9TpL1ANZJHkbtjBtBHAHAYfmrZL/LeElaj6Kdn+a6tV1Mqiz3sXksKbS2cABGLQ5ziIGD97f2LfhuHA8BHCaL6iNrUsn9YfwpMnO4TDV9HgO7xsQjqrodAKdebw6IqnNsol3Eukze+YzBj4rPHO+d95cx0hXBQxPZJO++76JaSQCSAP71vd74nA87AFV0LAaQCUCG+L3kT6VkoSV7fd+4Hxp8y/j90teP/w7dm9QPdTCGM2PYexFUhLnEOu4BODypXoLFwrxAXrS9iAIaaQdN9zjgBmNw5gavJAdAI+1vB3DgOqiqB7hg9872e6s12pUoA8cSbBwAcCzm/B0gDsfpAjgO1ittE/omu1dV0ngyBc3i7EG3QS46YFvryOVkLJeXY5ldjmU6nch0Mlag2e6N4A20fsN/uCYAvABxAJ+OseH8B2YQtF8D68dmA0DHgjYbfhtsIr4Huzy7uiSrFxp+PT8/yuPTA++FF8AXs9mVjMdTXuOnn7+ShePbtzttZ+SnxPMzmU7HMhwMuI/QSg1MH1ezmdx++CC9zoW2v7i4oF/409dvfP388CDz9UbOATRG2xQAYwBAAauGXRu+IMCtbJtkgoZELe6vTAYoFszMii6Lzk6hf7MzxpmzFihoNOoKlUe1Gd5uRXWjJp75d/OD82cdvOHMnznm6mfBxvndB2coLzVxDjL09pfmZ3srluTVqq0q9UncX67L956rUAwNnex6y0CzOiKzmycwCZU6JyVlWxK8h2KUPA0m/KyeO/F83DNkzLOKlLed9M5F+ufn8ul6Jp8ApL+8JIiDLYguutID01tHgRWMu+B3++/sHe14HNirBTaqi5pA9Rw+UAYtXS73/wDW0LVK7fzY6jMFcvhxtvmBHiLYaktANc9vOJcA3G8AcweNRZ8w+U92a88xYE4cwMG2StzT6hPqOdta8QaGDcOYkCOEbBYGmMZPt6muk/EM2oYF7B42j+wupox9ZJeNzBy8d2ZXsvRjA8CBazkLq04j5t8YPoJh8HQlZR3PQz8EQG9l0UM7xOyzZIaOFK+0vBNFKYKjze8t4x++x51JBHOjxTBQOLqWe765JVbV7Ou5BQwc/U+/Up144FwQ9168bvr9z5RYLfdlbd/5OEv/Ib7f8A0OxNGrzxK+XL9XHahQ1xHNFip+6dLfaHvu0g+t+aX7uqyeqzw2X21z0XbG258bB7NnsCn3TO3sSoW530LlkJ499pzl38vx1eQ7+Ushr9wm61Wb4cl0NUB7/6UjTjpf1sEa0d6qO2k+ryrTAILIRQTxjHFIftqfx4CfyYYGPyCsWxvIIq6tf2YfvJFHlo97tTh6c/LiPRsy8WfQMwdteXEmjfu13D81HVPK+vcAODwPgnWNTOX4d2QQPAXA4WMtZb6mI8v5cDtV7l1/3vj50q+j71C0ifwXBXD4g/Kmhir1CYsgjjblV1PE5STVlG7bpJ2qoKPwHFJMHLehoyIYoqTtS/cNlc46D85IkoWodO6bC15Ts3XnoD5PKvKNIGmg4XOhys5QbYvkMbhD5UmXLJTHk8u1OY5yUB5CSgH/nrVsc0qOKYn6bEel6crydHSkhYIsEZrnt7b5S/k/pCDaFMMxo/09DltpkNuUUNv7bc9YU161tTlFZmprVnVy/hUBHDWl3KbzPIl57PmjHLXJ6aFDg6Pji/rF6qWaDlARsDzCwAEAx4dPX3jd72bgwEEWh9r1li9URLNtykZ74VYBHAiCWXSG/T1DVUE8pFIHkrrdARyoCIhBnNxCBevXBHBsyf6BNiovq6U8s43KXO7nL/Lw8iL3aKEyn8sCPXvXqPLSQJB3SUmAEoI30AUhV3BoSCpXXODemd7SjuNF4j7a2eSoOLjG+vrGlhD6eQ3IUEYMy8N1dtpo7/uSIhaZXcPlOTvCuYKvIesmTUk7hkNsXe/UE/+cAwsi8ZLFdSz2pTLGvzc/40Id9aleR1sceJBO5zon45SNI1Zm5QptvWZ7NWdMFNT2IW2nr2NJZ53WJO81X+OaU6drGMqj/fteYZnu0wTM0gdxEE/FuY7rzESJ6UytUSqCGC1r29Tt+35Bc24CC5G1flDgeQHgsP7CDT/G3vPgCsdIINK7nKFFye6N9LoAYvxwfUPgBRLjT4u5fJs/y8tmLUswa1hrCV4b1T3vZ9I/vyD7xrjXNwDHq7ytltLvdnmdL58+yOcPt/Lh5ko+3d7Kp08fZTabMWCNeYPeQqJ+B/ADAnRol7FayW67sUS7gSQAnuh0WBEJBg5PNoKdAUACtGF5e92wDQumRKsmwfTwLhuAxVZgcdjwd4AnUI04GClgAAwcSPhtd0jKKx0+wnTesEkrUzMVtSYHgVV5ZbD8HBWioPgFkwboq618C9dC4A0tMABeQIJfkxOvghYqYAFRqnIowHPpouXIaCzXnz7Ixx++yAjzBKaSXlfOAUjxFhghCQc2ijVowcm2pOwbeK2eFwRwPD8+8vpgwxhPpwRwoJ0JwAME9Mm7VtPiNzJeAFixlMeHB7n79k02KzCLvBJ0AFYTtOXAcJfLBYEz0NEAXIwRDHYABxg4COIYyAWAGcMevwtGCTIqiQE41hsGisEmAbBHD0Cg6VT6gz63BsayWi5kizZgeE4wcCwWsiPFurY8Ae3516938vjwJC8vCyZn0Mt+u1EaaQCGPn/8yOQIWGXY+orAG291Y8mN1zcNFm8ACPJWJ7BtaBlkLE3v72rbIJ+sTn4nLXpm31AWDswq5hzrS6AiAtCbLT+LeUDlLSpuCeLgS8EbCC4TwEFZQaA5gIVSqxMDbjjYgoAL1cvaBiW3QdP2KvZ3r3r0REz4G/W6ATnztUIA/5A/WAQ2oh+sfne2TtGC7fm7luzJxTNadZ10ZMX7atrauqdn6fwU5WrY4JTvryd6ItgxnqnifRs2Z2cpJgNvlAxLaYQBnJLskwWy3edIQITkG5pVdZ8ygRqClxpAHH7+dCtscKSCGytfMyHDikR99J/we/QBss/ggb78s6zoSUMLAA4+K/2/JsOIM4f4vbwQhNDZyBrh1OZGHR4jmceCQVH+uJ4h8RDP+Ly3+SM1GYi+R7wnr28APy3QKYLLBirKyVTPZe3HFUofMfoNKi/Na9N3Sa1ZclzD/T8Hlfh6Jh/QYjal/6m+bwjOE8BhYHCHhFaDyLXKvgB2bSmKimcq34POdFSe2T3GRP+2uJ6vDX8a41rjvYpfV/qjOr/alqL2nyff/P6UgfDB6Fc3nquSuIoBSF0bvVDpa/I6ZIlqtjh0GU77xZKsDubwZ/dWMiqjef8RqEogPpKl6gsx4VokQ1Iy0x40teVwgM35OQH9YI/A5dEaBQnZ1UZbgsAmom2JMnCgneZK5mRE0+HgTAhwJF60s685sZCToTo/3fN36V90ZDoZ8XU5HZERY3apQAu2WRmAgWNA/xHPc3d/zxYn29cdASa473K5IQsHQKU4l84JugQYuMOzCAAtsMe4Nlqe9XodAoEfH+9py0dgoAPb12wm19e3tHuPT88EcPzpp58UqEtfDy1MhIwhGBOeB20IwbqB7364vZXeRY9sZxdsmdeVx+cXuXt4lN///JVn6A0AGQDzdi8I3lgB6EyWHrTUU2YwMi+o0rccubWDQ5tC07eur/zfWO8oryrLKuHKBOZtGnKhHRP77nskJgirfDX5iHLv92SRhjMEVoAWZTAeqxSv47+Xn+MD28ap7b3mmSsXd8HWxM/HvV6zJdlmcHfkkNGRhHR5fwU+7u+xNn0Wx2Vpy1A8AKCFts+CvgNTjIMIaGuC+AAAIABJREFUu/Iu8ExvAKS/vJQvaGl5OZXpoC9DML/R17RCDdhVA3A4aAYnBD334afGENzOlPNmXoD5XA4atpiKxUzYYtALGQniNhYRYxDC3ofOgN8Mpj/45fhJEJIDu6D/Uhvb6Ms0i/YwPqyXyzBBGAb+pHfqYNEENtGhA2uuLZvsuwREKIiegDbzT3X4GbzB8x/OyoHlitex/eGtjBWlrNHKZssXvWcpgyWIyiTPipdyzMRjeQBv8AyQfKYM4Ih+HewD7pYbFKsnxZNaAa7wOFDM6VBHa98iLSyxGF0GWHrMjk+qAI7/6X+V/ufvA3BU98SfIbFateuV65Z+UfKbDsSHStu5v/9rjAN1IIR5YRkhGwZe+kXRny/HWa5pKWe1eY7X379XvsIpcxQ/c2g+Gme1MMf79zA/M8PG0oBKn1Bl858H4KiNv6GXiz1Tm29/b298xTmkJptW3bD3jFV59AKDA7mINr/UNGq6T83+HpMdjwGUMtOMJedzc82Hr89BHaCTNVfzW8fW7Oi+PFHPtN3n0J5xXVx7zkN7tc1HKM8gvo7+CPGaEbwRz+zRF8yyqlcq/aG9M1l5ni/2bm0uavvgkF6Oz1CTS9r8yMBRG3ht0Q+9lxBNwenQw7T1oA7VGo1q7oryOuScHttU5d9jwKJts5wqXEmADXWp/nSzeixuXl435fqbTqEKVPO9KOxNQWpu6Johad/EOeFSAjjKuYn3PCRgKunNFLAK6Z8HwHHo3qcqwTZjW1677XptBjZ+3ynqDiXD83Xy3By6dqnUDh28vnffNsfeTJqeOl+HdcBpO6yU1TYDUHu//O6pRuCQQTh1/x96unKsx8bemO9UY9Jck/q8HN9jpcw058w7Qed7temOmvHYDyrkgEe8DujoP3z+QVVFQrye2ELFABxIrgHAAfCGtk/RVgJauQD6+6UGjlABxOiY9ab9MwE4MHZUTQDEgfvgkI17L9Yrma8WBHA8LgHaAHgjAziWoKrdbGWX2nSo/mafVe87yupgBXGkSg1Ljuuh25G81pc9JEHKvdpMKOQANz6HgGFGHyuAQ+1Mrkjl9VjtqDTkGvbL8lGXZe0Zfch51MBbu5zl77YAOIJFSXsvHCB8JySdxNYj+wfzqg5lXMltY0ZJq4OYW+k0bKQBCtrsL5/XwDAeHI76yecxjSdWTqZqxv391GrvI4AjgnsKYIiua71i1IEcNb1O+YkADgS4ODce+tJvlQ5n1JNtfkFVb7NVirFtWPTJ8k8aBCsBHEiQexsFr9gn+EZ7iL9vNgRxXA4GcjMZy69ubtn65O7uTu5fnuV+uZAlgvHv6I6CCs2d9NHGBC1E3kQuzjoyvgCAo0cGjzOAMNYr6XdAbd2TTx9uCOD48vkjwRwfP3xkoBtBaugLJOEBukBCAuANvMAigZ9aQaaBMPhlqJzqWQsVbYv0rsAFVB06eAPJJfM5FSzxRvDGGvqRbTVW2iIFjCOX0/SCqK9xf7RkCQAOD+xirNBBaJGBn9B5G7A8LJZyDvwFAqfbLceL6icEsiAXqKTq9S6k21MAh4I+XmVpLUj4HBAGBAkBYhhP5OrjLduoDCZT6U/GcnbRZU9qBYaEtgaoVLPnAvsG5gKtRjaLpcwfnmXxPJflfC5nna6MpnjWS5leXSZgAIO88i4XrOxCnmrHuVwsXgjguP92Z5Tc6AU/INjg/Qxtb3Yyn8+NfaMjw9GIAA6ATQDiIANHD6wh+HlBhg4AEjgv1mYDawBmEABTOvgMW60M2YoF84S5w1gA2MAzocXOZrGgPYPNQGCXY7x7kG9f78i6sVigf/1C5vMFsxkIqoKB48PtByZekGRhyxvaKu0Xzxfb8LwxcUMAB+jc2TbFWqgYgAdJLdjZxWppVapghBmQdQPJFlTMIuECVYLkFRhWME9McO20rQ+AM6PhQIZDMMlouxSCN9Cf+6IjAwTTSfUMYIgCOAhyCRWwuWLUGTOMOcuYYVAdp0wamVGLv7su8IRLAHxAB/G6/K7+fsyPTbo6KDPXWWoTmq3W2nxrfNaTEQ444EnpCIDjmCcdrPNemVJuL9I8pLk+T5UnIXFbBp0aOp3n1ByIigwce75BBcAR/cgMOPRwVE4KNz5nvkN6zgToawIImVAh8U3TZ2nMH92bkDQoQIfNdbVkS7KX8br5vE6fywBxOjRrl+f20AAcqZWZJ4qtXUqaN/cp/PzsgAtvHRSBQkWgre3sGv0FfqYSOPX320ACtTMqZdnnjvpFAWLuPzbOWKFoxROaviYN2Qpw2Jov6Q3rou8UK6fiGRiJXZdx/Gw8Q9lyxwaTxqKOjJ5X2J6l+f3a/o5+ZTn2cm32fD+/X6rot3NA9KcC5XLDDy10kgM4qj5VBKeEZ06fJVtTaCXicxD1UwCPuKzX/L7afMQ93ax4y2yJ/jgp4GpJ2gbAwhKhCfhUADjyGSaAn0MrQfxdmRreZGPV7vH6Pr8ZwKFgTPhG6bmM4Ykt0rD3wVWBVm8ESEYAx5Z29GWxINMbXvws/WkF3LiPhzabyqSijDLajkD9vA4BHOcyGQ1kPBrKeDyQK7YzuZZB/4IgDgI4DLSKcf7p55/k4eGR50+AksFsBtu/WK1luUC7MwVewheATlTfYE1fDq1PvF3Ly8uzPD49kpEAIIzRCOCRS/n06QtZP/D9b3f38vvf/0FeAD4FkxiYRnba1mUw6BHA0SUwuSez6SXbsAzAXgbGMwBmAdLYvsrTYiH/+E+/lz9+u5PH+VzeO13pjyey2e3IYIIzCrBw6s+QWiTtVYCHwYIG8aB8Wfy5BsbLgDLV8fBXkUhn6wlv38b2cHauZfGFtoZx+SgZg0qbpf5FE8AR9wqu3WBaYOsXAG4zm1EJdvJ7KJtYdw/sUZ63aronPvv++Ww/cRF1uVvqUr/s2ZkCaKbjzvaz9BXa7Bfni0w7+K6e8rEO+J3PQf3sbHM7Mi2ev7/J1XjMcx5aqXxCO0WApumHdqUL1lPTpw7k9WdUgEFX4zOKAGuwPdX1KthSox9oZ+HIqIVLOcAg+adKXgEf3FtaamGStlQBEwdbGDqbTMynBJvk8u06LNpBstp1tHVM1wqWKDum0/E8mAv8Dftb2TW6BHCoG8KBK8NGynFYm0OwZ2Bsr7lNmTNw8KetmAJBtH1Lo/2KOb5x7ZN/XjBcONAiyqvnMAC2dwYOffZ9AIf7As5slHz+ShI62tcI4EC7K7IRmu5PdtzcSfWjFCnDM4GAgeN/k8H/xwCO2t48dOaJn2/7vakT9Gp7/n/xXu3vdT3i0Kh63LF5neMMHFHnls/d5psdmp/yeqfOVzlHNZ13+Fr/egCOmv9de6/0/drmpjbPh3S+a1AHf8V9X/O/k56O7ckqYI7aeJvXznHjNh86rmN5Vlbdk/8rc8CuW9r2S9tz7stjTSParFWAVvG6bbbXNnHrEA7Nx7H9Ul60lKVj167JCudyb7QpyZ7+0gbeiO/n8TR1TmmbarJ3SEce04s1nVhbgOhblr+fffv283u8UNugjynouOlSRYwbyKJ9SnZMM+K4TRm0HQbj5BxSxNEgnzphJy8UjbUa7RqAo7GAnrwMlKIO3vD5KAMS/n19Bv7LC57SEI8JULl5PeAYka41xXJsruLfY0xM3z+eXK4q4hOQ3W2y2ib4/n5tno5d65DT0Ri/Ief/XACO2ljjPqgp5DbjcGwdjxnrNsP9vUr7mBI/ZNROXocKM8GhNT5ozGzAx4xL+Vy1+50um99HH5fQ/ZUbHDpk42+qThzEcZgW7pABKf8W9Tjm4pcAOFBljupjp30/BODYso3KiskqJiCdgcMOEDy42ivR4vp7DfYNVN+Awt9pVGNiRtcF+pktVF6RmEMLFSS6wL6hLzJwAMDxUjBwvCrIQWPoWvWutO5geVdEv0btNHmZdKgV2nBvWzsJrRjIzBlJv5EGOYM2NDCo9pXJeQsWqlzkRIz7e0m/sPJNg7lKvRmdGrVBbut1HA7e2Adf+NiaKZX9z/E6DvCwkqronLm7uueweZCZN8rj8m4vZYsOPqMKaFLVaqnsDiF5omtVAXCoosr2N+kJpyrVtdEe3bGiKtKJ6j0bc07QiY1rL7G0D5Bp7O8E+nA2lcDIkXywJlVcdU839Eh4RpMfDcZAfrWXLmU1zn2g19VgtK91phPnNzyAZGthx6Ywpwg4a19e3Rvq93Da7T1PxCY/JgE40gc1+I3X26t0dju5Ho/ldjqVz9dX0n0XVg3eocJwtZQVgALWSgJx4UFvIBedC7Yk6e7OZDIYygwU0KMReqLIZvGiAI5eV3784Yv86ssn+eHLZ/n86YPcXF8z4Y9AGJLyBHC8IsGNFiRge9gwSf+2XRtjjLZrQcAN4Am0qgCIA3sYQSMwNGzWYER4ZcASlU6cdwBOQMG73pCCFyCO+csLgRwINoNSe3Y9k+F4zLYsb+hrDj1pQWKyUxhdONYVAWXMZ26D8saxr+ZLpcgFgMMSGdqKSnUVW2YY+wR0KAPiGwW6bcECwaGeCYr3++OxjK+v5fL2hiCO3nAk3cEQUURkKqyVhlX7YZwAzIFtY7Hgaw1WDAN0PN8/yvJlQVsBcMT0+lqms5n2cPcKRURJwc7BxKq2EiGrxfOTPD0+ytPDIxlDMEhUmeI5kIxhW5DlgiMfjYcEb4ynE4JEAOIAeIMADgT8AU7guikYgSIOmmT0ukZioN/jSxk4BjIYDvk5jIUADgAgNht5R+AWDFPLFecQrV2+/vxVvn39JvcPD2TiQKuS5UIZMtDyBYATtE65ub6SKdrGoJULW+ugonajLBwEayhoB7TnCuAAuxWqh5VJA39Xu6bgRDBrIEmA5MpgMKT8nIGq2GzU69tO1hvM0ZKJG/a973SMbUMBHEjeAMDBdirGvoE5Ap06/s1qQbPBYChJrU48UZLYkLzCUe+RAB9EPmrAlPqAr8zQkd5vgDqMQtvYOBqmI2kg1337IYJ93ztFcN0s1tw9pTq3StQI4DA3rPKdlntXq2T27ZGqh3wntrzy98xeaNLdEiCmkzXp1GSdap7Bw1CplM1PyuY3zyJNWjMREm1eMvkVgGYK43oVbCoF9SB5QWVt86Jg+jqTgPZlCi6N+wNmh1KVpjeHD+8TgtooMsmtQwjgsEpUfMVr3/h5Aji0fWzjLGV2Td2JHPxXNG+QqZC813WJ7XoUFtuMDTT9s+yu5O+pzNs90/0zIKaMp5TCSVm2ucCzE5joSVVLLjXiA+bbKBjZtonFQ5L/6VXLcY7txjX/j/IB+xB9QLeLAcDhvRIsfOJka41HCtDi7B8SwGFsfuZdlufy6MkeOyendU7+YvCri+Kl2NbOzHxYYwcZ84p+Nd3bQcbSeIpr+4PvPQtZE2zfhFhVQ99FWQkJmuiLlvG62t/2gDfOUmDX9OQsZcsT2irpKUmWAByW2IztVEh1H6iRCVw2CnwC8S1ZDhufdKDF1tRmaDW60/njWm+woZ7QN2cU/wZoAyMDKEMBHK9k2wB4dbXassUmABz8Cbu+Q7sVY97gdNtZbAd2BD0n+pmLrQ3OwB4m0rs4lzFYwIZ9GY8GcjWbyu3NtdrZ/gUBEWC4GI9G1BF/+ulPcod2JADzMvF4TnDyevsmL2Ate55rCxfsXYzp9Y3Mlrg/2NQupxO5uZ7pOXcxpx8G/xV+zng8kU8fP8nl9JL+0sPjEwEcAIw8Pj0l3UDbD1CrMQMAwInxXU6nMh6NCQBJ+qzTkc3rm/zh6zf5w89f5fc//Syvciajy0vZov0LfFwktS1hTNwz5p4g1He2YcPYCOAIMp/isukA4TtKJRt6igC03U4Bpu6POFuFyZL6uk0AR9pLNHPOYIb182sHQAQP7hmUz1gCGdJUHnNCwQEcMSbTPDMzUZTsXZOlsYw/lTGump46FAdrXs+aSrXolKjjYjwSDw4Ace2/Nlvj72thgdtztDbp0r6qjlBmJu4ZyPj7m5zt3mQy6MtsOJBfffjAs94MgCSwcMAP75wJmgN53N7H6ewQyuhAIbK9uU+rr25BWGTXw25k7N90N/ysa3mCBDqGj8EYgbKJ4AXABl4AcCgjB1pmmq+eqNOTRTAiFrXrXjAS11fPyB0DcIBh1nzjtBBgmUJBkQONcAzLAA6NOSkjCXFzzk5iDCVcA+oWD18hMmC/u09n/ouCQ9RPZxsbd0EC6yljChUwAP2p5OI6I61eR3U0zlzZB87soObz2r4rZTIytTbjXM4koraAZ2MAOLyIJbF9KHgnjTmu8dmZ/Pg//+8y+Pyj2uYCLNKwq8Vz7+2Jqs+fr1Da8pqN9/eOxadPuVapL2prVr5X+07pK+gYj8fA87XaARyNPVqAV8v5PeTvto27Nsdtc3do7ht+8kFf7V8HwFGzD4d821Kua3NwbL5rc3xMDkq/kv5d9PkKAEe5B/fvGU4BRfy1ba9mgEZkbc76wPVNbc+dYpdLe9mQ+wp84dC+P2WP7iWXi31z7IxTX8eq2S/O0hk4c6qPwLnd+7DF0O191y+lj1WCN5rPpWOJtqJpN/b17rF5qclP23rUnt+fIz6Py/OfHcCRKZCC0TJnyzdYcwKbtN7lRqsp+ThhUTkcUhRti1AXr8OLFJ03XjfQ5JXsFulKFsxqClW9hUpW+FxmEyb/vTniUnjahCkrk1x9tscSYpc+ZSOmz7jTmmJOvq0yhdOxOS7X/JAianNADinENsN6TLG2zcP+HOsh49BGjso3Jt7x/jGn6VTnr+aIHFvLYwb7mHI6dv02hXRIUbcpvPh+27hrc9W2zrWxt8nRsXnIezYcJE50vPO1jzuveQ5qIKnohHhC2ag+i0OEbtsagKP++dKIlP+OezgDmX4pgGNr7QJeeXAigGOzJSV/ycCxRZW3ATgQZHMGDjeQ3UDLHilSsc6aoNK2KQzYoYWKUaiW9oIJeQZdEETKDBwEcKyX8rRcysMC4I1na6GyUBpdVA4BwEFWEO1UT5rJgoFDT8GahNKklLGIODGH0U1GfWFYDE0ABLpPDW5oexDCMFocW10zjSwx18CysBwUYyuaUPkR90bpQB/aH5TKlnwU75D+5j2FMwTQv2rdT5P4x8rlUpf430pdoDKrQRVWVr6bbU0BGF0Dl53ogJcOndM3+vhr89EEZmoaG59Tbo9MZ+sBZ/1bCMtb5VJkKvM1qM6/Ay08qRGAKvhVx5ODiO17uKlbXH58DpwmVceSP8sxFZXXXgWebBPmvBrQCLrLmls73W0EcBDQQeCT7pVEFWt+GAIqnjdEVRH2/8X7TnpyJh9ml/Lxcia3l1M0Cpd/+v3v5e7pSZ7A6oO9TSpsdO49I4Cje34hm/lKzncis9FIricT+TCdyvt6I6vnR+mfn7G/8m9/82v5i9/8KD/88EU+fryV6fSSiWsm0QGsWCgDB0qu0A6FrTLAJLFRAIfGfawXd69HpgMAOEix/bqT1QJ9y1fcnwCkoBISU4QEB9g2wMjAvubrjTw9PbEK0islr29u2K4D8wLmDSbukUBAwNnGBMCGU29DF4J5BLKC4CFAE8v5IrdaMXAXexBbKwuwb+Dlvi90NQAcZHlAcJrtFs7k7exdRpczufr0SS5vr2VyfS2dfk/OL3qy01JTtrWiX+qVlmCxAKvIHOOYyxpzQVDJQp7uHmQFdpDzcxlNwOrxUS5nMzKOpLMGQAqYN0ukAiixQIsrAiKeCXjB/sN+BOAFc8Fe9psNW6gwmTG7JKPKCACOSwA4ptJB5SjYKDhmDfyjypTBSUsiqL14k4vhQC6GfQI40G5FEw1npAKH7WLLFPR0Z7sw2DPIx0bmL3P54+//QBAH2DfQOmX+on3rAcLAeLHOoFJHMgX06kiQoH0JZAoADrbuMVpzB3AAVKItVCALWgW4RQUu2ggBQGIVgGTd6INJY0QWDuxlDTjvCHABRfxiuSIVO9umGIPJgL8jodQEcJCFA0AXAJUQ0DU2DQVkOIBDE2epLYoFS5ONNqCIsmiwyUFi0yB4AwFdBwJ5tZyx9pBxI53XNBAcwefRt2r5Q7INbiOafo9eIbI8NH1y648e2Kgavm5pyLS3RXrXx1rzZ6nLgy31f2tguslRlfYGE0fWOsH8BwbEAxNKeRZr2Hnq2gIYEHQ7Kz1baG3bGDj4bMZO4fapUYnsANcGM0UOmhGcVrTbSL55piSpBtRpfxMzSzOBU7KRJZ+KLRCwjwB61TyCV59y/Cyz1Z8+d/qMSqmexkZAR/b/KEcWznZZ07Ux/XiGyzowuJ748OfR76NhloE0bH7jmWXfvymFMVdZJh/UdbQloGK7i8hu4+voAI7aGa3cR1HO1D7uy7BftzFSRXYkMHP05XTz5gAd79lg5MhU//yos/kFAEfymWx99nzPkFjdn8H6O3GXk2UgyIrPS9Qj5dkkXrUxb0XSqG3e8X34ArGFSpLVYsg1OWk7C8T1KX1NrxindooFUM6+5S3ADBjE8xe0vc2v66jIdJfuZ35w2qMG4FA9ovrBE6bOHJN8WwMNprMiz1ZoU2e+DNkdsFXPadu1tYq2IYMNJfDT2op5C5XnJQAcAPujnRyAkvo9nM/0eZDM1fOA62P87gxy8GN7YMYY9mTMV1+uZpcEcEzGYN6ArVUAx+VkQmAnGDi+3d/L08uc94P/tdvBBxR5eHiS+/tH0D7K+7s+B8eFhDFZSbZk8/r04Zb8R/AjACJer5ccL+z8x9uPBI5eX1+TgesPf/ij/PzzV/n5211K0mIOu10wAHSsyr9DvxigE/hT0+ksARf6AHN0uvLw/CJ/+Omr/MN//W+yftvRRwQDx3y1ScCYCzDjoYXNRuMDLksohlDwbN7jZdFGkt9MdJNkCj6c+8Kuv7IMG9S/YAfwe0EXaxu6ehywlP/IvlG1c7bvmv5Ds9K9bT+X36n5KFH3n6anMstEwwcwe18bp8+1gluMoSncrDZO19fJ73AbaPgtAAyQsPe2KTp3ABKAfVUBHMOLjkz6PQVw3FzL1XgkU7BwAKBNBg47Z4dEPP1LP09CB2GjhISqz2H57HGcphl4unc2hvQ9i5OnopAAEnU9RWagxPCKNkfw8wFcMgA2WVQNUGJ+kgOXlSG2ya7pxUj+XB7byud3ayvCFkEa+uigbSh9DCtKtXiYs2sooEMBFQ60syN5ap9Cu6meeWqbgnMRmEByiyIt0EjFVWFflXPM+6U8SFksq6DW8jsqe56DsBi7xwgSqiYUvPg5PPgaMc7h+9XRKol5j2Cqpm/kRSe//tu//24AR823ryVW22x+nIearFavXyiAml5p+BWVuHa8bk23lH8v75H+3cJCHfVCvlYdwBH1XW0+2nTqsWdIe/1EUGybb3hoDdrnPucGon3L9whF3iqQVpjWlM1jur4mM206L87HMbmrrV+ah4wlT8OLeeTqmFMs13VeBsnH86KOK+c04rUc+F4WXrfZVX8Gt2sO9k26pvAN8vv8Jm+d79nYwcHURLBmzCWlXdUeTA+XrOnD6jxGIERlX5+yrs05bQn0t+iYuFfL30tfoNw3bQCOOOZTwRv4Tnz88rxVm7vvnZtDz3NoX0bfMfqXHHOthUoU1Joyrr2XH2Y/CamVAflQnQ5S/v6Bg2ZyWA6gGMtDZXnAzRvuNOFqbK0KcrKhQAPFfQx8OThCt645ECHJ5k6bClhQQh5wS0P16tP2IM0xpdxUPBnAccq8tDkBWfkWlTwJQatpqu/573s3RM3glvcrx9/miNQOE6dcX5WOVasXvQrriq2dnaRtrMcMSrlfT3VEanJ+TKGW83vKHB1zANp0zPdeu80pjIrz0IG4VLCH5r1NrssxH3qG/et/L4AjeQQ6HNp+ZxkwDKslVfOZxZPI+lnN/Ucnx9GQ6YJ7VJ2eBM6OUaxSyDODayPx8+HTgRYqO1C4buVsB4paBBEVvIEXD03oBbpWAAcSk2yjslmxchkJJyRItyu0F8Ah14KQoadxG4CDutpBGwHA4YdeD+D4+imAA4E30K1uZL1dyxItVNZLtlB5Wi1zCxVn4EAiDi1UrALTKxUYsPXWKTz9uo6PAA44exaIsoKbHBCx+Y505rpxQyWP9WO1g30Ndaq2NSf0YzVLQjrYdaNbqbJmLrYhIhqVkGVwu7Bl/H7wlnL/d2seb05lxth6JaTNh9nUVttil4n7KztBapE9geQMHBpfsVB6cMSjjWzqDiSvnNi7WWHhtj3/zG1m6HRFAEegd7aRNbAuXpUX/aBSb6dnCz3QFXyTKfrzOjcBHI3kWPKxbB7CokefB/OQqmU42mDnA4AD97cONWnIzo7idqZpj3UJjLU19Sv2WyjGSXsXp/6+DrjyimaCBXR5tb+vSO9MZHh+LreXl3IzmTK497bZMMj9+DKXBYJmqEIkEQaSwhrEAsBn/bKUzvsZv8vX9FJ2q6UsHu5l3Ltgdde//Te/k7/67V/Kh48f5Op6xgA3AlZM4ENPkYEDLVTe+G+wBoElAzoOAyW9LILcAG6AqeGiJ92LvlYGoqoTDBybtZyjdcn5GXs5I4AJ3ffygmrKZwVwbDby/PJC4AV6jV9dXTHADppqMGEgychrerCPVXHvDFojyI59gXVFwE/ZIQBiWBJgQC/W/FesOCuqGKAHeKHD6kUHKL1ulXkCveaZjMKanJ8TpDG+upKbL59lenPN39E6RS66WsnEFjKoANOKL7CWoGULwRtgFjEGDgI6Xuby+O2BQU607JjgeT98kDEAFuMRk6pgsQB4Ab93IMtIsCzXnK/7+zu2IcE6YD8icIm5B6APOpsVcNstAQfXV1cEhQynE74Gk4l02C5FARy6dphDrVZjxSEScQrrJYADzBtg4eig53vnXNcPQAwybizJvnGGJMpyJevlSl5eFvL48CR/+uOf5O7bncwXc1nMtXUK5hYgislkTEry6XRC9o3JeMzkCFinoDcgD1jH3RuSMlr1ixYpSNYQGJneQ+JpKysDcDCIeO0xAAAgAElEQVQRIWq7+4MhGUMgm3gmVPHis5gjvgBQ2mwIJMGL7VJ6FwIQR7+vv/etZQoBHBcAcGhSh7rV7LADsVglSBBGE0jg9jpVRhMoY6ly7/VN9g0FZCZwekqMG1jPqgoZd/UEenksTIjD+nnxcDDSW5KpyivPomht0zg/BmW+dze0N8vOsdqFWGlous59v+Q9FrY5Asaj3vUAPCqrfUw6b3n+/PY1H57h/4I21q9PvWZ2VnPqkY3KgH7Fs3OcFgyHXETbpGxWaro5/yH54vOs9ibzPu35B7RNOsvHzgo6zc2ESIZUBFAsE82aoPIoHGwcvk677JXCVsmdxhrWTveB7gWysHkFrwceTTCU5UblG995oywprXecg5pf1ARwZGYr+iPh+/i9du6pxQr4fA5gKRg4ov+cfZcMiolrUI49jiGJf+GAHlo/ZVvQZCp9FWNj0ue0xbELG6zW/qXjS76hA1J1sPkcFOSn3I/+LG2xjFr8QbvE6RqWAI5y3x2L2TSub+Mufa3aXla2C62ST38vEpjlvX3MNT876o26H+4VpVrZ7euk7b/sb2SP0gS9AziSbJseoI8d1iaNP9Jp8/yVwRva8kfbZlDHGDAkPl8CcNheVLCj+jOue2A/CeDgugHAocBGtPsgeH+9kTkYqsjAgXabK1lvX2XNqnqN+6WELv1O15M6VjsaknXtAmBhA29MhgOZXU7k+nomk5G1TgHLFfzRyxlZsO7u7+X+8VHuH5+s/Qj8YkhaR+7uH+TbtwfaWfju+hzaygF+z2q1JDAEAJGLC+icM1nMX/g+5gu+3tXsSm5vbuXjx4/0N+/u7uWnn34iqx1JRByY0znnuNDmBT41fAD8+xJA3qsrO7fvZDgak9FsudnKn77eyX/6L/9F5qs12+1t399ltXnlXILdBK3XwJRAH2YLICpa/wnbs+V4hkqKy9WeHqi0cMj+bNaxzf3gqtkUsjFHKtti01aUeyyfP/PnYg/2Y/ow7qeo32v6oab/y/Nb/EybP2MmMH+0YP5IurnwSXzeo35QBo69KEKr7UpjcoCd6aJu54ItTmJL9tTydfcKikAFO1105cvtrXy6vpKb6VhmAHGASQ5yaK2JFBSA8Iva3gTgwLneWoIdit/FNVOsqvsezhin5xgIZwYKB9Yyt0HuJ1gsjgwcxoSnoCrVVQRdW+sdulYkbdXgEM9Z5fzGOIaBziJQhb40xsc2k4onVUaLDM5P/jaJ6xwU0SwyIYOH+220mQp+YR2G2V/uLZ6V3LdUv4N61ube7b7vFZ97ti8qwDbZxzcgtwNbbE7Tvnc4rQMrfet6cUsAczDqEXwh+q/2XmIY8+f0FrKW/3GbkH+K/Ppv/70Mf/h1w5+q2d54RojylvfA4bzVKb5Gba8eeu+Yf1zTMT5Xh/RCqcdK3yD62OV19v1cjVPFWvzaXNTmPI613OPVNQgPfMp8H1vncq5Knb5/D4dzlzo0PD+PT/Es0DwXHNNlpQ1qm7dy7WvnhTa7VJdv3rm4rOchSsdfP8brU98quzT9QGecDmfNY+CNCmYhX78YUfQP9Xdn6NkvYtDnbLJp6+V8Tfy4uJ9vad627LpQP+udulbp2m0P3rax47nAPlM7yxyS69qla7Jzqm7Z14qeh8r5qBLAEeWkdm+fllLXtPlIp8x72zwdmOrGn+I4/4UBHPUEpG+wRIeYNlsTsVwzGm7Mo3I5pBxqh8zyvVMmvc3QxHFwUSsADncuojDHOSiVzT5ibB81t2+8giI7IglNxdMEcDTGeARZWBVqQ+N6ICMqru8FcBxa49ojHjNItXU+pnSOGe+qEmLQJzvQbcbbFXgZUC0NZ5S9YwourkmbjJyqVE8xxOXz/5I1OFVB++f8Hm37ts3ZrOmJ2hzV1rzNSTumdGvz0TZH+/P9PQCOZjVGm75S/WnOQkzW67HSHCdHqDadplP1cZv84n0kgG4/flHXxQAmSkeN4PNW3nZbkRLAgRYqSD45gAMMHGsFcKzXK1mtlYmDh9sGgMOCkBUAhwfkvAKAB7zAuKFVwEXyJxzmoKNxSFYGji0BHKsE4FgGAEdm4ECwCX2Hd2jc6wl1y8FoMtr+Yb1yqacTA4cDOIyJI1ScJptYAXCobbF1dKpR6/tcc3D9WvqTjZnlzMab9oAHp0zIUnJCFz5XhaT4Vkg8FRuGe8GQLHFfUBKZ+bAkTvNYxuSxO/l+bFOUOQfRKJaJgacyeUSpD60+zo0RwnVygxIzJOB83DGJhhTV/r6ztjXezobA1UMADg3kNuUjQFesyjb6QXFKdY10zfkZVA7RHul+i06u64GGv4FxWsRVKf7t6kVpOq6ddKfTTTeQ/naw0EhWnpdY4Wpjcn1R18+6LzSfr0w1LGhihEkrHx3A4SwcDGKlaHc+8LA+//1dhmh10u2yfQqYNNA+BYwWCHK/YI8aeAMADl1TVHiBonkn6/lSLs7O5dPNjXy4nMn1eCJvy7ks7r6x1/KH2Uz+x3/3N/Jv/vqvZHZzxVYbnW6Hc4DkORg30BZjt90SxAGGBbZ9Wq/Z+sMBHAAAAGgBMAKS5d2uAjiUZWNB4AdGdnHeIYDDW4E8Pj4JXq4PwaAAPXV7cyNg3wCAA+NBkt2DUOQL4+FX+60DpICqTQInLOlK5hAA5gAoWK1y0plBwzOtqkwVi9pDmTqSwAlUklnCA/dBUgYJ94sLmRiAYwL679kMdCL8G3tEo32LATgIg8C1ANwDyOblWTaLZWLfAKDj4e6B7EwTVHOCKvn2VoaTMdupoNUVnmFHBoo30ia/b98IRnl6fJK7b99oT5CAAXiD7Blk1NC5YnLnfSeD4YBzCGDIYDLmqz8e6WeR3DBGCI4bAVE76LI6HrLfOSd4A69zsJQAfINqTWsNswXF+XrFtjwAcKBdzXK+ZJXs3d2D/PzTz6yWVfDikoAaJn7kTGazSwWXjMf2GjE5An2jFcYK4FAQBxId76zmIwuLsbt41TCAGABwwKZxLdCexcAbAHIArILvoQULgIsrAIbQ5oyJKAWTTMYTJmj4AiuLJZUI4LB/I5GjTCVYEbV/zq6BfZ1BlfqZFKi1wK8msJ2hw6tCAejSMbMNWqBldqaDxhnQWzm04svbK7uSL81MUbQ9EQyZNXTDblA2YkOxMjhT6mtr+eFB4xh0MdtHe5XwiEUSyeyzgxTLc4UXUoAZyDV2Cky1VBr7GcbXTvVlDkK5nTJujmQLmn5GSJIXgSRfJ6y72rQA/LA7aWysEhzzuWhYvbAW+BV9nNxncP8l+DFpfZNfYfe3z8CoatDQCy8UwOE23p1tMgiR0cyCScj7ug/o4I0InEgtgNTYcb5MT/uYnIGDvup3AThyNarHLDzxU56H8XdNRhpFve1R7qmQROH3eOw1UGAFwNHw75xdILXcazqGvu7N+c9ggsi4ptMYziyWSNUls4CuJf2ZQALgM8lEdor2QuJmEz35lLAe6X6+v3K4uS3gl/aa+WK1s7XPj1YYq0zjc87A0fadOFeNWUwJxLxLk68eEly1GAiBjhHAUYA3fF1q8YY4ztJPTX8Le4xnlHQoNZ/OWTgaAA49zyUAhwfsiQ4IAHJPnvozmg+adI5R/RNOabaRyX8+cwBw0P/Rdcj0/Lo2tJfOsMCz27n6OmCAwDnLPgO2C7RPWcKeRgAHgByw4WiphxZmr3q9zKij9tDPYQRwoJULBGwH/+VdRoMeWQQmYzBtjGU2mxLAMR4MCZCA3b2azWQ4GBLI+/j8JN/u7gmEQOsWBUZeyLe7B/n67V4ZOATPkWUOQOGX+QvZs8DyMRqBgasn8/mLLBcLgiUgA5PRmAwcX758YcJ3vljIzz//LH/84x+1RdsW84J7nstwoG3UtAq/wyQ6AMbwqwCyBXhkNFK/DQDqrw+P8n/9w/8j988vQGUQWI02Ki+LJVvCuA+AczV0LwAkmKbOBWy/7eokv7kALu2bwL7h+wd/c3/D26g4sCjaLtc73u8e7We8VWa0r66LVFPFc3IurKHdCImrBGA0ICNFMYD5VJWY3j0Ahmhq1iZYMcamy8+lf9t9MhDRLKaf3Ysv1uJnzZjXEeaxYAfjpWOsgAymOKt0LihvKTHDFjoatyAQ9W1L1kW0t/x0dSUfrmbyYTaV6+lEZsOxDOiza8kBW9kmMixvnQQZwpYzEELL2Gpz7LE26AOf5yRDoZ2dAjryydxbgcFO4ebQS9pKRUHk+jvAVQBxaKtgPb85mBUMQVmPZd9IRxmTPsr0CMC9tnzEHCNmkENR2pbEgRYO4OCcuf23h3dWDD1+a2tgNgo0QDCYOBzAwfOisew5E5e3qsrAmWZxidscMoJUABzuqzoDR7Q9CYgc2uByGwaGHgdquo3y44C6kREWoHPojEn+3Jzn1ObRGNWC3/zj3/29jH74zf/vARylz+V2qPaz9tlyLxyLsdfiyvle7THw/evWi2Gjf1PzoaLOrz1PTZ/FZ6xdP85V+Xu8R21uDunrxrVi9VP6Uj6rOlisfKZT7umXOzRfbfaibT5qn6/ObfW5ApC4BBWH+C19yQK4kfVdTuS3rXnTTrVaxADsauZPVZftAzj0SvGMWgdhHZvv2vjaxlzGU1uf5heAN47Jd5vMtc9o/suxOSjXzu9VB3DkVuWlbNSKWPd1V37n2L45ddy189Yp8xL3pF/jXxzAwYVOiUEbgid5PKnhaHjvxR0OYFFQokEuf48TUB4qG8G6MgmThrSPBq5Natsi4X3vEXdaC5UmUiwqnX9JAEdzbkJlWlFlXB7Cy3UojVBjjh2FmhCsTk3/fQwcpREplcb+Zjsdmdp2rXKTHjPeVRk5AuBoKtzjTkdt7tuUcy2gUirTmgI8VdYPGYVjxu9kg2KDaZt7f7/teqUD0bZnY+Dre+71z3mOtrWorbEd7ffQqG3zXHt/bx8n0IYVllkQTJOsyiGQA6Ih8VoBcx0yWG1zhCTQzYfPXOGDAA5j33jf4ZDaDuBAggmJLASaTgNweN9NTQjpgdTQs0bhnhNIdQAHxu4MHKhkB4AD91+iP/B6Jc8rADgWxsDRBHAg0fVu1JecA+rI3B7FE8+5Ytj77OKDcEa0x6j34lQAgq6ZpcyTc9lk09DAkduWlLwN4Em3qU6/ycA1qhZxbSRPvBrRfldciFZWaPpXkxIay89VtfxYStxnHa0BGQtKGYJZHwJJ3gRO1uSM2RKVq30GDv2MO8gZAKG3DsERl/+ihyxp7p3wo5HwKcZrwRgVYKcmtN+ze9NIKKisaGDPq5wVJKE+ANo1MNRha+H9G/0WHtBnjtB8J1/Hfd87J+28KikmkSJY0GPmybGNCTIOL7P3lPaBwSIbIEAvzXluJiIb858uZHomAcoMQZ8wO96KzlqkBNYZi7YpsMPYNxJ4w/5NIK1F40jNivdJX/9G8Mb44kJmk4mMen15JTBB2QzWYKY4O5fXnTDI/b470xfBEzvSNPe7F/L55lauJmNe5w2sFI8P8uXmWn796ZP827/5a/mr3/6FTC4n0hv2uc7OAAEGiTck0sHEQ8AZEvYAb2hyHXOOpDXZN3o96Q360u30pNOxRLwxcOA7BHCcocVJh202Xp6f5enpRZ7AwMGKrQ2T7Hj2m5sbubq6ZpIfrBLspWxUvLa5dC+eCysa2f+7o9TEGCtYIJYATABwst0mmmoPtiEISABHVwOe/swKFNC52+B3BFaxHmCoGA5ldDWT2ccPMrm+ktHsCogUBXBgRwAYgnGQ+lYZOF6RCAGA4/lJCHYAiIGMHHN5enjifWY313J5fSXjq2sCJRDIBzgGoBfOMRk4zuR9s5UFEhuPj3J3980C/9pXm0kBsj+cKzBh9y7di64MR0O2ZUGLlt5oqK/xkEAMAGO0skzngQAY29OwE4J2MKg4HQ3lYjRgmxDIKcEVoEZerCiLGOc7+s9vtzJ/msvL07Pc3T3K3f2jPNw/kjFkuVxxjRHARUATwVcka1DFOhmPZDwcsvIWYwBwg88POnSCN2BTUWH7JmgxofTt1joFrVDYLmYt6+1Gtm9bbS0G8MVgKP3BgLKJ5A8qAcG6sVgstYr4dcf5wpqhdcsYz2ksG6y0JRsHKm57fCkDR9fo1M818cHOOda6jBV6XZ1bgjGsXUQAcih4A2BLr4DRCjyCP6zFRNl+xaPTKUFSARDu+8PtZwtlnqCE8mu5iM/BdGrTav9FM6cBnurH9M3AwKGmR79NhiJP8kQAh7UZSGdlszdlMNrvmAAGZruTr1oE6j0BleAlCTipMA1PajnYQgFG4DGyx7AJ2jvDJ6OS50DtflFVaf6F+xVpnOlr9GITGCgxq+wZMQPE2PK4z5IiFu/KQBD9aqV/9/Zn5sSqY5XaMdA2O4iDYEwHdGQbR9/KxkM/2NqY4F5Kg+7A1gzgwMe9bYQnK2ILFe6f0FYingWTLU/xD51TfT5NVjlgwEQtyZSvE0Ep7rOC1cYDlWFd/bm9mpzPGRMb4bOpijUxVeoeqcVrfOno/+m2avyXjyf5j/pZAyeav+fz61/WNQjnnGIsDn5lfEcXST/vII4kO76YLi/+LHyiMNaQcA2B5/gw6dPq8OnjHgFcpLWOF/LveNIxrlMBtE7zYZ/dY+AoKprj52uBzbbxppkunsvPi7X4i6+js/Y4yCKePx2AWotbuf/bkOMQ5HdQI8AIDnZXlZ6lI4EH7ZzhAH6OxeTbARyQFAI4dgBIGoADQI3VVhbLpTwv5vICAMdySTYM2NAtmCMCgEPBFNbG0tBKqFgHmxZ8WPx10OsSDDFGC5LxkCCOKZgFxiO5sFYlYOAYDgYE9D7P5/L17o7Ahw1sNc6/3Z48AMB6/0g2rddX7BcF3EMHwddbLOf0I4bDvkxxj8lIVvB5V0v6FlgXtGzBvcDAQca583Nl4fj5Z2339jynfYeuwXW0xd4ZgSbwlS4BpgaA1wRE27X1pdsbyPNiIf/lH/9Rfrq7l+flWt6wOJ2uLMAIt1qT7QRbXdtQohuigo/0WOIADv3ddYu3a1B9YGeFsD9cD6WksgGU2WaN91MGM5cpMq2dnSsjgjH9lLbDE8QZbObjM6CWXS/quraYTkPOFUKYdn7bfmxqTP2Xshkcj8umeE7UewWAoxzr4XhgGVtqH3/jOu7zmB3o0c/uJHA7fFmi7Q04ADnAXgFjzfVkTODGp2uAOC7lejyVEVv4nQkaiuHUwZO47X1de2XA8nZSJRMr7UIF1JF0jYNfnAUOvipb/TUNWPIGAPQ00B7b+Rpzo7dTIeMrmXHAeLchOIrAbMqd+Z+Cs+ubguKCPfX1d/CB7g2csZw5EWAYfVYyL6ZWVgacNkZBlRljvyRQwwosLP5CNkac8SzyQiYnVkBkAAfBW/Tdsf/UQkYABxk93f7ZcyQQjDFwxGfLQCQ9B+T512fU/R4A4Am8EU2z++/6ky3/3N9Jm1J/0QJcfXAdamBZsXiio4FcPn7827/fY+DgtUJstWb/Sttsi1rbzjq2A7Ha8kunxpLLWG9tzLUB1fZGec/atdN7GrVsPFebf6hxprouO2VOamOtzf2hOHuc/9o9y+sdume0A3vXDbatOe96Jowxtzjett/bhKlcm1ahK/5w6Nmr8hzPWRUAR6v8OXA8+Kcxf7qfSy0ODuG+LlfxUWprHdfMz2HZr2gDb6iOyIwbFbhBZd8e26+HbGxcg4Pr9gsAHOW1a/f6Xlkr5b3UZYfmgvO/95BWhBrOT2WePcrH/vX1nVOeo03e29agPO+cuq98Tvz7EcDBsdZaqJyihMsHzQMPZZY2ytjjPSFnA4ijaXybiOHyAeJBsaYco7Lf33jNJT9F4A8qNB7kcg/mEnUb758oZA3Egus256KoZC6cxDbF3/YMpRBGxZOShX5gLQJs5XqUCq6cYw8+ZYW4D+A47NzrHY4ZgVOeNY712PWi/Jwq87WNp4HAg+S94WvHARynOB9tsn/MGJX7tjZfp8zbMafmmIKqKbRjjseh/Rr3aduejQb7e+51ip44ZmyqchP2ne2AffBbYVCOrW/Uj3kfO6uhJ+VNVkMV1KE1P0UeanKEOUb17skAjneAHTTxFBk43jZIeCkDx3KFQBL68Wpi8TgDR+676RSpyfn6HgCHM3DsFMCB9i0rA3C8GIDjfv4i9/NnuQe9P2hzl6i4UgaOJO8aHkgsA4rizxTa6O9K2eQhkWFB+2xG82ZdabrEEjoAJUTd7TZm39Y0GSHYE5rgDQVKEMChUeTUT5zXMEAHq0sN+EMAh4M2g68cwjM5nt0ADVpCwQ8mHisPgVTMg84bxqSHulJnc64YbI+OekiTeUVmCGDrHFETioMRavvTHXCXlxo7R6lreG1jxHAAh9t5i8zbcUvbKHh7OR8+wTq6/FodUwA4jA08/S36R85w5lW/oIv3450CfzwxoIFiBZc4/WAzaVCfDwNu4LqBoaO0BYdsQ24X16zCxncYWEWPYm8p5Ocfa3dQAjgI0gjtVBxgw2ARWDAQ1H19lUmvL5PBQKZo8dDpyvPjoywXc03UQ5Y7HXl9e2dCmnsV8SdUYL1pmG3U7xPAgWt0kdBD0v3lRX7z5bP89W9+I7/77V/Ib379K7I/dHvdXCXlLTzARrFZW/sU/cnEulW8MgmeABwDAgLOzy84BgTyVvM5gR/KDXImF+fngjYi9/f3BKGAWhr6EEl1zMkFqicNvDGdXnIuvFKR1YoEuHRUxyCYacHqXqdL4AnBGwaScNCHJjEB9kDLFIAXELTTqir4PgAJkO4c/dZND4HtYYt9C4pc9GmfTmQEwAF6t18BcDGT964DOFTeWaUFWdi9yxsqzgDgeH4JAI411275siDQAQGc248f5PLmWoaXU+n0epQJgGYAkiAVMirMUGWKitjnJ3kigOOOc6vPg+rQLsEI2OMImGJyhmgLMh7LGG1TAE5AexIAbMCmAXAGACwdq2ZD8BWblwAJrZY773XlAn23x0MCS7CxMYusqEP7lOVS3lZrjusNMoGky8OTPN5jfI9y//DMFjlY48ViQbnCf+gjD8DG5eUlkyCgVEfShqpwh9Ypyu7i4A2tNtY+9wj6AsQBXQBZRzIJFcPzxZJtdqDXwQYDu93ra1IFgA5cHKwkrCrGZ9HG5V0IOhoOh6zYHQ76AcBxIX1j4gCQA2MmgMMZVljpr36Ig2cgkwhiA7ykP62VigFrlOq6q3seAVTroZ3bnunnvRWF6u0MtmvopYJh4pi/2vBvigpK/1vtHBvtA+6PILmHHo6diUJ8J7UN4b187IqoUzBAYGxwOnddZE1Et+FEar5tOa78GbMmKQCU7Wz0Mfj593e2r+J/hZ/b5p8n20566tzXPKcpzDAWi+X+B37mHuuVFaVe8iE1g/eaZANNxiEAR/AxUltYZQhI9tQqgtW2K2gzuiacMcckIC9JGTdDR3yJASt04jTlYutN8JIlDhLw1cS7PL8yDJ6STc0qsXgO0rtkzIH7HDHQpbbZij88SeNrasCVBOCw8aYYQxKBd2XUQ8ItBdgUnBzjCSreWVpVlkyE9mOxth3yWkaft3bG9OSTjyEnfIsEG+9r8t3YiGGyGr+an9oWHPVk296Zr655aufZtD8CQKPc1/hebf+W5wKfZ/8sq6bNxvv+jWfJOMparCTPZxHHKfdqASRp0zW1McQ5UduRE+p794802jwDqL/LF4CNlEWtZFfsVwZvYNfF5CH+oqBsY90xAAeZrODvwJYJgJnvAkYrZ+AAqxV8s+f5QnBGBIAD9hMgDgVw6H38MEjQN8EA+hZsJfyLc+hSJKW752QQGIGFYzTki61ULqdsT4DX5WRKQAX8NoBHvgIEAaDy9lUBHBc9eXqeE8SxXG5ltUb7ERw6YHs76m+ultSFSMpeXk5kdjlNrHFgwIR/g3GNR2OyaADIAUAGgMTf7u7k69dvcn/3oMC3M5GB+QXO3AY/AN8Fa5c+Y1fvf9GT4WTCsf73P/5R/umnn+UPP30lwPpiMJQV/Q9t3QZ/Bn4bLBt9VCawHWiX9UHWnXquSAUcoejMdYbvCT8/oN2bJ/DxLLiPf9Z1sSfSy5hqsnuhlU+5f/UslO3RIbsY9yIa3Ck4xs5jxc+aTU/7nWfC+vd8fLUzLf/mIMNKTKrdZ9CrNv+eEy3xb3W9optBbakokwv8dDsb+ZpoGEBt8bnspHsmMu73yLj45faaII7b6Yzv9XDeUZ5FzoXbBOy5yLrids/HWNqTPTsadJv6oLC7OLE5120GWOS5VsYryBF93m6nEcPxlikAV+OMB5Y86BWCsa19E/YqWzJZa8xyThtnbmu7osBzizUBDIW9wVYmyiqoICeFZLgf7SwYyqqhDCZ6ZlPdQ6AHwQ7a2q0B4LA2xY7TUMJMYzoKLVnjHvHCKm+hEk1Js4VKjG0YGMPbIod2ihrSCt5ksMXul6U8ublEaS+FCqPorySwuDFxaE8a/e9Xf/f3MvzSbKFSs/Zxb7T97n5g7ftxv7fZ7FL3lNc5aIdbQCeHnqXNRyjt9L6fE735fAfflw3ZNmrWZsFW9uPKeamN99C8tK3FUT15BKRT6sPkexwE4thzRSo6TqbLW1On7+vcUgfrXji27qfKSVzXQ/Mc/5buXQA42nxfvm/2NN6vBG3oHmj6hofsTJsdLdc/6/uc8402wM9OWaasxWtoS1nOTZutrsllOZ627x675uGqkf3Vq12v9t4peuyQnBzbr3vrsTfU0wEcPo7mNSklaXrKvVHu+/JZDs1T7Sx66j5p+H52rknyEQEcbYJcUwbxvcbAa3Q4XnUZUPAZvKD9d+Mg2wxS22fiuBvGtWCZqC3IMWE/5FTzXubouIGJII7GHLkjHw6Sfhj45zBwtG2I2lrG3sY+T6WyjGtROgO1efbqIacS02d2x88rftrCh4eVxS9RHPGKxxRCVJI1h6NtA+8pYYTlndng6K781wNwHNu3p8zVMUXddo1D0xCveWE3P5IAACAASURBVEzpx78f2qs1o19+vjS2h4zkqbJz6DkPObFx3+Z71enjTl3H2l7GoZcBfauw1/YlgV3Bgu3u9n6PU3DMwOHvvV5frk9l4CCAQ6uMQZ2PABurpQjgeA008gsCKFiRjGDYCt95ZfCJ6P9GC5U6gEP1llG2++GypYUKg+GmtyMDBw7Ti81KXlYLMnA4gOPhZS4PSKySMlcBHFrppQlhvmJy2uwIbUcAcDgDxzkYO1iYmRG9uk6RhUKv7DaltC0+fnVsm/3oGQolcMP6liKwqKddDXzaz0TfmpganLEh/6Rcp4yFB0UdkJK5a3UvWgCBAp7oMLTCuAjiK4AjB0Aae9lAMXkvngLg0MAt59vmrdzLEcARvLq9Q0+5lzn3AMUU/g7XjGATY+CwXu1+KNFnOgbg0EBkdCaTzfagtSVoHbyhbR10WyQdwXtnEKn+vUxqhRkN60FgSNFiJeqoNj8rA0jM37NSuuQ7sYreKnQMxRL3iQI8sGet4t5/erDM5oUBWPTDRnLp9VUux2O5QsB4NCKDxbdv3+Tl5UVZUkhnf87WEgiM7bbv8v6KICCSredk38D3Pl5dkZb3bbVC/xU5227ld7/+jfy73/1Ofvzhs3z+9FGG46F0et2UQAeDBAAEAJIAtPG6QvsUvDbWQioHm87BgsEWKgOjiEaQUtuwoF0IQBXYn9iXqGzHe2wDwh7Jb7IyAEd/OCDYYIq2IpMpW7og6AndAEADQHCaKFcAB2IgmH8AGZBoB2hi8QKAxFwW80VKQmoVLMADfX5WK7+Fc8RWJ68bAjgQWOW+wZwCYId9C4YKUH1fz8jAAeaNydWMAI4za6HilOoM1lHfAPSyle1yLcuXZ5k/PckrGDjw78WCAJPFy4JBz09fvhDAMZiOyXjBhArsAdrW4P4A46AN12pF0IcDOLAX9HkUwKEaWitpMUeTyymZN0aocAVwo9+Tc7x6vQzg6HYFVYFIREBmMBcAaKy2G+kOemy3AgYOADgIx3sHwGIjm9VKtgsDcIDNYrmS1+VS7r89yN3Xe3l8msvz85wVpwBvgIUDQVv0pAfbxeV0ItPJhEkQJHR63Qu1h9sNgUFMTlnCFKAaDfhqoBfPBy3EiuE1Km5X8jKfc2xoCwPQBtg3ACoCE4dWEJ4RlAK7CwYOXA/7ZjQayWQyYWUtgriQNe1zD0YZtE5BSxWAOZSyGUkRVusR66IyRcYPMm94ZWDPgtkKqnFQhjNtgIEDwpeCuOkMhsCzt1ex/uNRb4UkXZsveNR95xrmnHyp6+L5qaz2gJ1BkNwD4W1+Xdbt+ht1tkW+FbNhYM5gBxRQaWC8eJ6mTW9vZnnqGadmWzVg1QQZup9Bbg6vkjkQmEzh1hhYd+aDFJvMQNU0DmP4Ut/Enp1gIK26rP5nQfj6mT4XnkTZ0DVUfykzrjizhvpH+rJWD/CXzA9l0klzmHHYCcBBsJQlbdRv0trDNCeBNlzHlFk0VB4c6Gk4nugzhev4dzU4lV8uWw7giDGB7wVwxMogvw7tuj25y0UGeuRgWzkml8nGOhljWlxX95dsl6S9Ugvo+vfMS+Y/dbrqAX/+xfA3aZ6d8W0vnAFpbyaPowyVIJ6oI9IaRJBIeEj349P4C30WPN0sYwWIpC2m0xxjbvfjfmq8d+0s7Tf0/VbuKz2hZABd+dxR/7WNMWW47WZ+j+8BcPgehV2kHAJoirMl9inPFYTUZ/lh+xJjbrR+fgrGNl1juphMWvDvzD4mAAf8LCRbVxvaSjBKoI3Jgq1V0KZsY63MoBw0uQtXGNcnwOkMwI4z+hW0p0i2ssJ9J93OGVkEwMIxGQ3kBm0ibq4J7oANHg/RRq3Hswfs+t3DAxk4lhsAdzv0MV/mS3lCkcETwKFrvg8/qov2a+/vqfXabvdK/wIgEfgVOGsvVwsWU0C34z6w/be3t/Ll02dB+z74Vj/99JWtW3Amx/5ii76u6mS2ULnoEfAJYMdoOJRhf0BQKcYxmc3oV6CNyj/+/g/yD//1vxHAMRxPZAvA6fZNnl/mnEPEFpBspi8CO5Biz7lgAu87SCwDOOBTNDexyx/G6AAOgFO91RvkxpnoCBKgfHTI2od1qxXF0S5Za6m4f7J+hCefz+xldWWp63y/AKzyutNWNrUYU9te5WeDgTnF9qc9zZiFMVAWgJHS1pZ6oKFndJc19G6p2+Iz2ZFZ7S/8dfikaK8WABzKtAL5UlsMOFXn7F165+cyGfTlhw838vnmmme4SX8gA/iZWGeyuFhMxuIPuHdcy8jA4c/l44tJZdfj/izqamhVCstLkv+gRluvq9qbrZmMiZFn22CjVTfseJaCTsEewxkOAGoAzQkss1gDQWlemOFMWElGsp/G61ucnqBzA74qS4YyMe6vmcZkFLyhfiz/bXsa+5vAD9pNbWmD9SJIwz6v86VRKx7ZeQ7wNjY6JsyTz2tqZWQMHHGPNgEcmYHD59/9wNgy2QEcDhFotJiFLOQgqLkUOR7CmE1grmnISdH+Tm2eyJe//T8aAI5SRoLBTn5S3JPJDwobrLZn9+xuiy8R7W1Nt8T32q55TGe06aS0L4qzQFxT3yORwV/1d06Yx2fQNdn3gKL+a/u91FmnzE357IfmvdQV5fWr61w5JzVk5mgLlWzT2tap9K2j7j1lrqrX9XiwDrbgGqrNtL7XcFPREu+AbPg8RDKA9N5ecZ5fq95CpdRtUd/6OuXnzAxNPHcXZ6i6/fXny0WXpU1u1QWN6QoMnZFxwn6ndqrs9dq99lahDWhefLDtWrX3azLdtq+q1w2yU71+EBq1X4UPlwrpTQ7NNsY4d9nuLoG/kk3cv245d8f0Szn2qOOO6c/abvHvx59JTu/vv+UTrH37exZiXzAqzlmqomj2K8pJpX3E1CmbuWaE4masGZM2Jdw2cYc2mqIvM5VvBm94sCVfNQWZYiVAAeaI9yrXoKYo4pjLA8K+wdDkSKZRzQfWQ4qwNqaG82LVCM5EonNuTqgZ2FOFtib4h9alTTn4d069Xjm3x+Z6f0M7+8beVqoM39NqzSRcm5JoUxblnLaNue1zbbJTk/eabB1bl9MMVFaWNZ1zyFmtjX/fGcyf+qVrfJIxrE1GMDBt8r/nAKaDbbscpeewqKIeejjbocI+B/Mbyt9aYfC+dqD0Q1PaMy3PUr7dZiN8LL43L3oDubr5wK/XW6hsRN63coYWKg0GjnYAByqEHMDRZOB41cOjUZri2Zzy39H8iRq3AHAw8ROo2qPtMCwDg32sKn/1aoiVLDbobbyUp+VCHhYvcr94EQA4HgHgsF7Ib6jst+Q4j/MefPfCy1D50QBwMNqCwFYOQrn+Zk5HZzU4MrVkSratMRkR5aLRQgXVXp7LsAR7Cog7QEA3d3bUG7+nNIeJjFef5EpLT0BpFbUlW6gWtZUKA79lsW1k2TCgg9PI5/CrS2k41LUycHjLl9gfPdhrHhw1EZ1koXAY4x7wvexz5QFfOowOgnHaP39IQ5SnAL85kQTseBTAwFa6Xhb04JS5/Qh7PbREYUTYQ0R2Pwdy4X1vt5KqCkOlWHkm4PM3FG4B4LCx+ph9mpgmNqCHj7/hhJpfmPwJgjcMwEG/whgyAwNHA7zB5G6ThYOgArZiONMWKq9vcnM5k+vpJcEYmJe7+zuyGmgiWwjiYHIarSy2AH28M2je6yiLwGQ4lNvLmfTOz+R1sZDObie9szP567/8C/kffvfX8vnjB/lwe03mCwBMthswbGzZAuT9TVt4EMCBF4Bpm20GOXki2pggwH7g1K9koEA7EzAerNcEcACMsAPN9cuLPNw/MLCHIDLYNxDQG4xHMpogqT6V8Xgsw+GASQAE5Tao/lwuCd7AfRjwPnNWjY50zjq8z/zpmSAJtPgg4IhsCTpXCGqjtYjKllHWsxL1lewbSI54QoS0vlgQJCEmI5neXJGBYzSbyRjMEbNL2XXOZOftlhC8czuxe2PLFABJAFZZPr8QAIPXHP+eL0gnjCD+py+f5fLmSnqTMeefIAyygbySVQgAmt1qKxskU56e+Hp6euIz9PoI0iuAQDlGFEEF8MJ4OiUDB8AXSHx0+hdyDipwADgu0GZEK2TBmAKqc9pSgiVeZf26lYthXwYA0OD7g768Cdgv3mS9WhHA8bZcyQ6ysH2TzWLBVjF3P9/J15/uCN54flnKcr1i+xQ8M/ZOf9Bjtev11UxbpwBcgvGfnZHmHOwbmkzOySrYH1YLE7yhABUkTFAFDNASQCIIDOO5IcPoRY+XUjp3td3KbsfKVyamsE8AJOp22bseYCHcH0QCAG9A3pCg6ffQQkWZN5x9A0FZD9y6zsQ9tG2KJZIAqOErM2oo4FJtdG6RYvvfz2GphYpXD9YO+eYwxUT2icEM17kaMG9SaSdb4O0+rIUWgwcGAIAWhZxkgIEHaGIrFWsH4n6d2wwHcPi47Zldn+oJxH3AHMDA39OeCpVh8ZzsvpqZ9cLVy36l/iGfd/3zWs2uFaC4n1tf3Yn8VMqTRx9dL2eWxeZNgaT2nieKUp/hbPcS1DkG74wivnpu4BhCC5VGmNHnPweLPWmf7ZWz1mWmKgI7XL8Yg4HaU+hB9UOZUAruvLk5yc9xmcd9nNXMkz/ZB3XQRWYti/4pCxFtatwnytbf90ATuNE06PstBUoAR7LRJQNHYPHyYGIpW5zDGOugHDo6wrFJ7meZZSmCspgwf0avkvJgaprgtPcccJNbCLqu0cCfV76ntH0h8/pPbYMXGFCsOsuZ2PxLeF4FAljA2ABXzN+lw4Ptg7QdcmuVfB6zbeLnOdtgtdOg+2O+1xzjlSvIsk7JwFkFzJVnWr+GnwWTzIdkIN/zDR/8QZeL9HRFAL/ci+naDsY2PcdWRck/9ifeZw6K31fQTNyPDgxuglGaAA71UbSdj7ZQif6uzw9lGMB+07fqqoMRzYHm2j6DVfBkJDzjtdwXA7B2BbsNn4Ng/rXMYWvRAnStoFuAKamS4NZZ20Vtx6F6CGfXi8457WifDF/wS89l2OuSFW48Gsj17FJur2YKiOhfEAwB+4vrwKbfPz7KfLEiqwWyprC1y/VGFsu13D++yPPzQtkX0Zqv36dNx73RpmG9WhJkMR4PyPwGarr5fK4MHTuASTpk+wCA41dffiA4Bj703d2D3N8/8P5s+QY7TrDhO58J/hKuC8auyRgA1BHP1bAFk8tLtttbbl7lH3//e/kP/+n/ls3bTnrDkby+n8Gdlxeww602BL/hvMw1pNog92EDbJf3qJ+d1P4CwOF6yuPQuQhPmQFSAhmAATBwwo832fFYr4LiQ5JHvUAtpDB2ohowA0Bl+JwE8DTabTqwbT9xxCXwhH2l3Zc/6368Ll+LasrPhhVwazP7Zglst+J7rbKranNPv+BTEeRVAudSJCMr+JDcy+wKGBv8bYLGCZwxRiffo1x72Fv4PDsybAwvuvL55ko+3VzL5+sbmY3GMkYbFQI4ADDQJgzYc24TqdOM5c1be6geU13h59zY1jbp+iRwrstt/O4HNQCUFhuxtl8ZqNyMlUCqIXc4oxKobywcbIsJMA98L/w0Vg4tZFId4s+hRSqqY5OdbiQjIY/OwGHt0gwgnJ43FZjo3mFs7Qz7RNujaAESaQA1bsUCGQVo4No819JH07M9PprYRpMoGcjZ9p+yUWrJS4wd5FyLtahp2A4F4WgcwM4LBpTjNTzGZAVL7rMCwNGwOGYY6ENz7AUwuPDFGS8yUAqu9MPf/b0MvvxoBXO+iVpiu25Ti0RtbYepv7F/nTKeXH63tMVtcemoR2r3qe/6/Vh+zfbXrh3PBA6EdbuuR4R94LFeW/lzqv5+CxiiXUfuP1XturWYX5yjQ/P1S+a/MV7qx7Du6VeLBNf0edtiVd4/OPZgSBuxQNWK0XGtAjgaliS7d74pkh8X/bna71pUmIFVVf/PchtlLqKUpfjvHJP2c0ZzTn3tmmcyXiGDKB0EnKKzuWAxsVDqgN0aFKtQ+LtJJ+h98v/bP2s64OD1m7c7Zf/XxKdNTtrkW816KTX74BM/XzR+hgGkK3hcIA5ODy8ujckHdFa7VLTqreHTd5sxmMxOVt84Mdemn3BZ1N/z37OMRr18bM7jXeP3GjrS1p2y+PBw977v8B1f6NaBVBk4mgElOqHpcGjIdu8Hn3qShmpRN85hWIeEyMcWEbJxvDUlfEhQS8OYNnPqc2eHgkDXpQeWLLS5hUqgcrRDAeai/I9OhQtqBWntfztlMzUNYNMJiU5RmzJMwY/CkOoh1wAbTmdsAA7tl5uN67Hxfo+iqG+t/XcPOTmNvR/m2ZV6/Flbm+Z77cwJ+6PyXgHHnyJu2mOfbpPvtvf9eqfO0bH7u+zUrlveoxxTbYzHFF25J0s5rq1vuban3uOUZy+fOxv6cBgr9FepoPnnKsq2SXfGayeqJ+ubHAKeHgjTOdEgc65UzMFND2aWPmHyrw4krNvlKus8zd315fL6Nj+a1RmC7hKAjbfd9wI4VrLZrBKAg1T0CBQh2YmEXQgMK/q/qZsZMHegRjjceYIIh+i9aho7RMBubqx9Cqhkl+tlAnA8rwDgmBPAAfDG42JpFVeg8keg0NKDSdcYcy6rh726IetMnUUEXLUiyxk48rxnKtTS6OsZ3VpkWDA402hG9g2j3QztNBDcQV2QMnB4r/cAvNwLsjZ2moWv8jEjybhVfOi+yMBHB/5p6M0Cmpa3T4AA7otoTfXgn//TFippbgLdZXIGzb+IeoI29j3ThMY9zHGbDaNMhAAA1hL38uos133u1yT/xhMXznriwWpW8mUHdi/B0zgCZWcfj1z2by6rgg3FpYccA0iYX5sKn3R8/rI2KoktJAYG8qHB6mM0F2cREM63KhGtCuciueDowe7c5tfnvcHyYbfyinTfBwzsYE8gyOpMHPa7v8fAlAdiycqhVPQaRIJ8oCWQ0rh+vL6RD7NrtpUA4EsDwGu2QmLgnDTMW1YWAsCBEvtxfyBDVA6ilcbFhVxPp9LvdOR9s5ZBtyvjfl9+95u/kL/57W/l08cPcnN9RUAEgTsEM7yS/QOtPMAEAdAGKhhZnW0tOjhdqC7i2JVtAHPqwSmwbmyWK2WSeEVA8oy/L9BSBAwZSzARbbWaE3tY3qWPth8AS1xekh0BrAdkRLjoyQaAssWCAAxURQI4gfntWw/zN7AcLbQ1Cdgq8G8HcPiqslKTAJAulxrADbBusEc4n/dVg9yQP+g2JOaHA+lPx2TcGF8DxHEt48tLGc+msgVQY/emQRpjaVYA2busXhbyeHfHFjIAX2AO0W7k6fFBFvM5gzeD4VA+fPwo0+uZ9KZj3pNVaACT0B6QUkN2q7WsUXn68CDz+QuTC5Az0nBb8JFqA0mTXp8tRAbDEYEMADV0ANwAe0S/R2aNLoAskI8UtLT9zGCqsu9cjAYymCh7B7739o42JlsyamxXa7KCICMBppjl81zmD4/y9aev8vNP3wzAsWACCGMF+AYBydFoKNezmdzcXCn7xmioz4cALyrz0D7ldas94bE+SDpsDcxhso5toaCNNdt8bTav3KtsnQKwSb9HwIoGlDsK9NhuCSQh48v2jboPcgM2kMlonIKxBGv0kEgCmwxAHABwgH1D7a4DGOKZhAAOvs61EpgtVLRFTd7nsZ2K2ei0b0z/hPOX76V47qBOD4AI/s2TEtHXacaj1Cz42YfipICF0p/0qkqIkftbKgvWnuBdK5Djuc6vobrUXpYEpc408J+ZQGXP4bpYqw2za2BPyZpbdbH7AQyks61X8P3sefYrh2tFPagM9+9qUNxZeGBnyLRDthudKm2DhD3s5b4ZWOLPlGyGFxV4BTr7p9tesmeMY2yc3dXwNq2lZvIaLntc9xjUawbt3HZZssuT9QGEwvmMjGRu17m+mjRJyWLMlyXwUmDJwC1MRliyym0W1s9BcgwKOoU5q/vVF6OeSq2DQmwBn00yGgEbOhfuRzU9JgOrmM2J+6RZWKOLmvZrBHAYYCICN5xzA59PYNbQziKthcV51H1wUFCOmTS/qywJcRyJ3cMyZ1n2lUku+nLue6sv6kAn948ikKQZtCUjAhJhFtvgs9EPzDKnvgt3F2UxgphUjO0+FnRuCGYapIM/DIzQ2MnVb2gikQBZ/XtMLCa/OWyD9OQBYOZjw8dYPR1a9rmck60i+M5+o6jDfH/GeEUZu3Ivlr5niucFJptwfnVZRsKssd8bYC1FmUd/PsqtszC6vsHzkJUqMeUo6FQr1qPPa/NtutgBHBgHrqUtGyCO5+o7ov2BsVoRxPEu8vqO1mQbWS6W9DUB4HjG77C5a5xdAeAwJiwDcBAHlsLPuuG9kn3Q68mAoMgufVK8RmxZ1pPpaCiXk7FcArQLtq+LHtnAEoDj4ZF2/lXJgDi+7RsKEd7IwIF2KmjzAiaRfn/IdmgA/gII+vz0yPMGfEi0aQOQBMDXxfyFAA+sEwCaV7OZfLj9kNjZ5vMlAdJs8beY69nNX5Z2G5MlbkLfASBjZRMQGcBnHYDJrs82Kv/nf/iP8rRY0kd/PwPItsNENsYPMA3WAjqRR1XEFFL8WCU++xlZj3lyl/4G2ifCf359JTsY7JoflPyMh/d1jyGRjnsr+4Umq88zSN3tkcmpM1f6d5s7Gd93FobMhqj7A0+rNkD31jmHpPsQoGildYpxtVocT++nOlXnwexIIe6NWE7j+JdOfZb0TuiFulIK75Y+ThxfGXer2SfTajmGbGfZzJLgn8jrypgHpJygyZ2cv++k3z2X68mY7Bs/fPggt5dTtlUhgANMKgAXGOsKptlbfIENLvqQe2NO9jYnl2OMIBsgs2k5+5TcE0qov49/mC/qutqst9kc27ssINpqy8z1mr4X5BE6CDKMfYS2Ts4SQ1/RzubUj0H3JgAk9azeTcEVHjPzs6j9tOiOF2JBz4D5Txk5XFZd4qwVr4E0aF+w3wBcor9i+9PVrckqbRHPAc7G102sdUnXg/EmnJOxR5LtMZfTn4FMIUCWm3/vc04VDpnylgxkt7QzqIHxXedjaACosHWPFdKE8E2KgWg8wsEvHbZQIYAjgCbb96n5QS5X9vPYRjt0vUPfLfdn9JfK30+5R0OHFPmUUv+lmGDI62XfoZlLKf0InRb307z4Khax5aeujfuUZ4n3+CXz33aPUoeccp/TdLxp+u8EcBy6djxB1dbWx67gjRzz41qHSYt+ecbxmzfoBxv7fPQfo1+X5Mf2XjrD6x/S/iq/4yMpZSjGHvgc8QwUzvmuM9LZKuxJB8rbzNupKMdLA9rcDFWTrbopI80izGgP922jz2jFZ80bN69BcT4uZa4mk+V+remG2r5ok+9s+vYB2W26JukIW+PWvdLIUVnlqZ9x3A9rtFM0wJHdOBWBWvyxfYRppAHw3QR/O3C3JrtR55VzV5u3UkfGveHfpxz/UgBH+4Q2NzNvphaMv8bKjnjgiu+nSobC8J2ikMvNGinQ4oOfIpSlQim/nxydULldBsTSfQK9uT83+zZawLdcVNz7sPHSbXGKsYgKS50S1ymuSJuUg1EA4xxUFaFVgmX0uh44SIVtNHF+/0PjrSmEU41t7buH7lVet3Rm2pyb9mt+B4AjJBfbxh1l89Q5OOZA/TkV9SnzfczxOCTbrbrFblxeu22f7u3XFqDOn1P2fGxR5uPv5do2FbtXATSNc3zetJctEOIyGfds1KX+fvke59gSZvH5o/Y+ZV+0OXd+SkUl8+XVDW+hBz8PVirjRgZwKKDj/Q39bbekbGWADYEa0N9vXpnIAnACwSXQxfMACwAH6OcRhNluNeFo7osf8pzu0cEb2nfcKgYCXSQD5C0ADg2Xih6eWQFhAI71UgDeeF4t5XH5QhAH2qc4AwerrbY4YDurggWzeFjPrVRcZyqi3FYEgRoCOLxNckD7MnjUTFRE/VTT4c33HNjjgEJNQGjw44xtDKoAjtgne2/jWOIoIVE5ouRMOgU4ZdhpJy2yh+R3/p9XxeQbNPSFtW/If0XAS/9TBywnAnzvlH6Hnzm82rfUj/yeMXB4Qt3n1wEcuZI6VwGWSQv9twaW1O5axRUq+eJIbcubVa8ClvF5ZagI624RfI7XEt/83QMTXp3GCKcnFJyuWZNyHKMnn/yQFJJgkaNE7xOCUg4uTSDTHFjXPe/JRKe6Dz5LRBKnhKJOigNVnIWDwUzQHrONCuZAA0L+PgJuvk6I13hgDmP/eHUjN7MrWa/WrIpc4CcrmTYEG3CXGegC4A0ECUegeUY14tubDDpduZ3NGDRH1+3pcChXk4n85Y8/yl/95jdyfXUl0+k4t3FCIBnMG6iQYpuntQE4oN80mat63EAoDDJp5SPX2JJ0a1ROLpcERYDZAUv9ir7qT88EMIBKF5WVCOABjCGg155MyBxxOQOAY8hkqlLjdqg3AdBgK4t+j2AFBLcQhIeuBKgAzBZztOtAm5ct2DQ0YOJ2wduvIEmPW4IhhKwbqD41HYykFyvpux0CHwDgGEwnBG+MwcCB1+VERtMJx755A9W22SOCft7l7O1dWUa+fpP1YkHmDTKavL7K8+MjgSioYATI4ub2RkaXU7kYD+UdAA5SpINJ5Q0RWf7czpcEgjyz9/uCgU/IC0AYBA9YWw7OB6pY8SJ4Y6CfQSsRBBUB5hiApaKv82bBPp8DrW5UOe2RgWOkrVcuuqS9JoADgJQlABzG0rJ9k8XTszzfP8jXn77J15+/ydPTizw9A8CxUMaLtx0BEWC7APsGABzDwYCVt2ont7SFbKHC6mIHcGjlqFaTa0Ly9e2dSRtQrKOSlS1jAFzp941t5ILsIgBq4TtIACnzxpb7BXYSz45kz6Df5xi0sg4JHbRNAYBD3weAA/IG0A/tbwBUuh1wAIdWzCkbSjuAo5uYssiYZcAn1RlNtiT3lcrDc/KnIoCjYcv8bGU2pSUgWR6yk/0J4QuCogAAIABJREFULVZStY3rupgMb1RjGugjJDhrPjRlFnrJgv1Omc2zJH0fB9NZsBnBZ6uCTH6yHwBjsCoc0/Ofs7+hSfDMBMGguZ3nlYFD5Q2fIfsRM07q6znjgbZFDxXGoc+6flwZahx4mEAMDpJyx6hgA3AdpfbZNYmuXc3++/vlubjpszeLhsrrJDAMAdLaKkvB0gBT+U8H7uREtaXTdHCh6CEDOGyOk3+UeUy0BapWs+OVgARBPstninPjIq7hGG3fEM/t8Rmb8Zi8D3z80Zf0e7AeMlSQlvEdn3f1IdQv5PUCmMjHWPpR6R6Vasy4zrro2R8sz4ZcIwMzOdjVzwt+b7fDioEFgEPnXFvDKqw6flY/r3IdQVJp/5o/1lAx8R+BvSPNa0xUhM/62DiudKbKH2g95zs7j/njURfAr+AZyXy+5BOGQqsIginPtrG6Pu4trpnR5qcEWgBhZPBx6FeewDdadR3BWI0zbAF3cFlL8x/OKQ6qigAOAk7ZRqUJ4GioD7YI8LYBysKABKkDOLR9AewprgWpQPOGM5zYCKwFUBNAhmf4HQu02lQAR2LgsLaaDqzQe2ffHm1eoFvQfow2lXb1Qka9nowGCuAAsGKK12TMF8AeSKziP4AtwYQBfxc2HyBfjhV+5O5dnl4WfD2/vBAUAeDqaDiSyXTCuWELvXeAa0Wm4xGv/fICdrY5fUnoOewLAD5uAModT/g7zuWr1VoeHx/l5WUur2/KOAf7TpDT206ZPQBGvbqW2XRKMDLG0INPMRzJYDyRP337Jv/xP/9n+Xr/KC/LlZx3+3Le7dHnRSsVMIsRwHGuoAsAZDNFtnqsqt9cf5natUQrgYgAcLy9EoCYARy5oI5+EdvIqV7WFqrwV81Xh4Q0WAb32U+T3g3AMj2p5iKMGKfx8yXulwAcBgp922lbGgI4Aogj+gpNPWMa221EJppo6DCKHjfvvi7hTJK1wA+p+3GHUreVsaNyfO1xI72Sf55zwFiHJdxD/oqPFPYL9ToLeBTAcbZ7k4tz4XntdjaVL7cf5CPAz9OJ9AEkeEerFRybDIBwpi0OWXhQxIFqMbwyhsl/c6wxfucMo5U5MyaI9Gl+392fPNfpugLWH2WB2YAhh2BqZV5kSxW+EDvT9lCxZTrm1HWkKTCdVzvb1QCSep5WNho951h0xYIn2DtgyNCWiCar1h6R/6bu1HOBn81TyxQuXWZrc6Ap7qAAYT0L8Nxg/l/yG8ickguzlJXW2a8s5tBosagUZZE5i216rZrfr8u4l8kb19uEGn/fA3AYoCpsIotLQN9oLOLH/+Xfy+DLr78PwHFiEr59v7d6GY0/lPuzpqNq54+2q7ft5+ivlPcofUi9X86llNcsxxxbqLT6PY292NQtpzzLsdlsW4fa+7Uxto274R7aMxxb82M6tXbNqGv3dHh4oyYv2e+t5HydVbUCXirP4z6G2nl6772QSy7/tn9di7HWCs/Lc0QBZG/bH/X1SpqRM1b7TDm2/bXcL3Zvu1aqxGsRzmP79pic1OTsmOz5UMpn9/Nd+7M09yR1ggpEww8or+82s3G/VAm574M1QfxNHyetdZN/Kaj2/Vx7+xy1sN8XYLW4dG3y0ibfcS6OAjgOKZjq3w4wcLgTUTqr8d8RxVJT+McMTelUHQNwtCmwmjIpJ51OTQHe+B4Ax96hs7Ihy+dpMyhRoPYMnXq66RDSpkzi+9VAhN3cnVn+TG1kQk9qd67O9nvplTJzSDGcqjRcOZSf/57vRwXTprzbjV07gKM5hlg1v+/Q47415XvKc7Q5O22KtZSjY0q/Te7KuW+7TvkMNbk+ZljK+T9k8GsKsr4v6k92ypwfmpOaPNXmvLkXTwNw8NrB2Lj+xM9TwBv4XEpzRzGMaMYiKHxsf+zbAr0wABzT2TV/p2kwUAIZOHYAcAB0gRYqEcCxMQCHVUlt31gdjwpgBXAYeAM/UUHMxBWAH5mBw3UUDucpsWuVo1qBk+nZsx7LSeBGVZmOnj4FARxbBXCs1kuZr1FZtZAnADjQPsUAHA+LhSxWK1laxTKCVpwjnpmbVN1k2GBwGDVnXi2A99A+BYF2lYuodzmkCoCjtkdK+VAEc07ep0C7MRawMoHZGU3CeCVR6QRV90gIZiV5T21RMsNItJM4WDNAlCJIgU3DgkZ89hjUDrQVqZojJXjqLFPNvWFVi1Z14fLb2I8G4PAqFp9b/0wMXMc5Lvehtqhx4JLRuAfSrUYvVu2YqxLXQBfrbHryJh2eYsTNWDc4Pks+cA09aO500SxSCgwc+LtVWPtzKIRG/8O8O4VpljusmctzpGdvAjj08xpUSW3kfGx+fU/guIzbFtAEnrJE8KdG2wg6SAEh/zdZOM6laxU+CCpdkIK6Izeza7m+nMlygYT1WveltYKAzlAAC/tEsBoLrBvon4wqrffNVvqdrny8viZoY9Lvyw0qDq+u5Nc//MAXgBL9Xp9BbSTT+cCo9nzdyNt6zbYkAEQQFGFroeN3th8FckTGMkwNW20AnOZtV1A5ifG/vMgKzAxomYHgHdYO83DRldnVTC6vrmR2dSnD0ZAVT1yC3U42qP5cLhmQ7vf7BCQA+MKqQ1SNLlYEeOD6YLtg2WYbgANBbXmnXibjiFWAse+5BQYBWkDLke4ADBwTmdxcK4BjNpPBdCzD8YjgDTyDyqyzpryJbHeyeHmWx2/flH1jveX9AO6YP7+wXQjYM8DAgedF65jzQY86BJWx1iuE7WawBqunOZ8L4BSAERAExXMDiKHtOsDEAdkCOKFPMAPAG/gJtg3MFQAvBKQMetIfDqU/6Kf48W6rcsQgoNH/9kdDGYyHBG/g+29vW9ouJHY2AOaswMwCGdnK/PFJHu/u5dvXO7n7ei8Pj8/yhB71+Ox2y3UEo8r19ZVcX13K1dVM25KwghRBW2WXwU+mdplMzHvcARwbsmm8kdkD+wBsGtA4YN+4IDBlQPAGmDBY6brZsooYYA8kfxDYBnDDX13SLmvgE9sTiSZWDCcAB9g3EIgFm0YTwEFKd9piBW1oRaz/jnYq1tbMGXbQQoXvKVsNg+ykUVcglzMqlLqzZqc8KbEXcLCzUkwcJkVov2gbGE3o4aUAGf1J6mr6OToeAqhC2xTuD+s5XgIDvRLYe6L7c7idwT2S72IBJwAeHEChNqYZTMI1vH0N7XesYg/BEuoli5sQu1gEuDyRpGcUTbDw+QMIj8xMDg4wdgruWWtZ4QAOTXU6gFUTA7plmwlw3tMBP5ECO1br7yX0m0lf17c1v9jXPoIY8hmhDuCI10v+AAFjmmxl+6IA4FCdUAA4DLkA+/n/svemTa4lSXZY5II9E7m9paprejbjjPSB/CuiTBTNJGr7xZIZ+UXGmbGe4fR0V3dVvfdyAxLIVXbOcY/wG4gL4FX3kBJNrzsrM5HAvXEjPNw93I8fdxl4JshT4EjOvTFMKTmheS0ADsk7k5WdKvMu1XTfeccZFaJP6TLmzxTP/x35tyNK9HdcTmsAR5aRioHDP+tHD5e1egzRj6p935ZvpH3uzBolidY9JxYAB89BtjYxc5l9QVb9x7hGN5AX59dbqETQSp43Tz5WiiTrpQaAw9ymzEzVF5OIvqPPUfdMWcDFvsc7AJR85Iyos7K/a782r3XjfFh8R/MbGR8qetnjGz6+ku8M59bIRhvBv+Fsq3OIMQLlpGdg9XV/zpIHNYBD41TbgRaAIybGeX40JlnsG5z/pB+PxIhAAIcB2NKR2NzexEq0XIiB4x6sZg8G4CCIA5XzYioT86COWtSKuW3BQdYpQ/gpZFEDAwfapwzTDACICb7GBHGcTCdkw0JbEoAmcWbBGD5/uaatB+gBbVvgK+JeL28H6X6h9i639wsCTmCnR6MxQRgYh4CwSAY/8z4AkgD8itYqT548fnriPeen8EnO0/n5BZPIaM22NB/1YYV2hS/0O8mE8vxMWw9Wru+++TZ9ePc+ff78mb7OCOCN6ZQg5Ou7+/Srf/x1+u0PP6bvf/rMNiqjyYysYQDBvL5I1wPEid0OcEMN4Ch6o5vMoR2F73t0pKT483Nm5mQ7DfN7a3vLtjlkcRGLIvwy2a+ScIj7oP45qgCwP2b/uqoW9fcVAIfu4SwjBEU6sGJrgk/AM//nZ/s+2xDZIPMzdWJE3UR47Rvl+1Sg19oH2xbri++lTXFlGJKxigc0Wn9R/8PPAaj8mW1UsF8uTk7SN5dXZOJ4dzZPY/j5wryLgcN82BcrmHHfI9umCmwbfcxWLDOvawVCi89dgDHdWYwMT5mpzAD/rnMI2ngRcwxbNq4f6avjfIEzmTMFxfu5TYcMyP+SbpbuKT4fRuPgjc53A2Vk2aRtdN+/nMkxl87I4eCYsg/FBseYguFdMgNnAMup2ArtlpxVs+wx2jxjQMX3GIfxgpEYX4Iuy+CNKJcmTz4visDpmdyL9v3r7WKyDc1uhrfU0nwWuTlMf/Lf/U9psieAo2XfWz6O+2d9+27f1/v8ieZZaQ8Awbb9XI9pm67MyekqPeLy09l3maGrzcDRN1etZ+zo5UbcrW9e+67Ver21nn1rHO9X+3O7dG6co33GvTHWSs/26fTyegSsZVhujkzy+hUrgq9Ny1eN69b5uzL7JbbZU+DfsR9V3Dzv0ajPN4rQIsvLbrBi68xdr8E2P0DzWOz07r3UAMyEhY7Pv0sOa/nb9tlt+6ZvzF8D4OiThQ0ZdnBdB+zm7woMixVhxLa5yPrQIij1Pf3s0tqX5bXt4I199/F2/VjuRp24jYFjl3Jp/v0PAHC4kOsw3KaI6xMwf712pvYBcOy6V5zQeH06N0bDnxMKgQa7o4gaDBwRwNFnbFqGq88gtozQ5ue7h43Ws5d16DJzREWeHTKrBPNAmxQkgpZITrTpgvcZf998tAxSxykOxmeXoe6br9pgbd+0Mip2nOoMr33/zQBrS9n3yWTr+ePn+xyzXXu5I6sN1Oqu+/Z9vm+/1vu0noPWeFvX2m0Yu8a4b372lcm+edgml33PsqnQ9wdwcL7Mb/I5qKvW6n0cf/fihRhE5TN4VC0c6LatVVuuitODxNDJ3AEceD4Pvv0cAMdDpo4k+waYOKyFCoJGTJ5aX0s8SqZZtIMVEi/e1zb3xuzQrpc2DFFvimFX1cgI4KH6AcnQAuAQCwfBG8v79OUerVQMwMGkGloKeNW94vGaZqM1dYBdTL4Q1IFKEH3nCGIP2sCQ0NFP2oj5pT4ZQJAj9t5l0iH3dBeDA5M9wW7lvZZZGrqOu8fOI6aAw7GcSoeBwwIShsqw9wgQYOEES46We3C+ctFNYDTp1OlprcoE2JHQ+gxnEIHfpnLYfOq4N22Mfih3HVf7GnGO/T11wkjJNf3jeSYCOOJYOAXhmcPiQkzETOGBv/BB/BgSdPxLp42KkrliWfH+7iXoTXYOY+3Q8xUIvapqVfGrodn8ZgCHqtw6djgLgz90YQDxylaX0+xLWKW4MEwO3nAAB5JaVtF5pCodrgvZOOSHsVIISVPhPDITwNnpPJ1OTxKonZdgHlit2N5oBfYBsD8gMYogXhLoA+AN9BoHkONt/ZhGh4cEbZzNZukEPb/Pz9MH9P3++E367uNH9gEHlSxAXUigI0DFRN7TY3oC4AzJbwNxuHwheMyktQE5IhuHJxzQ8gRJeQBAoOeeVgKsAbwBAAOqHEF9/fT6mo6Gx2R6uHx3lS6uLtPp/DSNJ2OuG56R12Jw75EBfoAP0AbFe56DtWGN6yLofr9Q2xa0iXAbY/vYA99gYIAUEFxC3asgOKoZvSXM4WiQjtBqBEwR85N0enmZpudnaTKfp+F0QrYHBiKfAeJT5TSAF2AveQXj0t1duvnyhe1cAMRQ5uGFcwB9PxzgOSZpdnqSjscjNMjOvZUYpERFP+bo4YEtSth6BuwXaDPyipYhx9b3XQwbtBdHRwJvDAHcGKUB1nY8JnAAQySAA/3mp3h9ZPv5jVVvWLejgyO2p0E/ebJ0YA2MOQa047g3WE7wDBqb5OPuy026/vQlff70JX35/IXgjTu2yVnRdgAgdDafp3fvrtLZ2Sl7x5NpBmtgAA6wvbgN9N6f6nmt5DiYNlarp/SA5ApayljbCyRA1DZlRBlCZBUhVrZZeViJBeTxkYkArPvJySnBJJB7jAHrRuDToSjVxwBxGIADvyMxlNuW5b1qIAwySgwyoFL7+JjAItroyJRFIIcYODJdsf0c22GU0jmrGq3MVPZzaIiLghV7RbQf/scSgNK7ZYfo9TtIxqvvqV9LUJeBXwNq4ZNiqijtK1gFaWfdfB4MbUT9fvgM/q7qxAL8gl0he0OuJDfdHcapQHl50Ow36s7RVJpu97YbZkOYJBPgDEi6jk+RgYYFOCH2FzBpGAOHmwCqk8jI5QkYgPtUIQo5zYW+uThCgXXRVus9bqtoEwOThPsYxdaWoEq0yf53n5cY8OcKBxOXgS1m05Tzd0Yt6SQCOJz5hiwc1rYI7ET4gCem2c7GzKsHEZEszaxlbQCHbGQE/R3kamGNdxO80Yl9xIpSVKuD6aTh4wd3o03Rb/qkBfDg2d98Bcl0WacWgCbvNP+csRn5fohyFsEdPu441vKz98gu/YhVFCTHS9c04BETfe4vN5QE+7jFpIzt+0aAW/JQAEhqfxF1S8NXjmATAqiMlcRkL+7k7iaNRrnyj2MblAqs1dntVHUGDLI/RAaO1hpEv7d1Joxn8Tze4rCXR8igL+0zXxP3V/N9AkA9ykKnBUvQn64jGT8MoCEBqgCyUAsVLbm1o+CamZ0wbRjP5Z5cBIiDYA2ATe2chuvQrrJlHABYeA/25RttKwAcsJ0ASSzW67RYye6SSfJRlfOEE5nJ4GR4PI0tiAQIg08KoMHo+CiNHcBhoI2TyYgADgAspviCr2XsYACIfLm+EQAT52QDcbwSDHdIIMRiuUq392gpt6YOAchiMpkKPJmr9l9o04fHYnGDD8l2DY+PZIHDZwAeubq6SldX76j74J/dwd96WNInxJzCtuNzaPXmlf3ffPiQ3l9epcViwbM9bDt8uvnFOUEvv/7d79Jvfvdj+s3vf0yHaNcwHBGbCyDKGgBYtPw8HlCQxELloMLSVjPqctcdtMvWjow21Nv42Zm8cyYJQEIl0Iu95cmo3trN1gDdeLZMr8UCOUD5GJklwXZLiUNor7JFiCkWsVbq32YsSa9rn1a23xLgUY+2/QP3e6ojdbd/aVsN53u3/1zHjfz3GOPjyNshsaqYpfhpApSKhePt9ZlnMbRRmU+m6cP5RfpwcZ7en5+lE/ipWH/uBAE44KaTmSHvQTkCOe7gVdrh2fqeg6/3gIHzs7q+qXKE/QAOnUHwd/h8mX3t5YVn2VLYpHag2UZHcBAAxrYkbPkCPROWqO1HGDjBABzFZ3Jwmwo8eDbkGUqti+H3OphD53lFEfDPGftygVUo4vBcCoHPBEDLr2BIxkRRhSzWrsQTsPnvhVksznUGw2S2KY3FbYugsvZMvq/MjpDxw22Nx3DivjeZKX4kABz/c5p8u5uBo7P3OknJzeTx1+Q0ejfmFvntu36ffvF79D1DawzxWpvxe2uDUH0wxmOz7/H/Azg6s/Rz1iDajvhzlLzWdbuvbfrOUYf1xqDD3oty15K14hNu2rtNGXLbV2wgzyYhNxt/jyC5aBPrn32yN/fIfjm9/ucqzJb73D+DnHo2eGsu41v75KTvc9v2/i7dJfffzhk9wKhaH9QyufGYFYCjjKHojj6Z6/gX1bj8NOSyXz/bLt1b5FDnzL4z77b5rP8Wn6OeB+rEnwvgqB2XcvGGAs6H5P4WKvXD77uh6/fVir6p+BuC1Le56tejMCpQXaq2ayURBVEH+pIwieANr2zuKNBauPYcc8spL3NQ1PI2JVkrxPi7Xz9f0x2zqicdq0uNSix+ZptBj3/btVn6FFKfQdrHmdlHebbH9c8D4PiaZ6mVZGt/9u/ZNlhq25y1HLdde9afp2+s2xyQbcalls+WbOwzPz9X/lrzVM91/Xvb6dgB4IgRvXJy7wbUewxHfb9ipDxnYeE7O3j6/q6/O9Vh+b759OWImNLgeJBm83MeO1n9wWgHgp1/KIADbBxrAikQEEICjQwcVk7g464ZOBBs8sCNt/EolZ6x/6cozWS6dHhEUowAjmdV1YMOd2kMHGihAvDG9eI+fV4s+IVAHZJlqHKOAA6yCfihU0onT6LTsWKeED8WdbPmLa7Ftr2Znd1OMLeiKbZkfbRDGazBgKdQBjmpbwdZjza29KASG91KPu55C+JGAEe2CV6GgbGGwFDZryFA3UmslNcjbffGvHBMVr1U92Lnm7uHZH9v1G8eUCBTSAjO+Xtae9lfayWNuANicL8T6Ic4lB2kgEV4ViYsS+DdRUfzjj1mlYkBwFGe3wA5xsSRk7xkXrEYoj8fe3LoX5TVlgPM5EqUZ/uc3hsQ81a1QiBJIwnitKvMBnt1jjNwkGnD+kJ3GDgcvGHU8qjMAV3zwZuqE2ezNJvM0mQ8IZ0zgtkLB3Cgiu/5hVS6YDIYMUh+zK/h4RFbDwDAMThI7KOMfuMIkL+7uEzfvHufvv34Mf3iw0cCCRBgB2MGmCsigONxBVDEku1JwMCBfwx0Wb/tDEShryQAGaseAYqATkM1owErlvfLtFquCMZgOxgwKCCBkN4IFhjNJunDxw/p8v1Vmp2ckGUD//D+xfKe18Lz4nWAO4ZI2h8f86ABIAaBIfhaLAmY6LCyGJ5HCfYjgkAgIdS7qPgyKl8E68FYMRio1cgRGC7GozSZn6b51RXZNyYnJ+loNCIQguCDFzAnWRYDiU+wKa0f08Pdfbq9uSb4haAO9HY2PQ9dNRqOGewfTcdkuUBBpif2IUJg68DcrRfL9HB7n1YARGAtMLfopj4YkG0DCQAyOVjA0AEcR4MhARij6SwdHCuBAwAHng/3xJz7QQ3XxM8DtHVBEgV9tkdDvtepnR+fZK8wxxgXgBsc2/0i3Xy6Sdc/fSbl+fX1dbq7B/36AytNsbcgx1eXl+njxw/p5ATyPBI7EqrwyD6FtX0SQMAo3aV7pDRZOYrWKYsVEzdIIIFSHQAejBEtY/Adz4fXUa27uF9yvzyg4pY94ocEbpyhndB0ypYupCF+eWbwWwAO0L2L3h0gDgA4nLEig9zJtiFQhwAJhXVDrBp6XW2RoO8A5BDboXpaSweSicf1YaNCsu/wS33G4F+Xqan2/2v97jrLWXvcRrl+5f28FZWZFlEyGwU1k3LBDgdjFf1TZ6JyPRltic+XVwYjAShT7YDMyl4aaMTPmLgPq4Y9wYCcoQNXGnNIhhYkyeysSwBHTBiZPtP43U8SmMlZCbyFiv6u8cXzI37XM3jQQ5PnLBQ+Xk+eOeMJGUmMAr0UUEhmWmvne7X2EXzuW8Ue/l7xNlSJMlK1C6zHFioBtKGEMYAdqAQuzCeYJZ9vrwrF/V8PVImvyli1tiqsTN4ayNqTGuulM7X0+eodfzHEEwRgKECi2sa3zir046J8d1phlCBdB2hhOr3lC9X232MnPhb3Z2p58d835Cgsqq9z9j884Wnjzwx0fiZxvzWsL8fhaxDolXkmcBnu3DMAOCD7xmjW8mMjPTCuRRmyCkVsRQWadfH6eSOjWmTTiWsY5zvrm0rXRJ+OP/e0do061AG89Vk6VkBv+MIG8q2fg89t9Pr6jJ85gv4ydrzOXg4tbHQNTVRnnNxvgWHQWqplAEcGjajtlFegb1zHgXamF7FGaNvhc+3V8BnA8XYoBo7X1w6A4x5sVwBNPj7l1mWw64+w2bllljGVQOb8fgTCQcdBZx8QVDweDNg+5WQ6TqfTaQKAA2wc08koTfl9QiAHGLJw7ZubWzJsAESyRitSAFDorx/St1g+rNPN3T3HheeAnof/4udk30sAbxwfHlrbGYHVnE0M64/PvHv3Ln38+FFxzpfX9OXLFwIzYKMJCgUzyeMjW7Bg1ZDgvbq4SJfnZ5nBCrYV/tf51VVaPT+n3/30Kf3mdz+k33z/Q3pCCziArEeTdHB4nG7vFmQWgV+CwzIBgAbgEAS124badhTlDjbF/Q+xoBS73K3eL2cbvN//YZxsU1HJaJTVev9Gnae/BeZCi5F3dVc3+eHJe8mf7FFk06mvX9s5fk69UDaSKrXOt01VKqc9EVO1oqif13+vdUTU1/V7muM08EYB2Old8braJ5Z2D61E3e9g+5+313SMs+BomK7mZ+nj+UX6eHmR5gA9wd/F/sJ5kawR5qd5zCXAW6MtzYwRVUze9VHHlzPIQWt+uZ6u58OzbQNwxIKXAkR7JQOHvsAOiwIjgawgo2ynauxmZASzCYd/EWWotgkb8432JgRTFB3FvWL2VWxFek9uV2xtWBTHMqCSg2ZQbEGQh64nNo/iG7IQlEUZBTxB/4ktUh3AofH4WL0RmO/hqNOh83h2CKwdcY9ChHxtXe58P+bXbe7eQnyEsY8AvPN5/OW//ndp8u0vO35jvF9rH0Q56fPDWvvla1+r92f8fEuPxNf69My2a7auH212mZd2DLwpm/8fAnA09esOkFtLt27T8dtkp5aPznWciTH4mzV0qKwtd1oMWXd+5jrKeGS57/hmNQNkX2uJMCa7XH4EapEekKTLURyvgO8OgC9tyVznKNhYgsuteezOVweb7dq02YAjnhdaPrBZtU6Mtdy/j1nG4qo9m/5r9mrU8X2f2ziDhPu25irPvS7eibD36bR4j338mDbb6nYAx07dG1ZwX122qdd2s3BIdsNOqQpu4zhrHVnbjJ8F4OhTRnHrdnybLQAOH6ACTOXB+oS9JWT1gm86eV0EUNOZqhIzfQLVceScxjc4Be4c+D06z2HBOx40LNhTO+xRIPqEqLWh4hzUz182qRRC34as57ZPeOKmz45LqGR39g1n4IjOVEvn7KNwWp/rl8PtgIRtn9tlBNvKpQssU1/CAAAgAElEQVTg2K6AdqP16g28zbnapkD7nLpdjuE+CrRvD9VOxz4Ox9coy5aM1vPVNyc/9z598/i1MtnnRJVn6jqv+fWg7EtF9CaVWNQltV5p7XkLfeVgPn2YKljZrUwsDoX0+yZCvLhu+jsYOGYnZ38ggAPVPs9sGaADqsAb/9wADjexDuJwAMfTs6riV48O4HhIdw9g4LhPXwDguMf3BRNlbKGCxKNl7BnPjACOCN7wAIt5rHgfi165MK1g1G7JlA63BAIO8rGKNNgjBnotCcTqtcy8YUwcBgxqATiinPpzRhuRnS1PHJnD3NEhLCfHw2aX1oqhQ0DXmUuMgtNLn/oOGxqXqnujLfOf/U5FfygB5b9HW8+x2tcu+xmv37KhCKyicqyzg+y+Oke0ARwcjyVvfOUd84L7MJASen+XIIRXHFqiIIN3DFDL9S4ADmUTCgOHz0NTl3uPYovG5yr2MpHm15m+AlakBvp41VumdVVw3zrYWAsVVYHD31A1uDNvdAEcDCIhIPf2mk5mU7IWgL0AifVbAAKQxAf4yiigEbQZHBykKfp/j0cMkI9RfYgEDAJgaNXxltLF/CRdnJ6yFcs379+T+vn91RXBHHxmsPOs1wReMCEDYMIjgBYARCzUQuVxbW1TjqgXkTwXgAPtItBLWL8jEf+EHuNgtXh6ImMDkvx3N7fpYQn6ajBqPJKKmwmAg8R2JNP5Sfrwzcd08e6SIA1cE3sfwJLF4p57GsEuJN6RXB8Y1TarKRH8Q0sWJPcfwHjhFeWBqtwDc8fHuc86wQMO4kB/8JcXsk+w9YiBN46RVJjP09n7d/w+QruTwXFKoK8GAIEADpAzvaUDVLOCuQRMKXf36e7mJoFZAiABAkXQ2oWJlUNWioLym6wRR6AuV4sPzC1ZWNAH/l5zt7pbcB1WYO8A0AGpFr53aIAAgQbQPgSgEAEajIFjMiWYAAAzsHaQrYLgDIFfCI4AeBBJluGIyZMpGDLQOoVJD/StxpoJfAPAoeZZbCdon0L2jR8/E7xxfX3DytiHBzCFvHKuQU/+7uoqvX//nsmaAVqyGPMG5ITJKaM7R5IJjCisPJblZfsTVODeL1dM2lBPo83QeELmDcjCAVrpHB1YYgfVuWjTsxJjxOEBkzQAQgm8MSKzBvtbA9hygC+x3oxGgzQxBg4mgijbYtPAuhGwQdYNfI8ADm+LImC8WLICgMN61zvwkt8B6gqg02h3il2K50pZ9dw/2fyYbpghJFRzctXK7pDscQBazrK6flVlrmj5VQ3sGDbcE74UeoZDuTGBXrirqet4bqLRl3ZX3t+vZZTtYBwikCUwHHrf9JhUD+dZsLIw2WS9xOOzU7dr0jL7CH7M6tvAfjRPXiXp7efYuiYycmTv39gOxLZWzvUVKNCCarK3AWTpyS1jmxKowVmjrFWN+SOUvwwiKQwVrXNIy37tcybwxNkGgINuGWyut07B91drKWUADjBdWGs6BzOKgUNt4/I4D0VNnwEcVvUdW2s5A4fbY1L5hyR27a/E37V2weM4KEBPH8OGv2N/iD6Mt4ep/Zp6Hvm7seH5e+uKpL77+mejnxXjKf66v1bHF7pnH1s9E+jI8oC9xSnpCyI721nFbmIOYsf59n3q94ZO7jKMRVi7A50NyOrJWyacVQGeg8oGiM4+ZWOPd8+JxnLTYN+Qw7nJ1MKYFZNkdetBXMtB3PDbBFIxHrx8JoEuknBFhrbMJ5L96cLgJr1WziKSxcgoyaH2JcehC+z54hkirzv9WQGUCFCHT+E20hk4kLLH+yzm6CHxWlbdnhCkEoh0cN8M4GA8D9c6TC9v6Dz3QoAk2N5gQ9Gq5AG/G4ADrxHAASApAQdG2oS1MXAy43T2HJAj2FaAjJ2BQwCOCUHK+pL/OgPIeDpJk/GYMoT2LWDygu+7MtYPUtkdHnKMD6tHATjQqu1xTXgZ/DdnqlRC1loZAAhKPwMwCoB38fkHijns2uXVZXr//h3BzJirzw7gcD1+eEj2SgCaoUfwwdPZNJ2gZQoArwOw2K1p3+YXF+npLaXr+0X6/ocf06+//326gz/y+Jhmp2dpMJxw3Kv1k1qoMK4JAIfa2uBA0w/g8ESzEvZk/LOWMVj/WKlLO+yg6xDnBWCX7dDCuS3g7CvdYCmtjRiz9LHbYOyrlo7MMu76G+ANKa4NBo7a7nUGkvdU98TciuVlS2FbOtuqkOiK165ta20P4t9b8bl6nLQdPvm55YfZSPfZDMAhe6H52PiyVirj4+N0MTthC5Vvry7TOc6GYJrBWZGAfwEPJPdQwlozbxHnekC6sqtDW3NentEOso1kbfQreH0rhJCeDjFsjz1QUIOvZv6niAkBqFILFQdy4FzmIFKdEcQKRr0SJrz4dsU+tHwlL7BwPwFzxbZI5uSqtQmOEGZPvL0ifFa2NtX4xf+j9wGgwTNwZu8qBWViydHnBBSRD0MQhwEdHSCd9XRowyLTXqqhBe4vzH8duc9tpe084WDVYGeC96p9m4NVbQDHn/zrf5emv/jT3nzLhsxXMlLbtvr9zXiMvane06093rfvfd627e/We+IeaT1bvU9qH9LlyJyyziVc5vwe2iIGRPe4UeOmrTmqX6PvEeOwFTCr9Sx9c1/7pn3zsO1+28a875pvW9uNtXPfWH/gkKVO63mJADpTUgX3oM/Fz1cgjj6G8M7nYmFXHkhINQTFlX3iCnjtc+4yU8Ab3ubJQPJedBZtWmCma697QfX5HPXlQeo12DZevbec0erfu2Mp7NP1nqrXdl95ifsqnrv61ibOcT3f9d/aWaLwRAbWifPTp1/yOEPBYJnnLoDDr9HSM3360VaBg2vt0V3723WYzh7bwRyKixTfsDXX9dg35vZrGTi2K4ZuIju/twfAkQ9cnWqO/R5qm6BG57Hv53pztjZXLVC+qFkxbGHg8PvmDeTPGJCwsfo5Ps8uY9KnCGrh8nF2nWlL2wZFuU0J7BSg0EKFzq1RgscA438JAEeffOwybPvM/aZiL3K/TWHqc/sBOKLyacnqxkb+CgfkD3EMa8UWxxafvVZM9TN0ZdJmZofj1Hf91r126YDNNey+snsd21fYJV+t+Sr36gNwFFaD+Kz1z3GvRt3abwwtiVwdSGuqMemRgrrfNnfu/jF1jgMaGDhm858J4HhW4A3UrxnAAfBGBHAoIbYvA0dsoRLbX6kFVGHgcN2Zd/YrgiugbgX1bQFwgIXjfrVMdw9i4Pi8uBOAA4m5lSqvHMCha1YADm2oEuy1oCXW7+DwzVgHjIUhUKHvK2eqbAsADmNq8GSEV2ZQdlg5qO9iizIWjnAI7lQAVo6zOy11hU85fBmrSSMIpCprBOJK7NobdxSckAW4LWmjUqIYisha0X5w6uzCnLFpz4o9lEksAMfa3huSRv66V0xuKufNSl2jIva3RgAH7xFBIwxOhH2pEeW71ACOnHfTJu8wcFhZpwUxLOidwSzIO5XKR8P4SA63ADg6etH0NfYNM5D0BTSHOZCWr+eJktydh7fho/pDWDJRjDP2sjNwELhhLBveNsXBHMaCpj61xsDx9ppOT0/Sxfm5AkdvKd3c3qWb+/u0fFT1I4LuYNkYHw3S6WSa5rNZGiNBDxYM0ESD4WKxTEdvb+ny7DS9v7hIHy7fEbzxy+9+kS7m5+ns9JS6h0lS0NYiqAsfj22WHtL6AawZS4I3AO5A0vr4aJABHKqkR2ungb5AMw0AA9qGWFuS5f19WmDsX67TcrFML89vDL6vHteSjMODdHI2T/Pzs/T+2w/p/PJCVY9IdLw8G4BjIYDBQAwJ7JN+jGDWAUERDixAmxYAUQDgIOOFAbmULLfku803ZIHgBAdxEIzxwpYj+ELrFHwNAC45m6dzgA+sfQoSCNjrrBID1fGrkqEEcICae7FIy/u7dH97S/AL5pW9nR8fmbyGHp9NZwRaoL0JKtgfX17UFgUMIJjXlMjiASCIABxKUqB3NAL96P+heVJFKj4LFooxgCFjMGgIwHE8GpOtg4CPIdquAJQgthQka5zKGNcajccEOIABxZPbGDfbbgG4gTY71voLLByLuzu2T/n80+f06cdP6eb6hlWzaJ2yZnICQJVJenf1ju1Trq4u2YseOgEgnzWSLmw7AyCJ+tW/PAnAQSCB6TSAN0DrTgDHSkkSgFfG01kajMRggpA5gC1g3UDCx6neMZ8AQSExhOdD0BZyiv7UqMrFfiFo6uCN4A3QrQPAATCHAzhka/UFgA2YuQjsoMwLyOGMGs72IMCWkk0ZtGFV8dQ5AczW8fe8oqYcbLI9i2cnt8cKnKiS08GOAplZW7GOiTGWDfPlo5+uZCHm3taCzAx2kAfB/iHAU2N+x1qJrcNyn4dgMAELDObIAvjWVkQtSWTLCGDj1xHb9TjgVo9qwBO35ZbAZIX4y4sSDx4INwXr4A3OX2DAKmdJJXUBAKJPggA91gzMNQay8Qr0nLC2qkzNZUmSUlnVCWSsJ+e92GHr8qUZztXvJRAfk1yeDMhncswJJ7AsWtNDMNuV/aiIWgk23eAnpRI5J4rszEIXSQAOZ+JgsgTtEV6V7DR6Ec1fxcCRfXjr067kkICK2i9i3dDZWs+mMaPS3wEcsrnK87QT9BkQwEQRruWm3pNesfLV79EFvnryh8nXkByRXGj9uvtQ9t0DnR7vqM9rrTFHloqyjS0g5r6OP6sBk9yP9j3uRUG5sMjAEJG5gr6VgyTq1kUOsulJ2NHLsTiK2l0Y6wOS8rCfuW2iKotdLfEzHhPLSd3uOvA35hELUD/rLv+Mx5R8HHbNfGapEsZ5P1UgfZ7T7DWTas8gipvAWu9p36H1ju1XsAQyCSf2KvnjMbElILAewQEbftZBor34F743PBEr37BdvYfxZqaFEMj1My/XwlpCEmBJMGNpoeJMPqVS35gWCRKzNaTtNE4cqw5XVrXIOaabvry3UAEDBwAcL88ESyxXAHAICLlcP6UHAijVxg8tS2CP2QqB+tpbBXqSAUxsfnYDYOItDeFfDI7TbDwkYOPEABwAc2QgB14zO42kKVqfgXnu+vaWoBGcRWU3jwjofFg/pdu7O74HBRJ4HvgFBFceHdJOoz0gktvY4p4EBoMFfA2cxTG/WK/zizP6KPQtD4/S9Q2AqIu8D+BDQS+u0FbFfGY8z3g4JDgV/hxY5XCj2XxOgO/6+SV9/9On9I+//T79dH2dbu4W6fT8Io0ns3R3DyDME1lPuBZkowI4XsBB+pO1nrfTicydxSuP4QcKaIs5F0C86ECyZ7LVW2kFBwAHWddkdkurj/o8GJNaIVhfQuLWnsIig1F3xbMWnyMk79E+xXVw1I/x9q0Yllq+7EyplHmjzTZ1Zd9bsYf6XvW89/092oz4HHzUrCP90dXyQ66LMdbAHuY2NkWH6rpsNsKz2ODwIJ2OJ+n92Tx9e3WVLuen6XJ2QqD3Mdr/gQ0C8s52f9gfwfYFu0A7HNimO3MRElF5HTJDSADK2h812tBSzmy91jng4fgeccq4DOSYirVBgWgJxGGtVFZi4OD5Cl/GXCi/JLT6cptt/p/7g7SRwcbLw3CGCu0NnCXB4ij8hjGAWoOp3HrKii1KK0H5uzovID5oLQYdvOp+G45nOF8YwMNBHppFsRIx12CADZcjB4/4urhNoP8LfxVsi95+NfiW/HzufGgxoNhS1mMT8nIyiDHLYYOBowZw1Pu1oSq2Jg3r9++KUUfZbO3ZXTHEeP3WvZr6Jdjj1vPFOahjcbref14Gjg0dWyVuW8/QN++ta/XNQcsu7dLd8ey6r+zsWgMzIvlttW8e9XPGkfUktztr22Dg6OidwBTety88LrrN3rTG62POZ0IDgDlLo85S3XxGNIlb7ZsxOu+zl+Pc1ePcZS/9jOff4zp6S/U+fbBr33avFWBpIf8Wx9s3x13Z2Dz/+X12eRv73itfL9v+7j1jPqC+5l7PkHW77rRrj+6Sy6jf3A51dV4X4OHPF/d5rSPLnJof9McEcJjJ7wRP+JB+YLVERhzUJuK465i2Frc2AvVm6gQRggPftyB9m6ulMGOwwavEGJyslEJ0IPL4qornGsBRb8h9BKQ1F9m5CwGwrkII6N4eDd837xtjDACOkvi1qtIQfNrmLGzbXH0GKG6wfYwU7rHLYekoCPslfqbXcOcqs1aocGPGSgVL4x7x3X3zssvp2Oc58Z7W8/Q9Y5/S7zMiLbncNb+7xl0bpm1GsdYBu5RxS4b2mYt99uw2Gd5YY51ay9o43VI8/G/5uTYafTpMYwqJYq+u7OsT55UiFcimKUN2MMWcI0lTABx+Ko8tVB5TekPVOoJAqPpGZcsjk5g8eP6/AMChai8BOFit/oxDMpJnaJHSBXB8IYDjjgCOe7Zq2MHAIUWm5LsfDLksiOiBxtlaqLToYEOiP1esVMLmSSgeyDuIUAtQ8DUFacW8YU5Ffq8oEzgHztARAsj5dsaq4FTtHshlMiUDT7xamg9tX5JCATiUdIYz7bWADM3lzxuAIzNwhIeNgESXUQtCKEZvgRKvqM5IcWfd8CrtTduYD+k25lpP6XcPx5Sd1WdDwb4hmcpQdwXqPYiQ19Wx3S4DMXCl+8TtyBBPDNo7WMdbl4Rn55+c7t8CyHq7ygER5PPEi55PGR9/jWuWAUm2rpn62112T45YEgJ6zdu3mKnkfRgY7D6jclSlIpVJyxaAww9nFnRlKwcE4w4SwRUX52e8J/Ytgth3YGFg245Xzh0qs6aDcTqbzdLZyakSjgjIg00DbU9WqzQ8PEzvL87Sh8srAjh+8fFj+u7bb0lhPR1PCGB4eXohEwGS6S8EeK3SerkkgANMC68vT0wiDI7RUmJAQAAZBkjljEomtGEBuOOQIAUk+wFawLXv7+7T/c1tuvnyhX3VX17eGHwHKAABTQScz64u08XVZXr34X2aX8zVmx3gAvQcf1S7FdJjA5TAxDl6nGPiX9nLnH3NyRKCZ9HzePIRMgE9DhYKBLEdmIC97jS9TJIYG4UDHwaTcRpMJml4Mk3T8/N0bgwcaEuCEDsABkhks6LzFUwOr5o/tKYC0ObujiAOgEu8/QvugaTCaDBKk+mUYA3MAYAHj2jlgRY4eEbM61vSNW7vOH8AcHC8TCqn9MaWPACS4OuATBSoPp1NT9gCBSCUIzBTYG0ARgAwhN8BdtD/njF+rDuADINhGk0mZAYZTydcW+hMJDkI3iCAY02ACoAcAHDc396l68/X6fOPn9JPP/6UbkF5fove8Q/p8eklTaaTNJ/P04f379Ll5UU6O5uT/hvsMABvYG3fkEAh84MS9QTlGRMEdc1rYkIJjC1o6QXacTwnwBgAcKBVzOvBAdlTVuhdv1iwapetZl5e02w24zMBSIIAtyc/EJQdHSupBAIl7DkycDiAw1r0UHYMoOcMKbingzfEyKFkdTlTlVYppD42sIYDiTJwwWwD/fucxLbgjPk38oGsbz1tnTNjxLZksjisMmeA29t52HsteE7gDIPhDqrQ+xzQJxuuBAAT5fifsWpQXzIra7Wz1IG4okjc1Ywcv3tXctOjSEQIS2lhMVXBH7yFIFSoHKIOd2p+1wPUdwFgFxKRSuhbOxrzA73yVLTxB6Te94p1As6wJ6z1jVoEBV+Svc4N2GCtDLIfSgCCAxLEmCEfwVArIRFXn4V4jdzKrdjpGCDiM5prG09jGVfYABr4fbp5LU/WlgRL8ZjzJ2TAAaSAPACUw2p/gd+cFSeCXs2SWhYjsGESkGQ0vw6GpD1Vi1bNmYGZTBYZP/BKZXMGlN/y5FZIdgVfwW0pUyEmWEwRNcAfvm45+CpkU6dyqD5bx/hDScjH9m3dFmoaegnG5Z/rir5Q6OP35L0igCMCS4yNLIJ5PNHkvpkAEoGhJwB/PCG8MTYfq91L+9+S7cbQA9sNHeJBb/fTOiwTdu94FoP+gT2kTrBC8GYANIM1yi4h8Jose93EoHvb2WEMekB+lrE9ZB9ad8x6E9c0sK+DGnxdoTscwFEARK6Xyp1zbNCYduDb0V8AwMlGnHN3WT8X/9iTZlm2nNWhAnAU+yd/xBk4OgAO7huubsYr+952Vg3Yz7y3/GysycqymgEcxsABrSyQP2wz2pOgXdkDmRjZQmX9nFuowBYDhFsAHETnGbhKAAI/b0GvQE6H8G0Gx2kyQhuVkYE4xmqnMpuQcY4MHABZDgfUrfAVwa4BMAXG9IQWMNQvYMMQ0EQAjvt0f78kAJd+KIDMAG+wHd4gn8fctsBOE4yxAtAU5+GndIak+OUF2TTQ4g1MZ2DoQFs42A8AW7F+YA4Dgxx8IYA/AUgF0BoADoKeDsECAt9xnIaTafrdTz+lX/3jP6Xff/qUfrq+IeD0eDBKL28AXbylRwCdoYPhU1obFYHZ+1grxQDg8Ur4HrBzDk5RMYfWAs/rAA4yjlnRnrcMdHvUrSOQndV2Cmcf/73ku21LutfgYLfih8QtmWWfpmkz1ljHx3wPRzuqlHc39teK4WRbEMCw3kZsW1w63quOnbbPzfET5WcHcOhc7L6dAzh0Zsx2zsNKhRMho2rIyvK0JmBgOhymq9PT9M3VRXo3n6er07M0PDzg1zHY6EwWj9m6T4A02Vhnq9KceyIwx7vlcYglrCrsyC1eckVC0NfSsq79aOPZ/s2BOn7ezjxmJcqguSx2HrETrKOARc/87uANgqVwXsQZD6+7j+IMRCFPoOU2n5ShgGKr3beSbAjsgjNPjtUEkIPsnfYBixTsS+BjA08BDAyAhjF28K7uRwJUA7A3QBwE1ajVCtvPAZwVmFAo0XY/tXgpOtptAM4xYLikLiN7nbdVsPhPiB/l2HjwN3IBm8E38txnv6vcU+eQg/TL//5/SdPvCgNHaz/27Zd677R2ya74dLzG1+y9eK+WTsneb4y52YvRV2rv7MDS0PAjs/Me/LD6mpJDk/2emNy2MfY907b56puTvvu0dGRrrfve15eb2bbm+45/Qw7DOtZz071miTe25KkT73QfNBT/4e/bWDh8fvJ6h1Zfu+Q/643qHFEXo0bgRranGGtwsrfZN4/ZNkS/Ke5+rTg3LT3QkvHia0aQRZa45v3q+2zTOdvkpS92HeWj9fnW/v8vAeCIz+1n2NbcdJ7BdVi25zVAJPgnVR6s1g853hHPo53za2nZ15rr1pjrvU/5/WMBOPLFLQHZUVbyU/ivBmz0AThaC9B5zR3jkMzcUADBkLc3SDdZU096Lfy8BuMsFoBqMHC4UtjYuLmq2XsV2+HSDpn1btyuRArIpTXmegzl925lTUsD7Ktw8lxb0CkHAS3YRCcpVO3X818bitbmqtdznznaZWj7nIqvufamEd3dQqWsZ5eBY5uh73M0Wkr0a4x33xzscgh3rUc2LT0OwTZ5w992OT19RnCbYm7thX1loPU8rc9G5yE+Q+1U7Jp3Ucr6MTnoJgPARaXep6v8nlGvdnRxJ4DdBXDscnZyOrkH/CM13w14C8BxyiGo2p5hL4E1UDH8um4AOEDLXwM4nkjnLvaNn8/A4T3kvcq3BGt6GDjgdDLxXBg4ntniYJVWbMXQBnBcIyC2WjNwhwATqxY9cOrsAsEJoNwQq4DEjOaR5gYZaS/x0SxmIggGNjzH43CInEjRqgvAEZgWchJfjef5N0sEqFdqAXRQlgLwg4HqEMDP+iLYYAdwcN9xrOohrANv3OM65FrjD+v77sGLAO/wdiJWfKLLuNwWyd6lu4qOsJhaBHAEJ6u2+eUO5Xmi41/0VpcNxLEZLZ3FILFITswv0i8ZcR7XNe9X7a5iRzP+RVLB+VbQsjyDEovMMVkwhhX5LgNh/WMLFYzZeyXzZ9Xe5Ot29BoDNEYhahSw2WGn6IYKVz/MWd9xnJo0agPxOGgjJEv5XMxbFfrDw8jA0UHXq9IVrACjw8MM4ADQYb1aK1C9XKRHyPtBSujrPRmM0ulonOZTATgAZIB+eQWbxuMjGSGmg2H65uoyfUQLi4ur9BG9vt+/T2Mk/I+Pc4XnMU6BLy9ksFivlmm1uCeAA4l771EzGKD1BNgHVAnEFO/RkYAdDFKBEUMMHAwSo4Ly9o7tU26ur9lCBQwcSLYjKM6E9+A4Xb1/l64+vieIY3Z6wuC5gniP/I7gHSqmJhMxAGhp0Kv8hfdA25KXRwX6kHwicA7VmixBR1UmQCcKpGE/o8qU7Bue2KVqkPYHi8UxQBTTSRrOJml0cppOLs7T2burNDk9JTACAXf2Y2eVKQAcb+kAwXuAQtDy5e42LRf36WGxSI+rNceofwdkg8Dco6UHxoUAK9qnPL6+MKmMpAPW4vD1LT3c3aXF7W26/XKdHu6XqqoVAkG94K3yXQCOMUENJyenaQJ2j/EoHQ7RnuWIzzM2AMNgcMTnB3gDwVAE08FIgOfCe5B8wBf3HQAcBuJ5XD2kJ4CCwLCCFlyLJdf186cv6dNPn9KnH34i8wUAO6iWReLg7OwsXV5epo8f3qfz87M0nU0ItHtePxFACMrxCOAQNbnui6AlgEr4AlU6mDceAQp6fSP4BSCT4XhC5qOn11eCO+5ZNYwvzJX0DeYDyRXMDWQUFc7cZwcHTCiBcWNwrAD4EC1oIgMHmTYAzgAACPJj4CWskbFwIGGkxIgqYdVupbBu0G4Gxg0lV5RgiT5a9qxzWyfThUYbnVubZBZE0KV74NUo8q0qnAk8C95L8WEM0rli+7IEoQFnXCeKKhqVfvoiuwiZFDRW98vcFkLPMmnrABMwdli1ej4/4bNcU9gN3NfarxjOQ4nTAuboABjeADISsMcMhXJKBtbD+jLAfgwWIFXSM3loVZ8CmWG/O6MLgufSWXg/W8I4uMbZI2wA2Nd1wE404R5AF9Bf6+nMGbIF9LmCLcv+rvnCztAQ7bVsVYk1bPjfdn5vBZkMS1MilHyh21JCF3dHxOwxkjyo3EY19gt8WjHGqXym8eUAACAASURBVG2NM3C4sS9+DcdgCUKuC1vIeX95Z7PSvGiOClNQlPna78nnj/Csxc0sCSisnc+dEtlKivCpO2wMkln/krEuycOW39UXu5Cu77J3FP9qk70j/s3vGM9A7vfU4914T+dCZS34+XC2qk8vzvLgH2/KjbcWNBAH5/RVrAx4VhcZJSGdjsT9IhfW/HTU+azsx7j8nBACihZStFfig+G+hR6/A14K54ws535rU6EOxCxXFBuRg7sd2M3zaY52yz4IwBGZX0pyrGxHB/9m6ZXOc4Yv9xWjjrS2ftp1hQVS+uqI9iT64vRnrGWKs4dJbrsMHPl9yUF4yrYLkCHxxjq4HMUYghK7+ucADgFXAWLD597IcgGwBMAbS4D4AeRYPabF+kltNVc4OwJI+US/hfeiYy6d4DrYz15gUTt4e6X/BoY42ddBmo6G6WQ6SiezcZqfzPjF9ilssaZEJXT1cvmQvtxcCzACIA4k8SDZOJ+sxcpdur29Y/IX94ePqjZpYtGK1bAanwAPYO1YLpe8x+nJjEAMADnw89HgiH7nb3/7PQGpAIISAEz2MLG+YTbhN5zOTgjwoA9MkPBRmp6epvnVZfrx85f0D7/+p/RPv/8hff/DT+kZa3UAkMc0pcNjMYtAB5PN5JVt53Rk3gRwuI2Q+pXMOrOG6zj6Hl6dT5Cu2LNoH81Pib4vQScVnoJn2yo2HXWlq1Bu85z4NvBhI07eiWPtAeCo7aLLrANKax0ZxxbvVeah+Pd9+r2rjfSbv3fDFtub+2J+mQ3BW4PaHNFnN9aJju2w2AmeLx96WXPwwvMU98/RYbo4maX3YCo8O0vv5+dpAgDy8SFB+pBDsMGIhUOACOkn+GfSFdHm+D4lFN6Br+635HM7OSLKXJi+jeLiEb9DZw8z2x31jINkdVbWHvYEH3UwGfTEwuFfrtOfH9V+0tk5MrjDW6oYYLjWpbg/2YFssNH+Se/LB/Q2JgRnkBGljNyv6S1UBOAA45P2nwMu8DOfTChlXkMsfwBdWJtFY9j0OAj3b2YFMd+Fvn9X7lgoAGAaARxiB4rV+PU+jTLr+yS/XyvZW4TJz9p8/dn/8L+m6Xd/1imU7ItTtXyLPIs92eJdMa+4t/p+bu3Z+rWu3trf9+vb27Vf39FVORpU9pqPJ8qnrl0xoTQepjVHfc/TGu8+um5fH7ijrzpx+M2B941725p/zRp3rrNHvkbXDvHmngR2XFs/w9VnwDrnW9ue4u8ZSK9hR+KM1bal9teyDqqY5zr26WcCOPrsWpTZli3uO7d19YDHJiKQoJwV+vZurc/i/etxxTlozWnrWvV9W7qrI4vhA7U/UM/Nrvt17rWxhzYZubf5Oa35i35ube/6njvaaTeWrfvG1/RzOWP4PNS6caef9p8DwEEhMbnbDeDgo3BO6sVs/d5a8NbE10JWC9Kue7mgd5RDBnCI2puBrSpIlK/rB8IQDMHfcmCkko5thmNTELqnh/r545iFCG4zcOwyuE2FYcFVfLY4RZZsoUPaRTHtO++7Nkuf4mkpoT5Ft+v1fYy3pNVTUJuVRZsKc7fTsU2R1mvXMtp967jteXc5g/usR9/c/7GdDpf/ei6ajkBVVbZrzVt/3zU3LQeiNZa+e2cdEQAcHX30FQCOaAjiPPXtQwX/Q/DN+6T7dwfBOeo5PAS1TnW48J3gOnwTwOE90fsAHKB+dACHqhnVQgUAjvUfBcDh1N8IAGad1Wihkg0zE87GwAGGECZEV6yAJgPHeplurYUK26jc3yUBOMDQgV7HoNm3AGZgV6h1mMAbBhTgKVZJI1XbOLWgRiUatcBOkXt42qgt+KvKQIzfgoSxp71FK0WRXJwJrz7m8sYkv4E9MvDDk/N2yyhvHCN7tka0vJWp6I9KkIRAR/LqE/t7yZdY8LsD4ghOxR6bOu9HC9DmtXUAQUDH1nqsBDBUvVQnDPxwI8YI2btsERpBPLwEeVIiTW1P9Is+2WmZkkGoZWd5YD/KD/dwAHDoGUqygtTOmVWllPRkf4ysw2a/jL666DA+dQ5o59ctaF8AHKEqwoE3AWjrScP4nRTbHvJxmc3r7wwcSggw8MMkr9EO254twDMFb0A1PR4MGNA+m88VZF4sSOcMWusXBG+NjWI6HKWT4TjNkLgfT5gQX60eyAQBRo3J0SCdz2bpTz58TB8uL9PVfJ7O5/N0MZ9bclaJXwaLn0Gd/kTGDYA3los7gjeeHtccFympBwgQjsRoYb3jEbhTSwQ8ZyJDAxL8T9Adq1W6A4AD7CGgwX54SM8vbzkxDwpbgAbeffyQ3n/8kE7OTpmYB2jlCW07AM5AIvH1NQ0R+B+PVVWIhC4TKAhwinXjDXrKqseZpH5COxhtVbW7EEsCNBnAF2QjYrLJQM0GiDgk2GOQhrNpGp3O0mQ+T7Pz83R6dUFmC4AhkBDG2JhAM/YfAjiM/QQAjoflgu1fMBeo2OQcHYlhAzTdrP5iO4oXBe7fQH8NMMyAa5FAEX6/IAvH7ecv6WG5VNgTAfrBMZOmCAg7PbGzUhDAMdE48SwJbVnGY4IeBmQhUS93tOEhIOToII3QdmUySaPpJB0fDzkOggCQzHlQKx3KAijHEUyFbbhfsGXKJ7RPAYDj0ydSmYNlBaALPNu792qdAgaOk5MZ1xDXpGywiheMHmjdY+wb6OGeQOWONX5lle368UVgw9WjEuMHh2k8AyBjwnVCmpHtVR4e0s1iwUQPgB60jUeHaQpGkfGE91Z/+zf1CwdQaoC9psrg0VDBVgd1ePUuE3xHAwE40H6DjCbGwEEgkwAB3MfW8zq3TFE0VuwEgYUj6uCo2xXWM9tg+lStwQBkUSKPOs91XbaTqjosVduWtDb9RStGc6XANfQh2GMA5GCFo4EVZPWc0QL6yBkmZBs8aeQ5UJhxJoqZeDQwZQ6o6zyJz+msKCYhgLIkW7imJ+VLVSErFf3sdXhgVZlPHRCe23hO7eGREnVoi0JQhkBaMs+yeTIPAgVBZ8CfIYgDAXaAcbDnvWrZ/A0Hm8QAXgZsMOnr/pf0X2FVUYJxs7hDVu0wHHfrgMd2AEfxP3xOix9gguOBSevl5r5xDd7I/jTWD+24Hh/ZMgUMHK/43fSjWIygay0g7atgcp3PagDq+ro5EDKDN7wyV7oq+qW9ro+DnoLL5T45E+BkVnFmsi6AIz+zXdz3BOe664bu4XnpLfQNDcBRr1l9Efky5R/nyP2qyk+rx5rvFSuHY3GAJwSzkxYZRQr8nPvNmGXq85/fsxO/gR2wlil81sBWJ8CsJQAdgGSPZ7Auc/2kfwC+5GnBqqHLfGhe4vzEeRJoLwC1TKSD51gx0RW2jgLg8M3lbQdNVxJ3k2vwrQLWK+M94W0sEgFkno8IG62UbK4Nt2AuX5YVQ3Hxd823Ue1zj1i7MwAL3D44INXYp7gPc6yt6H1PyLIyH/vVW0Vmn11+ORKXGWyXx9D1/flZui8O9kP7FPlGABUAuEEAxwog/8d094DzIuyw2DfgPwAcgC+2SzFwWN6fXDgAxJ4oW2x/BxaO4ZHalA3RRg7sG+M0P52l+ekJGTjg4wlcB716TMDI5+sbsmRAfxN4AmAC/INHtHVBy7Q7MmWATQPzPXSArJ2RxfB4oPZpAF4eHdOvBHAD7B13d3dpNpum87OzdHVxns7P5mk0HtEu/ua33/M9shfwn46MByIROAzAMAC58Oswdvp1R8dpdjZPl+/fpZvFg1g4/tOv06/+8ddpAUDvy2uazk7JHgZfBQAOnG9wv20ADtNGapdgsQ9PRHPfMklVwKHekkVMM2LqABOds3X496jDWjYo6hD97DtX+8z3tEcH/Sxdx3CkC9sMHLVd6MSQbH9g77DhXQMc2YoRFfsHoKnPT9Q6m3F637N9xqGOT9a/cz7MhbPGdgVYCX/dQFQx/iS/zxka3JYrNvv6DJbXF7ZKOR2P0sXJCQEcH87P0wmAUDiroD0R2eQGBCE7UEv6AeAg6VX8HgudMnghx8nMyuZzu7V4iXHwkuMv60AdYwhh90Hc5hljm9SB7JKakOgffVKcZw4Qo7IWUGYL8DsAHM7A0QJxuB6M6+DyIUaRcp/a3uJ9YsfAuUvfvUBAYyufJbjDGDJwfnAQR2bMMCAz9iZmAnpCAA4xAuG8wVZOXlLibZBCoa7WowZwCHzMax0XAEd8FvdtouMRfcQMqjPYQKdkvxZ0M7h/9m/+tzT7k90Ajjjv9V5wmWvtpdovaflR/lq9t/v2Zt/rtS7ZNq59nyfqtvIspRi2dZ3uc+zOpbTmaFMXFxndNoe1ft13Dlpzums96nG35n+f9d61nqbUsm7bNla5J+Xw1dLbPiduKzIAeBv7hoFns19r+9mhYK09sc22+L7Gd9fV8TVdz1l7dCWdx+3c0TVvFpr1nHQpvItr1BrjtvlpnSlcl5fvBcAhPSoQjY24dwv3ybe/vu/+5LyEuLSFUzr3LeNyXe8KP5f7Fk8nAskboKG2Pii32xj3ngAOl8m99hAfUrJR7ENXVmrZiRPiPknL94rjiPtCwEX/slmv2CZbc8Px/dcE4HBH2DdANNAt5zQq4G0T7gtUK4HSq1lBOq+YigmWfF2vjgigjehs7Ws4omPfFYiuYq2fXb8XBo6++9WbpGkAdWNegr16vWdvVpg+F90+Uy2N0zfvWw2J/bFWkC0HdJeT06sFd/yhe115bF3uge4Fyth2Ox0dhVAlAKPMRrncVP77P1nfHH2tgarv+LVzv81Qt+Skz1D17f+vcQRaa9A3oy3DGN+767752QyBrt68TmHbZUHYZuTiHNXzFfUff84UlMVQ9Tk7UZf4c2X7Gw54noA2G8i3ImGDyhuuCeMW6k/LgOYGAweqGFE13gfgUMUxaFsf0cIEiT1UFaNa3QLmav+gUQrhX/rZRvYNHjqtoiY7epaAaFX0ZQAHxuYtVCIDx2qZrpeLJADHfbpeVAAOJD60qgXNGITEnVfQohfH1aL9Trluzpv8zxKWzYdkuh6mlz2TZYkqT1pl+msCCEJbFX+ftVMhqEMIg8zKoZYb1mrFA+QhUF50kwfgC3ij6KeIwtD7KBak9bWkQn6L8TMQDOCpC2u1kZ3sggpv78/KGzfhjG6wB0a4Z2JyiPvRKhvNvRfN6aYdtTNBB8Dh0D6v7tP1MasIoAUaW1ZqOvhP78nhPWdtiQPLDC564ry3w/rzdYeRIJkLAAcDJGa6HTOSEw0O1jHbDooKLag/ueYiVEZ7ZXxk4Ch6xhz6TqDQKr9NtvinCsBRAiiFfpxBRwNwiH2jHMxy1U+gTkVSWdWJU1YCLshqcJdW6xXbH70BSDEcMDE9GY7SBFTRR8cM4q1QIfnwwETc0dtBmo8n6cP5RfqL7/4k/eL9+3R1dpbmsxmvjX84qJKOGdsaexy9zsEcgRYg97cEb4CtARS9CEixTcdwxAC1t1AROMars98IAgGgAi02Vsslg+MY/+J+kVYIXiNZb214ULV4Mp+zdQq+AN4YjAbpkVS6avWEBAPWBQl4tFBBUhH6kghwMGEYgCM9v5LNgdWFqNp6esrrL19XgV/oBtCE4x4EYSChYkwLCCQeQK8i2XAyS+PTE7ZPAYBjdj5Pg/GYiXwkvjE+D9ahJQjufYh7r1dpcX9L8AbZSB7FRIJ74GsEhgtShAuMTDYEBGqNrhfUu2BQQQscsFwAKHF3fU0gBXU9xjcEgONIAA5jAiIwZDxOs9lJGk+manMzHKbD4UDsGqwQRRAxETixfnpUxSzk7eQ0jQDwGI9YPYr1ZN9pUBejHQrYNx4E4HjGZ5H4uLtPN1+uDbzxJX35/CUtlyuuMZIdSIB8+PAhvX9/lS4vzsk4AnnndckUA2DL2gA4SkZp3yOQiwTNS1qv0ece730iSANsG3h+gE3AGqLWKa9MOBHAsVwwAQL9BMAO29WMIbND/oznd5abwdFRGh6rjQoqgscjBL8BBhArBxJOhW0GTBxDzikZWlAJxzZCWEfbz8a6oR7kahuhthLeXqIL4oiaPT+7VTYw8eVnLmfTsB73G5UPfoAmi4wSrQRTWMLC51Q6HvtI7Y4IHDI6agIbWFEB0+wBAH1SUWzpdMos5c30PZJOXonuDFh2khA1tBlDY20i+xeAQ87qla9bqgpJS31o+gUtmSAv6AFuCQI8l9or6VlxD66LtUUhO4ODejOd/JESf8acgzEgzI7nwb6BTqM+O1QSIVe+ewW8MXsRwIH15bpvAjh8frD+GXQaCg4s9GZmwuxzCHZoukpFfccnyLbU57Rrz6AHiv0RaFHz76xnkrjOGZkADuzHdWDgAIADyVK1UQErUwRwgDLcQUm2YQkmExscmCtBOYV7GvuGgZusL08O9uTsSOX4KNZXnkX+u/megdbc/TXuh0YVrl82VyHDtw4959v+Vnm1c/4zPwrXch80Brs6Z83o03iQznyu5vknBAY9GObgWNuB7igZQ5nrSfiy5Zylc5e3tjMARwiu0XU3HeC+kdgXBN4QgMM8L6vcxmsCZwlQwDaFNkXuoufYgeks7E0/Q1GWiaUy2bO19Qr1mHBS26yX7tkue4HOgFGChSXILn3A8fnozBXWOc3RDQJwOKirxLnqiLf0nfwLp+F3h9PlMiCBXNe4vgvOucubgzfphxgbgusbUSNZstYYvQiIMGZBgWkM0MEKbwAvTHc7cK4sbvbrcvsAt6tsVwfwngG0DYCttitYZwA4BJpcWQsVgCeW6zXBGw7gIPuGgSTBjgR7K13MQ6sYkXgfnY+gSwACA9sbkqRMNA9hY4/VRmU2pp8LEAfaqEzReoRAYdlXjOHL9bUBOCTXbN0CUOPTC1lBbu/vCSAFyyWeAzYOLdMEyjtUW0UwbtH3GhLAAXnBWRz+6c3NLdndTk9n6eriIl1enPHzeIBPn78QIAJ/BTOH54BvgDGSae5xTXtKhrjxmPeAPZqdztkaEIx59w+r9De/+of0t3//9+nTzS3HPJ3N6cPgWeDDkG3M96Odteq4b9YHDpowACN9jlCsIhOi1mBkIsvMKGIHcz0B354gvZBaKWwcRZeEY2UB67M6ozAc+D733aRH8MIKj9MUcEKf/t0aB6L+jgAOnfF0yiv/cT0WYz8e4azjWVEnxzFti3vtit16iMPP/W7TcHajnfb5tol1v4DRE7cHxNYjZgEgOlpcvqbJ8XGaT8ZsofLx/Jw/n0LmfF9BLskUV1gK9XzSfe4vKWZkwLJOAVQBGyqmY35snWwyEEc3RhosgoMY6SsqwVhS2+ZNOssLzzSlWFJ+q+IWtE8GzAeAKwI4BDKFP6mzYLTLvqYkBspurDGqmn12pg/G1TIjm/ksefx2rg1zlJk3eGY3Jpwc73yRn5zsvAwgGs4RAHN4wQae1/yQ/HnzcQTg8MSn7WGbh6MDtYXK7OAVgx/XwjZBN+YJwLr8VgmerZMCR1nk81paaO7P/8f/fQPAsctnau2ZfeLzret2/NSNZOeukXT/XseTOQ3h2bft+5a+8M9vXtcmr3IpNuLXJpQGae345HEs9Rh3/b5NL/l14zX2nYN6tlt2aZ9x73u/bbq3s3aN/FJrLYuL3bVk9Zxk3WN2Sz6Ug8qC75lbYRYF07U5DlQue3mbxNbzqThtzHnWSXm/muVCivHbuI2DGPJ3G3JrLVp7rl7XvjWkmg37VD+3nr+9Bq09uc+9tspdjiHnlQ5vD5u086P94gD0xjO09lDzbOfmp3PGs3naA8DR0jO9eyifsXzeI4ije+7flMV8KtgAx7bW359Ve8N1aQRytH+u1/i/CgBHbQR8E8REy+YGNyewUmD1tTqBheiEWM9grxzzSisZ/nI4zdezYGIEbXwNgKN2yosAdFkfooPpTkj53gZwtI1jV2C3GQ6CODr0RAXAEZVSLfRf4xRkdRs28jZluY+R/ToXprx749r5xNavWMtY//gADp/jXU5B63lb67qvk7BtbVvOzq757nM6+vZkS35aRrAl39sMW5+c9o2/1hF9zlocW68BMzrjzv6u2lZsk+3W31rPz9fs0EP9UNGLRd3BcVsg0Q/7fEYaHjPWdmjsPDto1o+P0/SPCuBAgktADh5GAeZAUtN6fhIfkoMzB+qvaUkIB3A4Zar3s6WdMB1Wg1h8HTYAHKx+XlkLlYd0vwJ4Y8EEmAAci3S/Vu9jBPRQmSXnljUhTVGy477aVzg4LjcYLZ8pwXiv0ivOVQYS2AIVBg1VBVoWXudOcxwcmOHP6slhhpqFYAj9mK3PtlcZyqPQADzq7EGV6HR1nNEugEgfQ2KrS1kuGXXwhoEajGmiWynhgafutIaQd0Fc2+HbCDAUGMlgFEl61F34GwPwVoGmwE0ZZ0fnBlCUhXgN0+Rrbz3nlfIvB2Cr0M171wAcDCFxm4aEgw2xs84WE3fLEiyVgCHszQsqYARuLQzk5BwqIdRYXDw67V0cWODLrKrDHMj3QFZmsClo5azPI4ijiKDNu6c26zUM/eMz04aDN0qQhns7IO0RkwHF9HQyYi/w2XjENhX3NzdMpmHvIXmPpDSAZWMADzDJSH48v7KiEJTQz+s1ARmX09P03bv36b/9y3+R/vwX36Vv370TVfVkzMq/9dOaSSEAONhC5fE5Le7uCN5Y3t+xXQacdIA3UNnlAA4yWlgVOoQEAXxPOCeM8+lJrCHsTQ4wyMJaSKGPOSr+FXIFeOMCzCDvr9g+BZVK0GVI2CLJCqABZlitRQTgIECOSQFVfgIMAFAAABwIRgO8gqQvgBMGr8qgJbYOQWLy9Y0ADuhiBMTAXqGvYXpD8gHB+Plpmp7N0+zigt/Hp6DVHrDS3JkLtBOSWtYAMIJqSiQ9FgC/PGosTJA+ib3EADAIxHFvMnD/TBlncsWCe7jG43KZHpertF4s0+JebCiUFwA4RgMDcKDaX5Xt48mYTBMA9oCdAn2lj0bDNGBbFLVIYcAwvXJeMb8AbxyPR2k6nxPAQUaLN9GTP4PaG1/GvPGM9ikG4kBrmNvbW4I2wMDx5ctNurm+ZQUsaMzRKuXk9CR9+PAxXV1dkH0DQUwHDLyyp7UYqZ7XaHvzUqoGydACgIzAG8sHyMwL26TgOZD0AIgC67B+fmGyie9br9n2CwFyAIycPh1gJ4E3EERFFepBGqBPPWQaYKjjwzQbD9NkjKQRQB1IMAnAwUpgVNQSHGDADQI4wPYgVg6qeT9DeAsVb8vkwVirtM5nOrctIbmW2aaYLC2tLJg8tZYGtf/ymkS9ntkvLNjkgUFPbJTjecrPJXtuCZD8c8wsOMAAb9JBXWYSCVNrH4C95G0YiJCQvqZ+dT/goFwHOkytOTRmak/q/9K2QAF1sJ2oCpuWE1WNlvxkUoryoX7ouBbBA15hbAwc2EveWgXAKcgL7gj9AwYagITwD/sSukUJ1cPM+KXWBUoq+1w5q0sN4FCrEG+ThXOqgTljxZfZZq89LQG1EuxwWu28Nq7Bwtk92/fsutrnLanigTP4I+735teCi+GeAhk3wMCRW6jUAA4YPflvnQRDaKFycAxQi8AbDl7K7VNsXTYBHFWLFx0wciLOt0jxUdy/KRly+Rxdn7R7DlMAloBe84EEBNK/+szWd1bTNjEwsPuVmRGsrJ9fV5TqJYCW2VlC4iDfqy6dCEDc+pxXGraVLLwz1NXtAcF8l5lg1HvOQOgOUJD9EYADMi6gpABEAg1IX1urMddBFhTN/pon3AJgrOvfujYqwuchB62k/iugiLVqDGvjvm7WfQHwJBBHBISHKxowQfQ7fh8DcGRQk50BeR0PRgroJdCEAJ+WUsysfLE7UWGvtbiRVt7AQtIJ8JX83Aad5Ota7IH8U28vlcF7lsgX25hkGfPFtmvwK6w1lOYgtEIIjIR+r+z7e1LV5tGT/PCJAIpYA8CxfqS/BpsK1o07gCSWa74Oe0vwK3wdADgoH7BD8oGhR9m2xAAcYODA2Q0ty9DmAV8AcICBYzIZCsRxMk2nMwGWAeIAeAKt5mBzxcBxnR7XT5QRsX5gbYAtA3gT7QXv048//ZQWi0V6fn6lvR+PxrIZ9rzY9wBXALCHtcC8YA7BGnZ9fUPgJkAcVxdn6QL+3gRAjGP6IfeLRfr8+TN9OoBC4IdOJxPqTXzhNdgqjJmtWwiYnaXJ6UlmQvu7f/hP6W9+9ffpt7//IX2+uU3D8ZS+zNvBkfxRsnDANy2tPj2OUeuqmiqbto561gGWkiXuj5jUdaZli5c8vTwR/BT3lmtZ13lUdxGAn3ESBgTJxRLSd9J91jbNdGYGVuWYTbZi+eBUx35aujjrpwA4yZXHrnSaeZkuIDCYwXJ+ji9W9oG2o5WEaXzG509hdCtosL1JAIdIDx3VYNpCT+EADtyL+pv+kYpO0vNTGhwepOngOL07BYDjjOyKc+wXgI4BbMYZjWAByL3qZLJG9HU0dknFzbztWWCxNfAk9y99CAGRXb+UletKhfzDjcx1CavAX8hhlsBciY+FloJ89gyIAAOJGCjo7xF0r+8AcKjVJnwX6WvqMPdNY3FOBjeVdjDO2kT9bKAz+pDux9lZLMcSnbHTWDLUFdESq1pQ2k1KP3QdAGtYD+h+7k3E8+y8b9/VgsWTvbqeAzhc3jyGA9/q+HBAAJOY0iXTOcZnK63xWkzQ7EIXwCGQdtzf7txzz9ki/cW/BYDjz3uBDi3Rb8XA+2LVfa/7deO1OnEqe0P8fOu+9R7Pz9v4fHxv61rxtaiXah3Fyav7UQU/sKvHd+dSWvHw1nP1jX/XevStwa75bK1H37g256grObvmuyVnMdboZ9jdc5C1T+eSOX4adA73HP1B+fZ+fvDf4/fsB3vCPwLiAhhrnzkt8+qATHyXXu2d8wCW66yBDLf2efx5b9BLF0iW9X7P5+vx+ZmzMps9FrMNqPoa+dx8b4QM9t629w/Z/vmZKLyztS9rOWrpsc5rXwHgcN21bS9lOWeufwAAIABJREFUMJjJSgvE2vewWqtShBmfpV53jaWcqePYWvujvNZtuUI7VTNwdBVkG3WyVamFyuA82doB/FfTom7SpJq7VCEbW85o36LEjeDJlvhay5j4tdzZbi20OyKZQs0DXtZrsvQh3gRw5ANlaKESARy7nNva6NULnccfgx4NRegtVOJG6JubbQrTxyMGjkYC2JHHdqP6Wn2G9Q91SjoKuIWO/Xo9tGGs4ly7epfj0X/xPMeGL673WeuTfUqu9V6XzX2u21IoffMWX/85jsLmXO2eo11r2KcLokz7PNTz4s+wS872mY/WPO6ao/r+3X3tKP+iqLnPrcVFre+2iXJ8vuYc5ABc9+Dp7+2Tp+L4hUN0Dxob10AVbz+AA8EP0Fs+pQNWvu5i4HjI4A0AODYYOJCEZEsKzYwndllFZL1uVZVkvTutBRb+JhCHUTwGhoXsgLKFSqEwf1yv0gotVB4f0mL9kO5WS4I3ANz4sgCAY5kWSEQiWPcoiled7UoQsSuDFrC0sB3lRKza+hcPNWZj5Zcq6udJfk/o6DAcguYGICwADqtSzQwboeLIqvuFhbHkA+1WaXcQ7U8N4LAUQldv0i6JIjTKVqbGtir4zT2sxfSkTUlKcDdoauwA72mJAqZ2heygAguMWQ9oi5HxGnoeBYV8j9ZgS9cpbv/xmbbTXQLinf1tPbY1B2JdUNWL5th/pwxb51wH6xQnPvRG5+MZ/a47s7k+0IJfNqGo6USFmtd/WsFNbvpNZhXGT2weXsEQYqJnYSU/6GUoEefdk27uAzgOxwIz4bOGBcrJvLIfdB9bzeIseqFyD4DDAzWxBy+mYQz2jdkkTUZDUuLeffmS7q9vuEcQ4DkeD9OY1NMnSnA+vab1ap0ewH7ApPhjQrL98PUtvT85S3/68dv0L//qr9NffPdd+ubyKp1MERwfpPXzU1o9rVkZhOD64fNbelk/psUNwBsCcCDZinAa9M5wBEaCEVsOsJUEWSuOmRxBcJ0AE6vYRisRsG6gfQpAHACVqHpKATgkfZHkPDs/T5fvrtLF5UU6Pz/nodmp3wHSIIADbWWGQ7YdGY2GvA8rxNH6AUwdZOB4Tmhh8mZtHLwFAEQsAqHJ7AEAydsbxwG2EgTt0HIErA4I2r8dHRPAMT0/TbPzs3RyccE2KmgvAnYOMGUwqfX0nJCmxZdADuv0imdEyxvMHRguAG4hoORJ1Z9o5QH2hmO0EsFzvDAJAz8U88r9+PZK8MbqfpGeAO7j9RZMHvBZUK0GIAmDwUR+kDUDrWjQJoUAjtGYAI8jABHAVjFSmwg0k0AyBUHPp9fnNACwYzpOs/k8DSdTXptVuMYOBdYNAGQACIJsQK7QTgXjub65MQDHp3Rzg7VG8gQJ+tc0P5un84uz9P7du3R2fsbe3JgMBltRrWstaB6f0EIFAI5XJX3AqEHGErROeWLbFFSrItcPtg0wi2CdwDyCNYSNAqX7wyNk+Smtnp85FwRwDJGY1xeCqQhqswruAH3rD8hYAwYOADZmkyFBU2DlIIiDFbZgdRCzA5hMyPDArxGpzwXgQLsOS55ZyxYES0mN72cL/7ufZ4zFgjrD2IugL6lHkZxCYo5y/Sh2ElQYOnixCpGLcl3zxwSoaaFOkNcTaRaMctCY2y5PNls02EyvJcZzdYXp0lB56Yd4yjdbb5QqcbPqZtssCEXWJrUwyXraA0sWAIdOFaOJ9Q2nryPKe64FATNiyUBA34GvnsAUiEJsG/SLjKkMsgWZODgKfhCT12L2EDDD6LO5B62q3wEcMrICWfHcDKCZGDi8XQ5bSZHhBa+pAl3/D9+5fv0xApnEUtRQJ2a7vofF2j2B7nImr6IDKC1+e3BrPBAHQA3aXlgSBKA96FXS69trsumbAA4Hh2IfaP4MwMF5sdZaxtaUARzO4qCePhvHgOKTVL5Bfm+pinPfJ/fKyvsjJjcCMwVdmwKucJ+oXCcAYhvngs7Zzc41sVVFjitYUDXGXGICbMOvCt5DHf8Xs4T/EyA4fz6MQQgAazeIn00etN8C8tTQXA6EEkBJPpwSdpgDrb3snPaZywN9Nn7JU+740hKSLsuLzUXRMyXlGiLMnURqPocG+YjpwnxPC06LPchapJgvrPfoLFoAHFYxTTbXMKsRFELQhrcwsbnOpDPSEWg75jJTKtkDi62fg6wdFfwkgAoEfAXDlYDVDvrykTj7D8ecgdmmix2oTAAHAK7WAuvZ2s5ke+PtYwKwyHx97FFpoFBNakxsSH4C/AAfCYBIACdoWwGQeFinW/qX8MkE6heAA0lUgS055nBOFRjtQMCwl2diXpCwFIBDrFcATeLrBD7IdJLOTk/S6elJOpnNCOIYHI94Zv6M9ihspwe2CtkbE3f6CXf39+mHH37gd4yFreoGAmrgC+IPmXJQJ15zv3CxWKbrL/Cvwbh5mM7PTtP5/CTNTk4I6IAew1z8+OOP9BexL1BYAd97Ap+UPrCxxLGV1zAN6OuN6TOOALSenaTf/vBj+vVvv09/+6u/T7/5/Q/0BcHqBQAuwOmPZKZTKxUHc9ZFfDyzmbDU51S1hznOyW+0liBwn3pWO03n8tJOBQlwb0ERE2G+r6NejIra9ZrLsesjP8s4bD7Gx/2s6zq3nPllr+p4oe/xbWMg18FGIqSbDOroZI8b5Vn0fRCfTt5LyzbE+FgrVuZXoeq18zF1pc3729EBfXbP92dbZKwNzpqFt4OZRTEUA9Q9PaWj9JqGhwfp6uQ0fTg7S5fzU7ZUARgKbTfBxAE2RrYDIQChAVL0vpIh1h5ZH3IMzXyIDpNcuB7XJ5x8fc0zloExZXtWPJAGY691oIh6Pegv/m7XF9hXQFpve8m2f87AAX8FrTMB6gVAn/vI2JxyDN0BD934CK4ZY4a+3wjoyLGBwloqXQ+QhTPSlbSZdthrBmAQwGFtVAgcBw6G1xVoRuANseyaqc4A2ViI5fuAzYOMKZ02yOSeAG5j2sFy5PyOxwEDk29xI9Du2H6rAKP+uhg4/jzbuQ1HrfFCa0/0xap3xbD79hperz+7bS/WeiV7UiG/Uuu2+tHi9Tu+W52jsZhW9mvCftnUU9sBHH3j/prx71qPvjXYNp9RL+66fu1Xt2SodY1d9+/YhAjUctvYBNv5mdYFv9iJjg9r7Tal31pMArFozuPXBtlt5iw3/eGOrQ1jLTLidq0bb+6dqx6UROe8krf75vkz261qLOXcuDlncQ1aNrhzVt2hPL5GR/TJxuY1bL09eb+PAgvv2QfAUc9va743xlsBbsrf2+Cvfe4hD0r5AY27C/jZtZ+KTi17ZNua1L5Z3D+1foznsMhKyjG3ABxRwdQ/twS1rNkmYocPHgzcPgAO6fRwyK4QS50HDImqemx0FCwD1lqQXQsbJ9nnwa/pga4cdLH2JLqPDv+dCqHAwBEPmTF4sU2xtxe1W7my6Wi3krPd6pmoOOo56jPKHcGsg6uOXrUk1bY93xLwn+OU7KuQdl17l37qVeYNp6NvD9mRoJfyK46hTz5d8dcOWssI9D3Tz5n7PiO1l5yEN32N09NywrbNS72Htsn0rvWu/76PkfwaZ6p2ehict0Car7EC9aFne2MetxmXrfvbKgiibvP56pOlMvcGmJeq3vjnn0dAZDJTu4FuCxUkVRD8AE3/1wE4IgMHaPbBwIEgKQ6nB5aI9ueIDBwYSwvA0QJv+Od9jQBeUIAOh2BQ4CIYt0oPawdwiH6ebVQW+AKAA8G7R1Lte4UV58+DpcGuOS2xB4B1fws+ePDIof1eWUIdW8AdPNIz7t4NPLLCMFLWycewJJBV94ZqSOE0RB0rG2YMHB7xAz1xCI76z+b6VCkyiYaCX10AR3Zu+XzosbsZLBGOxXsEW4o/B471IB48cTHsyC77BZdIs4/BiWPc8ZJc882S1dBPNvY5jj4FPlPvk7wXDWTT9VUwr/EwIpCEaKqd7URJBN7H4jXdw2wBcGicJUnjiS5LS4UQmzNwGE0zg33GqOHsPg7g8IovK9t0hh334xRTs5n2CqTQpkiV9FpzPoMVbvn9JCvuElpdpu+D3CjHBDRfA4lEqzB3imnlOXLFmva59sNkPGI/cFZTHR2mu88AcFyzug4VPaPpKE2mk3RyckKYzNPqKd3e3pMGmu0MQFu9fkzHryl9e36V/vLb79K//Ou/Tn/+7bfp3VzJdLREQbBr/fLEakIE/V7Rzmm5TIubm7QEC8finkExjAtBabB+kA4W1erGRgB9hLUHgOSFPcqf0yESE6+v6fbmJt2CLvr+Pj0sH8g0gcA/ACaM9R8epfOLC7ZOOTubk7EBugbjwkRAbqGncH+2B+HXUMkVVNG77kRg//nFdKcBeViZ+pL7fvs+QbUmEhQQFyQEULEplqWTNEHSYDpLbwBIDIfp5OIsnQDAcXnBViqoqkQUjvPLJPtzOk4H6ejtLa2Wi7ReLgm4WC8XBuB41j60wCPAB7i+90jHfEHvQ7cBKIj2J8JvvBC88XB7rxYs6xVblgDYQL2KJAx6RrOfNn5XWxE8A8CGAHAMCeA4EIADzBvoiw3Ah9HhY44R5AR4YzybsV873gehRLIOrXjQsuVx+UBwDNviAMCBFmDLJdunXH+5Tp/JwPEp3d8t0mIB+nIlGy8vL/Rl7BvQcVgz2DtSdoM23BODT9IfkEPYMrYBWqltynK1JoCDFXpHgzQ5UXsYcNGgUvh2cZ+WDyuCN0hDjptb4rjIzEhgDARRWZX4mo4Pk/qGD/AlKvcp5JuMHEcCfbBdilqmALDB1imoCnYQBwEB6EwuGhYBRyzYW+kRgfIEEuskcklfrjZG1C0AJnDN19xTANIQwIFAsx3MGdA3p4VJPAStsUbWugAy4lT9Oj9KX7oNdXtAWTIGIP5shq4+N0b/ClWE/hlnxmAVZKC3JpiDdg2V52hPdFzac0bdKydRjBcWcGcLBfuHJByeQ1XTYJcR/T1bpBiTBmQIwDDIsrSxwIX5H59RbXHYh5wgIc0JEpCPSGCREUiBdwfH4vNsK2MsBJpu0+MEzgIQ4q1CRDNeGDicicIqIS2RWSeM9fhd55MgCk8m+0NYMMavn88E5lc5aIc2zhMmYR7qM0j+3RJM0DfpFf4sgFUAEKkFFplSALZCctLYGWoGDraywdwZgEPgJWfhEKjD2QecEUS+GfbL/gCO6Ncr/lBaLslBs+CXVR3zJXObOnNs8rbtfBDlP/o/0ad2uXWa9/ozvp/yuANDoO8nv7ZLri+38aZkHy7uCe8HIj+80My77nCwPM5hnmwSGMFBHLoLl54MBmLE8fEXBpgC3sD+IpiM4LwXMnblpGQAcFD3EzQlILk/J9VjoIbPuqYD2i3Apdr/db+wcUyzpYcteEzPYHrwoLuBuFtnT/haMcgZz7H42eNbMbaFthMElRnLAW2wFXR1ARwKonoCmM9OdoZNAAfuFRN1fj0fQ/H6Q8DddAP2nLfdZDs5S5bGhH9+Lm//RH0swKH7wbyXtSjk+RA+Fxg4Vo9pCQBHZuBwAIe1T3EAB3y6l2eCJnDGxNqJLW2YK8UdwAGQA8GTaFs2AIBjmMZjMGUM03SMrxH9wPP5XP7gbGoAjnX68uULwcliZhPjBx4E9e6wgXeLZfr9739PVjD4l7A98LNGQ9iMUbZ9YkMRONDBHPA3rq9v2Z4Q++T0ZEImkIuLizSfn9Lew1cEAwdAyfBhVHyxSt9++JA+XF1xf8CvEWOXwM0AzYL9DD7L9HSeFg/rdH13n/6v//Af0t/9wz+k0XiaDo8HZLeE7wIGDiaew1k26j33Ybmv8hGmtPxSK7BhBgc9v2I/mJ4VdDebRbWGO+ae8f0f7VHUe8WYRrOqc6DLatYffpZikwiNzd9TFyy4JtJ+L0nZzpmzSs7ls7rHaTtx6zKmek/7PtR82lnZigUE8vLd5mc3S4aYjvIx5fNxAxgR5ykCOAiMMwYLADhoo+noBzChATgyswJaK9Kfe6M/SkApWgiyNeZLujw5Se/OztL7s7N0NT9NE7ATDo7ZPgUgDjAz4uzoetfzCJaSNCZVgRBYbBESPtLbm8wb2e8ID9q2j9X52PwSnwN8L7ykAZZn5/HIViWdKKYo9xHdDvE7z2Fmm8isJn8QeoIgL48PhKSZr2GfnNF/NgCHWG30Jf9LrCUuu5pf+Yb+VA5iOkY7RmNDEXBc8+zgDQA4yPZBUIbiRF3QSKyAN6tCgLNa3nP/wU8lw6oBFc3eRF+RgC3bl3npLD4SMIySR3MO8P3P/o1aqPi/2ldt6QV/Le6Tvs/tut6+ey36GfWYat83/r3v/vG+256nrSNNf3QmVlfZ9Dn7ARzbxh31tP/cN1etZ9l17W3zWc9Hff3WnO5jS+p1q68bbd/GGvYAcTbls8Tl+vZ+thseg94AcHRBH77zlUbcr5i01j8tGXOb6GfZvvNKnqceAEeUlXod6rVqyVDfWGsZrGWmb7wtnbFNZlrvb8l0e1+7k1Ry8dt0VkvuyYll/knrHn1zGp+pV49tAE9/PoAD98s5mJ8B4CjPVuxI9LVaerXeQy4Tm3ursAdGv4zz3Qfg6BOoOJBNQegCOPLfLdCBz+4H4CgHrtYCtxRaa8Fx/xrAUW+MvkmsJzNXAQVKfvXzBRJd1M3lywAcIUHH57Y+qHVlb+3c7nL0aue6no/tirBQoPka1+/fZ+3zfJvzxcRhnm+bi8iTWUnwH9Mp6VNIX6vYtimn7TIXPLdwkaZCz4j3hofSmKOvkfV9lf7Pnft+Q6m/7HJ22kaivLrr8/so+ziOKNd949tlkFqKd9trrWfoe67WPhYNbTdBnqlf+yJwTee26/BG2eDPFQNHrQu2rWdZB4tkVRMS70UAx3Sid1iQWDS2XwPgeGGCA9U7oIwHgGOFpByCQA8G4LDgKCPbRu2NcfiBjhStOJQPjFocSREmEjxh5IfLUi1ggzb6Nx2EkexRa4KH9MAWKct0vwIDhwAcN8tlAXCQQheU+KIqz+sd6Hk1L5ztDdSn1sAKBexkyNQT+8TYfPJNcqwNS2fFFyYsoTKOvaAdTGm9vwnS6FBZk+w9sIWIfhSfY4AZQcYOIGQTwOOVTZviaoFZP7AH28EnCL9nXeMBEnvBtWbxtwuAQ0rIJ61USyngE64oVEj1D9F8yXOeogy6tD7IPpbQQiVfJF7PT/H1HZyRz6qK3S0qVY5YFK1r6MJmhSKaTcWximPtsW4F1P2ZS5WZxCvSGJroeEGpgXKEKwqOOhg4smzag7hIZeCQgjGy+0Yla4gN6l5bjywPXo3uFc9OSevMNJlnJdIWa00ZOA4VRmRu8NcN7MJ2HIcpzabTdH42Z6D78O2N4I3F7Y0llo/TaKLKPrBGvDy/pfv7h3R3t0h394ucJH5dPybwLfzp1Yf0L777k/Sv/vqv0p9+8026BNMC9AY0mLUT8cT2yxpsD8v0cHefHsCasVhw7zDgDfYNtq9QhSGZJJhwPyJ4ggCDtSq30boFAI7r6y9M8lPvAaRGAIfaliCpN5udEMBxeXVJ5gu0L2EymIFsBeBQHQgdDHYJMHCg1YGCdk/GDKH2KV79z1LLDCbSvOMLAS4EuqhzCeB4Y+AfNOHQo2w9YoH2hIDpYCAAx8U5WTjGJzOyMLCMCuASA5FgfQ5RFUowCQAPy4T2Isu7e46Re8E2O9YL4AMCL94Sx09qcWv3gWcjRTgqXJcPBIQAREEgxdoTBGgFcZCeQf+NoC56shtdt4NQsC5o1XI8POa6DcfDhBYHkEO0rXh5sTZC6AmPeZ1NCPzA2mKeEABdPSwJ1FgtlmQ2AQUGwBuwVwDk3N7cpevPBuD49Jmte1arJwEgBoP07uqSfeTROgWgG7a7QbLX7Byr5Szpr9wTKloBhzlgsmT1sE6LpRigUPUrAAWoySfpaDhi8h2gjfuHB1G6o+oO+9IS9kiwibVlRLYZgjF8n729pgGe/fgwjRH4HqoSWAAOJHeOlIQBiMPk/Rhz6vPq7VMOwcKAamxj3AhnKAI6TJ8Vf8WYGLxyzphZMC8ZZMhqQ8izZJqtiYwJQecu863Mpql9SWkvJlPstljz6vEtt98eAI9xL+rArBddX5bguv+t9Oa1pIudiZl4sgpisTIYI0hIHnrVsyfRmGy0Wyk4r6pJT6DK/z2knptA3xioBoknfI5BelSBcz9bFaLZAAI6yJihxCuD8FhXVl6LGUL3gz+Eqs0CCMjVjV5hmgP0ABGBqUMtEfCVHZxQGel/y/4A2Q3UWgD39epSPKfrBpnN0Mfdwac+QyxQFdtHBHxC3j1560F9+REFyOLpKrlcDqb2QKRYXxJAmJQ1JUW8opWJfwNc0f21llHeMsjnHfOisRn7iAHNjsBSYgkQjU9cZPIAu1Wx2ideSeT+oFe8xmSGA3qN8c90vijnvdA3+kwl6GoenHkVm26UTMdmVbaGJh8l/92SSu5b+vpp+gNIILdo1fPH8xSvRd+xrJJXbmu9fCzu+3YDbNG3lX9c9AMTSwYIRAIsgk28NQjtWAXgwIDYpsxA5ZQFA+Zp7HIyHUDAa7NavPhwAPTExJe7lDp76Vnz+TbCHRx4bW3/+EzuO7tv3JkX+bZsBYEziikUzpvpRc2x3TOASXwM5lEWmuwI/nDArulyJvagPwBYMnmVzFsSNIA3fO14jjMQR25ZHNstRX9cRevaS/lcbI63HVfZ1sZ0pVel61zkfrVXr2sOHHHsNtZVio4LAJ6r7QD8rscnADie0moNFg60TBGI//5hne7QQuVJ9hisF3gfgKD01yADtk7OeqHkJACsT7RhbNWHtqRgv0LLBzBwAMRh36ejYQZwXFycpdMZ2q4N6I8AnLyEraf/JtYPgdUEqMXffvf736frm9u0Wq25zwTgGKXxcKxWQAbSo/1hm7Rhmk6ntB93twCCLtPDwzKdzMYEj1xeXqazszP6RpB/gJHp015fm0+2Tu+vrtK7iwvKMp4XNgrXBogN7Vfgq5DZbTZLb4dH6fHlLf2f//7fp//4t3/HVjAYP3yb16R2cExAg00uxyLLWZYAQtpMY+syleFr7wwcfmx7ISuoAb3UBM3YoACy0f6UrbVWK6GKvxz9QgWynaeUz9B5ye28dI+dc2ALLHYq3VhYO103monynZ1vtyteGPeUruFFFZvxO3+vX9z1DaU+AzPwV28PZ7rNdEVXP1SH4Y1fqwO5EyB52yoDcGhTa9/pE4VHxX0w35/GGyU9g8nlHnpNR6+v6WQ0SvPJJL07PyOQ43Q6TSeTURoeHqYRmGEAojo+IojDn4rP7MBis2McQQkuWPjBrLwHb4Ifq2kLEZIANpVfkrlGrVzHW+rZ/DiQxdbNWSSyXAT2JqmzUKAD5iGcj8zvkx4UqNB9WoINuYfUyvHlyVp7mnZyGcA+oqzF2BHtmhaW+pxgL/f1HMSh1y3Dk30C9yuokegrQMcAuHdI4DiY/WQ75GcTvGF7XG1VSvuUCOLIPoeHhtwmmH8ha2qsoy63tjedkZc+u58Jsty69JXVhH6OII7IwOEf64u9t3ZH2WPtwO+ua0U/qRWDjvfsi1FvG3ff/VvXqn029802r79/LsU8yuwLtcbaGmN8Lf4c49ZR59Vr0/f5XfPZ+ntrXvru93Pne6sc+RltLxDHZouIaG86P1ubOl9n2ZKij/x1mcIuIDj7tVsAHbX8bO4fP+/YPt1I9lf27g8EcPTttX338K7P91nPXfK9Ta9ss8j5uqGjxtfom7x/9gBw7PJZWvtyw+7xhtsBHFFmom/j98+MIT8bwLG5P/bRI62xxDmJcauCn9Dz/pEBHLZBLZlk0YR8AMJfI4Cj9XOZ5C67RFQE9ULUghgX/GsAHK3r1kLrB4PCwOEBLQsseG6IfYvDl7dOqUAcbSe54UxrcHI2qoSbO2lRWIqzHZFt3heqSw+za462GTAOq+OgyhWTUm706A0X+0OVT3Njb7n+LgW0TaFtl419nQ6flxIG26VEa+XWkkdco17vfZ8lvm/f+flaY7PvOu/rRH7tnOySk11ztc8cYUy7HNdNAxJ6xFFX+O8Vis9R8NU9WutQP2tLLvLnPEjt+1eCZHvXntoqHfxkpkB5CWqEopTONPp9EeSYzWZ2TPLnsoD32z4MHOplD0p4B3AUEAeSc6rkYaLGk4+eiEbQn9SLOvyx+j22UEGCdwuAw8/97nwSwEHKWzFwLNcPablapLuHh3S7eki3S7VR+XIPEMcyLZYAeawZpMt94LHOgcFCh/8QvKjABZ6slz5Vv3sFqz24KNp3/1t3vbssVtkeEeSidawBlbTRXmFoQc1clRgAHNlu5Qbbtvx1RWxXKvisId5R/oq+tq2W7m8KuFncJoRrwkdzT9NCe+09ZxVw0fwyWWNTXfZOAb8ori6KeH0pieax3VjZ6TrXR+H9dvt8kc1p6FZMOdMO2VkdQdLJEGqNvWJFSScEd3S417p78NpAP3lJLLBiCxvl2VqC5xYyWbeiz0X4fNRvOehnwSQVAltwNFQibdPnrkM8aO7BcCM41zrZeuG9AIhAl/Dlt7fcegM0qwjkoAc9ZATMGPOTk3R5ec7Xkchd3t2mh/tbBuSGo+M0JNhhnAbDcXpYPafP13dMdj+snnJy8W39mEYHB+kvP36T/ptf/mn6V3/1V+mX335I52CSQAXUsxJ5rGyC7nl+Sq+ocHxcqX0HgAgAhLwByzBIR6MB2RyYREf/bzCEjMd8/Kf1ExkjoMee108MNALAgYrFL58/i3LbKnjxHXoQ9Njv3r1jlSNap/gGYWXpyzOT8tBVWCsAOxBoRzAeY0G14+PjWtXhSLyifYQlYUX5j3C4+hq7PkGSlsA16DMkpJCAMkYQ3APtME7m83SKNi5Yp8EgzS7OCN4AOwVADgdksUALBWOyeH1JB2D+wPVQsY5nA/Dl7j4tQeWNqkwANKwile0/xhNLQDzz/RBB2BdjpLD8AAAgAElEQVQkEzBegDcA2HgGcA7tbAxIA4YFyA5YCCBj0MtogYOqTYx7jjYvYKeYzpSoBngBcjIBnTcSCqJkfn0Fs4lYCdACYoh5BdU3WDoADHnB3K7S6uGBz4KvY8zPwSGZoiAXt9e36ebLTfryCQCO6/Tpk9YYSZXpZJxOptP0/t0l+8hDvvGMLy8Cs8BXd/YSbyOG+RGtvECGL8+vpG6/uVuIWeP1lcCNEcAvYIo5OEoPmGvMFYK1WHueLaBDtD5YJ7b9AeiHlYlHZEo5pNoBDfVhmhyLAh0VwABw4LuPRbJuYCVU0oL9YTwmNfox2GeOB2pRYbIDwEhu7xQy3Zt6xWwfE6BPab0Cw4klHyG7kCcLAmPOoTG81YEzluR2BgAAWDWe09W7fYh2sdbp3nYkVppznE7rbO0Bor9XAHnlfOQ2yfeYV39jJRws5WuM96BCOFY+Fxp7BdMVkC9f/gzTKVhlZpkO3897XpHJ7wYa8aQymTUgN+YvFXYMBeQBFqLdgf4KrVgc+KEE1QETtdTbXvVIJhhVcbONihkt2F3OobV8QfJQTBMCtkDX4rUi6wYotYpJX4uc4Alnb18/n2f/7vWzbmsODwAocnCznZHNDjlm0tmy8hmcTsNrOjBAGltTeesUS/qrcMMSIca+4POZE+YRfEE2Es3FoQE4PN7ABI/ZRba0w55FMryqEJWdLOdCl+9o05U8BDsNQE9ifcEVybCQnQn3A3Q+4Z4ioE9tQ3Lwy6pZ6T852Nfrk50BxVjg3e+M+0cMF4U9xserVkpIoIiVhAAeiy/4/srcMX5WMSYejU2+g8t6BjHLIzQGmwJQxnPJtRJMhnX3to7d/eUAK2tpZL4avfTXV4IsybpB5h8lZl2f+vPDjuPLwU/Hx1YV/GYt18ay12zrQOanAtCKssx9Zm09BB4RoArsABFYFT/jcy/GAgOMQTY9Qej7h+AknRWynrKAe/E7JSPFVy4JJ4HR1FJF15D8ODgFifCo431NO7EzAheU4HcWJgejRcYMfDYyRDgAwmXU9R6S/GhzBvnNoDfYjnAuK+cbOx+8yvZSl3mwH+NhK7JXgglgwwXMUPsy2F61UkEbM3yt6ZfhC6+L9epZQIQM7rbq9ZywFFsZQEJcZ7QAZCsTACgKeBIMAgBznM/RvmRO//f05ISJT8gAmNLQHuX27i4DOMhiAF1zPOCYvv/+d+n6+obMIXAooW8B3oDfmNljbC8jsYr2KPP5nOsOOb65uSE4A63U0MIQvqn7p5i3h8Uy/fTTT+n773/L/QGAE1q+zE9P0wwgw4lAhmzZAm+EQJ9jAUFHozQ+OU3HozEZOP7v//g36cv1DcEvp/OzdIBneJLfAzCK20kHNoKNAXqDrcCwZqGggvsT7V8yS4BX50vnAbSbgXadAr6yX6nzDQQZGcJ8X0R/gvuIifYKwFHJGN5Xn9H3iWVti+PV8eZoG6Ofsz2WlSFhBhDw5Jzp1AycKgWU0e7EPa7X++OhhLKEMyXPu16okO/TSMaF95CBCWdG6BCs9dtbGh0cptHhYbo6P0tX5+f8Op/N0hBtBo8O0gRtisDWCKY+A2g5yBLMEIgb+ZoevMn/IqA0HbDNoFuPGG/wM7oACoKFwJf2NSk+gbG+OdMPk6FWl2T+iPvORf8VvyXOrwMHXVfjXk8A9xsQnABEG7uDeckgCEA9maPETge/x/Vr9jUiwC8wvVD+CEAVm5Qz9kRAoktQ9h9MCjBz5iFbK0C0awSTJhh/rIUjABzmX3baqRDUYS1WMmOHWn0RmO7FUB7DNKEsMTMFoOhVGViWIA6AeBycERLBPs4svQqOZnafv/i3/0duoVLLf32maP3ue3DXft722b79XX+m3u/1PXf9vk139F27eU26Eg5SNe0QkuvlWoV9w2W7Nce7xh3/3tKtLT3o+2vbmvZ9rrUerudb65jjcVsAFvW94u+71jXH37Zcv8xRzFFsxpaj3nGmojhXHvPL3qH7lBGMvIOFo+xVzdZ23EkXvFHLSWdu/kgAjq+ae1vwGFutx9j6fZvcbdMVfTpHYy4+u3eO0E7s7sXW9ft8Etm4mPP0NTP4ni1eLeO79mQbvGEH3qzBu0/bukf9mjRKiXn63Ncy1zePft7MoMkMtueV4rDzJVr7O75WzkHOwtEtSPhnAHC4Ao6P6aeTbsKoJEi6YAdNQFdB1IogLnK94FGgdoETtglP7ex2Ds0WTHAGDneksh6oABweGM8H51iR3aFiL8mYzooHpByrpn1+QuFAbUSj4JXKr27PwzLuoux2HRI6c+YPHKvlKgDHLkekby1bG6WlIH+ukd2u0Mpf+2QkGjblYLtI2Xoe9Xvb8WgpxnoP7FKe2xyQvut3duleKMzuYWmbwdrn2i1l3fe53etQxhbnYpc898nBttf3MZTbHFcFPxXc8qq+/HNt2LwKyAbU3dftfduWvfJE/Lv10OYVrGJer5eqhuwsZPG2qtKsj7r7pL4vAilfA+B4RVsVBNiMgpo9pHGI/C8G4CjVhIhlIihKAMeTATjWYt+4BYiDAI5lunYAxwMAHqictwRTXdXGwx56aXqfU3Nwcu48gAsCgCO7VdZ3W8l8C4OEwIUfhDYcAiTyOyDAkgxxd60AdUolngNkwMDhzrjFwKMQdLZNpREz9WmuTbZnJQAiPHd2/kxfmmsV623+H+betMm1JFkOy1qAAlDr3Xqmt+nZ3iKK1H+RKJmoD5JJlH7wM5Ii+Z7JKOoNZ3q6+261F4BaZO4enhnn4ACo291De7enpqpQwDl5comMjPBwr0wUNcBT2UpUKcP9swfgMEOHUh+e1NFKPrQAHCrY6TpNUavET62sbTu6DfegSq8arJETxztaYi2tc/ZnYj7wyaTpuWuMmb6IvYYp1wC94Jp+XdtMlCL6rooo1S1KCSjRgAugEr+7TQnAkX0v72Gkc6+MGKp+yf6Rf+65/2xWtZ0ZCFaDVdHEoMlF/5HOPOj5uVLAagHGAbIOKGADlgP0DQLWqDx89fIFQR2QUlje3ZT7+R2T4wcTyDnscx4u7h/L9c2ifLy8LYtl0NKH7RuhSms0Ln/1xZcEcPyz3/+ufPHmFbXGEWRCoph9iODuApVKy/K4nJflQswPSNSDVQNzgFWF41HZDTkJJLPB9jCeHDCQDAAHPnMPWzGX/XtcLAneAPU1AmmoiDI4A4A22NQ3bySdcnx8zIA3+olBOFLhAsDxyAAaGCUOweSAQDgop5E4gGwCmTeiWnyJhI+SGKz0DApcjCPGS5WNApKIgeNRjA0IOiOhi2A/JFSOjksBoAB03q9fl+NXL8oUoJfpAWVIENTDRCVLAqRelvfIOJVHJLtQrQrpk6trspegnWTYAF03gATQRR9Pqnb90+M9kzoI/gPogGmP8Qb7Bb5DPgNJA1B2ExiFObS/R4ptJFhInL6zUw4JPHnBSk/LpYxQ2ToLAMcYiZqQlQKA4xGJRMiujMr4AEwqAANBWuKpLJfzMp+DMUXzYHELBg5FGm6vbsvN1TVZVT68/0gAx4cPSHqcM6GEBQ7pn5OTo/Ly7LicHqGCFs/1FFIxCqIykUcadCTqlkyEixEBFaigb0fl76LcooIOCxCJkBHm4JgVrACt3EaCCXMEmvFYZ2JaADW4AtSmSBeNMcAQYl8CuIgAjtE+ARyqAj4ok8mYMhtMOgLMQcYNfAcTh78DhDAq+3sB4MBqAiCKAdOonDbVMgLAkczGHGSCJNhlKhsJKt1jDgPQAzpoJ1xpAiOoqkRMgBuC7QI08qqyE8CTZ6EKWkpg1h6To6sUq4QNQFDS/xIrEFhmYmMkoIFf9iMaUIFB4qgeT0TYqjDldtBN2sI/ZDvBjhJgVCd4fY5jNTgrKhtbC5nH9kZ1bAzK0IaRwIqQ5Ynkr0GnDSRivfFgBmAiXfMalZpKCOBL6XQ8Fz+LuRmsO9oTFBAHAIQSKpzdAh458QUwGNrsMcez9AEcXAdk4FCCoAIkQl6u+q1Jlg33b+ddy48EqJNts3RJAzCwzfAlDGYNf13bvX132M14fsr1BCAixh6APLM3qHY4mI0AZMvhajni2kcjvqC1rTHHWsBalg9hojkkStq89V5tF8DP27haYtiCbaL2m5kaCLJwG9pZQB4SElSS87DUo/dy7hPsEgE49HoK4HFtiC6d4xrgWDHGJImSmFNdXwLPL7YejlHEHGpwy4NtXysXzgQQo8ueUZ2ekAhUe+szEaiML4FK9IW9NYGjMMaeE5EQYntCygjAK6wJ/MMYgJnI40ggCOSw4JuAZSr8SdhOgiZZvaw54P5lsrAyC8pW8z0qR+dczH0KcKWrq9Em3yMDHvTM+kKCm89j6RYHx+Oe/jzHJXn4euYW2O+PuVy8FvfjGqxALVDkC8TV9aezL9pOEGLs0HudFMzP4/WNvzlRL/pm/WMsMKTlCFoxa1EwpBjA0U1qKMAm2Zvm48YFewAOgTfgH1FGBXsswBqUUxGIg6wcBnDAlwoAR+1myw+E1AzBUmB4YXJYPj72GMyn8WhP7FcAUAaI8uz4uLwAgOPFWTk+nPF9OH8CYAEQxxX8oQBtQs6RAEpInCyX5fvvvicDByXXkCRl0lQ+I4HKEbOEn4N2AQwLAAf6HfP4+vqqXF5eVoYQsG8AXPzi7IzjARY0+LTfffdntgXzHz75IWRSJhMCOCBrCH9VQCIBPCm9Bl8CEnn7o/KHP/2p/OGPfyr/+Ic/lIvL6zI7Oi67++OyfCr0e67v7hSKR9+ZPTJC0JYP6yS2CRJo7BdtToXPEfMb68N7mJPYnl2V+apSEKTTZSqU8DoSCKEL4MBH63Vjnlcbl+Lh/bNnWo7tbJVf7K3XNX/qrMGhe6AtWk4dC1DPjrGzVFtDHgXTGMVN+zE8vVxT4CtN851aXMlxDgU8aI3Sd7HK6JL+TAZwCID8VPYBrC+lvDjRegELzIvjY4KSZwAn7e2WCVlmBFSlr4F9FudNAiajAIPHctlp9g/BBQGyjH06OsThiBQBll3RZ8XUSGkpPoNsnY7tlhpNcaJYG8pvRC9lO5qYmCrcJtjGDNoT6CgkoEIyhWfDkFEBwx/8QTFINQBqJzaR5iWes45vDGlj4mggU7Y5/GzNKe0pAiJG/iPiHJhvZOCA/Nb+Lr9LnkVr1oBSAfwCwGFZlWAF5R5Q1eaiN4Kxq9n0AM3EDNQ6l4Qdxrwya/jv/e/pshylp1J+8z/+NACHF0Nei8+JO69b3/3XN9mR/nvzfbe1IV93nR3Jc6V7r/CIs4lJY9Ltk24uxX9b19ahdufX+rHraqufYUv7197Wt9v+/nP097P3iV6+YWjsbd/EttQrTh/K1YbI1Mo4h69abWIFSw3HD7vngJ7/1dnXPGG6EefuXrU+dzWYXc/2LOXGhvaw/tzZNr7r5/9qbHloHm6by9vW6Mo1O/nLVUDmtuutf37lN4b+9fuxzbH27o392gfdIAZudyIu0V9H+Z79+wcPTDuDbylGHDYL3bOLsIxtTq6bF0PrPbevX2jr4om/EIBjxQQEVOo5AI4kHzCwgPIgD02qPOA+0Hmy5oMift5m6HMH5uvWoEgETnWYTsgdV0gnQ5dpfHPlSV7I9R5R0dqfn/3Jx76IWETu8f5zNiPYZeDw6/1D8NBG1t8cO31X/cdGWySnrCvXss5o/dTNapOTsMlQDi3AbQtseP4NU/cMG5/mdGxzzPJGue45+vO9b5j993UG+FP6vus86bdtzlru422bznPHccjwr2vLj9lY1/hrnZefu6H1n7+NqXUXXeW/6hTxs0l2oD/Wn/L7yjN5fSZEebaTKxZ8iwOzzhH+VADHAwAcqGJcCPTAauMFQBxNQuVTGDgobxDBcCeXrA2/F5UUTtw4aJrBeB4vxXQTA8cS7Bq35Xp+V67mAHDclYvbm3J+LQDH+fUt6ekhs6KK36aTnQOFAnDgwJ85TiwnEhn2us4cQHHCnUiMKujb5kMbPcnVNMCFk/V9AIeeU59zWzimCXRCjWaznHhvrrIj/nDXgc6/seIrafVqeotFwiTNTnAY6MZPxFylnl5KCvC9xGiETcW+G3sntTScfEkMHAZwOO6NCpj6LwAcTJ5VFo4UfK60roGW6VoEPY0aXCVQWPkR/8Xl4309gGr0c6v+jIub3Cl+ZYVKorWLLg1QSIxXzVxG1UnAXnYAyuCA9MEbAwCOPrNKx8GIvo2KQPlZ/QMYrUma17FfVNBG0I1GYDUnMHnrAJgJa4REKwI0rKevAA6COBjMKUwq4/fx3qicHB2yogqsGPPb6/J0v2Sl09ERJDgmBd2AADuCvxfXoLZelqcdSARIqgJzfLq3V15Mp+Vvv/6m/O2vvil/85tflzcvz8pkvMdr4doAb+w87JAJgvaKAI67cofgNGQ77ub0CwngQOUfkq5kIzgo08MjBqaZBAZbxO1deZgvaOcoJ3I7Lx/efyjnHz+WBa4LGu0UJETV4us3b8rx8WE5PJyFtrnkECijQpYMADj2yA4BAAe0zJEwAXADTBW0s/gZ9gnJ/qhUE0WtqM5hA+Cvqrp0rqosAOy4bqJinsnkg7I/mZLpYRdgi9mkvPr8l+Xk9esynuH1cdkdWT8eSWawbizKE4EvywL5mXtIY11DQuWm3N6IWYGVcwHgYAX+CH2mRDHpxBFwnUxU9fb4SBYTgjbmkGS5k/TMcqm5EwFzgCXQP5DuALDm8PikHJ6ecWwwJhgrgA6mRwB0IPGNgKOTXUgKYK4A6ABJmglZVQAkgiDLgtJeGHuBSABKoZzH8r5cXdyUy/NLjivAG+/efSjn55fl8vKKfYmk9dmLU0qnnB5NCRZCAgYBQSQ/TMVvQIDOEU9RFbzLxBESRLge5vcjkuVIho/G5Wl3vzzu7pab+ZyyXgBwQDblMYBSWF+4/xjjSACHqlUxX9AGyhcBEISAqwEc+0oezQ4OKPMCEMcIkjPUrgfbBmRoBBxhchLXw8+Qz6B8ihL4AJBwNlVmBoAERL/svRhSQJTrCFkCAFcsnWJGEoK15ndVEoiJS1fEOZEbZybMASRkyRRhnW4nyjM9P9pBqcxoSymVEYcJWFYpoi0hORL7kQ/Yrtr3WHFf431aYt6Vu0yEBsuSEvhmddxhMhiAJPloDVyDfq/SKJQXEcAHbC6uqLQMAEBG4xGAUKrsJ1V9nIOxzg0QM8W2ABLNrrsKXv0hXXn4Ea74dxILbRCTxlgBcO7FTqrouQhMAGtM+BGQJbKUSZVQcXI55FnMwGHJUrTZ11L/g43M6Y56WmmJ19SnNfHBZIu8DgEE4ozc289ULSsbIKcc37QXCRgU/ipBcALCKemu/aQxPwSAI0AX3I1xXVc7GeQSSWoAxVy5StBkba/AEpI8alJm9u/M+ELfKKR2XPVbpTHIjtCk/Zycy2Oun92XDq534zja6bXXIynczsgB2Ik5BHYstMd7imQZJEHivvI5ItwoxhAEfJC9IPsXGhQAJ4ManLDL513FR+IZkwygpVIon6IBqPOQDBwcr2DV4txDGwPAQRAH2ivP1n3VAU8EOAOvmTEGNtRzPQO/wN6AMwplM2JN7u01xhDbO/dpY64I9hoeEcSiQcBGMBGqPcFKyMRia2uODylBWDgOaIsGO0AamXkjfd7nUss/iCFH9s+Vy1qXAfIC4Kf+vdkT7DNgd1r/L50efE7VZJPUUGJD8FgQLAN/AX0ZgLz4iGwRwUctaUmbFcAc2rucYPCDdvaQ1Nq4PnwhMXAAvHEvZi98B4gD7Grzebk2gAMMHLEHS7pMbCD07QxOSQwlZNYCewRBOALXEsSxu0OJQEmYiQELEmYCcByXV5BQmc34Pozt3eKOPhWl2sASgv2ThQMCSMAXePv2XTm/uCBzJG5XpbN29xUrDXAS7B76GYxQx8dHYtPCvnh3SxkVAnOfHsvJ8Uk5OT0pL07P+F709cXFeXn7ww8EegDEcTAakUkEfweAA4CP6WxG5iYmsJ92JMd2cEB/7Wl3l+wlH87Py//97/9D+f6Ht+VgekiAKiRWwGqCogkCCZMkpBPizT4YCK91QaaHAE4ZzMk1hx2FkkDBNpTsM+2SbVGsQe77sVZ83svBd8/TVQCHzm4GcHjvzzHAbTGnbX/3XjO03vqxt02xuO7fWoFLPkjrPQZweAWmBH+nWGwYwKFrRFzCSf4qFdtN5vG9cW7MrBfea3AlAv0xpg8CIePr9PCQa+YNpChPT8rReFwOR3tlurtDAAeYbehTYUEEgEPyOQGuY4JGCX7aPwI4wtb7uG0GiCqBKgtLXzoxcAg4vRcMW3o+SjQlAIfjFgY32Za7O9vvAUoM8J7nJEYC1xObINaIfpc/LEA4GDean61zYZVbIRuQ9hWDRPvzifOwMsUqHkIgNvrP/ggZDKNMx6A+A1fJ/6Oxx5dBGpCzwT5KOZWQTSFoIwAbKuoI5sgoQNB6SuykBvjugNVJUkW1zxibijgFgePy+wmq8ZqON1QV2/AfjNtixiNY1n7zL//3n8TAUT3YlAh6zhrfsKF2/jS0xtd9th9z33SPfsx9cH7Ei6vP81w2c9kUF3rle6zLaTw3/5D7ZVsfrbvXts9t+/u6626y3T+23ZnGot9HzZfPPv8qiKO7t5i3oQemiNhjwzjmmOFqbnIoL5l919YXbd1u2uPq3hsf7IxBP9macs/5mtvGe7h961fL0JxcNzfy2ebT1tSG1ZrYoIxS66/1oWcemmv52evfkd/oAD7VlnoP288Egs+tHbymBnL1oYh57AN4uj5Hfrb+c3aKRnvgjW3r1Y0Zur7zFP35t83Wup/6PqB9GviazwZwDN38uQ/laiRV+yTZgEpR3l53sqkZjvUDsK4DPOh0zKPCqb4WiN3nLIB1i+tTARyVaSQcHwe68sDkTS9yF6tVvr2KXX3eSV49Ufc6muStP5qRzICT3F/P3Xw7i7oH4BAqWoTzQ3NkaJPoL4DnblRD8/JTNr++sdi2qIbmpR3Nvp3q9yX7WVjjtWOb75/nx6aNacjI9e+9zvHbNBabxuDH2oNN99s2VzZtLP22DvW93/N8u7V+49vkSK+7fjO8QtwjWFgrRJJdXBlrHyp6Qbju2u6v9fVo1bAULVg3AOJYZx/7Y7BtXiKQ9ikMHD8/gEMHOhzGKoAjKOd9YP4kAEdi4LhdNADH5d1dubi5JQPHORk4BOAAHe0S1fMGcLga1wFNSIQwEG8ABwZZRl1yWU3nXcPUHBSBM4JWIVWcZN9G42Ud58a2oOrR+CLzQ7Vi3arQCNx57iJhs8rAoTbpVk0HtQYb/Lf0jLw3J7CeFJGE2laHkA1+MIDDwbPOPtcCcK6y4PpzAoalVRGUjqyAVWscUG8HGAEvIi/TQByhey/fMDuI2Yl0csMAjkaJ4pB4fl6F+azL7mqeNk71kKMuin9KIlWH0GMe2vUVHZ+iC/SBApZs3IdYMJQAqmCOxIzhKdNHr9dmpEpI+Vhd8IZcLid+Gm+pqzFrH0ZgvOtytyojUsUTwKE1gHUqtqIHsm+4EoekDk+PZbSDgPaYgesXR8flCWv17lYViwg4Tw8YDEa1KeQjPl5clStURS6YNlWSCPIlD4/lZDIpnx2flH/269+Wv/3mm/Lbr78qL06Oyu4OKNWRKAEoBEG4Xcp1ABABQAKYPsAeQVmn5T2T4UiYgn0CdNBIYJPdYTrl/cAOgcQsASBIBN/fl7tryG9cl4vz83JxcUFABtkxEOAFo8Z4XE5OTsurV6/K4WzK5DnlTQJcQcBYJGPANoLg+OxwVsZkPtgTyCMYOCrbERL+EZSz5BSCZA7e3QGYkKRcHtBjqAINSRgAOMC8UQACgGb58VH5xVdflbM3r8su5WP2y86+Erl4jgf01XJRHvHsBG+AKUUADsiPzAFoCfp5M3A4gYdAI4LqlPaAhMf4gFBhPAuAM7dgQME1kMwHUAPvHR9wDlmqhPIQAB7MpqzgnB6fcHyouw6gAUA2R7MyPhiVnT0ktsTAURic3ZcMCAElBwSY4B+SuARvEMBxS+AQkrkC5czLxcfLcvHhorx7+768f/eB8ikAWyBhgmecTKbl5csX5RXoz2eTMpuOGXTGfAcQxUHVaqDTGkPT7hagD78r55dXZQkmFSSxoo2oBV8+PpWrm7tyfXfLhA2AEzuogGZ1eEimHIyVMA5AB+avQVLox13KRTyVA1QpjpQ0mk4OuO4wz8AqM55Ktx59CIAM+hN9pC/MQUlwUA4BcwzJj5iv7SzSPaNj/zSwAEFmJiuDqUtsLliXSLQq2aqkV6MYqknryjQkK1Tv52RMB4jfS3rG2XEB9pZgoenKWWK/VsW+140SzEjOiSUBz8/K+pB24VqIc7BtqQAM8lnkS7KlnGOm3zajYk34GHig3SHsu0ANZshg4iGSm04s+3xM5g6DIJJvYP9O+4hssL8agEPPKxkMgRjNjEH2jcoyEnt1ADiYnAz2DSaew+uhRAsYOCKo0yQmRK8vaRE9o8Ee2sc0j7BfeI+p8Mno/+brdRk4DC5VAlrtV4LBLBRKgssFUDLTDBxigwnpFPRhlmNgUljvx1jH1hkMG0HZTQCHksqSMTLLgBhMtB5VjU4QWgJ7GBCkz5jdQkJkTKAZgFPT8mJMIFjPAIZ6MIoKJvtX4V+4yplvCyeixXE8PTU/wwuqDBwGxCjZKaUv+5LsN66VWL/1DBTAIT2B1k0GcNjNZBJK3gN9LK5d4zviOTk2YsJA05mIDUaNCv7gZxsoWjZE9gXjqvWM5FajnleOqq0Hr3eDpjhnIenms0bINlCKLOyWGoVEPOa77KPaIakU2BhJoTzUtefr0S6QbUfAjUaJH76Sk2FOnqWAJM8VFdwSQOJg/qgx9vR3JqQSkMuMG5YZdLLc68bgDbSV7UwgMZ8fPV9Voa+zQJxg6736fqUHGu/juKeEt/1D3Bv9SdBsADbk/hqgJQCHAC9hp/arxE0AACAASURBVMP3MYAje/XhjcZaF1uRfWazRMDmUPJqKQYssGrw+xLACQA2wAoBYIEYOOB7AmRwu5iT+QLjS6asWHdkFzGoMACcovCXPSeAgj7tDhkCyMIBAMfBAeVTwCTw8sVJOZpN+R7MeQBF5ncLsnPhvmgXsfgAjo7HTOC+/3BOiZWb61u2SesqgdoK5OOUwEV/wv8C6ALATQADKWkGabq5wLeQ7Ts8Oipnp6d8H57r5gYMZB8I4MAXfHPYNvpxkwnZ5BAvgO8ghibsmfsEgZLd5P6eTG+QTvm7v/s3ZOIAsEMMYxP6PQCoAGg8ny80q7hvyddo88/9HfOOe0na3wwIIIC5sSSYFaHGgBnnVIKfX7ThLWAj8rV21vYYG8CB9xo4jY95HueY3nNiLpviUfXc1ktK5ddru/ovtkNf+ksX1Ffj0HUHsO/WGDg2xxnz9epmFPuZ3DhDPBg99b6U4layM8Myqdx3CeDYVewC85fSkfflaDopx7PD8ubly/L67LScHs7KEUBRkFvc3y2z8VhSpbgGfLIAb8A/ox9A+wqQtSmxGnMGnzliHm5fhCAUG4f9qsU1YjIUgEMPic/QTwyDxPN6BYXIH/C4eR/MjCd53tnX5fx1wQyBbJqf3tt41qyMavKn695GYMeiAnYzgKMf81R8J53sc0wm2WL1n9ad4nTxO31YeTqUJgyGDYA3uF/an7AkV1zDAA5eL9jZfE1tRS1OYxCg11olQI39Tn5ugJXTPtameZNLEWjDgBQBUH77L39+Bg65n92Iydolu+UPz42D5/s959792PtQM9ZfcxXA0W9n+/2nATj6zzLU7m19tO45tn1u298/pc9/aruHABx5z5Ed6cq713hwTsbXeZlWfidE2mLDuc06y3YBHPl327i8J7Y55RvE+aO3NnI/rvR5gAK3raah/Tevw3zd4TZuXogb2/iMxf0pc6V7uean6PVeUeHg2Hav0B3HHqgydu2NAI6U0x6ybbk/O+P3FwBwGBDmvHX/2Z4xFKl4IdvpOKOmPPlzruX+6OzjibGLBbUfP75/WmeUh4xMf7I+ryGRMXgGgMONzUCO/CD9QR4ywvmw2QdwrHNU1y2C/uLytevmTiTpegaOmqAN8IbRqxXU4apKH7BdURzU6Lm/+0a15uV6FmjdolLb1xvKvvEZdMp6C47jkSYmr8EglA5+ub+f08fbjNm2ObntHus2zuduqG1+dheoMYdD66MzHpFl7Bu1oTXYX7hea35vf+MeMnZ+z7o1vu6+Q+t629rf1of99vfX8tDnt43nc2zXj3Fw1s3boWfIfbXpGTyeOugbvDHMwOFr1qDWjwRv5Gfv91VVm/wJAI5188f3BYADtKgK0jlJjyAUEpLQWUeVNZKh7fefxMCBSJgp3RCUQSIq7DMreUYRLEXQJ76k0R5I/VSl6YC4nFVJatw/IlgK/eK7clcBHHeFAI7bG4I4yMBxdVMuA8CxWKAiKBg4Ep26qoMZdUg5ORvzTEus2WAAh/rWzlYwSJA+LOhEk9Mscx0HzZq8alUzHL8AXdTguwPxdoYjmMuA9woDh9EZEajKMh018KBnqgAGVzz6VQQUfO3oCbI3hYPtxEXe17s2NUAKtdLCoALEOKShrj0pOhGxlvSM9bhBNpTojmBccZCa/RTJgr79tfPLJzRYwiGnSKzY3guoozphBmRdYSSkguZudBbDN/3TRQQ12BdmG0nOtyr5NJJ6j1k4nHtRSzS0jYWsDXWM1QADR7VtESzr+1n6vVvZJh/AE1KJKvc3X1WWLsxdQ2vz5QhWMSEXQBFV1DYJFVaFB4BjvLfHIPbxdFpOprOygyTMYq5E/wiJ+D0GxhDMBhPBx8vrcrN4KMtHBLl1M4A39h8fy+vD4/L5y5flX/z29+Wvv/mm/OrzX5bD6UF5fFioYvh+idAyq62QnF8u5pQ9AYDj9vqaAAnKf6DCEMFoJh53xcABEMcIlV07BHuAOeBxqWAZpFkgs3EFKuurK1YpMjkTlVS43uzwUJWNL16UCa63v0dgAio7mRxCBaQDWlHdCMAIWCLQX5RBIeAESSqwcSBRJZpuBLWYJGKFk6ixqYmMwPxCtPCsmkZyajQiEGVECZFxedzZKw9lh+CNw7PT8vmvfkUAByrXyj7YICQtgf2PcheLO7Ju3N/eBeuIgBv4gs2ETcCcMoDDpoq0809PTBAweYAKULBvIDFxIwYPADju7m4ZSENg8OBgQht/A1kTJvR2ysFsVo5OjsvB7LBMDo9kJ1DlFUCEKSjIDyC3A7iKKyuRZBOrBUArkFHBdTF2CG4u5jcE7yznt0owgT3jdk45nfMP5+XDu/Py7od3BHBAwx3JEowd2geWFEj/4As68hOAXmArAOoh0EcJvRroD1+eFPgPjwRv4OsScjxgpAGwBYmNEaRTHssdWEBubsv17a3kb9A3SHTtj7gXYk6OAbgg64RkLgByZJUbVijZBPRMB/v7DG4DwAEGFIA3ACQ6gEwRvmazBuBw0p0B6n0GYKFpLYDCLtvqClcnF+UvNHp+yYIoUYn5jT4BAAjgJwA2ArEg+5n3kppsD3899kBJp6zqnSqR3/4N+TduR9+3kp+Aim5VLeJnbTmSaYENwNyCHVITkUiUH8gkTq3AVoVnrfCNRDHZWKJauJnU8API3mFb6vOXTK9ZefjZVN3tBCterwCCjpynKuerL5okSHiujv1KgKokFZMTLLEHVQsfwXsANJhUi+QX5SmCgcTU/ZEqFfMMaM9DWsX+Goaqgj1cLR1SGN5TyHAWYyo2EPt6jUWq7TVKE633M3zmywAOjTl81jqOBHEYnBnyC/mcT0yLxtdnAlgY/RzJZjJwALyhpI7YDDSumWNEe3wrCNAcVHWszzCaMxXT0pNDSH5R80I7Y87+c7BzEMDhZFOLBaAd3vs9j9W7LRmqua91zfnDPgugiwEnEbOoAI5g9cxnqfycAt2E7ahyQvcum2gADo9PuIQci7A3YrJAIgsyY5AuE6BDTHpKaAkcoxgHPmv7xARYAAyZNARwE+PzBLUwgSwt+cTkEGjhIW8UVO14fldCZ/YeMnQEG5LnDfrMtghts63qrPGYO5TfCdBHiyvE2RPtDPr+2q+OVwWoJvcxfTAzzCRAnNeNWUIMoDCAIxdvqa06E8psNZBIBon5Z5tlr2WzfuAeNZketg37GOTizKTgwxNtlhk40HdkeBTAx/E4JyWrbY8kZPfsHoeEmJsAcGAPA2ADvgXYj/Adv0OqDWCJCuAAeAMMHGAKCwAH3i9mH60z7b1iZTGYUsAngQPha2COw606GEnmYQqQLhg4jiQJ8eIMAA4wk9E5pv8I4CFADbg/gCS0tzgjj8f8+fwCEihX5erqhmAMS0nC/XZbBJ4UmJgyLgSPQAZlxj7EfISEHXwxgzIgpQJfDT4CfKSrq6tyeXFRzs/P+TxIZHPM8AyzGRk4ADgeAXQb+yYS55fXKoh49eYz+p5/92/+bfnP//gHsm6UvX0ycYB1DP15S1/oliB12j+CiSSp0rEXPPBp3xQDhwGKYdMS+IKfTQl5XJcsL/DSwodp8lFx2QDV5bih7KkMj+212+A92mvJhrgfB1sXF+s4LwO/rIuX5T1+/TUiKK0e1Hk69l0VA3iT0VpuIP7uFfttGIqZeYzSsTts+DCbEK5h9kvHGTLwED8juc8Jj3VPmcoFJQAPJwcCcICF4/i4HE/GZfz0KDmV8Zj4U0L84ZNxXQagUnBLscnRttZQSgWfZvb4asMMOCSgMc2/ACk+SUekgt8E4FB/sof5TTIteX6gX20LfbbnvOvZV2yhbpfOVDg/NMY273O28QZxVGmVABZWydfka3hsV2ONumeOIVQ/yywaAVQlU0qaS+TJiPM/zrA471UJFQM/KsgjGPNgQ4NFkr50jcMIxEE8Sc//r6yraS+yVBcA2K767qzliJ15vta27uyU3/2FABzeL7et9W1/X7fuhmzOptf698nnok1tGLZhXQDHUBvbaz8OwLHOBg61+1P6KF932+e2/f1T7PtPbfc6AEf2E/Xz+lxFt08bcG1lbhgzUHMOZshpII4+mKP/fKt910Ac6+zP4DzMZ/2wk/1rD13Pr/Xf+9x5v21dfsrf182Tbft8vUcNMDvu277nZx+6XvZRqi1PQG/tWvKP+v/WXXvINxjs158ZwMHzR2L0afuo9qxt6zXb5NU50+Lx3ify9202sq3DPkt/MHCsbggZEds6v/5k2pXVcUltSZkHH9Z6znAXxOBqimEpgbxpbtrAhiZSf6INdd62hZAnUTswIgnoQKQDP/ZmGoWZ9Vf74I18oO20MVF+NUe51q2G0xw06HH4yMCzfh84KKWKhh5VUejE8fnSuK4ADNTpUS2dKpGCflZ9Ghgm/tBl4KCDnRq5aYPiYhpaoJHEHprwn3L9zU7B8HLqL8ru772kVE3ixZk8DuYcF//cM2orDu9AFVzfiRra2Ibmen6iofsMPfGQIc3v+zF9uM4JXLch6v0todn9uQFo1m0uvt+PcXDa8zVpibQCdVjrdVw9Z2Ur6Gws87/NCfKB3wnJat+cwE3XcPKZ3ztruK03rd9mg6oN6M+z6FODBmwbtm0sm+f/+i3ovwaAA1XsrOBkVaES7bYhQu5HRRNpin8MgCOSLSsAjrtyPb8tV5RRaQwcAHDgC8mymzsk6JD4VICV/Whq1w6Aw2ntCD57dnUQxU1CxeCSWmlqmxPc2TKfzeaaGrjrODmpFbY9s3DwZ/1XdVqjb0XnG59NGtlInKkyrgUIOo5NW829AIeBIRVWIfmtZC8F4hhOrtTDeQIs1Oq9HrK79gtBHFH1GslMroWaC9SzZACHqeizvam2RXXPERixKyh6dtn9sGbBOKKeVTVdFNdpbjjBmMAzGkklYHTvJ4I3TI9eR8p7BmV1etVc/DzuFxczDYnbteKudffrjs/0iQAOJXI8m6oVV0gq7msHWs3J4RuMk4OuqqCF7SQDB6t3IhjzVJhUPplOy/FkUo7AeoG+vV+yOhD0+6jaWz6I4voOgeTbeVkAmLU7UgXS4r7sPzyWg6en8vnZi/LVm8/KP//d78vvv/66/PLVK8qnLJd3oUn+UPZ3UQk0olQKQByQy0Di/g7yHwB4QOoASe3JhIkaJNokA6KkDgLh15C7uLtj8soJcrx28fE8QAh3tUIfPQM2D4A3jk9OqD+OZDgC+ap8nCspgeR92DqCRcaSrlC8FTIjc90TNhPPHYkpMixEBaupoQ32IPsGGDMsI7BTeE0E25GUBgjgoeyW+6dSDl+clpOXL8svv/66nL5+RbkVBCUB4FCSDAAO9dfi5qYsb27LgpIzkp2h9MhSgDe0B8F67COsmr1XkgDPcnJ0XGYEpuxzTADYoPzK9TWTCACCECxAYMIBpz4BMZBf2d8v06PDcnx6RsYQgFBIYY4A4WRSxgQhTMvePhKm94ZclZ09gB0kRYGxROIA/wCCQdJibumU5ZxzG/0I8Aba9PHdx/Lh7UdSlX/88LFcXlyVxQLPWdiPqD5F4uX07KRMD0blYH+Pz4VEIipnIdWhak1RyAcijXIwqPgFMAP04kgeYRxANw5pIFCLz+9RDSyJFSSUYEBwdoH8C5OMCIDuA8QBdowIfrLaECClSAAjcQRJm51SJmDWQuJmAqaQKUFKZOCoAA5IqEzIwEFmG4MlCd6ANIso7nFfaXGHBIbBggS3BX35AwLMAia5Kp1V5wAgIdFExg1JWTAJHCBJJ4zxXbZyLwK5onM2pX7fP5SF7fqX/YADbJAZUcyoiOtYZkS5wtivKC8hKmaAaSClBOCPmCRS8jfAUkgYY1IQRBVJSfoOmLc5KE1JKW0MAJcy0G4WDIMNvXHUxHmXpl201gEKSL6Gz7jZN8/7L28LP8aVx9HnBiBWIA4j5W0vcYIMDDZIynMXROIvquCBv0WyEOvLAD4lDCOJGElN+cE7snP7QfFP8KJ2ECZE60DqNQKGDOAIOu8alE+6897rVs4NNY4BW+2iFOSDUJXeksBktoA9l/Mj2bmaFBCotPYvfZBghkgADvYTk+8AuliOIma0zwj2dxLLaD5H5D07S0MYLCE/IldNrQbvWl8kHGZQystfaYklVfeGQxH7eKe6LvReFfeQxIcYOALMHonhOucqiMNrFfO9JRHxvgwwYvWxGTjCz8b1sbfjUwCi+TNk67G0SCSQPG8kLQapMDFr0fZE4trJawM47KtUgJmBW177AdLB32EvwLhgaacKII/3CgAkoAjZbBLDhGVBOCcTMKUy/XivNOtFxEqyDfLPlZWFYZpW6e3nz1XXjlHlNZEBHHh+gmsivtP30W1HDW4yWEfjJj/W/2r7IomewRn6W3iHZKWSL7sC4IDt2N8ngINsPbE2uP4DAIc2ETwXYJzcJvuk+fzvdey5U+U0YrJRWhN+1fKB4AH6mRnAsVxSQuXqTkBY7MGSMgMDx4LvJ1hCnVzl6wjiILASPt6u5I7MgAEQcwEL2W4AOMYEcYB5DpIQZyfH5ehwUkaQCaVtQ/vuCSgBCOIaZ2aCcJ7IwAEbdHl1SwDHxcUl5dh8/kFfjwHS3YefHHKgBNcqCTo5mJSjwxnHg/tinHfRhz7/g1UD4AxcC8xoYN8AgIMsbPf3kmtDgQWZyCb0bScAgQJ4C/Da3o4AJlfX5ezlK7Kn/b//3z+WP377bXn7/iP9nenhMSXjkHG/vr4pV9c3laHHzFe2F7K/gR0nK0/srQRONvssE56YoxOvAPef8GFqoR4ZoCKGbRB6Au9l62gwCNsUcdx1Z9x+vLQfj+lct/dL/7Ob3rsu7io7JzC+Qgstyd5At3kte616G+xHy7rrvrNrdIAJtW4iIAwx7xK7c415xv7jZ+gXFpKBQ4ufYHuAyMf7e2SweX32grKbr3G2AoPc02OZjPbKIc42IfVBYLN9YgJ3wA5hAEcT/YgQiOaNY+bxgKZ4R++hN3l+9V5JpxFFBl0Ah4Ep+oNjK/ZuNXW681px/o7P6u07Cj9qpQUPhTshwSmwfgVwhB+Tbbf/TsBgAqra71gXi7UvV8cm+sUxTco1hZ9DsEa19TrrVAAHgRkClYtcVWBz/W7bKRAHxgtndAE48KUYjRhcugAOtBsyfs5JcYonsPMOwTW9Pg3/gXtLzEe1XX47ABxHX37TpvZAbHfTWsz74rr3DfX3c67p/Xzte4fa+oz22zZsvX7ceMU29RLKm/MMmwEc6+zeujna7+/1tjAPabNr+az042xs11autnM14+B4Zjf3YF9pQ4I2j2Wc+/pnXK3pBqruA3Adi2zHxjg/DD2813OwTA3lJDMQt+YzKqCeM8r/S3fwM8ZJ2M9CQzncnu4Rpfu5PG+H9tg8Jv35sXJefO5C/Anvq+2p4+l8VTdBtbr7+pUATKX5oHNdA/71+yE/d/ZXCGjPrJWO3zevQftXb4z6v6/4AvY1Uhy9Hga8r8b0qIFyX8TdEPuNjvAN4O+YusqZtKdmBo6VmMeGseJ6iXnn77Gi9a3mx9fN5eGL5721/zMZOFY/1haFULbdd9hYCGRrLzj1WP1I7b0OjVw9CFUJlVVNpb5D4N/X9V9ePM/5edOaGTL8vmbHyLCyW1/NieQIxkTVc9kpYIAxBbzy4TgbDh9W60IxWi0azWlSgbtRcZZNWkUMteAME1pZ43clGZadclvbPPbrE+lpdnYACv2FnhfvUP8/xxn5sZvq0P2G2vecedE3aN7IOp81GMagkzA+uucqoqv/7P2FOtR3m+b5pn4a6ufn9P2mvqnz33O0k3je9Mltf/MmnDOMBhC1zWBb2/L66v/c/yyepbNRez1rVa8iN9bcvG/MeZgzzWZUXhrUYf1zdZuzrAGK8pyJQ0rW6WaiLTs5sWnaNneBWHkN279pc3Hbehie9+vHANdDQObnZuAgnf/8jgm7+e2c1clIRA4COAKhL0paATiMqn8eA4cDOErmI5jLSrolKqggoSIZlcsM4Li8rgAOJNXmyz6AQ0l7M3CgSrRWVUKiITkC3anVBXDob21dcA3i94ip1xCLD5oGACRnhpUzBpXIyAQUQQCHQA1EaUmwUGRwGfMUsUYD8FDbnxqvIE9L3juwyxkpbmvRmwY3hsIbEdowILC3ZzmIxOeOhJkSdaFnzJ+TbFiAnNjixO6ggIuYUKpDx7Uq5pV6qA8plWYb2lHAgZgaNArkMZPCccCvpBamMCUjjQEcsY8b5BNjIXNjBpUM4PAz4sGbQ6q+13jUQGQEoBj0rvOluw/1cEIhr7K6tnWwagEmdWmWZmtVNtoTXB0ccyTJ6NTUT7V5bl6MRYBspCstuloBOEJCJeY7A2GllOloVM4ODwPAMSq7QZeLSkAkDFHxSPpoMEqgEhLSFqhkAv3z8oEyHgePT2W2s1O+fv2m/PoXn5f/5re/Lb/+4svy6vSkjPbAXnEreQYIaQDAsbdPhgWycIB54e5O4IgAUYyDlYDJAzBwsIp2vwa6L84v+H6DN7AUrgLAAfAEmDxqVd/ODoPbpy/OCOBAUByBKwBz8D68nzIIBeAKgTYYFKeEBbTUAYBY0l7e3Qo0AhAHK1CZnFdQi5X5xPs8ERSC9wP4QlptAwWhwR4ADkhkAMiA6kfUfh+/ekngxi++/LIcv3xBwAyqVM3AUQEc6KvrG4I4IH0CAMdyjqpnJeXxT0FT2O0RwRsEcDzc098GXfjhBDrvu0zsg54bQAmwmuh6c7JCoJ1MFj8+EeSAHgKgY4Zqu9NTAlCQUJfG9R7lP8AiARrvnb2d8vAEOvxHUhkDvIGkKqVj8NwhhbGYgw0CY3/LxB8YWtifT4WgEoBy3v/wvrx/+54SKucfL8otK0QLk9VHx8fl9OS0HJ8cliNIt1C6ZIcJDiREcH0CFmAnoyJNid8nUrTjC7TsTBACFPC0UxZIpjC5VAjqIMX7/ZIJI0oz7CNpAgYOBSfR12BzAYCDzFWW8mCwWSA76Hbj76xcnKLydhoADjBvHBCsBADMwQwAjoOyWwEcArqLHl5rwCwvrHiPxCeTuvEzwQgRVLXUQq5K588xdzGX8bMrs2XrIu0QgV4zflS7aE3uDH6Vc1gBHCuH57DLpOEPeQOy1yTaZVT+cQ+qexFsIJJQsAEjAjiwZsQoIQAQ7FrVHg9JiaqEFQlL3Ed7WwBrLPuCzwdwi33nr9hLrAFe97EIXkuOROwgsGemird/nH36frUi+yWYTpjUrvIX8gcEzLAvYiECgUcIqMW8M4ADY8e5jeSXkrJcW0i4Yw94UEKsyvCQSUNReFeq85yN9xiQYnmN2PLoUZuqN57ZIM+azHBVawQ4OkHRGvgR6NIgXLpOwdBQq/jNpBWBMAA47CnoHN7O5eFhNQYaNTRAG01CRYloS+PEDk+fJ4Jm4RvZr6znFJ9DY7wkQaZzCBpV6cVZZhx+hCUDwleoAHKMRywqrYu2X9svqC9Ff+N1U5VX6ZIIDBvAoUpfrHWBFjpnr3q+EVsPvyKQS/+MjGT6Z/eunrsSU4SSOzrXGeyF8dJnAEIINhjIYYTEyWIhJiiBxkIiJ+Tc5GsjqR6MUgQDhD9H30t+D+0Eq5txDQFIHSbU2hOTjZg3JNVitj63y+uBbSRxG95ryR75VX4vqsM7Nivsldcy1x/Be0p8URaAILImAcF5TEYcAWtsR+3LKYYl5hlMItgxnx3r2EXMym0xUEfsI7q2fdR6Vo05XKntvU4cQ6ljrNVEdi0CAzUvnAAE25oBHB5X+hLBumT5Ksw7+BIGEHE+tFNHTCqd9wnOJmNSAxo62FsZODC+ATAlkCNAk/A3BeBY0O8EyBIgipsAxeJ9tH0xjz1GBnDoWcDaFAwcZOECKOmR+zVYOKYHY+7JZ5AsOTwuJ6dH5egQ8iZgdxGAmj4AABy3d/SDzPwBuwoGupvbebm4gsTJR4I9bNswNyDvZpkUgkiT5CtY0OCLEihiFqpYy5gXkE85BNvZ0RHnGvanqysBOOD7wr8xwwe6AEBQyK4cHh+X6eFR2dkXc97F5TUBHPDP4K+hrT+8f1/+8Q9/LDfzBZnU9g8m3Fuub+74Xo9tBnDQJnEtBQAsEPSZfSPL9xigIHvTzleaUwLIeA+3PfA5zBIqXqPVWBkkGsDKdQAOf64fk94WD/d91sUVczuG2tb9u1cF+QUid6IkYaR5ks1u9sg2ubW1G6vI91gXe7LER8fGJyhJjpWTkaLGvht+U3tQ7ENY3xhHgNaXSxYCjPZ2y4uT0/Ly9KS8Pj0tJ/Bjd5/KbLRfjiYH9DHweQKbaTcFNuC5PvxkA6oJEQi5Rfsk/eevvcl9Plf4Big7na8b0EJFkQb96IfG3Mp9kOe3dOaO5I3ckMQOGgCRKjNbIGMooKMkVMCMK5Yl5ysqQJHyKmKZctGU15i/53Gtlcwd+Vy1x3GKOj6UK5FcCteU9+YASe3uqWhDwGYBOCiTUqVXZOPBiknwBs4aAeCo4wUARxS/sG2OjZCYRUx4dc8DsDMYrADgoLxN9KXWVcz1SPqpTY0B5Pf/w/9WDg3gGEgs99egk5KdBLMX0cqbN7+wKZ7vs4p8mPavrs41be38vZeT6rTGf0tArE2t7dg2xxx7cc1hWxEraSCD2beX2R5uyo3knEqzOd0RWXftdc+46X79z/jaw/fwfGvJ4Aqky2cWXtQ5vIih9sd5DWgDbxO4elg2JfuWtP4Ru2t5i+58UrPchgYsaftrY+CgHahsgo2ByNfI11rdn+KVASACnyn+XEeyNzfzGG2aO+v2rP5cGZpH6tvVybppra6bg85R1c/antbvsTen20UEtpe/kh3La9s/y0Z3C1n6z+9zRQPqp0LLmId9e7Zyrw3AsKGx77yWHQNF8Tv/6lnQ+YceOMVAFU5knzVzzjbnHPK9+uCgPnijtqI73j67ZnawzZbcOZkW+89rcADAkY4wnuTe+9OdxNG1ZAAAIABJREFU4lnDiWtop+Y2rQ68nPsMarCMwCrrRsdQuBq4N/n7i+Q5v69bWLkThxZwm6hByWd9NFf1JMfROrGd5+1JqPhveVHntj13I8mOvNuttg5IpbCqR45nq9Y3K0SY/IFNd7PRqaJ8Wq4Dm/enbGAeh3VGbdu1tm2uuY/WtXfTgupvsEMbbsem9JDi6+451O6hOTJkQH1Nz9F8j/77N7X3ORvJur7pj/tPudaKCe7rCNCJlqnO8/+5bVvXP/n11n5vCrH9fQIwJfe129m1f80WDo0L+7TSUbdAbR+pus3uDdq2mrTWX5+7bvvzdG2746YIxCO4Iyfh55BQQQWxkqQCcOD7nFU86wAc1MsMStpKS4uDWVC7r5dQiYBvBKsN4FjcL8p80QNwQELl5qZcXN+UD5fX5QMkVG5uxMABGuYsoWImBGIXpOfh5L4BDHaeMr2d99bV8bYYTnR69d37p+bm1FUQIIIAZgSxk1P3AB2yJSsSFad2gPqvxVpkML63RnxU76wHr90AcKCym+wXFjfpMEQ44RFggAyGS5JjCgRgrC2hEgeCCnyK0Hkk6BBck5RA+LT4gfmZYM9isL8BOFzZXfeQnj8k8IxR4ko0MB9jajYHvExDHnX9SqgoMF/tmUE11ZvWzQz0YlVQBAwUy1EAJ7niUQmCYGUEGKOqU1VArS/CAlR76uBQ9k3Qrrr3duxSNwiV/STZFfsh0f7sLojdWS2Jg6AGI2y7jxbwGzk0wWD09Eh6VATflBx7JIADdLevTk7K6XRajkB9G4kIBHSRNEXQ+mZ+x2DvzWJerkEjjcTqeCIA2GJZYKmOd/fKb375efnt51+Uv/7mN+XrX/6inMwAFCgFSR1QWeM5HcwDiIwgjpvbkFNZ8O9g3wBjhhk44HtZngQsE5D5OP94TrABARyxtq4vrwuAHaZHr4fPvV1Klrx4+YrB8Mn0IIAWYtHAF9+7uyOAwRhAg9CC391hwhngAtBL494GcAhY3HSiYQ8Jsnh4qAAOA0NoM/eVQKU8zHTKxPQjxgKJnP1ROX39urx487q8+sUvyuzkuNxAKuURoIFgYsG1yVYyLwuALa6vKTuCL4I3UkK8SgiQjSKYBij1AgDHKem7sb5wretr6LcDxGEZk0WZTAC0UIUpmDfAIgKQxmQyK4eQejk5ZjK9IHgIcB/0r6czghD2xvtEBgHAwbkXsgaST1ECngH76CeAXQAaAUimPN7jgxzXa1SOnl+WH757W95+/5YgDoB0ECwleOPouIBm/OzFWZlNJ2UyHQe18oMYSVAFTlBLrNvw7wGoWS7vmXgBeOMWEj4ADh0clPunJ85zyKYgGUMgBxJQSFASGCMQBcE9ISGWARya21hjSJyK6pnyKWBeAYDj4KAczQTeQIJminbPppzvo6kYTADg2A8Ah9gmDHbfK7v8T3sK5QrwhUp3tNW/Yx4wiBwWOujIw1ApiUi5A4EWrN2tZHBjQKAd4odc7p3stA/oBvolwJ/tvFlnsg+HdleWhGTjsP/VhODTg4L9AMXABoEpAvYGfZp8EjLEENCgALb9/groIMW/WDm0b6v93O8yGDxADARzhIyL5B4E/JQP8kj7gPHgPYPRwgAOAWRaUrwGsFMgo/ZDMJ4YuFAZquouFMY9yinRbLNJEDgUAXEm8gHgAFiH/aoAPJLLpr2n3M++ZGjQpwZwcI4yASm/A2sSnzVzlpLjsS+yClMgLTKw9GR0CGRB5ar3dUyaui8JZGqmmJzAdIWqx4123CCIAD0pJxN+TEraaGYnPzMxZ2nNiEVgFcARcyDkWPLZT+tDMRnv2fZdCDYJgImZQJzc0tzqBm/r2SDASPZvgkyjekC+f1ZeY4KLrIEBZqjyIwoSUw4CewHZWzIIyB6Z/ZTgfI9KXPkUxhS3uerGaH6CBUWAkLpWLVlDv0CMKX4+zCOBjgJsQbkJnTEAoqOkRJVy0zyCUVFiS2uGmsRmhsHcLk8VtGEZIPtR+Lz9YoIlAJC8R3sfOwAfVyZzvuIzAXYhUI3VxGJnwTpWQL1bNFT99gSOqPJMSS6SCbkEoMlrWVXSpqEXiEhzXugoFzBV/753ENdZRuAHA8z42Xq2VWBfc9Uh2JxAaIkLz2fJfFlqSglW2xYAOAAqyKAAXJr2FYxUEa4kqCTalGMtneZHoo6mgHu95L4E9lB7wb5BiRKCN8TAwe/LhwoWvp4vytUc4I1luQV4GPs1GDgAqKQsXWMDrMxLIaUCmTw8E8/PBItBQg73fygjAE6DRWA6HpXT2VE5PToqJ8dH5fhoWmazA4I88A/3mYOpCzJq8FUBQMRz7O4ReDufLwl6ePfuPfdgrDPN64cyOZjSj7LcjNmXHh7v6WOCXQNriOCzsJuSewNYdlym01k5Pjqi5Ap24atr+LjnBN2CLc3VmxgcgJ5PTgFmPSXAFgxhyLre3s3p66Df4MvMDo/o0/+Hv/+H8v7isuyMxmU8mVG+De+9vgaYVslm2HyzEnDfxF4cMjqUquQ8bpX+TPgaFJdlUKIAx3PEDBye4wZbc08Mhse6naTYqtMmNZ7iSRlv7gMmu7atC3LrLbfBJFH+fP/9Q79343e25ILKq1/sVdUn0Z6T5DtlW5uddlhAn11lWR6K7fbSS5WxUWf9OFu7PcFK5+toLGxbwn6xiU/lCb4l5kXIcR4fHpbTo+Py8uS4nM4mZTbaLUcHo3IMP5YsdJC6whdAAZZQSQCOYPcx4EJn1WDwzAUvXLeyddrXA1hCIH64G+l8Lec7GK1jzyHAuHdOzntZZebUjRqgL9wCA+YE4NC+Yh/OAGkCOEIWz/4NAcv002K/gq8e68tn1QyAsN9S15ECCgEmMQDF/mxjFG19EsDEAHYA0C5gh8EbivMAsGEgqhh3DbLZU8EE94kAVFfWlJCxC98dY5WBKDwtwLdKcUIBnR1z1hyWK65+bGASjOte+f1//7+SgaMfM920/gbzG2uAEIPrJcXeumtYd62xqxxDSw1a19aha63NxXwigCO3S556jch1/MtVOxqFPgP+xpC9y88+NAY/Ngb+yeO55gP9WHq3z83415WnWvH7eW37UAGc2JDT68RkY20qR2G5lG5xfRurtgdtm9/263JsMO9vw/mMoMlJjE/aT/op+m5nruvDobHP18o/96/RnZ/tfuvakudRtX1r1uVQ3w1dd6itnXaG3y+blMdGdqr/DCtzqx51G+CgnsI612v7dh5PATjgX3fzzuvWxrY5kz/XX5d9AMemObEyv2OT7fZRAlkk29V9vtW11Hy3FnUfspNDz/Kcudw+l4BSYRt1rivleQCOGmDPkzdQYDmopmmyMmHcWf5eAz5hJDI1jyda/zPrOqa/WPods+7vzzUE/c6346XvCrD0tZSfC+DIz7gySZ8JhMjXcN9pMfVAHOEsDuk+D21c+bnX9b1ej0N3pUbqGtlt/bxp8/skp2EA3bbVgUmbwXPb2Tc8Q8a+72isG1vP1SFjNjSu/b7KBsbX2jSW+Num9m4zPs9xVPI9Nr3/+X+LCv3OhFTQU7Hs1c1pqJ/W2YV172194RDrMHpy+Dm6yNQ8lkMAjnXPwLF0hXsEBoccn/xs65wSt7NtOq0P+3P/ufYgb4LN9nQdrL8YgAPVzkxEIsgKBo5hAAd1MANF7+8VxLEC4Ahq9Y6meDuw4XlxUF3cC0QCBo6b+Q3lUy7v7srlzW05v74WgANJ2ABwIGnIamIHlqOCE4lqJrBrJUVUQPoIY9BEnWRtb+2OkRI0Dn96jOu4puBQm2vapu1Xqm1xo7CLtUIiV0VWAEesu0QljmtkCsp4xyCKl+91gh7hQ/ZDDgatAgMlqxIH5qjCZB0kwQwOigQzhRM0oZ3atZUBaBBeQ5Vv8fxPzJO14IuD1ZkuNAdLqq2PJFmgI2twt6LPqSHhRKS+5yCPQCNRHRvf1aZYTzE2tbK8soy4Kqd36HXVEZNUcuDUbrNwDAM4qgsX1b59u2Gb1AGAxlnLfaxkU0pYpclJu53i9P6xUrwnc+/Em5+MKQsm6iBfYgCHZJMQloecw2dnZ+UUzABIsCNIgevtKUGPtXlxfV2uQCENAAWS4jhwjCelIFG8WJbT/f3y6uCg/O6Lr8rvv/yy/PYryKe8LrODcdnZeSzL+wX7UI8knpjF7UKJ9lvIgoB9AWCFvTKeHjCJjYA0k7ihnYx+uru6KTdXVwxiw44VJGgjYAYN8suLS9oajlkEkhHIhtQGAByHR4cMhrOKsDIR3Ou9u7sMmiN5bhpx3NMADoA3YDMpoYLnRjIlWHpE/7rD10n5jn6a34lgEPIquO4IkhhKnIK9gowP0GQ/mJbxdFbO3rwuZ69fU0bl4HBabua3AnCwyhv3u2c/Led3IaFyUxa3dwRhkM0gEmsKADrZvRtgKq1N/O3k8KhMxmMm+MF+cXUJAMdVubm+IfU9ksLshxGov6VTj8+iXxD8n4LW++iw7CD5BVYAsHWgktXU3ZB82QHw4UGYIoBWwJoQ4A3sJxgfjBPBGwClLOZMHIq6B2Vdj+X8w3n5+O5D+f7b78v33/1Q3r97zzbCMM5m0/LixYtydnZGAMfBAeRF9thHDwAKskIVdMUpmRmJLtCco6L2mhW1i7LAZ1ARfTAmYOPqFnsU2KIAQCkE2ShVITkJJ/4IkmElIQKewcCxJ81wsWTINiPliN/BDjKdCMAh8Ma0TGdTAjjAWjLGF2VpDgiIIcW+2f8owC0SA813gA2WfFYkSU3RDMAKkkhmC2j7HS2LgEsEtFk+JSrIA4zU/JwIaDih7j04LKETh7x+kpP0/bR1tuSaATtke4gEKIAwTkDxvQBxPCrQ7X9k4NmFlRJNthhPJP+BOQobQRr5YEPJ52DZbe3xDqY3Vig9XxLpCpaB2IthL6vERxRMMB8AOSfZB1epy79xMlrJbbynL2VQ9/kAcNSgfWZuqPG3SEBEP6rPYAt1Xe2vAnDwmWCvIwCvPhMYA+NAAIcrImNP8e+URHh6rO2t/VMBHC3QXpnXYFvMwhLtYsIjOfWaR40dS1Xw3qftJzRtaLOZubqb1PyW6ggQhPZJ3UT7YWL8S6wtjC9E4hH2Tv7ZTpMNCZKyoWRfA0XGfQaYPx3LUMW/29Ceqfo2qd1sKxlhesmASKyo/+ysmA1ewBXPEwNFMhupwKsJwEqwt8YMPhB/pq/nAKGATt0zayoECkklg1icnOVnyEQV5wVHMMjOgXVrMOQ9E8t3kMSybET4NGSoigF0ZTIS8AYocayC1h6MG53K5ASEamCGJiOD6xIkORRIhO1OSTWPnxkFDT7pnyfzWYFzL81vn9cN3sjW1e/sB9gtreHnst9XJ7UuIjvtwibPdzOWeLwpxdEq5ytQgvMV9ioqouNw4mepyU+DUIKVCn1BBg4AOAK0b9upfQ4yPFrjLdluv3JoPtVVWoF1ti0GcJiBQ+wbDcABSRVIzwGwcY19GgAOypgtKJ9CAAf2ObKbBXCKO4QrucWKBbAknklIetiee0DP+TOSymPImIxHBQCOEwA4Zodk8jo5moWMSsi83YOBywCOG/68JJAGTDE79JEA4Hj77h0lVNhPsfeNR+hPMceRrY32XIAcSLzAB6i+ZuxGkgJCG/V3SMTBb8AeB/axi4uLcn11xS8nGbznwC87Pj4pJ6dn9MkAGgZ+9f7hqbx9/54Ajc8+/5w+3b//j/9Qvnv7rtzdP9Ifnc6O2K94zxx+5nIZ7AURhI85g/GXHJ9lFQIElM+MwfTkNdVi17JxmYGj+QqJzSbtJjnOQjvUgdtLkqxjc5OtyOewVbuXFvRAHLT7182/DccAHeM112FmjXCbnZjX797fbF98Zm7P91wARy5JaJKbuI6lNjr2p2oyBXAh2aB61sSY8NzzAAQefdsZ5ACn03J2dFhODyfleDImE8fxbFIO9vbLaHeP0kxjAjgEbjYwUExmksMz4IJgQAM4ku8p4FUGcGg/85lZT9sKtwwIAZqgslky59IO0Tm+mOMc9mlrPMMV8wHssN11wndTnNJsd5S6S9JTWVIlSwr6/N8q6sMPiT3bbHi1aCX82xxD4LZQGeca04a3FxSxiHEj+rAjqaK4H2yPmIwCnEXWDoE59FpjCPXa9lxtAA4Be633tRqvbUAYnwlw3b8OCZW8pobXV1uT2UYkYzC4aIfe+5x78bzwMwA4PMYrjfuJAI4G4ljfL3z2ngwwd+pnJMqH2p37ct3P2QYP/bzOsg6O6cCb+/Oq79s6YFvt3ZrCy08FcOR1n4EbOS/bbVvLb8SqDpx7iiG3yVvBfrZz3TWeffrsLzLgEntJ81i39eW6Pqx9af/X/mkYk+wVr67v4dzPUFuyr+155j1w2/zxuvyUeVR9gQEAx6b5tDq3hu/q2OuQz5H3GoM3shrFprF6jp3KvlB/zQ6dY4aeIPdBnue2FSv2+EcAOH7Ms6y1nWsGv92jAdw4Xz58eJfiFabTX0Wb9IvgI+7Qcby9mPuIn02OgbU+8Z7s5FWnI4K56yZQXiT9n3MnrRxityC5+ptBPjhWQ1QryhrqSBYngj6ZcWSAgWPToti2yWRj0L+OFlZzDPl7SKgMJle2INs2Oh0RVPKmsW3zW2ecNi2+/Ld1RmGojUML61M26m1t6huH/vuHjPmmhdtvb9/gDF1/xWH/BJTitrHYOO4DH962ufbX1POM2PMAHEPX3rYBbHv+jj1LjuH6z3WBGw0NmZPCXdaNIRvQaXet2ht2dLyet9mL1bUwrB84ZDP7z7vJMei/9y8D4EBgBgCO2x8F4HDAMzNw8KAZSf986HTQnMnkRwSQlgHguC23ixtKqCAhfHU3FwPHzXV5f3HFLwM4GAAOAIeS8gi+RYUkQByuwAxAQ6Vd7SFfDY4cdBJram4V1FTd37TTSzrF742Kjk5FgfXMwcCRApuRjKjzNoJOeb/2Pj7EvOF16mCX3hNBjW7mJNrX9UXqwTMcELr5psIkJTjyY0pCO/GU6XAdVK6OqUEcwbYByv72LFrPrkRhNXjyU7qBcD5ZQojnw4clQfJdIzBl0EskFkxPXStVEpCC6y762/s5wtFi4Oi4cQwkMbBB4Jd8Esy7ynCyhoFD63e1sqGzF1RgmZlOumCNoT2JedtaZdkifJsBHNFHIaXC1jOwf89KqBESJaAkf4AeeGG11C9eviynk0mZ7UfAbX9Unnb2C8K0bz+el/cXFwRxIICOJDfAB7ujsdgSlvflzXRaPj86Kn/99dfld199XX71y1+W1wgiB3vEw+OCfQ0WE86V+0exbkDiYr4sj0tJkQBsARYCJNPB8DAe7TM5jrmIMbw5vyxX5xfl8iIkVJhoVSLz6uqaWuQOKDFZgSAUgAdHR+XFy5eseETgnLTeqKxn4vqhU9lfJRKiYtlU7gAFkCkignGcU0jQ83CrWU2g2gJMQwqCc03t7ZNNBMweZLkBgGM8JqMD+nJydFRmJ6cEcEBCZXp0zL8D6CYABxJQYDpZEGBxvwjWEtB5B9OEq6Zzos7V9jVgEwCOGQAjAaIAKOXqUgkBsHAARIO15AQ1kilMuo/wDFPSc0Nj/WA2lcb6LqRTIAMCBgxor48pmaIqSrEWlH0AHEKSJirunMAjgwhAI/cLAmIIHKLERCnvf3hX3n7/Q/n2j38miOPDhw9MYKAy7Pj4qLx+/aqcAcTx4kySMbtgFAFwQ0xTlM5AlRnZMJQcRJMA3oB0yiUAHAC/BEhjZ39cFqApv7kVAwcC1TGHBOBoVYmQg5G8GMApWjOWUBFd8U4koJVYQpsPmLA5KIcB4ICsz/Rwxq99JGgI4hADB6p2lYjXSid2kXInqIIHcANzF6wrAnEoIAwWDlSkC8yDdVD3vLBPDoJ3/PlaexScR5XSXdfIVPlmbDAg0H6P51q7bqtgtAQemE8agEIsQwwk75s+eY/7PdZlrlAUBgegAYAmxIAiiaNgQgGwAWMBW4EkJCqKKYWE9abznOdbBbpEctn8+wp6t8A04s5kupnf1WpqiiyFbIRBrd6XCYQIFhG8lkEeXpM10I1+AAgsVWuSZj6C8ZbtpBRK+M9meyDoBYCWALwYrEZWAYKLIikS65sAjsqcofmE/cTtZ5sfwcAhxgqxpoTUSTil1iaHHTOAiaxAAXpzAqbupATWdoEFjcmiW5lGnwe+UWImq/Y7pBnUf0pK1PNKgKo432LsHF8QeC3Js2YJFaIFdK2839r/DqGR6o478dpPQBrYQNufkux1v68MZ7qPeJoCPJGcfc8NgjuiCswgErevATjUVwasKlAsIFY78xpoKj/KSim6j77URnzG/RnXDZAD7ldjNXY5Qj6mgiMjkcqRDhshinhJcgHEUdsd0kNYE7YP+BvWolhUiuTHdnYkVZVYLWhfKpOKOs5r2IFyvMakU8gq9c9ZcVLIue7KzoLPoc2LxTxVd4u5pXueCR8qknDVjqWkIvssSd9kgJBsUOsr+/qav42dVmvKVebyX2SXBBqXtMx9uV8gue7PhppigDcsrWVwif1t3Cvfl3aGCV09K8YHwM7GHqRb8PcAhIYoWAUDmi1hNebS/Gr7/q3P1CLYGdgeACAAiMDcgjwJmK/uCNiYU67vZnkv9g2AOu7uCOQA0ADvA4ADQBDcQ2cc+e9IFkMGjswV7CbYGMxz7PYCMgPAwT0ZAI7pYTmBjODxYTk5BuvFjL4nrgsbCYAJWCuuIVsX7TQGHyAOMGP88PYdfQvlkmWXBFIUYBXrlCx+cXbBnAdgBkBE9L0kitQPeD/2xsnBpJxA8m42I2sazu/X19f0fwG81RrTesU44XqHR0dk4ZAvMS4jsKLt75f/8qc/lYvLq/L1N7+mlMo//D//qfzxz9+V9+dXZIObzA4p9weACvwjPItYIc2AJOki76WUYnCBTAW+p/dGH/TPuPjdAA7Zxkg9upof30NyKcdVvK4ldhgFb1FRmc9ZQ+eobTHBuq/0AzHp90+JoebzoIB0w/uNYxNuP+dHnPe8bjy39czdSt6h5vJaiUSUn+sdc7UmGt0+kux+Pu8LLlo0SF3heVJr6tz08FDG+7AZIwI2AOB4cTQtp4ezcgIfd39MEAd8Y7DduHhAZ6Zd+muONVCGMfwPMTo1aToC0wMQ2vb4LoCD4xeGzjbV/gnltmIOZ87V/pzozxvtx7JT9GHT9TVnW4ylPzcyKwVZmsDAEevabB3Yx3hWxJka8itJPsnzO7cRP4/2x1w7tKW0e7HfJ9CSn0OMqgJkZGCj1m0AO8JPkR8TwI4K4AgQB9k6zNohO0O5w/B9sv9hPKrBvgL8aZbW2JcnLe21QSTBAruzW/72f/o/yvFXv/4nxcCR15ljafm1bH/W/dxfqyv2ZA2Ao/++4eu3eH/fFq7ct1YCJX863vSctrs9/Xbl34ds5XP7aNt1+s8zdN32WuwVac9Y3+7qKbX9pXez/nrU72beCEBrZgSu4BjZkgZAj5immYwd4tSd6/2zTeoDgvv+pZ4rvnp52nV7lx+v7zPnPuXajWZFy4yVSwUQw0XB/evk/byZgVWgybb502/3hm278yf6Gz1mpzaGLYY9aK/MyFGv2ApAcntbjL5r9/K6qTY6GDhy3nmojzY971Af52v011OOvw/da2gudOa9Oqfa9Lrf9osP0+/5Pv3ru683jeE6m7DJNnavK/vo5/hpAA4GglbM0FoGDh9UfWDPiMe+E9I3MOs6pzpvazq5b6SzIXnOYmkOaXNcq8H5mQEc/YWxsmENgE6yM9Ha2gVvtPY2GQZPxNx/6/pj3cLS+7dLqDynn4fe8xyjuWnRDC2woQW0bVNYmeFp0ef799s7NPfWGbWhzTsHdob6J8/l/jrY1Oebx7P7yU9577Z+fO54dneqjkcQO0ljj9jU/77OkKO2ra2tDY26bNs81vO1DaHZsKji7AQoVzfZdXPTydqh8d60fjubcW/OBvlkdbL6fbVunvbX29Aay9dCcOdnl1BZqjJ5jgq5H8HA8SkADiadQrIHzwrN5OUSdPU3YuBY3BC8cR0AjvMegENaw42BYxOAA/1GVoZ6SLTkjJ1K6zFHkUZOiCs9VkEZlWo9bHRLzTpCYMrO+EwMmmJ2wZJQJ3yHqiOqrwLUUcEdDlZEm+3QRzCfzxbBcjVTB4HWToURGuNE8Ina4/b+HiHXdpBv1SwukiCdJhPOqorpHxA4h/n4SUM2pFNY7VvZMCRZwgBDTVK15+6U6jJp5SBh7IsGSXQoJwyGiXBfVOlk3UnTr8dwNmYUTQx9OeCohdoF3Uf0wRVKDeCBartMOd6BoPRsQZsxK3Y7Ah7NHkWlTC/40sqwWrFEtVcOIkVQjr9GELMW8MYcclWvABwK9IIFAMEXgC52Hh4KgCwItn3+6hUZOKYIbAM4MR6X+UMpd8vH8sP5eXl/fkFgFbTIkWxCgowJPbB4PD6WL09Py9cvXpS/+dU35XdffUX2DQTEETQHAIYV2AQcPUm2ZC4t5YfFfXlaIigoQBFYGpDIhixH2d9hgBCBdIqIPDyWy/cfytXHcwIOIJGBZ0dgDIEwsDMAxKHg1pMCTUjoTg7IHHHy4oya5KPRnlg1GGxXmyiJEFX1Tvp6NipBdU+miMUdmEIUjKvEMKxq0f5Vg3Kh044+wnUJ4DhAQlmJZgA0UA8K9ofD07Ny+up1OX31qhy/fMFqSOiXQ3KKbARggUEAEBTYYCUCiAPMG6CpD8YMJgci2eWDvAPjmpFKAiFwikQX5jiSyARwXFwQvCF2i0g1EtEFjWfM/d0ynowZ4D88Oi4Aa3CM9vZR3l8mqLabTsvBwYSgG420tOl39ncJWEEyHaAEzeMiyQ8EMOd3eqblveRwmGN5JKDn++++J3Djuz99V374/geNOdhBRqNycnJcXr58WU5OjwnmkBF8LPfB5oFrMgmyhwSOGAuQLEIyhgCOxbJcgVZ8sSiPCBwjwVZ2yxyJGuyRoHNogqIvAAAgAElEQVSH9AkZYABmUgIW/9B3TmoRwBEU0a2yLarVoioYjBwAIR0ASDSdkD1kAsALARyHZXoEDfoRx13yKWPeUwH0WN6wp/eP5WEp5g0AN/AFINbjkwEbwXgR87/ZYLHNVHkMmr4ki8KpKxtc/ZuV86neA5tWpb5SQFsJcZ2TVJ0nhiPtrvqcQSYNxMFBq5VG8hla4r8acCZ5xKTAe0eyX3Iq0OxWoBnrDOsd8wMgLQA8BC6I4HHsRaL/V0WkJQ+cNBE7pMBASOxaUoU2IAL59g8zCFjax6KTZkKa1YtY+2JswXvp11K+RtI1VS+5So9ZHkFJa3HqB2DVlfKRSOV1yMIC26qUlqQRRiFxJ3pvvC7ZE4E3fN0K4Ig10eaa92nNBAyO+kOsFgJxqCozMqO6JtcHBibYakQVEwETMb44cel90T6D7azBCDXZGfJUzQ+JU4J9pJT4NojYyX4At+yLe+uPGRwyMrKFgeNU0wXR6oRmNGZRGR6ACXzI4FavIq3TVvXMldRh4FAVtt+T5xB+pl/FeS1JN9rhiFuoPyT9wVZ6vvQBHBxvAYdbdbB6V5r1rWpWZyxvWzFOfk7uObGOfS4jM5JlW+yrilGF89D08A/3FcBhX9X9gDnnZyLVPNZKuC9cH6WUOyezogCJ9jZAdJw/OEsE/bznkX1V+7bV73LSklJWqUqxdyBVXzxWfzcDN3xuo91LLB45fuQ9oQZhkx9Z7WJYWAJHYy3wPj05ImOAxUxkuaKgwCeuMeTQKAUT5xkZiWB5kG0TEC7ZtxhH2zOBN5rfgnGBXwBfS/ZKEmCYx42JMZg4DNyK9WPgvBKKkajwoo4zWY5ZqvvNUgF2NoAWHit4YLF4oJ9Jtg2ANyB3ZkaO29vKwAFwKQAHZHExRCrkggCYxB4gZizLAPCwQru0H5Jmk9F+wdfJ7JAsHCfHAHHMyvGh/ET8czIZsp43t7dlvpC8GvwD2tfdfYI73r59T4Ap/ibmuH3ZwwROk0mXjbWMFfwmSKkRtBjgYErz7e6Ug/EBGTggo3J0eMg9CSxwAnDAH5LMqG0d7gm5wNnhoYC2YPk6PKT/+e2fvysXV1fl1ZvPyt5oXN6+/1C+/f6H8l++/b4sAOaGZF7IY8JHwhelYAL4q/OEgPlIStPfgcykwRvsi6iqDwYOLzWvH8fmvIfYV2U/B7M09+c1AI6IEtWEfBjuleRwPrvmNbwuLrctXrct7jX8eQH6pWTXZXaOjT26pxV6rAI4zEZmoGAAlTYUUrItfQCHXTx7eZG417zx/u3zcAJHVAc0YihxPgA7GQAcmMMAgx+CeYMAjlk5O5oRxDEbHZTp/qgc4PwDnww2Jq5nKckK4Ah/x2cW703ef7Uvtme3XSWwPzHL1c07/BP5pD0wZ7b/NabSNguMNfYSv2K/r9pbg44yuMl7fbXzDfxMdraQUMl20EBEnF0N4MB6y7HBGt/gXl9oo7sAjgb4ERCwPZz8vYjphK1WbKPJpfBMGL5Kk9NqPjXZBQHug29JXzD8TPqDln3KybwgUwmfk2s57eW2/f5epWK9P5fd8t/+z/+6nHz9m3+SAA4dabo+ou1LtnVDP/fcjmqz6+sDAI4hu5NtTfvZOcU2Ft4TVu/bihCHrzXMnODrDOUF+vd6fru3szR8iu0deh5HK7e3ezOAo7suDdbIoI3VItM2NzQu7VkyI0AcnXoxW7+f9igAU+u+C6AmvyoqzzrD/tw+3JSX6ADk6gkjcViu5ErWz6NtuaVt86euLwd7hxbXmteq717BNwbhtNyS39Pd170jJBs7sGb9Lp1thtdj808CLM4io+4Z5dl9EPfoP+66Ph4K7fi9Q+sn90U+99T31n2nyxxIK9P7m3xfez/WPttsb8LkthmXNrnVPmrXz/einxgADl6vy8ChhTPYYclx0gqOrWsLgCN3WgNuNGNhR9iOcd4w+h2+buPI7e23feh3T7BPWCudSdkMUVQVhDZaHYRPYOCwYVzX7v5m02/zkKHS8w2AOBz4clBmDVIy32PbgaAi5ZKEyvoN91N6PBZHWtTPNQRts1ldUPkaP2Ye5Pnp+6wbg/7Yrdt4h9o7bHi7/ZcNZX6WTZvc9vFcHaPnfOa5G+u6Nbx2ZlTIfdp0aC/byW7TZp3nYn/snzUbKyhjddMbWottY+huog6M98c19+1a21UZBrrVD8+Zv3jP+v7p1ul9Sv+s2yD7c/5nB3CgInyxYPDnLw3gUN85r6yfSfN+vyh3BHCIgQN6xgRw3N4UADjemYGDcg3Q4f1UAIfnTg/AUWVGYu91vCI63dWfeY55THcV+vU7q8RHZxxjSXXXskIR+Z8ZOXSfEEKpsiOZBrtbrcCq2AToGJyXAZZxx0NepiK5Dd6IJJB8/BYMqVIqOJAnAAcp4ntOpbXaWTGK4CQTUlEtw2B+SCAkFq0K4ohJIVmDuiNEEi8fnjKjWXaUmqONTzcfSIkEAxla/7TP1r/vRg2OncCIUnOMI+joEX/ajaoG6dSk8VSySnGy4GP3DOkF1tCWQV+KiU5TnUaFcfIr6vEu2udEJNpRQ1Yxr5upN4hJdh73ZcC/JkVBy4yAzE55AtXz/QMDaghefwn2BwR7WYmJhPu4XN4ty8Xtorw9vyAzztUtaNEfRMmPAE7ZLSCZHu2U8ps3b8rvfvGL8jfffFN+++WX5eXJWZkCpACAweN9eWJmXl9kXaB8k2RIdh4IL5DEBuRLDsblCXIkO4+i9UYVJYLl9w/l4w9vy+WHD+Xu5paJHDwjJUugjQ7ppZubqJhCVa+AKJD2QED78OSEYA7Ma4A/AGZjNRIS8KzoH8VB2cm4OHyx4uyRgA98DsATgB/c794rMB8XC1VVgUobDEIEhZC9YkK5B4AZII+BZ7x/eip39/fl7OWr8vqXn5ejs7NyeHpSnihBAsCBE2YPBG0s0WcAHBAAMy/3dwA/oC3gSXHCUP6rkt36PCtsg1lGbCECWCGZc3sDBo7Lcnt9zZ8d3PNsxzrHM4BdA4kAVHeishPPgCpOPA8SBgAkjMYAdeyV5dMDQRz4LIA4eC/6F2MREDRWEKMvlwuAUpbU1Qaby87jDv8GsMyf//hd+fZP35YfvvuBUiqokoZJBfABSY0XL07LDAwW04OoAr9nPz1w30CfICl1wMQpxma5RHXvA6t3qWl/Bzmge0rBPECe5/5BCaPFkhTjYBIhoGh0UJ6sE04MmFmKHAjFd0in6DsDnUh8Be0wgp8IYE8oMzMlA8fB9EDAoiNJ0lAyhfI9Yp4BcMQJNu4XSKQAwIGEPcEb9+XxHiCVh7ILmxCUyTn5KFYIMXIs5+hvVbdjP2l7dIAyIkBMm+ZqvJDdIBsLZTh61SvJ5jnZ6OSfaPcjYRwJavgeWBsMYpOtQuwelE25f2AST0VET+yvMZk0VBGObcXSRJTdwXUioYugNkFJAcACQI0gLAxABFFqkjeSopW5gMxRrYJbAA6Mr1Pz2mc4f9jWSIzGvp33fJ/F8R32DIF2yiX15FZcaZ33cSWvxKpF640zJ/ZfLeS6W7qa0n3IJHhUh4qdpMm7MEmOa0V1q0AXYkwzGFc2JpLTfibDeKIyv7JuVGmSXLnbpF7aGc/7Y9RKt2xMp/qJLwcukvORbGuaE0xgsh+7vrt9NAN2a4VpyMQ0CVTty+pjM6VFfJMbryu4JXOUA1M++9iuN//F8yTWSE0dxZk7ABb8fPhanB/a6MkGxPukOEJer3n+ZL/B/ZLnS31vSGW4/WIZyP5VZjk1F0XM+SqT09ZAA1fJztV+qfI35FzgPQgkiTVskCPW8s3tdbm9u10BAHut1ABnjykP17i5uePeSaBWqhKvAKiQb7DMEq5JYEjIpHSfvQXMDR6pbQiwFa5jOaZ8LqzzrAPe6QbhOT8i4ZZjCvksh9eHksl43XahyhFRkkO+fuc86Ep5B4Rj3dR4f5wlPHZVYib8FldIA7jAPTf8JqxSg1JwPwIRaatizngeA1hLOyYZOMsv7VEGOaSBKiOeEv71/ETgWpfJybFSzeHEwEFWFoEjwLIBBo5b7Mn3DwRzAMQBoARYOCDj1wAcsS4ryE3yAGTE4jOBQUR+DzxiGJ393Sf6wWDgwNcpJFQOwb5xSPYNgCzxOYPL8cnb+V25wfl5Dh8Pe6lGCn4P2vru3YdyCSazm1v6z2DD0B7n9tUjBofXfjxY4VCsQYa3+aJVCSLhPRqVoyMAS47L6fEJgSo4S0MqEH6bkr/4jO5hEPRkciBw6OFROTo5KdPZYXn3/kO5vL6W/wb2vN3d8sO7D+Xv/9N/pmwcAKwEFO3tEbxBX5asAW08H5LcJ/wBzxU8D7ZbV/IPgaA8P23b+uuizt9NAI6cxI/zUrabXjefAuDIZ/l8Xs+v95+n7XXdM373WgHgCBk/MyBpbXTjA/5cF8ChdSOQq3yZ58SueC0dCNIxuxWT1LNCTSjGvuCzMFjrgrnB/hMBmAA0B7BPAFiA2J/K/u4OWWzAwvHieFZeQE7l6LAcjQ/KdDQuU/i+OIthTRLAAbDcDs96DcAhO+J2N3YoASgN4GgLJxWGBvOOz8zRUYpdMAao5FgG3HbsayeW0Bhk/J4G4DBgqytDxjEJUGveX7QnBrgRvnv87L2FzBzBRNUY58TMRuBU3nsI+hMwmHuhQdpy2CtQOSepHAKSb976i4C8YL8LVyjJ6oiZg+BjgqP3CNA5ADA4csMAx5nVTXbVRUQhSQzscfjZZASskogtrqN+Ur5F3pLjVTvlv/tf/q9y+qufCOBYA3Dqxujy8ti0jtv7ONbZSMTPnXjgQCJ74CN1Pdf52knw6xND7R26lxKUXK31VtmH7N4/+jqnBpLPuM4e9tdMbtu6n9fZ0+Fn6LVyY6J2eOyGrpsBHP3+XO3fFOvtmM+WiM++oX5uUpA5L6u29GLAnXkZFivV+dWYbbL360AbWDsVwJbjmQMzdN287+9j+YzRn7M6t4TnYlOd7tX/7KfOo81j08DxtU9r/r8BAdatM45CgIvrnlbZDHtskfU8qMNpPk71zUrelztzPbqpgnfTH/NZQUBWA6a3Azjc9pWx6YE41rVrnf3K+1aeE/lc3P/ZbeFnw6QYtGEwYftdVr6OYm/sVJC6ZvSMmajgCUM2V8F0+Trda8b6Ncvl+/dv0+0a+onPkg3Puhm1Ypy12LuH9AjqhIGwcciO8FCn+n15ouZm9A+b2SnsD/yQ47jNGAzdq2uE7FT1tJo+EcDR31D6G96mdg4ZF/VDX0LFVWVGtrXx3ba5bhj6ntPS3vkpfbv5+uv/OvTs2zbUTfPiOe0YMu7919YZ8LVGsucodddOW0tDjkdeA+uu39/cnvOcP+d7tm2AQ/O/3p8JWv1Wr/NfCcBhxyXC5902DHSQbZg/502v7wyt64919qvPwGH7kN+/bYz760JViS2p/1wndt36WvdMPy+AA0En6AbPBwEcSOSptEaeJJ6JeqWRwMnflcxpQTza9Z6ECj7vmD2D50XVrGDguCP7hhg4EJS7vm0ADkuonAPAwUqmOZk72Edc642lYvcJ2hJtfiug3/bQvC/6uTT+VZKTH/aZJ9sOzDs5OvqPlZp1v+6TbOdQTKrA7GunVQkVAzW6IJOmpd2YJuo6CF3YlpDIyF4XbCbmjYo3iCegf8X6ywiwCcDhQKrkU5AwMoAjUMGumHSVS7BvGOHN3FJQnSIhhy/2ewR76roOBp3ql0QFaYxeijP5UN8Fc+Q1WilDnUDIyRf62z5o1dHtVK16wKuLZoAK3h7PWSs5ATpA3+3VlEMOrSeHswXX+j5INnd5n6mgmRrg7/oVTuXpvKQymYh5VEBR5Dprxa7vBVUTji5AEAHgoAb402M5QGUiAkAGcJRC7e+vPvusvDw+KkfjMQPwCNy+u7zh1zWrISU7gWCMDwG7TzvlEIG7yUH57S9+Uf7qi8/LX33z6/LrL74gJTUS16BSv79fNB1yAjhuy+L2lqwbJDYBgGNnj0FvAgPG+2z3/dM96XdB672DgNXivnz4/vty8eGDpEzuJS+CoD+YJGDjkCTmvENCgqABsG8c8mt6dBQgjR0Gy8E6gSA/qk7HYD/AfQIxrirZyC4GfTwS4Ewco0oSNjN5caI2Fy08gt8AbyB4ZWaPMeQx4vkA3kAQHVe4u1+Ws9dvqEs+Q6D9+KhKkNDiIejHBLwAG0jaFwTF8Ps8wCQPCL1r/qiSWYkgMQ2ILly0t6LSZYIHVWGgygYt+CWSDjcEcLDiCoAGJn/FBABQAUAwSAIgKQCWiL0xEuao9h8VSqgETTeSApB9Qd0gQDgAI5DGeyw6c1rpx4cK3kBCSQCOxwBwFLbn4sNF+fOf/lz+/O2fy8f3H8m+AfslabFZOaLW+1E5mIB+fJ8gBbJuUFpEewb6Ahr0CAYjGcGq0vk9WTYWYB8BEweAOPv75X5nh3Ttt0uxcyBRgYDy/gigCgB7dMgW9bC+8/Bt2QtQtxOUBQCHGDhQ5YvgNufwaMQqWySGADpBggVzggCOoyMCXQh2ASiG0jSBCgw7x+DDg/qIcjpgtAr2kqcnUa5XsKtWv/5zUD4qgVUtnaySAzK1IjqxAIQ0BSqMEcxFwsZn1AysrX5V1d0OKY9gs7C8CpNNAJ94zwh/wwwd2Q9kooBMBwYkGfQBEIWYnWJTrvaITFURNLOtxHtwv2asq9MQbDM6u7fzQGh+B2jfa4rXiX04S8q4J723VdkIgJFivlpORX6RfBkCFFJAA6+r/ZEgZ+WkABw6FqvdlDIIKQT0AQAljN2aFQmB+QCMsC0Gg+RqfydkR1jnthOW3ImZE7akD97geEQgRQmCYPWIjjCteHLO7KS1Z/cQ8N7xCbhzZjgIqZ3YfjtSFtzhg2Ifl1EiAewrSiooGR6gSle+1+RATBlmItxgAWRyzKTO53aASn9v56pevLz6n/Y8tP5QfI15LFkX+cPNVuezCOdAh345fJnK/NGAvZmtREn4AAUnVIzjGfbz/NA54Kxp1QAs+f4CNkcSsTn0lbFO/SZQU0s2PRDAcXN70wAKSZKpnne8V8UzW5YBsmPYz6tUk0xZJ6aWxwrPiDXBvotEUb9P6drZXld70uRMvMadTOyC4FISLsBSXvO0rf2go/3RSLpSKiDYGACwcsKb7YnzVZVJoWSS7Iz9vpyIdtpX98TOkwDrHIdI+jlpaKmmWE8ERzEhH1X9lqyg3x5JVdpsezZyJFu/yK7reZB83ed6IzNDljSMTsnjIAY4J6S1L9nmLe8BShCbBnymxUKSKbcAWD48lLuHJ50VeV4E8P+u3KEgISRUuJ+ElJ0AqEpQYniwD4NJA36eARwAOe3tAMBRCN6YjMYEbxDAcQKmi2mZQdIMAA4+nmwK5iZAHABwEOAA1rCdnTKeTOlfvP/wsXz8eF4+np/TvwMwg9X32Lf5D4C0llc3kA/vA0jDAGHbOPQP+n46nRLAcXZyKsDM42O5vBSAw/ILGtM4uwcAm8BlyPOBjWM6Y38C/AKwBpiUXv/il+X88rr8u7//h/Lh4pJgVjIs7e9rHACmgS/E8/Au/UGMkdcw+iYDHckxFHJJed/Mz9Nfu/21xuT1GgCHwAx5r24Ztja31NNe716r3RiTX/XWNJw5yLGZoZhRvvbqz05IB279yaxNjQVJumFaa45dtDycwXNm4OiCN/qx0sE4UpJgSwGZliqvScLY052IicOmZa1q3waAQwwQklCB3cB2ChkVsHBARuXs6LC8OD4sRwcTsnDM4Pvuj8t41wwcAJUnAIf93WCxaBXk2V+yXEjtsjoXBEo301uMKbrfbHDVD22gXM8jgzqy/2w5Gdtgy8rRDev4ikOp/Da3qk2kTJ381wzqyIA7nl/qlxhuDPgwyA57PGMTCfjI56gsTtorXezjiJj8b4GrvC7EINjKkzz0BC8HQAPnRdjNA7KoSIqKBQ872AcEjiNra53BWkcMVwRgxHtSW7dNyq1zRkkAjn/xr/7PjQCOan/WJPi9NjrHnDWAjqE1vO61Gr/pmg9Z9g25iP7bB2PGBob02tlf5/le3Z9XARz997ZrdaV+h2LTQ/Ykx688nvl7/+f+cz8nBt4f23Xx9XztbddlBNpJ4GeCQuQze39gT1Z2Me0lGbTRBUB39xqviRYj1DOZKSAzBvipuon8TQAO5yu97tr5q9v7Q/NoqA/783hgquvMF3/I182fXTcmQ/OmP6+G7xknp0Ya1+lDzfXBT9ZBbHUEEScIudBVGcpuoWCvJ7ssRwlcXd/neRMv+IyVwTn2J8S0h7hcl/H6U9bSuqceGnPed+AD1WYO2DHP57W2xwfhiJ3qWn32DT5RD2CmddXGbtMAxvrxZRyFqPErP5R8qrhqmhPt2nienS6Aoxt832Toc991O3g1+dQO9JnCs3vI73duNh7rFqMnT14424xzdmC3GYNqhlL1rh16XodBKG/kdURqlWsOZIhqVnSb3eBG68khI/+cNg456JXSy4mVRA38qZvJBnPyTxbAMXgQSGCjdfNk87N2GT36hykuqAEHa9u9hjaMTQe1/nzvr4Mho7muP7Y970/9+6fcd3CuDwI4ghawxrC7Rq3f5qGNddu6au220MIAPVKiGvam0B+3beCNobnReY0HrSZ9NGTrhhyYda+154qNKejUP8X2bHM0870N4NDB3sl+JBWRnAJFLuj/l2WH8gRIioQkQWhpIlB3v3hg5e3d3TwBOG4rAweSmKTUNYCDHo622WEAB6qwRFVOaYAAbjQAR2htVjponi65iT48IOAFBo7bKqHSZ+CAFu+Hi6tyfnNTrijXcFeWD8ualFEFv6k849AeDodqTbvsLTzoognxmbovZQYOJ0cSlWa2Rz7iylY4eZHo6tKgMelXJUH6qyl03l29mAK9oqE2CrhVrRpB6sSRABzdwyIDvnk9B0WGnjmDUHoADlf1VBaIAHBA8iAO5tynfWpPyQgSUiN6RwBHVIsEgINBNifmAszBxJQTE5EMb73Tkmt2/Fp2pQXBsp1wlWlzyF0Rusbq1uSY7V3TC13ZA8LBVWxe72MlNx83OZiREM2+Tt4/BvczZiKcvIEf1IJyDEIFZT4+a9kcbYvmOe35mfXMnqjoEGSNiuwYIl2LiT4BOKD9XQEcT6W8mB2Vrz//vLw+PSnH0ymDvOeXl+XbD+fl+/Or8rCzW8BngGA0QTqUungiKwaqrd6cnpTff/F5+f1XX5a/+uZX5Veff14m+wcEZ1xfXTCxrrgTKqsfCN7AF0BYDKs/6hBDgMNoVAokTsoD176T32DfeJgvynsAON5/ILMHA1q7uwRNuLofSWLbWVRGAphxdHxMAMJ4OmXyASMJwAIoqKmBzmT6hPfXuEHy6YGU8fwXCTJXrwrAkQKr+ARopcHAEbrGAMDgGpLg2CeIAQwckMmgNvlkQtYH6Km/ePOmfPbFFwRvHMxmkmqI9Qm/F2wUBHDM5+VpuSjlAdIzYOFY0HYjkJorHzFLJRcCVoN7UaMz4SL7TNAEPr+8L/NbAVlA/Q1ZLdh3sJ5YW36XAIwDVogCwHEwmxLQAYkXSKIA4AAgwv7koMpyLJGsQYIGoJHxiGMA8Aa+xDSAfQnVpmLfAL0wK5mR6Lh/Kh/efSg//Pn78uc/fVe++/Y7SafM55S/mU2n1KkHiANgiL19BcQxx8Dmgb5QhZ+AFmgjLos98PZuUW5vF2UJNpWHJwE5cF8AOEopV6j4ZWJmSQBKQQAzWGEgTcFxDCCM+1JyBbLtSl4IwIFKQ3yN9nYI3gD7huRTkFQBgGPCfgN4A6CY3RGSzwJGcs/0XmZQpdl2gqUBzwkmLUrQ3KuqutEwA2QlG8024xlQPb2PhJsAAGw2bA5sPRla9mrgV6wY3lFh+rQPkC49gpU1YZuCyT7jKVEZVPwx5xBkBhgTa0IKAtqrdR6M5FoAE3zeI+tI7B3uZ9tYB6Kpmx7nQ1cxkvEnwFc+S+YEM+afxisFtC0LUpMaAlBU2TgmGTQuqnAXeIK2xvtgsHNgXeELW72kg/RVk7GxjVRwXvSp++QRsw9tI7NAi0yxzdFX9hm439akgkLpTriynWifwShmJgkAB9oklh7ZOyQaOYYxJgzwG8TLansFmTpJJwM4kCwa2H69g6ufulU29h04FQPAUYGg2GMIem0gnuwDuCqW/mjIVMG2E8DBXstVsl0/gmDVSG4R+JCkMfwIdazS2ChBmh4ynqeeQwNArEUSRUkGcLAf9yM1n6phDSjgfRzniQCjC1pi/2nP35M8CXmTCuJwAh09wetn6ZTGKLMudsQ5Vee1pNcIJHLylD615qXAGy05j2uagQPzy8wXeB17Ef3cSLCKWSfYbbhvwobpPOLEz1CMxq/RdvAZlegzK0eutPb6FEORgIymx5fdgI1Rf4oRQ2ecnNjzPlrbn1gAbI8495Of2wAFuwQvYv+njADsQJIolCwRvtQ2dTtXRCTCLKMiG4m/+yzSbJvGoALLAsDB9hIAKskmgcQbMJV9Vqn9NcayL+GTxxzQGBrEnvYUSKIFu4/P6wbe9P3qNrdhr9rZDf1EAEcwuWD8wZAFsDBAG/P7xzJ/fBJ44+6OAA58F4BjWe4fBAJzf9NmATQT4BrsyWMAODCmsJN8fkgHPhFgicQzmOJOD8XAcXoC32LK/XqEs1DYYcwLADjwhbaBzZIAjrJLmRIw0308vyjv3r8vP7x9S0Ar2MrAKoV+93lAQkGylJxXy/tyOJuRUQw/05+LvRF/x3iAyQMSKi9OzzhH8A8+0dWVARySUcHnPMfB+ga2LwA44DcBZII2wC+FlMrT7l75q7/+WwKz/+1//Pvy3bv35QKA5v0RGUUI4Li/J1AFz4DOgytiAIf2bfk71WYGgMN+gOdAttues/6M7YPc7EhwPwPAkYEf7ssM8MjApxxbGoqrrYu1Ddme/hbXjemE4a9v0r5jVSz56GYl82TWD/sAACAASURBVBqL9wTzlu1J5Ol5ZvJr7W/DwIHOc0RG3vavgtEjjZITcAIatiIVijEGQxDPopZBBaCIzDZ79RyI8xyKQXiOIgvHuJwezcqL46NyMpmWozFAHOMyAwNHADiwBgngwP4QzFkCIQRDWMh95QwqQcsGKQaQwvssQQSMM0X8J9j/DOAQeFLsMv2+9HqS7TQAOCVQE9CMPrl9rT5DSQ9U4SnQkTGM9sPGwTZXfy+A9gJwiIWIrHmO5cFux7m7ATUbsLH6ZYFbzYytvEf1DxuwqQPgcHIbALNg5qAcIc4/sD84v1D+UnIrArH7K2RUaNUk44l/AnA0P78l9OSPSKKrXwintfDP/9W/LqdrJFT6a9L9PBSHzavx+XHr7grPvka9V98I/FwAjg05kHzLrs3JMa2+/dGnVp+hATiGrzUQs+/lgH5abmAV8JLb2R/TdWNb11jK3A89D9mG483brjUwtLUP8z7ic2k/T9HNUaYzbjpX9udid/8xS00XqNjfU7W/GazeBTgPnsOeCWCqZ5kNaIi1ay0l/7ddZygfs3GNMnTqgOenAaa8TzCUEsHyNpYhT5kKAc1m1vcLBmO6KcfdWaNpi14Z3ziz2I9ncdAnAjiG1ku+/3D8OWI+A5Pc7++PW57z/XvW56LZbkCl547tOtvTt3Xr+n3dWl3bzvgA7vtJAI5tm0eY2Zqoyhu7EzvZieoDGXKn951V/95fdNm57v+M9vQNdP9AtqnzsgH25/oMHKRyjYOcIlDefDKlr7WbhwEcHIhkGN3udQO+zlHPn1sBcERixc5f7puhPujfY909czJw28J7Tl9/ynvWtXFb/6ybF8+599Bi9dwc+vxzHIS+cfHCXXfdvmEZmvfbniXPrU39te06/b8PXWv93Bk+wHXmfQJw+F6Ra+ggFTcZ0eeMQd/Ytt9TECgZzqGNZ53NyuPodg6N4dC659iGJMJzxnnI4VhZJwy/6tCRD7zZ3m2yD5tsQ/9vCCYi2dOkGwxOWJanxyVSjOXpEcwZ+A7KeFUfI7FYkfxzVOki6ITKY7BfoHpI8gUAb9zdooo9EmgpwK5KGh3QGBDCYQ6Jq6ADJ1V5BDlVoalAv5IqjanIl4TPhAATJFTmy7tyC/mUOWRSEJCbl4uba0qofLjU1yWSq6DKXdyqYrcCAZBUVSIgS5uQrYD69Bno0maifIvm1lbQZj37GAFRd+JOZZ0rmbVf5SqOjDQF24GJvXUdzdV2wNIY6yvP7ZYMU3C1VhJHu3MzjeYlcKNSYLtah1gf3yJ8qpixUYHhyjTGd8L5JANH6KUqIBua6TWo0mhF+fyBsMUzMJGCqnBXl5h9w1WhkRzJPo3ABB3Lkfqr26cKGaitTrSoCxvSVghqIVl4n4DgrtrPdFPKolRMdK1UV3BZ7+P/Q0bFKim5SoJtSHbYk6pXLdrAKHiGVlnJYEiAZ5pvFeUr4Qu5tbJldr5dMR5zDA+R8mIktIhKcYKJInHBpMhyUQ7ASoDDAjSvH57K+KmU16en5fe//jVpb3EbVBBCH/uHy+vy/vquPKDiigkx0biyMv7hsewuH8pnZ6flq8/elN988cvymy8/L7/96qvyxWeflfHOPlAE5fbmmuAt/HtAohmgLADH7uZRKQmd8AjqhAzCzhiJZjwnAoZKiC9u78r8+qacv3tfbi8vKCdhtqAqrYCgOiQ0Auw7hrb4bFbOXrwoh8fHBCIgAH13dxNMRHflCGwOh7MIJkIQRofDx0ckPwRWsfwOwAa4F8AkBBs4aJfYLhT0BtMA7N095VPIBDKBZMYk5DLGwKyUJySE9/bKyzeflTdffE7wxmg6qfTxsKdIvNzd3BC8QemWxbw8LhcEbwDEQpuPBEFiXMC8EdW1KqQlRzGiDcdc4p6A6lawltxiH5C0BUAdqqiPyjf0PajAUQF6ekJN9f3RAcEb8N8hm4LX8Iyw/0y6BXNFwb1wTySuJhMmUFDNpUTOQ5mDhYXPJAAKliPadXd9Wz6++1je//Ce4I3vv/uBz48kFDTgASTBeE0mYvRwAgEMT5hflJN5egzpjX1uF5BOQdIFAI6bu0VZ3D/yCwAa9Nzi8ZFMHEgS4TuAOKzC2wvgDaRNQnta+6KlU7RH+vyqBCcSQwJvjPfwtSf2DbBt/P/MvQuPZEmyJuSZ8X5lZmVVP2aa6Zm59+7dXV0BQiDET4EViIVFAomV4AeD4KI7PV1dr3xGZERkRKLvM/vc7XicE5E1cxu2enIqKx7n+HE3NzM3++yz6ZjsG/gBawmALRP8Pp1aJbMpYqto1qZ2BgZaEqfEZ8IU8sX2MxuycTAZ5HJviXvhj4xiGWAWS8ab7TamD9lxJZctechkPteSHCxs/VAYOLQ/SmW+pRutEtDYuqyVh9pxSb8JlLJD0o0gCE/8hsBP9O+sfQa1v9VXenVuBnhkE2I+gSoVY0KZYJRnA4HyvBgSGLZeQY+GqiiqfjCPQG4JgBlkgB2AKGKbMuMEphxL1GUgDeSa1eulXYnNS+l1m0GNpnSEi8h7UOfj6O2r3UfWTT53xYYoRVgYCHOFptt2ygNZK6zNDf6tik+7jldWKuFNH88AHAYyNB+Y9kn2TiWcxajKmSotSvw5TbSt8iz7M5gCyYODWdmky1ldLHltbCGUGze/nF+Mz1nh2DqHxtL8BiX1so1EBSll34A/BTwr+bAq1yyzPkgCYRoBSq8Gz8l8d0lcDvGENNkOmrF4h4GZ3aHJrZgEYKrPQZ5Ho61jxXP0Dd0PNlk3e6S4kHku8hMKiF2+SPTFSnwpgGwlU8nYmpgcdlCH/EbObmDPKNXCaFOF5PaGOpMgJE8CCgBhe8vOFtrLbDlG+w1dJifWfdTMJGQ7wcYvVgNbKwFgafNcfxFo6mcStUaKc2B7zmvfvUK+JIZhA5utP6yVRAFQQDYV7KXdpK/ioBnSzzvgDy3TAHT085PJhAVtDWDj/jbltgETjgoqazvZevNTTO8UALi3tsn0+wJ2GECL7Xh8Lfl8fl7EGhs7h51BcG0B3ESXj7aMkOECanMGDrZJ8bidn200HzoDcaz003Ftc67VIu7ZARzc3ztUn+/IwGFtU7ZpCUaO7ZavkYGDQEu02gEg0AEcBNvqdO5V4GTFAgBi4GAM6Gn4wWuCNwBknk5GaYaWbPBxptPMwAHWtz7BodDhAPUMmFiFfgeTBYAN1vIKDH19ttdC+5/Pnz+n9x8+mM3tq51VP7MPyf5gMZmk3WzSdGIADmtL4S2xHJCE+cM+ulhcpLfXbygzWO/VCoxpy2xv4P+IWYW6nQAOgEVnaTTy9nb9Ptf30+cbgrzffftd2u5Tev/xc/rplw/pp/fv03iMdi5znsGXK5y/4Vfsec4zwKc9i4FSzF3hXtYe9FRZqXjWOTjuXfs+2Rs8bsDzndoaeeu/tvhTHQfSpojnaZ0Xa/spJoW8kUJyM76mscTXpHdKjK1Y5WYMrWxZ6RpjAHPgvoqK+AL2g46ypY1bBu2btiv7vq3aN2qFEAvP+0260tzAwjQmW+wOTIxxqF2gdGEOW7i/BB0nIIExoYGFA0xz52k66qfL2TS9uVikN7N5uoLP3h+mCVuooN2mtxeEDw2AlAMrqA/JeOPt7/g5A8zyf36esfN9ifXg3/Cp4APk2fKlAQOg/BnTsYrdKcaA+fB4Tl1U5vNioQaPK4hwKcdNTBO3lTRnv4Y6Quxq7sMIVCfAUmBMMjtawPfQNzybAdyFdo8+LoqP/FePuZk/ppIvzYYWvlT6K06X9618BYLP7ZzGc4KDNGC38GN73Nq4sMCLtrWAObGfs3/gZ6Tm/rRRG8gM1zOwXdxTWPV/+K//x3Txuz80tp/2WNxrMd7d9XsTcVvvaPv3YZyo/XN6tS36HsfX1AeH6fTWsXbs7fjZOJeHv7czcLQ/ydcDOOoxyz+u9eaxmavn5dQ8SWd2rq3frOs6xVb8dQCO6JfH3GsN3pA/ZvcN56+wtuWc1p7Dkd8uwFOcA/q58hczGLDER2m3WuZE1/iatenaF7U8xn+37YFjeyvKUJutz/tNcfTAal3fq00/xOfl8U3x8gy2K+254hqX362goTmOJlima9wxNNycgwI6L2ft0wCOtnk+rqUO381jfcUXoz9V/374dVUr2Dv1nLTpsObaeLy9BTTU5e+dkuk2eYivnX369OGla3HjRJ0avJuQA/CGlEEN4OgCb2jDtQticSBrhVArybbJb9top2QgXieCNxQw4vueENNn/Sjtzpo5tF0MHG2GvEs5nhL++L0I4MgK0yuY6mfO4z6BAGybK3P8Dun4Xycv3ZvzNc7IMeHuWteuTfna8bYZ2agYuhyBLuN9zFicum4tz8eMxykH5TXzfWqvtF3j1HW75j2/3gLgsINQOUhrXF0OUNu8dN33cLwKeDaVc702bYa41mH1GjT3awm2HsgKnZwSpa+fp37u1+wL3lsMBMFYtRmuet1PrXN8PwM4iDotif89GSkA4EASHIHVbdrvAOBYMxiHILgAHNunLRk4SB+fARxrJs4A4EDyjhVYqAZwhgTLa1tANAbwVE3HRFbog5wrfkJVmbWi8EO3i0EN4HhcPzIYBzrXu+Uy3T4+pC8Py3RzD/CGAzjWq7QhgMMC2Ai+cY40xgCmQNWqATgUEXGb1zjyNlcE11LyrW2tahsTEc/2nsmC7FsEcOQgTF47HRQPARxm670CBMEJX4sDvaEiVgVLS6GkVzV7vMfj3/J3bT0dlON7gon9HDgWgEPgDQcLiH0jVCqnM1VwW69uSxJ7IkRJBIE3cgLcbblYRkKA/tCmek/UcECxHJ73G2dlrntNDnBhgEzVjwJxZDBP06k0D9MSrQe63atlrfLXWiiwUw91qSPjpVPUYPbwARoBnYZOcvCOXrPcWaGaM59I+gr3bwJUY9WZxo/v2JZAD2EL9zF5n4y2Fd/Bnt0/g7FhnYYItKWz1Ed1+EsioOO7N9fpX/3t3zHJjKDwBwShP35MX1abdLfepv1ZjxV7rAAHOw+qsPD93T798PZt+uMPv00//ua79LvffJt+99vv0/dv36YeGEpQPfm0MoABQBign14+puf1U9qt10zy9lHZfQbWAa+SAjBsKJputBBA24hdWqLNB/p+39yk9eMjx6KjFfQdW0RtrDJSiSIAD2bzRXr39i0BHAAjPK2f0t3dLQEMAGRcXiz4A1Aa5oq2h4G1ULXq/YfxeVwbwJQM4AhVg5kCHMkoZ+CAroTuHKLNyGSSposFW3Zsdtt0hmrHyZgMHO++/56/A/BgMorAfY86ffnwQMDGC0AKSNqDdQFU8w7gMNaJEFAWjov6YZ9GwyErSq39QmL7GbZOeXhIT8s1qbuZvEGlroOyyMxABo0REwGXb64I1kAAn1G78zNSc88WcwN8oLoT4BnIHOYSlcaoYnXginrQC8CB1joAEpL2fvdCnBRauNx+uU03H7+kzx8/p4+/fEqfP37ic+IPaMRRiTpHf3rYINoZ0z8GYrD2Kdi/oB1H0g6JFrREAYhxRQr0bVpvrYXKS6+f9ufnrEJdrjdsFbRGYgF6nSBFYw9BBSyTVkhGegU0ngeBTvakdhCVABwIUgPAMQL9MCjah0NSsqt9ymQ+JagF14VcANyjOc2WnnJoek3V7iaX/qy09Ui4WdJHoD/RySMRZu0xzK4oWWiABIBfRmS7EZgDyUb2IEdiSXT8fq6x5KdRJjMYLX2v0lIlJwTgIOAT6+N72nUa6Z+9hQ8AOfRTPHgtm6fErlUIOijUgXNkbmGrHANScS6YaAxJEwZqsD8NhMI9u90YM5ZDD0S5bXbFbUfe94E+1SsF2QLIGTTwlZIwLXZBidQM4CCwyhkt1MJIAFhPeMWiDPoTsgUepMOALcgd9rYADJBTt3X1WRtrzjYzYV3EkmYRd5DLCNBjLCOq9sxnXgd5cN25Dn1wZxdGByRXMvjFbZbbr0ZSQ0DLAHajvyP/Cd/xRLrYNww4BCCUMyZ45azmmNWrkqnMEuKML6pMoy53nytX5to4wcoDJpp6/jEuujzBr49nEXdq8/fU+11zps/SRrAaXkAZ2Df7tD4jux8TmPKZ5XdqXdnuinvcEvUGHDRmuTYAB/1arUVgIdQZRdfX82d5rtjRcA2xTzCxzFYKJTleABxWMSywB0G9e0vOqvAF/45Vx3nOHIDA9koEcdgz6n3pg9zWLlTqZ//dWRLg5whEJR9A7R9LMrIJnuach7Y25k+Zb3iwPwNziJJg1FsEyto5wIDuBpCDjRogic/WWA6Ch0501gqwHh1k/0JXFktVHiaYPP3ofkqTnddk1AFhLh9gJMrP4iBAAsXdliA5aOxFxuJYdDHkt7TS5Fkn70nTH1Yk4YlWbzOVXeKCjst22s46ZtsEOgSAA7ZKcw7GhycHcDyuN+kBLJIATmy3bJ+yXD+l1WbdAHBYyzvsCUyg6Q8kGAe9vrFpDIyBgyDi9Sph5ke9Hn0J/oCpbTImgGPhLc4MbGfMLGCwUlW8MXDgDG7Jd7QsBNABtgltVN7/8guBSACCoggDdt7OrW7LfYJwPZzFp2AqmM8dDFTWMzLKwPd5d/02g554fif7lqr113l/UWeLgQMt74ZoDziiDGLM9w+PHC9YOeADAcTxp5/fp//z//5HAjjAWHd7/0AWTGNn2qfNztrFgH0Nj0Id5zGmbKs9ZlBiPN6KNJ/lwOZg+w+yJgBHZOmhjt8biDbatXiO6ooh1ec57RMzFd5WMAO/dIY8nmDVNbUnbByqki66oo4VxLFQZ2dWAi9y8Y1q+8H8dEuAN+nzoy2Iccv62NlkOMA8O7AvAwpdb7vvQc85skYQwObJdAcS52d12KvFvvxsLDBjbjXprVT652kxnRDA8Rago4uLNCMDx9ABHMZORxC0ikXEcoOznzNyWPxJwLCMnbScAIGMhfUJvib2qp2bmr5IBJLZ/LH8oJGY01xqfj1i6fYadSEF6Cf1WscgZVt1rUYMM8DypP/qdiqyV6anxWy645kKZ9uNn/cIotPJ1+MYOjP4MSTHAXKMw22K5FBjV5uTyN4I1g2ddQygccZWqGBxtPZUAHDYfFvLyMZh04pUcDby65jMyJZazCzHDNmK0lnmfPEI4Phv/t0/D4Aj+M2H+6V7/3d9NstJywfiXoq6IP4e5ezg9/+AARxR90rO23RR/bl6mup50b/b5ivq/ri32u7RNd9Fd/5lAI44Ptu3HscMTGuNfe4xx2bLzhLjMxtQdE+7PneIVgDj1XOe9Viwq3GO2kAcX7s2UY+1yW3ba/V8UVe25EZPrW0ca/m9CVDivLOoowBljvoFHjsXmLKsWwEsl+83zwhdfkj9HFHe/zkBHKdk/pS+auyfV3y43pddui1fiiJbArJt89Ilf8d0QJSftu8fk+lj+hjvEcDRpljippTxOj5nMcHZbI+iQ5dVXxy2TunaIPVn6/vXTuLBmI8oj1esv5nicI1uAEdk4VDtQQsDR6jM6UputTlUx5SMvacqlZgE9jEFR7pUHjWfXs/YpqTaDHf17VZH8pSi7Zr/+L1T9z61adrucUrpvkYu2hRDLcNRdrp+P3WdWpHXclAr5HaDcfhEp5TQa+ag7TNt63VqDeu5OXxGD043rIoFqwTTbJMDrcexOannIVeLxrL6CoVaK9Q2Zy46Q7VctOmTNj3WmIcW8Eact682VK7XBOCo5+GYQW+Tc421bR1+NQAHqGdRQfT0xKr2DOBQhaEnaWP/eTFv5MorD0jqIBZBHGRviAE9rwRGcu15hxYqCL4t0/IJAA7rxwv2DbBwfL5/bAA4lqjSRlU1QQ2WsOJcOYCDwTpT47l3vL1fetwVjoVa+/pXD+M3fKPWIcVpNsSzrVkTwGEUm35BFWY0gAJNZLbWXZVpYhCR/W7XFYYkViBs7608coGogzpK2xg78Kt6IlaX4plEdVlYN1QNaKAORuzVRizTvzpYwBMxVg0MsKWDT/7ZABwKuDjlMoPPZcHy/InyO4M3ShJOnznQ3RXALb8vqj6v8FWiSIEhfo5Jp5bVEQDD3zqwma8EcDBMJuBPTsQE9D31kMJMJQGRARzOSINAKMaAYMoZ5mi3S/39S+q9vKTBPqXx+Xm6GE/Td9dv0x9//JH75tPHj+njzU36dHOb7ra79AiwDQAcDHwltk05372kWW+QrifT9ON336W/+d0P6ftvr9P33+Dnm/T26jKdg/kXSVq2NLHAJBL2T8uHtEVlH9p1eADnvAeq9YEl/lH1iHYSXj2FMWPfL+8e0uPdXXq4uSUIREAzBAGRBI4ADksOJgIP5vNFur6+JpU02rSA/efm9sbbdzyni8XcABwh2ZR7YobkMigNLBkMBiRnewnU+0pGoBKTTAgAQiAJ6QwcTAKPRmkAKuteD/xJqT8apxH6Rb97m66//Sb1ABQYDjx5ZawJSJytnYEDrVsA3tg+rchiAsaKnFhzRUjdweEVHYgExng0suDBSzL2peUqPT4+Esyx2yKZDqaCZ34PKSkmnAZ9BvnHYCm5vCTogG0+UCnX7xmAA4kHBOhe9gae2e+YvOqhXQxaxQAAwfYqnnDcWaKIAI61gw7BprJ7SY9gYPr0Of3y84f0y5/fp4e7h7R8eOSTIRFziRY/8xlbkRjdPIL9ACBuvXr1mWAKVIch4Y6bgnXjiT3rYXvAjrJj65Q1dBVaA72cOT37mn9vsU/YOsXb3YCBZDTyqjMDr+EeCGSyQi23uVB/aOvzPQDTzQDsG/00GY3SdAz2jbG1fplNrY0OQDXeokVJPQKwIGsAXHnVnVXlFuAaaZYcfIhob2GesuSCWDzM1bMAKmSfyeLMVGDV8WTlIFil7wACtW+xXtoWAC+MDAQHADzi4AkpQs4LPpeBFwa+wOsy0wSRoKrfk7ZKHLMViYNVADCIrU3ETkCgTgCnsvWOA1q8xbeZeph/Bw6W4gcDY/F1N5Tm3/iPf4/JI1YcG+sAQRDQlVgjsnAAbFaS8G1nUdlu7E2rMrZkuhLJugbbOFRnevoVxYG1tjUCUPh5lGAdJfQFunWApb7KRLonlnG9nMQmaxoSyGIJKAAZJuA9acbxekLamNV6rMzMrVh4tjcgSKEwMYfHwBuhKjUkk/l8aqVmTpQ9rxg5nGJcNhv7WNSy+FgDwOH2mYl0tXkhaMjouY2yyv/ERBX2LtlUzk3XBaAn7qt+7tG6x3NJSUZoDwZwp/uFTLwGAAcS+pgZ7EX1p9fZRQCFEktwhgKl9snuUtpjcG5iizqMPzDvxHNVDhaH9ZD8yoeVDItpKj4rfheAQ8wNrmFsq4X3wbIluRNoXsU6kvPYQoUSFBg4mIgmo4L5kuabOnjAZdFsWynq0V6Jn8XzCIwkEIkSxPhciak5g4oSu+GeXef8uI/zuol10HUJ2WCoU0MiTHpWLYhyIlGzadIm7g1uGT/acD2CXtA32OjE9UdeQwGVMjuLJYWV7KQu8v3IlisCw9HWbA3A6Wcs01uxav/ck3Jlj2WfSYxd/gwNHeZsUiZXOh/Y+SX7TGwzYv6KGDgMwPFE9o3l1hg5COAA8DQAOLb4rrdQyQAO16IGsuxZi7yBJRxRACEAB2w0QBsztDYbDtN8PE4Xi1m6mM/SfD5Lw4Hpe2sV2s9sFwCDoigCQGlrVfdCwAHsBtqo/PLhIwEoAHQASIp2aZxP13WC42H+4QMBTDmBP4Bzdc9aAgqYITAT2qy8ubpKE/hj4zEZOADCNZ34TEa57dZsDpmw+j1+Dj4wwBsAXsD2YFEflytr/wJg3sB80p8/fEz/x//1j9xf9E/BhOKttQD2QLsaPK9TbtizUBhL2xaVo5kOsvUuZyDXrJk1xtqckaUn7m9n2SLjh+ItIbkZ9VPb+Ti+Zr6a2yT6qMYYWf+JOrOYX62SvfLXADgKM0GJLecdrz0rhrAKwKH174otNc+3EZhQzsAlcV8SiGLyys9Odh3zC+Q/8t+ZbdbfrwEcVtrMLD48x/55SrPxKF3N5+ntYpHeXlymxWic5sNRGp2fsY0K2DqMwUF7C+3iwHhnraSMUr60ErDjXFkP57QohS6KCcUiC50f1T4uV683ARxxXWVHTPA8VgqbHQCgmR+pJUfSJlea36jPjSXK26CJdSbYeAE4ZMvE1EO9sMZ5x9t3cozecjfYeNkPY6myFiqy9809ZXmaGBOSv5lbrGCtHLxu7+nfAHGYn5gB5myNY60JDfjn/luCr+VMlgEEyesRxGi+hPiT/uHfAMDxx+C+HcZ89Bxt+7XEcpp7+DX7/qRO6fiA9FKc5/r3U2Nt8zvaXov6qvz+lzFwHBuvzi71I8t3rcfW5Tfp+3kvCPxV/V3LaFzjLv1XXzteI9vcHNMrjI527e7VjmM1vyXmJcveLfZIMWOxQJdrx/lq+90+WY+tDM6evZmrLIA9vWf6sg5LNu3D6eftkofXyGZzzmJe+1D/HF3bwIxsZ8q8ysVHDrIjELWYmpr2XOMwM2VfU2ysACcPx17a3xwb6zGZp97VAdeB4rqWvtdonyJwpTveAup13aPNb+la4XiNbrEXS9Opv20O8x9dMKdjyqLZS+0sVfH8n08/OSZQ4tt+heIDhAfI1/fBxFyk7U2/cv7bvIcM4KgXVxs0L1QAM7gYl1vlOSiIHx3KyuFM9IgFwFFvslppRSc3GhZNeK2AD8YcnJOu99oUZxSeqHBrAAffy0g0F1MrxMmbK6PdItVu6MWnZ473qccan7dbdTUr+C2hFWiJlLwKvR7r69YGtd3ANkcQW6g0NldlVV67eePnTm3s2pC2yVM9X7UBPWVQu+b7lJKP+6n+vb7mqWsdO5gdk+u/1DHplrHj77SNs34t/vs18uI2v6lovVL7FICja+2PPkUoi7dtXFMON3Vc157p0leSBemS2hEyNp/wxyMMCiYeG3vUl/VeqB0gu69RXp3aI6f2QHy/fu5fC8CBCnQixasAlgAAIABJREFU+gHiIIDDAnd8zkzXfsjAYf2hrY0KqntEv60KwljpFhk4wPhiLVQQlNqkJ7VQAYDjCQwc63T7iBYqD95CpTBwPD4tScUMdg0LMFtgnI55qEQoIc4iYwx8VN5sbewPVzCbZgNwZCfF5kPJrCIjAnC48+z0lXl/NkACHtTS3lDAltPepARVy5g2+bGe7QJw5Fh+3m5+Zs9VeNnRdxYO7ZvCvmEHA9o9BKHRryKyQqgNkVhnPFump7GAugEr6iq/TPkfEeue9G5HQODWHgYMwSOMGa8KKFL7HlyryMKRg2IWrKO8NOyqsdpE57Lp4NphOAfSSyS7JKkOdI2/EO7Da+akllI4uKoOY4GBQ2wcpug88CL60xJowXtKWOZAjWt5ATgYTmNyGw0iUDh9RoYD9P0+f0brlH0anZ2zMurdxWX69hrAi28ZBP7pz39On27v0s3DY1ruX9KKw7V+tewmg0THdkfwxu+uv0l/+O1v0h9/90P65u1lun57kd5eXaULgCWQlEdCAMEmT2Zt0Bbp4T5tlkuCx9hPGQkPBJiRMEdLDIADet6F3SvpX7bPBt64vUuPt7dsqUGSfG/vhKA1xg4advxYDrvHqkYAOK6urtJ4MmU163K1JIADwW7IEwAc+FEywvS9g8AC1S1kGWAUAThsHxoluBJXaj3BalDv56wWKmQ7GA5SbzBERpXtU0azaZpdXqaL6zf8MeYKD2irAm2HID8YSzZpt9kmzOFmZcCL7XqdT6Vq7cRzg4M4tCcA4BgBLACb9fLClimYw+XjkuwbbP/gjAgG4EgEFwzxM56SeWOymBF0wGSpP4u1A5kZ0wHWAOwgAAkNBmkwHqchkgdIngxHVpuLysoNGD8AILQWKmwPsN2l3eY53d/cpY8fP6X3P/2cfv7Tn8keBYAhqpgx/ouLBduoICGDOLMlgAwQgiQm9CiqxaxdCNrP7NmiixWzWzBv7NNmuyfLxma3T1tUzu5e0v3qiUkhsHAgNHrufeDxvGAvGQ6NvQSMG2JEwPIyeCldif3l7X6GvXOOYzwE+8bA2DccwIGKXPSmx9yCEUa2lAAOAh+NQceSa2LHKmwLdui1wKxBqpRcMP2T22U4NbVYoxQYtyA5wBve3kDtzzzJaGANb+OSD+bljMRksvsL2itUEYGxK/e4LuaUQWRQYmNzUsYC+MmS6OYzms5UMkEJBE/2Q34CiEOtEhp2vLI1rsUNXOjAE2MScFYqD5oUNgF7PiTFUP0IBjBUHJK5BH9rnUJCUkmWmIwXw49sD+4nwE8bG0A8yyjJpAQ27yswjM9/ToZTt/qahaQ6wTHuwUTfjRWuZNAxFh3ZPbbYEoCDwBEHdyAQD38395Fn6t2BORmlesh0p4RCBnBoDT34GdrVZBBHODNAdKCv5KcQt0CAjbG2yPZlELHaA3F9zF41DgTBF4Ts430DUwiMqw/At2wGH6NvjqeXn6OIYD5Lut/BeWwAOCxxStnPTTts7rl2Lu/0OAVAVn40ML5kwFBuQ+FJOmdlEeBI+0hgas1Dwx0WaCYAnuVHxdiTWqOQKj+2vnP5J/AP4GxnysMYJG+KkGu+osxSV3lSNdtQAlEcoO0tHHMiiWCP2DIE+l46z8BjeF6BwzRXNcOJJby9/ZNx1Li9LPuo7Yyp19QiyoBDzhBD8KfrwAx8EsW8gVE1PsqKaWplCc1HDQAO/rti4oju5jnPPvYtrVlOMjJGFtvhGIhDskVwXLKWSVgzsFuBoYhr4ywrRQZNvmy0SNxBD0kvFJ0APZL1V2wB48+qUKySeHEdIT/WpkNray1U4Essn9ZptX1Oq+d9Wm03bKfCFipPq7QC4xqYQ5xpylocebLe5UIsWWOwgA3BhtIjGBgADljawdl5mo6HTDhPwBIwHqWL+TRdzufp8nJhrGXQJw6KhK+E8+h2A8aSXdqyKGGfMogkvaS7+4f08dMXAk3wDABwoIUJz1c8VEi+z6jL4MOhnQDawU3A0jYa2vncmeQwF1iD8QjgkkW6urxMV2+uyJSHH8y7+b+rtIFvBf+XPkyPwFOAOATgUDsj+MiYu/XmOfWHY/qgn2/v0v/zp5/Sw+OSLWLgA8FPJUsIGcsw1zv6JvQpqGdNhGV/IoAj+9E5UWYfNl1qPnMXA0dmgavi0NoDAiS0xc30Ge2zwFdQAHvVwbrrOvFMqASeDenrGDgIBaBbU/yoYu9jMrB8xtozWWyg3K8URupcWx6ljMnG7RqlYuCItioXukjhCADhLFZ2FPU2Fw7MFOtUToK5zwH/Hq0LYVXh815MJumaAI6LdDmZ8d9jMNKBtc5bTfUdwGEAKdOnDWCcEpLmYJpfmJNBJdZDX4csjz4H7tdQZ/s5rMQ9gm9An8JiX9LP9HN0hhdrlvSsbV2PCsUElnIYIdVY+xAhOCkAh9bOgMjud7r+ls2k/aV+tPPAeoVz39bBrw5ADSCNpu2Qr1XAgbamHn9wOW78220VwbPuc0ZGDqwZC7rIwoHzu3n1OjPXAA7aCwI4PL7oMiVwB8+k+uMxvX/4N/9TuvzxEMBR79OuOHhcv2qr20jlOJzQA615gBPfjX58171ax/3/MQMHi4SCCNfx+LZ5k+wUGWqmguv5yssabtR2n7bXdK2uvzWGrnGX133Tyg6FPEEXgCOuoeyV7ccAQs0xxuCHhfxlnD/bX3ZmUn4x2oJ6Xuvv2r+bII4I+Mh6zy7UtXStr7fthWN2VRdpW+su2T9lX+s1zir+4FHKuUzXPAAvZ1krIATbh9kkNtpyWcK/yeIRbVv9vHGs9T7u1CuNBbW11Hft/GetFHOenLYutvs6vqSvWS9JUPv6lbNvOQ+Xc3HJyx8ZR062CIjUvGO9lLZVVMBRoOuKAxXVpN9C9iZfrE3Wfd3F0BLO9+XaXwHgiPSn9vhlsqTgFSDQ3xm8QBq0Qql+ynGtr9O1odqUR1QCbb8fbDJfy9dszuMAjuKUxvFGAIcctHqztm0uBqcq0Ey7YXGBiEwbLb/HYGItvrru1you38KNFipt89tlEDWOOPf1WI5t+Xq8ksNj33mNQX2N5aiNY9u9uxyz+vqvuVabfB6T9S6F/Zr5fM3zt33mlBHteoY2ZVzWqRSh5e//agAOtfkIzrGj32QcMYa4f+O6S2/VslAbS3OA5Ag1qxla90pApXetzaGz1gzeHsqD+jb+egAOPAsOTUj2WFSqeB/dLVQ2RqkuanIEXJ6aLVRWm5VVquNn9cSKeCTI2gAcTPrGA9wRAIfAG6JMtrXwXpwAcJASEm0FQD3bwsABAMfjgzFwPCzZf/cBlVZPj2lN+nNvjRKYqIwq11eHqjwcrT3Qy1YYMWpdIXyQkD4mFyYbCrp4MMAd5PKegw5CpXGRWwMC4N+cDQA85GDqgJ+DAwHgFFqo1HtfAA5DEysBgZ60BTPF152SWFmMaPMVTLLq1gLgAHhDzAcNH4F5GqtcQUsRL6dvtFDJ9Odi3xBQI/Rmt3FZ0rsLwIHDvqp4OQZW+lqARM9e2z/OETM8ESRWAmN5D+fFLrLizkIj12OBSXcqva2KHYwsKRR1TbySgnsCbRQ7Y586F2hEAZRGUE85Hn9W3jcCOFTY7BX1Apgw2O+AB1TrUsZCwMb3AFg3+rjc8y719vs0G4zS5XSafvP2Xbq+vEzz6ZTB53/600/py/19ul2t0vrlLG34zNB5vdRHUg3tLra79P3FZfr7H35Mf/jht+n3P/wmvblepKs3szSfzRkIf9ns0IsBG59zCz94vXpMy7u7tAZwYLnKdNzDyYTgAAIEEGTHM3lF0gsSC9ttur+5TQ+3twRyrFf+Xa80JHjAARyoerQ2EYO0WFzYz8UFafPxuYfHx/Tl5jNtEfQbwBsLADg84a39hmCkEkusekfiGFWVDnigLHrlcwRuGN0uMC9eGZ6BKf10hopOJM7x96CfZghugh3kYsFe5QB1oG9zTjr5PXZIsIAdAqC75dJYTNZopbJxghwkiEJrIwG8rLQ9jYYDJghY9b/fp9XjigCO1WpF9g18RgAOBOgxfrR70Q9YOIZTY4xA8pPgjom1VsGPAWfAdLFmYL4P1o3JJE3mcwI5wORBSudntDJZ0e5swSRCBpE9A5Lr5VO6/fwlfXj/Ib3/+X16/9N7Bv4QAEQLElSozudTsm8gyQGZIksCf3aOlzG2GTwngi2oMn1cPjERZMmeF9KFbwjgMBaOp+1zunuErVmnNVozgDJ4iHuM03g8SYPhgACSRkWZwApKMDjDEQEc5946pd9PkyHYNywxhOSMfpBQQqscttdx8BJlPps02+PGEGEwDagCVuIh6caE29b0ENbOE7qySY7Is+C1KigZQLKkPQA4o9GE+4SAD1Y/Yq4N1CH5w1wc/JGeVQJe8p51mulsgVGo8/2zDscobQFU1eRBFPMaQrWGkiXUH6rQ9spx7j3sy9JHTMEYU4AleM1JcuBjfj0EFY2tKlRY+WdXT0smxmxDx3YCoJOmQfK2EbuceFCrFQKswNYj2yRGASV4/ZxqNtwrJTlMA0NZ0sdaMoC+WmsCwBP2qlgGsD6QEVZXBwAHE7K4NnqWO8MKabDJwFJ8V7+zt07YUT4IinA2FSapycDRD8kQr9IFHkyWk6ImX0k20s/YCnbGxLIdgv3/XGdStort8hCWgSlZ6Y65wR54tkrhoCvZU52yq0BY8RuKDPt+AENHToH7uwomObtNPJPEQJPm2ABIaiviAbksR06Z7+0myLrilcBiOFI4qgR07bnNNzJ3xkZrCdrcJsn9K1PtmRe4MEu4I0jfQwxqzBu7X1AVoCu5Xs5ppd2d2T1vJ0YnXv5raTMmAIe1eLG9DsAb9oGAWgaa8FiWs9K0xapySyCBMwnGK4BGJbrsnrZH6Jl6cg+yznv5HGIetW8kA5n1x5ncXIVSdpU81HdyYjrsWbLRkOnlzG28BV/N1/OEZ2asK/vBoQVNUBEFu5lc0zgFvuIOCZWVkol85PE9z2V3NqZY3W02Ia+ygXnPzJYQwAFb4owPxlJkCc3mj4HhM3gjz4ex8qj1lun68DxKljiIOQM4MguDtdECqBIgDnzf2tDt6EvQbj8/p6fnfVqCfQNtzngufEorFCK0ATgCdzVUBJKMYB9DUhkMF2cvBiI9hz98ltIEwAm0mBsM0nQ0TIvZhD7h9dVlmsLnGfTtaIE2It66a/cMkMme4D74GABzQJyw3+4fl+nLl1u2H3lcLelDwJcQ8E/+MHS7ATjMh8P78EPB0AW/DGf0LRhp8BmAWAd9tmD79ptv0vfff0/2DbBwaG8B5AtALPxgaysGP2ZI9jOybwyGxcdNieO+e3gkUOPizVu2mbu5u0+/fPqcPn76xNZ5eA+tYgDegF8IlhGAOKibpF/cXqjlqiUGi/zkM1FwJGoAh/aZYkRtAA7tA/ytOHgdL4q+ip0dbdeZaTpsoRJjP92RAHsnmPFGAqbtGnUsKra71Nn7cI/xLo1EXwFwFHvaFXO21yM9v50Xi39hz5HHFve4veNsG/jV/DebQwefOQOjzrYRIKLkPX2r/S4N+700Gw3T1WyWrhcX6c18TkaOGdoJwkbDJ8GPAzisHYdY3hwglgspTcfTt5A/7Pre7DLY6oyVgs/merjE7ZtA1Rj7pe5V66UMWnWfGGcx+eQ50ZTxVyXp57otM3UGgECO3bhvpPkngNDb61GeyeRjTDoGmCxtlKQz6f+gtdQSumGT22exPRYLgELKK58jXBtXejnujeK+NX03Nob0NrsCKhIQ574mfBoA4owlzfcYGTicvc39MLFsyg9mDNeBuQLoah/Lpv3H/+3/nC5//Ju8JRu+WNioXXmC/HpHMruOqZ3SI419I2VQKYxaDxzTLa3j/v8BwCFAnR4lzkvbHMV4/MGcVDm3OD1tc9F1rxx/CeC9eK96DPXatV7X98bh+A8DwHGskjvLW4Q9KRZBxXA7ACqagwLeOMxdNOKsnXOoc3jJWR6dk68AcXzNXijP05Y4L7mfrr1Q29hOeaIaf93atJ0jIgAjP18z7V4AxwfgDbPDAi3Uch7HfEoW23wK+crxu7Hww3IuLicEt7XPddv+OuXDmJUvf4oeCmeE4BfEvdUmJ133q/2frs9FvV7vu2PPcuz6bftXz2Hv2dr+lQwcTcRPFMIC3mgqjdqI4d+NREJQJrVQtxmo6MhEJVILaJvAvkZ4agGl4Q4oo8LAcYgqliPPv0Ut5gGA+GxxHPUzdBn3IL78NX6vrrzImzdUKtX3bBPyY8Y73r/uxXfKQL5m3l+ziU8Z1C5Fe8qQfu2928bRtjm7Nmzbpq8VTZfi6TKcX7MGet6vUW7HlFnX+h5zproNjLR1MIS/MoCjsZ4BwNGGknyNkW/b010AjoN5zZaqg76p5aDVZlB03SIXvx6AQ7oE9+oEcOxB4Y/+u0i8PfP3/R6JMPycAHCsV2mN6udjAA4/ylugr1REHGPgiACOHIzx+UWLD2NpQAINNPaoTELwyRk4lmDgeEg3AnDcP6b71SrdrwDieEzrZwNwEKGgHoQMJnv7+rxA3smaSUokVwPNfC0cviXaXCOtc5GFgp7me1X3jCijvGw+eOS4g91doIDs7BegUG3TRDNe2+2MIAXdMIPpHlCI4A0HdsQDfXbbPPGoIEeufHH2DRzQdWg/0I9ePY3vWrDCyDsFMN2LgcPp6zMltwCoAqWIsjwceuLyCMBh69BkwzoJ4KB/VugOVT1IX6khAxWA4+DgVAREgRlzvEuVU9b9vrae4/PP+JJnanu7H0NsZGXRQczEpbC7SGashYrd219z0VJQUjIl8MaegA9re+AhL6u0Zj+NHduenKM6dp/SIJ0xuPZmsUjfvblOi+mUe/327j799P492TfuwPTwcpa2DOSYzhulczJ3jF/O0g/X79K//v0f04+/+T798P036fLNPC0urd83Anj7NQAcO4PjuKACeAAQxna5TNvVmkE76BUwNYymkzQaW1KZMsWKeQNv7DfbdPvlS7r9cmMMHk9r6zPv9P5IahPA4f3AwW6Adh8XF5dpvrggEA6JF1Q13t/fpy+3Xzg3CG4jaA6mDtkV23NWQW3j8OQZKqA2VrGKQBrpxj0xxZYp+KzPPclgnRIYjBvGvGHJ04Tkz3CQ+uNhWlxepTfv3qXRdEpABILkyK8ZrTQatu/TC2nNQZ27YduZp+VjWhHAsWHS1YJqNhesKs8Vxs5UBDYNAAWQvOD2AIAD1ZsrgvgYSERbC+/hzgJoJDbAdDGbpsEIwI0xxwuGFDAvgVVjNBmnMUAe4zGTLbIr0Dt4Dc80WSwM9NHvs83J8xbAwSUBOADDGPvTni29Hm8f0qcPn9IvP79PHz98TJ8/fE6jwTCNSC9efgDeGA7QZgaJzWdncrBWNUPv04w1RFIFzBsPj6u0zNW6L2yZYuAN0LI/pyVk4nFp7BtIfIDtgzTl9iO7p3YbDDQrUU1hsS2K19i6BXKFtikCbwDAAfDGeJTGmDOymhTmDTLPDIa5CtwqqZ01KO950xes0kPFMdt7ADRg2sC+42w/brPBtGFVHQpIe+UhWZZQ8TtiwpuxcYI4vJ1KAHA0mbSKPDnErGIvaIQGKFN6DjEdqG7cpy1Hw1V/QfnsgPbhUXUuzHsyFDdke62EpQIzApjkm5qx1OcLq0FhP+Bks9UQguVPTLRZwriAJYwRw9insB6N91C5vDEafCabQgCR4AjqrUO6c1xDgXxS2TMYDuYPb8vAlkqHAA4xo+HzeC5jpsG9zYbk9i1gznG5UEW+MTVBz8GX3OdKIMq5U5oTwHEOEIIF9cFwQQaPAFo1e1SS2BnoyAUNzBICWXLjlEok2uj42er4Yi0XDAiANk2cP+jY2EJFY25UEDflsvgU3h8i+AV2JmnSIzeqlP2zsgtqtcU74HIhBmM6wVuAhDYBxUq4D6DKfAp/AEiwGtUcPNkZ8/mcijwGj2MrDYIXvHWBORfcUwY4gd/YhM5qz5nIl+S9saoV9te6xcoeiSNnwxEognvqLNEHIIBD7RBCC1yCDIIff3C2pa8mZhJU+FobC/yIDYQJO9+P2neQJfqjPof6jmRfvnT2Vx3IImBNBGtENsH4usWwbC9YO6HolAUAR5Br7cnofuqZ41mj4Z5mPegAXn/TJcaa8ehYG4A5WT9WCQZdm3NCILGxV1l1t9p1bLOeo37NQCLzhQmGd//XWHEKUxP1QEgS1qF3rUU85zBpSbCGMTwAECF5wWuw3bDbAFiutzsDcGw2bP8RARyw5WxjAma4COp3ACRs8mhkAFbYZTw/gKTnL3u2EgSwAyCOcd/YstBO5XIxS9dvrtJ8BvDFkDr3GYwbAHA8g+ECflZiWzb8AAxBAEevl5arp3R3d5/uHh7S/eMjwRsG4DCdr3MpfmexxQYgPzvMkmFsPssMHABuoFUL/Fac1TCW7777Lv3www/OYvZUWq0ATIK2M8tl3hsAnw7R/o0+hrWUw7rhd4BkvtzcsjXi/OIynfUGfAb4/z/9/HPq9YfU8Suwl8EHhXbYv5B1pNQGqL1mYRJSax/ttzoOK9k33213YAu5P73VSVcM92tifGqhgmvVLVReF6e13VMAHM0k2mtimDWAQ3NT9kN2ThrxaH3OTGs5f3aP+xDAUa7RnhArc1lssYAgWYcmA4c3Y6MlI2bnawPJYk0BzBj1e2TdIIjj4iJdQ7bRShAtJR3AQSAHWBwIEjXQaATP5Xvy0c33iO2w9GzSZVmfxiILgT2qwgt+FjoLesPnV+A8AfIyMM2LIizhLXkoORzqeAd7xDXLc2s3cBfJwOUCcNCueSs3tSvLYMegxxX7WD9ZEUHW3wKx+74xPewxAN6yrDvBIB7fa3hFIeFrNkJtVUzuzGcVo9QZAcU1gEOpRpxJ1H4P34H9xppp4lgGFEAcucA5g19T+k//u/8lXf3+b7NJjHHZ2k42ZdLejXqjZiRoi6W3vRZt5sE1W2JX8Rr1eON7jbHFsb4SwFHfp8yHn5zagpqNSYucRPbhrmt2jbttzg/mKNyzTV8du2eb3o/6p77XyfG3Ajjcr/FzpYYbx2rreAjcqAtR6zlsk50I4qjzjIe6tZZyPnHWPa+Zn9cycfyl+6FthG3r0C2vZZ8eyJMXuhUG7CY4RDrOjkc12LicoQ7WxRnajo3T3msCOGp5a1uvNj+/nqOsiYMtkH7V30U2LOb6awE4mnpIz3yIS2i1Z+HBXvPcbbLSdt2oN7t0cq0/u+SwvlZTJ38FA0e7Pm1OmC5eH2wj8qtLSRwISadAHz5q3DgSylo4TymXUxPdJaBdAA6MMs7DrwngqJ85jjVvWjl+Lai27DBWSLxTBsuuLcLB2jE+VGxta9y1KaKcdAn7a8ZXG6E2o3TMaB9T8MeUetdztT1L/Rynnkvvd8l9fMYuJ+WU4Tq2LqfeO+mIVIqzbY3KuC3J2vjzKwI4cu2N9oICteEQ0sag06Y/4r7E+GvQRnSAjslgbIJxyoho37TJULxHppT8Z26hUuv3LgAHwRsAbuinAeCwCiqr2tkeMnC8CsBhZPyZKt4DdacAHCXRZYE9nsc88GGBOQA4tulps3QAByqU0ELlKd0+PBqA4w4MHA/pbrlMdwR4LJ2BwypqVT3L4CICsF5FZ+wWzlAAPe2Vntnj9cXP+5+T3S4Rkr1i8C1wwmR4OIjjfe01yaOST3y9RhHzu+WmchTb5I7vBWQwRypn1auDM4CD03II5lA1ZKPStKqQVZ9uS06Wim8lKCN7mPqTMlgLG31W2r5YUNyCErnNiQfqLXHgNM4O3ohqqd7/pwAcmoe4XzRfuK4OXbVj3/TDutKELTKBAx6rDKkFfM2dNFQHeZcLA3GIQq70cddVxcCRY0oO5jAAh6+UQELOwFH0uYL24Un8swBvCMBhe84q8EBzyl7Hz88poef183Man/fTpD9I7y6v0lvQMSPJ3uunzXrDirzPt7fp9uEh3aLNycsZE95YewTXpr1emg+G6WoyTT9+8136l7/7Q/rh22/St+/epMXlLM0vp2zBg9nZr3G/vbXt8ATh8uE+3d/cpB2qBBmUNmDBaDozAMdkwmAP22qQznuX9mijsd6kz58+pZvPXwhgAOX3EMAI9vRGNeE2rZ48mL3fkbYaoI2Li6s0XyxYEYw5WS6f0v39HVuoDEeDNCf7BoLmBuBgUD0CjSjPqvQXAweABzsyF+WEkgfPePBz2l1WPyPohaRpBnGAlrpP9oXhZMy2KW+++TaDHEgH/vKSBuzXfp7222fq87R/JoADbWfWDuAwAIRVZjKg1kMFvpJcRhMvHdfvAyjTo/rC8wDAkSu5dlgj9DwHTTZsizG6zBbGCoJKTFRwng8GqT+09llsLeJtQPAeKkatBzva15xZy5XZLI3ncz4/5gKVvhvYHwCDnlYGzHH2JzCC3Hy+SR/ef0w///Rzuvtykx7u7tN0Mk3o/a4WMOhJb8FDBJQtAWTJrLM0ctYMJmj2L0wArVZP6WEJyvVNekK1Mbr6IDEPxpbnHVk38INqWbRYIbvIEMCUaQZwZNC5J80aAWRMlgeAEYwe9HoEL6Gidzqy1ikzMJWgFz3AG2wn4/OIVhZI6pDdo29BXPScd3YFUqijMhoy4P+pNUxOrCsp5EA3YyCw4KrJnQFu8BpbnkEf5B7nQdc5yMMCtQB4eJsND3KrpZdABdRXbp9EjUzLRv3r+ikDUZxZoMPeHmjcnAj02IU7EqYHHbjoyWglY6OuN5uvPsQ1GMYSmHQR1P6oAhga6ZE5E5BR6BoAxjabdU5qxrYOllAvie6cqGsZI5P6DuBogjhKPCADKlwPKdhtoC4kAFGJaT4e5d/BvmR5cHtgLWCM7h7/UYa9/V32VQQM2BsYKFNcux7M7V5YHWvtEvJeAIOFWro4u5hsnypls92Kvovvl+zbwFb24Cu6cKgNmgKuIVmitgv6OzPAOagiAAAgAElEQVTHBOp1gVNUxVSfDcp5XZW6nt7zBLTkptiAEhyMcmrMTAZ4wWfNQwxOpUBdvtZaO64f/zNafAZl5VaaQ9OoDJOPk89NAFUEMIxhPtSOSG0zzNeiH+IMHFhbgF4M2OwgB43A4xomgfLTxJRWWnFEdjMDsBj7keQw+nEAUKL6n8xUEbwhnRFe0zNyzcIUUq7JpqQ4ibFGKMklgIHOh5A7a6xjf9r2WZ4rfcyTgqSEDyAb7c2o68uZ1NjIBK7l3iGa3FviqO1PFS9q6CgfYx3TODgLi/1Nn1fyjb5i3hxmszMjn8lD/afsx8JORHCQA9AATICuI7OPt8WJ+4ey5mA0OwM7zXOQnwJgbSp7xdUaQdVU1hMADrQhwftskQX77ACO1QZnxue0go8HAAcZONZk4HgC8xd0YWgpya0VZIAV4/BZBj22USEQEIxdBHDsDbwBcEevR4AHWTjmUwI4FnNr1wafabMW0OU59ftDtuiDz4NqeIyVrUX6fQeNPqbb+weCOACUxA/tL1qkwZ/zsyPAHABxsIp+t0uLi0WaoSWdtyQCCBV+AO6DaYbv8O2336bf/va3xg7nwGWsGVlVttv08PCQmZ8ygAM+Rt8YcaA30cINR+fPX27IqDEcjdNkukizxUX6088/p3/605/SHgwhLy+ca4BoLMlsLBxs4ekJa6y0bAqKPiJIs46hRXlnyyUH4kWbxD0agFgNGZSsVQnUGLOJ93DIQ07QQ/PiOfSnK354sHn4giXQ6mdqixfV+7oAOOzKNgTZFiWnlFAsbVbiOOya1Sm2ESMoAA+bs4wZ8Huahu+KWZezrT2r/i0GDurhHD+I4/DrerDn5cV8cpw2wMKxmIzTu8tLnjUvppM0h20ggAMtAI2Fw1pxGJtDq+4VcDQwIWEsmvtsr21W7Xl98jisCrwRZUr+u+mo0haKbIWSt/y4brOrpLfuR/xYWy6gAnAoXiN/rTBwuN/WZjN931E3g4UNoDK2WdwQVEbbiFaWaHOmGICzq2qu2LaIhSRl/Q5l1dn//DPEgAYfC5/HOQdnMJ7FtCYucwbgsHaTBszxVo0uVWLqQVwgs+P4plAc5z/77//X9OYPf9daJd+2NyWXei8+06ljR1v8+XDfVaCQVwA4tAbtuqS8msf6CgBHV37AtUouH2kbf0Pmc2VQ+eTxazefotaBbfMev9GmI19zvy77ccxvar1uWK9yzaglpJej/x2Y6ELrlLYcRtcaR3351wA4yvCbgJs4P1GOTq1H29qceq0hPyeE+mvsasNey2fOjOOHwA3tqzq+2/AtVcRR6WkCfKs/7WM9BHDE56/HXMtj1/REmxTXLp+rGyQHzsRR2fzafh/TM7VuozzWADezFq5rm+fd+swSr3dsD57SeXq/6/qndHKXfLetZS0n0pUNBg4trm1Ys2TZlW0tAD9EDbWDN7zionIKuhR0fIC2gbctaHPsxXmMRrFLYR8TnlpAzUEqfX4UAGoTfh4QhHwLDBzlAF4UbVzM2sE8Nm57r/m8rYnhVwA44jwcKpLisDfWzUrfsjPVpoxb56bFeTimfE9do824HjMAXUb11KbtMtiv3axtBuSYoTjlNDSNqyn2165BlxE4NQevef/UuNvWpt0IttBQvXjYJwRGj+3hY3JQnkUwiQq9F6rF6n1bK+5an9Vr0wXgaJOJxl7Ix7mOmc/t8YrBjofr8q3S1+s/GABHQgD5OaX9Nu0yA0cBcCDxgypttFFBFQ8TWkiggXoWPXaRlPAWKqgwzSUmapYRetorGKpAJ5NCA0PWt/2Qqt1DjFp7ATjWAHCskVQzAMc9qPPBwPHwkL7cPaYvBHCAAWDZCuAowWxwxweXKAI4PJhQynn9UJ+zTBHAcRhshPyZjLoE5MCFVZ02SI99nhAsj1finmQ2SIn5COBoOogH+0F921Q97OO2ziNi37BrgPlC1NMlkGu0nIWLwceWbZnpOq2nHdKtP6No+0WLmXVAaG1iKQjvv+qMF6jOYkCywcChakuBOEKwJ28ue47su/t9TKeposjsNOfJy7+oJ/MaedQ2AjgqANmh696iEyQf4S0m5BU7y0G0RrrGPi2/z29kATSbT3sbz+DVPkzaqC+yVe/zUwr0OJsG29UoMKLwnT4YxsSaW33Hdx5gFAyuQGiwv593KLtMi9EkLcZTC6jN5wxaYx7X6y1bFwFMdYs2Ro/L9Izqfmtik/pn52nW76fr2Tz9R+++TT9+9336m+9/SN++u05v31ym6WKcJrORZ3H3zsABcMAZASTbzVN6vDcAB/59tt+zSpd06xNjeQAjBlkk0NaDAIQ9wRvPT+v06ZeP6fPnT2wjAh2A3t6QXywZARzrJ1adI4gF8MZsPk8XF2DfmNHvROAL7VMeACK5vycbwuUbMHRY1aMdsI0qOwOOnM7WqPKtWpIMHBsEzlQFZaAL/qEOEMDJtMQ56KuHQ1ZC9oZD0GsQwDGeTdPFm2sycKClChNQqCRlyxP0mj8nQANzBT2/Q6WnAzieVo9W3f+8ywAOJOkxGQzkkXrbEnb4A0AIAm5YZwTxCN5AL+UNqHgRSD0vAA7I6TmqMhdsgWIAjgEBHNT5qOokA8eEiREkhldPAHBgXawyfjqbp/FsltAaB1WpSHCB3hsAjg0BHE98LlWgPt4/pE+/fEoffkb7lF/S8uGRQI/5dMa1AQU6qmgZFCTzCiTS2Pm4P14S53c4HBMwhOVAH3dU6j6unsiuwWQPEjEAd2x3TAg9rNbpAXTsT2v2ssc1wL4xmYBJZkxQCCu0ZQawxLlFg3SxsbWACQXgjVF/kGbjYZoRvDHmD9k3MGd4Bs4jwBvGjsG9WzohlDYRDt4gu4OzZGCv2HMCBDLMDDQ4SxlbloNCyLKA361dhgE+AN4o9NCsIHela7KP9wDecHC56y3pXNlx6rRsH90GhNZVUJbFh82Fd519p2stnL+rNwIgmPqeKJGS7K4DamZLnWWD1zCbo6+J1UAMFLGKR3TV8oXIqLA32d1u1plRQ20vCOp0oyswiU2ptSmAXLK9TUz0O+Ci1/f1YisVG6P8AGMsU5sIMwtkwQDYwQGb2OeaKzFwyIhmlgFVXIaKeUvEmH9gwFoDqFnMwtoAUJYyrbn68xYAB4TEqlSNnpxaRrIkuVJA2gE4At8UP9MXGN8P65mRv9CkOqd40stMvjPBqD2It75iiwJvn8SxOaK3mUfPRrOAMfMHnO2CPoaAEmJraZ4qKHMhySLmjeIrOXiTFcXal2IskAx7MsiDldk/Ca1RzB0JsaLQgsYxyxmwaoCkIvuZ3cTXGokdY9UQgMOZLgJIgGAkgaQcbMMKRN8H0gFkAnK2K7HMsJLZ/RckjqHnlFRqJNh8fil73q6DplOMNJKXUAmsPWrgDU9y7ZEoNB1mwB1LuOnsqFZQdj4plWx8RrrlzibjLGDwRfhdJBEVp3K9mmVbjl5I7GUAh8s9bGmDocmFoi0uJJdPWqoNVB5zLR6x8uEUkLepoJC69EC1Arba2yZOYgSyzWVgHAAoDDCI6m4k17F29qck/GhvAQ7Oe6tU/EfyizpOHuMTMd5DsAaZvwqAg6wcaG22wXkVQA0wcWxor9HmAzYdrVVWmzX/DZsO283zhxhmfM9k5qLeeRr0z9lKjmYN7fNe9gneoxg4CODoo13bIM2n4/TmzWVaLGZpNp3QT3laWXs4zBf9DLQXYcuStfkP2H/n5wSCAjgK8AZ+0Lqv38d+AMAOrBs4s5t+oH8GQB78u90zgcf4MfF6YesUAEQAkMWf4bCfrq+v07t378hCBn/o8fGR4EI8K/YkfFuAPrDO2IMAU+H+PTJsQM+f0+fFWG7v79kiBT7+dL5Il1dv0vuPH9Off35PUMxmt08A0AA4g7km01yxqAbkz2q8tEboihGaPNqBWAAO23N+vvONoJYQXfFqk+PmuV3/1mlLeysmLGy85XvH4oeHfslhjDCOI46njrkWG1TfuxReyAdQXFrnRhuH4k/NU2zUKfqcPitLJ+c1VjNnfeP7uwBD5OuG2Li3UGkAOHTRDCSrDTUKbHZpDEDUcJjeXl5YscB8mhZg7UObQgA3ztDGyNtyQA8L3BqYtGgXKgBH9EGxnMbw5jEef6aYLLMpdIYkl7+8Ru580wcO9PUWvwm+Dafe9F0bKKDcL9jrrEEL9sbiGLba2g9iMi3tvQogWLYzs1w5WI2sQNB9bH+FVljWWs6Y18x/YVzHfTr8G6APvV7ku8Q2i+xEiIfHhuBfuX0lcyZAHPIRHdCHAhW1sbP3DcBBUI4zjUb2DSsN8Uhh8AH/83/7778awGFL3NyjbesU9/Vrcg/1NU28Dq8sX63WTafukeXwKwAc7dcscfj4jK25AeyBI8nsNv3ads1az8U1aJvnOO6u3/W9tnFL/g5186FObzxDC4DDwGx2pWgHYixWZ8lYKNA4b+pQGQYU5UXjtb9L+5SYZ1TcSXq/eV7R2Ar7RuO5ctywSsyHi7StkYbbJZttrx+7Tr0edk5vzu0xmdKZ2dV0Ds6XM7qXBx8hJ2jYwhz79vNTVr9NgKmPMG/nco12AEct31EeXzM/HonI05XPKt4urOTHneVd59gW+WrOZ8hV5M8eviZfqDnWJnhD1437IL7Wtj/LWIof0KV7y57jtzwccFi4UB65vtLxSH6RXbsmWUgb+Am7XguAQ5U7xTDzg4fSXSFwvYIi0/XYIbzcuAlWOOYoHlNGxzfQIXCjTTjbhLRLCURFFhOw+aCe+4a2zBCdFKsGoeMSgiV1MCAKVFSYtaAdOtXBSXVwSf19c+JCcKrSrvU124Te5l3aLKvODN6oHYRTSqHr4HIgZh2bvk151weZWlHFa7c6NC03b5ubY/c+Nv4updGmWNocg2PP17bmp9agHuspJ+01z1bPzV/i4DTWrRU41vQ92+alHuvBnvfgQv6cAo4hAM19EAAc7UH2QxXfdHi8osn1RNPpaa9SaHOr2w1Jsw+GkgKNoH44pinoYPOrAF3pI94ln1+jL2v9fJKBI7ZQ2W3Sbre2qnVn4CALx9M2bdcG4ECwCVXqpLtHv1wCOFZWSS4AhyfD8LxISMUWKhHEgcpeBKQieKMwcFgVQ3TgWFWKqqLdNgnAAXaNBzBwLFds2XDzcH8SwMFEqiceEPhCMLrM/Yv1bxd40sohMnNFY36r12v9hnXLutwT8XLCPUptToEHv4vcBmkLyfhSgXMIPLQ9aI5GrhvxX7U/rQWFPY5VQ4dkD2zls/qml4CQqKTtCO9/NF4PYiBorXYNkYEDz6NKifxVRZK94taCbAWlviOQBAmCQpFttNuewGKlslWrGrOHPaQAUyXIzE84Q5UnifxwfmBflfk8M7YBVH9bEsL7tQe67iYZUQ5vlanJiZMyXbmYnBvfmAnsjynXqFsO7bjltBiIy8hn0bXS/DugQzJLCbWgEVk/OA35u6jdlQPOmcu5qDMDb+g1n19rXZII4DhHf2C0ytjv0/XiMr1ZXJB5A4lltLFABQ96jT+u1uluuUr3jyu2nuAdIQtIkJ+dpcVwmL5/8yb9yz/8Tfr9979Jv337Lr19c5XeXF2k4WSQBqM+wQaUgQ1AGC+phxg1AsBon3J/lx5ub5gAQBAIrTYABhAwgEkUfH6941jBKQHABoALH9//QhYOUG1jrgHSQIAaMgEAxxMAHF5JjipGATgA9ID9QRL2/v4hPT4+kGZ6Np+lq7dvGMzG79rzbI0i9g9n4LCEnrFuMMkBUAmAHPRLIW3eeqhneu/ZKaAR1Gf/cfRgn07SYDRKe1QugZFhNk8XV1fp8u1bJtmZUHWGrDES/efnZF8A3fcLdCfBeE8ENqyfHnMyQewbltx9cZCJBfSYIHh5YcIfTB2WNHsmeAPzQfruDOAAlfkWCAUG4QDgmALA4cATtEEBeKM/wjqPyCAivQe7ghYq+AN9Mp8v2EIF392fvVC+COBw8MZ2/USADkA1AHPc39ylX/78S/rw/kP69P4jbRMSHaiAXcznxlwxAmABiWwDgssOsCp4/5IGwxF/SLmfzlk5ukSyZ70m9ToTQs/PafWM1ikA/ADAAQaoNZ8bsg7gCcAbkBm0bhkOAEhqJgtyNZr7QahExzYFA8dogGreIVk35pNxmk8nDuBAK5ghEzBkPQKDCIPSPY4LSRRudgc/KIGvRAY+D3s7AbMJGEkmRstOgAael8FVp9yU/nAFBYp0sSKY0jlP57zewJKm7tOINho6i3pN1YSVvZGPKV3Ms1k8r0aAHeeu5XzXkXyJdrj2f7Ev8VrQwI7jaBZD1L4mj3AkAWq2bijBE5sDPLOSyvCHsK6sNMQ+RPJq49XpTDpDB4WAMXEehWoX40TwGqrfEqT2niqvrae4JZ4JAvE/fGZ/RiYyIZduP8WAodB6CdKL4prIG0tQuS3TGjVsk9si7R8xfjSrgFSN2qy6zTKSwUCW8HZjlplLlJCjrLh/c+jLNIOuevZGfMOZLGz8sIs2V9TVAmfTvqowxEESLcF8/6JQkgXAEYQuy7TPuRjfark0Jgtvm2Wo2nywsv1kDFjWeszWR61evE+MHAqHwtYt3g4reXkLAUvcVyyMY2LhEPOMYlHFj90ploJ9ZJ5XKDJyfyYESH1zFT3rflVmnXKAGYFEalfILM25sf70e5mhKsphnOMCEvAq38iAVTYFs8T4nhL+pnMEkjlzdiEHGDlgRuxycY/JxluiqtkeEr6Hytbrs6aieFJb2fcn+A7wRLQe0pm0CeCoW0pkexJA2lG+6t/bwBCSsWIDDUhHncZnKy0PBA6OZ33qUXeITW+ZriFwA/4NfwdAzBN+nlyjDqMPHxlsgqzFSnfFzqJuC7YUY9V6kkXDGTiQZAQrBFqTADgA+w3QhrFwPBMsgdcA7gBYAt/F59leiSyAhYEEvpGxqLxYCxL4L6aUUw++SnohAwfanaH9GkAcYOqA/b66XKQLMLTNpwSZgCWMz59SmoxnBGbA58E40DYFIBTASfE3/Il7ADgeH4z9yhmw8MxkVfProCIUPwJwQAbhpwGoiXFjHQDggL+KP/AfwBYHYDLGNp1MCNjAeR6ADuyLu7s7Z4vaGfMIWqg4yxfan0DGwUyHtirLpxVjApjTyXSeLq+v05ebu/Th02e2I8SZYPO8J4AGjCKYb+p7/ljrB7aucZsi1s7WOGxuy2C6Rm3gFGMtZyvb69GOa0/oul1xK7xeSuL8pBaSurTxfmpri6/F1w72YQBFyQZF37Bht1rjxOV8bz6Rg+2yj2Tvy1ZHvyDe78AWBRaOhp2H7QwsoVV3IbbobF63+GlWqez6rAZw2DuNM20cEy4LfYJzywB7rt9Lby4W6fryIr1ZzNMV/FewLvbO0xBADgA4AMIDYSFZI70oyPduK4DDIgSNGI2pKHummnm3La6ouYLtMn3ozwQEcxG4Ak4NSdgc16uzrT4GO8s1RyE9br5LmT+e98VMVfmQeD2COgzwKMww9p6BGcm2C10YfFTsH2t7VWQq5k7iMyqu0CVnLOohCNL+sDVcYENh6xv6OWjXB98WjJAGXu33rG0f7JDObpndl+vovo/7enhAADiu/vB32afS/HTZycPYi8lyVxIx7tv696hr4nw0YrkhQX0wpkay0N7t0iuNa/4VAA75Ixms3jJR2gP21mkAx2vG3RbfbpOhNn3dpn/ruY//rte4fsSu6+XXfV3KmKM+dr2R/d9mG0XtG+UkJY+5mCAP1HWjWs3lHCd8zabPWdajPZcRn8/uV17JzyTbZpN+AGDq2s/H1lZ3OWbPuvZh217g2O2G+e+Dz9EW1XGCEh+252+uSS1T7T5BrQGawLTmHGufKp7QrUGi3Df31ZGZEVhI+88/WsuFnT3aARxt+82eu9g9nf1N8TTHE/X84UibcZQs4/FMWH0p29AWndeufQ/XWEUZKmBxUWkMPsp+MbldQI6SUzh8hjIpGcBhxt9j+iHZ42qyBenWNVElGSIH9jUbrV7U+qBW/7u+ZlSMxxydLmVwyjjhmqcAHPkZQmKNB8tQiUSnMATh4nPUz1CPNb/viRd7vwpOheqNA2MRDqP15q0VrcYVnQ7bY3IqLMAWN/6x3+uNdtJQhS8cG2stB6fWsU2hdxnwOOZ6k7/mvl3Go1uBNZ2k1yj3NrmX3NTrccpgdc3dqe+1vX/K2dF3uta2HC7kTDQktNUROLX2zfV0TzsDN0pVHD6XD95eLdZ0ftqRdm1rUdNKSY/ENWo8WZs+b3W0Q4bCL5ABHLnCszhMGR2asVxFb9Tr1yaf8bVTchLf/2oAxx5Jr9cCOIx9Y4P+7qgkR3sFt5xGGlES+FqH3Efd6dkF4BBwQ1WgoqGUqZQtMwaOTdpsVmTgIIBj6QCOxwe2bfh8Zz9onwI2gIf1Mm22GwZILZEhAIezbzCepkBEjr+yotyw/e44hiAH5/gEgCPrcF/gnJCgMISEC97PgVuv8IhyGEEcVPpySg+TF6yM0x+9Hf/ObVKK/4BLKmApJ18OUQ5oHJbw5eAL1w5U/hX7RvYDYiLEoBd5iPsXT9w5DTMBp4E2viQbCqMBgwpKoXgASTJf9onvLw+yRxYOOXnZtmotJQVcWq8idSYF6h9PKmppzCFsKgwlQ5ra0kVIHw/VN8Vt9uLjECjUszC3lV8XYMNe87yTA1rCXXW2RkRLDBwFy2Gj1jiY8zXAxz4c5hBcOUMwe/ucert96gOA0eulcX+QrlBpN18ktKNATAb0zAikv6B/99Mmfbl7IJBj9bTJvWp7+xcCOK7G4/TDu3fpH/7F36ff/eY36d3FVbq+ukxXV4vUH6IdBJJMCN7t0gtARc8vBH8AeLB8vEvL+/uENiqQu9FgSMYNgAHOkNAms0KPQJPdepvOdi8cN5L+q4dl+vThQ/ry+QufHQHpMRgg+n36iAAIPLHFgQXNAN5AoBtADgTDRUP9cH/P58W/0T7l6voqzRZzJsVluwiacHp8JOnYigQylPbUlUrm4m8F1Kw/87m1A3AAB8AbSJoBxDAAA8N0SkYKMHLgb4AjZhcXaXF15etpAA7IJdcGCQ7cA/oPAAgE2h+Xabtekc1Ee0BJCtJzg0J3g/ZZAJo4gCO98HoG4LDKaYD6wL5hz2r7wypfd0yGIbg/xbzMvIUKwBPDQeqhmtPZHwDkYFIVABoEDtFX/vyc1PmY++F4wvYgANWsN2ZrAMwAeON5bWDD3WZLto2bTzfplz+/T18+fk63N3eUXVAqTyfjNEVrHQBQhkjEKHcgNh6rpsako8IU1Ob4G+uBpAoTPdttWm6Q9NkQyLHEPf13sXNAbgCGmM/B2DKlzKBFD4KP0afB77KDlkuGwtllAAcC02ifIuYNtk8BqwcSRGiLw0SOyYkBOM6NdcX5yAvYwYM6Aq+CrQHAH809+ogPhmzzMhiMMtMGkytMdAcGqQzgcPYol1W1B1Dgx1o62jMpwatocZvfIvmrgRFN2xrhFjLHJVgmOxv/jr9nfY058oSiHeHsP9vtBdxoQR47N8bzV7EbLi8hsqEKKPNTLHEkAJcBc1ApbcBEVjc6M4ZYerIl8YSsgBoMzDioWSAO+R4WEC+MlNnfUJDRWx2R3cALGEpSucnaKFuN9VSC6ti5rPZHba72mR3TcgulYkyWqREbIHCoF+QY4BHrBaK2HeXMXcANnKvge8WzIddL7avcbxOIgGMQ+EhMDX4mt/s50LMKgh/MgyrAsxfi3qP7DQLS5qBYW2Aq0CmTWcU2bzqT/6ZzQmb3tPk04Ja1/BJiqCSd6mRa2SsmM/JjxbIR5tTBvNqH0X+hwvRkUg0wUsg0nhc17Y4AyrrPYjHG1EIABxLunuRnop/JIlt7Bh8doGbsLk1QSdQbNQMHZLyRuA2MK9yfbPfh+xvAVLGvBNCI2j9JT+v8EufFZNlAdPF8w7moinnKgjVm1gGz0kBoTVESntF/zlq15Qwiv7R55cP71K84nCknumOykM9z5q0AHIhtav2wEMwKxUTbX3Qb2VW8RY4VUBXGmdhywPada2k8v4PRNI91TL62I5mBY2ssGmwlIAAHWdUMrAEgJtp44Ac+KoAdNYCD7Xqe8f2S/CdLRb9H/QafGMBY+sYJDBxo8yAAxyCN4ZP2rQXadDxMlxezdHExT5eL+SGAYzKl3QXIBAURq5WDScDShr2x2/nZ9pFyxuIHsJUBwMEzuoAxBuDgGuyfnU3mnD4PwBxkzgTDBxk40FqvT3Apft5ev0mXFxcEd8D/AtAQoAgxcmD9oHNsDqyFigAcM/j/wxHnGwCOu/t7MuBdXF4ZiJsMfI8EuKKVynr7TGY+ATgA3ICvSAgY/E4XAbVQifGzbD888S87xrYx4cxrx1T3QKqENtV/pdtrWcrnSE/uR7ul33Vmi2wUbfG2tv0o3yzGqrr8l9rueH10SLTYfnQP0m9no4vnxVpn1eOSLq3P0LyGVXtkYALvFVp8yA7Z/QrDpdC7SnUx2e7ME3ZuFUjM1kpAsDzfACH7OQPnSwCmLmaTdDmbEcjxZj5jG5Xp0AFTODPgup7MJ3ODwBsO5ogMHGUMNp2MKTigKK9lB/Nu9GEkU4XxSz5GiQtY2F7smNBvBRiXdVy1KNm+eRugLHt+WXxPLI0H/k9tI9Al2P1NtQ8zTH6oXMaZz9mwBOTQvxkvc5ZCyWqbLx9lus135JwjHuF/XGKK7ZRciF3O2eIMxOHnHrZWKS1y2GFUcQ3XDbyDAziu//gvfjUAR5yDYzHZqHNqv7neizGa9Fqd0rjGXwjgKOPPCJhWd6Kpt14H4Ij6Le+X6upt8lJ/tm0+utbgQHeGuFrXGPIeC5nefP0KOFCu38Y8oBxsidPaubAw8lnRWjlH4v1S4CndWHIEDVaFg2LUwjBsz8b/z/agARjOxW4h1xUAZF17uG19jsl8q/AcW/OqGCN+lHrK93T8vSlXLSiDsqAFpNcC4GFPwQgAACAASURBVMjXDp8/Nv4uWfUhOqjyMEdV29d4j9qmHJ2/qujP1tzAPZITnqsrAMexcRe4YhO4wGv71Gqeiq0/HKWesS6AEWi5S2Zoz6oijdfIUL1nZTf5esgtlrWxbxxiJst+OZC9A8YWvziu8+nTh5f8UHbuyxfnovpGrPOK0elq/t4EcDQeqGNGuhY2frd28tqUaRRC/S4EcLzH1yiDqFAOABwhCBONZKz6kOI0BKodMpvK1DZaPb6modKiB+cjG4S/DsBxau4b88zKOhtLrQzanMq2Z2gT+Pq1Wky+du3qTdrltJy6bq3gmgq7pbqoGngcx6l7dTkCcf67ZN4UQhMB2ea0HVeg3Qjbr1FkX7u+XfNybL7q9W2bl7a1y6+JMtG3Uz3H0jVKmoo6Ou7bWhbqNYj6J4I48HqbTsrz1gbgaEU/HwI4NKb6edrm8pjBbpMTvfYapyl+5tcEcCDgs34yKnskJVXdyupP9e/moUzORWmVwsO1M3DooB3/rgEcFvw1qu7n503abB3AsXpkkOt+tfK2DfcFwMEWKo/pEe1ekMAkWKAEvpBoAemC8beWwIfFgFD9iIoAT2a10K69GsABpa1EgYKVXgXKtfLk+WHFnoM1GoePAuBook2VbAqVIHS+gkDnIk//rGjBGPzz6l6X9YxPyckHpeXKAcGGhSphUe5XrVNiIDaDOLxnqapfGdC39hFKArP1Wa4S9UOPWDjcAUdVaxsJaXEuS0ApVhMamqGJxG4PSmuOChuIVaM0tXFdGW4AjuLg2W8loOil6h64P/xsrt7M8iJAD67h7VJy2xQBpOQ3lgQOUwLQs1aSZE5rqFTJOiYzdXjCNsfRQUnbY8uU59U6AXwxOjtL88k0XUynaTGbp9l4knY7MG8YPTNCsYPJhMHxjzf3BG+g/zb20AB7CS1Lzs7S9XTK1in/yb/+V+mH775Pl4tFurq4IIDjrIckBthgLBHw8mwgKwAxAMJ4uL9Nq+VDelou2RID1YMAbwAIAOrpDJJCJeNqQyBHf5/S0+MyPd7dp88fP6Xb21smrvE9BLFZ5bvfkzoWekJLLPAG6Kihm/CMq+UyoVUHglyAY8wv5unqzZs0mU9JW43riBaejESiyWew3dq5MGnFanwAK9DD20FXoTUFXhF4A3sDbBtgq0BLEbBSDMaTNJ7O0uRiThDHdDZjkJCBAcuAkl4YywnmElT+A/DA8T88pGcAVXYbd2wT+xDDVhiW4IWgjN3W+iRr3Aj844dVj5hffgZtVgzowdfYTsHaiLAn+mzGNi9o+4KWL32CbQDgGLHlC5J0kFXMgYKLaokDAA3YMMDmsXnesl0WbM2WrB9rPhfmGICO+y936fPHz+mXn34mE8dq+ZSGaEMCquURmCuQgEBVN/x1qxw2HJwO2qYvwERxfoaWIQNW6gPAQerv52cCOB7X1i7lAa1VPDEEOUdSCDYLz71YXKbJGAAO0JMD4GSsJXmdHcCBajSTV1MaPVJBJ6eMxti9dYqPH/TtZGSIdNAO4rA2J7gPAt9iHVMQG4APZ9jonaUXgrr8M/1+ms0uyBgC0AoSlwCGOCGxH6WYVTWwulfHU4+2UK/aQdy0nvlxhWq/7cwSfb0M4lCyVtXlIVFeDvoF8MvrepCn81zqzAMEM6C/uge5ci3NmQcuPAkvVqj6nF2q00xeGv9mwMCS4wyQO1iUCRBU9fp+pB9L2mqjvCfQK7sINiLd11q1lKohtlJxUCE7j2gd3dbKR8YKYBVpW32/4p56bjFxkNI8gke9qlP93uWTRH9b5+X6XIfX2YJEQYwQSGw7E5rMqk0P2q1Ye4AXsU2pbZgnkqK9BzhLY5JPr2e3c4Mn/LnHxaxV5Fith3JSx89vYpo5duZSoFUJNbmPmS1QPkrXRQQycZ9WgFUDbxQHo0nUa7YfgGeA25SotHkV85rOoRbQsz0YZCmy4MT5kbyFwpa8V71YpbFPA0hGo+V5xg5hrU9dgB9oTwYf3hj7YEdpQ7ytBtm+VHGoCn2fJ11YOkDrjZiOZEFnvTbAf9nL3irEE1gGVkByyc4nABeKcaPRAqh6NrFvZOBlVbzTPOOpsrGan8hUdO4sBDHuJ1YCBznW+5B6L9D7dq5BVYTAPewpwLxvoJc8+UuwAGwhmLS0HuEMlBPonhiEH6jYmsYDvUbAvdg4sNYO1BGAQ1VrOV7iAI78b/nBDVhgM/5Fyn/KEsBxZmfpz+321orEmTbQMgV2HK8t13jdQBz4N8AFABPg+2DxgN8jGTI73uO/CeCAL9PDeu5Z+Y02KuPBgG0e8PeYAI7zNB0N2D7l8nJO/xbPvowMHPBdByMDWABMgvGxTduGvh/OpwCdoEWo2F4MKH9OYLPiIji/EsDh4CjEOTFt8F9HIwBEtmntAA6stbXC6/Pn22/epbfX17nqHjKBcRpAee2AWm+T6W1cAKaFrzkeG8sY/DV8/tOXL/QzJvNFAu56s92lD58/p5v7+3TWG5BR7u7xMa3RhvHs3FsWriljAKWK3UHQQms7V85OJrN+5nGZ5HlevoaDCxQLqn2LqD+iH1HHzPj9BmtTAdDrZHeshcox2/GXAzg0F0V/tMaC1Eor6yrBTdzVb9HP0cfR3OW/vaBC+5EMJw7gYFqtUWxaABy2VgEkesDAERgjqeOUOPZxvgBIDtAXioIQi3lJ09EwzccjY+KYz9PlbJwW41GaDgZppNYpBEHCD/HWHIGBw/xttTjx+wf7KN83+5ACIbclF2XvPK4hQIoOVMYE4/bXrbr8orrFigBrUW64JmRmcnCf4jC+/JTfEFuQXch+I9elFMpEAIe1JDN2j+zDZWCj2WbpbLPP0NvhnOoDzfIn5zXHeNqBUmyrB5/On02xlGx/g/1Eqz/aILJvCMDRYwvAzK5Cu82jDEMcLLeir2ie+X/xb/99+rUAHHHvte7DsJgxFxD3V9v3onfwNffItzsB4Oi6Znld8cV2LSZ5UZytrYVK9FFqmY46uL7Da+Pep5+hqa8PdFqQ024XvfjhUc6zX5xBguazRx1afi+gY3vNOyLAywpsEHG+YvwS+rPOeTb8sQZAvjBn1M+U9VkFJM/P1QHgaJu3rvU8ZvO63mus9wkAR63fDvxg14bH1jMCaGqb9zXjf00eL855Pf9dcl7riaN+RH2M8LxWAXA4A4cDOSwGzhXtuGxpndQYbzDLcd9lW1bZAn0mAjhqMEfbAGxOypn+NetR58ROynnLRY+tZb2GbTJz9vHjL/HE7pMcEbTuwh4kDtqUxuvAG6cEMFd2hA1vDoWqlNor4DE/dRKqeYh196bDiexeWK82DcizHMT0YFFD+F3o4iFe4I2DCpIWxRGvFeeq7feagSMGvJrGzoMbwQHrUpASlKbSckTRrwDgqAW/NrJdc6DPnXJgXmPET8lkvVnj3LzGCH/tM7Qpg7Z5imtcy029/qeesWse8fqp754y2tHgxc+eku8oo13X6JKfWo7KtVyIq+r5qCBLML9J63sMyaf5jzqoadCaLZ7a5KaFqTt/rLk+3QCOY7LZJS9da/IaQ3ZM/r8ewLGxhALpaD0w9lS3UFmT9hXtVMjAEVqocI5qAIe3JLFgqFG/M4A0sIqeCNwoTBwWzFdA2HT5npXYBHBsVmm1XjKpRwDHEgCOB7ZQyQwcAnA8rdLTswM4PKGKcbJi2ulnS3LcXRwAOHggBL7f1rp20mMVaGMNXMdbftBtJfM9oSK1BcAB2citMuRnZXvhd+BQxLIRD/d+n9xCRfXFwWFrAXDwqoG6vRxG7H4FMFhAABZMLE+sYHdOKOVEug5SBZUa7SWv7+tq+92C0ZmFIyYckNzwz+rwg39nHUPlYv9XDkFwYi2QYZXhkidPeoTE2AE1n6q32P7CgEPWSqKRY3GfMy74IRAvAjio+VwW8Kv13S1rqwA8c1eUF1HNGqjI42fGvOHve76rmTvh90EpAD7SslaZU0Y01V5EoaSZLoKv9zFnSBZutmmQztO0309XMwtG91ERmFJ6XD2kp82KLBFn/T4BHKv1MwEcmw2SNPvUezlLvXSWRi8vadbvp+8uL9Pvv/8u/au//bv0m+++zVTOiwu0IDE2AuggAMLOkJtBiyPQYQPA8XBLfQPmh8l4TOACqxJROY4ojgfW9rj38imljbV9Wd7dM8l/d3ublsvHNJ7NjX3DKc9RVcjAFQOGNveZfQPsHmdnrEpc4We5tN7gaPMB4Mn1VRqxtcmQSVnRhyNohhYuSFZIzqnDwDSx3mTQmw5DCGpbWuWFgKZnyCcWHBTC4wkZN4ZgkuDfszQB+8blgqwcaCNj38/EQKzmZissgEWoq5dk33h4eEj73TadsZe57Rf1IebeIuuKyT0/wqQOEtAIfjptNdlRjFlEPe/ByMGAI0AIE2/TQcaQcTqHrh8O+AxgEhFjCgTZWmdY5Sz+oNoTiQesDxICSJOAGWW5enTwhs0dABwAc+CZPn/4nD59+Jg+/fwhPWHdX1KaAWw0X5ByF9ugdGkwUIHZKt+OrKJG1QI2S4/3fN4hgQJ6801a73cEcAC8cc+ftVXwMgGEBCRazGDM07SYo63QpCQBkeZRctS3YtGZqMjDGPYMQg7PU5oMBmkyAoBjlKZjMG8M0wjMG3wOi1gyAe3AOVT05TYo1liI4EO+DhCW62NFOtXChiAmJJ0INhkziSJWD4IK3e7ZfvAWF1I2rshMdotORAC1pikVvUlJwAfaavcXxOBgLT99zzSqvRuhzQAScbYk2YrQTise7ThEB04YyMnBbqIh57+pNO3++ITa9wVWDTwuK11oT/SsZrvMblkyWXYIVxQDhgLVtNoEemH/AMSxs02LqeRfSrwb4EusWuazOHsCGBtkD2LQVq3h1CZGgUNv1ZHtpcsHK8lD+xXzgwzUYX50qY6X/8sx4p6BLUCJBgFKZItrEAFn2ccLmZXMGZDD7sclYSI32PLgjFASpOj8WM2kpvZYZsuyPS6/Ij677R0DjfDeHkcw/78kX4rlNDssL0g+BsYBXU2ZR/s312XlXsWO52vh86jw19pmMEVxLiQH9tgl9gJwAdpAqS1aHVSyx3A/0+epsR/VNq8VwGFyyTOWQKiyp/KHst70ua3jJyGxlR0Sl0kk1ZXUFwMHksUG/MMesLZ4OrMpocs1VCwqBPnqWA4eV+B8fSf73xpnSPAUt8v7ijs4jkly/92YOFyfyukNMZxm/EcMLr7mDn7hemQmuBJI9aGYWBhmrviwQfCYtHY54MsZICdj3wwOtsUKdC7TJ20vN8FhHj7N8oO9aXZE/B+HhUMGELPiKJ3RbIyi5j8EcNCPD2Bo+ccYt4BJjXie/Hr3y3R9ndXpt/G8uktbB14gQQkQBMAZBEcQxAFwxJY/YM9C+zO8jn9vAODIbVReCOJQ/FDgVjwjz9Pjkbe2AqB7zzZuE7BaoI0KABxo7TDopcl4kC7m03R1MU9v3lzSnwWAg+wv+xcCkNFCBffmD4EcxhTCdi4viWPHawTu7Q3ARdYrFHORScYLEgKjD8aJtV0sFgRYEMBBho8nA6F42y2wilxfX6c3V5eZiQrAae7JndZtnQvc4C+AhcOS+AZ4gs8DtjEker98uSGDH3y7Xh+MeIP0p59/JojjrNcHkR6ZUACsgT+BZ1uuVpQvyJqssu2VwkST19v3MM8wHgs2yJHHwmXVBcaTzqrAs7p2HW+L/+4CcOC7ra0tjiSgii0wcKvlu92S5ETgYfKi7OMYazpMwDT3u+/rXGmQd7x5JUcAHAU8qPk3oJsxcJiONJ1ccg/SWdK75j+5X+0+ku5rHByuawPDlKvJhu4z39N8MJySz9IuDb2VyhX21GyWrsFsM52mi9GQzDcArJONQQCOvtn24ms7WFWMSZCTEE8HmJznyAos0RbfrGUHRQp5bl3fm4tsTcZi0z6BSBrrke2mT4wLDTkbs+3zF2O4wX1vc4fEJGi+bNShspUCyRPAEXwqi2+5H+s+KVphkYWRLIsG0DPfQPuNCJMCntbQaxCBj998Rjc78r9jm4iQZFTrOPinYF8xnwBxQwA6nI3D2wuqbY61X4GE2Z//8n/439LbX4GB45jeiP5i3PdxrSUnbfH+w93djCd15QjyfTsAHG3jitcqv5v+iOxCtc7I8TUHe2cQfPRRqt/lx8ZxtOmittfqsbePuzlP8Tq1ru3Sg/E+rWscdPzBfAVbU3zyQwCH+fLNNh5xbuQrEhTsdq7kMLy9X26pEhkO2ySnzMlRHfYKAEeb/HS9hnsdW8fW98Lc0s60zHU86zSfp7CgdI2pCSJoFit2fadNbuo93SabcWxt815/J94n6oZjc9jWEjHmunR2j2d4FRy0P283gIOf78iT13umXqOYg5ec13uruVftiqf0XOcZJ3y3nvuGf9ci8116pn6mxnUOABwBiZoXNgcOyi1wkRrZkhFeoQKk1Ui0OHFtijUOPE5+m4BGwZbjUIM5jgm/7lUr1yjcul7uRypjFZCb/H5wyjRHkYGjTajq5z+l9Mv7TZqj6DQdXEPBziNI1Si8B/OvYrYgpPXmb1MGx5z2LiFve44uw3dqs3UZxjYje0qZHtuUxwz9qXu1PUOUyfr3WpY1X/Wat63HMcP32mc4ZVCPGuzw5a55aXu9a51PGanDvdSkaYvfb4KuVGVSaJHrPRFlsgZu4L5dAI74vYaz0O4H5Rkrnz0N4GgzRF1y0qZ/T63xqfcx1kMAB76Fed2ml5dnpApTwt97IOwB3sAP2hd4ZTWCYw0ABwJfTwwIAcRhAI4n0tgbPXkF4GCbWztMio5YbVIYEBpYn978mlcGtbZQ8f7bz7tNWrOFSgBwPALAcZ++tAA4Hp5WhYGDVR3FgRaAIyfBy0rn1g8WtWgmnfCcbQAOybqCUVleQ6VKBKbQL+LlxbRQ2qmYjFKKylLzsyVgZQkSBzLgYmrzoaBxaFfCE7snNDJ7iAlpZqXS9ZS8M9Bmjixbgik6PwJt8lDh9Nc5+VJAKxbMaAKo6KiHatkC3vD+0w0AhwWbczWy99yWY9nUMbqPbHMzEWVBp4CIz4lCB2jkOSnUowqA2ByGnRebAism7kBX+1SucyxOaZg/O86F5fX3lFMrz2UADoydNLEuT7a3TE4aNLS+ZGLgEHCE8i7/w4gaWPGsiusGgOPlLJ0D5LTbpzFaQwxH6Xpxmd5eXaUN9v/TU/py+4VtjPrjgSXmx5O02jynTzdgqUBw+YXsHb19SpOz83QxGqUfv3mbfv+b79Pf/Phj+u6bb9PF5WWaL6ZpNpukFzLkALzxbLStwFMgko0WGgBr3d+lZ7Dp7HZpMsN3ZpoMr9z2ANF6m55R7fi0SS+b5/Rwc5fuPt84NfSGLUfAXMH2Ey97q0BE0JzVi0bjDQAHgtMAiGBroXUKABxgHWIl5nicFleX6fL6DcEbYBTCvOCHDB07a4sBPUE94BX5AG/gM/aMCKh74BBhSiYejMkC2vkcFWTDAUEbo8k09cdDthUBgGO6WKT51WUaTcYMrDMR6wwIuB+qpgzosGX7mfVqSfAK2o2wZQdAGaxK61nvYegWbjFjw2FlJ368tzT1Ttpb1TTANUgagKocLBhIjiyfGPg56/XYfma2uCCwBKwbYNHgc8wciOKvEazCitmdJcZ7PQIWwGQBcIHag4Ci+3EJ5pANW/pYy64tn+nh7j59+PMv6eMvH9PnXz4zUYLkyMVikd5cXFrLrD36thsQRTpEwUgFB5FEwO4CeGP7/MIK0ge0Adps0+Zll1bbTYItuV89pTu0omHl7jZtkbhNZ2k6naXZFP3uF2kEhhExEGU2BqftFwOHgG4EcLykwXlKo95Zmgz7rDZEogg/qAAGJfv5ubM4qFqcyRywmAwcfGLgjbMzsH4g6dgvveYJBDLwx2Bi7XiG+BmN0wAtY7y/fQ4uC8DhOsxky9pbRJAQEnzyc8q5a+dgu5iUsBC2gBTx/KrvNw7KHigWYLdoyMCUUVc+MSlt4UezafrdbKiN2/U+g2hN9q2SQXVFrmS3n7UxlkxTSrruAD5yoJ8lz0KV8Pk59wsC5wXcX+ytWqmUqkTZOX0G/plZiDx+Z+EQmjCe1Yqese9kSJh0UAaU+r4XeCG0LZSvJt/ZbJASMwZslW+texsQEexJxraWvZYY2PRn0Hckc6p85X2YJHKGmMgM0rC53kLF19M+bmAayktod2ZyFoC0bvuYpGd1rjHXiFWDcxwo4uPZwBLpJVFjAB5jSsK6QxcaEA0Jp8KcRdaacOYnMCiDUf1Q734z3UFP0Kt1jvYFrgudCN2YE/4MCAeWDYFjPOmulm4HsaLYZgbf55hgFgJ7SRgzvy9fxQHaBN6F+2uPRl8sjz0n+g2wlBP/z6WlLXE7nlyDTWSi1OVKO1htjboKcXRvzYmeO567xDqTxytq/1wgdEbmMp5BHMAR95jWso6RNEDC4RxZPnfI1mpjIHLFzwHuNUaXX91GM5q66FGOpQp+R1nTMx7EkgQ6amGLKVWfRsNcr2dwVzOgLIORGgAbA6ipoptANvl1mf2vVKlzJjRvLTHKeg3k0xoDx47+Jv4GoEpMYABXGggC59YA4HjaOIgD59htWmcQiLF4iMmDZ2j4LmjLg/0HZg2AUNGODJuLAIqdATYAvHQQx2jYS5PRMF3MJ+nqcpHeAsCx26fVcmVj3O29vVrfwCe8544MHI+rZdrgNbSVe8bYYD/s3ArAMYscYHf3L0yw2nndWlFaGztjLbi4vEjj0YRMF2zTgnO6s9Wwsr3fy+BpAGaRGKVfujNbhQQufHyyRO33BJuAEQ17AvKKMcPvvLy85Ps3N7fWEuXsLE1mABbP0z/+0z+lnz98SMkBHFiHZ6w9W6qAVe3J7BTn1xlgQqsN6uVcPKHWmQHk5QAO008mP9S9ONN0ATic2aOOZzV1vYMpK6AFZJAtemLblleCN8zP+QsAHH7+ttsUxXIYV8tegumUBohDSf24e137OJhLzy97z7+9qEKJIDsDhNwDferCalt8OYiIlQtw3/p/YkkoWLXC3JTPpZynYDNxJsR55WWX+mcvaTEZp8vZNL27vEzXaGGJVpJoj0gAB36MFTS3v3JwKMGlDlgVmDa2psp+COWoCaSIPmr8XXNGlln3XxrPQfF1/8kUcy5MMtEyOW3otiBzMY7U0I9ZVxrgn3GdAK40AEexN7KXBE66nxxbBDZiuNQjoaUKGRy3DRBHtidGNUe5FntTw9dp2CY7Szb2WY4JBQCMwB04dwLcFZ5jwOIvMQvanBPYzjqHcxaW0B9MKf1X/+5/T2//+Pc5+agxH+4At7ktez37sf6lWmdIFrqumX2McO3so7QlRTsu1FifYzf7ZwBwuEfZuEsj5qdnyb5wM2jeiKe3gh7KpeN167nqeszXXL9NN7Y9w2vuEX0oxRvLGARmq4vnS4w56wsHbpQiucNC+KwrveismZSHTiuxTIsvtDO7RVk/OV8dyex2+3Jc0uu93fbptjWPAIF6f0TZb8QIQtzWPhPjDSVO3fyOFwrG4r0K2Bif+y+Vz7b5b9Md9RzXz946V9FP9gmWDW7mu+wsXgoYSxy/xQtQhKQAGB2I2QbeaFvXem1iLu/YfJQ5aOYWjs1XtDGN/dkB4Pjaa0W93i5zbjMaAA6OqghiXrwmuxi/2QRrCLFyyMrx6g0UPhiF6GDzeHKiS0FIkOSQlKBV00jGcbUZp1rZxuuVwJJT+uYKB05gdnFx3RrA0Xbwrxc3OlOthqsyxjULhxxgVYOWv3NGzguUms6rlWB5Qk2CGNCuxkbcVFIS5HrMXc/QJphdTkiXwetSKq9xZroU/LFr6hnrZ2/blLW84zP1tU/dq+0+x+T92BrUiqZTIZ9wdF7r3NTKrF6TNlnvuvapeWrIUk5axkirKpGqvR+S0jWrj/ZsVv4eUIwByC6dxqpBrxiS4RKSuwkmy0/svzizUNuFq9fK05VqvGNz3jXfXc7RqTk/tn5tsl8AHFwtty84oAFsEQEcm7QHiIMADkueZirFCsDxtH5iVdAGQA4CONalhYoHhnMLlb8WwOG6VoFxBMq3u60xcDytnIFjmR4el+nm0Rg4Pt0aC8edM3AYgANVTF4phuSkgCZO9GkH8DCDma7V8fw5iFQqfoupllR4EDYnixD/KHVFrFoKoEPbPzWAQ6UpVlpRxzEZPnEAh61optXIFStFtqziJf9xBomsy4RXyMkdTxR5UN4zGf51A7GU+GrB80YKdiO58KryjCxw5ouYXPCKE47FZYaVsqxibQI4bJ4MvGEAFAd2iS1BI1TQhck1VUO6TvDko+eiOK9K+BQHzfVUWGtRjyrhwP3HbRTKYHJWMyQMFWwj/sWCLHnvVgAO+cmaXPOhpDPL8hlow2RCcuS5LpcTL8cRCNhbqBDE4QmlXEupuRIaRMLv68Jkym6fBmDOOO+l2RB0tZN0tbhI15dX6fbmS/pyc5M+39yyf/f8DVp7jNl6AvTUN/dLBp2BDzvbPqfe8y7NBoP0djZLf/vDD+kPv/1N+uH779M337xL19dv0nQGOuYhQQfPz2sm6cHwUBg49mm9XqXHx3u2bcGczQDgmM+t/Q5+RB+MHN56k7YPy7RbrdPuaZPuv9ymm09fCNRAAOvN27dptlgw6IQEAPSZBf+RpDXKVoBDCOAgffYu3d3eke1hs1mzlQjufeEADgTWz/vnrHKETtw6yITBJ3frrUp156C3tVWhpkQKaqv8OmMAHMF2gjjw3mhorVOmM4I4wGRxznYk4zRZ4P5Xacg2MEhEGuWmnWUR3DeWCgAdALJ7Wj6yDQ2C9JBIVGJmX9qVEfUs9iBAM8grKVnLwBvG/5y2DtZjMdXO52/1xOpSyDoSs4uLC4JbrL3NiK+fD/tpPMdzjNkSBn6zBcMtqIjEBNu0DI0ZAv/Go2yen9MKQA0wh2y3lAurFN2m1f1Dur+5ZbSDAAAAIABJREFUTT//9HP6+P5j+vLphj7ABdZmDjDFPH8WrXlsv7iO8XaKtt+sqotkL2i5s9kTiPSwgq3bpi36vBPAYQwc+BtU4Ej8kNj7vJfm84s0ny8oN2AR4cp7ZZuStlZNh0S32wImDa1Gb9g7S+P+ORM/AHCohQrav5D2HIFKr55l+zFQuzsIUokBtlAB8Oq8n/q9gc/liC1ryFQz6KWzfi+dDbyyXAlKMZA4C4JQYQIbsm83kiJ+LlHi1hiqHDARqvulq7POc8p++YzRn47+U369audg1/HsR7Rbma3CbUSdGIxBHl7BExBKPnsw24I/hVlKiW/pbcLwnK2D43UbYUCRUvmo583U7w6MiMHyPF8aW2b6ULsuT2qD/gbVr7mnvSelBF4Mge4SK9CZ11hMSC8dHJvsRzsbFau5PaiO9+Dz5cSHJ9PteQ0g4ZbE9UYBSqrlDKtYCfZx3yYyN/haSecg+Ye2PQBTQLaEjeSzhDYq9CdC4krgUwFPuapEaVgCsxlwcjCJr5fiE3xGtBVyitmSOI4ApWCzCYYp7d9KjAT6whKoAiZgHnkfBwJaKwD8kc8glosi0+ZXlLELvEEPj3TnBhKBnSGwzYGbHg2gDTQcQAEPZTaqA7BGVQHo9gLygiSxZIQjpq8SEnZZ9t1/ku0NSUDTGe7X5mtqfqo2tj42ndNhLyV/8vkVEaNfyDaK3iYjtMM9OPsEUIuubXIH0I7ZyfJ8zWpl+NcCE1qxENgAD9kb6zMcz57Qh6FHdYw/xGvQsuY4EvvGmH6Vg52dQsd3hMCk3DteO6R06/FoX9c6t/i7JlOah8NnbII34hwbU4ufT/L+tPOl/HeyC8GPIaMDQJQuWw56MN8/sOREMJJqgH1PQDdo72Z74YFs+G0G4DAgBwEcfk4AswVZNxzAwZYqm216fFqTDYIMHBu0VXk20ARZLexH+yCf2RIAHP00nwHAAXaSl/SCZ9tu0qjfSyO0UYHtJmNWP03HA372zdUivbu+oq/0tAKAw8aJ9mrwO3g/AC9eEsEkD8slGTnAwAbfZwM2DPhcu53Zc/hJ/T4BtgQHehs7a0FpawrRgg8GkDEBtgChAqTslfT/L3dvshvbsmSJORl9w+40t3lNdpWVmVWpT9BAI400EpD5AwI00ECDEpSSaiBI9acqvJe3Ox0ZjD5ICmstM3fbHntH8NyXiYJ0gbg8DEbs7dvd3MzcbNkyJEEBDB2PR2QLu7pSu5XNZk0Q15Ct8p443h1auuwPvDc+A38ViXCwk2Ef3b15w5+r5ZKADLyuru/S9e1d+sMPP6SfPnwkDhv+Ep4NLCkA9IKtA+r6gOcDuMfOw67vBQSU7pdMPWX7Q7tFkIYAc9lvUPac43Nb7DHfbJut2CAC8Y/iKiHmHvcV/o0zAnSQ76ta99S/x5jOnwLgEDuZ7Ijr/+KzeCIva8sSG8hh54r9pwHc8GtX7CC4HJbLGU8u3BYZ80loueTPrXGqBa10YhPA0QA3WszbAZTZztOH1flE/hXAX/v08rRP89EwXU0m6f3tbXp3c53ezGZphnOSsTX0ySiIFlCyJdT1lsjCe36+E9uTGyprZYu5avgelmMIi1r0Z2AiCTEIAj1DLMJO8laoYSyR1gKlyJCtX1WMaua2wYngNkJxFlRgOKjGWbEEZsrgGfPvsl6m7MqXFyuWM2vobuYxZZAlwBtgvGTrTyvsynsq++kOkT7eDXnfOeun2TK3NyVHJF9DMi7Pxtsv403MK86Hav+kZLYAHFhr+Lk4IwG4roKW//p/+A/p3V8JwKFLhoR5GGYO+3nsw+MzHqOqHqnWFfXvbfqg1iFduqMRgsyGzr08Dxie0DgVCKXrk3HMzfGXSvz43eN4dWRIagI46mfz67fNU1u8u+29MhXH+a/6b8djPWYeOnWP+nr5earcWznDtnU+qNg3/IycQRwFdF32h50S2HJc8UsvLqkT801fsjofnUliH61HB3ApztFr5qtNpl+/vqV4TrHZogM0z6X4ol3/Ns9qTbnv/r6PuR5n2371a75WPut5PiX/tczGc0O9hyscJ//svvERgMPPoO451QmFxsVDYajNedSd8aPxWdrOGSVf54CZaCuLr6Gx8/8WcjrWJV3z3vSril5o023ndE/XmrbJWuPZP3785aW8Yc5XqADh4FsAHJogd1xrYW9/mC7FduS82iJHAaz/3aWUo2KJSVMXsiNhDEqxFtp6E2UhbaN4NWMrf9CDNv+SAI6m8+tOdEE4NYMAOYJhgZYYHMyAjhAwLO9phlyBZeXFIFUTsefz1TZPvg71vHetaZuh71JqXWv5tc7C65V7uXKX3NVGsGss9djblEA0RMVIHxvceK2mQS00wV8zV6ccw1PGtJ7Htjn6GieznruooNvmNeovp16TTg5hy7A/2wyBz3NE7eVDggVT4rocKfUG20aowDdQR2lNEZ2d4BgXFRroDo+ftpiXbkPTZkDilV7jYPrnX7Nup2Qdhx30t/cDkQCCAnA8vxzEvoGfYN943qcnMHOwAr4c1jIDB6jkUcnDoNfGABxi4UAfa1ZXOQU6k39OiVwYOGATvP9ug4HDDmX8m9Fak/7d/sM8IDCAnsqHJ1QUbdJmu04rJPZWK/bWbQA4Fo/pYSkQBwAcGwdwWCCRB0JLUOagd3RunFpfiDo7AHqM3aIazr6QS48dwGGVwKxKcEe+HNy5/vRS7coedLLDu9OUml9ztLwIMGfHSik1Dcztg1chWfDLbSJlKYM17GuyNnksWd8Z4wi3cfYYHbRhzpaH14x5wxk2vFOJnrOAN/zvDVBnGHdsnYJ/c6whIed08pIF0XGXZE0BvtBP8LYpFrjR71ahZSAI+U+iJub9HIQWcikKQHuVKH5apbGtvTOUcElch3gMLVTeeOLzyPmWCiKQgOtkMuhxJZcBBYWshUpm3LD1sHyJ4z+zw2h0/yyS98CQOftOU//if/OohyUEuHcPTwRvzMfjNB9P09VkmqbjSZqOx+njxw/p48eP6cvDkhWEd++u02Q2YUIMAI4HADjIwPGcLveH1D88p9vpJH17e5v+9i//Mv3Fb3+T3r99m96+vUt3d7dpNELCvpf26Lu92zCLju9eoNc36KwRoN9t03qD9iVKsEymatOBgCoBNpbkQsuUJwI41mm/2qTDekMAx/2nL8awcZlu374lA8cegAoE9dEGCom3S/X7RpAajAqotsS+QvAK7VfW6zV7jYNZ4urmWkCFm2uCJ/DfarVSpeNBsolKMFaHs2UCAvdoR6UWKtoelwJwIKD98sIA/gpjYTbuku1RwDQC1g2wJlwOhhnEMZ7NyCRClgsk5y046XaT1LcI/O9xvw3ZQ9BKBeAYtUQprEgoUxdISa1TJI6obDJmHQSu0QcZwXxWgyq5jL2BxMAG/ds3O67/YDRO85trvvrDYbocDvgsYOCYzKcEoiAZAFCHJ+Pw7KgsR3sA/A0ABSZ1n5/Tbr/lvIIBRaAeyMQTn2vx5SF9+fgp/fDHf04ff/mYFvePaTgcprd3b9JsOmGbHYwViRapXSXEsemZVGL1p1UpgC0BgBS0Ttke0nK7T0tn4ED17H5P4AZaqayQDKE9AhijRyAFwBtgbZmgNQ+Sw7xNYA/LidSwj+mfCFRCiuhBT0kgAjgmaeYMHAhc9tTqhkFMJHKwZwjgGDARQhDTM5IieB5UqaHdwpjtd0bjaerz8wO25CHrjlkWt0e5P3hW4JJPXItB7RAsZhUf565nGW/pRsaGUTEZ2zDkZGSxW7QzFkh20Lr7d7JT1iok/9R7sntuO53OOdjlaAcj60QAbxQQh7XXCIFd2rvsczhYUwl5sNSwnRb2drR91kol2wYm+wFIsKpI877I0tBol2GnRAf5QH+hQpL0/ah6ttYq5ke5bcjV7nZ2rs8wsmmaawa4eyXYmn1qGZucmFblNhKYqr6GnGnti78s9i28VNkTE2wOVBWQrFdYLAKAQ9NaQGOQT/f1cC9vv5T9o7wvCwDCAd/Z7jsA1OfWKb7NzikxVECsriMdJEDGD8p79pDzvymjwfsSgKPoQ5dXAvMO0CdIVMsOyfe1xJFVfMtHcB9MCUB6l7lyVuwh+s+BQQp2CczwJEp4zHGgUc7+QwZwGEAhx3FMHnJ9SABkOOAl7xtPXGtckq2wT/J4bW9wXNI9lDsaDkuKIdlHu6dWXhi/2tGVhKsD2nB7yqqd45CMiQAOAYL8DCAQSLyOu17FL/Y0lFYQv4lRQ+xESP40g4byaVldDqASk3+eAMR8x/iO+7+eNNUNAGbDqzRoyqNq3Et7SoxGzqom3esAuWayycHwWRSdkcOeK4M4/IztwBuLhMcgZE52B9CYxy6iX851jzzN+fyuZ6ZNfQLblrHx5KSXrbkBCdgKz1hp3JeHLVbS0Px4B2RjTLY/lMxvtrEiAN6AN9HFZhu3J7Q9ETACzBVk4DB2MIE2dmm92RJwyRYqBHCAhUMMW5sdCgMKgCP7Qgaydd9hOOilGdrCAQAJ3WEsZ6j+HwD0OxqlyWhEEMd0Mkzz6Tjd3szJwIFHQ8s3T4JCVhzEqj10QSAJzrNk9sLzPD9zXM7iRN+03ydAFFIEYAeAK/DBGDshuyTkN6W5tVDBPONaLLawJCyvMQKATqDZOzDSTaf8DNYGle6Yf9yXbJubDX0a+FYAheB7j6slJfDm7jYN+gP5yI+P6fP9fbp78za9efdN+vGXD+nD588CzWy3bHcKUMoLuBLIHtYXy8h2xwQ35qHYGd8n1k7DWC/4riX3oVMcZJn1FZMWAWxKhjcr2jCfW95tSRplu+I+kSn+nFzIYDad1bSPJKPlv/hvfzfoiKP8awGMlnhvuZrfW+BJZxQxzyPrWPMhHDAgo5S9HaIv3BbmRJ3F5izxH4GQbqMl76Vow3WE68esU+zc6kxstEUGinWwhINwChzH4qMe/3Yfw+5Jmw0AB5nmnFkL/v6ecakJ9uBoSAaOd9c36e31Vboaj9hGBUx1Q9hIw4BGAIfiPAJ28FxmzDrlWaRQvY2g5xsE/vDkqq2DxeMLMNfajjlwM8iLHEpn4rT8hLcuzZjNYwBH9OsKB5v5KT5X2bcpDBwOro7r7vIl/8/BKtLjDuKQ3+0+nq2jM3GA9RD6CMUAOFca6MMZ5CLoM2wI0+eyq4rLNOOmeY7NSms/yefJJsXsGOQixw77ss8O8FB7SQA4zDe9uEj/zf/4v6T3f/k3BbxheyPvUt+7YW09bh3j1/F5/N+nYrzFb4p7uchP1gzVXGh4lQ6JPmjlj7aN61Se4DVj10pl65pvEfNJLle+r8uJqTmirjmK778mBxTzD9lXbpmrrmdvu0fXGtS5jni/BgAoFL3FFoXYB5LfJtBEZwk/vx7n8eJejcANMRray9vZ5Vie66XsAR6LRDwD+7/b5OzIRjTt1qk5bOz3Wn6rEbWvUQGNZfPF7xUwl9bBbUsEBVjxRCyQO5qF5nV8n7XJZz2+qPdP7dt677bJ6dHeDjai7T7xfo2x+txU34/gDfflI4BSOebCLBWLIvK51OfcfAOp42N59uc9jj0UoEYBcZT3on6XJWsCN75mD/tn416r912bzmtbx/q+cb7bniNfowZwuPLMF/CswJFeb1ZK1APtepCoiOvJL4pZV2tVQtVi1kLp13fDHH9vMzhtk9+2iPF6kYHj6NAZhBrXLglh0RaWXp3NFjRxbO1zFAEczWqM4zGUnndd8931jKfW0Z8nKqC48eNcn1vnU4bwlKJ67bi7lPrXGu9aZhoGNfzx3HXr9a1lvW289Ry1zVnb/Pu1a6enTf7bFEyboo/j/Ron7ZSjWY/ntUa6fW2bjt9rFbHPqf+sARxe6aNgf9FJbdfPfa0bPeJKv9TaSB7NM88vMZJ7vGLn5v7Xznfb3LfJQZu+PSVXAnDMykdY0q4EgYM40D7lIu3ZRgUADhySHcCBBB0R+Ns9k3QI5qBaHe1TtluxbwjAIVp9tQkolWG5L2VwREkBS8CGEkrl9z4TkapMKpUPPMxZxQAToAdUEglEgh66AGrcP4p9AyCOTw+L9OlR790vl+lxjYDYNut/UOp7UJTj8ypzT914sDLYOoWDSmBawuiHUa/A9eOPIX4pr4Rw5FN37OvuSX0l2D1ZZrTsnkhyQGIGJpZuqhyCBqJ/GKgz6+9m3aoCovbHzHwThAdzrKCqOVx5HYO9s2sW50+VNk0WjuCUGVjFj4Rux7OO9OReOGjo/pbAs4ADGThC4J+20CowfWX4KLb3EaQhM5Yd6PF7KVdUArUAOApQpCC97cCQq9pCsDkiwo3VJMsCkqcZpVEOVhyvLVPDlcvxjCZKF9T31EYMRDkivzBw5MAib1FaUhXAhyUVlEOyGJL5MAg8I8CJ6iYPThlzCqfQ+wg/o7f3MN1dX6f5dJqmowmT+NABDw8PafGwSOuN2DDu7q7JiNHrD0kDff+wYFsNBH2GzymN02X69u42/fabb9Lf/fVfpz//3W8Z1L65ukpX8xmfE2AZsPoAbIAqKqbddk/paXugjiEFN5JjPVGokoFgOMjBNegGvMg6sdml/XpDAMd+uWabDST7mSTq99P0+joNJ5O0P1h1JqicL8B4MWKAejIZp9lkmibDUdqBhWG1Svef71mNiDYmU7Bf3Fyn6XzGhD3GjnuDIlsMF6oIQsAbugN/g65E+xUHBCEILgr/S4IZkDxFRSgC42hDAmYNtSKZs2KR7wEcgAA6EvPTCUEo48mE7TDob1jQnZWW9joAFAPWpNWK7wH8gGQ4PgvwCJkurBILyQDobwU+rXrNkqRPYCnBs2Gxnl/UNgWJELCS4HvpkkCTyWyWRrMpXwjQX0Kng1kDQVaAUcDK0QfbhRIL2i4C5KBNTA+gjz4ALUjCIEGxS6vlY3p8eCCgp/cMYXlKh+0+ffrll/Thp5/TD3/8IX35/IWtsmbTWXr/7l0aDdCC5SL1LWhLqnkmdgBSVOCf+gjJCjxSeknbw7OSKBtU6e4JRlqSbh3/FnADlaRIquQ1GY1YmToZzyg7WHPMXUmkB6A9WQwEImELGyYi0N3kgrTsCEDH9ilIBg16l0wOOXgDYCfcg+AYsBcgGUmGDDwHdo0l3yFffdGeD0cT9quHfJMCHTJnh/S8zqars98agIVMdCuXqySn2Q1W21vyVmzKnngWA4RXB+aYoAPWPKni4EEDZ5iTZ8mVcPDPwAe1p2BAPIA76BfRBlprM/cVzea5f6lVV5WlxSbM5oGm2+5nOtnPW17RDN2BhBn2McBmSIKh3Q9ATmTN2QFcCqCQgDYK2osWnuAaAlvw8lZnYvVg6yIHV1pSU2w3SnjLDhhgIiRqYgu3AgyIVTRemVPsdwZJVk4jEn+qPAeAQ4w0nsTJgA1LgBTwgC5CaXZZMuAHtmh+phzUs2Sv+YIFqCugCD0bD/Ln9kKqsiSlubdxCX4P5kDzAH9BwDKxZrH3k81bAbeV2IH+VqjSs5F0yS6+lRPAGyW8DVOtsSxwKP0pUBjYkziu/MFcUqL9ESDiDuDA+Jl4cSYRB5d65ZkOP7aNXuQ/W+stnx/NkOargG8cXOEemO4RK2hzgM4S5o2KVZtrPWcBm7iPlhM3FGmBurKugNxjTmhTHGyl54wvn0MCjnKLt+yo5jXKe9iTTqHyPobJCAYxqnxeJSdo4Ech8Y4knqUTq4pn7FaxcGm/OdCnsKzygtob3iop60058pzpHCeNcSONheuTGeLkv7GSGoBFW4PsgxsIy88ojW1rulTXq/6L1cMZROUxQ/0kqCXvkUK371divtyd1ZBczWfV7HiHU0W2BQISUIeZXEufAvQJsL/2qhKIAkjXZ1tta73vjAfejqj40tpNMu0vakUClkaycoDZ4YkMFjgnktniCawWT2kDVi+CZdVKZYUzLkChPGYoQSB/8pCPDcAqggkLDFlkCoPdhT4/oL3DS+q9vKTJaEwQB8GX0zEBHFdX03RzNaON594jIwnshABhsg/wfwXgICsIXkhY215h0tTGAtkmw9fFJfUNbRIBHFaBby1U4BtOpmALGfC7i8XCGOie6PfBZ3Fg05u7OzKHCWSMRO2Oewh+BsAby8dHCgPeA0gV3wWoFgBWALeHaIV6eZnuHx7ST798SG/evU/vv/su3S8e05cHsWIu0H4QQBKsibFwwD/EmmHuBUDVmguE4Ekkgea4T2LRG+1i0Yk6/lnBQGih4jo5y7KDsbKgB6BeUCRlT+ks4nJfIl11YiLUE2T/KAK/6k3a/N2T7OVdOz/mFioCcuSEaTw7lnftz/5M2pv1uTBYpAIg9DNnZvgowE/NvcU3Yg4gQhwzQFFPIHYv8vRpLX1OHCQQ7uMFjPI9lZgvfqV8SgjHBZj6LsFU10u3s3l6M58TyHEzmxDUAd95Mhwa2PfJQHiW6DedCH/NC4UGFz2x9xz2ZKdzf9oTp1zzMHkev/D2YQKnxeoNRaqiPi55eg/0SJbUqs273gpo2hXD9ziPu1Le5k1nGNsfeYV8xmVvzG0Xw42D6XKRimIfx8C+ZiLO2X2gH3D+h47gvjJQhwBzYnNqoC+ifHgEzWyOTLNmKuaB4q7IZxFDdDj4knYZfqSBiSEusOmy7Tq3/rf/0z+lb8DA0XF9v2cdF65/79q1bWPuykO0XfNczPdrYsn1nMW5rcd/+rrnARxl3A7uPvI+8i2/Zo78S20x9nidmIdpe+747OdyGl3x/Pp+DZ+4AYpwPye2TCmAgSJ75axQAzyiHGbmjRB/KeetY/1wCkTjZ4uYY8ltllpyKVFG874Le/S09fKtXyWqqy+1z7cV1VTAkrY1L2fywnoS9/fxGE1zBmBJm/y37ds4B+dk6tQ1u3Rb2zVreY2/5+uYHa6/3wbg0BnlmEmvvk/X/oqy4/Nc++k+5/Gzze81/aS4f0/p3nN6ONqOeM3jc0S7TJ7TyW1zUp9TLk4BOHiBeDIN0qkBtx16mgJbP8zXbMxa8F6zmNEBiVUiXYr0SFG6kxfQifU1M7oo0AzVBgvficgZHCT/SwE4zm3ULkHtUmBxHer1rB3Ael7a5rtrQ55SJl0Kre1abRuqSx5OGdwuRdh2z1PXOacYuuaofr82RnHufX7OORC18elai675fs2+ikbttWv99cY6HzEycrrLuarHUyv+COJoVLC2oDuj/HcBONr2RJvR1+X/ywA4uvbpa9auba1cLpAgRCV5+Y91LmTfAIADgI30AgAHfkfASJT7qG5mILwB4NhUAA6BN5yBA4c7B3DAbjGVFBHEgb6SB2ijf88AjkyPWCoMfZ2UKLoQeIMADvQ1Bl3rOi2sdQoBHI+P6dPikQAO/P7wuEyL9YoBMW9h4K0LLNVlCW4PMJQKS+4VZ2ZgAEPBIYZo/VBvQQvJsAc4HGxUWqi4bGV5NTHD9xgjYEGero/Epu/ThlNtzrQfl/jd7D15cN0SPpy4Jja+eTSTb1FcGyVPGDt7sgN9AOIwoOEBF6sw9lvn/RWrFP2QbgGQCODIn49BJ8um4Zmy3bakCOc2VC77Z4R2D4d/JubkrLrcZQS7M2ERFaDAH4IWzvLh7CW+jhHEwuCFs34EylAPtpfkpFcseQawBNskSqW2IcfFc1TLFsxSADEIBH9HvS+92qpUp2TwhrcPiVVW2H9W3U85soQsBB7ADWSOn22+cusbri0SKSn1XxIDYrfX12TdQEIcrSweFg9ptVqTjeKwf+YB4fbmhiAP7Gkk9RHIBQMEAvWz3jBdD0fp999+m37//ffpL/7s9+n7775Jb25u0vXVPF1NpwyWbzYro2rdpQGqpKCptod02OzSFvdCgMgAGAB+gaUB9PtKQCdWB+0BMths0x5tnQCYWK3T9nGZVg/LtFw8ZnaN0WxGoACq/xAwBwMHgslo5QIgAaoRAd4Y9fppu1yl9aO+j+TO6GqeZjdzMm+AMQKJyJ0B2rbrDQFvCDB5gherjnEhEL5Zb4x5AAFOgDf6OXGjsWzScr0mMAUBeFRRotUL5QWAELBXTCapB7aKicAS4+mEIA4mFMFYwfZWWwbhsQao+tyj5QfAIzuBF/BZJB3Y1xxgCkt8AvgBWVd7gwjgeOI1MLcMDDy/pC3YKdA6ZQVWErQ5H6YRWEuu5hzjAC11sD7Q9aMBwQNgCxkMwThyyaQMgBAMQPYuBUaZzsgwAoDBAWxL0PVgXnlcpMeH+3RxeEn958v0jKTFepN+/uHH9MuPP6VffvolLZdLysdsPktv3rzhumB/O+X4JRPnz5QTMohQQQLAcZme0jPZWNA2BYkdAji2h7QikGOXHtcG3iC1uZJGbGMyUEUqgRujsfraW4V81GOmqBTcpc7HvnlR0NGCj6BhH4OlhFW8Q74AEOBeQM96q5YdA9Th4CWyaVwSlHHZRxsf7AsAO/RvtgzgWjpYUqAPAkxM+7P3NwENnjQxPyirr1K1oeMo2ngpTutJh9JGBNeRXqVqy7k9C2plPW+20kAehZ3C25vZ2daSaZpLa5ORg8+ijJePaDYzJ/TNOtn5WbfNDce45xzA4edCt9/0NazthQMjlOgCgGOXtgbgIA19H2CdSwOrKQkl1gsxCADQIbYjiJ5AGQBLuL0hC5hVGGZbxmcCoMRabfhyMDFvv2TggAdHDFITQZq5t7oH+J3FwOE3miPfz2QJAusR/ZGSeGJgyBnuQpIhByKd/QV11WCegUx6HV+OYYi5A3ZI9ky6JRZjKGFnfXstoe1n/dhHXr6EJaa43phPgWMalfMRwGH3q89omW+7Yhhwz0l5A2dr8BYqdkzIDCkmf5bEoJ0y58r9Ed//7rNwHLY/HEjKJIoxF+R2E9xgHhB2/zIZhTgAgAbgshSZEpwO+CyB9RwvIvue36f8W7Em8wnDPbmO7us6o4wl4j3xQ1k2YIqzTzi2mUl6AAbNj84tMwDOy8AmATqoFz0zr8ZUTYfHktlsVWPtVEwWd7IOAAAgAElEQVQdaXpjUJqANkvmut9sCXNn3HNZjD62EnNiMHAAR8124nuG32eysaqENHp8JZ2b1dtF/iRLGeMDMMCF2gVEELXgUQ76qKr5XX9HpoycLm2eCku80IBCBBKWlo6xDbDLromBmFgaSV1Px8bWgJbAcOYYYx7UOaaZDATgAC05MoCDQGx9vyToLV3s+t/AQZg/XFFikrUAwaP4PvQXW46AlWJ/SHv8++mJAA74VQBvkIUDII79wVg4drTzOzJwGAjiBaxrYkyTLQOoNQlkCQAlAXw9+lBAfSCxjNd0OE5TgDimE4I3pgBwzMbpej5hdTieisBztq6RPnQ83wE+1f7JABw43+70hBcXqnqHb2btmQgShbzAh9ojqWoMHAS7aD7pw04nBFtA79zf32emDgA4cA2dPy/ov89mc8oy9heKM3CGAjgZNm+1WhLcgfuxRdxwSHYOXBe+OH4HsBTA7Z9++SXd3N0RxLHe7tmG7uePnwjmwBwDwLEm48YlfUMc4wAEIbTVAEwx1KNzd6zIF/jegY00n3bY5f5iKyJvuwL2jcLWw71rekH6t4A3js7V5rvIDYolC7LnddyqKw4p+1GS1c2dWX47/r45YAHAofiU9EY5u7ckKJwVNF/e7KU9pOu8EtO0/ZdVrtt/H/fpvEIdm3XdCt0Zn6scd2PlbbhXLqbRnHmLJ86f2SieW+Dnj0bpZjojgOPuapZuZtM0n4x4ZhWt5lPq9+U7i0nwgvYF+4YA3Ms+XzjfE3QJNqE+ziKyqQSR5AHbGJ35xXSPAyFjHIJyWcUqdZmgvx2QymicrXMbgEOCo1Ws4gfuH+YCUv9cFcLMOtP0MH0QC8hoSosPmeMcDvqr4y5PYlwkgIPAF+lItq4i25LOWFkiTQ5zrIrq7BjU5GNwcW3EvUIuqJGkbLQkFpCFNtuYVf67//k/pu/++u8CQKnEitr2YJ0XOBe7r2W+KQPN/V5fu0sfxL3S9e8u/dE2d6/RNU298y8H4Dg3P11zEOf9WE+1swG0Xattzuv5qNeYe8X2bvzp/vGxzi+g2OPnrXSmNYlsuz7G1chrMqalM1L0U91P8+f1YoZmpDc8ZQNsUlh6uuS/3nfn9kB9nTYbGD/TtrYNZdQCtopz3szpRtBMp6QXC1ita9yvDRuVY6jdLCTxOepn7lrfLv8gym77/Lj69xxbOP+GsTbP01a43AHg6Fq3Lp8m6uf4fPU81N+Pvv/Rfgo+UZvuPbd/o26I943P1iWP5exVzsi1rNfjPX62lBoAjlxFEw8/GXJ5NOUNw+R/7RKeqNzPTcypa9ULWU9QNM5/CoCjFur6ujHw0+YQ+Ob08f5/EcBRP0MtpD73bUrX56Q2bG2bqFPIKxBNl/E7pcxqp+a1zscpw3DKMTilAF/r4Jyaoyj/tWGKcvi1e+w18/RaJ7DLMJ2b+zZDG2XjnHFWQqQd7VbL4SnZxn0atEVeyRkS29mBCYcBJmutv3G9Fm1zd/xsfvLpRhSfk6+vma+vcY5ee936mkgSIjBT/mP4Sz1FCdhAwu6QLvgTARmwbxiIwxD2qIBH0A2tATag4t8KyMFEYWbgEMViAXAoGJcpka3XOvQ2ARs9ADiUABOYA//2/palYrI8NyImSQk9Y+EAgGNpAI57gjdqAAcYOB5Z+QMAhw6YCloLvCF2AjIUGHiHdPGe7PeKRGtd4ZV3bbopB48DoIOVVY3KshKo8O4rlGP+T1V4CD4pv+P01XbgDdUL0T43kmR2QFeS8Hi3GwZcwR9uVQWvGFu3Clge6Jkns+ppS8R5EodzEwJaHtbi+xHA4cAAjz1ow+bDe96/enSrttGguwAcXilabHroM+mBa7tHG4DDOwM4gMMTJ8o3mnNsfYYziAwB3UD17C0fsi227+L3i5dLvvJ/XGRNgGOB+KgN9dLUmaTUtmCVfwxBCQShik7zYFxh3si8ww2nGAAOBKww9UabSkoPJSjFwMFMBQOSqge0YHVKaXBxyWomBKPRExuBEQA4FssFA8a7LXTFc+pd9tOb6xsyViDxDz0BAAcqDRFsezu9Su/nN+kvf/+79Ge/+Z4tU+5ub9Ld7TXZPW6urtNmvUr391/YvgnrggAdEu7Pmx1BA0iaIjGGwCwZODKAAwwSOOheEHQGwMJuvc4Ajg3BG49p/bhK6+XKAs2j1Afgod9T+xS0xNisCWaYX83T1EARQ1CypksyeAAsQGYNJNlvrtLs5irNb+bUcQjIY17QLxzAESSsvA0L5g3Pg6AXvg99mW1haC8EYAgC9hsC07YEOsyvrwneIAMH2WR6aYB2KWBRAKsCGDiu1LIDAA62QWGATexIYN0gbfZmIzaS7YYADqxLD3S0aN9iLatYSfWEykvMPwAcaoWg1jDSBXskQFYCoOAZsSa7zZ5032wFM5oQwDGezTm2wWScLoeFgYOMKVg3swXsVQ9dbLZgMgcYZZouBgMCjMi2tIedWaf1YpEe7wuAY7fEe4/pxz/+kH7+6af08LBgggPtV6bTCeeNFerom2y04wAlof0KmVzMFmDf4F4Ab2yf0DZlS8DGcvekNioG4EArFSR80F4FLBcI8oLZAskRATgAqgAYRs/X9G/4W04E+R4DgKNP8EZSVeFwkGaTMQEcY1TIDgestMVzEMCBoLMlS/CzN+jry9B5WC8wQkymaTgRkwnGB5lRYtAr/BDktMSv62MzgEy+GhBROiy0Q8ghWdNnZPFShb10p/pqi/ra7CqSqDn1YcxOFuD18xuD0Gzb48wJSuwB5OCAByZsM3DO2/yUym5+3+2sV+9m8KL5dAGMIrYV2Rmn2ldFumwYmXHIEmYgA1K2yw47jbQH9ulvGbUr/t3vqR0S/g4fScAwtL3osf0b2/bY88U2J9mOWxIfDBxkybEkr7knR8lQB7bQ/jQd+Jyci4GOmHDA+/mMbkaKYzKnxP/u1OPxTOl2WkAUk4X0kvojyaEzNuSLhSS6r72DOPI4jJWAY4IvEZj0ZJWMBcZxQZZYZbuZwy4DEPyefG6r6G0mqEtwPdKl87Hdb7FKb+ybBoDDfcMkJgGC4fK+URUq2T9sEvUs5hPYuQZ/UipX/xHU42wFxiLiTKHlHKT9WOiVDbRl85SfuQJwYA7KmdUAGz6OyI4Q/D2JgqAYDupSZbuBUA2wkZkVrE1UZprJiXWrpreWXALLCnCFzwLAATAcQRPe8sdbupjuyWtoGsblN1PXx8SoP6sWsuFvym/FWqr1hYMu6nMintcBHJLLskdcpzswWviMyPBoFdYy8ObXSxm2n0dLElMgOmNFykxzCtT6fTK4IVfhexbOk3sOyhb4wcEfBtEKaDoLAFsyzYFT7pfkM1cA9Gj2HAgmOcT3GuAjnieMQtzY44pKcka7JwJ84afJlzZ9aGd7B5X49hBw24BsPGMAeGjtwjJo3nSDAzgOAG/sCeAAKJbtQ+Bb2QsAzTWYLgysCfYNAjiMWctFUC2R0ApPuph2GgAO2OCBALpkq3ObBsa64Zgv2PEpX8M0NwCHAz60Bwy4eqHWUTBbaMkGBg60dwGL3Wa719JdXgqMuxdIA7KEMeCMg7VC8nQLX9zb4LE96nMGlsI/xN8eHx9pk6Cj3I9wQBlYNQD4ADgUawAfEvcBgBRrBJAIgLQo7nDWthhTwXu4z+NymT58+kgg7mx+ldBsDKCUnz+g3eJj2gJMg3Yq6016epGthYSjfYzvWWF+umIwGSJGeZb9svNb6b2SW3jJxhuAw/YldZkniuwMzGkO8c66+MFJDrk3QnehtqC+y7zmpwngiiY6/rs9ttYG4DDj3NjNbm66Ym/l/ZzjD8wH5d6yWz4POQ4SoCI+5nq8beMvPl5zXB5DiDoyJlQ418a6KhMeEmmYfzDePL+kUe8yzcbj9PbmJr29uU7vcCaD/zwc6NybXsiSA/+ZQGnMGQAcVlgE8MawN8zXf7p4Tk9kxZPNJttPSJBBj+dnCgU4jVilo94MwJn1d0E02CW1tgQaFQrWzEjRsBc26TnGlP0G6UX3lxTD0X8ZluTrbG1aXV7BdOWBoFqG2Yo0JH5joQxByca+oQIvY+yxn2SXNH+d1zU7lP3TbHOqdY3gyyqBWsdc49zkPeRgZQNw4Nz63/+H/zP95t/+u0ZC/lQMO+ozt4Vd+zXrjzDu+F79/fraXdfvivOej72Xkbbdq+052u/1pwM4vuYZ4to29aZ+i3/PMbrIABSAUvW1utYzjq/t/vXalthgAQyUPVMAHM31Lzovf78DwOHPWXxJA2C3ADjcnjR1Yj7cNpc5ABZyzLTKodRzXu+tU+vTJpPn5LTey66tVAnSBOfU643fa13ruinOfXPMTdsTr9m1h6PctI/3lFYogLhaH7TNTZeMts17kaNXAji8YKJRdFGLSAEZtc13OTs2WZLqZ8F4u77fBeKI+7ttHs7pMf7dmR8rWa9XyMf2q+a7AkHF5ySAwxdaAA47OIcveWVE2Wxe/WQHuDDaNiUXHyZu/C7lFT9fL2Db723XL8roNIXca8ZbK7gI3qirI2qF7+NVELAEAjNNe4tCa5+jSIXZPJAXBGysTDhG9nTN/SlB7Zr/+H6tcNocnLjBsry1INLqtexyNNo2X62wajk6rfaODXbb91/jHJxTuucUwylHoTYA9Ty8xgB2zctrjd+553uN4Ti1FvUe8s+eG59lYl+zzPxMcYLaKZayjHtLhwrV7nPfQKm2ADgah2h+qVSO2jmr1C2VSHnrc5yTna+Z+9fo39PXK9UjfnLT2adUiyARMZtdRQuRARwCcewE4KgZONCKwGkSt2qhooQEABxrA3DsmgAOo0qmnFhCAZUPTnPoB+PcxzICOCoQh+v48vxyEHILFbY+MAaO1TLdLxa5jcpH9OEFdau1VgELRwZwWIKEgbfMUGC5Ks6cEl5kWLbKRzFuFEBFLRiU08r59GRYE8BhBxKnow8XilWvT7myuejEXAjCtzxAW8ZdLqXqivbwVwnJe5UdHSCTfgTR5IyA6rc5CKeQpV3PwXCvSzJAQQ5Ul5YqFsW2oJfsJgNERkHNo0ekXm0wcBjdtwX+WwEcOVAS5sqoNIuf4MkgAzLYemYGM3ejPCBswB0GRMFGEqrACQQNAXYlsKTLQIefnjsAHAbiaHpsniwLATavJOMa6n1VlcQ2NQ7IkIzmBbdgl/Rijv1Klj234KABq9wHgMMDVd5qhQwcBuBApSESybx/SgRwrdYr9rVXMvKFVUx317dpNp6kQQ8AjnX6cn9PgNSo309vJgBwXKe/+vM/S7///ju2TLm6mqfbG4A35ul6NifgYPFwr8pEBKVQyY5536glyn67Y5UUYWEIyDHBKkAAEtsI0CG4jHYhYN0A4AIMHKvFY3r88pDAjAHwBILUAEcg4f18cWGgCbWFwvs3t7dk4BgDfAAWftA7r9ZkAcEa90HTe3edJlfzNJ5PCGQAwwUqFNerVXqGDnx6JlAENNtIUuKZAOAACA508l6ZS1CPrSDAKavdhv3BDy/PHMP1zU2azuYJwAa2NMBzo/ISbRsAHphO0+z6iu1eACRgBT2SFwTY4XnXZN3Yoo0MAvdgREHiZL9PfYBBoHNJKX+Re6xzTY3+mEALBshVUXbY7ghQEauH+paz5QrZNwZpOAZ4AMwbEwJN8OqNBpyzAZhK0O7Gq6Ktmhr3QiuQwWicJmi7AiAK5gzdcw67tNtt0na9TOvHh7REC5X9S+o9Xabl/UNafLlPP/zhj+njLx85v9jvWF+0aMH9/PkgHwRzkKcciVcxcHBfI+WEZDvsyX6XFptNetxs03IrAIdaqezSEmAV0nyDsQOtewy4MRkz6YH5pywaeMN1ldSoA67U4gak6azoJQNHSv3eRRpcJIKlEIAGkGNEAIcxcBD4gl71A71I4T5IPcynrRHmEGPqcZ5HnFOsiVE7Zcp+rafaCGBUlmOQP2aFA17hKSIKk4FcCOiIPAtmGeW82lcA2GPsEQakoP40cAbAQU6f775FrsIm5b0o67E+CAQzgQYWFvu+El2gW1diTb+7jTAmjuB7SH16ItWSrUbr7RTUmXaelZlK1hMQxqC/mEmYVDQd7NZXYGEHCCj5hGTUYDAyAM8F28wB7OqflRxg3Zu92B1ohLXw+RDACEm+oswNjyC/mQAaCx4aiCLb/JCc8fOIy6B/x9zETK/Kr/hZ2M2SA3xiEir7H2Z7zNfwtBrYbFDJSlpxSyG7ny4QRejpbAwcnB/+TXIp8Eaz9aFmzsBD2f0RrAMtkaDTaCtD0kz+tc1KIykQwJAARloS0FuuFb/cv99kWNClXqj7VUlf2FCZMKwAHJ4Qy+cZS4y7b1taTRQWkQJK8r7ZWh+NNTCXeAs0WxfRz2vuPPnk/rju7/tWiXFnNistTjyI6q145FdB/vEf15kJ6wpoa1Ty3JPWEkICEFg1cnW9EkSwNATxOVA6f9YF0IrNzZnxpFL2xyKo2TeHOcJIjHm7jdwH2uTP0qrykRqgYgkWrIL/jQCODAYx4HO4r7er4Xwbo11mDjEQUGbhyOCfEktyfeIsSOaAB2Yj82vdwSfY3H1Ma61EZhED3WTSQK6COX7uJ9YsAEGujSXANq28kuyW4t8CcIgJwWj7YcnQFsoAFq6X8he9+trkAH8nGMAruA24p1aIzsAhje1b3GWUbHlk1usJfJcrxAWoVHITndVkHwDg2O72tOtgioBfhRfAEXgRwLGHzXcmjgPBEwCjEpiYGfcwNgA4nuhH93oAT/TpWwDEAYgigaGwHy8vaTwYpfFwxMQywBuT8VAMHFeTNIQPQiVvRQTco2DR0B4AOHRj4AaANzB+gn/AVkabKJCGs4o5EIGsI2zfJRAk26O+yAdlazf4VOmCfrtXz+MMjr8LgPlsQNRJms9mBO9izrAGAttKbsi2CXtm+gXfx7kA94c/AvY6nLPvFw9cEwBzwRSHf//y8TNbqWDe4UstlqsExpGLywLgUNJc+o0HFhMCP19n++RnngzgEJDIz0FKinsrHDHqOPshGdcMwOFnc+oABxjaPjMVn62dF0RQl3YCOMo+U8zJ/I8IAvB9nH+aTWuJbeWdb36M2vu2n+ybB/5m0krpnsJolPWTJ9j9/B3AYm6z9bM56LY4YP1eWww6q7BqPo6SKrjnc2gd6jbONjlaFuFchl0/7vfT3dWcAI73d7fpaqoWRoMeAOoXaj8Ixi8DcDgQB/uwDwYOgMfZzref9gDYQvfns7bru8IEleNSuQWKMfaEQh338zx+lNnoMhwyRHNEvZrBS40EbZXAjtLFf5vN9finFwXlGHWIB8S/eawiyrSAi4r5eNsm6evCcuq/O4BDvo50Tm6lYswcDroucTGzJ/EsFIA5UX66knl1/qQrFu/A4H/4X/+v9Nu/+fetjApH2zADjIuwn4vPnstFtMXpz8Xuz12zbdz1e6+JUbvv6d8t9/3XAXB05Q7a5rhrjuJ612vftVZdObd4Jq/nr16D6Lc7WL340qF4oHGhYwCH6+GoF8zw5DMmx8vzkM7dJb/ZbHFXnquj6NSZpeJPj7lUtubUfuuSrVp+4ue61rrYEj+T+emsFAv6dX3OX/sz3r8pC68DcMTnaZuPaA9P7cGGjAYf+pz8d8lp27z6yVrOiebSz80x5u3nHsqQOQi4T5t8n5z3/ByBCTIDFXX/eN24ZlnWq/yI3+/UXJ/TY37P5v2OWZZeY1u61rRN/hqyUgM4HNHeGJSyKkdJmVOOVPz+KUPyGiNVK842RRqdMxfGCK7ouk/XtehktCAxY7I2AjnaFtvnIFdt/AkADl2/CGt2UKlky0HYx6Fehfqvfo5aGZwS1Gw8WhLebcq1bc66DFSbA9SmCE8Zxy7Fdko2uzbLKVlsG+up8Z+a03OKIW7Qev7j37rm6muUcZuCPjc/55we/36X0ThtYJuntVrZ1+NtjMVo/NvG3yUPcY9GI5Ln2YFsVhno18n7L9Mk6/Av/RCcnXA4lxa1/5tdzxCIbOebz39uruPfT81V15qee7/tmuU9d7btKl4wGwAcqIifza/DbfCgCNogMKWWKfh5ab+jpcozgkXWQoWHtd2BCbvMwEEmDlRGBwDHLjBweBLF6MEF4CgvVKOCDt4rsr1aHRXF/u8awKFLAv2PiiqwcKCqapNW23VaEMDxKADHEi1UFmyjgnYqeA8ADiRSkAxi0OYUAwdCckywNCS9AeCoZYLXzNWKhYL3uDLD+9gjDlMCN349t21qoVLun/VVHZfxQHLjs5YsbBEsyU2oqwxnauU2mdJTqMf3hw2kBnCUoHipwuO8edVsYOCgo+WgjciYg39bAohjywH+JqBLa9ak+aydtmhrfRw5GWTUmrJVtmcI4rKgn0U3NAZRkhSfQbTMPgbREzsS3JlKzGlEkPs5UMZGBg7a7yJUxn0SF9nTU/L1StcCUfLHKk7PzfjkIaStCGTlb4hcQ5TCUg5qD6AkGRk4QBubg5q6LwJjAF8g0Yj78t7EFj+rhcBu55LHQNuw10+3V9dpNp4yKAYmii9fvqTxoJ+uJ9N0M5qmu+k8/dWf/S797rvvRC89m6br6yu2XUG/cLZQWa/IDgHqW9LQIEGGlh+e+GXC3SpawUqARDpBHOqHC711QO/w5VIsHOttWt4v0sPnLwRPIOHmlYaHl0RqbbBvbAAUOBwIIHjz7i0D3qSdxn3RG321YcsO6KYR2B3ubtJoPmEinfOxWqfl8jGt0MKDgcULJfRRoWmU1OxRzoSfKijxOlg/YgXvD6T4BhMEkvJg3bi9uUtjAzUgGc/KdgAU2ZJknMYAwtxcq31Hf6B+6Hu1HAHwYbNape1qlTYAoOx26QLBNoBctlsyRQAgwFTQ84sAJtY+BW8xoWR9hq2+lfOBF4AqaAUj2m60TRimwXBM8AXYQQAyQeCewIwJWr2M+Rz4XdXWYj7gfkSf9dGYYBTM7WgyVkUmWsGAjQTgjeWCLVTwSgBwHC7S54+f0qcPH9IPf/hn/htzjXm4AvMGGDwuQHfeJxDC+yVfAFxAkMFeiQ7oPCYRnwneWAJEtIY9WaflDmwch7RYC8CxBhMMdJCNdzxRqx28QB0OkBNsGvcVru1tlyyhls9ERq98GVqoDC4v0vDyIk0H/TQHGATgjUGfgCKAQ4aYQzB8sHWKg2Ew5yP17MazQ2ZRaWuwL4BSZGPE3EJWCb5k3/AfgWiYhKyW3JB4mwu1uuBzReAeXShbPyTxKFcC9QDohOpdtvAB8NNajgD8Cf8BQCzsqeXjY1o+LAjUwPche3qJnll2HkmpvZhhuF6SG6+qVlKm0MJGX72AGP3hVFmJOWNrnVghL0kUA1FuFVJI03FdfDczoKDtEAEzAzG+oRUSfJfBMA2HY7VFurjkuJkQtHFCj6IKG/sO6zoZTdJ4hH8rEYY7ApjCamsDs7jHClCE2ADcMJTAYQaJGmjW1xfvu9w1z9ne4kZn7HJm9TY0lg3N1gk2vviYxRcoPp3nlpj+RjKWdlbzamhNAx44LbB/10FiYoYpMQOBBuL4KHaBHpxXZtW95ox6i36mtX6qzsyy/9oP2Ufoi7VP94kJxDB2uw59o1BBSvBGLLgxUIMnPRpnFJvA7BOafpDMGpjiRTJe2kZaUrvpDIqNqfajDMDgzBKepKz9pPy7MRuU1nQBzNFSzSQZMd/J/TSyk1lyFDrdEqWO/WXSED6R3M4MEMIY/LMAKzvYGQq5tFBJBNapUNhbNpVkmdg/5PN4BXJmOqEgmNhlsJQzSDQp/SUTRc40PwDlGKW1tQ+Kn+Hfgq/rZxU/oxR5b/pjLS4538LUOBAkpPb0t6Mim6KXqN2p09BOQzYzg1soRwK8OihErpPvR5chgCX1ngrIgkvaGLDd14rS/UyXWTSCHJevYd2CjNiYPPHHnwbUU8sg59kpz51BahYPhJ3HEHVfOxME9kC04iCAA4yROJ/ud9TBAjc8p8fVOj2u1wQSgFFr9/zCdirrrVqn4TtMSmaQNsYvQATODgDtDXpondVLw2FfPjJAnfCDXlIaAsAxGKXpGOCNAX8KwDFNaJGGzwvxjcp56CExcDw9vaTd0zNbi6DlCHyr7e6gmEa/J8Yw6Dmw/gBI7L4Z/EiAVsCQwZYvYMFkcyLaOYAsAGqFnJA1Ezb2oBZ/AnDIV8Hf8fv19bXAwLaemGy3ewQDr9ecH/w3nwrsAd8RAFO0+wPIGu1q1gDJ7PZpfn2T+uNx+vjpCxk4wHC2WK14Jse4Xy768sOQsIceJuub6OMhcbTvthYOXhFLlF7uz/hZzu1DLKDwdksEdQUAB8HKXrnve9B1QXXWpl7y/dgK4DhOHORz+1kARzOpUusJ6QDf9x0AjvpLVSwuX4NfF7gkz5nlF/wSMb7RFv/q0mNHQ4jMGeGP9by4Ds73x/ieVbQgELkpHTufw7+GwDzvd2RqvJpM0pubq/TN27t0M5ulK5w3sD/BkgcGDjvDcq968QlA58YG62w0aNmI8z1YuTLozuP3BgjM8mNjivb1OFbsbQMN3urJVD6odK77HGqn5C16mzmDU3Yj2q8apEFSG1sD7hZjqqHMu102qy5AnFn4ExXH2DM8y4Y9mQEciBXaWd2BHQ3/w3VKC1ii7Rmj75fbedoH3S7GGJvLFc97vcv0j//0n9Lv/vbvXwXgOCuTVeLTx/vamO+565+7Xlv8vEsu2u7V9tn2sX8dgENotvaRHPsuwTMI+b2j/R8QY1H/NM8w7TfF5+NzRRl6jS6r56Tc02OQdr4JzIO5EMwerwa8RT+u+NDlwwVI7EVaJY/RPAMdMxiX+Q+xxcpnzLHV4E+e2m+n5KdtDl8vmx3OZQa014W8wcfL/mVkuCiMHeV5HDhZrEktoMd6ul1+X7tn47fbrt01P23+wTkZdR89R2ocCxNaj+YceWhZWkp6m35Km/2q34sgjKKnKNXZl4hFpeX7/pnT7B1t+37E7lMAACAASURBVP9r9m2XDe6S8Xi/rvvUuqZrXS8+ffrw0hgAk2tNqh4r8XyV39QwmGHDdjmTbQLj77Vdq36QWjjjQffXAjhqBYwHj9eKyUBP2NaL4kqzdjTigTDOc5zcelHLHFUAjgzeMGpJd1iZi/rXBXA0jYJG3zXuNiMYv/9aBVML4DlHoe265+7VJeRtzkD9Hn6vDx+n5PussowsOK3BlGA2GpU8px3wrjk4ZwjPzffXGNe2e537frvDF6p6OgAcXd9zXRKd8CO59mR2xZRT65kM3GgAOLgrcrV/MUQyLJ1FD9m3Oj4s1/JVy2vXs75KeVcfartWU+abzrbLfwnxIfgySPOr23Bl1i+JwJhUq6Ce3qeLIwAHklwKCLUBOJDEZUDIW6hEAIf32GSbkkI7iblTIsSqHowG3ilZ2UKFFfVKNB0HoRGoQpWuglDb/TattmjpsDT2DYE2Pi4WYuAwAAeqfQjgsKpWBoqdgUPdI6Q/+eKIrerI3KTsJNUVbPqe5FjV3JKrUsFV21CX25iI8MVxG8fAZF4xszmVbPBdH57/dMZPH2/4juTGQBLuejmAwyrayPzhgYVw/VJBYlXMqDaO9OaWgOCzRZvogRcHF3B8MfngVKnGiNMB4mjohyq4UOuLNv/D51U20pN+zn2g6kJNTZkQ70GPoK8DOKIvkdeV7WZsonnJeK1mC5UmBFdV1PE/b5+C9yKAiNXfVr2p51PBjufGHPARQRyqlMR6RPYNfE9BYwbFEKhivwPv414u6SwcBHRYsA+BU7SpQICcCQzsnOcXAjju5jdpNpry39hnaN0x6vXSdDhK16Nxuh3P0u9/8336zTffiIHDXpOxEtZK4hq19n6XXvZPiZVWAHSQgh0+sfULtqpEMnCwZYUqrBDQA0PEavmY0GIDbUOQJL7/9JlJMehFBKgR0F7vdgyWr9BqBHrwIrHthgM4EMwm4wQSzmiLsn9KAzAjTCZpcnuVBuMhK80BjNiivQbaNK3XYli4UDAcQXYG541eVlXOSmRBVzCpYCAOAEgA4IBEIGGPwPft3Rsm8QEUISiiP+A4wVABxorxbJbmN9dpxKT0JXU1E+BkIgH4AQCOJQEcSLCjQvQFY9ntCOBAqw6ASgDqgC5HAkAyA2prD6SrhQoBPNCfqKBcLtNquUr7PQL5F2k0nqQh2FdG43Q5GBBQgPECsDGcjtN4OiGLCH5nMt4qt1hl3+ux3QeAEAQojIbsh65A4TZtVsu0erzncwCU87ID1/hL+vDTz+nDzz+nn3/8OT0+LAjewLrO5nNrV/GchgBwDEGRbMdLAGgAGEALFQMDYb6RTIQ8PG7W6WGlF5g39IKMgH79APIOJucpA9MZx0xGF7Q6AUsNgs3QpbiHJ9O8Ktt03yXbYihRhT1G9g1U9YI9BEmQ4YDtU1DlC1AG27OghRGYTcCu4cAYzK+xfmDOHXDD/e3MKUxMx4p966sbk/ZZAVnv6gAepJSS4QKty/ba+zv91L8B4FTbIv5OhhYBOMD4cgDwk8wzeiGpdgALDQGiDvi0BJ/JBOfNzr/6qQRxTshY6xNYW4K5AnCtGdKTvSMrEhPvBieoEt8Z1GagV7YVM7Cos4cICAE1WXoSs0c6gXA9Aqogu9MpAFW36c2bt+nd+2/S9O4ujW5vlVB7OqT9apV2lGeAvVbUkdANqu52Vo7AUHUJEJIAamQEgZ4jY4T7HYW+V8ktGW23gaVNhOUMAwOD2rMcB0ExT86wVXybEBQ1vI+zleheRmNP24qknCUsLFmkamq1PxCoMsydsyI4M0z2K9oBHHzIgsmRvwVWLLQyaZzBSuuQBqCC1bjWHgr3AoAxsn24fcwFG5Ea9sjbN8fF2oJYOzX3E/J5zb/mrAHGPFB8Q4/5WDuiEP9xj8wPK1gxYq5aAByxuAV/r89XZRgO1KkZOI4porMM0EEyn8l0gtgRHFRRKndJ0OGHK+8Q50wtnnQ34JX4S8z3IoCjzPHzhe17wxxkv5pgLu3T4nOaT+MJtwaAA/6T/M6oC9p0gu0s/vAzpX4qheonBcPLZH/WGUoye1HWS6VNiuYyOtbOHODAI/eN470c+FKCoH4i8MB/70Itm1xvkh3F2JRi4NYBHEoUZhQwY1W0SC0H4vzENnfexkVVomDakczk5Lq3TqEbLB1cWmCJaQPX9O/wb8Fe6qxRAvl1bABroT0g9iVnVnDfGrIHvwrtU9CGBOdUAgrBlMb2JGBtFAMHgBtsWwIAxw4vsXCpndyTQIMG0pLeAWOWQHh4sY0JksLWRgVMHMP+kAwcUzC1jYdpNhmkq9mEDBxgo1MCWeewGsCxPQjAAT9QYz8IzNDv0UbAR1b7N7MXBsTGPOz3Ohvj5fsU8o6zNHwU/KR/eEBrGQE4cO7mOcfAZJhbAGAB4Mhn7+cngTjxfdh1A7hAitUy0QEcKBSZUfwxhvvHZVo8LtPNmzdsqXe/wBldr4el/raHHgT359MLwbHOMpcBHJYJizKQW7SabJXiuXJWd3iHAz7df3DN4kCvqKdNxRS9apAJO+A3WpKWqEukfP/1AI5TcahGLLwc+GpD1Pw9BweKfY+6rvlhj1mUdzXtx/Hr0zc9/utrYq+tn2EURqB8Mhhyvxf/hlBX7P89Co9euK+up5P0Fi055/N0M5+l2XDIVioARwPA0WcxglpGsr1qjpcjRgZGHbDVZeemFcCRz9R+KG5J6rvNLb6TYkMeFwquQAZwqOWeDFaM4XMVOpLZbkXy572lS45HCfQY/+6mlXHCCOBw/zp+18B89fOoSEAAeNfhDsgjaAN/I5ue2gXGz4lBx4DfbVnulgSzP79AGWpNGf2YOM/xs9Bf//hP/3cDwOGfjT9PzXFbvL3NRr4m5tt2rV8bbz+3D8/lCer5a87HVwI4OltdtYFPdeeGTmuR7y6Zj7HvVl8lFMVlXR/Oum3z3SZPtZw0/PTQ0q1hl45yT8er1DZmnYvaGf1lg5t/i/Lq/qyOcdLXXXPUzBt06+qof07p7/oKrc/WKqjNltE2aPnFIbaruS2+ZVkDab76ebpkxt9v26NRt3Xtqdfu266575qX+rqv3bP29AWT4kzWFnuPZ9magaOegzKnNXCm/O5zfeo54tyf2qO1LYl7tJ5/XNN90Nfs2/pZ4nq0yUac79rmdtmXtvE3AByarK4WKnLGTm2Utslrc9zqwbdNnt+r3SEpY6nH45PhCxB/b9skp8ZcKyu/5jkAh3/PHQz/2eyl7PRgxyiuWokVAWgCOGLlR1MIPIlznMg/pRC6DHrXHHXNvT//KQfk1zodcQ27lOZr5fTUBu4yEF2KuG3Dtm3MU2Nuu+c5g9gmo8dG9ljy2/bxqb19btxdSq7rmm3vd8lfrdDq9c3fOwHgqA2u/147QX7tfM0A4Khlz9fX9UGsoOuar3ocXYY7ruFrZb6el1Preeq+8W9t80adnJPxheKQY7bqCg/cIcF5dX1XLskIqTFwGICjlYEDCStWvqKFQWTgEC04En4FwAF6frVc4XoazSvEgZVaXtVqgXsPCEUGDoI6UMWMw7RVTdcADlw7tlABRXlk4PjyCOCG2Dc+AbyBtirLZXoEgAP9e5+sOulJQUTmru0lxgmr0kNqOgeAY+JHn2nVE9Y7+zyAQ7Scfu6JMtIAcIRKzzZZaTBXYFTGvqLDQId0OUDCqTwbAI7EfuRCO6ka2AOtfOqQABMjRKli9R7u3I8WVFRgzYLEhkbQ3wvtPH+3aJtfn/NRMXG0ATjiXotzGG1endDQnrae656M4D5qAjgwJgaHmRg6BnBkZ9Hbp6igWTHe59Bz3hg4ND4Fyct/NYDDEo62eA7goM/jlZOkrhbRRkHt449FRnNC02QsAz2MiYM09UZVLE5oS2yQKlyrjrVQkFmBJw+oq1JQfW8ZXIOcoIXKRY8Ajqsxqgy93Qrev0zDi8t0NRqnm8k0/eb9+/Tdu3fp5vqKLVSuZlMmqrlm8HtBBb1dk6oZjBcAC/TYTsUqR5EwUBbC2hKIVQDgBVwC7UGQ5EeCdAuAwXqTHu8f0v3nLwJVDIbpBm1JplMGktGvGwCOQ3om4ABsFgBwIGkOHQQwCBLSaD3ibVHAJjG6mqXLAcAZT0xI43OoTNxvNpxb7A18H/MZA1kM2qPKHnrsWQkCABoga2AVQOAeyffp9Tzd3N4x+E2aajJujAiOAIgAygkJYwA4ZlfXBJZgKVGFjgC7GBEOBuAAA8eSrBN90nU/8XnA2DEZjUWLjfEj4W7rioQ0WJLcrjroBMwoAD8sFou0XKqNDgANk/mcIA6MkT3qAfAiC8eQ4AOwb0wNwEH2BLbGwHd7BOwR4DEBwENAhMNByYgdWUSWabW4T/vNmut72B7S0/Yp/fzPP6Sff/yJ7BtgA5lhLmYzazcDWu8Dg7VIpjCBjrHvNX4FFakMVP358pJW2y0rX+9Xq/RluUqLNdqpCLyBxA76uKOC83IwTJPJlK1tIEdka0Gg2NrlYK5oBz3AacFRAZ4seUNgAZha1D5l2LtMIwI4emk2EoADDBwEcAAsMpuRoaQ/FpAHTA9Yf8w3GCXwnssS/tbD32FDbQ2zTiQw0dg1jKkAv1Of0W4DaCCWCzwDkz1bvHZptXpkm6Dl4yqtV2rNs0YyBu2JAERwcMcGTC5igTnsJYdsl8IXkkUCjgKsCeBRtKjyXSygZTrKK9Mzos1tCAy0GW8xKDSrJpU+fBaAw/IYqK4EAAXP67bKARz4vieH2LoFyT3Q0pOtRVXP0OFIdnF+jM0xXaidE0A919e36f0336S/+Mt/k/72b/8uffc3f5Pe/9u/TpeY190uLX75KX3+4Yf0n/+f/5z++Ic/pB9/+CHdf/lCGcd/AHyJkQPrOkgjVHFDvsZi82EroL5YXqjXzU6KIh5sEHqPa4zKU66/5M5tlgfGvCgks1AFywT9hbHw3JxtsWIPTHQh+O8AggyFBQsUGGrsp1F4ia7dWJ/YIsXa0hj4BfZI1yrMeZ6Ua2PggAVo/teMixR5VtLHfQfZfiWEBPwTSFi+WOl7X0A6BSFZYiDORKJETwaGGZBB7XyatON5rObXuH8M+cp+RGbgMEGNvol7nOZ/SfaKvXc/K8ZEOJ+Q1RAAFQgpBHmNBcBjI84KUMYUg3qYRyXfiy2If7eEek6qqzWYlfQWH8/e8rZSTMwRpFE+e0mEov4DnT2BCDbR3vY2siNoLzhIrbDJFAYOMaR65bX7jWVN28EwWb5Z2aY2EkL5mj7J8n3cVqRgI8yPJuDKU8TNpK9NqJKKgc0139+AxRKf8l2uJf1nyRzX0eHXYZhOnuzsA5wHb91BGdEymUg1kys2bLaQ8RNB8D0JpuAe83HJP9WW19/w8rib9OhzBn974o8gUmtp5uCGpr4qsobndor/TPVv8kIdTgAH/CkDcPg5lTZ8n9Zggtru0xoMjvA36XsJwIH2JfiM2q2oSAAv7SY8Gxg4ANLwFioCZHCOsb+e0UJlyBfAG9MxWqkM0/UcAA4xcPTJtBQAHGgJQ8Dqs4AkxsCx2QDAsSd4Az4S/WPYL0ue0kfHWqIVIn0OtFGBz7QzvSQ9hDWCX0SwBpje2F5mdwTgIPAjJfo0ZHQbDvk7WD/cZ5B/YGC5lNIYPh/9tQNtIFqowO5gP3/6cp8+ff6S3rx7n2bX12m12aWH1Sp9/HJPtkwwoWDecebcw987PGmfAeRHJjPth3q/OjuRYhjQ202AlPsJ+BuAudQV3h7CFQsZW8p+kr4sJ3vXn/G0ZkcsjUcwxTA2XbiO98SzqBJxxXKVz8Y7t/29vNcV42vaQ//NYSzNsbVf49iGNq95HFD4urHoas35aC+Gweegb/oXYn6DDMCOQW4d/Aa/Hp/BmSYBzPTykqY424FB8foqvbm5JgvHFVjrALjCMfcCwCsButlyk2fOskcUkxJIljJUJ34zIE/jFi64gN481tBqP+0s7eMvMT0veMEZ2P2NdtBG63xXIE5vmsX4m9WS5L1rv/u9HcChWKJk2vdElOUSayygOwDA8vkmsz5ZOxVn4TCwmYM43O9xAEeUr3rf1L/jsw7gELaoPQbnNtPXwgEc9d4s8x/iJtmGHAOX6rk/Nd62sbfJfnyvay7itbqu27b3633Wrh+OK/FNU2TgZVGXJe/VeM/A8aeu3zbu+F6c27Zxx7/X69Z1HV/vc9drG3e8x/Felg1uK+Q6nquuWak0q7P3h73s8ttgEs+As0o+M3gjAs2b+vycHHXp5Tad06X3Xy+fBcCRv5OBG2L5bfp+x6Dytnu1yVG9x+p5qOXp1F7q2sPZ2raxnnTk67vk8mtsatbjpgup+/JZqDBhZ6bsANCu5brOwTXnxQud7WzaAio8tUdrW9L2e5ec/VoAhxdsxPWs5cNtha9r2xjadEE9/gzg0B8cvGGVGC4AfnALUN0uI+KLUxutNgHsUvT+flxov159/XocPjHuOMTfX6Mwu8ZdG2cddkOQuRKserz5sOh9g3N/t/MAjqYiKMErT4TUCDpP5viR4LVGqkuIakFqm6M2Y9u2vm1K62ucjq5N8Tpz9es/dWrcXQ5Z3KS1Mm/7vR5d2146NVdf6zB0XattT52a91OK/7X36JqPLuPf6jxZgjGO9dgJaoK/6r+3GtFiO0rwvXJ48l60gHDb85yT/Xoezzkwp5T+qT16bhfguqecjTxnxtYU76VwQHHyBoNhur55U25JAIcSWi8vSB6ihcoBacX0gvYpLzslXfACeAMgDlChoyfvBsGvbdrsNqxsygCO9YYVuPgOKVmtGhSj8H7vBWSjqiAG0MG2YW1TnH3D2TjaKBNBbSyaWAXWNmDg2ICBA61SnHUDAI5F+vSwSF/QVgUAjtU6bQDgABUuHEQDcCCMgzb2SpZb8lpE6pmBQ7rdD3r6XPM/r9hV72xfCyU+jF462O1sW/XJRkWeO+wW61cg1G7GEYR94PFkBZX1IdncEMS2o7nGVEAYflhn8Ncuq0SmH46tEjA6oJa8wbVq+mg5TJ4U84pWGweTNwH4aE6mj9dbtegZ9CyUfTryFlgwukK+7zSkwWGuqxoLuMEpCW1tLVYW29Q1gvI+x6RCLwCO6DvEQLrlQApzh7BR+Xf5AXEvF9kpjWxcmroBHCz4wdIYHuY0gMPocY1qn+3SHYxk/dwzxTwCpE4fzzxECTI6gEOB65IA9IAML4sD/NNzGl3205ur23Q9maXJYKQgNSukwF6xS9/e3aXv3rxN3797n755c5dmYEpg0n7EYLjajIAGfy+6agR/rNXCJVuSpNRncFfVl2wBw2p0JeIEPHlOBwARVqu0WizSxgAcy8VjWtzfJ+jByXjCCkMEqD/dP6QHtOXYbnHx3I7k5vZWoIlej8A1ANPY1uXlhUFwskRMx1BsTOKCaQAACIAi8DkmYqxlFOQVgXEPdrn2QDCSTEJW5YkgM9q5oPoTLBXXt7fp5u6OL7SVAqgD75OBw56/D+YSAxIgUY91YhIdrQQgu4cnY99Awt0BHAaUOTwZDfggrQFuW62U2H5G33To5AHvi0SuB1CRuCbTAhIMy2Var9cUSAAIwFwChgiAB5DheEawFPM0HqUxGCom49QbDvgc7DNtQXXo/yHaj4zBNDFNl31VBkPHAzSAfutbsIg8PrD6EywG2+U2bRbr9NMPAnCAyQB2B0kKgB1wPbJRXCghDoCQ6Mef2IrHq33JkHfZI3gDjCAAbyDB8OURAI4lwRt4gWYdiRUkhfB5PKO3T5lShie8Byv7HAzFRK6SnjKFYn+hP6p6Quo3yDUongHgAOXzhACOHsEbZA8hA4dao4DdBECNSzB9QA6HmF+wsxiIA/uAyWn8NPtKFqsAxLNx5cSqsVlABsAeI0aNbVpvNlzf9VqtctZ8rdJms04bMG5tjXXD+l0zYIwElj2aJyXJ0WOtV/QTe1gmlPYeMuHVR+Es58lMyZ8naJ1eSslGVvgbc4I+4/NbLGYBcBCKyL2TGT6Mh0yV/JbQcVpcgvYE3iMYytpm0TY9GaW7UfhzLLQVAnhAPm5v79K333yf3v/2t+nd736bxtBzg166//wpffnwS/rpxx/Tzz//nD59+JgeFwuCv6ArMEr6RmS/gZ8kmnuBuJTIA1CIvpN9ToAEJB/EbIae7plWXnA3+RDwzbM9t6xt8A+cYUBYOtm+YldlP+nDEZBriencDcBAkc9PTHBqjc2z4IW1rwHWoO72ViVMjDuAwzxX8+tzKxAH7GTn57iVbKkYNl+MlfnGipGBp2qVQsCfAYQxX+JNE4CDL6fv575x1gbHIkTOEvPdMguFJbIDw0SpKKPgmV9gyWjzk+XLW5DSP2PJSXkGAHuVGAUBHGCkcr/P58vHb+xatusLCCf4oD4usVqFaitnCGFWP1TAIRnqAA4MKfdI0RwQ2EmwD/xdm6sMvDdRyL5dwIDkVIH51zm2qz3sbVbkP6qdAmUzj1vt4XLVmQMlHEQQzohM2AUWjejF1zEq4FTkYynGRLAyfS9HxWo0GZTB68JPchCSfd9Azr63SuLJz8DSS5hrPhPk0OSdoAlcN86nJf5LXMm+7geGDKrSd/0/u0s+IwhUZUlK+lQCJtX+tT9hORv5gcSAGgEYRjkyHeO62O0A/WcD6BYGDtPFZidzK58AFs/jcbm0mB0Dzs7CYSAzOwHxWehPZQDHTjaL51UBNDYAchyeyMAB2w4bv94BtPGUdqgwB3gPvoYxTuR5vETLDjFw0OYP+jotyiCly+dnAkYB4JgZeGM2GRHAcXM1o00HG4BDuf28x/1DIAkYOATkRQsSgDguTO87a5cAHCqUoIZCwvkF7XPQBq8J4HBWIoAy4LviP4AtAOCAXGP8ft7CWR4+HnzjCVi/JhOx2hkAB98jXjK3qTIAt50NCGIcj2iXLvqX6fP9Q/ry5SHNAZiezdP+OaXlZpN+/viJAA4AVdjChmwnaCEIgFlhairtcMOZyXWV2WkbfAVmL593AIe3MGvEVMr2KP+KbbtDHIXzHHSHGD10PtXZOhzMq+vqvO+2zT/vB00/EcQhdF/LmULbhk4gYuMP3dfxuIPnwY/T4XYhnrWbPF3nYmL12HxuviY2ij2FVpxss4szD89HOjfg3wDiwzfCORFnAoA4BgBADwfpdj5Lb66u0t3VPN3NcR7tq3URrglfGz6Us7ua3uXq4CwzEIijYQ+8Epi6tYA2Gq3cQjstlwf5lceVzDKDFufIoNJ+APg1Z/DcvClkI9/XeD50Xy/SCeP3Fio8QrJQwz2M0F5FD2DhGP/pmrwAVOlH55cXuoglCGcsZ/vxeB0AqzwMBeZjyYbHwMxkdeylek1yrMLAV2bcdM6yYpR/+N/QQuXf5wntimXHGT+Xq/HPviYu3nbdtut36ZBz9+iK+7fJTLu6Kzqi3Mv99uNvHMXH8+niWIOci7VnmxrAOGdlvUqSt+rBljdP5UdO5dx8/5YEt1rgutw393dgu7Ewah3Hr5+Z925h4Ch5q272jfKYHtRs2pC2+a/l7Jysd8nqa+e9ba8EqFiTRSO3yDYwcgcDR9teqeXm1LhP5VXanuvcHNXPWM97m2/QNd7XjjvOQeNaFgNpFC5a3MmdA8psyEvU+bdapouF0L/i/br0zCnZ8+u3PUOtLyOAo96nbevYKPQMflnbfEd70vYc8RlO/bsB4JAxM3xvVFYBwHFOqbdNUD0x5xSl/71ezK7f266PaxQkWUwqNbdJ1+TUmyler8nAUaj22xbZxxzZNyKCzuf8/Bx5cuMYwOFMHFnA6Z/Jo+7alF+jGF47R6/ZYH+KYW1bk69V5r/286fGHf9Wz+spZ+aUYXcF8zXzdW5fnXOi2gxe2xi/xrC2GZA2Ixhlpx7nyTmIQTGnBQgXOHaCmvRXTZ0SnPno2FVn0Vr5ZnCA0TB3revXGNeu+Tg39136+bVyX4LRxxR0Za4cGKAga8MYyszm+B0Slze3b8vtA4Dj+VQLlZqBY7NnQAlBLQE4LCi2RgX3RtToDQCHaBoRBPKEpuvwTgYOA3Swet3oM8vA5TiT3tYBHGTgQD9dsG08pM+Pj+nzo8Abnx8e0hejbQU1PnsbtwA4MgPHEYBDQUr1nG8m1+Na5jXxKoZgtxvIVvtSlJ9oq13e8PfYfqu+V/7d2D5d3hRbKDZXn7PDmB3Iy4Fde9C6XtNWMQapdAGTLU4xyuvzMmUT+rz4/fw53A56UN33aRuAw+U8AzjswXQ/BUSF6ThOMPj7bTo66mD3P2q7qPEWWlPR7BcWDQdhlMrB0hLBh8drMJmghAbHbQCOvB/JxlH2ccOvMnkp61tkzOJE2skWOGoFcGT0fmkdxns4eAMuCNiXcw5NSVTsR1YfE8ChZLeDXnRPkx1v9xB0sfe7RUUa1f3TSxpd9tK76zfpZjpP0+GYdLVgawALxubxMf35d9+nP//+N+nbt2/Tu9u7NJ2M0hgABIAFkFS7QPsPtGTYihTkIqXtekP2CwE4VD2lytFE8AZBDQRwDBRifH4i+wbuuXpcpM0j2hWs04rtPpZpPBqn2WyeqxE/fP6cvjw8MKDfGw3S9du7NL++TnO24BAoRO02xEqAJJqADYPUGwOogErPA1k3MFYlsEGxjflVP3rSzVq/4LjvlUwAoEwVggAQ4LV/fmay/u7tG4I4rm/vCLDB+iExjPtDxPDsSN4PGWhXf3MkgQi42x+UYHt6InADrV3wE+AOJA9QrYaxYs6RKEaLmcfHRz4nlp2ABLRsAZOKMTg4be4OvdnXG/Y4xzMQgDGZcN7QQgXMHZApMHBgbHgWgg/GQ9saSvQh0QMh64NtAM8x0rNI9yX2fyeAY7Pmmu5WjwQDYdzLh8e0+LxIP/7zD+mXn37m82LcbGUyHnEMYioQiwCemQkPsGIQwGGBd1bRAcCRmERA25TPiyXbbjmA4xFjQH95JO2ZLBFwYowe2wBvEHgyNgCHoazXBQAAIABJREFUUT4HxgPqD+qJENxxVhsCOF4YTEaAeTwAgOMyTYYCcCC5gvY5bE+DFjnGwHKJdTEgEeacczca8XN4fibKczJXiQdWGrJnOFqfWIsdAxYBnPnl82e2oQGTBtg1Hh+XbJOzXD6mzWajBBhYNQDIYrW0KpEgd/AvAK6CzHO+uSc1/6ClJuiJzzMgvTz31uCSSZ6LQWFjQGJdoE2d5wACy+02vBpSSIR0wBjQbsGTnQRy2BmTdtGAftRfGcIgxYakFJLDYMAxJg1cK7MCWJJQut1tj7eSkc7Xh2VeMRcYz2q5NrDLls8AQNLNzW26vbtN85t5mswnBIzdP9ynL58+kXlj8bDgfAME5lTTTuUku46EodhwBNSQXLDNHFhahkOymAzHAEGN2BIJv8t/uuAaCVgpP0bAy7qAUXb9EtXlxoThrZjcNuX2LkZj3b8w1iTiEgRo8fZ0AJ6ocNqC8zbnpW1DAHEQ0CNa7Gi36Vc4G1QAcORUkoNJzS5FP0TB1cCCQYnRnsjAF2PLwZyS4wFsOAbeUOso20McgxBHZp3z5GF9PJBLcIbds/ZZsn9obQrINGZBNLEXlDYm8he9eMd8Cnc4vDWf2ZXad3RwTV211/AfAzBE/krHWczGIWCBVbJDfzgYpjhB9HsIgrPPCmRRQBxcW9srirUYhM3BudnxsjRnOOtBN+Oekh3zaBtJMQdwiGVD+IqAem6Aml3GjNEsJFUF1DDGOLKMGdOMsWlhD7p/5O2Cyrx68sJbFynNqj3nycBy7+BKZYAU1pxMXC+xDZC3bYlzWSW7/NZOn2E6Ez5IE/1dqqvLaK1tC9pzBABHW4xPWtf3goM3tFBq92hyVDPDme7JCW/TnUqClGRgZB0O2toXPJ8BHJiRYwrOEGQ/sVcxKshjAXAICAF/gn7FE0AbB7ZQya/dngAOgAjACAFgLQC1LFAAcNQSopcEcMDmQQ/3CMigK0N/SwwcE/gHo2GajUYJ4I05AByzSbq9mtOuwx+xU5Z0HvwQMHC8vKTd0wtZQFb0sfSCrwe9r3O0tTIzFjFMkNoK6MyIZCn8TddW0OP4zxnlcD+1pgOAQ/rQ9S7sPD4PmwK/BoBYJsnTC+cBgE74KgSvOMAZvrGxfLhtAlAXwEyANO7R2m4yo4940evz2X785QP/BvAG2sSA3QztU/CS1XCGmFBFakwcfq6KMiq2T9PfzixIYKHst4PA1IKjyTIQGT7ymc02tkEuDHSrogUH4eJa8B38v64Ym+bWwRt+xjwFrDgNBhHUqv0/qthOJEb9HTv/u/10kGfTWBgI4DyAI9rvxiWqZHwdl+uK02GewcBB/3E4oq5g60UDvLM9Jc4aWFMy66mVyrB3QeaN29ksvb+9Se9vb9McrRVxnmGxDtjudC4g8AmgXgKhCIPIrZEy2DqzicofIHtosFvOwoLn8IKjqJuije6KPTpI8FTcp/aP/HeFZUrLPGtcV4AjVC9GRe+sIWZvG23yguy0j9M1is4SuKb7PpFhgz6stWSSDylAGXTSYa/iKW3yGtxi15UC6PwvPmvMLfl81D7kP/zv/yn9/u/+/qgY7tS+bYvvdslpPVe1DvH7tF2z3jNtOqQtlhzf69w/wS/uns1uBg4pmeZCtN9LOrEuamsb99fMTdd8dV331DN2zVHb2kS5cP8+/lTRYzuAQ3E6f3F1M17Xxx3lM8pszUqs75ZX2/5vPHNgQokyeU6m6vHUMtn291NzfV7WQvOxECd3BjlnRCr2vTAotunStvnseoY2u9R2zfoZXqsPuq7Vtga+tqfG2ia3bfLfmIMKwMH7BABHtk2Z5aSw5zX9/nLO0Bg1K7V+PSUfXbqrTT7bnjXbrQBQrNem4Qfm4oNCfhE/3zb25p5tOk9d9rpeZwI4msrNzbAULC9U/TxlOM4J5dcIfXNRw3jMcWgbR5yUNiPbtgj+/G3Xi4rWF9WvGwN+9WaI12yiRY8VcJexas5VE8BRUE6qDGXSqlEy3RSIWkh/rWI4NUdtmyzOX61MugxilwE9pdx+rWL/mu+d2lRdY+tSMucM+ymZ/LVKuetZuwxtl2KLa3pu/s4Z8desabuc6DBsMXWT/abT11Sw7VRYJcHZNBoNWbbLdinhrGdeAeB47f5p0ydf4xw0dfq5VXIDaZ+jxSwo/frA49WF3h++AULzubJL4QB8d/euDCADOFDFg6Aheubu08ULnNN9egILB2jDM4ADlPXeQmUrAMd+YxVNqD5HUg/97sXcIYp0JckQ3DoJ4LBKb2fkQOCni4GDwVkEThoADvQzXqcHMHAsFgRvCMDxYAwcC7VKWG9aARwIiHhVEZHQFqRU5eXXAjis+rPqz5dBHHlpi12ItrrIloMdj3tSyxegZDVNlgfWawCHt8LI8Fv/ujvSjodWUusZdA2MUXgCJYAPjvagUbWTKtmSQF4J3aialgfIvcvkkff59oppPrnNTmDg8ApOJueDH6SN1agQiT7SOSdTf/fEhVfR2pT6/IZe9jXwU3TR7gsphuTraN2J+CwcUwXgiFqgSVmq+SuOsgXMGYBR0I6YjNwrMwAunCEmVAjhGXmmQ15fBXr8txJ4BcAhvwUJNYv354O/BVgMlKCKasF9mAh+emJFE4EgzylN+oP0/vpNup1dpRlaViBAvlymJ1T17fbpL77/bfqL3/w2vbu9TW9ubtL11TxN0Bagp8RJIKtXi4+nA9szoDL9Am06XlSZTgAHPm99wQHeGPSHYhNCxeVymbZLgRY2q1XaLdcEHCA4jQT/fH6VBsMh5/Hjp88MJCPAO5pN0ptv35NJAklzrp8x9QDEwQA9phCJVCT/RkOKLABhYCxAqxaATKjrTJY9gIUgFq7lcgm5QFALL4Id0oWqy7BXwcQwm6XbN29IOz2dz5VsBu04ARWDXJGJoDhAD0juM/nExJNaVaAyDYCMNRLwGcCxU/Ukgv7GxgOxWNw/JLCU4N/wp51CGwwJSFzhmRmIAzODsXWAQhfJlAEYIqZojzJPfbTD4Pr0+BxgB5mg8hPBU7SjQQAW60QATi9dgGUC7BsTPIOeA3ODxPoWCReABjYA8azSbr1KT0ik7A/p/tN9+vThU/rphx/Txw8f0sWLgCig7wZ7CAKzBD/gvkjAMckk6m8AccCgIA0Kqu9Loy3fE7jxcSHWpi+wGehFD8ADqlsxO6gI7A8FlgCAAy8mzIcFwIG2FUyiSXdLdyhRJZsCZhqn6XEGjh7ZN8bDPsEbk+GlGDjYQgOgDLBvjPhCaxTMM2QY4I3ReMrxYI4JpEC1orFHsBIOlfovankE4AaYVpaPi7R4eEgPDw9kqQG4aXEvxhqCM9g6pVQ7cn9aSyAlrnAvyQaBmPwpQBhAVhiD/07QASrYPfHPwHkvXfYvmPDdvRxKOyRjdVAW1vP/zUCvzIwngUtFJMAHWec6OC8nvg3Oam1FMIdYzoPNE2XS2DhcP0ufRxisgRQOVvVsbCJM0FryE+1i8EISDQlgJNR4FgagAWCV/kXabjdps12nDRjBAIZCmxkksNg33BIU3oom9xAXwEAGwhNcSjY7SIb7iK8xf6JCdQwKf+wtAysg4aj1sTYsFqRVWwzvARaBfPiAfHZVIBsDBxJ/F6I2p53J1fFqywd5a9Bk56S6WDiUCRdNh7e+cGaEBlNNxcShCSgJrNyQzA4gYhGI8uL2EjZGIBhvm8IqcUv2eY7NWRwcvCF9LY9QbkEBH0Q5aQIwBIrVd8pY9JlMpaAgsPvJzggagmryp/wsVRg48lw3ql9LwEoBu+Jf1QU0ZARygIiyP40quEa8x1o2OLsGq58dCGzPws8z+SyGBVK4294pvqpa7sTzzDNBHAGY23CMyhnSMCYmJzEgHo4z3k7N2wo5U0fwiTNYOMgUW4k0XqafQ8JVyTW0RGv6rHH949DNNT0KeDYfT2vruU2tNdrEuA/YTAS4LEUA9fE9iy8uAJx8PE84mtYMjDqmTFhhZKd4Y9Nx3xjjUidMG5enasxHlE4X8wM/m9mDbZ8GZLaSy5BjydwzAJEGaCIoKLSN5pBsr1P3VPsISVxPXOq+BqSibGqvQhbBogHABl5gjQQ7BVpiAbzhAI7lbp+WGxQBAEgA/+SF7GEE1mY/TeA6grwALu4bgIMAxZ4BOIzV8eUlTcD0Nhyl6XicZpNhmo/UQuX2+iqNYT8tceyJUIEvDAT1nNJ2f0irzTYtAaRcLulTUXfRlgqA4YBa+qTGaASdiiQpbImz5ziAY4R2awBOXqK1nAAckP3IclkAHCMycADAIeanS4I3APLF/QFaISCk3ycoBrpNAEPTsTjDj4ZptdYzCGyNFoBjAmR++vCRZ3ICVTD3YO/k83tbk8AO01EEWPSUWr3Bv47AO98fZA9x2YxgH/PHHcDhvkOMDeXUpOsMPxOzhU8BcPh36j3JHeY2JAM5ugEap67j1xYuMsbYTK9Cn/B85r/7N7STImjM7WjZ1xlikl0vjzFwax4xe5grcnzRRrFi9sfaJiYkg+o/y4ZBLV0SwAGfBiN0Fg7sfwKayDwjMDoY9gDg6F8kMm7MhoP0zZs36ds3b8jEcYP2g9i7do4mK2w+SxcAhNhijZ3C/EUxcskO8Pwp7V3S2xxss3Cm4Yd4LODop6+NzsB+CPfvxnmpYxouWxHAwXG56+zxEQzNWOp4fs9hFrMX7qe0ADji+rkFiDJaAzjyMxvLn+sonB0B4IBfHH0e2Zcm03zxuJpSgef3+3kOqE6+teVX/vH/AAPH3zcuFp+h3nNdeY+uXEHXtV573byOFdDJBxz1Uf1e0S/Hc9X1t7atePQMGbzx/w8Ax7m5aFvbKJuFbUNAa8XeC9Daz6RN0AXv2qJ3mzbBZVhx0RL31b/9Gq4nStz4aMxcKgfaeQy13dZkvR/0d1uO7LU5wA71Ht6OsVpnUK4AXHaOiHY9rkHjXFLdsMxbE2CQLWCLnar3Vds+a9O/UZbi/HzN9dp0eS2jX6tv+Hk/y5i+z/rRDQPBiuarm/z675kBMhcbNn2MAl4vstg277UstOnHU2tZz/kpBg63Tw1bW9mU+nr13Nc2pG38554hAzj05YJQahhQnaSqAEUIWlXOwSmBbNuYcTGiMNWTHZ2LLqGNk9JWAVsLa7zOuXH7tQsDh3rWdVWdtClir3SK1S74XNe8lPEWpRoTxnLsrNLiSGk3QRy/Rik05KAKuLQpzy4FcUrR1g7HKeXX9QznFHnbPboUVX3/ehN9jWNzzjidm5dz94pj/VPvdW4Of41R/ZdwMn1ceS5KhN2CnAXJoUR70U2lR24XgMM/2/70TpXnnBJtjnt+7wSA45Se+RrH/dwadM33q9fW6HhlDcwmNIJYsANOD11RIEtZWPJBd8QB+O7N+3L7COBgCxUEfA7p4gU9RgHosBYqYNQA3T0SC1u0CgADh5IO272AHKwkBwMHgjCWiMgBbSatmi1UMHde+cMAYGyhguTCCQYO+WEvmX1jfxAbiAAcS2PgQBuVRfr4IBDHl0U3gEPJTAE4dAb346O3UBGAo7RQadoIm+oMBmAsIdOqeoC2OE1cAKuI8O8We+oOU0Rde7WHSULGbjj9uS2pJbV0eaOStxCo0+7G/dvUw3KunXlDKUVLEuUjgTltdpFyuCiBj/xsdhDJjFTBsRSxRx00t0OLJ+3yxMgTUiF1SXzk6pecyHOQk1e12jxmKmlbV6fZjHSbDuJwMEZuAu4dDrS3SKPPVgjad4UuX1TzZXgvCVsLyQqtq+UsQhC8bEL9XRU8uq6ccH2C+6QB6DA5zU66Hfhy/2f7sMkXvs9gjgE4GGXOFdhiCsh+i9GD2yYIwXMExpTcU4WA5VWtYnhwiWB0L/XTRZr0h+n91V26nc4ZwN6v1+n+82dSSyM5/btvvku//+Y7gjfwuru9TdPpmG1PtOvQ7uKSwWFn4lihSm+5Si8EcLyoct8AHAzgsZUAGDz6YhbY7QTgAHADTBwrsXHs0YrlcEjT6SzNr644L0jafv58n5arFRkuplfz9Pa7b9NkjqrDvoJFBEJ4YN7WBYAT6KnRIAM40FJkv95yTvEMTHuit7pXHrF3c9EdSDgwqAXmDyQSe720PewpCUjOz67m6frujkAOADTIzoE+5GyboBYuZN6YInk/1rww4GntHgDiQCB/h4S9wCxoQ4LAPucROhmHfcj005MAHA8LPjcC9mxFMh7nin8E5xGoZ/IfYBAk+vE8l5dphM/OZmmC3uf9AYPwrBgd9AnemMxmesbLy7QFg8PzU/47QDBDsLAgGTAcMljrDEsABNKubNZpn18Ac2zT5w+f0i8//5I+/Pwhff74iYwPSFjP5mCqGDIYChAgEthM0nnlJeRYKDVjHLpIh+eUVrtDelxt2Hbr471YnO4BbEBVLhI3sBIAIQC8McR4NWaAOEZglTC2DCRzyCaDhIsltpFAOQZwKGHFqtGU0pDsG/00GQ3SZAQAR59gDlTxisEEIBiANDBPapdCGUCyfoi2NWJjEDjkIu22WzI6wFbj32g9A+DAdqMkzGJxT/AGXlhTgAl2a7QAsl73lrT0lmZI/pDdYaJ2MfwdCSFrQ0FdkgEaau8h0IfRofuZyFkVCGpIaQeKesi1KTraLtOdTMpR70oH1ZS1uEAOWpjF8sSjdDVApDbPwW4xGdsHlbwlwgAWw9nagRGmgz2e6sxM0J88S6Iy33yY3qVa1qgFiNqDKHkK/SGACNZgvVmlwxPaJe0ywApyAZ3kz0fQGtv0iLGHLWpAdQ9af+wbfBbV4axAFbgG51i3FQ6QcfAr1gAMR9dz7GXsLQGa8CLoCGAggm5KgocmwpLgoi7vs+kMbZMnVb0dDlrjWFI72jSsAZIpzvxBc25zqwSCWq94SxW1U7GEndv+o8S6+QyhhRs+al3Z8upHBhW/prNqQEcIACfQkfrcC6xakjPwnTC0akzPSNhxJswfyVmQkkgOlLScR0uk5fiDMQ548o0yinkiiCO25LHWKI3qx2MAh1+30V8+JNodjFziJFov+PNMnDsAOJzTNP0hxuTVhtbeQYnQAqSlHjWfCGAsMivlebLr0C4VNsAIgmlcy3wAuXUleEiXDLJnMR5vq2PxaguSq2LfZdflkX5qBgZnJWBgWIHsspz4Z3kGKC0UPSjvLRZ1lQjgDQCY6K/65+x5HABE8IIHq+Xc2ln5hS2TShsoOysI2RQYTOJElZ1HPWBAEwHr5CtJBzuAzU8I8Rxi93ffXAolnyEFrpDfx5nh/hcwBHsI1+eaG2iuwVgUQEhKHJoPhOsRwFGePTJwGFrKZNHinu57e4DWHl35W4E+BUyyvWoMHABtOICD7BT7J7VQORxo35fbXVqA6SIwQTxfANipZ6YPB9+SuhrsKAC5om2cwBus5DeUEUG68HcJ4BgKwDEGE8cg3cwm6e7mKo1Hat/gDFEeS6B+eYFfCjawJ4IbFstlelgslBw25gvcz30ktuYz9gvGH2F3AO5gpbtsIP6OBxmAFYOsctABABnuOYNZ910AXLjlcxL8NxplIC9sBgAcD4sHnpdh78nSNhzSv8D5KDNEsdXfgK3zAKDh/AOc+PKSRpN5gsUC893D45KtYtDa9HG14nOD/83wPcYC6UmtYmt4rvGoiIPH4Ds/P2eAirP0uVyydU8AGTrgB8+fW40Fved60POYtPcVI5Qze5TkXXMv+kGuJOFK85OuWGv3tVzYS5lDAfcVAAcTeFacoL/Hhisldm1GLEIQ1E7D977rLNdn8H3qxzsDwPCPdz1r1NFHM+cJt+eUARxkYEL7H2PgiGwY1KHYm+k59cDCAZBR7zJ9c3ubvn37Jr27uWVLFbw/4HThrG1xKfpA1uaPbT/FopitgBUKuH/l+zXPh4E3aG+9VWGdi8m6yr5lQDO9XcV7AvCzrHHR27Rp1k6Me8EBlTZnEcBhC9oAcPgZnuCxvEh2rjeBj1iCEu8teYy8lwKI1H1RnnN5E4HXHSzmxQz0ecFqaTEEZ0vTfawg0IDT+Y4WFmHbTfrqmjO3Q9nON4m3+HQAcPz+7/6rhoidk0ltg2bepitP0Xatc9c/l/Oo905b/uE1+6frGbr1T442m/X71wVwxJhInTfpirH/mvluUV2tub74OQcWxcLvwpYHgLrF4Cswnc6Gx4CL5nodx0BxmIlzUM9H23o31rdRzxcBHOWpfO7a5E8x3WOAyDm57/q73o9sG5aXCKDt5llD8ykGDj+DyG7XIK96LuLY2+atbYz1njq1x9ruF3VElMl4nTZZbVvjeK1zuqHtXnl8xiCY20n6mppT1dTbHsuOc0zDH9iK5DP4/NbzHN/3Zzi3P+Oay81o8yzMMjpzlOnjrnVsyNErABxt467lv0sHxzH7fY8AHLKs5cH4wQDgqAW6TRhfq/S7FKc7Bz7gUwJf/61e8HMbrE3ou4Tfr9UMTAgh27YIUQG8poXKqfkoiLomtR8OTxkFf8KxrQ1Jl5Hy91+jGOp5OmUI2wxZLainxnjOEP5rX79LObbJ+jljdE5Rxnlpu/4p+awdwNfe65xC+xpFH9eiS47OrecpwxeNc/25Wnc4UCozEXQA0UxtHw2L+zpU/7TpF58br+jzA1+XIm7TWWedJPtA175t20unDFTnXjPmhzZjEfVZdDLdmDQS3qaLkHR6++7b4pRbo3qANV6MgQM/L5IYOADoQEIUgSBUdDP5sH1Kh+0hAziaDBzbAuCwdgEMHBmAw4N+UWf7gbgGcCDxd4qBA3KHMe3RbmHvAI5VelgBwLFIX8DAsXhMHx8e+MJ798slE3Sgaz3wmZWUjQAOjJEylGmCjb6YOSinDC4gD62dBXLbnNJswkNAXELaQGVrPT2JX5wl9r+203YGMnhAxSOqdv/oLij/VMZrwwyiVtOLGaUsMQv4ptOF6xDumO5jp6eq6rEsvPfv5ueZbC+gDYskF4fQetfwIH6B0KAq9Njzu35WP+Bn4EZkAzOwhNPa+z7N8318oNI7MVlh1PjuVDK/qr8LwFEObOWAEUAaBgJhsiIzctQAjuis+ryXRAdHlMFEXgVkBcu2psX/qcEwth4WUKIOjuwbjRYqSjKz0tgo7EvPchcVO0whwQR9naOZOohhjdjrG4n3dEkAx5vZVZoPJ2lwcZnWi0X69MsvaT6ekHXj7dWNXgBw3N2md2/fptlsQvpbr9ZmZd9wkJ5sbwNUEAEcDECz7csFAQLQE6y6u7jMbA0Ab6ClyQEVl+gj/rhMz3slOsEsAaYIAAkQrH5YLBncH05GaXZ9lW7ev2XCHPcge8Fur2SX0b5yajFvCNwHBo4nAN22+5y8h25BwAr3YL/yAOBQrN+ZGZ5TH2wgvX7aHnZcwMl0RhaQq9sbtkgBaAPMFWjxAWAEwCPT2cxeYL0Y2sEb4CG1MSCDAkAl2w1ZUMBigvkAqxKSDdijSCFwnne79Hj/kFaPSyZ1AdxgKxImeAtzwnqzSY8LtXvAv5mwHwzS9OqKQJI+WndcXqb9M4A2qsDEs+BaeC6kDJGYQO0sk6hgjBgbgMNAKEhOMEC73xN8I2DB2kAc27RdLdMKcvXxU/rw80eCNx6+PDDIi4TD/GrOpDUTLKT5hmSqQo860RkVCBIA68lL2u6f0mK9JWADoD8AOO5Xq3QP8A8qVbHvOe8ASYB9Y8w5wgugBoA3ILdM5qAKFbIJGSHrh+RAAAQHZSmwQUYXq+gd9QHcGKQpXuMBkz4Te2Fux1MBeQjgyCAOyP4w9Xp4RgXfD6CAB8gSa7QCq8ZDWiweyLbx+LhgO5T1Zp22u430K4LY1iJgiNYwfI4BGT3Y3ggAkQnacYhxg5WIBCw0Az25XYsxjzCpZ2qkBMDEBqIWDBbYybrK7J5Dxzg1pT2FArelXRXthDLtZkvcVFoC2Rh8lCSPLSlMp5NByBgQzBfNDIrma2bQMTN5avmD50b7KTERURkwYcKWRmAoGU3SZD5Pt7d3ZEa56A2scnmR9ttV2u/WTNojgM2zqCXvZWdDgDwHxtWeZUd9qCQiEmKoJsdL9P5g8il/d7Ahxq+WNtgL/TQAu8tkzNccOmY6S+OJgDlkehkKBEWGlaGxdPREny+wkdnLwISVYZ6WIDZsXYhV2HccIKoMkRJLGaThjBzHAfN8nveK3AC+NHcjyyL0C9rgRB+eckkdVoB+0FmqqBXrlBKykmvLUGf/xJOJVCFexV2ISjJYFveMiQgfG+cn6PpoSyhfrBwvAA7KQ0h6ewxIplf7hn61/VdTl/NjHvw031D+mNhxsNdjUjeDOOqEk5/PrNpQz475xf4NgFpvG4O/pQDgcERr8DqhowTesN1v4FUCAwwkED6e9YfONWJsikwY2n9NthHJi6UuLy+pownutESvWiho/NJhYdflxdbfLdyWgQmx7zkZjiw5fgQss6sWdhFPHpe2PqWgofifGJhAtY7WsONaTkpZVTonyYPj5TNs22YsSGREIguS2W/bBz5/uaKc/p/aHQnoZOxsOZmQKTk4124rBNzo5TnwdQPEiTIa5jsHVw2orM8KqAen0uVdnzNdHasEvb2Qt1zJkiE2PwE41A4rtytzeSWIdp+2APbu4IsBuPCU1gC27nZpudsRuLHcbtNys0srgDUALAEIxGwc/RFjfIRvhbexRv2BwBuw+2olqBgtARzwRwDiGI/YumE67KWb+TS9vbtJE4BWwdpRtcJwAAcAsGjdstkdBOB4eDD7Ynq8LwAHnpUt+J7UcodMUL1BPtvSzphuwZgFdNYeUhsaATjwn4MYYEtwPdgL2AL4gNPpJM2nU4IIAd5VCzWAocF2Nsw2TLrWijPIDjbKbTnBIgJAyng6Z7tGsG8sViueyRePS7Y/xbyTgUNi0eBZ4l51tJ6DkVwnElQpHep6XAlu7WMxqZQWs2QQtCA/PuNx4xw/iUkFAy0q/iRt8f+y967djS3JdWCSeIMkSFbVva0h5+EzAAAgAElEQVSWWvaa+WKtpfk/smb+hyV/mtH4p9qWu/vequILbz5m7b0jMuMk8gCo7rbWfPBtQUWCwDl5MiMjIiN27PA4AXHA3uIzKi77uZv/7SbHDmJCsX1n41puB6gH9WSG6MKPMGLuU7nlMdQb4wfl7Ovzkm15SJ74M+bgBIEBJamebVHXTDdHG9+sY4N9cVP/To5fW+QBINnxUO104fO5LcoAPh+nJf/geQ4BhE8f6RNA+YtF+ununv/O0W4OTGho/YdIB/YxWXSMQQ4+AVrOkXXS/HW3ndjntn9sBRwfYW09AzuUR9qq5FSVDg/TFICGtE9mM/xGpvJzDCYDOKT/KBeW/6CkhwI6TwxnsK2BPnLsw8FQnXyThqYW8A7eKXvKY5B1kpu3DnvF9ZT0p9jlGFMkE4dA2fRhQnEM5SPLeVe8/G9mQrqJRQM6FuCUZvsf/vlffhjA0Yp798XwW/J8Tsz3nJxAHaM+tXfiHjr1DMfH3S0iP7afPWIaoWWue+O/fT/HfFVfXD2+3ze358x5rayOxfEjcCMycMimFkBgzNMexkgPzzQRsNX5vBUO5DPPGQC5U/PCrVSOC4VJrQIn5X3rMfAGkCPOXZzrPjlm/NHtR7S/jdwPba/PaZjbmOuo5aeW9ShH/jy1Tel7hrjPTslRS1779umx/dq3zqf0QrxmfX1eM7b8ygAOB9p7DKUUxEQd3prjKKP+c82KEefk1P6s/axj8y2/1ttRdn0oX8t8vugUOB+2UKnXrZ7/+PspOfF58ntXAA6eaA0EH0AcPQLecjxrgaoVV0sh1xsgTlAc8LH3/b6tRa+VZS2ozefIiSrdNV7XHZLYQqUl/H7dlkIuQJiCOupTBHr/kIHDq1hLr9O2oPVtjmNKpvWdc9e2bz2PycKpMZ767p/692NGoLWZWnPQUmzHZK7vnrVC6ZvvlvKMhuOYc3Bqnk4ptdpA1dc7R4nW+/hHx+7BmmPPUpRr6WPWAnF0r9FKthoSMKDVW84S55xGywn5D0cX9UyU91P6qaUzz13Hcxyezppm6tmi/+t5i4HD+m9+QOdB6OKCiZgWgENU16jmPMLAgYQgQBw9DBxMIhjVPRk4mPT0yh8lzZBgjfTbDCR6cNEYN0jF7hX1/FeVkt0qTwUUHMABSvjNfssKVzJwvLyQcQNU+L+yhcoTf8b7DuBgBaIFBXmIz1Vl+ehnPc8RpLRKNS5OASy4rCjmG0AAuZquiyzNnzF/PsqaO6kui9lJQmLdqjGinLaczcBUrECTtdxoyaeS5Ya09+pLAw6oN7l12bWETQncWNUDAwVd8AaD8Fai606kqiFtP/q/EnKbSwVgBepRBbMH8xmeNtHPeycCOHzc1dwrfhzDJBZ4axxMLJJf1i9XkxqUPbRQccaNlvPp+RYFUiDvCE7b+nsf+MzA4WPTATknM7hQdtyJAI6cuIogDl8Hza9XkVrhaJ5brAOrsS7RxUUREahFr4wvVccG4qgQ+Fp3O1hJAG2EaiGA619NZ6wyRAp5OhilxWSWJpfDdIEKQgRpHx7S58Vt+t1v/ipdT6bpZjpLP336lL6A1vb+jvT+CDR7uJbAAmuThMSWABxr9hbHVhRgQzS2BH4xQa81RhsItEwReGNHABp+Xj+/sNoTusQZIRBQXgIMsNowQTq/uUrzxU2a3y4IKkCgDm1T3q1nLyv5PeGIJAmS9QROqDUHdN7bdmcJjgsGqJBwJYDDAG2+F1Ut6u0QAEQZMfm7ed3xua5vbtP17YIv/O3j8pLgDSRxyWwxHqfFYkEmEQAkoDOVMAFgDnTSascA0AZfYCPZbNheBn+XzsM8X6Q9mBkAzHh6JqsGgvVztD2ZzTjXLiOYu9VqJcYGXHO74/MDVIA2LxOwb4xGTHqAIhvMDGgvIgDHlYLoqPpE0A5rjGpQADhmYJFAAllzzuSCMZMAuIMXmEPQngYAlOXzc3p6fEjfv35nC5Wnh0e2fkELnelkmm5vb/gMbBFh9O4ECL29ZZYlJuA/QJGe2Dpludmnp+U6fXt+Sd+eXvjv03qTXrabtAcVO+QLwCFjPgHzxmwyE8AB7WuMRh2JcmffcEYnyIZogwOAg0KjxC5e+Ox0JAAHq3XtNZuB8WJCBhMAOATeQAsVYxKAjKr9twVFAdzYcL+wZdBqlVYvL0y6rMDCAgaO3Sa9w+ZjLxn7CZ4DcwcwFtYB6z4xlhFfm9zbO9MzWysF07XF7yqB6O65C8k1BWtjCwf5BFaN5OlUa7WQk4CeuKOu9z7cYlBhUxpvXWlMRLivknlgvFA7GAaIwVaBa6Dq21rpdAAUBJ/ItuE/+lcG3KO/gLsRnDMsNNVWqQ3QEnQtKOKvFrfpy88/p6ubRRqNp2m1XhFIs1k9p936hXrlwxg0tGcF3hBzlsZg7oY0MGTQ9g/mkCCOPV7qLY4EJf7dbAToEGhMVePwkwAWEfAMSTy1EBEDhxJ0ZOQAuwqAW7O52gJBtgHoGEM3aY3YFij2f6cO8+yBVyhbni0n+TNUh/Mn8I4lmcwP4PPy5RrS/INYmdoEcISKYktYoMrb/WhvjyI/E76kKtCR2CYIyeyIbKKS3+Y8KUkXKr3RBo0SYGCCwkNeKjWjP+7rJwPvrEgGJur0gFdLJ8laqUqVz+MvE4JQRV5syWEgjvJv18J13dfMrRIsQXLsnNvZu6E9hSeZ6anAJgZWBGiVklyzVhk2UF9aTwc6XsM9Cq941sdzijLvQ3zewWMEOWQqeANwwaIFOhb6YZcX1GMANkj3CNzoiaM8hgBWKUwoAbDiYCqrJhZoxhnZ7FwbQDP5GbJvKlCC22hvfSlmCwfvyuekbya0TmFI8bOHGuMU39kSa3xW6kGxNAiYa+2tzLd2wEU+c7HdhSckbX8P1Y5JYKfC3uEVeDqzAeDn4K6hAXoECCUA2HSwn1dyaxPqz9Dmh6us800+29TzFdsKmS6OZy2veHebQEYjtjkpc4p1gv2FrgR4X3rzNa3gS2y3BHEAtOFMHABzwCdAGxXVp4vNA9cFK5yqzJX4xZwO0UoFc0ZACo0G13QyGBLEMZtMxKo1GqS7mysCOK6gW0f4RjlDuV5RYzX5UGijAgDH4+MT2SvwhTF8Xtj9D7BQqpjCW6RQh4FZisBztZQgY4iBDiIYF3oBoGDXAe7n+RwO0BYR5/HhMF1dzdPdYkEdhfvRl9isBWCFPwL7a/OESaCtMN8Qcgjf9gEMb+t1ms2v6Seud/v0QkYPFF3ozI5nBguHABzBRrgmrIAD1GsGJPfWVDleQACptTwjY6J4DrWztLscCNeKQ7tM2lbsJKWjLrNOfK1j9tEK/oP4HH2ew3ap8cIH31GVQwZzGaar+r1MmidDZCKt8CCAoeT3BBACP+et3N2u+gw2H7l3HngWDWf2+oOtmLves7iRMcI5eNZtcz4/Uxdq74FBA7BTgDiuwUA2m6afbu/Tl8VtWlzN0nw8SgMDTpOpj2AlB3AA3PGRLg3oxxE4CLQGcBgIUPEOjzmWM7xkKJuz6pEdaFPsXZarOqYRvik2pRBXsXvgTOkADm+RkqMgtCnW3t3OsFmPii+2M7a8Tqb/unIX2uVVidZOjNM0u/siDjTlvwAv7wW285fYjXQ+4HWyrAR56w4zj9njZZzJGOexHNo//BMYOPpbqLSEttYJfbkC/26fL3Vql5x73XP2jt/rWN6nT9cdPkc/gCPOs76XSyvz47bGe6C/wuS09n/9PH1zGa977B593+9bg4N8Ic7N2SdxoHX3qr05ic6zVu2jAwucYsyH+Y9T+jL+vTsfXQDHqTnou/cpuYnX7X7W45zdNknNHFD0w3tAHsfm4ZgMHcqsrlTL6bF91tpfOQ9Q2bZz9mtLb/WNs7W+rXsUFsIuY5kYqry4pTBuRBnv+NZ2wyjP8ecIqvAxnysjfh+f//h7/fzus/Tdo75GfIY+XVA/U7x2Sxcc0y/4G8/YX7/+8pG/bBW0oSCnHPQaRrM16B9RanHQrQ1cT3it7Ft/j8IZE3CnNtmpe9VChN/PAXBElBGdBKM7PQXgOJyPNoCDCShvoXKQCOmqnY6j8wNIt3re+5R23AR9xqlWPLVi7BtjnwH4S7x/jtN0yjFoyX2fzJ3arHG+W8rg1Dq29tWPzNMxBXRM0R9zYvoMVssAnx7/cScvKteIYPU9Ho14dy0OqbwMOnVA5RT1TJ4Tq8qsEcEtgx3fO6Wb+p2U9qqeY8TrbxYbEIK3DZBAC7wR59O8EyHZAeBAFXyDgcMBHO8fewI5LgjoqBk4VIH0tn1Ne1R/bsBkscktVAjgYLW7WqiItUOBacyBklRnAjisLUIfA4eHXxBMIyWjt1DZrhTsAoDDQBxg3wAlfgFwoPJYFUaOolaIwGmBI4DDggeRCi+wcNS6twZy1HKV1yYAOLAucS/4d1ymEayIAc7W3vX3DgAcnWq3A+1uAZwI4lDFmZ7Dg0kckZLruVo29o3VdT0g5qAOftZ6kntQlx+MdjH0e1R1qALGNqIIarcDvcEbrNLNq0I6Tmd2UrvPm3VHjWjPFX8W8PUKb6McVjzInd5I61daYejvVqCcEScZDWNMHPHvOYVhc60nVpisRCiYz7JKMy8+8wAP30fSyYIyhXlM30HwU2sh9hMVYYlBg/Efa20QARxKonWZYXwWveJMz6r+nwJaXKqSezZLw4+LNAYLB2jqETRfb8he8fG6T3/1+Uv6d3/912l2OUqz4Sj99je/ST9/AfvGnNXerFokEwDadIAxAgl5sRmghQqYGFDhiPshgA3wRARwiMb9Pb08PaXly7NYM/Z76h8AOFZPL3Sl2VJjNkvT2Tw9PD2SmWe3UR/wm/s7tU4BewMCfMMhQSNI9Dqdd0a2I2DPinYxXxDAYfrPW2cwsWrJVAbYO+hwATi85US6HHBtNuhJPhyku/v7dHN7l65ubxiQR1AfFZloNwH2Ddz3/vOndLO4JRsExiVafFWOoW0KQCOYR7BvAFz3ttuJeYPtrEzngR4clfzobf78TNaG6ytV5nu/dLepCOSj9cbDwwMTxXi+MeYSLWnuBOBIw2FCQHv39kZQBoAbV2A8mV8xgYKEARMjTHSP0xBtHaYTBvtB763k9QVtCMa/eUbrF7T3WAqUs9sxEf7969f0+P0hPXx/pHygBYgYOGbp/u42XV/PKScE37HKHTZpn4FL1pgo7V/f2TrlabVNDy+r9PXxOX1/WabvLytV5kKGLgYE0FwiwEv2DTBTALwxFegBbU0I4FArClUo6w68dwBwADDCVAf2GfQYA8Wour4g6wwqda9mY7JwzKZ4YQ6naToTgAPzJLCPNjWraEH7vtxwDgDAWT0v0/pFrXIAPkICC7KHsaFiGPMM4AZekznWb0rQhtrOeFslJbPVCiS2tij9tZVfKcCL3CPdkgPZ/lkiP+tpq4b19m+uPIUzMxBDbj8lSnnauJysNFAaWiCxUvqDbDjeEsOpa7kn3wWiEnOF/AXt55TQ+gmPAHAD3kNSN/qSuCf9BASbPWhXLJ3RNmDQAybctvBFYDcuB2wn9OnLT2l+syDAabVcpafHx7R6ekzrl6eUAFijD2KUsQXLZW1YfCaKGXTGCNnW0IsdoEdj8BKYA0COjTFzaJ+ilY7/zRk7APJS5bb0LoAaAG1dX1+xfRKqq7F3oaPHEwE5UDkOUIdstVVXWeLEq1UzsNPainXsdARAmD9QWDggSwLJOVJWIuYtLmxO4nnZk9n2L/OnIamiRIeS2ZBltVABgANgLMlMBnHkpEiX1crRPALSaj0KQ5v5Pw5wcDmJAFJjFMi04UYdjm+KlU7VtmR0IHNSBHEE5hj3VUK/ePcfSwzDmSOsqtWYA3zv0d47Y82Rg2j0Sf3aYDZhYlzdpwwfLsYnB20o+WwBW9Ugye0LiZd8YgSGLY8BelDzqi9It/jXHIxCUAJ0lDFu+ef0cXOYbGwe3+HeQGU/9qfrArQWs3kWMLeAywjMwFoYWIZJJQPX+L8Cfxc2Nk+Ids+bGoj86ZKUKqwcDoh1D1qOtAOvvQK7SFy3eInnxADgyOcAArV8nR2M5nTzBeChNkJipxH4AuYbjGZqoYb9LgC9/PLYngm2Fb4UbK6/T0YyZ6CKVeoOpqPcGqg/Q7hy04YgjeZP277J51xjQZOus9ZR1tICQAvIkicDs60xEB7aeBDEgbMr/CIwbmw2GcCx3r+WdiqbbdoA7LEXyFFJda2Rgxt4prU2KmI3kt1EWzoH0QLEDFYtsNPNoDvHAHDM05dPd+lqNmG7NAGvXYfY3jUAB1rmAUiSARyYvwu0k0DLwmEGcABM621UEH8ESM1Rf2zPhGS2Jb87AA5bFwcxRAAH3zMmI7wPG/D5/l7g2re39Pj4QFYvb6MGPwjX5jg+ZFMArIavBAAj2s59Q8uU5dL8mAkZTrAG3x8f0/en5/Tw/EKQMlg4dHjx9lalRUQB0DmYIAA/jZAig9Qu4Zdbhb/5HDnmaXPuz35wOu7o7+6uhp7y/1zu+lTpsXhmHaPjmbsnQZ19qSM6+5w/YTywg15o4CCOAtyIcbcC8GDBR459dONS59w3MpzEZ8k6q0pYxlgD9A/GS/+MQCTTRWztZjA3a9lFgJjpGexFeHiTwSVfXxYLAjjAwnEDcDr0nQFT2VoO+5F6M6UhzieuluFfmr8lwJvJpcXkNKclWebxi7iUvrQltmeWzuIscl8KkC3GNGo5iQAOnydnBy2+koOc3ZUK8ZgKwOFAwQz6CLJPgHSU9x759PF25FSGr+zBACilfYVfbSx0ubWKATo6ccwMxitoGMMZmQ9S9meUG/nJUiV/LoCjlSdoyX0r93DO/ui7fit+3Irt98XpW9dtvdce9+nYfrlWF8Bx7rjj3MTYe9/zHJvLH5n7Wu/QyodzhctxF8Ch9mweN6btiJsjnFWiHMZr18+olpuFYSAiOk/JXLzWMVn02OSxuWvN9ynZaclh+x5dAEet2w7jt9128J2/Vzeox13PyalnyHb8SNFl65lashplviX/p2T9R2S+dS+/fm6dEmxSPisEAMcBOKnDKGOFiMEuu0y7LW8BOM7Rdb63/Bni2bVvjv4UBo5ok47N/eGerFDCAeTT8sP8PHIawOGHgwqZVCftmsa0GkQ90R1FHMaP9/uEpRbS+vfWxLQ2WEtxtpRxVLpRQXr1rlcYnKeMu2wAcmT1aiuFctDS3zVJUZgV7FRioTWGes5b9zrlFESFc+yzp5RBa877rnfKkJy7ac/93LmGKW6mY/KSFVuljPrWqGWYWsqg/lxr3KfW4dSc9BnJU9c9Zlz79EOfTjh+r+NOXjS+0lNl39WG/NDRKUCpksi0AH9IJvv3uuM0z72DgNMTntIth+Nor9KxfXGeM9lOlnb8SOu57iOIuv4UgIMaygOoBHBMDcBhf7AWKpGBA8CNS1bnIvBjQAwkgYz+0AEcSAIAwLHZoaLXaLyRrNxs2EbAARxe8crKMqsCiofhwsChoLpX/EQWDtICm07VPChErLYur4kMHLtNWm3W6WUdWDjAwPH4mH59fGJ1z9PyJS3XGK8AHKjIReKGMA040VYNlZMGlvnuOCoV64QCtBlyEKiAu3ImuYP8l893aEqDA6lnDJWl9ruEN8pwqAb1SHEo9oj0vGWE2YLY4SMEaew+bDTAcZaAgsukDhsWNIsFJBZIkV1WAoTJE/Tz9r3qlMz5dwtIG+2n6MyL8xHl13OCnGuCJbxCI0AevALS6d1tvkodXSSo97kMFZAO/jDafmUqCoCDQaRwbU/mmFLJNIXc+wxeWHVYk4GjSE2Bcwhk4esfmV+U3PRqPSW6NM9+ACxrQp8tBy+cysOundk3StApg2uNkrXkULqMRxAKVh9aJeAE9MoITrNyf5zS/jVdvL6n8cdFGiAIu39lIGw8GKafP92nv/7pZ4I75qNJ+t1f/zb9/OVLGgyVsJe0qYJ7vxNzAJkMBpcEhe0BsjBK25yoRdDcmHsA1ICOAlsHGAcA3gA1PQAYBAK8rMg2oYDymG0wAOBAb3HRLg/JIjG9mqXLCdpkKHlBYIhVRxNkYgkP9hInkGTI+aB+JPPQlsl4/G+zXqUNAG1WFcoKRWtvogrRRCAKW7WQ5SExaTQcT9L958/p5vaWoAgwbuDzu3cAON6oxwFCWdzepisATsYT7jdP/kGnMWG73XIuNssXMYDsX5lgwItdiwy45gAOJJmhvwXgQPuUKecg+90pEcDx/fuDEuJv72l2dU3Qy/T6Kg2mExSpCwRmgMGr6+s0A9hhgl7oCM5DZ7PMOI3nU4I3LpEQBjhiiEpNk4HNNu2RSHlZkT0EYKDtBq1UNunx4SF9/eXX9PDtO0EcADBgjsEegXvdLm7S1VzsIdjATFS/7gjgEChwJEaDtw9WgYI2/Wm9I2jj29Nz+vYMAMeSwI4NWtZYxf4QLCHWOgVyhOQFKMaVzBqQhQPySvCGzS+1vfWaRxLRCQswACQCfA2GF5cMIM+n43QN1pIJGDAGTJijxQXuOx5PDX0F4IYAlWBBgYyRcQOgGtCpg+3j1QBWaOkBNg0k3sGyQcaQCefdQRz4V6wEw5w89yOOxWCL7TK6cOpUy9RTv8tklf8ssajq/BDwN/tH3wX2MAfBRFfNy0RafQfH5USlNEW+og20UIaq9YB0NWy8aJudicKB+7gX/AoWsHplN4AunkyTwS6sCLQNXkFuNsES/gD3YEwAWKFKGvI/HE/JvgHwBtge4C9xf60ARlsCeSLQiLVgICNICAZqTjWvbkpYe+/AOwfXhHY2XgGNcYptRP8iSI7nF0sHmMo2khm00dkCFCWwLf6DLWASlxX2wzSfzdjiymUH+wqMSWjBIqYWSwKbbc8JSZg+eyZnajLPpctWZvZcolR8B+hjVb7LZ6Jc8O/WuqcCcXj1q5lcC4qqIpZFFbkNFFoAWVLadG8BcJgQ524u5uz52D4MXMpFKevjbpmfbeSXF7/CAUpk1wBowJnpzKEjgMMTjf73/BkD+Pi5JfSbj9m++kyHMbjd8cpWT1b6fhVjgyjpdZYJQFXuTQcoeGJZAFbIOK21AwjseblWVh0s+6ZrkFmDnw2+slfYm5/Is4EDY3TYKy6U7UW6HQ5M4Aec7QMgS/wMeffkvrFjkK3Gqnxho42JgXOzlw7KgczM0IH3jcXBWXjyfJT4UNyfvhZR1qUT3Y83bzrrSAenWNukGHOjwFubF06as0lk3poM4PLNEZk8XAlnb7e4lPlcob1UqkBddsmcYKwL8E0ElhGQj7bN2DdcPxDEamAO/IxzGyrZaWepG5QUla2wvLzvcwPd5EePZ5vcqqisUfbDQlJQesPbPVoLFcYZyvmry1j0SgAHXi9gHQM7GwAdAGy8viUAOdRaBUCPvclTYcmLwWbDGNHek3kLuhPPaowQY4DiLgdpAtAwWldNhmTg+AIGDgA4wBwXmPawbg6MwhnsFT4ffNr1Oj0/L8m+BjYp+NxoJ0EGSmN4g27X/saZa6Q8EH0cgHpf2UJIbGTWgohtscQw5a18/Fzn7DJOZ04Ax3xOYCxsAtYSrdjwgt5BQh0+I+zBK1shYo980D+mbzFCO7tR+vbwkMB6N0GrvfEkpYsh55hsmfC7wLS325F1hOAtIdTVniywZ2QbbaBFJd0NEAu7bkl2jNOZU2ILlXwCpsqLkPlwtq4S1dG10bHXzsa2ZsHzyT+ejpsWZyOfa63YpnW94h+Y0LQ+dOI9nt8BSM5xMMl2UUv+ZP6Oz48A9ljXFnun2+d4++jP1ACOvAYh3l7HT0vcAGx5VuX6EQAcbHemcYoHjPANgeUAjjcgxuADTBwf6W5+le6vr9KX27t0B4AqfGIAmgHAYhskgAPlu2cAh+0jj1nxOZxpw5xe7Ru1I5XMic8ix0BygUsAU5h/p/YkAp3GOWnFRuMcF99bPov2crfIBnOD81j+XoiZmjmWB2JsrA7gsC/Y38r19VmPF/ULWl53c9JdZ7quwd/hkxJAaWfr3F6FbQIV11N7Qen/kiiXfLpf7D/EqJHHivH8ckcu0n/85y4Dx7H4eLaf0ceskvt9T39e3Pfw2y1d0Xet1tj7YvSt655/rz8NwPEj444zEfd/rQvOUXU/Mvf1Wau+vv+9JLkFPKVfGNq5mcWwr4dYZyc/EeKlFteNvlf2v92h8KP0waG6O8oYkz1mL04BOH5Edmo9395HZjPcn8usa132h/rMoripx7RDe5r8HjVQnmvD7IdYufnbfjZpgHJadsr12rF/y/zWeeAC/PG5OCe/dijrMRfUzgvFNW7dK+otxilzbNj8b4tLx7xRZGnENY+BKdwel2LBIu8tnXlsz7bWvm9P0mf5E1qoxHvU696na/r0zjHd4vfptlBpMXBIwnI1UkzmRYNfDG3XKehTUuXhZAYdjRuVUz0ZrQeKQhUnzBfe3zulqOvr1M+THTtTksW5Kom+2kj5+GvUkQutI5FjUKSMu5tIzjXaQUk7iORHABwt49XapMfW7ZRhO9eA/zn3OLVRf3SM5xjvWkb6fq/v3SeLx+a9Tx5b1+5TFK33z3Ei+z5Tr2vfYbH+fp/irz/XOky1jZ956bHfok1M915tmt9jOsOT2Hm/m2HO9NIN1H5HlwWg1TH5PvXsfevcJ9fH5cV1bD6CHCB/O+VqDg6wA140slGX1cZXzpAf7aS/UDX8+cvPZdgG4NCBF8GqXfp4f02XSiUSxMHK5Z31rsTBCj+jnzDAGkgGbMFo0QPgMErEHMStABxO0cuErCXwMoCDwUBUeBUaXx+4jhUK0MIB2e+3BuBYkZIVAa/H5ZKsG798f0i/PDykh+cn9txdY9xMPiqQzn7GmYHDC/8cJKTqsGNI0xx48VhMdRB323XOv/58vvdE8aqn5R6oaArbtss/G6oZeWHNmQfRvd94kX0F/5Q0seIrC6If6gKGJ3KhLH/j85cAAt8wOhldQ2AAACAASURBVOUM+ODvCrjGFh52ytYYPdBbajHNDXFmEAdwFAefDp4nCEIF7IFuyQKUyyIVuAqBYyYtAhBEYBGPH3hloFWhsiLVlZ31cPfAmGfdPJGDSEoOKuM5g2/G57ZhhICL5UdzciW3f3bAQ056aV6VC1HlmoJHpZgZ9/OOUpp7VWKxFUmuPLY57rB+XIqym1WsoKLecWWwdxG0XdzcMPiFEPpuuU6vm226fP0giGMG6uXJhC1W7q8XrHy6YguVefr3v/ub9NPnz2n/hoo9tPRAANaTPkpuYuKZBEKy01qZsFoeQT8kE8ZKTuOFpDXYGdbY48sVk/UALLCdCJI2my0D2GBNwPNi9h8RhCZQBNdAonyaxrNpGkwRdNZ1wZAAeQCbAfqFc85GwzSZTXN7EegRsBIBMIJkvYLJH2S0QMuR7OBfqHoRlfD4T8FAVMBeMvn7iuDzaMh2GZ9ZvX+ThpMR94SzWoCB48ZapwDEgR7jGKsAHErWYhxolwIwBgEcqyXnA3NI8Ab2qTFxYN2Y3GVSd5122x0r7/FCNb4DOBhIe31Nzwi2PzwysQGBAuhlfn1NEMbH8DLtQdeNBNBkmuZXc/4NIAdUjCKIjgA/aLLxGfwNrWre0Y/agu5ekb5bbdIO41mu034t9hC0gsGcArjx9Zdf2D7l29dvYoJB25nM9gHAyJi2A8mLPZLUBNG8GuX3lOAT0Kg/r9bpeb1Nz9t9elhucvuUr2D1QBJn/0bAD+YZrWDQfgfsLUhWEPTAqn4Ff5G4Ap36EKA1a8vFgLclUwnggFizwvuNgCIFiy/5GmNOpuN0czVnwmc0AP0/wBeocgabyCADN8CAgvVCaxQl47fcL7gzwDKw9Uiyz2bzdH1zna6urrmmBG9MxgLLMIEtGaS+ABDB9JBXunbo7ztgtm7ig183IAf3l/srgS0g+ksOXIAPQ/trQNWM9cisG9LPBGTYv/pZdhH7FutQKnMVYCNwgeAI+Qg5eGytKzg+Y4jwn5XMUVNAM5TWwsATeIUNgTHvENQtDclYlk0WDiTSaE/hTSFgjWRaZgaCb6UgNRPsFqzO5/hsjc38pcS94+wS0u1KHERbCnASEqeqjhcIA+MENsX1A/w17HPoJrzWqzWZd9ZsvyJZAuALOg1V+Gyvg4TjdJpurq/SzfV1Wtze8Of5lZhoABBC8gMv/09gR7Em+Rldf7MqWdpqrZHslmQIPiD2F95AMJ9rCdkmg5uxXCKgQxNqQST4FmDTCGcC6VcVVeTWG0goU9eIkYPVtLYHskUObeBKRRwABmV/0BfLXwhsXPQJvBWKtbSS8ycAkDE6sYrP3vP5oD9vusF9+wJVsvOCfYZAJCarAoeF7Tn/rgM4Ik15juNYy43SolBJvUhn3jkXmV6A3gcQD/MOGaMP6jToSJpBrwyGpeqWLbvAMGTtDAoaB+XPGYiAtYIX4TrE/UDfj2oJ4pXj0KHm+xOcBWAGGJv29O2dZYMAb1b5Wtsms49lXrQmud2GMXXwmZiE0wITtuUtSi5Et0/wprMTRcXmMSnzST3YCfajHPg0kEvewx5wtrysQG2l7Y37+Wz1ZLKU20S4+2mJNflQ3Vc8e/jP3JvGqEKwD+dv2wWR2bUVQHXAr5gmYPP4PIPLNLa2W2LfEFPPmIBB6QX9XT4WdVM+0xkQmUlS8+tt7LI7JcEXgQYx7hmDu3GtLBfA56GONeAOwAGQEbyeAeDYAvi/YQuVDVqWoO3fK8Abr2m9tWQifKoaSEaQrhKaYm9M9IMB4lRruss0crs+HKTpaJCupqN0e3OVPt3fpjnaorH1n87opv4KOPHikgAO+IXQy6v1muPcbLdku0NboN1uI3YlturTGZ3b61LMHhgD1hTMUwB8xJY4ZB4yO+36wsU4BvXxHtsOmu53vwdAQNgKAHoxhtubRZrNZwYo15VYhIFnBKDkYpAewY63XqfxdGag42Havb3zPbBvfEMrPKzFZsvEM5PbA4HmeF4PTAiQPbedjB+AVQJ+5YdYZNgeC+APW3+17hNIkeeHYLsVwQqIDaEb4q7mz62YmICi/Z/1i7TieA5Zq2Ny7ft075HbyxyM8vgb+azsoIIQV8puTwCRaCzWehOtcQzA4exAPvYYV/U5js+VQVxBp3TVZoyL6S8lDsIr8v9gg8Xk6gxksv+YD4E3XZ/rHEZ7gtaJ7+/pajxK1yhiur1Ln28WBFOhldGUrRZVLACfHKwcBLoTnGRRFwcJRRCEvdcBd4A9EPsQ36ctlI9GnWwy5jqLhZ4mP5DvHEoI+ttBl1Fmm7FenvkdiOlxgMJU15xrA0/KFzF7k4MOPv+KCflaRltZ7IqBOeuEaY6dFHCyX8dB1fm6xj7GloCMLYpJzsGn1LOMUwAgZwAOj5WYL5ZLYsL+drn7x//8/6Z/Zy1U4l6MPx+LqffF1+vd1nftU9u0df2+azV1SQ/YpHXd8+/VH9s/vEZh4Dg1B8fG35d3ODV/0ceJeuec77U+4z5UjrEb80Y8R+o+/lK81c9krg/rf/N5JYBns+48EyQk5ViOn32yWeahv4VK/O4x+W/pj5ZtUzw8WNQMPj70S6Ofmtcvgjj8fONFHNFGux0xFIewLmZDLI5d2yQf7zH5r2WnK6slD1xup/f6vteS9dqX0Hi61y5jtcUOz966V0ePZXbOUKRHX0921FtE1rnw6FfH/RT3pM9pBHHUz3POnvO1r32F1nejj9+3plGWarmqr1nLfP18LTlpreOB3/bt26/FS6sAHNmZkcd4cEirH+DYxLQUnAtRXAw9iIZUT3i9eU8ZxTjxUam1Fr91rXj/Wil2HahSVRAXDt+PSNCIQpKTVCqRDzfYIaNGveh/DoDjlEGtn+OcDXK4jvrWuY5I3MDn3q/+XJ/y6tuk9cY5NdaWTPYp0pZjcEwZ1PId5+McpdxSAvUYzpnjU/eKc3nakJe93Hoev1efE9WeL4fv91+76wwpcBmRfh3jEwKwLSeI6cQe4EZXvkP2skeAW3rmmEPTWtPWpWvF3v2M48dVzXB4ze58RjmM8+hzWOuxeO9yJ+37kwCOt51aqCSwUrQAHKgwfxOAAwEvZ+Cwam8EdFoMHH0Ajkjn2gRwWAIiU6LaZBC84bTUb+hnvGMwabVZpReycAjAgVYqv3z/nn55eEwPT098rwZwIMGnCsHCwsGqOf9f5Wi7jB3omQaAo167Y3uuT7aYDIh9Vo1kHp+vHa6Dw0RH8Kw+JUc2Y5CqHEIcwKE+8iZBDgwIOat81ghCJuyAAhaWlQtsHU7hKVmM6GAkDrnvvCrTk1OyWPYUhV62pq4WcN2CDFaBySB45bfk6YhzUAWPBdgQcEZZQ/2jV/CFrOLlFIBDwXhn8lAwTIEGuxZ+Mj2AAJSDZx17VuIpCna7/DGxE6uWc/Wyz2UB2Hg5HkEcTvvs/c+ZTPBcWCkHpO7VsULThuoe+53J6rHYN/AircDrG9kR3jbbNHj9SBMk1MeTdHezSF9u79Mcnx0M0/Vkmhazefqb3/6WAA71mSgJLu5HA1QBDIHgkmUfrdWBkn8EcIzQxkQ9ugFQgF5Cu40tWreQgQPAtDcC0MBIoTYBYyWqPj7S88sLWXuQYADbxHQ+I4BjhJ7eAJRhbpBwewVwBaAvsDEYgGM6ZSIC80SACFqfMMlj64p2LmhJsl5n+eVnDcABWZLMqw0BmDUA0kDSY35zbe0XAHCYsKoZcob2DK8f7wmsFmhxgL8hUUIAB5O0VuGNtSCAY53WBHAA0AI2EoDzlCwhm4nNM4Np1nIFiWYk/kGJDYYJ7FMmxFnFv0vLl2V6enpmAhQsJgCZTOdz8HqnjwGqRt/JWAHmAYAd5mAIuRTQAQloAu4MwHG1uGG7GnyPOsCq3zA+tMzZ8bVJr5Crrdb2+ekpff311/TL7/+QHr6LgYMME+NJugFzyNWVWppg/cAGgntCFozpgKwB47H1l39Lz7AVqw1fX5+WtBVg4nhcrRMkka1ehiN+B2AIAjimYPcY5/Y3qLoFeINMHABwkFVG9gTVfQiOUn7Q8xnJRIJs3nIrG4A3RrgGAByTSboBeGaqql0mxXMl6TvtLtmvNkjeIDnzymA2WwNBdgy0gbFCNtjuBQmfqRgT2DrCKKA/jNLH5dCrXSEYkarc23zEQrjaL/UEVPQ56K9YgjRqcvkxRm1uLTw8CMIkt6Ehcg7FctSuh00d0S56mzW1cCgU/Wp5Av2hvtol8GbBJdPnWa/HpCcHW3wzPis/bwwcgYVJUB2zD1LOYmBkK020VlGCB1Xg2J/OvAG9RKYMp5VmS09L8tv8eMzG2QxURSyeeA3pMHHkvlKutvZEHQNECvK7f8MxYV+DmWPrcrUlqIMtWDY7spshAUh7QMpxyPeAQCC09wG1PliA1HZlRuYbMXOgtZS1ccjBKa+wku4hyIn+gvle9rMHOX1tBFSwhJ7SnZkdjJ81IJwnMHi9wOpFEEe2dwIYsNDC2JQcvFS7G25fZZcJ5Q0eVaS7NxaFwOIp2TeARWb2coCGADuSdcmsV7s7G4zLRd4MtJF4idVC1YACFNV+pst7BG5Qh1tvee4F82+yb+1Jpp4qLLowVlnMtgEEcqDlojFn2Rpo6xYQj4CfSKAreUq2EweZ4mcDz4gBz0Gcai/mVfPcy+G5XW49CRTboshOGyjK58n2lW8X6a6SMPTRKr7pTCFi44FM8azFBJfkAP4GGA3ITEFUbPnPz6xioimJLSWfQoWmM9S5zhAcIPtCDoZ2Hzae8zCnYsUwzhILIHMtKA6HVdIxN5D3VdaBlmBz4HIMosf3TOPEndCt2i7+KwE55ps5yJasVdaqCzoENhq2ejxSC5cYx3PQPHV9AGXXRQuYYwcj4LOSG/gZ8uE7e4EA0g+2T1ltt+kZZ0W0UVkDwLElA8fG2tQB6AF2CLReeQVTS2CnYSLZ2QQtsei2HvaeAA4AGNyuD4dpNha7FpLGAHCIgQM+ikCcBcCh/eMMHARwoEUaxkgQxzrNpwBwjGj/JfuSd/xM80CWIoGh4LOBgQwA2k7BRAC7RQBHjCtEViasE3S9rx9sAq4NQC9835vrG4I88DCYG8inM3DAcOCZ4DeuVmu2obuEfbgc0qfF86G1CkAcAFS/rDZicsOCgn0OAA6AHBsADoxRAI5LsvCQWQu/W4tFygTZNgUejjHDrDdrS2qJjmheW3EhnTm7Z8NTMUvfz/KHDL5Tgyj8xBDiXJ1YlemMjuI58xfpJPYV5Dfcx8rXjy6FnQFdneP8eXnhuYdQId0At9Tz3IodHou1xb+5jsHaisXVQRzF9vsZln6gJf7cr7jAeeP9jUCN+WiU7q9v0v31dbpf3KQFfBbTQfSZCKg2ULX5Ld7yMOr0rOctWRYBqr5vBOCQvZOPaGd2PIPpb7TNwZgFvgoxgR47XMtX5zs5gVziKx/GBum+jS+vx1sEzhAYVGKlwpucDHV2IxubAzii7Pj3OmvGjXFRimG88NjktAaNuX8ipji1APSWf9kXsu/6OmibypbLhpefY4wYa/Mf/+n/SX/7d3/fASi2Yut9MnnOvo57u/751PZsXb8Vn+677o+M+/x7tWP77bn4/y+Ao85r9K3FQUy3aoso9o3iqztQQcIHC+e5x5KDdH3r+iL+Xvy34icenuh6RmtsSHnPNj5WnqcN4Dimf49d95j8UPs6gKMBJna7EP/tyHQxSOJTqq5VP2bc5/pbkcPDv9kneoAynfjugU0uaxTnxi/Vkp1jOqCM7TCf1feMMRfv1275M3ULlewf5zhG8YtrEEe9LnEsUYYzIDMX+x0CMI/pvDju1jPU9/1TGDji/LdktpaPvt/71rGWl0MGDlcMh6evAwBHCz1TC1WclPi38nD1IhRQQ+taLQPTZxTj5ERnrv65zwjGRe4qw9h/rtDG1ArIDybxgBIBHZobHWS7C9mlP6qv23XkfqyFyjnKt7Vmp5yBH1W+pzbaOferP9OSg1PXaRmUY45TS2nWiqFWBD43UYaOjb1PMbeepWUwjr13TMH79Y/N4zGl1LfXo+Lv22txjqIsxb1arn8awBH3Wd1CpU/JtvY43osADh9DLTf4vQQRQzCxsWh989snd8fkMT5Lv1EqCekugCMMzhO6OYNRAHQtPRbf6+hJT8Gb/fhLAjhIdWrMGwRu+Cu0UMlVpUaTzsBfCNT1ATgiCweCf7E1FmZJgeRDBo71ZiW62cjA8fCQfj0C4PhAL3qjfM1B5IzkLfTStewf6IUzARy1jBzqpy59mvfh5v09CWMVEYfOVgRidPuOK90TWCvMmYt2Tz8b7axKjBVksuhiBBBkvcBMTAAWMHkVqmJDyxUFxL1yuAQZlMFxalILIFRBIdLqN57b14FU+H5gsP7NTWc0BBJo67P6cmYPJF7sWmroXq6rxeMsMaFxgoEjX4f3ITolH0g8/dYFb7j/ZfewpFmhWQ5/z9XuYe69QsWCMJ5w4L2Q9DOi2fFYwVzSIVtlrDAmYOkoPhRTCpZ8AhMFGSwAdJhMyM7gVcVodfG63ZJ94333msbvH2k6GKbFbJZ+/vQ5/e43v02XSPisN+kGLS7m8/Sbn3+Tvnz6lMZTJJUHZIdQm6a9qheNPYEMOVhPS3h5GT5twUgJSegLAji2YpLAeFDdziQZkjlgDdpsc/IFSVD0F18iUbndpAlafMzmaX51lSZo6wEABwJvwO8Y8wcpXjEWAANQYWoMDJgX/A1VQwjGoxe6J87IfrHZdCrlkXxCYMpl05NUYINAGA3sGzeL23T3+XMCwGE0m6qFClk4RF8vEME0DcEygddYAA7pW70I4FivyUaCFiQAtGAORe9dqO0RyvVKRm9ngVYkTPZbkF8sR2JdQrX+crninGEcoMNGRSXYNz4G4G76SJcAM8zAVIHPzHLAVTS5b5x7VGrPHcAhtIMSXDY+AnGWKwNwbNMb7g3wyMNT+uUPf0y//9d/TU+PT2n5/ExZxGtxfUNWGII3WN1myVHQD1iAkoF99Gp/+2DCBgmcx+Wa4I0/Pjym33/9TjDHy26XBuNJQtuUwaUSdrgH5h17AOAVr+AXgAMgkhGTUQBwQBYgQ5MxunAnBSMhn1tViwNQg8dGomeE1j6gWkeiBwAOtK2YTZnkIQCJrVLEcrVar5jIgVzBr8Ievrm5SZ8/f07393d8zedXBJkgaY1KVIE2VHHLxAjkyKrKD8Bbpr/rwyl/7+nRLp9ItsfNgct3Buoe+DKHAI58hmXCNRfySHeG/xD0ps+DJJm1XasBHJ7gBoBDleaF9SE/G32Jw2p16vcA4JDCLwl5tYYQCEHlN95yzALI3paCwCslu7nPsf+sur5jmwhmKTQj8pGRbDIbQ+YNATnZvoI/y5b7dd0HdP8iz1hIJAOEBN02nc7TdCIQEsBJaiPzkXY7yRlZOcDqst6yXdH3718pvwIOrVnVLdm75J64vb1J95/u0+fPeH1K19fXfPn1pbMdUCN2AST5SF1OthDtV2fvwLWVjCy955GUVHIWz6yX9RAjmEytKvQC20E5l5f2KWTouBSTjcAb1l6FuqcAGSnPjkTK4FVPfOVTh4F6QtLdgo0HZy8DELhdkG16tdZcAhlm6uDOZyG7AaRB7E6U1yIH8VwXg3Ke/CgsNEZjDLsGGTZft9suL86fARiYAAWo4SKNxhOuD1qQYdwjsC4gOT+dpK0lvSOQCOwHaB+E7w7HSNyaX+3sP+7LUEy0T9AuAtW4arn1RtmDDMpWiVEBwCMHb6hFkgCCeS/YvvT1IKjA24N4Sx3KnYGaAuBIjGXOvgf9oVaLeAZPGCuRWKqTYyyo6AalxkpnPGOpy+ALB5Owj05m23P/OuoJFRpJFzkjRl4/9+epOIuPXZ+j3cevzx1sjULGIPf5jDGTldHWgsbn14BHrq/BCoGX2lXt6Q955TSuh3kni9V4bGw9YuSArYPuAOgLcwo9IPCX2M9chqItqQPOWlMAsiSzBPAAzABgmsl40fcCZC43W54R8QLY/wU+DZ7h7TVtURBA+XtLWz7HO1u++RgARMIYMkDMWYPAxAWd5i1UwA4FVi3YdbRPGY/TfDpKdwDn3i9yCxVW+1vbOGxF2TGYlEvuN4xlAwDHZpuW6xV91jmAu6NRln3sB7FwCMABliIHwQGAB/+B7CgEHamNSgS91LYjgl54RkI7PIx/rlZ4BEGjXdHba2bguJpf8TMw1fB7qNdpb8SkRMD000tartYEN4qhCqxsH2Q7wTo8rVfpeblML2DQYwnJIYCDfr+dUVwu2fIHPvKrZN99Auh4/MfkMNsrdQsfo86sXIy8X/356/1S9meXrOPc+JA2WjnT+lj67+OAC7M3bqM6ntE5v0QAh1Pd98fISvzS/bvSQuVYbNJHks/nAczWGmUr9ps/Z6xeBcBhcSSycAisFJnjIoCD14Wde3tP48uLNB1c6gx6dZU+LW64HxdgvJuMBHK6+EjgokLbzxGu7Ux6mf03gPAq0Jk/g+wq9oHO1/mMHZkh4JsTHCj74QAlB3q0Yhe1bEUfnb7hu/wl+UDy9+XLGEuJi5xNbB6vATj8syXeI/l0BpG8XxyM4sxRdWEo2UbkU8YYiNsv31MRgOg6xwEcft7Bv9Ge4HO1XejIGNmPAnjSEoz/8J/+7/8F4KjW/cBPtTfKvv7zARwtvXZK17lujf+eo9nifoj3iPJx7Dq+5zwPKLsYkt0O4CioPZ17TX0qRnsI3vAWS8UXi3nKLjDgbABHLuAyj64BSijzoWGGI/hBIXfLbvXZstb75V7eZvSQcSPHAtzHrEBdGmSMsZ4P4CiyYjqrTzcdKWKvYx5dOW0DOHTfLsFBS/ZquSt29d8OwGFwgnw+in5exA+UfaBR1za8PlPE3+OePeUfRBt37LPu8/m1j8vfodydku1sJxv6EX/rG1stL00AR9yXRtpnh32rCHLKwQYrR0tRxsF0B1acuM6h0EAN9bXqh2oteu2UxYlqHSy79+0KT7x+/V05LSHx0HAWo7DUKP58MK4qmsp4C71NLQz+mT+FgaNPQZ5aN1cGx77fZ6j+lO/0Gfq+e7QEvvXesY1VFFz/4aI22BhPC8hUOwQt2TvlzLTu1a+Uu0CoY89ySjmcclxOKaeWMakPB8fWprVnu2PqB3DUe64Gb/jf+56hu7dk6BA0y1Xh1eR0FXEEcRwyz5wyLj+6f1p6tdaJB05Gh4HDi8K6TEC+fn79CIbpAmMODVekNMfcoMr8z2uhUhg4DgAcO7FvbDdItu2YoPJe385CIKpZW0cLwnhAlRWSloxRclmV9YXiuVS6MRWd0dGqft/uxMCBIBdYONAu5XFpLVQeCwMH6FkRGCYlK5I7bNWgnr2nAByFMr200ojVbn3Od0sOatsrOy87E/cDbZU6jlsVaNGHeX9JSEoFnwtvoP31Q4knCkJfEPt0qdpzymj9wYMAdk4JtpVj9pc5xqWfvIM4usHkwhrRBXmoclkvDzjo38ACEag89ezmXJrTn+fDKkzzvDeAUD4PGX9i13NafZFyKQABt6D0GPf5t0BrRoyX5AqXI1eRGyi0A+DgJ1RJXeJ4RbzyvBqtvB0SpD8Egilr473VXXbsQGDVzJQlY97w714OlFz2QKjPOat1DEzDPRHmF1oXAS4EcMHMAFp9VG8DuEDwxnabPvZvafD2kaaXg3Q7m6Wf7u7TJ1DVXt8QQLF6fk6f0EoFFLb3n9Kn+7t0s7ghUwASMmzXtH8VjS2Cu0wG7MT+YawRHJftkw/EqZkcQYsTtXZ6he7Z7ROAWdQ/BgzZb9H6RdV5aJ+hysYNdYGDEdDSg8CIsSUysPcArMDYzL++RDsLB3CgVQKSiUwm7ZgIGo0GakmCdi6rFSvbOc+2bwDgQOVyDlgB/IHnRNT+8iJdLxbp5vY23dzdqf3IfEpGC1YxGt0/EqMMjgNEMlbLBKybgzcAhtnh2ZDot/YIH6jwIruJ2DdA1U/mFKuQ9mQen8EqjCkXRkHtAI7tFkCEXZrNr9P8+obJvAEC98OL9D64SJAhzM9khnYdYvHg/sE8EQTzLlYLJAQW10wog4HDdSeZCV5fybaB194YOF5Brf28TE/fH9Iff/+H9N//239Pq+WSrXE8YXx7bcmgIXpmvzOZhJtH0KDahFyk7R797vfpab1NDy+r9MvjEwEcf/j6kJ4hq/s3soMAnIIe9mgDA9kYj8VkgbY7BA/hxaTm0AAcSEijohitI1Rdi2R8rpTdQS7VSgHJHoI/BpcEPM3HEzJw4IWKXfTnZpuU55e0QduL/U7zhADtaMB9gzY1AHAsFrdKsKClDunS1VaHiWpnXrBnBxgosx3Z2cl1rQeQtbMigL8GBBYPyc+lbPXl9MaBnr8koQ0kx9ZgDsBUsJvj8apDC/wa7YIBOML51FkvzFYiQCb8gwI+GbyRgRAGkPB2LhZgdvBKZnioA0qZGtXbrXi5rQAcbq9D0ZD0kVCKFvg2wIxVhssngs8hCJ8S8mYPiNgwgKq3duA8ij6erc2sulRjtgCjAbIOAiJG2+2QQ08mAJDkiQ8AI+STsbZVAE5joMI8kpkDoFxjNQCrD8BD6/WKoF1UYWMeh6NBmgN4hN7y8xnl8go6Yn5lrDCzNJ9PyVTDdhgyLvyXyQ4HerofYYEP+XnOYCLAithN1FIDz8GEoAVaSnswbw3mLVSsTdMl9oUAHJwPo9onk0JuO1aYqNxfMbor94i0D5mAs3UgcEAtjOQ1ZScst0wiiIKvwMDBHvACEctvkG4oLBIG8IjXNNlxuvgM/nDGG5NzJi6d4SXEh7g/oIOMPqyWf0IKzE/XvGr/kEGGrRHGlEfqI7fH5k+I+cZ9Puk3TBaSSybeuSUJ3vMAuZ7b27HAJuoF0CQq570a18fOti1gMzJmJfenO2d79xMM66OWcThXKHmmPaCqbs4BfrakqjK45lsF6qHOmTSssgM2U6MK5AAAIABJREFUnObdfasctHbdQnmHbsAYSlzJ9QHu6aCyfA7whJglDqgujenAzwWUAQpQOStk1g8KsR8PsA6emDP/ngnS4sgLj1efssv15XOVwG5hOzL2C2sXBRlGkh8+z8EZyBmqhvA3dNZDuxX5llOztQJ9RMBBPBvxScN5RIA3sS1IrmQT9LPeB5Bgvdul5XZH8CaAA2ijhtYda7ROgdwBxAHQJPw6sK+9ml0BCIAAjgIso523ljJkJ8J4bJ0I4IBtB3vXBIAVa6FyJwDHfDJi6wZ8j3rLmLak59Ey60NAErJd7gneWK2XBEoAICHAs4M3xEQJUYVsyQ5dkEEJfjSSyc7K5PPpVY213fDfIwgHPiEYl3xtpPfeCfaD70u/eTjiPsJ1naUJrQbxPJABAH8BROG6QH+DOe8Dvtgr1wRtbB7RIu/5me1jwEgHBg784y1U+FyWpCZbkSV0sQYO4MjyYgAOfIcASGeTsdakDoKk7ohhxiNZtCh/+Flquxuj7Iux1jEnP7KLdt4h/ZVfZT4Ovxs/00jYlW92f+oOMRzYyfMiAGrrv/IcBbzhQOjyr3mK1Rn7dFyyvqfHTH0knhWVsuE4TVcDVpHbo5jvkhk4rBAB8N5sC3h+fGdLlGFKaTpSK5VPN2LhAJADIDKArMC+AS9ognZI8A2CZnRdK71qsSzu23K+M6/ZABxW0Nlh4JDOku9S/C3aseyvBYa1mHW16vIYi/a9SlDr23tm9shn+wrAoXXT3LpcIMLk66l4QYn55L6rtiw55pKXqUpsZt9ELk1uRxuAp6acso8hWZEfJT8T52edocUyZKD33Aqxy6Ye95XOejbHnF/994//6V/+F4DD5qK1N1vx6wJO6ILH2vqtzcDh83+o+7pKts6RHMuZ9Oo596F7/q3HLf1dxlHsYGEZimchMXAYoNp9MVMQOU5p+YnoJ9a5Sc9XigmpxHt5/56Hq+dPZ2Z9urZJ9ZzLzrR1fNnGh3/vs2Ot7xSdVAAcMRdXAwSof6p1kiU1EAc1QhfAEb/TN27ZiZIjasnRKfscfdUy7/0ADtedrT1Ur1s97nzOOgIs6drh7rxF3y0/qwHPvRgvg/nsdJpjJD3nw/bza+Sd81UAykWGjL79Gd9v+Zx936O9NF0e/f36ei4f8drxM8d8kr49dOxZajvcAXB4UCsmdngxT1bw5xKw8kVpGfd6EG1lHQJk9mPfQvYp4+aGNEczTnxLCGpFdqiEihGpv18AHAqatRY5LqoHz+OcaexFfbYNSncTR4HOAI5MTXj42e46+OG9LSLtNaqu8ANO/DFFfc6Gq9ej7zt9Cqv1fp8ijXN/zIj0Kcwa6Rdlq0/2WsqgNjJ9z3aolP0w0v63717nvF/P+6k57JujY0q6NV9F1vlTGEYAcIQgkicCDkEGTmdttK09his7QAzUFnCWM3B4sKpW0P49nXejTjt0UE6t5zGD0qdT6/k+vIfrBR1afAuT3YBvlUBZTmp58I9BfA/cK4ngQIa8niHYdwDgmE7T588/l6HTAYQNQaUfeo3vU/rYp4sPBGqthQoTmFZVxTYFaqFyCODYGm3/RknUDoDDErCBgcONcq4IQmDfABweZBXNLiomVTnn/zFZY0kgBAiRREAlvRg4VqTGfVq+EMTxy8ND+qUCcGxBC27V+V792AVwSMY9oUGZMoaIPvvaCuREnXlM1lq2xt9TMqpmhdKVD/awOcR+MBG9tu0zDwDlbJOAKy29rkrfUmHcGZ8DTOi82fcjqCNWVeaDdLGFtW7PttrBG4Ghw1uxtHScnZ90CMjV0WFvhIBB3V/bv2OT2AEqcE69bUrNwFEF6+L8C49RQFSOzPDPdBk44AgrYcDdbglV6QL9ntsb2KGmOOf6eLE5+k6eR3eqM123f/4jDdDaARyxGb3vdMeq1Ge/aWOGt/wFb4OdgDYY6KON/YjqSVI4b3dMMAO8AdAWWDZG6SJdD8fp82KR/vY3f8VqJ3T6RiuPl8fH9PP95/Sbz1/YWuXu9jbdf7ln8BcJblQmf4CZAFU0l5cMPmNv+/pdst84nhVCIqpc7o9XgSzIbIAE+SvahYh9g1V6CHTvkMy3oDYYJUCXvd9SD4B9Y4ZE4zWYC6bUNVg3BLCpx9B+xL47mI7FfIEKUSSAcAgChfV+z0pKgCmQ2Fyv1wSz8X2vhoK2JXgESQ0FA6hHLTGPgPbi7o4AjvlikaagrJ5N0yVapKANwFjgETI/QDci4Dga8mesquYCAIi3tAeAA8nW5ZqtbZA0TO9i4EAEncwiNkduo5FE8f70rEr26sXAwIGEAT5/dbVI8+uF+jwjEH/5QSDGBRgoAPJBCw+rpnXKe6eyRsU82r+g/QoqNPE9t2uwNW/Q5y9i4Niv12m/wmuTVk8v6fHbQ/rD//h9+m//9b+KyeT9Pd0uFmlxe5tur66ZLEYAD9XASDxjYrzNBplaSLOeCN5AEgdsG9+f1ToFAI4/fn9MS9i3t5TG00maIBk9mabZZKoq4pEAElpTBW4J4GDFKfYGWqmAilnNNd7e9jnRAsAT6Njd1I8BlhkMGCyeWVAZII4ZQDnsw/2RXp6e0vdv3w3k80rWkxmS44vrdA0K6NsFASzz+VyMAoIFZHkls4kFNQheIcOGtdIwBgIlwXFuSkwee/sptzFZ15SY0aFrlP0WuTFdoKloZ90W6dwlOSLdNINRxqrh7R1CCytpoK4Nyb5ROLO5rkVihkwVxlyR9bRdk/rf72k6WJ8pwRGzsB37ouSokoKs6pRSCD6bfM78fm6vYkwZGBd0CtgXbAa5H4sRVpKm0+5T7CGqzbfjf0j4xHNt54xr6yhKcQUdM2sHQQNIlivJieQeK/ABDBui/RCSpgB5KBBGSZbDzYA6ABygzn96ekwPDw9ptVpS5+HBsS9oHybjdHNzmxaLRbq7u03397fp0/19uka163gsAAfGxWwe+tUrkQ47xgpuMDWklPYhSekgFugPvMQsI3AbEzhI1Bh9fz4/EKwRQBwO4KC/ob8JOGoMYA5iZMyztL0wKxuCpaGnMNfVZVw2hiT1trYCEprOJ5NUaJ+CtYA8WCsUb6OTq04B9jDgRPSDylqHqvLckiVWDQoUUcsJ7BBZX2yc7mfyTGFW3x2NvJchU0jQYj75EjsH9btVuAtgr8SU+w54D7YFjAJI1sLmAkBJ1gCsL84YYCV5FbCEDArw6wneECjAmRXyc+S9rC3oZ4TIMOAACXynPm9kf8niadph0M2eshNrTLaZARgRvxtPlX4PyiBstLUfK8Fra8tCYJ+BSOCP5epItddzpoBDJat3+LwR8JQTchbQxwoYaBSfi7rM1LC8OkvWYbk8yR7jI922JiW25kB394m86jvKJAFIbG+pRBz8OII/7WeyqBCwC78MbD5qb+cAATD7OJgD7zvjGRi0mDCl/CEda8nIg2rOkrxz8BlkDS+ANPAigAO6DG07AOAAUOJ1T+YNvshqAdlDezsxODhIIM8vfD6whwAgQUAmaTRoHwDmYFu06ThNJ2O2TFlcz9On25t0PZ+kGVqcwY+zFiDyW6w44QMAjncBODiHrwRwLFdL6leAXmQ/39UCCwxpu53AU95m8yIZgONVQNOKfSbGSaN+cL+P/q/5qXhG6HS0ScEa+d6CLcD+lT98yV2kFiqDNJ1N6KugnQ3WG0wikAEAYohXHo4IIdi9gmkE7Cdv6fvjY/r14YHgFbYLgy/O9oDGCEPbLfn2FlRixBlkUBrXxvST68z6+TC3AnVIf8bP9e+7bgypfOd4nCler44PRR+rjhHEs3KMO2Ql0DfQ6v1D4rSiE6DvWgVRnndw3eGeR4Fat1zA/kRv9wzvOrb9AAfn/cuSqFR7IsXOBeKwZB3VKBjm5Cex6MXPwixGIIooXWJfXl7S3767BgvHIn25v02319dkvpPfndIEbeIcwOFhDjsDUvYNcEVZy8U18hIINLE9oHwETq0GnbAxOcCCKUsMzf0zQQkLoN1jOg4lMf+wtue0wRnAIdtcWsqZru8kiAto0ZrOdJJzrtvpl4c2YVWaJPvRciQ8hOlyYCCODmtY9nyVaM3xCtk1z814SyjYC5yhybCFYgw7izJe4DrBmanC+jhDlUsYABz/7u/+j2bSOEphlL2+n09tu4O9euoLPTHwlq6I+uJPHXc7ntaKBf5lGDh8nH3Pk2UtzEMdEz1jCg/Wtl6H9nqGIgWzvSoEsDNTBhnjc2JCzPFDa73N4zXxZa0WKiF3kds6FmbnLtQ7xP/DA9d2wX3ADOAwcFucR8mJbcqKia6ey3Je7f6lJSddmeMd8/mXOsnOmt0zrJ1RYGt7gBud3KuJIjk2DdTWkXsvfgjP7ePqA3DUc3PwbAEcmeMFYazyl+15O/u1HUM/Jutdef/TGDiibPt4S4zY2K29SJZnkVIA6muTfaoAjOvaFZMfm4e4JzvnBJPrlr/St2/zHHs+qwNUrOTQQJI+bz+ydtG3O5D7EEj/c/UN7/Pt269ZGgTgKEn+4mQFJK4JN51QQ50rSKaJ1yTFReguSFex1gnOrjN2YJQqxPAxo1VPTlx8P/RGoa4VVt+184HZEmwF2ebI/LJkCs454MV6M4dKFd0jBNN6jUnZyDr/yhktAI62cj5lgKJQ1pu/pcBbRq95j5jsOTWI3r93ZaNvPD/6fq1UsxIOoJ++z3QUemUUohJqbdpa/uJnjjlNfc/XtxanlAL+/qfMWdeIHgITjilNn7dopOq5bO1XPaNC6R38Bm8WwukZgd1Npjpy9dja1POodfJKcTdAbvDCQSA/sLQk55XvnT5YH1vTY9vl2H6N83l4/ZBcsRuU1hQe9O2yadRrxmRXg3Epz62+YIwNBTXZz8DRA+CAw4rqcAA3eIBCIvQIgANtVNYbJktRBV8YONoADsxhi4FD7ynoGxk4fM7VA11B6pMADgSEIoAD1OAEcIh9w9sGCMChJIIkxyoR6JQXVoN6LYpt6spbn07x92vHwnWS7wF/1roaL+qMQ5vcdSbZ2zSDf7JHbwcQUZm3xqm5LUmu2nHzA0v2T6K+9mRIABLkftGVTeV1M4qX9Czcsp1e4f4ZRw+X2FMmHXGH1J+1Rnu3ABycO0fRB6aJAt4w3ym0UPFgS1zDPH8GkCkMJ8wA5fkXIMLAE0WZGoDDVJXHtTKgw+bDRMtcwgrAUdY8z2fotY6598gK9hQCO6gkcNAHe1Vbr15c2EERDJKDFppJ/RHbRgwuBmodQIYMACzQEmJLgMPHfp8uXt/S8D2l+XCUflrcpv/td78jswAT8AAzbLbptz/9zBdYA24B4vh0x8Awq/0AlACII9PII7GzzwwcCIMxPWSUungOD/RI5+wygIHrgKAWkgQIRCPBZuAYr1pEZS8CZwAbTOdzJsE9UQAZyoml/atayyDYPhGAg/3EoRcsqI/7MJk/uFSbi9XKdOab5tda7kBfMTBuwScwKyBAj2TkaDJNt/d3ZOEYz2ZsnzIGoAQAjiHakkz5PteZtORi31AS2aqR8ZxIPBDAIX0MAAcSUYjuIxZKmnomzApLEp7XARfURb5XLZmMgBmC9YyfX16m6QxglysmQBFkf0O+BK1DxpijCVuouO7OAA4e4D/I2gFmCwBmBpMRWTsIGkPSZ7tNe7QLWS4F4IDskI1jnZYPz+nhGxg4/pj+x7/+K59jNLwk+8TtQu1TUCWK6cB6AEQDXQImEAEEEChVZetqt0/P6036/rJMX5+e068PT+nb8wt/3yLhAFDGZMrvXkE2pjMCNwBwGQwEooG1oM1AEodgQ4E3xMChfacKWLEusGIcQVaCvS5YDYgkD1pJTIfDdA2gCABSqBzFXOy3aYN2FqsV5Q5gHuwXAnyur9Lsaka5BRMHGEAoswAv+dr5ucgZOBCQtuQr1y0DN4wxAl904IQpto7/QvDPYcCCKjkXztj51OxOad0ge1P8v8IO4Psy63Hufwu6I8Fg1UOdg7vZgeLHGsDBGBucnYABJau81TgLEAKyweRGAMbWNpW/h/Ym1Js5qG5AvHze9nkoZ0QmE7zVCZkyLAjoQXoCGDQGja/YDBuu2sX5ejiIo3P+NlsVAuVK0FuSihTZBQIi/InAGzTznN9CR45AJB+JJCOWJKE9KCCa2FYJbVWgG/wF1iT4V7Qdo1Gaoh3QHEwx12lxc51urq/SNYBRsynbC4CVI1fUVm6U1tcdZacjF7teBipZAAk6UYlK89msEolMCwhiEayhF3SWQBv+b2EAy3IW2cDyuUdzoDFpj1N+3Jf0oQagtetZJubJ+Ob9gYxxAzbPfDGum7GdwFZkxpZ8VijyERkNPQbkVenHqt80XgE4sk/NPQDmD2ttZHsG1yk+ju6Ntcdcom0KdhOS4ng2JEVnk1majCf8CpO2luDF98hqgGQzGRoAohSDAG0RAUeaD/r1uJ7tG4zLE2Y+luyTwi/M61zOipAD+UMFwCK/UqA7qSw7Z5ldEvTNbR92xId0NXeHV/WGQGgs+DG/xNmO3J93kL0Hov19gjCNeaGsQRlTxzEPv8guh+Rk6zhu+l/jrpNo2vsy5KZEHchhiUZX5vKRTbl3xiCIgLuxYjYRaMfCYTkmkHWfsXE4MEkJR7USEsCoJNP9Vg7KEWi4tFahHzYCqAOsD2oLcnhWBLjI2md40s9YXQDO2Ozf2DYFr2eyNm7SCm1UAB7dA+Cxp1+23YHh0YBEb36ONZCWrR8BHBjjJar2BSwAStRtO1rFoEXDdDRIN1ezdH97na5nUzJwQPeB4YusRPSDrE0U/BS02zPQCfYMfEq0IBFjiVokwLZhT7HlANgvaZ9LYhT+B/SPy11sTePxU/cXPCFKcMTHRwZNcb9fXqTxcEjwBsA1WG+8mGB9FUCE7YRwMWJEL9N0PiUjE9Za645/wSgCffEhBo4M4HhP+/e39O3xMX39/pB272/c/2h5Bb3OBLcxqGT/xuIg3lIB4BrMB+PA4Rwa95Lb97qlSt9+O/Z+2ben40x+nVZ8sfY5WnHDg7O+nxXPHHiMbouBR+8I/kAtYeGyLpzDsgA6L4YkS4xXyE8pBVk+1vozZaixiOnwAeIcZX3ibGumi704yRldDTVr4A3pUfkuHs9hr0iBOD7QImXAFp9oofIZAFOcR8HACB+e4I3LNLKWjqXGwlsA6wzqALdyVmKEILMjCeSFvSgWGfp45lNkAAfAEcbwSS/PAcXB3puxOoh3dG28YjaZeYM+kAFTXVHnOHnQ+8Y8pfkKhSA5VqMYTZafDDbUAPW+R1trKFAR0ii/7tOpS6/7XcUc+TnAgXd+DndAmbdXabWHy6YsVIdjnP/XP/+X9Lf/4e815iPJwqxb6vmvxLRzFmnswYP9esY+7Yspt8bc3SPdHEC8Tj3OvnG39FLRCd0zXzsHYGvdTaF1nrp9D32k1nktHXhsCutrH5xbwx7gbHWnTPorsx462N3Zu/wMqWK6gLi1set6KjIoII7i3x12ByjMC2UgcrVOs3DkvHP2/Xw/h/yMrYOzO+XNWk9iSGLHP+VRWRzjcMqK46m5EyOXztIOgJFO8vejjXDdUbSIyUHnDwZli2dd/7mV/tFqdIo9ju3nePaJz96yZYcADp+RrsD3yXjffi02sgsQact6Hd/v2ty8Zw7OQzpr5DNJp0DE4gRVLly+f8XAms2G+/6F6eis/Wp6NzOO+e8V+DrOqI+5Tz/Uury2M8d0Rt81z1DVHbCYy8vF16+/fJSLmjB6MN+EswPQcPNph14PVBWFf1hVpAc0tywYso7gmSI5LdRdY3jMMLYmKwpVdPZa16k3v2/MciBWMCYjjXLiR06Cf98VDRVLQHD6vNDJOoLMieOMwsXDkFX6RCVeG9/iPEtTHXME8pgrAY9zeVoIbTvUPZ3PkVKXuRys6n7pmEGun7uWpXMU6zFH5HBei0y3FbAZiODYtQ4hPs6WYmg5ZX+K49H3XKfms7VkpxzJ1rwfm5/4+cNnK35Py+7zuh7QjAFMox2L8nzsWcq+8nYbwTGS4IQqR0+MukH1da5/rzy2MIA+vdV6/9R8nzu3xSHI52bBEnIQvtuvtdYFfiAshvbwAB33GMY9nc6qFiqiGGCiv8XA8fHGCilURPPwdA6AAwHb7SGAA84Ak6+5AsGrLRH8G6YBGThUKXkMwIHncAvWBnCs0/NmlZ6WSzJw/Pr4IADH83N6XC7TEm0FEHTKAA7RmRcARxEMUdwVAIff221wd02OugpR2nJCouwhOW+SrVhpHOKn1Ybr6KJc/RwdPIE6fU9aBKEgmumgleB8rXv4uyITGUjK8VlQPOvOCmwnEIYFuZ3mOR9q4jP6gaeANiyPZI5moCVlFbk+n58wlxWVdjp8VjswCOSkPeGUxg6GiXuGQKdc1aKklfdtZWLNABzFJToE3el6Ct7IvcLvXlnpY8hul2UEyqFLZlYtNDyozmk1NhIXHnMFOwAOD6FobRz0W2hEy/sfRh2OILGSSB4gR/Ab98aQPemHFhHDEZg2QGs9TdPJjJdHkJggDjwtkpFoywFKA/SfBhDh7T3NB8P00+Iu/e9/+7dk5Hh5eGBAGynv3/70mwzgUOuHGya+nYED13I2DVYqM9uoNXQAB4LFAhm9kTaabVwA4NjuCNrw6nhS0VuAGcEeLg2S+0yOvzGliecG2GAyQ/sJUPyLXQHP6IEjXAdJAwScCeAgC4YlgtAf3ZJuynh+MNCOpDuTXywiFHsQn8sC8qgqxjhYXfm6T2PM8XyW7j59SvOb6zQYGdPHVC1KwMIBRg4k7iljqGoGI8dQbCGiCBcIhgAOtIpiG5UNARGgEL7APGKEmBdUMDmlv/nBXunqSRvucUtAgyZ7vd4w6Qm5GI9naTSeirXlciD2DYDu0EuarUfAZCJwCZJzBDFYJBQtazDfqM4EOOWdeAUkDzFutX4BgGO3XOXX6mmZnr8/pe9fv6evv/ya/viHXwgiQj94tOFZLMC+gapd8L0AwPFqAA6ATaasIsP+3zMp8k7wxuNylb4+PqWvj8/893EJ27FLb3hoMBIAiEIAB9pAzIwhCi0g0LKGdYBSh1aFKxDHgKASnkMI4NhznblGnAcxcPDboP/++GArFQI4UN06GpHG+RXAnvVSlWf717S4W6TF3W36/NMXgnwm0wllEfMHZh3MvYOZuG5g2nBb6+cSr5wHoMgS15KIoHd0LAnKyuNVBfDmOs4/Rk0WvpMTo6E9T2mj4gwThYHD7Xn2nSKAg6rRx1jauHhiIdtg8wqUm1TQKIM1zKdyD5B/d2pyFkwbsxnuKzRFfhzqdk94ms2UanZwnSU5AwgkzifGyep2T1BSRxijhtkoB/1xt+W2HMVl8CB5mSclYPx3fy6+m/3u0qaGAbQLYzrBZ2x+UeEsAgyn7BYwAX8HOwf2pKevVdEokJJa9KgVCv5DIh5B9eVySWYO6D6A2F7f1KoOewSfBVDv6mpOsNX97SLd3y3IyAEwB5KgeGV75SAZ7zPvLBqXA1ZmO2MA7TvkHAkLq2QfUrYl02LvMwCH/evgJWfmyD4LdFimD2eJbxVYdlAvT+4eRtE6GKtGXrUg+wIoFNaNTnNHyAVBi/LFmJSwFhRi9RDgx5PqvK2B8JRw1T4qRTzh5wDocd/IASdYW3xHOl4ShHmlbeRLbBgET3iFMRL8MPWve34PLCnSqWqNhWvOoNsB4CCDlZLOm81WMgKGg92e7Fdg4CAjERlGFCB3theqk+jnJ/kuzmTliTlVGGOZg69obhC7f9nGEMNJaJPgOoL+mgHLTIVxb+driF3Jzy1e1et+ehQA6VwHO5XCq6gr5Z6VoGdJ4unzjpfoO6l64kEsZC6rgWfS38tBDIMYZTkw/WB+sdS2x4e0fxS3tSC89X8X00EJpps2lttqbekIjrKEKQlxnMaZ62jV3rGffC46095wYAfbW6Li2vYE5EtgYjFIOLMCZA8+KVvJDcX4A8aO8XhCYCsZhCCvkEP6e7qmmNfQsuOVLTtWOwA41my7uQRz2m7LvwHAATCHqPzxPTGjiH3E/WwDbw4AQhtZ4ndI/xNzBgAHq/3BvjEaEsBxPZ9mAAdaqsDeg81O7U0uyTbDdghwp8E8Y6ATjHu1XqfVaqO2K9Z2BkPZrHcCz4ENj7bKErfwvQzA7HqyLojwGGxki+FaQq9b5TvWRut8yRaKAHAAOEwQt4GvfC/wyAxhvrxIs9k0XV8DwPGW9juAxtXqDIAT6AsASAGo3e3f0u4dAI739A3+2MP3tMN3oBPYCm6QgeUAieW4hiXdvHCPvr+Ls43Bk42+X/w87Dbfk+DHTu99f2M8oBEb7YsR1fGkzhk+JJbruJvOnlXM3mnczhy4n5vlpsl/kBWLAA787sw1fj+7gbU8kwtf7KTmIDBPOlAhxDI8dBHz5t4+oG/4ea485GBnW+d2iu1u83zbPd1fynEIz9Ya4yDOQtib89E4La7mbKNyv1jwdTWdpKvpOI0vL9LIlLI0WAXeAMOGgVs9ectYAuyHxT1yQWmcU2vVVhg4jD2MPqn8UnenD+SIR+GSt4itqSzfVhJ1DmI6CNR63KH4NoUJVGvucR59Vdq++J7BL/V4r4uIxWjyNTxq49cJcSpvTWFVgVa0UxL5mEtv2+YFGA7YADAf+o6MjuEFX0hyE9rK2hnt//zn/9Jh4Ih7Kspga++1/n7qvfr69d6v/35OXPnMrd7MX5U1aV+ljv9lKSyHu/zF+Nky7v5WTP7F9j3013reT61DfIrWdTvz7YrH8wZmorKxMJ1FmSTIPrTmc1aOwCB5zB5IN5b2xBlQVelMxXkLS5jv+WMAjvq+ZX+Wvxy+lysrzhWf5ud0XQaecvxR01oKdbNusvN3t32Sg1/CWHtG5GufbR7P5HavMlEHYQq/XEt24v46Z68d2Nsgo53cjenXPtlu7ftad/w5sp5jJtUecrmDLydwcIkH5dxRxeB6n4KZAAAgAElEQVSez5FVXCLrAht4HG/0Bc4SMDdUOWTksZbyrykEVwzlTN5Zg/P1WN8a5LP+Gddt6ZsoI/SvuwAOGdp+Zy6HsDKVXMuROhTEkujjXmiAOPqMTUuoW+8dU3D+TPEgW0/kqfvHjZoFyIS0pg2LyiDPTwBvxDYErozivOtn/n8TpG6iLQqw97XjGCzxVwA3tg1yLyp3iYLTEiauFo56Tuo5O6oEIh/6WbvswFQ0e2gdM8i1bPkV28a/OwenFHDrWq3DUFRuTZnxYJ398djzxGu1nqHPAWlNd58xOTWfp651amlbc9S3Tu01cFe+X2Z9nkhP6f3IO2wR3ar/ljEreypQ7IW1Ohhbpr3tzsCPGu16/o4p/r657pOT3rXxvCs/4Afh4+ANX7M+HdEnnwXAEanx4Bzh4AO6VPS0VgsVsTeIgaMF4ADt/wZVP3xt0nanhCFo6zsADqdkNwAH1kQH25L4YusUvoQUdRrkWFWVg7emkJkYOWDgWBOggWDc02rJNiqgxgeIgwCOl2V6QUB5t02v72DgUEXscQBHDOqrUsV9kEN7qzXUfyUMW5zqUE0aBKJrX8rBWo/adfLzHcJhuJaDLB9qAm2OrvrAFvmMY/Gyioj+DgFvC05ncEloc6JHLWPm7vZqGQsieJVMtlmGVncwj+cQVe5YACDl7xb0zmEnS+rZVFPXMNkQ9o/3O3b/JibpQlJO8yGdxI8GYhIdQDyBaX9v2Iq8lDnKYRdzZg/DZ3REw4Aw+dlxkQx+yXGT4P+ZVB1UXJY2TFnsQh9YtVDQAOTDW/9eo/lmpSoTcWqbo+W8YHUtXgQ1jCdpkBCsfUsbtOOwxA97f+M6SEhjHrf7NHh9S7PLQfp8s0j//q9+m9AHfPX8lEaXgzQbT9KX+3u+bm9v0+JmkaZkTLigHkEiCxS3+62YPZzdANFsATiSgmYG4ABgAcACfBfsG9A7BG+8f/Bz2N8YL6m6rcqW6VMmKK1fMEAZYLsA6IDJgKGYRowWH58jcwUAZvYCkIO2xeUIesRbtbzteU/oQbJ2GMsQPquevkoKIHElqvi3BCYQtMYAOAPJ+fn1NQPXaJcyRMsWzD/6qF9fpauba/Wwx3VHSMRfZj0oqv59ekfCwRg4yHyy26v1DOaQ6l6U9E6t7wc3r3J1eeahz/Qs1mO9XDNRCgaN4WiahqMJARx8AbSANiIGLED7EcmVATigixDYBLU2knzTWRrPp9T72DYEbwDMQsYQtU8hiONllTZov/P9me1Tfv3lK1k4Hh+f2LP65vo6XV/P09UVromKViRvcE9Qdm+YvMX9QNd9MRiyB/tyvU3fwbZB5o3H9BXsG4/P6Xm1Tev9GxMLQzADABAyn6bpbEaAjRJIAcARgGpIZmTgIX5mELebQFMLFbSxSVwHp3QmzfpolG7BIILkU0ppt9uk1fKFcggTcH9/z9ft3V26AojHAtqsdkUyZ6x5xFo62Ei6xaiUeT7yqm9jbYEMm45T/208uqpXzR0xIFo4ZJvxc72YP5dDvPZVS4x6opjsG7llQ6n6EGCssGfQllkAgTkKoZVc63reIQMRyykqVOtkvWv2wJS7x6A8YE0QGF68nyU3LVhkoWzqEmE6LC2A9ci+jI2MNgSfKc/iQR6y6fOlZDgNjLV/IkUs7Y0Zsphjzm9Z8tPsVyRIiVPjSWZfj2wLofcurLLzwhkoPXmupHu2c5YAyeDDdyQ/BTryqpkCsAUbjVpqkcnEKrbRVgu+IfzBNZiI1ktL4oNqf89EJZg3bhfX6f4ONuCazByg5seLiVC0CCAwSQUZnsD1fuy4V+naLmCngxdzVaz7Hplhw/rR57YpSlh7+yDaSavadhsYwagFWCt76l5esf3duAoTEEZNi3+RhHDK/y6AQ9TuzkCgll9ITKh9gVM555SbV08ZSwX3T7gPQWK5lUrx9yQP8kswf54MERhe+yvLKcA7oSioACYMtMYhv6s3vbFYiVHBWYZQV+8AFzB0oOoejAYAcOwIohNAxNp4WXuSobXyQXIaNpaJZKOC9xZAEaRaB2IpF7TJcuIYjC9ulTSUJcBcb2AtCAc1v9PzzznvRQBBaDXnzB7ubFlg2WWG/pUD++IZwAFfrQIST3B5FWcVUKQeNH3vsqPhCiQot1EJgQyCyg5tltDyQwa5uX7EvwFokcFoprMtiZGR56E5KfPkZlfcaGCOuTZ5XEoCRhnmOcricEx8eiA8MCIBQAsZy37TdsdWIfAV4FsAWAyZgZ8C3wUADrCo4TUDKNdsNsbliT74W6vNjj7AerdP6/2ODBwA/QvEoffVSgXU/RjDO2XYARwdDUA2OgHbpgCSwCfD85gPCv8YIA0COMbDdDOfsup/jvYi41ECiAMvB8RxP3EPVwAOgE7Q5mUNn0bsF3he/LzBs6zWbLECH52lErnNSGkliHnwlqQx/urBfu55JLc5pxcEMDsolH4IzwVqc4PnhK+c2xgYQJrsR3TcL9hCBYA92I/X3St9J6zbbisgDXQ4wLRoVbN9BYjjLT2+vKRvT09sYQM9QQDHwHwbMARZLIlnAGtV488inFulmTv7zdyHbD+6wIPGTjn6lnwCB3H4+awPfuV+UXd8rZhff8y/ADSlDw6s0MF4m58oyo3g2DJi97WKhcvTSQBHecYY9z6MgzjALFb9UiHZ+I5XGx/GuuUYZTAOdXoAUmUwrfSMVLPZtWDf1BLLznMpkTEHe/DGQByfbhf0wRfXV2lymcjAoRIe6ddsB9gexfwSXD9MsgAc3uLKnl+K0MalRFpM7PrMZJ/e25hG8EUAJrtPrRZ41tIhgyVC3sh1sAcZbAg5HmPxBgJHsiNf9HZ5LCtGCaBhmZf4PXs8m/8oH+4LuwgJ4I3vB7/enjXuHtpzZ+RyHwdtpRBrZLso85XI7mPMlvwc/CaNTzYypX/8zz8G4Mg+YEMD1H5H32fPief7Z1rXjLfui0W3FNS5+ZO+65d7dVuo+Odb8WXuu7yebbV5bD6O5U+OzU3fNTvzZUqsmw841MPZlnWA0dFGVD5+9ZilcFvM0jmJHtgPNIY2A5FcyX4GjnpWz5VDbe3TtqLP2BXwRtH/MebsOqgDAOiAx2PcuXuXU88Q79OSv9a+aMl/3KPnyFPrvl356ebnXR/WYzy1b11PHtM3x567xPO7WAGXvSiHzCUQ2V5iHc6QEtfOAfV+VvRni+YoznF8hj4Z6shgBUZt7mE7j/m85Ll3P+DIjVrX65OTPlnpu3wtF53577ZQOQXgcLOvwNExSv2ucB0qoXOUYBz4OROUD3FhJlqLHlk4ji1+nCj/XLweq2xYbdNO+kYnkz9bVUFU2vqMDioSHLtTOIh6NYo7iNlRMQAJ75/HIHq0qDs7Tou5TS2FUs/3oVNb5KOe14N5/DcAcNQKLI6hT77q5/5RI35MDlvyEuWm62CW0R7bC8eU+rGxHzO8cQ6OOTj9xvX4gfHUOhwzMF2DVcLoUZHX18f1MnAjtyxSwL4AFMLRIO+1WO3mdM1lLx8o8hjk+gsDOM4xuq31aCn3vvn3mLP+7ukC0+V15Zz97nvsmBGp/xblsgvg8BBmDeB47QFwKAiNQAxeHqQHEp7gjZ2Slg7gQNIwB2gt62Aku5niFAfd3JfXArY1gCP27fU9q4ouzRUC3TjMMWGAAFwF4AD7RgFwvLDf8RoJ3zMAHJGKNhoE6RarmAvOSJ+OPurUVCDNrjOkg77vvD595+873XXWfaHSrtB2N4JWGRVrlcncbLB/dqwPoArKU12ZGhSC7fJsh1v22GVyYJWTzryRwQyhv61Xc3kQxXIQFjSxxAOBPKVdTA5qVCCX7AMwj2aJQgb5zSdiZasqlHyNrQ1jZcMPD0MSg1JG6W1bfM+yYjt+zZfVYzvusDLgGNlPgh9iPgnmz9c8kJuW6uUYOLdkrB/C4MMr2Sy6+dIjXdWYSKgjmOwADrAtIODDYPp2zz7WuDfWFQFc0CqPUY2L3sRv72n8kdLNaJI+XV+n337+ksaXl2m7XqXJcMQ2FIurK1LVfkIyerFgkgbrBT0iAMcHWTO26y2DZAiOF1BGCYxhDARwsLc6ABwALuwSc5UfH2Q4QDJrvVoSMOGJWq421uH9w9g0xmk4m6bhZKJnh0xCBAzkwWoeAFTAujEW0Az+HWUG+wuRdnsByLbZrAgqQV9yBMs9YI5nRDsTgApYkcyK0D2rniH/86urdI1k5j3aYwQABxk/wMYxITMH/uasCUjUk1HEW6GgmnmvlwM4Xrc7sijlQCTsMyqgGQDz4J8OdA6Y84AbmUhYSf1KUAqSBFx3ADhAXw4GDlB5A7wB4Mt4mIYO4JiMmFAqjAiizMb8TadzMluMpmMmUTEOJgq47usM4AADx/blJa0fX9Ljt+/p2y/f0i9//Jqen18oH2jLcHe7SDP0k59NSC0+Gqk6lYAZPLclei4GSDQP0/NyxdcT2DZWm7TaoAJ3k55e1ulltUnL9Y5JAvwPrCdYdzCjoH0Nvi+QtrXPCWcNgQ6RQNNLuBbT35aUQnKFiQwAOADxNgaO2WicbmbThADyFZIy6SNtN+v0/PJEiMHl4CLd3d4R9AQZQVsXVOoyKQtgFgEcY7HoIIDMBOggg+GY+PbzCXWuMR1AOZkepM+WARyhZ3fp9iCdk+1dQdNJCxcQYPFTxA7gZ9McODDGmHz2yv6OVYRnxgsHcJgF5f1LEprjsXJ5DcvtstmtyjZ3gsMEbogJw5PbWefL2Hf0uRt8B/sxSRdhmla1zoCI1ypZhW4EcGiWzeYYWITpkgDeyNVGH2hpVZI2wpJYsjUnjhWg9hYkOTiYi5b4hM75IchKDop7sj9nZrSSsH8G7AHgiNXw7oMi4cMEBIBMoPIXYxGBP45bhG7+eCewd7VZpefnp/Ty8pJWyyVBHLBFqDpHa4H5fJau5jOCOK6vr8l2A1aOq+s5wX0AiQDIAVYNFz9vBqMglUmf3RNzR+BnptEPwA2+Z8AA/GwtVSzjIp+Fz1FoHOirZGaDQzBtr29nMQYCJQLTEdmrQgsVJq+tctT1YKwqVdshxSR8DRx8EWMXztwR/+bxjOKvFkCTg/fy33wLG8DREyDyKZ1t5pIJPzC2CMDxli6oeywBPRjQTuC1AwMU7CAYBMDeBKA37BJYooCxsPyjyy5kiSBu6tEC3PD5B+AaOs8rdruVgF4F6AktsZ04iMm6e3RYWAvgR/KSgcPF284JUmfe8LNJjiNYwqIkOYs08LkscUc9YTKUXcD4gyXa/IzLuTDwJN5T+xar7OZ1TMaznyygN9sHmU3KZ4WMiS5A9KwrvU2OuOw5B1Kx7g+Xs0KsphTqzLWcdGWUzzw/gW1Ez19iYfmciiS92R2P4flcQfew5QZam+AFdq7tloxlkksxbGCd1TppQLAl2LKgRwTimGTmFnP70ma7J4hjsweAY0/wBkAcT+ultVLZEcCxe4OPBrYyAY4gf510ty087g0AB3xcgDXUilMvVPpP4POMhmyZAgDH7c0VmcME4Bin2dRas10OWFhANjIDz4HdZgeAA1rYwQfbrDnXeFYAVfDvGn7McpWWaDlHAAfkw6ouLTYM/wpz5S1UXNZcpvGv2D/e9Rn8TvCe9i+ToukjA2XQ9gXtX9zW6/rvai04EJsf5n42nwqQtntLw9GYexzzKRaedz4bGFHY1ub1jYUXYMpcAwiI88BwzPaBXDswmsUWcTyvxTSzMcbFtk++9wK7IXWeHcfqeMmps3ornlNiuvprK57r89T6vr+HsRxLKOTzKz93XkKum1PFd2KBiMWdMiPH4dO38n4xdhrPotlHMP8pJjR/NDYSP5+xDwWbEUByDtZwQFtJkGouzWb7gxgjp4PZ0fIIACqcSe9v1UrlfnGdpkOw4l0STO1FA9wrBG9A1xigwzSC6wXZM4H+6hizbBnpiTp5CiUaCogwghSjbHB+LdahIoSgnz3+EOUvO7zFU5XvZve3lmL0goNzzDXtiEKJN1Dr23mmlpYck2g9u/Gnun0hsDwwqtbyEZ/bz6nU9Twr7vliARdbsIG1SQUADuRw38iv849oofJ3f98pWD611/v2cWuPtz4bn6nv+U6NoW+OW987lU85dq/2WH8QwGF8PnHt+vRdnz7o5hyKUJ6a31q/Hly/evioP4te7RYWxJjiKTvR1YmFMSzuN5cbPUvn9Cg7qoc4BIf3LFxrTo7J7LkgjsNrRF+vDMbn7TCHGvVS/LkU7x6zc/H+rXnv21d9suMjPnbPWmZb921dvzXWKIvH9n09nqNrZ3GA1rWj3sXfI3Co/GwxHztXyH0v7W4iCMeB1Sw4CUWIZR6LDNQ2rk/H0Lcx+e6b646u0GbhWz86Ty1d0FoHH3tLn/fpsPh+LSMXDuBoCVqfoGiwOuQ7YiYavENBbKPI+jZF/f1Tv9eT1yf0Pnme4Dk2iX7NY4vAakcDT9RJo1roW+CNMmeBos9lqNNz1JG9ckA6z9FgAdEGKIbofwaAo2sYGgeIfyMAR732nQ1Zoa761rtvU50y4OfIZa0M4r1aYz2QmxPPEPftuc7fKQPQpxBro3Tqcy2ldkxJNfctqVv779Qx6Ozl6hV/XUaJmMms56wYhOPsGx35+QsCOI4dJOp9do7MHDUEcV+GxEQEukS5PubMFCe0m7yI83scwAGqdyRnAeCwtiodBg6r2qwAHGTfMAaOAuBQArMAOGSb1E/aGDisQtkpXZ2FIyJH272NvVIs9jcWEwgBHBsxcDyDgWO1TL/EFiovL0zerbebowAOzXNBSXMOg+Brrr0q9xDIce7ebMl+raNYIWpVDb7GLb0U1z9/LrBQ8EiemSbK8Tw7f6GdCmMMfGYd4Oh6hUN5pr105o0I4GAiUIEot8M1SNOf2wEcupfFWhhos+/jTQOL1PqUdtQegwd5b1MQ2H64DjX4yUqic0DaabTdQX5H8srWlkCOgliu573WhNm2W1uWTmWOyX4etCUey1nO5C3ORSzcqQMsObLmcCZfM4/Fl6rkIlPS32jzgCCUMCQCImCNhiOxFSBhjSo8sTsgEf6aVi8rUqAzcG5rOx6K8WCCFhCXgzQfjtJiPEmf5zfp8/VN+oT2KLgGWoQMUIE4YSAbzAk/fflCAAe8LQRdQIvqAA4ADgAWQfUikuGWVbBgGuJfCNzDviDpD4rrXfrY79k6hMlxJsjVsuQFLA4YNxhGLFlLv+0jpclcrTwGaPcxRoIfCaqUPl7fcmKbrTCQUEGVJEAcAJSgVznkzKqIHcQBxoTnp0cGlTBmsZeMuRegCwGAAA02WgwQ9LbfK7E+HKQrJC+RxLy9SbOrKwI2kJQfTMZs5TFCew0wNFzNLQioIDnmAcGr3EseYA4COLYEcQDYgnlgEJI2Ri1qyHjiFPq2jx2tH31aAk+QPMG4wcCBNgpgKpnO02gyJciB7CQAt6Byfopxj9JoLJYH16WQNDwPvkv2DQAVRiPue/gJAOKgsmq/QvuUddqv1T5l/fySlg9P6esff02//hGtU74SAIPrLhBsvbtl2xS8sDSQF8g3AqismEVrhhGo/i/S6+tHenxepqeXFam7Py4GaTKds8Jz+/rO9799f0wPj4/p6emJCR5UhV5hTcB6AV3MamNcPzJblOTZEG1ksLesapsAPK6TklEAcEDvgZFmxCrAy3Qzn6dPNzfprz5/TjfzGQEcq/VL+v74nTIOoZyzjQuSUlNSxFPHMx6M1jUDtlLB7xmEgdY2LIpS0Jhraj25sfNz24Hsdxg2AmsWsAsOZss2LQQS2NokJiJDUk82yBKpbMXh9tKTrQ0WDtPVAGHlYFMIvHfBG/Ip/cxn/BsdOu+ujbaBug9vsAZcw0FdAZ/SDbAZEwhl2cEmbPnglaFCS3gFM589BOiUOFSwhG2OsKa5Sl8+EdeHk6T/x3EZZbZ6CuMrqt4sfmBJGziAI/vPgeoWybf9645PLHuqBLCDq9y08J7ej90ZFaw1hq+/Jw7E9KCAutv60XBMtiYCwaAXgL1L72TgQHuVl+dn/gsgx2azJkgJp2jYoltUv97eEth3f3+XPt3fsTXSnEnYcYKtyVVCyogzaYrvYm4czIfxue8mIAfAAGihol70ZHW4HAI5rP2AQRrLA+lmoUTMBnNv5eS+ATt6EnTuc+V1pKoN7UyM6pv2800tzFye6G+HSlPv9c7PWvsUXFcyYUwXAbDqgA8xfYSWKrYfy7msBFP9evqu1lIoIqd2DoARrrOoZF5f39NmBf17yVYpN3d36f7zJzJHYf0A3NgsV+kPv/9D+uMf/5h+/fXX9Pj8RGD1K54Ffj/0FcGf8h8A0mHil8BI+fVkZCJLlWjSRS/fTStF0Bb2TOy37YFwZ+7wPtzuE2Z9aAwvYioTwkD/g1yrbQTPJAApmd9jbmUXkJvViwAFMYFH/8sAK9I1ToPvuickoZHwH0ve3W/z+yJpmIG3RtMPW+IUyZBQlymDyEi3+J7HXmDiTP95u0GASOn/UfY7p1oba7fdMPdhYId5s0pwnxD5+wJX6TyH+9o9w9mJ8m1t5sSAUxKbtJvOCtJg89xudwQsqIBgR2AY9g2TrMNhmqEl3XTGdh/uh+mMORK7xdtH2gA0AACHgTceVgD44wy54fsAG0HeX52RxlikiknSWkKWYPMBapgCpGCJ3kuAYqGn0HpkNEo3s0lazKdpcT1PczBZAMAxBYBD643vHQA40CYQrYe2OzJw4Hnd7gHwNh6N0wp+JQAcLwBwCCCVk7QGrCTjmoMzrKWf620/Z+O7AHHAZ4X/7yx0uD9bpXy8EdwhBg4BOFRgAMYwnQ3GY5wbLtL7xYfOBtNJegMQZ/dKv280GqsNE9jx9mDlAUDljWtBMM0aZ/dVegFYZbcTgAOt+HBN+Lqm98juRrtcAI4COplvbouUY3wBJOW+Ey1FAMZ1Ykr14S74PTGm0/UZ+sEbR+NA1b1iXKB7r6i/zwNwdHZziGO77uQzh0vF9w+nIBZZdZlC49lY32u0CGgAVFpx0jrOpc+U2GP+XQsmlWVMG/KD5O9GEC73qftZ7s+9vyXu0cFlupnNyYwDEDVaqlzPRukKgHS2QYLeRcsgtHkzX98AHPSlxLdtT01YmeEBG/NlAI54xrIHMH/dz/ERcFf8zpgsJXlsBD/3iITBdDq5iqwfCNbw9i2t4G4XzOHgWZeNuH6+bvFvef/hTS+aoSsru+BDbsU2W3tGPpAYytwX4nnX2j35v+4T+fz8wz/9S/rb//CXA3DUuuKYHB/ujYZy+YG36nnu01uduT9x/XjN8vOPATi0E7sy1L5uiZ3WclTPY/z9mKzVcxzv25RqL06rmCLU2qfrQ7sM9a1j0deF+apOose16OimsC7/MwEc8Yx3TBRacmyRgc7XypnCgNJ+1uktPj3MO/fJZ2udz5Gjlt2Mgz7195YO6shRiHP32ehaZ7X2ap/uaM99eYJ6fG07eQjgEHu5tYK3glD/rmILenVBHGK1PrxHGU+cg2Nj78xhQIQe0/ncaxWAw+ft1Dy11qBPZx6Tib61i+OOP198//41m+BjiuzwwmKOyMElp9kMm6kon9MADhUGdROB/v1TQlQruXqC4u99iZ2WgolKtN6UVAQnABxx/BlhZEonB4Y8qJKtipmjXKBRKqJ1EP5TABxx9OZaNbLitZC0nKPaUWoLuInUgRX7kQNAPz1WS8iPvXfsOaJi65ObzuwdUQZ9yqE2pOc6Xn1y3zfmY0qmzymJe6dPebT2xo8qtFrB9e3ZzrPxFyX8ju1PjDsycJS95Xqn+31fj8N/uwCOKOsHRrkB4DimP/vGX89Da576nI5TDkbz7w7gcDBACLie0rfHjJTrylrOQCn75affKEuQwSPOwHEOgOM9vYGeHwnA3VYvB28YZT8CTPstABw7Vnp77+8awMHgHgOSqOJUZba3oPJEYgvAkYO8NmeFgUPVSavNJr1sVulptSKIAwCOr4+P6eHlhfSsTy+o7ukBcBjdclkrDwSUc0l2sjO7Q51rOk+vuhOv/IBVtQZAhGyLOV3Wy1nBItFCZ6R2bg3iIKkAlqoYOHhUz9HHLEE5aZSZYBhMNcxKB8BhiEarpssHkQjgMM+hfqbyvAVVW4Itplu8+bgDOHLypBssshyXFQEWfdNhIbM5ykm/DNAw5oTsG9UMHIFijtkEVfn55bzKW7NnbA5ZoQRmDG+TkMNIum6equpZhZHxhFFKHxZ0L+fhhq/AhEvsgR7AG1LeXjxriRnRu7LKlfSwDqoCqGPIijlUMOKFZ0ZSB4Fj7OnVesN975WquDyT0MNBmlwIwHE3mxO48Tf3X/jvFRL2TGZ/MECNoC9es9Eofbr/xPYXoIxmla61ULlAMmn/KtAB27wIbAGpGVhlI+6NQ7a33QBjB0AXF29vafAhoALbhOx26eVlyYpNJj49wW1+G8AQ0/k8XU4m6WKkKj+AMQB6QLCJoAejc2eVMVglmPhTkJjJMoAnUPX49p6Wz0/p8fGB34VsI3mAOcVcEqSyXOVkpgM4cF0wKgC8ARAHgALTq/+PunfpkXXJsoQswsPfHs/zuOfce6syqyq76QYGCAkKxIAZMyYIuiUkunuAGCAhISZM+JP0iIZqUajyvu858fBwD3/EA6219jbbn/n3ucfJymypzs3IiPBw/z777LFt295rrwWGirFYQRBENACHA06YlDwWQAGJS/YXKfqf2A8vYEqiDV5b+x4pgYNQO/XmUc2JRAAADgxOKnHpM6nsxajCFLjGq6phpwHc6A/RPgBfBpJ6QTvJFALGECRwEXSXRXE5QQBRxOwC9g5j30BVJYASZC1Zpc1ylTYO4ABb0t083X2+Sb/8+HP65adf06+/XjP4jwTxObSrL86YNMD8PT7C8yQyw5ARwBK4CL4iyYSkzQ3YPO4WTOKCQeTi8iqNJzMCM5bLdbq+vknXNzfp5vomLdZIIrH5YMIAACAASURBVKxTAmCif5KepenDRDBtc044FUYbMXA4S4HbLUveo+p0u039Y1XrQmMb4Cew0gDA8fHt2zQbjdLL8zYtl/fpZn7D9d07OU7j0SSNkQAxunXu8VgIBgCCnA5+JqgDyUaws2C8Fd1uAPAIorRqKYXc/HAgxgezbI4lyN/tD8HatQA4MkDCggIAOWWml3KmdL+QyVkDAnB/AzDCsyKWTI0NoS02pkT8LMkXMeJEthdnyPEq/HymzRVOJqDidOoGmCh23sQKQmK2gDcU3BDQ0BMgspd8rnwuUe96RTu5MIziWb60qjiFR1ACWakKA4gGjVoONdl/xC5DWxWOdjldkdkidG2/P0EjBEmWezroJQf3MnBEY5ZBkTlJltLzo2RX4hfGAe2XlIJ9YR0AYHECG2K22sB23E8WC4I5YKPEVqQ1jDk+m00J4LjA18V5Oj89TaenpzlRzadHct2S2NoPkNxDklJ9x57k34tMiuymfRn7BhOBxrwBOwG2j8zGYHuyQC8O4PA9Vb3m3p7u66kS63XzMdwHdnaMlyfI95leO8GehaWmqekuAEeuyXsNgCNTjQuwq3kinycW9uB58DeCRbBfMFjnCUg9r69Rsg8QrCipoeenozSbnqV3775Kb77+yK/TC7EDbe/u0+Lzdfq3f/M36W//9m/Tdz98n+7mdwJvIOnFOax4jfZ3gd1YjQtpIX9GYwPQejKwlwOZAitNiQsJRFXqFwvdQ+HEsURfrkI2fWjuFa53VawfXtJZpICRsaR0zyLjh7nvEkPeXp8Y7qs7fQzAEhn86aw9md1GprpvyULNYzFvqPJbwFuCSvgMWAN6BiQXfb2jupQMQWRbkqSFnkHAw+yEki2ogBDynkmf0tHDTdYjgTcccCSJH7d7GSTjiyIzhQjAwb4LLD2ZUkdOQnOPou2y85fZMfnOWneYtwBxgAkSDGvw9SDfBNAP1hA2A4wL2eQoryJAB76Tjat3krYApz49knUDLBw3AOAuFwQPELwJABHtYAHnZfsSAFUao5QGPQMkeaKXDBxQlzsm2wbBG2Abmo75O8HMAHCMh2SyA8sQpfU49wVywM+UHyKAQwBg+GQYHwCm8Dxk4ABILgA4ZI8J6eFGUQAWA4HUchLVktMnJ2SEQ7+6lB6eCz4uALxki3t6zACO0XBAXx79i3vBR0S/Q/6KDBxJbBwA7MI/BZsK2trvQ/alx3UO9jMAOMA2AgmVBwCucX4HoGYBSZuVxgqJXgNwoD2YLpircHbQRq4nG2/unwG07/3g88v/xilqe3AXo0B2dMIPdRznywAc7bH35n0EsHSAp/8tt9tBrgGg2dbOuDe5R6dBxzIT6IYgNS7I+grxhRA4bkmo8JL2Ov0AvVDAE3bp2G8xtltiVEVyy7xE828MChsuWZgbDHCYj7oua1L2FAQyFO93WRcHyoI9EXbimedgsIEBSA0Qx+XpNF3MxlyvkFHBGRZnCs5nxKocoEWwiMCwOCu6deLOanMr93kG0omBoxnvNJC37yM8t3hMKMQfgj+oZ4oADgF+d0YyxC7yPQNQzuUS5VPJt3Evxu11TMrH6cK354ruwtrkbYgxLpmhAkQhoBbArDLBO6axrwffJHT2j0l2nL+deYMsHJTZEmOwfIeX9N/8b/9H+vYf//ua9yFv0LV2ms/Q/q7XxPHj+j10r9f+va39bTmArlh1233a49c22lXuqG0tGwz9jw7giPbFf257/q74u6/J+pkzu7D76Dyjaq54Mjv6y3X+J16vXstt4A0HOuaYabYWcQm8nn2j7pd987VO/e2b/+25pLLqYz/EhH+d59H7PD7avu91zc/Yhq5xrV/ftxbb5tC+NdA11nHf6urvts8eWq+H2l7bkPoefv7258T1agkfFRIpdhX/1QB3+VK2DkIxpI9n23MfsjON5zcfYd96zc/bAZhpn6O7I9rWT3X7/1Ab3joGAHC8pnH1e0TrGqqDWgAc8aB7yAC+ZsL4RnhowtaTvmnsCgCiyyDFDbdt0fr1eVgx3al8eAlVw/n52TctFQXZgDcZOHKQrkELZpjb8FqD/SNQK2tYigltQzi3jXns17Y+bpt4rQvJCnF3pjebtOO5d/gQh/XNuubMode7jGvbvKkbd8i4d21UcQ62OQVt191nDKLhfM3G2rYRNI1qGZf6GaKx3nVK6q26+Y7XrvtOI50PJk2nI9oC3MODWK6jHAP4Pv9jH9SMORqfXfmUaAvK/Pewd3n2Lmc2Pldbv8br1/M2fnbfem37XNtatjB9rraUFn3T6anbs2/82u9Rxglt/qMAOBBw2TxSy9oBHBvIpwDIYRVCrP4GAwep/VWthdM4ggW0nKxocypKAThIr1/pBkYAh1fo4Tmcc8CTDNutMXCsxcCBLwA47hb36de72/Tp7i7dzucEcRwCcESAklfRarzl2HtwIY8NWRriemi3q2XsdCCt98Gs3Z6r/CzNZhUbntziPqZIdSNoXBC0u6w3tEn8QKmErs2/AOmqxGDAF9nyEHR1Bg4+qQMDPFDTAeDwwLwnqFQlo2BFBD8qEBDiPsYAAhkMT7znappwAI9zPh62fGxcxsSWVahWUcDP+5JUcRngob2Of6NbpQBKuVfcy7sDcpzrnmDDc1uw0buK85iRXwv22DP7/C6ADjSnuU83rXzFimSBroaNsuA4aV/pm0AlO2V62D6op0F3DMDBAAn2QVrbGoeuNnS3N0j0sFITlXkvDDRjfJBY6L+kNDo+Tu9Oz9PHyzfpL7/6Or05PU0nL88KfgG4MUAgvZ8mwxG/zmanaTwaMUiOQAsDs8Ye4cAv13dnlalpHjM07BW6j6q8fN48KhD3/JJOMMNeEkFksEeg7kcwBywRmNdAddMGHR2n8SnAEtN0BPaCnhJWDAStNkyAIKCOxLhACfjqk+3AGTjYbkq3iPXi/n6e7m6uFdCDvvJ4zGA4rosEgyollbhEUBzAEoBIKB1wekqJlMFoSGaQ0WRKORLYRd4fkiPeDla3HxNQQzpZsGwgKYiSLJNzeULVpIHoEKh0Hh/0M9oCFhAc1JBgxfigWpIJgyeAIEzs6ijxHmivADZP7AdUUgL80COAA+ANMGuIoUT9dJJ6ffUT5jgkOxC0BzsHwR8DydXg7wj6I7mwASMJKNKXD2m7XKVHk1IB+8btp+v0w3ffp19/+ZSur+dAKKTxZJLOz2fp4nxGAAeYL1J6og1TkgvVckp4Y8SfnwF4Senz9R1BHMc9VJJO0tv3X6Wz88s0HIzJZLKYL9J8Pk93d/O0hATEepU+I6GwWaUnVpZq/8kADqND9iSfAzjI3BKqO7FmMF8QYASYCZW6kB4a9HqUT7mcnaavLq/SZNBP2w0SNYs0X96n/gC08EMyEeBLQEfNVYV7wMCB/u4TtEEZSe6nAnA4aGnHV8QnAXbKttj4eMzU5D0mAxVh6wJgwz9nF/ZEsW+GsapDtrlZzdGsJBSbjQelFZkuBQlmnLON1r0kRSKpjGNj0TDmCqcGRdLaQCGZDjSAGGEH3bbjfUhEKsYsBo2AI8mJTk+E06fBu6i3pKykJ5/1ee26xR8UG4XUB8pfeVYNCUoTIrF7N/vtBOsGldF+1teNLZlsDAqZ2cMAIQasYBWO0ci7B8Xqm9hSDm8IYEK6w/Z7Mm6QUt+S+bY/4lF8LCGpQSpr2NDnJ0lSERiIBCrYOUb09fAPjDsAhd3P77neYDsX9wtKJaA/Ls5P05s3V+n9+3fpq6/epw/v36cJEp8AOBHwoOSxy4sUH03yHkYzIrkgA3EQ/JJZdAy4wd+RCT+ShAfWkGWbmz6aJfnLQUCgAyssLQAOHwd994CYM2xQigB7nVX5CRHRZE91v1brpgA9eLaCHQl68JG5g3Tidt1GvMMAHA5wxXURyEPbPfEBpgvNS5fRkG0m+Ib68vgZyehBOp1dpK+//vP0j//JP01f/cVv08Vv/oz701G/lzY//ZLm332X/vW//j/Tv/k3/1f6/e+/Sw/rhzSaAvA3oF3ySvqnLfbvDecC9zE8l62deD6AvdsAOL7ZlvUaAu2awu4jeUwpAKODrC32IQcsErBj7BpcG/g52DO8JrCEmI4iqwcTgv6fZbp8fFQh7ACoEgzluHqlIlkrJDXkiQNfyxgnB4sR+M6maU8TA4ex6GQAh8l3QULMn4n7rqqc0ZfOhJH3drNOtHH+n+XwfO/KDHpe5S4LnBOivv7cTsIH0ZeeHc+rccHaERBFiWn517RDFkNrxFyy1bT3mw1yQDuvSNmSvq0/sZBhfsBfvV8u0mI+J+MZ9lu8dzQcp/FkmqaTWRqC1Wc8prcAn3ax3ZB142YxF4BjtUoPkOYjIwWAedgbJC8iGSvdH/9cigjrGH3Pr5NeGkBaCAASq+AH28b5dMKkMPb70QAgTgE4JmDgABiiAnDg3gCQADyxXuvZFkuA3jbcH6+u3tCHISAO8m8AxAFQHM4d7PKXl8y4BkCx22ABe8RYgtcIot1uCTpG32Js8Hywybgn1ij8WTBwIOENEIe/D/f2v+OcgcM+1i18MErhbB/p94GhCSAONPF++ZA2sDvHPcqprLZPHAcwaF7DB1ss0gvYkghMBQOHgNBYd6oq1f7q+08GQDrIIUj4+Jk1nxPNXgjQJIastmioz9XoPzVjLQVIqWm6LwZnhZaVM9YWE9sP4DBZparavfbxGgRp5iv4+tN7tUftU2OJz6M6qVKkULZCAy8EgIeeafes3B7XtbhAoyDC4aVqn+G5MtArpBRtaMu5jnbPmDjws7bYMrq0OXh6Au/lRwBABVYcSBxhjb67OEtXZ9M07B1zLQvUhLUNpr9jsnJ4fANnU075DJ4trYt9tOtPGEsJk2sGnhCK0oC2lcRpzOvQEJWxKDFWG1nrf/cDMtg3FgkZUKQxjRiXaI6nA/525ra109cgHdHQz5kdxffUWFDMz5ZkYobHlgBJ9j0L053mH0HQmQ3JQdHac5y9rEipaC/+r/+X/z19/N0/Cf5422qvV5B+71rT+9d681ptsdv2u+3e70s+27Umu+7lrzf23xzQLGvwcFt34/C0MCE4+trnOBS/37FzB+4RLXI8J8jfsjNjyP/RjwuMEvE56meI9qwwjxlrWwRK+bqz+dRmH80i7wCMvmT+tfadJnFjo+p6jvZxbhbfxj6rQRz62y5zg/dhbJ/bw/qe9TN0zaGu+VTfo14TXXO5ua/v2of2vWv3avE6besrfqK+5j57U1+3awz9rFADiSRb1WTxzN5/zcARCm98PdjOsmMT254hPmNup6/TV9oE34dinxy6V9t9D9mdrvnSNu/2zcWjm5vPr9pVdhdpCRo0DVKz6kI3fwUDR+iFtkm977XaaMcOjwu26cxUDkPL/buMaL5OxcBRJ4Vjm3MFRMXA4YHG5gIz3ypQuRf2jZJkfj2Ao9swtG1MXYu2bdJ1Te72DcCr8A9t7Vw+igS/4t8hY/slRreeL6/duPc5DV3z8VC76/nXZjy7DEG9gXRtXIeMT7znlzo59bpsNbDhxfb5ZYngen3misBSgcggVnCCFMxhK/KnvR8inV+xC4X9ILalrQ+4Kdkp5JCz03WtQ8Y6jmHbPdrmddvadfvcAHBYMFJ6rqV/Dm08bTaxzXnwtqMC6XUMHABc4GArfUlIGiA4zCCu0aGCtlYsHA+FhQOVS2TgCAAOsnAoIOmV9HIwBOIg3baDNxyAl4OVCrb6e3yegA6fPWUV6Ag8rTfGwGEgDgE4FgRwfL4TA8fN/J6gDlDRMtDN6l8kKSyYuIMfl+3DeLNeNwckbSb7UNn3GtjfNRZx73OtYgYcrBLQKUBVKWMOV1VtUe/BOnAoGBGd6rzYTPs1ViM2JD5sbeLvzo6iqiWPnhgSMCSbciVfDlpZJaKyPqrKDfXdTnNaAgJWKZNBB164YxW9lkixk3xILpSDlz9fWVel0kP0umVJ+XsyU4cnq3JliGU8jUae5esG0Cn9bfuhBQ5L/+aW8AdapFzR2gy4he4CPkSAlgDgyOWKxnTSqCCNc9TBmfVAhmogNsYCb4oTlaqhYa8n2ufBMA37SsJ7IpLMG6iYRoUj6EmxjnkOlDY2ki4IXDG4BTmS4156f3aevr58k/7q62/T1WSWnjfr1O8dpRH0vscjapOjmhrgDdwPyRNcG4EXskMYeAKBYCS7GRizKl1UMapPFcR1yQ0AOFDh57IpJwjePb+Q7QIgBQSWEZwFeADJIyZpDCA4MbaLl14vPR2h4hFADLBqqD20PaB4J3CizyS5AzgI3qDUy4ZsFwBLrAB2WS4zgAPMGqjYcoYR/F1a5Qv16dNjOj07S2cX5+n0/JwsHJIhkVwKEl5IyBMkAbAEtMn7JwTYIOjOgPta4AcmlI2S/Ah2kSwmW8nBsH91gMdrlJsCgIOa6D2yYiBoj+B/ZllR3F8sJgzOP/K5SEs+nal6CpXCaEsEcPQHqrwngOOY81tJsxOOAaVTAKyA9IElEKlrjy8COATieFyv0uPyIc1vbtL1L5/Sd3/3Xfr063W6X6zYD7PZaTo7m6bzsxlBDv0TBGqlw47pj7GDpAMrzSGfAgaOx5c0XzykxXJDFpDxeJqurt6l6RTV/b20XT9yfACyQf+Awnu5XafPi/t0s3pIj5B7YbC/YrTwgDH3LdGpS3qncFvwEEz2k8c0AoADiZT0QhaOcX9A5g2wcCC9vby/S0+QMjs5SqPxgDryo+EoDQcjY5wowHcmp40lRuwwAHEoGakAfkBwV8kFT48VAEFhGaCtbBQFmGcSqtwjZ4TeWjZEfp77sxJ59fVyBR0Bnk0AB4FIHqCNaRW7Pk26G3YDJbg0gVfcITFKOtw6GBcAKYriay8Rm42SqmLtsOVkgP8IzvCkvIPsHLRCycAdBg73FUo1Evclc4Vt6zMzbeDOvMU0WQUoRWCSPPIhnLnDAZFK2tLGY81ZBb5Lg5Rzh8UBAHsxkIZjMeWXRtYUJSsdoOAV6N4/mteitpcOuQE4YI8sQcDqVQDhKBNgz0D/DbYc7DvbtFjc0y4KLLahTwbA33Q6SRfn5+nN1UW6uoK8ymWaIAEKe24A0yJXpCQf/TpPpmS5I60NJAvFwgHgj/cnjBT8LwGgIkC1eR7x9L6zE2ig0JtS/TG/hPNAvqXAJloLOeGN9pHxQvPFARz0M636SecnVZpGZrHMRmEMUJQ2CLIqtW53BiQ5A4fNT2dNcAkVAq21sCxpLTAjZRUI3sCcwH4M2zVNl5dv04eP36Sz9+/S9O0VtKsIbnu8uU0Pnz+nH374Pv3yy8/p9u6WCWgyBKEyn4popr2M/dbYWcgCAjYpa59AvQ48ODamENgFB1j52ijQ3gw4IGCnyEaRncISvhHIIGkPl+kLVdEGHCbzxYnAB4p/m30weyYAXJPqnrYkAGwczCEAlM7EBIE5qMbOFXnuhDmU41FWteYkId4WzDqsd4JbDbSIRKQqxB3wIep/ScGUfsngap5tzAd18FcDYG4+Y0xkCfWRY4le0S/whs6Jbt9lp4utKmekqmAh7DclSlAAH7qGxghX9HMhfies3sB3ZLCANAqkVVZrMkOwKht+kDiPCOAAQBYySrATK8jbPW7I/AA5FTBvUd6DzwMQhUBhGDtHtQtAANfK9rinJ0n+HfcIxoC8iIM3yMDRP0nnswnBG7ORpASHJz2TUIH/DQDHsRg4ME9MkgsAE7Qd/jf8sPn9PG3WK675N2/eUlpNzwkAx9IAHL4PC2IG++GSeQBfAHTBITeb531Jpo0awPH8zL6EjwlfG4lsAJMnAHFQIlBAD0jOwSfH75S2gk/CmOyRGFIgiYgzRl9sKPDJUEyxBbi4309bsP2BhWO9JevZp9s7MmY+gwnIksrY0wEGwf2c+QPP4ck2B1LGWI3HDJxZoE7MZSBO4O6Jn4/ny/pnrdlmLKAr/mTvKn6LXaw1nlUn0OPeYvbBGdTy+bPlB1/XhaPR16IKUnTkN8azjgs1nseLDqrELOdSsIOlnxQzjratjr/mz5IHw+2Kt05+ikeeBUC1cHR+Aj2HxxoIyEuwibCBmoNgjnL/BW1hW83/wNkI+zDW3qDfIzMOgBwf3lyk9xdnXKNDrFXIWg36mSnHARxokp9Tdbb2vq3i/Pa32E/62SqjTT7MmTC4Ng0cHudd8TE0lmUY67yOA5A9Qa325PkW5ljuV3Vk/nLwbize8fHLewaZvEqeyQEceczCmaNRZIPntj0at6UPF5AkzXVUgji0/xEIEn721yOLGfYk2M//6n/6X9OHv/r3/iBAgc+veonsX+vNd78mlttmd9rsz741X7f1tW2M7Wuc4zLwq/2u5fp/PADHl/R3e7ubbd2di8X3iLHSHRmJRuFWtX7sFsWeNUEbMafhvmh8rmZRt13b7HFlOb4IQNQ23gr/FVvcNqdeu2/FtdcowvAzfj7/7ilui7anBfDY1paucW5bV/HzXT/Xs7mx94Rxj+9r27u61mKJFx/O58TrvsYGtF077sFtAA73nVVxEnO5BaQVxzOycBRwYIhhhHE71Md5jCpn6ZBN3Afg6LIRcTxeYxva+rteK3V/t7WbfsUfCuCwpWnoeNMkCmjNuHHmwFd40oMduceQ+YJuOAfmKNQTvu33tsnbtWm1TdzsEB0AcHj72F4PkjQO2h60avKQeWCL53wPCjTo7e0AH+5PR87eqzhjE4ncZhTaDEF83n1jVPdhqxHfMZR/GgBH2zyIr3U9R5sR8LHtWqyvNer1IanLEB+63r7xeI0R/vtsAIc2qtcYtHpsuoxd61jwBu0Ajp1N3XUKK120CE7w9kaU4O7hJoa31dq6H9RWR/AfRkvXa6NtzLvmwT5b1dW39ZyJfUVNcguweGWn+qXLLdh9vctRaJsvCJy8e/9BR98WCZXnp016edkSvOFfAHAgMO9V8o/bZzJwCDSxTisAOMjAsU7rGsBBeQEFmPF8JBvI9MUKjtYyKV5R606Igzc8YIPXob/NoDnoe6GVvV2zSmi5fkgPqyWpZu+Wi3S7XArAMb9NN/NFAXBAQsWozBFAZqW/VYPZNG/MNd0zHFLb9k6T8an7PY63z58Y9HWKb1UC6kDPqtEcEGHLLKEUEgSezAoHWNCkZ9rzQH+mh1Hyu+ZMbVbf6KCswLWDMUTFzJVvYI5Mr1wnBEOAJ6+VTAxfzV3XqsWx3UEMbKSQD7u2X+vca4Zjv0bbR0fKAszFcdSCavhBBt5gAi/Qn3tekMkMLs9SiV3WuLUlSwPkZltYyWlfi/TL8UuRXMvrj/gQYzrpAHAol9A80vEZ8yHIdUqtfz3H1GJCCh4GtLC9NBkO02w8TjOwPRitMgLeoGMGgAMgA7QP9wMzA5MOR0cM8iKoywA0kvcvR2LgAIDj6k36R19/my5Gk7Re3DOoPZmOSIGPr/dv36U3V1dkc4BNIbUzqJdPTgg6WKNqkprmGybCUcGH5DwBHJgoCOLC9hjbj2ufo5YH4A3IuiCINL+9TYv5PQP4SM5BloQADCa5lQiYTKdpNBmnp+NEinfqhEOKBYkqBAABAkBAGjIhBp44AlDg6IhAiEcA2MBOggD3ei0mjO3WAof6LGyHs4Gslg8CBoBdAnb1+TldICn55k06u7wgC4cAG4M0ns1Sb9in6wjddkqOGLMCgSGDPgP3COajL2BnBZATJT/7F5I35P+G1jOQB3pGvB+JUsxDVscDMDIZp81KNOSWx7PAvwAcOOYheD+ZztLs7EwJhpcUZFMEcgHghWxJZDwpiVGwQkAPHX3prDqYT2wP+hDJA1Bqo2+WD+kJ/Qk99M836dPPv6S/+/9+nz59vklrUHGPRuns7Cydnk75hcDroH8kylwJQzOBhWpPGBe8hM89rB/T5hEJmZQmk1maTE/T2el5GvRHZFBZP6wJ4GC/Yo49btNqu0nXSOxAIiy9pC2DlfJkiOMw78P3NQcmUt6BSbMCRAWYBuCgUb+fJkhAvzxTg7t/dJyGvZM0HQ7T8+M23X7+NfWHJ+nq7UWazCYEcKDyD4lwt4tMkBD8OMiJZ09Kg2Sca9UZF7z6h+W4zX9st59nEPq2dVafGWlv5a0EBgkHfBhSzieOvcdBhdJZLaA7BcoE7BQjAZLuluRGctMo+sV4VYezSvt9DOQLEHaQq9oFyCgV723PQ/KMCOBggtWlUDyR7ck7S76G54h7lPsH8T74ez7+kTAkJA/8TO1F6hlE6ufJmBRxQInJXIAtIiRpow+NpIUStmA0Ey0/fYtQ/e77jzN3UnLBg3xgJQksHNEn1z6rhIOKLUFDrv4B4wb9xK36CV9eDSmH1vZZXgTJErAyie0JNgPrDXsKGJPmd3eUMnpAtTkSioOTNJ2M08ePH9K333yd3r17R3YOJFZQ7Y42KmGNdilRLlCkgCxiyxH7xgsZOUwGiWAnPU9JXIQ9mQCUIuMgoLidMTzxbWAurDXOQwNTYB0LICzQgdgbBGR2oJ0DOADmyP1v76U0lvuoBOYW/9PnGG3nepMBAw1mDp9fxgBaB1s3BrRRPKQw1Wivf+LeT5AhAZYAWdnYpx797+Nj2PkhZcXwhZXKcQcjFQCVJtsBxl6sf2rTPz8yYYuHlXKNwKRlDYq5hUwcwbcyZ7xRQZh9aQNk8rxg7BoOGPR1wf2oAeDwIGbxJ70IIBb+kO2CAI7iP8Z+FJNXifW4fxhBNA5oKMCGYgv9/U3bWBIFT08Ct5akcwH9CBjie74zdEhK5QTsD2C8AvgU+zH8mN6JJdR3Ew3lTGbOIyVYZGejbfA56nuerwXv52biTHN233mo9KWzv+wmISNjgJ9DPKFYYmxg3RLQ39kj0DYk7uDnAFxwfX2d5nOAxJaUf4NsGvws+FSP6SVtnp/SEmfIzUoAjkcAbMVI5l+Y385qQhYL+IEm5QcgGnpPiWCTUqG0DUAdxwkMHBeTcZqBTWs4IIAD4Gf44PAFzhhnEgAAIABJREFUCPgAgIOsHwBwOFgILC0CkczBIDm/Sw8PS479u7fvKbuHs/dqBd8FYBWTkMmZboHEagAH7brZTDIP9XpihdtsGgwcGFMHcMAvpw84maQpvoxhDsvj5uaGn0eSGz4lgCJY37B5lLpZbVKvB5sB5jMAOFK6vZvTBwYrG3xJAGngp0FO5ROAu/N5egQgir4W+hog3KfMRuPjn9eHxRl8XhafzNjIYKMq28K1bQUa0dNoi6HWsZbye7tfFT0tvbckouPa9/fV8aXYhtpGNAojWs56jXsba1x9H7bJJLza/MLo38gYaBzazt517K48n295snu7/oT6rvmsBkwI+i65LRYfyL1pcRCO9ZGYMXpg/OPPYuFzuTefJ/lacmK4RxOIYXIpg95x+ub9m/ThzaVkjvonBFyj6ADrtO++l0nuutSnM3/wvG77GvshAFxi7KeA0uSfkWXGWYnM72icH+xZVUgkVk/vu5iAVN+XcdJzB6aBKj+juJP8l9LPxsTRYB4v8Qxnd+HnKt/EC7Xq+dMEcOD6BTQpsPFunqRt3fh1ff3lfSkkqd0PU7HHNv2X//J/Tu//4nfmShxOqrYtqdomtNmIts+1xWK7luy+a77mOn9IG+N1Gz9ne9V9Biv3awdwuB3w533NM9R2KvZVbRN3bexuz3YBOJwpwoGyUT4l+i61HxOfIdqzJjjYgfTtUvD/kAAc3k86LzqQ2WQNzU/3Pqz3hn3raGd/qfaB+rP1/lvPrbZ5E+dL19p6DXgj7lFt7d637tva3TWnax+gbd20+dV4XwGwy8dXsYSdTyinZ5WCvpnbni5Sh8DcHSRUIuDVbXG2u68AcTTWu/kbXePWWMtlMBv+wWvGs8smHLI9nfOjBf/QNjePbm+vX9qM6T6jrL+ZO1OhEWPnNzbPDhaOegG0Oax1++J72jqozWGLC6BrMbRdq20h5OsbTWYMZsXDeJz0RcOzUD3GQ3JzcTUTSrymBTxzlXGo9vBAQXmuJntFbfzrieBj3davXRPw0KRu//ufDsBRG516MzzkHEUj1mXQ9jkGr12oh+bevrleP2PXGLS9/poN4NC6OrRZtfXxa5ydto2lPIOLV+hddRtzQMZYAFhttJP4ljPofeDr1Skxm/Zi92Bcj60nkxvB1ZaH/2POo31OdlsfR6emmUQuAA6BHAp47LWO+D6npu6rCOCw1IJVPaByGfrhoCh2AIco+cXAYcFksHAYHSqDMkgebsHAAQkTsG9YAg5axEjMIpj/CL1vCxTYuHtCgTTJxsCBoKMkVBRg96rRyNDhc4NwCx5ekSh4TCvce7MiiONhDQDHgkwbt5BQmd+nz/N5ur67IwvH/OEhPaC6G4GyJ0gvGBV6oO/MRxFurR5QtZHNFYCF6YEH3wDgaOBbrUqH2Amrmo2HeFBZi+bYqJEZkHYAB3ILEj9QVbADOMLPnhjBmjPaM59jZa4Z8IqPokSCz68SCBLtLeU1VBxhFBKi6lSCww9yntSQB8huKqekRjBGf21ZxwjiZ41r9a1iaQZoyIEDRzTpGp5E9KSg2yEFNco/jIeNnKo29UbrQ0+o2LxkQtYl6Dyh4AAOTYHsezIRY8wcoWIo3IStjIfGEvi20HfQuFU2w2RUAr2pVwH7hdxXrtk41O/hgN0AcITqe2MFQaAKQS0EmRE8hpQDqotwCQSOsYYZsKU8B0Lbujy+I7FCkAMp2KHV3ktg8RikozQ5OUl/8fU36c/ffZU+nF+k6Uk/Pa1WDFJPoSd8dpbO7QtADiStWH2LhI9pliPxswWbBG3GoxLgZFJQBSmAOXjPivIasDtivgCIA8lAVAQeIRm1fUx3N7dpcX9PkFnqHZPRAkwWYI4AYwGSm0iOj8YjVj1CIgZVhkhmDZCcQvKTQXol98jEQRYOvJbSZv2Q1qsHAg4A5HAmEEgMIEiNzzOphQA4qKIf1umRTBMb2immpo+PCdw4u7pMZ8bAQQkSUFiPRulkBODICVk/BDxR0B1BdNhLAA1gZwEaEcsRqrkllYR+Rd+AjQMggSP86fFR4BF8BpWPqC4DI4YBLTQmmksIZiAhi/fCXiLC2YfMznRCBg6BMGC/xUyCL7SdyQD8bv2MpKkYOQDuwHf1n/wC7CfQr1+zj1aLZdoAzPHwkJ7B/rJ8SNe//Jp+/enn9P3vf2DA/+nlmMCbi8sLAThmk3RyDMAGMIdibiAbCw+wAMCggvM4rTYCcGwxz9Mxn2F2epouLt6kYX/I8bm/m6ebzzcG4lip4hWsKQByYC9EgFV8+jJWxrDBOYMKvX4/PZO5SjI0Pl48RDvACMlrJtR6lLXBXoDfAT7qIVmxQSLmLg2G/XRxdZYmszGlI3BtVK+6jdSegS8l5tgWe81BYfre/JJ9DXYo0z4bcKABuLOgr/twBgzJvmeuAJScAAIGZPBBZb0lst1w+t6FtY4925kDCKYneEPMCUx+hoAz54kH6cM+4pT2BBMYBToBnc4gYIl8Jd8MgMrqIKd3FbsPd0YDGitp5glWA02aC+Diab6XoR/V/6KBVl7eglo5eW4MIHldWtJaddEyqi6pEmRQ8z6YtzMFWCRj8SyZM9J2V8lYJi6MFj8DOKDfrqSuqvCNHYZzwJjRTFKL88j2E/fb9Tuuqes6hBuJNwY8MXYuw+CADmPfywldjrFpkhtYIANNzP/zvVqSStu0hAyCMXKA0Q0J0tkMjDun6f27d+nt27fp6vyc+wqYnVj5TTAHuhXjLBYAsWz0tGYhpUQt+mNWg0sypS9bR0kcS1LZ98wYZmveJRzKmnLk6ZEYhRyM0JA+EbuMAEtgnMDe9sx9ShurAB301YN/J+YNT4IXZhdn8iD4jZX5Yj1xsExmgTHGDTHKyJ4T3GIAKcrckClBc5bAJUrkPKb1RsAQSlttIdcg8IYYVABKlDQVbQ/mFeSazO+QFJL8Ay9+4bq0OQGAhkCpDn4zJg2sWzD+2dmRgKwQOBMlvkmHGMOMfFi9hu9K4uNL+6/72zxPhGQRgYW2ZvncBLGYq2/3iHNex4AiDSrAC2dSZuDwtaFJVPzzIj/TBKW4f5hjIxYc595rz805nKnivTBL/UumkixNKa/Q/UxJuEkaA6C/AXw8AitNrtKKjWJ8zL10ZwLkGY19Zud1A0Vr2yvV4bqGnlosLbLh/jOfr+mZc/AVtcSck+QKBsDnaDnTqt+bZ+GStNS4at+ivAwkZDD28D/s3AT2F/iLAD8AvAFw8mb7lDaY6/QFEuXzII+2BdDhcUv5FIA3HDCAdQL/kFJ8BgZTHFBjhTmN+0jy70h9DrtG3/WYfT8e9tMMcikDMN6dpBHAJie9NJtM0ul0SqlBVPLTn0NRAeTajIWD+/hxL90vAOCYU3IKDJhgIzqdndKnwnoliGK1tv40u219jXUMHxHsGPAdmLi3eSBWjAGZKXGWB8AC/gyeEfOXgG7zG+HD4e8CcEzIhITnRJvAwIHr47OINaCDsO7hV8PvBfsaQLXwq3Fcw3UxN8CGtnl8Tg84ezw+8QvsHGDR3ODMgTVKCRVcTyBGP5dorZUzUGF4KefJ4vM0Y1Z5Wu4eT212+tnH53DzXrprkMrLzYhz1s6zIV5W7ENot/3otqz53c+fdvqlFG34V60xM4f2BpfEsu0tUPlnI2i+SJ2mVWzN7+NMnGbhuC79b4ERzl7TdlZiJ27n9sV28zqPbM/12Pj14/Nb3CBLp5hdJpADBwNjVtuJC7N55gOxiEdsGmDOuTqfpcuzWTqbQPZonE4n0zSGDBzWNGwrztE4E8GX4FkjW3SLm1gsI8vWWV/msLvZLcZ/xI6EBrBJFh+QrXFQnYeiHOSG+4U4TB68yAoTmEdyLNb2pp3+8+lifp4BvGxTUdzE3sJZaI+LMcvjbPPIdmXb/50lxNrl84IOQAFHuh1vbBXhmarm2m5XGOo05y1G1Chqkn/zX/z3/2N6+5u/zJepY/uN++755VCupbksu4EP9S2+NKbc1sS2axy6blc/6HUvDup+jnL9bgAHTVswzIfyM42xDkniQ2PUmR/LU7vMD6z77NN1gBC83W0x9mz5AsDJcxkswmvxsZpzoxi2sn48Ltl80q4xfO14u1+4bxzqed3M7fiZuFmIEcHM+bwYfN+uOVrvAYfmaNuaOjQmcXzafs67Wsu8zD55uLHnHmRmCpBt35ys23ho3rftjV1jVl/L28S4hLHv1XOwcSjLcR6PqAeAXyeAo10aJ7a7qz9yew+AOPxaca+p+37feLbdf5/tqc8XbXPR50M9nvG9vE4XgMMnTd3wcgFPGJSDYxt4owZxdHV23bDakLUZttdO+tcs3raJ3jUIeeIGnVMlApsIuNj57IeQ7CqobG32jX9WAav7WPDLaO0F5Nhl4JDjZYtcHpkCX8FYvMb4No2oO8O7m+khp6L974c359IPr5dQqedUnBdfanS7Fu4+41sbvK5NZJ8hbptrbc9R36vNkLX1/aEN4EsM/6GxP2hQO97QNWdyWjQfznZtjtP8OoCjaRsUaiqJCFU6l2BSF2K1HAYbCcusQxyq41qe6dAm0zY32+zQFzkbfjDOB4oSpGJSwipMPYHgAI6uObNvc+qyj/H1NgCHggnb9PK8Tc/4/vIo+RTQ0aMK0AAcOeG6RRLXKGo3oFYVvSoBHA9rVnezmhrJVTBwbA2YYoE4TzB4hR6CbgJxlOAiwTxWRYoKMp8fPm901EayQQFAaGwDxEEZFQA41gBwzNPN/C59vl+mT/f36fOtZFQWBHms05oBLQA4HgssQENidJzMieWgOk6souO3YG7Q4KQtMQBH3qPtB/a/sThw3TNpp/0Bi4BBB5v/6hOrGLUKUlGmWzWFVVFEh8IdZ34HVSipuZsajs25IdBQaYsR4RtA4wjJUKuQZNZXwhn6YjDXj+flwIxr+aF+x7ZV/UKbaVuiU/ATEtGgbS57qgcQ3F7z2ZlIVDIO/3KyMC8QoyaNY1ABzng29cQgG18SCbl/rTo6B/f9GmE8G3uAHXol41ACzWq72z20zUA7lkDUM4agn3PDO5jFD9JWKcZJav8MAqbfPAofDEW0JeBy6aUjVcn1TcMaSRiyFAicweQNg8gmbZArnBDM3RIAgDUM0EcflNGQ1egdp9lwmP6Dv/xd+ouvv02nJ4M0gl1+3LJKejodp7Pzs3R+fp4mkzH1yJmIQjWcMUUQhEDGHgDIFNBHUgxrg8lHVCihjetNWgKYAeAEARwAACC5NyPDB66zWa3T3c1NWtwvGHQHAGIISRKruHQ2DSTGEYCWHAsAaWvOg1F/JE1ygFBY9fesBL3pIGONIMG4Wi7SerVIT2ZLsP6QU0FAHHZrZVXlD/cCJrxsUKH+mDawO1jzg0GaQT7l8pxgAlRTDkZjSo1QNgXa6OMR20/2G5t/aBtsIp4TAAhPmtF3Ncp9JD3xd6SXe7Rrkk9BhTuC8giis0IXrA/GzEFbZBFbvJ9MFOhPJC76PYJKhuMR2+RyAwISKBHqQA7+zOQeJGcgnwBwh7SjIQsiAIfpFVMCZ0PJm+XdnP30iOcyAMcvP/6Ufvnhp/Tjjz+lxWKVjnv9NDs7TVdvrtLZ6TTNZuN09PKkL7I8YXcwunUA/Y5O0nPvJD1sUGG7TY9IBPR6aTydpunsjDTkkCYBeATgjV9+/JlADjClgAXg+uaWn0GCB2OG5xFIRbIQsBWQGCCjAGVosHZQgS4bTykHygAlSqdM+yPZ1xfgikR1T9p7AKQARgIYaLNKw1E/nZ5PDcChhAq+fD2XYJGAPQr6KllNKS7Tjc9ZVAOcCHxSzkYeLM5yKKZhHc+WSsBaAjGm4+wogrmC5yA1O4E/xgoANhs7ZtCmgpUBVeWs/ldlf6nuEWAIfedsZJzOtpfJhop5C2uUCWi81+ibkPgt4A3tD6j29wo8SkFYEtn3EiSeWNUd5FacYcS1YnO2OSfxtWezeplU8RC9kQhb48zte7CBUrzbWK3JNnvy3gGDBsDKkibmaft+Z2tUFdqy/0wgZ51ljClAbvJfyEbAClSAFcBQg/VegBxKcAqQTW/KGCZZBWl+D8/Jtpc4mM63SoJimKy3gFZgmqFGuQMDbF8hUxKl+MDWEQC9dm7PbAFgSwBr0ZPkjG5vb9Lt7V26u73lXMHaubq8Sm/fvEkfvvoqvX/7Pl1dXhDcgSQkmMOOjyWz9fi4acikaIwSfUvYPdhp2CYkaGn7ZWFzEkWdbIkG88tI+x2lVzyYR6YGo4F3di8HhRpwQ88ve411cuwab7TPSsjre1kXBQAlP1oSPYpToDodfYk9W0wZBoCijIcBfoxRxn0ar0bWd7FdUB6R46RqVYE4tSfCnikgCBp59RnsewaNkQrd5KKI/zHZKPedDTCsYmewdEhah11rjpV8OmfRcf/OgFsGDiKrjCXsuYYIXDPwlI2aszAQ7HbS32GAyLEaJoPFpAQgEkBekMpgv+cZYL46/O8ONtvs4xndPa/v68CeyRnCtB6KnysJkwICxz3IksOktwHNxIWjNhlTitN8+/pSBbn7/ALpuCtY+kMgXdkAsS3wTGXxLI4lUT5PAsHYl8uEyMkuaxbtZNLSruNzK65598kJRnErYjE0AQcE4chz1sFvdn6pzzgNP9ttEs9OVm1obfE2cZ4aiAe2gLJxAO+vVunmbp6ub+/on63BUgbpQIAKAKB4fiZYg2C+dGQgVgB8ISOIfd32jGwtBFLA3wzaTX8VAE18R59PISE4hM99nEb9XhqeOIDjJJ3NZun8dMZkMOwwzs7wiQUe1lwAeAN+x2K5pITKze1dWi4fxGp3dkbfEfvpzz//nFYPYGMrgXYwr8DvcvtAFrt8FtJeBr8FsijoG5yjHcCBvkTfAZyBvkMf4lrwQwjg4BcY0NC2Be072i0Ax5AgZcoHAsCxWZO5A9d2GUbYF9iCwWBEwPhi8ZBWiC08PqXlap0WK0jYbcnIQQCHyVWR3ckA4FizJQZrbBohNuV7fVcs0c/GbSyH/jfxgHVQwtuaj/PV79n2vfm+ZkzXw8O7Z8eQJM9gVt+md+PCdYzKr4t70zcw0KkfE5uxzTY0i6xi9An3PaPPL13XdtV8jqzPxeX3cv2Wg6zHDbzR9j32lY+xYJXOjqTYdetT2XmdnpbFAxifeXlJk9EgzcajdHV+lq7OztLl6SllDgcAbBDk8UIwB9ayAzhwpiHgDvs6tkWTraIv7u2mm2eMZwl2FJJXsscCxRcAB54HtlnxkmoOZPmVZjIxxjFLHKPJ3OoxLN9XAt1SM59BUKp6Lku31f6RJTTr+dCaNDbUh+ah/KX477WxbAuXBDt2GCDw1//8X6U3f/bbxv3aYr7V9Nr59bVtbNuv9l37i+LKEaVWrYP6HvuuezhmfLjIN6+/HHxqW2lNG/Cn6pu2eD3nZegUArxDPL4ZKy35v3pudM0V2Rz5M8phtIM32m1yBJSEIrMOG/easW0b7y8HcDQBgyVvXAAcsUiwUZSaQdftoJ/og+/Eig8tvjqGWwGD/ONda7Stb9rGNe6H9TVj+1/R3MYZpGt+tt3D7enhNapP570vAIf2AThKYWVZ443CT5d6dL/c5OObvoLG+JBNzM9QnIGG7W7bA/6YAI7a3rT16b5nqH274jM2QVh7ARz1BtnsuF0AR9Mw1Qmd4uC3GYVdY1M7msWZrR+u83o8mxbAQ5x09Wfqid41ieM1nHrfnR6nj8lOUEw4VxIqBHCYHu3O4vVKkYiKtfKSBoDDHHkFbksSWtHqehtpTvp6EcT+qB2yNqPRNqH2GYVyjcrIcj62Gd7XATjivGnbAPeN4775fci5+VJHrHb6982/Qxt5fKb64LVvDLqeqa2P6te+ZIPat8l0OjwV6jUe3CKAI679aG/aAByaV35Yqzccq7AOaFYl65vOoO5XTVEGwsp7u/q1a2y8f147hzrXGu1EWTtKNCgc7BINXk1VKMXNIfLALCvXug+4+9b+azb61wI4kAyLAA5PErJingAO0PCvJZ3C4IxJqKCC5wHVNqq4IXPHIQAHK6eQDAvVYVbZigDcLoBDyRIycFCD2Bk4IOUCSZdlWq7uCeC4vb9Ln+YLA3CIgYMADrQZSSYkiwngUEw5JuoFtNAgYvz0HtBHezDVtM0zCKAKOkSwntNdhrlaQH7HTCjUBwBVKSowjn+FgSMcQIJMikCJpeIiJpOac7sZjOE98r6MqixVs/eRKQF4I7NuKOCqf7Yu+S04MTvoZO19cUehp5I/EgIrFtDOTr09O9eDJ5U8kG0ADg+que0pa9MqhauDbuwHbwITXpaVkm0pLB3Z1lgCnLMhe5b5CgWYaVXUuE9Zx9Zj1lflwCfQmhKEAnAwmerP6xU93HodbKkxiTWNOcDP21jjgtnk9TyJCjDD84uq5FiZKSAARoEB98dnS4w+UUGpPKx8NyZgDWDBKk+wCrykdDGdpHdnZ+mf/tXv0m8/fp0mx700RMXuy4t0wXtHaXY6S+fnZ2k8nlACg8kqA28IuPHI38G8wRWOhCIklkxLG78TnAGt7/mcsiUvW1Q14zPPaTyZUA8coAVQTIOB42H5wPVzMhgSwEEGDshQINl20kujoYAWYhpSlT7WEAAAsj0Dq/oDw8IwDUEXz+Dnc1oskORfpA0AHI8bsScxKIX+1LgCKEZWIsjCrNYCcLCK/ikdA6AB+ZqL8zS7PGe/jMYAb4wygKM/HqbhZJKO+679rvH1cRNITrIvWv/qDwDTAAbA38lGgQo0JDQ3AuDg/mTDMDCC7+Ouq80KX1SdMqH+jLI00o0P2D7Q5g9yCaDYkgTgUFW7yc0gyZdBHboXxhOsS0iNoM8hfSXmkm1aQ1oGgBuwijxs2GfL+X366bsf0s8//pR+/eXXtF5v02g8SafnZ+ny6jLNppD/GdGG43pHVtmeGfKOTjCJBOB4fE7LzSPBGy9I/iHJNxqly4urNIYmOzTmb+8I4Li5vuH8AXjj9uaOiR3qsANsMRyms4vzdHl1ld68fcP2392B7UWMAa6HTYALpHmYBAfF+xFlUsaQPGE2UywdAnDYvAJzh3Aiqd8/pozKeDKkBJHAQ6ZdH/wkSVpo78lnINP+poQKlrG9h7Ygy0cIYJLPK5Z6pe0Kh3ImDC3x2rQ1sgmeYCYDBxrOuWOyaRgPs6+eeFRC02TZTCLCr8s1SPaOQB/PSmgDEmQgYxLzAO5juUXM6S0TafruyWkAASjtYNINeDo8M6ujrcqY+0JONDq42Nax2W1XOtEeon2ZybxeT8ngsG9wODK5gvwEmXWsMAEmBIw0k23OItmvrO+9whuv6c8AJSDR7tIalhD2vVuwJfkqBhrFxwTMgAwTGBTsi7JUztYhJhKCPULwp1QJ6z5au0peoj1IWqrfPIBZgvHOpMJmmy3B2IololDv5oCRB/Rj1VrvWCAFk+uCLUcVOOTxBH44IqPT1eVl+vjhY/rq3VvKqoxG/XRE4Clhnlk+haALrsnC8kZAx4uYpXAfL7rQcjL5I5NZIdsEgcX23VgoND2UeHE2LPlexl6HPYUyKmiLADMEQz9K/g/rBWuEnzGWEu5DZiPiOLAv83yGYJAAYmAsAdCuyG0IwIG1QDAAvwxAQVATriOJG0khbnkNMnmQrUbvIWsIwFlgB8B6AeDFADawJYV1zZJO7g6GmEmdOXPQraZ0YB2hT5fhMwYtKnESArwBTDNf3QEcYo3RDR2wwCT+8XFmgtD+5pX7Vmn2BPCLyWNYfxDUYsBsrGcxTQjo5HbQwRLF14rV5wZfIUuF5g8BMvBRDCAs2RgDXmVAd5BiOZYsB5lIrEpUtjNWU5f2tAKP7Rl8OMR4CJvn46hzFQA5YIfAuBI7YrZfeMDALlK1091xnR3KGO3EA9ym4tmzDx8Sd1w8BkoKAI5GIDmy0gTQPM9nmXW3ANlgx8Ta1qfvKNC95jrmN9bJ/XKZ7haLdL9cpQX8DdhWAP4AkgOAA22xdQ1gzxZ+ZmahcvCP9kU/mzn0B+ub8nuUUgGYAQCOURoOeql/9JKGfcmm4DsSwJAhmU3GSgQDaGGMdLTm9K2QRAVzUErL1SotH5bp5uY23S+W8nmnEwI4MMc+ffpE/9f3AIwH1ivWA65L1jUCUFxeQfsKfFsAOMhkuV5nCZXIwOEADryGuQMgNgAcp7MZ3w9fGDZUf5eECvpn8wggmKRZBOAY8v4YY9gc9OBJb0BABoDjkFBZbZ85LvhabrZphbEjQ49WnQM1BWirge+OxS8yQBrKfVWzhU2iLQ50CMBRV/7bIXknlpNtXkg8lYSif8rPi92Jee7rvrjzGmvGyvz8qSlamEMUDxfwzf81Y0d+4cY77JeYVvF17wxIzZh27Ef3mdr6pTtxEp8nRtZa+sltUIwhGLudXOASZ2hCOUJkwuyzJCgBzpDs0ZuLi/Tm/DxdzQTgIOMkmTeOyKIDOUScb+FDkTULNuoYcRSxckUJNrYct8RR0Vrlci9uyxjWMqbFGAvJYAsHGPJZtfe1xTyjLfaYBu4t29pkoqGH6ZIv8WxBELj624F4WTqlkeMoczaPcXOYGnHbEh8pPmP3PNjNldTyQXUcu+33v/5n/zJd/REBHIdyEnGtt62z+vOvuV7XmnX7VnX5q39tix3zNYt/xghe2ziVZHDTBtUN6IpRv6ahr+mfetx13cKGGyxeTqzXLBJRJqTdPjbzYx7Pk119HXijBEDtfO65SU2anQzcoZxGbVfr/qx9tLbn0hwKPRTzpQYYd5tSAzaiv+bnlbYxjbkNt22vGde2ee9tqddZvMeXrIt636/nUtt169e61nybT3Gof9r+vu86Pv/iPIys9uWcpEHmms0Dbn5syCc4wQHuqfFtY8jzvEiZOF17kZairZ3ArLgzV61N0dOIvtu+fWKfHTm0R8TP1s/Q2Esbvlvlc+1j4IiLdHfitAM4vPN30VK7VCiHJn7bBK8X0b6BaJBqAAAgAElEQVRJXw9C26C0TdBDRj8bggCcqJFHRLFWAA6v8ooaoz5RGwuxAp44U4Abh2iIIoikPF8BP3RNvrbXuzbVtk0qvta2gLoWwO6E72LlOAzg2Ldwu4xt27N86WJ9rXFsW6DxXm2bRJwHXQa+re9fMwZ7DV0L0vDQRvUlm1U97q+ZP/pMkVCJRq22L3SK3OAHSi31t20fdlBQdVdk4GgGxJpjUALj9Xi2baZdY/6lm2PX3Mhj6OCNaM8jrbTp2cZNMNLFelCwZuB4zbr9Epv5GgAHkmEEcLyI7hkgB1QyioHjWdWzmYEDII4awLFKm5UkVKSJXhg4nCZR9lm03F4xpYSiy6gcp2MGnhRolKa1WDfQJzprq7Ml+4DKHci5rNNqvUgPK8inGIDjfpE+z+/Tp1sBOJaQBLCKIGhMA6jiw8brWl7FYvg8zDuAIzGYKzpq0l5bsoQpnZppIoAHdOAsdJFkYHDAHysYzfHHgd8P5M7gpNIQsWpY+xoOhTtYnvQKFWzR0Y5BnFhN42uSc9nYpk56KQ0A4AgatHudo8Yfy3P6yzmI5Cj9CpgVbVdex15VnkEN5RjJviBNusAoDC6EauECmmxgEFrBiSyWsZxXRpsYUMzyC7qxBXgknyL3MupY6tQlOlal+Ao2I2NWcoBJlKmFkt0+YFXyPhY5KeRJPLPBTIBXA1LqHKsDpgWvKD8CgAQ0p53VglWYtp6cwcVYXjifG/E6BbYk0yGwwElSIOvj1VX65u279I9++5v0zbt36eTpJSHVjGAXEtpI+c1mk3R2fsoEPCiTASh4QmDcmTeQYGUC/pmJb1Z5Gj27V2siOL1aLtP93S0BEQCjKOlwlIYjsGmMScu8hPTF3R1BZEjSgtViMJmYhEqPkioAJWRZAU8kWVUypJ8UiB4ykYc7OAMCmUCeH9M9tMiX92mzhh45WEOQ6AIQbSAgzBaSHSZHA0aJ1YYADh2MXtIJdM+nU4I3phfnopcejlJ/OODfAJIA08VwOpaMilPUI7iIRBqqI3NVOwAwGlsmSgFOw982W/URknUAdNgXGRNApc2ErCUKXBrwJTHYD9uNhDETYwAPgHljMiGTxjGYJ/AfEpJG/0vgBoAIJ0Nj4lB1ew/JIbPtZFQhTbBAJgD+bTfr9IQEIqVTlgRvoK8Wd/N0d32Tfvj9DxlUgXV+enpGAMX5xXmaAtwwGqQXJPIfH4Hm0/PSZoCSuJ9eevpav6T0AHAOJGMGQ1avo7J1Op2lEWi9AbjBPvHzrwRv3N3MOZeQOCbVurFQgMUF1OXv3r1LX338wAr125vr9OnXT+n606c0POlzfR0RqPKS1pjfL89MzrBiD1XBNOkAcGi/E8OMqvfxM9g3TvrYH1MaT6A5P+I8dgBHPHuYNyUDYtl62pWc2FSoWItKY419jCwdzvwU5AUKWLEEl5ztSHa3GDd7h6qzPSgQmASYXHFQnEuksJIZ80uJTQa97T8kp5FAxvpA4kxgJyRZkdC0ynyaH1X2EsBBWnVJYIBxA4ANJuTJtoHvVp2eKeP17GSgcQAHbJ4ZO/koLh9g1cr0M8AeoGS4fC7rbyTXTFLBg+kYS8J5DfgnSQkDy2gzCYFFT4LK5hEA5FXlTPZ6chyJQwFRHARGcJXvNmavycZDmRrJmwgoYsBMJBpo9yStoMpRgVly1b35WtqDtK/imSGVIVCSM4IpERBZQGx7yuPqgUpnb4tn7cL+oPFyqQ9cg8lmMvYI2Eq/8+mJdv3+Hrb9lj8jSY4k4tcfPqavP35M33z9IZ2dTdNwAEY3+JCeLBYqCiCMEwCojnsGQkG1fWEL0aM5mwRslWwkn53+KEBpeO1EQA7YGPObMtOAS0NhHm4l8YXKXO0PGk/2KeUI4WOrrhx9xD7hvggmPPmYPlcIAsd8NgAPEp4Ab7wc9ZiULgwcxs7xqGfLchYmn0IQkAHzAPCAPBblEFcbSaoQxezOi7FQUN5PQGvMF8OL5TWTz48eE+Rc93Ocs/0UP8PBUsWPFXCj3NZYT2wtYkzIJAPH1Dx/SUfZudHu5bKL7l66tIxAjbIhDq6htBLWNMEbsBMmIeOAMVvjSLA5GCivfbNFfm5oxHrsRe8vByzldruvzyS/r3ex5WB+YI+EdydAmMZD4A1JTWVZmXC+cJNMq2JSOQJ0CoTjBQQCPYBsAuCNQZqMRwQvjoYj9i3HzFDsDkxy6Rr6cbUNM//Qfd2YKJWFcwfSET3W0sy/7zFkf76yFnk+DtTm5XlKlazH4rJtNXYBjynEuILOTzpDwS+DXMctZDrA/LXepAecHQEQBgiQ5l17pfaWAgAQ6EdFDGTHcGef/pMzGmnug30OABn4KJASPE6PadQ/EWADbCgnvTQeDNKYDB2SuZFNACgZPiiYgga8KvwVFiis1wSWwg7CvwIYGuBo9NXt7S19PODXfG3xTH0MGyFWvZPAIOKgbQAwALgAgAJgC+yLkCBSgQTO15BHVZEGngv9CtkqgDggYQXwBxnxtluOOvyU0WjCuYv74nO47nQqyUKenQCWIbgNHQgQpNhG1o/PBHGAfQMAjvv1miwckLRBHzhgUwpUAibksIvbYq8aCGvkUKzPcfPsNx3ufDvL/omfYxtHL/tgVxyyjkvF97UlzGJBRIwRNj7ngBSdfnVsDce+OrYYQRxaKyY1ls+xfODdM615dXre4rf4786gEGN65b2x0j2fiDsLlGIMoDramsVvTw57crLuZ463AVjzexpQjvoufsbXmRIeHGSNINPGr9lpOhuPJH1k0qFjSCMNTiR/1CsADm4Z3JMK06p8Q4sT2ZxVVKjIe2U2PNiSEAvKPR8TvRagUiJOlrdrvnDueOFRkBfRMnFJlYphxuIuHgZgG/wo4QzjxojVyPx6t1b7U2mDv6HJkhpHo22txmfjPmSrPq/SMP/rvAJ+/0//u3/xRwNwtMXuW2bTQdmQeJ2ua/rrf0jep61NO2srjNOuDWvPB7XHpZs5orZ2t+W0Ynten4dof7K2Poo5izI125UKtGcqAHyov73bou/Rlnfstmu2mGKux/adOrZ3aG7ss53uGx4aj9KjJejXleOJr/vP5VzczlTVap/3gir3j3EjBh7e2naf166Drj08WyzbsH3+1/eK86uea/Wc8nt12YC2Mfdnrp8ntmcfiCjHhALoul5/OWdQ+d/0nw3IUff9ITuW11IF4NjXBzH03G5vdoF99Th9ib2p95+6X2Lft7Wb6+zvB+BwB6x8b0useiVUPVlfM/HjZ+qf2yZ/20RvG4zauLRdq904l4NVzcDhE7l2BjgQNjkdfbdXQsVG0q9TAzjcePLvFfuGnsuqMszhaFv0XQugbQK2LeLXbHyHFpke808H4IgGbJ+h/JLFesjgdhnuL53rtWFuW8xxE20zvvGebXOgnt/1s9V/bxvPro3+0AbWZZBqg+jOUHx+X0Nu4DOilcGSQrnVWCcB5e3rNKIF43ub82YXwPGasawdnLqfDhn6uv92+qsNwGGOWdn4isZYW4URgxGBgaPug64NvW1utjkSeC0COCjZYAnwKKHy7xLAAfPoFUIO4MiAHgNw6O+qIqItNS1cD9wgsQYAx9oAHA+bJQEcd/cAbMzTZwI4FunT7W26XtynJZKqkHzZrisGDhzApYXtfe8MHAykqzRCB2ELknpgVKbT7bzHQgr1BG1aAHBoD7EKz/p7JZ8hm6xAleZSFRiJ9M7Qo7cEfFyXbts1by3Zlp3RsIdmAMcRGThIK5sZOJqroLFm7E94TUGdGGxR4L6Ec60GhqVHedexShL2vJWneAKgvBax6bEqirmOICuSz6QNNLsjj8tz5J3Zg4He8h0Ah+BCBGz4sIbv2U76eoqofwskeZAFwQ4lCcV8wXVtFY+smGfgRwEgpm8I3vAwhYXFw5jEoOLOHuG4EN/aMT6QbkCC0PVnc1JD9gnADVVj2jh6QgpJpWdQ2B+RQQCggMlgkE7HQ7Ju/Obj1+nDmzfUC17N71N6fEzjAYLXwzQejdLZ6Sydnc0ItOgjgU7mhUcm78m+YewJSGMjsYgEnKrGlaRB2wDeWCKBd3OdIBFyDHIIvldsGbguJELAhLAGlfTzM5ktAIToDQUsIAOH97OtrXyUZkJHMi0O4JA2cY9VhmC+QEIUbZ/PwfAxT4/rB7E/wJb1ofE9YnLgYbkySuqNQCpgfzAAB8ZsACkZyKZAPuXijG3HF1hCegRx9BPkSobTidgrAByxSjokXxGUF8BO4AWn30fSEDJWfA2gDvuiNMkGslGisIe99QOdy6nQdjw9k4YbQXcE/JHkBzMI2gsGDvQfwC9c5h6kJH05Kl4B2hgQ8IHvADsgyeAJUCeLwBkEoJf1apm2qxX7G+P5uFqlx/U2bVebdPPpc7r+5VP64fffk30DQAokFS4ur5g0ODs7TaMhEiQ9k/naGgAIyWqrlD8GNfowvfSH6bnfT08ngzQ+P0uj2SmpupHApF0GS/nzC2VU5te3lPI5fj7ifjlCdSkTJyvOKyRQ0IessAUYRBlZY5vakpEGIBKMAxKrqy0SuEiAHxPYMUAS2ZLkmFNIdoiCfZOWqwf+3B/00mCEJAgYOEZpMsG8Ul+aNcxMPbRLtr49AJwBG5b8z7IpOagsNgImp5kkNyAPEsIGxohVpUp8mcX15Fa4caz4dQCBJ+AE+hKYgKwEXuHvyUXaaIDxTO6ETA3GpGHMAuhHB3E4uIPU7JCjeJGdFAAAoCLPPxsrgllPNhvZS9t7MxDBJLhoOy1pSxxdBosqcAFGAq+mxxhJbiFUsSCxRZYAgAQABzri+hGzD+mMOHYOSsv7MAP4R2Smod0zKQDaPyStDcxB6nuvTjGJEgF+zTcw34VsPOxjtZsyfRw7Y4AgI4fYDJx1w2UTHMyhpJ/YcjzJlOeJ+SfcK2x/cR9emyTGQsAbP/9mfykAmQVWwJekCRxooACq67DL1yGgAzaQDCYp3d3eEcSB7wCpAcRxeXGRvnr/Ln348C59/PCOlemjMeShlLQFuActBiiP4+MgDgKpBCJ34LknXsjYYVJ+DuAAcxPAA2JbKmPiTDT4ngHsBFtIFkzMMvhSQl2gJwt2mmyKzxWANBz45KBaZ+kQyMmkT6TEYtInYjjh3wzcBAYlAAlzXz8B1CGwB9fY9lHsGwDrbcUSgTHjeBrNvntNdFN2EjYlzMaxNlA2+sVBSO7r4u+MPUWJDANO8TyZbZUATA4M9PaIPQISQWJzEICjgIXZneY6yvdV9T+fFX4GZTHE5pO/4C87U45JvIhtyEHBJfHlmum5lNiAo3Lf7MaeVDK2HUrTWcLM14ryvQaGMKCLpI4AkAGYD9JMkqgpTJayNwC1sa8MNeCJSbE1yJvlODgjkAHkxGzk7FwCp8IOYW/T14jsYvBvCKzn+tO1lCwrBBqSJwt/I6BVBRvZwy7IFtuvqK0T/sFmhxCtV3gaUCXHF0KyUQAWY5SxOZT73tk4gv53nseR1cfkjwDWgSzezXyebucA+y/S3XKRFigEwFp1UH0PAA66FQbcOuZacVAC1hnmjwoRTtRP5mPDW8NeD+AGwBoD+LLHL2kMaYbpmMANMHQMIWc46KfTyYRADrHfiOESzwCABtYCrCKBI4+PZOC4g49NwGef8oH4B98Xfp8rMwHk7iAzMGBgzcN3ZDUmQIkARWy3mYEDawVfjMX4e56fsrygy0zh85g34/EoXVxcpOl0Kvk3gE+en7gHAkyN9Q6AK+VN1+s0nU34GborxgZApqAtfFIBSiGXsqLc3YZsmXMwcaw3YuGAD5FPQ3mSNQ+mDjXI+3kJ9O+L+/g+l8+qduaOMKRwWs33LCfq9qRfV0zOba3/vT671Q8V44E6HtqaygwczfXVBIeUtmldmPRUI3mbncjGOtXC9bXq4NUYQ4gMHM6o4Hvbbp+0xT7z+bmlsENz5XUMHPW1o91ym6VYjLzoaJJy/+cN4ZkMk2ezabqYzfh1Np5QDmkK0BXAG30wcAjAAaZJp9YQg4b1SyjK0L1xfi73x3k7t4isHVp7hQ3M5Gmtk/Je6c+Q4wdNXopGEtgBHIb0YRwpvOb21l+P8c0M4LDO0r4sgIlXdXs/am8K4KcMEPJAj97pcaJaQoW9EpKkXb/7vufzJmJF7A4ltmR//E/+2//hHxyAY5+98n5srPqO9bNjIMNcKn1YZkyxRX8YgCO2uyu23mbv4mttdvM1+Y3d6zaLTr3ffM7vY4841EaPR9e+RvaPbA9tb3cBcOQ22dp5DYAjXvNQvxSb17TH9fPp97KjNexCANNm/6wlx+Hn0bJnaIbFdd32c9ccbdsH415Yz69o5+N9D12/fqa293/JM7S1Mb7Wtm4PjWmXj+Cf8/NQDSTyPnFQctd+m8c75DdiEWhh4mgHOe2bh/X+2vBngt3K/pDbKAerVvvCvrFt86kOr+XmPI3jE9fBvnl0dHPz2fa/egnvLoLmA9iiq9B00UjlxGqmQ2kOwr6Ns14k9UTc94ANxykgrtocuX0Ls22jaVx7DwNHY2L54dZAHAcZOILx6QJv+Fi0ATgMB/xq5PG+Tbut39s28i7jcMhA/KkBHLGtbcasaw52Ldau/ugyUPXrh/ojGvW67a9p/z4jfWjT7VoLf59rHtrEuv5e2upB7nYEa7QxOegfbJI7OtHBic5P1+ZbjL9XGjSiQTsOwr7Nd18fdG2QB/utBcAR504NpMPf4sbI+4aAQ7YnLZtWmx1sm4ttz1IDOAjIYZAMyVlUCktSJDNwPEuzu0io7GHgACgCiT9UUmcGDlWLMjlrweEy3jrgZtpjq7bP+syk5VcyRAAOaM3LEXQQA35GMHa1kXzKZgt5lMLAcTO/S9f3SwE47m7T9f2cDBwEcKDyG5XzoLG2ACVppr2CmxqqXPWSR2Dc+NhkVkp1WJmbTQCHwDHZ4mS9z7gG6GiZ7ELeWyoAh1OoM2zLAOcugCPPJ1Y5N9dmmQcFXV7mlwVmM6AKv0NCBQAORiN3AB/1/Mth2Py85WCil8pa9bYUe2KAiBjw9UB+5fTrUg5ksMoRP0CEg8RO+6yBO3tLgFaWWHKhW+STM8poV+QLFkzRH3OVdR5leW8BCOlMHCFo5NUykZGFY64KeaEnKMRrtdMFxJEBLN4POwGSMudyl+ZqH7ssg/JKGjottJL/mjeoE2SVrZXbMDjPqm+wTCCodZx6eN9LSpezWXp7fpb+8ts/I4BjOhwk1Dbffv5M0MIZWDeg8X12mk4B4DidMViM5D4Sbw7iYNDZqvUpy9I7YnWiU7eLfeclPSwWZGa4vQaAY8VAGKiykdwG+wMCkwhiLxdLJrGwXqezaeoPh9AQoGwGAQUIPvVEVY6As89YPD+SHdv1ln2EtipRdJIGJrdC5oj1ignE1cN9et6uGbjD+/Fc/cFIVeLz+7Rao6Jxw0rq5+1zel5vaQvxbzibpgnkU87BwHFmgIeh2CqGkPfop8FklEZgDkHCEYwONu+Y7EECkolkyb+gYhNjBfmq1cOS4A3dVyAZgBNQnUnpGyQswcBh1fSodsezsgqcWuQLVlwiYYR7T2ZTSrlAcgTsJc+YpuhDVrg7GMBlVIYCbgw1zmTsYBW7J3FUSY75tFou0nr1QPaNR9hjSMKst9w/fv3p5/Trjz+nH7//Md18vmHbkBS4unpD2u7pdJz6BEUkYyJB5akASpI7AFhnmFJfAI7eZJZOprN09vZtml1epgckBQAWAYAICQQkNEGpfjdP/dRL4/4wXZ5fECwyX8zT/fKejBwObGFSbLth0oaMC0iQIYGxFmBH/qKYOwqDhdioKN/RR7/OVPm6XaX75SJ9ur5OD+sH4IXSaDxIp6eoch1RQgVAjzYJlbzFWGITds5T6yp0tmp2G2udURy8UVgGaB+xD5jN9iJp/NpgUwvVn3rGoK9tIA2COEwWLoPlTbOeAA7KCqhfuOaekJwBSENJaMqgAKDBBLTkHah5T3OsPRBMG3gPmS4iK5cDDwysgWcqvqiss6p4IaFgydpQpe4IPawTsWgoGRxZLwTkQPLOUgFGde8yN2DIwV+YJIc0BYBTBrbAusOaEhi6SC0IrAHqf/g8Suj2+/jdWclMZs3GSNtk2a+Q4GWSFwAOVnEbgMPlxljNLx/AE720A570JBuHqqsJQqGknWywM6Ax8WMbi+/lx5B9saB+8c9UJR/BnNEf1pg7sMClVZyRpUisOOOJA8wAeAJzwArySotFur6+Tov5PecaJMFQ4f3hq3fpz//823R1dZHOLs5Sj1Inx2mNPnkR+wCTraY5jz7hPnNyYixnBjxhQlFABklEBeYNyDAJ0aDlJ8l7rR1nQOC8wf5i4AEkhmmvJY/ibHvy/cvYZVYaSwQTaG3GRBXzYuEAIIUAIUo8iBVPwA71J9YOwBlioRAgCq+DEQiAKJddoZyK0arDBkiCQmOuCvdSUdc4n2U2Mad8V1LfWQ9iAY0njL39mXEwgxHMATdJJ2fSEGhIiSLMTYHlzI8BCwpZixLnvVhcimQM+pHMJOh36xs8J5l5jKFG0kyeVDIgWAByEIT26AAoj7HRKnDQM5gh+Kq4XAF2+bVdcaww5WoNqu8I3CLDSY/rjgwI/ZPCvOHyIuZzYjpIokXj5RIpPENkB1gsB9xr3a5CRsPkrTBWABcMBtpXALIdj4dc+9nvMsAOz0Eur2IADo2JAZ8o6yM/Khx52A/cVwLjRmblcRiKA8yqM7F2LvnNflZ2mxElaZx6wM9PsRAkxhl0rjyh3wMGKsiS3N0v0u39fbq+u0vXAHPcz9MDmCpYYd6jzB7ZtwAUJhD1hAAoADjg11GWC/s/fD8kXrnhg0Xuhb4pkrxK8PbSAJJo/WNKqUC6j8AN/A3gjn6fiWKwWmAOY8+AD4aZBAAH7gs/y/cxAjju5lzPeG4AKPCsALnCH1SCONFP0x6WCDzF+wn+NeY12ok1ABxg+ZqYxJWeSX6E9n5Kpq7X/II9wN9ghyGHAjYyAEgEHNR5H/MHrGZ4L9g7wfIDEAfsM+YZ/QwDVMI2PTysaUvB1rYB48fWARybdPfwIBaOjfwCwPA8cabrFHbl3bOfOqIt1hx9F38Pn9lsEoHzjTN8nNzlnFVOyF8O4PA52xa/iXfztvp39xvUXjFh1f9ifDFeX2uiKaESr+/X0efj2nUZqvjEzvrgrHc5lV+KNqxxdbyzK/5Zvy6cwW68L7azhA+aLBReSuKguUb8MUA4dvrf9mcUKgBoBQmks8kknU+n6Ww6TafjUToFuJsMOz2yUEp+TmAuutoE1DnI3Yo7jTlCPWt/zwgJOBEAJgYAhwEUc48bQMLjAPLZtXe6bGdbv+ZRCfGCrvgkY0kxj6Swh/4R/GvsoTj7hf0mx0uqWExjDdmFZEMMAFKN7U6cpgPQ0ZynYfabLxbHFD9DQuXy2980lknXunMbt7uqSrFT29+61mzb+op2ad/PX3rN+P6uNVa3p9v+fBmAw6x6ax933bNhVatcwT6b9pr+11nOAK8tcz/HTbOPu8/m1+AHtSAmzUtsOzApR9+w0WiPOpUX81nal1sHICeO674xjvOqzQbszkt/fouzVgDa2F/xs7ndeS9q2ZDCM8U1Xj9L956rC5R7NdtYz/vGWeUVk6U+n3atfe/Trmfwz9X2p22NYWbmyHCwc23+Stcajc8Z97d4/srzwEgG9nVH7l+LB8ezWhsDR5utbPM9bPAKs1k4V7bZrDyD9tj/Q3O/y7Z0zbGu6+2bG435CwDHoYu3L96SWI0TKE72RnLV9Gtjww5tnPUEavu9fs0dDA8Y+UG+ywDVk/6Q0W9M3tcCOGAEjP6+7hP/vWvx+v2iYWwsDmfhCAwDWacuVC60fn6P0Y5z4lAf7Wv7vvuaebTzdW2A/34SKl3j2Db/GptOCzKrXpTdzofe2erQtly37X2xfW0bVv1cbYa3zTjFedRlTNvG+UvG9hV71qvfkvuG1XElqOcbehvTjwcb4k3anJ3a6Wkb/zz//TBXTc/XODSHjP0hx2FvZ+0BcPgc2gfiyCfw6rDbNU+67EHtPNRtbgNwqGSyC8CxMUp+JR67JVQAiAB4A8nDFeUNJKHylKn9EdiOY61xLhq9DQkVD7Z1ATiQmzRZZVTuAoyB+28eUSm9TEtKqBgDx3yRru8LAwfpcxsMHKK3Rtu8WtNq2QTgsKQH82MWLFJla3Md0M6zTRZkDgcGT2TE/aqsBchYqJqTn80ADjuYW7KelUcHARzODlLYXppzwtEItFwKIEc2HCso7jEpo/GJDBz1Gso2ym6i38vBpAvAkde4Jwu9kdxmvJqxGXiLITPFPAofB9eYAy52vluSrcNBdjILPmpYMHyWyLKR4/cK8hWgeviUAziUcdH+o4fNvaJAS3hgC2Q6KwTeC/ILSVT4c0quQt27R6/ZD8AO2rBOc21zrj/7QguYmLSEhgnQKxhNnQslcxmkhuQG6bX5QkL6cXR0nL66epO+/eqr9Juvv6F0yhOYCpbLdPP5U0I65N2bq3R5cZ4uzs7SbDblF5gyEEj3ylhJX5SgtwM4cuW5sXEgnPywWKbF3V26vf5MrW8EqhF8RhKcFdUviYHv5fKB/Q9WiMl0yuA7AvEIhFOKAkmLwYlVLAOwpuAkE0wIQm+lFZ6BIT0lOZDQhF0D6GB+d5PWD8uUXh4TkphsL1gojofp9u423dzeMcjPIDuC6Ei2rcRigmPb+HSWZleXaXp+lqZnpwSZgMGDFd6g5Z1IQmU0GQvAQQYO2SMm2eDvOggZDB8AooGCerUi0EWgs5f0BJACAuCLBRMDSNogIcqKdgvkU2ZmOOBzA1hDEMzygf0JwMt4CgDHOJ2MRgksMQii014biwf6ngwcJplyAjYRsEsgEWUADibbjAkAEjSszFzcc76sl8v0aMCHzcOGIMCfvv8x/fTDT+nXn35Jy/k9ASaz6SxdXlym6b/KirkAACAASURBVHjCiuEetKbBiPK4yZWnsKW93iAdnwzIvpH6AwI4RueXafrmTbp4954gjtVmqwTnWuwoaSsAB2RUUEs7Phmk81PN2883n9P8/k6JC1SdvnkrCZvFMm0eHvi5u5trAouWd3Puf5dXlwR/gAUAicL7xT37dX4/Z+ATiZTzq8s0OztNy9Ui3dzdpt9//0O6nd+mp+fHNJkM0uXFaZpOR2ThQKIN89Ftp+8f2m9kj2hDADJkANopjxnuF1LPtbVDkpbsG4GBI7IK0P4Yu5HLVdEE5XJVzUcCMcj+JCAYfR0DcUi+wKR9yK5REvbOVABAJRI8Ln3CdchkqyesLUnB+aq9EolY/J2MGgnV6v68Vr1I0JeSsljTlFxhQleJbiTAN6j+dSAJsnSWyFbKoEpGGCCCoAIDdbgVFyCsRzskph4BOAg+oTwFwKKQcFD1O4AB/g/2lhXxPc0JlzcBcINfJj8k6ntILui9sEVMxhk1dwZvGOOHWFGMNMyYL2TrUSUtUIoSQZYQt4QygSSQAQrJRVbme2LB/RErBMH4K2nhUhkxoeaSd7vBtnj2bhRRGLgDdowU+4EVAs8rST0lqtm3D6u0uL+nzXt4WKbT02n6iiwcX6UPH75Ks7OzNJnMxKpAH1RrAdfw84v7FkryNtdKZqkxEAelU7DXOFDKfBhJhcldopQVwRQAHgn4iHtZQZ6ABmTAkLwS5hrbYswqAn5YMBWftTUlJg2xZ1BqhQAOSBHod8qr4LqUeABYQ0lPATgA+oBs1ZYgDrIsbQA0MzYFY+Jhcte8F4GCxMwR7Q7732UQyeSC+W9AC5flCn6lti08H2w19sAwH9xj9GuYZE0GcmdwUPF7mK4yRj6sRzwr9loCvjC/jalBfeQyJGZTaAtMYolr36QJhb0xe+cMAQIaiRWm6BRkiFyQFXF5SOso80cDvT19spJMUJ+qOpTMN2aTuf7AwnVysiuXYuBb7P8O9KJfYqAL7H3um8oF1RrXfAIwADJqmD/qF1hHAjrNdoHJBr4RbAvWPMHzvKdjkl+yjIqDN/rHvQyeMS+8BNmzG2xnAgMUuGlVG11fu8g6+1wLkHizWeaf2Z7iZ7B6bnqcsZ63LAiA/2lySGBjXDysCOD4fHdLlsYFgKvMVAqY+viSKN0BcAH8m8fnR+47mDe0nw6Cgz0g09qWAOeTlyNW7M+wJyDJS2AO9lrtkwTJ077LtzwlgGOUWSvu5/f0zQGGpR910s8MTLe3dwRwkBHj5SVNJwJwQMYEa8x9ATJ3mDQJALmwAfBbPLgPWwH5JPgVAIG4TeZa9TNxAHDgGgLmHXF+DIeSk4OfQx/6CYCNR84Z7IFoCHyZh9UDvyC5Ql/d5hyeG2v3fr6gPT0ZjLgngx1tudmSheMWAA7YePjdZNGx85Tt+9l2VuylbnPyWbMCctTxtXi2NU6wcE6rf2wHcOz5QOuf/Ox9KIYZn4X7oQG48HkHcPg+GW/kz9S8frd0xe5no/y3wDwuMdB2n2Z8oClHEIsfv7SfIgNHHYNgH8YTdYjtmpBdYQwKPoo+p8/GOG+2GdzLTUrl+DjNhiMCOC7Pz1i4cD6ZplG/R2adPvx5gDicJcpcCNVkBPAG9jIWBjlQWugIP9cxTmDsU2yfAegyq5xJnmiP8fhQAckJw13iHY14dAd4I8YnY4zSZzh3qdDBbjvAqsjrG+Odx1/a+jIPjwOeDRwUGTgabW0BXcW/x/jnznwwH8zXjLfnr//5v0pv/uy3rbImbfHUaDfquX4oluzv77qu/z1ep+vntrXyGnvRdo997YptLff8hw7gcP9CvpbPhX3fPW7XZaNKP5V1Fs8+8Vxez+nmNTsAHCF+2TbPvmSeNN5rN6/nTvP3AuCIr9fFpipGCLOkAfTeD4LxPc/XV1sftc9F3a9t7OL+6Nev73Noz9lrt+zDXba1bZxq/6Kr39vsXte8aeuX+nnrHFvjWq8EcOTchoM4bHwjgMPnRN2v+/oi5rlif7f5EhzTA3na19rhOD+65ta+a73W3h5dX39qhS61DWjtLNUwXNc2Y4AtaPfqMKcAjhu1tg6s77l/4Rd0WnxfPbn2PcehCR8HIW6u2WBmemAFEkQBqUpTBW3cgrkRKIGREkxS3+heDRPVSHTF+8eNks/nTqKzjZD2tR2Rd3hcm0aynoivnlgtzCdtz2AmspnJ4k357r02sGsBdDkx0RC3bUo7jlmFRuyaj22N3HetfZtsW//Gdvu98NprNtY2Y93W3j/k2fY7C4e2r9ZW6EULujD4JC/dDo1NSZAGQMETYhWiFm1sc3b8UBDnZD1m6hOr2N8D4Oham/t6oNPRLrnk9o+HvonLo8v5adrhpryMkjBlHr1mE+dczFlmW72dVSNBQiUzK1hWuhXAsU3PmYFDEgf7ARxi4CCAY70mLT4SgmTgILUFqO2NLjxTyyHJqoRijxWfqgpnpRRecwAHE4SoQpLTa8zgzEtBJ5oAji0YOFDpA03je1ZT3dzfpc/3y3QNBo75bbpBYtIBHKygcgYOTShW+KJ6yhQ2HUsgwIYWA/o8Azg8yM4xCCwLbjPtwM2/cB8w+uEq4QGa2+xwWqLNTa6bPQI4GASvUMgRSGI06pwXRnnnNl1zsiwcL7DhmrQkkAAd6FbMQwTqHDDQBEFEu+f1iGVv0nszlsBu2eo4uaiqXdBptC1GlwOWhonxd9EMuDp8eb7ydP6s3gafNxGwkqu4PBYSABz6nNm7PJaFbjs/YNX+XSNhiUAvlDEYB9gthL42A2uUq55kddkU89DSy5EIp7nWLaDuQZ8c/Kk6Paus1GAO5nF158jA4UngDOBQubvkTZ4hawLujZd09PiUJv1+Oh+NCd74849fE8hxdXpKVorFHPrcSLifpI8f3qc3lxdk4UCAGBV4LockGncxRxw9vUjGAskMSyqy4tbmJpNqL8/p4X6RFvN5mt/ckLIZiQxUAUImhRX1j08EcDw8PLB3YT/GkynviaA7AByQvQBYAcFntUG63VpbxkQCwAqqJgcDgjIIzLDgHBKLYLhYzO/SFmwJZKyRLM0RW9+jRvk12oiAM+6L/kZw+0GV+LCDAG6cvXmTARwnYC9B4heJMCTrIZsxHqYBKzCtKkubm5IuviiQ6N4KwAAbvVmpOt2TNwATgOECrwGcgcpJJGddugpJCoA0kLh5QpXjWtWfCNaTCh8ADiR2IEMDAIExcAC8gc+xCsskVMRwIumU/nBE/Xa9R4YFtprnD1SQww4v7gneABAGAA4wcKCK9OH+If3w3fcEcYB9A2Cd09kpARXnZ+dpDHDICSrEkVwzNoQnAGnAKIAK8j4ZV56O+ukZ33v9dPbufbr6+tt0+f59OnvzVprqSIiCoWS9TU8AH2J+3dylo8fn1D/qpdFAuvSfP/9KAAfG+OziIv3md3/FpEVCIvR2nhafb9OP332Xvv/u9+nTr584/9+8faPq1NMZzyIPK7FszEFzLjRgmoCRZjxMd4t5urm9TT//+ivZoUYjJHTG6fJsmmZTSKgIwIGEh+8TjQoL4uxUwcekDZUzTJaAKUIz7CaDgOQUP88DfQXg4O/lvAT74jIANDEG+nMbmAEbAbTBtWQVuUwsG5OGU7QrCW1MHC/QvEdSeSN7ZDZO91L1MPKnZA0xIAHW/RPWuwH3fO2DFh/ADjGeKDGL/RxV+EzyWuU0E9xIfAMs4LIeenNmIjJntwR8eSy0ZK9dX9VdJi2BqmMDcGCNYZwcwLF6WDMZx2RLPEY5/b5VcIt5QwwcDt4gaMGqpp3tBdT7mA9cy0ygS/qGez6AM7RjVuVpAXYAGJydQXIMklfJiWlLMGNOEODFynDcB2sAgChP/JkbngEcSui5b082mhygN5aKUG3j56cYFMxnB3sfkstrAHpg00LQTjkLJD6VXEZ/wGYv7hfpfj5Pd3e3JMUAk8D7r96ljx8/prfv3pG1h6wbqLwXZCGfQ5TgFnjP+z4fdz2JElhrWL2MRLn5OD4/3X/3eIuzbSCB6TBM96/yvmv31Vqyd0VGG/PjvH0CcDiDjUmlAHRnrDViWhBAgQwcW0iISG6FjDZPYuWgbIoBrFn1izgJErtkHnAAWAFisd3G9gCghrN04L3O1pDtUZY1KfIjnvQjsAKAUJMDdP8H1+bnKU8jJgpn4ch+sXUSfTtzEIknpcTDNq1WG9oRrHUHhrnkkfc3paocwJFlaMwGBBJEW+oCdPg8D2henUKsitgYrQhislgT+usZPp4dWT1RyGShED4GYpFXp/1cwDMwg4khpsks4H66sxHCJmB9ClgqWS4COKydsvoFOMyktAPo3Pci4E6iFACeIcEucKcAHASJmN9DoJmxftAvy8AFA2b6vI2JEvOhyeaWc8F2TsqgZgFNRekvPyzHDS3Z6TajjYFD80F+sdsgys3ldaQDiOaqfB0BOOQTbiBJMhcLxy+fr9N8uQSWM71gHp8I+It9ggwcBAK/EMTqjGxiqwN44TE9QQJu9ZAGR8dp3Oun9xeXZKib0OcEg8cR7dp8fidglwFhAXZA30NCBXMHdnqxXIhFDsC+PgC2Aj7g6+52nubzOX0K2HIAbzCtVg8PYmOD/2o2nABGyMOtVmSkccYljB9sxXq14djDN3dbK2kYXEP2ErYCn6dfbePjLGIO4CDAEOsRbTZWEhYAAHhtAI7RGH7MUNJg8M3HY7YBz4N+PT7ppw2kj56eCeCAdMrd8iHNVyvKqUBehf3vMV2b4W4fsyxkSILJZS7MDB5XacTYbP7kc61E3XaPc/mVco5uZ4eoAlQdV2JbDIArs+YVA/aBGPPM68sAl7bH+jw3o5glz3QFsfxoiXhiTfHwvdFcBwGEYgy0NQM47Hzs93D30u+no6idWO0QvgvgaPZROas3O6uWT1HIrbSeY1v1b46dORddtg2WE/AYfRnwDKLw87RLUsFmgoljdNJPp+Nxujo/51n38nSWJkNj2IGcost+GhOHpQIyWIr20oCnufezo+HjbQAMB1obuDe+jf3qcUcDcRCMylhUE9Sh+JV2K+49Pi5hLrm/4nEtfg8xxBx3yNuuyWsR0KsdxotpXOKz5JU8buQdbW0xvz7mFGK8sytOHtdujCc13p/jOB6v0bz/z14B4KhjVHUM+kti7PW1/hTXbo2pdayF+HJbvLv9Wv/uAByH+ifPoCoPtGtaK9ub46Ml3p59gx3ggTniHfa62cYgJReAYY3Ciljs0Gpxm5aL7bI1Ws8938di09re095PLgFdnq/sB83cbW236/Oa2/Z6DglIqL7fNy/rdd62pvZ9PranrS14rXsM9mzp4ZzZ9gxtNqnLHsR+6Pq5HqfaR+kaW7f/bcwdbeCNRhuzH9S1+7sElo2hnz8bxao6K8f54/21bz7mMXU/v54nlQ8m96WZd4jX33evepTb7N1r11F2EeKe2JFjywAOv+Ghjaw0wpMNtVNklcKGGC8JRAE4yiCUz3Xds8vo14u2zRDnA1k1INEo1RM9GtmuZecHtnx9047TRBaII1c3h4vEa8dKIAe3lPFp9qffr2uBexV10a9z4IawwF398NqJWRvdNoNZz53Yx11ju38T3A/ceM3Gus9hiH/b5yDFPtp3vTg2Xf3a9vpegxmMTZtBrvuv61ptz3foueLz/HHGVq3t2iTLBlFjdrzqvAA38N64fvx3zlMGu2392EGiBm/sRQsG56f0+evARG1zPo5R27Pvvlba3jD2vHj+v/hjo19rGxP7pka02gdbKwn2zY+29b/PRQEF/Zv3X2UKYDvSdTBw/P0AHKDCZ7AZ2tpfDOBAEBfBwyChcgzqW7ktdjkeIMnAAfAGQRwO4FgoKTY3AMcCEipi5BCAY5PWAHAgeWsBdiZnTC99h4HDS/MCgCMnTDxg2mBwQIVFVVkRQHzSSC0Vqwqce5AJlPCOVTKa5UwD7ywcXp1Z0M6cbxWAg4HFUDnYmBvG5FD2JFXr6tCv5E4bgKO2bZmuPzvvJWDUZruaOBJ7UF9ORtsr583+L8i4lNfyzM2PVDS1o32TX5T35UZVaDOolwEPWowFrKaHMGr0JrrcZUZ0x/As1qrGPpPDKM7QYp9ihyvZ6onuZ/xuDCNmSe33Qj3qwb4YsPfECFtj5gvzwnA42d8TfsqANpzzT5I4EtRU4ACV7kmKgwwZibIp+LqazdLHq6v05x8/pt9+83WaDkZp0OulT59+IYgDshGz2SR9++3X6eryPM3GE9JDI2Ab6ZsR7NVipmKMACII5LLySYkNtgnNeX5Ky/mclPn4jsA1kpgTXHsyYYIKFYn3AHCsHth8VsWPJ/wOqnjYFNLwjxBQHxL4gIpdRxtR6smrKilhAPAB2C8ALFMIDEFySH8AfAAJDci9SHpAiXNcDuCN69tbVf8CEIaEwuNz2oAqmnrqvXR6eZEu376jfMr0/JTgCNJ7IwAIat7JOPXHYLIAiARJQ0tyZW36Uu1N+ZEtWJIQkF+R1QIdgGGWrNUD2UuQOId2ORK/rHA2WQAE6vEzAB7bFZJhKyafIR0AQAZABgCYIIEBhhCCTJBkIzOIKlUhYcPECAAcAFg4A0cflaOakABuUEIDiTZIvSwWBG9sHx4I0sBri7v7NL+bpx/+7nsycNzf3TMp/ebqTbo4v0inYAMBKwFsBSnzkbDQHuPSMun4JD2l47R+SmnzcpwgdPL2m2/TN3/1u3Tx9l06u3rDCltWtiHhuVqn1d08za9v0s2nzwTapO1zekEi43Gbbm8+E7CDsP7Fm6v0H/7H/1H6+PXHNB4M0+pmnu5++CX9v3/zb9Pf/N//T/r9j9+nX24+p+kpZINO0/n5mTHEHFsiVRXwa7CGIMn/8pQ+316n2/mcNOdIcnzz8at0dX6aziejNJ0M0xRAHgI4BGLMVXC2h3BX9CQWk1dmgwNkrySlye+ss4idkxx0jtcIlIR8gvTDzBpacsESAn6w1p4j0AB9GmfdcOYMJJZRGY/9do09Wj9nIIdJPoDR5cnZoBDoNvAm5h/m1jGEm+APmFQSkj80T6iOBqsAKnaZYFqxolpyasZUAKYOgkgkHcF7477okF4vPbNqXYAXSg55sYNLwNiGldMEzkriUqRMKClBSNtiDBxY86SoR8J8tTHwRiW9RsyNJUOtCp9zmEAOJO4E3hgAsEBmBMl9gH4fNPxcy6bB7raSdtyT3L4HQM6FzBZgQHikTX+CNASfweWzDGTLOaAEmxK5oPtH1bqS/PxOKQv5CJJk0T8yCQDNZvPK2VJicjaeGRpnqXAmIVsAmBqIQjkyViSwSWj84Bf2ewKxILGMsYXNgu1H4nP5cJ/OLy/Su3fv0jfffJM+fPiQppNZGg1Hkql3kApsfO8kM2bQJjqAIYBOMtiTkinwOW3bor8lZgm0jX1rjC5IABZGAsVbsM9SGM1YJdDH+EeWB+53Ak55uoVuR5iTZO4wlg70Harnsa7EyGFMGwDHbQTegI+LtQEgAxLVkCfgZyAbZcFi91voqwR5WRb4mE97ciLGF4L+DEzk+7gA10rmCKSsf7w+2w77rHWVUS/uH3k1MhlsBNzWvmIMUxWLBy7g8kuYGmgj1j8ZRVZ4VqxtPRu/jIkDe7xkUwTa4/o3phLIKJFRQdPfgLLZ9Mn++TnW/EC8y5PUlDFx9pFQNd2QY8zPId+yJLj0cwZ2m0/ua9lbwe3TpWRMThKSQQ7EJMDLpFSy1WaiXXPJZW3o11sfwPcieJGMPE8EbMF26VlQTa61ASAu9x6w8th96D4q06BzQgDtyFxW53+3QyGUxP2HYF2lAOsCNP+7MyxgDBzA4ednvCfHxJi8lLQM2cpCbMJQWwY8cokgAU8BBlg8PKTb+X368edP/L7ePKUXSqgMyMYBAAfABUeQtYF9HPTT+cU5QRfoL5wjN/Bjlou0WSzSrD9IZ+Nx+ouP36Rv379P56dT2mus8pubm/Td97+nJBvWKAF6AOMNxYKGNYbeg5QawUhg8zjB30c5MTG/u09g6ACgAn0CRjL0H4C3sI/Yh3FN+LhYk4Ai0KeDnF+WIOoRbAF7ALsIpjr0n8CQYmnS5xNtDD6P66NfvUAOc+TiQjJzALoCPEtbRta+J+1tvR4Z61arB/qy8KkJjh4OyKiGPenu7i5tUOhxdJy2BphxAMf8YZXwBTaOFfwJ7FkOfPCjmQEvJQ0ZGQ7LGcvPudmn6Ug2eeyKQKuOOFnzDFyf+7SmX/XP1mdrTNHOPvmcFgBSuLbi2g7M0HeF18si8991fY8ZOAPH/rhuW6wyr7VY3OBxOvpvu8/tz1YDOOp4W1v7o//ZsIUVgKOrr9UdBRBWQMsGXg48a3msDUgDe4o+oHwwZIGOj9JkMEiXs9N0dXaa3pyfEdAxg28OW0n/DWdnbu/m15lcJfZOs8/WpNzkZj+HOABzF2KcM0OeP2N4uODDo6jJZes8z6D5oes3GbRjbJJ7tSXkYmV9HB/OHi8I8r0sxLAc5OHgl/Jw7stYMs5ZZvO61XyJfdCVo4hrrq7+7sob8BlsPP/zf7afgaMtJvya/EHb3DsUX65jaPvyHvuu37aG4vtrm1fbvmjf2tqcN4vKnsXrlmeJcNHSisY86kiCHur7ug+68is77XVfpJGAbpEvb9j5bhtW2qG4LGZ3V04jzutok21H0t7SMrjt4xBYL8Nnuubn7mWjf1VyxbIDEWynVtX2oe33HCPteH+212ar/blUzFhAlV37TNe8j22p2+V9XmLaJefaHI+WHqqKDOq1ss9GHVqjrfu7faheS2394a/Vc6NuU83+0riW+RPdayesWRmGHbYT2d0meKP4BGF1VCCr+Pxe9BK/t60FLa92AMdrnqEev9esKz9PtI1ntJVtdpTNBQNHvNGXTJrdBjqiXR3eqJAPCJrmAHRXgLcZ4sbAtCS56/Yfmpxti7Ot4+qFmp1DD27bYVcVA7tOvbe77hMPjuzeM1QFVAYpDrYnipoLKQRMKyT4vv7YZ8C8fXX/1+0+5Ax9yULomtS1oT40+et5lA37Aac8tvXQc3etoba2HnKeuuZ9WxsO9cWh8d63xrrGNq6FuEkdGts2g5Zf4x5baQrQiS9VMm32JAe/7YBneL7soMfEQ6wgrRGTbZst28b/WUnhgQn5Gue1zRA3585uHxxymrocjNhf9Xv4vMG5PeTU7HMI9nWLAzjUix5oQKAVQAYEi/5/6t5sS7bkxhJDjD7GHHHnTGaykmSz2CpVPXVJj61PKFU/dulfJT2rV69mqVZxLiYz7xCzz0NEaO0NwAzH/Bz3uEkuqXVzecbkfo4dMxgAAzY2EDRHSwEE9bWtCoJTCPQ1MXAocGImcwvyTMdg4JizQp4BQgI4VG7wXJqwcAcYOZQ6Bg5l3PAqcVadIZFq+tO6AzDJhKoQB2+AgWMyG8uELVTAwDGQm9FEbkZjUuTejoakyAWAgz2MSefsCVxU7Wpg3gOfHqjMbBZ6UOb6Vap1y/S9Ajh8z3oiI8kkA71V5z/Ka2oj4jrRq1/WtFCh+FgVho9Pkyw1x4QKeMOdaXtuDtuqcy0oUzrEUcb00G7SZAcCZfeqIrv1Zz215D1WBL904vPBhs9v1yr1kYM9vM2IP6YFtar7IDNg1T1L2m/FVFV0fKI0D1mxFGTjDrahVvvwJptQqYcMnWksjoaAocZaEGavwjc0fWq0xoFS3AMmusRevVWThTA1lm2tRrs5uynbqwkWyDx7aBONoBti+1HISNDa3ZPe/r68Pj2Tr16/ltfn5/Ly7EwekSydzeTm5oo09u1uW46Pj+T165ekhkZwF8lGVKi7rk803mDmsftSB4Kh4gn3VOYK+HCP0EHzuQzv72U8HLIlARL4AIV0uz3p9XsMZjOBB4DFbMooGvRGq91hEBlbAckn0FG7zkEbD4K4vBrUEgBJJzExBfAEAmkaxJqMx9r2Yzpm1eXerlbAI3WFamckx27vUA2OKktjdMOaImE0mXPWEcg+Oj2Vs5cvpX98KN3DAwIkdvZ3WflJppBuW0ETYJqwfQHqfiS6FGxj9hCMA4sFQRGoFoPuBQsHdC7e5wAOMCMBQIF1QHVtAnDsgmFE/eSlMXBwXh4elU2DjBq7TF6wvQtbp+xpYt1fTOxpCxUkOpBoB4gD1a5IDKn8ouofFP8LeUASHxWVaD8ymcpyNpXZGMCYidzf3Mnt9Z18/9338unDR7blggxcnF/IydGx9Dsd9pQHwEf9DehvrZZkkhvsDI8i0+WDDCcLGaGf+vJRXn35lXz9s5+xhcrR6RnHiPnEnM1GY7m/upK7q2u5vbphOxXI+5YhcsZIMEzHBP6cnJ/K1z/7iZyenzP5Mr66k9s/vZff/uuv5Vf/+q/y3eUnuby/lZ3WHkEs3XZb2wahmhXJESTQnrT9xyOSP0jq3N/JYDwkSwRk+Yu3b+Ti5EhO+m3pd9sMEntLC9dffq5RYJGpyXC+cAuffJykSZ2NIwMGHbmHayuoxwActi9cA+s+ybabSWk8h1Hae8sFtiwBcAGgDawzvhp4IrbLANCLyX3INNvxqEyp3CggiPsP9yRQSMeGwDYZOLAfpzNjNxlz/w+HI4I5kJhiSwlvi2RtK5joJvOGMBkH+EHyKd2usyWMV5po+5ZUzWh70aecc2MMSgRvGOU95pLMCASvKPMOE9BM8mefyBl1PMCvCXH1kZx9w9slQOcBYIDK+wTiQPJvb0+Y0GWiACw0pCZTM25MJJgvVGIrMwQqxg3AwZ8NuGLtMvCIWjG6xYQb2ylYKxcmjS3J6z6kmS1rx2Dt4AiEyEAicwgqsYjkB5sd0nirJ5ustYIn4m1smEcF9RmkBo9pzA6QLbSvurq5pK0BgOrtm7dk4jg7OZODfl+tnplwpTMH6M6YeJDMxvp4vMQKX/zskcAbxuyCefQ9ALliixbz67RTmtptZ4IA2AwgDgoTAQsq29TVBpyhjncW2phdsgAAIABJREFUE3d/PNnIgXtluMqXvgzAYa1TsNcIEoOexd/RZoTtgh5kagAOtylayGNjjVXanBuNneyi/QNAfmRa0lcZLLRsUXK7UpLFmWfsGTzMrx6TnQesdY0zcMAemTNkc6g+KtYBOlKZs5RZhOAUsI3M7Fmx513WwUhCwIa3UoH8W2smAhkeqQfw0uNl1o0ePEzsQ86aYfuYAA4G8DMAKyUI4bPg+suHStGO59KyLtGkZ2ZLQ3L6SVmkgu/r52GNZ+n8E2AR1wTsU8aKof6sJtq93QpbD9E+2H6xllJkQ3pYKvgKOtd0mesesnwADABGDm/VgpVLyRFl4HFWtwiyTsKQXGaPCGRwkKvT2vNvSLBSjwUwE9WuMTnGggj35f39rmP8/W4vMRI8L+wJ2qndD8fy4dOl3NwNZTJdoLmMbO/ty+PWjrAJHvww2COAWjptOT0/IzMW/BqAUMeDO1mOx/IwnchJtyvnBwfyzbsv5MtXr+UITFt7e2TA+XR1Jb//t9/L/eBepvOpgTcAeFUWNJx5oUPmSwCSFJSE37VanQTcRMsRsA6NcT8DcOAcjFZS2AfwBQG+AGCarQW3thQ4CeAWGXBUNiCfaEMFu4X3uszPCZ57IpgU4BzYb/jXuB9+rz6IJqkdwNEB49oOQCFoQQh/fcZ7APgzn6OwYpr8QWe36/f7FJHRaMx2T9iP4O94AKhmNmfbFDBwDKezBOBgWzWDPfnR1tcfzJl/LoBDT78OvmsudMpxoB8O4IgJgyinum+qrU7i3/G9y34Zh2yK++XPG0y/SLJUz8s2giKBEuNW5fu5j1exM+msHwEcZeyxGnNbBZbEYzllL9x8fZyzpk1sYMgmJ2oRz3cWCYLS2PpSweHQT62dHemlVip9gjmOD/rSgT+GfWsMkjBfBHMYQxVbXDm4tQgpxniEtkoBIC6Dq6HvfV/SStvDl3GMVQBHKFBRqFxWx0WysoxHlnMada+JZm75G1qo5FjNqvzwmg5GqQFwlDHPpp+5PyvsslUASJTLKFd//4//tLaFSimTbnP9enUx2bo9U3cdrpv7PzX77rnXTme5GvBZ0/jr9kd8b6k/qs+0ysDRvC4/DMDRNF/r93UdoKGeLYTXD8XqdXH4/Mx1kIo6G1Atxl6fy3BtVdVr9XeqtzdNc/FsudHgsB3Bcmw2rn1pX+p+1lOCB3LjWS2SAdTLep2OjzYhPmOdTNSNtc4elXrRfy73c7l3S/tbZ1fjfG+Sz3VzG+8dxxvHGK9f2qjyffEa7hfUPbdepz4+XdGbtsalXYjgjTr5WDcn5XxEnVh+X6dzny3r4UHq9Fw59+W9msbSZFcqcn19fVnZ1+UiPFdo9GaOuqqCN9wYx6/+fg9UPUfY44OWwl4aq1JI6wR1VVhWkWDlZJcV/AykhQo1fm9BiDqnJDomJZNAuZD0P2KAtEAT5mcsk0VKSxqrgP356zbpurlvVKoNaPK6jd6kJEqF9rk/P1c2N22quuevW7smBVAq/7qNXzfvTeNvcnaaHJ918/A5Sqju+uuerbz2c9ejSTEpcr0qBesAHAm8ESoFUk61Qm+qyaKVfeoNogMiu5TBnADeLJ1xrzY+YwV5WzpP6hCWc7BuDeuMdgwuxe9L54NTXdNCxcdeymGT/K2bmXUADgI2DMABanrB9w/NAI7JbErghL+8SoctVKYRwKGJAgaNKlSWOtJ1AI6cSFUAh+sGTwygEhyBK00QTWW2QPJ2LJPJSG4B4MBrDADHRK4HysBBAIdVA7P67AEhIz2gk07d+ojyyMsTtTPOFIjUAODAWuhxP1moFQAHDuJJdgoGjtI+pgojszmevGew3Xq5J3mISNnEiK4Ak1oAhzFa5HuqjGfHz5x95WDXAHOohCz3lcZxNbiOf5rQqDKDJF0dgOD6/mrwC9fm9Uq9w4W3xI5Nsc/lo+cv3Qauxn+0iiXSpofAVPk8ZRFRZZ+Fw2DVhptjzCmoBt6yROgY8s8VraTU2vaPuiE+c0hqacuKTJVd63uxpcLqROhjp6xQgpRosg/7VIO7W0Qy6QuMG3tb29Lda8lhtydnB0fy1ZvX8tMf/UhOwDLQ7sjdzQ1fwyFYJ5ZydnEq5xdncn5+RsAAro0Egve/xpw7gEMbzCG8RJoNjmGLbVUemIhE0nJurBL3t7cyGY0YhEZV+GH/QHr9vnT7PbatQBsK7G8krpgERuUoKZsB/srJJ5dHVFfhpUkYrVTVynN9aSJNXwrYepTxaEgAB0AOALohccocOmiqEXQegyJ7yESyJ5Ch9xHYhl5kv/lOV04uzuXi1SvpHx9J7/BA9totVnY+4XZIxnbROmVXWSKQ+AWltSXP2EfJSoaVAQFAOWW2ACuIsnHoeAGSAIgDwA6MA5WgSM4oa4a1QbH9jQA/qrfZR31LpLXfJoBja2eLwJJHsI2wPUpLfVoEKJ2SnD3iUUFtLBzGKILkHxtjPKHVi843wD76UjvxYGwc4/uhXF1ey9Wna/n4/gPbkSwXmOM9efHipZwcHUkPwBADsShjHpJkqsN20TpFtthDHVWb1/djuRtN5X46lzdffS0//cUv5OTFSzk+PWPCAjIJ1pHR/UAuv/9ebj9dEkCyv71D1hh83dsSWYDR5GEpJ2cncnJxJicvL5jEwZrff7yWmz9+L78FA8evfi2fBrdyPRrKEowjZJTRc4PKEpKFACwoGGGnvY9By2A0lPF0wsRkv9eVt29ey8uzYzk/6suhATi0Aj632iKlfap89gpMO5yHQGnSvSmEk3WuqgirztOMjAI4Qn/r0ld2fUkrERLnZHRAmyBju0DF7hhgKsgfWqpZVa9/nvOBSmmwIaDyuN1SRhdWfaNFTgYvAXig4SdjF5EtYxV4kMFoJPdooTEcyj1e9wMFcU1nfI/7WWRoMpYqQADAwDFngl5BcymxT+ciM3Eoc0Cukvc2NexV7iwmZBDQlktIwkGucE1l4JiTFYe+H6r9FwC2zhMAVM+oGuzXs6oDZJ6UaYKV9gC17Mou5gpJMWPnUBaOfbYUAk1/tw1GDq2Udx0OW0zghreUcbaRBEJVlqXYnoOsHGZPE4hkHwwoBhYhoANsFZbI4xQaQDf49mA9QsI8yVBNVY+DNtI6WSWxAp4euScUtKG+Il7Qa9CnzuZCO4V52duTu7tb+f799xw/ZPnNq1fy5vUbef3qlZydnGqbiQcAAaAnlYGAeo/tm0YE6DnISFkbFODiZw+fxweANwjgMPYGMi2hslzZcrBe1NvGJoJELAAcvB59HLP33pqCSXm0dlAbRPnyloPmu9BOEdyje9//OZBB26dYmxQyzoBhCiAFlQEkSKdohzBfpDZJtE2B1YM++TbGoiA/2kIwshjITwFGBjKxgG4ZjM5xCmODMcSMAzZ83C7vCRSCZ+a+Uv+G8RkHrprPBsAW9jbbE7FliraMIagjtEUhaAWMLQAqmJ5SGKGCNTgnvAt8TrPz0AJ2fyS+U6sb7gcAWhXY5a2H2I4inG0JvDD5J3hrsVgBcKjOyGxaymajvhYZWp60lQ/WQPegzq55mMmWMDnoa2E6g+3vjEXG9wv2BHwlvAiIJ92+th2LbEh6BsD41RciYIMv00HQQw60MeYAB3Ekn9Y+W9Hxyak1GKe3yXJQv4FRU5oj+uY1FfLO7OJyGGN4dTHEWFWuzwhGH4AFFOQAdgvskdF4Jh8+Xcn17b0MRzN5fAKAoyVP27vyiLMnwFbGAtXu9+TixYV0um2ZzSYyHN7K/fWVPE6nsr1YyIujQ3l9eiI/+eJL+dHr13LQ7XPuUTjw/tNH+c3vf0egGVg2AArFdQCSpY4nqGRblo/a8gs2FP4rzu6+70bDsYxHYwIqIGdgoMNzoq2KtzCFr43fO0ua22UUVcBuY41Uhy5ot9w3h7SR/UiErfPAMAI5wThwP9wHc+/MSwRwHByyjQt8YeogazMIeYTcLZZg/ZklfYLnw9wDwIFrzWaLpJfAiAV2tCHY9GazDOCAHSUDh9qyBLoKNoX6JCSqk1yuMPlUiwsgN9HPUT1RTXjF01r1+3ze02vkPRt9r/LzPOsWcdtqfG8VwOHX8/HWXcPPpZXTZeU+CuDY9K8pzhVj0PEa7oNX0BUhvuZ6sYxhlj/H8aczfpH8LnVF87PoWkR9lL633EA8Jfu5m36xnZ+p3+kzPbCwYW9rS/qdthz1e3J+fCwXJyfSa8P/2idjH4oP9uGfGTMT9DGZZK3Vncb5cgKa82Lt3uETQO78vMCcgcWNNDbiALhqBbvLAf2kAnSjP+fkelNcOa5rvEbyy5yZzvZbOgd424cKqkZ3QbwOYzA8KOsZRUMOZtuKwtY6GSjlOcpNk6zGz/yH//U/VwAc6/eefrI8+9TtrVL26uT5OXst3mvT+58zdh9r3XXjGOvkId///zsAx6a5Xn2uBgBHQ9Gp+w2VZ22Y+HodVZ/DiGdykyK76g8DcNStX/m7jbJjrTLLdS/9pWhfolzUyUu2bc152jobFNf1zwFwxFxKnW1dAZivySvlZ1ktOqzauNVWbE17tZy/pn3metS/puslJsZmbRA/Uz7vyvXs+TUWnv816Ye68au8VFvlrNcf1bFHG9Nkh/wT9XasDrjVPD9Nctt0D//9c3V4+QxbEcBRNX66+Tdu1EpCMgM4XFnVfVWnJVRvbljcKOyl4K88UE2iJDqddY5CHGNUKP59OS8pmBGpvSLNcAHgiPf3e8WqsBLdGYmO4qaoE0D9ewHgoAOWlX3dupYC1bTW5QaoU7L+u7oN0LQpmrfA8/+ySTY3bdgmpbLOAakzSFEm43rVOWNxnuvW9nNk/Tn78zmOZqlEnqOE6p7zuesR5z3fq+oM8VpWOU8ZDJR7EdFaAXFY7VQ0UL5XS8RqGZAs90MaF8ewmpisd7DqkYbrnRG9M99Tw0ISn6XcGc0Gb5Wyzfdx3M8xlf0cma8zhut2K675/w6AY0ZK+szAEQEcOZnlwBgkpciwgSSFJU1zpZ8GtJWBwypxefgze7ijDBzoKzybo8evM3CM5G5kLBwAcIzHcjMAoGMkQ7QTIPhkzpYCzsDBHGxKFGnANAM4NPmiZwFzWGsBHEE2Q1QbyWNWUjgrWAREOA2+H2J9YlJLFV1Vp4XWNim5Z7QCTAKTglXd0tEKlQo6slz+obLsrBsatM2ApU0MHPk5tXIxO74O4Ej7KLkW3pZE49VZz2VcA21z4obxN2nQQnONidMnURh6gjvtP0tKJqyCBQyyjrTAmAehWexp8sR7RJiF6wMbrSGHoo3Vz4IVwT8XKWrzPFXbrYTrpRpTrb6p2skQDLRgPp8DiU9bTq8YSsGdFKyze8fsChccN/QkhDL/MEBFTnIAAwy4gWThFnr77hC8cdI/lLODQzk7PJK3Fxfy5ctXsssWFEu5AXvB7TUTVKgMf/vFW7m4OGf7CFSJwi4gIYBKP008GYADyXerDSIAiowHD/wKAIeDomZoizIayeD2lglhPDwSlwe9A+n2utLuduTu/l6ub2+14hjVUp022TZI+082H1SXagKcAXwk79DiaQmqZ2234gkLvteqWxVQhEosJA2XTPCBEhqsF1gFPB9pydHGYQIafwTWJ2znwKQo2Qn0K9iIcA+ATk4uLuT81Uu2T+keHMh+G21K9uQRSRAkSzotJpNYcYjXE1rAqI7URBKoqm2Psy0CwBcAbmhbGtD+IjEL6uq5jQXzRhp0UtRbqwYkm+0fwBt4DvzD32EvkFBAKBttffAXADgwVjJwINFHoIaybpCdAzrcWDp4HyRirVWD2gQANuZk4SCIgwCOBdvi3N/cyuXHK/n44ZNcX13L/e0dg82g+H5x/kKODg+kjfsZy44COJaaRGPFG5JuIqPpTG4HY7m8GcjNYCx344mcvXotX3z9Yzl78UJOzy+k3wOtectYSiZye3Ul9wAh3d6x0rjX7rCv9R6YVUYj2Xl4lLfv3soLsMqcn8keesbv7Mj46lbuvn0v//LL/1t++cv/Jt9dXcqn+1tMNOcBcu8tcBQb8EiQAkA6O5jHvR0ZInE8mTAZ0+t25M3rV3J+gj7bStHcayvoBrbS/Uz207bn5v71JJ+DClJEPeuwrAqcOyGD6BQwpglMB1eobgs6LClVtUEAKGn1P4BDYDHQdiVKzW7MG0iOW0IIa8TngLwYiAhMOdhfmrjZBk2O7lW0tkB7CVTdY09j/xk4EMkbJG3RFmI0nhCwMUYVNKp1R2MCNJE8xb5xW8maWvsZFbxonQDadgJq3DBr5J5B+GRT7dyNZK2CltxGPbHFkMq8gqGwt5U5RJOvGAPAZJMpdAFYzBR4lb6CecGuTx/YgSSWtNXgP/SSrj3kHuNAIhWV8XhhP7T396RDIAe+39cWQ6Y91V/R+itlGDD7y24Kqj+cFURZJBTMAXuAv2vlKAAkCiKBPOO+TDaitYb1fKf7kAAo6ntzzdCWylqDmKOQfajgN3hgCP4cxqjsFFh/XcMVp8H2kgPrlHFIqJsBsgMwC2AxJBbRPoXgr15P2Ukgu6b7HQQGXUrAnYFZALQggCMFrDQJQv/EEhDad14BULs7+3JweChv376Tk9MTJj8Hw4F8uvwoHz58kA+fPhig74F7DHuN8mlAVlLic+8ZOCK1yrIiFM6ztetgMgjAOHUClmwlpW1aMN9gnCDTD5hVNGutIES01GJ7FQU24HmdYQLjwJpBDhW0o3uUbU0U25V0D1mg3L2g7rE9ZOok0SRbqtDfW2XfsLQSmUfAnGSteQzolmIzZvvUnxSZsG2MtUsxAAcZR6BnqI8yAwfmhQl8AwarD20ujoE5CArj3FiFsLWCIROasb/oGdfOMcZggB2l/gnmTFsacA3N39R95GwpTijiQFFlJvBWSXq2NoaqB/A9uOeTU3ZJTxhwj23bApiGbGWmrQkIg57AXoV+sNZO0CFYXwLvCHrRMxDkwP1OJOzxAmiS+owgHm0t5FXkBJsZ2wfuxX1QJEqVZbF6BndQDu9Fx0rnVBnFqgVS6ooH25OPDNkGQm5CG5VYhFXGIswKcgdr25ilAiLAGvEIuVrI5fWt3N4NZTCayvIRftg+ARx4OYCj1elK//BQXr15KZ1Om+2aBnc3cnt9KQKQwsODnPV6cnF4IF++eCmvzk6ls9+mDpwuFnINgNmHD2yhMp2jZVqL/useAXKZ/eoBrUHnM7YtgZ3pwBfjntyR8QhgCgBHhgbg6FFW8TMZ4qZTbYsCAIcBbbmfoBvmc22LCBsIv3SuDB8AVOj5S39PAC9b6mhbFDBojAzAwb1owMbjkxM5PjqSfr9HvTGfzgkano6GvHd7v0WwDHwAP9dDz+GeDqLFzcDAMZnOVVft7spgMpHBdKoAjslMJmgJBZsPkCj2ip3HNXTtIKdqGUUUmbr4XiX+Eip1FMBh2jWB591PqAqi77oc26v+XfdVPIRlPVrGROO52H0vv24Z74kxoqb4l+rM+Bw+ttUYWrG9dO8VbzP+tXzNCFZJwNP8fPH+HG80GpX5zXevi5GqdrDrup9akw9pnuusWxz46MC7qGPcnhrsg8sGO6sAfWWGhAFp7+F80JLTw0M5Oz6Wo26X7VTAugGQ7f4OgLb6IhjS2DfI1GjAEXc5vf2UtiBT3EiKM1LPZp9f1Wb2V1f0a0MBmD6jz6ExNwZh0/hNdQ14bYcjhXZkqrsz4EnbZOuoUsTGzwnBZ8gMXZn5z3etF5bkLZhbVIRtmW5Qt2/r5CbK9H/4x/8sZ+++agRNrdtDulYWI6oMqNw19QwKq++q7pF4/ab3xt+XseZ1118XS27WD37FmjxAA7AlgoTqxhrvtfm+q/pgRT+trEMzgIPyEnIW7luWurFpaaNsuJ/Ms05RiBqT6HFNa3MWDYsW71W3ds/9XeXy6QyTbUGKY69h42lap+hzlQn9Jlmse64fCuCoK4RN9qGm2DDp0zV7t1zjUh+U+79uHdbt0Xo7HIp7Cv/X37/pPv5smwArpT8Rr1vnS5T+RpQX6vvgV9TpzlodEOxXef2kcUqwZi0g8TlasqqLm/T7Jv0Y5appfdN7/hIAjrzpzKR6BbGjZyz54wqNE6knyBo3czWZUbepVx1RM80/EMDhCtbvtapo8+EwCa4nvArwhgcl/GDtysev3XjoSx5NCHvmSETwyZ2CNKJiI4gjMHCYA5epiKsectOmisJdbpznzL0bk89VQs/bJqvOSPm5cvOUyjK+v9xQ5c91n21SJk3PWzfP0RluGu/nKK11Dscmpdzk7JS/j8/3uWtbfUY/urgXvuq48f1WwRgdoHL/JEXPCVDu6TpHJ/7O9+i6OdPxOpBkVTLrDO4m5VxnVPN1mhk4yoNTqRM5B9Szod1GQ/Whn5xcEzTJRp3sRSO4aa/iun8+gEOTkKAxrjJwaC9uVP+w124jgKNapYkxacBwh9XbkZ650kKFQe3MwJHq0QjgQJISgIypzJa4/1jG07HcjwfaRmU8URYOVOgbgAMU62AOeUC/bDJwaPDfqyupLw3AgeAiK+NWABy6xr4GSNC7jSn3qQbl9SAedXFa6wLEwd9rRDMF1ZhQsepZZeHIPcWTzNagzaM8W9q/GIOBOMw2bbF/hiJtnYUnOsAcGxNd1n/aD+9mL52SO8urqgHVH6nbgWoHdwLTQV8D6cknAWAjRBZou8Mc2oNogwYG6jXZrvEDSxes9FvMXK/6XJHZEz9XfZfKvgqRDtxTaaM1bK7feaDEUxUZ7awV3tne19ltHoaU9z4xvxjBf2UYUUd4L3sP9bue9HmMH/TbO1jDW3FoJaUlKCzD0drdYRC/u9+So05XXh6fyYujEzk7PJSL4xN5cXwis/FI7u9u5PrqUu5ub6XV3ido48c//lpevrxggBtzhAAwqpK1yk99IySQ8Ht/PgdwJPCG90kCswUC00jw392xmh3AEiQlet2etDsdVjHe3IE6/0bXf3dbOr0eW5VgRlEBBTYJrRx8YhB7Pp2l1g+qh7SCHq+oixQgJKTWR8U2dBzaQgAogfnb30UPdOigGVs4DIYjVjXi5VXtyjaiCbZWu82e4acvzuX05Quyb6CiUwEcSBhsMSkMRg6IDOisUUGMZJS3M2BFOJKtAIcgGI/EI9kz0OP8kUFEjneO8SoDAk2xVbE7YNITzy4jDuDwyutOp0dwhrb9eGT/cbCEgH0iAWP2Me6WMnEgAUEGDk2MsOUKK+YxVm0nAeAGXo8JvIGfFzK8u5ebyyv58P1Hef/+owzu7lhlur/Xkl6nTzYXtEBAlSdr0QhsQSLmIVUNo1oNifkBGJduh/Lh6kau7oZyNxhL//hYzl6+kosXL/k6POiT7QLJcIBfhnd3bNEzvL9jv2qwGuxvgYFjS5aDkew/inz99dfy6t0b6Z2eyt5BX7babZmiYve7j/Lf/ut/lf/rv/wX+bf338uHmyvZabc5T6xi3d1lqw73n5TlYo8MHGgdMgKAA0l+tFDpdOT1yws5Oe7LQQ/gjT3pdvY5TiRI/B/abCS9bNeOepqBarcjppcqvrOBAt2WplShB9oDgNADuX5v9/m8yhxJoCTzBBMpkINV8WS5APhIk/7QAcpS4AwbO0zMgBWAiVQLWmMfY88ApAFmG7RJIFiELRCe+DNe+BsSYfQ/QPWOVgq8r7a0IHiBVbsGdnpA5T0AHHpt2HyHCKqpcdaAatAfiUz1WbepU5Ach8xDx3irIDLQAJyD1m64PhLLsxnZVdA6CPsVXgBeT0siKJKNzwmFDBKFHEYABym6kZilbt5JrVOwJ9r7+gKIgy1VAHqNlNVeWADwABWa6mVtf6NghcjGQPACksnOEIJWUbsqg97OR6vzHcThyYkcoCdoje1BVOe7H1Dvd6ucEMBh7RESYMb9aRunMzkwAUsmmEd5hHzM52QeAbBwNp4S9KfglEfV7ZBB+GHWdkUDgdbmwhLUuCf1NgEQD+rDe3DNmTSDL/eESv2tHWm3umQJ+uu//oW8efNWDo6O5MPHD/Kb3/xKfvXrX8lvfvtrJjGhR7EPaAPZ2sMAKhlNqz5FBEyYfYL8ATSTGDBAWoVkprUi8gSPMtY8ERQFeQTojvp4eyftm8l0wqp3roX5me5/E2wZWo05k5uyGWibGC5nkRzEz66DFJCkDFo833nllwfoUh4qnw8dJULxJKBB7Z4y6WxxrwK8AbAGQAdk11gi0Q2Q1ExtJVvgOA5VjR72J9eVoCQDYjsjEccFvROAHPa3CODgs/MFljJjFDRANjEyBKuozqW+9MB4TDDbeUdbYuwbYBQQQfVzHVABhhiClippsRzsdfAEE4KRhcP2Ap4IFd9YQ+hbAjjgX5gOSwAOAO/gRzxpqykFbG0RJIB9Dv/PQSJ6RlcGIAeWke0DbHAGHlKsULVYKZ1lioSttsuD324tPWze1sVGvOWBy1hkgvHzhDO7RVYZrgXlVdcQ4A34I55UhK88XzwQvAFf4X44kQVEncxteyIAcZAdZlc6/QM5OjmWd+/eSqfXkeHwXu5vr+Xm6lJkMZO9p6Uctdpy3OnIi+NjOen3Zc+KD2DnhpOx3IEpA0xxi7m0ugrg2G+pfVQ5xFn0gYUJ8ClxdgSAg8xUe3sEBwPAgTZ9OIt3ez3aOYA9wJIBe9Pah3/c1SOS61Owa8x0zTEnzsqBeQTY2f9hn2BucC8yHj3B3s55TwDb8DOv8fgoZ2dnbKNycACWkR2ZjibUu5PRkPYHMog1BqOIt0RlTAggIYAN6Qu0adtxLic72e6u3I9xhp9kAMdyYQAO+KHalsqOSaGwMZ9L47knxsbKOIqzFrjc6tkT8KyY7DJqS7torCEyCFflTJ3v7efXfI5tGovKbzVJXO6FGO/xv9XZ0rrPxfN2+dnK4bI8X4c/KndHPtPGVjMe14hfi0Nr+LFaXOp/iHMTr1MmQOvib3qNPN9114z+sV+/Sd8oOYSeCxVYiwCR+ko4X6FmyJSnAAAgAElEQVSdyhGA+IcAWh/Icb8vHQBp4RNSTwrfx7Z3KIZwFitrdZXMvSJfVYYNJByZxOOzuryniTRUZXyGcg7TPASARhkrNfhc0hVxnlzmSn3KWEyMabLQoYAq2c86JgW+pnUlu0iIjxTJ1RVZKMZfxoXWyR+uBQaO07dfZpCJx1h8gor8V2VO9eJ57HUbJkp3RMOseW/dum24tEr5M5OnTbJQOQcWY63IBh95lYm7ftyZ5SU+Q72vnxezlMXy+ev2pwN+qvolwYfSrzXmmOO0FVBnAi4EwaqZ/NrxOXsPY6YG5LDv0351EBOnsEDC2X3q7uz3a9JL9fNRf/0sK6v6tg4EEfdz3RpmneohSosTR3/3GXMY5TLqN9cpdXsgylEqGnZwf/hA1F1136/bX+v2VZNtKq9Xt7ei3S71Vp1Ninu8SQ7yWlTb+ZTzGcfnerhOL/jv6uagKhc53+3a3uMmTXNbd070Z2z6W9N8b5qPrM4365g4V+vWUdX/6h6L68r33NxcVfb0uomOC7hikA0VqcjInAxQ+kFPOllyMRlhVdYawwqgheLJmhTyOkeySUjrJq3iFBTosPjMPqkV1FtooYJ7ehCBlRFFNUAUoMYktKNLrQdyZSGtQj/NlEZ5UhLPN4sj4JUOzXqFhkqN8pmahKVO4JsUQ7lpS4VZd89Nm6/8+3M30uded52CbdpkTYYnzuWmOdj0PHVzvc75+BxDi+s0KYg6hVS3FusMzHonycEbpTux6l5oJZwGwbRCr9qXNvfISliLQAeYqX8jA4fv0+fMV1JrluRdp3SblHOTgY1GU9fDQevVtSl1GcdggX/1F41mygEchvzV3O8q3RjvZQ/yXBl4zr6vk5FWqy3nL1+pU56Cg7AJYKLY0ELFet0TwDFvAHAgKIUEZwJwaKUXK8bZQiUDOLxCK7FtWLLPg3Jk3TAKZ1ZBGIBD97QlzQOAQxk4wK4xlkkCcAzlbjINAI6hDMcTBrgQkEL1GYJ5qKyIAA6vNGHNoqG3lU45rKExYfharANwKFq7CuBw3cQ1D1XTSW6tuprryGpADfRr7HgVwEE5MoCB/z2ySamMGRF9AjVE0GEEMqicEsywpf12K/oFLVPMTahU1SXXIdLDZgAH968VJVb2YTZIWgmZkmrqv9C0JoF2ppBc0eMADo255OoNnVcEnQwIY8/toAsvuqzkTvje1WpAXpryEHZWqpj2Gpd8iHVIh77bDv92kPNEi8pO0BmmO1JkkmtKgu/aKi6/joYXdWCp0tqGWTiUeqXHJYOvkG9cGwEmvadWleJ3XVTwAWzQ7shhpyvHnb6c9ND3ty/H/QN+HQ+HcndzLYP7e7Yt6ve7cnJyLF999aWcnp4yuO85ZARqkUzwVkIO4NCEqa7INtu3PMq2vVCpDqaLKQLCwxFbXQA8gaTC/p5WliLwjMD3rTFwAASBpCpBBru7TJoxAN7pKIvPk7DqEJT50c91AAeD1omlQhNpoLbV3t5LVhfisz5/SGiA+WIyGpNJAQwATDQTsGFJKGsfAdkG4OQQgf3zM4I42r2etHodZbLYR6UnqLu1zzomj3qKAfBHBuXb7RaTv5p4RfuD3JIEehfzSNYTJjQXCcARW27Q5hrTgleAQS74jMtH6l3Ma6fb47iQ3AF4A0CSyMCBhCDaqbAFBse/R8YNvpgwVEYHHasmWBezmTyidcpsxtYp2kplQfaLyw+X8v77D/L+u/ccNwAfAJEc9A/k7PSM7BQqq5hbTTDjpSAspd5Gch/97K/vBvLh8lau7zUpswt5PjhkcvXNm3dycnzE3vRgK8DYAOCALCMRg7VFcqqFdh6wPbOl7MsWZfr49ET6JyfSOTyQVq8ns9FYBpc38oc//EF+9/s/yLfvv5ePV9cie2iTgmQEZEj7WJOxhEChluyjZzzahuztZgaOxZLAkZcXSIr05LDfll5nX7ptr4bfSRAxADjS2cdq5RxA6P5V1oWaWFzRudSzCqEiQ4XR23s1dVJdloR0W4ekMyv9sZ4AbwCogJYp44lSrIfzFhPIeGYDbZC2HglstoHSpOxkvpDxDLZYmabAsAGZY7uHKSp/0RptzipdVg0/gpVD20XAJXWgh7IKKGgg174H9ipLlvNvaAe0t09qAWWKAOgE8q8U88muW+IyPZNX6JN9Bi2awLCSK6e15ZKOX9s8IOE8p4yx2hyAI2Ph0CRtTszS9ieGL20LogAObVlCEA/lR9k30Hc9JQhQ7YmqaSTf8TeAONj+wlpBWds2yowBoZVtwoAtTM5n/0bPxJqkc39YWz8o6DaBOJDstUSuVpgqjNEdaAVUBsBnQcXt1lRlz8ZCtJlRizuwFL2ljKHKWciUFcFQoQCKPKDl15PsQI4gC5BNtNsAgM3AL9ChTGRr2txaAkAfwjYosxn0HMAVBFxQnjydZ7bcGThSXBRXA2NRV87OzsmwhD2OKvub22u5vb2R2/vbBLSAkoa59RZbCPB60lD9gQyZYoCYyR9lQtAkqIJp3DtS4DHAL+pPKGOTgVkJnAJYao/6B6AlAB2wZ7XSPp/L3Bf3tjn6szPDWAI8ELnXxXyiX0twAfwJr4pzKvcQ1+H7PYnla2LrwmQ87Q7aoWBNjBXFWh/xb8sHMu5A92CfgV2EdofMA8rsQcYT6Bpj8+D51RJK/j4ylACcRVyBygHn1Cs3FQlG28NKbPPLMmQ316DacdBAuOoUw4dwBiLIBsCtAFUAyEEgMBLqYBTBuhi4NZ89PFanoO3KPb2q2/xWb8cEFimCZpkkN2AqARzGmGGxQHdoyaa0WKSEDXUPWLoMYE/mpNRSR6vK2W4ltZGBrxfihjHeZuc+lw33iIEVd/+QK2RBUte9Mcmgnyla1lhLpXg+8bnzrym2R5mylmtYQ4LwdG9j7dESCcwbAH/eD6eyAMCOdltfABZCntD+7ujkRP7qmx/L0fGRTGcTGdzfys31J3mYTkQWcwEUor29xcp8tFsA4BgsjJAv3I+gRIAO51P6THstfcEuUgeaLpwvINdjnnf399oEO2Atx5MZ2TAA4ACTZLfX5+yAhQq/H03GBEd0O11r+fNEIAXmiQCOhTKu0OaxhaAyYsQUGNfFAD/83GKhQEQH+hkw7vz8nH4RAByQldFgSF99Oh7RNkHWAZID8MPZqVznQ7+gqKTfP+C8AIRF/3d3T+7QGm2EFnhjtsObRAAH9AHZo1R61TYrw5CHrqOvE+MqMQbj8oW/kwXI5I97/zMAHNDfdXEhHUNmVczH3IKZxvR25axYJIybdK3b7HAqTT5F/Nv6GGBOCscxltdUlh8/jeazeXzfuqSIuh1mNBuS3Ks5D223UdEdNckUfcfzABx116rICMepWlafWQEcCuJ44jkV0tbZ3ycTx9nxkZwdHWlL0U5XwRsE6ubztbNwsJUKz1567QoYCDrV2yQGIFxe+8qRNcc6QtV5Wr9y8YpwbpKHVOiixQ186nC9qIuVmS37rNFf1NmPL180G4gz53ogh88H3VoONCTLvBgHYwrjj/HPTWvp60oAx7sfmZhU81yrke48pjS8UBi0OuLV32zab3Hc5f5Zd/1SD1TOdEUeYVNOI96ndrxp0qtrXj/eZgBHOUb//KY5WtUF4c7R16hExyyfocExY07zNtjZn8vnu+psb0pGp3itxWwVwLHKvM/Yomqt8PphcrJOPjblDFQtZgBi6VvFGHG0jTUj9Y1sXxvaZPtfA8gorneZh2ta4zrZqLPddbrA9dcmVoqkK8t2ZiHeEd/TtGdXVG2wbeX46tYy2szP2bOl7ivnthyX/r3qe6zLk5XysH6/VqP0pmhV/ApZiHNSfu/vL+VirS4oZK5Ov5Rjr5tz/G6TTqrTmckm3t5eN9qSugcoHdPqwFNN5gpij5PGQ3BOKNZNNKmyCiloMiB1gvrczRrHHYWm6V7l5PNnP7R7xYc7QES8Zue83CDpgG6BpRKll53C7Fh4cnfFj7TK5MpzG4UhDxmlojdnOI5p3QauE/xyjj5HQWxSFpuEedPnV41A82823avuk5sUQTmvTZt2nWL2a5SGrmk85bU2zVF87k3GuG6OnqPoNineKgFewxq5M2S6A9dcC3zyxHTBwOEHZYy7zsDWyW/6HQ1rhnk3GXlfg+fOZ50RUQes2nKivG66vkfsGOOzAIzR7q5zkDatfZPxq9XVGzYbxvrDABwa2NMq6kdl4EBlN9uWzBhAmnsFLHrfjqcMmC+RpDMaf9KtshJTwQB53XNf85g0Jb2/Bee0rQoofLWFiq6BkQWTDVsrlRAMm82R6FEGjsFkKPfjodyODcDBliojGSAZbNVPBHA8LIzCN/eJ10oT7X1K/W8VZtUWKhEMacFb+jBmMSMI0gJMdbqBicd4AI/ggfD7FKBnDNmc53RIsZ8DA4fvz+RcrFTzeQGa2c7UTsUFCdTnOuUOaFDnTxHl6bBeASE42MmDLrltCvud2oei3PuByY6IlfnzMBqCad6iRE2sBcwYhA+AFv+bTjSTc9QzCcDhzqsFoawnthcqM0jDa5ut9uuoG2rBDZ+fQPNpiQmVl2pI3xAA2Y/C3DEOxJSpVgM7yMuSUawUJJhB74mAUf6XD6g6nVl768+2NsFx80+rvgKVMhJzD0z4IbjMhJZVK4D2FQm5PoPPXbJv9JH83tmTw3aXFUf9dofBq9HgXm6vr7n/kPg8Pj6Qs7MTefvmjRweHugzWNWpAzi0PcJOSlSwlzYAHFgnTowmOPH9IxKfSOKiLYK1UUFSjr3eUSG6v28967fkfjjka5/MBy3ZZZsP7d8NfVMCOAAaUBuk60XacPaJNxCCAxzoWwp1IF4AqGEMnsDBWObTqQzuBxo8B8202SmtYrfqds6FMoMABHB0dirHZ6fSQvUlwCZgrbC2G2S5aLe5XaBjVVaEABiAah6XmnBmJS2SPgTN6QuyjsQuKv4BNEFiHXOAZAxZGSxhRoBFQimqhAC8gYQuEsZcLwI4tIUKACRIpLFdSgvzjiS8tlABYIZMBNZGhRT7RoUPF9cBHBgPbQNauoBxgm1U5mzxcnt5LR/ff5T337+XD99/oDxBT/R7h3J4eCSnJ0cE7GhSS1unEMCxXCq/P4OhOxzj7WAk13f3BHDc3A/lfjTl33Z29+Td2y/k3bsv5Pz0VE6Pj6TT3mdVNZg3AN74+OG9zGdT3hssBgBx7D4IW6ng/mDU6B8fSe8ArW/6TIggaXGN9i/X1/Lh4ycywTyAqh3JYFbI69pTZnf3KYsApmDOwNqA5CNa3QAM0WrtyTlk47gnR4ddgjc6rcxOZSqOyf1tsnAE3h+vDAq+lerKbGOim0AbwQO2JbMJnlDWgfJsqWBdlWUkTWHb51hP2P8E4BhzL+3u7hPYoBT+AFkpeGsfMrK7J1sEXqL1g8oUARzTpbVAeCBLABKxsNPjyYQADiR3AOjgvdnuQpkHNAiM5KzON/Utz4Iq334oz8ULKKjellanIydnp5RZgEPInjMYcH9DnzHJC8AFAQ9m3z1oB32JFgNMvu2n1iQEq5BdZZfPBx8JABS82EIFLaNQ+Q3ZtspzDDn5whaoVtutAA68FCyhrUvQoqqDxC90BKtDhXbCmQGQKID+RlsVvLwVhgO2Uusdqlql1Xd7k+w7AD1mk7TdQAa00MKQ5R5jMkYOttzQseY2EsBTgY3E0x9Ku+/sYRWwt9kwTZhj5zAtx3UkYMT8PwWGPFH/0RfF2ABCMB4scPMAvLHNJIuyItAPJdBIGZeQyMT8YJxsW0EGH/VJnXlDW5AoQCgDOFS23JaqPKm9x/5ZLjB2MBAgdQNd9KSAAVT7g8ENqVm2slE2GP6NDB/GEmOAAa5J8uNwPWNZANMJW+oogAMy7PZfWTisctxkBwCORyZh0ZoBDBzalmiB54LeNBAErwVf25gcCJq2l4PEtD2I+cIGrqjGHWJVVk4AcV5DEsyT/epqWJsid5lMMeG6nB9vO2Z7fQbgCRLPrgAJtlAmHugJACfJzoGENOcHYBcFVxGoY0FZXROkyS1BZ+ArJNfRvgF7F/qSoElvD2VJa28b4ck8AhBMKhQ8bXPEuJkxrhkYmRK9o6wGsK1o59PpdqTbaSvQlW3lFMBBEMcCgDYFagKMkFobWdujFeZGAuTBvKEyQqAgmVSgN6Cr9lPiUAuNvO2LgjkB5oKfoKAtb22nfhGAQwDMAhDibVXg9yj4Am3kvMVlmoRsZswPjaBo98kVbKIV6rQ35ueWcQU/7yYAh+sEOyPGmAL3K/attwhi6y1vMaT2C3ge3BfsSLBdsBWPT1symS5kBHDEaEb7QmaWJ7y0DRF0GRjBDo+P5JuffCOnZ6fUQSMwPd5cyXw6JihVlnOyonXAOIW5R+sT6kJlwcELexAADZK2YG+TgRLsTsrChz0NABlaq+EEg2sA/AjZAWAJLBy3d3cK4Oj2aQMBsIC9BJAY6wSbC6Y2tn1otSkTaJEHhqwELsbzG4DBDteJDUAB7sr4g/nE9R0Yo3tBCN44PT0haA1zOhwMCbiejccGJt6zTfJE20jgpiEvcF/4QkdHx1x6MgJBFnZ22ep0APbM4Uju0SIN5wAw7gC8yTZRqj/UZllrIANeOSi+DIm4LxDPxvie8hgAHOoXxQSVJ8BUmKHbwymQ5+Eytpj1o8Hr7SNlcUA6/6ZL5oNbvGb1fbmoSO9T1b/x2JqPjqvvKX3B+HNdlbuDGbIlWKlnsPUoZz7HRdJp1WIXdWuk43eWpwjg8PWuuX6wHz6qMjbqeq82ZkpdFgAV1lbLm/IgduXtRulvgYljZ4ttFnGOOD8+lhenp3JycCgttFCx8yzOsXrONvYitgqGvY0ADl0b7jUAOFJ7RPVLsixZnUUEURgCTttIGqNFDlvWTlQZN1WGtHwfl7tyv6RYprnZCmvJe4GSWDDYqE7x6IkOBzvCi5pSyCSGONxmWBbc/W9/mLpck8tM2pcBAIXnSACOIrnaLEnVv6TzUCN4aPVKm3IadfHp8jnKq5bPXpf/iddtusfznlsLuNb9y9dfBXCUY6vG/Z533fpniVEvj8M1JIq9YN3ye7D/WV9mxjjqtGcUjHM8Hn+sYRtb0TkOWk6xa7Mhf64cmo6sk4+4T3T7uY3I+d5qnqJaWJpixkHW68S+bj3L362Tz6hnotyvy+uUtrvcD/GaleL+MF9N+yOOddO46/bEpvmo2lfPZWRAxQ/dq6syF0Bw4ab6vnzfbGerv4t7wed31WZUgSCl3nUb3DSn5V4rf6610Q0y7+ONX8vvy/WK16+bv02fr7vn1nMAHFHQ44LXK0dLEtRUf8eFqVNcdGx1lJVnXyfkdYschaRpokqF0zS2dRuAG7cEcRi9UawIKzeJ36s8NObEax39XU5sVSeninDSMTnFUtFWhYdoC6hXFGUJmcl3qBP60vCUG+lzN0J8nh/qgDzPOVh916b71RmrJtmtm4fykNW0l5qU8yYHpN7wNa9nlPsm5b3pns9Z3/XzGp2h5pXjNQrwhhvTFWqyPPlr26dEY1v3/Cu/ewaAw/dDXOsmma7TZfnz/C4hxOsUfpIfr6AwUIvK5Crat9yrcV02rX/pUGySizqDFQEcFn02Z3Yh0sjAoUkyJn1ZsYMWKg6a8D73RmGOShkHcIAqnxWtGkBiwjMwcOB5U3AagTires9tVDKIAxTVXrmfnRCjiX5CwgdVrgbgmI7JwjGcjGQwHcn1cCw3ozHbp9yNxwRwIMg1W8yUgeMhJ2O9hUpi06DM+zoa/iAVkBjC21kZ6CNrglzPtDkgqbIYdH1xuPQDgcpT8rFSdaQLYdUuWmWfs4IULVWSXkz2u0qFaOcQbZNiw9VxOmBDJSiPJ/TEteeL3Bgej0negs0Tzn8xYA9ZqOrs7GL4HtBr5P+zXtIDVWlQHhjQcab9AB/AUcbeh9tQKPnwldsLxOdNwbXUv9vAIjYenx9PdDk1fOLf0AiGPa/r/dxihWANo/T3Sk/Vq86uYt/b75QAxZ59xQ/TOcItkahJtsSCHh5K19V1Ha/jQ3IfX/fZ69yosvm2Jyb/kfhDJRGAGqCKbW3vSEu25ajXlzcXL1jdDZ0wAn303S0PiEgAnZ+dyOnJsRwdHkgXPYFRtYlgFSs3kczdY8AWegiBc7bUQAIetPIAaOGQjYAyWqtA3yDRSXYLBIXH1r8b73/itXEdJnGY3FnwK5O3GHO3LbutPU0FIqmJ9hNIVCOBM9fqbBclb9ekAA5lTnCcIJKnSIAgqZvbQy04q6guxnODfeP6+obVkmjjoC2TtplMwrhYucT2JbvSO+jLKdqBnBxL/+hQARwItEMk93akg+pttE/Z1iQSkgzwIZEsRvU4KjARhPckBaopH8hooW1hUB2MYKFWn0/Te5lYZjAQSW9NCmvQTpSKHuNkW5Yn9k5vIbFkbCQAlrClBd6MZ8O6gkkBABokJLAW3TbHjSQ9EkLa2keTw9qiYUlACdprzYYjWU6nZFtZTucyHgzl6uMnef/d93L56VKuL6+ZYEXC4fAQ9NyH7LEO5gHYIFR0MvlKAMeDAji2MT7M+VIub+7k0/WtvL+8kdvhhOwOW9tIMu/L2em5XJyfy+uXL+TFxbkcHfQYYAWA4+ryk7z//jsZDYfaqgdyu73DJAhbM+xq8g0gDtCeY+2QgQHoBQmVyWQsw4HSmJOhAutnbQAwdwgGAzDV6XTZ/scpyjH/CoRc8BlPT4/l5ORAjo+70m4hAadnCKVyVh2t7DY5eEUQlCX8k/tlZw/Incuk68AUbE36yOwp2QZCabRX9AO4gQp3f0HeIHes5Nc2FUiMItGEfcm2Imyno1/JlGPABiTZyG4AW7C1JbPlk0zpUyy0Dcp0yiQV27LYvsbf+DvoDegFAnZUtyqThwbAmWA0EIWzeFFWILuP8EF2pH90IC9fv5Kf/+Kvpdvvy/XNjfzbH/8ov/n1r+Xq8lJu0IrJqnt5Lcj+EswiW2ScYVsgVEWjur3T5h4FO8DxyYmcnJ7K2fk5x3J9cy1Xl1dyeXlJgA71LvwN8zm0QqyaDGKrCQsk0kci8AcJVAVxdNpttv4BiAO6G7KLWeC+ACgEuvPpScEVxtgBRh78zJYHppvYXsVss551LaHuIJgUjNcWckx6c+9pQooV+sYIgXHgHkycW7IfcopkBJnHIquEJdLdxOvzO9jBABwErCl7j7ZpwLh3NZhszAEKYlVGBMvOK4MTwBtL2BMAWXal3+kQeAX7MZtOyMzhLbSo8x4ATlbZJ9gOz5m6xGnSFmAA2ogdjCH4K9jPe6oDFwvoI2V28OSfcYpw/jDHyh6jLADe9gRgDSadDZDkrCiaYNXni/6S739dvgDaIPgURgRMEsI2QQA1sSURfWtU+O8bjTn2yyPf520NvL2G6hCrPDbwiAJg3d9Q4L7LQU6WWhLKnEn378F14gwcBIkY8EILiNTL80QQnpMAMQBoDMBBRh4ACAHkIKBKE1z4HH4HfYHWC+PxlPYfoAtliskMHJhjjAdgOYwX7/PWc95aBvfY2d2Xi5cvyAgAYAhaUoBBBUl0ghsMNEnQAe5h+Y0EgEr+nwI41D80/9R8aewZB3DAph0c9hMowkErDhYlw1Fg5QCLjwI3DeDryTP6dNrSjRXepvdTKxQDX/haO2BJWbkUwKHtTMymGlsQJktZgAAcUwAHXq5HHMjigJGKPUpsd4ZKS0lZB19n/4kgWteDpvvq2De0AMpYOOwZPbZnbq6ypjhow0GuRXEW2xnsbhO0B58OgEPo88kUrUDhl6J1FHTmviznjzKfLRRERkYKbWfy4uULOTg6pI5C4cBgcC/L5Zx6GOBStNjD3oVePDk6pq1Amz3IPNaBemXH2HII8oItfORaIFkM0AnWH/KNZ4Zd9ftjX8MG3g+GtIdgdYPojQzAAf/DWTUIAn/aog+LdUP21FtmUd9BbhzwGVp5UkZCMhl2H63eVGciea1+8cHBAcFIkGmsI2UWoOHJhHOBge239+kXQvcRTPOg8Cn45ACZ9Hp9joGAKWPgwtf5w4PcDIZyMxzJYDyWCVujGUOXAecUQKd6JDHnWNu2bFsdYGHAfZO1SrzO2RC8qDGeKdP5ys73laQmCj3qkxm+8x18oYnDyOjqyTzTrSHUHmNjdhK30IKf7PKJbxXAYWdnfgkJ9vU50zJktPJzOMnmv/ncVNqbVoEdes5yxswwCGfaDI+0UixiKQgCHCqh1NW4qoNO/H16TwtuVL6E4gvGW/QEX7mB2VIHvJJBDb4VfEie+8C5pQwbYNk57PbkxekJgRxg3gFwi3+3tk1so7INRhoF4iqzldlw84Fgu9Uemd9h+zKttIeW3GpacIYMVnqaTeviYSR7Mne3UvLa/S49HwPsnNt/RdnzuK8Dmr0tdAxz+frST/F9aHKX1p1bJwPFybBmMTEV00I4PRaVQBz52WAb4r8YOy1j8K7b/v4f/0kZOH5A4rwSm/3vCMBRxoTTue+Z+aSNGz7Fv5sVR56b9QCOz4lXx/mOcfc83pyzqFv7GCdN5wXzLVV2HMy2ynxeN6dxDL43COisKUJdHW91XlKM8wfI4XPWt36etazL56UsWq/GlatrXV2LqsQ0ren6vMoqgMD1R93cZN23CjKprLNrwFD0uImBo7Kvg72vxqfr56Pps6rK3P5u3jdJntaAEzbt07r90qQfSwBHss1h/sr18/ko7xPHHq+j74t+R56Ppmv7vFXOujV6rJz3pvmOstk0f6WPte7addco1/kvBuDgQ1l0xslkmyaubvOmh7ekbdxEdRO2yZDEiaqbpDg55Xiec20Kj7NbFG1UGLAKlL51Gw/3iAAO/zlXCakAps8m9vbCADQwcGgwISt8TQDVAzjqlHTTnG9SFHUbrtyw65TDpk2waS03KZ51m+I5ny0V+LONbw0ab9OzRMVS7od1Y9103U3PucnxaTIAdY5N/b02AzTmORUAACAASURBVDjSvGoPiQrLxAp4wx2TgFT1gFGVfSFXLZSGoGkP6KFhPQNHs+HSv9TNZ93aZvBGde/XjjUE7rLuyIHOUi7XyWm5RnXvXfe7xrljBXdHzl68NAfWmy3AMVp+BoDjkUlBBJbIwGFMHEhiALwxnSgDB6qJkVxkhaT1c9Y8mzOv5MpTBuj3kOzNlcaecNKAsrZQcYfZnx/VwnixMn4xJZ0tGDjwGk71dT0cyfUATBxjA3CMFcAxR5UVgrKazEZMxntn0+X24EeQ9xgs0jN3CJRYEAJjc4pyT9Cs7NGI4vbqM9NJmjzLzk86XBcgTMqyFQYlsKEBZZKcB0S5B+DzAcPuYaWD+fe+LrQUXmK4Rk1pqMBjMPEczrmwxqjcY1aBm/X2akUJxlHaHcXFqO7hs0XAgqsDj/AEB14DG/kA5QFgPmvqPZtBKhrD8ABxEeRJ7Byl3rJEqsmMVhjHaidrP2MTxIQEgqgIdKTqAJ0bBbfYczoLByMilk0MulXnqMq+EW27MpPgPpgDTcryuQ3AgfuhgnsfyUFUkyOoDaYKtM5A73RU8CFpJUIQx0GrI+dHJ/Lm1UuK53A4lOHgToaDe14DSbIXF2dsocLPW39rrSzUvY0EJMABAHEwMQEGhjlaN2nCTcEVc1aoo4IR4I1HAji0os9BZA7gAPABCTe2KGDLKqucQ6Cs22Z1PNt5kMpdwQuo3iYAwgAcmDNlCtCe9AQ6sL0DluORATckL5Ccn4wnBCCQdtpYepAEQaLn+uqKFcAIrHsbqDHACrO50nSD2WR/n0H/sxcX0j88kA5ACW1tpfEAINXujhwcHREMQfYGtI+Zz3g9MhggibK3Lwu0VZkb1ToC6vh+tuDvAIpAUlfbxMwMlKFV5pB/zBG+J3sJkmkPT0xAK0uAtkXrHxxwjQiGQZJ2H33gEY4kCoUJwT1rAYLEhwJmOtLCGNug6tYKfiYpwZSBhBlACtMZQSUK4Jgx4TofT2V4dy+f3n+Q93/6jsnzu9t7qx5uyxEBHAfSRfsUAEMeoa9V8Tm7ibJvbLFv/Xg2l49XN/Lh6ka+v7yRAWzSAuk5gBj25OjgQE6Oj+XdmzeU5ZOjAwZW7+9u5PLTR/nw/XdkU8F6u61iUhWsMLRFaEmASuR9AoQg20gqUnaRnF3YCwnbxwcmIUD3DTtFkMWTSKeFyusuExhIqmAvY+4hx3v7u3J0fCjHx305OupKq6XsBj4Wx1Yo+NGCIdakwqvoXb9qItOr9hXA44xPbiMU1+AtA/JXwm9SUg+sFwoyUVmZkbVCQT/KlALdgrlQpp1OAnCQht2o9xG0heziOQHGQEJWWVOeZLZ85HXBtAEWmwkYScAIw3lVkBb2Eto/YI9BBsGCoYwbSEQq0wAADlptrjoHL1yDoBHomscn6R705NWb1/I3f/e30j/oy9X1tfz2t7+Vf/mXf5HLT58og9paBLpBwS+YdwBTDg4P+ZVtU6xVECqhUZ38+s0bsrv8+K/+StqdNoEb3377J/nDH34vN9fXBLs9sTobVc9qWpMNIMBVARAR2IF5ZUsLsm+AFr8jh4eH0uu0mQiA3sR+Z+IQCV5bE7ZWAamAaFK3ZZWffD/mJpyL1WeNFcc5yOZE6QBLYQ6xn7G36ctZclcBIlqF78AiyKuCAhzAoS5E9jM8s22JY2vZgj0EPcMKTWvf4L5gSoCFClMGJt1xg54FoIsADti1XTk+PCST1HgwYMuv+XTCNljQ5cuFtsJi0jeBlrZUtjhfus/JMET70KqcIfiM+y3Z2dmjrC4fnMUNc/nASm0136o/AFrCi3qCsq8J3KUxKuH32sYHvzOQXmAUcNYljJd23Fprud1DJTrBDbguWrSYT+QsHGDCwV7EfLLSHUkoB1kGZjy6Rkg+JRZTT3Cpz0GGkEBXX56f3N/1im0HcEC2oaNyrEWZMVwXOciFDCF4bq7LFkEonEfYXIIrt80+LmUM4BwAX9MpgeWQUcpYwTxEXWjtq1qdrraywBmAukHbg+23O/I//u3fydu378gG8PHjR/nNb39NfYCkOOQFvgOSd7AZXp2dkCj6IHy+MuaVdSSYEJWBAyxlRwBxtlv0PXxeyB4BoBHPUapnXR78e4K17DwO+cff8TNZU8wHVvCFgtpg770lJe0Yzly2Hgoa0HIitakAtquMeisVBXAYCwdkJiX7nxK7V2qV48x2puRizivJhjGzOFjIhCCB1+IZ13VGGZB3RrFsy6pJirIoK9lF2qotrinsDfQh5BDfw9ZjJg56B3J6cioLsHIMxubD4G/Qa3u0GwDvQU8sHhZsX6LMVdjTBrR5eqDufvniJX0jMDzBBuFNZDbZg+03kKsx8lFdgp0KAEe82NZGdS2TnkqLQZsIAArsYavV4XmCDBx4jcfcL8pqB4YTBeGoztczgAMxEoORA2Kwv+x+ZIQzBgDYfgA42HppuVQ2snaHfile7vPCaMKHB4iDtujhgUwznV7HwJj6eWh/b4OIM4EzAIBhaw6Ax+6OPGxtEcBxi1aNwxF9O7ZXI0hOwcdQhfDu9FxlbQsL0JvKiQKqyrOlyxZBew0V2J7YzzG1XBipp0tjPlhzSk7nNaVtMltoANSahM9KzMBYL62MxK7gp+76uFaKA6wZ1+f8iafpkJOKtpwjKTAVlfYgIc7h9/Q50eBBvnA1xvY8WvM4lvR5A2fUPWPph5Q/M4pjrHn4G8C3GsvC+Qrg0O3EfIaih+7+vpyfHBPAgXYqB/CBYV8ZA1G2S/hkZETax7lBwXMEaHr0hMyfasNznCz4YjG44kyhltvQ2GiYQzsT1MWBU/zFgSCRnTHGT0xX4G0RUJeLWw0zEpju9Nys5wijp8rgnSc9f9J/MT0WZTTuzWg/69bP7Wn0Kevk3W3G3/+nf5Kzd199FoAjzp1/H8R/49YpdU35gXj9+Lem39fpp7p71I27nKfn6QZ3tJufOt/reQCOuth1HFv57FVdkDRH2jNr5dvbxBX5vb8EgMNBVqWft3K++QszcGTbEcBawcGK8pC/N+B7sItlvrOUraoMZemsm+9Slso1Xiejpd5uksscM875p/Lc4XJEXzaAUVdsaQNYIo67/L5pT5V7uk6+o64q169ubHE/bNIh6/TGqh7JMe1NyqvJF6qzs/Xzu3qHuIa+zvF3/r2fn+qerU43rpO3Jn8vysrqnq2OvWkNVmTkL8XAobe3w4w5B44CLm9aN4FpEwUAR51iaFrkJiGtV8arCx0dhLp71G0m/q4Ab2jVmlevZQaMeMdSMcSEdLUKIIA1GtorGL9nJUiVK0Fy5YAewp4P4Phz5r7OODY5CE3KqGmzP/c6m5TF5943mfHiwFVu5FJONinydc9TZyye4wT9uXNUb5CrBrVOATUZ2hq1ykrZdf84Bq9MqLQIycCnUjl7KX8EbUQgR3R8ooyGJysQ9wrq++8RwJHmx4LgVXqy3Fu8lJe4tusM07rP1clH3bXwOyQeSgCHIhc+H8CBRA5f7OWL75V9owLgYBAaVTgqP6wW3QDgSMFF693+LAAHenrPkVRS9o3p3AAckxLAgRYqGuQigKPSQsUAHAxSGKeCUT3reppV9UBKCLp4AUVKvBCDsRp4SOvirQzKwzI3QgjKIDRkwaeo87J9dlyDDS60UFmpaEgQC72S96vm11gtZ85tYuMM/aujXXf4gPZrz4eJSiFFmIekPyt7ZBXAUaeHVMbzvKS54IMErK9X03iwKB1sIvuVATCYgTK2EVzbqvi1n2V86dzWHdQqv7ODGiuDDcCh+RMMyprep2SpJiOYPDWqfsqY0nMEEIdeC0n5FKCxSJmyGzjbB6r3KBVpnHnGcB+lZUYw2avkkFDHI7MyCKwA+/usJHLwxeNsRvDE3taWHHa78vW7L+XNy5dydnIi89mMleX393dkLkBQClTgL19eyNnpsbR2Qd/fYrsPJLuROEltOQyI4FWmTAAjIYjRW09uADi2HtAaZKbtQSYTJjMel0jAaiU8qokBflAadaUbp5jwoXY0ub6vYAzaHfby0OpMJkgWqJBUyXXwBqoEwRjAilQDEoEmF4nICYL94zFbLAAwwUOirTmSgbe3t1oZG4JZ3voBgTUke1td9E8/lvMXL5hERuUk2qUgUP6IhNDejvSQIAYwBRTaAcCBpA9pzPf2mEhnAB7BdAA1kHgA2AUtTgBI2drSKkt7TgIovNqNGIwd0nHDN8ZnlD0C/c01sAY6bATdkQFmwt++IrioLVRaOk9sYaMsC86+AcCOA0W0JYK24EIbA8wd1pItVGZzMqxMh2O5v76RTx8+yvvvvpP72wFpuMl00enIMQAc/b4lCZC4WBoJL3SHskJBehDEny4fZDiZErzx/upW3l/fymA8k/kSyVPFBR0e9OX46Ei++uKdvHvzSk4OD8lacn35iQAOtFCZTpTtxUOiBFsZE4WDs7j6aGHCxIe1OUDCTHZkz84ckIWlJYexPx3A0doFwKmliXlSd2tiAUxSO3s7rMo+OOhKr4++92gVhOS4BnVdrys4IyfrmBy1hDeT0iaLTBYxQJsDw6m9jekgBmhNPqCXkNQEyAJgC2WQQUIK+0bbp2CcngCiziJ1P8bZYjKSAA5WDCtluga7FKjiDBsjzDGS1ayIf5TZ8oGgkCkYWaYAYiKZZu0OkIx+eGCyioCOJ0lJdW3XgnY/AIZ1CYwB4Aj31MrwPVb043nubhVwBgBIq9uSt19+IUjCATAC5o0P798zEczWMMZyg3Gj+hmyeHZ2Jm/evpOTk1Mm8DBeVAZ///693Nzcyrsvv5Af//iv5G//9u/IwgGQG8Abv/zlP8tvf/Mr+f3vfisP8ylBHF40GQEcZK3Y0nnyoA/0DFvvGPtGr9el/PbAksNqeAA4tjSZy6rtGfcawZJkTUOF9aPs7QhljdXnBLfsMaGnFabWkk4tXbWSU/OFCoCBP0dZAGgHkmLJQYC8wBBigCT18631SeXaAcBhRjwGbRjcx3NAnizhnBgMaIZ1XqjNk43WlnK0m2itYmAxAPZg1why2dqS0f09gYBLtKSCroQygC402nLoZ4Bu0FqHYI0WqsbBKKStfyBjsDn4l+IT8Gl30BJoh6BMgiYIJDRGE1hdtHwxNonFEgA/TWDyGlYJiEf2liraAkJByUj2Yg/iK/cj2xUpaxUSowD3YZ+wnRAS+qR9x15WFpAlFBfkA0AUtl9oKxsHQXgKrAJLiuqHSOWrwB+GVKhjrF2GuXn5fFFlU4v+oXo9uf6XvpL5UbTBbMnoSVedM9osAt8yCxATWtCRbL20K0/bWsUL0AvYEgDGJogDwHHOrQKAzGtLtg76EucV7Muf/bu/pjxfXV/J/WBAJgNco9s/kH/4h3+Qv/27v2My/1e//pX87//n/yHffvstk++wCzjfmKuoDFyWSHOWEm8R5D56GXOAjoZtA/sGgFhHbOMFGdujbEcQh69ztuWL3JLJGLNoA40dhwxDcF3chzcwMpk4AE4leMf8ofDVgX8AYhGIyBYb1kqF9gNMbdqKhSAOApvUJgGA4VpDz3YOAM9+tlfVR3/ZW+uUAA4/SdTFW+Jc+nP4PPvc1cUzYxwvz7G24vKWYLBnkCEIDoAJX777Un7+s5/LfDqX26tbub68lLsbsM1pYhfzidYn3GewL2BXYssiZU7DfnTg7cuXL+nrwR4A7As/kkC1p0dptQE6BJsZbNV2Am7gPIs1wDyRmQVADq/I39qhukerFOhkgGkh75M5WqtMBLbV4wIO4AAbEQF1xvBEHWTt/dK6mEzYgUfZQOwgCD+AoEpjhAEbHOSWfilaNJl/gvWkviP7mwI8wVbWDQAOMtKBJQrnhFZLwblskQpfAHYeTHo79OnuJ1O5H4/lHm0UoQ/JwAH9tqXrB50P4BFBL2h9pfajImt2htbzloI8KroK/nLCE2YgY+UsaobICyE8Wb4JwLEan1kFcEQZjvesxHGs9aYeWjwW7WOtJljjPVOsIFz4B8ckrdAlzp2fjZ8D4Fg923tQZRXA4dfV8Vc/uW78lRxDYuBYvXMZMy1/9riGAngBOlSbTR0LEBdkCnv4YcnzFtotnhz0eZ44PzqWo16PTJYoktjlOVttKpnUyFwG26vt+fSfUozwv8DA0fSsCvIwn57FD1YEEuzs6lNnkFKSEfp3egYpYxw+LI/9Rt8nfT74Dfy7MygZG4cZIyVIMsY5b3UIEGmT7Pv6V9azeKAyhpxm0gQmrun/3wEcMbdR5jnKdY4yU5cbiO8vdUX1Wn9ZAMe6XEbTOOvX//kMHDwHGZAj6/7MwFHVM1nR1MXmK/sjFGXX7Zu8BvUMHFEvr1+Dul2sv6tb59o5toKX6CNVC2+1cCeOSa/P/9u98jj8vk3rWff7pvmMz1F33agf6ny7cu4Yl6sBb5R+eJNuLO8X56Ruvuv2UtO8NO3LOtmP7/0c+aizF9XfFSjL8AClXlnng/t8NgNl6uU2rmGc6xIg2KTT6p4vjnOdjvFrxvl+jlyU+6K0M37/RgaOdYvSJPQRZaZsHLleszQGdRsjDdqc3XJi6gzKuklvMrZNG6lclCYhrgh/ooDPQVUHcLiD4j3Py0WISddqAtaqYsNAlbmsihhW7afBrzgmB3DkxJBV5Jqz5h5cCHWkO+E665Th5yiKOkXZbBqqiO6m99XJ5bprPvdvz1VYP0RGSmW5SSnHzVuOa9M4/1Lzs2mdn28AVpG0uYa7WeEmRZucoUzrW3UEKvD8lMwqg0ZR+auLkChtVgYRzY3GcLPTv06e1s19naGq4td5I7t8Bm6leS5urAlbb5uiX9VZyrrjObKzyWg/x2GqmxO/7gqAw8ECtQAOJFYtWIze06jOthYqSH4mAAcqasHCAQDHZCpTtlDRYLMHIJmEDgAOdbKMDterwYyBIwM4NOmksqMU2u6c+TwkBg4HcMyVfQMgjtF0LIMKgMNbqDwDwAHghIE4ciscO4B6QCEBOhzchCSKhXUStXIRfUhBoNBH0cETnqmwRHx2NiwimwyWSWbK0IfDCAvTfQzlXq/asQzgsGKIsNGYHGRVu4MXdJdmw6Tf6RACgoKn9BhwUSYTP7hz3QyowCRHJtXQNzmVabpRnk+/28pTRQURAByJPcRZRJz1ilXO3m5Ns6qOsUjU2yE5VA0GrgNybBtox2wnHxoPYsmxRA0NKIWRT3v7Aqd4ZtW3ToofPDMrh0dA8GcDZXjrFUtuVcZq66MioVTsGsBHQBgtk5T1grVjj0/SYduUjrTAyAFK+PFEHhdLOep15SWSHt/8RF6cnzMIfHtzI999951MEECezdgy5eToUF6/eiGnx8fabmIbVd/We936cSMJyiQfquItQcpAtlWTMvlGXQMAx1Lm44nMRhNW9PG1ULYOVpLi2q0WdSyrU61Sn62YACLY2+FLaf0VbOFJTa1y1mpK+IXa212TdqS39vYULuFIPIOBA1TqkylBE5QhBJIf8beZDIcD7hEEorUa8EGGQ1R4Ti0huScdgAfOTknT3un1mBhEpSEAJxgrwBzdgz7HAbuKYDkSd3gGBMyRNMD8EcBBhiNlMcGY0Ncc7A6sDrOELp4XbSjwXra5QACWrQ+UKQHbBQFwBv1HI+5l+MvdvoJLMC68CQE3fg73J2NIm21TkFRDBbpXqGPetwFqsD2JPQ7ABQAmZGoa6/wBGIQX2r6M7gdye3lFAMfH9+9lPBzRhrDNSK8rh/1D6fd6TKqS2eMJ1Zu2Z22fIHEK9o0RkvTjiby/vJb313fy8eZOBlOwNoByHACJJya+Dw/78vUXX8i716/l6KBPAMfVx49yffVJbq6vmADH/gCIhkAaSyoyMUM7aHrJEmQYlzIb6N7BC98r1b/qNQURgYHjia0d9neUSlnbT+xRngBQwOe6fU14dHoAROxLq63JdrxHzyZa6Ut7aG02ot1UYFIYI6Q/sD4RnES9oACxxLSBJAjAG4slkzVIDrN1gJ0BmSe3Km0kYXENXBeAACaCd8AUsU/ZUl2DhKtHggC+8ZYHE4Im0KaA7BqogF8+yGy+ZNshsMEwUW2MMGyRYgwnyhywIwBeAOjUQpsnVAJDd+F7yCOS/9Qzuq8B1sQ+vLm+oe4aTUZMsqEqGElsABKwB5Bgw3NhPhQkpfTyeD60zTk+PpEXr14RwHF0dMREE9o3vH//Qa6ub+Tk7FRevHwp33zzE/4dyeX379/L73/3e/nTt3+U7/70rWw9zFmRqSwHnlDydLPuPwXUKEACa8U2Tsa+0e8rAAl7AixHmgyA7YEpe6Ts4kXwFvXETJ5wz60H68MOQAiAH9oSJLdVQRDfjWk2qipXWDtlN2CSDLqEelv3oVb24wVAktKDK+DIGEUcABmAkOpAhIr50DqBzB7Y71YN7r64mzkkzemfGMDWgWrQy2pXFlp1jsQExomkIABDaEfwCL2PnvTaVovsBC21UwBvaEsr7Lu27EPGwDSE9j9g3AGAg1iZ5NQoMGpnhzYdesirTx00ifSitipAYjKzKXD+WI1qTFkOLrSkKnxsgvMAogKAg3tRQdPOwgCZhvxBTgmuMRuogI4nMnCgdRT0NsCOeD6CNsx+0lYawDGyJKhXBzCA+umaZNfWDjGom1hey8pgP9P5glV8ZWd5sLYx2G+0E7rvVKsgEW5tFQE8AFgQOhJ+A1vDqF0D2At6ZDwG68AktVfSJJI6kZAltB+DbCMJfX5xIT/72c+5Tnf3d3J3P+ALrRUB0vmP//F/kZ/89KfUF99+9yf55T//s3z69FEGwwEBiGxpRup8TeRRp7sODjLp578yQIi5Rxs0gBIPjw65lzvUZcrugrmHvsUzqn5G0tCABmAuAmCF7eRmspgBuKp7EfYfMmdNIgwApt5nbktp7XypQ/V7b7eCvQB7lCnH9b60XdBB0O0GJCOQg62qjHEnzbUCOBxY6ECufN7PwGgFvGjznAgZiwAOjzuUAVdfV2fg0Lmutiwtz8ExxukMJw4YA7MT2J/AXAHxg4/w9Y++lv/h3/+NzCYzufp4KR++/56MLPCXIFsArEGJw16SBZLtfQDqVDuHNVFQ4z5BOtAhACbinspKp3O/ta17ikA8+E58aG2fAj1GMBeBuAv1IehXoBXQFoEaBHDstwlAgM3CPfB72jFr24a5ho+hul7tS2Lzge+dzkbVViB4Fgcy4/0zA27iPrCzAF9o20GMBwxSyjCACVoCWGaMNe1um8x7c7A4mf3A++Erg9mlZ+0Wsc6Lh0dtcUR9+kSfbjidyT0ZOAzAQQaOLW3lSkaTbX1+3A8sCak9q9o0L4LQ46exH8UkrzG4ubzFr6qMPInlLTkyRAzxqNimIp+MswRm9VgFXJAxKcR4YzxzJX6VABwKUPFhaSxkPYAj5wKqSblyj2z6mW1MixCfn9nZ0i5cgN+vxMjT7q7eSp3R9Lsynlk1L80JKJ2TGKfIZxHVrD5v+T2lfk6D0Aeg/4i9muJAxj7GFnQAj6MQAixnW1ts14ZWKmfQ6/0DOQCoGAyO2O/wk4wNDYyV6i9h/T2moPfzvUiwdg1riT+jMpRZfIwAcC0A0ZyrM2ZlyVRTnGNDlDWfDwN352sXLYGCHVfQaQA5hWIX9Wf0bwpQ1XCthoX0/86UqX/LjDiVaxYFM3Fdy3i9r19dvBfX9N+jhcoZWqjYv02x+1KW/Dpl/Gndntl0j3Ux6rpYcJnvaLp3uX/W3UfFoump/nwAR4y1N8Wv/TniXlz3O48FxpBkfI4kf4mBw3zL0CoyKrK0tqEoL96/lD+OswLgCCy8BhrTs5vlNnixYEOinqy55zqZKv+2bm3TfCfmDc9LqK/ksYTsG0UtqWNOYemgV+tks5SjurWO+7Hcx3GOmz7r49TYscpsKbvrwBvlvijnspTV+HMpD6V+qHtvObamZ64bV7mum3TJOpmpXmvVBlf9E5WBSsze7URRcOq+VfxaZ0/rijCiPx73awmwjc9VN0/lvG9ah3J8jfa/ZkLLNSjlJQE4NincdcJUryRzkscTtmrADdgRAilxYhPysoZars6Y+L3rDEjTRDUJamUcHmysMTTp86Ysk0EPNGSRBSCPQ52UeJ8SuJFRQSVDQdWwpTE0ADi0+i33YdQx5INBUu6Vo2xVgjYJZt0GXqckmzb85yiK58rp5xikUimvU2TrZHCdAS4N8nPHt8kBqVM2z732pvetW5dNBiB/ttqeIc21gbvq1rOipJh8zU5AMqgebCoDeSFQ1MS+wXsWVfzr5sJ1VtN7niuTledKNVvN7nllL3lAUl0Iq7hXJ1EPehnEEeW5bg1Lnfk5cvA5exXXRYLj7OKFGWgEAuzw3wjgQABJg+IO4HhYPDBgnNk3lFYdAA5Up7HNQABwsO2BRakZ9AwI2VS5HFqoeCKq0kIFSYFNAI4FqhG1hcpkNloD4EALlWlm4MCzW+DTE1RItWlYRqPr6lSYUxMBHMaywXWwqdQ9oQwcaj+LFY3VQeYga5FqNQDCT9XimiLlBO4TABzWrqTOsVVZ0b2r+s+/2kGj/Dn1Vc1BH8VO1QdQLN6R5sGfmpUsTqnJCJoGpXnQtxYwaUyBGt0rjfJ1bK+thKvC/LpNtQCGT4fuXbW5DHyQqhQvj5losiL3Tvf3WhAl2W6di+RjVBxalZkEaElBKdVvWVc6bbi+F3LFgC8TNxr41TnKtPYK6sgADk/wJV1jgRuMjc+RaBuNAN8OcOqV4z1PTPoheIrAEoJQe2ifgmQJroU9O0dl0bb86N1b+fpHX8pPvvmGge3bm2tWpP7ud79jgB/sAO9evZZ3r1/J61ev5PjwQKbjCcEFmHUkyJBc7fZ6guQjAl9MXFovd6Rs+Oxg0TAAB9qn4AW2BrTYAFMD/oYEHPuKs9WJJnawNzWxqAlGVE2DfYP9A3YtUUGwhbfwsR7p7MOtSQylBt9PVd8YIPQUEldMDi7n2voDiWVUYe+wpwAAIABJREFUFs6RIES1qpguRAJgqhXpu3tarb5YkEliOp0wGbXXaUnv6EBOLs7YPx2MAQA8aMZjS3ZBo95pSbunDAKsukTbEQA4AApgtb0mXB3AoVXaCuCAzOwBOIDEJUZiew3JCbaeQEIAoB2CVbSSFvKABAESF0hea3JvTzq9LhN+SJQjDIfEF4L5SGbuo1VKryuyvSuClhkdJDzBtKLgDd23ukfYOuBhKVO0rAJ7CZJs05lsQc5hQ0YTGdzeytXHT3LJ10djE1lSVsAE0u/2meBCsB/JDoIXthH8Nz1I8MaTzB4eWK2JlllonQL2jU93AxnNljJ7QJUsQABog9GiHEOu37x8xZYqSOpeX37kWEaDe2WLQgUowCfLpYxQ6Y7qbmu34P4jD64mJ6zGtopsrIEnsbBtkTQhcAlyhQQO2pogebG3y1ZFqPjF31FBDnlExWqr05JWd1863TbZUDTRpvLoFawYR7qXAx3JsqCvFKDNKHFVI+g0YUlBgpms9QCYKtDaBNXnzoIBOcaCMliM5FFKqiszBEESSLZvbbMiFl/JwmI9rpX7B+umFbPTubc8QDUvKpWfFCBjIA5U4LJtgCWkaRssAgCbgf2FhDT2T7fXlU4XYKMuGQUAIMH9MR7oHOgCJGWRjAX9+/3dvQzu7pngGk9GMh4DyKEtj1h5zspgnR/uMTABeYU9WhEgaUVgEXTZgeqLvT25vrmVu/t7PgOmGvsEYyVFP0CtbLsERpGFtHZQrYnKfQXZKAOTMW4YoCyduy2InwAc3S4TvyfHJ6zg75CVB/sZVZ5oE7VltPvG1gC/bIxk70Qel0g8P1IGHbzhLRV2keQHW4onDJJ/CzuhSUgPrEBGyBJhIA6MVdtTgFbcABxkdagGNR1El84qZraTXSySAs7cFM9xvt84TktCkqVoMqHvia8ENywW3E8AECKRCPAfetHD3KMilnuuBep/JCE1eQ7QxhYSLWhVw/2nLaEAEqStMbnz5IinRrRKHS1JtHUJ15P/WWsE6kB9JUYb28O5hVoOMHOewUxh7HVsu7IAw5yyzMHPJivH4oH7FLJNHQ+GI7xnseQLLUEeHp64XwGyI4DDWx0YIxbWVgtMcqBWfVl1ZtmOAwxUxrSQA3E5EakuRUi+qXJMaGdnI3MfGoll+DlMIBsgjv4PWcKU7gVgMOxhrAnYBfAVFfmwlWA4wbOx3dJkKgOyGiiIA8+PuUpMLiY8yuqiQKhe/0BOTk+pt/A+gmB4nRHn+OD4mPKO33uyHWtAhipra6PeZAbxKKDDKv/SPbPvH8/nGcDRk6NDtMo6JgMBZJHrwF1anVPYDPhIZIkYj2U0HCmYBL7Ig7bacH8KIK7c+veRfgD3jSccHDiP31kCkPaIrfSgP817tCX1WBXbreyAiUPZgFTvQP8rsFALpXBNY7UJ7XcSU1SojGSCklgFBZ5EEEfdudZ1kwfoIwMHAS/W8qXUF3XxI2eRoO8I5ie04BlPqa/xO4AT3r55Kz8FkGc0oW8CIB4AHJOJMt4AfEtAUWg/hjMFWwRZggGAWvLsIgEMgMHjgxyfn8qPv/mxnJwoi9Ld7Y3c3FzLA1pryZMcWOU+QMzQZ/d3d9pyhG1XtK0T2ncBmgMbDeCjAssUAEp5hs63NkR+FoDPR6ClMWooUBEMAhrbjDKqsWFtS+0ADs4VGJ4AKp7NeHZwUDHWwsfYg6+ClhMAGFFPzWkzYacB/FPboSAK7BmAhsDex/Ht7nJu4QPAP4FfAL8OrVNuB0MZAcT2oAB4CBoAn5PpnPoX4yTABOB0A+irTGqS2/+VQB8+dwJw5IK5lbhMSqYXMTTPUqc7WCCgJpCjR++gK81HKmPd5Uc1Tq3ZcGXLjUEFj03n35X3qbvepjhT7d/dNvg53ZOVDggOH9JZiM9agALiDdJZWX9ZxjM9hlLuZY/fNz3LSizQjgzl9ZPfU1wIvwfrIfaNAzggP9BV2Edk/wPDLEChj49kr+y2WnLc68nxwYGcopVKtyu99r613BLZw1kPvpKzcISWVykW6jo4xVsC2MLAVgrm8vbC2n6UcYKCgYNzRLEL4A372ep9rGDBQN4lyLZucoPNT4lqy6W47VUAhyVZXddbUZuCXDXsW5cojOerMtYSh5PsWojD+N/LfMn/BADHF1+ludApWI33VuK8NUnr+IkV+SquuSk+W/f5Jlmuy3XEZ6gbdynn6/Z8/Vh/OICjEl+vASmUuZS4zuUar87Tah4jzgWunXJ3Rc7C2/+V9/DPl/MQ5zDpCZc3Yy/k71kkYbprZf/mu/1QmWkaV9SX5frmNdACrrJIPSfLHZQV7VMVvNG0L8p9VK5ruR/L8dbJaLl3o30sbWW8X5Qh9xNLXfK8+aqC1NbNfcWMBX3yXN0Sbc+6OV43z+v29brnbbpmqZOjL+TjLf3wZuAMR2BDDDiEWLzhBYxFbtHHV2evm8deZVCrW7tyT8c52qST6+TbZZIAjk0XqFM85SI13UQ/665VftCmDcLr2KSWCm7dRoqbZtMGalJopQEoN/W6eXDDXgpZNPiOdC2fvY59IxpP3ldh8oorjYjfRgCH0tT6/T3AneBt9jBGMrqSJKt79s9xDjYphiYl9Ocohk2fbfp7qZDr3lfnHNRt6Oc4NZv2WznPm+Z9k8L8ofNSPp9fZ5PDWflcaM/gn4+yvW4v8n3BGfLPZZCTOesWcOe1vPI09lcO3+v9PCG9Hlnf9PzlfG5az/jc+ZqZkq1ufap73BDlwSnVuag6SHFea2WmCHx+jtw0OUmbZKsRwPGEFiqo5FqI4HvUuT2iXUEVwIFgDysDF0vSh6OyFYkOJGUQUEVQEUEntFgAiIOBGlSGGavADwZwbGsfeg/a+fOzupF9wxcyWyC4bS1UZrmFytVwKNfoozsey91ozEq7UaWFivbjxdhQQcnepx54swNZtgnBggbwAceD4Ir3kW9ooVKxhfqDOf0OJKjuAQbRrMWJ3tnBTnZQQHDWFl1BI8k4pcNplpUqqEhtl13VgSLpAKLX9x62Sf6rZZorWA6ON+3nXFSTHEJv8ZKqC9WMJgcxBnKCjV3Zs/7MbjcrVTcZGBmmIz2oVpIaZTi5sC3h7C0JYgsV48rOBwPNTcTDQXZcnYo+FBMlII+yYGilu/WHRaBe3atEZaw06oou98SeJ3ks0mFuR8nAoRWzlGM/PDLQ48FETTYo44T+DjFNBEyZcwcQY2dbukhUsWXLg7S3wcjRlZ/99Bv56ssv5ezslMHYb//4R7Jv4AXqZzBvvHv9Rt69eiWnJ8esQppNUfUNCmmlmkbiEwn5AyTLoSvBYGAVyHr7B1nMtDUJAV+gUH4Ac8NUlnYtJPzB4gBdgiQ8EnwEGACEgPYKpHZekgYfCZ8nADhQbEjZsKyst6mhvkZSQ1l+CN5AAJnXVKYOfAyJK1S6ErRBKvs5WSOQyAF9LRJt0HvOckHpB3sJxo6e4Ui0TKdk1mj1OtI/OSKA4/zFhYBBABXQ3C5gK+l1CI7A2JFEzEk/TeqjglIpy7epcwnIQKIOieYZqvqf2LqGzEEIytuzsnrbElvYZ0yKEQCzq+AXVPWygnnMRIBS7SNx1tLWANb2AskeVFK2Ol0mOJ+QRNjZlXa3p8/CylBje0GlNqm/teJyOh7JBFXDSKbOlP0Faz0ZDOXu6kYuP3yU60+XcnN1ZQHRJzk8OGCSvItEPFsXOHU0QICaXHBdMwMwYLmU2+FYLgdD+f7qRj7c3sun+5GMwOoAwMIDCuYAOtD1fnVxIRenJ9LvdgmqGN7farJ7NmWLBrxP20YsCN6YPSyMkSOH8FidzhZECt5AmgAyg2S6J62geLAPQKfM96F619qatJEsRgVqt8M18SpbJJTJMAEAR68nvX6PQV9cM1UPmw6N1d9uH539QI2L6gSmHJlgho5R1hpUurJNAxlatEXGBNXIbIumrR4AsEiVv84qYlMAsI+DgSBb8Amgr6AvnYmAQBFrb8TKeSaY52TawD1hG5CQReUt2yeQFl0TPYmmHIJlOt6Zd8CI0e32yIwBcBjAPvBvMvOGyjiTbAby8vYA8BWQkB0MbmUwuCfQCi0SBoMhE3qpzRKAZI7yY84IrADQE/uszGTbll6XSTMk0zF/pHDHM2EuCShQZgQE+BVAgWpNAG9UZ5PNxWwgz4dGcU+baOARMAgAwAVWGgA4kPRloo8V0MrkwvYo27vyiMQd2TcW9MNmE+igkcynY/p4IP13mQEoFvuWrBnuXxnAztt76L21dQjG5D3MvQVAst1kagDrRW7RYLDJKlNM5bycA2Vq+lWwOA8AlFg/iAj+pp6xyjroQDKnILmHRP54rMnspyeCW7rtjrZsms1YCYsXWEvQ2quPpLmxtRDo01YwDnQ19hz1MYBp+y21E7CVYB2yve0NtJgcJDMQ4bGhVRWezdpbPCroSluiKBuSJzEd3OytN5ThR9t8Ub8TQOggDgVw0N4AAEdmjgVBVwQ08KVgDuwzgB0wdgCN8IwAcChjiIIWsXez/5K8rBTbQPsw6C6yAzBYrUk5bbFhrSENyBATGymmUvFjDLiBlgchYMfWKYZ/ZosugMJgL9ttBWEZiIYsPKLAMzwbE9Xw54dDGcKnH06otzA37q/Th7VgPuwF2VSYKAZDjwLSVB8B+ILXQ9JbmgTeZksr7F/4PgRFEjSnUN10HubeVvnP/zTpWp7PvYUK9i+Yy46Ojsm2hCS20uJDT6eyZY0xEXSnehHgWDz3DAxJZF8xVpfFnCBXgqNDdSUC9ylInBIPxghFf0JZNAjisISgt+tSX9mYEq2VirdgAniDOgdgG7JI4YwGHamyAoCl7hWbryLJxuvyuXDWXG3hinVLMQT7rLeAyf64MlLFl89/WbTl+gvXVUCU7hO2AkOLtfmCLGT4Gb4dfFW0zAKA4/bmVm5uFaQ3mS5oq/bb2hpwAUABF1qTujo/mMtdaRmglqC3xweZy5NcvH4p/+4XP5eLi3Oyfw3ubgmKns/BoraQNljgAAKBz2GsUDhv4/ygYEns2T3aJewB2E78HjLDtkozgBXBboVxeptAB1vC31cZ5R4xH1Fx7/nsmfSwMXBwfgmwAmC5CuBw/QFZhOwegEFue5tgRfjMAJ05gMNZtBLYBkx9uzs8R8APwt7EVMLnmAHADZ35+EQAx9XtnQwA0kI8ga389mW2wPPCP1a2M7SxAYDDWQB8/0VZSLopFiXS6GS2kRwXCvOSABx4b5DXzwBwxOuqnOr+imNy++dynNfFCgEc3mUguwzmqCaj18UpnxsjC8pMvzUARyLWcD2lgy4YOCJ8Ixc9rFyT1/WqGD+m54ILv23zvKxjECjkOoRXfA7i14qutj2BswcBvnbOhOzifbs4hFgxCkFQdoZu7e4SxIEWKmfHx3J80JcDAOLpn20RwLFnbTnJYGR+E2XU9W1g8U5WOfhGrv9iSyxlTspgrKY1LmPnjNkQAKVMr+W8lPNeu372S8pxYpXLxUIeR6KP5AVRDuIwvy/Ka9TvMTFYJwPxvXU6zK/7P/+n/00BHDVggvhMpb2ue37faXVz/Lmx2efsxXLNSplo2hvJ7q9btPC3VZ3xwwAc5Rw3/Vzq2brx1j/DegBHBG8kOxdAHeV0+Bq4Hi7lodQRHBPPJg5Sr7Yf8vUo13bdWq+TyyZdXierK7JhuYnMCh79peDHrwEz1enKcg7r5L7ud01jbtq7cU1qbXfQiz7vdTojytGzdWODrtj0+SjXz9Etz9W5n6tb6rZ9lPU6PaJzbOysxfPX6eVccLvagsuBs3m+VgEcpf8e84mlTSj3VZPM1e2lSmyhaGG/zreom8M6fUZg5w8FcKwzJNXNnzCRio9dSUKGgIonbM1pKzdPk1GpU351TlKd0JYC1bR51wkm/taEDqqihOJh24JTgUmgCuSoYeCwSsPKWJpaqFhPbDwzhbqkzfcDVMFE0LRh1znn64Txc5yF59j8v/T1mgzrpk20SbGtM0A/1Akr12CdMX3OPK17xjpFu0np1BnExLhQOG1RudUZ5rT3PTDkoC6jeq5zfBC5cXn3r2VQRcf4PABHucZNc/o5c81xP4N9o7rH7aeCtUj1RZWdJBrypj2L36+TnaZ9uEkH1DkRzQAOJFIUsPFEinoDcCBpFRg4cFBFUHk5X8qUiUEkemapFzcCTqiEBGU+k52snP9LADiUjn0VwAHQBYLdCBRNjX1DWTgA0hhMx3I1GMj1YCC344ncjUZyPxqR2hzjRmAcVdYIzKIaCFoeh0zHTGiCMDJwGEiJk6uVunlvZDCCtoyxCrOwvhU7qBtYK8/SDY3xIYXQ8ccIFKwCOGLVGi9n9qPOwVB7nw/VFQAik3y6FZMsWnCGFJgW3KvsLR34injG51YZzAEqeoap3VAdA0ekaM2HtDpZd2iCD6Ci74ph8fMGKNMguVadsp0an0OriP13qd2ZJWey42oMFwWVnPoVmrhiojSxojgYKPdeRsLO2VwUwAEAApI2SFqGnvDpfeanmR+m6gpykNmQdO1VNp1UxHuy67pqEsADRkhKAyihQWckoEU6CDwhMYkExdOTnBwcyovTM/mbf/8LeffuLQPenz59kl/96l9JKX5/fy9nJ8fy5tUref3ipbw6v2AgFhWaBG+ASaClIAXMuVP/Qx8AjKHj1eQwxoIWJQATYB4A3gCIA0l+VE+DAh+fm021QrJNxge0nVAAB4PjxjQBqmaAOJ52tuQRbYqTH2t6iAlmq8wj3b+2fcD1GKhjgkrZQxCMnyNRMh5q0gqAtAV6hyvTwHL5KKORVn0jKU7xRk90Y84YIyEwm8tepy2dg54cnJ6wAvP0xRmrvnk/om62pdNH0lDZN5Bg86pSBAzJaoCEE/9TdgACOIxam4n/py1p7+0zUQyQhFfkItFHdhKAYra2mPDGPUj/jUQGgHdkF5lZOwqdWyQzt3ZQYfook9mUYA58ltXpbczvHgSKjCFItLlvjRYnChbSeWDVMPq+j0bGsKLVaovpXIa3d3Lz6Uou33+Qm/+HuTdtki1JrsMia8mlsva3dff0DDgkTJLJJJmMHwXgd4gitRhFUvrTAiSBBGa6+71XW+61pOyc4x7hNypuZr0eANTrLquqrMx740Z4eET4OX78y9d0f3ur+tKHhyRwnJ2eMbCP36mOkF4k51/VXV49PbM++peHefp8d5/+8PU2/XT3kD7PVmkGmW0opbzQrPgPtnlxOk3nU6gYDEmoeFwvaWcs9UUgBtmgJvk9eEnP6SU9WUmVsl+yUgzITiYojwDtAb+8NAHeC6BrgjINuO7WSB8AFKEkAQLHdEJgBvYOXwMCDQgcw+lYKiQARZDtDHt00MnqyHNvZaQtV7fys0sEvhVgl69B9r4ASyjLSKEFtgyweGXADwHarD4BIgRq1AuUlEQ8ShkB1BaJA9cFAAZAFD4N10JGMDKE8UVNApYWko/jNSzkDxAK4Gl+j2Xout91gAa/i8AxJHkDX5jrp2dn6RPUf66uCfjSp+RAROL7YbMA5aCegbYD+Jw93KWf/viH9Nd//dfpP/7tf0z/6T/9vUAx+CH3G+w3YziiP1Aug8H8Lefs2cV5LgKQBbC2Az4zwDTMPwYp4NNggE+PacsSH9hzmGJDJHBgLXFFPFPkIIliNEyT0YRknqvLSz4HbEcEDiNxHB1nUEHkLsztBf3Xav6Qnp/WzBbV2iGVGfhQ2KeAXPxe6rJjPOAbWeopArA545bh+kK8IIEw7BeM0On7fwHflolb7Z9tS2V7DVOrJIFS6yrJhgSMjwRSY84bwHlnCigoYwV/hTE6PZmS7LKaL9LTesX69Oen0zQFeWMySacAVViWCeVapCKD0lCYd5PTU/o1/H4wxLNLZQNzIM8prCG5NBEIO88speDpMdxfkcyjMlIgs3HvTEKGEThA1jRf6QSOJ6jSYM6A6EH/DhIHfgYpA/NVJAUCtE/wsS8so4I97ZwqAlK4EUFKBA6RrEYkcWCAsB7Dx+B3AUeuDmq7KiuVQjIaAPkj82dUDFNpL/jjeC715+5k+Vk5IpZbMrUntDcH6cwnMBBu5A0pb4i8wZJrRuAAGQXkDfhkPDtUM6C8QeLVbM4vkSlV8snPVbA9/CzlixH9F97jSh9ebgZji/eChIb5jjJiAK2hTIX+Z+k2khxEdCB+hzEPyg9x7rgCUTynYwtKAsdwyBJIWOMuzi9YKgwqHG5bHCMjwXEtNZIt1nSMP85YIHCwdCX2AiDMb0AyhYoZVI1EQlM/lHHiHDYlJ5JTfN57KRWq88gX+HcSpnKpLid+SJXFlZ5AJEPpDKi1eGkQV+BxAke9T89nCszXhsIv97IhhuBlYFw1BmPqe6QYBPbrRnDTbcDPako62HC9wt7n+AhqZIm2BCKC1M9EOAK5FXs8kQ5R4gskIqwpA5YHQ3k2nhkHKQ2hand0SNIpyGNnKOl1eKz5+PyYNgMQOL5L/+V//V+ljx8/kvwM/7ycP3CfCfIoVeiwbkLBwvZ5LIv1+ERlK6pdHaIk0CFLnGHtpDKWlSPAayBwMLmCJQfV8+4/ncDBvjASB/OHK5UK9j/W/IFIo7TjA6xrUt8EsA079r5V+Zlturg4TwCxeZ4xBQ7EHaDA4eQ/rYfyc9jPgbTCPQ9Iw6ZKsXrcpBWJL9s0X23ST1++pDvM8c0zS/cNJxMSaVbrJxE1Dw7ThoppIq5QWQw+ioqDVi7IbNljI/nsrocTCaEB2tCmdhA4qCRp/1zZ8m1xGy8DFpKfLBbs6232H362V5SiOsv76tl31+7rb4kdta6kMm2BKBIIHPV5nC2qCBOtOBfb0kvgKDGUrh99HXfoG7ddcYE6rsE+9yQULx1lJEf3MVSawRkFvslCICpztU3YIeMsAaIG9hnvr67S9fkZVSlBHmW5xINBGoK0QbXDQnqlv80lUYycboPQijXXMdWc4JHtsF/xJNu9j+VA89wJ3x1f3VD08LGI13GrcL/sa3B+L2NrRgC2Um9SK9OZ2edk3Ge2SHjub/y6r+ZJMNzYb//D//hvcwmVOpbcuzbVca9GvKueJ33X3jUzO3G16o3RrndduzW3Yt/E+eO3aMbVOkD+txE4Sixfd2i1fVff1+2NY1x5sE55pvp5OthdhVm4zbb8SfxbtIlok7mNtk7ltSGUIWu1e9cYx/bXY/JWW+2zLz2Txwpfkzd4zm+o0UTf2PKTb7H7fetMy2ZbdtPxM+HcWNt0c5z61tNGh+2z111zeNecan1uV/+25mo9RrvsZN/9dl1Lfb2fwFGvP35O8DGoSTTd/ik8gxaBI64dfb7Z+6he9+Mcbs0db3c9R/tssdWXrXv+gxA44uLmg/R6Er0GRpoTJNTg7JtAtcPze/UZpzZILtmuTVjLsfUNSv1634TaT+AobKHaefoGJH7vAl/s2aDCEVrxBgIH+8AD0K+AsQLQ9TnuX+sUW/3sr/2aTUff2MUx2dfWfQ5x36LXN1n7rlsvRK1naNnevnbuczJv/fwuZ1E73X0OJ/49j8OfosDRsxGKviG3vyMxVrJ9ugQqP2DsJ3Ds28TEfttnMy379GPEm8bJDptdn9gtm1L7y3rsdi2wb5lX3cVwd6tj330zgQMKHAjWWgkVETiegwIHglogTojEAYl8EjhcgcPl3pGhQJKESqiUxV/ysgz6UY5dgRgdZEuwXNmhJvdsGUR4ahz8WH8YgW2UUNksWEZluTIFDhI4ZiRxRAUOSM8i8Cnp4UfJDBt5A4dMYd6WIRbl+FxdmpljgbChU6jVrC7lVDTuGh9tbOxn5z7YC6QSejTAYxOZndHNrHHlKH2kFMvwK2cChRM0DQxSTfYifa33F/KQ4lehZmwmcPhr3XXbHio/U85KyIQsY9vuJHCUEm5qTlf+zNvY9IsNAqV3neuS1D3XJXFoHeZ2xBK8ReKw7HmTFlcmZgGUMrnDyGf1RjaOuXWxnovZqJJHV5Ykfle2GYPtJi3OMg3EfYIKRwhy0beY9inksmkH9EmaYxxTBC0ZlEWAyDKaWZtcMRrYgo89srcBYoPAMQY4gSDUNqUP19fp0/sPVN+4urwgYeMPf/xD+pu//r+o1oB5/PH9+/TD99+n63NkGp1lNQKqHACcNqIFgrIA0y4uLggwvFh5FYqfMNsQctELzmMEr0EAAdDIOtrI6kcWO6Ty10s+I4BbBLJdgQP9SmB7vWE2Pu6LmtiA0wBmCNBwYgGyREXcQOYiyQpQt/CMb4Lc8gmYlwA/UVaDwW62S/NeBI5nI3CAAKcMNHyppNSaqhPwMSdnp+n08jxdfHiXLt/j65qAPW2FW74BAcPhyZhBc/ZJLjUkqWlkyHqQThnYINdZtv3jhu8BgQMkBBDoSDQhmAMfaeQeqGhMdA8oHJD0slzxOrA/gmYnJwRAVS7jiH2IYDoylvE3lhRARj4UOGAzIHUYaJ5ti7YooA/EkJWVT+E8AJgHEACEui83LJ/yyx9+Inlj/vBAUGh0PEwXZ+cEuYZQFaHyBMAIlf7hvJX7YpdAfQP10T8/PLBsyh9u7tIvD/P0ZbFOc2RpghjF8RG9ibXaUWIBcvAErEC0eqESB97h5R6UHb5N24HKgDxu0Z8FsBY4JcLGMbOYD9IYtk9SkOrcw7mgzVDgGCK4+6IALz5D4B0Z/5BYRjY4SgSh1NlIJUDGpyckJ5ydn6mEDiTGDdgFIBzPWx549jNgd92RIgZVAEguUkkGSo5TgUMqEQCsQIbiGmjqNE7AAqhIWzJ1AJIzrf9hr7Cn9QrrcFHzAHkBwDZA0php7xn36FdYptQ/iuKGy9w6Kc4D2yw1hH2C+ZbRSMQX9BUJHNfXaWwqHL6eQikBqjOw++n0lH9HVjBKGwHwB4Hj//6bv0l/9/d/n/74x585BlIG0VpEP815qvnN0rssFXBIwhPmbdY/4lbWSC4kcECVA/NU/gcEjgNKx7+Zm4PvAAAgAElEQVSQ8ANbK2cY7TdiFr9LwGcCxxjEA/jRc4K+ANG8lAFL9GBOkkUmgEwErWUmcTxt1tzveHkOrhFUDihldzKgb4tu2ZeVdRFALcZGQHNYnelmyupL3iSBWM053/t11sW85vvmSOcFKfpoweK5ISh7qOSWFE4Aws7uH6jCsFguSOBIIEyNx2k6OUnL2QNLTL27vEhX56eZwIH+A7EB84WqQyAfomzKySRNAbicnqbh5CQdDkF6sPsbAMgzhjt7txMjg7MLcmlCK6MC8gZIHCRnyGdn4N/Iw7Q1KwWmMjBO3HDSh5VQAeEO6wvnMIhPLyJvsC+QfY/9r1Q6sgIHy+CgnJBKLaD9WCNZBsKAI5VoKjgOBg5+imQFyLwbYIW9A0gmMfArXq5IWVKO0vN11MR8LpHo6JtiIzH7egwSDcFcqGhJScvJhFjD4H+4brGkyZr7EIDu91DQuZ/xuQHAe9v8vNk5P5q5EigGUVKcYvYDOgA+C14J98U/KqDYnNEWXaXVSOCwNdq37059YjDPSCk55mDzwIkkJBidnbKMCsgbAP2jwgT635+DM8PsA/4JzwhVMPyscmpSOgDJ5wUEGfQ9FRUtcB+KGbA9nFN2LncSB57LynSQKGXl2jJhyddF2x/zvUbiAHkDfogEDoKTKtWhe7gqXNzFl3MH1tzoQmIQPhIQncCRSS6W6Z2VbFxpxRxSDCjjzjlQvN1y3cMX+hHnwCEIHC/bdHd3nxbzpRGnntMGiQpQpMKcMwLH5jmlR5jvkbaCUOBAm4ZDlJfB2n/A9X90eJSmwzH3F9gDbTAnjgbpu9/+mP6b/+6/Td99+kQCB8gbUOGAStl6uSC5laopVGeSuiTO1LB17MFIOjMCB0lakBYLBAOQMVEujGWVHjdaX6gC5gQ9+S7alhHq62C7zxeW+AO5FUQQjP+hSqXA5qAIhzH3OCn8MC6MfdtoeJQGmKtUDtpwPqMklZO85OvgR0SURhlGkoCwt0QZNKjMYT+BM8BLSvPVKv3hl8/pqymgHIA8Mp2m55cBiZ/Yr2J9oBon1PyMeIt1l8/ia09UyAlAhfdfBKENUtYp28kbHd6AvTvHBPT7GzBewdX+8Uz29+xUT+qw+JgB6Not6INenisHFzraFz7PXpMc8ufzPeOc3P8zd897CRzlvn0Ejld9VBE4pExS2tPCFerWtrCBPG7xzfm6jj/Ie+t+pogqlMJKYioOVRSyQGaS7/O9Eu8NtSus5RbnArn2ysgbUNoBoeMESjNHh2mEeJf5YCr4HUKVQ+Wo4HfLPinEXnjYKQ8S4w7CVbqCqJ1nrzu8AkFR/k2BEF/J3I7t/h3yku5lgYRyHvIwrvmWztqVLVckDhHArYwKfEH1bLhBViPx2IvjRr5aVOZtrcqdUMd+/uJf/dv0/re/75RNqfGJGh9o4VivYkqVIf5DYin1tVo2nmd7GOM+/K01w1sYTXntGwkcccLvIXC0+r41X5tzmLG/1yPh1/S13tXI6rLvHXcQbLucxbrzLO5JhN+5or7mTV9/t/CmXV62Ht99trTv+vq8ETVNIbwA5trD1wSOXXNA075NDGu1tWVbdd+37Df2g+8v4tjEn3f1ff23t/VXm7ywf3V8vV7t+sy+Oep/j9fos4dddhKvE8du17X+MQgcHpdy4QgfwxYJu2WTrbHz1/pso/WMvm7Wtlz301vnqd8b3/9kBY74QNzqtQCR7PhsixoYx7Ex7vTy9w6Q1VXq8Hu1Jmd0frHTdnVYy5HVg9TbwSYZ7I5WQbCuGoDLoEbn23n2HLzzOrYxc5lPu5PA0X3O10oEfPaQRVj6wndBtlfLY/M259DXpy1nEF/bt1C0+rp1zb5Ndd/r+66x7++tDU3fovHWvtllZ61NR5/Ntxamb1kE/L31PekoGpu1voWxMzd/JYEjZ0xZYJh9ZOiJ+qsrY+hzz4Ovr+dfOBTvUeB46+K06/n7+r1ce3cJlfx5P/hW2YO18kb0JS3f2NeefePa+ty+TVL8+68jcAg8JfAGIMYIHEuToJUKx4oyzpHAAQlvKXAokMgDbofA4YF6BYgLUKBMyxaBoyy+Oq7GEioicEh9Y7map9lqQQUOlE8BieN2vkh3i3maoV42A3dRgUNZYCihQvDK3DszYSsCh8zeiHaRqRoJHV7g09bgTFrMh1BBPgCFuBTY6/zd15ac3eJIgUa/s/FTheVsFiKd6GRb+zH0FYLs/jfPFOpuJE0xXjfKUs7ZLq1NfRthtJRzPzK6LS05Bgzz/PCSKtUe5E1+suHLyudcbva1jKs6vJCIfLDlsxDDB3htBE9T5YgEDh3eiv9ym4xB0M6cNPKFgulG5GCZgFBSBWobJHB4cMPtTu/nJUy5hIEP1La3EjgkQegNudydcsYVTPfSC1IbAbCAgLMCUACYAR5DiQBgNiALEDiOByl99+ETCRzXlxcElz9//syyKX/7t/8Pu/Dq8ip9/+lT+v7Td2k6mhh5QAFZgGeURQaBg+SIQypwiMAhn6B2CwAH4AMCB7IOBXQWAgfICAAekYUI4Ar9jWuxxMcBFDMUjKa/eXxKUODAfanMsRVgjesDuPT542UQVDoFAXGphORDhknfJ9TfniHAfpOzqZl3zSz1w0zgAECdkMVkcw/AIr4gd44g/Pn1RbqA8sanDyRxXFxfETCiqgSAGmRvog74GGVLLJjmgVID+BDUYyazZUAjqK4sRmU64lMgcIC4QVIGpOQBRnHOGkEOGZzIQh4YyWQpMIiEn8EBs/tB0tha5jsJMgOVuEAwHxnRUOYAQAryRkIJkPEkDaG0YhL7MlapnaDkDbOFlyuCqCzlAQUHkFtm8/Tll8/p808gcPwxze7u03KxYFYnShxcgLhwMqXt4DMAp6gIQIJLUbmB2UN9Y7HZpJ/vH9LPdw/pj3f36fNskW6WmzR/fEkrqj3gcyh0YuAzbeyFajOYJyAygYDBkkJGuOLctlJSIBuQXLVF4EMLBLqJkukAcIy4MTk+TvgC6I6MWYALx8eHDNweg4jzktIQ7+frICMc8d4YP2QDYy8BuzxBVjbkl8/P0/nFeS55QGCUpU0kl1//kw0bwdD+6IdkkCsAWAHcYUYxVVxEyvQdkObIYQZOQZhgiQjKp0NRJZQcoBKAyp3w60kl1gCwSn1F5A0ROBSo5XqFNhoJhyRMK3ES1zf8rGxulVVwn8yg+SGALJQPUQYwQN8PHz6m86tLEjSUpWyAFYkW8kUidxynOUhZc5Xd+PzzL+lv//b/TT//8kv6+vVGe5agxOhtR3sBIoNogmuMAS4PhyQzOZFFa6ZwMYBHkujHl8gb8GvI0EQWpoPAXkLDbc0zpPX8phBkChzI6gYJ5eLijHORZTCM+OqAq4h88hNUckDJDZI4lszSZ8kl+wLIxsxR9DHLNNkciGXEDNTNWcymxoAxIYjRyGoWyGTIuJFEncSR4+42x8r+2CATlk8xoNIBN67ZZZ9DJQso+5ifBVFuSUWCTSL8TkD1mKDg/O6OpQg+vrtK7y4uKG8+hQIHlIiOoYA0oG2gP0HGATB4CoIMSFMn03Q0GmcCR2wD98Lmj732vIRaDBiyLGmUB6MaEgB1EOps/SsEDitxZARPVy3KChym2AEw1EvGYB0ksMzyKU9pCeUNqJHMpcKBfmEJJChFmQIHlFQwL/z8CAIHAFOUhvEyGLRJknOEz2j+ueIR9Xe0HzYShp/94A/lAzQuKvviJBXtXTTOTmi2e9B+UKZE6zDWJpA2WNIGcwukAPp7W+expqM8GQifKwDVCypk3N8/8GsB8spymeevEyLQTvgYzEf8c+UV3+Nyt2SS2ASXTKkO6wzmuqsJ+Ji5cBv9Fb7wHCqIUILiFYHDCUzwp1AmA4EIpNbzc5UJ6xA4DKblPtLLsFiwHaobIJ+BrEqyGeeC/IwI6VL7UVstSO9ERFsPaKNGTFa5E81/7AG0L5TSDfZ9NYEjEzOc8EG/oTIqrsAhX1TKiAmQ9JWqe56xCoZN1VwncsXv5QwYSBnBX/v88/047sr1D0ReK9O1eUZJNFcxe6bKEPrt5vNtms+gBKe1i0pVIJuyZM86LbEPBeEQayEJnSk9bRPX9+kEGfaHUt+CT33ZpgnUqQYHJMpCvSsdH6bf/Nnv0n//L/9l+v67j+nq/JzkjbubL2nxMCOBA/sPlFgAqQFdJpLwjOVb8Ewsf3co8rLIRSBc6rxG4gMIHPOFlUHbcM3Ff14iK6pKUt0lKFT4uYZ2R7UrETjgd0QCAUlCxFwn/eG9mOsgmMAPnp+dcg+H54Cvw3u9fJPIbbIDjAlsGGsV/A98NQnftp5t8Hc7k8+Wq/R3P/+UvtzcpdlinUDgmJyeJQDP4K+QXIk9IRV9VH4K/RLVceI+yf1WBsSNRJ3PzTb//DPxvFdfp6xf+su+mOXrdkQlbO2P6/vpmv7FE49I+AbQvdoEdihR3b82MYHXF2i+osSADougA5h3qVhtBY5m/1QEDpJDFUXQSNhZqC/uEMcgnr29H+uHqdvQjakYqdDnhvlAjwN5CZWo6qJmmuKWnSvgC1Am6+xsSrU/lFE5Q7k/ELZxLjA6OQkcJHNbKSojMLmf6zyzJ3IEIDXHHQKBo45PtAYzxs5LAdauDWudMLKGE4l8f2NqNVJGVCwrzx8n0xmX1Z9BzRcRU6VUTP84xH/65lw99vmsHmNNlhDhi00c57/8V/97ev+7QuDYhRO07pWfYc9c+TVYSp/fqPGN+vfYlPisHXsO47XLDlp+rRfnCm8u9y3Jx3mlb2CL9d92+dj++b6LwGGk+5xwKjWyOiYf79t+dr3aSjrN6mpWQuWtNrvPzX7LeEebafnUzvzmebAQNvK+MBA4altqzYFd92zZ/T5somWztS+PZ/E6pt03T/vsv+9+8Z7Rh/XZams9qZ9117Pv69t9/qBvvdvl0/yaxReXdbxv7GpcL14jYnp1acN6zpT+qip8ZHVzEf+jGsdb7bHui3p/U/dJ3BPUP/f5hJZ/6M4vPdc/CoHjtdOwAxQDTYXEUTs4steCzF78e9+kahl2q8NaG6s4uVqOrJ68bWdo9ew9y5vfdQiNGyL9rtfcKFt9oecskp/FWN5G4CgLQEUgsfqgnknYdcCKAObp5cTbwNhuPXufc2o59/q1t2w6Wtd564JUO8hdn9vlZOOmreVc9y0YrQnaZ3dv6ZN9TqZ2xLv6sK/t+56pvuauxbwuoVLPs5ZddOY9NuseLHHp5KBKkPsjKHDsIm/ofv0KHG8dg7fYeL/Ndckbe8fBAs96n2dpdkun9PmqfQvsPntp2f+uuVQvZt9G4ABABBBQGZsIQm8BOu8icACsWyi4WEqo1AQOVwQwWVMHBFhf3skbUuLIh2RT4HAf7sEMgT/KUooEjtV6TvLGw7IicCBbEzWkEex/FIGDwC4P68pUd0yMlmkHc2x4GS+hI/O4iew293EgcJTszJJpo4WmhGH0u2UHaeBzMAQge66DnS9m74kkDoaMHTAw8kaIr8TxZwY0YTh7CPv+arPrsZNOe4q8Zt/m02+r836RohWi5eokIvJkn2Kkhrg+7PN3xYf7GmxPFDOD6FO8Jm+XxFEIHBZs80fLJVT+NAJHcz56sMIPlZBddolrqHAw6K6Dp+I/rr5hShyM2Tl4ImAux1Us60cBPQX1/G+qx+3lHPAqAJ1BmkxFsEDgHWUcJgBCccBbbwQuHx2mHz59lz68e8eAPgCCL1++pK9fvvA7wAaUTfn44UP6+P5DOhkO0xjZzAzwGSBlQVoAMiiFwVIQ06kyDFmqIps/AQeA/ZIAh98RgeMZgW9kEq5Q833FwCx8ghM4QCQQocUkw5+eM7CJucxsPAOTQeIQeeVAYBEBYIGwXgMY3cz2IxgMEAQy2w936eH2RuUPAPiz7MAB7evx6SUtlxsGpAYHR3k/yazw2Yxthu2/+/ghvfvuY3r/wycSOaDGATun3Lvy6dLwZJKOxiP5GNikBXIJfhhJR+C9MusdaNazP9ETQKIXpA2QXtB3VE4ikKQSBADrQBBBvyDgTmAB0twHUIw4ZlmGycnESCUIih/w8+gUqh5MJrwWXh9AMh0AMvqQoIKk+EV+QIkDqG+sSGKB7DtUmfzv68Uqze7vSd74/NPPLKGymKHczJrkH4CrCH6eIgMeZCoU9WL9E0nh4x9BNjN5kAlnq3X6CQSO+/v00/0sfV2s0u36qShwsHQHwBEBU1rPUM7FCBxDKXEoY0XzU8Cm7if1ohfJQhtYgraxLIopauD78ABZuAaAQYVjKIIG5ZNBjnpJaQSAmkoSlnWHe2xf2Ff4DoBxipIPlxdU34AKB8H64+MsG4854sTRep2nrsKglOEh6Mna9SJtSH1KIAceiP95qQqWRRFxgOA8yBsgJEBRheVQpOCBayALHlnvJG+azLu/J/swUc0yQcRVFWBXDqzxnBmC0jofKnjm2eD8nJEBKGFN8ouUc/AdagIA4kA0csBIQDAUdvRMuAee+f7hIaG8EbLWMU9vb25I7FyCaOTliSygoPk4SAfoe5YvetR8IkEHpYaKqoE/GyYw5iqAdi95A8AfKi9U+zLSkMhCWjG4tyEoWs6lkr3H8xxLlWV8kqYn03R+IdCXJBaQhVheR3YNP6X9ypaEAYK7aAeIHJTlB6EDv69V3g413UFHg1IMAXtlhzrgGrPgCWgHxbSYFe/t5/7AwVoHwi2poqvAoXlW/jlApWxxjJ3PdUFWhUxLAsoa9rdUFj3GDSps2KeCEGclIdDW5WxGJadP764DgWOcplATApCC8lUnUroBYWqC71TgmKaj8QnHl3sxO7P7s3UIHCYNXtRHTDGBQVMpbsBH68tJHApYkfxh+8yS5auSVyQekjRvpUNQ+sFUJjDvFqvHtFhtWE4kEzhAUF6IzIK5CD/gSlP47vsrElaokCXfDx/FUilROcEUVsqQuqpa2fd6uQmWLiDBC2QCqfAoKFf2zJrXrqZi+334RZRNyaobUAYZZfKG74PZDyRiSK1H/meVCRx3dw9UY8G6RlDJyqZ0zoZB/c+VSLAWoq1Yv+GnNlCxYHkoqVDhO+YT1tyoxOpkFtiv2zWKnOG+HFfze35/ESVALMI8tjUOPv7sjGseAGxldAMi9bOljgV8jYSsR44/iI5U30C5F7cpIwp5oJ4qKJZwwX6zuZj33ubX/Ezl7ctEDipzlLiVMsbNHzsB2OcZX3f1DZUfi/tO+RP/0mrK37WQ87tf231K7Vv64kK5vzv7/wKk+985n4woyHJoKIqWQZ5B2qwf082XmzS7n7Gs2HaLZzpOG9raI0tyQgniCSVF0jZtsB6CZPACZYpBGg2lvjECyWJwkIaDg3SCeXVwKAUmKNQcHqQPnz6lP/8v/pyqdtPJ2Er0zalKhj04lLyOj0DUOKLdQb0DRCWoavg+Du0aHB5bKTLYr/woyFAkcMyCAgf3l1J2IknZk9OyKmYZV4/VuI9gqb1M4NhyPjgZ1Oh2Ik+TUAXy6TZNT0TmRlkutB/+QPM77G3tfIi2Yp+Ptml9G2cVmucBCrkO0vMgpcV6nf7+51/S59u7dD9borZLGoFonFDOzEqf2r5Z0ZzXwHDM9FRplRL7JSHY6QK2F4mnRrfd1tnO59Nb4nDx8/icf6bE2EoCn+8JynVFzNViAYUWDE1cP8vVq6nQaXa9V2yeV3te9HMIey5zSgy416zu3iv8Gvuw01eetV+f30u4wxQju+SYVty21ex9scFX8Y8Q93G/JEKJnwHMd1kZTuwxlFwh5SPsp3CMgP2jNNB0PEqnJ5N0Pj1J56en6Ww8SlOsbyy5qLVDBPAjzv2o7OF7r9x3IeThr9UEjuJnY5Jc2WPyOSrCBOZQjt/UyYEeTPDOdXan4Uda6wrdhi7dYsQenYpj4MSNrMKX9049CceNQa39VOd5jERdx6n+6n/6d5nA0RdXrm20ZRvtGRfnXhsYjf1eP1LdVv97PU717/E6rfWxd841+rTdJ79egaPV9l3x/Gi37vuKyXX9ioglpZ893ui+LapM+J46JqL37SXqMYpt6oLSSkIoRLOuMkU9ni0f1LeWtOZnHRP1tWOf3fi1CnnD9zxh7xN8QdMXVgSgXfuwPrvts/c++422U2PNrXnUmretMfi14/Ata+Sueb5v3u+yy/q6fb5h1xoY+2nXXNQ86iZlR5uLa08kMrbWnnqd1rULocrnaiRw1Pbe55d3+cm3+nj3Nfv6vtX/tZ3+0xE4zPnVDxk3d1F+qJ5E30rgiJ1UO+rWJO5z/ruMLrIFu4aEQ7HV8ewQObqZtPGe+WfLxnjtRN5O4FBbGgQSk2uvF6vaKAl+ZZC7O6laC9w+Q2w5sd39qru81fnF8WxdN77Wd83WwlQ7gtpRveUZdvXXvs1S7VTqa/VtlvaNR19/vbKDnlVk3/U77Q5Z663+avVx3BRln2BAIUMDlX3mue4BA5dArrLWY38ZKvLqCXdtWPsW/7e8/rorC4mjb5z5uitvBBl1vN7yj30Lbt9moG8cW3Ohr42tORHf6wQOqacga9zCFsiY3j6SsLHdosYnAFQAqarHCwWO3QQOZASumenIEioA7Jjdi+C1MsGKAkchcChI6qBAIXBI/lZSqgzs7SRwIID0msABBY775Tx9hZQ+FTjm6W6+qAgcGyutAGDFylmEQAKywyhdzEC7ZxA6k050f86PfBr1NENX6VCG06uNW3Yeqm+d5R8NQMy8Jv5gwVw7w3Q22d+gwCHh1ZixrYbpPO5yrYFIUhJes5S59vJBVtMvEB6wPmqpj2BuuQOz9DRtk1kYVkpFk6ZvihSCi5rRYcd054RnA9hGNEhIdwkc5XlZGsVlUXsVOFS+wddz7zse7lyZo9F6jmAsQfUENRvLZHU5UapvSOjByRwoXy5hDfM9RlZAVl6On5Gw4X0rO6ZstalvAIRGcF0Z7BBOOEznkJI/GeeyDwgkvQAUWy5Z6gEKCFDXuL66Skuo1jw8pJuvN8xYhxLG9eVV+u1vfkzvr6/T1eUl5aIJWmOeAiSFdD/ApvWK4Nj7Dx9Y9gRAxYFJzXr2N6WiX5S5C4ACoKJqyDynF2QRrzdpMZ+l5XIhUOboiEQDZN0DBKZs++OTCakgc1FAN9QSSODwkhMvIHDA1wxE3gBgNAL5ANdBDWCBLwioAbSH39usFszgnt3dkFgCdg2BbYLPyMZXDW4EwPC6G+gDVDvuH0RaODhI3/3mh/TxN9+n9z9+n86vr9Lk7CQHvUlEQMBvAgIHsvkVOnYwl2U4iKArUB5Lp2QAkNlcKs2xBcEOxAzrO6pOGDmOMtPbF0prA+gCeQN2iD5DNjbAYZA0XlgyJCUE0WFMAKolbT9iPyHn6hAKBBhPKKwwG98ytTGlQQ6AMpMROEjoW0slBPMAZI3727v08x9/Sl9+/pllVKDQgbFHdvzZ9JQkDoDUeCZ6wQDy5zXXzB4B/oflOv3x7o4kjl9m83SzWqf7zXNaYIyekTWK/ntR2RIQXUAUYsBVYz4cgTCI+0gZB6SckaljeOo4A+bwlSQdwt6lvgHA5ggBWSjY4DVTEaC6xkhlLqjQkQYkcPBnAqdWNuxwwH5BqRmAtQAzQNy4fHeVTs9OWRbI7dqfnSoLJLEo61R7EDkfyQ9L7pxEAoDbpmDD8ilBZeLwQCQBz7pG+RoAvfJnWn2Ydfv8ws9BnhzXgAIAMn1nBJdQumxNABe+CQCr1gms37K/TIRQTSdarJd0sUbn4LXvISXJD/8FcpTGhs9I0AyqMgC6hryHMpFBpFJJDBCRoKwAAhmf5eDAZPPX6Q4EDgC9IKOQ2LLmPgWkL5angOqPAdCcjSRsDPlMeD/mKxXDjlHWxvoqrwEqpIA+A8hKFQ4AVTZHuY8y0IoEjrL6G3lCmevyVbKPEQgcKAMzmlBh6Oz8NJ1MTtJwCBWFY2Y8s4Y65reRBZyEhL0bS8xRdUPEDcxL7NVImDPfib0OyRlG3sjri4G1vr75WvIKaDWwm7Xhs7qkAjW+xymZ+CZT0lnqawKHxhX/SHJjgquy6NF+kFCcwEH/AsAa9sG6RgD2sPY/p81ymbaPTyRwvL+8IFkRUubsPyjfQB3q7CxdAFC9wNd5GmO+Qf0HKk+HRySFcJxMBYRUSC+fYecCqF3APjN3xQAdrGkE0+lvIolDYI+yA0VshallgIMAPDYAIqvBbkBSIYAP8sZyleYAd5cbKsrx95kU5jAvoRiA+QgyF1WwrMQO273dcn5QxcXUgmBHUBKQ6oL5ciup4pneOgNh+hpRAX4VPoHlXEQMkw8QgUPBuaK6kclAoXwZ5hXWleFY5Wuk6DQk2TBBAYpjX7LpSdjGfTeP7AeQNlBCBeUvZrM5f3dyo9+PPtFIjJhXfA6a2wEJnpjTUOHC71Dmw9yF73Z1Ge7dSCC0f7b3pCqhAbFS2MACYmNoZHDtrQGgiwwI0hXWtVNT4IAKB8gbKIdElTSWYCrXpcYe1nXYvqnOgHwGP4UzlsstSS3QSlUZmcNL2kiu3uqfW6kbzY+y/3cChZcP07mrxMgywQPKUZT6x5edzagiCIDfy6qITCZCkJUbyKWQCuGF6zqIbVbiw9UX/LuPXx2bq8+/u+IEHiCOqgxbDBNdi2zh0VRssMcFgWMJlYcDEFantDXYxwPWOfgdKm+onNoTv5tazQGUtQYkcYxZQuU4TdBXILy6AtXhQbq4ukq/+fEHjj/2ASAwwC+AOE3yxjH2BsrGh9/AOoXSUCBo8XzCflUZFXQcxhEqWNwzugLHw5x2jHa7AoefUXjesnME5wX2ja5WFVXosA+OBA7sjY8OM0FJSi+al/jC/Ifxj4ejhPIRVIMj2WrD/TjWZO51bazxAwiF6Bu4VaxhIHD4+XaLPQP8+GCQlo+P6acvX9Lnm7t0cz9nOTxcLw2OuHdn4gXseWDgejjL+ZTl+IcvZ0qjX2tCa/8AACAASURBVDx5Qsd9u1aGtEvssxMfs7OqOBVdVVzfv/QfZHUfP3d7jE3KniXG242POoFDjLiylr4+L/+jEjhMfc73hkpKMeWxBoHDSSfez74+8tms5Li6+vVz2M4/E9rqeHH25T0d/db4ciemEkL74i5UasFGaPDyfniu7F9xfiXJXz4PZ+Lx8ChNhsdU4ICq4AXIHJNJPnuT7GEEDpx1KH6IfbMrn/Hcrt+1OqgHY7s4t60PnEzYxUBMccne4zbr3RYV5GJXsl+MvRlHh/3uVeQsJprnbVAndgIHx95DY04gs7ixVHNeZ2br/a/JEIwBBFUUnzv5/c42deDZsqb+6l//O5ZQiddtxVG74/1aDefXEjh2xWxbMd5WO3etc634cR8m0Zourb6uiRKtz5X7FgWOvnFr30NXbfV7vx8tBI6u3ZVEShGfpZYZyRvehlZ/xfb537vEDZEd/WxLyd6YUBfKi/TF8/etCbvGPf6tb2xf9THXM1fg0PnJFThyLCE06i3j0LLXvjHfbTPlr521tRIWiPhK7Rc6vrvR//Xfd/W//22Xndafb7W7buOuPuizk9ba9ZZ5te9ecb60nre89proV68pMbmjnifxvV2/9TrpOSpv+M+75tWuvnm1HtgDxXlf22/f77Evd/W93/P/FwQONz42KoIOoazItxI4WpOsNQi18dUHt3pidBbFDOiUzbRLHWlTE0kUpaxKdIS183QHx4ymWDcu3Cu4IP1Y1QErYI/Vkc0HWa+lVTZkTYMJAHnfJuBbnMA+x9DnfN4yXm8x+F0OdNdEqu/f6ou3Ot5di/cum2st8K0ForXAvaX/9j3TWxbDvgXFgWBygRobY7927eAd0Kh9gcKqDryWzAF+nvKsdugIpCl3yp3NR4EiXz3erg3rroW0fpb9i7aB5HaIrMehYxNO3qgOHbt84r7n2GUvrb+9ZYMQ/bg/P4Kj1x8+2oFYgQBy73sIHCBxMABtJVS4IQZAuHlK3RIqFYEDwUVkgBuApEDni+qDGmEgBwz/RAKHJFNF4FiyhAqyMlVCRQQOL6EiAscDS6hAYtoUOF6KAofXw6adIrhleuglU8sOmjlLw4LBXCst0xAfDtwYBb9NHSOyxi1kofOm5TAYhuFAoYQkwpExEChK1dNCmaCQc3h7ZzNDmcvu8dOTLTRnM/5saX/WCx2Ch5M37MBVJlp7ijk/yINSgQDlpIRI4HgdxKnbG+khrzOY6rWYz69FufBCQlBCRBn4Ki+pYkQHI3JQISv/3YC1ENRWCRwHO0Ld3hhBs04W2KoyRACNUa+HJA6TTqcsOckbXQIHD6D2N5VgUUZuZhQxGyvne+ayKaiXfXQE8EbANIA3goCQKEdWOngBUIB4FIkJyhiYn5fn5+nd9VW6vr5KZ6fTdHdzk25uvqabL18JsF+cnqbvPnxMP/7wIzOKAEZINmSrOuhpkJbzuQhcLy8Exz58+qiSA4dHArvRYivJxAA2v+xgyey4FwICTuB4uL9Li8Xc1DOOSQpBpj2eXGSRx3Q0QAD8iLW5AVaRwGE1xAH6YA+nDPLDdATAxGTaAcJGAgfGE0F4lmxZzNNy9pAWDw8kdABwAxADUEylJCCxDd8GuznKwe3Zw4yZwQhso09++N2P6dOPP6R3P3xK04szEjXw+dUS2YRWMmAyToejIUFI/CPgdCCghONOoAyy6RtlNgOoNVYZY9D0O9D0fiaJg8DtBmCzAtQI/GMurJ9MhWG95nUPB4cE0CSpPybABLcHkgYACih2oLwL+gskAlwL8PwxFENOJgLoCbJbMSeQHzaPLN3gQKtnzLPcC7JZAbjd3qVffvo5ff3lc7r9+oUkHIwhiBsX01OV4UFWMoEx21rbfFY2pQf9UCN9ne5Xq/TH29tcPuVutUmz521aPm3TmuQXlS0CMIIa9VjzHF1kKZTjQyqNgORmvDISLAiywCYpFSxf8mIAJ9oLsgaIGbBpkjgMDIEN8l7HxySCQOnmGNl2WyilSIEDwAaAQmbxbV84bzC3AZycXZylq3fXaXp6ksYor0OyAEhC+qcjiAU/KREvu4H9sp9BSLDSJl7SQIQOgHzmvy2jWuAuCABGwiLBoigeYB4hExmlUfCF7H4SOABqoYzFakW5efQb3uuZ/7ANlCAQOCpfCzsE+QKdTeAHewtrN14nCCpoLZMLcR2dxUxpB6QbvJflHkxNET4biinwQVBpUSSc5AuSaAggqX1oNwAxkE4Ehi8FlptyhoPP6EMSU56e6FM8Uxf3IakJmcamwGHDwTmFMYCNgmwFoJnkJRLqBMpRMceUDkrRM2VJRwIE/SVUkkYoAQMCx1hqESh1BHIKCRwAvqSmBNvD/MKeTWuLpEkxt6iMYP4jEjgwV7MqiNkVl0hXcrJyL9yzx3UyKzXovvDHsHf4X5EGtR46GTUTQmSkgbbiAJkmuUBlldQrma86bbAEwjNKRImEAnAThAapvT0jp16qQOOxKcWs0xZy/2mbvnt3na7Pz9MYJSyGQ1Ogwjp4kM4uL9Ll9XU6uxKJg2Q6kDeOhiSEMMHdAHr2g9xAJpuS0OEEMyebAShneSuQn7sKHCRucH6C1OEqHB7Y8nJqUu8QZ0JrI+wJqhMkLlD55lHlo/D7YpkeZrM0e5inh9nc1GRQNgxrnnzH0eFxDmZTgQN+nQQKfaFsA4H5I9/r2Phl8rp8IxJiPPOeqj5U9jEVHj6Xnkl94sCj+xxcH3NHoC6JgSBtgMABQgmJlSBwoFSXEUWgdmBlQmjTnFtPnJuwARA37u9mfH6Um8Df0PeyWRERMGiY4/lsZz4O6y3aqTJNmuP4nURJI6G47boih++bnYDjyUPyUwUExt7N7QX9irmBuQryENTI/EsELJHUBOBayV4DE9F8ltiD0gHLBqHcHNSzVLLOsihsn+v7KCNs2Dg4gYMqFCCDBMKfrxvcy9qeNivx2DleZfe0H/F1TQpv2A/pXCfisF7LSj1BDYfrgRGLPQYA4piDlU4i9DXU31PicN3MvXi+KUeReEYoZVacaAD7oZoOxtmU7h4xj5ardHcrEhBKEkGRZTiaGIFxm5ZQ/Nms0wJrH/wrSJdGFhNGuCXZdDjA2n5I5Q3txcwHbF+oKgMCx/c/fEdAF3uCI+zNPRsfSmcon3J8SDvBmIGkxnV2PmeZECdwgMShcnuJCiFYd/A3KnagHAsUWri2mrqVnWWUuyHbUOk8JwpKWY6l+tBHRuDA/MFcQF9TEcniR1SqAlHYz/hG1INtgLwxHY9V7u9pk8mOsrkt1wqMEq8LAsdgS3+APWj+h/0qVLNAvHx6Sl/u7vn1+fYhrUEQpZIP5utxIXDYGZdrK5WikAiiuK+vHaW0U1H94kOFuJj8Vv/ZE3/XWuVqh12bq+OLfXFbn3eyY1tOGggxrudHSl0LSoKudBjOttZ5fffrb0e3/WUQ4k9KtiDx3jegFo9w9oCX0fA32PFf/snjgh4N8c9mBY5yrxKKsLhclW3fbp/d1Z3zrjdVoKuPA75n1YiwQ5Ef8n1mDtIY6FzWKK7nWyhwWIlSzCHM58MDqu2ghMrV6Sm/kCgxxt4f/pDEr0OSZ7VtNVUc7rGkgicCh5FJ7HtN1mj5cfehOS5bU2VCjCaPq80H2p2NdTRLfiScyTT+hmPk/Y8pK4U2l7WxKFRJ2bD7pbCyq31JoTLGUPsIHJ01INuBWv6X//rfU4HD5238Hk2l01+BWKC+2T9P+mLr+3xAtEFvT32tvmvX2MIuTKJvWrSvbcax57F5Pydj7SDe7MMdnOhT+8/Xbd5N4OiUY/Ayh2Zj9VjX/U6f7uSfoNgW7YLnEr6nq+Ifr9U3JrvcUgsnqF/z3zsYSrDL/H5tJC3BsJA26vIpcUx22U3fmGhtahOtvsVPx+t38JYd5K7Y3uj7Wq+35lerfa152jd36zHu8yn15+v2tdq279p1H72lr6PN7JqLxf90rxrb7YSNSOLozpGu0+j6+NcKHBljsYTZei61bLN+5ngeaM2lzvqwYw+wyxe35qPf9z87gaNe3FoqHA5U7mJFxcnU93PLQFsD0lpwm5NMERWBktEBm5OtiRQywELkiPeOxqbn1IGntKVbdkELmMFPgcDhwSg37Gj0ygrrypy1nJiu22Vmx0WmNrZ9i98+x9DaPLzV+fVtPGrH1ufQWrZST7o+R7Vr8as/0+qjvonpbW/ZXO1U+pzMW2z9rc5/17Ps65tdJVTqRcWfN9o/AUiTC3SZ12if+RoOcjoQWqlvdO3Jg7mvd4lvHdNdm4tWn9TjoXzj7iGhz2bVB92aemhnnz98y0Lbtxnre731TH0bj/g6AqVXHz7qWV2GU7nWVNx4yQocKBeg10TggFSvwOdn1AbePOUauwrcisCB4CLkrJF5DuDC633Td+LwjwzFeECNChxWPkXBOwXvvYzKLgWOQuDYpBUJHAjqL6yEitQ3vjw8pNv5It0h0AuZZdYI36SnZ4DXBmAY/olsetqnlVOAfRc2dwmsMiZhGVwWUymS4JHAYVfLKhvIErL9Lm6lcIBnBNq7LNPbSRWReCHbdYnzEupgmyvyIMc+3ysEpVz1I3zvSIV4sK86yPDe+J/nlzJfdX4vv3dsEQoclvWZDxS+SXOktDr0FfsuiiGcC5Xhexvixi2vQfbDKx/C7BFnzitjW7LeVu/Sgn8s9xDX6KiykRVLCsFDWdO6aetQhMAO2+nkDQD/ORvOSqaAu+AlVFyhI3yX0ov5KZdfN9+lQGypR87sfmTUEozRmAEEBDhC+W+UVVgu0vNmzTJJkHydjIbpw/t36dPHD+lkKon5L7/8zNIpD3d3aXQ0TL/9/geWV/nu48eEbP3jAwSNAaI9pslozCDU/d0dwQUEZS+uLikbDSAb3TNEYByZtSAgQJ0Hma0gdnk5Kkr6g1iQWMIEaj63t1+p/uGlEgD0SM5ZZUjge5DxOD4eqVQIyr6QwCHADxm8zI52kBeACcAjqA2AwMFMb0mXo40A5UFAWKEMynKRNsuFCBxPInAgWIGA/3rzlJ4oQgVAwEEt1CyXlDuuhaD0j7//HQkcV58+pNF0wgxxAFIAH9FeSEwfT0YEHwkygVAQwBL4XQCzlE1frXPmozK+EcxVRjtIG0AboXKC/gVwy/xWs1dkKi5BrHgEue5ZNdUPUZ4BAPHYyC+SzX4ebJnVjrZOADYY4QVBWmSkD6GCMj2xoKKB6TBPlG1AcH9lpVNMgQBlDAAuYI1AluvdzW36/Msv6fbrV9oWXB7s6WKKmtFnzMgUIagEyTF/mFVsJU48ixjlU+6Xq/T3X2+owvFltkj368e02Ka0egaBQ1mn4LugVAQDpVREMClqzg/5NqiPKLtMJSXwdZBVYbTrebH3kzSE0jXbQOBguQ4roWKlUkYENY45V+B5MNdYQoUkDpVRwVgicx5rJkgdp+en6erdVZqcjDlvY1Yy/B5BSV9/HJAxkN0z4j0Dm+BFrncre/C1FSAQQU4D7zyAzaXDPkNSBkkcIC1hnZVqBYBjEDkAFEmBIBFIB8kD88kJHFjPuQzhPkY0gM+lSsUjMncVsPbzkYPjUnjD2nggAPMZoCrK82AuD9KAEhauHiXQH3YM8IbPDhB9u6UKB+YhbXeb2HaUfQEIjr1AIXBIOUN1vQXw4W9oI4lbRgqB78F4sIQJM4Hl+EESUkaxSh5QMYcEDinxAMB1MpmTVfgEtrYJ/CwgKksRwHZI3tAzAHg/gVIByVbD/DrsCHsnArsg5hmBg3sXEgmk3kPgDSVUUA6AChyPGZjhXLPNjIi9OktzauSzqmfLlaw5J3CQDABfRoBexCQQuwzGNxwnllPw/Y7tYyjl7dCZSYBZgBCvuioK9phQenMFDqo3wS4GW6pmQF4fvhXA5+F2m0aHB1TguD4/I1CC+TgZwv+rtM7l1WW6/vAhnV5epJOLc64NByDmwG5he2aDPLPjPxqzq1Fo7+MxTPSX1nkRi1mmz1VRTH1F657WPnwHkUx7GGy5VSZLJTBAKnIww0oVrF2BY50WKCPy+EQSFb4eHmb8giKFyqiIwEHCxOExx8UVOJy4gf3AeCwSEIid8LlUVjgKBBw5A4uBCMhHf3PtNSUUJ3DANxsH0baehQxG0BU+08hPmJckBlJ1Y2xEwTHXQy/3JZ7MS1pbCSAncMCesYfHOEN15OEepEmQV2acA1DW8H2yAwOae04siWwllGQS8ZP7iu02rVZLzheSZfFWIyZgPgqLBAlV11OBH/lVjqGRIzxOg/c6gQPEK6roTE+pJMZSPlgL4DMMxfWzpFRZBFaohMqz7QFQTk7nq7wPz4HuUprHM8MNBrU1QL5cRL5wPhCyn0kv2H/kcjo8i3UJHK76A1vJBA4jM4ucb8qK/FlgusphieCRQUr4fs82N0KhrwUx9hKz9Py8zVIY9s/7Ia8h9nqOV5pCE/fQNn4gdKIfSAbCPvPunio2KKeC9R8qF1ofD9P68TGtUFIPxKnNhmQKEIxAyvC9A9Z37m9J4DhIT1ByWsMXq50g/qE02rt311S5gx8aDY/SeOQKZgBvt9wPYN3HzF+idAtISiBwYJ3g3JRyHPYJsLn1CmV/VB4QfhEEYiq0BAKH9oBOEFK8Av+4H7L1DCOZCRzYp+CsgOeA+pwpZ3g/w/fiy4lOAlVRimtAFQ6Uv4M9YZ8r0klRyQJBFdehAhyIJEkEDpDI3H8OQFY1Asfm+SXdzefp6/0s/XJ7R8IuiNMYH/QFVYtymSDsDTRf1SbZnZ8RncgDP+Wk13is5PscVK5sy7x+VoNzp8+zor/XwO/aLlvxme592wSOcs7WPXQdT4QpV/Bkqvr8WT9b/F0/d2MIr//uT03ZqULg4EdDuTRiuPGEbmkFeWHU38t+J8T9gh8qLXJQcJugmBOTO3bFU2PMbFdfqPkW6+ngBYrruBKRj1suxe5qEk5MMJKDynsVAgd356bKBwIpztan4zH3ICCSnmIfB+ItFOPgK13Fz3xoLqUSY6jWLm+7J6a6clPu2x6147pv8lhb8pGbg5ctc2WV2PuaHzYaPty6sfMY81wzrQLb3+rvmqtG4PC9UiaIaq+TY1YBvC0kDvg5lVeOcR9ybMN8dT/iNvCX/+YfgMDhNt+eJGF+6g1xzu+b/7Ut9n1+33Vqu25dt9X8dlu7OFf9uW4M0P1IP6C/q+1um/XcjjZbPt9P4PB9gpM4POEpxgE77Q6qDfH5YnuiuoD6VwE1J5j3+ZIdZtL5U2xPHa/s+z32S/PzmcBhRN6siOdqnf5dfjbaSctm6j7bZUO77L7vOn194HM8fq/Hydv/Lc/wlnn0LePXut4+e/frt9az1mv7bCP6jFY/t+dSO16ta3V7IM4J/FyTOPrmsLfbsUQfy5pLEH/fZZO1fbb65S022Fr/W7YV+zXeq7ZNEjhiw/cZUKsBtdG8NqKiEaYBcjZx+dkbzA61eqKxcyNbpvVwfROp9fquZ+wz2Hpx0zX8mBrl7DzzGQHbQpiI5I3aOdfPE+WGyoahLGxdx1OoqWXjV4KMNYFDmWglEBbHPo9bIIb45l3EEL6743xr23mrY2j3Z//EfsuY1desx7K+xrc439b9+yZsy4n2LSJ9k9OfpTumrxe9fc+wbz7H+ejv3bfQtMa4vk++RqOESrx+y8FrrntQSPWrCCL6Nj4QjDoOvgF4xusXW/3TCRwdu89nSgvsV53R7q/yPGWOv5aQ4t96CBy1M6/9SNMP+5HDgPSWP29tpvbZf7SdeN8ugQPeQ8ETEjhQsuAZtX9RjgCqFG0CxxMIHI+q7+7kjUzggLLFwmqtry1wbXLtqnWM+9nh2LLhcwkVq/desq/eTuCQDLIIHGsocKznabZcpIflIn1+eEhfABgu5ul2NiOJA9mK60fIpiMDyBQ4TNUbBI5yFPESKZbJSnUAA2wVWdbKw6htXoJ8KcoHURIEAv2gVBzVSHktW441b25S/fijiWqIxOE2XVMZ7DrhHgVjKIEQ3UyHbSddOHmkyKCaX7O099qncQ47Ad0DH3qI0hfx8NpD4FCfBULCK6POYYJX5bvqOezz0jqzc6VX87lD4HD1DAU3mekCwDb6rkzwCIRLI6j5/QhuvZXAwXIYUFQwModlAUppg5wpggZU5DDyBmXWDZDzrDnux4xcSsKDkTeYTQsgBiQFI3CQrzJIBOSfoDgDYAiqG0+P6QCSrymxTu/l+RkJHB/fv6cSAebVLz//lO5vb0jcujw7T//iz/5Z+vjuPUF2ZE8CcEJJDASOTyE7f3BAUB7tu7wEMPY+ffj4ga/jOcZHx1RAALmApZkAjm9fGLQGeAjgCrgsSBQsybRYpJuvX9JsPhPRAF+TCQPZAI3hh1aLJckj0/GJsu6slIDKKhhQAXASwTD0CYgnwyGD7wzAewkVTuYXqi08IlA/n4ngAkDUJPABXmFsABqt1o9UqVABE7QHvlH1wNEugD0np9P029//Wfr4w/fp9N1FOoLKBmS4Aaau1wJlT07SweiYoBWyY2H5OdMVoBuuiyxnSHgvV8oMpi8ywjJiq3jPZs0A6xFyzgHSIAPUg2vw8sjoBHCLz7KcDkp7qC8ApCnbS8EJBMzWT4/s58l0ShIBguwA4QFegMAxnKIOuQU8SSJJLMkAwHq9WEqFBZnTa4HGi9ksLQAy3j9QgePL58/p4faOyhN43unkhAovsC2CWhjLrDIiIFXKEsoilgsZpNlqle7my/R3X7+mn3Dd+TI9QGJ/O0hrkHyY5QnwCKVT1Hek7AiDsdgjAGBLJOJ8FtkCNgndiyPfc+NFqj8oG3mYDtJwCyKHbBYgjf+NYBVISwCMQS6C/fHjJjVv5A08K6wI4BHsAnP55PQknV9epNEEIKcy6NH/DrY4UUlOV2sR/RdtH2UGQMgUUCMgz9YByyb0s4MTHaCCgwA9SClFkFkLBj5KmwUhAVngIAFAXQLEAKuBjXHxbPwV5gzb5GWpAIqKwIF2i8RxpEx62BjB0eMcEIDPVrvxDCB/YkpKgYAADHyGyaQLUB1wL4JbkIg0lAoHyTboF5DYoE5BEojILCCZoPQOlcSQScwAl/Y1mL9QDoENcK7Rvyq7nv1q2cbYT6EUBf0H1IDgIyihrXOdA664HrKbpaCicfB1xigBIowGtQsE5zXmqKU+JlFjMpZqAnwG/fuhyB2TyZg/wx5J8iKBw9RKnIQDm2A5FZBKVH4B2eF434B7F5HoaEf2XWnBVs7By2o4EOhR9lCegmSAkdRiSAaAogMUbJzhaiuzn4NjiQaXj/dAvTi/6isG/Z3A8fREIhj8iftZlqWBH0YbMUeGQwKed/f3aXxwkE6Gx+nD9VW6OjuVrLkpIbAs0fA4Xb9/nz5++pTGZ2dpfKrSKYdG4IBtSmlL+wKefaxPPVPdd195f4b2UjHh0UgAT1RQYhk5l3YGQYMlnGwdN3K8yg5K7h9rodgz2pPlMiq00TX93gNLqYDAsUr3Dw9G4EApkaWVNThIw2MotIgQZ1iJQMADqHKJvAEbkgqHFFRcuYvgpJ/5bDycwLFcqowNyIokBhEwLvEO7dNcH8whFpElSH6ydedoOOK6mFWxSOBQ6SUn1mNN2Vh5E5ZRIZnsSUSyxTLNZgsqj+AL70N75BZFeMWzwj4xZug7n4Mi6apMmHwEfKf8J8F+uwZsMKoHch9sc4UAvtkp16ZHK3Fn0vZ4L9V0jo+pWAbSBggcIHIAyBehAaQvrU3e5gxCmHobbIdlINDPlRJkjsmRJKRSKrWOANVGSIB0KW3fG4l0AnsT+UL+2JU0SKgwBRr4QVfg8FIqMlHSWDPZi74MZLSswCGbok+D/zfSYD4PBtAxbuDLWlAAh9g/MeYQ42s6krhCop3RXJHPvpNchz0S9gnrTfr85SvPhtwCvoAwhn3pEW2TqlNYK+B/8IW1CDZB4o/2FlT2wf6UJQUP0hbqRiiJBns+GJAAifMu7J4KCtttOsM6f4YSafL1iK+4Wh6Ix5xfRjQk4Z+2CgKH1Gvgl+APYXd4XuzDHx4eijqGq7lkv43pXJJVagIHLNnJHVDIERlS9qzECp1BoTCHL1+TtR7B1yf2A9T5sHCTwAHfeYhyRVo7uT5jbTWfiGuDTIfPeWIbiMMshYUyRy8vJG3cPMzSTze36Z4qmo/pAHvX0dh1RLmXeDIQXeMPWxYJ0uMKbk+a40bWDFnXnTiOn5ctZB5VB3S+LuCXeb1iumHf/epoay90z6ZOrnkdD5Yd+1UiqlKATHNUik9UyMvuGOJbCBx2b9bD6iZV5GfbR+DwvgyKDBlyD7EU7T9KbLUEY0o8oNWfrTiFj3X9/laczf2FN5M2SxIv/Cn2ZiINSIXNQWqLx9h+D/MVfjevengWk9WECt/JcJiuLy7Su4sLnnOgyDGCSiZ9IUj7IHPgdxGhIqmZ886iSB2fx+STXFglz0+WQTP1mfj++Jy5X1w91hN0PJZjYaYcQXIFxLD3cxIP+7SKiXFPm2NWsm8vl+KKZb5G0xY8aJXnB14SMZxzxYhVnoxbx6792WJ8yH3dX/ybf7dXgWNX/D5fs0NSem2J34JDxE/HNnfaH2OMwW/0+ZSOHVfkhHbsW1dqt3s3gaNrSyWO37pWxFb65m+ND9TjWa7b9Xu+zjtA7Psm7q+rEip+79ZYt/4W8cHcPs5Fy4qKvqpBCts1TvX9+sahhUnEvmraixFyVT5Fqr0dLCcknda2V/vH2me07Kg1vn3rzr7rx2v5z5nUHOZAq919vj0+w+718C0jVt7T6vv6Cq37tfqgzx/463Uf9/3eN17RZlpztDxLTBDtPmtcS/BzB9OuCJFuz90xfL2P93U6fv/WsW3ZTJ8v3rf+t8ahvn7r90zgaC6ylVX0OfyW+XUNyA6lcRH2hTOWV/AJbgfFFgM+bnbr++5bDHctJvsMtvmMmRcaN7jsSQsxu9y5Z3rpe+2goxMt1r5m9wAAIABJREFUBtVV4LA8vFfN8DhVi7nkWWbZ6C3Td9dCUvrBE34KO1V/+4cjcNSLR3m4ItH3LWO2azFqjd8ue3nLfPiWjdOuuRNtul44/R4tB1AvqPscdHCL+cfmPK2NaYcf6Ft6dN0C5HqOW72w1OOr5y9SrK6+0SVwRBp2OXx63fHo5FvjqHt2Ae6++d+2UQcmBCT5tHAYvn6mtg2/JnC0Fkf2xxsIHLUPeb25cRKdNdc2hH129a32H/svjrFKqHzKOY4iVCiDjAoBUOB4gSIFSA0IYCJLXpLcBASeFJwECKCa166+saIiB4JHAF0hrQqAAOVWlH3o9cEBEshGGMCLUruW/Sa1DQVVFfwDIIYMJYGLynbBARpKClsG0Z6eReBAlt5qs0hrKHAs5/wCeQMqHLdzkTduZ5B9X6iECpVFIEMs0p/i1ApElknpMrwmDe3AlAaZb8vTS4iRphoz8+3ncJDKs8UIeIVAEVMISmDID8ivCRwWEPdDdvQTeC0T/4wQ4g9UHdKtGZkQ6EqIskUjNkT5Tlff8PYbuKB5JxaMB7f43fo0+1VX8PGsm9iHsdRJTWwJzi2Oj/rYMuzLktgJeHXmnz2XqxK4coaTMHxPgICjlDkE3rjsMvsljieVOiyr2JKGZUPdfwpEiOhDYMAIGrAXAqz83XhTzDIXCMRMav7NpNZtOEuddAF/nj0L8gYl7LN6iOwK47p6XLHUEAz9cPuShmmbRgBxjg7TJUqdvLtK18hGvrxM88UsPcwf0s3Xr2m1XKTJaJLeX1+nP/vNb6WQAIlz+ASo8UB1Z/WoAGxK6f7unvMVpVPevX+XLq+vROB4eubnQOBQVjjKfCBr6YWBK/bZVgoc6Mr1fE5w/+72Ji0XizSeTEQkQNY7MgOfnxm8RpAb7UPWH/0DsvtM2pkHWLNJAscAFk1xYoCANIFeUyWgD5CCxONK5BFI8BN8M2AEBBpkbiLjGdLVEFQRD2kggPvxiSQJAKkgmpxdnqff/fPfpw/ff0qj0xMCU09QBgCZ5umZADAJHJCVNuUANIclMyirK0CeqkZrESGorIGsyFDqAMFwgFkAeQ5Y5F1Bel9T6JJeXpi1/Iw+phqCMq6Po5KAsbMImCJwf3hgoDgIL0fKjEaG6clJGp5MuHrgH9qJe6Ikw2YJUs2C/Yi+Q7Y/suYfbm+pzoIMUXy/+fIlzR/mfK7RcJTOGNScMrCpkh4HmcBBV0IA6zk9kZAAEgenUbpfLEng+MPXm/Tz3X26gcrH5imt0yDBu+M9XEMOj2hz6D9XgwKZwvP+6UtoClp/qEYAwAHkDKpEWImlY2SUItP2mGoyI8imI/sWwdegqoHa1gjM8j3MsgZQZ9LXkFcmwUrAO4JND/f3BKXxbOOTSbq4vEjjkzEVJMpaKfKDAFZzOH7KsTXTj0Ila82CozljUgFoEWKeSOySEsBzOgLRxZUGnOxhNa+9PAqAWhAgUMZG6gSJQBhVaUjsVPkk9LudUGxZNEKHkeR4fxIeVFbBVR58n8mMeQaetiKl8J4CWF2SW7LuA845vB9kJJalMSUe+mrbT+izAjZx3xUAYBBRIHNvgLnKw6ysnIJIQ1xpqd4BwolIJXiNyjks8yMpXbwG/wOAk4SO5yf6AfhHzhEqc2hecv9j/Sx5bNs7U1JfpWQI6g2PSU5zBQ4Q2Ah8U37/kH8H8O6+giCWK1JY1pUIX17SQwQBfEkVzdYqxkRdYUz7XCdvoL0qj6DR9HOBf+d+DmQmKIKMQTCRWsh4hBIzKFdk5w/fnpvaS8wy9f063qk9nZNtUJIHYL3IEHg2lDzg/nONPRzk/UWIORqi7AbK5xyQwHF/f58mINFBWerqKl0CKB0csHTBZCzVodFknN59+Jg+fv9dGp2e0q8BlMUXSVxGaNPUsXljBA4vd6WdmBZZrWGmmEAfr/IpUCZyAofK6GhMVIZDf0N/cmxgj1SbQeZ7IXCoJAH2uiobNlstSeKYIUN/sUh3IMbdS4FjPpc6Ds5WJOodj6hw5OATwdP0QnIY1Y5GKitzMoW6C9YElJcRkJRJPG6jA2Xlg8AB8ga+ODZUhNB+naQE2LsRwFTCA3sdlKsCWA2yiL5AlsHYYc5ijcE6LSKheWbYw6NKhlBVx1RysBbANpbYAyysH0CsxHoDEpmT15A57gSO7ZaKBehWqoxYCTCQN/AeV3nxPQO3bGx3UXvQHlHrhu+fMeYkGnHPpnJMIj0oyEnFnuOhCBxWQgVqHFj35AdEwqQtYGTsGZU8YYB7CMbXcQoP0LsqCPeHrippjdTvTugLSpKYc/CNKMni5cFQColrpp3TAIabghKUXLhvQMkq+DqrHymwTn6ifHmczcgcfuaj/1PmOX1fAKjruKKUQuyMHoFsPwIZuSTv3YNynh/Q3O96TA99yr0E1UgSS6R8/vxFBA5TXwKJg+SM4TFJP1B6Axl08/zM865KzMluOb4ghvHrkH5ncnysrPvLS/YXfNJyDUUnJA/ofH1KAscpFTfGIxCsZKvHwyOuN1CCoX2DdGSkgKMjrHEi3sJuNxsjg9G211Ty4jq8BpFSJB2ugTz76KzkJA30vqt7+Ti48g/2ySRIcpvhe2TZvpR+7nNJPxCySCoFiXI4TGfTKdcM+j4Ngsr2oE+NZE1/aGNPAgfKVtlZyhac9EI1vS3Vhm5n8/TzzU26fcD5fsUSV4dDqfHh+TZPKOliJQaxD7YSFCyrZvEGj6WwXCrnWAQUKmVVy8djPkUnP8MTD3wbUsB17YaztGZ1Cow6ElpHM7GW+3XfLRWf7+3tXsgJBCUZ07pYh5HqHF3uGk+lHgXUOd/nyasGd87dpgjUelMOJNilvB8Yh7CYSg7PmYynX8e2Bzm+ap/NvhWZAiEeUN8+nnMiwBTjt/EzfQCO723wnbbDtYuBHBLAPf5UeApeUlbxAZ3JjfBq4RAueNhXW5mUy9NTnrVB5ACJYwLVMuzlcebjWdwJHNYGxrw0d236l3LwtreVAqP50BDfoWd1VSQ70/j52DyBkS507SLgKvtjr7tpWAd2SYGeLVfsJ/a5RZCKAoclSWltdRTF1za/oZ8oTXUck89iWZ04tqm1qYlBCcaidzn2ZoP1F//zv0/v/+yfd1Q7+my9juV35uCvIHC8jv9Ws3kP0aL1+RjXbdm2t/lt8e9/OgLHTv/S0w85hpFjnBVxrTqTxHJptQKH338X7hZ9SJPAQXszfZnKHt6O+5SeiGMUxzWOe2u8W/fKnwkEjrw3dAW6SkE89klf+3dhZtFv7rP1OJf6rllfo94P1n3RN1/z9X3xbhhf3zzqzPkdRtvCzHbZeP23Nh4VCIzhA339Evt/ly/Y90zdsbe9SLDves54v7dEEPLS3imBo7OHr5H1GaYe59pWWuMc7+P9sM9f9q3/fWNRP0u8T2zz4Obmy3bfROkbhLfcvH7YMtjVRtAdYgArI4HD2VB+GKoNaF8HxYHoM/Z9g/D6c8WpdyYlFnqv+ZwZQ4W8EUkcsW/LwLw2Om1JIyiu1liiin4O7GzPzMkLgwVaBRIVpYC+fsnPY5th3aBsvPtspmUT32InsY+7z9PvoloLUOyPfRuPvkn6Le3uWwRrh9CaSy2nUjuGln33jeO+djvBqHvoKra1a4HZ55C7871rs7s2BHG8itpOKZ/SIXCEnX7uA59nXkqlBjyD+Wjz/esIHMUmK5C6Yvnv96ltAofbQu6PitRW+799Cyz/rggve8DXRldocEm2eqF8yzi3xjO2H9cAgePdh+9C7wMs1aETObbIeE0kbyBLX2QOBmCQLcjAMsBNgJQCU5DptoLihZdQIegp8NIJHABeKENsUqnCVy0D2WR1PTsmy4qH7APP1mX2jwd36NNF4GC9amTnPoFQAgBJZVRmy1m6X8wou4qvm/k83c7n6WG+TLPFkqUEnh7XJKhAtlaZhgpueQKqjzvnAMfe63K6jHbpSpYvYcKq1R004Alj4OoOPugZrMlKGJF0qLlfNp9Sd9A/Hcj1k1LCO7VIvTmQXM78kq6t+WeyjZkhdu5nkTzNzar+qhM2LJqAz3mgQNkpkdhSapv6xi1u4EJpW7Y896/HDYJSSFxxPNCYZy2j7CUo0CGQBGKLxXs7BIxI4GDWjZdQsaAggyNO4PAlt8oWZN/hbwVPzUCOZnsMQFuwBXGhXNpBJA2QNqjCQdKG5PjzzxZ09YwCi7wQIAMIAml9kjcOAToi802AioAabRcA1D5vn6g6MDwYpOnRYTphZtBRen95kb77eM3AKzJEP3/5nG5uvqoUyCClDx8+pA/v3qd3l1fMMEzI+MO8fkZd5JQGbLey4zerDQG87374Pl1cXqYpiAuM5m5J3kAWNMgcJIKtkT34rDrgzEBHv4D49ZjWi0VaoRwJZdHXaYyMJYDZUCxAmRMQOAC4rlaUbT4ZTRSIYnAeIJhno8o2EIgHYHcC+fLTKRUXlNmtLB+WssA1QUKDhPpqxSx1vEb7YpkS+L5nlY2Ab6N0s64BEBvAGsouQPp6en6Wrt5dp3/25/8ivf/0MQ2Oj3RPBPnMltAe9BVIET5/0FcAamFX9LvwuSTEibiBsjIgSnjNcpJKnpWZDkALBBMHjvxwxaA9SA8mJY6OApkECiQEhdEGZAG7rC1MmkA7MqGlYAAlA2S3IyN1dDJJw8mEgBr6jkDMS2KpFyqnzFCeZ0OSD37HWH79/AsJQUtK3oMc9EXg9ssgnUwAZJwJrAaoB9DLFCvgVVhSwAB4Bt9TSptnqWuAvAFi3i+okT6bp7vlKi2gNIAiKbBVU2lwYg/LGpjihINO9Lm2NLt/Ftlwmw4BOpiEuJOAqFpyPGRplPHR0GpaIwMXP+NvKJMiKXUocyjDDoAXrqTMMoLwALhBNNls2DfInsXaNEa5s+t3VOIAqOpzmFABrgfw0VRVFGA2Ehkz+ERWkVsyIlomrknNwFXVpKoBJQAp4bDUAskzlsHnpVpQ0shAdSpv2FxnaRZT5wDxQUC7lDn4N1tTWfaGsuUGWsAlWtYm138bIwslW9adg74Yf1PBQva43VOAJIgVUgfhfLe108ucODhFooftvDBfPcOambiwFQfbHTi19/B1PCvu6wReLegCWr36mc1ZksMMiCLQztJBKyNEaH6wTA5JGpbBEuutm53BVlTaaMSsbihbAGynagRIQgTJS2kCB4sj4dqJGq704Mo9mURi5YRUGsRKP3SAY9Vzlw/RnqPEAawcBZVw5BtBJIEvO51O0ynqvMOvQMnClf9swcd7QQxg/XeAxPBDAP5Rngp2tt2mDRRdQNzYPLKEAMpSoR+ZbU4fLJ+IsUH7QHKC2pET+yjxP5+TrHEyGqWPV5fpEuoarogzmbA01Ml0mq4/fUwfvv8+jU6n6fjkxEggIiBkPRrbUDkhEJaGki15u2P7RpG+DJxjwPSZ5A2sdyAHUhmJyhsC5llGxUlBAFtJ3gSwLAKHiDTmMTB/zB5BroN6DEoB3c9E2ri5u0+3IHE8zNJsjhIzj7JPkMtAmDjSmoImYr+M/T6JgiyXMkjTKXzOBZUhUFaFSglQEmAW8jaXvsD4YH8BwpYrcLgyEhWdcC+qBQHcH0hpxwiLGC8StqDCQfJgIVyJKGvPalLrAqCDmowTMm1+qi0op4J1d0U1jgVBb5QZsb62zaNt0YVxYv07hM+U+oXJa3hXy0NTEcx8D9YL+5wTj0gviQkOtob4NpBqaUbUAnkG8wMqOiBxnIyxX1O5IX8/5xbsg9f0ci+xbGMhEOnsWfbXnqUsMlD1WT891BvukHFEP4i9opExMHYaJ6lLgJDjcxXjFr9IPKFKg5VDOSpkDZUXMbjQsvd1/rMzIPsfmyLLFPVSg1XiCs8ZpnLHn738sZ1fuP7lpAAnMItUqn515RHZBMuvsDxSSsvVhufCrzd39DXYy7kqi+/ttadbkbzhX9SlGOBcKt8FRY2D522aoATa8Dj9+PFT+vHTp/S7H3+gws3Xm5v09fZr+nrzlckGKN8JBZyTyThNz6bpBGVTjAADn+iKUCw9t5aiDAk2A4yNyH0gS5EPbuOHNQcESs6DxcIIiEaasL2dk4N4NgWBw0uocJi0d0b3g4jHveEIFFbtt50IAbUfELWx/wapjGWa+HVIuwYZzJVWUFqChEFzljjT4B+JHHbu5l6Ke1AjJ7iiAxTFkggcd7NF+vn2lnu9+8UqvRwcpcHxmCRK+BOofcCvsXQMSYeWBBJKqJRSPii1qHJJVPci6dQyth10cN6rgcRc7zNYaETMUM4u0yPCuTyeWyMgjtd9fxTf0/q5ANQhDuCJEp0bGJu8k71hcQMj3/ke6DXJ47VyRw4nuP+wuWYD6V51X/P59zq27WQV2URUGCntzfdB2Vl+6ZUYz4sxrjpu5r/XsbE6fusP0AFjXHGMPs0SirIKhg5vclEeh/Gx0brBcICR/Lx8ML5Px6N0NjkhgePq/IyEdZZzO0jp+GiQxocDU+AIBA4jcVgFv5xYkn0elcFcpUJtYqhRwIcIhFaaGOu5d6TjOK424pQePlckcBh5Va91yUWMw3VAukIOq3EPP6Pk+5uyGk8k4DwyhiPioQe2NOY+8PZsVno2k1s9otpph96LuBz++4v/5T9kAofcUIy5FRNuxfY7NvePROCI92hhBnVsuX6G1mfqOZfnc+MZ2rhNG+eKE77cd7cCx64+bz17K2Zf2thP4PDziatwMI7mamU27n1+Ivop7zvtO2qcziRtrRRzqz9a4xH7oPV8dR/FMd+F19T+0GaJyh76mcLI/L5fjXO27v8+W3qL/dSYQ8Fo8ur4qnRVy6fHvtjXD/X60jeH6z5szam6LX3j+Ja+iHbR93Pf9d/iA3JfR1y4ulEkt+3zB/W8yH7XrhnnRN8caq3N3k5XyIn8gV2Y2ev2vN5HxLXbbeatvrI1B/fN23qti/f6JyFwtBeu1wQOdoYxpuMhtVbiiBO2nqy7FsNdE6O9mPQvuhzEfDj1oEoIrmARD6CLHHKXxBH/Hp1Hy+iaBA4jJ/u+oNvPr+9P8kYFcPdNsGZ//GcicNQOrnZM+8buLRun1gZ7nyNt3bf1WsspxGeoJ2jLKbTsOo5d/fNuR16IOJ0Niuct9Gw0dy0g9fPo9/0Ejji23pZSPsWyE5zhnwlMZaffcfA9JVTqvnCQmJJk1b99jjj3Vzjc5X4hcPGa5NS2o90Ejs4GwoJsuxx5y2b6Np/sM4IypaZe38K1y45a86reTNUEDlffYIYdwiQgbTh5Y7thPQcROADMKgjzuEbmvBE4HhFYQqafK3AsmWlNGW/U/n0UoJsVOIzMwJrHFth0eVMPDLkN+e8O7mSAhwEfHSTh4ZXFC0BViiAgb6yNwPHgBI6HebqZQYVjke7nqCm8TAsQOCC7Dgl3EjiMeJCDogaR2++SoddJsRDByyGQB0U/zNoBE/2P9SOb4SuynmXw5IH164XrWiZimZvOjC0cvo6fs1SMvA7lzBVli3id2nyGswMyg9hODnECR1wzjcyh8WFrFGx0+82B2rJO13OkkME866K7RbSErI6ZNw8T4R2ZrOGH93A4r/1/y2/njHgjB2VCZyilkhU3AoFDgVbzMZ71kok2RpqxIBvb4cFyj4xQ+MbKpPh3J3EwaacQOEjkyKVWSvkMeC1mQQ6PCZYxaxZB6ReVG3AVCnbXwUCA02BLtYvh4SCNBymdjYbp6mxKgOvT+6t0BKR5u033D3fMGESfIYj7/v17AezHI5VOeXxKByhN8ZLSCKDNwRGJG7gvgi9np2fphx9/Q6KEAu+CZkHgOB6gDIl8Cv0EyqYQsFfd9Bdk0UHdB6WOFnOpOTw+snwA1CIOjhR4B8ineb9J42MAnRP1swFMJK94tg8y45HtRALHlGCfeT2Cw3if7v1E4A+qEU9r+AeUm1HZMPwDgc0zfxmAJVCtjH5IupPAwQzgTTq/vkzvPrxPv/v979PVh3csvQECBzO3GeGDhL0ywUWW0BrIbHaAwClpHDePqqUOoA9Zx0bgcBCYIJkpcADM8kC7Z0GzrnkGwC0zlxnIRyS1HI9B4BhZVonKp7AdVEUyv4D9KsgByKqfjNIxSlWMRsqqBFAl5JXtxBqwnoPA8chSPRi/1XyWvn7+TNIGCBxzqCLd3BAAOEiHaXoyTecX5yTiwJ4I7hKocVDhkYoGT6hbD/sbDEjeWD2+0K8jqP8ZZL3ZPN0D8MDzorQFnmE4JLCLizmpiVnwAJ3MXsp3PQv8oUCmAQlHmDNaiwQ+AvhkqQgAc8joBwAxHDLbfwKVFwAZIHCgz+w5WHLlWOVSYG8gX2H9w8+YB1+/fCEoAoWo0WicLi6v0+nZKUkcWnpsXTCQB78TDPbCBS51b4BS2Vt5bRhd4wVrvQNbBEJfpMSAOYL5mbOkAYSJOMkMQ/IwQVZyEMzsH8QgysoLzPHMZswJz4Iv5A/7LFUsipqRZ9y7axde7n7PATiVznHgw0vqPBo4J5KlpOQJwFnZGS89k8lMzN7THkLPI6UEEkBsnuMeaL8/q5dj8j0HQTO+59mk2g/kV6YnaQIloMMD7kcIcLOsA8oJCazHfgpzl6QnMVqzf3FADdncXjKKQDeBdpXt4ZeVOvBnchUP36BIvUQ+lgRaA6pYQshINQSieQ5WG7JN5Kzk51yyR8FwG28DbBUkFViMn2HPAO9A3phOpyQDAqymI3Mc18ilIHBgXhBYgPIC1WmkpgL/uH5+JjkBJAGUxYCaxhLrAZRWuK8EkdiAOsw1gKCnpxz3R+wHVyDOLNPJaMwseMqWT08IsmIOYoymZ6ck2V1//JjeffeJZaGOTiZpa6obUkIxsm4EBwxmeI6AOJySkTzoEFkCRkA81Tc4Z0x5w9Q4lB1oKnVGhPExg01SgcNiMH6mIPhsZTAw31DW4X4m0sbN7UO6QblAlFKZAXCGz7SyCyBmHcHHaw+LTHW0DWOmRJJEFYCrq/N0dnaaTs+mVFCBb6PyBdQ17BzphCmpX4nEQTLjiwhgKL+hrHeVHYL9OcEK71FJBVMfspJT3gbNS63HOfYCpUDbm+Y9pbWG1HMjT0o9Z027AeCd/ZSRF2mnPky2T/bkASfIyf/oSUU4MwUgL/dnKjtOaBLRw0k2msoqkyXFikzggGoF9h/DEdcJJ2+o3JLmfwYfQFjJyhtFQcyBzu6+Wq4D/cM+I2CBOe4EKzt/WLvjXsxkArOijp/TqAJh8bGswAEyhxHufd2TX4I2VTnHoB0qn2L7GS7gnp0uZRL2kZMwnPfsmXmuVGcLga4nP4nSIv671mc/45fALtboeJb0fvW9cLEJKJhJfW22AAlqkQkc2FfCPlmihNt0lJ5bkiDE8ikk2eDEDKd2nLNxuU98ekoTlIMbHqfffvyQfvPxY/rxu08kaXCeQnns7qv5rpc0Gh+n8WSkdX6KclxQ+VL/YTxVam9DoitxVZ6/5Cu97A+eQXNAZc2wBwThBKQ3V+DwfvF5pXJfApqd5GjVmozAof0JSUcoWQgiBd5vpU9BGLu7u+fcx57Xr0FiD4jS/DL/8bRhsoen6VBREKRfI3CgTU7gcPuU8tWW51X09erpMT0sVukLiL+zRbqbL9JjOkwvh8ckH2NvD2IuE0se4dtcgUN26HPLCRwgm4Ck5HMpxrVzBndQsfMjr6//fqbDek31uSxGUMDmrMNoL/1aAkeMy7lvcu5A57BsiQwlQKGzeH3uzVEG2+uUaIP9VGHb+fOvI3Q5GWlXbMrbH8/yXQKHFAzLPz9o67yaVUoZ54vve40J9MV3Yyyg7g9fW+XzS8k4L0koorx8jekFaRn17vLzv6mwkXRpMS5x11iTiQkZUOID6fviTEocF6fn6WwySePhEdU3hofbdGTlVLAniiplKqsSVFFDfMaJ3fmUYERSj1OQkGd7Rx+PHJczFaS4987LoDt3+6Ns2GNQpk7KfXSlXpODZPG9oay1DSPJ5PBsptRaAmymZubDTfsQTkU1UmOZeCwqx2htvfYkQ0VXDzKBI451K2baZz/Z7n4lgaN1rzhn9mEGdSwrj5X1czNOFsapvlc9X9vX/3UEjr4+3tUHrdhc1+/Fub6bwLGvhEo9xq17xzi0/1zGqChw9PVrazxiv8Rn6/rF4I3dP9s69JZ75Xlg+yieoUM5zRaBo6/v33K/2g59Pa2ftfW88bnf0gd9drXLdvqu+1Y/UNtgPW/eMs671sZd87ZvjuYxDmfSt9wj+hh/f2su6LXgq+3Nb+1nvC+20deGXQSO1ni0fHHrGerPxnvX9tk37/pssc++u2cwUzv+NQocfmNv9D6Daj1cAXOqnZtLk4csg5rA4YPTMqBdjrFu574FapeBcgAzoBwIHCGm4hscbsJcAcMkUmuZpDho0ejcUDh4HSRPn/AsiPi+8pyFxNHJ8o2bsEpCqmV8uZ/eQOBoOZ8++2jdK/Z5vfjus7PagbfsrrVAxAm6b1K1Folvmby1fXbGt2IVt+7Vcn7e561r1/3pjjIfygoybA6wmo+NSbBrPLtj1k/gaB7y7Pk79u8KBR0ySIPA4cSkqkRRXDSyv/Ig/p9I4FC/lw5S5qkfBAtrv+4v8QEMHqnGvOWk6xIq6J9oN62fO6+xjSWbQO22LFlXDukckMoBaJcPbG2O42YKnx2Oxun9x+95GcWeGY6g+gYo8CBviMSxyeVUlDUIgEZBXAKYm+f0+IxMW8i0GoHDasevmL2+oSw+5aNRRoWHuwISkcDRKaOCTD8rnRLVNyzIy795hm4YZLTes98h6Q4iCcgb+JovZ2nmJVTuZ5RfhQIHCByzxapD4ABkCRUOD8qUcS9lVVST3f28S6iWgIcz/XWNbp1h2pcrV4QMEs8q8axjS7XsDLOArSCVH2xDAa6w4bdM144tdEgbfiiWeonsUHOEBA7ftPEl/Y3rZUtxwoOJlnVHkgNlREtWYO1PI4GDQJuboD1A7FCpAAAgAElEQVRxlpCtDslvWbPy2DUIHPXeKPpmBC1hi1pOLVjsEtlGQuOzmYPJJWaYoaMSK3r2GEx2xQ3LimEt3ODLnc/hChxWJkWlUko5Fc8e0HcrtcL65crMxesAPhDsFRjstdQFqNE3UebZMoiODkh+oDoAnvvxMV1MxumHD+/Sp3dX6cP1RVovF2k2u1cN+JQIiqG0xfn5ObMumU2MOf34mA6eUzrcbtPpBFKw47ScLxlwHg4BBF2lH3/8kcHc1WZF02Z5AagQIPONwJWIJgCpCmg8SM+QS8dcXiz4BTWMZ1zXMu281MgaZAULWo+G4zQZQoFDnUtlD2b9KQsJ0voI8iLLb3QC6fyJFABMxQA2gvah7Mdi9kACBwgI8H1UGzFbJRAFANGANIFCytJFOYb1+jGtoELw8pyu37+j8sYPv/sxXVxfcxxAogEwzPmH8hpUv1CJjAJUiMCBf8gMZKb5qgDAJHNsHpm1Lon7AVUEIJlNlZUXARCUtDaCFYh0JOF5xjzAUyNvMINxPLT5D2UBkUty0B9BQ9g3yAjjUTqajPhZAAiuqAAiz8vjC0kvKKGyWS7Vf/DL81lazGcsmXJ38zWt5guWUbm7vWfwH8FFAL6X55cCt0Dg8GClnKkRA1SznoJOaUCSBggcN1TgmLNUFoL7s/VjWmMuQdXkGDLbQymcoESNZap6WTCu514eBwAF1DasdBfIUSBvAIQGQQoAEoOgJpkO4NnVEMYALEjkwNdRGoEkxYAs7B0gAsriHBLYVIYcCEOSqMfPInB8JYEDmbPIYj89v0inZ2cEd2ArsB0nccBdU1HFSEq+74QNZb6Y2SzxRScikqxpBCLzacxctjIYUHXQXARgB9IAgA71naKnCta69Dh9OhVoQIIwAMlVAqggJBAb7yfxiXPWVS0M8/asViVj2n7KCRxOGpCiBzPFYcPMYE2SigcxwssF2LoE+0e7RXwQUYbgjZH3AYJRycezl700i32eZBAjtxDEhb+y3pfajj+DgCIoqZwho/L8LE2np5x/2BvNQBy9vUuL+ZylqJilDdAMgKiTJq02OF2ClWAR2AsAbJjnoeU/irxha1SRxA5lu9h2ETiUkS8QhCQa+gCtJVrytI45iQS2qGVDQXJXePKR8hINz1SIcCKPCDAk4aFkyckJv95dXabz07NMAJKCmva+aDeeA/0gPyNQEuOP/gZICiLcA9QloCrBebEkYAi/QjIMSUDbXBYL94SqEAkG8JvrNTNcz6fTdHV2ls4mY5IPhyhvcDJJpxfn6ezqKl19eJ+uP31IR5OTdDgep62VTesQOGxd0fZum54HL1mBg0uMKhFmAqH60eT5SeAAAdrWbiuzwfdQjcPWc84rvK/0LdefEMjVfBO5yEnLUOAggeNulm7xBQLHHIAzCByU4EgHB5gDx0Z+lvIHS6kdo+SJ9i5Q3Tg7O0mXVxfp6uoynUKhZDJOG5CyV2vOb7Z3kDgPVcZGClhYf6SkhTmm8cS5Rgry8lN+Vsr7ynxODGc3U8XSOi4HhrXSgVfFXpwxYKWLTNlnQ8WWp4TvWQWI6nwiNeL+UgaCahZIDiIfaky95IifZ7XfFwAugLE+D4p7pX2DfvYs1JRGJDMdGxEQPlU+COuFCFgGzrH0mNqgeuXwb1KL0P2gcBTAC0OBS6wpBFvtfE7yR0Xg4BaIft7KvxgC6XGsDJka6ciJLZlsYbEyXINrHkp4QHEBe0lTUfFzLQmQtmfwQ7mXF/Cxx3qD/1wJK59H7TwTbcQJGZ2yLEbgiIelbmxPUKvPw0jg4Hr0gv3tYXreDliO4342T19v7tNsvqD9QFUD+0Wcg7bbJ/oiKHAsoTCG+cu1CoplWEO0ZyLZ9/EpjQ4OSOL4dHmWPlycp/dXl1QBwnzFXFksZglXwLwDgZcEjvNC4NA+QwpamFMkcKC0i4PxWwDKUE8D+Qr+zsiEZudYZ9FW7CNIBEOZMi9pZH4J/cGzAQgItk46gcP9lvYsx/Tl2OthT+ix03sr1YT1Dc+ksm4gb8A2QGw9onIU/QfI2KulSDtYidh5IpZxhr/oPtibs/yjlRJ08glKDoKkuVhv0i2UUmZIyJinFbo7oQ8nIhMb6U3lk0CsNLUy9JH5Ym8/9zUkmEmpAzaMn6nsxBJVKgMHf+fX4bkxlHXygICv2wqsVAoFuXqdk0bLOdDLs7ViN3Ws51W83BJY/H06zud6js1QkV8jRhVdVSRep0uR0F/42XiG1cj9oxI44Ft1b4+f+O+lhX1x6Vf9FdreF5uN/l3nelPBcPKGE26JH4c21GMuRl1HuczPkST3DQ7SFOU1T6DEcZkuz07T+XSSxiifklBuJTGRAkp62h9Z+Srz3caJ64Bkfi7JY1w9b1ae4bqstnuCbh57f90eLb8vGERci+SXjzN5MMbeS1++JtlgFNllptjqCQO5HTqJ5vWfbQ17IFuwA5mnrM0kbhjBQ5/RyvaX/9v/md7/7vd5Xuyacy37yPb0jQSOTrvt7i2bdR+T51pzBlf90POeejzra7biabFN5edfT+B4NWahrW+Zs60xiO0KNddky75XMjK5x79KErrFdzvx14LJxT6q96ddBQ4HtjMjfaevrf+479lb49CyoV0+TP3h+1kncHgc3onRJU4br9UXa42v9/lWn/P12Nef3Tm/GnZSP3/f3G09R7z3rr71Nvc951v6JY71r1nTv3Xux/XK7533iKExfeNbv172OV3FmZaBt/qpZRe+/65JHNFWWr6itpF9NlqvPfGa9c/77G+Xf4x9Xv/8zQocfcb5lgZ0BsXkUS3xoJPt4NLRWdIxZ1XF2oHFOcbrtgahGMnrbeJbFrv+NasBUAdVjNgWbeJNIjWTOV4bbVwU6sGqjaIsIqUvupPY2bNWBxr3DyVUYr/0OcjOPd9I4HjL4v0Wx9NySG/fCOzfeOxzvvvuFR3Yrs1Dy2nVz9831rsWXx8/7+++BbZrN2EzEIM0Js3ab+vlL30Ly+vx2k3giO2O81AHX8tMfCOBQ8Dma4WZaIt+j38oBQ4Hv3O/v4HAUfrOsj2CPG/TUXtA1qW0d4DVLRvUMxf2cMcWO1LnJaNolx3tm7fxGXCdP5XAwSBYk8CxJkiLzGtkCrkChzIlDUQgiK1MOidw8LsDjXZIlUSs/LP/rSZwCE43/RAroSICxzIQOOavCBzI2sHXA4AABp2thAqCaRwwLxNkm1uv321Z5hkYM4IGD4vOgJeOShkSC6gYnTBnT2kO6FzpZ8FCZHBdEbNmgh3KSrW4La8fZdH8lpHA2KF9WXAhZk3EZipzqGRC8zfD6px04mPm73Xgx+ezyhBYlrb3icu6uZy4zZm4kfODePBmduAuhKt6/eJ7X/HaiqKHYv4+fgUEyPfwYLt1gvYCIHB0VbKckBKJGZ5eybAAEvpt7+Dy2wLCOrMyHywV6yqEH+dOEVg1IofKpUQShx22vByPZZKSvGHAs4+RB3loU9bnGaAjgcNSQw8ALhyyTvf08CC9OztNP7x/ly5PT9J0PCRZAmVLUFqDMueQxUdZi/GE/QQ1CJQVYUYRgsCPz+ny7CKdTU8pbw9gEJnoKJ0C1Q6QPhBYZaCY5ST0hUx09w1oMDLOVbYBKhfr9LhcULkBBA4QOpi1Dll21uQ+ICCDTFsGqJHBdwiwc2RojIBK1qJnoOiAwW4EeUGMwPdjEBY8IGt+n8od63Was7b3miojBD/pu7SHkfqQgEsHgJQRjXrlG8pxI+CM7dnHH75PH7//jiQOgIUoQcJyEyT9UbaCWZ5U2zBnwKAY6qkDPPAMzNWaABpILGgTiRGPCPRJ4h9oAvoBgX4qFACYCwQO3IoAG/qcig0qj4J7I3P9AEATMmmNSMi5AAIHCCAgBOB3ZNRCAQB9eDLmzwOTpsaYJyhjAJzH82NcQDih6sAmLWcPaf7wkO5ub9LD7S3VN2YPD2n2MGdfIpgO0Pvy7JwZyiBC5NImtv+QPDbAOWW/ogdB3lg+Pqeb+YIB/a8PIOktWT5lA0UkXAfyxOhflqiROg2BZ9qH2+CTwBcjlSFwCpAK7SAQAdIP6s1bZrH6FuuT1CoAyCmz7iiN8d2UN6DAASBPpQgGBoajrICUozxLGTaGsbv9epPu7x4I+qPGPQgcIE6dwXZs/tKNWEAbQRpXIci+2AgcBOh9gREHJisCeBkIrl1GPtNarLI1MdP66Fi17aE8grWIZXaiMoYFzkTQAKnBvjhHXIED81GkMhB2BJIYkYAliKzUSojZxoM/y5cYaYT3sex02AGUbqB845WzPRUWNuv+mcAlyRv68lJBBGjDng6/e8kQKlXF9mjWiOdg67FK+iCrXGsBSAEAuyYnJ7wfVA6gUDBHtjAIBY+bNDC1E5Y/YRkWAxlZwgb3BxlP2frMcD9SgFzrnohkXi5Fgk+FeOpIsPrOyke5qogRVUS6kKpAfVbx/aITOHC9ks1eQBzteUppB8n0PuX3AoiDhP7Z6ZRABc+5LMNk4DHFcKC7Y0pszMR2BboB/SdA1DnVN2Ysa7CYqzwP1CDWIIitVmkFnwj1JvQXSqhMp5wnILFJregpXZ1fpKuz83R2AoLfkAQOzO2Tk0k6v7okeePi3bt08f6a5A34i1cEjkB49v0FCBzypPbPFLV8nfc12tdprJXud1QazQB6MRxEyISNWxa5k2PaBA7NGQCV+HpgacC5CBwoF3j/kO4fFmm2gAoFVhwROGCTHGMqxGFtNBUgKAaBgDY6piLA5eVFur6+SqfTCX0fwGOUwRJpBp9D2SLN98fNI7+wvhAUtn2wl4P0EnBUsLFn9H1Jjnm4QpfvicknKsRhAmme3GLJM24vALCp8AAVAhK89OXEQhK8SVoSKaL83UkOUgMQkGnkaxtSJ505YcRJE05I195CNuzKAd6/ToSTAoedZVieTyVDMkDle1UjTZF4kc+VpkSSAQq3t7LJlHJlYb1lf0YSh1jnDpbRrxv5y0QDbK+scxmJzLw3fJrHw1QKAIQBVxMhEYXkPq2DLOtkxESdT+z86owA60+sG176JJfosjlErDbEIWM8rCRclXOx7EElUmKso5OMZf3mc8nVN0TgACHvID29bNP9YpnuHhbp5vaOxCf4HhF+jWyZoMCxYmmzFfYWmFPcF6G8B8gBsj3sySB5g/KE44ODdHEyShcTlEwYcx8A34N5B/Ib9xCcc9iDDUX8Y6lB2yeDjM21XHsDqJblf1uMOfaJ8pskJLlalJGUQKqgOgZ8JnykEThwDRKZggKHEzg0Jp5NL3+E8QW5luTpYVmLoMBBEgeUkZZL7uFE4JAqC/Y8IL6eTU+U5LFc2KndSlLQbm3uvSTu7aE45UR0jVFR3JIKx3N6wD5ptiBZd7F5TsunLeMa2MuS5PqCsoogm6lkC+2aZSULaRETAuWAvH8LQcgIJSF5KZM3wz5B0019pXVZRBjdMBxP7WeftYr+lDWjQ6R4RY6I50j7OYDHJVJgJTmtHTpXviZWxJhB576xTS7EXd06xskKieP1Pbof6x7S5a+NOFCd3/XoVcfZXot/wcRxIkcAYPXI9X10jz5sxNsY47X+Wo6XeWJLVrwwJa5QmrlF4Mj3tefUPcwsPAPIvuNccTIcpcvzCylxnOH8fZxGh1CpBElOpD/6WS85ZaqAVEyT4UmZc4t5KoIg9/NGtsmrRVC85f7X97FG6n7VJ5GQ4vvgTKBwwqPOFyjhhO8RkCtxR7Ux/otzQeRMBcQUEjPyUzeS9po4aZctY1wlDuU4iS0qaZD+6n/9PzolVFq2U9tNtKH88xsJHDWWFe20ZbM1ftCY/fml+tq73tuKH7cwg3b7/vEJHM0+rkgWcX663X8LgYNnnRir7czPojQQ+yruI7oJ3l4+xYK4PZ3f6uNdNld8Y1gfImnJZ7zHm/cke4vAYXFCT0AwlRyPwfo8rW2v1Za+cYrPFPGG+llj377VJutrt36PvivO39Y9WvOmZff7bDIO+beM877P9V2rtv/4HLXfrfuj7pO6X+p9dvm9rNcd/93Yp7T6K9pCibEo7uDJIbUfjOPbaqc/yy7/1dcf8V777O8t1/f4VLwfCRz/H3Nv2iVZkluJWSy+xb5kZm3N6iZ1Dj/qzEdxhj9EokafxJH+93Szq7sql1h8D48InXsvYIZnbs89srpIKut4xeb+nj0zGAADLi52GZE+Yd2lwOuN1BLibJOcBi4cCMtCqIraF6P71VxTRTdCEqY4Ut0N3HWw9ClPtjjwMiqyfU/oFl2f6Qq4HI6SXBOQQkpZgT0/IEZh9jsWBoJYWdytMm5tsLiwcd10Dw9m4d72cw5iiM7UZ7L4P+b6+xwbDXAnmedPWTkZtUD+GqXT5yi3VqbPWelzPFoKoG8D71MmukcA0VQD1NnLHEbLpMb7txxRl6mWwukzTC0lUY9d7ynBGOnG7vj3Sf7b13LbGet7njwHmWa7JLadmq7jmFctinJroKpFUN6F4YCRXfeGY9yWF98H5Wt05vK8e0Ldg2Whj2Pej/aNaY0sNwrUWVLBq5pycr/01Gs5LH2/y3op61hP4lswz8YZdVDtWO2ThXo941hwrd8ewAFq1JqBQ9V6rBpHksYZOJi4aAM4VB0AnRjYkdDnt4eBg8GApGQoe2AjMYTqphrAMZ+TcvUz6PqNZr8AOOZMqKBdA6pi2TkitwwrAI4cTOUhQH1PWUFUHwpscZjEr/5xR3eoTCtGjrDvw9Fc1PgO4IjxjSpAUW5nusODBuGgwvhIcPrj4Z6ft6AA9w+zRB6JLcFzymMO0XvFYQCAoE2HU5CGYE2u/rY+19n5sTks9jEEoxvPiPu7jFsOMz96bXO69rcEm+KeoilAQMN7Mcd7WnKf7zfb7MEGZ1SJNNH+HmfkKLpLyXrMQQRwMADkTC2hhQqZNgzEoe9LGwFSs9rCqXJXPpnLlp7NK0INKEWgKAItCPSi6vCFSemz8TC9OztLH64u03e3N6z+OUTyFft2vU4np2dpDPp7m5PD4wH3x9NqSfDGIVoPkBlild7d3DJRhqApdP/FJZgDLtLZ2SmTkEhUOqsBk3ZItng7AQb1D0ihjAAyUjEAkaB1ymo2Y+IIQW+AKOirYa0ODxhkn84XqlRlNfdxGhyiwlgbVH1PjcrWgQcG4GDlolPHs38w1kdJNdxvOn0kkAMMIVnOWN0Ghmy1UCmHYAuIv7ykxWJFmm0E93GPH37/Y/r2h++ZKByfnhDAgaQfGTiwtw3AgUrPXE2OZI+1fsDcoxKQFdALAM4E4MALgAlW4kMPIoCPdjKo3LZr54CelI8l2Z5UBY3AGypnR6M0Ppmkg8Ex27soQe3JVsy1BbnhLxPAcax2K5ALKExn3IGcAti3eiLz0rMxhLgszR8f0vThPk3vH9Ljw0N6uL8jAwdaIkDGyTZxepYuDcABmfGWJgzke1UkKiM3z2lD+vLXtHx6Tov1s8AbVpV5P1+mxTMq5A/TwXAkwMnIACeWEBGDhBilIIcExiDgb6wESJqT/YCtiZBIR4IKc+H08AICCOwg0MPIQRyhdQraqIBRBPvteOAADiSFZA88MIR9jCTNw919erh7SI+P03R0PBCA4+oqXV1fWRI8gAoOkLQBmKhUtufrWUC89mv9zJb7A5ss4O0OZGPrmsxeMWTLomMk6Mhgob7xZmU6tMlMkHqSmiwnAm+6rmcLn80L5ZnJXsiLsWlgLdUIJgDxzPckeMNAB89o0cPPCDCF5wGlPex/Pi2CIcRaq2W2Eq/Exd6CPSWQ55UtX7x9koLaBvQwxhEHInNuHOjiYJDBcU6EUUe/vhh1vFoiQVdBdh2s4qX+ZDR7eabcEDjYqYjGthJrCBJ7SDLh5brGARyywx6UNIC16bvs8xn7Rv6stZooAA7MUgdtqPuQnaNUcPlZym2dJ2KUaMR+gDZXEsHP0QIDAFAnENThQMlGyo+DOCwB5u305NMJSImkKkA5s+WCAA6wGj0hOWp+0nw6T7PpLD0+PjJZR8DbGC1UTilDq6eVwFivr+n9zW16d3WdJsNjsuHgdwJwnKTrdzfp9ttv2erq7OqS4A0w9tQADtXyCybgexcV9LmFigN6jYGDaxAKXcjwY+Am2JQI4OCa2vu1NmLgcMYAB3BEX57MMAbgAOvcDDZrPk93D7N0B3/3/jHdPc7S43SZnjZqVaSCFckSbQB98SSZnYzS6ekJv4c5vLy6SLe3N6yeh/5D8pgADk/6qq+VAU6e6ePDNokNSK1HOE/OGubtu4z9yJ22bpDcWRssPmMtqxxQxUIiBz6yel/PJJ10nBL1klhz2BqJYagC7HAQGMEdxhBE34EBRZh21QE7mAPfQ4etV09ae9pH+XGuexhHQKW0Jdv1zNJN7jd4fIksRqaHeA9jJ6K9zslh81n8XGpgFeqICqhQkl3emMKAYAZ49DXGRIgN4yCzfwiI4W3tFFB1gK1DWZzB0mNlZHwgAAX7Hi3FwMwk9jfYayTgo29umHADqhc94yAQb82CCvOcCDdGE/c5t8/Cjrm1/Wig2r5YmydtClOQAHdZ58IvenlJ9zMAOGbp890DfUowOsEfQrs46b8XtXMCuxj2MdYM7TcOj9IG7GewS/AJycDxQgDHCCCOY3xN/JmgDugpa8cG3wv7jnpyNEwXl+fp9PxUbdvwHupLxSYBjAaDEwQUcwLACGRc7XeAGZFPSVAKZSWplRD8aIx5vRYbm70/AzgMmJyZqqyIotgkAE0OCeDAWQBgX/zD59HW6hGtSb98YasWMrIMhgbgEKgVDD6XFxcEb4CBzdcVsgMgj3SR9h/sHEGLI4FAxHAH9hz4tM/p5QCtsV7T4hkt8xbp4/1jelys0nTxJEA2GNKOAeZ6JSNIBLbSFhuAI/pe8ayOefV4g7N2YR4EOkWcwxhFrUWbgz40ISFWnTEdmdc1gzTdbyrn3a79bcXj8gHXdYKfqw205pRlhuWU39xIzPvc12Pw69f3bsWMedYEgC//K+fqepz6ucyLx9tbMSpnSSiXtSiDxy/+BgBHK4bYitm6XOSvAcSgFiqhwAPassHAYQJe/PqYbLUCJhYtbDYMr0AXoC3p5fl5ugZ728k4nY7gM1n7RQCiAIyydnOZtZZxVYtR2r7PZ8YQt/BnwfPmoinoW4vhtNYc53dnT8qxoADQIEuq613GT0r7Pb9fnxz7vOMS2Q/BeA045oVAdYwmx4vMBjrpbJFR7aM6MY2fPc7yzw7g0CCLdMaEpMtb2aDFQ7bYl69xU96dHczu4XE/3SxCt7qf/to475astjefDXUb0OS6oN77W3vTTno7Lm9YthgVDNqhAUCI92zlfeqx1WkBXzmDgtlS6txImbKWIQLedWP18Tm2dYCBrRw4HM98dvZzcHKRga7+ruep9deiEfXumI+q/1bHNDvXr1t2RRmjD+AtjYyBI8Re41ki+2wVqGXnmleLEv2vWt96bLJsqa487sqTtW1Fuxi8lqXWdVvz2bIPtQy2fq6fp29P9c6j56OqN2QdGfRSjHv73t815y3bXcbXasHlAPQCRPdYYHd48tXcrlv9j70lSnvJj7tO7ubRC2t9vH5cn3r9+mx2S4f17ZtaFrd1TUtXhnxjKNju7iHL7ziAo+/CfZtg12bbqQQ6Gq0O52id9PmCmtkGcCCYvQ1o0B4vwhKfiT4GDH/HqLlwhEFljbZbUeoT7pqWIIsNfYv5TQZTvRFbrzhWLZQfNMpzlg0UnPdgsFobrBxII4BDm8YdXKfE1eSXucguR6Oo2CujNQvbQlhv6F3y0ve31ub6NXK375Cya+PW92tdS0AgJ2XrziE/746YJ/arIGZLIbSUZleet43SLsO0PW8KiHWV47Zc1fu/1hP+c5S9KEGlSr87gq15jIrKUZu5sj5WvDBKltsw8KCQaXHt9+Hg03GAOkNoO5nbxtXnxJ4kb3CFnTpKPkO2fBxdhHe3FsL0R2ANUMDMA9oG5jAHUcnBqGe639cOUktOo36UTHYZAGLwasseGFI9TmHLcXK59fdtAzic9xlBLVQgIwCLJN86JW+nstVCBcFap0sHhTIAHGLgAPtGl4GjH8DBGqIQNEGFsoL7/lJfdFX/iio2yxaOoF4F+wIAx4bJGAA4liu0XJiTfQOVm58eGwCO2ZyUuM7AgZQPamE5h3R0LRhqiTbaNyuat7xJBnDkPWmJ7tahhPIg1WMBTX0qV2e4U8QyfyUKCq2kPWsF4GjrXguoZNtbDiVemZEp6u0CebyxWi6AN/D+zsE64zoKCC4fQliZGZ6VgY5C3x+TGgowG7AhP0y7VUzrWT1A3rQBIdjt/osb0zo4QPBGoBXdYipx0IsFKrRwenmCj+JozDFOvVr2Xjcpmcfh/TsoW967HIF9/9mYOCwJ4uAi+l92MGWgzisYfVgEcFgFa6gOFcsIgvkpnYyG6er0NP3w/ja9uzhPF5NxOsJ1Eei1CnyACpDAV6U86J6PKfNgVEjPzwQ9gQkCbBnvrm/S1eUVpwXJscvra1ZDMxHJBPZQbRkQPIJ8o0r2SQl0DB9BayQB6BKiFclilhazKdtwoNIaWAFv8QAdgYdAZSGqjpksMUCXgjXSzRRhApEOrEJ7rHYlo5HYI46RfFBCEXII8AYAB6B6nk9naUPWDx00aJ0JskHrBCWUHZAjlSFq9vl8maazBQP/o9NJ+vHv/0AAx+j0RBWCqAT0li18jANWeSL54RXKHkSG3iNghhXnYjfCfKN1TXpGq48XzSfAMAA18AWAjlgVHMDB5DJo5K2lFZ6H/d1RdR3AGM+mM4AqQSCcLSjIdoKE9wHn7IifGafhZGztZ8wfBphn9ZTQ2gUvjBNU4vj+ablM04eHNL2/N9aNh3R/JwAHxoT9iMD96ckZg5mUl+Ohgen0TJAVBtGdIhxymF7JtDFfb8i8ARAHmDgQ1F+i8BjJvdFYAI4hABwCYEjVYi1xbn27sl0AACAASURBVDEmDswbki9WSely633cPeGVKdxJgS/gBtqjDECFfoQe1mLgAPPG8BgJM3xFMgZzivYSqLo9zp4JbR0k1QA2j/cAt2B+7jne0/OLdHV9k65vbvg5tOlwFiAsF6q1wUriOtBtpwCobmMs1BVaOuQe79b+xL0qJTHkw6m6ekAAB3QB2W/Q8gWJ0pikoK4Fpsta9DjDg331feKV+GzDBtkwdi4yxlj61EhfaYMJSrJkaK6g3niFvVhY/O8CRFkHi87nrODAQW7GWojnZJuNjfy6nAwmOEPAUc6l+SNOPx2rmN3H80AZZlutBY6py9Q+AuxjYh7xxCWZK9iyTUvpCWEHuyBZgGQWk0jG7uLrS7PjVZ0OVMOzGYDEQWsCYlhi2JMIAHq9qvWN7LC1ljLjintkYA+YoDhnAnnIrw++vVU1O7OJJxPcT2UFNkBLSILiBd3BlwM4Sid5sYmUdoc4v2I9l+snAhOo4zcaB4BVkEPsE+yRz58/M3kIG47q7QjggL2Azfn2/fv04fomDWAHzM3H2PDem/fvyJIE8Mbk/IzgjUMkoi1gC+AhvJw+AEexvsVuZ98/MpVij+YWKgBwOOOG2J2Eh9DasH2Kt1AhYKKA53PsxQAc3kIFvizmCknoLw/T9OnuPn25fySrwHqNpC5sjQBYpv7E0JJeqVMmk3G6urpgIhmgwouL83Rzo3ZWAJ8BwAE7rDZwBWjFZ4VdxL408JbcuhAnsRYqETzmchLPOIoJZVKsDHbIyTNIgCWcGeXA2hDsKP8NYA6H2GiUAgPhd94OiTvPdUpoUwLl4bqntJoSc8cKbFcGGMlzZ4VM0sVlX+C5vV2U7yXXyVF38H7m82VdnBm9BGiVX14STbx2PoObbs+Ocew5XaouHTRWWB1UpU32H7K/mm+TmX1gjazFkbGGZN3nLV+8jQYZOYypi61ZjqTFaUPtrG0gEVH+S+F1W2eKnaQk0q21qPmvW+fe0C5SlywMHM2YR2RS8HZPgUkBgACwaTxM52rB5gAOsCHBBo6gxyXPS7LdgOHsJW1gXw8PBd54SbwGAWbs7fYqwAaALYevaXjwmo7Rtgktio4PxdI1QCs/ATgGAJYNB+kK7ZzOz+QnGMMXvhYAhzFYMJkKEIcBlF5BgidgCpNWBmACMw+ADA7gqBk4YotFAnJob3Rvn0u0TMIaTyaTdHJ6ksYnJ/wbfNLZHEDneRvAYW1Q8DzXV1dpibP446P8lNdEljXYuNz+7VUtYzAGzAf0M+25tc7jWAHsw7O+HqT7+YKFGXezZXqYL9PRQP4JGEIwXw7gwOfo7zorWdBLdXzFZc2BGbGwz7eZgL/ySX3+aB9CQisCJLhnvTjRd/OOUPa+2KiPQ+wbdgj1eG8OjZnzl2P320WU0W6Vc2r3lN1KAv2tAI46w1Ce15/FnRHTIPyiB/N2KrVOiOPvi73U8YM3xWZdZ1mcij6Qx+hQsFa0nLFIqECG4PgAlMpyZSxSAnCK7Q9yA4ar0/EknZ2M0+XZCZkwT8bDNB5CT4zSmAUQ8l34InuMQG86z3TBs86ox2cMXW/wOLyO+zQBrMB18DittYV1u6XHLGeIXMRk4EKPw9UxzzjnrVgmAKjcnzbOLZBMLDays4vfg6MxMFu0hHEMGbhscbv/BgDHj38fgN79gAo/8+dYkBZRclgLU/Wzny+jXMbftT6utSpMEPXcxZ+jjuj7vvX5fTmgOn68Nc5QeJifJ4NaCnNK1lE7wBt9+7G1tz1mmpNhHZSD5UwMsODnHgfY5nNQDX7N+tpj7pYXCrmKDN534H4eiEtAh2+Zj7S1zjX6ZJf8yNEo17GzXks/C6JsseQwmbQ92cZZ7sKKmTLjXyMJXevNPgCAnrGRU7P71mNt2bO35Pd22cFaTvPZOMz1rmR//PxbrtWSyZZu2yXTu+Zt376sr9unZ+l3V/LmP5e/beeYpOcjiUDsRNG1y5qvmKfvbEbJbgZVl+JCP/tF2az1RK9erPIqdfy+T9+8RTf6Z/vlX4W29Zx7/s/3m+MkMgNH34Xr3+9zWH7tQ+TJ7Cg+R3SV3q6xkovOKk8V0WGUlsmJKjPWZq9swfsT1Zo901StFe78zvnfumASJeP0xrLZJaR9AI6oAOrFq1GeduXO9eNnOkrNUFe8tyc0KhCJC2ifEmsZ2iIHXiNkzoY7HQ1Dsnc6o2Go0GBv/ezXOhu1soybtaXoWnPkvb866JdqwHG+3BHve6Za4df3bO3BfeN+y732KbjWISQq7I7cSTpz8O1N9zeQQtMp7lygOJ4FvGFGwAI4ZV3LwadvDHE+t2W9Z48HpLvfKweRGgZg19zGe0b0YDFCTj8dWF4qMId6GVd6qLGHWnISDzuuo1r7op6/PmckyusWgMMadwu8ARDHU3p9QcDyaSeAAxV3T8+oihSAY7U2elkAOOYLJduQyHMGDlY9qdKQz8TDsA5DmWWDCdUC4DiygDMDiAbiKHNTMXBsnll1SQDHcs4k7GwxVQuVxykZOMC8AepVBOpQZeUADgTLxQyi4BteXhXEQAd+baAOHV7NmARGhQK+cVaKSLNiFiIjpiPQyIITRHcY+EJegXYrf6eZ8nz/bt1r14gybwfwbFd43aId835jMLrQ8/vBOgM4ol13sICHMYKd0bj9oGuVKn5oqNqv5UqhDOTsOowtHefPXwM48N6Wc17ssweCugdlZ+Ao82qHUbeZnmmzxrM6xzlLies5ATg4x1nn2WGsc5AtOoMyoyhlAHCI5YEMHM7KYRXRDpJFAIj0wBV7iUmJQnsElxhbAL8a7T7aOBwfpfPJJL27vEg/fvdNuj47TQPMP4KSq1Uao281A7WKRzNovVF1NYEmGwAIBODAZ5CYugFLwOUlE2aj0ThdXV+zjQA+g2TmBIl0JA6QZGHrlWcy9EA/YKxIhCNRhLGjRdNyPkvz6QOTRgBVsA2FA7gswLR6emLfcuxNjc3m7VUVlmjTwgpFMAoAeDCZCHyAJBUq9fB7sgocCcCx2SjgDdAI6eKhB8t6ORBCzAIWFbLtRgDH83OazUH5P0/js5N0dnWRfv8P/5C+/eE7MlwgyYiFwJ4mXwBBEWqXgBcr/J6f+b0nTXBdzBMYjVgBvRZbBEAweDEYh6A226OoNQKxfaziRLLmiCAZJMzREgbvYXIelfGYizFayYzTy8Gr2r5YUFLtc5BsFXAOwBPoYCQ08H5UYiop5gDH5wzeAGgDbBwHWGO0fkESlswS96zCnE0f05cvd2k+nTKAhzVCix5UgKMNz3AwYqIWAQe0ZfB+5A7gYAIFoL3XFwI4putN+kIdP2Ng/3G5ZvsUVMgeE8Ah4I6exRLH3JqWyLaAKg5lmEvYJsiFt7BAcsVh0b6v2ArImDeGh0dM1oyOB7l9CiroAOoAcAO9rNXT3lgIBtaDmqAkMUJApWAvTEFJfv/AxDQq4U7OztP1zW26RSsiVpkOrDWdzlRsoRJAO84SkUGGlQ8Pee6AN5zJIvomBiySXUZCBcmRIfeQAByodpeuy/oWQWRroUJwU26dYlXz1FVWkY9WKpBVgDgs8YTEH2SQlK8OSODYrLIYFfNMEitRxe8RADYfK8NQHYjFsQjc4skWnVVDwI8Ve6BwVuUt94u3WSGoT75IrhQnRbyqornf0V4pB9Lk0zhggcAnXN/BEtBHmE/sKe7P4otD1ztNOwMt8IksMc3+5wQXOnBDlaDZl8+A08KMCV/OgRzSX/5ZJeZwLwEn3YgrcEhWB09y0v5gLZ4tka5krbeJwNp79T0ScS6LHuCR7OgzZHSxeSPzkc2rB+G9HYyjIsEFgD2+WK3po02tdcDxEdp5oZXRKN19+ZI+f/6Sfvn55/Tw+EiWMuh1tCDA3CB5OQSYajRMP3z4kL65vRUjhzFYYU+fXZylW/zth+/TycU5QXZouXSQacgx10ho+5nF4QEW0ClNNxS0wpyFhHEHrGotXXI7QQNwENyUXjlHsvcOgnrKa0GWrcpvUqIWbWbggz+l+WrJubqHf/s4TZ8+3zEZjZYqyxWuBfYq2AMBi7Bgaj0GEOAh28mAcWM8QSuvlM7PT9P19RVtMgBqq/mCjFQ631l7nuAHOwBVjBYBsOvBPGcSs0KYKM/uSkH5ljBFiQn57BMshDcYS5IAHNaSBOcGMtURflCSNPjZLup+qXx6a9tkwC/Kv0FhY4GSAzgI8rLUTWb5wFqXwJYxj4gFga0fnp6ofwrbqvSJH8VrAAf1E32XF9p1zjUPfvof72v0w17x7+F+D5qWJIfpXfOryeoAoCFsuPlSPGv55JveIage76UNBIuC3o+v0Pse7GWyyZ18rJtVpFN3J2MfobG0dpge8IPNsxYunij3mIHXJLB941YM0aYtB5B1hsI8eZyjjrk5+4bHJSOAiL8jc+MrGb38XPjp7jFNF4u0ei4MHDqDeKuuJ/puzwDNqmtcWm8AAgH7Gc7Qr2rRBD8bL4A3Dl7S0XNK4PIYHx2mk+EgnY5HCW2msN+O4SMMjuhDX1yccd7ho9M3JbjlgGdpgIo9HuAADoKB4SOS3UftgRzAu1rhbC4QB3RETshapbpAyPLfMmjY9DafmK2Hngiqgn8GAMfJ2ZlYr8DusVgRxAEGDrR8Kwwc8juxzgKC3RCQDQCHAzZOxieUKbfJZH+hfoK8yXZgb0MmwMABXQW7ABDHczpMD8tV+oxWUdNZuntcpATfDj6bsXBgfHhmv598FbOa1l7BpCy0PlKMjDbYYsPumzsjB97hjBwOjCnMNb61S3FRK+IWiBu2jvJ9Md/tMz/0gXSdqwjHNvEa9rB+PZ5LtanyfuHTaqFjnWC+VR1v5RwyJvjrGDhiCxXfs50zd0yNZ6Ctx/tKg7yoG3bFQlrx4hw7eEtc3HMVppgcyEkfOwI4yGxqa296judR7jPoc8NcG3Mbzs5gMcH55uDlVWcN+CrDAQEct1eXZOI4QUu40ShNAHaC3oRuBlONnZfps9pZuMNAbK2rOz66xZTEwiGfJsfgctGNM2Cp3WoBcBjS2CfPxSvHqIpudl0rGQwJ5sheYt+zBZsBODzG5GxbMQba0u9vAXD4WBzZ/V//r//xphYqUaaasf1dQhdyTLWMx729JZvV/qzltL7ldly85Lbq9+6KocX3xlhH3yPW+YV6L+6O3bev2prj7hq0+zp5S9ti97e7A0R5dL3e1Tl+NvKYn2Tf9X8+q2RwTdnsfUCefTp8l16SBQojrPR1ZwYDW1nemgGc0WE+6GHf2NbDYT6CD9Ynf7X87JL51r5q5T9aY9ol/619Vct8Pee1r1jvp31rVD9La4+1rtEnG/veW++7vvH37SXdtwvecL87ynjO34WCij4d0XqWokOs9bcB3Tt2IXZHCHGnlnaI89r6/mvk7637Msqk52TifMf8f7FNDQaOXcrxLUq5HvBbH6AzkVXyAX+LicwI4IgP1hWkCgFs/oCffXeP89cDOOLkekCz49CakEYQR0SptzZ9lw6my0SgqSpJmyjMftC2ugQFHnhIL+1b4jj6DGhUbvW80cHmB9+eBNt1n2gU6ve9VcHFMb5FHluHhrgPWg7CtsJXIHjXv3Kd/YCCqNxrJ+et433LfH2NU9Y3Jy1F350Hx95HN6G8I4/BwRsNEEdL7mrjwBYquSVQBBPtn+/dTuB+AEfWjbFpUkA398lQLe/1Xv+PAnAUI1oM7i5bUI+7lqO4XgXAgco/qAqrDwnsGw7gyEAOCyAjmMNk4FqUyQJwrAoDB5g4lou0nJeqH7ZJwMsZAxh2sN7WpqlUKa7ECKqPsh40+nAmDi2RWIJ96gEMaUYlLiqzwcCxWs57ARwAbqCNCoLcDuB4WqNNAsAqAHCIfaMD4LAEiNbe26YY+t8xFxGU53JGs1VsAfeC0U77WsZgdT4MYD0ygEP9QRGs6wAu9ihtT+9kmQkADpmHBhjEA7k8nxjAxBg5IoDDrUv5qsCQVyAVG+SxIgMpWCBfQBglAAj2zG1o9FCF70A/d/ycxjnOA40ljBVYjDJQ3LLshrngNeOBGRFKttGwpyoZBcW7MoDDkr8MTEt41ZLGwRv4GtHL8geiHMhFCBWKvtaW8GRCxxMgxvrCynUDoTLx4AAOB62ZPBAcZaH+Q2PaED09XsZygZYOo0G6vbhIt5cX6f3VVToZDtMBKu3YRqgEUhEABo09WjmgepcBKSRG12sCN9LmiUwDqBC6ODtL52dnDESh7zUAHGf4GclfVF1bawIkJAHegE4AKIFgBIINDvlZtWhBv+9pQtsN7E3cC6wMCKIqgSgZBgMHknsIxEMvMBEKunhlkAgWYa9gAjiGBHCw/ccYyXy0zUFluJK2TJw9PaXFHFTxS7VPQdA4MC1x3pFIBnPAs8BotHsEuqgCeb5EUHuZzi4v0tXtTfrdH36f3n/7TQK7BfcwWVAk5wBvMDkyEIiErTCQ6HVQifcqB/sEABzLZW6f4m1oIJGYs/UauhnPbgfwIwtCHBwQAAI9R0AdACKg5R0NSYmNuQBDBZLhbEMhYRbbAsaFtTf2I7BvgEUEVNX4nNgPrJIc87I09g0AOAB+eXpO6/mC1dsCcNylxWyWZrNHVs9jrvEPSaXxeJJOT1CFJtYWJGsR4IS9cfpqAImQqGDiBON9fU2z1YY90QHQQzD/frFIM7RbgG1A72gAOKwFCHu0EwTkFfWqfifjkgW9td29AtZaeEE+rI6Stsn2lJg3jtg6BVTIYN6YsLpWDBwAcBwfI6nvLQG8DY1aADGBBYYpJMfA1vD8nBaPc87Nx48fCU4YjSfp+vY2vXv/PgE0IyCKPk9da0FQyA3jzExqeuP1bkK5Bp5nPyEEjeTfoipOVau0vcdW3WrygEQL9g51XQ5u2x6AraduVwKRSWn7KrCatw6QHsstI16VvERCmRS4VukqYJRXvYplBnJKOSDThgEPjB4dwB4wegjkUV5smWD3U7sT2QlqTGOcYRILfkZVCUd5YWWyJTKPZSsIgDCwnB/6BdhR8g3Xod9gut3BIEhQwc9xGyjfwubJzpC6nl3L2tmIKcjsYk7dWMkLk9JWYMGkQWGI809IXmByDdRB9VWqNPGZ0l7FZUfsRqVKxzwVqyZ1cEsEcOB5HIirRKTa48m/U2LOq2kJwrSKUId8IlGHdUVCdLlep8UabHAA+gIUI5n7/Olz+vT5c/ryGfT9c+4J2BokRAlqelqRPeJ0Mkk/fPMhfbi5lS1B0uTgII3GI7YmevfN+/Th++/T5Pw0DSYT6TrYIU/EkB+nVNq5n5YDOhaM4v5zmQogDoLQKAMbAgSbAA4mDB2wqcQO4yr2WbXc0dpEecJegT0C+9xirfYOD9YK4uOXL+kjQBxfHtN8sRIAk8l4s8eHxwS5IDmKLQA2gHfvbsjEAf1BAMflRZqwfdSA9hCsSvJZxVYldhZzsujTGTOYg4M8mWEA6Cjnudo3J3Y8cpG9pY6XCzmBrqX/4LraKyMNbAU5knyXKkHtb2PIYEI4o6jFg2PVPVRNltT3+VdCvFTaSy/ZOhUVa5hvY/ZwJhyy+wB8uLHsXWGrK+c1u6e1blMrFYFPnZWGLUsMFOxjZBsZD3yGajc9iwAYvh9dXxBwSOCmQGhkQ6MON+ZHVmerQlt2SX4g9qvaaRmYILP/lGpTgdj0X2Ej0hkiviQ5BiSOa8JSaukivF9tmYof7dgP4wrJciFfVzuyDqrmN/lepExGkJumEDoG7VK+gLkGINAHADiWBGQk6PIhAJO6k4OlcN4EcMPZO1b0C2Wn/FGOwayG1jpokXf4mgbpoAA4BgMmZuGHQ2c54wYYby4vztMQjBwZwKF5WC/X9Jc4P2TIcFlHS7EX+sKUN0sYY1rgL6G90hP8oT0ADoJ66XeKLQnzyrM1gCwpkZkHgGz49JBP+GSLpUAcd2BTm055RqBs0Z+VzcDzABiGlojw/fA56DEAOAjSpc3S2uvz+Kz8JfqgACBjD8Kmk3UtpeeDozRbrXmO17rNCOoAI4oDOHBu8ZZOvEeQGgETC2ghxxTwzCHhgO+dxQ7rpPOHAEPOwkGfPdD0xxMfbUQdicznznCStgpPXthjyO3wnN6SAV37ARz+2NpeBt4wvUw96sADe2OMj4cR+glToGc5Pv6JKuXYUdudv+n+fWnP+m62u/Pb++O5b4mt9sVp42i7OQtnODG9FApWBHwQnMOLUwurqc53JQ5iMSD3l6xdJ1kiydYjFg6Cfw8P09lklK4uz9IFwOyTSTqbnKRT+P3wBeGnAtyXoJrEwkGQrO01gw0ZwNvOATEBDB+Ket5sSojDOaML9XWnEMXauZdgVRFRQ6bg/S6uMdElYe2p1s+Al24hkfvetd0oNtMAVlv7o8hVjNHzewN5/9O//CsBHBpWucCuvFgtE9t7opb3/mvH+2zJ7H8ygKOVe9h+svZvWnMU16ue7/oquz6fxS4wbxU9aeCz6G9bG8kIwq1zNuX+pZArxwRN/reT2sYQaBu9pcV2yVGfnunXlm+Y/f8fATi+JnfVienWMd5oWXYk9+s93ppf1yHcs0F/uTy2rlHbvzesQvZx/b3188VrvFXX1Hsm2+6Qj2+Nf9de0jwU4gKfnxqkFP2hFmPWLl0R9X/xpRSLKLHU7cLnvnmOc9n6vjW3fbr9Lftzy+5YUW33ueKzODuHTN3fxMCxT1D2PUDTEWoYOl+YbgCqHI6i8GlCNLK8ofYAOLrC+7cCOCzGEOjkMA9lodotVOLm7zgP7vx3BDIa7a5was5j0twSPnSiUFnlVV6lPUDZQG2xjhtoW+EUx7NPUe5TSvvk5K3GqFZCrevudGoqxdvnqG9v2DZIoa3cuoCCWlHGZ+h3BIJL0EB271Lou+Zo3zq0rhufcfvz3XnpWw/+PlTM18qr/pzu2UD3MWmtA28Z138MgCPPjQe8vxLAEZ+5ADciqtD2dQfgVqiWfi0DRzQgtTHZZ5xrw9oytF0AByyOsiqFgWNtDBygbhYbB5k5mDi2vtxra6HyvEmkcGbbEmujsliwhYpXpyApShCHBTkUsC8ADkhHZODwXtIEtnlFDoM6SqYVG4JqOx0cEchmIA4Ut8bAoRYq0zSdz9KnB1Rng25VDBxg4ugCOJAg0BFWCfTSl9flABWMnE9U/2U8QAnKcgd4sJXj6ibu0TdagcAAbLBgeIlp2IWlFLLdQEKjc17dEdzxEEl+SwZmlAocJSe6SG8OLAM2jE7TW6o4QCUo/niAYdLTK4EYObY32uf4U67EDC2JGPAsXP8KUFvhRsfhNpvZBuLrZva3CKKMdturO7edetFsd+hobX7ioc5BHEX+ECkPj0pdF32ccjj0wAplqQOvNMpES945uEXJQU/oKFGYARwQQTJAkMOhgEEczGFyLACHKntZAc2Az0GaWPXfh5trgjjOJyekewYYg5TzDKqq0nOOffy0YXIdjAwACDgLxSuSYU9P6XwC2tczBpmQLJuAxv7khLTJZ+fnrDLEXkbQ1BPWAG8gGeQADgaNrWUDklxg3QA7Axg4WDX9+qq2GgCahIM8gtaoOsajbwE4UNVMBg5motX6YzImewQBHNazXlWOh0zsbVboMw72HrQqWecEqx8+PGgLqmz2Omcllo44mBsEjJeshn5K17c36ebD+/Td734gTf/T63PaeJWvgYIAkACjgoOGPdDsvcpxX94TwXlj4cDcAQBznFSNjLnBmqxRZc3KZAvcQbEaoAdsRHgmBPFxDyY6Udl1grYuo3Q0HJLNAgkK2nGACpBYAOPCMV7HbCuA3xHAYV8JWjGWDAA2MH/PbJ+iFiovq6e0RKuq6TQ9fDEAx3xOcM7DwwMrQwFgGIGhBRTdfIGpBUmm45zgB/AE9gQAPdKEE8DxmtYvAHA8qRrTABz4fo62PqjGxnWGYz4fKLbZ3gLP41XBhdvI5qqAXvKh1nR6DeBgggYJAwNwoH0KwBsRwCHwhkAcSmgcpAPagUPJn4EC0A8ewVgoP8zX3Zf79PNff2FSBnMBAMf7b77JPegVsIX9sypZJIdDNTh1lOmZCIQgYM6Clx3f0exotnVso6b9SpbAI8kA5BXjkUyoxQ5tudNFQ16R0IigX3xvbA5uNwXiAOONAQZekKBBohTP8ZKeAeYw0Aar2dlWojBvIGENwKYARAJxFKYOtTgCyIOgDf+sgd6YkIX+9JZozn5ooCkyBNk/B0EQr0fGFSUx81pir9Gv9OQzfBnXZWClsBahFkCGD4C9zgTX4ChtnsWyQN/IAt0xEI5heAsVsvIYwA3vVXso8yfMAPp4lQQuCY/sNwIIaolq2ctSWUlvI7TYcXCK3lJanFjHAgOuWKINCT+OpTBzulxEAIcnGhQQgFejf4WLzZKxaA/A6niwrBgUn7r8iHputVilXz5+TJ8+fk6Pj49kFoJMin5/kF5eATJe0SYBWPjd+3fp3fW1dDoYfwC2go26vUm3H96nd999k8ZgoaJdGFCuPUnG1i7OlBXST53zQWBpyj53zZiBfbF5MlCaV74XgBMTOpbApzxkBhvSShWwj8kL9zUAHAQrbWh3AOJ4nIOFY5Y+fblLHz/dpV8+3aXpfEmAH/1ptEMiiGOQFvDVAcZMLwS+vLu9TSenE+qls5NJujg7TZPxiCCOTPtOwdBYvVpdqInQ0978l+z3OcNYmJN8tnE5pq/oh7USTymy+yoAx4G1d3A/ynSUJ/8JwsgMep6kNeYjB3oYOADjK6ldAcHwEsvPhuAWB6rQDhPMAZ3lgAPrmAHQGH9vgEbz82Cr4CsoiRuKfSJzhydTfW4MaEDAq1Hlyz+wveFng+A3e6tPxOOwJs6IY/A0LoOzXpCBwxL1vG7e26jslr1SVbcxD1mBkbc5ya0iDCRDMDbbrxiAw1qoOMAkA5otlZvjVTwvuf7xA5WDR0pMTLq3W8iQ4wmuM0PV6a6YRm5BSHCbzinwb9Gqif6DnROnnqTiTwAAIABJREFUSwA4XghSPBqVpD3blJDpAmDXF74H4A2cPTcAD4dYKYAbnM9jADgO6GOP2ULlKE0I9BwQGAWGG/kBh+nm5pptVMYjtOCCryLgM/5Bx4HZUkALMIKpjYr7YHgG+AvQB5yDg4MC4CC4V8xrMb7ltgdr5f4O21yxtY7kTQCOV+pWsPKdn59bC5VNAsAbIA74cgBwYDz4nAP2ICtg4Li9vSY4miCOxYJ+KAAcaKvoZyJYNI8DOGAHLbFwXwA72UrF7cHBIdvmQa8BvIG1A6AG7WzY9vEYtlWAamffinHSXJhjwBG3Va7TS6IB4EXZbAdydNog2d51hrtsEwyyn6+XIfxm7+LZNgMozYcwFbgr9se3UHwB4LD4Gn4VPyuDnn0ZJsa1cXIbpnyPDEbrBhbkv3RTOO4H5wur2qT8uPVd+VuMX7nl7/9giSnqPf332b5u+6r74mdZr5hNKjGBsm4G2bAiJAdwCLQRR+ksOIohaL0ydtDXxqnBrS0YVhMsHGilAgDHxekpX+cnJ2kM9jHoZJxrCeCQb0j/yhhqHS7EfZ5fxpKnYAHH7QCOWEhFOYqx68CcHGixtieWZ9miL2SegjzkAp3AZOngqVzUVC67K/7p73JfOcp3K9HoY/F9+E//x/+dbn8UgKMeZ99+a8nMLgjSruvGe2zJ7H8igCOOa5fe6dur+/bVvuv3fd7PFLxvE8BhrI4dAIeBnL3teziLdsfveUmPyVpRF2MDdkZ3pkBLeuucEnIZbwQB1fO2S195TE+maY+kvQHAkc/i5l9GVrJWfsCfrxMfaCx867N/2zrvf976nrvGX+vyzroFAGPfNffOfZiT1ly5Hqunbt/+ivdt6Ys43tb3u/aixmTMfgFc7X5hXTisnF5huIv6tE/PxTGJfaoL3tDf//MBHPU61POW168HwJF9vXz2sBzEly+fOt7QbuVWHIsoKH1C8jXC0xG8SlFp8Nt0RQ7oiIsoHeSgBUtqRGcmu39dJ7AkYr4CwOEJMXMoyzi6IA78XvNakP6R/YKU2hFwEgw+PltX5pd5LdW/vsAUdIXN8pRSODgnqkbKh+PQSmWnkq9QWH5hfMYp9dyhicrlrUppn5xE2XjLNfsUbe1Ita71a5wDT5htHyyK0fbDTKnhKAm3Xcpp39zs26+tZ+wzfG+9V9892593oljbE9XhKyomr0yVzLvSjawzUf+UIEs2BL8CwFHPz/bctBk4fM3iASD6fdGg9hnJuO4+D/Ve18+lhUrLqHG+drVQCYntrfE2qAb7HIQ+56DPKcH7ewEcTNqgLQO+ItG3YQuVRBCHVQCyghDBcVWzMsj5tGYijgCO9ZLgDQSa9gE48Ew8/lrFOel6rU+6KlWRIFIizyvSWYFpzrVOxIeqomMfY/SqRsUR7j1LBHDMp+yf3gFwzOasUnxECxVU2pOBY9UBcDC5lNdPB1K2JoDdsKJDs2pWOFYSf1HOwGTha8GKa5S4ZQCHnZc7B5MQpHAdn2u/dUf+2xEvqQEc/lbKEP9ofcHdrFqwj9cNjBuFMUS3pRtnCam4r3xUnkryI4cDFfQZO9RbtbQCqUpe+IHCoxxBO+Ueszn4QdrSbDXyfNCec16UROqbIE6BgSz0OKUND5nMLYWQW6BkNhWzDTngXOYqR7golwo2dwIh2f67H2Agjxh8NlpsUqV7MshYOMTGYQCOF0txWBsArwYle4y3ruNcoKoHAAYE8xHwBbuFXiejYTqbjNM3N7fp+vxMTAHWX1cBncO0XGEfoTpXrSqQ+MFwEbDFN0MkufCLzVO6OjtLt5eXTPKA8vUcAaezs3R5cZFOTk8JvGBlLMAFRp2N5D7abLCq92mjxIz1ZEegd2lJfrTbgH6A7OE60AO+vuqN/czEFJaOSWTkkZBckcCJaQFrjDkAAGEMAAdahqDqUYAwJitAy2wABLBFCFiiZJ8SQmIFQDA4tirJrDMIHmMseCYkc15f0+03H8i8gQrv86urtH5RdSSYI5hs8rYu42EJrHv1qyXGc69t3BdzRuaTZwE4UJFl7BsAjzytkfxWoobyh+mwyt4lKMGXC7XdsbkEsAYADoAy0DYAyYn1MyqsMV/HapuBYDgTx0iODsnUAfAL2yAco40EEudiLsHYnteo0l6lF67vKm0WqzR/mKbZw0O6v3tID/f3AnTMZmk6fSQoBfdBpTyAG6QUR9AeAAG2qRCDAplg8EJVJZKZSGhA57+8sF0KQBusnkVrLCQVwJCCRDyuM8R4cT20hBlQdh3URIBPbgElTzCyL8iflsL1pAJlmNVyqphDUBUMHJPjQZoMlJwZDwBKUSUpGBlQUSvmAatuQyLfqOyRbCMjClobvCayV91/uUs//fkvtKtQKjcG4MB6oe2Ns8dA6SnhqFYI0Sx4wL72X6T3ugkxT1zmsw19ALX4Ef2/wJRYc1Xwq72O7yHuPQdTonI5glotIQmbmttl5ZZRAh+p4h1gBsiwmDgygCO39FCFM5OilpgR20ZpswKWAYI3sF+sR72SqgKWZAAWv8eexvRadbkBugjmyklVnXMVo8ZZUe1M1BZEbB06RloLLFF02fu9ylGMLpBntO0YWgsc7M9cIWzJWD+TyqeUj6mWLGrng4SekrXllJcTqkL9GUOAgDD+r+vvqm1MScxY8sHpsM0OZhmxxLHLjQpIS1sWyLgAZ7LMbr/888LPmdznRKyeL48PLBfGnsCTMhmNsLav6XCgym/IHeYc4KZPnz6nv/701/Txl4+q6CYoDftcyccXMMOtV+n89CRdX5yn9zfX6friIm1gK6xF1en5ebr55n26+fAu3YDd5lTsTKgCJ4DDvQsHcAQWDqecz4wnbrMt4Mo5sMBxZs2g72wADqu8zQll6DT7G/erAThcDnQOMwYOB3DYWm9epBPBUgKbPV2u0uNskT7d35OB4+ePd+nhccpKebTwGgxGPAOAVWc2n6XFCjompcnJmCw/aGM1GBwxgQwmIQAy8UJExCEE0IrQoXIHDYBrAA72tI8ADsgE/OkASIlnupDfComuElTnOcH1lbt2Ho8yxiG2xbJ4jmySx6YEyMBAxQqgte0CiQIqx3w16Ri8xBaAdQL7IBPk1j7NE3YZPOYADrawEDghg86Q+A8MKg4riWcF3zsE2ZGBA3YG7dWsrZP5BDm24UVItufkp2y4Rs7+4630OIeWmMhsGgRqyP+hD5QE3oC9yn6TV2M7C42zYtAhdzdLbAbZ768Km3TukN8uP6r4/IwN+9qa3yyQr17O+uMADgcKuj7jPos+c9Yo5ZucEMkFKWod5aIE4ANACAQCPDzyNQPYVc4UwZ8E3wPjbPYHfghf8PkMyMEt7cwvPB7Ibx0cH6Th0UEaAcBBP+GYIA4AP5F8lVyCraMAOOBLwyfC3yD7eE74pGDggAzDFjgFoMvqEgxrAEmQGUfxTRRXQCeg1VcEcLiOpmxbUUIGcAAcavtJ516BgjAWADjAwIH3wn6uANBdrQiim81m9I2x/5zBBWM/Pz9L1zfXbFEKJr3pbErGzsloQgCH+w0Af3jbwAjgAIgD9pWAPrYmSgle7BIAjuWKxRhfHudcC7TDQfsr+K9Y3+w/G/Cmjvt4sUAGoNoZyuXO9VuM5Wovqe0h9hkBJgSJymdS7MfiB+F7t9t1bMaZavO5PvpOQZ63Ynmh6OCVNmobwMEtateLAA4fYzlJl5Yv9RbKIfVsrOvzdf95Wx/pB3DEPP+2r9IFBUTgftd+hARsNfh6zmIcbWs+q3i/fH+PpujC+sniVmxDUliCOgAOW3fINoHOHlfBfrLDPM/Dfk1TpzhTo8gC7DtnYN84OeH5+vL0NJ0MR2kMEPpB0nmdbVTUDtWZOAjqgb9ljByllauN39pDkmUpt4ZzHewNjS3OE3PHOxLJXH0D+cZzRbZtIcbTKYSDjrL4sKX0NMcBROKxvpoRj1JVtY+tZYnrV+VJ/rf/HQCOv+9ISb0ft+Q/PHvUH7tS61G2Wt/H6wQnPQOs4hia7w37uu9eLd//a67VMKW9v+rMS0NWfu0YdV3TH1sAji54I59dG3lJ9626DxByQVHmTCa7SW3scwNyx+f7dwZwxP3QnPw3AjgiiOO3AHC01nPfGtd7+2vkM9upyjb27d2oQ+o5bOmFKB9+zb690rcJ+u5ZX6dld/r2e8vO1c8cfRP3++q5jWOTXBe7FUEb8XsvyPZTX+u+rXkr4ynFzv67+qvv7ZLr39K+Fkqv8AOGJ2itRUsm+sbep+ujHVOgpDDZbj9LOQPzqPlrABz7lO0+oWltpq1rdpSVo2pqIIfQb/EhdZ0unaI2lf/PFHSVlPLAqevvaKCdtndb8N0VKBczwI8V+tbJZ0u82cE0Jw4rGvTOgXEHgEPzXBa7CLg5ucHqaxOJhSOCR3LlX0TD2oO68qkdk9owZbhv5RDtMwh9clIrhl0ORn1IqpVv/Ow+ufwaJbq9cbt9HfPUe3WiG2ID09RzU49t95xXK9Dn9O1yhBunmdoo1vNRG42965vDFt19UN8n71+nwDbAVjQW2zLQ3Utyvr+OgWOfgylNkqN4JdlZKat8eAiH2s7vwjq01tl/1wZvuM7rHlxrxb4LwNEy9q3DT9+Y36Lvt/aDRaQF4PiWlyB9vDNwIGlj4A19NQDH8xPZOdiz0yigERBCGwFUwgLAgYAMABwIBhPAgcp9VDEhuI6gjiVPEAhVxbolkNjT81U0vayOth7xufJXQdcC4jAAh2XixZzgAA4wcKzTco1kJQAcM7JvPM6m6SMqqx6MgcMAHGTgAFVuDeBgtbBXkhrNuul8ZA5zFXE+0HcTYuoprYAlABzZtiLH1alqwNuM9j5UHnryOds/g/7ldId6qvSKAHqkdnRsNrbhYG4tVLJ98v3gjBuG2GC1eLA9CuYUe90545t8kXrXqGP90x5ELa1pCq1+eRYFTApvCQcubg+LTqkStoA0yvWdptPnJgaN8gooCWuJh7zf0iEDbgjEe5aW+9OZw2Ky05NU2XZY8s58mXj9ZtWKRWzyvBkojvPFdjLBd7J2PdYNxBg4vFRKX5msYOQYvbeVOFRnZAdwIIB8mIaDozQeosfuMRkzLk5O0s35RTo/mTC4jODxAEFPa8+CoOxyuUovAEi9HjBQu1o/EZSFCvWLs3OyDxw+P6er87P07vqKzB6T4TBdXV6my/NzBnonYySKALrQujj6G+ANJvjRamOzYWJSAftEIMByNmOwejGfMQguZhAljGkBkFDxynwHrjDa6kkFrT+rS526f4h2GmgXAiCCwCB4eZCT40GbEmufQuYgB64heWYtUlTVpwSRqrNJAcTg9Wq5Zo/u16Oj9M3336VvfviO4A3Q8yP4DBYOtSlBkO3I2piM8nYV24FekAn28MYLSTsE4cG+gc9vntPg4Ijzgt8hOI9KX1yYLEXcx0paY7wAb6CCE2PGNCEojhdaqACcgUTFE9qwPG+U0AZgg3M1EtvCAOwnI/4O4BckAlXJJyDWerXker48iX0D7CxPsAHTeZrdP6Tp/UN6vH9MD/ePAufM52k+n3F8oO4nG8gYYxLLCpkOjpQkwLMBUASgDpImTM4hOYE+7M/P6RFB/PkqfZmihco8TddPaYmkztEgHQBoxIpMyJfWG2AJBD7JlGBJMmoZZxkyv8VVnesyZ10odMcHrLB1Bo5JZuBAS6HjNEIfdwNwgBVAVMdg4BBDCqjZCZKJAA7QtC9X6e7zXfrzn/7MpAieFwwcH775lgkUrBmvYQk9MRUY60Wo/PTgcO2zdQ+nBk4kCEJACsqIbyQKt9pLkTUEQCsCetBSpbT+YWsPIuMEKJE6dE4mA25YVXwEcbA1FJPVSMyApUu+BgO9/J2xbzBpLV3HhJVVw7PqmbpA4A4AzgDccDp5MW2oMt4BIaqgxkt+gz8Xg952JvM1pw/l/cud8p/PiQQ22jkIuIB19Up0+EnqtaZ/lC0kfI4HaTQW8437LdjfBK0EHRbPmvi9gCJI9ClhpDEZkxNxWmZNvAUHk9dFHrQWBWDq+XbqY1zKM+iZ6Vq2LydQudf1JMqximaeboCBMyjbZjMxPukZB8SrPYhsavRMfI4MJORSl8EbYAR6SUO0ELq5pf6Bbvr5rz+nP//bT+mvf/krGTh4NkWFO3QVW8zAZ5MswTbdXF2m6/NzVrECwEEA4miUzq8u0/vvvk1X727Txc11GsEWQrcdihUzr5+yzPaf+VAOdgl9pbXYekDfcy7H/EqqfQMOERTwnJPPahXl4I5n0jqQXt0D9dSz2hdMujoYIoH5AeAAtFBRsna+XLMFxJfHx/QJTD4fv6Qv949pOp0lJPqwd0cAcAyGaQ5mptWKfurkZJI+fPiQLi8BvJwwQZQAdqFvoJYbsP0Eh6ItRAbtOGtdbK0rRg57AO0NbxFX+a7UNTG25Gw2fk73Fh/KpvKtal1Wkv+ZWYAtiwQqpL5g6wQJqpgFBKTLFcpZJj1AqGRU1jMAcFBfiHEQ+5XAMGM/w5Uz2CgDONyDlX3EOKCfMxsAxmagEsZ6AjMk3RfboGyRdniUBkMxMbC1k1HV59SigTKyvKH1FRk4tB/xeJlhA2o8t0cJ4A34G1aVJ7CYMUXZnpfPL7kueqTsD28rI6+8nJ38/Fn2vbenCPExx5p6BbfZXm/jIn9R4JPir5tSNZ8y27fmmajsx5K4kLgZboH7BufALw+z9AUADoARliuCcJPZO9qGo4MsF/BH4A+ThQM2hzInkff4hDe3QBuVIUEch2yxdjI45vfwHXDeBVAKAGt8f311yZYjaK8CX3oE9g/44PB1lku2ogN4EvpLOuqAsgk2KvjrK8jn8yYDmmsARx2b8/hGZsUMoBnX1Q7ggO0BSxoAGQC54R+AtdA58FPQxgqAUwCcilyndHZ6mi6vLtKIPthBeni4p+83Ho4JCqbvAK1C4Ie12DLDST8VAGMoI+xLA/VhbQDgQBuVh/mCrVTw8wotBAHAJMhSIDyy12EPo6VfiIfiFmLFKUljt1stAEeeKwNDxbiEs6To7O6tmCxGbmAOT147INzllmAZYzBTriAUAXLv5f9lm+SnW3laeF5jXCt/0H51pgNhcQv7irFw5bd7YszGH2MP2v/Bbm/9ohsHixa+/r4Of+4CcEhWi8Ow/Vkvwuwm/bPNDElu113xa1/sOYLEagAHPt9l4CiMsGXqrVwTPh3OGbSTimGwCMDtfvCRrMsn/TF+n165/0/GYOI4JYDjDC0mAXA/Pk4jtsMyAAcZeQQQ5rnP2k8JxFGKEk2Dq0Uq9jmBKPLZ+Vz0a4te7/pqjZIY+5z0qBUlmH3pJL9l1DoU+jlHZHETiVgOIGUgQ2ZCyDG1Ig9uJ7vr7W5Bx9HM/hgYOG7+7usAHFFmOnLUI+h1LH3XfvC/Zb1cCfmu/Md2vqNiPrGLt3IE9Zha14rzujXO6gJxnK0x9+211txsfb6jbxrBzcC+JR1bGDhiLnL7Xn0ADp3PY05O8Wrl6zr/dgA44jP35W1az++xUn/SnTmwCsCxM28R2sTGXEXfOvfJTUu+3yrzMZ/Ru6+qPbDrfn1y28qvNOe6wZz4lv3q74HOiiWFrXzNW3Ja8Z7N/WN2Od+3B8hSj70eD36WXBe7tTvvVGxwPdf1usQ4k/7WBnCU/Lhp/bylzesIe8p9AKl/jUXjpfR0Quw1CKQ13j55qfVbmZMyo362yXvHWURyC0vzJX9rAMffpDzdCNjXOAFlkSKIQwG32EdQH9XiuADVm7etyErvtNYztI1Gtzq/CLwOobXiKgLRVdgRicTF1IA7gRlcqwVWib2Hi1CXcUXlcoD6v9xf2JywHCjsVsn55+qNsj033RYqLUX8NUa2cxBvLNTXGO/WOvbJ507DVY3j1zozuxR931j3KYGWs/M1cxQfrXWv1rX2Xb9SQ3k/9hnHvE8ygMNbSkgx1zIRlWth3zCUX24b4U51u4VK6xnajkFpAxP3Qp537NZwWPUcesu41s5Lrd/iHi973VpAdPqAlqCtj2kfgKN+3l2G9G/ZC/GZcB0BOL7JImGk2gJv7AVwINAs8AYDmgRwILFrDBwZwGEMHFZh79WvrDpggqcF4FA1krcPUMsUJW3FwKGK+Ris3QJwsOII4BEHcEzT43yaPt5P0ycAOKx9yv1sQfrV+WKR1utletmEFiodAIcSFSqKw/8O0qFR78qseYKnIETzobkQMWiuK/YHiwR0WkJ4pbcfZzNClb26SyzHzzS5ki8oDQAcolOZra8Hq50uP5xxsw8V96oBTvzS3gee9/SgksfRs58QEhgx6hMYOLg/vD1IdNZK2tDSh+48uqNW+mx7pp7PGQJcpEXOAC+b9uzslSB9JyB8cJip+JWEVLCFTmKkbg7BBp9T3g6Js6zavI1KSeYUe1DiUXk/1wAOJsaMTt+7yxgDxyvYN5gxMF/mxRINaOVhSUMcLz0ApPYprxm8AeYNvNA25erslAFVTzSjhQWqw7GnAb5iwJMU0sfp+fUgff58nx4eptz7k/Ekfbh9R8DG4cuLGDiuLhRwGo7SzRX6eF+kEyTEBqB6LgE2BGSQLEA/b7BveEU0Ko7Y6iS98vfolU0Wn+UiAzgc2KBt96JqPwscZT1u4DDXeayUtyA8EuZI5qMtCJPnlhDN/e4XSwI4wAqBcXUYOBB4cwYOq97HrXkYgmyzhcmaVc4JzzIape/+7ndsnzI+PUnH41F6QQXn63NaofUMK7OOBV6YjHJwS/3pFfCDvUFAnG1PkMBG0siSd8gWEHyAAP56TfYNgEogiASlUG5fxUSAv4NN5WnNtUCSczhCckCgDAABAIhAEhyJcVS8g7FiCLYSA3CAdp9V2wRxDHlsfTGqdCQWV9CjywWBG2irk5BEB0AO/eTvHtLj3X2aPU7TFJXgM9Boi+UE6ziZjAneQD94rgkqUo22nYk0Y+BgwgRyiT1zeMDkCQL2D4tlupsvyL5xN5ulOd6PPXIsZhGAT3hgNcaEzPbCIKhAML61/aCoRJn2m9tzlxfMK/IJYuEQAwcqa1ldiyrV4TH3FmR6cKQKXLJLDY4IJFHrlCO2zlHSWck5JjPSYXpartPd5y/p3/74p/Tw+MCkzM3NTfrmm2/SyckZ2QgKgOOQ48PaMZFma+JV3DHc5S03oh/k/o2zWvBzBA0o+Mtnd+NlYFzZZMyrbLOSW07ZLDYHB8ILoG4MTK7zXed5mwMmdpXQTkg+ESxqYBKCOAqYEklggTXUTkXgDD2/ABxKZgE4CrCPWDgcnKL7ICGlNgjm01p+Uu3NrArRARJ+ZvVguMsEWTZUxUjwKdbWqlroQ5HdQyAvfI9rQw8hGaWKYs2t07u7b5l9GzMaeI+fmZmURZDefAm3exbWkDtigAKCYdhOQf/EGHKYBmy7YyDHEiHsACtoZcHuwxZ2/rJqeAdpONAQ82Dr7TbNE1RF7ztIOHsidoZw+1zas1AeWfUN3QVWiac0mpykDx++oS7C2H7680/pj//zT+njL5/S3d19prfH/mSS5HnD6neAp24uz9O7m6t0OpqkyWCYGYgAgrq8uU7f/vB9uri9SZOL8zRCn/nxeIu22BOligMY64Svj5+PAmAnxwmqFiquwyWDMN7wty3JVwE4yLLkbXUMsOgADmesYUU3ABysSn9mK7EFgJdrtBUDqG2evtw9pp8/fiaQ4+7hkUnmg0NV8APAkYFOr88EcHz77bfpA1rKvL9Nr2jLMpulDUB5m410GlsIQZ+JGUJsT+5yeesSoyKgn2LJSAOoEvRoSWKXTQJXnWY3+D/57Afwj/uXlrTOsh+prm3/sQUT9Yf2N5O0dh6UXvKEms6JnsDl+lqbQ/88WTfwgk+Q2zEYiEa4NNpcfBXDhrdRUQW+tiqS7AHAAVvu+9JbmHgC15OOFXALsj00u64kNBg6gLu09lW2BmAugg/lIEMmIhwE4SAuY5nydVBbKLF98HpHznhi64exms/p9pGsAXb8yXouJuko1wbwygAVDdJtiloMyE9m0pQXz9amnBHjWb5yq0tgN6u68E1h7s3xDJNHB29APhardZoRwPHIFip3j49pDt8UewW+I9rIGWsL5BfrDMAHQBwAAZJxje1TIgMH1kByCwAHQFAAbQDUeQLfkwn3F7HcoCWdMd5cnp8xYQvGG4A44B9iTSDL8Mvn0zl9JNgQ+DOYMwI40D7JARym9zGn8B3BzEH2Nvhl4Z/Otd7GSmveqcC0QybsJfYGfBi0UgQwmz7mwQHBGwvMBXTPYkEQB4C2anUqAAHOAecX52QUwHN9uftM9jW2uwKb15EA3tg79BcMDAgZZ6s+sqfJx8CMok0NfD8HcKBl1OMCug8tpMBEdkAQB/Qbxoh9S/DveiW1kQH5DrTYBgJIXgTHiXGZaJ9jXCWviSnDCIyQTZMv4C2WCkPQtj70mIKDNFvFGh6CcIBBDeDw+EAGuvlzmz+DtS9ayPFzkT062up6b3UTJ/V5u7UTs65vgqy6n2jFq2Pipo5nFT8jAFSqBFfrmn2x1bjeeX7teh6RcKZKtUCvwAKxHQ32lDNwYMcT0OdJZu0rBzvlbrWW/IKvBp1/Nh6rnRnaqYABx8BdKKCAHlErFWNRgu4m0LoLfPM54rid3chYz1y+vNWVr8ZWzDE8p5k9vpVFH9a2yfeHtzrmz7m1bUnQZX3MuFZuMJvjVp1YqIEcvSgqyxJv3iqWLcm+KHe453/9l39lC5W+uPcu2d2K1zbe3I5X77pqkVk5C0WW9sV8W/Ib7x/X8be8VtPS7hl3a1x9s9Ica6ya6wqA1buVZLHOdd02KhKVkoPUJboADt7XwHkEawQQhzP1bo2tB8DRtw69eyvaZZdr+93OtWsAOHL+oW4h8xsAOPbtm13rXOvgVr6n+ayB1ayW+dYeaNmD1nX7rrV7t3b/WstU3zP2reE+OYl327ff62vFsRR96qx2hYFgWBlQAAAgAElEQVSjo2srZlZz0KXnG7Iex+RyF9/rOIAC2ogs/q1rdkEceoYA3jY942OuViP/2Frbenzb+qALBK3XsnuG6LaAiX/7zRk4/lbl2XVPyqTXD1TQb13lWSbK1GaoONilnN5iDLeVgKGBbdD5GgRvdJOsrsTxNSJGO8i7LYHWoQfXrb/G+YgCq/vEIJYlklhZbCwcoXWK3z9urKiU+jZNsWshUR4EvqXYWgpi1+9a69VSxLUS3LeWfcpnnzLdZ1Ban4+bv1YEW854deD4GqXfNy+7jEnf3O9SznFd6++3n7+AH3Yp5SzLFqDcBiqV1ECtZDvgJ0eAhz3v1WxVOV7nIBTnaNtwGYikp4/WlhENFRb1mvTJj/9+116PQBafy5aS7+qFsiItY4/fxSBBrQP69kPf/moZ/dF40gFw6ACOoOvXAzgQmCRt63oVGDgWO1uoeNxOlJ4CdIiBo1SZKmBmFXO9DBxyuDF60FIyoUc2ECR+5wRxoIXKw+yRLVQ+3aNCe0bKVQI4FqWFCpK1bEMBmeoDcJA9RAFRFQ0akCEcDJTMCA6HUQRrX5a+2QIYWULfA9Q2H4pWWzDFvlcs3JJpBQuo6tMgFLlOtAKq+zwpqqb75iCTfR5JZUe2ZgBUBpyrd6qza9gEZNPG5+NPRpUc+31rc2SqXtlOlS7m8VtyhJLo05oPhSVglBk4PNBr5t4Hotno/FKjCkG7LnhD1X1KEpJPXwE+a7PCPRqYODI+xCpGqE0B4PAJsM/W1St+DV3PZ6kKQBjVBtfZ21WJFd9ARMhOYYKMJ/VVwUmAqSi72EdI1DG5jOC+gsijIWjQj9PpeMQKnndgyDhFNfKKex5BIiabB8dMbq5XqlRjcPglsar9y5f7NJsv09HBEVukvAeAAwmz5w2rnG+vrtIJAByjUbo8v0gXZ2fp9GTCQLNXNOG5vOfu03JlbUrQnumF98fYkaRCYn8+nYrBZ7lkYBmJ8uiXkXVgLUCCWnkoqSLdUoC2TEzg2cC4MRxYQl+tNMggcHwsemlU6c0XBHAAKIFqaCSucguV9JrQyd5bN6idGOZZAarXDSokV2k+X6QDAEQmk/S73/+Yvv/x7wgYORiA1vmQ11ht1pxfgCTGk3E6ORnn8QvAgEQkKhJf0nw+ZxCez8akn1VmvxiA4xW90QHQWJOBA/Jf2hkoQczkE0EgG+uffsw2DgDs4F7Y96xsJEX1C0EaaJ2SARyg7QWAYzwRoGMwVNsOJtsxng0BN6vFnEnJA7RpQTur2TzNDLwBAAeSD/MZ2DcWTEZgzvGceP7xeJhGxlKh/utab7bpMgYOsMAgqYsAPgL0SJwsnzbpYQ4Ax1wAjvkiLZDEB4htOCIYBS1gAOBQG4vj3K4HAVJRtYPVRxrk4NAC9kyoSVFK776KuYOMLaJG9zYqrKw1anQAOPBCW6LRAJXrqLJ1AAcYKwR8OEQVLtrREMCBcYiKmwCO1RMBHH/64x/Tly93ab6Yp+vrayZXT04B4DhVFTkr7lBlCllBOB7JynI26fgKgW6/9jG5d+zlpcnW9VRACqtWFlhNbUTUTsWq2Zn0VMDLv7K1irUoYoWtRXw7es3sAO9h4A35IGIU4t5zkIW18PP2CGTdcABHAG+IfQMvA3CAKSy3nLAzWwaEWALHbZXjGvI50QBa1CFG521JLyTNCUaDTLD/eKD7rgJlDqaBrJP1h/IoYIvAJHrRFlbnzfqs0P1ZhjIyx8h2GHDkVQkCvNQyCKCMAsN0EK3bevcHRERlLQyMDYgsJYGVMve1hd3ZB+CgvYug6+LfyN8t1W1ezY8gLCjxV+sN9RAYODAm+Jo//fTX9Kc//RvBYNAjbC0D0BlYi9By6WnNPTcZD9MtWDZur9MI+/7gSACOg4M0QWuVd7cE2YEhaXAK9o1JGk2MDSn4Tw7gKIm/4HF1GArLh9zn7zBwWKsgybUxcFi7DAKYCOJQmx+C9fDKbR+MAc/bcPjfLAGCfQ8AB4AbAHwhKY32AgBtAMCBVioAccCWQ18wcToUEA++82K14Dx+//336ccf/y79/d//gXOJ1lfTx4c0m00JVIPO9FZnaPsgm2yAYds3AoF5x9jgI4dqN9dBlGdzcPKzOjAwsD6WAiDZhhJTqiolDRilBKmDBZytRq3UvGUafWJv6WH+m4BoYgMgWIznG7EM+B5lwslbAfLxMB5rZYXPANzOFk7Yf9pLaqMj4A7nx3Qpx2Igi3KGVIEAAFQ4E6HNBJPdBuBwkDeBumjFZe0ucEmCRth+xRPyJUGYdYtZNgE7wLihtlAE7RmIwtk7coyAlxUiI+og97vE0qB/MVbg59katOPnEF7L2AOUlDbf3c84HSNmNjr493X8Zvvt5awWz+HQcVgG+BLYM2SsuX9Md4/TdA+QKdYbYwDQEqBfs2Vi6ntOU4BQwdLB5CVAVGKHwPX8LEL7AKYaMtjIF4CfOwFQFYv38kzQKlrHAciBNmto+eRAB4I4JmPqbOgL+E3TxxllAa3mYIdxUEERRQRwwDZhfqEPWVyxXmc2TJ8fH6bvI1qFCsCR06pml3A93BcsYN7SFOANFUHg3I1WKjN+n5nt8IyTMVk7wMqHJPTnz5/Sw+N9ZsAbHKMdTBKDnI3bE9AO2vbWqvB3oFoANAZgY0a2Ia0ffp4DyIy9eXBIfY45ch8YIBM+r53PIZOFoaebSI3FOrF9T4zNxNiQ2qMJMFK/yr6W/yHGsBIj37LxFldoxW7y+mWyQfNRAwNHjv56fMI+FONNivh0kyW/Nrb5HwPgaIMz4jPV8+j7PeqI3XHFUGhgvk4N4PBjfgFwbLdVyBrAdLyAwVoVekEODgqsFSViH9qqQFTTK9um4Fx9dX6aLtFO5eSE53gAKqFXjtFKBXbAWAXJOBn8NR1lwLZRQFrS9WoBw/FWye3mvHo8xr7mljHOTtuQM859Q5f79eF7YD/Ef/X+qeOhdSy8jq+6Hx3jy/6Zf/qXf03vfiWAg2vv+ZTwfX2eyjazYbvqX3Vk9leAN+p71XPjY673Rj2Olq5pXSvOQb1m/nPrXn3Xak1Rc6x9AA6T26iLaxaO+tnK9bcBHJS9PS1UOmOugGK71j7uqV2i4fvR9cjOtcux425eVnPQzVMyButnU48nN3zyWmZaOjM+5y471ZKR2meL1+971j7b1Hfveq53yeRbx99as3gO6eiHTr6rAmmFC/Xt1133aum/7BfEgsiGL9LNbSvKE/Xttr4ItmsPWMnlLY6lkBlsA+225327K0CRlTaIY3ue+n2alp3YpcNqGYqfj2Ovvz+4u/v8Ghdpn4DvE/o+Zd1SuFvOZDBYcUz1oPFzC8DBwyr/dRO++55pl2Hq2zSSRr9XQduVM1WXgUO/L4dSjMkFvIMgrTajL6QryTq57UIb50jJuqySc3UBq30NFRs3Vw3iiBurFiT/Oa9zyQwWh6MHyBFlY5diqGWob/12GZuW/OwyZPv+1qfUW8qsT7n2Ofd98/JrHZ198r61hr5rdiDW+8a+21n77QEcXSOgQHZ2umMFe3Z6uwwcrfG2nIYiPxbksf7LfQ4a58eUQj4gVWj5Wlay81RR/rl+4zqRlrfotJYc7tqj+FvLwYiGtF7bt+j4vv1V7+ttAIeiraL+RlIOSdW+FipdBg5V7qq1wmq9TIsl2qegwhoV2SsCO0DxrwSi6PZF1yo6XwVvX0owxyrQPXCDRBGTbqzC2WbgEDBBgTMEdQTgEANHAXCAgUMgDtDsg25VAA4En5bslf5MBg4lwbcBHArospIWtMYH6AZugIqqD2cEcHhwO5d3O4iP+XfIgIM4/HuX0pAIMJvmVQoudm5Ksi0MCqvFwMHxZvBGSUCUSh5dgHJmgYdySTU2sc6viswHx19VPl3Oj0IlbFfp9EE1ym0L+HtvXtB7KxlpbWuy71jGK+LPkECpglScj+qwp73UdVRFy1xQyM6WI/YNBNV9bRzAIaBQIfyQHrWUKYOKnDsWpErAMytHLqyww2Hj8M9xG016tgVUczYXLGpF0NdeSFC/Hlpva7Q6UkWmU2CjT64DOMZDBI2H6XQyIqji9uIynY/H6e7Lp7RczNLAKy+tBIj+CFlvBmm+WHGPzGZLVkWfnCCIdJFuLq9YUQjmmuuz8/Th+ppBJrxOJ5N0OjlJ52enpFxmxbn1oxZFrNpErJHE3zyRph0gEgS7kcAiVfQj+mSLDUOBKUvAh+pdBIoxz2hPQeAJWncY+sf9TiYtLVkOIAWT+cYc4G2byLixWqf1bJ42yzV1AMAOrDz2Q7ABOJg0ZjKGvQckQ/j2SRWSs/mc9xicnqQf/+EP6Yff/5heAExBoG1wTJlYPq25F5HIBfvEyekJ2ygg2I65QsLA5wvU1HguBPCRST8wPYTsAxk4XhPnC+ARVBlCjFQdKRYZUr6DOpoJYulZVvOS7QLsCUcEY6CPO3QoQBxskzJSNTq+gnIfX0cn4zQYjgngkN5fq/3D5omAG1RrHyKxTbAJAByz9Pj5ixg47u/TYq7WWvPZgnTfGCySRwXAUaiGZe8AUEJrGNCDG2X5BkAFZq7YQgUVlw+LebqbAcAxJ4BjhapYaAmAh4xNRJSRak3j7QBQwYbkF6vITY90ABzUAyVZmJNcxtMgYJGo0SdIzIBiHFWqqKodRACHqtWZhDMgkTOcjMYja6EoABV07Ga9IYDjj//zf6ZPnz6lh4eHDoADe7CwXxjYh+wbppGsmj36EPQ5QrVa7W865M11sbdzcJvNhKZVwrDFBF5s4yJqebJ1YL4YSFYbtJz4wnN50NfAaLKfBqonSwVYKwT8QWIL8spzVU6QO+W9ErPeFsWBJ2SagaygWh6tjMDWYrIPZg4+h+tSc938mUWjXtgDfM8ToJVbGslW4N5I6uJ+0B9oReF2JDIvQnq9vVI5G5e2ImyJcCzAnCdBXWf5upXranz+3s650oBEMcgdqxLFQGRsGrB5uat7lbCz1gxFLtw+ihXSAaB+LiWvgTNFkdWnVKI6A4evucbmyQtjlzK3oJwVtNe8Shlr5i/slcnkhOuKNiB//evP6S9//Vkgh9ckpqchWIwgPk9pvZyn8XCQLi9O0rvr6/Tu9oZ6EkxJSOYhQHtydpZu3r8jwO7k8oKMSYPJKI3GY8tHxXiFswN0GQX5CKaTYwwg+4YWE/F1y2AOsig5w4YYb6R/BEIkiAPtVvB8vgcyAMDsTwB3OG06EqkAcQDUBhDHfPWU7qdTAjh++fQlffz0hYAYzCuq0wHgIJvSwUG6u7+jLQCA4x//8R/Tf/kv/ytBatDbHz/+kj59/CUdASAKRgGrKMb6Y13dNkN3uKxbL4nsQmaAnMkx18EZIbLLaTCfANyQjJVWMg6miTEgbzvmoCiOIeu6UHlprVMioBTzDVvGewQgEvcbgWHQJQJwUIc6U0T0/zkr4FNIYkNAtT9azq3gn0gP+JiUKHNWHdtjBpyIegLfI3GPtnYCKBl4kHoU49CZgfbLWTzY0kwg1gjgyMm8eEYwHxRjgw0muw9tpJgHfF/KLy360Z1gHyvnz5hJXAfFQC6uU3RoYU90oB/Xgud4WS8HqjuQcDsuYmjCEE+MsZ0Yt7ETTWbezQkNswPwdQC6QLsUtNO8uwf7xjQ9ABgGnwvzCD2NVnKmrx3A8fA4p18MnwlADwI4vEWQhSGpd415g4lWsnEdkqkOVfOwcwCZnZ2esFUKAKxIzJ6AjczA0PClcQ34f2C3eHyYUh4cwEFQWwXggNwSFHRUwAsAAgPAEP95aElMUl17oPd5exG1nXSQAu6t8/gRAcvweSEHsLePj1PKP/6Oz6NtFHza07OTdHt9nW4uL9PHT7+k+/u7LBd4HuyK9XrDmWMbFcwXJszOTpmZDYDjdCB2JjCnGPhmhnPKGm2kNvRlAeAYT04JNGULQbaEXGbGPrdjbLUU4jHdWE7ZC3VsJur4+JkYP3a5r/0w+izGyBGTbL42PE97gUhV+erv6WPgiO1T/Tr5uiEGbHjaDIRrxbD8Gbf3VJ2Qck+q9c7u7+pY1K5r74t51XG0ep5dd7guq/VE/cxxnvK1jPEpjzuAbAWIACOa9k9eG8YgpNt5ZHdblG9goFsHrlV+Oa4LnU1mSIBRAQ46PmYbuOuL83QNlh60UgTInro7sR2TmLG0dxywq2cP7LAGzKXN0Mi100Nyt5b17FuGPIjHkuo4rc95xwZkoqVtcBMBHDgvNvITft+Ob2tzGNfe7xm/+vmxq+/AwPE/0rvf/zoGjo58/AYAjjh3HVnviVF35CvMw6596jLft5fqa27b2+0d2rpW77NU49yvIXqS3f9JAI6chyPKvYo9auKbzAS+JvW81D+39GEN4Kj1d2cOc06xJK7dN6u/1j5V1H9xP9UyU+/xfTJTP5N/Pn5t/W6XbNRjrWU+3rPv2vh9fF/r+3rsfc/SN9Zdz9j6TGv932L36mv12dU6llByzKWFSrSL9dztY+CIshD1r34fQRvbjBXdNYzsX+Xs3ce+0Rqz5uBtAI4oT/V898lP1I31s3Zsz78ngGOfwPQp4pxaaqBwotEWdVG3B1WuJraDa0shtYR232ZrLaKVYOaF9OuSWr1i4NDZVAteqoAsWRAqPqNDUzsL2yAOr/wI/Ws5UE/s8G6WhCoOTXRWYpuAmGTy541jqFFPmttY3h1Qo3uYT/rmu6V4euXkVzgfbzHqu5RfvbF2XS+uZTRUb3VwotLZN19vnaOoTN6qmHcZ2d3P8lsAOEoQtqvs6qBwCXhuvc+qW/vG2nIaynx32yTV89cxoiG1vM8w+tq29nh0hqKh6HMkok5syWdLNvC7Gm1er3OUj5bc7JNJfL4AOByG4gFkJILFwpEA4nhFMgUvVW8jWUdqcPaDthYqrHhdqwJnvWIl3wqUqotlWq9WfAG8IQCHgtbUgFYhZkT1OZjjgbLSMqW0UPHf+TzlIIYFbEFtq0qkeVqt5mm9mqfH2WO6nz4QvPH5YZY+P07T3XSWHhcrMgqgBzgSuDgoE8ACp2OjhI/TnKr1lqgiGRy1Qy9P58FpKFWChdGJlMyudw20AfCGnQd0bjUWatrYHAcITgyDAAoE5H+e3I+4QPlMxpMRQA7F4BamCPsdH6FG/uefLYBnTpE1GhBAoaAiIzbTEjWWbItB1kh1ScyOOXQG5hEXC0PTxPQIANL95+wiXQDHlsY0E9j9tFcbq7WE2XtLLHEv2viU+BbQIgNZDAgWaoh5D4dwcH/72nlLWSY0DdZi5pjjDnTQPnKJkFH2on2ABc35aa9+9zY+nDsxcADAgV7skFUkgbDiCNyw0o8B4wMGd8Zk4EClHwAcY1LJI+AzfbgnU41TcZNifyAWHGcGm07BUrNgh5bjo0G6vrpOF2cX6XQ8IfDiablIl6dn6d3VFavrUEF4Aprl09N0dXlJAIcS5HhGVZZirNALYI1AIuvg9YWVvUiBoB0I2nHMpmiBtCSIwkEHYkBQUBd+DwLF+Ie/w+fE3td8YB8rcCXwl9gOjkfDdAgQh7V9cBpwtEshg8VikZ6NgQOBZ+g76iowZ1gLFWfgcKAPK5iQ1F09CZywmKchKqQuL9N3P/4uffPD9yJMQUDdABxIrkG+AJTwFiqexEWwm4ldtDOBLltIP1FvksGEdEOcQ1Lso0qdIDSAKQgjsvXT/mf/bzCJWJJQtNXGBIG5ZNJHlNQSBFCGA8CB+QKYBIwbAnSgOh1/Ozoaaj6exVKCF8AbazBwAJADXY/fPc7S9O4uTe8f0uxhygpSVGzOpmBHWjFphDYuZ2enpBEHLb+D2pQYUsUyWsOgIhYJXFY7U1IO0urpOc3XT2wVQFal5TI9AMgCZhr42ENj3zgeiK3Cg5deSR4AHBErJh1hm9ao7QncY7sVtMxRlRwZOGyvjdnf/qi8COBQr3unR0fbGryQkAYAYwRw00SVtBybgZRenl/Tw/19+tMf/5R++fnn9OXTp3R5eZk+fPiQzi8u09nZua7BVjsAU1gSjAQ95dAsuyMt4z4LE2VB9/rfBNFzNgeY/Y32kYMeciG9KWysg9sumzwxdAgU4+wczsShynaBsLzPNhPu1upA4A0DkFqrIFa8ewFA1oMFwKGzFxJoarPjbWAczMEWb2wFhfYFuJY0NgCOTLgyaSj7x7YLmQ2jVMiTbcTZWDwhb1W0AKkAwJHPmKE9QLaP4cxJ38Hoqz2p6mwZYhpR25Vs+Mx+5KpNX7dg2gX+L5WVnojzMTmI1NsEoT2NJ3ZawSYHKMpWFTB2h30igDGKa1Eq82XOtgEQZCDrBL7Lz6LvLkxKABpgv2PtIDfQR9D3SGJ++vw5ffr42RLNh+kUCdAhQIJoJ/WUVosZwYponXJzeZGuLy+kP9nW5pXAufOry3Tz/j1bXE0uzpBZJaABNsJKUjVWayfDuYhsgu4/yTGzPWXA1hBEIlODgQAJ5DB2DbFwwJ/2PSadnkEeDuIw9hj4prWseEsVP+6j7QP05MoAHGg/cz+dpV8+f0m/AMTx8TMBmQA3HcKWohXDZMIk53Q+4944v7gg088f/vB7sgXAHi/maGc2txYq2MPKt/Dl1Yrmz7svI//EXDHzS00TcS1gW3Nw0cMVxp6m85IDrgrlbpEdA9VW1WO8nq+L+Y+8lu17MQcV0C6G5xXx1HMen3IgilUH41yDJDUTvQb6ZTTHZFxtcI+oPHE9AA7BFoWksY/ZQTz+s3Agdjaw56AX6UCy15d09IpEnNouEcQB34WT79r6NVPlU+dSt8o2lYS86Qbv3W7tK7WGYk8RI4nYN7LvG5xTTyjIVmDOjEmASXuBjbBPw2rLdTaQdAfAkfeR9hP1CnWwvH/5zCWB3QmUup8dzlzcn5YI9fGVeKPhogIzDM/xeAb4RtZ6zAEcYKm5g68yX7INF5OwAPABBGoADjE8PXEfoVURXDEyb9grgvAcTD1EuyGC6MTGhcp5fA/AMsAbYKbwCnqAN05GY/nswyFbyyGBiymBLwgAG3xasT3I9pMN7eWZoFgUMKDlj5gsjtVqbLNJAAIDxFFiEVbaYsyH9HNzK+eiywVsL+Am3BcMHPIjB/TncD5wlovZTN8T0EeMykYsMqNh+vb9+/TN+/fp0+ePBHDAN8U9AWCGDUb7QUiBWhxpXdneh0lqAaABPEtgX9uoZRSYUOZoXYi2UWDgWD2lNc+Ph1w3MKjgH+ITi+VCIBsA0QyY6UwYOR4TOnISTsRkvPaqs5T41ih+lSXAQ7uzWIBXx3Rkz8tVCCLJANPgn4UbdWJXkGE/H1uhgPNw8nzgesnOlV2b69tUzDc6ata6ttxYlzLnz7/6+Zhvq0/pcXa2v2/lH/o+oWduxDFcx2cwBZ/QfN3tJJ3Hi1r3qcfT9YkMZKzL50ii2xnBHywqYb6aAIalEMZTSvk+ViCjAiaf2uKz430OCPE2gizMODwkuAvsPGh/enl2ms5OTniuB9sf/DucjMDkAyCYWqlaPNam0Vsk8RxjZ43IVulyE31I2YPCLlf2icU3eopbY8xTXIZd5qbsMzvYsuv0dqrC+wAcxUR158/tUB3vxZj+2//5//ztAI7gd9QytSuWX7+3GxMP+3LHFmrFd/ftqRx/fMN147rt3pfdv7bi2S09uVs72Mq1ckj/oQAOY5WLOcAeAEeJ1XXPPNk3bACToj6OvlWWZ9PhW/HPboDYtWAuDI+y11dcLurjYq925k6qsfvn4r6L16r/7u+r5Tz7vXXcuUc4apnflffoy6so9Cpb8ta8Sd++qvVKHHZ9pt713n3z9bW6pWXL8hnLdLj8kgCkbq5BiRv9GgBH97m657c499vr8DYGjrh/uvNbQCD1OsdzROdMESa5T4dFW9XdO/wp+NSSLTJw+BtrAWgJROt3LeF7i0D2PoSrix0ADu930wZwVAmVSknve4aW4WovZOCXj8EiJOHwAVaylmqsgjIvyeeCUtruF1Qrv6goSxWO0WTGQJblg4ojKK9KG8wP012a8AjeiEqvFsbCcpJVppcP8xe1Uom/i0qib45benWfsPfo4l4EXN/7d/1+tzJof7I2HtG5+Rplu88I1HO8y8HZ5fTtcs76xr73OSxVqvOY7UsLYNXy7RWQXZaZ7Sq6iJTryK1TawdnQIY0UE43lio+Q0vRax9tK88teQ/1+n3z0pKj+LyxSsL3Xu1jtpyMep/WBruWiSibLaentVfrudm1h/2aAHDcvv/gIc5MW3vA6i0xcADAkfCztVUB3f0G1P/inVXCxKjKUaHmAA4EO5GcQ7ULq+xBM7sxCn8kV5lodopfBA11kHWdWwM4wALgwTMFXVSljVepOC4VdwhgzeYztlHZPC0I3rh7uGfrlM+Ps/QZPY6nc9Kukl2AAI4VA9UEcCBo6wAOq45NrzqCKgnq1NBeveDBVF8dHdnzHrBAlFeaMYnB07UHvwverhA0xeSHvkegUIU55qSYHdYBIpA7KXXdYanYckBCTKRm5fDqRJdVrZf+OQOHg2526WZW4VbBnXw4xJDxQGYf83PnoLsHXrsON/eH/dd377KntgNL/DyTXSXxQCscBrC1By3gwrGz4NZCMt42pWPjtbaaUwssB+aPjk0wZIaq0B3M4tWmJkO2jv4eJHYVPLcWKi8CD/AFdhj2TRed6ghVO4PDNBweshoZLVQA4JhMRmxdoUTXnLKP9WT1zgBMHSMyIrCv7eaFlMgI0g4Ho3R6epa+ff9NOj85Y3DoabFKi+k0nU9OWFl3c3WZri8vCeA4PztLt7e3aTIeM8CPx0WQCVXFDipA4h8VY3jhb9A1AG0gWUQAx2pJEMPQKKNR+YcAsld9koEDn7XKbdKWs53TWkFfYxFB4gMADrIfjEcM6oom3ZK26A+OYDx0FV6gzwZY4PWZCRIk9pBo9kpHVd9b8hx6Ae1TENBHMHu5SKdIGr5/n959+026+fA+AzgOjqGzQP+8YWIA1elFB3kAACAASURBVN5M6g/RA1zOP54P43ZKaiSBoGehd8s8KWmIuVojIUegCxJiAgEIgKMEGsAbYEFyu+CVvAAQkF0CzCLGaABQABKYbKHCVikAGgzS8VBMHMPxiAH0w8OB2nW8otoYQJxlelrOCYB5AZAE87dcpAUBHPdp/jjVa77QywAcrMw8PUkXFxekEsc+pG45SEx+gaKcjAfoU79cMWjPAD7ajDy/stoSyZeHxYIAjunTU5oBsJIO0zOSG2AiAXgDX4/0vKI1B4vSIdJuuXc02RIM3OUBe+xjtGpxbXp8eGwtcwQjyQCOw8M0OgY9OlqpHKYRGDmQHAWAAywNx0j0QwaHaTRGMmiQDvD7yQlbOeT2IwcCOGAd0R7iz//25/TzTz+lX/76F/adf/fuXbq6vkmXl1cZwCE9gxYeAONYtZ/r6+AjyVsyXiRLavJHD+YQ0KDkGQBVamOiSmz5dqFST+Knft7Ui149XSoPCSohO4fGJsYQVZGjXYyAQ2h7BsYBtYw4eNHr5UnsA570jGF8yDGSMPmsaXqZveWt5QFZcjYAYD7z+s7E4X6crygAn0zaMgkm8Cd0CG0eZMFAP7B7AncYOJ8GV+1QIMOYI+rw0PvcdYtaLWAexfTCVjmW3OLnDIjl58jI1lD7i24/uudCSy6ZT8R7sJq+OrtizATLgF2tVNUz4NAIMhamgW6RQfY3af+6AZdo36L1FUC0nK/RGkKYSQPQcM8rsIR5wBpgvy9X0F1q5wX5QbIYvwcjzf39Peccz3l6CgDYmHsHftxyPk0Xpyfpuw8f0uU5QIWTtFkBxKPEIluyvHtH3fzhu2/T+Ow0vQI8Bp1uAMHyLJL9TiFFcP7d/pbqtupsFJLHDs6AbRHDBkBSsDMGyHOwAUHSeA8Aifgq9qXIrAK5AQhCrSt0TwADwe4UARwPALx8+UIWjp9//pgep4s0WywJ2oANG5+cChyDlmHwd19faCvPz09V4Qu2JrAIHB+n88mE/oHiDWp7KECBQXvjGe/VU1uW+zI/VQpHbH/F18oFuKaPlDj1uEZLRnPBizXn8SpnunIhwSh9IVBsTKp6Uiqe0Ti0sIcdiLRcL9PDdMrrcF+EpKIAVPAFJDt4TJyN3H77foHs8fMW79H4Pdkqfy/66Xz254N0+HpIHaMXzkLGZmPMJG6zkCQHADK3B7S4D+9jJUOuT8SypEIl3NOrxzlHxsbh4BYfv6+Vz6d8Lb382bJ+dV2U2YssYVi1YYo+vBW6IzdvuOkuW243/lC0C9uiebuDBsOU8MLOIGJxP5ynAPaylnHT5TI9zhbp519+SV/u7gm+EYsFWKbETCLA5ICgAfjDtCsbMT+SqcXageFefqYl6ODwMA0BigaIAz42XwJ0oLXh5cU5/WYBcjf0l8FiBwAHXth3ZGsC49h6TSAGwGQO+oQ8Yh2xI+kzsYhCQAgCm63l1+PjY5qaDGOMXHdPzFL89LPO2JIjrDUBSZsnAqTxd/lsp/wKXxXMNASOADi2AvslgMR6L0+rdt6HnP7uu+/S777/Pn25+0wAB1jboD8vrq5ob6czgKSS+TK6v/v8agkpIB/WhQCOxYL7EoxD681Lmi7XabZap80L1hYJZgYWqOcAMCIYmqDAFzGI4Pem9/xsKOrFLuA1292KZbI+g9Z7JdrDON81uMOBo+4zuC/Qsvduu6nvYINZKFBAC87AQZ1pAI5W3MuBd86W5feMz5DHbwUFDvyl7jwqzHT1PLTuV1/XPxPjVbW/k1uXZX92G8xR36u+XpzDlj/V0UGNhKVAta9im4OuCaA7xV2iLpL/7vtKMQMHPJc4PFvVqlSllwHFx6XQhNi5wBgIgAbYN+DXXF9cpHMDcRCmBEYfnN/B6mdgf8fAMOxU6WXX6a5bBQJxEF8BOtZzTL81A1FCgVKdHDW/gMCRYDPrmGWUBXnkAdxYFbXZbHR9oRgLywvaBYz4Pf/5vwPA8b808xAt2allm/L0BgDHPlmrdUMZdj9gqb5m3zy29uPenEA1h/vmoiUTWWYbAIx919urQ/5GAEd9/zL+rvxy73pbwD0AjnzNhvw19WiVi4uyHJ/f/c4t2fMcYkdp5atkmY66PPtNoa2ny5H7vv5zKx8R5XSX/O2SxXi+bH1f36O1d+rrx/WM39fP4NeOv+/7bOv3AlV3V2LXXnKd2rpvS5f0y+X2u/vG3ZGd6jzv48nnpSzTzpjpQF7XbOVq3Tkrv+/by1Geyhr65EXQajdvF9/rgFE3qwqlx1x5AR53tkGHXSWyeRRfLrfUtBh++znifGSNZt90WUL0vNFX1HNlAEdrwZvOWAwoRGhvuMAuBdoS+npTuVlpCnk4OLGXa6CHiwevUqG83xHrUxb17+vgk5UgZ2RwfjarunIh6371ipJCG+uHmdrZrpVfDeDQ8zYAHIorWLbO0WAFNVyDRtzhr0EcvqRx/P/eAI6W8/0WmXmLwmop69bndl2rNkS7Pu8K7a2GpL5Wn/zHdcnbvgdh2HfoaO3Rfft2W/57KMiiLgiI+oIA9fryLjrzLQAO6Yquw99NYHcR3EwEh8oPf4Y+Q7ztHHwNA4cBpPYg+et97TLVcobK+nalo5aNWte0ZL3eRzmoEsFn1fdxPlrf51E55Xklh20AB9qHGIDjBeANVFQ5gAOBZLFoeMIBCRIBOJQwFYhjSRYOBnQWSwZ1COBAKwIGowXgUA2192b+GgBHaaGCecqpI0Px46CdARzrRdow8PqQ7h7vCd74AgDH46MYOOZrBrIRjEMSEmNkBXCmsTbadQarmZVXwoGxZUugm043aGA28u50qALNeyqarrf4rwqR8bd8InR8sKro3O8xU+lVY1nG8IsIgAhOZg3giFLKt9k18/e1nrKfKb/GOqKPlQrHYsFtHO7lxiRWwxfh+A3A4fvD8ox5YCpCLkGpeBkfgblZ5dF46g9BEksE6w2FQlT6H3NfErZyD0sbm2gjYhsU5lkc/Obf2UQwFm+ZRp9X+Z227pmFJRfz2Pp9BYCDQA0xrivTILYSoHsQSMLt2GsbyWSnVj1MaTg8YjAYAI7xeJjms1lazOeSebTiOAZdsai0VcFzLADHM6pJUfmb0sXZebq8QEXzdRoPBAJ5WW+YbEVf3tvrq3RzcZmukIwf4j7qlU0qZbYeSgkNIpwenqAp3l9jP8JuRlAcAWG0YJrNmHjF+xEoRsDYqZs94JkBHAgmItFvAA58zgEcAHyh0hjJc4IT0FYDKBe2QxCb0DNaqADEgcC8Azg2Ak0QEDEaqEUTk7yocEQiUEkbePDP601aomoT1OnPT+n8+jrdfviQLt7dpIvrqw4DB+QO10JCEs+DxAtaUPi+dmrqCODAHAjAAeCB6HgA2BFADkA5ADierS/5MddRIcJXMnN0ABxDVV6jmlEADttr1tKFVegAcAAEgqQ7At0AcICVYzwy4AoSAwrur8G4tFykDYBwoKheLdNmuSSYA21wZvf3afbwmOYPqAAVgAP2AbYD8gFgwsXFWRoOBwIMGrhaiYGlwCXPYOBYM2mCdi6AT6CdTwfAASpvVMYiQH8gAEcCeAPPkZkqEGB1AIe0pJLqSGJ5RXA5CzCb5JULAHscHKVjfkpMKGpZhL0mxhsHcJCJA+t7fKz9RKYGyLDkmOAZAHgmJ2l8euIG0CojFASeT2fpLz/9lH7+y1/SLz/9xMTO1eVVun3/Pl3f3KbjoRJKDuCATGMtwUbRVYqlAkKh0cJ8pAJT6W+peYB+rLaTAA6rPs3Vcw6oK/pZLBbWaze3cLE7OYgNQQPIOZKMR2qFhoA4jB91JhWr6NZfkdQmgANACmMXcn81U/mX/r60IWxdEBg0Qu/fzM7BPaQkuINReFajKj0Q4w18FCbFkbxTksIpppVc8fuav2vtC1SNb/qfj2PMINAtZE6QcYLPgkQcE6du1KxFjLfwyudl85GgOAXqKYHGHCTKRQFOge/MX/7+UnVUWLMMCRp6IdfnFYFNxcAh3347aOINe1o+bTfeJYAREo5+LSVc+UkBX3APB+WyRc0zW/F5dTcYI7AuoNgnC8dizmpyVWYfkeUJQAOXI8gwKlQ/vLtJZ5OxQAdkYAH73ChNTk/T5e1tunp3SxaO0ekEJa7UEwJCFe9Gc21t1QyY6X/niYm6ONBkWXCIc+a+jsutMXAQKBEYNpi8tfUQIOSFbanwHibHwQbgTB/xWi8AFQlwBJmDfkSiEi0EAOJYoqUBWkvd3RPA8Zeff07399P0MJ1T5wDEcXJ2TkALbSdaEFnFPNrSAMAB9gfqr+GADFuoAs6Vusiqsoy4JDV8jcEO5v5i+eoustomFpmOU+76qQ0OUoLM18QdWSXRVUle/CvIlgCvBhyvPov7Z3YbB9FaYkoeocYAwOZitZTHZy3TvPgB9yN4w9gQqIvY9kvnImcR4pobII6xJYAtCLLUbonsNFxPjBvM8gmJfjFwAMABXyGDn4wZAduUNszPGwFQwzOIV6dbLFrU/6FYSOWJCp0Zowrnrsd/93YZ3t7ME8+uR2IsK7fCbIA3pFfs+f1cZEPh2oTESIzxuMRpqcrYW7E973DpepU+HyFPB/LnXl+4H+6nj+mXXz6l+/sH7gO2TyHQF/pAQETsFwI44HdxryG5S/eWPp3uJT8cY3OgBkCceIEZzwEcBHYCwHEuAAd0FkBbJ+NxGo9GaTKU30AAh+k5yBN8Iso4ZRd3kt+CZ8LfAcQCkEvsIWCmE5NkF8ARgZl2aAEBWw+AAzoFewj3hM96fn6egcZkm7Fx8by/FlCJ53PcG2wgVrDx/Xffph+++y49Th/S9PGBIG3436cX57w2W9LgPADfwP5B7glqJhvHEduyYU028P9WYsYB+8Zq/ZymqzUZ2Vabl/QEFePg1uGA+g1zR9ARgMDGqOKgNduEZve+HsDRitPVdtNjunVSxX+uY7pRZvP1s36T3LOjpoMErDYk23MDcEQbna+DuTEQhvRkYeHYsvkGVMh70EB7fbHJVo5iVxwzOKydb2sARxxXfGMrflj/PY5p11rFe3gile+3eAEZ+ExrFXCFfFgAjGgHKlYKVwiKEeRMitoH16CHPPBYqiKwB4ssAA4fDgjSOD89JZgDAFWw9YwAGscZHn6pt1QhGMtsTQRG0G6XSmsC+pyFSZOQ/b6tueZHCyNZXzxbfoEzQIWIURNwoT0XARzUYcHv9XHUcdaWD6r3lmdw2f3n//7//ocwcMQ527dPOvPXAD/0XSvax749lP2xN163Nbf9+7PrJ2e98xsAOLb2+m8E4KB97pxnytkm6+c3ADiKPi6nndbctWxArWPy/DrDWCwK62y+cq/Wcu61HwbE8/2yS36iDuvTnbV/1rcP62u1zpN9MrZvr9d7q86ntO5Vf6ZP5vt+//8x967rjSRJdqCTAHHjnXmtvkyPNHqJlTRPstLM/lqtdh9Zo1HPdE935aUykyTuIIn9zjlm7haOCABZqpYm62ORBIEID3dzM3OzY8fa7NuOzdwD8uraz13XbdN79Xy16ZiYO64BHJ6vizoyAtOPWY+29xynP0JMqhU4VsAecf26ZHJ3HDWwosppRjbwPYqzucfazyO7e+AvAOA4xnmqBb9WoNntCIe6evBSIKE6KgTS9N4KyhQm75DTt085NsfazcChQFuTbst/L8EE9WCsARX+e9xMjUOh058yWFAoQF2ptc1vGXdBw8f71g5/dPSjEt4H4DhkQA45B1Ep738GXennKKFj5HOfsvA1PKToamXQpXT37Gn+qc3wHS+fu3O0z5Dum5suhfY9a1Cu7wCOan94MCkc8GLva58rjaUEmg8BODTGdpR0LUe78/O9AI6SeD4kR3WlTxeAoyADm1esxxr1zT4Hx5/50Jp2OU37ZKiW824Ah1qmgIGDVNsAcODnZwdwqIWKKJAB4LB+zwBwbBC8EWjDGTjwneAItihBEF400AhaNil+j2XgUN9414uqllOg0b9EdzxNq/UiPW9WDQYOB3CAjeNxhvcZAwer3Es7B1bzPllQnawbBcDxwqR5OLiE4KskoQABqMsRcDWwBk/+lhfhawwwZRSIKVBPqYpVwysdPBDZODh4wLAyrV0ADn7WKWLLxlUSzf5l3cHqYCQTwt8K9kO63hl8AoOFEmLFYar3G/cDI6gBhWuJDg0ONtranVnirs1rsC40gl4oC2j2RzTSomS2OdYPFS2nU4MqeK5QqA538csrMrWyxldk/br9WS0WkufRIS0OlOGc4svbq4TAM2v5j2LgsLYzzsDhIA5D9iAoj7YobIFCymYkpwWMwO9geQDLAZIA39DWYjplAAlBIbyGzznlM67D6vrnl3R6ggrAQXp99yrd3dymi/EFEwLL6SydvGzT4LTPAPTru7t0e3mdbi6vmEwDEMEDR0qDgmhcrRnY2qACTRGOhSQS9QdYOETFDH2BoC0rUK33Nls4MeGkxBYSgphD78WO5InaLYmxh4CFwZkYOIYIAMtOEbxhAI7n1ZpsFgAhPK1XTJpB/lmxPRwwUOoADjJw9M4YSIYu3Kw3aQnqaOi3k5N0/eouvXr/Pk2uL9P44pyfRaKrZ+1b8DPGhGA4acQtAQ4ZQ5sYJOMZDMdcQHfaWCIDhwAchYEDz3KG1jhgLLKWNdDhnkhyvYG5BCOJgwi4NZisRgUv/laYN8ASARBH/2yYemTlEJU47Ly3BkALHnxx3gC4AJhjsUgrBNbBukEAxzRNAeKYqYUKgujY8kgEXFxepMuLc7Z1QesuJtuenlXZuVoSqAGmBFTjI2ECRo0tABoM4G/SbLlOj2DgWCwI3lgQwNFLz6ieJXjDGDgsiewADq8KE3jDABzco6U6lQAOUg1Ddk8J3gA0RgBEURQj30sAB/YYqmr7vTQGE0f/jCAOATjO2CIGyWNUtxcAxzgNJw7gUMIFyUCsHwBWnz98JAPHhz/9KQ16/XQ+maR3739Ir9+9ywAOybKqhhD8BGCh4dOZrlKWvAJwmN2g/nEGDgNwYH2VXBTY0gG37rfFsxSYWDIbFoAQVsnvQDYlUpyNA/sSzChIiPUY9FYrI4C7Ngn7EJXIamEEIITYB/hMtB0FvBHPPQBKOIgj+0LuG5CZw9vEmU1A4oPsGAoaE8BhjAZeaa8qYhlHB2/IP8Q1lOjnMxr4hT+a7fOkJnWM0daqWlwADqLw/JnymdTo00Pwpw3Yzz0b7LeZN/M9fMy+uLE9mDEd8b5NpghzPjIbJNfZDZvfL0Q0HMDR5u/alJh/j6ruPmUb76Xv5qDGzP1myQ+0qiKA44XJNoA0HqezTP8P8AaSxtCJAOoC9DU4E8gAtgtzjb0DwAb6xANUCCacM2xSrtlpuri8ZJuQyzuA627T1d1tOhsPxRZDwJr8y+j1uHza5Bj1vPkvoYUKwUGmG/I1gp+TAYNkiBH7hoAlEcChnwlgMkYYsmywTVrxmWS7lCzNjKcAH7O1FdiiXtgqZbpYpG/3j+njTz+lP/34IX35es/f6dad9tIFAJfjCT8D+QcgG0AAgM0A4EAyGboLXw7gcN9dflZjpjRF+T8lYl3XhhSOAKeZnayBmbENVcGAzC+LjAuYY/ed4jnNfUGPw/je5f2ril4/P8Q4UCN5BYCmgWPUMurU1WhmIOoxaQfnDgwcYvxgGydfP2PfgE9FNgcwMxh7iaXPtZ8Ni5Cr4tnR8YQJbMg6EvoEe9JlKK0t4Os664N81wJCzL6sLRPGR/CGsTjo53A+tpaKeJ8DOAQ/swQb2CbQksqYN9DezAFrfi/4L9Jzu3TNzRiMaR1vKRnmIIOkQoCX17ekYDwn5zO2xd2cjUXPYLiuEIs0zHPaAPCfXtK3h4f09f6ebZkeHqZ6bgNt4DvAHvLhTwkkZTs3A3DAf8c9wMAhdW5yDcAymTbgG4iJCwwcaqVyaqCofrq5vGSLJ8KFXp6556C/ALiOAA7oNQchuM6VSdNiQ44BLMbasJUeGaT6ma3ucTqlHnXws1sQPpfMQQPAgbXj/Nl6RwAHGNPgR3JM1uoO7BbwWQH4drsMHQUGOJ33U3r/7l364f27tFzO2Wpw9jilHhxNxpxbsncYk5VrFW/VwnlzdjkwNW3RQg/tUpdck/lyQ/AGQLxLxCXAoolTB1sCgkHvWT41QNYEeCuW4CxiOix6gj1WWuoATLu1h4Ejn+Fs4HUMzs+A2puhXZExeTkbjj+365HS1s3ZS02/GvOGwWd1ZrW94eOlPTKZrONQppgFYG1JaJR9asAuc3QcqOraufiawQ50JIvb3hsMbf6x3LvJdhTf+z0xzqgr6JtUwLTWtcoRBZMFa58GkIPbHY7HYheScWfQa8YQXLYiMJT+FzeexxQM9JzbwqgFUS5YCToeYCboE+gJtCy9vbokYBX2GUUSPPOjkAOMNcbMRNCsofS4r3O8JDCjkWGkgKfifPt6c0z0DZsADs6Jz0e1qNn+m1zU8hbnMwM4zBiSHaoGkzjoN4P3ytz5rf3Mkodin/lf1UKlMXctQMgocw35+wsBLb5nvxyKJec5DmPtfJ7gd7Tt9UOv6bomfZGql7Jm/ws6DnbKz401AM6fq4y1FFBn3+UIBo6G/mjJh0YdE/2drJdDnix6ufG6rboygFja1jPuq1hYnm1TOG/GMXbp8Hrste6McrJPZrIP2gDO7M8Vds3FoTk6NN9t+r/rubrmqG3u82uhVUttd2pZP2SHDr2/6+9xDiIBgbdMdEbJkn+L593uHXms/fYr7H9/iEVVOdW2eYnPdEiX1esW90X0077neWq5a7/mz2Dg6NrIhwxI2zK1KeE8cS2KeHcyIpLXqrJy4rctYHS8sBw72coLR6SaCeceBo44iiLwpUIhUtJG4aQjFPvb5uBiCTLWT9juLBYnCn+vWT8ikqpeVx9D8z52gg8J8qhMujbAIeUY79FlsI+5dptsxnsfs0HblOuh8bcpgS6Fv8+xaDNWh+Rzn4Ozz/jtu27Xmh6av/Z5MoUa2pJwfx8B4ND9mlTL2WhbRU9j7nP7lP/9AI7aCWlzguI+97/r+dqdkHo9jzUa0Yk85Ngea5Ta5LsLwAHwRmmhgp/FyJFeugAcqohktbhR9QvAsVQLFVKqrlThDhaONgAH9V0HgMNaIDAp6clYVlNLNyulLtp4BFnJwLFepWkLgAOsG1+n8/Tl4TF9fZymhxnehyrPBUEmGCNK3lAJxcoqBIC8CplJ9sLAgeBROVp7KEyBuwjgUNLK2nYggsViLkvk8wxs1XSNM3Pph5JBk17hG4MP4eDPfuMWS1DCDUHmwLcXgi+Uq+Cv5UCMvRZ1B/x9BMH1AQsl5AOLd931k1SGLVgSy+x9yTTlvr+sSLbqbw/2MVnozCaGjJCM6/rlnKQLyswX7hPDplhCXD21+SyeUCBgJgQdsl7StUpS1hN8tjb5AGmy5odJDzRmU2sVmxyd0csbNidH5gM9tMZWmtFQZzCph6i9/uWQoVVOOqBGleSo3jRU8AuSyKrU6wG4gUuDchX9tj0QfNZjwgeUwcslZH4tBgGwBYzVxgMsHN5LF8FXJcSQJBumV7d36er8KqGNBNqMPHy9Z4DoenKR3r5+xd7WYOC4vbpm0gdABLLtnJwQ0EEKVbZKUEUxmCyeNiu1abAvVB07qwTAX0zeoq8v6cPRbkQMEDykoxULqvtIB61qPwI4+Izou60ALQK1YCoAaAGB3B6qWKk7UmYDQcuUp+Wa7Bv4el6v+OxYE1Rk47OgKn4+OREDx+bJWon01Pt7uUqzxxl1BNqM3Lx5nV7/8D4NJmMlB62aXwAO0XIjMI2EPp4P6+J+nwfaoJOclpoADlLiCqRDEN2TATjAdoSqzGdR3+OZkZQRBb0BOFCRqawzQSwMvjMZ1MuV2D5PbJGCv7H9CFgTkNQE6GAgAIqxeygZ+UTwxnIxZ9sZyMVmPufXajZLS7ZOeUzT+8f0eP9A8AbYN6hRTk/ZOgWtdsDEwQQsABxonWHVkmTgMIpyBOtRdcmkBKpnn7Zp6QCO5ZJtVADeWODzCPCf9gOAQ5W0DLACSIPEkukzVi0zqWxq0X53UAvbk6Ay9QQAjpPUo641Bg60K2Jfe4A3xHozJHgDLVSQAAWA44zV6wi2knZ8NNLcoyp3NErD8ZhtWrwinutw2uOafvn8E9k3Pvzxj5xrjOFXv/ltev/DDwIjAaCC57TPY14xX9Q/SEYADCM6oxyFj7TNAssJUKePMTNo+tYyXwFEVxKznnZ0tgnYXtwrtNXImUm0ofGArxKdZGPwykC205AfGFkJuP+M8YLJSupHJTGccQCvyeaCQUOBO6/EtzJ1sZIY4NSPhW7j/FpPtPnP6YnXKNX6dExs6jKAg5MVwMoO8jB7mxMixtjhwURtP2d8UQsRrlNOLDZB/3yqcBaMZ8JiF01m7VpaaNY85nY5cpBKRbG/VT6qV8LUDFUlYVnMt/yYaN0oW54AcqMVqsgcrYq2MWo9oX8ZAJCvBpyUAD305QjYEgMP/DO0E0LLFIHZLDn+9ESQAZLbSFJgZPA3sQdR1Y6kxu3VBRlPBNqCzh2k21d36ebuLp3fXKdztPu6vEy94YAyin0JoJ9b32yHPYnALVISpsLBOEuZNpG5HNIultzhXFusIIMGjYWDLVSgz7OMW5ueBgMH9oL2g/v9BcAhEAdBHgZo3hiAA3ZqvlwRBPPpp5/Snz98SJ8/f00/ffnKCnUkps8vL5VABRgR7BHWKgGAATIBQG+ZDjtnYvlMLTecaa04K4WhLSc7y5kQ4E1PRkWwgeS8BcARQEP5LBk80Xj2LTEQ11m2bT0xSRr80jZXcixZZgI3FNx46yAHohDgYUAvJpKsJQkmS0ABA6jQt8QcCvwKORVrjNpLuq4RkwNkUQAHaa/wD/Nq8uC+N5PY8GF49tH5wf1FAZWd9UE/+0XrefNzKawfgTChOrucYiTjztzAubXCLIxHsgYfeI9KLQAAIABJREFUK7ILaRGRYC+xMj2f2HZiu9SSCpR+s8R5BgsGgcq+trROPh874BJzQQYMA775WLlmFn+sWqhwHQD2RXs5Y+D46es3thn6+vVbms0Wxs4n1iCCM7D+araVlmCbWG/SBv4m5MaAj2KwkjwoySlWFE+2OnCDrVN6aI9yxq+ri/N0AwYKCtQzK+kJmDLADgCgnNeTUwKCxMChOQSIFVgN3JCgFAInLTnLRFSPn4EfCTAcWo64fYs5RddjDi7iusEfs/iPWKSU8gXb0fX1Nf1M1/2QCwdwANDjss5Wh/A9WbTxkt68eZ3evXmdnp43ZIYDCwfG56wafB47x7sQayxiBgTIV/LVS9uTHoGi0nHLNJsvCeCdrwXiXW7U1gb7FcBjPCN9dazfCi0W5YcIgGbgG/pNShiWc6fmmrIXGAviltU86DpFesP5u/Fm2VpvKdEV741MrFhvX7fYrojrkzEOEdwkrSItZ4yXNkgNU36a66/4/GWods72uEB+NPkYziRRxyd3Y4+uax182Jyn5jwGRgiuQ4DMZB8njPA7gCKHYqK+xs2lUswnb2j4EdBlgR3UbTzmUHo1xEEz8MAn0aVasYIM3shrZAd96jcxlrmP67EirSfO1WDb7JFhDAAwnLvvrq/S4LTHMyLA5Pg7gOXQOX7myf6Dy2qMvbGtZLFJvrbm5ZV94HbQmT0CwCLKg8+5ryJ+r2Ojcb45Nj11iCebLO+stTMp1PvV5tjOBfX1//1/+i/p1V/9m8Yyd41Jc9+wzpoD1wffIX+1vsh6or7GHgBH2zjr/dd2n+grdY3DZa3t+zFj35ffiNf0a7XJSfd97C8xr5cv1ASgyfaUc2IE9vo9y1i/E8BheyOPswLm7FuLtjh8rQnrz+9c70gARxt4Ixc72Flk3zp3jbVt7VyftK1xXM8og/X1267bda997+Xe7ACJ7NP/+/bVsfsr3rttHLVsd133GDv1PXNQ55JLkXX0yXd13KH17NIz+/RLc9zlrBLnv16LuJ6H5DJev+uax8rrPvnza2RbmtlMDcBxf/91e8wCHyOU37sQbYpYzqv+1RPc/N2dtBJo4AEwgDjiAnc9Y9vrx2wkXpt+s1fohwRrAHD4c8SF8HE5OqmLgaN2Qvz5otJ0I1LPfasz0JH83qW8KY5hvQ6HGDjaNkHbRotzfGi+uwx22zMeWue2vx+jyA45NG1OwiEF/0vc95Byq+/R9hyHlLQbiTZjeOgZ2tdZieNaOR0CcDTv3wQiqT9vSZrmMf8rB3BEFo5WJGsIJtWGu163NkPSZeTcyTm0fm36q80wdRm/gwAOtFBJ3QAOVOYj0cZezytQtiKpieoWATacgQMV5PgCA0cN4ODx3Ki0Rf8rUIYnXpl8ZRIWVeUK3HhCtjglOuoxYIrgIluorNJ09khqfySI762FyrfpnK1TCOCYztLDVH2PEdRC1T/GdwIAh1H2I/GioLoltrYIzGp/vBgDB9fL46WZ8cGC0ZnSGFVAAm4IzIETMwJLFhTyAGYWCjWG8cSUv+yVZG3ypWRBsc8MNDHJZAkXO2js0+n+mDr3WnCbgWszqnYPQSYsqCVBdM8gA2rYm9cTRP5xK9W0ly1pqOC5wBt2WQITNOc6awQq7TCWnIjiGErozJMLFr2yoK/PtbNuxLY2JdBlsfFQGep8zri+twkou9eHUxIaDtzIzQrkNzEbYO0IIiVoK4BDEVnFEZ183J7Rq/xA2W5rrKrflIYI8KPSmcEfBYNRpTMBOINB4BNW9YOdxuIjZHpAIgFtVc4G6qFOSAmCqAa2QMuD4WCYbq9u02Q4SS+b5zR/nKX7n76k8WCY3t69Sj+8fZt+9e59urtGC5XrNBmOmGwA0wICT+PRGCLPimKvPEZlHoO7oFIHUINMGABwLATiWK0VtD8F7f04jUZjJqyR+M5VaWByYI/twqZBAAfZKM5KSxG2DBELB77owyHgDVDAugA3qAdQBYhWUZYQYwsVtJRBQPvklNV7qK5l0BlBZFQBLpZpej9lYubi8irdvn2d7t6/TX20HDHWDQI3yDqgqkBnFUGA8OkJAWUwoKD6W+w0Am9IpyIZhHWGqkAAkQketK9iCxXpWNgptWQBzEDJJVVAbvjFf+ihDACHJf8J0mBwD/pVPcEF3BC4owngsHYkxu7BBCLougngmAmkBzDJdJbW06kBOGZsBTK9f0gPSMDymTbS64MzMnCgnzqShEj0+DUhN3guMHB4QpfVpcyW9Zm0WG1e0ny1SfPVKj0uVukRoEEE7jGuU6yXsW8QqIIEspgeCoDDUt0GwsSeifaXtslo00ktjGra7QlBHA67wrWwrxAgZQsVMnCcptFZj5X/qKYlA8dwwBYoI4CQIBMmx2cAcIxGuwCOnvrdP3z9mj79+cf04Q//nJZoKbRap9/87nfp17/5rWjFB4N02j/jOKWeDURmMXOvzvcEX1CyFAeP5VAni1fedLiUsRJSgRXCgILSSoU5SAEzgUU8BCsqftO3qBYFaMOrALGpzTeUD6DAt1h/1DYlsxJYcg5JIAJ8DGDhTI++ZjlpZAm6cmBF/kiMYbsADrFjgOEFiWt8MZnL1jFGlWU6F0ks76EK5eEtE6T7HZxgp2RnBDPgCD7r9lktewzAATtJGxuSyEwKhqRRA9Cv1iPei95MX7G/ouzKv9MGcykLW4S/Fv3SKPf+c0wg8YIM2ps/kQGKxTbTTgfHVjpWgugMMTlngLWP9NbQa5b8xfCRxFPiW+BgADi+fv0qMDBBegIsELwBfY5HfHkh6GnY76dXNzesbL+6mChRtt2mwWCYxuNJevP+Xbp7/TqNry7T6OKCDDhgGcJ9sS8LgKPy0j2w7v3f7XklLxyAJVbcn1CgP/svZM6SXHNfGgsH2WYCgMNbFDoLjVqo6P0Z6GFtEdiODOx4Nh9YHzwHABxoE4DkpqrTlwRtoIXKp0+f08dPX9J685w2L1u2kxmh1dlQwD0yVMA+9cHYNaTeYgsIJoP61HEu7qG7XkkYun9j1OmQg8jAod9F7lLOJ0XefdYF6qhY0wxYwHZime3R9VhkPym+cDwrefI+VkLX5zvKeLiv1k97TvrMK6MLgEPPJIYhRZ+01lhXssXAjhnwrAA4YHOtVVHeOZa+qgAc+UxkbFDZ3SdaIDvO5iQGHZzXwlWCru8tVBxs4fE9vxI8KuhFyhWZjZQQqdkAXIf4eaz4XGKwJQuHVa6XdZDWKnpGvq7AAgEUrkxz2IT2GYIpC2OtcH0B2GQAhhrAEddZoNBtWkNnvDwT3PT5C9g3HgkwJYi1h70Apq8XMVuAGQgt4wACwNnXzpuYKyMUzGce121YXjz/GVtnqXUb9hHAnWP4BMOzdDGZEMRBAPn2RcAOY+zCd4AWCOA4PRX4IAA4AGhFsUFeN69MpwyLlQvyB3AFmCqgP6FPSnzD94knigWWcABHjG066yrAtgBwYH1xHe3hkwzgEMjHZMXAuACSwn7f3oKp79Zs2DMBHNgbYh6DfyBGDBZ6mO3wtkBioVHxhnw5vFfgndl8kR7QFnLzzLZ6c3yHDwlHEcAi+EloM7Pd0qYAHOjy54g72S+c8nZ1h8xfs9iosg47v3bF+Hgt05ZuqWu/021hLBx0+XVWH9oFAGusm2vWpQYULffZHanbJM6zJamzFqmSklkfR6CZ+Txd8YTms+tpj42DSReFAsTsJ7hfVHTCvjhZPbZjYmo779FhTP6YMQzT7tQADgP8RKYJ2oTg4/DzNpnyjULQopI5lm4AXGR+m7uY9DUhoyyEeqYNxdkJvg7O3vB70F4F7H9+JiETh7H+GN4tb3oH/zhTJs45BKhY+qScAooM1bK64yeGJGreN2Zz3AbE7/6eOgYe1yLGMaM0+1i64ufxGv6e/+P//L/Tq9/928amOJRHqOXiEICjfr4uXdEqkwdAIe2x+5KXa7tml+7y99bX3JePqOc/64cw7rYxdI277fNt88UWc46D8nsFgLTvlWLnI9jf47aFTUn3OB7AoWiBHaxDHjSmvvfFV2sZznMfPZwW3du45gEAR1vewm24zn0F4Ny1Hsfsu7Z9vE9mup69bX927Z1D8lPLUdc9u/Zilw7Yt6auu0yUAltSkYpDe6Fd1tsBFW3vjeOr1442KLcujK0nHbzRfZ9Dz9017mPsbIlDteMJ2u4ddViXPfAx1b5Gm+9x7PO5XnG5jNeq95sDYU+6ABw7hmQPWq/eCMcOuHUDS1Kz4e/ewIEWvVHJHwEd/DSvVSYjT33j9VpIjn0GeCCeANOos+u040jGBfINmYOKJvwRzFErnV3DURCAx423GaRwQT0E4IgCtXMfO1TJaYxMAYcPId+rKBtKrHLe6g0V1/OY+xyjDA45NPj7PqPUpgz23ffQ/boMRNsY6vlok5dDTsH3jr9bL5RAUKYg9cokDz5mqsXCphPv39VCJQbEtBsVuPIjTZsjedC4Bzrw2vg2xuTMIB0L06bsc/Cnouv2ve4ypb2qC+8z1LWO6VpT3/vHyn0cj4O42gx6bfz2Azg2pLLfbp+shQqSpEhqgjYXf1MLlZeNqsxA0wwAxwYV4wy6o3JS1ZOoZsfvqLYhgMPooiN9MhNqRwA4YkuEHQAHg2mgjxaAYzabphUAHOtlepg9pG8P9ykDOJAMmM7St+kiTTOAA20T1kwiY2wICBLA4YktZ8AwQINXxvlBTutvwVEPTLOywQKNBG5sRRnfF4CDMQov+874ixikiMFL2EpLGwYnP681L1eCJDm5b5bvkF7Jf8/+nBLcDEyGdjHCRbYBOAqIw9va6Jr2ugUvGJTzhBILVpW44kSr8Nvi0SgxdNCC3ldwIuUQxXn3c4ntbw/AewwoJwICE1BOLuZAvZ6LlfVMLgQ76W5P1DcxtBwSDaWDqw/fn9+jdqEdAa+rQJU9us2DJzPEMKJ3hZYyueJXQBcGysEOYN8hh6jAAaPBEOCMIRJcYmMAgGO5WJCpgYlkBHbOemkwEHMHPou2G9z/1irprIfKz0G6HJ+nQW+QNot1WkznaXp/n67Gk/Trd+/Sr9//wC+0T7m+uGTCGmAE6AyM73w8oQeGJL8DOJB4QhASQWvsuy2CvdAd87lAX5uNKtDR83c8Ic07QRCnCKpb6xPS0KvymRWvFtREUDcnE/oCb3jrELIWWBIUemmzWqbVAkAIa52y3nAsBJbg/mAlQWILATUE0Z/ABAGAyJCBZFU3LgjgQPuRm7vbdP36Ll2/fpX6IzB+ADChthkMBXLfY97RzmbI+6CiFeNFkJq69Vl0z2qjsubvmD+kiVHlJXr9J+lXsF6s1/RrAeAAOILV3kwQWqsZY/jAfbHuZ6OhWnBgLpgcEFMJgobsP+7gBYAfmNQEEEXtUzB5ajG1IdBltZin9WLOtUUblSWSII9TttgB6ADf0T7l8eGB4BeA/sg8MRqxmhNjBvgIe85ZVNCShmsDeTG9jkQFqmZRKb953hp4QwCO6XKVpotVWsIewWafnqUtnodACbCGiAHAKSQ9qbRLOx8AqNn3F6MJdPnAGFAKA4f2Gdg3GCjtq4XKCPTGoEJH6x9U0hLAMeYzY805l2C8AVPNcKRsJgF+As6ANQDyD+DLTx8A4PhD+vblS3r89i397q//Ov3mt3+VzoZjyhXWBvtC+PRAN3yKbaXqfId22AEunL9iglkN1V1vOxSNzBoOojCd3ABw5IonS/KBxeLFGGVo7/SFvUK5Uj+xUOWsnzOjlrO+eVLOWLDYVoLPo2faB+Cgf+a4S1Zga09lXL8BL5ksgg0ic4mzd9j0OJ26KWdPYiqWb+PPPqysoidm/Lzp7Bv0JbztDqsW1eZLB/4I4iiV5BnEQbSIzZkX9RqwUTkAr7B1gymb0ajwzMDTbdo+xzN68V3bzp3Rb+Q13RYGAEfz5F75whmgaGAOw8XkXuv5etLzkBM51NjjAi5g3eFLMrkKsC18SWNLQWKTiUS2dNgQiDvonzGZgaToxWgkxoK0TZPJRTq/uEzvf/VDunvzJg3PL9JgPE690ZA6rwZw1GcKd/Tlm7t/5Ml9+SgOshMmN8Q44vybLAqoZICkAFhSawzobzFVSc8KwKHEjYABhcljk8EBHl9eIXkJNqvNM9sMwEe/v39Mnz7/lD58+pw+fPhMvYn3Qf+ABeicYJYxAYcEDAB4RjaAUTqzRHQPjFRydi1OY35OxrmGWIYBOAQotbY5HotQR7HgRRUARzxPxRgIbTFtj+ahVDoL1CQ/yZkoduMcWE8/17me9Nfiec8TuvEM5mAMD4gqwRjBxQqIsvWug59Z4a72agRhGniHZxcDoxPM6XvV9hRnxdbYwePOQqDrl3BWDvO4I2wgY5fdfJ6MydcA4PD5jedvziBsLJhuDPwJwKpac5SkiJ95Y7LZ2104SE3nNBOOHDuQvsr6BnPAymyLKWQbU1gQbHEl3hWoR/GMAmpjS4lwL5L9Wfwig1AAxsBZEUxfm036+Plz+vTlC/04gEed6Q2QWQdBge0BXwBxAPjkoA1YV+CpI6gO66KkqAAcYMTDvsHvAHCcj4bpfDhKk+EgTcajdI59R1aGLf0H+EMAeKC1IRi8qOfA/rZek0mD/05P0tMTwBJ26nAAnQHt3N56Kyr6ktbSR/JeAiIOlIddE2hALGUxtunrA5/t5uaGH4b/7u2mnYED12J7VWsbxLZPAD8+P1MnX11dpMGZ5Hj6CMDMQiw2YBAcjOgjw0d0O+DqZgS/lW0ZDURFsLN2/ONsnu4fHwneIPvG0wuZ2BbrDWMCYF6CbcG+w/oiTuGJPj8verI6tw2qih5qW1hmb/entphcIwZE/6Qk9D2eEd/jusYLV/w9DkKjLDvo1PucOmOlJ/6rfe8jxbV9L/g+Dqf1RtGE+1KNVI+qT8wGNOMUu7GrorDqOFjbHHKe82mn9idCP9eOmFv2R6pk6DExtfo9kq8mgMMi6nno7i9LEs0OhNim7FIzTug+hHR/+GdjlqwBICXmlQzgsNaf2E+wETg7AlR5Ph6xfcr1xUW6tu8AjQFs6cAxHuscaGh62Vv7ur3oG4AD4SmlTKxdV7VQ2Q4GIF3b3Lls6ezalJdoo5pT0JQnv0b8HuU42i7ZguJL1PKFv5GBIwA4Ymys6+e2Z4uxvy5d0BXnbXuWfI2WnN6OLxqeMz5z13Xb9FH93niPtvt17dW4Fm0/t+3HffHv1rn0c09oiyzlY8afccrC+C/dfiyAQ3IZfSExJ+tM6rLeBeDQLrF93AF+4w0sBpplKcdEm0+8N1a7B8BR5wJq35bXPQDgiHLe9XPbXj0kn7X81b/vk7d6PvbtqTZd0SX7bXJWj+OQvep6rnjtOI/fo1+6dErXuNvG4rLr+Wy3K8WXaVj1fGlq0JhnqG7a/qnvBbm6x6V7+T0b8Yxgh7K+zTk385/iYMx07FzLwLkMlezbo+E57fRuBbxezGRjDayEXoDj/j/jPG0AjjYH5BinpEtougSkcxPvPFxZ5CLoofI2OMBRuThKxb+X8ZWAx9GTXC0GnU1zPOyMnR0RrfMuEjhuUn2+tE6pQRQRbUrnLjyjO8RKSjVbqHQp5ezIVYdS32A7AQx34KrDxc71PZDrjmNANZdjgzbcXoNRCUl87yEF36W4aofDf9fct6uGVse6Ze1rZ6F+tn0Kt8sBrfdJl7E5JLOH5ut7r/s9z7JvbM39Z7R+pvCicoposxxsaQmoOIgj7xVXuLHynNGv/WCivfKTk8jNYLQ/S5wbr4Zxydon764L4v6NP0c9pj3aBG60yW+tXw4Z5mJcu98ZZQU/x7Vpcx7iNfEzEkmv3rxzD9gqPsGpDLDGJm23qIxH0hAHRVCg7rZQQYsRBJYB3kCAeLNpB3AgqI5qe3wxIJ8TSpo7BPvATMHvrQwcCCiHanpUiMcKLHPeycCRUPEGAMcsrVbz9LRZpIfpY/r2GAEcaKUyS/ePc2PgUML4GRX/1kLlBUExS3QoP6IqTuaSvOLS7AnX3Fif9KPRAkcAB/sRqx0Dq/R6iFiZ7Fh8Qy6MAmuefCkZJ9xeTT5q+dXvSua702HZvNJJrBklyO+TCm2pBDGJAGgEfYQ9UaTzkyeKvEbKXrOAvKpVSnC71lPs2UzAhqq7BeBQAWspJrSyIqN+5zPmeQkRbN46gBsawAtbl8x0UqrBmwAOczwNwMFgQwBlaD9ZSwJ7dhtOwYVaTsOf3T7R6A/vyRV3T3RdUdHm4Jld2HWVntQ8F2bPSkW1nFH12UbCNzM0INF81mdwWIHfF/YrB5BKVbzPaTQep+EYyX4Bilg4mhAQREIJFb0Ab6llx7A3TIP+MI3RRgMU0rNFWs+XabNYpburq/RXv/pV+s0PP6Tfvv9Vujw/Z0UhwVaoXnx65ndU8WL0AEl50kqVw2jPhE31TEAC2nAs52AaQKX1s1gpUFGE5PcYNO/qQcPEqPXe9qQWwCIEh5AFAK1hkIQCeENV2gBwEMgB0AKeFpWVBG8s0mqxZPW2ACabdEKGk61uhzlkYhEMHCdqswCAyGDEpDQC1wRwPM44zldv3qSruxtS9APAAfpmJAr7gz6rN/FZJAwxDoAXpFee0uBM7QAAzkDwW+ANgDM2SljlsOYJ5wrgCYI3jDEEKwi9TuprBHcBaMH7rIIW92RlNQLhSPw7CwfZNwy8wYiemDogFEzmYe6GowzgIKU4xggGlfUqrdGCCtTcbKGyTPNvD2nxME2LmUAcq9kizabTNJ0+MjCP9RlPztMYckJqeFSYijkGOgFjZpXhesOkLGoxWTGLLwOVAagxW6zTDNXlqNBHC5vFOq1AqQ290hMDB5kuegBxwGYoGEMmJG+bYrohgrbqPqFqvaKqX/SwBziKQBokZQDcwP5jlZtaqQC8gSTMZDjkF8AbqGQnUIUMHCPOPUAcqAwFiIN01ARweOXyKecB8/f148f04Y9/SJ8//Jg+ffiQ/up3f51++9u/SkMAqsYTXg+V80q8ObhAUaVcmX8iFELxrs3ORIYjAPUygEMtqMQMYQCOUOXcaO1EAIIxcIDJgvtyzYAVaZsNxKHWYYIgEcSBeaXNl01kMjMnBZTEzq1TcA/ueQNwUI4E4vDguBIbltwOZwlaVQdwuL9qe8np5r1mne1nLLlCU0dQkcCFSNzxft4+xdofsD1JwXwoUM0WRnZfS7Tg0h6EIOiACctY2FBYOAQQLV9cOQN9ZJvgLd1CslK+ZrHpMRjiSU6xiOSIo5khS7BzXxigxhOBFmjkXMWgDsB+zfRDZi7Q1BmEAUl3TqsFSq3VQs7rmmTCB1TQVP4d9CQrvNEaZb1J85nAh9TTpPOX34M5XIG1CSwHT89s93F7dZUuxmPuP/pcpyfp4vI6Xd3cpHe/+iHdvn6dBqMJ997p8IxySQCH2Qwxz9iXOdSy27E6mNsltx+Sj2Ig0DLBCk5lBhQHZ9h+IQCxahXkfpExHGW7ZiwcDiZwAAhsKGWJrDHyHQnagH2ALmUy9ZltVL58/ZY+fvyc/vzhE5Oe88WSILfBcMS5mVwC1DJSohTAtDMA0Aapd7LlF1udgQnKUASRgcN9X84Q5MiA82RLMIYd6l/zp+QuyufN/4LfRYCGA6DD510fFR/NLCPG5yAq0yPR9yxnNwNO+w4zOfN2EQ7giOcoAWpgfWQ7MoCDa+WSGNjd7NpKRsueC3jyIp1nrFcCrbm3WOahnDkF4nXmKAG/9P4MTOY8Cbzi+zGeg3kOJ5gmTrNsWGltIr9SLbCg+9WuAwl/gAZ4frOWKVwzA9NkVsS+2BFhx7Hf2LYo63d/RGsXZT5sscUCtGkem/5tjBXqjOVnrfDddY2DpMxXyGd5s3HUJwT+inEJ58UFABGrNQEcYOAAWBY2YDQeEVCAJUe7lBnagT5hLz1Tl+E9mCMC/5yJI+tsbwcK4Ib5GmTXYLMVAjiuJpOsnwDUQMsUAjgM4DHsgRUP7YsG1Gdoc4j58lYo0FVYV7QrAQsHxuNrxzM12NPIVHFK5g2ch8loBH/KQDh+/vBtqGVVwYG31mnaJ8UZxuMRARyYX1zTW5uqFSmAxAIHeNsgri38g6enNBkPCVYZwy/u9dJsKgAHgSC9fhqOJvRSABiijBkLAcaI+cC5hjoYe4jthPScj9N5+vrwkBarDUEbq+1JWj6/pNliyTWDXie4aDCg7SCjioFZaONlmI05J8ShfXKy7MXoadQQtouD31HHghrxvVJMzg86ENFjObKzsm8EQzkQ1kArHnOgfuF6whey5EJmuy4Ju+wTBEWr/SGGEhZ/mH5wH0LjLQxb8dQtK1eeuTkTpaq9yJjO/I0wxO708RXzEvJPOSRsMZbgxHbGi7Vszbt1xZbjMFrjzAHAQZlsQG98lTRXDuCgvjWN7Nd3WArv4Qxk5YEDnEcv4r8MsrHJ5742oDscD4A4ABCDjiAYbDhiGxUwcYCJDF84l/SN0ESt5MByC30tv4jMNAYaFYDDQJieQKlj8rYXMrtyKILJ0YoqWR3BSmbuMnSljnceiqPH9Yr5mDp+3hWL/ff/+b+k17/7Gw0j+rNVTqVLLrJPcQBA1CHeh18O8902vq5xZzlryaF05R7aYuz1PO5bj2Ou6+PqepZ6Qtr2YIY5/cIADt2rKqB2nzMzF8gm7gNw5Gdo0XF+buCudr9Uv3TKQnuMF5/JB7em7rPYaPZ53KcNtsDPJ/79kCB2rW39uVpe2nRv217qso9dn98nP21jrePOXfqf+nSPHvA57ZRT14dhPdv2Vds+aFuDetz77NPu3nRZdjBFYd1QC67AvJFZQzskIcpyZUvbZNdjG/vkuuwF8y1y7iG2rKME5DyIRb8Nz2vwSfPXdr0xB4KUa9R4A8uuNB7a71Fe7LpOOct72836O2MANYBjn/Ad2oiHFP4+BXrQ6QlGr2zkXE/a2m4lboj6Zx+rO48Hn82TOpUx3reho8Lx+8dx+CEmAjnpab+bAAAgAElEQVTKa4W60e/h14vVCQ7i2GcM9bem8XAl705NF4Ajrmmrge1ImkvgTVw7HIVDisbvd0jBdymxtvHW8/+9MnlIATeMZ4eibZP1Liew6xn2yeuh+TrGWWtz0toU/j4D0mWAlRwsh7boDODn4wAcBbFKGXb61JBYdafJT4zH6Lbd+S5MBW06JM6JB/gp+x2HyFoneAAtonprXRHBG8esbZuj0yXn+/Rum075eQCON8XvdPAAwRpg3wCAo7uFCpMpBHA8McC1RgsVBogE4vAWKqgQbwI4VDF/LAOHgBv6QqIPgRh8RX0MiWUQzajTCeCYg4FjnjZrADge0rfHB2PgmKev02n6hhYQUwE4Zqj4X66YvGWv3lwBacELD2p6L2UDcRhUg061HBM4TWBwMJ3uAA5STgvAgUQwq9hR4oA2Kga0Y+siQzFQzuJezNT4udkt162xJyoMhkASAV+QadXNsbHr0wI5OKJyYj0kIeCI3B71X7Xn9e9Ko+TAckGNaIy1fvJAkwAcNscqXm0COJhMVHzfE1oaYgwlCcChnJUFbAxQY6gaBUv4ZU4t2QW8rZPOUdRVNv9cPwfhhESUhbablWuNJJaxK/i5zDAo0fZw4bzyuoQwMohDE12qs8qlzFVtrKnmDsFytp8w1gi0bUBFDsAUCBiDdYMUyvNlOp/g9YkFBBVsP+mpyuj5Gft3KaDVZsOAPKp70DZlMhins9MzlhrOHx7Ty/qJfbzRPuV3BHAIxDFh0HnINkSqvNN+wN4lUAHBRiaiwGKh6mIyflj7lKfVMi1mAF6tGZxiAmk0MsDBMMuhKpALFb3T0UMfWZbUwBvOvKFkOeioUaGNscBfA3gDjB9MDC6WGg9YQUIiSHsXwXqnyt4ycTcYgDmhl+bzGSmcF7NlmkzO05t379L5zVUaX10IJDEaEHwCBg4E0xFwRcIarUyQ1Cet7faFc4QvgOKe2JpE7VOc9YiBQ9sjWB+0mwF4AxXpXpGMa4qhBAAPJY44V0g8k5GiT6p8ATjACiJWDfY+ZxLT9pLtEYJPyNYCAMqAYBZWFSOxA3DJCkAeMC0tCd7YAMzy9YEysgALx2yeVpgb9F+fTZVkOEms9gYVtwfj0XeZc47kCCp/UTnpjCpGic7WCgABvWzZ6/xhsUqzpRIw+JoB8PK8ZXUsABypj5YwgYHDkl8lMWgMSV4hbqAOb+fBJAGT2aoWpRyjjQrfh1Y2Yo4SeEMADjBxsIL2rJ/OR6M0YdsUgDhGXGuALSKAw0EcuoEDTMCxckI5XC+W6f7zp/T5T/+S/vzHP6Y//fGPZN9AC5XJ+WUan6sFBNaGqW7L87sAux/j/VGaAA47JDuIg+gYT69K0WQAhwGmiq9lIWpTudzD1ruefe+RgGGSUQnH0mHE2mIxISvgBit+ra+9qmsVUKF9y9+RKDc9QVYCT1qjOlFj9rGSVtzsRPmbdA/9hpgMdtky6nSdyAoag+rYAJsCXFgYz0AO0mlenWEU/xZ8p7W0QBoBB2ZnmZQGEIytnjRPetSm711svCWUQhUnE1cEppS2HA5gKfPmtt5wf8F26lZG4w0Daz6L5D2ecZ0xqoBRfHry5aIT2wBpazKZtjQQrFemoze77Kz8CmIPTM8STHYC+nBnI0GrKwHaoD+hS7COkBvIGnTRw8M9mYCgw2B/UInKvUdwAnTYIF1e36Tr2zu2ULm+uyusQmdnKJNXuoyJMoChrHWQ+xWNhIQBz83PYMIyAKHAKIWv7MMR4BTk2dkAaAuhn43tyhgauH7GwIHEnAPZYDc9xuAsTQRvUN6Lzwg5XVqylqxFACNvtwRr3D88pg8fP6Uff/yYvt4/pPvplG0LwOJzfXubLq6u0ugcwDowFmmO0ZYNpHGs4DUAhyeUPWmsOIbvjdIyRb6wgogO6PCWNs5YUpoWBF/M5dEAaQo+NgH/xc3Ltb0miQXsmxP+nqSkNJo/aPqSwKSY9MwXdoSHXc/83XK3wpwjfRX8bSeasz2K9QeIhtXUzjbo7VDclyfIzpg9qDcczBAq25x6ny0WA1tUjvdIzvxvvk8E4CjaPzKVuJ7x1lECaqUA3lALNtdhfvYSeKNHWcF3JRetRRn9CSUIpYPdzy9ymuXCgAZ2qCm+fM5VhESsP0J8yebBzyg4CzYYOOzeAjMC2CqmJYA45otVms4XbKECcBNehy0GwBm+3RqMDvAt5ou0en5KG6wLjySCN+Oe8EfEhlDo2cm6AZAOk0A0IkqWw6ft99Pt5WW6NIAZfAW0KHKmDvoYYJ0zXxr+vJKtp2z9MZvPOFUCcKiFCltKuQxagpYt8Ho9sheBtYOMboF5wmOPJd4nQI8zPeTErrE7eAwIfsz19RWfGdf2tqa4PuQE+pC+9Wql8wl8fwKKn9geBuANgDjATAafcAEGt/WaPihAqZzTJ+wT+V4uz5wHADjwDsiXtcbD5wBOu79/SFMCejfp6aSX1ttteoD/SSY/+OtDrit8XKyVs9tlxkj3I9jCzML8Fl/2xMNOIjrYvrYYZh0jjmf2mL5TqyGBudwecr5t7ukbxwIXgq4BXrG2cx6Ht9iFF0aUNnQBROi2wvSgbH95kOKLlCIMypulMN3XkryZb2LfS9yqsCJ5MYmDSJREahT41mGw3TM+fUm109w5T7d8Or4U9eGBt+Y/N+KnWpEcq7GUryn7wKyhgRmg2ApqckwiR4vcyJmLnqmrmrAQL0px28RrF5aArCvRRoVtNY0BsNcjeOPV3W06J4B8wPMIdAp0kDMC4ZyJ/SfA7EluzUZ9lVuTNXMTNVxXMZMCpFMsq/gA/vciWyZkxuKaYxuVXS9+b5TJ9uLOnwPg+A9/9/8QwNEWb9+NM+/KWzO2fKxEfcf7WvIybWNtm6d9e+PYPEFbfLlr9F1x77b4ddcztF279bpt4AWLl1En/QwGDs9FRH+JMpUZagoLxzEAjjb5+Z45qvVWsc0e28xOUQPA4feNfmxb4SnP0+anHJLIQzmNg2NtAdHV8lnbx1qm2+bz0B6t5bxN7n3sDT3fAeKo90PXM9Tnk3rtDsl/17jjPO/fV/s7OUQZbwZl2iWh7bkPjaVrDnbnu+Tv4pp36Z6Gzg3g/H3z8UvozLbxuJ/XlSNkDgkADn+wtkHuU9Rty3FIePYtTNf982d2QByFhaNNiLOjm2lImk5gDGQdUjJdG75r0+L1uCg+ltr59oOMH1ZrIEXcDFF5FqVZGDjaNkJTCTWDE/Ha/nN9/x3FXk9UTiJGsEbGAPPd9brWirFLUbpDfGgz+z0OXfeQguxSmPUjdzlk9Xj3GaY2WW+bp0PPdLRTEt74cxXOsY5Z114q9z0OwAEZz4jYIEeRpqlBzWpAjuY6huxmB5K5y7jqOb4TwOGJ2BpJaJNS64RjARzxmfY5ClG/dO2rtmvt0+VxzL8MgEOtE8C2QdYNADiQMsP3FyVbmUy05OnWGThQ8WLgDQA5DgM4cM1CdeztU7zqJ/d7RkUXwBs9o3Tm732rvHHKdek3r4JCUAFMA7P5owE4lgRw3BsDx1dU6jxO0zcEfNhCZc7gHNonOAMHnVwkZRpU47IbTQYOlTUwGGrZRw9iM3DNon3rQacCfgI4UDmUei8ZUKAPuzwj2RrtpyFBGRD2/tq7UlGLteI+HiUJgAd5FbnTL3WjHYIaethBKx6otFgyU9hWZRoBImof4+xXTXB5o2quGC5VjO4AOCypk6vBnZrYElwclwcCLNno4JWcfXO+ReSo7Gcy0FswmZXuDuAoLDrOg6HKRH/dBpxb3FRVGzWVPDPsFtThtNtYY7Quf6ZoUSb7LKrlrT6pTzxh6GMK+4br5UkFFt+fkI0DbBes6kNS9xmVy6i+w959Iqjj6vK8AEfZgx1BaLS2AGBgyeQ/kp0I8CD5fDE8T+OzcUJ+4WXznNazRUKlzs35ZXr/+lX69fv36Ye3b9MPb9+kIVgk+n0mpqAn8NgYlwcnPTEFXQKgCIAKXp2XW3As5mSYwGeHoyET/agSTmBVMHpsMuR4KyejohfdvAK/WF8wRxC0QeAGABymR0A3gqA72m0YgANJQVR2v2A8GHem7LR4G0ARW9BuW5AOQfYBmBNO2a5pgRYs66d0fnmZ3gLAcX2ZhhfnalOC+wJY0TtNCzCLvDxzTGilATpqMfwjuIbg2YnanljlK6nX2bbKgGG4P4LhBt7AdyQ3IQsEGKBdDtaTFYZi6XB9wnYiqOYEqGQgAAcYMNR/XEwIStqndNIHyKnHdiuozj4bj8hkgsEyaQp9j6pUVE+iahVtsqBHAdQwAMf8Eewbc7GbYJ5Blc0g7Gk6vzgnoEFjkztB7xTBfwBP8FxWsczqUgbtBaBZobISLQEWSwE4UJ1vIA5Wm+N6/bN0AgCHt1A5VT976iirOqNvTxCGgBxq62AJbEv0C8SBxJSqY9lLGokZBE0J3jAAB5MuJ2lwam2Lzs4Iojr3FjHGvnEGMBLa17D1iVg4AKrxalnZE4Hq2FJotU6PX7+kLz/+Kf3LP/9z+uff/1N6//6H9O6HX6XLayRcr9P4HHI2IDuMfAjX8EooSa8r7WQvFKanFgYOtxBuk5i4s6rd4scYgMPG63eUjbQe3RaGl2XzsShwr1Sl28/QjsRMVUwi5L1owSenY2dywhkXSQmuSlQHcvr1fQ5ERW322PYaQR8O4gggyJwntFZL7I5hQAslILySxQEcBlbMvqx0tyeHmWS3xJDLHcAbm6eNebMC7vk9ctUIX7PErtluTBsSPoRNeqskZ3yMieiGm+AsVYUdRC3ZjFUkBEWK764LuAmLPqyAGeGPjnkJ18kfdgCqyQquD1CAkvpKtsJ/c6ClEr/e/53InAzqcgAHwYWDAX09vPblp89puZin8UB7DlT9YN/Aeyao+D6fpKub23R1e5fu3rxOF9fXaq1EhiYAag3AQdsBOyMAhueJZcrLWdplQFXbGKLFFSgoqoyllBt4w/0c93kIZGRSU+xKbFdmAA4Htoqpquhx2AX/nH8GtoTvMyYXgZhemLREqwDsBSW0U1oiET2bpY+ffkofPnxMn758TV++3lNvnPYH6er2Jl1eXaXJ5SXtluRMSWjRsAvAAS0KHUgWmSxj7QAOybpVgRmIQFvc9X5pxemIY+73AASqwRv+d0lgjJ34+VV7kewt4TrmZhsLk4HlLB5UfG6TaRtDRut6gtJ0mnDMnhQ15pxcTVY2HvNwNv9k4QA4lOdhMRO5j1ee3X1aB/yYPTDZ88QywQAmk55wj9WZ+FtJxMuvaFariRHC/5XzLoCtL8baYkxY3grD7wfghjECELhB8AEAHJbiNbnh/S1Zm+Xf2gxhZ2WmH3sf51PGxxBnbaffMLc7SWPTt6ZPpEvN+pg8EEQD/wpAjpctW2g+TGfppy9f07f7B/kGAFSMhgRpLOBfLFcEP63J7gU+MPgh0qMYgvaYAMVMslrbP84RWIWQICXISnYU7VFQJQ8WDgCeAWbD/vIvJGPxMwEcoyH9eJ57T8HAsU7zhVqoQIY2m+e0IQuH2z2tO0EVdtYk8A0A7uWSoAWPFcS9Y0eJYh8z06/0iTkOnE8wil1eXtLHjAAOZ5pxAAf+hvcDaEB7hmc/6xPEcXlxzjMKfEKAp9VG5SQNhmMuPxg4CKYDENfkDroc8sbf2W7LfNfeaZpO5wSnPZhP+Nzrp802pcfFnPEIMebBFkwIZIbexviWYG3yfexMiOaTuvb3czH3bbWLooQ27GNHTCvGfmJ8y1mK9HACPWb5DfsUn1GLG0ss2jr5kZgfz2BQtWKibTH5j0lO3mdP8rwRpxJhaLaB3m7OfavmThVoL/8TvUmOu8ckT3csLMQs3AqbD25u437l4BIbdMTBPEa4YiP2aL5ABvG0+Dj5mO/2Rs5RKNEw38EX2IEO/jb3+30MBuBwO+P+1k5M1BjKCMwgK+BJur44T9dXV+nqfJIuJ5N0jgICFD3hjIgoEs4xfbRNRWwN9r1n+gl/a7aNaOQ5HNQUErN1LN1/11lWMrAz785EZ88a7X1+/JZkqv8tXu/nADj+49/91/T6r/8VAzg0aa0Ak3q/de2ffXmMffmPRgzQ1vmYeHW9zm3378pvtG3k1jHmGGNEm+nchH/7ABx1fLwZq28mvrsAHKX4uZ21vk12983LMfpoZ846GDj8ff+7ABxdctkmO/ue+5CMHCOLXTrpe2Q07oN6T3RdJ9q12i+I83PsM+zbw23X1/tbZHmnzZXRMUWnoWUTHlqLrvEdkmv83SGyGdgdbErbfPucN8/guwz+XWOu57z+vU3ftH2mnPl0vowgqbz3IoDjkHLb9/djH6a+xjELkI1pcJR0v27whgtxm7LZ3TDlcNn2jLWyjJ9vKuf2T9f3i863NmKTSSAehqNT44Lln+8CcLStRXmtCGKbgLaxcHQJZOPZc/WDO1H7ARzHOgc/RybbFM4hpdblaHyPAThkQI5VkrXjfEi5HZqjn+PgxHu2zU3XfO0zGM017wZw1EwUNYCj7IndA4Bnw5rP3ARwZH0S0Mf1nDfn9HsAHJYs2KNIan1wCMChSxUdVe/b+la1Uepak+/VXb5+//MADpLBNgAc2y2SqAJwbK1aXgAOoXhfNmqhguQwgRsb9Nj9fgAHk2cOdKhaqID2tN9TAEtBKX3loKWiEIVinwCOJRk41mDg2CzTw+NDun/4lr7OwL4BqtUZARwPswWrr8jAsUAicoVoHKsnWVVrDAI6H6hyWBWvos0u1QY4GItyngE8r0Z0AAcDLiwaSifWQuXEGThMR4sgw6s+naq8oK35VyBCcARvgAFMEitzmSts80FY8+RQEbVqsQ9FIEUMTGfODQ/AKPDuTBUED+TAQwBwhGpVr/qjXDsNbQCMKKFhhzCyCyiJSwYRMHBYC5VSUeeJLo/x6rkYgMyBHguCB9CFeh6YHczoeqPo9mC9bVpRc5ev7Gs4biQGFyxoj7o8Qkv8ORnflV2npopnzhwwLGvHeE1O3pZKTidszQSOThNuYA+BjZDAf0nj4SiNR2MmjpFoRhsDJdpXDKag6gbgDoAyLI5OFhgE4zZPq7R5WpOFQ20Jtnzv+Qg09JM06o/S03KdXlZPKW1e0sVonN6/fp3evXqV3r66S6/vbtPr21sLRp8SgACABION8KUMYID5QBIDrTcA4EACDuMHcMIBHEj2I0FFMMpkTLaG7WkvsaGTBcvpb3nrHaOaFz027onWKagqBtMEqvYE3vD2RQSTAADy9Mx9TwYOgrgW/DyC7S7XTJQQ/HOq3ufPL8ZeInYH9d8G28+aFZmXV9fp7ft3aXJ1mYbnY4HNwHLS71EGUEGJ72gfAvAGQBykrLXEm0ALSjJ4RSPmC+vMJAx0EkAKK7BvrAh0QaKfQBkkRtFK42TL5B3bj+DvREcgMYGEpVq6YE56AzBw9HPbDgI4qGdOpKfOQGkN9g20/BgKRAMrAWaI5UptC7BWSEJiLQHWmM3S/Ns0ze8f2f4DDBxgkcBYsdaIHp72ta5g9mA1LACBRMYhCNlTu58VWEUKCJrqtneSnk9Smj89sXXKPRg4VgBvgDZ7nRZge0J7F8wF2qbgGc8GTNSeEMAhHUEwBpNGBuAACMOSSJmdwxL8CkSi0lH6QAAOUaMz4YK2KQbqAHgDPadH/T4r/1FlyuQx1tmYN9CKhu1TMgMKxikAB2laqaC1xgntxjZPaXb/Ld1/+pD+8Pt/Sr//x39Md3ev0qvXb9LNqzdkFJhcXJBRxQEcSD4LmFCSfBnAEc5oOrO4DoJxgxyKyp7/wC5kAAdnkmicWZLmUIC10jZrx9c3EAI+K/tph19jr/DKb/4d9/PUuVG6Yy/SP8j2w22XgQ+ZEHWGCGMpwDNYQAPjYbLcABy6ngLM0H35zFYl7LP1bdgXOxtaoMQmqsmGZROgpJhfvwngwBiY8IK+cfBDBk02q9UxHx63c/giGTisj70/mz9H7R7IJpmdtLpPjo22FVcPafgGSCFbPv5QfC4z2XKLKk+4rL7bwox+gh3gdbBv+lxT/I5xI6HqYEskFNhux1xsjNNZeZbLFRk42F5gPCb70XQ6TZ8+faQev7q4SFfnFwRwIPmJpN/l1WW6ur5OFze36RIgjpubNL64YIso6GeA2DSXW1Wk9qCrLcRka5L9nAwI8OS0mJnIXMT9BCDGM1uCZYYJS6DxcczXymtmIA3ougji4LzQ5zY9DqYOADjwZcliBzKx7ZnJN9tl4YtJau8BrhUmm8BymX766Wv68PEzmTg+fv5CxiI4p5c31wS2XF5f026qDQpVtrEJwP68pNPtlnaerbpMAOK5hXo1BBJdz9IPYG7CWDAok7bbs0/lfqTHXyqARgNS4z6avSfvu8KoIbkNQU3XKWT6ERBL7mc4y9nfinirR5Lvq+xDe8sRobukPSomPNc9kC21UYF1MuYMADh0cpC6NWAHfUbzEd1OUXbMN3ewju807UsfVWHg2AFwGCC4xLoMQB0CkZAjgAJWAP+YP+XvV6uMHltRkBGCrBug3I9VqloTthwL8Sd3OHktA/Rl22qxNrdHh87G0b5oXprsAgLNOQTLoIWWwKYeIYhDDBxkbniYkn3j8XGaekOBfgFwBXAU50OANwC8XaPlXmZnKOcO7DmCHF90NiJzjbUogJ1hNy3+XQxSaHeAKnkkWtFSBOw22FMAfJCZCKAH+IijgQAc8BWMdRLMZAAdcI7QUmX9zDZJAnBgvxcAB3xgAFgBAmbrFQIlANAWY09uKWd2Upcse4UALWsb5jKKz0Gnnp9PMoDDW6jI/sincHAHXiNThDLRZBoBgOP68iJNxiO2VMTzAFgGP7DXG1A68DxkPkPLEGMyOQMgF2AQsFyS/QUADrQj7aXZbJ4eUJgxm6fHxZLt8xC9mK0A0lin9dOGeh5+N8Dc0PsEAy4Xxf5HAEdLQkE2oAmDqn0dl922OE4t1433UHbsfOoFTyEWli1xlHXz6wXuIQpZgOSsZ8UCQZYwsw8xruUt0QpMsakH/Z7ljF+evYBepbuasclA0+751bagRdDX5RoRuFH5EtbZUcp4N/YW56jWEa5f216Pr7XFUGk9Me9mAOIesfCTbEMEC2aQgiXVWm7shS0ZnBFiOIiBCLPuuQHFTxoAnAAq9HZ0sGYAfAG8enN9lW6urtL1+UTtVGGXrfgG55bBGZg5BMZzFL3AsxWLso2hgAe7mVd8bhzA0Yz55gXXfNnztrFr1WvZta9qAEdXjDxe72///v/9iwI4/JkPxd27ZLEt89WVb9h3j3ru23RS/Z6uOPUxNrlt79T68dAejTpn52f4jfXhxmOHf2EAB/Vr1mHNIvBWGe9Y3ENz1PaxMvcl51HrM3/PLwHgaHuermesZb2W0za56bpWl4x/r8y0zXH92r41K/5xk4GqS7fEfdV23binup6x3ptte7XLhjV1Y5OVL+py/7yuvQviqNeqbe0O6VfX/4fsLP/uTNRmx+p5d5+gbe265qf2RfbJTv0sh/bxzjnDi2YiONbbvjoDx89xROJAfgnFX49hxzA0kHq7AI4uY9xwRnauESz8HmloUxj7FrdtLHFhopB3gTiyk2KUd36/ojybyJwuwdTYnYLNELqNAFrzMFXft004G8/+MwAccQN8jwNySPjbDPkhhR0V1vcYvi4nZK9zEAZ4jLGq73FIYbmDz2fSg+18xANAxyihY4zUcYavBPEVfSogLDxjjWqNssw6gSCvzsAR2TdiC5XmA/9lABy10ueekbXYizesjawq2QyoEBT17l5uzkGXATskk3FuDhnBtmv9kgAOsG80GDjIytFk4ACIw1uoEMABFg5W8KMNg7VQQdUSafaVrGVrBuv5jZJAMVeoQimzcKDij0F1Y99g6xRvoxIAHBY0dGJP9CVmJSf6oa9XaU4GjgUBHI/TewE4AN6YztOXBzFwPM6WAnAg8YhK8uWKgXckmwngYODdI6cBwGHJj2wrMvOETu10j7xlh7E9oL+7GDiUIGD7FH5ZZtCSiwRWeEDEEecmvwBwMMkR6joaetUrPriN7X3xNOg/W7lV1jdeFecVzpkBxCuB7HpGfclXTU94uMUD8/n5c5IsoGQDQCEzb2BMlj9SDtACo9Y+hfmOSIlsrVa8QtkrxwqAw51TzaQHHZQ5siALg6reX91tbKywZSwss3BkPWo/aP+ViaVOsFYqWS97exxT+OHduVe1ryP/1gBwONZfz2Id3pXAJEBI86S/Gs3u9iVdnCMgPGa1DQLmy/ksV3wOB8M0GY1NxZfgLfQcEkDrJ1TmIbnwYq0hTi0QNCL7xuB0QOaN7eY5jc+G6e7yOv363TuCNu6uL5kwA7sHktkIOnGvPz+VdgVg4WBQ/5Sggw0BHNILopB/Ss/QE6iKWywY6EZ1ECrmwGrxcnJKZgUGqhmALkvA9itWyYxEGHTH2eCMSW1U3SFhriS+HW6stQGAD2jxBMAIWSLAwPG8UeWu4FQCs3AP93jv9ZPYM/CFSr7n5216nD6yz/bZYJyub27Sm3dv0/jinKwVQm6pvzTkEZWFSHxcXFyyzzqSIay+w99YNa2KbIAYAL7h72yNo4pVROjxO1gvoFexHtBTouqGbhGlMj4HdhMA7LgnoVeN8QHJCf5sgWwEyPFZVvVbEgnADjCHoBIV83g6OFP7FCR4rEUW1gqgly1YSzYbgjdWj7M0f5im5YPAG6vZkgAOgIlYfdw/ST0EDgFiQLsYUppby41nA3CsDcDBpAfmTbTl0J0AcMw2m/S4WqX7+SpNAd7YbKz3OSot1Wal19fzAaSitTdwCmA2oUWEGDgcIFBAHQXg0Us9A3BgKSGTBHDYZ9AypQHgOD1NI1aZDtIFKmwB1AFd+GhcWqcYgINjOxPNuVqIGDm/sW9Ark+entNy+pimX35Kf/j979P/+O//yDY9F5dX6dWbd+nm1WvuD4BstpmCW+ANJCkLp+UAACAASURBVHToS0D+GIR25Sm5zu6e6TWAN7yFil6y5GpodZXtYQBHuCubK1ZxNyjuBpjfbaPpZ4IhBd553lgFMeTe2oowEe4BarMl9BGgDS36m0P91O3WrgTPbQkqsOP4P4wnAjg8MM6ERgOQp0+4d05rXCcfeN0czZc9DkGIhk3Oh3slzfzqWBcyIxglP/9mdjezATBZKECLXAFpJf1idOu0jWJv4Oc8EeSDcNBLSNIRgGptEjK1v4+sSlLE5LIqu7WPsu0Kx5jmNDkLlcANsrcCB6kVkfVfNxAK58IAox7Qp11FUbu3VVrBz0Qycs0k4mg0SI+Pj+nh4TF9+/oT9dLt1TVBHBdIWpD9Bq1BbtINKMWvrtPk6iqNLy7ZdkgJQrSAMGDa80sAcJj+zyuWV07ALyY5lIDH8wE85fYiAjgEApYsc384gMPAaYWBA8A9AIel67n7CGwUGxPsAVoqOQOHV1aTdWYr/bnB3jFQkJ9fuMeMhQOJa1zn27dHMg78+cPH9OPHz0xOow0EmDcA4Li6vaVtYoLebBMS9QCsJegkJGWzDpX/WljW5Df5/nLmh/y7bS4l+GH1oi5y8IazmDmrh52XOS82l2Ur2b2cZaKZ0Hf95yAHAmgM1AGHPMduwqZVBWas7jKAhfkE2feLoOG2rIsNGz6CgBFildIUqJKeAJJG4ly22OVFe6FoJK/Kd/3q18JzuLfr+sxtmJ8ncRnv16y9ZYnJKsEL8M9mDVCQgOT0Ow0cylaW8A2QNAYY09ZR98DaW/LPz0EcvM4LrtM1TrCjkJvNwCeF4bANDCNcdACB57UwRidnoDE9KGxvAHEEBo4nsFaYH/nwCOaGqdpvzOe0owQv9c/4ngcAUtF6BL4ZmEnYqtPb5cgOCLxRQIXshgbQgTGsCDfjwK4Xgjtf3VwTxACwNcAaOHeyKh5ADYCkAOAYDvhFkC9ZLMBMsRFY2BLKazwLWu45sBn6H2tiraDgC0NnArjBFipkgDPmKgviU3Ys9BNjjPjZ4woBssfKfbCneZuUutW02gWJnQM6B2M1E53by13x2cc8c0BvA8ABgBn2pLovwu+GbvEWPWgZAtAfmOG0dyCL8J2gfwGymU1n6cvjNN3P5un5tEcAx/rlha2AAJyGn8t2gDwXDMnMAfAIfRCA3QysZ1xhpoZLfEyxpMNxpGNjoTHO43rSwVna/2ZzIjAggLsUKbCzoAE4/Iyl84CKIbgDq1gefhfYz/VpEwSV3QeP7xnULNv+HK/YBX3o+ZsMHMHFyvMqv6nhLVncojgVMUzqONS/JICD8xluqr1hTkhYj8KyqbOdfy6vqQM4GowcwXHKKt1aVkK1xRZcGAcA1WZLDdlt62gtoiyGRnvmBSfbZMDyXrq5uqSOubm8SJfjEXULWqn0EsBidm5hS0gxDHLVYvs8b+lout2ZT7tj38UGuF3weWnkEo5g4NC8F6BIlBKP6Sp2KPY+sdeF4p62OLu952//Hgwc/67VZ+/KeWSZcDtktr1NG/h7vyd/0twF8TeXmaIP8nWDjmj5RCPP0JYvqGU97+0Y/4tno+ZmzTJf64p91433aBvz3mt1ATgcOBsSqQKqOYB5lw0/5i0cUJvlyWIgai9UwExWAaKoWyWb36Pz255x31xIrD2SWQJf8Z4uE/sBHAKZVkp359Ztz9L1fG2yXudSWmWzyn/FvdK1bw7tp+aaFp1cz3e0u21ji2tb/7xPPruu2zYfbc8SP/+9+1V7rrAKRlmO+biyN42Js5qAQ+sQ/17LhJ9TjtsLUZ7bgTJt94pr3Dbf3yM79fXb5KfWVy4PtT+Vi4COAXB0KcguxVA/1L7fj5t8c3I8aBUNZ1bybSfapkGOkxAnpmyamFz2DVkk7uc+R72h2pSxC4e+mzPcQS/m61EvbgR06G+cqM5gn4M5tAZNKpyGcQnKr0vIeY2fCeAoBqMdkd1lbI6VnTj/xxj0emMdc5+2exwz7l/y2g2IRgYStIM3NLYSAm9U8nQGhxp32KGqw7O0K7SYTrSfTTbduLss7wdwVBVQLfsjH3S0SfwxQ4g8Htb2P0/zWaySJ/Rn3ecocB+3WutGKjZXOblu4vNXVEm7+iImf3dpner9dMgRifq9Sx7bnIx6XPscFwSFXr19a0rVgqgIMj0LvLHdWguVLQLKqCjcD+BgC5UnVNTb13LFAA4AHARxdAE4EBgw+lgdHpHgU4Cw3x8YeEMMHEx2GgMHdTKp7S2I5nTl2y0BHGihsl43GTi+EcAxMwDHlACORwI4kMB1Bg4HcARnl7o7sEFkEIEl+a2pBxk4DJRC9cv4k1X6IdiJ/KhVeJKBAwcStPLAPqXKbwIDPFCRnWQAOBoMHFGijRsjJ5L0t4as8fKF8SL/zWi/vdqqBHa9qYiBrVxHGAsH72iHcRYAehBBPCGiWXaaaBPGxmPmsURyQrFvbF/UV15fDiTzALTyWNqjsqcesFU4y6oqc/qrVM9sGV2VnOX2NpWd9Gr76APs2sTmWjUBHAJ01H5aDLDnfJwkJgA4POhmc8IAnKrPFUhXaMxZXsRwosoEJK5Q8Y8qGzBcPD48cJ6QyLo4v0gXFxdpMV+k6XTGBBjW5ukFSZ8NGTiwnkjQgakDlYDD/iCN+mdp1Bums5N+Wj7O0snTS3p9fZvevX6TfvP+fbpFxe5kxKo6VBaSMvokqT0KdIkFxDDO/mk/DU776QXBcNMJaqEiqvgXsoUs0nI2Y+AYrAiT83PSuoNjAgAOBGOR5PWoGeaBSS1LjuBzAG8MhgAfjNj+o8eAfF+HbgS98J0VzwBCbDhX1FWoTnRKezswI6DKYHy/TwDHar1JQ4BkxiPuRSQ77h8fKH+XVzfpFuwIb16n4WRM4Ajq69ENCFXR3F8pEfxxdXPNwLyAEyesjsoBdlRUIiG3XueWVV6NxWc14AnAJ2QMelGfcVJ1o3oRQXHMP6pon54N2NFT2w4kAwzAIXYQVTgq2WPUzAiOD8VeQgYTgFXOegRRYFzQ5wC74P5Yx2QMHKvHaVqBdeNxlpbThcAbcwE4EKhHIJRJwTNU76piEEEWJoxWYHZKqbftpScAOJYrMSCBXQlJ7JMtP0cAx3qdHpar9HWxNADHU1qgMhX93beiNyfDyBnalBiAg/2sxDjAOadekv52dgdViqOiuLTZUEC8b6wdqKwV6wbkHAnNQR/JaARBxb4BFg4kaLAfAKi6mJyn0WSSRpNxQvsUMG/0Bv10itYpgyEQIaowdVpsDZLyjGTp6cs2beaztHh4SH/4H79P//gP/8D2EkhAvHn3Q7p7/SZdXF2lwRjU4PaMxsBBAIcBBLeEtQANI/ShwHsFnEBdtwVTTmkNkhkETE8XUKBXUe8CF2DHmDDG3rcgF+f5FIWy6vPO+bQgmJgVkIRSOxGwtJDmfat2KK5Dvcpb30til/rP8BQOfMgALzdKlrhEoqYOAHhCNVby8Z5uJgNQL9th46HKZxcuWUmARL0vG6VnkWku1E5+VPaYmvuZMSHo1eqsyHSAJs+QtnzVfXE/pU/a/Gok5MBmUdrGCNQTGTiK3aqDSLQNaDdi/5zlO7/grBnF8TS/xluWqaIbcwvd7muKMbMFgZ1/dG6xalOwYmBPgy0JutraOTgj27dv39LDw0OaTx/pp78Cwwaqu8HcRADVON2+UtuU4flFGp2fp8FkkvrDEQEcSgTCNki3UTcYi5HcJVltn33ZYkscJEvAIwmPZCefwNqnEFhRzg7ZN6fbB4CwwBpk2SCAEXpdr3ENw3vQToqMVgR0qF2WKvrxXQAOAANX1pIMz0F4tMkG7BZZB/j+xLaBAL386ccP6U8fPqaHxxkBcNBR51dX6eb1qzQBABE61NrcEMDROyVQD2OFh6V5gG6MDKLGyhZBHA42dQCvgRdUTS+dXALLxYfWVpE8ylc1RiA7j/k+kw6XPMUzLz7j+xqyC3+PTCf2ugNPBCcoZ2K11yvB0CLvZQw7Z6vwjPGYifEoQfwicA1AjAbYcBYd7tYGswv8fLUpdaxYnGM/m9b+vcuqn9lZNRoTkjsJjtLiJyY7oJMB/JTcw9YJuAWfEWcwfLH9C/Ww7KWrNbdjDvDWXDQBHAUM0Aw4Z3ZDA203zi4uO0HWfJ7VgslYp5iQtjNDAHD7GQJ7gQAOPCMAGgBw3M/S43Sa5stlGo0n6Ww0SNveKUEb36ZTsnsBzLF5hm8FdgitJ/0lAnCMrdGq23n6cBYXY8zL8LSXF/oGBHAA9Iz2gFjt56c0AOMZ9OuL9td4OExDtNqDr2CgHvpf3hbvBP6wWqgIsOmxReknZ0xxAIdAvWJWgYxEhqpDAA7fh5BDb18FvYVre+KALU4M5AvfE21bMFbYdsgHdP4QDBxnfbZQwbkE1wWwFyxKAKY8oXBCQptPmfCTKXMGUmbLHosH4H3wEsDMBBDHT/cPBHFscAaCrKCVystzms8X1M/wdwGmHY8nHBvPE9yXpfWaJ+RLDNHCJEcAOPbFD/16tQ9C/WX+n+sIfI/72NfSgTwYkRg0xBbKtocEFYNRQWBssR+qACDrsOAvYM8A9JeTDwHkQRsUirPyud0vZC1JyxzF825gjdD2zwUl+BWAtv0xsDbfxa9v5+7/SQaO+v71ujV9H7cN9j3ru3Juj7Yo2waIsbGi+HCb97UYjdUiCMRjsob1NABHjl0GdlSPe2idPA5l9tIoYtku9eIi3V7iu1rK4TyPVo9n8McBSD855VcG/GT31BmqXLcXDyjat/gzcS757OQg15Y4FPzTENPO4w/yFm1bnDOOIgCafN/Ucljb53i9//j3/zW9+t3fBL/CrFQLQEEG1ODaDtSxVcoMKlVkuTXObAPqCOV3TWl5vc61xd+rT+f7uzxVyfLar69vnn3VPcD0+Jk6P9PwOcIbu9ao7eF39+MOZt4WzSfW4oANNrHjABytiW9rw+vyzPFURXFdOqzLBhya931CkP1fK0mr59jH0g7gcGasUiTQBuLYN75DzxTnIq7zfj2/+8SH3t/29/26W7uhltFDdrqW1fh71/3a9kGbHov7a98+6rrevrWIstwopG6c0TxYH0CWeRuF3GClD5v+eFMnSk02AdY7eiWcsTLgriUf3qYn2tava37a9lGb3DTsSmV7uubY186/176T5wtP9jFwtBmnNkE49CCHNsshRezXz9dpQQTm6gE7gNeVq1HhaFIiIrgExiobdNjgdbyjVi6HhEXOwn4AhzsU8Vox8V0vehuIQ45YE7TRBuLw9+zMfeXYOJ2bDtbFoS6psibS+JeQlS55aXMQomLzn7uc6n3K1/92aIMekvVjlEGbkWo8myu8CiyQlUEXiMCVp1XXOdBH8xL7AJS7tSmYfUZpR17yASi4lJbgbVNSeK1meYiOt8uYs3BEWW5nTyw15F1y0/Y8eY/xVOgh3/1AoziWuF77ZEZV/8ak48FWq1Zg8MPDW23oe9uLtbx8r2NTjxu/73MsomOQ722I8cZ6sI9tG4BDAWWxbwjAcWIADiRZkdwkJT/nA5XgCkoi8IJAjhIwaouABFwGcKDaHslIBKJJGa0qQwT5CurfaM2RHLN2KQRwkK4XX/3U7zmAQz3SGQC1dDYCGGLhQMUNABzWQuXJWqjc36ev02n69qgqHTJwzJfpceYMHMv0tFxaCxUF2D1I7gEI7QED4uVtw1SUwBjyYkr7DWu9IPYNBJP0JbpTBWcZKGZ2PhwU3dHJJRkeKFCiwCshtD/8gKybK9emxGetYwt4w4Ec7tDD5pYqsu1WySbmdYw+vqDPFe62uhFLFoUKEK8GQaKaa2Y9i133eZVJBm945UnUB0o0KRAr0IYCtB4odSBHqUTJnVjkrtsxxw51CM8bw4UyMQbesEB9Tgjy9bB+GdEsrdHUyxbM59rXeDQP9NR6KSQ+Xeeb0IhZxSu8zErz0GiQFNCYMylilTLea/v0hD2pEeRVInrLPYqAPBNlCFhaYBXBZgIDNk+5tQnYNxCIRcIVtxtgr+HwivVDovi0ny5H52ncH6Xn5TqdPG/T+XCUXt/cpl+//yG9ukXF84RBadAjD8F8cQawgxgg2CLA+mBjt/aQjEPQFH2p7b505kFDDbAXaI2nUwZ1EVQC5fHF5WVCNT2kboW2MGwpUlhKCMQw5ooC4BiomnKEJD4YOHpq1WH7GsAHMncA+AEGIQLNAHoQ8IT73KSIweLBmZJk6w3HhKQ8KLZBX43e2xAcgDfuXr8mgAMtW1iVbcwbZA5BVSGAMcNhugZNPd7zshWAo99TuxsAW6BLoSuhM5GMA62EJWUFVhHAgQAOUtprr0GPYOwI1IMFCYkY6GhVmfcT23dwPsTAQWYKAggE3GDQ13qnY97IvkGmjrME4BPGT/2Oak4AOFDNiWQ71nK1SksE4aeztJouyNaymms9BcZQf3iAMPoDtHmxNI4xI6zRnud5KwDH5imtlmCEkZmllcdn8bnTlKZon7Jcpi8AI5GB45lJluV6Y5rpNLeIwdr30E6F6DntR9K+G7BMAe4CRM1tVSyoyTlxtgAEyEGeBPBGTwmJQR/AjR6BG/6FvTAagoHjPJ2fn4uBA9TdqLYlcKPP9i74QhQVc8v2YFgHKpqUARw9/Az7OZuRgeO//7d/4P6FLgKA49UbADiuKY9YJyG9SnA/6yZn38jMFl6JYwEO4/nhbJiOoQ9hNlrqGsA6T6LKP/LEWWZJMgAjAC7FZ/SkqWw82md4ux6suRhYxCJAAMdmpdYRllzg2cgSpAKsaZKUJCzZdU+4q5JWjDUEsLhdtL5nfqbDNdlmJp+98qWz7czpeztH4VoUyxiJzewLVWIiVsvSj9JgabcdpBAYpjwYUPvZWo/dNhHRT2/YegfceHDEch7Z5JJ8xfSbZ+7yHmgGyOO5iOBaRP2j7YoHc6vUdKA2/VWzt0iK43X6zmwRAEYHaxtEe+3a1sApTJQKrAbZ8hYqfk528MK3b/dp+gDwBirY++nu9pZMULCJ5xdgqrkkgOP29SsCN87Gk9wSygEcoOmHXYDeZLIa+s6q9+O8ChrqVbF03sSgYAilDEEh4FlJ1dh6iPvJ29VZGxQBBuETG6DDK9bbABxk4HAABx0ja3EkP3wD3e82w9oBYL5L0hdD7qXVcpPm82X684cP/Pr85T49zuYE9oE5CnNFAAfajrkvQHaAHpmyxFJXkvsCUbvcVAwcFbDBd69sDXxDAz7lysACJtJFi/BSnwSwkTRSANt5yzpLdDmYmswxAA0CMGgADrXokREi7CYkREoVsvnmLvDOpBCKBqhLPHiZd0bbD2AlU/LcXUYBOCLIQgBCtXWxWJg9f11Fp31kKiX7/HoOnU+b8R3qCm+z43rVAKWQyYasWvtI+hwGBIBP5+CN0rKhYlox/cAWddR1+RDhaLPgQzs8JGTHqBONSclabbmm8lneAaVYIjsCOATk0xBcmjCfBNEYmEn25jlNp3O2TnmczslEMzoHgEPtyAAI/QZQKvzV7ZbsG2ThYAuWZwIRacfys+KR7eBijHzOmMJ2ZGazxoOzdIf2BqiMJ4ADW2pDADT85/QM7ggAPYbyq+ErAHxkexnjcRsH8AZAJQI85GlugKoAiASYwu2xs02UM83u51zeSqxDBi/KA/4Gnek2DawckBH4qJB1sFvAjwO4Av8ALBAwvJcuzsdsoUJGvueXNJvPrGUgGOPEeIfHAljGWw1SpukrnYmhE/4OABws2tjwPp+/3aefHh7SEsDQlNJgNKYMTOczrjd0NdrZwYfnfHI9AR4VuApyVNhxixxl/bbDwFH8kX3bvy22uRvvbQJB42fquK/tLtOfme4mMzY4GBn2isx9lT7wz3OPhPaNmb2sSt4UAIf5OIFAtz1u2zwUx8tlIjibMM6g+1PmG+W5tHgKf+d7yo52v6iedxZPVAnufUn1rN47Et3ObpE5EHKgx8/9Fp9pmeNcwd+auS8ADsp8TDSylWwpVPHNvRvzcZ/T3mybGi05cQYBaOPyfJKu+HWeLsajBP0DsHnf2v3CCit24GCNkItoMFEpF1JsfbNYDb686wgHW2mqBEqP/yLbiE97Vww+xjVznNlyGg5squOibWvq7/kPfwcGjr9pgIj25gc4LR64CoxY5s83nuuYRNUe5gyfr1pe98V9mxMbYkc297hW87hSrt4VY2+LVbfv893keJuukVhqFF1rVa9ZY2zZTdA14t+03fcDOOLfo/zWOTZndKH8WnFd1r12BvbJrOP7jTF16JKuHM2+XEeZs3JKqufAxxKLxluBebFdtuvfMNauZzg07noufMxtr9f6+pf+vX6GNr2yL1fWmkcJcluP99D1D+1d/3u08fGa+8Zav68GI7XlkGIMwvMH/kxd67WjH1t14nEr6XH0Q/PiMtQmk23+0I5eCHLdpt99nev167JDte5yf3rnO4pUjgFwdCnKfQseB1H/3Db9xykWfbJtksrn3alqInx8EqOCrV+zqx8nHXve1WWUusZdO9ienI60SvUGqRVpE6BSwCltwoBrlUqwGszRDKy1GcHGeN3xCqAQTxD5pv0l5SRO+7HXrZVFl4PQNLiV8bZN2uWAHWtAuhRCfK6D1wpO6iGl3iqmdshv7CUENPhC8xNtc3zsvOcKmOglhiDEvj3p8hyd7iJ3hXLMZZmjbsGgNGruO5zefbpHFaS/PIAjOh7+rAx4WIA1Kms9t9alzVC2GajoHBxSaLX+iUb2kMPUtpfifA6Ho/Tq7RsJFs9XqGMBYhkADgRpBeA4ZTIfryGY/sRkp+ZCtKMIiiBA5PT/BG8gCcPWBPbzeinwBgEcahHgJaQ6HFsQ1gKAXl2ZGTjYTiUAODLlPAKgPH4qyW9OfAZwrFEBtEyPjw/p2/09g3ECcQjA8QAAh7dQAc3/cslkKSraBd4Qhb9yHCEhRSc4InvL4VlrZuAMBqIcsOFsHHrNARsZ3GGZea2R0c37/rRECMEb3EsWMg4U8Rlk4iw+WW9YYsQScZaTLhE7zhmSJFbRiWCOgygNwNGg1bc95xAJZ4LAI2FUChzp8QjgQGLZAtw59ZMjjYZ9sGSAkod6aMTRPBCLyjLSUDuIjAFngTi86lrVSKbZvCLafBLuWScRsSAFQRtkHvBKQmNM2Qvg8KOwJ78gBhaYdZrRUBkkHaUQdFbinrgOm9/BG0wIOYzDEcEWI/JKKoqOMwdYVSzo4kFHvF4Xxht8/HxyQbAAQDRIiIKZxhOBngglIIB7HK1TkJDuExCAfYDKnMFpL11PrtLFaJJOnrZkBEBS+fryKv3mhx/S67vbdHN1kYaDPpPZ6NeNLwBDkIAFKALyhDGw6oYtEwAEA0gCyShwayBYtU1PAFHM52k2fSQIBYHH0WjMZBIST5inFdhCvI88glyYTwTmwb5glYUAHQB8QAACAQuqGIWugg57YdsRS7IxGP+UNmhJQt0F0MSGYAU3uQgWg3aZYLX1Ok0uLtJ4cs6qzCXaeTxOWen35u07AjjuXt0xMc8EtCWHQFWMnxF0Ho3H6fLyknuDVd+oiDo7I3gE44DuBJADoBSMzQWbz4rEw3pD8AaAEZg3SA2qNyE7y81SYDp+Fs8J5golX0QPbiwQqGg8A4DDGDgI4hAtNRlMxiMGujF3bHWSHKynoLwzFj0DvLGE7lwY88Ysbdg2ReMjMAYAjgSgSo8gDAA4POHCBBptyDq9PEGznZK+HffIoAHslVMwl5xRBqZon4JqS/Q7X63THG1GjIEDQB+0mkL7FPayx3f0SrcWKriUAzga4A1PYBsjFNqmqG0AKhrFbqIv9F8XTTFap2C/kHmjd5qGpwJykI0GAA4ETAngmJCR5Ww8JvMG2EwAnsH8E8CBCswM4NBewP5gqwLoFSR5V6v0x3/6p/SP/+0f0hQMJ8t1evv+XXr15m26vLpO4/NzaxUEhAnATpaUDAlQMs84Ksb1UmjGlH1gAwywfVAG3Blwwdp+gN0DPgCYZZhoD23mAEaC3oHSg4/gFb+s2qeNFx26tOkJZZRV32xRhBZsKyWk4W9YxXCkfnWwoVdx5MC6ucn0sciABVYZ6XjZcK9W1OtqX6BEqeEM7Bwrhzv7ajmw7cAL8wVylaoDEHYBHHYlASSpy0vVuVqoiGlC1eeYx1jEUIBFtX/JZ4/sGzmJ68FMnTWZgCPJhr3ffNVwCjdGgABiMlpqb3vhpqqZW/GkkW0cD6oaONJ9YgcQOROMxiP2BrImWJWwEpBaSc5FYCwAGwArpMFeYNXK0pPL9HB/n+bTOUGKsIG3t9dsMQSaf7QWurq9TjcAcNzdpT70Gb5gE8kioAQsviB70JlK9vfNTQr2O8Ar5fOo3VSmxYIc+/nN/akA4PCzBF27TgYOJYYppxHAwRYqaKUlpg6ue2bg0DoLDInqfPni0AE0t0xYq1Ieew0gr6enl7RePaUPnz6lDx8/ph8//JS+fHtIL6iQn4zTzd1dmlyep8EIoFCBysAMMDzryTGjXgjgicD04HLq1cRe/c3XTejc3++Bhcl9NHueeKbTwcriRmyxIxBviZFoP4MUXhXEdtgkYEvgFrYOs9Y/CMizNWJo/enAM9h7H0sGSzi4ulyWfrP2svl0GVyFoXobnaI/aLoMqIR5ZxunioFDZ7US7xG4qyQk8OR+DQcw6O9e4OH7JvjuVcKMOga+g4FmXV/nWIMz2Vn7uAxU4tzJf9B36W7o8Vgc5OMjsw5sWgaGeZsWC2K4718ytn6AzmA7jg1+oulCPiiBMk3GDtdL3jqz2CA7O+Szko47ZN+wM6vaCT2zdQcY6WbzBUEAo4sJQa7IRQIU+vA4TUvYILCPGYADoF0AFFhQQBBOAPHYecoZpMhG5aCjE/hqiQnUVgAH2kIBPAYAx/aZCViAOtBCFPsJcud72c+6bJ1C9gXZfQLubU+5XUEhxWIxzzEK2mRHuMQzkoPFA/tMPLtI/4stAnLggBKT9BBfIQAAIABJREFUXgItBsNB1t0AcCzmS7JfYOyQDZwDAHg9n4zSGP452z1uCTDB+9GKFXYZ+lngimeyKCFeoX17Sj8Qf4dvKlAggNRq4/rpy9f0+du3NAPIeZvS+OKCQLvZfE4gDkA88IMn55MM7CRLCIpP7O88g8czZM7TO8A+W0T/SwAWxINd8UxyLMg+Ucd23D60Vc1GO+/grHwXDJXrFcdkW4pEMADje5srf6+xOrKgBL6R2VvqBgEmHSiX40i+n13/hZheV/xcae8SZPRLcLdkmpNY/+CFKgEYkN8qfQtgQvlX4m/hRWO/7Gb52AfmaMQcbV8ztuEtqsKHY+sU7rnqwpxlA0aEsECuVM7JMz/rR5YhPqsA0w76wz5xPctKk5y4lt53kIRaE6vgA3vufDwkUAw6R6w/arMK1kewdWY2LQfLWKsK6TVvi1JiTlF2sy1GAZUVGpB1xOyu9LbHry357rjMRiK+ML7kzwTdVHzQYifJ6slWXgDR2V6r7F59LVznuwEc3iI5xHrlLESQUpDKAyCOrlyFuxlxzH7Vtlhytt1R+EMsmteLSUx7X3ytK8Ye71ffO65FvMe+69bx6r1zEPZD49FCC5XGvY4EcGQffCdeb6Ds0C7FWdgagNEOAEd8lrY5ODTfXXmb3Rh/O4CjXis/98HmxnO5zg2mF2tAVQuI43vG/b35iEpkf9Fffdxd3+t9Ud88n/urnHaXzNb3idfvmpe4d/09Of4SgXxdeyHs5aYv0fSR2675vQCO9ufOgaEd5v9Di9k2v2065ph9Ve+dtrVo+AaV3POsHe1vB5ip7Rpln4Wzmp3N/9UCOOrF3KeImwupJFcjZ1wFoRqH1jpAJYt5SDb2/r1N0flGqoWlXlQPOjjtZRuIIxrbenH1bE5lVIIF8TNdG9EVQi2scSPE9/A6oY9r2cSHWQ+6hP34ddYVuoxSm+LqWoM4lnZFVO7TNb42Ber3qw3U94yZDn3tLP4CAA4/OGqMNgMtSN9a0PeNPc55/nmnXUNwsoND1KakdO+ChPW1qQFOeUwRsZ4FPmenf5YB8MocH8exxrXh0Nbr59MddI8Hk5AcjNUJxegWee8yHr5PuxyDWs539nJ1IGgzdvUeapuP+OxISL5++1aBSAae1SoFQA0BONZsm0KCUlYUqvKbyVdLtsTgcAZwbFRFzp67SOIxKAOqfQShVVFOanQDFDDpbzSTbFVgAUMGC5FMJAhAwUNvn6L+y+pfnrYAcHjfXAQinll9vlzN03K5SKvVIk1n0/Tw+Ji+Pjykr+iXzj6503Q/XxDAAUrpFQEcqGjfphPGqFGhb/paxW45CUSxsV7aZS941YKqhBhYNppRVvvxQS15iMrDAPIQA4fYH5w5SUwQfmJU1IcgBN95/JtBInKBg1JiObBr29QDev4QOZnjNBcW7C792g1o6EAVlL1b5VEISVl4Rj2ymZDJ31WpimAdEqBe1Z6D+TauAlZQsIJcJhaY9oJMp0dGMC9XKDsrB0Eb5jw5W4cn3sISUYc1ABzeQgUVlgBwYK5RmW+vQwCyDRMgJwejgt7M3kh2auyAZb/7ccvXpOgsTYAHPkV4b3NsmUSn8EZwxS+PecYcIzCDfTIaDUhD7OIF4AHkHwEctllAkgrMFYFWEnsMCdYCUNL7WeWHMSAIAxDT80u6GCPYc5EmZ6M07J+lJ/TefnpOSL2iv+5vfvhVevfmVbq7vWHSGtSsuZczGDUsyYtnZe9qCCbZMtYEa6itAO7d5wws5/O0mM3S7PGRiaJBf2j73oLTaBFCEJMHTlg+a/TzqmJmoBhU3wh+I1CFKj+wTGAeWNENHfbE58D+RlIQry0X6BG+YPILQX7sSd83CBaDdlkVe09pNDlnG5U1E2YbVm6C1eL123dsjYLgMNYPKwxdhPcwqIXENtqvgBobQAqAJwheU8UhGC285RS++9gygAMyjfYqZDRStTVElS11WFG8NRp9VRMy75EEDkHQG203AGgg6wbbpwBE0E89BMI53hMybgxHw9wmxqttsZaYmxWqKjFXaDm1XKUn9BDH9+Uize8f0uJhmjZLrK/AJ0gcAuCHdSYTCILvQ1RpqkctbQkowJncwnqA5cP7vGPbqRKG+t6ACQuwniyW6TNAeMt1mm8EpMEXABxAWIDpgiAOa7vFhL3tJM63UfxnwJklnlWJJnYAp6GGDkNSStU5kGXocQE4hkxIiIUDPw9P+0y8YG8CvAFZAGAHcugMHCeQd1aRAsAB2VZlm6t76kC2+nlJtG6Qx6en9OO//Cn94ff/lD5//JQe7h/S27fv0us3b9LlzQ1BRQArYT23YL+wymT5AbBpFgB3feIgDWk6yXrua25ANWSGnLFDW80SmG5jditG/UCcmRo8iR0SAK7PXAN65Fu63oAb5m9FAIjbrUa1uLfesDlz8GHxqVxX6K7uq1IfmTxEM6vgqZd71V52tPbuE3iVrqyBV5dkGpPswtvfLSDurCCyc2L2isG22mdvXtuKJRpn5LbXnN3AwZkGDLWSUpkaq/o3f8PbmsSzqM+CJ/BsIjV7IReTZysmtf1eOeGjeaDFY5WbJUBDGxphBMS6JWCFWkGJdUAAEIA2Zo9gWVtRn4+HIyYQz8/F2HR5dcl9cXV3k86vr9LF1WUajAWicv9Re+6UQE6sm7fsycn0qre6F0DwM/m5lBwrRzWxScFf9n2swLF8KrFNGTMHgdDyh8VqB0YogKXN/0JCDc+N12mv9OVnkvwz5glsVwAAkrkGleZaeyRqobuzPSALl9oWfXt4TF/v79OffvyUPv30lW2ooNwmV5ecL8whgDCk5YfOg+/hXieTSfDxLJlveqRsHQHR8imP/qExPbG1nsA7+dziIHmbt3w5z/7gGe3LbYEjQnJaNbdb8WKiAnwgUAgVlXlEnvBxfGSJLTXPrQHqlJkX5bnlCnCT96ItpBPc7/O9JP2VM7iqeDYYW6mEy/RH0uHGGJLPBZZcVsIqbj73hXcBXJAX6lGe28S21owd2TqZLoLfjrOXQDECcLDVEID0bIOFdVS2T7qzJFJhP8nAEVLb/p6sPc0m+fG7nKX1OdeDYkwTwNj3Ku9t7c9cdqzZTAYUFHtmbRgzGEQ6BaAAAEZxRp1NZzwfOhgc4C7YUJi+1dNTmuN9AGy8AFyIzwpEwRYqTPgokep7wSvCN09gBINPCUapdW6Vh7mYDAfpFRg4Ls4JOoOdx94FCG0EgCdY1dJWANGzfhqdoZWo5h7+5xJ+IkEHT+YPqx0dfCVyI5pdUBs+Z8VclzYzNv+eBFby186bVvBF5iAwJRmYT/tY8gvwBnwagsJXK2ModqBPn612MIbZbE6AzHy2kP5Be0My+fTT+UQMHGAcwZx4+0CsCV7A82KtoKsAJB6g3ZwVegCQDN8JLZ6oC07EbgMAzscvX9Lnr1/pEwLAAVYhnBcA+ibYBf4y22apLQ38csUxNgQNQ3dmkJQDCoMNzyCifCL2w17Q8TkR3kzwugegyxX9QWB2YNFxJZFbdVlRRAZd2XtdT/F4bskm6Rolcci8YQEDb7khNmlnQfNWUX66L4A5vJ8MivxSmxXJiMc3lPTkGdf9EJsnjssZYbzVC4ti1MKLoBKMDWQnNr7sb9iaiDHTWHAtdp79hlzAUuYxJhasZCWD7Fzlum2SSSmRjJiTKLo/+IvWzKeh1IKPqHkICi/6ldbCJkQ7G3bD5SCbBbsJQX4WdJLf4ADkwqbNc3ADuKD3OdgcvgXO0QBfTkbDdHN5yXP7DVqt4gwKvW6yRbtuMStnHDGhMnAz5En2W9jFEv+VHTd2NQMUCRgb2pBFX8BaqDRj1m5nC5DX7SnPFJzfkmh3hpmGT1on54pB9g3C73/7f/1/6c2/+XedDBx17NTNdAzDxgLE+jbfE4vf+aw/Z/hDWw6jKwasjzfPOnke4/5s+dl1yL7v9Xjr+7X9Pb62b9wHr5XbEuuKfM7seNcMHCVeX4MY/LONvFgons7sG5khsNxLPpeLk5/5WnzHliR8fL44J13ysrvuTQDHrngXXVxifnYOcR2dme66V6otj1GPsf69S0YPrXfXnBySoyijXfuvfo445n17tC1P05ZP8ft25X3a1qdtb7XJwrFjj+f0aPvr8/vus1NR70zz8bqmADiOXcP62lE22u67T9fEPdy1Dsfsqy5deYwOz35PjWNAvO5fIwNHmxDvE+zmArDWqvFSvYA+IU3WikIRVoJjx2zv3ffECfeN1DzIBsNQofR8czgClg5yQOzFBe9a2BjI6bpvvSEblRnhkepnqY2SH06UTPxf10LlewxT14Zu2zzlGZrgEH9vlxzuU0i1w3BIqUfl23rfXwjA0VTyLdDuSrSPUTb+Ec1HtyMQezUe2o9tMudBjbheOvXtmNmKxeC4PV3Ws/kMbevfZrDrfdp217i3siOUA4xNFp0c/M97rEI9twDRjnUGaiPcXMNKuwbZa9MttcODoAgBHARvoKJMDBwMPKMy/nlDAAcYONRG5cVaH6CKRQHhDOBA4NirWKwNAAIxSIqS6n+1VEuAAODAGFlT5Ym0gNoXeMO/AngDyUZndWBAFtU7SjwqNq5+ughurdZLAjhQ2YN2KgjSfb1/4Ne3x8d0P5ul+8U8PczmaTqbEWyCxCOCCui5joB6AXBI1nSetkNz7jfMmVWSzA+YqGzhYdhacniGHQHwvhLoFoMoAREHceT2HgZvyPkndcX2dgIZEZLBAmWDUb5y6xPJiQo0CgI7Jwk8KaIMRq7aLUhtPK8O4rU9FyATwUZRcApYgO+oiUT1R08/WzDJ1xrXcUgI7SgPYrp+sf3OeGJBVwSg/3/q3rRHtiXLErIYPOb53jdkVfUH6G6af9EghJAAIcRPaBAIaAaBaMR/7ak6syoz33v33pg93CM8Aq219jLbx/wcj3hZVS3VfRkZER7u59gx27ZtD2uvHQF8s62IdUNJigz4ICVsrJUryDKAg+vkwGRULzExi/Y9XCvNdGMEsbGKIGmNOA2sGd+H9K3xl5YQdUJBe63t40gJvQlg4CAFIinVtqgADsjXWySWo7LmCEwOJ2SfQDIfSSLcWlWS2hfqvY6AvfQSqMRZPcdWSQJvYI0OZgdkyEDifWuF3rhb5fL0onw6v+LrCCqTSeHlpcy2t8vl+Vn589/8pvz4/Xfl8+dPDBKBlUBtO6J/M5LQEddifJkytgqgwlOM942MHQjoPd7flwf0HL+/5zQf7qNHdgSGoqc4WAsI3ALAAvJsZqRngcLwGgAJSGYfHh8y+Mt2GU4MEIQm0AYqUgmSeH4pj3MBvqDHID/QM6ruexVrxsGRfn97Jbhhtr9PNhAE+cHEgdcA4EAiHYkOt+WZQw8unlj5jMA2EvqoANzajqQIgBSR8EAyEsCIZ+hTMFtExbUCnUr+AUAH8AsqstFqpCXJlABeusc5Emy0UQXkwb13kJTBc+F+ACTgd8wnAByoTgaTB4AvCKwH6MAVppgzAEdQ9b4AMO5xXp6fDN4QgOPh+qY83t6TIcSJSOhiPD8DlNvbBNYAYMPEDCoswej0ArmVrOJ3BOLBdKJk13ZlAcELqKCev6zKLeiy7x7K7WLJakskWRZIfkIukGQiA4dAEgwmuh2S82fUWQgkS/8QuBH7nzorElVi4FAwUoEdJC6DDhzti6KiFOwbCIji6wCyd7DPZDLWW/MJ9pM9Aku2CCrRFyoglUD2+dJgX5DZHawjvl5fy9c//lT+8Lu/Ln/929+Vn3/6qXy6uipXV5/K2eVlOTk7Y/Uw1hIADjd5i8xA7L28H6P6vQbawwrINmxlg7DNkzH0cT5RmcWZGJ/V+ROQN2JB4vwMEB6SiAZvyYaMClHsrxrwj/YsicFDLbQakI8sLmb+qO0B9ORDH6ydXfWMZkJ5eK6t+17TAPEKeKlt1VKiNxR8PTPT0Snwmf7VMyvO5t7vHfoB/TOl4GE+10eKIgwaiEUZgPtZKUmq4KiajNZBY/7W8LV6ign4k4L6sguicrMG8d1mLiWufAZHlabsE8haED2QsEnAMegGtVIRC9zdzV25u76hvQb74ujwiGDGg6PDcnJ+Vq4+fSpnny7LKcCFaKmCswBMONS9kXhlEkZMXNm2xjqYuaW3mwk9oXHXMSakQ10sdsE8kJgNuC/c9iT0nwDTBnAIUEgZZyV0PktljxJ06D3Blip6r84DtP8ScJKWBu0gg4OQCNe+ZBJ6uSqPT0/l/nFefv+Hn8sff/5SbtACa7Uqs4MDzeHVZTmA3iKLGip1X8ssqnr5e1TAEqyY9YZ1AltGaGJoexAIp3PP4ADhF6JlYWLykawpWWj59bNx/QjGsO1d08th4zrBJJCJZTzHbmrsqY61jbNJdmhR7ylXGDs4H35tpEuqj9vAG8N4V6t8UzJq6l+eSyZedTymf5y0dJLZvtTLTqpaTrK/Zt2rJGbk/cPnsEbHeu+zbUecgwTcoOVN/B6tqbhGMSrangHUzcw9Yz6snk/7vMX0ICv24wRSIqCTsg7mndBPlJ/WZoYtLzAKJuLFEqZEH6RVOhZMG9QfAMGDReNlJb8QYOH7+3J/fy+QCuw2+JQASpTCdimwKfAFFo4lgE9gAyIg5DV8ItmhmCvYWPgCCBb+J9qCgPlh/jQPEIzsjaODvfLd+RlbGiCxSpsYAA7YmbCFYcO+ydZH26JDAELj2pgPADjIbgHwBOwHstOpFZsAHGIggS0FHxxzIkYrtTB1stntEMzqkKuNnbQ3eAfriOfEe/GMJycn1MuYR8sJ3gM5Qds4vHZ3d0d2EwA4yGz3/CwGjtkubSOAVw72Z/S7BA5elMfHR0oUfBQB+F4JLgfw2PsX6wTbCQAOs3UC6AFb86dffiELx3z1VhYARUIOAvRNqYsqamgzg23oTwIYAya5YHkSAEE2mXleBZmS52qgumwfOdhqPapWgUr6GuQUuyQB/fJuZiwkza/tJ9qlAVAxA0u2EbheAbrlGAMd5r1Sk+3Rjsgqmmcb9lHsqXqf1CIN16IfErEdFy/x6EutBSwTauljHSo0gOauMWWqfSXO67DH5WaHWRI+b7Qu4F5FO9A3sMWImQwX3OVnxcajc6UB4qredvuiZI/GUlRGuT6XYB1ewWZyxkNNS1H1KnsY4wyN3L3JYOBaOpmS6z4X637Mx4Xt5xZOSGdsA8j0pwJ+19mKPSUfEvbRwWy3nJ2eEMRxeXrGvQfdQ1YcrHsAOOBai3EkyK+CkQkyJca03QYwDbl1IQLtiwrgwBhUoMCvYE6p8QADoAxCyfFLb6kunp7PEsquWVE64MaGg5V/+qf/7J+X7/6Df/xhAIewOmbF9Yk3LIYdrMOGs53H7obxOgbUztXpnNnUtex39N/b/hz6Q3XfZP+tnuvJrxkZ91iM/SN2zUfj9YNrRWxt8FwKyvJt1o3yCRvz45hfNbRL/n4ycPRnSJ6DUfaNsGOHxYfrq9XLjfWU37keCx7KdLWtfb8NMj92rcn9O/KHTXI0tQ/65+kvm/MnU7mUsf3+3rPkefm1e3fqWYYxi3X2jem1+3UAjn7sjiU0BJXP/nG/Jq9TLx8fmZde9vJ89DpoTH7H9kof43jvcx+RE8en/s4AHL3AbzpM8qSNve8jn63X4A+9QxuO9qDiv7FUDINwkXj+6GHdzfYmoekFaGxh8VpmGFCAPoK6EaTqhaQf/xiAIxuSvq8cqdxCRQGQ/Og2nAeBExtLpO4XutqJoLaRXWHWnO+R7LpWKxtVf+K890pt6pqeqzEl+FFFvElGB/cVnFmOfizawBifOCgovXaSAgbRxLpV9DT7LVP89XR/naJzRCUHez3nboeQxjWM5+S1HA7eY25jb+jptf2oN+l/yZibAlRZprLcrgE4whH62wBwrK9ha6EyduhPGZf59SkdVh1TJwkM4IhqAPw9y86UUbCuw8YN+LFDaGhkdusa6+PPfcRoys+KQPanH4KBIwM42C4FyU1QuK/K9tsrQRzwvN36wOANB4ZIX0rqc1T7oIpc9NYEcAC8ARBHJJkVQFRCiM9XKesb7aKqjQLAgWQXq7+QbEwADjAnEPkfHAURtGI7hGdUfStxKgDHI4NpX69vyrfrm3JzDwAHGDgey+1jBnA8E8PCYwpUy8HAwfHGplbQUX/zfOpPQwYOBY6jWqWyISn4QepoOslB38X3oYoqAz9ShVsIGgIaACIoaJMcyEQVXPV2AnBQVFhMnSpyKyLbVa2mOnaSTIHjKZpIjUBV4koUbzHpj0QoWm8QzIHkqx1/J4aiBlLtC+KMw3PX4K0Duy1gqKq5oOsns0NUYxK8gUox0ejW5F9KhjqgabZLriPBAK5UQnIW86/ErAEcZt2outwRoFD4Ka4yfCVVGofFUjeuRpioXWNQCp9EHWkdm+RHloDlS0FdBlx20Kphrxzu70fSgk9aGR3wCc8T2hzYfkFglAwcpGlWn9zZ9m5ZLcGwA5DWqhzO9svZ0Um5PEGf7vMyv38oT49z6gSAORBQvrw4L3/+mx/Ld58/sY3KDJW4SBaR5UKof7LZ1DSDZAVsPgCcQC9YZzJB9FbKI6r1Hh95L1JNz/YrgENJG+15JtxoI8X9AMpYgnFCwXyAN9ACBMknfAfgBPJGxx7BfLZwifYM/HlZ5nPpCwE4xBbBPYne3aiMROKPlZ8CIQD4gB7ppGUub+Xg6Kh8+v57ATjwPPyoqKEB4oD+AusR2sGgLQxarjA4G/fAfD3N59SbqKYmsCQqrhm3YM+gtwDRAcCh8TOwGDLFFhQYD4JukXyBHnWQm0AGJCh2NZfbbJ+yy5YeYORA4kKtZ9Q+BePl+YJ9Bv0NgAnAGxhnMHCsUAE/X5SX+VN5vLsrT/cPMbfREuN5yUQhg9+QXbY1mSlBA9YNtLN5gdLdEqDjeUXwBpIUbGwB0EewaOD5XwDgQAJ3sSxfH+b8/gAGlQBxvBLAsU0AB4A8ZG9iEBz8MhGoCbtvAN6gDose70H/y3MnABwMihKYBx0nBg61TTELx245AHiDYJ/9cngomu4jJI5BLU4Ah9qmkPmE48Kcy06nvWH7MoL/vBfbC4ERZ1VuvnwtX3/6qfzu3/xl+f3v/opMLsdHR+Xy06dycalk9e7hfgA4xFTD5AoeLFpXVNSANl9ADyWrWAU3DvK5rMRBBg+ELuIhFAeT7UUHbGpQTfvf7QxUUR295pMdEIoggr+RkApwntg2cmVRJKbZZkNngZ1m2iVknsnVWO2z2YJSb/jxQGbv/2U71z876K5WXpnWexjIH9iazWCkvDMRyJYYSnL0tmLvK+W/r/lJeY4S0IXXCB2heY4ETG0JZFYEtZoRY9awFeJ4sKSdgINx28cPzLbmUsBVyKFZVzR/snEM5tR1Wts6zCqrsIM9AEFZgAgBHru/vSv3N3e0L2Y7MwIZT07EHHF2cVHOP1+VE7AhnZ+VvWBiYgupvT2tezAOcXyhg207CcCRdbMlJwohIuFdMzrVNjTDhtpzZTnkz27LF3Ir/a62KEyA8XeBkvTexrhhRrgK4KCsB6MUdGkAOMx65XYjFciRAMdKdr6W+dOiPDw+lZ9++Vp+/vK1fEE7GpzLO7vl8OS4XFxdsn0B9BntObACQB9bP4atQt3lKn7q2BYXyXssxK8mvltSK3wiZ/RrixHpL/ti8B3YliwlC5VcqekO7SX798FMRQanAHLYP22+b6TuUmKt7a3GlCoApeSgao3Ohbe9Zx9Btp6xGu0+1h1Dj06/WWbynVz1KWAGNWq8r4/RxOgohg3oQ5mIhIaARa21DP2RYENx4k+g66YDwGDW3iP2DVbQVxxKYxxhkq/bT2PP2QAo/mtrC0S7LrWVYguBWlClcXkVaqu7LbTR1DMbwBEmKFsG8ZwIGxBsDY/wCwHeuLtji00AV8FQBrsBthEAHMsVbBHYFmD3AgACTA04c97YTsVrhDUzgAP6BfYK2Dce5w+8D4ABmEMCEADg2N8r312clfOjo7DfxUoHAAdYONimsBSCN1g9v39AWx+2OnQhWiEaGPwWrVPMTAebySwcBEWAVQLg2wBwAMRhYEIP4Mh6vgdw2E41gOPo6IjXxLNlYJQBHLgWgDFg4UAbFYAzAOLYDQZAMXBEEnkX7Q3F7jYngANg+l2B81evtX2P7FcAiQDMhf3stj6zWlTy0y9fys9g4Hh5LU84XzEftHPUqq76gwAvRQstAsgAfmb7RABcYicDRNB+0/avPpv22haKG8LGkc8YBTH0S+O0c4vYYA1VLHdYMW75jqsGg0b4x7xvA6tGLpmxBJ5jWxrloPWp9TD9brUJw74VWAWML2pdCdu4xe/kxwvYYlCj5sY6ZJgkjVhBPKtsRytJGQCtPWiiDyU6Q6yb9XvofMogSB7YDQjxDgGLKxD5VbECWvPRUrYVwzSFTBkPFqp67iTdPYi7t8x2K6KISwVGL/TPMH/Rx6Xx1woAqUqPr2qII+CN+raOxan6zWlKqz0YqJX1bErUBYXtRbDr64o+xAzAqsMDtk85OzkhAw4BVPBLAV4jc5IZPmtUjbZ385MkF7W4JwZPAAcLKjTBrTgmt5cyqFtjbAU8LS5VT4Lwf1p8rZ2dOSZK38Qssml+817KZ4+l45/+s/9twMBRY6eOfXd5qhYDilOn5g0yo1ecBu+AN3zGj5+J7dS3jujfl+O8U9cakzPJStubff7AyaXxfEEDSfQy12yhWKMND5ZzEGtvS7kY5WU644qLqs0weL6wy7IPIltHII4K8E8+bLMlUmFzZncJEJnzZ1WeAvznaez9s94n69dhUi4nZKa/vs6WPvI4tAFbrmasfYpiq4NE4sh6vTfuNd9zIleYbdn8LIM9+c5+ee9eH9kDfW5lah2q/ulkZWrsfv/Y9ce2wXt7d9M4x/Z01oX6eb3F4PTYxgAckfvLetD5Dsetu0KN9pxW/uvZ5KFOkR7Stg1/ueYbWw6yHwTJAAAgAElEQVRV1x3RNq4Fd65bDmBoC+fMdRCPa6QMNI2Yu4sF4lwdnOEjaqgd7d1z0EzTvvs7AXCMCeJ7wjmlj3/N5yREY+aGXx4Gr8aBDsPK9/5w33Qg5o3T/9xvqrwp+8BVZtyoFXkVJGGHtrXWWA/INXCKA3Z5XtY35PCAseBjjJtQhWbf0PcMBJFZaAGlbDJAzx/WpvBvU142KbQpJdwr2vcOlqyA8zWHz+ENLHn0HMhQN3S+Xsl4hqgijNcrsMJqpgV3hnJuw1N36o37fHbV3ZGXISvLvH006MH487Pkua6HaA56hXIcW1+1HA5zb6Sarx3KMX/J8HHgrpfjcfFqCYCxQ7qXl03GTP7b1IH1pxyyNv74vSYLIshcA3PrOycb370OGJP1fmz9/PX74D1dNwwChoymtcT1kaC7+uH7UMCJgcMAjhUq8Vdlh/2uXwnmgENoFg1XdSGgSuAGQBNROc5K8qcFE5JsCYAgUtD+ZwCHn4tBvxT03QvwhhOP/B5VNwwmsoUKko8IKUuOaNpGv1CARRBAIwsIaHIDwAHwhgEc1wRwPCQAx7K8zJ95DV4PHLqrRGuegvTsEQsARywEgRihS53nN4AjA+kI+kObCVawxP5h/4MAFASAg+sf2XuqZ98bAQl+hZ6KBBrlrTthZajHWeT4R1TqslqoVlcrMSz2BtOcuoUKXko0hQPBExiB1eERoAKAA+ACth8geEMJSLYiIPBA1KlOnrlSz8FgGnVB3cuaB/fmZRLnlUwHz68ISigg+4IgNfv1cqkYMPOX50MB/dgDjBzE3EUVLivzo4WKglcC1mRATtXdmbExKsXbSWHOU58ANQxYZ40p2qyHMbe1miiBNhmXQ5A8hhv6Gr9zfhEEZduGXQZfsP4KDnPWNAcRdHOAW4F6UAeLUQBVf0inHYGhouyUp/s5wQ07b9vl/OSsfH/5uRwfHBJEcXv9jQkzBoJ2FQi6urgov/nx+/L56opgDlItR9shJJl8jJkGlrX1TEhJhwDoVSvqUD34+krwBhkols8M8OyD5jiCnQZwNJ5XAThICw52n8VSjun2FumdD46PBOQA40MEzilbeP/iWa1SAryB5Bd1BcAIUQVMgENUN6L9CMAMaseBL7V0eXwSlTUAEajyvvruu3J0fBytUeSgoPc4rm0AB+j9MT6CJ8LhcuIB+hJfqsrWmYNEIAlh8GxsMfJMAAxZRPB3bRr1HUdw/xnMFW8Eu6kFFRgonFBTclztUxpog2wcbKWyrznjvGnuCBrBXgsgnsEby6d5IXhjsSwvj0/l+fGpPJHJCECfOCtWoLVeMtlAaA1kN9qaELyBIAtYM7B5o1LveSkqbAI4uF/FIIIzAOwbSMY8Lpfl7mlZrp8W5X75XB4iwfKEhCZiwgRwzMh2wbPD1YZRtVVZn2obFbWAgh5QAip0lgEcTBxEq5sA5nH/gYEDzBtonQLwxu5MoKpDATiOT47KYTBwYE6RHMI8Y+2ZPMAZVqsok+VoFiYn0dg2YlUekbT+dl3+3b/6N+Wv//LfERQJ/XX16ap8+vxd+fzDd2Xv+EgtVHh+mDlEvbQN4uDPcXo1uxM7tDm30Euukqc9EU632TQYfI8P8++sFE8BIidjafCoRzeZApiMVyUw2QPcWiIMWMgn5kUjTOALsyxFf3a32FCyW8kLs9LY/sn2W7bDbCsPIOxhU4/ZktSvZm2y0e4zuQte8XGzrZ/t+ZoNkB9GACwBHNhjSrpmIEfz93pwh+TUbbbqLWjjtSCCnzni4bValTZIV4BQq+23dFYPg0HNf5GPVBde6xRr7SCxKpXD34njFucO9lU9l5Mt4RYYbY2k1irDFsFeYn17Ai3/3T2/ACzEGXGwd1DOz8/LOYAbVxdkpDm9umArkIPTE7YuAugOyVUAumhvG/QaZ6eGA5tDiTeBvTLFbGNr4efDjshuWbW72UJFZ71ZY7RHzKyhRLNYiATgkK0jAEdjR9N1LOPQ/27lyOSMQYjcU9hPYsXjtbGvzMJRQed6SthS0KPzJ+jmRflyfVu+fLsuP3/9SmY62FloN4N2YKi0Pzk+ks2xvVUBHEgIaT0NqAqKfQKyg7Eh2k7J5wkgF/SEdQmSeK72tS0d6S6BiAQU4D2YnFdCisw79sFr8K6BH8DIZjtLWJ0WA/FZmE3ZsbhLCwqGbx+Jgpaw8BWkRXJUwc831CXtjmP+sBOKNbApRdJKzGNvq2WgQXEJ8NFdFPd2Eh4tSKwjCURhglxrRHuQrIbxe7CV4dx3vIvtw9jeMsBeNVjsRWu7wACOPq42FmuoM2j2AbLOVGude8KJGM+LK9ojxix9SQWHVoGSkx7AQSYPyh1YvgRyBVj4joxvdwRxAOwLn3h3/4Dgymck9FerMqcvKYAowBsAPwG8wevFmYTngK1I9o0oNBDI4pEAXoAXKoiooIXKfvn+8rycHR2x9SDsPdjEe0imAuBJpoGtsj/boT1xjPZQaHmwN6P8wzYigAPAWLSVYxJfnIHiRBToFi1WlmhnF6xsarsCgLIAY2sAjqqzNU/QNdCXakEoycczgxGDAI5gragADvh6O9vl8OiI5yWYLeePALCgpaoAHGwDiTZNFcBxUPZmO1qXpQActF/h2we7FUEbBDtHAQfBG7KfHCPQe1/Lz18A4LguD8sVmdoAxwBUAc2fzFLCswXgctjCZj4EUwvnCa1WxKRhEyeDOAKVEA4l2DrVBoqzz74XmCMBpnR+uaUFCjfEtmfAoMfMtpehCKsuqml/K88U/zbYIfSaeJaiFa7cgSqbbH9l1qMdgJzgM6lNIT4Cf86+tnxerI91Qy4AtG+t8wjAa7Xlam1OZMul2UqGR7Un8DiqB2J8QnZkfNdLkjPSPrbvMcWlvCg+0wM4dFTL5rA2avZIAw3oBn2iqOlm5XDaoeIfJf7DHEaNow9C58NCvQYUCUapLknUYsDD+DBdn6Re/SweqUsjBno1LiawYdgNtGXEsgkwGIovANw4AVPZMQBkB+UQfh+YYaHj0UpWGBqxTkB+sa+DDYbtUny+8nySvKhlaCTOEsOpXpI+UsFPgEwqi40AHGxf57h2yHV/RtdrZbCGNnNL2EUyzrIwVqb6n/z3AHA0Bo58Vo0lyDmOlDgMSYsCtGYjfiSObR1a19F2jNc6AxnyBCQ/Yz0WPnzjaKy7BmS698avda/UzZN8wRqzynmOdJ2cyMiZpEGCI10vfzRkJqa4MpMF5Kkb7DoLTtvs0v9VpxqwGueCQfaeO+tZycm6fZjjtk2G5dtlNfCeXZNldtPP3VJLBybZ0M/rAI7+/lMADr8eDtvY7epr7+XZxuR8TCarPzTiI/tmH83LfGx+1vfB1LNM7dWxMffPNvbZjzzH1By9Nxf5GabldgjgGNWVg+np/dsGqHDcwfEX+7HCW1gOrTiGJ1NKTba7VbVhgIhsGs51F1eqH9qgapynzTlb31dxh6qs65GiDaWrSxMN933TAc4DSyOtZ8XzY/WAF/u4fwcAjilFs0kBTe3yX/OZ9w41T5A3jhWw6OgaSlk/t6rnPIb37jE4oF0lFkplSslkpe7N0AM4aLikxGPeNGP3bM/WDhtvCH+2P0x6BaTxtj6hefz+bA3YR3Vf2/QyptaVWqqmS4v+tykzf4oCnlJC7ynLPPf9Qdgfgr1y7Mc5aixFMOc9Q+qjijnpljU0wN/EQPCzZxnxmEavG8+V5yzvy/yztWGWuUkAx6gWHMrcr9nDVQlXZ7Gt2pRsjB3km/Sb96qTAE7s5TlQGH7639jc9fLYjzfv/37M7xkO/f3yyIZrV5hEbAAOrCZqjlDRDac8GDgmABzDFioAb4wBOFoLFYA4kGwCtb6CitLtillEy42aZFRimiwc3ReSX6R0ZQIMlfi79iUFtIqqMyRnn5YIGhnAASrbB4I30PMbVNH4un58YMD6/gGJY7QBQNuYAD70AI6aUJIRg6Bg29/2+QMNGkFpVGkrcKcqN54fqOKmgyprgr8HsECvhxMcoA5WSbu3twNE7wA4uLdzCxWjaH32ucKzVkwbxJEZOhwIGgK2W+5G4UK47QMABwL9Zt5gz3RV5AE0YGCHeuBGgjDaq4RdKMR8BAhYgRVABNAZI7GAhNdLfR0gDrBwBEFBfBYB/AbgiJ+tbnz+BZhECVQlpUgfinlnMKydldqT1jqRbPY9wslSndAwwJMhHGsOcg1W4dpEjUSrGrUm1JwqkCLKWPSjBlZAgRb2Kd9BNWwKvId9hMAqE6WIlOE5CN5QkF7JlW1RNAMQAhaA1Wt5vH0o26+oDjws3199Ln/2/W/KFhLmi2W5u7lmexMEeg4PVMVzeX5Rfvj+c7lE0uz0hIFZAQ7eyhardrTGDJdFNTEYPFYvi6gWfq691fF3JKAQ7IaewIIiYERWD/dTFz1CMNCI9h5zytYei2VZzp9U2QPKaVBTnxyXXYA3EFC3PW8K/kX0BQcAAQFttlxSG6gG4AiaYVb7zYpBHHv7B7wvgpX3AKg9v6hdC+hpP31i8JptSsK+xDOB2QPJw/2Dfba6ODw8JMAAAyY4InqVG8DhAJzZErYjucvqawBPlovagoTgq6g8RXAeQDrIkpIJSii0MwXB453GAjET6wZAD2w7A8aSAG+w1clsJsp+jO/piXMMBg58R1ssADhewbZ0/1gW9w9lCQrqxbImGdlXnACOBfeG2IfUyoUJRwA9wMAR1aykNyeAIxg4uBFETW4AB6pn7yGTT8tyu3gu90jGgMo7M3AAgAEGDgA/ItgP6mUDEnLrFAYqow80vxO8Id3UGDhUoSYQh8hfSG++vV0OAN7YQeuUHfaqPwSA4+iACQoAONwyB/MJ9g2AZ7ZiH5INpSaTq0UV50Q6MwhOfC0vTwLK/PZf/9vyV//mL8u3X74QMAP2je++/7782T/4i3J0doJNHfeZCThBAIhAFoyc1+rhcFJDvw20V4BIMCduvaBD1o6+Tr8aNIsWFwyUmZ0s68YIKDda/wzgSG2lIgk10JdOEkSCzuBDPY6D8UpYmYGjB2+MAd6zfUQN2wGW/fcKiPfZ0QcsB78riTZIJDgom7K/mNcM4Bjam0PABmY8AztwGcg1q2cDnDYAG0Qg00nsmgw3WIjMXz7fWpKGdor1thMN1chJ+YuUNI/std6VXqfOcXsy4h3chkxv7VIhYuCK+dGz4hhoTAMAcDwvF+Xh9r7cfL0uC+igp0U5Ojgqx8cn5fLyslx+uipXnz8TvHF8jpZCap2CcwD6jeA77Llcx5bWlLIeYFaDSpqNlwGWRh0EIKWXmwBwQI9zXQ3eMFuMQRbBsMRWKQHuIHtVJLHxemXyCAAW9DHlhq3AxNTkZCsTwbWFFpunVICUAB0yOlYr2a9Py+cyXyzL/cO8XN/eld///AtZOB5QVb+7W07BZnJ2Vi7OTtnSAPaGQLpo7SCdKMCLkkUQACZ7oN+iihv2hoN1su0MHpZdOciXBTZI7D8CzOgeAc6OeXKiqLazi7N26Ks1oL3tMul3MzgMfcahH5squeJtHkPAswIkEHuoZXcG26HKeQQqxzzFlmxsLBYZzBGLFv6NZSk920Aftw3I8yJa2Q30XGCPBgAOgj2jtU0CcOhclA9jwBjt9qwjas2LngTrbtaVsfjIppiS2ga1ClufL5Yb6nBX74VM8GzDrJOpJQLMobucqBf5lKQA9gOYHsAOcXt3RyAHbDQAEmC7oX3Q9myvLF/VPgVtSsD4ZQAHgWRk4GjgcT73LlqDwGbSPMIOQ0s+2H4ALthlgxY5PjgoP1xdllOwcwGYimTT85JrAAAHVCX2GcAdYOsgkPoAAI492qsAbxjAIfDGFlngxECo8wc3pJ5YmvEK7CEAcASLDVvARBu1xCDlfWBmK/nb2MNNimALo2UV/AwUasBvJQg/fDoClLe2xKYHxiTYcwRxPAkgsL1FP4IgV7Tq21NbBoC6sRbQKdQbTvyEjpYP02w6OEqwtW3j4v0AoQGMdrd4Lg/LFwJx4B+KqURfOmtdPZnboRQBSV6WilGYNCLalNCn5P+1wohtMnBIcfE/VkCFLxgy13RLSxq0CtE4OlNctp0Z4cVGEt32qfN61r3288T8t82zlEANnB9SlrXNDQsW4u+U28RwZJYerzT8RAO7rNMZowD4FICmJWJGiUkkgCtixYz4PSk2HPPQZ99eMX+Vf0l0G7S/BK6Q3tSzgxnTtgrB5ABwgIUjZJwxsXocG5ipZ44Ii66DVwZ9qGL9uwBeA3C0sahAx8nj4QcM4mh2QhhC6dxof8vnSiqkjOxTvpZiK9P/NFf651hHDUZS4bn9l2ZCgJC3srezQyYfATiOy8nRUTk5PCL7Dxh/AOBw4UiQSMbvEcMB6FwbM5J5Am0RwDEAT8RBkwAcgTGKsbT4CuN2bOfaAUC6xx+NEXuP+bMx/QYQu9Fa/ux/+j/87+X7DsBRcwYjcRxdus0397MTgLWVz6ZI8PBB+vxE/mudg+7Zp3INY+fpaAy89rIbl6mxMX00vzElpXkc/TjHxtheS7ohXVx7c+g5GJBg321QdNkxcEhsQytUfdv24aAoOzHY1/WnrbVe0DZl04zlHEbXZmIC1+d/COAYu+/fVwDH6N7u9l3Vd2vAltCDI2CovHfzeozdL++B9/bDe7mYTdfPctjLZD4r+p9bHM/nyHrLlP490yfIOoDDZ7m/j+Wv3puXUMOD2+ZlmZrjMVme0m1j69jvtbG918/7+nz2ZAdDvT82l/18eM7+Rgwc/YEzpWD6B5pe7PW/bLrmmBCOXbs/8prAGD3aEHWtOqmBOAYHXxdUy3/rhSYLpudg7IDpBSU7+bmqMVMIjh1a+XCR89DQse2+reJhSrB0nUBXj1yjHx+SHDUBklCGa8JdjcFkFHbKcGw+f4289O/9yIadOuw+cgiOKYpQ8/zGeox43KnNnveH11AfjmBLBwYaUxBjSrjfn35P+Fqd8usMlhFjMl+vf5Ze1if3fPUKm5EzUOD1uW24Dw0hU9M68JZleNi/t85I39h3YCRPyUtb14b0n9IDU0r9I3Kb96mTeu4DWpX0CICjN7r6QzDP/5QRm+ewl5XeMOj1zdh6O5CfZbgBOLwbQFPbATheX8oOAj3BwlFpmplIR2AIAWMDOPBdVTZi4BCAA9/VQkUV7w4wmxcB43fVliu8xgAcCNToywwcBnA0qCaeD4lrUseSgUNBo8zAcX1zU8i+AQAHvz+Ue1T+PwrAoRa2YuDAl6qEjRSN5H3QkHptHJxra4HAgypvKvVwBLTZ09uYATgjBGqEoRBV4A54qJJMAA5Vmfl7DUlUjGh14u2kZABHfa0BNMS6EXs5/+xkRH0N8ajkvCY9kAEcXsNZbaESbVRI04rqTdGzZ7YVJOlN166kXNfHko69vgjeiO9I7PB1rDfWglTrSqqzCi/aEWhOGoCD+x6L5YpMB/MDwCFQSaoKrWdm3uhGDjsorGrPAX3sAHGu+wcZd1U9VatzPABwNEpqDVHJCyYzKDIAcADU4EAKqON3CHZyQpqJIMh/VKri6RF830XyKgAcRhWDBh2pLCXRXyj7ezuzcnFyVj5ffio/fPq+LB4ey/3NrQADLy+kcj4iDetRuTg/Z/sUJHcQBIIsIJlEkUYAOsZF3RN9zMnCs5irRQiqfINZQcFAJO2fOB61iYmEewBkSRHtlskBSsFk8rOo7pvP1d4EweXTk3J8eho9zcHFqyodVvrg/QvpKHxhLG9RCU/dFJVzDEYjoA5abSb+ttkK4yAC1wCtPaBF1GpFuvljJLsuL1nFiSQG/sHOQ7UkAtOz/X1WeZ4CwBEgD0gGAup4drSdMmNRlNAVJADBvoH5dPU2WpmAgaPS8QfrCRITDNCvninACPabzlsKBy9HYi3ADVsAkew2AAdaDKiFyj7nEc/Piu/nF84vgRsAckCnE8CxLG9IAqIa/u6+vGA+0YIG54KZmZYCcTDHQh2oykmxOSEJmQAcKwTxo4XKcqGAIFhmou0KkifL5Uu5f1qwdcrt8oXsG49ItBjAQRzUCIBje1dMLAaSOfFtOt9IaA8AHNE+hbJYafgV4BR4KgAcZN/YrS2NCN5Aj/dg4CD7BqjREfxEMoTBoWBDieB2hKsbmw6rnkV7LVsErWZeSnl+KX/4d3/Fr9//9rfl5tu3cnR4TBaOv/gH/6CcXJ4rYQ3GmP19VpPiS45DZCAIsBC4yixIqpAMC1mZXs6/9acyF/67bcAGJOc5WVk4IuAthavGLIkC3PaU/aCa8AgWFlVLt+pyApQCpJR9J9fy+RzOfxtWY7Xq1YEdPzAEW8uuOq74+1RQxLYez/2YvBxYpw7wFKR72U4YPGP4hb2vmMebfwZ4wy2Y1uzFBMTmWcJzLlqCgJJcRk5rZVHbg0ZbszzWbs0xBs5H8kM0Px3gMVpW1OQLEzm62MBmdZ2LWdRCBmqRQvhaAP8CrHR7fVuuv3yjjoENc3Z6LpABARyfytX3n9lK6ODkiK1T8MXWe2C+iT2X7QLbWDGyWsHndkueCiU7lQjTZ8SMlu1tAp0CrEjmpAQssD9hvV0Z/VDFnAEcYCSqTDZqd1HXHSCpAHBQfy51jhK0FKxNbiNEW8j7LkAWEgu0qoJd+8YE9RPahy2ey93DvPz+p5/Lz1+/leu7O9qbOKfOz88I0tzf3yt7AA2hlp3gSp3PalsmfYB1lf40e1XYrwngEhpkALx2qq3OdVTnilUsQKCpmKfZcNJTMklbXKWPr1S2jl72kv+eVUHvYw3+tib3KSnbhGWgWWr14+BVz0To2rTPBnqWKLWhvvXzBs65XjX7uwaGYl7EHtTaabmdjH0Ts7Jp3SLlVcE1Br2Y5S1sdjPXcN+3s8G6aGw++5hM/h3LWMF/KZbndRXrSq6wjZ95LmEQLd3pxK0YOVLM7O2NzAMAFtzd3ZWbmxv6q/AXj4+PCfzdOzgk0BJ2HVqnPBrAATAAfBAAybAHgxUQZxX+mYEDSXTMwfPLkq1OdH2wognYiL1zcnhYfvh8RSA09hFY6WCHQqcTwIEWKmi1crhfjg/2y/H+IRk49vZm9Lfdlg+2JduCAMBBIHuA2SO5SFY2MLVFrNAMHAYq+1zLMQu/5oplAjjI3NBAlgBMAIQM3QN2kXw+4tnR2g3f4XsvYGtHKxcyhlBPvPF50JoJvgOYRXBSYlwCcCgWmveB5ri1TMF849lhT2I8jsF+vb4uX9Amdb4o909LriNy/vCxYEvCBiNjowE4CWyOa+A5ETugzTQAcBi4qlYRklVY1gJwCLDps3U9tph3u8/AfG5bR4zFnGs7WYBXAhyOa9TWSJX5wmwGYreTndV0s3xJsWD2/3r9Kb2uGAZlmq1rzPqFlny6V9NFuE+0aqIPJRAH7da1wga3QBLTF71bgjhCm7uag+1ZJS88BTDvL9rPtFTC7jLzycAOk4XCz7iOdpBvMPCt5mMH6NNBZZZ5bSpAIk3epnhcP8dja2tZyN/5cwdBWV+vDsBRbXeDtAHQiienwSMWP8wygBoAUJ0cH5bT45NydnxKZg6w/aCoQ5151NqOMh7xCBbhsFWqxme9YdtShKI28iLWEgOv+IHEwOHxCZSX22SNnKkjZ+f6/PpmYZ/atvRQ4pj6z/7H/7P88B/+R3X8Axv77xjAMTjzRp7pIwAO77leP/r3NfuliooZgtZzCv24+jj2mL7oZTa/Z8yGGvhLnR3la+lz+vK+1d+GMbh6r/Bpq30dvvIQyLFe+O0zi/f5GzBw9GsxNgd5LqZ+HhPv9TX4NQAOxQyyH8zreek35PfGdNImPZfHmeej913HnjHrxCl9uWlu3pPTts5NN+XX+j3U26hTe2xM9j+ytmP7v98XU9fOcpoZMsdybpv2pp5pGsDREyXk4hev75S+mE7Dt84UY9foZWhK3fdn6Jisvvfseb6HczrOyjGlV6fWkjbuzc03hdESYmzTBph64Pde/+jEvXedj/x9yjHOxoA2fQv4ZcPSQcA8ce8px16J+Pf8fUwJ94rFC53BGg6MKbjbaAbzmPL9x6rCNG9jyfB1NFATfCHF+6oy3LeOz61duhYqYwpNVXVTVPnrKzsmM2OvTa33nyJz763zlJLP89/e0+jupxRAlglew9WHETXJfQA3HVRjcjSlYMaBDkMqrX4e3lNo78n5QPYjcM9HdfXkSFWi/va3D+DYpHjXD9ahMTOmZEdlfQLV6c/n++T9mpMOntNsU1o+8nXe0zWbdMzU2Ps5GtM1Y/LYHzbjAA4kehAMBq0z2Cheys7bqmwHiIPU5wHCaAAOJQ4RqFpsBHAsBeLYwMDhhAQq7xHYGmPgQFKRlSaBkFblRmhRMmMAwLFkYAkBLoA4KoDj5roQwEEGjrtyfd8YOJ7my/LytGRgAglTBLjVKiWCgAYCRPVOrThMVaZZvzDoEAAOB8EQKGUuFR5xAMgiL1BbXck7VsDVVTrAT7CyJ6pNCOjgxm1sSpsAHFz7mCQHSQcAjuQE8b2pf3tj8nBAJNqARJW1GTjcIoVgjWDgwKMgEEnwBhgjogqeiVS3U4kzKwM4ciUlqnkQqGLAlF8Cb7B9SgQsa+AyqHFZPabpWWsLEJmnAM5EMCvyb7VlSaro4T4MUEfe261VixIYorYeJjnr+5XCXDuiTP3MVkC0fM38IYp8BVEUSGkAjmDeiGAvqv4Z4MecPC8DHCFwG+yS2d4u22EQ/BQBSiSBCPwoW2X+8FBeFs9lb3u3nBwek1kDII7z4zO2Tvn28y+kfAZ4A6CAowi6Xpyflk9XV+UU4IWDA7UvekbrE1W07SHYiOeKtiUvL8uCthtP8weCQWDLEWQwm7GKD0Av6BA8y8HefrS9aPaMqgsB1lGlIUESW4VJLAA4Fo9zBprBcgEwBSqw1Yt3S6CCaEeC9y/naOukvtwAl6ilkIBaqh7TOgC4sQ9K7egTDZ15eHSsHuSLRWj7U8kAACAASURBVHmcP5EBhlTz52fl6OyMoAlWI7mvNmmrXwiKOET/4fPzcoCk4s6OgEkMbospCK2myEASwX4AOMgkDNFBgpxJu2V5XiwClBJJKyQVgh6bVXcA+kS7AFUnRvIRwTfIwR6qGPfKNgLnAHAQ8DBjmwG2TjlQuxhUk7JFDRiWHh/FsDEHCAfjXJTX5bK8Ll/K4+0t23sQXBJV4WQVwZg4LvWlVx94UWHjfUwkPAN0pGAxgs7LhRk4nsgOQgAHACWzGft2IwFzP38qtwRwrATgQGsFJiOjahL7BqCboDNnABwApkgsEiCEoHRit3FCmgnIAE+ZfpoJrmitgp2MoDIAHHsA9eyCfUPtUxAERaXs8dFxOcG+IIADDABonzJjyy9ER0F7zjWp7RcjAeVEOpNtAHhI/rGmOGPRrgrMOdc/fSlff/9z+ct/+a/KT7//PdXG6fFp+bO/+PNyfnVZ9k+Oyv7xEdsIPUN3orI54tOttimek8GrSJRWEIJsK+hVapIu2JPtGvsgoOVmSwhX/jl4yvtGVepEkjX4tKkh2Z8drXDMXBCt68xWkf0eMb7lHu7RF70DQ3zEBob8qT+8ngHfbRtnO23NpktxRScOExa6AQg7Px7XpE4OsNeYrTjlV+D1Jq96ZgVxbCKIkty/Y7+RXQOtdSLxIwC77YfwNVPY1DZDb3djbmz3NvBPY0yorQIswxXsIJkagE2Y9QpWl6hqpt50+xQmHtVaBAxpc9ht327Kt1++8Ww52N8vF5dX5fLyijr4/OqKAA7o4tnhvlqnoEUYGGkMmkKrhczAkfyBXBwh4IAj39ojnudqQySQ0SDIhbYoZtFIwIM6p5FQVcsUtcKSrSldK5BHWHRmHcWvAdYbMHBUAAc+I0A1WTmc8A4WDtpUZg1jYruQPQogjuXqjYnqP/70S/npy9fyy7dvZfnyQhAfwDFgNwFwEwlXQBN3mNSR/qgyF6xFuYpRe7gFzz1/sEu838SgY3Yg76Bgfqh2YlsJzmGwqbk1Su9z5WSz5KlPNLolS+uR3sdm+r2H5yLjTaqU3+SjZWuvB4QNDMF3wi5qs5MYiga6OMtn8wUwLowfcoJ3YN8bwEsfC/GqANt4vdTCMs6CLrnieTagprKrxTVG8sF8xD6w7OeeAtfVJF8+hyqLjeS3T8xobaPlZOzXqkNCf9hHxJ6ArUnwxu1tubm+rmABtL6DbQcQK2ykBdqnAKSLIgAwcMCe4RcYGgTmeGYbOPlimFcATcXKu1VeVrZ94PMKaAWbF6BPVL//+PlTOQUTGwCaSLQEgAMsHFCAYI1jlfzhAW1vJFcBoDLIAfYnWCbZOgb3s48EfzWSUrXVZ8whWEEIplgsKBte+yyPlmnrfYMjXLyCv+O1g4ODaHuyrB/3/gaAAz8bHIPzHEAOgjOiPQmeB0wAxwHgwJK7JQvunQEclBfMcbRQwTzDJgezBuabbWsiXnB9e1u+3dyWb/eP5Xb+xHUzgINA7Nk+zxcWesC2XcGeC5ZIsqEAdD3nWOSfBVCPgZfGStkAHNHOYxtMZcEkEAnwPJfSJ+u60GuANcHaOlaAZ8IXnvUAwPmDQ865wTGylw2UABAcbSDRrkaFK61Qxvj16M0ezBe2afAcvRzIBgrwRQDzWkxCEwG2mf3Z/prPW0EcbJknttXVq844t38SAC9sYLBPAhYYAP0IbHCiCWCHNOPniHfoWJXe4/zqhwEgdYC+wF5wq9kRBEZjWbEulT7RNatFF3RROcoisZ+KcXtTTMX4ps6RHENqzCFroYMG8XBcJwE4zOBI/UuhlezZB0Ysgew+Bwfl7EQsW9QzBwdlthMtcME2GJ9V/EGFOMx12DaKqfK5UBHg3it5fgI0rj8pptEsLEKfBszgeX5sh+fveX6HMfHhXIWkaK3iT//5//R/lR//4b9fAMdUbKhf2Y8COPq5yNcfk0meUogbjvhyY/P73nj99yn5/8i+mMpdDOA3yd7C+PsEsVglEwuQbWt+d3vKaQCHxiDbyfYK5fnvPQOHWf67YvEE4uhlYU0WO1t3TAuNvdb7jGP7dko/vvf6Jlkde55JGetAwr/2uv04+7Ngk/z3uZixvTT2+aE93ZgzrSvz9/fPpnUAh8axXuzya2ITPo7H5SKdbr+i+D1fa+o8HXvPJtns3++5y3M8iFVMCP+YnmR8BgCO95Ty+4u0ecu9t4E/umE/+r4xocyo2CbY4wCOjCgbm5vhQa4r9474mDCOKZixaw0UvCk+WSU3DCTmz+bNaueTDmZOktkGDYU5hahygMmfz9ej0KwBOExj2wxeX1sGTVDOOdv1wYUck5spWRo1Jt5B/40NY2w93pP/vNZJdYQl1wAIY8p4o+wEqr32cRpRRlMHkRSFZn/wzwb4yMNvUvC98vacrDuPLYi1dosI7NUKzUxTGmCNLHv6/N8QwDHC+rJpPdeNgs0AjjFFP7XO/XxYbn4VgGMkedsDrD5iYGRDsn+GsfFv0jVZr2U9iNcF4PihEjAGj4EalNLhBpgBAI7Xsg0HGo44q6aXDBwwQUcWDiXqEBxCpTWqzVFNDoprVJQzMBGJSbZRCVpfOJQK/sohdFKfAZntnbUWKpl9Qy1U0I4EdKhpZzMBo/EgyboO4LjpABz35ebhsdyxhYoBHEiaqkrRATBWsVQAR/RmR/So6utagBuDCcpKBHJIQ6pEDRKBBAMEgKMWjkWVrAIbjh+0oAQTDtAPIBOISh+VQMR7gi602uZmagoH3Nu1ygBBGomBowdwGKRGYICxHzVCUB0mDUnVYgpwgzkhtVAhgCPYN1j5vkNwhxgjxNBhCniNTUwDTD5Er3O3UDGAAxVvBm+ofYqqzphsjMSPKrgb80YVkQj0tApOU9BpzomZIW1rqygWjiZV50RCk2cw9WYYvLnOKAGKrCmxhnYWLbF8G1Ejoh8dA3BQH9A+UFBX4CYlE0BjDurTNyQ8mcgB+4FobbEeCAaz9QcCnlHNSqDC61uZYd+VUp4en8rbyyvbowDAcXF6VvYBvijbTJg93N6Wq/OLcn5yxn7Jh0jqnJyQeePi4pwBWCSucX8k5QEKwdqSXQOAEbb9wJ4M0MTTI4O4mGcxcMzY95qU+M/PnKOjw0OOnUmGYODQOgu00wM42KLp8YmAA1QGArwBEIfE/y2AAs+sXoYOAtgjgyVcj4Z7Q87wHz6MxB9apphqGmCOg6OjSmG9QLJte6tcXF2Vk4vzcnB8zKSscm0AGyF4qcQD2DdA031yekomDyRFEESGfiSAZfGkimpWU4sCF5WYxG0FiwnZQ8jAseB78DcneBAsZ9AWejWq5thCZHcWTA6ooJtVAAcBBWzpIQAHkhZgagGIA0FiAjh2dxqAA+1tAOCALkcCAGwby2cCOOb3d2LgCHYQMooAWBMtabAfrQfVc3yLiQSBPRBY1B5SoF+MHfiCfged+R7auaD6FAAOVIvPn9RCBQwcaL1DAMeqLLAPnNxj73ZU3kfVJgAcwQqjSjJRvQdeLiXERwAcBH+InYcAjvLGntF7uwJwALxxgKpUAJ0A4AA18clJOQKAA2CdfYFJROGtfvVB0ZQA1wK30G4L4JEMRck9ZAWBbIS7F7eP5eHbbfnLf/kvy+9/+7vyePfAqvfPnz+Xi6tLyiJYaNDWB/JJAqXUV7r2oUYCpAavHMhqdPPNwho2JNVxkamzVfHJdUSiKiibq4k7AD1Lt4uxQ34eE9MDgGScsRF0tr3B9lnRd13+TgABo6/8us2bWDzWbPQWsI/jr509ARqhvcaE8TCBrJYY8uFos/I8D3+zVpEG+5OT5jkR4uSDgZpxSPSVqtXek2EcgAKfZh3rRVQBM8hZkzRmk1KyhGwujVNFYw9ggv2SGlT3bRo6VsCWBOBw5bFkNqjoDTyMZLAT/K7ONCukZ1RJLUxzY7NQTDbaZmDNwfLzMC/3N3fl9ua23H67oS5F4gEtUy6vPpXjs7NyenFWLj5/ouyzBdTBHsFTDsZSj6Ni3WuUXDDLgFt8SDfEG2LuPVfK7xg4LICvgQrS3dEGxTZNLQAQ0FJncMg/EoUZwMGfo82RK6tDdtHSzK0xyLwBBiMm+JEAhs2uSn7q1WAvcxuV6ovQfgHFPsh8XsoyWkLMly/ll6/fys9fvpafvnwpj6iWR7uHk2OybRGQdnTE1g6021h97lZvwbxhcEDERsQAkveJEkA4V/E6dH+zSXXOYX3cko+gAiaM5CMoXLEVLFlKPHrPZ389+8t9vIeJwhhTa+cUc+g1yQxqsX9pr0ZyvtlvbiklZqOsF7OvV/XciG/v5OOU7ys2Fqbk66dbkkfAP85B1hHxVoOtaJcH8F2tU4bUy7KzEoNOTZBGks3sVAYxeT9UO7n5P7bjBzohPiefBVMVwKzEIqtkZVhiUR2f/RXuWSciDeSoACE+fJ0fAT0a2IP7Hkn7l1WZA/wJ8MYNvq4F+t0HuPao7KOFyt4+baGn1QuBG49oAQf2H4CdsF8AeKpgDjA+6uyCLCKpDXnFWHDGAcRRzy4wvb2uaLODwQ4MHCcAixjc+LqqbSax5rjK6THaGxyUo70Dgjdgf+P8o80If/sZbGvyHZZgPCMzpvwgjIfzBeco/gHwwcIGMKgBbB1t4voYXf7djCIGNMqvkE/BdiNo2Re3UF4eoPF97lmACjDnZurAfQVWA/veLpk3YOsDyA3CDfjuBFVXAIcS6dZdACKKFU/+DNYZNhPbie0C8LBbbu8fyu39fflyB99+zvZ6AP0DDIz2fbO9A/qLsCWwlmCu4zwQ1DujbNIWDwBHDY26eKISHDQGDgMZIYJit8rwramf5frFIUw7mwCfAG2A+S8DU3aDfaQBPsXAQT8gWlmR0S4X9gHkYTY8AL9hr5s5JBhOctzYutRgPydAvbXElKB9CFnfm+03jZZdZGnCOOcCDBLjqiBCGU7B8oZdEC3U3GnNAI763VZlxKxDI1a9WI/q2is1lI1+l44cDFL+YagOccbZWw8ARxRU4KHVVjWvZXr06bLjwflkHT8Vs10/HsK+bAGMdAak/EaEgnwGerz1XNAfqJN48L++UtfAdzk9Pi6np6fUNcdHaukEHQX/BucvLdvwQdlaEud3nNFx5HCv53PYs1jtV6/NAHijldMdJC+VvKObzxz77c/J/r7aT1ksdX1iTUK2/ov/+f8uP/7Df6LV7vyCFDkaLEeff5DtayjK+0Ce/hnW1zpUQT3H198xFj+euu4gLqxDt9n+jveHXNhusQ1Tv6e/r43GfkGs1SCbsWk/+PnCZlFsre1PfTRY7mKO65pPADjoQ6Tz3vZWnx/zeue4epOfdQAH7Uu38CXYfLrQuV+bXl7aXkh23IZ5agWhLtbTrgors8puvy7VRopWkBksK382dmcXoxyTx7y3ehthSn7zPPR7a+oeY3t6bL78Wi/zm/ZWn0PJutfykL+P6YSpZ+3HOLXmY2s0du/3Pv+3B+CQDOp+KQ4SutBA06HvFAyrVV82W6B/vnGxDj2c5O49nTiWJ/Vr7bufhU+0Yamia0K8I8tplgmD2PHaGAB9oFdHcn5Vx/QAjimB/ujG6oX0PaGc+vvUA3z0emvOQvfBtulTkCMqq6cAHBbGfrP2myQLTA4sZEUzNs+9wjdiuX0XiKNXDvnRfD/faxOAoxceP5+dY3wfZQToUIQOBPcG49DoCaGfon8YWdheSb+39v2ajxkivRLfdM33FF1W9E6wDa/XDPFN1xoqsJbwZNVQAuCMKSK/1mSnKcysmNYQpf1+4O8taKt5asqqX1tXLvj1USWZSgTbTLgSLpyvHHwcKO2hE+P7SP7HUYG9aDW9N6RJ2yQD/d7tjZl+347pgrHXpuSs32PZMZYTnOZhRJFn2en3+thYh4fI0CFa05k2mkdOyl5mrQN7HScAx48hWwhCsRFF2WLvUgSDn8vWCgAOJARWAeBAcDgAHNFChbT9AwBHtFAhgCNaqLBiGwGEDOBoFaACcLRqe7BvsGI6+tu6umYbVNhm4IC8oZq5m3tQa5OB41kAjvnTgpS5YOH4BvaNm9vEwPEBAEduVUWHD5U2qtatjseQwZeBaFJ/di1UCOBgkEttUQzgEGBASRAm8mlX2TCJvrq4N/8uNg5X0Fb5jZYpss+bma/5URVKlYEE4JB6aXuf7x/oNlUdtfu098oB3wTg2BIbR25FgGBZJOYZIIhggNfRTheCU25nwUQ4KrORyCT7xhua/RSBOaJSPAAVosftwBupytHzrIoi07DKu4+O9ukc1zKov3M9VRpoI1VVde11h+qhMnDE/eJSNXhEWvbA45gNZI0567UCONyShm0cQG+MxD2o11cvCs4wyLpTGS7IwhBgHq1v9NdFLOcFtKpb5Wj/sJwc4OukvD0/l6fHRyXoX17Kb777vny+umJQGYCRS1DWo2XI6SkZBxCMRfAVukHAHIFHyPjx/MoE3HKpthv4jhQa9rzes1Me7+/L/HFOmwa/o/0EAoSWDXwn60q0zUFCGoFyzB90z8tiSZAYGUKOjiqAQxVxr2KMCGYI/Lx4mLN9CsaFIKrBY5AHfiaCHajym81UTQi5BDvF/sFheZzPy/xpzsAw6LY/feeq70PKFN5L5gOAadgiabv2WEdyH9fB6xgTmTfYzmUZYAy0yogexsxkqhKNbV7Q6maJcauFCntCM3EOZgrpVidKGZRmv/D2BRABxgs9iiTFFqo9AYLbQauSHb6GVi9gMcHaIMjHJCHYMqJtyvPTkuANATiWlBG02lk8PnKeAYwBGMcVhQjY4vlVAQwCfv1jdSYDynoGMSehp3q05Hp55vi2UXlKQMku2TqQVLl7nBPAcQf2DyRlkNQA+ANgEATRIR8Eza0DOAzeIIAjnFgBt2SfNQaOCOoT+DHj3tvFNiXw8DUAHDtqnQLwBr4O1GLIAA6wb4BtBeATzDn7rzOBDJ2u4BASEJB5jhUtVqALmGiXhUM4UcgxKxJxtqDy9+m5/PZf/evyV//2L8vPf/1HsqMcH5+wlcTV508EcQDEBPAImVYMCvH5AHAQAULtHLadEU0R1oKyTQO2wKcTxdTbrhbnmuvd1DeRjDcwiXqd1ZlqCaEAnJK5aC2DfefqfQHT1BbKVaWsuu4A60xYORRcbdc2hmwXNYu60XrmQFe29bKtZv9LZ1RLTDup4uvyjA67ZGB3Jape6jSyL7yMVh6O+Wy9bV/twgiwc6ywK3yw1DxE2BKxJmP+bLXjHTR1gNUJFZ63UcWZXpPNbuYoV/FnCmytigC3ah1EZqkIiAqsqaRjs1UjWAp9j6TpfFEe7h4I3Li7uy/39w/l4uKyfP7uc/n0/ffl6tPncnByTODG2eVFOTw5UhuhYODxOW9WM1fd5nI+M764yp/ggWRfu7lM70Os+/MBYjLydY3NMAE4IplZARwB7nC7L7VdaBV0BnCsAQ8AXIMNQPCGWkLIdlJyuVLZc1+EbnnbEosA25sVMhh9u70tX66vyx9//sIkKEDQqPoGGO387JznPewK2HRuESO2Ivl9stPFeuWzlBosKuix/kgAwQ7GmiO56/lzcsUxFbXkc3GMGSN0HzM7+b1Yk7zPqEdir3kf5gS0z3MkcclWwjlojKbJ2k0V1ngmtUbDvz4wnsH+Y8D97KdIrALQG7Z+jckksBj3lpNbTljyuTTHShxrTL1c+ne14muAeLVNWU+42eUYxEPSPh/oozQWgZm0eT2vef51pnZ271gbYYIO8CyytZREVpKcs+UwVdhmZEtLforBdGTdoz3hfSMQOdQx5ObxcR7gjRu2UGEbj5Pjsnd4yPYpYCaDLbRYqS0bwBtopaJ2Q/oZdgqT//BJ4j6Qd7NVSI8FCD1kC/sSuh426tnxUfn+0xWZ7dyeFOvsNpSyyd/K2ckxARxg2UNSVQx6YtQCAHb58lxtisXLMwEmYAXBs3LOIT2hWLEOc7AzLJ7oD8P+EphHX5Zpr6PlgGyXCURhIBAY9gjgAGNcnPOSEcyDABa0DeL5CTqBzRiANfr4AFwf7HNO4P/j2fAe/ONZR1YG2dOUqWjBJ2ADXhdwBjEBAh9ms/LwNC9383n55fqufLt/KI8AEhPksFN2Zntltn/IswZ6b0G/RKBxAk8AsqVtKgBHBRvQv9dhyhZpgxYqAplXv5Kq0bFrgTLq2Zp8OlVGtBi31wH6Fl97ewd1XejDGKTPM1iy//qKlrdvBCarDVLMQzDB4JnIjLpYlIeHBzKguIAmM3/lPZr3v8Er+YwjiHO1ItgFX9JRAQQle10UaFD+IBhRCR+fs0/vNqewNQGoqUCZmmiXP74dNmqVY7CIUS6iTn8EUyHGDdt2ZiNLbKUuysh6hTvOFmTEYRKwoG/zlc+IqZ+zzsz7qur6BOTNOtz7ye3JtCY52dbACFybHsARAxKDiQtHtBZqxSmfEj4NQJloowImzZNjFGPsl4P9mYo4nNOAQgFTzTZYcKLlMWUeu9PnUJrfFJMbP5cU9yX8gXGXdobkuRy1oTfMWRxCg+Xw/ak/4i//5f/y/5CBw/Nc57t6XeNAHV+Y6/cnADiyDTApMxKEyVRkf43R+P7axc0Q29rdxcPXzEJvP9VLZLDHBqFXSmJTArV9eM238TNXxgfbC5mFXltgLV/i1rgpTtuAGx37RBr/0Adq9pBAG0Mm+7o3fyVTfZaXsZ/f1yEGbAQWra1W99GAnhn4bqBrnJuD/EOK9foiU3LZ66n3xtvH4vv9Nfb5Kbs1n0P953qZ37QHxq7fX3tq3GOv93o6/z6wnd/ZC4O4wMjE9GPs94zzbc22aDb2+jjG9+XgrKfObjnOLDPt58zOwdVNce7IM4zeKr9oWR0DgGS960J3znCn2lsR/BjIY1xOPda2V/Q+j9ssPMFCaDbCWviUYxrDO/RywjWZAnD0ArRJ0PNtPnJ4vLdBx+71p1x3IGAjN20IoGbg2nA0Krg6/imZmRVOVU6CzWmpKsIoJePXKrP03rHNmDfREMTRABw5yNYryD7YY6dT90sVEB36x+Np4xd9HmkNTY2aAppyJiKQMoIk6pVazR69JwDx948ZDcOLrSuL6b+/N4yPKkohxm20eLNO37cfYy8vvEKlvx1SDfVr3ZSDFJDX1z/3Mjb2zKFqqpoJyawAjjVDqAuWbDqonLTtdYTWdn1/jAXI/Ay4z0cBHE1fGCk/vtf6+Vg35odoVL9/yiDIf/+IzsT9ms5xP9FuzV2hmQabxzl2CObnGlu/NpdDStz+c1l+8Jl+fvr16g2GDwE4XlfBwKGqGSWK1QYF1UXsB1wBHAhyCbzxvFgSvAEGDiYnkfx7B8ABZ9JB4AzgqJVjCGDtoopGII7WQqXNDNcsGEEqA8fiKVqoPJZv1wBwoHXKXbl+uCeQ47Zj4FBSKzFwdAAO1MIpB94MFq1ZVY6qLIigj/tM18Bp0KuabUEJ3mQcZAAHA6Ni36CbTvr9+Lk3lFLQgmtdcRkxzig3oZxEEp/6zL870eCEW5yLSrB2YKX6qwIEqOKuLVSCgYOtU6KVyhSAg86/mSHC6Xfglgwc0btdyXu3URFog18B5gBgA0NEukIsHLmypv0s3RuVnDbMzIgUgQRXgmhv+kzOQOWoZEjgDRkMzYENFdr2JAMsXrAUjAkVSECO/xzZZPUpb1VDDGZtC2xABg7MG4Nd8cCvAHgICAWQhapoFPR1csQFRZh3BsQI5NguSGWD2vlwhp7UJ2W1WJaHu9uyW9Tr/tPFRbk4OyfTBvp3X5ydlfPTk3JyfMwqOgZToRPQ5iEYOJQg3yJrgtt+oI0KgGF4RAarY04e7h/IwoG1RxDSAA4FofWPlMewd9xaCPcMdg1UHL8un8v+ntgPkMhD+wiytwQjj1t7EMDxCLYLtJsBYETUsA7CiuVDlM2cfW5she8AhkBlHILgAIepvcdBufruM5PlAEeQzhqVkBFoh87C58AMAnAJ9C5+hxQ1AIfAbdiLW05qgzY9fkaQH0F96F4AJl6e0folkt5IViDACwAHMnFmNWKl86zsRpsatFRBABtj3AISge083NJDDBw7BEsEYALBcjwLQSMAyAiAUxk4QNO8EICDf0NLmjla5DyVOQAdYOsAoAQsPATdiQmDgVsDTp5fBCx7BQW0khKgfyZV+WrFsWJMbAcz2y3LJSo0l6TGRn/z+2cBOJ4QjH95ZSsAMnAQOAcggIAqBAJu6zvk0rqKejuxcFgX1SAlWYXAvhEMHNQRqI59JfvG3gwAjhn3G0AcAG+gohQJzxPIICraDvcrYIYAjgBnsMookpQK3jcAB4F8tWXQKwF7POMjwbuHPbt6K3/47V+VP/7ur8tPv/vr8nB7x2dGNd0lkkOnJ2yjsoc2Eof7TH7wzIzEuSphg+klJe1ZRRpurVSRdmDv5+l8EfMAW48Eq4aBGBG9r0wKvpfsZ1dlSobJWGA/jErXYAyBe8TKFGw26TyW+kggvAzgUMeJDT5fJA06n7BPvq7b0PHcqbe8kyFcoz7ZaPYEHSYNlBYJK1bQdj5stqvXbezhevj8JsgrPAVVmroqf8yzCE+ijsftQXJgOhIk6eOcG7f2qH51gDcc0K4glfigk7uR1IcN0yi4xS4TqLPwk+JQxMvQ+aiCv3so97d35fb6lvoByVOA5r7/8Ydy9fm7cv7pU9k/OqTOPzk7VYsqADjIeCY/OAM2ZSrFPMYwa0Ipgp4DAAcfsSVQBn4is3liC5EMG4zUQN5DP9JJlGChiYQmYwGJDtrMC7S7Y0yBHK7sNZV9A7EAngsBkgbIOkBfkPLX0ujwtZeVoELymV9op/KyKnePj+X69o4sHAA6393fE3gDhoLz8/NycX5BGwD6jgCqxMKBObGNCwAW5t4Vy/LDDfKJ9oDBkmCpVS2rA+fS0QP/KCVu7Jc5BmP95MD9mO/oFhBmFPA1+kKY7FflohzhmhtHzhhIo/f3PK71YO2w2pjyG+vY+gAAIABJREFUZB/ATDqhd4nn06AqyLDNS7Qh6ONVia9Dl9a88kwMoHh2H6rLQb0hwHK2vQa+5oALhE84qEwf6EueNSmBWF2kRuWe4wG4r+a5+dtey5ZA1xrw3AndKjtPzE/4ZwBHjREiOfv6xmT2w8Njub29Y0IbXwZwALhqGwnn9BJgAoBDA8CBdioAj+J7Za55eRUAKlrEZQCHq8q9R5doOfe6ImgDwIzPYGyDHRhsdGw3GaAcAzhoYwPAsbsnGxV6LIDqHMPqmUBQ7GUDOF4I4NhS2z9ORju7YbcCxIHnxlw0ZkgBaw1yqnOeGH0xl5AJ2VAB7iXoNlgd4kN6j1rJEDwGH432ntokkmmCQO0tgg4E4JhVcMqAgYNJ4mASoRAK8ApWwXzmelxsxwiQznJZfrm5K9/uHsoD7H3axdu0f3f3D6KFyusagENgFQB90IIKX6toIaei8IZKFcgI4mZ/R4AT+YGVjSkYlGL7DvUZyTZbMgM6lsx3wdYJYBbmXAwuatvTQGahi+iraxy4tdrJtMIXyyP2JGM2wd7i1jZ4hhwz722d2mos2zBJuTpPT9Ue5z7ByFGwQf1MFaGzMAOz3KqytUKNeB6nRAUGjKMEaLlWUESRi0MQAomEGvLY+Mfcm8p2TSrEcBwgfPMW4TCMA1fWhQWUm7ajNv2ln98+5pd169q5RUvcpkq0Q4k3KTTUIsQRKeJf23kTDI5mWLLNnmx/tKFD6xT43ABzHAOAfgAQx75AY8HCARtdLWajxQrnROtkv2kMdjD6/NWW0jUE02rzPXyGoe/R28pVx3uBMui2WzQv4X/1v/6L8pt/9E9GQNaJpWLDovKZfgWAo8+X+PexOLSBEJvELfti/bU9d/3wZZvIz4oIYpOfEbC5tmGK+70j/h+JqedzZSz2bZZBM+U5XmfdGi7UYCR8rgrWbDpGAMr1HE0eZ5PN9RYqKq5w/CdyFP9eARzvs20Ml6SdJd4TDcgyLD6ueiOtb+/fWy/l/bZJBMZkMsvi2PWz7tt0Dq3pxSSv792jH3++T79X+hxKPU5G9kEvR70eH/v76L5N+en8nFPXx+vNL2ltPfN+Gs6X80jrGsXAaz3eMOeXQRv0eyLOk9vA9fP3a2Ql33NKrsbmoJeZd9RS/fMwH6bntYprudnW9tFz3M/1Jj2X9frfGwDH1IHx3sQOFqd7s5PuFiIpIgEW7Ij3CmFagNeroYYBlab48rNs2kB5E6mn9zjzwJjiyfc2gKPZHi2Rl4MHWZHo89H/MFOxdpV0mwAc6yCTlkx/b93eU5gf2YxTh8VH7r1JUa7P97Db8ZjM9EqzUVeFIRz0uH7uXwfg0NX79fU9pxTeQNFnav40WH12XF76veD7DJ4/OQDDg2oavNEHovJ9hgpvGHyzP6WzKrle7k25wegejm3onOhqQyNz7MAeOxjfMzjxrDaA7Dhn3cO5/CCAY4CA7dbQ48j7vd/7/VinnrE3QOp61YS+1haf30ficYKBo5CB46VssYWKGDjY2xS9fJdK1KJCRUCOvoUKQBxooaJkHoI2BnAgieoqWo+DuhQJ3RQs2kMlSaL8ZVCDdPhqRWIAB4JU+Z/6fGo8SLCaLvZh/ljuHx/K9fVtub4GeAMgjvty/fBAAMd910JlCsChxJYrGEPuIgmoNYmKByaxxbSBAHgNbDMpr2oeG0+u0OfnjUCPvrsOIFCLbasCidXZW5FgdhKCcih90M4XzYz2h5luAugTSf+qD/j55CgPKttEdV3/xXurDmOAI1qlmG0j1pOtcLZQGSQWDgZ3onWKabEdXPZYmNyLwJeCtMG8gUAWQRtqoYLvqKzya2RNIIgDAbSgY61mWgAoEiCDU1dBHKoAcTAoVxRSx21nHTPUj0YhO8Ack159X64H6WGbAe0OsKzo2gL3jZK0lU6bud0I2MZEc3zBFrG7s0XABROboEIGgKZssa8tvlBFwwoafADnF4KmQX0v4MROtDtAK4gZARzlZcXPnB6dkF3h/ua6HO4JsHFydFxOj47VNiXYN0C9ioQ1grBYf7VXeomEeFSlgao42n4AOAGGkO2tV1XhIsAL++VlVavDMFfY6wA6gIED72H1PoAakdTnHmAlN5hwFJRnAP1lxco1ADiYOD865Gegn1hlWxk41N6JrUpWGguqin1QU9cHgENngNYPD6lKtxkrkwE2mB0clMPjEzIeqF0Fqg7fSGfN6t7XFemk9w72mdgHiAPU/tBh+BuSk9BRZM9AJWBQ0mNceB4m2QnkACvHqqCFCgF0z0sGwZ3cxvv0rKuoBBT1PCrQUQ2J5AT7s4N9AzTRBHAg8A9AmEBhfC8q//YFmGACDUF9ADQMwgsAB+RD7VTAxgEQB8a/JAgHXw9392QWwRyzIhMAjABwOCANwAnYPaAToHsWS1CWL6m3wbYAUNbOHgAo+2SwwJyhYnK+WJZ7ADgWz+Ue7VsA4CDjCeYdQKitAYAD8gI5IqMTQRIB4EhsCKaQtx2vdilRLb4l8AeY0ZlMe1uVHQA4ZjtlH1/RPsV04AiCAsABIAXAG7OD/bI122GrGrZQITjBQDIl1fSlZ1SwSq0uoOWh31gRNNumLGBOj3b3yt7WTrn+6Zfy5Y8/lT/+9q/K7ddrnnvYAxeXFwRuYP6Q1MYXzk6AWWz7iy0j5MsJwAiOS9srqMpTLQd6Qh81fa0g2YC6mxH9HDRS4h/JKrENtEpAJapXdZ8rORf1jrp5TYw7YUe63ArMjkR8KG+fAfaTvIcHAQkygoQtmQLe2TebstGb2adxOTEqW1jnjE+LMXuZth0DgxVtslY9P3bv3qbX8zhAGWCBOMPf84VzoMFgioH96WRxD96xnRAQnywXwkS0auScVZH9H0lqJ6oDZMnWYoARZj+a4A3YHSuyb9x9uy13ABTc3lIvYC99/uGH8uOf/aZcfP5cTq8uuc/Qmurw+Ii27e7+rNIf13uHjdmznFFGAjDlNTOAo85V2FejPmoGXjhpN1UsEuumtiet9QmBTNEnvvkeAZxOAA7tHTFAKjksxg8CpKGfBwwcEax/AxjWwXtZqZgTAl9hT8GWWr1St6Kd4Jdv1+VrfOH8hBY4v7gol5eXpFo/OjgUc08ASG3ZkL2IwMFdAu7wc27bk6l5x3wa7iXo2tpyowHTfQ98zmtimXVSeyw25PVk5f9bqW0JyOyT4yeY/7DRsi/rn8kY8hxAs2DY6f2tynyXioIcNxgW60hDVN+Pe6O183MiDH9nUj96LYz79UN2iwozSiZrtmd5306I/RnvYZ59wbwwJu/uJKDn10nlfxVU07VBybqi+Q4BpnYsI4DFtJ2CEcXzZFYX2dOqKKZfFEwcOPuUSEZsDOdkYncB5HL1SpsE7BN3d2IjgN1FAMfxcdndE1sX7KOyvUtwOBL/YNwAiANMDgBvzLHPAEiIxDqLGMB+F7LVYmsai2OX8IPh25wcHZXz4+NyeXZKECiAz2QxDPAG9DHsIrwGe/sUzCABxM5tbtgyBW1Z8P5oSYckP1qoYGcSvIaVxu8hj2wpungq92DXWSy4F8xy6TO8P7NybFMAgbBTtjCnBnAowO+4KNv2hT6n/0b9ZADHi1j/CPjaImuZQOBgpBIDR4sN6Fyw7wRgiphOFA/wXENGPDasG3TZL7cCcNw9zckuhMILrC1sYfyMecoMHBh7ZhuBfc4WOAEUEgCwteegPDM20to8EjMQdo9kPLWICtvexRpmejMb1dHxMf0D2ytmpBO7qUBDjfXL7btkw5B9EW13EuOnWrHslyMAG3Eexn7GHpjPHwnOgy0p1pthjNz7UwURDWxlWaD/EmufQ2A6/wVGpswSBB6FBjVBFIxyBBhGUQbOJ7IrKq5hAAda2WIfqDYm2uk45lGVWAA1AlDY7FUxbzRbqoHdfDnHWwL/UcFoCo0mAEcUmYye/e+8OBarsx6vum0UHdKYV3mN2hZPz8TCjdDxtJkjEWiwZN3HZIPVOSzWMwHolUt5iTase+WQ4PODcnIEf19AjgP4bVGIgcKCMOFqoYg8GRVjaO3HGZXzuVWf3WsTcRd6m9WmDxBNtCjM9mp/rQrarIDlmJ+Y037+MXf/dQA4LPeDczxAO31cuclRXP9XAjjyPbLIrNlBEoq1M7oXs/56U7+3Z0wtK2OPje37fE4P7PsPIpg+Eldfk/8oVGotCgXnxTw0v6SqgMFU2Bau4DDb15F07n268dj5BIBjjaksmAE/jmvRXv1AfmNtfY1KM/j5XeUzDuCwL5H1gc6uzq+fACmM7Z+xoYzJ95Qsjcl/LxObHvc92Z+6fl4LP9fYGLMNNGq3Tqzn1Fxtulfeg72O6cc71H3j4I31/bcZwNH7MH72nHufAkONrVFex/fkZGxu+8+M7Z2PyqSv9Z5uzNfLc5zBG26t0u/nKTn9MIBjbNHzRT+yiT48qA8q8Y8sDO+ZBpoXSp9v/VPtXBjEsUkp9ws+tnj58/21srGwdmjnoK+NlgreWG+hMnaY9feO87pDZ4/TtbTN1dgBsoIeCGKgB+1U9d+Haz4EcOCamw7iKWNkakNPCfmvNRDGxrQuNwPpn+wZ9tHnW5OVQdBnrJJE99cctrFMHVDvjSMjq9t1h+CNcaUzTfmjAfaBnPeBG/lgs/ys33sIZvImX7d5/nQGDg3fbtfIlTvjfexAn5LJrPS9t3JFUK2Gs2PbGT55bwwPwSYrWa94/T8C4Fgz9rvnHDuMLTNZjnGdIYADsxktVPB9pIVKBnCwXQJBHEocOsggBg4EkhfBwKFKbLNyIElJAEdU3Br52AM4kGxD5b/ZNwTgaOwbmYFjuP/HARwAb+DrBuCNxMBx8/BQbgYAjmcmvBGgBOtE7qto4IZ7MVf5GVTGqVZfoISg4w8QhxxogTfUz9stVFwhGoY+k/qhQ2KjmqEBFdQCcDTwyAC/FMwgYgcJfJErWaKmhfumVos6ArAO4LDcKBiae6i0xJPOcCX6wKCCYA2YIcC8AUAOARwEbuA1fFf1htpsBFVZOGkeMI1FJkEAa1BQh0wb/IqWKQZxILFP9g0lIZSEied2Ii3mSnOaWDXkHwZoRgCOVm/uWH5U3iR2joxUNniDY09Odw0IxVg0S432TcGo1jaFveLJtMKyrCjODwBHlQXMMxKGYtnAnCKxj2CoGGt2WN13tLdP4AX2ENhkyJqzfBYQ4O1V1VHbu0yQQb4JqIG7/FaYjAZYo5C2fs4ADvp0HxPEcVQ+X12Wy4sL/oyqnYN9UCWTqLkCOJz4YgiCSQ8wOAh0oCqeV4I+ANACoAtsPagINHUyAo8IZIJWGeAS6mAEzFlxuKqJaFJlv4rCGXOA5TvcF4ADIAlQ6CPATRaISFZDb7FSGe1K2A8YgV9R/trGVPJAyRzSdAMUAflFGwwEpdHbG/rvdVUOj47L8clpObu6YPIQGhSgItwXMgl5hJ4F6wYCZPv7B+qRHu0T2OoJTBYEl4A2WxVOoKvFXCEwi2fD7wZsvAaAg8k/VBYyGa1KUFfUsS0Hg9xon4JKdIHfmMAnA8cuQQUCbwDIUThfeAZUN6rljhQIWtNQf8/nBG2s0MLlSS1r2Jpm8VRWC8wp6MkfyiMqWwPAgfGox7wCyPgZCQ/KRDwzQBVQV6isZ4IBwA4EYaBP0AccNOMA7Wxt8e+PTwsCOB4WL+WB7BuvZUEARykvgWPDMwHch3kQ7Tb0ULBvBLOIAYM4P/Szq5QhD1Flxr2iL7JyYExlVXa338r+7o76uM/2WEk7AHCgcvb0hOwskMWCZAp1N0Ac0d83qkm5VjHWmvxinMggDiUFcHMAICAnBzszAjgeUUl8fVtufvlS7q9vy/zhgaoIYB3oS8ghgExkJ4D8kZpbVZ62TWkzRHIC8/aK+9imCaplmVrDkGa1NSK5zGpVJ5eDulnB/QBu8G/5PcEwk9qn2N4CK0CC+cYpGDoyWoHJP2xV8RidbagYbgw7gH2JqVC2kMHADVTMe0aCMBfGOGQ7sBlb/Dx8N50v2jgZSNlAxkreyD7ehjAFc0P6WD3462zHfWwr0d4O2ahjHVTxtHOs+Rzt7JGea5WdZj6o761nnbuxhG3ge3h+UtKn2XGZfjQOLn/rWDBquTJz18FAE7bBC0DCZPZZlKf7R7ZOAUsTAMFg1jg8OSmff/yxfPebH8vJxUU5Oj8tuwCpQYdRZ+xRX+OZCPSJe0s+4uCvINlIfiSwJxYh17tKhmt+Z9118H5JYCMVoUSQNIM5KngpktRIzAFcYHaTynzm/RKJaINEMmW0wVArMDCFnl6qXZiYcdwMKWjs89pxbtRujiCOFQBwK+rXm7sHAjh++fKFLScWy2U5xTl3jtZp5wXgTYPeZNnon+W6subtSKdyHsSbUAH3Znnw31zRCvuEgXxXC1c/S/dgHCOAuEwcBdCwxUE8lnxvFbzA3tF4VEEv1iCd9xlkL93Y2NqEzGqAr/rA3GqZ6aZLvFRdYOYai06z3/WWxAzXtSdx9bfmONmocW2x19iXz5oq/E0pNenTRCM/BeLAldhmDDZA92xWTrYNBvoy9AP8NCbd814g4K6lSaudnSqZNccC5hmYJJBeJM6pZFoBh1n2cFUmgpHExru3t+ivsLWc2ZpgG4Ct63FOAAe+aBe+vdGGBbh2G+NmWzkAOHDKF+4HADgeARpFK06AVAPAwXZ+BD6t1P4O7HEALoR+ob3ANh96nsXTnPscbYgA4DhDmyeCNdB2MNr4RYU7gLqY46vzUwKmCD6lnLfWQDjbn9CWhZxghQwcAg1LB8Peo6vHuZCuARgLYIC7uzuCWZTk3+N3zIXnpBWWtRiS25ji/dSjBEFo3jnPb2iL2Fop0eYMFhDsLzBwPM0f1ZIPwF6CLrbLEYB3AWrG/BD4G2wqAoGopZpaE0r+AQ7DXJPlJ9oZqQ2d7CtwsXy9fyjXODseHrlu8A8L5nFvjxoLRyCYnPBlvWIALeSeAGvPKQCmbrsRveHIREWcagNwMIoSQBbtScUAvRfwzAJZwP+RDyTGDK0D9Cb8GXzB1kV7F8VLML85Eaj4X2ipAH63v+c4HVur7O6S3YNrBzs02FawJnOA2Xn+mAWyJU3t/7jtinU82VWCCcbfZWz5/LfNLMYf2tfVXlDcQ7AvgeUBLhRjlEFXYZ8E85WeVkwzuk1uaJIAHL16jRnyyy1WZL++JfsjYpJ0JU8gXeHvAMBhmcvfPc427BakdQs3rfkwfsv1ri1jxA6r16RzeWaGbrS/KP0IJhwV10AHwIcBcAMgjrMo0IAfDl3G1o3Ys8EUBN3ls18tcd1Kpc523Vct95DAhgZpU4PJ3jLol75FKjrzM9dYc6wH1oXFGVGcUs9Rn91xtvZoiP/mn/+L8mf/6D+u013PqnfAG3l9dDY2K3Eqjt/HZAdrnH6puZsYs8/n/ro5Z5L3eY7v6qhv522zjQT6bn/XAPIYp8bXP/tH3rfpPYNcVcqrye5qdrrXXAnUFq+rW71rodJYJ8L+TUDSsT2ncYwAOAg+7gpR65QOrae8JmPPnNdwU76nPlNdu/UC1f76up7jve271zzbtTzXkz3drzt+HxtrXqupNc2y2MvX2O9VS6QcRi8T+V693I/J7dg69GPvfx+bg017YtNaNn97OEv+zNgz9HMzdf2q+xw3j1hC063tLOvuHmvaZNYi4/PB4+plxUUiZuB4b43zGPP6vqezPrpnptbyPV00tcZT9206J+//YdvJ9/bE3zqA4z0lk5Xb1IR8RPls2qyjE5ZebNdPdKRrlfANWZ+fadPi9odoPuzGDsF+LqYOGweEjM7JG7j/eaick1FfgwUywPuvXploM40DOAYH1ASAowaJB8jAlkwfm9P3FOmfKi/v3Stfd0r2xpRj+1wzYvM8vifHY/Lh1xSkjiooJho3G0AOlL93kPRzWGU2UPDDfdUCsr2y6Y2OKUXjHHC/tnrOIfXY2HyMyaqD0/3fEhA+7/ba2HbToTi2b/TacG3zgTH280dkaWwuehaOwVyEQTS2P5rRrL3aH37eq5yrCFKNHRyDPd0B6DYZI/2hNQxQAsBxWK5++KE5TR8CcCgBSgAHQRzrAA5UAiLhJwaOeWPgALAjAhJug+WgyDqAIyqmIwg0YOCI1xjUMSV8LEDPwIFgEL7MwGEAx7dooYLgzi0qsu4fy2K+KKunZwYy2EY+WodUhyDc1Sp1Dtp3AA61h+gAHOF86JxwsFbOuSty6WTSk3XX606LMYknsIcAHE7kDDWHe7nbB5BrryBTrdhICYWI7DZEtp3neL5RAIeUUQWBMRiHICSBGQBrqBcuwBtMfhrY4R65UakrUIscJcp5UCMLxIEexKuCsKzBG0iKM9mA726jEuAN/Z4BHBHuDqAMXZsIkMrRV3BNzqL0yaSuNA28HfwRJ3igA3Q1sXA4ExkLjHswFOKAdASzahsVUrckBo4an0IFjMBBSiYjqKKzCNVOSCQfA2yxt0+K8xkq/dF2gwwKYmzAe5mQRt/0KNpWbnir7O+oDQTaqJDad7UiEITXjIDOd5+uyuX5eTnYR9UcABa77GGL9UJiGcGUCuCIPcRk3Msz2SPKGxgiNN69vRn1w9PjvFZDQg4QSELFGCmFZ3s1sIwANWjeyWCxp1YctWIPz7W1TQAH2DsI8NrdKUtUI7+oTzT6KaBnNAAtr0sF7ym30cYCSS+B0YLJAgHjuAcDoGhDgXkDqwjBRaWcnJ7pCwnEvb2yRNI8guRstYS2NEeH5fBIVeHo0Y1/qkp8pj6ErmQQCu1cYt+w9wOS9YtnBrzJwEHADRhLAH4AaAWJv3DImUwQpTiD96yAnrGiFMwOBn6h5cs2gB0Iyu3NCCwwgAPzCuYSfA7PSxuHiYenspyrRcoLARxg3TCIA+C8J4I3ngHgeHgoj/cPqvB8euIcez1NXc+WOpjjoISe7SB5UMojZAH6GoAcbFUwo4BSev+AewnP9vg0Lw8AbzwtygPuhypKJAdi778gKOhkLQBMSAYGdTwATg7ya55b0MYtU8ymUBk42EIlQGhmFQIACQAOMnCgfQqSxrF3Dg8JIDo5PS7HAHAAuLK/L/AFgkFMMGBMOB8EBqpJihQsCsUUOW4kaOK/AOuQ1QgJFIB/5ouyRJLi9r7cXl8zyY25RYXl9e0N53AfQdnTk3J8csLxoeqV6xGMTmwThGQTxglmFgd5IF8JxNH7kPw9xlQroIIuO7p/BfVmtHBw259qY7aAku2TyrJY05VKhNQ2YtWYjOrQSA5Czdq3qWGvGiRuQe0a3I7r1GdKCULlIhugOVdyyh7zaRUh58p+GJZpBYckUHQEH804hUSK2lgFODLFBHt/NduzQ79S51Zvf9YA/4g/iSVjdXqct1HrlhLRcWiN+DW9r+z7CpPUEj/ZB6ljz9VskeS0v4CKXSY/I3n99PhUFg/zMr9/KI939+XhBgnHBROGR2dn5fK7z+Xqxx/Kpx9/LAenx2UfFfQAbSAhZuDvbI/7BzZEY+BQwt9nr2ePK+AEnUECZp+p/nbqzZYS4UZCMYw6AuCwnVTnLs5st1aALS0mHAEM1IIlfIZoNVQ/GyCOapMiCRN7CgAOgjj4HWwEDtab/hbJspDHsDXdbg7gDVZAvyIR/FIe5gu2G/zp51/K9fUNE76Hh2IWurq8KudnZ7JBDEoOvyRXgEvfZ/YITKxtLgFQqX8iEeh0pJPDXJs411zlbdlnu0VW8AdjUQhZTjyb2cg2XWMIErgq+3VjbVSaXogdloHGcb+Bn2uArvdcUxQ1aD7cqW3XEvYR+9/+YAN1RRJRCJJQMIZkwAasg5EN3ZB5AeBpyRxi9dwNogKOB4qH1zCbwVgMS6qvjaX3Mz3vg3hJzLfchmxnC0zTYjitXZaYmZpPxM9WRguBYw2Kpk8AO08GfmXvIXiCdimAvs8ECgO8YbAwxgqQMtp40Lfi14yJflwf9hwAG7A37uZP5REAUgA4AlCO4QFsCDYP+Em7OwD5KtBrZjcDOABeAICR7QfRYg2t1fD5xRNlebbr1lKFtjL+9ulSYCm2QmQStgE4AN6Yoy0L9HllfQNASvuKbfoAziJYVvaW2TBub9GK6okJfX9hft0OxfvI8oTnMVuHARxgKDALg/eSzwCDddnCg63f3oIN81Gt/sA2F20UUfUPEA0+AzsY80S2CQBCAtiHZ8EzAZiDOSdAbAbwA8AYAbIO2xkAZazl9cMjizOu7x+4fvAdwDiHNiqvYA8pW7T10brPzyn7QUAQnBuQmWe0il09V5AVWTgIAKsUUtWHFZjoVdj8ALYbwEHwVDwzgTPwc9CucG+Pvo51EmQJbW7whfvTLmLyHcA2g9JcNiF5EMBYcmd5c8sU+bWFPhW+ACQny95sRqAIdDsZAAPQBLm3XpXb9Eq58N/rOR92dosrYW+3ViVg4gD3hhP7+JmRDfiwwUQqDh3btmKJagnYYIvlNaOhCp6PbJYVWiH9EbGIamsMLKLuF7cFTIwNXTqWH8h1WZXpadN1J/72Xtx3KuZQC9TMGqooTr3LoIVKBDdazNhgw769lWxpArsijh3paxWGRBEI/H2w/5yQbetA7ZsCvIHvjO9YvqOFbgV0BhAvP1fLk5gxNwMi5Ycb5tkno/O0eh3yd/uRul+rNlecRUdCf+7+t//b/1v+/B+vAzhkDzaQ6dRy13tVZtshy4I/15+Nvf+Ur1/nK+yGKQCHz1B/9zX7GLNeX8+j+fV+jPm6m59bf80x+49ui/z8WT76nwWyFoij2lipAC7fr7YuTIW1LfGsuHt+tvH9uA7ggH+mNioRmzSId0SgNq1rP1fvzVu71nh+Y0xm9NoQvJHzD4Ofw8cwILmXpzzeKd01tt5TvuGYnI3KvePiIVtj8zS1n/rXp64/9my/5pp5TP34BqDvboKafds0UZYZ/zx1/XVd2gpBsg8yvi+bTsx/d5eLPtZgPVLjOZXRZh341ctDQQptAAAgAElEQVTB9FhUMJN11qY183XH5mPMJ3lP//xJeniErKEyBCX9N7lmNzff3j6i8Kc3dJuwjyjnsUkbW6D3Jkv3+si79B4dVMF9GL/TeOkSyRIoVUu0QMkgQzJJVTS2gPkaw+utj339gMnUTkYMNkd0TJCnNnHb+EMARz+K5hA3AEfebL2suIVKNnZ6A6gJX5gLriqz55x6YPcy9N6hNa5Mhk81dqBPSc6mg4/G2ojQ9SwNH7nflFy0+W8Utu3Qagpq3VxsVd9jB8jGg4oGWAsmj0jmAPCT19f3GlWqsT+Hjov2Yf/82TDMf/vwoVIRLN3oayC+7ZtNMrN+4IWB2pnn6wfr+lO+Z0Tlg2YTgKOhWdcP5t6A6nXMmE7Ja0XDMfZfb0hN6fz+MM7v83g8x0gurQM44B6bgWOJSH9toYISxBUqy1HdF60J/kYADlc3jLRQEaOAerm68qdvofLrABzzcv/wwL7eN9e35dsD2qfcszqHAA60UHlcEsBBBg72UUblf6riigQ819GUlQwqBpU0+3dHhQ2TwgriVeYNsSQ3J9PBbCfuGBBRdqgFKHSYvm7hS0EhMXC0+ps4PQeOSo1nRKUx5IcAjr4yuL1xAO4IVFqwH7SK3cEO7gEcZOHYquwb/lkV7JgPAAcE7HDLFSfcyCYR/5x4eHkFi4FYONwyhQAOJtCDL8Y/RxCTxAUEvKl6nfqsBsZbkqaB6nzmtrNX+8OzOthBbp4ji6U7bwYOjGFR1TyxDpJD2gAcMb5YU67rAMCBqiMz9yjZaXYXJqERdGHwV5S1h3v7BGHsIVmNc4MADlQzi6UCQACF1UQvuwWiibfCYOLl2TkZOMC+gWviGqiOQ0XOp4uLcnV+TqppsHEw6EtaZ3B3IBniSlaAEATisW5cPQdNPNu4oNLrmVVnAIDMHx6ZpEO1GUAeqIJEsBaMDejBC0AG5AEBXfS2BgvHHpL6ezMxsyDgu1hwz+5t7zBAeXR4VLaQiEZfcCSzXtCaREE+9oBFouwlqn4CPIc5RVAf70crD7YicU9rMBpgLMdHnDmsM9v1bJVydn5RTs7OyuHxsQAjADw8P/PrFUK0vV2Ojo8I4OC4d3dr5S+eFwwcCGi/Yo5WQSuNoAWS4KtXtScBNXgk9/AMAnCAsSPYOSK7RdaKCPRiDtkGhUn6XY4X81WQ8IKsgGnjcJ9ADrBxkO0Ca8KWOKKmJuMH5h0V2MG+QeYSAzjYRmWh9lgLAFGWZIBApfwDABzLJdUZZAWMKg4Kq6WO+nmrInqHwXAkVtj2arnk2pE9BHN2sM/EI5ImD2jPMsfXojwsX8rjy1tZvpXyTD1AtvDoc4KqXTxHADgCiCEAh+TTlMIEbfDvCtaw+jgYbhgYd/snANRKKbOdtzLb2QoAx245AIAjQBygqwaACOCN45PjsndwyMQyQSU8HDQes4Nsc4xDZD/1jyvLA4RNHfgKonSB8Zj0B6AnWgftIPH68Fi+/vKl3Hz7Vm5ubstPP/9U/vCHP/C+WNuLiwt+sQ0CZBaBfMvITIAnADj4FYnerdVbAXWyVKk06iBYzgh/2Ixm1wh5dEKbgHPqBwGOqCsINopWKpHcy/oTOrIBLQJpZjsvgVirTW46fb+1mnyJESM+5/NbZ2HT77a3cpsWAqYioa73RjK1gv6S7UqHX9fTFNh2aNWQsu9C9qI6m60zRoJW/fkyBGb3BQDtOfh80WIjX7eCWzC2YOBQXasZBPy9+dRjfrOTe/qb56MBOHoAOecjgKrUKxX8Ekwk2HO085BwjJZaN3fl7vq23F3f8HzAGcbbbe+Ui+8+l+//4s/L1Q/fl8vvP5dd6rKD2mZJONfWAoJaMQAL3FcBHmksZ8FOkABdfIawbzyX+h7nvgEcI1TXksnWrmQdICshraABMkRFFXvXz1uMNa1gxfRiNbhGAIf2kVtrIRnHM4WfCwYOsxoYmB9y6uQvktBIguN3to54XpWb2zsCOH755Uv58uUrdcXBwVH5dHVVzs/PyKJl3Vh1KdmOpE/V9kMyIvsTOh1rrcpzMk1F9TyZFmJ/iX0jokLU6WJhoKya7RTXfHtThX/a15hTy3wP4HAVuajxI4HV6Z6NMQ2e5+u+pHeeE2FOGgXGmnaoqOWRftd/Ni8doq8tSezv1WpkjrRV01Y9nOINVMr9HhabxWCPEsQdX3HmVbCMlyoBLLIvuv5zY13p/XK/d0x3ZB0vPTmcTwKS05rUuCDs4wD6uNUCyRgM2CCTjOQEz8RzBvZTtPVDIhxMZ0hWI0GOhLSYwfYJ4AAAUyDXbTFwAMCxtUV2DQA27ubzcvswLw9owQJbtdqA29wvYvRYqUVbJNol52oTCADJ09Mjbaqri4tyfnpSjnDPNzFTAJCE94aaEoBja6t8vroo5ycB4AimGfsnsJXmAM8GoJ1t5wgSUHsRJOjZ9ge2WbA60G99ey03Nze0dw0ewDzg3xiAA6/TLoprEpQRDCtkUwsgLvZe9ecCREf7gi063ghURusOsraxXaDYcJAsrgCO1Qtb8GEcALbBPsKziJ1iRrAFzmcCjPZmtKkhFwLvqIqfjG2z3XL3+EQAB4o17h7VRgUAju1dADgEBOD4qTNEe1jZMWa7lCcyz8FOXy0D9OfiC4BSEAeM0DULcMQSJyshdnbIs4oFtgguBHBd875HHwe+F36HbAJgxLUiYEJtRWwz4OxyUYABbTY26NlXP3cYT/M5YHAyWar4tV/1J4tcHuSH4au19QNTWwOF4Nyp+zueUzFDm4jWgvC3ApxlG4N63SAWAfvQmpTtSeEuoi1snFMENZK5BucC7F21T3GkJTNw9K76IKHSzKIwYW0LxDirvtUbay6iy2HkpFG65Ls/9p/r43hTyR9fmJaJHj2gApsAHMO8C+MMNawfEatkwza7pIGwcQ5BH8Lnv7w4L2dgEjw6om4iWJOFOmjXqoIdsXKAxVN/ExunJq+Pb9IXc2s0gjMNMnltzJOxe8YmljbEGuu5QGRkyax+gbWoRMcmfj6n/rv/4/9bA3Bo2C1pHlZhFoyQEU2qnlSAJdscedz9ubjRtugSgj4Vp+LUfZw3x5arT2T2tZGCTI1zmKTrx5ufZUpOPxJHn5qTPGd5n/CaFbwxZMCo5Hm5kNH+TgLl9gCOfu6H+3BYNE0ZCzuTII7MDkI9N4IIqrownrbLf763z+t+Tw5pn7ua2hPD14f5m5y7qT9/AMDRr41//6g89mPdJPu9nth0rzEZzbI/pZDX5CvttzE71bogr8tH9sDY/OTXpvaYXx+7Rz8/fhaD4gbyOQqsGgI42hw1/yDrjGZ/5/iF2RxT3Lthzusl61iSrTo4yyqLYfgvkZ/o53t8HiJ+HweiwgiZ/VBaeUS1rYG4fo085vnVuHLxfJwEEdPIhT0bGTg8KVMbakxoNino/gD6yHWnNosWo45w09vk3Kd5z8I1BuDIzp2ELlD6axjLdYTgRw69qYX1fPTBqeHiJuNqQAnVJ4ea04r7tQ06fF9/8GVFlVk4hg5vyG/0Znbf0N7wyYjifq0Healx6oRRsEQe70cP9jzf733mvb+PHhq1PEUC+Z4RlRX2uqx1TAqJVSEHd8eeadMBsj7/QzCAKgFdcZOfYahIHBgeoFZTUHKgFONBe0NxzBAcm4eh3GYw0zrtGG81YvPYAM4VOL0eGlMedR9HcNCgk/d0Yv77R2QpH2quaujBLE50Z9nKemYM/NLvk/UDYpqJ59eMe2w/+JlwHTBwXH7/fQ2yRup7BMCBxK/aL7wCwMEv0aCChSO3UEHggQGIxTIYOKKFCpN8mYFDlRdeb+WsG4X9JIAjaG6ZDEwMHJ4XyioTo8+s5F4sxMBx//hY7lGNc31DEMc1GTgeyi0Dc2DgeAgGDgTTdSbhu3vOugqmokgDuBFapRZ0YhzI0xGwwEB2BCoif0ffRP9Xi6xNX285kNNp60h7nwAOyDuTgNF+hck0s3WEu1nBXg1BECkWIcmDft7VxTXy0hSfdGRi6OBZw77K6V/N3bgPutYPIUgmTyIkZgYOtlWJoLES/KqgZHW8HfN4ZrdQeXldVgCHW6SwyQ+CtWDliIQtfw8Ah1uoqDiquu4tgeNqlhrs6tfDxm5LTsWJKltleDgmOyf1CjadaW8HKbu+BuBgYCpAGypFEWW0ZInEswpEgJqXyQABYEy7PNvZbkwACAaCWhiXwfn0jDYcz6x4A4ADQUcAO9hbmP2FBbg52j8sn6+ueB20yJhtbTExTTrVw4Py3dUVA88IOAJ4gdYRCFZjTcW+oYAbZAcAEaxpraRH1VzoDyaqVs9M4iBwaQAHK8AQAEZVXQQ4cS8wfeD6CGYCFAFdA6YLJKRZTcgWKs9cl70dgEL22dPc7ScWzwCGoJpRpw0Sa05+0xTH/7GTwysD2mLsQNJMe83rsHeAXtLHFAW3V4H+Obu4KMdnpwwaY0EWoGRGWylQEvPzOwRvgIWDjBio7Avq9pcX6UMm2xBEDjYNEsYguoX3LcUY4r8hw2YGDjOe+Axi4hnPCcABAAUH+6IE30KSASw2K4I1UIG4d3RQZqisQguc3V2OHYwcCCT7mQEOQLsWUH8TwAGGIrCFVAAHWDkA4EAbleeyQCucu3uycDhJAllFwPrgIAAcSIoQwIHKQjmQCOxhTvk5XO/5OUAHAeDY32eSBHMKAMf9HCwcqIR9IQOHAByEHQaAQ3pFFYuq0KZOqgwcAnBINxu0kd8T7VP4HgE61AIKlWel7O3gKwAcewnAgfZFR2DgOCpHJ8cE9aCFCuYYsgR54P6Ps2sH4A0wokRSv9knkMuoBg49AN2/egPtuBJwZmxBiyS2PgJIZ7Es11+vy/XXr+Xbl6/lD3/8Q/n973/POUOihy0QwF5weUkgB6roATJBex/KAfbUrlg43HhBAI5Ga0QJM6sz5VSsMGaSMBiBZ8j/T9ub8Di3JFdiWcUiWVxq+ba3dLckeMEskgH/GVu2DP+I8Ywxhu0Zjw3/SBswZuSx1Oru976lNu5klXFOxMmMm8zLqteSXoNd9bHIe/NmRkZERpw4EfxjJhHUd5sgfEtMq82D/JLsD7heyeAPZzyyv9cHRks8sxJ3b0w0hWHB9CgC/lblHkP0dhgXQ5XZ5cLUwb0WABwlyazAQQFmGyhA8QOvLgT00IOL5j/IEpeAodk6B+XIJvo4FCKmb+mBGZOV0kpAyfFsmT1AoupKBWkV7MkJW3VEC20U87wW6pSOze+cP/3sbaCe0mNdVOPZx5EfA1vmAKnSysxbqXn7ICT64CMi0Xr/9Vt6+HJHRpnNas2WX6PRJVs8ffjxh/TDn/1puv30IV19eMeWKudewQ1dgnWzZIIxbSgJYusjBo4QvnZ/K9pc85WciU3tNbzlmPyjvF+zr1b8owjgiAmm/F2Be9jay1t8Qda8nYexD3jrocCG2ARweCWtAauN0Qn69QC2qQz+0H5TgsLOkfKbrI2K0fSrncrjYpG+fL1LP//8Of3088/GTAcAzc1tur6+SpcTo+Snv0GdBt/PABzEOlBuHXTqOphtA4YX9B9YmR+ATjrj5rOygBbaoe4PcW244VGhH4G/tl+jDmFLBf8Pc0t94hvKsBDu69oBriygBwarOHyVENPB1ve1X5gjyAcFA19by8AA4MjPZvErElp4EoB+nwKRBCM7GCgcPigbPloDivhpOusH93cEfaFuKcAa2sTMfKcUlPZEvnKeS+ndfFblX7p02524x1F6yOZaNj/q+xx0lX9dAU8M0G6APrZbgP2Ab+RzBt2LERt4QQAO+EnP5s8BDLA7pPVqk8A8sVqvaD/B3gCw5djlkT4DQBwAksFPOzvzlkJrsm8ADLAAAwcAHGDgcH8Lv8PGws8Em5iAqgCEwnfgngZT5XZDawMw9DXsLvyu5z33K8Q4AjhgK+FDv0cSFUBQ7DG3iYYLPk/rjbM0oH0S5sRBxYNzY12jj4z7OoAD/i10HOaRDBybNVsUEkxweck9q9Y11sqiJGLxPbAkEShOHxHsUQaaoS8SkqhsNwiAhQMTrI3KGZnaAOCAvwhAOeQHCV9j4HBwsxjfyAixo74pAI4L+rEYV2bgGI0oiZh7pVMB+sV3Fptteliu0pf7exZpoBUOUsUA6OAn/UWAfAhm5MGrMKewpYwxT2x3di4oLE5mg3XeOQO4gKwQpSpWskoAHc4c3i7mcgRwOs4oxsYHXSibjjUBiENzad1i3FfwpKIIX424y+yTKdHSEo3nQ9ha2jqM00GA7MGS0sXQ22X4OLAHACICa94CLYZWq7zv2abG26Vw/wo5QmdBOkgAVYGsGBxxtkIxLRjDs5juPEcLPHk6B4gDatpoTx2wZm1bWazJ0JMDegW6zT6dfU0gko5/mJk2TFHKvvDjIeFSUvD2uWivM0A1+I7F7hdz0fkt+KedJJMPTmAMxYA6pTj5uyFe7X6lnWGzk+kA02jP5HcWPShNzhatNaBPwV8xfjkQFOfoyXicbm6u0vV8nq6gq8AUg+IKxWscuIG5h/YF4J3gwDx/pX245JA/vf2QrUcpsrGwhyn0aHM7c+U+sPmYBrbC9dS60R7H58efTVGcaJvw3n/1L/6X9Jt/8s+PE3vZCh9Z/iAcGbJhct4AcHTu53a7a/P8cgGI0MkRNBOxRcpijDnGqY9/17qX6vk4tlMgjlq6O/mDatx5T0Rghb/Zmot47ZL/8hXMSVKxcCgWJl1YzZ3rQOUpInijjr+3nqHMewUQgg51gHDxSbsADp4t3RcqfmX0B9vr3NIcR/NU5a761sOeqeiLzjmtcwbXmcLyptxrQTZtTxa5b69Lm3kl3rMeZ1fejp883qf1+6m5ivetn8XUbZSp7r9jziA+e+s6p+S1T/ZbuZq+vaD3++RTzyI5jOf5+Lf4zGXMbQBHZODo6g2ANZTr7II4dM0MQlcc3VWvjc9Yt/IRhpPrEurxAnMjXN8HOezMczhXe8qkCVRX3ELmrNy4FPWfkvOWfNVymM89lX7r6OzAIMPYzWsMHKeUZhSElkC2NlWfgm4Jb+uh43s1sv7U521OGgbTK3xqJdxOigpNFMS2x5hEQyqlX7/XpywjEKK7cbrsG/WGqxe6O6cm/Tm554qnZaSLwioVJHHzRUUk8IYOtQpW5yqWSrnlzZmVuLLuZWscf6ZfIb8mI3GsbcXTvUJLIfbdo8h3oZB7zZDEZztlBHNy041jfI6+fdVa/9Z+ayl4S8wEh7566KJsilMbFY7W/8iYFbxap4pJY3ht39VKrhiVY0aacmiqVbQfu3scwtPrW9DSHblv7Ptah71FluK++mMBHC05ao2lXq+W/nhtj7zmjEUdh/sRwPHpOwdSYIXs8JxeUO1oVYEIMJ0/G4U/XlZFa+ANvNCHl31i0XrA2w8QwIHe5Wyh8jYAh4dPLNkG6nwycFjvVr3gTLO/sifABOAodJ/OTMRxRADHJi2WC4I4vn27I4jj28IAHI8I6i0W6f7xKW2XSFBaIjVXW+aArwW4s5Xyc6LJdalGw/nUkusKVpRWKgpaqG1IjglkQEdxehAMymBSD8zxCOZMDbKYduZ1rLZACxG8EAbMw3N0pFzPR1CCnYUKgIMBccPu2F3y9/3wrYIWK6IxEI7XGuITYHSw/s1qqaLAcQEp8Xthz5JxAt1xycDB0AMBGwbcMClFIM/aqVjSlq1T+Dk5ioU+0/ZbqGTJ4Epn/QpnfrONcvx88twPUbKq+CqxChH22BP/vsHNP1XAJSYRWSfoyUTLdADAQZBGZortVgWYiJRKVlVcEahxdkaaUwRCwQSAfZMA1mACfk8AB4EAHqABgAMhVQA4LtJ5ml1O09V0mm6urlh9g2sCwDFEdZz3w313dZ1ur65INQ0AB6vxuDetwhCMENI/DDQ9vxA4BXACqr0xRgS0AUxAdRWreC4GZA1ACxUG2QEuGQ1ZSU0Qh4NRGJxHP2rSQAOEYH2uISdMNCNhh/GiTY+Pi9oMlXkHVPIZKwilgL2eS9sRJIIKI4QFojNww1tdqJ84GC2Y3NrtCcZAJdv85obMHPiOySXk1dcRyURQdKMdzOVlDuxD92JfGYDD+l1jbTBnoLvGmhnjxsH3EsA4RievuUbfdCXxKZe6rwd9AXKZghWEVNA2T4gzgxECoAIk60E1fY62BfgdazmyV/aJIT8A6SFhsfE2KmjPgQD8BoA8ADfAwmHPsN3s0sPdfXp6XNg8MkAPHT5Io4uRJ/bO7bNgOvJkvAAcj0+PRhuN/u/Q/ZAztnoZWZ95VMMSvLGyfvS7fVofUtqgDz10ANfcg94MeBsDRwvAYZTTlnBkdSnAdmJLwvtWj+n9oQsrx/AIwIHWKaikRHX6JcEbaFFyicTQdEIWFCQUMMeQW+gqY+AA44C9BDJRAoKV6/nE6noX1YnSY6paD6wsaKlCxpbtLq3BUoJ2Kg/3rLT967/+f9N//P/+I9UWkkBg0QF449N336UPHz4Q0IGxAsRB8MaFJ7lJRe8sGc56SPAGVZYxFAA8QvAW2qw4UwfrLLHPkTAh6EzJO0u+Aahl+9J6V1PeSug1P7raSIhtwDNKxlCUmcns7CSAMAL+YM5iflTBcA8I6nPUA/yK6+CQACi21JP3AchYigVUOe7hYa+u9xyQ+I3ECe1JarWxsOAIfTFnU7EgoK2u2JXkS/O5BJLJydhiG3IiQjbHwd4w2ALIZl+SdOae2IGhyQkZM/D0ifFSkEXjzKBHOwfSzhJ4UFgmaDc9aVSzAaiazdoT+P1zCzWvcIPMPKe0fHpKTw+PBCDdf71Lq8clk5Cz6ZysMbcf3hPA8enXv06z9zdpcnudzkauw9iSyOxaZolxgc3nD0/8mO9Vgnuwv7UPThGCXwHZz61KHLCkRBb1jddhRp/NEwG8h/tI2T93MKNATLDTxrThAA4CCAuAA36FzjdK2HXOJt5ChXZ+Z7qYlPesYncKfk+MSfb1fQP22X4h+wYr0i2piZY1i8Uyffn6jSwcD57gM5DaLN2AkWs+Z0KSVfmZbc7ZS5gmdUY66HP365EEyjpZAFX5sZK1GmwlULOqn7yVTH32xnPleEfV8sSe2fVFZp3x4KL2ue8jJd7McyxVjQTEiAXJXXS52NkX7+gM7XOTEeklsp+JxS+Py7QAxx/aioixKMuZDpBBtjRegaJjoJd70+cCdi9nKD2AqkQsU1GdlkullZZaqsY4XR1PyMMSKMxB6qyWz9WxYo/1JEJIfvHeTmlgrRa0Vl6ETxwhfH4HcOBo4mcj4gXNo3AGDgPzgU0APhbaOcBvu7u7I4gAe5r+G9qTCKBJn2hAlgZILlo3wucA6wYAHAADrHCudIY1sMHBnpOlAwCOw4H7gH4x7Lrra4A3CNB9QevAAYHQV7MpfeyXw44MZljKiwsHkXpSCD7y1WyS5pMJE6qQCexnrCfuA7a45XqdQcMEfnOfjaw1EYCeAMs6gAM6gW27UmJ7NQBZMEaAHeC7iAWR9tnbaWDdJFMEABF4PXLglLPsOYBC38EqEOQN3wegZchfAsPdmvMEIAuY3MzegaENbehwnhgagBK+HloLAvDiwAUxcdKn87gAxgL/Sefk7D8RkHzO9jdonfJ7sJKBEQ46nAwcYO9DexwDFMGnd7ypjenc2sVgTaCHAd7YbNdmoQPolz4uw4t21nT+u+xX8PsBwIH1Res6viYTM7UArID1Aq0JO/MuQJfpA/M07AnzuZLKxA7ksHf8qzPsmMtj9i230nLQF4B2Bsixs8l8PuNHsX4AUC9XaN1iLVXkP9te1719ND4XSphyj4MpD7KDwoALgGvAhgOgDFhSntNoBMaRkQEL0wGdbtLZubG+8nybXgjug0yo9RHYNGEyYZusXZhpGsqG2wPzqUq7BDmRanfjqsHnsWixGNkuJ3WxSEijldhHySk1yo+z7aj8sxBPV4y/Fe8rd5NGjslU9zHMmy7JV8WnZNjDutsz2+dLQYv7rCFZq3gPJ/bZzurQiZPJmOwbAHCgjdN8OiHrJuMLkH0yAhoTB4pIUAjC+eRmUqs0j4WJOiE+pFgWnKkrt1UOSeRcaJpl2dsBO1sO/k7gmr5TtwULC8zPeErjv/4X/2sHwNHxI/paqJReZQW0UQ4aHfb3vlhsX37Alsrlxtctymacts5Y/dnlLxbwQtkPeq97jTrfZn+tx63vtHIVr72n77ZyGvXzHF2L6121UGHBl+apzFeOV+q8kn2N4EcHGTked9mvnULn0EIl528U0+M5uKxQydBUIAif5tZcdfZ7kPlu7oqrUk+Xb+1yfvHV448W60aXfcP3S5iTU+ve8vPq/EnMc/Q9V/MhKpBFnVPq+04cb7x33/46yn2FZPsfu1dbe6Oj3nryz6f2xak9FX16+70US0t/xJ9lLC0Ah8403W4WEfxUfPbCitdZD+U9fBtEmxaB9fXzlvXS2ctjHMpHNHKBCuHoTy05KXNnYNGWPuuT8z59lPd90M+tz9af+0cFcLSEvF74eoO+Jqz1Q70VwNGV8aioLIlEV6Y6EL8FwKFnbCkaLWy8rq4ZF721Gdvgh+CwhS/VTpqEOi52mVf7Lf4tClv3mYvA13MTv2MVRYbCrsEb2TFqID2LfPxyAEef3LymiFt/r6/11mt3HIYjl71vJOX9llwcyZySQCcQjHHPHG/wNpKxqexCEKn+e63IWkodn9F6dz7fA+Co90fXOWwDpbrGpeob1zkldY9MmYauobRfWylb59f7Fbb28VtkSQZMP0sP5aKTIgMH5y0crlp7s9a9tY6oDXH8e/xbS4f3OSJ61vgdvIfK29uPxsDhKT6vfjDghl5nDuBAkNkq6AHesCDPDklIADjIxGFJViYlCeBYkg51g6Qck31bvozK2AKhWed5d88+AAerp0G7zKBNYN9QZXWsEuE4AODYWHBk4wAO0Kl+u2NvbzFwPK7XZOAAXfRmtUnPW2uvQPdeZNQAACAASURBVMYJp8zGXGHurELRq/7oI8QDdgEIFACHBYOUlNEZVrpY/cAtAxAqa3OUwA7fOnIzwe8qObcFUcVtBnip+C+k+3KSwdEBqt7ToSEcHo5toyXIvZDS7XGp9GCVqic67Kco2Y1aE5VjOPSrZ+rFmVNxqp+lgIsUBN+pvDwq7NAH+ZBBG4jbZAYOrofaqVj1HYfZ6Y1baZDQf932lQc4PHKj4ArWx/aKBZSiH6KwGv7ePWBbmxlVgDLYxQNxubj6dRtY0w6oHnUzAAcJUkqPa4E6rdKkADzFVmNsHFb1MptO0xStTZAUPjuzlilqm0KUixJCzwQDnLPliLEHoHXK9QyUzmMGmAHuGJ6fpfFgQAAHKI5nSE4TJDJhABKVYwJwkKoarAlKnjAKawAO7Hv8jmQ5AnNMGqJajlWpZ2kdABzYW5a0dxAHwD9DAAqMRp0BPTxLbjfjrYS8LQ8AJ2JZMACHgUWYXGZyAGu0I9gBYAmj2T4QeADGILVOIEgMdNa5jYVVYgyGQwYRUd0M6maAMuY31+lyNvEArlUvGw03kpUXBHAgwYXPRx9AAA6sExknMEaMGYAbsFMIwOHAKLS6YasKJC/YOsVBdEqwy0d2mmEAB8ACgbEgGWdsIOcEFqB9SsLzobqEOhWsHEPrKT5CixfT7WRsAYCDAfdN2i5WabtapT1AHABwOBOHVc3vmPAjgONpkfU621+xFRb2vdHdY/42620JWGGM+0MSgGO3O3BswzGYVvAasn0KEibLtdGYFwDHS9o8lxYqBAI4s48AHCYTJhvWEsX/7aAyo80OAA7Kk7WcAvCH1aRsA4V9AfaNlzQemDxfeisgtvvBXkGLISQ10Z4E7BsBhMIWJZgZ7+suEIcq05go6TAHuJ9PrUfyAP5Hay2aeQdNQL8aq84LQRxgLWAv9eUy/e3f/m367d/+Nj0+PJAhBeuG+QAbx/v379OnT5/IJDO/uUoDJIrG1kPe2gW4/gsJUw+tcQ8RdOQJKjJ1iE2CcqrksTNZ0H7KjjojgD8Lba2lCHKqgqAkATwCWJp62gN5HZ+IwSuv8pY9UeBX1Yv6dwRwuJmgvxaCmAJq1zbR/p098WK0so62hJWVI5Ze38Y24mArr0ZXFaHsDcXDz2vSF/I/W+eJlh+rax0DOEym7X+DAAyxytf67CnWECWV2VLK5U9VwhpTPBfnMYkVQG0vvKLNEsoefLILUibhf919/Zbuvn1LTw9PabVY0e+AD3FzfZtu371L7z59IGvcux++T5c38zSaT1G6TnCUwClggDKgQzkbZCLJ3Be92FRjNCs+mIdFQwsVA84RGOTrp77bEoTaTy80NSVfLjniuEgPb4ndDgOHt5CJAI6YmGoBODQmtVCBLTYAh1Wxs1WVuP6dzUugKAISabcdgEhwlQGY4ctvtrv07e4hffn6lUCOr9++GeBtOExXV1d8za6uyPYEHW/AOKyF97V3MDPB2GxF5UUGSPyQlc1boAhQQ7/QYhacL3eyLAEl/VeSRDpj5bnNIKjjtlS2L0pMo2bvqM9HpnTd43PGFPgT9P2UKIoBLFcK5kcQXZB1NS/ltzeAkxgyPPSvDjKcN58D1ye50t/vRd3CeZGkFj83nvNbMR/YNQE4xJwkvWfusPYF1sl0RAnqFiBR1LtHcZrcpUD7qrAaZf0ck26yeZwj437y7ej6xtbAbIe1gmNBhet672JhTEZuW+0cCsCvrdfV7Irz+uXLF2PhWK2YpL+azymHsDvwfchaYelknik2AGdUAA6wrK12W2N0YMLagKUZwAEQB1kn7OzEPb5HsvqMrVoA4AAoYwDbh/MzmDHgyw8AcsY+GdDAYP1mlyMDZzuAA6BfAi7GYzJMAoSBcQD0CpstAAcZMtha5MAWKnZWB4ADd03pafHEOcBncB8COLzaGPoC+kN7K+p2ti7xFioxdiPwgVoYCdRl7GUGrAMgw1qobDMDB+ZoOATAFy1fRs7KA90DfxLAFmOUs7gA/PIhW6lYPADgW/jpIQFHu2utcADoXW226Q+fv6Q7MGxCt9I3HKTdc0pbtI1yO8x8tPXk4T0xJu0lzBsAHDqr8X0kjtUCkIbeIlEWf3PQtPWIoDzjepg3AOABTGfiGTETB28gTqF7Fz0XE4QOThaIQ/CgXEBheoOxvvw1jwHkNlp+5VAkAJANAHnQ3fgu5GgNfx7+PllSTM9wjzMOomxNAfYQfEidaL4p7Qe/hrW5SGdkhAGoCG16jAVU7FDPz2BPROtIgGGsdS+YaOBbiwhMrCO8P+wV2qk5QMAURGC/dLVY2qQ5OMeT9zw7NlKigVPB24sWnWoPYzG/GD8Nn+j8Wsf0tI/q9498hnyVbmGa5EJ+N+2UQH9Zj4YknYM2YjaFOpJzoJxKeSbZToKAHHCN/crzzXjE2AIAZwByAEiGFq3UV87CAXEqzBzuwwdAEc9eAYAhTx9OPM/VjN1Za0XZG81zjpX53EDvy3rKh4wR4CNbFJPsAcDxl//Dv/nlAI5icguAIwStojXui8W24rZRpuRXtPz6Wt4kV8fgjfrcVIBNjZxykboql9GS7ziuetzRJ4jfjc/cen59tnttB9d3AKXdOFg+r9ihzXRwOC8K+Fqfn+r72XWKvyj9nkHpscVpOUh0pqcU2Cpi65rTN+EpudT+0wXLHAWqy8ZitHWRWM66rejivPghtwPWqeU1zlHrPvXzSBajP96nH+v3++To1B6I433t3vFc27qX5r81B60zQWsP9D1Taw5O3advf2Ub0MnltQEc7bEUgoEiZyomiSCOru7QOTHOsY3Fr1JITTvg77cCOGjK3O/SvLTnwI47fyyA49Qan5LHqNP65PFIfzva5B+FgaMlPG/ZoC0le2qDvgXAUSak0G11lFcAcMQFKIfK4x4+URm2BOLUxq+FND5fdLbqZLgSLSUDdUzVE7/TUihxU2heasXUBZn0gzg0B7yP99DG7/FAH3vHtpSxmx+PmnRTVbXBeU02WoLfZzBOKcK3OjVdQ3jaCNb3i+PqOgNdpFoO7laBiD4Hrc+IvEXB5wog/3B9jyibtTOCr7RkLwdrpIelGVUJ9SbQlEtJcLLsXlXfOAp3QL0H7f8agOOU7JirpANJPK60NdNbDG+Uneggy5DVQJ4awFEbivj5+m/RKMc1jKNvAW9a12npPYy/b8/guuPxZbr9dALAwXYD+3SGQ7YnFNXLnr2FPSi0O1iAiP9GC4ENqrE3rKxHAgnUqQBxWODGgssZbe+BW7I2BB0FRH9k4KgBHNRf3kIlHvJoG2oAx9YqCdFC5dudAzgeH9M9Wqgg6bhYpLv7R4JOCoCjsHBgDnHdPgAHktFyLoxNQkkYVdQi4eTocQ9QZ4oxT9gXRwFJ6UILnQPItsDp2Ug0Cia7SjqVorp8pBBMhmkbXsavdeowZTbWKxaZtFAwyEEl7nip8ofj5zQgUe79UBG4QhIegX0wMJBG2xhJ+FMJnhyP9qA2gSpI9qHCDUE3wYtAoyoQhzNyeALCuWMYfPXokSunqBcUGDZQhSUC/ea5ytgrnoQGVjMO90UskKNZdICH8glMOPo8ZfCGDcM+WYIseV9iEAQkhIRfJ5BeH1pVAW9zzVY0pCGepOlkSvAFqmg2qyWr3M4Oz3wPgVTKHAa/P4AqIs3Hk3Q9nafvPnwkgAPMHGrdMb4YpNl4RFYPgDgQgMF+vALQY+I9q4fo940KKwM1MMDkSW/8jiAgkkmQC3wOQUwycDjYA7OyfFqk5eOTAQYA4BiPjLUALBykGB5yOZns8qAV5R+PydIzmx9cH+AVggXEOhH6KTMPzSScgSXYHsEr3jB2gDhwf1xbQDH2P/W2F3gPL4xzu92zehMAjisCOKZcP1UxG4ADwWaAI8AmYtWI0Z4w4O0JNlSGgskAc6xgP6qbUJ1HEAV0LxkOnDKZTBzWhoJBZK+Et3mxADaAA2jdgn+jQhSgAQAGMFawLbwwQa8xOsuRM3BwXsAEApAIEoFk2VinLfpzo9KUutxosKHPkSBYAzCAnuMPj2m5WFLmmejDvHlSQgE3JFYw51nnYYz7vfWnZ8/xA8c6HI0DgAMMHAXAgcrKxXafVmih4gwcAndZUN9AfmS5EHhDAA5n3zDqatvvgwFaPEBHCdzhbVMI3HA2KFTJAsBxDvBTcvAGKLGHbPUDAAdYT9CWRAAOAVDAIgJ5sBY3Nu9qoVIC7+4NuUy7Z2OVhZ7Yo51hBwGjk6cOp+wgJW96l/bPQZSwuyaz2/Tbv/lbf/1N+vrlK9cXFfTfffdd+v6HH9KPv/pVmt5cpcnVjIkOttVh0t0q66DXTZk5qMOBYQQb+Z4ydhtG0tiuyFpCGCCIsipt6K3AcBsm5hxMhcC+a+dcOdoMHoTDfPTZAs7EfM5OxJKp0ZwUZjsNVcUHIHu0j73BoZxQln0pgED51tGPUwJS5wbaV0+cswWAJ0pL8rIEXDQG+YgRfB99PPkpZm+U1iw+Ovek/4/96QOltvZB9Bdhe7OP4PtET1v7tTHJx/vLttsmNzCcA+OsfZG3lMDaY+/fPxK88fmnn9Pnnz+z/QHW6vrqKt3c3Kbbm3fp5t27dP3ulm1Trj58SMPZJA2nl+mZbQ8scUZQAJ5RFTgZnOyi6/LA5wwMAaYIfK6UbCfzSQEwGfjGaeTVNsgX+eh8l/sMFTckny2D/jZ9j4SUM3DQRhnAg+vOpEYIwHuwOtoSyQ6u8wybAqYqthszFo4SyMZ1wBDlCXDsTffzYAswAebjWjKQbesOz+kBjCh39+mnnz+TiQN2na3MkJCczdL7jx8IWmPLBH8RTKlWb2op6HZaNOsCNrNCXwlagrPN7hpY2duHOkBXJ74ayKL5oIxXQf+oH0x9mY+oIKP2TYwXmXzId7MqdsyjgWEaAI5O8sPjUl4RysSuZMoTiGrp5sTmpjPddTVQblUU5Cwvmd2G++o4E1nHApSMMN/M2jvm+XAwks1J9/zMvcR2b7FSL+iDqNzC77iOxq+31Y6rxFbsPBXvyfm2aK55ykzK2xXM1tkrAjhIDoj96BXm+H1Af2vIJDT8EZ5zR+P0qx9/lSaXk/SHP/wh/fTTT+mnn36mbbu+uiaYGGsLsDBArBgB2dRSStv9gW1THpdotblKq60BNwTgwMqyhcpqRdkQAxzAzRw+QOXeuhAAULQofIe2e2hv5y1JCeAAoJktVwwwavOY+DmANwDYwNIBkEUgwOQybQjgWKc1AJvY+9Q50K1gsrB2Pbg32segwAIAE+6r9MJ2GQBIQI9jnQG4wNixDm8FcFibDIsr5rYfrrfIvgH/V+3rAKggKGNFvxGxAO4jnhENwIHv4PN4H/4Kxmf+jumH7M81ABz8u4NurVWdreF6t08/f/3G9jdg5ABY7XB2nnYHgHOs3RpZONgutdhKAXrxDPBJoEvtjO9ABj+TYKwDABUEnsD5Yzhi2xUwpEAGML8ASWDN8JzQJXg2+GYoclFsqZwJdb43T8jFyNjlAoBDmAQjmXLwr0BdobgkM3D4hmThSfZ7jeWUgPwhntV0vlic2MIk6wa1C7AzvM7BZCSC/AqoiZaIAD9t0RJzlEaTq3Rz+zG9e/8pPTws0uNiZUyCh31aLxfp5bBNQ5ifAxgJVwRyAEJlxR9Drg/ODmjDiDUGOJmMj8FmZgYzMurZGQjvEfjPdT4Y61puq6aplbdp52n+v7Mj2f7NlKMOLPM0fU8mvNa/0q3ZZjQS0uYi+Tp39LAVVulvshlZX+exmVzY5+xnZG2W/Jjr4NEjsJxWFfgWy0Hhjc7UZ9ybYNNBHAAMHLMJXibHZC7C2vNcamxbsvkEoKltl4OKeD8BtnkPL7hgm7MuY8RxTNvmRwAO+rGeWKdvXSJivTFPXsBt7F/+y3+b/iS0UIk20CzKiXiybHHenT7/AlUFe1rPcctsan07zxxkov5OsaOlpXsEWZo+KcDLcn54e9Foyydoxc/ruHUr3hztfOv31nULgrOc0VsyIb2n5apzNhEUdORvhDib9o1kSvZGbR+Lf98uas5r4to6nwp7ABxa09a+L+P8hwFwHBVBhDNE1E99ax7lsx53/H7t07Vk/S3yL33YkiV9P+4B3be+v3RuvF6911rXa81D67mbctvz0Obf6jyjWHrRMfHsUd+rHnPJCb0NwBFtg82F3Tee4Y9/V+uUkvcsxYk2QjM3dq3WueOU3rK1MvCGTN7pOfiHAXDU8h7XupbzltzHZ2rJV5mL83+8Fir1Ye014Tz+e53QPzZ21XmwIdblgCZh6IxLqGF+U9TtNRuHOySZ/rJQvysI97oQHTN81PMTFzImC8sG1rN056X+Xp9TUj7XHW2tmFoADiGDy2ejk+ZBAB2AeNiyAIkOPLnyO9w6r11e1u5zvUV+WjJVC/8pRRk/+9pGqpVw99+yoCccshjAkGLxoJn1sHZUmn+Oz+/vx2c4NS8tw3HK2akdnUzRper5MEHmxJSAD6+rgwL0nh9usxPif7MCwbK2+L0YRgtaSa4iRWFtKI/lugJwZNhcGbTdV3VIx4eiU8YxOjjF0S6GwO5Sr3etb2odVsZWOwcRvPFWAEc0FHEf1zJf5k5r0UVK2t9tPms92ZW3oMeKyrTjfDhwZAPDqptJuvnw0Q5Pap8SWqiQIpEAjrqFCgKZBtqILVRaAI52CxVVBZZAgoJ+CuQi2c8DYmijYu1TkEg1Ng5ScueggR+APTELkAgCXGTg6AA47tO3+/t0JwDHCoE5MHA8pM1qmw5k4FAbFWsdotgigwDq++yxFXOGxJog8IYBAyxHZT+5fg4qt0BToVPW+tgSKzNVAjeSZj96O1WwS34AcOSAihk/DxsH4FSOSMuB7NkDHfCWg9uzoxWCr34Q4KhDK5Wyq1/YPgVBACSn2SeV4A0Hcnh1pj2/5NRZRgjawHxbCxUDaCAoh8SCJ/2877VAHU4U4qd0fzY5mK4TlKgq+0BBOQ/g5JiZr6ttWFcO9l7ngCU+V++nLACHrYCCXPZwrB1xvVeCge4JU0j8d9+vRV8HB1kf8TmDHGFuxwAUoDc1hghGjM2GbA5g20B4xGiMvSgc772kdDWZptv5Vfru/Ue2UHkG88Pe9vp0NGLVzQStIUZDJmQRpry9uUlXc7RSUYD2zPt7bw1Q4gFbVtyxzQfagCTSq4JCmCAkVLF69TFaPSweHxlchq0dXY7JvIAXEkQCcCgoQV3q0s16UO8HjqA3gn2QN/VsZpUm2IK8bQoZN55x7+d0drDEIRJRBjjbWtAG8zkaGogDADGvtrP2TQBwGL0zABxgWJhfX5HVIoNwHEABBg+AN8AegWewQHA5FOHeqKZUGxRVMbFqV5XZSHpvQYtv86U1UAJdifGcUPd7I4CN+wJgYgCOZwMMXAwNwDEBgAOML8YSQnCKJy8QxCWAA/dF9TbBLeu0W63S5gltppZphwAqWDm20JcG4FguQY+9So+PqOy0yknocjy7mC8kz3skFFAx6v9hb4OF5GmxIIsHxosxGYADawEGjoMxcGzWZOBAf/PlbpeW++e0AT0zgV0WtDcf19bP2pRYVStfAGQ4mImAJq/2JesBARxWFZ6/A/CGf+eCcvyShufGwMF+5uxpjspKo8VGP3Ewn0A2IMtqUyMAB4yBjc3apxBsIt8ttJKiLyZ+MTEJsMLYgIDlb6aPGDgloMuqFLWGFui2av+vP39OX37+nH7/d7/jz8f7e4IpMQ8Y99XVdbp5f5tu3r9Lk/nMn2PMhJhazVh7FG8j4a0ljFGATdkdJGU/ba8beEMv+UKWWDSfjPuZiXEDfXT9LyUQCnAu+4ZKUlQ2sOP5eSLWwwwOcfEWKgRKyk54QlctSzI1sehmMY54Kin2yh0sXakkXYLdkO0u1ZxuoZ1GuksBHlmY3JsVGDdU4ET/z84A5bMeKsoD5l/drlj7GwWUgtkJLScoX2wZ5/PvtkkMIkeMFZGRQOeLzKZgflpuoeKBG9gagGaXy0V6+Hafvn35lh7u79Pjw2MaDcfpcjJN7z+8T+/ff0i37z+k65ubNLu+TtMbew0uR+l8NKQeM4Yhtz+JHBw59SUmEu2pwnZWwJuYBZ0lVPmbz3jyc5ztLLJwaILLmav4E0EgciIo7x0HAwjAQZso6ucI4ODeMuYDd2Ey8MZABR6oJ/BjT8Yk2ha2G4MON+CUWDjAaGZMMMZmpcS4Udp4P3kmcpBINWYz6fXPX76mz1++pEeALpcrJsegnwFiBHDtEgC2SwOSIlGNJI8lccwHUYLVGMScgSNX1zsAR6DJXCndPddkQFYIQufzuPtq5TzsDoJgY+4Xq48J9Y85ggHMZP+WrZKvYXPtDGuhujh/v0rayCZzTQ1WbBLp+6gwcNiy5r3rPnEHwBFAR/F+9rgeGVCYI+xD2eB8dlTQVed+TwBGfatr2jnM2M9i+5RmjCODV8xX7uiiTN8fdWc7nsRnQdtOskIUfUUtRGCRtUmxOYUN8nNABvY6+ACJYTJAbizhd3aebq5v2LoBLTzAPAEfDqwDl5dgBTCgFOwc/DSdNbDrIoDj/mmZlpttWu93aYlzJYDIACY8P5OBg636yDaG5CbAEDYfBm58JjgDPvo76LDLMc/Vz86UQ9dtYPorAjim4xGr3iejMfcRfDIAgifTCX0mAAHAxAGgwsE4INL5GTwVb8mIPb63BDb8TwgafpKBY72mnSaAA2xhZOAwMAb8Ahm8CM6TT2ftOAuAQ3ERAZzk92HVCd4eDOiHszUH/EYCy8y2oFgDugIgEgE4cG7HOgn8l4vP3HcioxuBsMaUYfFMb3/pVJcohAB4+dvDIwE4a7bheyaQA6DfLc4AFYDD9r3rKrKyDax9494AJ/zPdZPYRsQ6ZDYAdsi+g5cAPZAz+NZIdGNuIYdkuSDzRqPQRgn9YERsu3pcwNu2yAWyYgjFAe30mU0GmUBi+1cpi3KuxDjRtkQlCRgjinE68S4Hv8V4n+kLAwaKTQHnHrTlWm526WI8TbPr9+nDp1+lj9/9Kn359pDu7xf0BTBEnCMOO5xVV2m3XqTN6iml5206fzlYWw58zoEBYINgwQCY3cRCyPOd2zTpHoFsHAAYdQbsWc6z6yzu3oJH2LwIxfV1jnGEOI9sRuUO2tuFrUTxHJMbvHy/BPui7+Sfwcl0uIPZhwDQMXtX4hKyCdyTAcDB9j3Rbci/++khgA5xTQLn1DLJ/SfoYektsMcAxIG2KtBfaLdKZlVcF+Cw9ELwrIW6HMjnsS7Gu5yZysAl5m/TzqAlapZrA3Jkf5UgULeb7n8VwLv5fDk6488je8dnqoE2bn//8l/+m/Qn/+TPOyDCbAdDYeDxEstn6NrtEsv2nedjlT2NPzuWMNr2ys4fjb3yY8xftPkqMeoCBJZ/qDOX+QOn4961L1A/fx2Xr3XB8ZjLFV67dtwLLvQ+ye6PxURxYMXIT5TnvDA+yh7F3JlGlPdqlTsptsZ8UsZyHYQe0P9hasrZNEYK40yX38NvQTZrv6oTYwxgvI7s6EwXZTzEbs3PL4wKOmPrDMq0avh8S0bLHB3nimrZ1rUaavHkWyW3UXIf8b6tL3djBCUm25Kxt1y/9b2Wr1vLf5SlUw/Js2cH5N0FTetvretHOS1szGLVP2YabOmso73lPnVZfzG2FH2Sz6MqJjgCXZd0RdEDpq/FoBgNkB2/zKrZuaKAOKIslfNKKKrI4FnlCsrZTXb2eI+VOW/Jai3vHTnJSYlj0FstF/F7mmfm7O7uvvoz15Ej6bW2MjherCIs8eYtoTklkDbQmoolOorxd07PcdArHyLdXWrYk+Lw5LCX65ygKH3xOwCGLCCqAOui/PsUTlRiLSUUjVRBP3UHfmy4yvPF79fsBPXi2/zXz1mQll3F1VXAmjcl8vJ9ewAcpPvL1X7lebTRJAuvg3G6jCOvKfBThrzldLXn6PguLYWb5yQESfIcV0l+ftarrqi8snErQAZTQD7vDtmPMtOn9FuOTsvZqeUvz1Ws/D4KJNdV2t19KuejK4fdas96NouClUKPlTixCr279i355nN6oL48c0nzvsUoxs9059gmg6vi8xJ/z8+lOH3Ytn3OZu0ctAAccgh5uWqD6P61XBzLhg51QjOWsHPtdNABsAetDuc5xFgQ9eF8lxPWOcBfgi5jADjef2gAOIzKkpSWz0gC75jUZaU3qh5QzYPqvv0u7dg6RWwc3j5lUxg41kj8oXobVduovPHeqnKsZassEe2BGAR8PGlmAA5LxLGixyvhSfnpDBwmXwpsWH92JK4QLCotVJZpsQQDBwAcDwRw3D09pYf1Kj08LTotVBDwYhsVL2KV8xUBHHZLAVAKs4PAGgjG5d+9app7wAPaOEepHUrLASiOj/eddbkVlXQH0KVe9nUQ2SMVsd1KsYGlT1xLX1tQRgBJA7LYdwuAI/sPHlAwrWOV2toXZN9Ab2dWhhnzhl6xNYjJgcu2t6chCwcpv1mHwnuzjYoHsqyrBDrp2nu50k8T7Q+WxxXQwrqfxiA55LzaQ1hgTSB41zJSMrIVrP3w/Y8qrqKv5XPZ3cXAUfSRB6hddi0x60wcCrDT16r1K94rBiBXM3u1PCbiDHbJGRsGWAunRhWAY3g2YPuUm9ks3c6u0sd371nlh+Q82TGeD6R4RqCZvakZNNvzOp8+fky3N7ekAsYexH8EQmwNwAH/CAEfVLCRVQPJeAeZiKqa7BEIOO926fH+IT09PFqCCf2wvfUEQRxexYd7lECitUaxdXfABWidEYAk24sDOLy6FFVebDnioAgmiJl4frH+4KhedBpjsZUNx+OEhLuSjuifjuAkgsUKbmNs+Bzp46cTq+xSUtqprK0tiQFdoMfEQiDqfKO3L3OEeWMbCiTldgBPGMUymDo0/6SX9+CdABxYFwiKACesfkcSYWwADlTUcSwA40wNwEEmH47X2CBQecoWKnhGwmhiUgAAIABJREFU0G5DTyO5QCYHa52yeXwyFg6wOmwQeAV4w0Aci8UqLZYrMh1twPxCVgujjSZgwvtVm7xYOxxZMgTRQdX/tFyycpbj5fgxdw7gQK/w/SGtAOBA7/ftNi22u7QEzf/hJe24/23/ECABEAbn3RhZ1MZleG7/FvuGR0KZv8QSEsDhYA+Cz/DKlf1IRL6k0QBtVM4yuIkMHAJwgIED/e3RZmg8shY1oMwGPThBh86+QWaQYwCHxRfdlgUAB8ENSEY50ISJTO/Rjr0gUCD0gTwrsbmY3bWgN9Zr8fSU7r9+S3/43R/S7//u79Lvf/t3rMiFvXz/4UP69P2n9OOvf52+++GHNLuas0UQ6M3VekYHe7IEIDnlPdgZMGQLButVDrm0f3tCGQkB/I00yKbvpd9K8NmAHIcKyGF6swSkpUeLj+XBgKp2Tn6T2UBj4KDc8d4FwIHPwWbTdGTwRmDd61B7VOcdATIbAZqOD5jxAu7L+RjYvsKZD2RXmmce2Qqd2Xyc9OuD3BRmjWPLbp+1KlN/2Jx0UDsXmwNPlHpyhh42kn9sl3WwxJkDbOUfybdQy07tPQPeDmyDYe7J2LRNq8cFWy6hZcr9tzv+DjmFXrtGW6/bd+njd5/S+08f07sPH9P8+jpNZvM0Rhso6FwkxIYDssWI3SpXYvMZFWAye5n9RCVZ5AT4mmffSMkRByrJLZHCyu0xxDaTnYnAmqCkgy9B52zZYODoA3Aw8RYTMZIxlxfKDQEfAB07axMAG2xx2AVwENDIqmWBOKwlIPSHVexbAtx8mOK3QJ8jIf717o4tVOBDA/AMtqQ9kpSjEdsxQldcz6/SzRUS1JdMjpvPYa2deAcydJkPyNZU1NGWeFXgPLdN8UQK95Bt3wKs8NBQ3l9h72Hkxhlk/8XAobkMfj4WgCOsES8b7mMy0S1mMPcwyJTLVieu4TJk/qTrSH8G2mqPo+XnEuAoJPcUm4m7WGOXH6pK6+yLZ+CSPWeuUg5n1Kxbwmc1j/opAIdmsI7ZZBvlMRPstajrpBMMIOTpy0bisr7vYbelnTMAh+kq+nrcA7bPkUC365v/Dxnk1J5f0I59/fqVPghAGmwjtlozGY21B0gAbX/QOgwgXPrSfIZnAobJwCFfIp2R2QIMHGDfuH9cpAX01m5L2QdwAsw18ENxD9g5gCdUdGAqwICNuCh8KyQ9b6HHwMh2gF+3o6/HpOeFxePgJwvEAgA1PovvGUPbnn7xdDYlgINAB+xP+GIEZ+GelhDlPiIg2M4lOEth/2OcAMvCl8L7mYGDoJMC4JCMRwCHno3XB4uNn9klH/LTCa5wNg08E1oz4jP0gQHe8JgB1hp+rwAcAl/juRaLBfUSk2ieQKMf7nbHCjkcyKEYJ5kXXHYGFwSgPS6WBP2u4D+iRcgePuMzARzWig7jsp+5sA0JaPpa8Nt3aQOQgQBcLpsGDjqztpUOfoE+BQDZWC2GbJ0IViLoOMjYFm1dMZbVikAO6FvtU+2FOi5VWMRKjEMM18Ij8FwQYvM6I5rdMUaBTvzJfS+8J+YY7A3vTVcY06IvVAE4qCPOzxn/wVxYMh4xmhFb1Dxtdmk8BSj4+/Th+9+kT9//Jn3++pjuHxZpOLrkfoOk7jer9Hj3OS0fv6XV0106e96m4dmBrVXAxKGCD+D/yWKDuWZLTY9B+TzyXEXQqR/aHTRKRqfBgGCezd7bwighSx3jwAfTIh6/cB9JvoCXDRhQpmZ2Kxq6+BjRVtncy/cy4HgAewTfTbEKs3kW+8if9bBEPv4r7pL9QgfKgkXHbX20gSE7415yl4WD7JsBwEG/w1vj4Pw0Hl2QgQOFHQBxoLXqGOcj3J++0HNCvEGgTYvpHc+DyaHtL5ybuXcILHD/sLJVAidl/9L9rdhqLftuwVhqzrPvF/y9/+ZfgYHjz4uPEJKTFr9tc3DkXHnJLXZBIg6sMh/crWd1LtBN6xhvHKd8+rx+eU483u3/Lgl6b8mnhL23ezadYl4QrxlkL/oV0b53zizVWkTdpOudum48G9TPEvVRx5/QOvkXir9SfPijnIbvXclWHbPvA3DEfajnMJ/JmCdZDEJ/w3zUDNRx97L4lt2EfMdn87EVl1Qn9PKpjm72t/Us8VpZdkxVOQA5Cr1D93Pru5qlxf0d5bD+SABHPabox7XGG9e+tm99+6D+3Cn5qf3Tej5ruY8y26c7Tj1HR6fEs7fPa9/Y471aa97SDeVeBsBSji3mouvnOdZfIfHlibISU+12F9D7fT/zvATdLtBGzCkfyYjn6Lr5sTY2IYPdo210cK1tpwDg8L1g94sbszuCWq+1ZKSlH+Naxu807Uuw6wRwnFrkU0LUEqD65qcEtPX9Ugl+LAydxEZQDvXmePsEKUXVzVa3nqFlcKy/Z0mu9G3wqHiiwMa5lYPdMlj1hmsq22A0ZRw615JAViit8lx9AI5j9pA4312DFFqoeF/K+Fz5cBySgC3F1iczfY5B6/NxveLfWwa9XofXjMOR0ojOk1egleq0rjMU+xpbwFzVLccIPzFzaI5ec3pqJ+dI4QYQQi2rryn91rXrecvyVrFxtNYtOp56rpp5onYuojwL5CX5ksKVbi265Y8DcbR14rHDXKnvDt3TqX0bdUKtH6JjSAVeASp03doh7t1LAgLk6gk7xHTXRY53A5BGo1gO6GW8liQ4XhdLXEAPgYHj+t37kwAOMXC8OAuHQBwCcBgDR6mwRRIot1BZrRLaqBDAAdplvCoAh4ygKLUVLIoADgWN1MYAP0n3emEH867hdgDHXgCOLalMAd5AghDB57u7B4I3COBYLdlKBQHp9RItVNA6wBK8IiXRIUSU4iXx5K2/vO2uybs7WVbQqHiI040pCJ3xJtnfiMGXjtzS3y4JPaypKhgoY37QJ72qH4z9XM/LqGJHrk22pooch0D3kS7OCNmCUVJix+QsR7fzVRRcEPDBkqEt8Ia1/lAVpMfUGVAVgELgDT6zJxRiqxSbC1+mDOAIz+wPq6CI7StLTnSThyWgQlCNwBs5jdGZmVxJYod0J8EOFds27/afrYXWT0CjAN7wPQq5Z3tgG6QH4+SPekCy4JTygChzDpCg5gCdKQKLz4lJE1bEQE+h0g4sKKCiHY7SZDhKN7N5upnO0hzJZlSaAYSBgOr5GQEcN+gPjuuzwh/0zyMCOG6urw1U5Qm5DODwhIHa5OB9Vvj54dcCMSazxtywJYDj8eEhV+QADAEQhxg4sNcxK0pUkdJXDQIIjLIAEFr1IAick8ye2LKgHhJaSB6jytl704O1gewSRtWMFw/sAIIo+Z4ZOCxojIAjk2CgygbgAYH1mbEtcM0QKPRkJRKcg4EzeXhwGQFb9WQ3Vi9rMYFrItAFoIyS4pgbgiMAdME8ojIVAWbMhoNTVFmtRA8rmdB/G/KG8Y5GTJpClRmryZhgE4yXYCfsP/UVx/MAbAU5QGDU26Mw+U8Ax5IAjg1aYqHf+3pDeaE+JwMHwBtIlqB3Nnqt+7og8UCq3RJ8JoADjCKuywDYAA04dDSAHAg+gnUDwW9jQrlIW1RP7vdphT7qGbyxYxsVBOIzgAPhWAf81QAOgDGkj0qgHlWpBYAH2VcVLPYE7ZCzcGCNUHEGAMf44jxdArgBGXAAB5KYYLKYzKbOJDNO6WJooEOCOIYGLnE5PT+/MPptnQ9iIEDMFDW1MNdM2hzJLUvCQqcJxJGDzA5GRsKE8r8DcApru0sbrBdAjF+sbcW3r1/St6/fqNvwfTC1TOdzVtfPrq/YFmY2NXAKKpm5LxX8URUYGW5Kax+2VnEKfs+2ORDL96CSC50jnjiXupX3AtqUc6Zr2eDf5xNjlVzlJ2VgVH6ZE+whmD5wRpA3ADhqHw0yLh+vz3/UY+bTM/X5gLqD33GD0fXZiu2Rbej4B/LxAntLvH/7s560kH0MiVXJopl2ky2COf1CamMVmRz13PyIdDIDn12KV+xrtfNZo33dt/v0eHdP1g34h6D6R9ILiSS2S7lV2xRrnTKdXxmzzWSShqhgdx8wgyMVUApBnGLnQ8IkVMlmxyUHMgsg28BJ6rkeZtIZRKxNkM9MaFVKfzGGSGI8xEEhpvsN8MQWKgDy4W96LxcHdBk4dL9OgJqAROw17Cu3KWpb5IwcSm7Rfjk4CtfKAAAlyt0esbLTH3m/f05oe4Wk7wP85oeH9PD4RH0NRqQNWHwGA7bsmsOnmM/TDFW6AAs6GwFBu97iwH4iGefgbLISFbZQAws5y4Kfr7K7ms803v7IfWCtDs8Tcpt6Eih9RTjag/Fe9Z7WtbW8R3EyjTf74txJRXg8CJn9/QwsU3LC5TRUhWrN67O6jbcUmug2cWytOIN0F7VAzkh1i4E6Z/cqJhR1X3Zyc6uVUvVc5Kv4wM24R0giwE5Z0rBkyDJLjCsYq7o+oy0BWBDtLdB2Db4hgEbL1TI9PS3S0+MTf0d7POgUtAwFSwxaqaANIJmlGAuzMxt8OsixYWgNLA7Q6GKzzgAOMG+A+Qt+CEATsCtoOwEwBHQbksHQjTyfOuQEegI+OBL5AGSgLdQErQEPu/QCAMdh72dF9+Xdr8Y+gW8BAAde8EvEFAJfA/7k2oEk8J/2AmPB23IWCs87Z6YWgDfAjPe0XBgDhwM4AEBFkhYKPDK7Ma0a9LgBe+z6xk5pcUXtE6wJ/rPPmF2DjIFNgf4e/F5nTzCANxL0AHhcEASLecN34I+DpYIABQE46GMHAAfWblhYOjNYScUuBC+/ELwB5pQFmC/wc7Olz7iHuvTdKQCHAU/UztWeDTGN1WblwDdjQTObbed46DHNAdkgX174LNB/xr434Frt0FbFC1l0Doj2uRMXDftSxSldloLiT4t5Awlt25vuG/nF7Yx6HDsyJILpD8VYFF+QvbD9Ws7/pY0LmFWwd4xthNeArzu4SM9ng7R/OU+bw1kaTq/T/OZTmly95+s5ASB1YW0SzwcEMw3Pz9J6cZ8ev/2cvn3+fXrZr9JFAnh9mXbbpbdUAQPkc7oAyB/FMSyuMICBJYT8XOh2la1XKaC5py2BXig4IsCd4D2nRM2QZ3NgrABFQNeMAMx66RSAg1cQ+ExA7OCP5ohnD4jDlq7YC7W7cdeKrTZts8XPFdvJHM25Azhyy8KOBfJ4n9mlGKe0Qo9yg+jC2JnonOcd6DCANwDmQOEHdBnjd5w7uwZbu+IYKt9S8W0vRBRwmzEgnJszkCbuiBAH9dR5/Kv2e72HpIvi+9nuUCmfpf/2X/1v6U/+aQ+AI85/BWBwE5SLaI7sfwmJcdJjrLqV36hj91rnnKDs2N7iSzT9QLG6uV8qXRz9h+hDZF8/nqGCLa7j7LX/Ec8prTxCe26CbIe51Vq1Y/vRfSog6VYCW2CVXwrgkE+ja2YWDoE5OmeZwBzpTldHdwfBO56DkvNoyW1H+sOZsJZl/TsWc8U51HhyTlP5rKwvT+cOy/X7QT/1mvXNQWtt47y0ZLK1L+L1++Qk6rOuJrF/nZL/+vNvkcU4T7Xe+WPkvx6jj9ptegFkRzlt7b2WDqzXoQ/AcSQ7gTm4Yy9ct9f+YfvM0Q9oq+MVfeCN1ty05ri17nHcp/bqKT32mi6v98ybABztBS+C2qckTglne1IK/Xf378dGpd5ELcPVN+7y2TaAoxbMemGykOYest0Ei77fWtCYpI7zVhsKOev15m0JTv2ZFoBDc6EDT3f+jhVta+wt5RYNbDRIhioswTUi5UsKrtfpeMvzvWVD9SnZXyInpzZpS+ajE9MEcHSC0d05rx1dXL8GNNRydbSZG9Un9Vz1ynKPQ1nfI8pRy1jVDlf8d5mz4rZHxfoWAEe5/3ELFTuvlKCMPXtAtB6BFo51WJyvlv46bbxZJpofs8/oxXWMz4/fa6cQ75UDT3t3nNKF9g1ncbDJ85ootXuJOlfnuk62o3N41RgzAMf3dHfdbW2s6ubyVQCHGDgA4GCVH5k4EIi36gcBOFSZHgEcGwA4VtbrtWbgyIlMD9bxgOiBGuijJoCDARtLipKBw5OlEaTAOWDw2lqoGAvHlsHmx+XCwBvot44qZLwA4PCg9Ga5ToeNtVh4JpOBFf1SLyuJTGpIWzk4zzyIEqgRgj4IRjtP9DmRDCEg6WLPEKRQDl4Ny3UKYmTyx+xTfpfBzDohQPCCKsmcIYif8SCPf5309xkoZrJWkkrlUGJiKXozVSD6e+HeHqMOH/B5CSylSJhaj3MkRq3CHQG7s3OvwMBceRsDJVsQtBCQQgE2VVU958SmtxjwigcBJRCcsdhG2OtYq04MHf8odJJRF6gwWQwcse9sVzd4pWqs3IiHX18xBsTiqgaa06ivbY8aeMQcWOxTGzSogI3Wu7v3o/5HYIfixGCxATiQUgRgg1Uxzy+ce1TCTUegOr9M72bzdH055XfQjxsiCxDB+GKYZpNxmk+mlhDa79PscpquZrP06cPHdHU1zxU8uK+1TkIVoYNEXc1jH7IqxysmJXEQR4ATduuNMXA8PvK7CN5ezmcEGaCNiTHuWOUeE08I0qOfuKrsAbjwFkuo5EWCXmAGq0oWhaQx8jBQ7ugmJJbRhxv6SQAO6hW0xEBwH3TOAEQwuITKsiH/JhngZ9EeBUFnUA97cJn6iUFlSwaoehDPIACH9pcAQAS5YK0QeOMz7jk3mCNjCzHmI1Vy5sSfg0lsfwF8YgCOA4QYAIrRkMFvyA/aeYyd3eRiPLbKQ1Z9uj4demsqAD6QEEF19XZnAI01QBvLtH56Shv0EheAg6A8APZKCxXoWlbo4/6YHwI4TAaz/UTlI4E4xqay3QPAsSUNOQAcDAajenF0mVuhbJF42O/5uRWZN4x9Y7m1asoI4FCLLbZPwTo5A8fImTU4NmfVMAVvlZSQS1WH4++kcKYtAgvHRUIFIKrNRkOAmSyYiTYqoHYGBTmTQ5NJmsxmlB+8zi6GTDQPRtbCRkFuVpF6AFyB+bq6z9R3t5cx7YoAHJhTb4kAXR+DokZZbN9nIhp9wJ2FA7rBAq2J/cQXD4/p559+YmuVz3/4KX3+/NkqRA/7NL8FE8JNunl3m96/e58+vH/PCmY8J+YRN83gKqcNZ39zsrjsuFMhm9RD5wO3KwaONjk2BhoDejgQ1RO4tlVD4sGBdbSLHrSnDhXjmAeH63C1VSNbcsMMtyd/o7FVUJ/Jim5FCm2JgCgNN09JLVvHcnaoK1i6PquvF2m60K7CdLt0aMs37yYyq2BUD4Cj9pNNzi15kb2NXM1i9WUmNWZDyYGV18XAvwIAx3NwHr9XrWHPWZW2624AsJBsRMX4ckHQ3t3nr+np/iGtFkvKBpJeNzc36RbAjffv0tW7dwQRAbgxvb5K48nUgH3YW2BIIgubUflz+hw4EX1uVrY70wKT1ZF6WUALT4bEM7Sxx5gN6bSz0Po72CKLgydtchKxYoLpniXUasja9bHFlzNf4CdtnPyKCKCpgusCE4qBw4pWzD+H7bX2XE4x721UuFc9MBxrTJHwYtWuf84SeO5/QPwPL6Z7N1uCNx6fnuhPA9CBloSobh6NxkyMozoXvsIcQI7LSZqML8k+QF/QGTjgpcnnN7Y6q8Y1XzvoAUmjWo/7hFtLJ9cnAmy4zNLFdlepdSasgUXRr8u/h/tJhlWdTE0SqlmzWuncs8SvWnGNOpB86t+ShfrMKj1YmEJVUOBqzgFNGSUu9afAawYKl2Swnl+6qHXOPgrQBv0Y9RjnjbIWzhnVvMX1iTEGPmum3TcdkpNaDhiAP8U2ImQ1QMuNDWUYdwSrz9cvXwlSALDj48dP6fb2hjoGZ19cj1Xl0CUOXjWwKNoIgfHDwOEG4NiQxeEeoCW0bmPLEmO9gG+PFiprtJkjYFksdAZZFWAZ+sSSn+N0PZ+nSwI44N9hr4OFwdujuR6nL3J+niYOEkULFbaTQMuRIUDGY/qTOOOSgQN+mu9tgALJrObzhIS0pBHgDRQ0AMABXYz5x3zUAA76876vBMaATNCWE1RtrdrsHGXjiucuAiHcNzCQQ2kDy2f2Ni3QT9j70A9ovyQAhxg4TK+HFrIOqqbfT1C1s8dh7dwPdg4G6i+wYdBf3GzTE17rdXparq19ijO2sQ3OHmcFfz75iX5u2WzWable5jY0GZziyWD4jDlZ61Ru8zn03xV9X/wZbCIrMMytV9TJBJ47GMYwaIXuXvtczBsl7lX2qbkLZl9tnSIDR4nJ25ZXsl6/Hzsx8jsIsiRLk/lAYlIxtjIcQco6g0EOe4ggzwQA1CidDYZp+3yWDmcX6fl8nC4ur9Pl1bv0Mpikw9k4vfvwQ7q6/pC+3T3wWr/+9a/S9Xya0m6d7j7/Pv3ub/46HbaLNHjZpuXTXVou7q3Fyn6TzhPacT6n4RnOspCpwphHGzIAQ43ZU5614FviWWBRztVuCYssdh8xsEVHUAyiaDRnPE6MUHhLwHptijtQ/Df7Ukk0R52o60m/6mfW7cGW4TotBg6vCun4jKaTnYEDZzi1TevCB324KoHoVj/ncJS33FFMQmcjzANB7dyrY8YQrtBSZTJJl9BPsMcOVkNGwQpGTE4t3FvkMvu33hKSwDf6wV0ZzfPitrVlJ+0WhS5fwIVayvld39N/9T/+u78fgMMey7zlrvjY8vij1vaT+zWAs6ItjTLQtr9l/nRdyjf9tgKez8WnGXiNAQV2OD9nxHF0/dPjgtVaTuO/W88Q5TuuQ5yP1twca6buO/Fc1DorlXmJbWVKG5GmTIT5yDGsCrgh25Kfy1Ft7iEfxRx1nzjH9t7fH8DRnVsvIgwPFtcy+lT6PZ5R42e58ypQTb3fWusTfbiWv1jryHpuWvc48jGluV7JhcVn6PNdW7Lc+uypZ6nlO9uFFuCrWpu++WjJjF237N0o8zUQvZa1U8+kde/mvPtjF4rd5XNp754pIJNaVlp7vyV/tX6sdU2fbjmlO2oZfe1c0xrDa7IV14/y+xYGjvgwfTdtCUyfcB4rnJhIlUsf35NzqMN+STLESesXzm6itoyrH8BRK5r6Pvx3DoC0ARCtBcV7Rcm5uq2qk7SB+hX060qwtSlrY1qesQYTdCsl9Lm4sToOY0BJcew5oea01rEaSUfOHiX5mkLsk8Va/vqMeHy/bxO/ZZPGz9SyYdc9Dq7k+QuVJGVOGwwcVV+oWp6ajmYDxFGPNa7jWxRGvE9tmFpjqJVh2/mKB0Wn32w+b6EGPFayXaNj2YXuXhd1YS03fcb7NQPV0jdlfl8HcNRyGY2LdEMEceC9GsDR0p9N/aRgoydpyiHAHbyASO9es5vE7VYfhMSDU5zWDm8MvoOB4+r2ne+Hwm2A9ikvaKHyfGCfXrz43hsAHLtdxcARARxI2joDxy8FcHRYOBhwAwOHVeN4/N2W2ilBWemJsQjAgaqs5bIAOFB9vHhKD3ivCeCw8hy2NPCTGtc+UxFacK4D4PBKwswsQf5oATX8lJcZVwwA4lamUwPij5GLjos6djrimNjKrZ7c7vihzc7BXQBHpo83bhZWmuQReBInS5cS3Z2WKSWxYzZWB9WQZMvgDQssMXmbARxGnW0BewtYGiWcTTHBLh5TwdAViBP9vYEzvLdzDo8KsFFo6c38h7nttEHhxHDai54Jh2rvva3DefF4JF6eaAyI9lyJLlhDtJ+B+F92X6d+gdryHvUcY/dzALOoUqirw6LtYDUrqrkRHGW1PfbtSxqfX5BtYzK6TJcI/IJh4nxA6tPryTRNR+O036zJsjFH1f14nC7JZjHgC4lfBFs/vHuf3t++S1fzGQPR7KfN4CESuJYsEnU+S/OQEPIKZlKkMxpl38ELiX+AFJA8Xj4tCD5AReRkPicDhyj6kaCT7hWAQ8ExMi14+w/S9asS0NnXkNgSSAL3Q2BP64ng8xZBf/TGXq9JRc22KKNRGpNB4dLYfbzaE2ANBM1Z5eZgkwFAD0Mk6AGSAPPDBduUWNsPSzARHOtAEtwDVN5mCgH4srmAXjGWk5T2bC2D1i5guEA7G0u+0y9ltbZVWjNIpaCWCbPpQfwEEA6VfyNjf0AwH88zngJsMuaYbW+dZUAcn4VBi5RAYw49TZYUMmys0g7gisUiAzh2aKPizErb9ZbsG8ulUZVj3cVYgkp5AvOYBDR2BhMPS+6wfcoOzBoG4AAgEGAErCsSgqBFR7AbCUICOJCwAXhjvzcQR4OBQy0bDLzhlOZk08C/rb0PwRNMDJCqxhLnXhkuGnO2UwHoaYA9g++eOcAJAA4AII2BY4zWNKjwvRyzCn0yNQAHZIEtVCAPqPbFHA9GBuypABzZV/O1NDBXATDkZKv7UNSuTDKpxYL8q2JRdA4S+wXBQGTnATjRkn2QKQAtFkjK3t2nzz//TEaOu7u7dP9wn5brFRNDSPDMZrN0fXOdbm5u0+3tLRO00/nMgFZMfFmLBuyzDLZysAXTC0qUc+DKKzhLB7dqAQsYUK8wTJkvpkpS6XDxMkn2ZQOLzdZsKMpadGsAdBAwIlPcPb9mEIy3UMn/dh2PcZWqZPnNNj6x9KlPdff8FNpjxQCwJ6tioCYGh2KSrOO7S7P5fGt/xWpOBbrtexU00cfQ9S59DcKJyWiry3d9pm3/APDERBqSl+cEzSHBCP0KQNDT02NaPD0aaA7JLFRY742haTqdERh0dX3Nn/ObG74A3IBNGCK5B90KYB91m7W4IojIUZcZvOnnO/OBrDpX+5vPHkAcjrlx17GAYKmXHQjBFiA58azFevEEpp9pQnKAoCYfQ/60fBKXY2NaEguHMVVB11uFekmgGY15aOEpYI1/1tpxWfA+AzjIPnWgDyBAoBI6SvZn99ANItsehUqrAqpSm4FE/YuE+dMCYGjzpx8Xi/T4+MQEMvQ+7Bp8PAC8ZpMp2QauZvM0mVxSV7JlCtbN8x64PfzB7Ccy4SknUiyCDibyeWDyHYBKMgaUHa7zsnJFeb99SksAAAAgAElEQVQJCO2ftWC8qIjzscGZjFyHeJKF6+g2WgCOEAUrxfHFrXTfsxu/asU24tks+qOtM2R+zpD8sVvG+JAPwmnvc4I3ZJnKPXlHQfx9Ek1a8f/QWQTg5nOq/60Rw4jxNib13b8puqScM/QcnTOxA9BL/M1ZBEIFu/SMnolsG976brW2QgFj31iRdYM+3XpNHwLgSrDGwX7Bh2NLOyQMHQAMQASYEgyQeE57h3aIYuBYrsHAsUx3YPQggAM+yJbtVfYACTwfeM4EqwBkk4BfAA3IEmA6BT8BZGLSczajL85zNfYtWpWykMPPJQ7iwDUmowtr1TYcM3mKvcH2HKMh9yNbqOCMC1+NTAjWSka+J1fYdQ/be/i5eEEABxg4jC0D4FPtJ+gMsJoo1QRfyXRmF8BhAC87A+jMpXUyO2Ctwfj8PN95QYrrPgGa4QdDL4AZBT/xnwAcYnzIe4Jt/wywDD8P84C14/q5Xjego7UAxfqQ3c3BGw8rW0sBOAB4hn8MFjisOa/rRQay64hprLfrDA5S200rmrA2MvgPzwpZg5wZgPs8+7zbrTHTYV7hI2m/iwHHMFAGZNX+idnhXACVCyiy6vMaoGov55O9GDnC590s1udgzDFkSLYA+5EgaLKnWNxUAA5PK9m5jqCai5TOh+n57CJtX87Ty/k4nY+v0nj2Lk2vP6Sz4Sy9XEzSf/Kf/bP0w49/mv7mb35LNtTp5DLNpwACXKb7Lz+lv/73/3c6bJ7SIO3Sy2GdDnv4Cg9k4xig6OMFLYc23DsoOsDQrB0XGCJsDggBdD90/7w3n5Rt+dQuzFk5ArOp+RAuvVwCtPoyFhlYKzF6Z1+sCYyQMXKGj0pXS+NyjP63+mf0SikHikfIXsqHNuemLKqzW5l/AxYdA2OqTW939ct3Fcexs7xsofnZOqdmm+FNTtgSaXhBe34FsCbaqUymZPYkuxZA2yI+8fWwZ/aYV6Del9sqAIcZnDhaj1Xp+bP9kcnSmhtIzY4Wx2wznXk+O0t/9a//XfrTf/oX2b7JzsWf9e9ZBwXgRjCt5VoCFDcS4vU6dHz4COw4XrAMxNK4SkxaIA5joWKbWNeB8TLU51VCOP69LmA+le+R/mr5MLpmy495S+6ndV/dL943JrBrMHlfvD6uaZQJ/R6ZDWKhc13ErWeUzJklrE9PcXvmA2Yu0uxIeQWccGGyK7b+5vupnGvrc+tx3ubvC+CIa9Aa++n8y3FeNK5l6/fW/fpko7V/T8lv3Hd5Lat5PnWvemzxjP4W+e+bq5ZdiHs2yqdiBK+tS+v5iq99XKyivJf8kVYhCnNfoUVjTQhw6gwTn731e0dnNfLv9d9rPd1SnfV9fols1M/SWrv6fEf5eguAI1687/e+BWwZk9bDl+uGo2u2XDKWpkDe8nC1gMdxl4k4DeCoF+3IMAQQhwSyCG03Id/6e8tgaNNnZHvDQTslTLXxbBm/YwN3PFbdQ+OO/+4zUDUDh1DkUgieXc+o7l8qM30OaZ+R+vvKyalNenxPqyYvh6AKwKGEaKB7jjIhxGKeZ5hqBDiqFj3xmWrnIK51PVdxrus1fV2e7NstZ6TPGNTOSnc/FvaHvn1Tz83x/WsGjhDkDGONaNTWfLUUdb3uLYewbXiVxfUDgfLpYQ/X14rPKd1xBOCwBeqsQZyPPj2V1zmg0suzKcDebadif+86ib0AjtC6IeotATjEwNECcBh4A6ANVH3v0zkDTQB1tBg49haUcNYLMnCwjcomZQYOB3EwaftGAAcT0l6hUrdQYQAOdLcCcHgFrubaGDgs2GwAjk1a1AAOtVABK8cRgMOC4laGJdlFHtWqxkm/iUOcB6aMgQPtXLyFileD2OHbAzLZdCpAE8KbOszrrdBH04tngl1VDrwL7MuBedHuhY3Cy2Z2F8udiSbUDh6Om1ASmH8v7B9lH7gEup70+J0HkV02OwCOF6vEZ8DNKmH5O/LiucUMAnJ2sGf+nfNlJ2RyLfjJX3VGrEpiTFITqpBNN0hsY7a5UkC/1h1F54T9y4xCCFaHAoui35UwKUBR3k9JsCMAR7x+uXbUu1mm3K8yele3U6hM0fkvJhvzlL+kEUAXg4v0svPEzQbtUF7SdDhOV5NJup6BtnmUxgA9IGiLv6E/M9pTLJdkf/j04UO6ns1Ie05OLq+mgSz86ocf03cfP7LqDdODNhhy4g2EEHo5M5lkyXr87QKtjiBnamv3/EzwBgAUSyR/FksDTyABPp+l0WRMJgljsfH2Akj2I0C+f7b9h+S6AyjYS9lBIriHklpIWDMZBLAGABGo9lNS4PDCqs0lQAkbC66iZQeS8GOASADgAPjCgUS4B2irLaDpbTBUAY4x4jCDRAAYOYYAcRgbCPwrJdGQVIA+soOPJbpY6c1kuoE4kPREQn2/Q/uUncX0Pamn61i/4VKtT9uE76LiDPKKQBoqosajDNBAYHkEZhMCCtAb3HQC547sG+h/bvse91YLFbRJAcCHYI3FgrKyZUuVdQKIAwwOSJQQwLFYsXoVY0F7EIJekBhwAIcS+56HZ0AVweL1xijJQXWNBAMmHUwVQ1T0QVmcAcCBVikHgj2QOFkFAMcGPcxD33qCI7w3OtcLYI2BMWlYO6fyQvLAiibNZ6HKRlCY1WMIDA+4R8aDIRk5hgPr504GjjHaPYzSmG1UQNE+TpcTATgs2QwgDQAc+J1tVJxm2hIFxsKhCouOPmDGw/a/qpgL4MuUtmHo/HwgP4Z6wt9juwbTlGDKycEg7AsHcGBn4lkJGtps093Xr+nr5y/py+fP6efPP6ff/e73BHMQZAQQDIK211fp3bt36d37d+n23fs0mU4I8JDeJCsIk8GBPYSgEYE0nGWIujnTZxiAA9+j3vNnywnK2BJTVsutgBCAZM+Ivn6eUQdhepLDWZCyPXA9y+86QPPoDJED58dVKhHAUZ9l6zMnbUhg2rJlk+H3HlkBdF9X2cTzQTcIZYgf/b0OxioZpwrECMKQX+nwGB0ozG5a1D2HJ63H7XGvcs0BkoAG6nvxtkpP6enpie0M7u+/padHJGO21MUApo1H43Q1n6eb29v07vZ9moG1YT4naGN6dZVmN9cE1J3R35PedQCvJ/Js/8Bi2UxKfjiz3qpKz1IHYjuBNzkMvtYAUsCWRABHb6DOARymQLzNXTl0arNmQKFaZcFOWqshBxtmkJsCsAjGdwEcAilnBo7c99xYmtSWiwCOnbU3zBW5KmzJGRXDv+jvNmfQG7iOA0qcjQCJMOjrBVh7oPNXq7RYArhXXmBggo0bkZnIEud4ARyKtirQlWh3Zu3X7D7QzWzJRnCd6OAFsFWkujC54LlxDSWcj4KFzIWHeJSDjbWn6yBoPjf4Psx+DcG3ArBYG4yOG98T/7HrZfhxViXxfBnP4Dovdvdz7a0eJ/007m4sRbvAd3XwRet407E/bIlafE6+hq5dn89jDKw+Jx/HN7r6ovt5lzfXMPkcU2fG8tqA8e2QdmBVWC4JDAO7gVjUrM3PI/0mnB9v36MV020Cg8UIADAk+x3YKQYp+iloN+eMPABiIKGPNioASSzXG7bZvHt4MvYNADjA8AimtAMYxAB4wDnY9hmuw/iag8cMwJHYcgCMNNgHl2DkwnmaLwcu+j7HviA7zQUAHN6mDfvG272IYazDwAGfzVnN4HuhlQXbekmXIaHrAMvdYZcWiyUBHPhPDByKCWZGPYdwFBYGey5j4KhZaEueCesvQAXtkDMDmd/rLR1f4JNvyZQAHwx+FkBf/F46o0+O9YU/SREWKMjtkTHvGYADa9cBcAjgfHZO32m126UF2P4A3liuuJYbtlA5M4DtYJDQQgX3Mh/QWCH1rPBbt/utt6tzphT3NTAPZg+NiQygVvhGahWmeIhakvBMK0BY2IC4r2x2X3wQ77fiXdQfVaY+6sQj/ej3rfURzyoVA0esPNeaS1+5A5oGF6N0fjFK+xe0Thmk/dkonY1maTR9lybXH9P05lMajOd878//4r9Mf/pn/3n69//hr9Pf/fZ3abNZkcXux+8/pce7r+k//D//V9qtn8jAcXEBcOchLRZ3aYv34EAeNmm3WqSX/ZoxKbJNJjBynNmL/j3mwxLZtFnPAFqBjcOB8A6ONv3pvrRyFxYs4Zqy9ecZzruDbKOz/a8icR096TGKlj4X8CXPYSce6iCn4LY2ARwZxNONIclXM1myGFYN4AieJu9CW+c6oohj14Zku8HAiwFioZ/AeAkGjiuAb2dg27pk7MDaphiIw3nYjlhWzWW3oIYdRTHnarQZRqLYqlkmP6flowY/yPONs9Hkc0MVB4trgd//6l//7+lP/9lfNPdT7x6LAIsMwCnVQfl7PJvlgM0Rq0G0u/W4wtIfOwA6FQXfRi0rj3xBZ87r3AuzdALAUdvxVhy91iu1T/Ga3mnNbd98Nyag0xK85ctHX6gDSA4FqHmOGyCqPgBHtl3hO/leLsXdyHx39GVe2gwc2oudb/W0UKnlpzxP8XnjWtYJeMUH6vVujaG2RS1b0vU/bTQt2TklT2+Vo9Y14nzEsbzlfrWM/VJZrGWp5eP3ja9vnmpfu8yNx6hCAcKpXPSpvWZr32WmqeWhlpsYU9AZSfuiD1jS2sO1vOi+9Xz0z0PRra25fe2e8X6tvfSazLfGH8ee1+s1AMcpZXlqo2nQrwkbjWPnkNqduK5D2aZdqjdRa8zxvfL5EsJrLUjrGTrvvQHA0TJYrcWNykUCezw3ZZSvOQC1EbXr84rhUf3gUqFJ45glNH0CFQWxBnDUiCneWL0j3RJZwLdfIcc5eE3o683ZUvr6TC279bX75KGp3EW3fPQl0TBXDC0VA0cN3ohz3gfgqJVCLT99z/MWg/qawmldu7U2fQZTshnXS+OqFbjN9/Ehwq5dQBw8fOdAcNQpxZlpKevaOL6mmPsMokuw/RBwwyICscjhyJlvGbToFGZkbAXgaOneqJu6st8CqjnFde5p2tULcR5OAzjsgaMDoH1vQZtJmt/cKnSmcCXZNvgi44YxcODVAnAwcHWwILEFLZAM7QFwIGADin3/rOYX4yO1sloBnFm/TST+2KPYg0ZIMuqlfsWk0A4UvXhiBN7FwIEK0F8K4LC+5Hh2cvx7P+EugMOwGZ6McQCHMUtYRSHAHJaA9koGy476YTU2fQnAshxoVp8QgSjiTz/0Bjrtel8GtV1ERUkulZzmXiG+LSKQyS+QgxueCGSCKAQPsH4FxBGATLyk6QajibW5YLWM6LIF4mDFCJKmlkjlMDwhrhC4l27kJJzZKSWWtDdUJaQknvS6MDTd4FdXj5oOyzpKrCCuLnSHuG+tskzU/14dLvsZK4Cjhoz00QryeByj+AAmb9bDWj6Qy3hooaK/cNwIVpNhwBgzsCgAaIA1YDaepDn2+XjCBDQCKucAZhye0xC0txjf4UAwx69/+CHdzGcMwIDJA6000E4FlTW//vHH9PHDBzJDkD3HyTSKZnrOlejWFsFemDNQruJzRuvuLULARrHakD4fQC8DT1ymy/k0XVyOCYjwDKInvdy/xJ4kc4u16LgYoXrS+oMrsQUWC1U3KxgLnYRALAEcoMjePxN4gCAxwBt4JiaikWSazmwMrhER1EQCHgAOVn9fIBFgLUe4DrgkARzWfsUAJU4Zj+Awkmjomw6GiQrAQYYQZypBUh2gDYAnMPdkNfG/KxGHpBz+w3OIXUI9y0Eljtq+4eU0DQGcYMW6MYIAkILq0zMkWM/RTdrmkS1OyL4ByUBCDYwM0NMbjhksHIftmiCO3dKYOAzAsUobsJfghapXZ+AgUQECbaS39vlgMgOgH2tlY2n0c+9fbwkS9pZnH3kkNAzAgepZ6vazswzgYBX4/pBWz89ptT/kFip7JtpMLxjDBfSOJTHwbGTTcPa5XGHJhIIBy+zlQDMHclj7FAdwAFAyQAsiexkDB4AbBuAAeKMAOKacdyQX2EIFMkOgjFqoGAMHKnxQ5Zd1jysl9dCWvSiVPQ7+kttFZlwP2mi/mBNkcunJaz6v2nQwmeIyBz3ggVG2CHl+JjAH6wq678XTU/r69Rvp6AHieHh4TA+PjwRs4g7YD2BOuL4Gc8JVml9fpZlX22NvWPWsbBc71Vhg2Xummw4pTD7yJQVaMQiHgSaRmDaAR/GXbLW9qkzmgI+v81TQ8h37p0o0eYZ2TSVda3+Zet+D3LR5oce0AhmngAHRf45rbfcpPjSvHc6AOmvGs1r0I7tVZ56IQLK96oHtXqAzXRn4TSxG5gS7DGmt3F8n20awWQZuKQCO7rndq/ZZFQ7WjQ2BG4+PYN1YECgHvQEAL5iGsC9Hw2GaTqfp+vo63ZLVRS1TZulyOiOIAy21oMte4DwACOYtWpRs5PjE5+BJAWu/Zk9tiQywHnUZAevzj5JRGfVJG2HftdRBO4Ge58eTv9i7vL/AVdrT8qlYIlrae4mJA/bKgJBg5giyziBbaKni+zsnBANzBo1yBjAeCN5A+zPaH7VS8cp0RwDmBE8+y9HoWQtBA3Ug8WV+3gEgyhdjTGISm+wqm7QCQHqxTE9PCybTl4tlBneipQpeSFqjMn0+m6UpqnUvx0bPT1kw3Uz/mfOophtoV2iMbZI1yTZkU0CiKKNyPU8BOLQH456NlZT5vOr230JJBuAgcDI6jz2/23xmD9aGVYEpNI5aNuMe1+998ZV8RnW5kD5pnUE7ezkCXNx175z9vWVd108+3kP1WOOZudyv1JXXsQRW9EO+FEdw3QR5y61hXPeTJh7MG+s1fQ6TtQX9KrGo0Z6cJWOAmU7JFAVGn87cM9lr/on5P/DXLhysm9JuD2CpVetv0aZtvUkPT4vMwEEWMOg5tJrbP6ctWoo6uAn7jK6V2orgDO1JUiQ6uQ/YcgAsIJApA3DILmofYnzwmwESZas2jJWsDsZWA/+BbBpqoUIAR5eBIwM4sJd9fGZbn9lStAXgwNh1PlezLQE4BNIDWAL/SQfZmNWyzX1TADEAoHAgt3QwbRnPLAbgQKtT/E6wCgAcBBKf006A/Qt+OmXENx0tvjMJ4zsA5QDAgZdkXuMCkBoOHlrMwL98XG3Sw8oAHOsd1u2FLHt47cG4Yt22c5Ka4N3hkDpvt9/6HAJAXuJIeJ7hBdoEGtsegLxgYcOzSSYBUnH1XwC54fyufdIXe35V3QR/sN6vUcf07VXoVMVZeJYJ7YJrvYsxSg5o5NCac3iZzi5GabVLaZcu0uDyOg1n79J4/iFNrwDg+JguLufpfDxNv/mT/zR9+u7H9PNPn9NPfP2e0Zvf/PhDet5v0+effkewxn67TOdnaMuJc+SGr/12lZ53q/SyXaeX/Sa9HMDGYUB3/J5wvksAfSDuYPEGY3MyPxIAd8gbvR2BfV0vG1taCXwbgMPAGwSHus3WfHQjn0W35xhCYBuOujgCOLQ2Wce7jyH7oja8WfcHoEK0J9Jt5d7Yi56cs5t0RSjYIcl77M6qUC0ZPEJsk2dnd27wK84ViBug9RHaqOAFEAdYPunjkY3DonPmPykWVkI5iifx/OWMJ9os9I51/1CwIKxsnrdgk22ltY2PY9Oa8//uf/o/XgVw1PmEzjr+AgBHXKu+/dmSheN971GfKvZ3BOIQa1tV7Mc2S78AwFGPu/YpWn5La47ic/Tlqup79c39q358WPt4DqoB7Vl2wvlG563uuasw1fcly3U+L9J2vHJlXvoBHEdyUvlofXbArl1aqWjuWswJjFt2WNtK/qslp31+Zz2Wel1b16rXNMp89E279+ye5W1Kuvu6z66dkt+jM0N4oDjO1pij7LR+V0ygb440rr5rx+fvyrsxj9Vy2pKL+tpxfYqP3mXfiONqxTmOikLCmfqt43rrWrVk49Sa1dc9JZ8tP6u+n/7dOkfV6xevp7XnWE8BOF5TlK0bnxLG+oH7Bt79nAJQ9u4p5XxK6OO9yhgLpeAvGXcexwkARysRHQ+encNepeC1eeKCnxQWVZh1wDCFPrfPoMZ5aG3GWmha8x8VQdlgVumi3ux6X1XPtpBBRYomPzpTDSRqnzKOc9NSjG9Z29qItBRWrazLZ/QAXfNqdqACb/T8O4I44uZtOQW17GheovHvex6tqRnZbsAnOtL1Xmop/L79XH+2VlSSx3rd6v1RwCs2h+W6XfYN6zutILsnILL8vA7geE0P9emcI7nyCg4+l35noLAcxmv5bD1zRvGHFk01A8ep9e0qf5e/Kohv1fcCcXSTDdF5sa1qiHgeXALK2Bm/O8wsooTTYX08vuwAOOzog4SKt0xBb14wcCCIXQE4DgcEr4x9Q5VH7ElMBo4NE4AIsoHaFolSVNvjPQRmQLNvLVSM5tRExCseHMSBxBkTbgJvsKq6ADjUr5gtVCpUdGTgAHjjNIADLVQe093DQ9os1+mwQdBbVZFdBg7r9YrxInhs+oNrnROAHmxG0TiooDPLhD2jBaFETdlwQj0qIOCEWDAolzmB5AAOAs3MARNVO+VVei1vYCGWFAHz72sjKD0R9ocl/4I9t6ys5zZKla+qv5Ewi451uYMYOAqwhXkY6AMrrOfvBLmAHpXMCvi3t4LwMRrWxEENprAcbGg/7X5ePaiATGZTMnvGdgFu2I4PWvaOnW1tPaUWunlRT3R5sCcnFEXtn4FEnhAMukVosazP/F4W1IiHFP3bKIuzgsIc5yCmEm7+bKh0YbDkLAEqAXpotEEB4wbAG5cXI7ZNAcMDWDXIwIHfDwcCPVABdTOfp9/88APpUA1UgOrdXZqDBn02T99/9ym9v7lh4BfMFXzkojo5wcaugmolSxw9g7knvRj1MwK+0BfOMAFdAJ2AZPF2tWEFP2icx/NpGoxHyVoodAHEFmRy4B0BHM7yMBpZ4gfsEbjHdktqflb3+gLivhgT8RuoRkTbjtWaiWqjDH7x6m9Ujk3TYDQyKm2n3UULjMspKgRR7WcADlSE0x5AawKcRMDCNFcDQnchIA3QAipGBeAQMweCjEzaIXlHsNwz2TcImjggKIn37O9qrWLPgOCk60dc3+cVAAgk2SbzqzQCkORSAI4RwRxo64H+6AhqQ5aQyAVwxtg3POiH/tHQ0wBweBuVw3aTnqHT0TbFARyb1TJtFisCcFgJuwSF+TYDqwASQQCd1Ny4PgEctv5GSnzulPz7tFivmCRBIhAVraThB+MFqmI9MbB7NgYOtlI5PCewbqwOz9ZCBYwuzryAbx8BOBwcaIBAp9/2bS7whr3vLZ6glzjHxtqBdkMAMgG4ARAH2DdGQyRXRpZcAZONAziw/gjgq9UDGDcigAMyQwYXb6/TCVpKZ7u/hERmBm/kqLNwXW4TpKDY6sf+y3rZE19NAIfourMy9Eo8JI+9TQ9kDi2O7u/v07evX9Pnz1/Szz9/Tnf3d+nhET3MzX4j8TKdTZgsu765YcIM6w4QjiWbrJIRPdOZqsOeYlJJFf6eGPUAbznbeMDSjQ+D6H6uy4lKAVRzl6msNIsLW+nRjk/pegYfBnNI9q8CS4ZNqtMzY8zU/11WhBhoyWcqt0XRjzQ7E+1WSQXgc9i/tL0Cp0AmHQxmPc4diEiqfPMNbUr8e+6XRnC5WUf3I0Ux433gxa5huE4HmMrHIV198T9xDwN1eAsV/w50J3y67WbLllRIrD49Lox54+mJAD0wspHVZnBue4bthiYE/EBeIDc317dpdgX2jRmBcHgNp5fUxQdP7BrwpASyOJcA7LgBl6+QmTAIRrCkajcYVpLR/Jvkiu60OTvQVwTyav2DnymbbT+dIcv3Yqx6JSNSsJO2TqFdCltkHajrs5z4360NDuxYAHCE9WXVZWbfMHuHin7aN4AvnIEjsnDQXokdAu6tg4qZWOVcekLdQdAEfvg+p00+S9TRfIENCclstNBCSxWuua079DzOBmQSgP68HBO4gZYqqFIHkAPJV7IhoJKebHoG4HgGDNEBE7R1Fwbu7sSJ3Cet11RrZd3JxETk+7doBPMYM4NLyXGZmi2gMCWYiGAJNPPVpTr/tHNkF5hfB571BY2/lRzIZ/5cbOC+T4i/xDiQtL+dMaqzth90LWInfz4WXRVvjjrFGVjig7XmWvep4ymQM33efHNto8JAQFkky4ufYbDWAAecA9xp7FwCEQFItN/Ct9un5WqRVssFfQ/omw2Bn1ZhD1DlbDalfEnOADQkGBV7zDjKaOuHozH9Tmszd8G9AGayvQM4wMhgAA5voQIGDpxr0RoKAA7oPLBv0E8Eo8OBci/Z4vnAfTjol+s52gkBwHSZxgDNJrCuuT1EqwcCns2ugFEPnyHL12iYxhfOwEEAPB2UzDJJIBXac8Bn55nUQBACcJyBbYK+k7U5hF8Bnw0taHAv7U9+Xn46/MzAwJELKXgeH1KGBJQwu2Fajv/D3AIoDCYXZ8OEP8u97MwkkAgDcOA+VtFvAA5rhYJ5BMAEgF6y/ammQQAOMpRcpNGlAWgF4IAcUhYOB4KWwUayAlvQZpsW2y1ZOO7hr27Rju9AUCBeZI7TmZfAhAPjDwDlQl+CgQNzSIAOz/WmIzAXl6MxfX7GJGij8Ww7xh3UJibLf67NCAUGrm/ae9n1UUPhxLS8zmOdnK37MGUfunfjSTDGDgBUfD5wXTD3hUWtVOfWMS/FZGQzB8NJOrsYp+Uupf35OE1vvkuX1x/TeP4xXV59SJfzd+llMEqHs0G6uX2f5vObtF5t0+PDQ/rtb39LXf/rX/2K59DDDqB6gD7v0363TIfDOg2HsE0HtlLZb5bp7LBFn8d0xjOqnVUOOPts13z//AVrBwYeyJt0O2wi4k44o+SAgIH0/YzHlkAO4hBA0GI9g2MAh+vXGH8sZ/uuno52S7uk1qv6N6MY0u/4MP1a8xdDhKPE6DsFiqXowdaW9LH9piqAI2IMkzGZhLO0MZgozkW/lsEZOkQUFegl+HOT0YgADmsPBVf1y4EAACAASURBVF2FAixjRVFYhSeUQjKXfW3oZM43ALqyvQ56K/6+t7h0PyU/lmxyAKUUjzoGKLqxhP/+f/4/TwI4juLHdSziFwI4zIVsJ55b8eL2qrlfEfIUpoPNTtIfpB/pDfxcKeTrvxHAobG25uCt/oC5UcdP8ZZ4fR2Hj/qrzwep7yX5l06tc35xzuPvXQaO4zxZHEtc00C40txvZXynARy1nGhfvr4WwYcNwI9jEEd/y4yje4c1bMlo/aD12tbX63uGei2694rF7SpqtztH8aLPqn0R/Ns+5VevY9+z9O2F+vstWY/XrGX6LdfVNU0mC3AjFnSc2mPR5473K/GI49accQ1r2YkxBXwu7sVfCuCon/+Uvm3t+dfWqzX38dleu5/0F++dK73tqtFPK3NZzlL5u//QAI7WBj0l4P2Wv/2X+sFan+o4M/Uhs2Pk/ngAh8/yUYK+TyDrRcgH5ypgg+vG4FzLSPUZqHouWkZJtR02R4WBo08Y++a7Nf6uYTJUYXwvJ4oCNaDpwRLhfKsD0qfs+5TYa3L2FuPRL9s9AI5g5OL614a+tQ4tp6BWli2jVD/HKaejz/j17Z+WQxLn9dS+y7KYg9ZVhWID2PJmAEeu9guBMTO/uRdcPbZ6b5ySj5ZSfs1RiPs291tuAGZqvRAPsvn5c0KhW6EXlb6ci9qI2r8L1W4J8lmAXEa7jPc49WzyeQzg8OKIIyMbQRynAByoDEIrlTO0RnjeWYLxxXt1I7i2R9W6gzhwkEaACIEtgjQ2DNizUgoJWiRqQY/vf0Pg1yr7LAFEvRoAHAr6IvHLdikO5KgBHNa2xJ0bT7rTcVc7F47nFQaO1TLdPz2lb/f3HQAHKb45iTpAe49aT27kM3amOzdH0/oqFwaOM2TLlVzyADhp+3W2UWJOZ82orkQfy2S5/UHgDvvdARwCcwi0kDeM1T7UUlNydoWCxuQ1IwRy9RvvbKDtYwBHdpgju4VfnZcGgMNbRYTkKIMqDuCwYBgqoZw+NIM4fOyZbUNOrOmOwsrh9bFytPI48y+GSVJQvW0OQruSApTAvg3FVhmk0tELTkHC90JIwleslGt6FifrOskE97laxTiXjJJU+ZBS1qXYGfstJ4dcD7Hdw3CUriazNBtfMpgCto39BqCGAxk6AO6YokLucEjDs/P04fY2fby95U/020ZCicG55+d0e32d3iMxezVnpQ1BCEjUI9HLavj8pN6X+tzAG9jfAICB3haUy6hiA3iLr13arbfWRoWtODYM3gIgAbr8wXhIJgkciuWnWEWjMeJoyyDwDiAFEv0ZwIFWEARwGC09QSUJVZUW1AWLECm4NzsCzPA8BhQ5T1eger++YhsUUPajBRMC4kgoXKCX+uSS1PAI2rKF0wCBXwTvU3qBfCPgPpkwIQD5FOsDdAmS4QSx7SypRYYIT5QwUUgafSTdDMBB9hK8nC0Bn2FwZl9a1WhurGc5AtIbMoFM59dslwIWCLCCUG+SrWRYNp4nhgXgwCrinmD+UPurA1odYCy7TUIrFQA5AOLYrVdpAwpuJFAWC1bYbzcA7+3Si9PovADAgcAegCRsq4DYKtpabQ3AcXbO+UXvdlDxE8CBgD7YSMAMM8B4DcCBBdoCWIIXwBpIrLykYwCHhRWtRzqplJ3BycESbMml/umsIHOdzbkobW1YYehVurBB1kLlIrdQGY+QWLEe0ABvqH0KWTggx5MC4AADB0EbzsDBNhACcKDCjwHOKtBFQ6JHL4F+2iKfD+/MZX4U7Yr0VoZ8uH0AiAnMO07RzaCuaQ4Gar2ynuw4SjaBwQe2FW0wUK26WnPt1Crn/v4uff36OX398i19+/otrQDm2WzScHhBIMsEfeCv5kzKA8xi4KxJmkymxvaC3vC4L9ZSSTpPUnNkDMqWKvysYlRZJqdBLcyYNHKQZDOSVjEcekC8PldlX0zmJfqEmdXEqUeDT+xx6U5ljPT80QE/A/e07vac5UzhfgYmSMBW93/EzCL/lr4cmVVKUCGfX5xpxYyEUYLzvOdtqaAnmKh2IIdhMTwI0fFp3ML438x/HGQaeAOnbdNyiTZKi/R4/5ieHvFaEOi32aJS1oAxt2iVMpun6WxK5g3IBHQ+fs7nV2l+dZ3msDNg3bhEC6hxOh8OQNGQns/PqduUXBc7SDA/vpyOzCI61PqiQ6/Kh47BoGg/OaeWrc8AjgzkjWBtzY3PHXWNM4bpqCwQAHVqsNF5fgMDB5Ms3HceTGv9rAEcal8QARwct9k8MsjhtYM9saQj/W3utQD6eDGAIhK61lYCiSpvVQI7CrClJ8b5HJSd87Qn0ChRV8OXBxByDTat1Tot8UJS3deebRKQOIZOH16k2dQS61dXzsSBZDYS1GgxBaDGANXOloSAz2AMHQa8U1sys1Xmf6iqlEA8l4AaTCDwVfGduv2bO+fwuD9jspVFFd5eIeuYTqqoC54WmFoQPPnuEjoBuRvMMPSoQnzCWMQK6KtWcfGzUbVR1nn+dv9dZ4g8EQXYUnJLBSCWD2dBUbbjVvYBjSMn9nMCoIBv9BmdpcnIRpmED3zGfY+EOlulOWPjlqyOOEPitU1rADhWK2/FtGMCC7IBppcr2p2rNBw4eNDtPZK0mAaAhQhiIHMAWqCBPeCC50h8Av4eGTj2BiphCxW03nhapruHx7TYmJ9CAAfZwMC+gbZfbs/ABuAsBQXAAaaNlG6urtkuaspWAwBUg2FNzDt7MgToTGesGwC62d4YAdCKNkNaTwAV4A/B7wMbjgOmOI9M1Lm+p89sbBkAmPDZkwE4YLPxOwCl8GEE4CAgGMwYDpYohRTWtojMcw7Ixby6A533Iu4BsCzex/jY2g8snt5CRQwc0C/QS7gYgH3wnwiEgF+9P9B2QL8AtFMAHPJdrIUiWOUA2gFbm+HPACbcEWwBYAWS72j3tMQcof3TZksWjgVAZ+udg5nNHzHcnDGCgUEAOhHAELTfgN8qMBtbpZLhbcDxXo4uDXgyMOaQ1XpVWLAcJGHAuQLst31UAgMcu9h/3ajFEyVdNmchyHZLx3f4dq5fAgTTvUr3fRTL1nHNfQYDcKA9nulX04UG5mYsxQFGkY3hCMAxmqTz4WXavIzS2fgqXX/6TZrefp9Gsw9pcHlF5o2HxTJ9vXsgMBvyBtYSzDNAHJCp77//Pp8zH5/u0+cvP6e7u8/p8fEuza4Aij9Pq6f7tAOA43mXLl6e0xCCBPlBLGq9Svv1kiCOlx3Aos9k47D9BbtoDLIG4MJECtzggDKCigFasf1iZsD9ppAclB8RNf9RvFF+VU8Su8t2UXx/3TO/o8O9s3nYePKJP+cIiscvF8iBmB6PkL3QffP1A4AjnkBMRzgQygGiurfsrWNLeMbVGQmxg+vpPE1wJkJbKgAzh2AZDC1PctGcYmAWQcj+aQBORxAm7+c6jfaQG8aBzn5eiGYtA7HJ4FgMmGw9ABx/9s//i6OiY9mxVgy5HUNvtVDxmFsVeHtr/iS7CPGAkh3dbtGpWt9FEEduuedcJCU3UOLKkuN4iz8mln7kT4esep3fqP2a13JlMY/VyqdEn97mzGxbXEPqsAC2zz64783an6kBHBEsHnN/MaYvlVof4+Pclrn44wAcce6OxCKAGWQD4xy0QBwEq1VMHK17vJazqsfyWo6v3lev535s89bzncUsFh5WOb1TcxbXvTWffbKqz/6x8/KazLdyXwJwxFiofKkYZ8j6LwDFWs/R3Q/dYvE4vmO56bK1xL0fx1PnyN8yv22ZLmsf79WX33ur7EUd0Nqjfbqmnt86tnOkW/4YAEdLaZ7aZH2T+5br9Cn/1zZO3ybofu+XAzjimC0go6RXQf1Hhd6pWFd1Vw9SshbWvnmLi1xvVimi1vPLcbbYaie7d9RP6jVDGw2f7qkN1lUCBcTRYeDID9EP4Gg9y2tK7bUN9posviaT7Y39dgBH29AfA2m0UWtEWp8S6nNyOvLqqMG+a9ZrGte19Xs9lnruWoaze51uUqE1NzamGlVcKtukyHmvUMmX5SSnHwtg5DUZeovO6VPw9TPb8zYc8CqAJp1RAzhygKuBrG7Jar1vNX86qMcgmuPWQxXTMZjenJqCti66LReMcrokf6RsDxTUBHBc3zpNuZ1cjcTbwBrsz4vACwKwBHQgAWyJRgYzCODoMnAgKMSAG5gvSHW7Thtn4QCwg5Xd3kKlyLqj61kpbeAygjcG1uscASQGbwMLh1VZIxhnCTsGl33d+gAcqBL8dveQ7u4f0t3TE4Eb96BUBQPH/UNak4EDrQvUQsWr7hhocUpfpxE/BeBgdU4GcRg4gZ8ns4QdZru7yw6jCtLYtlIiwZLW/nB5u6lK9NjJ6rgkFozxtwoDBVPWgoz4Xy3IKhlVQIhOvrfLYAuVkCwyPRg1AFegDMCpTK21jF656MmZN4yJwwAdHiD3JBP+YIlJm7wMaOoAP6U7SiKU41LFpI/XAC/+0vN0lCQCyHkn5sRoI716BAwVyI/Xt4XqBA3Mtnr1idt3o+H15Cs/X6pTLCmLubDKafvvTEz3trnDfxyjyw8CJwhcgjkDAeBzBFo3u7R6Wvz/1L1pc2tJkiUWJLGD63svM2vtqp4ZfVBLPf9IMslkWvonaJvWB43N9H8cyapK3TXZWfkWkgCIhSRk5xz3CL+BuABfVo2ZlFUw8pHgxb0RHh4efo4fR8aXIMfVdJZu0CYEag2DIZU3vrl7l6aTcRoieQNljnSWhufn6d3dTfrw7p0kzs/OWZWs9WEy8CHGwrodDOw9rHpWJgx/CyPaQonHCBzPIHBstiJwbLasxgbYWwgcLDFnspgJ5MFApBGTtsZYnyGhzSSRqvbwH4gSuB4rml9A4NBY6r5RTYyE8I5gAHwTqvMI2A+G6eb2hiSOwWRi0strpkCG4wmBBYDT+Cz6IgIB5+kZCVCSPETgGE9A4FDvbWkoqZWFtw8BKChSmiqepa4hwgYJFGjnAiKEqXJwPRqoJtLMofGy8gYEGfwNeolDgQP3MQJ5QBLRrA5k73LJAgGwUAXjhIlo3iMr2rb026iaf16jsm2bXiE7DKli899oo8I2G5Awh2w+K64FxOD6JHFgTEdDq6pUCxVW6aOFjBM4TIYfBA70KEclKa/B6lEjcFj4BgUOPB/G+xmEjpTS2hQ4NuzbDSUUb6Giyhlvn5JJG0bg8BYqtA36HN5uVuDQ7yXrP7IXFaGsx/Z0PEx6oYJ3zK9o/+MEDrXRUWsa9lgH4cdIHK7AgYpfVfl1dwJb6vIf3BZKFbn3OcdX/bqTmbSGI123Tu/PajZT2DD/43/KHd+S+AS5AIpCoccSqVgrsNnzvWwVYMpi8Zjuv3xJnz5+TJ/+9DGB0PHw8CDlLQOwAI6RvAGQfjJJs/mcCjcgQaEaHyQW2KUrAGC95P8IcMtXFe9ne4sBC85ktCN+5vNlPq3vsb7V+ZU8QRzGnWMdq3esdZX92JQpulXr8vWmPkffa3Gv+RsmE/OeE8lual0koNVm0MmFBOZNAcEqC+FjXNnIz2gEr+GXrFrZ92TFAqpoJ9HNqxNNsQeqOE7g4GgzTrG6TvgiG9s8plY9meMq+h4Mx1na7aC0tiVBF1XwAO2hZrRarEjchd0QYDfVDYBhd1dXVHoCeWM6n6ldFQlPsA8QOy6lwgT1FhKesH5A4DinAofaalmMENu7WBBS9GrOSKgTQNaNSfJZLO+qHhzZOiO+Y3ECWzaospGKK/43BCIF4okUY5/jQE9eYyX2ki35Z+h6BMXYMiUQOIw4Wci5+n3r7BDPJfpesTnJgGg9AHCcftkqNPHVPtd/9gLFjvRKMhribVyHv2OMjjhfgHQmpaDy35RiXl4Adr+k7RqkP5Dx1FJljX0dgDtaF6zR3mJDsh7GEfsnANcZ9nu2YAKZB21WJmmCavoxGruVtY4pVxs++WNfM75OQM9Ukl0EYLfVuPacmJP9S5BjJ4Eu+gKFWvnMVK6j9U/iUPZKgbIbksd+D9nyfPyijzM0rcS8plxpbAuZtINbAhJ9b+hadJfs4QSObOd2LsrtSOJZtbODdGN7DoMfO3zgXHEwJM197ESasf3K4hW/z0w+CeMcCRy0M5A4cP2LAb+SJGHEfwD53FtgV4gbQSiFkhf9GlQQBrIpSPjP5yQH4V4IxgdAB+/H+0ggBLmXfzdJe/MteDeISSBwsF0Lv39JSxI4lukzCBxGNIXyDAkcbJ/yymtgbUlZUn5PZCqoV4rAcXt9QwWaGWJJxGXPO56xsTcjLn1GGwi7X8YWfKHCHQQOnINFGvC1zs97eUlrxGzbHckmGEf4Z/pJVsyfcU/3GBE/h2+hkp4rcHAcKgIHldK0DhywB3HZ2/bhHvxZ5e5EytV60vf4HPgEPBvWK9NArKCXbSmHIAIHCLTj0ZgEaXwe7lcFISjAADFYRug+GPFdh8AxRrs9kSCcbDEejvl5mD+0vNntz9Jqt0sLtPfCnC7Xdr7EvWL/E9EFnzKguoYU/hAX45qu1MD2icOYn1AshzGBGszqaeWcFh74yaEJBI48Ny7RWeWbsg9zsoE9eI6F7GyomEM5Wl/f+ltfsCXO6GQcckGGdkw8t/YznNPsDOyBlO2fMS+pc57ey7hyME5pOE0vF7N0Pr1L1x9+KQLH5Yd0wdYp0/TDjx/TH//j9yS/Q8GQhKGzcxKxcL3rq5v07t1d+ubDB47fp8+f0pf7T+nx8T5NZ+M0GJ6nzXpJgsbZyy4NztAi9Dydg5wJZY31KhA4tukiIWbFfoj4FW1WtsppsXjmVbkHHz/sgUENSLmDQOLIPtlJB5UaZvDV8tFONLXNJG885sLj8T34Uo/oi5v0vIDnA0x9JxBDYlyQP9s+j78LCnPu0zsnDruXSCpxkY1Oi6QwHjq/6TGh9omzAl5QDEKrVhDU5L/ku9TOhhEQXxwey736s8ovlNyxQnBTETGVXqoK5fepZapyWrLDkkSL5yKR27v/7dN/9T//nyRwxL26s29XORZNa7lOyVNXPdU8H+awQ/XJrX/WOe+21bj3i2Rvtd6q2+kdJ3AUMuVbctSnbr8P26jHy6+TY+AYD1eYW52/98/wa7Ywgk4MF2KxftyixHjxel0lAcX3EceI9xLHxugQTdWR7lj8ZQgccYxKLrqy8pDz7OaJ2yoc9VqI99200Rg3HyENtK5b21U9x/WYHb5fq6Re2vU56Zj9ttZzywdEm/Xf13bfZ+/R7utr13bu763HokXg6GBr9ocHe0H4eTzH6Pt2+5R4j/XaUTxdzhtxDOL3byVw9PnbPlvwn8dxO/V9/fu+Meqz9d71HvGE6vs8j19L4Gg55D4D7jOeaESnnHdtnH0TEq/T3gTLxlju6+sIHAfPnjN5pSewG3ENeh1j6NUT2zehHWfeYIK1xrLrFEvwUrnhgz9tOak+Q/bP6DILu3298jN5ZJUn9jiBo8/oWz+PtvEWO2nZzCn7btv0X57AgXuLYH79bPUa6gty6qCjkyzqCWr6gpe+zegt6/kwQFKyyK956PwjE08ngJYt503GDvUOspd77QYzp4KEeiHUzviYc4732L3ftxM4lDgp0pL8vOBnTgUEbifd+/S0s6srWPqckUnXJ8RgJc8NDzBdBY5cjWGJSp/fqL6BuUHy6ur6jgncPWvePeGFpFIhcLj6BtQ4mCDGoeF5xySakzEo0UrZ00jgsBYqkcCBKutQ2edxH0X1TbaeCQIjb3hlYIfAATCZsrdWbW1BttpzFgUOTwDhnpAUIIHj/oFqG18eF+l+uaCcKogcTuBAZT4S30iAZ9lkq5TxChoRCTibgRxjyRIjbyC5r/yMtwuREgdBE5M0bzh2O+MaMcL74DhLggdVS1J7tU7HJrvYvt6r07LOw7pugSK4ErKdxf2c7/W/UTGkyCCZSxIrAQ5VPvywjqpKkTcMJFUHBxE2TIUjkzdcLtQJHKjichCGifPSnqmsYQNqor/i/Qro9iqODMpYP3ed+2MmRfFGToRxmB0oPdy9W76m4yctweEpfi1nk7YOiQr25/VXVZXJVhuBuOFRUsxV+M9IcjL1jTFAkoshyRtQ3gAYv14sCcIiEfzu6jq9v75Jk4uLdD2dpn/x678igQNVcgSTXp4pgQxZVKpzvL+jPD7WkxM5kJRmUjgDXKraZ/UcFXk8WaYKWvgNELlQoQaCApLxuDcSOLYgcBioRwWOkSqXAdqg9zeqeZBIResltBcxwgJJAvYe9qD2Nh1UsFBiQwkfETvgs+B7kLgGeYMvSPtbpd3tu3dUDYBkP5I+y6cVjXV2dUWgEYoQIIzwswxM6hA4SIhABSmS+ZKy53g6CYPtQRKfhQlQU73gWDyLxOEtVKC+wcS/E/D4ZgYeBZCz75mUt2pbKG6gBYyq14cEyZkwtl7f3sDb1UtAPCCgYeobbINFgsaKyiggcewBSlAZZMM5222krLRaLKi+Acl8kbzc3wjQpCIJ2s5QNhsEDgF98p/nAvw227QwAgdAPownHCUINZh7X6c7yJNjTveokk1pdyYCxxLABUAU+EEncLjKBqpFQeTIxA0lQD0BTRJNXnMi1kl5QwlqyADj3kXeUCXZxfk+zSdj9nqeTkZUmwBBgQQOvAhIoyLRAGj2rffWX8N0TgUKJPyxfwmYO4jdLQ73Fir4vSKlM67hs1fzSw5Yup8WdczIH5b0RXKfCi9Yu1Kzgj1gD2DrM1e+MNUS7BlotSRFGKh3DEQiyyQkKdxIpUXkTCguoJLy48cf06dPIHTcU40BwAurcUEqgwLHbEZljvnlPE3nc/57hBY7BG1sPyfZakdbcTlpxi+ZiugguOKeTnwbqli1PwQQMme5zKtbfKW/98pY6w9sSWEHfrUXFiK3/G8h64mo5bGa7Rt+L94mxtWxtKCtXZjdPRPth+CzAAaptIAEaW7EZJL3rA6G72KiO8YBBkBw/7O9Bu1rItk1tyWjgpliBILi1taOTwGHGhLpBNU2WMPbtECblMWC8758XJq6kHwWbJqVyeMJQXqsESb00YZqNLJ1MkkTKHGgpcDlPE1mc60b2CeJVWrHBduAGtKLgyIe84U2Kk52jRXOCpNE0Gqd2c1TZftxwqczUjnnJFdYmx8jcdhhJ1dgM84jCcYtSUMmUkcgcNg5gVXWtAnF0SRdODHPfqdzhZ0zwufW534/j3g7HyXzsYfbfRvRUuBUN9Hv7QBQXY74H6pdiLX9mpH04VGSU7zVjkFKVgSMX8/S8+5F7RPh4xnf43cvalP29JQWUGtCCy6A1tAIOL8Q+Q2qCdeX6eb6iuD21eWcwCwAXSnxeKK9VPFqh3DSVCFwuJ/IcZiBppL6LzGcr9WSBC2/E1Gle/YVkOT3UubaNid5kCMEjuzfq3jTSVxOAtIyDH7AfJOT2rONBTzKn7X4QccPi93TN7g92T1grBhfiklssX0pdOI6EDqcW67oZyUuLgRke5+xOPQRQTlKi0ZrkaQCO6cRpFd7OKi0oF3JGmRjtGLaqPXmZvMkRQXEH9baEvs09mgoOqldCir0pfJFUiriR7NP7fdSn8IzgyTkShMAk0HKZTyB8TECB1sHvMi/k8Cx3pDA8en+QWoO66jA8ZKeQXxEG45AasBnUVENBAX4RBA4bqBkd5XmUxClz9P+ecs2hhgrkBxKzHwW/OYoIZ4HWO1KGHgWqUG8cF4zmYQqHPiZxlsEDpHApe5gz/j60kvggD15Sz63ESngDERepnqYYhZvF4NPY0s/L6YwxRiQYJ62az5XyUFIEQ+mxRZPJvkPO0S7GHwGXv6MIH9Bna2T7zByCuYPZFDMN+bRmBJps9sythlBffBMBA6033s9H6SNqXA8LnHuXzFmfEUMZmdbV5rwXAT2V4zzDnNlsSM+azQGaVyEMgw4xozqo8iLIF62OMzPatnDuOIVF7vWnq/hmG/T+vHinNKgRnGNrV3MrqkltHOHTuCIVFgrCHEyYVTpgf1b+y3PbXi8HP0bWw1iz/O97HyYXi9GaT+6TRezuzS9/S5Nr79N4+sPaTS/SePpVfr+n39Iv/9//pDu7u7SzfWN1iQI2DhnQDFxn9Ll1VX68P69bBrxJYhbu40VFklJg6180ZrLFThwzse5cLOSOgdaqECR52xPhRuoBz5v5UcQAycQO3AOR8tWK6CQQocpcDipkkTmMO5G6vX934mhIXtXNhHLuTjAqHNR+7+sipH9sLtYh4S9V6laOh4F7no/5fAXlr6S7w8cBBF6XBW4kE49HsrnEOZ0znkeMSvm+mfrVhSGgZQJ4vZ0Yu1UROhyAodI8yLPF0JHP4FDpq7zvquv5b0vkI3UpsV2UY+pq+HH3/3X/8u/Tb8NChxxD6+/L3vrGwgc2vrsLFznmHpswO6zkz+O1sTf27nHvjpmVbdQcRK3ziyynZJXL+0PW7nq+hx6Kp/u167xg9Z41TFSK5btXSOuuJJjwZgj11/V2FAnF9cAW/vuvUXgoL+1Fn6ts4RFOx2Cd/0spzCPgxyAXyDEjMfmw45HnY+NY1AwThH8awC/79o1JtPCaFrzVs9v35rq2udhIa/+7nCONQ/dn3+t/R57lhhX199H26ltr7bDMo16iNa14ti4fcV78z04t91t7AOt8Y6f3bYF2UE9N/FaNTZe32sci1NrpBvf6O7inEW/EZ+//r73rHVkrfT9TbTdlq33rnf7rDg+keTKcekjcNRG8tZFVS+01uDFQWwtzGOLNU5I38S0rt9yvqL/F6M/dS/NhWMH92K8Xcl5d2SF0NEFpr9mQuP9HVtM9XMcGqo7Jm3ax8b7lDOIzqVL4AgSi7Y55aRFh9IWD+aHC64VBLRsET/r26CO2WBtK33OsTX25WdtAkd0pj6ObSKPB07hij0BQXyWU7YTn+VYMFM7nq+5bss5tXxANwDrgqR9m4DuqyS1u/dl4IEHPflrN/CKDQr67ObYuu915Mo6BR88IgAAIABJREFUddePy9DGYC93kDj0M605qckbuSe7jKnJ0G4FRp1162ABj/yRLt8NZsr4aETyZqisRZDgVlsSy7vnxAneHwMAJGUgOwoCB/vSG3kD0A4OuTzUgsSBCodXfQWpI1f5MVEhoEWVNEhy7NLa1De8hQqqMpGIU/U92quIwMFknLVQEQAiAgf8lAPBANFcgUPAqcAvVpMDRGULldIOyitiEZR4EgqJACSOVwAJjcDx5eE+fX58lALH6onJufv7B1aRos0B1AWY1cuVGEra5mOtA0oZkLfDqFVldhU4kLREwiBnnUMvU8udFlZEmTjm8AONP0+qgFzZUJFb93/nZIFvHVYB5JUKDlGVddWFMjJpI69t4WS0Y1Pg6PrODoeprIHQQkUKHE7c0Pe5tYwEAUyFw2T9sQcx2SuVA1UsFwKH8iNe5RKSUxYyOMDmlRlZmtaUOfQsMXgstbvZhmyADlMvIanN95Q9uhyKbF65UO0dlqhQ0tvWtiOMVP6QWoUn9f09TMF60p0f5ykUJT/8PxGeBDRTvhi2AxAFijJohbHZpvFgwLYq765v0ofr23Q9maR3l1fpN7/8Vbq5ukyPjw9pA/nf3Y79bO9ubtLd9XW6u7nO/aqzjDPbRKMif8u1jDH2dYvWKazm90rz8zMmawH64/0AlOEfQN4AGIi1Sun8+TyNQT4YDSmXjzXO9iiWtCGoDKAIcsao5h2PCA57NRg+A9fm/RjL3JPYr0gWI8FNhQmXe1cLFQDvUAdA+xR8RRUoJLEBRMG/AGwem9R/Vv2xxGdWiMG/USEJEIxy2lLxwT3nJJ0lyqjAwZYwUOaQIoh8okhxeA5xvRy4NyDaQEWqeVjbFABi3koKbV6oFjKdkgQDEgFVbLCzMLluUkAOjlrLC5AWQDR5RlU9ktDrJ7ZK2WK+Vk9UBQGBg2NL9ZK1Wqc8LulXAdJhvF9d5xr+fAAQF4okIz0rVB7wrDvIGCt5jepKqG4sVgBFNpRNpxLDmRRDUIUvH7cnwAMJcHfNSMVuABAAMKQKirURIVCkJB+JNgYsOAgmBSq98D01O5DszeQNETikAGVf/d8kd6Q0H4/TDNVlTuCgasCU6isgJED9hC12AEQORqbAgWey9jvsD+9yti6361XuhH/lN0yBQ25EeyRtybugGNgXvRBdYE5s6O+kRqM+51hLqtg0IpCrLjj4Qp4ZCBxSCYAv4TUyCGyV/QSHsabUWgX7PJU47u/T4+MjFTkesKdijUO9xYDwIaqJMXYgbEGhA+vKqvFBKAU44nuQAyaqzkNcqv2QcYO1i/BYyCt/BYoLrCOIFTy0RXkhpHTCkRM0BKZZJBb2CCNUxpg3EzgEkKECMSeO/RMc4HCwxEBRJ3ZSgcf8lM+h9ibZgvYAa7OjgkOTehcFk2Q6EB4s/iwkDhEX+TKSkFdFWxm0FIvsnqn+FEFofo+2BiLqsuUVwHnIw4O4xbY6Ut7AC6pqiBFQUTsaOHEDyXu1zRmPIHEPXy0QEAobnPO5bIBEnskkDUcgv5nxOonDFIT2AIzsHOFxrCty0ddTIcNJNc7escQr/jYD0aW6Nu/dIdbymD7GEHmOTAkNPp+xKkm61qbC5sujAcUtBvaH+C7fqykeicBhJA57DlY6mZoK7SG2xusQa9UOhfdMWxNJA9ejHDz2QVbkG/HcwDkAqmhrQPK1gcCYG8QQCjesYt9bsbjdmxw5yR9U6ZDqErvAQIkDdsI9FkQ8qAO88mewG/gBKLNkkBP7ou3xVE64nKWb62sC3FDjQvUu7Zv24IQ1A2cYHtrPrCLXgXr9tKxXtWIx9SGbB1c+iufeciaT/y2/i6SGEp969baHgB5fexxe5658XbtryKBVVizIh1FDgNwTiQCrcbClbh+qI67IW+W6Fh8a0cLnU/uzqfLY7wSgdQkc3jJBXA3PnJeziI5EIpJzjHhf3u8rkL4tvuZ4CLYzZFL2RRIu4kDYB21GLVOg4IOYbL3RefEZ4K4R5UVSvkgjxC1QeDJ1pylIgNjXrHWJWnSJdON7B/eJ87PcooNHDMTMIAYzvkDMKjW1Z2+LYgocIGw8LJfp/nFB5QYQOhCrrNFuDnEYVMNAasDJ2aoU2dLP1jjWI/bUd7d36RZkYLThw+93m3RmbYKoDIdYzsh99JMjqIpMqNgBYNQVaLDW6ZttHW5wH4iDTIFD9lAInNwDPWdlrV4AnONcjHULPwYSKomlUNixeRHBRwocVOHgGUMECzwbAHb854Cq1oznJkCa2acN2vrZmLiN6rpWWGfKx/jb0cBIIlSK0+95dl89lV3cbA7vx/0gnoB6CIjTDA+gwAGi9guU7oacF8wV5ghnis3zK9vNgLzx5WEhTjSabVicqZywtkYSCEGCtjhM7cakCsj904lIJAtJXS4T2k1V0QkcjEfERgt5IiNOxTyv71N5P847iv958YceJx6816OJkktmDOc5MW/N6sh9kATF82Pv4H+WM+K953yaKSj4z7DOzodpfzFJ+8ltOp++S6OrD2k4e5cupjdpcnmXLq/v0uNikT59/kyFLRI6p1P6l48fPzJexNqHAss1FBBJjoffU4y+Xj+ll+ct23Eg0HjeIEejtr5YdYiAoLLx+rwhYQOkKLQ4BIkDih3bDVp6rdLLC1TBrDAJ7YuocIkBR74LJCsjV+J9WLMGdKptp/YR+mGbS+UK1BqHftNddHXG9y5DFtmH/UUEK5EpQtsNy53I0yKWNdKOnVt8T+zuMW2SiE9bsSKb2mxFFljaG3m8oCpXTiAVO/eCAq558/++N7PtENbkBZU/QdidQ2ELMSDWKFQy/blsUfCMa8qH7hM8lvV9VWaoZ9Nnhvx0TvNa4sfI+P6E2WzjxcyT/Df/Kwgcf9vEJfowiTbeEXI9YYPOy6UHpMwbdoN8QD8a3qDPbRE4usUcXlCTc/M2h3690pK7DZTn27d4opOnDjFGfe9d/OCQ5BKv24d19I25z3/9GTUWVP8773c9lfL1dbON5TOG21khTbnPj/dSprycPep7iTZcSsLiPnAIZOfxOAJKd+ch1wDEHx+0j3GCTx8wX89Djcu0cJrOB4Z/tOznp1w/ml78fI83fHxr2/L9OX7122ut5fgcp+z0a8fl2L3F+3PbitfX2abgHJ6/qs8vfc8b10K38Dzi3Xr6OD99a6hv/cd7P7YGahvwfx/ObcELW+vb7zeObcuHtcal5W9ac9pn7/73Lcw4P0+LwHHUOXTAd218xxxj38L72p/Xk/61C+bwmWIq5hBAb91fc1x4IxWL1Bx6dGQMWnOfLJOgtRxQXPD14jrmuI45j/rvykKMB6D+WagdY8uAa0cV2VGF0WWbVGAXOq1NtuPnpuN21DLy1ny0HMQpW+lsfpV9nxp/c0mePshvbzlnjamzE7tEnjje0UHEg+mxoO9U8FHPX/15p5xNXwBVO9raubV+3wmQPSlZBXTl/kriqGtvpwkcsg9Pzp1m1NZzfdRpW8qo83z+WR22syeougns1totJK+SEOU9+OuI0+zzj+XnFvx1hrO7eem2D1mnnuY7YNTagT36rDoQYAuVq1tb5EKGVJuLw6oIHARKULmAViqsVHCZZgCOpqaBCgj2zZXUKBI7rHJHgv9pRQUAgDw7SuHibwrIqhwCoSkjcBiJY6Aq6Jw8YtsBAJ9ezVwqSpXgVAKPr6SDjRQ4ANaKvAGp/i8PD+nL40P6zK+P6X4ledyHx8e0Wq7YRkXqGwaUUTXcQPugZIEfoSLbSpysNY3Jag8ssY8qQib4sRe7BmVd1aEkLMfBvsYqUM56BgA86YXn1M0wcZC7KlhCyFA8lwIltJErbtq0wOzqPfmdYSz5fvq6DNDanmqfq2trARR7s6SDKW0QYMNhnQ1RVQEjUospkzBhZuNFYER7k0g6FsBapVQhcBTZad4DlTd0IzwoOfjhAEcE0vz76mBcHtHjjpA456UDycql9s2neEzRcQUxcacBUhIvV2Jp5NkAIleldA93DkgoVQ6wUO1Mot8XIC3iBpKrVHLY7VLavaTzF0gCn6eryTTdzOdS4Li6Th+ub9K3t7fp5998y6TyP//wfXq8v0/bzZrKG7/+xS/T9XzOahr5KlUteWsXJH8B5LHi7OU1k6/2RlbC/WAecT8EcZZL3hcQn83TiiQAVAwiaX5zc5OurtD6Q/L5aMMBEH+AakqTUyaUvE/8TCTcUc0PMBDPjkT/erHguucqCK0MOH4AnK29ClQ3oL4BlYDFcsHKL6hvAHwfAkAmeK5kLVqQQHkDYCNIJjhICYwQyQgJXlbBu29gFafATwfWnMDhCXFCLAaSS6r+meQJPANJKi+v7HcOUMKlZGnXBta9sEc7AA8k7rcijqCP+XxO9Y3hZEIFDoyjqkrVloR7u1fBsm0MCDKSuKXNkFTzxIq1V/jwxTKtF5AmVmspyl6j7Qn86WKZHh8XabuF3zdp/iydvk/jEfqHD9NohMpYoAb+Hkl8g+yx3qJ/O6r50coGoAgSh6pedwIH7x/zbwSO3WtSGxWAA5APN/uBvVCBIydPVcEvBQ57ZbJfiU/k3SHhjapetQ3CC61TQORAApkqHEO0U8H352k2HKQp1EWoJjCmksBkOksjqI0YEI32NSBxDIaYBym3sOIX34NIY14qJiekihDUGMx3cJ3b/8SzpIyS9gzzPbLXwzMf1i39BrPH8mVOROycIzLpVb5de5HtWRlYVnuPTIgzkgeAYgLCpq6D/R3qDEjO4/Xjjz+mz58+pU+fPrMCH+AKVXVA5CB4e5lusf7thTWIMYNKjKuXYC3A7+DeCJJQMcaS8JwnqYuQTGrgMPeP4LK1j5W9MMZUjBqQ3DdQQ8NZeomLVGHPHgjCGCKCXOaPOcCd/bzsjdn9m9IU1qL6rgs8jPt02Ud9zSrBn2ORAPqwdYS37yC4ZwQOJsgtAWnkH3wOfjYYQGVISlX87DOsHq0L/Bz3JKWiFX3kExQUliuS/B4e7ulL4auw32BPglz9bDJNV/PLNJ9hz5hR4Q0gJPwTfRSAy/Eoqy1BeQPkOZB21OJpWAgRtkdKkOeMrVREmDDVNch22X8xtnGALJ93jbAlLqy1oCIgo3kSeOLxTFDbCOolmlOb13Ik7uy/ndxArmoOyWyLjxSnqNUNiBRqnSWFDLQodLUMV39zdZHwsB2ytt7vJA5T3sD6MPKg4rbSlofqWFiDiNfxPef/VURoJ6RYOx1cF+tahCnEJ7JF7Nf8XPheIxNKiU8kDrUwMHUOblsCyEGeXD9tSOTAHuznBFb3j4bp6vKSMYBigUsqdEAVxH2l4iP5ZPk6xJAiVZCgZ23J5CtDMhL7XyBDM44IQKrmRC1ofK6dNCozsfjX1pPGwZTlLE/iZ8HsG+MZFDfuKis5Ru6SdSP5K59thevl9oPR3v2+6lwB2wZ1iH12tu0EpR6nu3MsQLK8nNkMY1LzCVSNEfGCLZps78nKPvhcI2vA/+Dl/3ZBIBIkjHhANS6QQc0OQBIDeX71+EgyIIiksFP4ZLXdmaTLSyhuzNnqD6C9nw+9PWN3DYqgdk4CXDf53Wm7ea52KmxHgnsz4hEUOEBC2jy/UBEEZ0eoNjyuntIjlKdA4ADpBG3hQJTyuN7iF+7L8DfWjghj8c27d+n2+lrtybAun6Ey9co4D+uMKg8kTOgsi/0M7WCuZnMSrwGOes4JPh+EDRA3oDhB1RvGWIXQo7hBe3+2E1NswFkX5FuMP8YJBA4qOtkeinidJFg7V7iKGdp2AXwnueIJxAoRjER+0RlG+5yeIbZZcfDAz/qMRQkYa+9h2zqLk+S/EwmCy9Ui52e1z0eyzoViMBICdP4jwQyqJ9amDScCjAtUODBXeN0/SlGFYTVUv0huU1hF6hLO91RzGdM3Ic73k5oUWkJrKie3BmWlcFS28WgD7Bor/a67ljMbIFTQx2uUuMLPZq7wmGMXv7aROXN+JKDLrv7o8+bZCfe5aY991vO/pP5mMk32oSBvDKZpP75NaXKXBvN36Wx4lZ7PJml2dZfuPnwrIsz5Gc9diAG//fYbruvf/+F36U8//kgSOJ4O8QLIeyAAXF9dUl3n4f4LCwumaAtJm0BRkHJKWDs4u16Q7K5zJZQ2ri5naTS8SM8ggm3QxmvFfBXjRhCKnzdceyBQpdddukivamuEfXm7TlBAxBolSZmEDuX91M7OWuoizwTlHPoPENPlr4syrPyq1qQNm+U02OLRyNHw2MIgCsFOa9daGoNg7ooXIVffzYGK3FD/l+fccjXuE8qZohA4PP6UIq8roBcih1dr02aDagef0uJlruFzqBdeMB5EIQhiQXzF2YmkZcTZIAmh6IPrzNqwgOdvhFJF30UxMeIJOpZ4AU93TRxmt0pmK47Nf/u//bv013/zFyJwHIy67ashBok54ObbKyKHz1PxD4cEDidsuApHC5zluOWCM88rdeOf2ge5L6p9Ut8z1LhYCw+Kttr3fYxv4jXq7/uwpV7b7ym4jfddf1/wspCHjMSsar4iYtm6vxJvdjGPOqaLz+AxZV/cFz/Hpjn/Oc9x4bkj0FzsxNZ5jA8qEL+ey9bc1s8b7STeQ5/dR/tr2075S41jyTMXTIS7f2cfrWPjt6y7vrHu+tqyZ/eNT8sWj60nv35rLb2FwHEYP5Tzj49DxLAQczkps362OAb1/MX31mvG57HY+rEZb/+ub0225uUt41k/W+tZa/tt+Z5oo7V/bJE4+P6awNHnGPzhugs6Ag+HQOvXD23/X9QLNj5g/eCnnqF8irvEn0bgMPgzH+SjIUaDdmdWA7R4T+QLxEl1Jl7fiLSM5NQG3rcJnnIEfYuvtgm/fk3eyBuVBYZdhjicQAGsWs/QZ3OteT5lJ/FZW9d968bdtT9L0kWWezgsde2iVjIotlc/O/5dVxb02f1b5vYtQU1rfN5y7bgGW3PQ3UBbbQoONwNd5+sJHN0Nz1NtXQLHqXnuewa/J6/56YyXtV/w5Fb+jB6ln5bjb/kIJUeLlHfLJ5zaRNq+4XBMPHDp+tSun8z2/AYCBxQ4ROCg5drh3ISSSdYAgUOvQuAQqQOH5EMCB5K3qEQRgQMHbRA4UEGBAzdaBRQFDlUNFmjqkMDB9gimvMGvIG9cCDDFK1foWjsDPrulWZzAgWQxEk2uwAHyBkgcJHAsHtNDJnAs0tIIHFDgQJtUvCyXaUmdAoABTrGCHJqU+qEbgQPf5+rMUqBGEkdou8L9JYMIRjww0kFm3Dupw3EhJokMIwpKHPI9uWw7k+90OSe2lPVaVD31M+GCJdmr6pIqsRTEjHhb1ee7XbKuxEAqkjKsE4qUN4zQcgHkS+QNjgN/Zz2UvfqW7We8Yh5VOUWW3L93+9H9KBFfikcsiewAh49tJm940sx0Sfz5bV7yaDn4khPjHluZD9REKmGdEdnMaDGXY+QrsliiAoeRe3KljeOsBshqaVosIql+VZBqXHy9+z7AfyOBuYXU7HM6e96nEeSJB8N0M5unu8vLdDe/SneXV+nn796nb25u02hwzirq7//5e/ZwRkLsZ998m37zq1+xVQR625ZDk+ot8axsR/KEKr7ndEYCB1QGLpIIHNa2gy0RXqi0sVou+DkkLWzVy5zEgotBur29JZArBQv1Eweo5AQOJIIBvKDnLvwLfo9WDKi8wzPjuk9o5UEChxNkykELaiSZwAEFjrV8Al4gcNy9uzMCx0hYD8YXBIARwCUoBqBifM6JoLunjRYCR94Nc7GagRWocDSpciTuWfHq5A2TBgeYgTFRv3TZEfuds0zRq8JUlU0lCyabX1lpSJUQJBXRxxygKdtSTHMLFdwX3uvEISoXmX8iOQVKEfgYAHqokF4t0wsq3IzAARIH2qaAwEGp6O0zffpysUqLxYr+HglKr7h2/4YKOJA4QEQRWcXASVMReHkFgQNy6bu0XEqBA4l1PL4/DwgQSIvi+gAb0UblGcAKiCT82St7mxNQBGBA8LnEL+fcL/oJHIwBrCpM5I1EqXISNrD3gLCBf7MydMB1AmLHdHhBEgfWCcEDH/dAnoH6CV7o9w3iBlvW4DoDEGYKgSOGUJnAYQCCV/opASeaY67G92wxnW4hZ3hc0zloZ2F+3+lLtVAzNsmEQYF5Lr9elJg89JOvFVEpKHOYMg+S9YvFI9Wt7r98Sfdf7tNytaRsNivxTb0Ld0WlLSg1oJoWaiYYSyrKqM0CACb0Tcc86Pzlm5GenWoqBhoxwctyXANfSajy9ncG0sKXcB1gPSj28KR1Pjkb0FHOCEYCcADEOZlWheyj65/ra9f/PpNDPPlnVchUYeATlf05x/WZsCBQqexJVnQQKqBtq+C+7GlCKc5IRUUKWgJgBcrLtzgAARARAD9JuCRviIBLwIRqSQJV8R4qPV1csPUGSEmTEVqkAFjV9wBYUVGLr1jHIJOhFcr5WO10XIEF8w1wR/MAwp9VWRrBMYMiJIEoBtCZtWpbkhmkAvkxfq4yghgiz0EmddpebUSlmBPw7/06OaYPwFdMDnCujBTgJCpj7XaPAx5fxBYqJHBIqUlzY98zyHO5ew/RS4LSSRX5q8c4L/C1Iki7z81EVlPdQaW/VDSgeCQCD0k2Fm/heTKojX0pVMnjd372BcFDZConcghQphIHCR2k4+X4EvsQlBYADgN0hhIWiBxS8oBCEOL9QVBWmNJ+vIUa9mGQAukDGFe6spurLcWKZq0GgT2uuiKykdqqCYTDrxgfGwjr85jXjZPebAzymT9UIMvRdOdIPyo5JJfop13mJHSx1Wa+hICgt0EqptSfK9Cqb55B7YzXPbH7+dv4SdkHlRY/eR3ZH8b2nEye0xfLtzCXln2tKwQKmFR8AAUuKbKQxGOKLLQBKo/t0ivUvl4QM0FhyFW8VLUP3wKAl4BfUNKCLVAhgrGMNdfhYcOUm8xfeOs2jnWopPcKevlB7RVQj0F8AZKECBxrtgECeQMvxC4gcKxAet094wBYzqNGmuP6M6VKfP/N+/dU4MDuj2p/tCqEbYrAgVhuI3KdqSrhmRzEnoHAAZKq2SHGHGvMiybUfk73HxVZslKNTzzbpyUWKyD2hdIJ/nMCB9afq0mItGFFFGzHYhX2kwnvA/u4yIADI3BgH3MQ2lQr/X5J5JK/yIRHOyO6PfNadobQPCaeR7AH+XOzlaqpX7htkggKcJ8MT61nhuggf4Ggw7F6YYyJeds+v6bHxZJtVL0FIjwDshEkP4LAi31ppLiN+yeIa2bD3ja25I5LbJH3cKoqvu2/GLN1c0FlPXfzZjr/u4/JcQd9hYPpWpba9+2A3znj+/kULfdi/grj4HurHcxzsoCnCftwA9E4vsP0cjFNZ9P3aXD5IU1vvkvn4+u0fR2mi/E8TeZXPEMhjkYuBjmg27tbEngfFo9ptUK7vU1u28c72O9J5IDaDs6KOB9lv2mO29v5Yr/De8fjYVqvlmm7XTN+RxsuRoqvRpBHa53dNg0vEOuDtLNlW8jN04LtjKbjYQI9X2oeO7ZqAaEDL5x1qfph9g2SA/fOQocOhRnu+0W6zfkaIx7IbkUsU+xg7eu8+MQUpvLE2bx67t7zLId5w7rwI5CC8hSbBgD3NdsrLLD0/BmfKedF88aW5fa1lXheXdYnl2pESiM0Q3VjMhxnAgcJ7/DRTPe4wi1IX1LvYCEBFQF1XsXYuHKi4g7PUem+PT47yLmEldfNBZd9+r/73//9TyZw9GEefau9PmOd8gpuE90130fgEGE9K/8E0N7txL/6mSL+O74n3lc5s3SJZa1cdR8G0TqLynS6lf+tfH589r77PjaOdYwUP9N/F+/78HvLRVo+IRZA1+NqkWa2ulYsV56hi3n4MzQxACPEenVcK+4r45TrM2w9dgkc5fm7JPW+uYhj1Hreej+q56I/Rj2ctda14hjGIpfWnJX7K/nXEicFInePwbTmq7bT1hqubbRvLfm14jXjz+L3rbXkBGQWxGUCYDnjNnM4FXmsQ97IYgU5a9kUejjlA475k74xPbZmj63HY2PYmpu3jInfS32vtT227LPlX2qbI4HDb7zPKZy6iaMO4tRO8obft5xv7YyObXj9E+0prZK0ODX58fc1gaO1ICN5ownO8oKHrRFOEThqY6sXa/0cfZtV63lbG1HT+dsf19eOya34Pd8XlTi0DXTypPVz9Bl+yyZbdvLWcYmO8WscAz7TIMgDskE9jnGD8+/7NoHW5hTnip9riZ+3Ovm+a/aN27Hrnhqj+prd9anARczGw2RQd8NvHVELu9c3GzpmJqJr6bY2geMtG2HfBlgC9jpVZb2+zSLysx1p1XTMSXMccnLiOMnsazaT7prvjlcfgUPHxToo1uExboqFvKWKJBA45pc3Wul8szMWJCkpBQ68JD2JigT/2QGB40VJW1RkM0GLxEsgcIDEASAQh3cBlpCotP6bDlDZoY0VdabAMWCyTuobkEzNBA5L+NOH2SvbJkA/k4hGknD1tKIMKxJOVN94fEyfH+7TfYfA8ZiWy6e0XqmFig8FvuZiZAcJTcOeSgSeMDH1iAyOur1LrsB7IPBrroq1LEw5SguU8upnl38WgGaJ8FwBXRIDWgtG3ngtakl+3xgX7w/f8VO2v+Ge9PsS7CLpVe+ZOZbAvNnnaB0o1cAtxJRUVPoFEF+JdipuoL09QYLSQsXVl3PbmVxp4uQNa4lgVXSsl+eYW6LWWhGQaOPV1V5t6QfFXKEaFHMqVr6qBQ+JWMVXVoBRGEhXVym91oPvcTUHX4vZYFzCXu1j2C4j9tkN189JWCakBXC5AocnRbWIrdUBkrhIKj+/psE+pcnFMF2OJiRvQH3jdjZPt7PL9Ktvvksfrq/T/ZdP6fOnH9P3P/zAOfzum2/Sr37xi/TbX/2KCRcSD6wdCqu9YSdIxnOdb9J+BwLHXoSHwQUaYhvBQWP2slM1NxQ4ROSC5L5PkFvKAAAgAElEQVRIMwBoobpxDQLHfE5bQvJ887wlGA9Ql2lDSCIjgQxyB8CutE+z+YxJeyacAQgsl6zsUUW6VUO5HOmzqqlAIqNPsCpggAes+r27TVDzGE7GqoRC9SEUFAAaoc82qj6RuE66P5IMkCSEAsfFhSn/mH1bAt/bOGGupOZwwUp9gHRoPeGENvhLbwlBsgfXkIAn7jHPqtbev8g3EIMEgQHPzRYqF+kM1YJo30Hwe54GkzGTzxo7AWlYY5R/BhnOKtpJuAHogipOVGQulunVCBzbxTJtliB0INGpz9+hRz0UOJYgcTyRdIH2JQRorHUFwBUkQ8dDECGkYsD2Nkawe9kjGX5GYGQFcGQJQs2WYAkJHFjTbKFyQQIHrrvNBA51t5LsOfq/P5PQgSrK3IvJ4gyqNzQVOAy8c/+dUhqeKakLlQ28AKIgCUzVDWv9gAo9/Hs2vEjT0QXBJBA4MN5OnHH1E5A3zozAAdIGxxyV5hfonV4S5JCiz37V1r+raTiBg6oiAB73QWWKLqb8bR1vxpijjuPq80LnvdoEcvsW71Hveyv3bPdlucLTyBLWuoHV+gb2IPGutb/i+v/y5QtfHz99TJ8/fU6fP3+mhDarrtFK6PWVYzm9vCTID2UTyGqjtcLV9XWaz6HsAFKMATmGTzDOYcWetd0yeWuXmc/tIrB2LR7FvHoLJsQb8nFl33OyTOuskM84oRLRNkwl8oykxTOmg/MEA+xMQsKICCGQrI5nphwvh97LIiM40Cryhc4nRnjKigJO3XBCrEA4r2jE36Dafb2CpDjkxNFCXsDqmpWqUNdZkGgDhSSQcOCvMX54jizrb/LYl1DcgM9BixRI8HsbPLQ6GI9FuoEqzXiS0vAinUGVB2sGbYcms9zSwNU1MmnCkCiRmly1ypW5ROLI68aAZz93xXOHKyXlN7syQCB1ts55uJbHacfO174WBG+6cpMTqhSr5Pg6J6+N8ESyhqtwqO2XCByIuV01ghctCba6qs5VcNjHRAocOaFvpDmRWkUARKUwyRVso6J9lAQO9ZDKZzTcC36P99YEDietZ9smqdDaCBiBw0FOxWmaNwCDUnFQCzDI5oPEgbgcLwf0pbJxQVB5NpvxhdgAL0rwQ3VrCNKikbCwr9H21BLLA3YlfksbMgBEsM/BeSGBacxtnzW/BfthmzNv02ikFSeFR3uJ8XQ+zfrZPwBJnmuKSoNKuQQV1Kqq05WSHJTtnEfNx7ivyWsh7Cfx3ujDAkmM19LiKksjv8NtyFt6GAnMQHVdBzZZziSvLzavtDmRTHmaNNtgixQosBihHqC8gFvEkAJMcb4EQXIyHJI4PJ9P03x+mWZoqTOB0poYN6h6h9/UOhd5YwjFr/GY/t/tTapjTpYu5wVpbhl7h0C7/ufkB6lvSDUGJI0n7F8gcKzWWYGDP9/uqMwBJTSQkFlYEFp6Yu9DXAV1NazpD1DgiAQOtoBQzEgCx3Zj5175UfhTJ3BMRxPG4SJ7OSlGrYwQA6ptkZQn8l5tRCHFkiKAIpbAnHDNVQQOEKVg97BzxKRO3kAs5Op+IHVAqQPrG3GgWrGOCGRDgcPtnPto2EszWdDic64DI0G7XXPdM17TvOHnANxJ2OYeus/rMvp6fD6Jgjb27vNB+NszNk8kbjw8LBhnoo2KFFWW1gIH14VS1AVjUMTNV1fXJI9rvPRcJKdRXUiqeT7OAugRl78IeMb5x9ZSXIOnvvfr1Wu5lUv0wrq8NyF25JFSJ3edJe2/Vyj+NVSUrc9am8BhvoFsfPcR8BlqM5djQCjBvA7S8/k4DebfpvHtz9LNh1+zfcr65SI976FtAQU7qc85cRetFcdTxAEg3pxTlQPKj1D8wllu9/TEMyb2LMbP+Jztml9B3J+g3d5oKIWwx4d0dX3JGHG1WlgsifY+r2kK4hP6HtKWNrw2FCWv5rO0Xa/S+mmRHj5/TLv1Ks0mI7ZIBLEKJI6X3YatjnCGgYoH1Dxwn1DkcPKjFJJCAQ8ILcidhbbGWS01d6axMzyJtXZut32d6zRX+is+FCnUiXxVjBqMqg9o4lrJhUCHuV2loULeyHyit7GXjUmhuthmAf/ws9huSaShfVbimE+mCS8ocbAgBGRtkq2kUATfCFeBM7J2KfftoXjHCtLc3t2vxyIW3Vsp4jq815Kn/e//zT+kv/7P/7Z6HrtCRIztHa2xPZVnr/dfbdmtnHnXM+gsE4pPyl3y+bq4VVcJKJ5VfI3GtZr3w3D9vjy/32/0S637jznm+Jm1v6uvE+OZeqxa12zNQZ9P7cRKda6vMafx88r3XfWNSBzsjJnzoKrr+r117/svS+DoznEhcfj+Wc+hYlftZ61zbT0nrb0nPnvfGqjHv7sWy6y9ZV1lbn7A1FrzVfxUwUL6bCzazbFnqNdTtP/W2PTZf30f9V5f30+89jECR7z31mfgui3yhojoruLV9kmtOazXf58/+RrfeMxPxev33U9rjvvGovXe+l775tXvs28uD3yvEzhaTurUIjrmlPuc3tf+PE7msYXSd6+tn5drSsLrLQuwtRgjgSM6jzjItWH7xlgW16Fh457/UxA4WguhbwPs2wjr99fX9H+3SBxZVjLKROUit7e14nnLov2p81k7xrd8FsfDqeoVH77evKKj83YUfYm9ejNqBTWt+z0VgLx102sHBiXgOzY2LecT70s24mSHbhBZ252z0Vubj1+jJKiMxNEhthwGM8fGqOVvPECJX/3g0bmvr1TgaM1xk+TVUOCo7eHURnj4XN4q5Y0EjtDDnHPEwegncHgV41+cwIHqOiTqIIvLypknHrABCuAFIACgJWXOn19YzKGjive0dsnEQuBgZZWBX07k4FerjFFwIyQu+m0mqgFKMGGIZJWSxCBvoHUKCBxfFov0iKQc+hs/uAKHCBwAb86Qq7AzqwMlrPJmSsMUOBoEjqwMkskbrmGvPc0rmzzJwxRJzpGUygQ+j6tKeGsT+mQA9XJtLmfMhKQRYjzgLYklGoR5QCFO2U6yZkmR3vWzvlxnIAf5ouDn2Hjnfrr6pfyHV+eYqsYJAofaOjjRI8hmuhKHVVfzsC7TNh/lyaVSZZRJVUEqn/KnBDpsQ3MQxw923uO2lXTLRRtdeVLHTyXlaSlt32tckYMDIlAn78WeUCYgJ6KB+sAqSeNJEjcHxhsk00lS2IG4PBVGzmE1EAAIGQVR7vPXfRq8pjQdDNPVZJbeX92kb29upcAxv0rvr6/SfDxKP/7ph/T58ye2PUD/+V//6pdsq/Lt+/dqE4QkGkFskzNn//IdK6MAwEBKHe/RWh0ogWly9xhSr+gDaAjSB5I2bvuDkQgcUN+ATDbfS1nqHQcFrUA4dlQWEfAFEgSIB0rqn7MyHHK6ICDwPrw/NZNeqsolsIXrorKcpK4nAVmm5AFweDybElwE+IA5QwKXigBsizEi2AuwC4lyrxh3JSAdiJTIc9UHB8s8Kc3KXyOjiMCxIZgqAgcZSHw29U9XRTZbv6DCZidQT65erUJURf1CAgfuZwgCCkkccxJjzoeBwOEVTQCt2a4AAJgSZEigIUGJ8dutnqTAgcpSJLiXK6pvvGx36XX3SiUVtJ5ZLUHiWJPMgtnk19dXqUygxcgYCVtI40qhQQlvdVYGn2QHAscaBI5NWq5A4AABMChwoNoABA5Uv1kLFSpwvJ6RsNElcEiBQwTk0GbBCBys6qxk1LlsTcIbbloEDhA2ROKgCgf+PXAFDjzPBWWWZ6OBFDhQ9QdlCKieUPlkkgZoXzMapXO8CIigdz3GWwQOgdwlKR4JHE46su3bZRTkP/byA8Inu205zPP2Em6/Jh604CFHyznhk9mAhQutfctUYpzQasoOXqHnBDPYDdceVR30AqkSRAG041mghVkGlQTq+enLiWEgCSBmYfLf1iUJNJQ5H0nqfOCKJ6rSpi+yPZuVubg/ByA6vWWtarI+8rlqQvh6EO8bUOze+eC8aZ/JinzrGKYKQ6wFJWBzLbzHE4FMzzEuAYJVKSoKwc9djYnvs5iAbTmobCCgHm1t8IL6Anww5kKVrWpdIPAcr42qTVEpDXl8rgEQj0xBButiMCAxA/53Op3xK9a8WkmZ/wOwZ6Q3kOJA4MB6JqlpjLlCda1apzi5m2NiILuxGj2osD0fvy9VSHmcddDzQrUOaVmZcIecfKsuqkZURjCyBOdHUYz25dgWx82+4N3xeKE92mITErACMH54lggEDhA24Bvx1e6FrWly2w99cLa5AwKHPUsmcISEfiBwiAwsYJ7xt7WLcFIdCRwWb3l8yIpz3pupdNge4oQQgvSeEDbiCBU2XFnqGS2JBJarJZ78HkMU+PVnxOgifLsqA+IJfI/YnS1NCGSLDORKPGqZAKUekIZ0PhgMR7RRVl1TpcXjSCnFCIQ2CXe0vEB8b+QgmzmrKnZwzVS8csiYNejlf01tovhiqXt0zMP9AvYrUzyJ7SPyPXaIBriGnJAr7qiliSfci9nleLAD+LntuSMTUcHvMxL9/R1+XqBftHjfeVP5PcYnoo2awgH/ziqjXdUHX3X+0xzCFtZoj2ZnQp9rqcPAxxhIQqAUxE8p+aDyXvurFH4AABPEFITFufN4030PFXx8zRqh0/c+bw2hs41aGtgo21kIz6XfIT5BPANy6noHlTAQODZpAfUNa6EC8gZIAUvEnTuB/iSMBtKPx8jPW8TIz1LguJYCB+cYZAacI8/xeTsSmmDLVJg5U9xxgzYSIDQinrPYEedTrD1v+QLSgWJZETg8FmU8av7UVfsIjxqBg/uwKXBoDxWBQ+tyJ0Wcc/h9qQUgtiYZGcpoaC2zWmWiFXbVl32pBGfM7qq+mLOg9pRJTObvYZtOZiKJIytpoQWL2j2RQGjxZcy/4nNwz97+hbE3yckXJPWqKawROO4XJA1TWSW0v9m97EkkQNs2tPTDGI1AOLyAEiCIbPp8kDdgzzFP7H5e68uU7oxoVHadzlbR+4+YX+P6D2Ssw7yYMdRt79M+50UAZl8GZjPGJPFW3snPrvzO/8ZBSH5mOVdTw8JySaJtGfBjWRBM3CtbqMzSxfwbKnAMLz+k14tZWu0Qq2MeQES6Tne3d6aKlZiTwfPe3t2l6XzKOOPLl8/pj//0jzzrgcTlbfLYDpQKHCDaXFBpA36eQCRtY5dmRuxT+6W1xftS4HBSKdXGcFZlyx61LsI1dxuogkABBOo/UBp8YQ3C4OKMJA60VDlDAZOpzkK5Q60AQTjXOS3mmbm2jYDvsYSceR2j6ExPn5YJHHbC9xarFo54bkWblnnlSuXp0EaceOF5cL9YQEd0W3mzkQpdiax8v4gFLtlvehxt+1yOQ2W81u71jP4cCkIgzaCVygwFESC70S+A4CwCh9oQGr3O89BOqjYbzC1ycxsFJ0t177kYesh72fkT9/Y//P0/pH/xN/9ab6ti/HqBtnLSp/C3OuZ7y+f430TyRvfsJh+D+3Uf5O1T+hQ43G48/9TCmVrnwzpnfWyM3nLNr7leHoeYNztBOKnnrPV5tX/tw8e6Y/XGFioh8OuzDf38L0/g0Bx3yRs57jHb7hI2Dgkc8ffRVmvbb811a0Prw7Ja7z21lvoIHLUqSolz//9B4IjjXNt89veM4VRw21LgqNdujdH5v2PM0p3rfkJZCys8Nn+n/ORb595tLM5v67l8/Fq+qe/eW++tx7Bl8302Xt9XvKeswPHWB4/v60vaHSSfWhd/w8/idd66AUajjN/Hey3X9UCiHD7fEhDnweczVAfqHCiJ2Ro3wshqLJMSE6WHDNhTw9TZMCzYas+lA1IWWOVkXXn3WzakkKbS0zvgEzbCuDmVivyS9I6/lzEeb6HyFpvz95yyk77x/CmOIYxcCK7109bm4gcwtwmfu/i1/tv6uer7rzem1nPUf1MHGacCp+j4fU31rf1jDi/+rSdB4mbddoiHyhM5SKmqBwXS1sSQtxM4Wv6mbz5+OoGDVzwww2gDB8zVoMIR//CtG0jfc8VxLHPTJdToPV0/qTExOw+9nvFebYjOakdlMRQ4ruUrmIz7MxU4kBQxQNKlT9HDFv1HYwsVJmeRJTMcl3ZmlQee1HQFDiZk7NVV4JC0KStuTf0izxOqgdhzGz2WReBYEhyCAocTOB4oobpYr9PDYpXuHx5ZJfy0WovAYeQNKXAILKFcsEnQMs0RJUuNgFAqSUsbBx6I0S7EEiYAEyWTq58JoDfbQzLLyAe0tYpsoP4UlgTPqhP6t/MPumodwd/5Z5i8a/Q1DmvpZ8GGnMAR10VF4Ci8B8tGODcBNkeZepAz+hU4nMDBscttVMLBycgA+VBSEzgIIlqCxBKFuXoaY/hiRJhM4lA2Oit22DNmtk7lAbSc2qBMXoOqSbQ5tnGwtVkIHOb/mK00UocrW0CVRKlly8V5vGGgtK3l6FeyagqAQJMxh9wr5GcJvr2mNNyfpdlglK6n8/TtzV362e17qnC8u7xO09EgXexf0w8/fJ8e7u8pBnt3e5t++9vfpPe3t+lqOmMyC0kyVL2iJz1tkoSCAgQSgHoReE8CB9pmeEsDJHaRYEa/8/VawKARiDCqALtBNgAQDrAbVfisdKOyxDlBQMYpkEE2YIgS/fi74ZA2D1CYVVsb9VFWxXmZC/wM/gYAJsDKJ6sCBTkAmbopqnwv52k6n5GsASIB5gzf477wgtIGk8IgE7w+E3gkEQLrmD20uxWCkpUWqcF7iVMZBGoUANC2UjBhSykDyZBYdAUOAK+szgapgYQ3U+DwRAZ7t6tqFJWDAA8IlAJMRb9hEjjUt5v96O3vqDgAgADkDc4RWtxs0/ppmbZQSVqv08t6w9cOhJvlKjGBugFh5zltnjYkcECtCL4SlapQKwGAAFCBrRPQw3oyJNkBawqVdBh7SnufAaxICUlzqG9A1nr5tGUrFQAH3kKF7RKQQN9DyvxF7VMAKJK8gcSwtVCBmpMrcFB9QS1i8FVEGlR7OYEjgN1OGpNQUCZwjJ3AwT7OUYFjQFAJzwTS03Q0lGwzCBzzeRqR/DMh6efCxv6CPeWlHkUSgrVzOYcEkUPFMdywbK67cm80vce9gsARq+QOKrksOVSdHeAvjsWDMYZqxbO+R3B/sH2J5EZTkuC1nWjobQW97U/YSFhpF3rHO7EDaxoxwuPDA5U48Pr86VP6+ONHA/7WbLMAn6Cq63MCTRh3rtv5nGuX6xTkJbRdMTIH3geyANcubNHu1Xt9kySQwWUFTgY36+RoSTk/RQrgFMhX/LD27RwjGDGjZMFDjGwAZKnUB0AkglZnd8nkIs/uG/3SP5uEEOwTTljSFennCLq/kpwB0oyAUyNoAGwkOI7q0h0rwwEuoj0KXiBusFWVVX/Pp5N0OZ2lq0upbKAHPZPsALgAqpqaBsYbakX0hSTXAkST0gZITfBFmAeQN9hKiCQykZtIyjTFPxEzG63GyiEnnyHqIoq4L8YzrLCJsshUdGwJcBAQ4Lcj6ahxVvZTQQG+Do4ICvE8ArBzt+/o9bpywMfVNqTCYQocRrrwVlraxgwysfWU12SIbURCeSHh70CBI6sF6nn5e1PjyGCM+0OfC9u7IjCQ/Yj5Ad/zYu5EqlNSdJF6h56+FIiIgMMxpYqMKR+8QqVLCg3aX/SCDWONUDEQ5B/GCyOqMoBsCuUFxAEkdLGdj0Bokjpsj3YCgIDolLZrEJdwTTsTYc8wwO3szEkARly2GBuqD4hTAarjPx+XXORhbe5yximwoLkHm0oCq6vZwiUQlSubk98pQBrthITO6EsUPxI0s31cvtjG1mwmj3VVhcpryXOZeXXzbBhvnLecGAyfQtIAiSjWPoAiHiCbghCh1kwIqVxRxf2OlBjRgmmtOIlAPMiQgzQZoTXKRISN0TDNoWY1Hpmyhoi6OXltzR3UqvKM8+4vJ3dnopu1Wyxr7yy3klTLlEhYN3KMhflO4IC6l9q8bdKScYrap+CFeOVpi7hlm7aIaY284Ul2n3P44UjguLu+JqlVRGv4fZEXSKTbbekbSUghcW6YCRwTtPNAiw8C1nENKz7CPXBujMDh+z7tDPGh2RvmCvNI8gZV6NRCBesHsSHG28/OjJuMlI37EelJhAnsFZhXqCOAwKcdCS2SRHAoRQympuHkNMTDHZUBz3lKjUYqOVIacz+WSWdss2RqIDaxeJ/fo693j3F5hMcwG4EDRRprFJBQHQb2cJY2uxcSOqbzS5LFMdcYT8QGsBG07kPsITLSlj7N16H2IN+5bW3ibJ1B9n5w5HAHKSB+tNn4vk7+sFLPySqQea9zJQLsC4of/V49pau/KaQPOWV/n8VGRuagPfEKyhRoT5UKz9l4ns7GV+l89j6dTe/Sy/Aq7dIorXbn6TmhJeYwvX//Pv3s2+9IwsP8fPzxR/r623d3VFiDP//48cf0f/9f/4FKDFeXM0Y08BWrxwXPjmqxBeIWVFFw/vTz3jlJHfD9OAuC7A6FDrYm2qJNEcISrIHzdLY/Zz4K9n95OU/z2YRr8Pl5m5aLR/ooODG0f5zOxmm9WqTV430an+/T8AyEERA9pKqjVmRq7wIFIfporGlT9hMHw3M7ZoyWf84xis2K5589/8jfM19ncasZAn5e5xbL3IdCEffuB+SEbh5D1/N5t73a9+ecC8IbcoaoEN+iYintw4pbeT0VG8DPoc0efPvVbKZ2Kti7sY97oYXFvzrnexsge5ace/GCJQUUMcbLubOwWGJeVWecbsX5//j3/5D+5X/xrzuKGPXf+OeU8LOg9HVuv7We67hP9xFiuZ4/UvhYsCvPMelvXXlPXyOBA79vFZ36vdaA9zE8It5njDv6xqh1rRh71M/eiWUa4xCv53Ndz8exMffPyznhEDvFM3F97fLvQiavi1HjfcSc5KGdlLVfzpM/jcAhjpQXZ7Zwl4j3FZxA5tYlNLQUOGJxapyrel7fOhe1/Rybq2N2aI/dWPNdpffiF/WsfYSU1n3EtVyv2Wg/cVz6fEMcn/hZcd0cG5vW+DqBo4PXBnyt/pz6+nFuayKPv7c1Bq01W49fyw9+jW/s+3sfB/dZtQ9q/fst/rblf+tnb9l8/dytOazn+D8JgaM2wlNOsPX7PmPsu1bfhPYtXE+UBY58TpzpM/oD43zNXEsTqHFhA42GrANyYaU5g903zJgrFdOtv71Ea9GW8Qps0PBGunRjnPZtUvVGVDuWPCYml1iuU1fx28HfZL7xuVwk/u+6jYoF9K2N+2tsp7Vw+q55akH1jVH7fhyNLDbTt/ic1FNvAMec+KlxaW6AeoBGjZaC1JxUy5tv2YTjMx5znm/ZlNobdZEdbdl5dx5PEThiNZPLH0eS0tsIHPUY17Z0MAdVKwKNRfezyvgEu+j4la6POSBu5KRoaKVik9Nn68fu+9CO4mGsexDszruzL8LhQOGOnjkkB2sCB6pVjxM41DrFX6wCo3ytDqysRIDsOQFGJDmcwCHQwPunQ32jJnD0tVDJBA6rmMPBWwocqmDWCxUYTuAA6K9gu2zqkvM9UOAwAsf942P69PCQ7qHA8bROD1DguF+QwLFeisBB4gTOfFnd/C0EDpNhpy/1U3wonmVyxxU4pOiAw3ep3CstVFQZaox7/8qcrhLMLrQgUC0Q7QL5whOqHBc3Cds/s3BwOFA6sGV4r103e6Oy82alD0v+SuVTNickI6twINGKF8otgKuzwhZfVayr98f2M2xN4eQXqzDObXJk00wVGOVcawFVQgoLMhgTZLE5RkR5peIgcofmuLuves/2bsxwsK942UyuCrB5Y8ZCd5idO2+57O+qdC1EDs8zn4Pg4wCf7eEO5lupqA4mDj7ZV+7bgwursN6pog/ypWhhsD9Po/1Zmg9F4Pju9n36+fsP6d31Tbq7vEqvAPLY6mjBSm0kYm9vb9LPvvuOVTIQeMW18AhoXQASB0E+ErAgDw3ZW4CBqiBGwp+kBhIEBNTgntnjHonnrXoIY20IaHwW+QAVdJBAtuo/qjmAzAAAHUoGVlXJKvH1Os2nM/ZEx88BSD2tllSzwPcAGIcAayvAAvdA/wSZXhA41msi9yCQAPidAKCcAwgeMxmOp54YKD8cjTNA6QocJJPhGY3UFQkcftCSCzY5VPyDPgVVYFIg0ldVFgpIhJKJbAkyvQC8JTEbFDh4SREUmJICWYcKDyBwoAWMqUAYcI3wDZLgXCd4XgNQde+4wT2TkU/LBSWC9wAc1hsSObYgcFCRY6t2L2u0XlhTqWW5gorCNrebIWj3/CzJe4K9wzQcgGSCvcIIKJgTEjj2afu8J3ljBRUOXHe7YyKd7sgkaUDgYFWpETh2GKcE8sYZW6ts0UIF+88BgUMVmNwrQOAACEHQzFsQiVjGMQgEjhFaqJxDfQNqHFDgUFUwlDckAT1gS6EZAET2XVfv9THaesxmHHuQN0jcABgC0CUQOHAQHxAgLElUz7dzrZgLzV/LLw3TKwoc3XNc2etbMXDf4bx1VuleV/5ZGLKSIiK+CfAq3FGROygdbb7Vqw25t4mxRVUgVC3C9tlGyMBqEi2tSnv7BBlttDKDvDVsbE2pfah1AGyShDkAaLTuMX+NsTO/Shn4IdRy1B7F1R4uRiINKJ4QiUnvg2KH5pdVyPBfVdxUjxMTpw5YWlKV3CQ7G/r5pN5b/DzJcbM9RHu/1iH/75X21j4pq4ZYxb/iUJ1VGXcZIIoxZZUwSBtG3sD3almnMVOcJl9NspjZPsA5tKbCs2McJsMRqyZVDT/ivwHUUcWAoF4hAYOsB9+j1kwDKs+IlDcyQtmY/8Y48/dGemO7AW93Y9t3GWeLIwzEcOINY1nbOyOBoxVv5zlwAge3ZDtcWXsbVX9KDUOkCt1Bfe6J60f4eCH3+D1nBY6MhRiQHnIOeW3lRLzlHbICB3y9Wp3gmYTju124OoLFOE6aAjnVE5YAkIzIqVYLuqnGi34AACAASURBVD7tkCQV2E0Bf7FedbIMJBer/M02ZsQSH2P6KSO8ROKGfw7AYQeAsSfoPXlxEJByXyfZdamqwc7dhnFewP5MYhEISGxDobaLIhA8q70ZCHVsnzCiEgxJpiByGLmzEDlE6iA4nPcBq372Sl/alqrdLnCPiFc9thRsYgQvI57E+NEMx/M4GlQ/yIuUi7gTY19yPU6oD2c0GV+V39JZhjmq8JnRTrkWLGbs5irOtMa4t1gcTzO3uNfn3v/diYc1b5w/zo0TOJ4JcFMVgSR5nbNIrjVygSuoOCEMcZ9IanupqcCnQFEFSiogcIzG5oOhtAIiL0gyFtCHNikAZHMrOiOGe6ylFj3hP/pXEQHwXxbfcwWRQOBwn+pnCjw3iBCbrdqkkMABBY712lQ41kbe2KWNqbjhUOMkJQdMXi1WBkEW6/LbDx/S7fWNFDiosGN+mDGRSE9DizVgq/DH15dzgp7ww7DHSIKkQo610iPJ1YhZJHYbcZP5PTt/kORiBA7EwHxt0WrCCRwi4fn65b7gxBT8LdSjoJQyHIrAsVxxrkTg0J7IPT20n3I/7UpH+L37Sk/O4/NhwiK4Kk4r4KS1LzGic93WiPGvtyc09ZORKTydD4Y8X0CtDYobCxRorLeMNdnk7XxAIg7a4cDu0LYPChwkI7OFFMjasnW2fbVYNK49VxXSnEthzs/Wx/LUB3GWma6fmfT77jm0k0vsIXDkdRNgdoaRdPXehk37l7dZ6bRbCQdXPlvVQsWLFExQgiSYs9E8pfFlurj8kNLkLj1fzNJ+eJnOx1dpfzFO+7MB/fMlzleIsYYjxiWwv8eHR8YT33z3LW0JShho4bZ4eEjffPiQ3t29o61hT7i//5yenhY8UyD3tNut8/kIrVLgT9iqEQQcIxmz260VksCvw75w1oUdgsCBswpUNEDggFosYiVcH+sQ+8p2s0qb1SKdv27TxX6XcOo6h7UzjoXfg2IUlBSRN8KZTUqDIjDAyiwXYORg91A8jmV3ZVaTq3A8fYc9atBLwNYat3DETKXELvrdYWzkNhVtyzWfFNv4/8peQg+qa3l7lWBfFrhm/+vZVuYP2EpRiobw+TO8QL5mbDnkz+Hr+D97npyttfNz3E/9ebyVq57Xo5i4Aej7/Py2Lv2t/9P/8e//YgQO9weHn15+EvO7ffFqZ/uyWEDhpp8PCoGjG3shpvNzgefku/nrmAeucYNIVvd7iPdY8qplPLtbrWX/jPjTd97sxibta5X1Ua4Z4/FjZ9lOnB4IGzWY3/cZ0a+3c+fdfHoeAy+aCGtQv7OzXcDkCu7T9e2H+f/G2j1J4OiOma2AvA7K+Hvxuuc/S6yn82f57PxoYW47+1Bl9F9r53HtHM9TdJ8tkpEilhNtrEVmaq3R1ue+1f4P1tKRNVCPTWvO6/GQ7Zfztj93+/m7JFAfi+gr8lkx5y3kJ46t2ehHj/m41ly+JffUGsPaX9U+s5tbOcR2W36ssx9UBVB989gam9a91GPEvfkv3UIlDn6f8ZyaoFMLNB70a0dZD8ZRR+DJlk4C5LC/WX2/ZSIQEJgT9aRLxYCUEXjfxpDsCMn/emJikq41VoV80t2gyrgdPoMO9S4xeriYamNtboSW7JX/CC0YGkCuL454+O2QOCJBJRwU/lybadlOn73VC6rPdk7ZqweXmRZRMWBbjrpuodIXeBzbdE85dsWmXRKHuyH1ly3/6gugvmaM6ud0u6aj8V2aB2kncIT+sc1NuoCf8de6luyvs9k4CNvZ4E4TOPrGuHainVsMBI6OPwh1jocbS1DbqQggcazipsjvLTHa2hz6Np2Ws48bThnDmnxVnjLffwUYl/FSAituhC0Cx2x+pQ0c5tZR4EDFVyFvgLiB/qfo84rvATAiMaVKTj/MQgYWqhdW9UkAJrZQAeFD0rpfQ+Bg5UUmb3hFM0gcqs46VOCwfsx28AcQBPWN5dMq3T8urIXKQ/qyeGRCTgSOx7RcPKXNas17I4HjBaBr3sUyWOsr0yV9WUjg7T6YJFYfXM4RE+J2mOZh3nqr28FTAGKp8VViz/pye8LWko6Y2/NzHOgvDluoWL4ztzbBXof8oO9l2hbyf9qFBFp4QtcTfwKGHVPqkrTEKQtS/ipsEJjnxAYSOMwHUH0DLyNwGKGDihyOILl6CckbClaZOwoyma7gkzMW2hCKZLIRV3LLGa+q9SpVEjhKKxUHGvP4sI0KSwq7A1Wmv+sF7Vn5nDZYuRLGkzbWt7ZL4FCfef7MVTgsmXZ2blLCnnDNCmKoFpPsOPt0exKa6guSNOYa3O2kvkECx3kapfM0ObtIV+MpW6Z8e/su/ez9h3R7eZWuZ/O0XjymzdOSiSaQHi6vr9LN9XW6vb1lj9r98zOBPSTdkewCQAICBdugmDIHgH2pQ6iFCuWfSeBQpSoTxqxQCpXmAOZRcbjdMsGKFyWQ0X/beFNcF7zeUNfZ7wXsrtfpan5JAgeMFOAAyAd4dqwiJovw2Q4+WJWK2rjsWM2/QdX5Bv3GB6wQR/U+qsUnAOInE0pnY92iNUZW3zDgUZWbelZJdiv55aRfr8CkeRpgZA+gFjDW2qADsBmBQ5XYAtpI4EAi0v5GwKvWK2NF9Pa2cQFZgBLyk6mRCEZSghhh7M6kwGH25lWKUOAg6Q2KIttNelo9snXKHv4c6htPaylwPKH3M0gd27RGq5PligQO9IRfb1B1xgclaAzAjtX6sJUJAN9zI/rJNp2YAPLGdvci9Y211DdQCanKSF2PfpO94QVMMJGOWD2dq2XLHioer0y+Q40DKiB7+g2pkRBoBlmFbUsMeM7tiFSVOhiq8hpuCC1UQOAAaYMkDoIXInOwhcQI5I2hCBwTJCJB3lAPbyhwoP2OEzjOh1IkGBiBgxWwrPI2cDDEW+R8hQSQwFQDf2NMn/X0QxVON+jpxP2HMdnxSLkbq4TkHxlmpY+qg7d8v4OU9n0nUWbVe175y2mlHLmISyQlZVDZgB+AxaY4A/CLLT2eIF8PZayntAKwSx+A/RztVwDIbFhVu3sBAUiV+lyX1laI6xTkAgN8ScShQgfaI00yYAhgYQYFHhANQnV8Nx7WPsdq47wnSzZdJDNtsj6f3FEIipq6gpEzClEA7wZgZRLzWRrZSFtOcjHVBCViSrEBxgfKRmyTgrjLWqPAv+22pnpj7/fjtLd+Q4wCn4+qVSTUmVSfQN4a5KtJmkLlCIoGWEMkPrlqgAi1haxpqlnm9y8Axhp5AxXNwwmIG0MRmqhEoxZb5eypvVBxhasClDXhBDkbWcUVVqWd45mccOwqZvKSHtzKWWZFM9qqxQNZrStAwBFG75wVPMaJa5gxgNaX+zgPtrREinJLlscLvcyhUOQtJSKJL4ds9ny+5jpkqaAk5iRAB3mzuoidU6T4IfthHBF72jvsSFJfIWyRPBCS4RwXsoetAtT2V54jrT2Dt15RnC/gn7EcQzarKLY1BkCe84/xxDVB7gMohgpnU6na7KQgw/0HPmDzJHIB4hz3zbBXkDfQ9szUYbTWQdySWpcquKGkhNYrYBBb7O0tV3L7M9hpUSxkJTjnUDbj5LTa/VqKOc+3S9lJLccJbw6eHhL0Y3Re0l94Ts9NBVK3Y3wkc/r5wdoKmG/CNUBg1JE8Er27EHMhhZXKRRG+jDgCogCIOVD2YbsOKKSZqhoU0+y8B1+EOXcCg48V1gbGHvsnfItInvI5aKMEpQkRvRHLDnnOYlxuBwv3FfBXAPxIzrQzQvdM4wcc/KX5lVBFLhKHtYBhHGc+wfwuz21QJCOBds/YAgobilNE3uBrtU4ra6FC5QvGH/o8qRIYWQrrGnH5C87Or+lbxN7X16oyx9+gdQDPdGozCOIAgeMRWqiAbHvBtgNUPxpBie5M8aO1LgLJBGtrC/JHJnBoXcQ8rOeZGKtS+ONVcTD21+2WZicFDhE4vOWh4iact+WvZU9Q7hxyD0fBA/ZX/C1sHAQOnafUStDzDfhBJmy+mMJgJ9ekMzFJVvjMBoED8Tp8gpM8hE5rPrn/OjEL+xpa8EAdbTojeZAt+Hwubf4KgUPxJwg4mEMQcpwIQ8U3UzaJPtPzMyzSsJyS55JRoGFUqQ4Rqy93Gn/uuZoSi3VBvk6+vEngyEmA7MPzppQ3JrPTDoGjFRtaHEMChxWbmMqkYlQnRZ2lZASOwfW3VOB4Pp+nwew2zW+/SWkwSTtyEpUrg9rOeDThPIJg+sd/+ifuR7/45S/TN998SO/evUufPn5M//SP/5g+vH+f3r97x/fC53z/H/+Yvtx/SrvnDXNQbDlqMSNidSovmgoVSB88kzr4ZapiOBv6+pzg7DcaSTuGPhb7I4hpW641rD/kuJ536/S6XaX0vGGLRZwR4M+xrkHcgPLjbgvlDxE4dI5TOxascasssUEuRR5ZsVOGXOzGbEiYQFDry9MU7KIzj2UfMP5ayO/k6KTY7MG089Sdsw6+lr0YQskwV1/xPzaCogI4xVfWfg5KbhfJVXVESKPq0nCUpuNRgsIbVQyhzGb7vz9Zzo07V9Z5MHb3JWcWn6t6IOc9+MgakI79SASOv/2LKHD4px7mlLv308I/+vxCvKauazbSUI6PKmnKQxRVLcaQFfh+Cjfw+M+/9uEPrefu+Kjw+H34Q22CrTGMOWz/Pt5jfMZslQHnyTm+qGDm+EsFuMfr10rkffehGKSQuluYg58NW/daP0vrGeo5KecIvdvzrZF4UgiEXawmjoef2UsBu+/hsqEWgaO2qfp+6+d5i433jYs9XXjGEjc7OTTum3kf7lGjOXB5PeSF2uaP4U21zfetgYM57GDb5c4O12s4LwflDbwvjkFcr/g+5mPK/EaVnm6c2Bqbozhb4w/6xqJ17fiz2ifVa63PJ8V56rv/1jPUNnnsvnM+J5A+Tvlynod/KoHj1EbS5zBODfJbbvrYpNSL9Jiht51A4Tf33WvHeZZsSkmqNRy75CkP+0LlhNIBW+f4SB0zmJKiKknSP4fAoc+ya+WErycRC0BeO4UIrudkmgEShRlv4VRggp9yxvXIvGXxnJrLtwQc/TPSVeCo76cOLOIGgO+jEzwVyBxzCgcOokHgoM3nDrh6ovKZxdn657TG5dTmGjfveo0Vp9nt+3Z8TrsAbwyA+ggceSy8XD98QD1O9Zj2zV/nHn8SgSMQroIMpV+3DgLzvz0RXEm0HQtYj22KdPyZBNMlcGhudUd57psEjpJM8vmoyRv4OSohprM+AgcqCUTWKAoc/jMwvrsEDvTwpcwoZbsl3U2wBeDL04rJoh2AQaukYS9SKJVaBs6r8VoKHJRIzRK1hcDhfkutN4oCB3wsq2VY2Yt7MAIHqjjYQmWRPj/cS4Fj9ZQeFsv05aEQOFj5bgSOkuMuChxap2Wl8rBM1Qj0qXNFo6KjqTkTeYMrvBN46cisigIk9g4JHPJBdglrg0NgwFqv6isZOHbOM1lM+zlt1UkFZtARVMgVeVaVlrE5+ztPLeQ1FgkcRK+7CQUpcBiRBd9nAofUOPBvlKERG2SvD1U/ZkKOyXnXBA5mOv2/fPAqbZmUY7cqcDEepLiBKlW2UYkEDka4SnYaeSOPYcwKdwIarrxS8eEknEzgUKJc57nQY92JGphpaweTW6iQZ4Wxyph1twKYe5BIA5Q99zmyQ7qqRlFZh+d8SWfoq/2yTxf7szQ+v0hXwzHVNkDe+HBzl95f36YZq6qHrCzarddUSkAii+0IkDCezwhgn7++EuADkDeboT3BkEAKAH+CLaiEpxpHkcWmAoeTHQg8vtp7DDAz4McliUEyoAoG2n+MRgbeC4T19e3VePhsgAUgCaDiihVQAHCXK96DAHdJUDPJbW2UkBhnC5edfJOq+J/5eVDdYOuR8cQUN8YkC2BCMBZsRWIKF2zDYOPvleCZZmmVgKoetcOTycHKakCoUt9zKhCgys/3DtqpgXgG1pIgg4pdB8tIgLHq7JydU+THCnckrWdqAXMx1r+hBAFjxfipOlQKHCSZUMdb6wUJyKfloylwiMCxBXFjvU7PRuDYPoHksU6r5VNaLRYEzjdb3KO8A4h7SJJfX19pfibqU405EoHn2XwQZKtFvHAFjqe1CBwgmhAIAVBBUA8kDVMW2KPa1KSvqcKRqMCxhg1SgYMLoQD3ULvgs7oCB4ABq/RCYjETOPa5hQqIGyMobgAEgCIB1TigwAECx5AywEg2ziZKQLpyCwkckIaeQG0A426AtRGZRLoTCM7qbvdd8ibBp2mDD1w82+s9f4f9wR141yvnI0oGlg+V93IsU+0Bngzys0T3TFEqmzPpLUo0+dYWkhHcb4xopmubAkeWRbc2TB1igvzDGXwcgF9UQsKvGFgl4pqr6Ejda7FcsqoWL5KyttvSHsKVAKxSHPFAjpvNt1AFwtvbEAhWyxuqs3jbNmvDoJYfIgJp7ZdgjKCwVUg7Wc9jhHKesH3J/bb5BBDvsG44XgAR2KZAFaKu0ONS8nFM8TzwhfCj9BV8Xlc8IDxFcghb0RG4FoGCIDarvEXegK9kSyq0PoLUNchgtmbgSwHiQY0mt/8xgreIMQO1p4HkP4BXtM8ikQP2P6D/GaBfPQBa2xPY8q6j+NhVs2Q4EUnlbNniQa/FFQa452DYQVpLchuzTQRVc75ukyJ4+l5kAZQxVrtEi0K8kLRKUOawhK3HJ+7fbSnY6gok1w6BI1uGne0gyy7giMl3xn8COfN1A4FDxb1eeGKkVDt7iBQo29H3WmfZBqv1xrjSPogtMCxGdGKgn3+p/OBkLd6+ETjsfExyIeaMKni6P7QeYCW7tXvwJHcuVHFVMjvLZAIHSF7YM2jT9pxoowWVBxD9ULmNtb7WXo61QvUCI4V59T/AaBDsINk/R1wzm4vcAd98DvU+qeSpel/KYVL6M5/g2Gwm5mifcEWLToLRZsvPhK6UYYPB3JLHMt3wtfj+SBiKYB7d57kRLrxgwJw97yGQmbBOMrEsxrYe/wcyA+fW7MYBIKhd0WYQptCfOLHuleOLeaG/MhIHvyfJRu306K8Qh1n7GrVikp9BNTtJYtMpyRtQlMDPCbACsDfbo6KPkXpExgMA6PkInSlcUcJVR8q6KwSuTP8IBHZ/Xj/fxPwe9x77HNwLVMI2UJnY7EhWBXHj8ekpPUKJAy1UAoFDymDGY3cVJapVISbHvoU2Dvv0zbv36ebqSj+n2hpagkmRzlUvqPI1hn6eSC9oNyACx4jj4CRePLOIUi8kHZBQQzKJV9B2w4pCkNM5Ged0kaS2jDng/11RzgkcJMFa/3XaGmJNI1vjfkHgUFshtOqzPJD5ScaYTsQh0cTj2+Lb6N/sDIVnxR7q5/ys2GFxsMf++VxgPpkgEzm/TjJIIjOPxiSkjyZT2ivGB22AFqun9OVhodZ/6dxa5EhJBa0TLUrl9RDmkDRs52+1rAw25qB1/mo3Y8p2ddFYPErWea0yFrFFxtsJHKVt8BESR863WQGBn1EzcTEWcxUlhg6BA37DVNmgpbIHwWM0YwuV8d3P0+DqQ9qPrtPk6n26+ebn6SUN0uNqm+7v79OXT5/T/PIqzaYzxsPwL5hXAPt3d+/TL3/5i/Sb3/4mLR4f0/fff5++fP7MlnpXV9f0z58+f0yL5SNzT/An11eXjMkRnywe7tPj/b3UIUHmR9utfeJ5kH4knTGOB2EAihlQcxP5Zy8i63iULi9nPIdvQMbAfrKHoiO7bLLYYbtepclIbRRJ3mERw9aUN3YpocgJeafthi+od+CsTBIHE0nWfoYt8IQ5uLKFq6Dkdm9etW8YhqsklFhI3wXud4kX+HNTgfUCHctZeVQBdZeCQHiw4QQO/Tvnns1h0mZhMyENU84MVghEAodyH/DtfJnPFhVIqoaINeHXSOTD2Qm+N1NL7Nns+XQkDMVomVKk+8z7bd5c/Sm7ZyuRSHXtv/v7f/eTCRx9+Nop3C2u+b7vo4+IPqEQOGLRsRcfl695zswfx3squE7YGyoCg/+mzl8fy1n7fcav8fu+nH2fD+wbgxhzuX2WeKrrK6P95lx9wP66Y9slucTf6TMPVckPsEsndncIAYf4Wz1G9Xi39ojm+B1gkq3zfk4WdJR44vVqYL/Gu04ROI7Ncz1H9by2xqK9hg6frRRWaN7xd2WeXWHEzi09RIm32E7HDx65To2vnprnvvV0gBMGBQ7HDeqv8TmirefziKkwxrnu5noCnlRN0lv9VPyziAGe8on139W+JF4rrpX6OVu2dWzujsVfp/xYtOtj4/OTCBxvHbDWA/QNQr0QW8bXd714P/VkHDjBxg10BqikNjvMyZYR5FKYWOFmbzzcnIosbcvZx/c7ky7nSRuLum98PADSbfQTOFrzUC/GzjPkcVFAV8bVk1+HDtCdQKmEssq1Tm8lhVTkG1cbRn2P9e+/Jlip/7a2mXpR9znH1s+933B9mKrvz8cX76s3sT4SRxyDY8FI0ykfIXAwid8JNtpqF/6e1vXrsTi0+XLNevOJAYsz/OImWfxBl7xRb4jHCBz6zGJftT35PZ2yo6Zd/kQCR3dd6jBejxve07GHQOCIG0bHjwSVg9qX9vvcdoXWTyFw1GQtn98ugcMJBpBtQI2zJP1B3kC/UR5OswJHP4GDACkJHGv12YUUeqOFCsFIfIz550Lg0MHTARQAEIXAYRU6Vsmp3nCoyBIpQGOuQ7InxLao3AOBY71KSxI4FiRxfH58oBJHIXAs0nIBuUxIYUqCc/+Kiqds1VmBw+0En+X+llVwrDoqBA61y4iAfyFwlMOI1zw4gcOZ9uaHnJBgisye3HTyhik727NrPTnZw9p+lmq20As+26rXuQXVKYyjiv1LFVzcsdhP1xL1OtsfEji8mk3jAhIHipxUZScChxIBHCMjc+TKOlMvKQSOIp2eP6qqKnCQ0BU4nLAhEgcycV5xa4QNr1yt2qhEmRJCj/Y5zgUtvtLe6QQqgvXa00tPWmUg/BDIJITZiDM2pPwPe/f2Duoli/+7n8k96616UMVXvqeLyaNql7N09vzK18VrStPBML2D8sbNXfrZh2/S7eV1uprM0jnsFmDoZs02KqiKoQz5bMrqyDmUJwBaI1lrVTNIsgGQdwIWq1GNJMGk8iuqYQWa00bPzwW6WHIfa4oAg8tvW8UhlC8AhEPpArL7lKIGeAow0Maef4M+30b+gqQ0CCdom4KWC5unJybDkUhWlebAAFCpAeHvqAyEalEk19giJZE0Mru8JEkDwDtVFMYjtueALU6NwIF7YkWhq17geR1oD3GRFEikGIIkOBKABG88mcaWTHvK/Ho7gyzhb0n9LHf4olYHTGthPZqCiQMsWaUB6hG4fxBQ5vM0mk6NwAEVCBE4sJ7VushbUWExakWT5GIEjt3a2qVAfQPkjfU6vYCws94m+NHVAkQP9Y8WEUakC5A4oG6CBPjNzTUTqxMAtyBwsArbSD4W9aK3/NO2EDjQQmW7E4AoAse5i/yovztsBfbKBLp6l6Pqdfu6TxtUBecWKmKEFfC9gNEEI1xOHI2orIXKOQGUlEZn52lsBA4QN0ZQ5DDpX4B+JG/wBfl39H0fJ1TwofWOjzuUB0CmwbiLxCHFAexRrBKl2oL60dNPHBA4jFTjp4OM4hoBwogTMVXl8Ym30+nEVQc+0nYuu0COney6+rftoW7Xlq11UFdly111QY/k/FhTAGD5CBKVjIiRq/loNybFb7ZNEA0+jsDvtujehyAJ64MtV0AQhSoHlDhgrwCjKOUvgBHgImTTsd6x/tHHXkQIKQ8AjMn3y+3MKrbdX3PfDrYU1k5OhBqoRaUg81cc/5DMEymgyBob1mNvwfoAUcMKCAgW2T2a+gYVSYy8YgOfR8MJG9ZUjD+nXVOxDL4QBA0ozQzScIBWMQZSg8Axkq8GYEYiB+WsTa3GpMZ5LRCh8DIVGTHRAJJB9UfkOxA1QOIAgSMBuENrIowXFGiczAE5e1ZJW0I0K5ZZa0VtnPRVEqIvFIYugaO0QfIYqhtru8pG6dmO6XDFDX4lSK33kSAngy3Vqt4GKK7DvI/bvmsEs958iwvUhLjK140ffRRn4X5cgcPIGy6NbkEXh9yvYwSOrCASwBXJuosIwtY6TuJwQpV9TqzYdBqYQUvZ7zpRMZ51svJE+Ezcl7cPy/u1Ke2QwGGEEs1oUBp11TmCQt4CUb0uqNLD9hIydaqxUZ1DFfEgh5DAwXYIW6oJSOlPcvbwNzAftVgBeWDCF2wcPyvAtAiNOAfhfbn1Cvy3kYgdSqLanintZOI4SSAi5GFONZ/mPyXvYGtfBA7sS/V/Thrynx+c+81JqWWBE2k8zixnxDL2JXktcrKRlDOpztWDpOTg5DBvTUP/aGPtBA6pcZjSYiQBUS3M42kD5vd7KVNBhQdkWostAZxCfQP753hcfI1DHBwtshYs1sd4hTa/er7W+UljEH0AvzfAMv8csU7OqZT0m0zZfIERrcnd378mximbbVqu1jonrkDgEJkDBNQ19iESJxS7GGec88R2APZyosb72zuSW9FqAWuT7Q6N6M6CAypwDKjAgWcFcHwJApIRXuCD2RrCcnRcCyBw4D4QU+IaTNYXcDbHB96WyVQ4YtsbmBgJHLg+VM+oVre1WMWVNKQ6gHtAyxTYzXK5pHViDfk4Z9KNETh875JKn5GQzdj93vz8g/WHvYjqOAiVqRYEX/BsMecmE6EiGFnvAyAMYk1f3dyQWIs4gD5lf0ay58fP95qz/RnV9tbb57REsQnUY4xgDwUv2BDOAno2qfBIxcXVbGJezta7EZDdVutY6cABVD9wW9bfBYLXAdAKhxDP3UEK0wObHKdZTqCTb8O6KWB7Jx8dSMClxZtiUHwiaQcUJ0VDkYt0PrlKF9ObNLn7GQkcL4N5Gl++S9cfQOC4SI+rTfr446f0px/+lK5vbtL11Y388WAUFAz3/eMyzgAAIABJREFU6f379+mv/urXJOQtHhfpd7/7XfrjH/+YvvvZz9Pd3R3HH/79cfHI+0BRAVpxgBj28U8/pB9/+IHECRQyoFUHWnQgdkEMtd2s6dOhyIRrUEnyGWfBHX3UdDpOt3e3PLOs10u1RXnesX0i1uN6ueQZCNfE2RjXwhkYBA4q6eCshva4yD2hNSk/AwQOtVbBe0DacBWsl1eQFLFXS9VWiTAVfmjTU0yilVyAYIVJTt4o9O/4p/6emLt165Bdxdl2AyxFX/njLTcSFThoGoHA4fZ9uG+Zb0NeAr6cQZj2Qwzd6GLA/YAkjvk0jbFmoc7GYiY9MTvs2m15fpDnWLtlt36PP+JSqrGmTMI1hby/+/t/m/7l37xdgeMtWFUeyQgOhZs6lcuufUP3M0shas4RuBqrfc3xpCcAwwVLvvGQ6NB6tj68wOe7FfceG6OufejGWrn7vuseu3+39zj+vh/hZ50YNnxutJH63v0cHT/Xv6/3Hq3XUwoch748zndrLOox6/z7zyBwxDXrNhNtKsZSbyFw9D1H65nqNfqW/fDYXMQ5LPfdJXBEW2it0ZbNxb+pv2/dc7Sft6yDPvtv2bK3UPG4r7bD+v7rWLhvbutdoHWdY/fZN7+tdVU/16n1f2w8D2L9I9h039wd8z313uH3UvvvPn+ebexrFThahti3QE4trlOL8tTNtxZq20n2s3/8GuWzKkCpMXF5DBxx8XjIgZiKhacJdqZWF7yPji4aXGt/bo1H2wE7UFpGqFbgqOesZbDxZ9pAyuHWF4uAoFLBVG9GHWA3SIJHBY7ChW1vuH+unRxzArWz7XMMLaec74uHeau0qqoEa/vqa51yisBx6hladi8MrlN/ydsRMKPNvhtEWb/iYPPxc09tIPFarPSKDOsAVDq4H22jdr7lWoXh2FrvNYHDJefL9boHk9Y8HltXvZvLn0Xg4FXzQaq1hvPaC4EzQcyYaK0A8TqIaM1dxyPQBP4yChwx4RjJOYXAYYlsb5ZqBA4dLiUFKQIH5lvEjj4FDhE41KLgGIGjbqHSJXAYcELyRk3gKFWzqGyOBA6tU6WiCUw+Q4FDBA7cC0gcUN34sjAFjscFk3IPj1LgQEXRuiJwqNzEDtFkHKgy3PcN4Y1q+YGTp8vNcm1bEtjw+CR5VSXgGIxRrcH+ZwlKBxTyvpQlss06zC5yFRkP2Z7sUVInV5LaqZ3XCjYd/Z6/t1QXKSll5mw+yNKhVnnTR+CgD7IDfpfYUggcUuMQqYNKHUbiwM9cdpckjwCQeODqhyRt7SWJYeXQSpb7eJGwoQR2VuAgach/HtQ6okS5DY7tplbhYocvc815HxXsF/beQwJH2XOV7CexxdtJGbkHz8vWI7xYAfy85zISswRB8Xwc3yKp561MJgOpA6TdiwgcL69pPpqkn999SD//5tv0y2+/SzMkzc4u0ma1TE9IvlLC+YXVL2gRAfLG1eU83VzfpDnIHFCfYMYO92QVQw7euMKJJ6ktuesKFBgJtTzZsJc9CAhUCgEIY5WaeD4oYED5A0QOtvxwFQWAgJaYp/KISb9jjaPXMcglIG6AwAEiB24T5Akk7NjnGIADqiShwLOGVLRaqECFA+MIggjA99klPntCAsdwaiQSrM3hgIQWgPIgcPC+HGAMMaTHBng2r8THLKof/I4JQiSkcb9MPQEcMFKLqlYF0IoxVUAfl+KlbyFIZpXaJIaottysj+ohaN+BsYQKB5QgQCLAM4jQJUIKKiydYEOYlK1bBHKvl4u0XS2pvMH2KSRvbEjiEFFmQ/UNqHBQhYUkFAPb0CvclA5ub26tMg6+GQocqFBzhQEBK+orv5MCx2abntbPVOAgBIR1fSECB54R5I0NxtH6veM9+HkhcOxNgcNk+AG6o0KOYy6AmuQjtjBR9a54dd6uSRV2IG9AsYYKHHid2dcBJMKHplIgkA9EDvRznsyk2jKdzWk7ArMBWo8IbvN7qG/AfiwN6wQOj/I8AqRt6U25hYp5g5LMdeUL3wocuPK4IwcQQYEvAM/Z7xtpzwIWqU3leLNL4PB4NMcr1T3EuK+OAWG7AG7QZsnXPFVIrOc17J12xDZsagVCxQCCt7JNtloxIMfBUQcWQYTi965QlfYEtLzq32XpQebwlgC4FtYliR4gfMC2ngUKs0oXn+WtqpzsYa2LomxtjOccBPW41ltjSbaBKzCz/XLcb4dIEC1go95iwaFHtrfIYai11vJKdAPw6O+oCgLfI/IYpeMpSw0wDKCcV7G7opHFJaYURvAMfoEEldJuaJCl88PfoU2Rtd8QgWNk5De0SbkgeYNsKHzF55oaB9U/6M9NLSuTZGwfM+XH7F+5Bzp0Eawqx01GBDiovDKijIPozmCFbRsJJhOJDEwoW25mXIgsYOPPdSFEQfdvIC8DA2s30loDropWn90tdMnkcPlgkC1MgYMAbT4BZsiN17HYhgC7t27M5CDgVlI6ygocgazi8vD8ne05+N4ck7PJSimIKTQwmraxyjYf9j/Fijr75PkDycpAf65FnCPswS9AM/WWKbgOnpdtEFWBizdKVUPqO/iBk6LhOz3+ZiiHdisgZ3IPkdIev7JN2pZr2/cljx/wEaz0NyUqb6mE9nBoIQRwmmRSU6eJyjO4F7QSwf0TlHIFH6swdn9NX2lgp9uGK2UcEDZo6/pLDavF8z4T3laJZy+XR/fziIAuBany4fKRpjLDswYOJtbuJhA2KP+PtmXwz/SPaEFliilY49ZCBf4b/lFqQEXFiM9vMQ+IYgTfQYYZXKT5dMZ2e1TvIUFGezCUgDSXajmFvVgkDRC+rLVgbi9oVa+2L/nZjlFP1eKKcaURiXJuoyKm045jvjAPO9rIaXyUehHYDaU77AeIU6Da8LB8Sl+g+LR6SounDYkbeD1BdRIxmQGjXAkmPY5dH1x1xHaYhduba8bVaCOK9a7qdPlAqksRMAbpaMD9D0Mxn03SHEoyaEcFv4r2JKaIhHUCckImcJD4lBv2dEgtHqcqTySShr/wMypImR9mixwSOEQ4zXm3/SvnFCoq+NvVaqVYGsRm80Ol8AJxjynC0OcIrGbhxkHuyVrsoAUS2puBDGlqMiSAGYEDcWc3l9ElMPk9oO0E1ubVzXUhcDBuOU+Py1X68dMXEjecCAySMFQ4QdZB2y/Ejni3SDnWasfaKPHnRlr2Mc1rHOd7s6FI4OiLkfp+Xuy05ALdv+av1kIl56f8RBDa7pXcVfc6uU1ozhlbktzWVuez9hV5gFszYnC8LtLr2SCNru7S+Pp9Gl1/m9LkJj29DlMaXabZ9fu0vxiSZP1w/5i+fHlId3fv2Cblw4dv083NLWPjh4fH9Lvf/47rEO074TtG43H6wx/+QCWOf/Wv/rP027/+6/SLX/6CCYM//P736ePHH9Ny8UhCGNoMff70MX368UcWJICA/fPvvku3V1c8Oy0fH9OPP/5zet5tNYum6gLS78sLFGj29FFXeP8Zzq0LEf2fdzwXTyYjtkLC30G5Ej6OWz/W287auaANKdotwsdRXQe/Q/sVtBmGmtyWSjw8l2J97UAQwfkP97DLuaEc9JHYCIu1go5gLLksM6hYKVYscXxdoe5UEJE3gppzzv2qVWLMSEvpy95rew9jk8yg6BYa4r35zI7YwpU4SODAOVZtFLGPwe8hRsVZHiocbN83nmpfJUnDiRy2vfm5LWLlTroNMdDBOvFCl1zYKp/xd/8GBI7/srMndPYHG+8+zOrUmm5hca1ctvvC+nrx7/V9IXB4zOXAbIeQ2yEMF6Knj0vrvg4/KxCGq1gv3m99rXqs/Jl+6nMXv3pIVO0bL7+H4vs8n3moxpD3tYB/dO2nrbxRcnpBPfD/4wSO2s58XbfIQPHM8jUEjr55bq2Vlh32ve9YK5s4X+W+TxM4DvxE9eHxfF9/f+x5+mzq1FqItl5/HwkcHvv65zhJL45nnD+PUXye4+/apM3u08V11HruPp/Z8gWnfOLhcyvvXo9pPHPGuem7v9YzfI2vb/mUuJ5a1+J9fy2BIxrlsQ2m7wPfMkGtRfqW68UJ/dpNsVzf60UM5Mg37AGofsDrezbUwPB8xG0ROBw0yWzrAqLUkx/vpR6vY2OTDa3RnqFFtIjXjouu9b0e2pL/weDjdevxj45ArPnS0z0SOJz9+5Y5bm0Spwz92HVbdtIXJPTZ/lsUOPwedS++4ZdEdtv5dQkt9XOcsneRdrLLEuHawNl67vXvkuCpx7QvkPIxqYOZvg2pOErv/2s9tiJYajcXN8t6Hfj9/LkKHPWYvtURO4s9Eq2Mz138wzEH2SBwdG0kVsSZxGY+7LSDh757bwXPIm5w9qrNy/ybMwL0lgAQuE26RKYS3X0KHEisq4XKIYFDEo8AU76SwIHKOFQfbIw4sVLPerwABGYwhyoXcFtaBExkoTqZlWrxVarGXd7Ye6m7Aofal+AwaWCoVe/ggLwhgAzyBpK7K7ZPAYkDChxQ4kBiDv++f1gcEDhUZlIULbwfu3kJq0VxAkchbCjJZPtQVuAwcC4QOFg5m2Ud/ZBmuVgjnkll0/Y9AviF3EV3lblpXpFjh+py3iuHcJ6gfQF3D/JZXtj3QOFHOjd671OzNy/TzCogWlW68P9L3ps2SZYkR2KekXFH5FnV1T1Hz2AXJMjl+bu4kMVP2BXukhSSf47kF4KywGAwPQemu6sqr4jIuDKToqpm7vY83ovMAnYgQmHLxFRmZMQ7/Jmbm5upqbJtwoMusW5IJsV+PgLgEDuFv6yA40AYFn90bAxJ9q9W1DIXadI3KHYHKRVKqFjnLWUo1NHJcXW2kSoJ4AUHcxjFWwQqddZwsq8wyRSXzbDkRd7sWaJaYB8rBBkVv7TZkShVFtiBhN6JmgEcBvBzoAsplZEc3e0IzpiNxqlH9o2XNEy9dDGZpZ999XX6+t379P7qigwdADWsHiAX9JBAXI0SPxLDSFKdnZ+ly/OLdH11pc6Y8YiJeyahyKKwZ7ERiXenoXdzwr9MvlgyF2smOvTIwPO4pn46EmsEMBgYA2M/O5un2XxOoARo+JnexVgRfKDCGwEc1lWL8ST1du8kbZartF1vRJlLSShcG1I/xnKx3bIz9/FxnbYAcLBgC+3kHgEjYxQaZpAdgYSKJEdOR9BjR9f6gIwcfYJKrHDkxQRLVOF5sfvHuiJdDxxj4Vrx7PAyEAEYGGBzZCXZCOiGz2WteCvCiHFDrBXS+hVzCYvZKFp7UtnakwBAAVX0eD7XNSMJjfGzLkIknMmOwoKvZBQU06hjG91pAHAA2LNdrgjeIIBjs0lPuE4AYEw+Zf0oRgMWxJ8cqOKFbxQpLthlOhoqyZnZN6wTGOddbXZpuYb2uPTHHzf7BC15AjiMNp1MGwkMGwDdAMDxkiVUUHYEgGNHBg6sVOiUdAYFxbIoGHPcUSBH8cj9iq2t6nxFstAAHNByB/MGABsG4BiBWpkADkimqKtYHd36GQAggHzAwAEZHrJuwIZQsCbzAFgHVLj2lRsSKq7fLHdWNqkEbyhoc0vQHDC/wI7e7IlC53EAcGBOyecYpbjZiJ+npOrtJwOvedwrWnmT7MqxXmPR0DX5Psodr60V0VH6/JDMkuIk+nfuz1Q0Q/GQrAFI+FrHIYGjBImanjiL3FGbV+wdYq9R17uPr1+Ogyoy68ZePgTnzMUr8wfqZAaAwwq+mRlE4A5dh7GI5E72wuJAUAhpskuy2febKrVaYt1WyZiQcBYM7QcU93khsQCOBG4kc4CtkSiGDocjA2RJfkxsAiimwuato9EKpi7hI6UhzTOdR0VenJvFNxZhUWwV6IL7wrz2GvMWXDSkJkxChWxJWL8ojyLwRur3JLFC8AaYaEohkGNiN+rMBIpRsZpWnfIxiLfv+bjk4nUNlqatNAveUTZFgDkrsrv9M6gTm5UXwd2WM+OVgy/9IbUAOPKexeXrCAbRmh6mbmZsYPzh8h8G4vPOU4+q2Ptu91hsXgC80h2LmlEAO3G+CQThcgQur+JSF5xzPnMMpJJj2yzVZnPdaXhb8iflxowpI8wxMToUqRaugdmnWdoCdsiOZkWRYD+gH7MijmImMRhZyJsDTcgicO7utmLa2ZjEikutGJhD8koCtzQTcgIUuIxKZqOBZBKBB7Z+GMMO1iTmTkzWkYBIl/kwkCDncZD6yLFqhlnEEQs/G3OEOdgSqzvIw2NDzwU07N6YM7jOlmeu8de+KLNtmKyN1nABMxhrZqAc7Eo7ZmFRJMkkwIX2YwJr9BUnkVVjxLiMEiBgM+M6CCagAhrlnshY/Xw9KoyFAnf4/iYnpkPMZZsRA3DY6pnVuZospYcSKvZOGGPHczgwypcw3fMLJdoet1uyb9wtlunmHoyNYuDYYu3C3wHgwPpg+y2f5RwrsMDAFgCgTSldXJyRLYDMd3tI/oEVTPdNxsj9luANMnBQki+RfSMCOHgsMsKdCnjI+AggDsRgtsaRpcyggIEVBn6Na+8JgLUGagSI2wEcJl1TABxiuKQ928IKgDQATphLZOB4QWzZZODwdUR7cu29MoDDwWCB6RaXBLtSfCUWDo8xJKUkBg4As7gWGQDIwXSey8wSYwTnnqbzy4s0nk45LhqblBarVfp8e0/2ODC3iZzxJd0tHtLjeksgNMeW4E2Agznj7e6NIc32jAVU5DGcjTl/LfnYjtl+9G3ZZogNqyKjIX1DAdog3X7uEigae4i9kVPl+N0lxoIcbFibc3xqYJESBSI276WX3iC99IYG3rhOJ5PL9DyYp9X+NL30p2k0v0ynw0nqDUYE2a1WazJvQM7qw4dv0sXlFeOFm9vb9Ld/87cE3UHu6uLigkAOyKcsFgsCpC8uL9O3v/iWcc3vfv+79PnTp7R4uCeYmvsNA4hhX4u9C+J1yA7h75Dx/fTxh7RaLdjQM5tN0nw+Y4wJMAWOA0CF7O4l7Xdg5lDsifwFYi1JqUAuyCSdyEApkIY3QlBuEXt5yodIYsWBHM8AaVjjE8FyYPggiENAEcrnWcyi2AU7GsTLsqPMFOYxpOf5A+QCn1EK2xgXwx7AjtIAdfk67HGU/jWrC8xEnheHvWhtk+n6vkQ4TGZlGgAOj3kcpIZbQQpKrJSJ6wfltYaQU5mm+WRGcIzAxAb6cElai6MtvVSExkNKixflvspiaf5uiSP9I/jL//Bv/6c/GYCjzsfnOLKj+bKtBnJY5zB/4nGZrfPcx2egeQDfG1Anx3ctOXwNV9hRhp9jncl9cawb1N/137vu/dgYxPtv+37OoeVn2e466+/6cWsGjvjtepybv/t+rAnkiAwceRwMwNG8hgr81jHWPr71XbXVafJYRTBqLHLXz9nrghmw6nFQYSapQRzlvKWuemiPTduJz7Ct1tE25m02VI/BMfBGZBiqbRQ+JrPhVbndOCfaLKm+/tru274Tx6dtrOJ3jtU824+tGLFmxve4J56vrvUdB3AoTjk2Z9uea5udNvyM2Xl9XPzeVdM7fO4l9qnHNvqm18ay7Vm2zbfaDx7z4V3HPPCn/xgAR7tre/u7rw1IvPm2iVp/v2tg3Cm/ZRI3jCgjEb3A5Ct4BeKwVuCQetQgNDZwJZ2pPbJvAv1zzQRJvaiVUS3n7nJkeaxyYB+v1xy9Jeu7nEo8f2RR4Of/ZACOjCxoXFbXYllPjrdOoC4LbbOTrkW33bGESmZMPFcLYLnuCOAwulHr7I+BwGuLlNt1DD6irZdg2SyU/4RdV+uAOIhDjvctc9UP0xaQdToys8MGAKMKnsrxSmIS78XndQzAobtl5u6oXcU/vsXf+FxogDe88pupCF/zh4cMHF1+T4lhZ+4JSTTTXG/zGW3PrS1wjACO8vfq2jsAHPx8B3jDAx9shqcTATjADqHeZuu2/6cAODboeBfFudgvVmlDAIc0dyUf8NSUUDGqbhXwjeI+0Jbnzh7XqDZqemmqs5Kek/YYXyXEdipOQrPYQBxI1ADEcbsQgONuuWL3TQPAgS478ug6gEPzzgEcovi2LXHuJlVXmV+LmBa0odS8L8+t8SyNhcN2w9aJ61lJoShEpWqdeZ6H8aDUpp8+U2hVaWMudWKfdYkPeY+qEyMmg1k4L5/RueM8t4RW3lOGRJNNaeUJNQaSUXkx5o1DBg4xcSgp7uCERtBmXa9MCFpnlP+9sZmy5IUShsa84RIqT6LgdkYOAV/wO5IPyEBYsrpywTaEBTDSAeCQ+y6MHKUQZ/fvnYZWoHa9bQ/CkSTC8/GNB5Pu1glOHWZPyIYORiR/0QX0st+ls8mU8iiDl5M0Sr00G47S9fw8/fzDN+nq4sISxxvqCyPJtVosmFwGqAJ65PPZNF2/u0rv0B119S7NAAoY9NMWwKfHFUEcSFipe/VU89cS+2Z5uTPSi6Q412KxpA/AuA9PB+yskU9UjAWdanQ+sdjdP2Vh/tkYMGin7Cp8ZiIVXd6kQMdYoXgPsMEGUgti9yD7B5OrBnTY7dglCD9ErXajUoa0xXQ2Z3ce5FsA4BiOxkCyEPggDe0hi/IoUOC6iKOidrHWXUoKnGIczJcZgAWFDBahWMRCd+ZWiar+IPXQVf4EAIfAGyg2kVraqPyzDjL8F7u2dF+c/SZXEwEc3rkM8AakUybzeRpOJwQRsAveqMDRlemdxgC5wJd6MQvdoCgorFfLtAGIY7k0+ZRNekLRCwUwsBgBwLEAGEegE2yOn55PyGKAwhnn0EkvXZyfk8VlhLE8wX3sihSQFZEA3lg8otAmJg7Qke8wP+kvehxvn+fqLi0MHExrviSCN6A9j3+ZiIddoTPQC9Ho/oWMhDNwWLFE8QnqhdZFnQEcvTRmYaqXRgRzgI3jVLrZQ3WKkdmAL/wMBo6JGDggtTMepR5lUwapx6K1CtcO4PA1XwCOpt5zjgs5keTjws5ErE3oRLeYVb5PG3rOpVYAR/HJLg/SHh/rXY9TyLIVY0t3gOHLMQ7jWujJQg+17XjonPXu/dg1yPXZOoBhP/ANGBN2bA/6CfTS6I70wiMT0rQvBxCow9yZNgAOo/29QM8cjBanAijl4iU+3+wq85iN7B1kd3miTA8LmogdyNChWAWFMrKBZDkTOzbZOqzbvdHdrWeS9wvOnhTGUOuFP0exO2SmAQJYUViGfEmRcYE9MbndU1EBcxpzWQCWwOyV5bjUfa9TCRjpABB2rbt+uMUWGcABORX4edgypVOUNsddAbhBintNIlJrURrFWRTAigYwB5hBWNwWeAPrugdCbj/+PZxX4A8GcdmeaZfHABy+J7FOzJiIFLihSKNaJVrAQ1UcMoAzV18ZD1Tnx2czK4ABzDoAHHFenEQAR3j+vs0zUzYWJLFwwN7VeR+SV7ZP0vx0uzNQBO+jxGXl/h3chPsRwNABgA5eEmhqny1S8aoXfkseJPsCB6LE7l2zeePO4LH8Gpxxh78HsBcLOAbSYexjxWYxnsiX0C5QDIMPtWIO7h92nlkDyGyETnmtB/53MhmYzIpLJ6EwCICH2CbAyrUu0mrGFujHtTAuy3CRiQPzgaxKsG0BNjiXCO7Ay4EK8vv43fcrDlhzH13mvU0H8wNtO39fqwiapXyGxsgZWAjYMaBbE7AGWwK70Y4AWvzr0kxZlsKL/W6bnCsG1nl54dhPCBCDvzk1BqoRmacE1hBYjKAxxDfGnMAxyoAwA0nSh1jx2/YS8kpln809Avcv+IvAIjmXoO2PAQmMxSdIbMA/4/nHvYDs1oGGKlqU/J7DO/x+FYsK16Xz4x/EF5DoAYDj5uEhfbq9488LMJM9p7R7SQSYEnxKXLjlZExqB/F1H/cFloqTk3RxPmccAUAsAA2MIW2syFSVARyDdHKCLvUTAThGkopAgZggToJPATKQhAoYQABI4PqFuMziawHHmuuel5R8foJ1BcfDs6SPPikx3akzXDpIHvcBkOtoRMas1XLBp4jvevzg+xnKxzlrHWyNDAYGerQIx4HceLw87lAMHAAgsv6d824vWUKlLZ+mBjSwQ2nfzyL06SmL/mDYg38AIAMgl+USjJuLtAH4xdhKCOB4WKTVZkMgN4DPAFmD9U0SKpykGXjv+xcH2rvUiXy6S4D90wAcxTscsrAqXlNeNq+lFiNyD+kbMvPukn+JbAnubZzHz2MEZSAd5GPRSYQMyMfT5wKkOU4n/UkanV+nwfwqbXuTtD0Zp+1LP730J2kwOUuT+UWan19xbwCf9LgGaOEpXV29T/Ozc8Yl9w8P6bvvfkv/PJvO0vU7MHS85x4NvvdXv/779Pnz5/Thqw+MS+7v77knBQgC8+lsNkv/xV/8RfrzP/+X6fs//iH98Md/SD98/z3n2fXlBffVy+VDuru7Tbc3n9PPfvrT9ItffkvwFPZo3333m/Tx44+MSZ35RnGTscA97yUpansaND4QLIS9G/dve+5BtZ8GC4f2Dn3EcNy77blPFzgU8aXiW+69nInjWRJIAgurWQK7mtNTjLa+6+sj86wZwmj2YWun54kc5OoLPItnFpd7s05e/CPowdcjA1o4C4fAPiXGlI0V0Jyv8XieeX2y+c61MshXyoep8QnxLfzgbDxJ8+mMYA4HAmLtKeAVk6RyOw+xtJq/Qh65UUyv5g9jq1761//2P3wRgEPDEvJcMZavYtTwp8aPMe/blgPOc7n1PDljZ7FOyTsrxjKbzIwp3uwcPUk3YKOtnhNz122592hbPj4x/x9vvut+6+O2FU6jz+8qrB4b87y3DR+K19NeoykRma9p8d94Hcq1K35u/tcEcEQbqn+ux6cel67fPZ7kPfjczbWaZiaBXt7zvLl5rewl6kbl8nzNht5g5/E625552zw6GMuDuWWM1RZP1M/LP17ba6nXtTPFt9lM2xxts/3X7LR+vm/xCV2fiXWgw2bcZpOvHrFF10E+sasJ/Q2PtByvpWbads1dPiA+p3idXceobcWPG+fYUo4OAAAgAElEQVRzjDvjcfz5tNlj7Q/a7K/NH/o1H/OFjWv45wZwdE24LkNvu5G2Y9QLX7vD7DbfroWvvN8uS+Joy9e/X85dHq6zcDQL1N1ovkMQR7vTzb0B0U1ZMbs9QIiG49fXBeCIY10zcDT+Zh2Ivih1MnDY5qV+Om0O7C3O763GXxaPNhmJ5jgdv5a3Azi6xtkTybj2t4I4ohOLiYVyre0bs2POrHaANYija/7WTuz4M2jSldUgjjBTctIsXke0Mf9uTvAyERwpkQ4DnGML39v9TYFlN8abIU5bqqwe9eMAjkbAYDINNYo12sxr113PyzIGh9RxBwtuG4DDOnDb5HC8owbnqAEc2pp3AzjIxJC7Y3fsrkaBjhTo3JRCskTyKS6h8mUADtHufymAw1kf5BsVrDlVOphAxMCxJr0yQBuQULkFA8dike4B4HgAgAMSKpJaeUF2Dn4PDYpk4NBmiAUz75LOhRHZc7F1Z+IonbQyenqX8iMfpLE2GAuJ06iLlcTREZasaRT1nNbS8Da52meFFg+0MoDDOhqD6eftoAd7AcAhP5jzBVmCqqxwSnDSrjPAxLtqTRrFwRv4FwQGvQDgIKADSTYBbwqAo8iM+DSlH7VuYfzsq6dqXwaa8UlhhRkmHaw7mywbZOCwTjC0XLF4UwAcSlLURVPDw9hk1ykckW//MtnVZN6QrnAB7DiARUAjdYa5hAoTZUxc2+f5LIzBh50W0tZWoU2JOX8GSkOcpBNQPz89EbxxDkaJXj/N+sN0NT9L7y+u0k/ef8XkL5L9D/f3TIQh8YV5C4YBSK/Mp5N0cX6Wvvrqq3R9dZkuzs7JPIBHA7ABOwYtAcWiIaQRIHdgXbLcFJKCWveCz0K2AB1Uy8WCvgBjPh4auGFXqLhBcwxdZMpN9PuccqCsx884PnwLOmyRaAbQYjTRMZAx3yxWTILRhFhQORXoBcUpJNZ2T2lFFhCX/ECC+4lJwNmZ6JUH0GpHcnwM0IPo/weQU7H3mYju9/kcMuW80bBjLHCf3tGM+4eMDf4liAVU8M97UY2jMx15uKdnMW9QRkVdWaxNG0VtXkeQTDRgCr0BARw6pmwVc+iUxVKAN3AvBHBMJukEY4cuSwImUJx+lvQHKaoluyAQnZhAdmBIAoADxR681uu0B/sGARzbtF5BOuVRAI41CusOVEzsmkNBjGBBJM0ByIGUy0D90nh+Hquy4ADt9MdNWqw21B6HnArorJFMZ8spuksB4KBk8gvBGwB6uISKABxi3/AXABzS5RaIQwl9JFFBd4yXQCuk8TUAB4ojTteLYvkYlL4sGjqAA9106jQeg4GDIB8Db4C9ZQz5lKkYOKYCcBC8AYAMwDpkH+iLCcOAFjBbADi4Llth1vWeLTASBs98TvnXE7aeaLfZHyRU6qRs3GNZeb91g1XH7A2aftiZ+cY6LssxjfknrQVlgfG1WInFFwEiQwLA2QIEBnoWvTKfnfwyOhJZlAwgEF2DLaYuLUBZAAMYElilwlEuFhnANi+JeYDd5/MmOVcop2LsQF4QzYkPY21Ql68VxF2DGtcJf9MAcagrkeAKxg8WQzi7miX9cgLCCui0UQOxZgYOA0jkojDHSdIn+IwDOLQeiq0jy5UEAAfGl1JCVoDOiUdn/jCwBuafCtXqtufxXL6FHfgFwKF40kG0+BzkECSJ4Axp/L4DOGwtc3svDBxaF73IkMcyIyFL8jkzcGQAR0lMOtOAABxiHqD/cfYat0MH3sB2HNRhQU9jv2RGx+Ssr9d+XisU+DX7/jHXpYmvKIx8eU9rrGyaMyaPZQAOdqfGOKMB4HAghrP+FWnQuHfVPTv7hor57P4F04LJZUQAhwBiFu/UQN7MyGbFmsCQ4vcTARxuz1GypMw9k7LJsiuFHl5lc/2nmM+L+MYUYxkSj8UVOJpkT0DLco+OMbX1F+uNGHJkC1g/I4BDEiwbxTnYx7hciH3e/ShBTHzpKn0/EP/OuRJYcvKewGJ9rvNVHNkE6cvB5US8j0XcPigLn7sLxVBQGDa86J0BaoHtzH1xfm7GBufMaZzvxpCUARwsRPYEWgxMGw6skb/BZ/oCe9D/ag0uLDj+YHUjelyKfbGnVPe25rAzfdQ5QsWaKtT5fplz3eza52xM3Ob10+PqwPrAyNoMU+fsGUOTwyVPCCYmgGO5Sjf39+njzR0lN8HAgThkn04Yu7Dwym2Fs0Gp0ImiJQAcklI5EQPHZJwBHM7GhVsn2He7kTzbWAAGFIDnkzHB11OAaZg/IU8Zo3+tWYqpGEPBzjkmtl/IYDgfXtvk5P2x4mpcKwEcFQMHGS8J4jCAnsXZ+CzmCwAc+C5iy5I3lQ2T6Q3rCORhsEZDNsaKRp4v0vou5i2Mv8AbDuBQDO1bO5+zbhfxfL6G5LUal3DaIzAc4FqsSRiX1SNkXddptd6SXQXxIxk4XlJ6oITKhtKDiCPBGEFWGsQvnJNaw7z5BSMqHxeZcb+MgaMtb9kM0ixKbOs8J3hDgBHNG/lw7YubfVFan3zPnqdazjE4E6h2FY5XtByrJ1dy7kzsG5BP6Q2nqTeap+H8KvWnF2n9Mkz73jidDGfp+XScnk8GaTiZp9n5RRqNJtxX3d8vyIIyHI5TfzRmDgpjCptFfgZ7RjBwfP3ha0ngjEbpP/7N36bvv/8hzednZOgYI9am5NYLweWQA/3FL75Nv/j25+nTp0/p08cf08cffyRI4v31Vbq8vEhn5zM2EtzcfNLsOe2l8WBIfwdgB1g4kPvBXU8Q2yPGHw3Tzc1nsncMBgAaYD0XYIP7XQKzuArxXwCse2hqIOPOSwIMHe/575JuxNkNGEK5M0gHIu40YAclViStAvbbdAJQifaCajjROuxkqrlHSA9ZYH8HSPha4+uH7al87uQSv7PAWjyTWbICgKoGcPhi7eut/Kn8UoxF5LcdfKechUKpIKN1kggYlKQK5FTGBAo6kIv2aeNKIDuOUTFcxRikTASPGYPUhS1A//oLGTg8LskxXAeYozl/m7/Ve636s/Ua1vQPTQAHxz1IeLcVaBv7kSqWiMfuqp9kOwkMBvUx47jUa/axsaht5Nhn43Ff95nlSDGO9/PF88Txrq+duUYLIGKMl9dCe/6aa28HcHTZUZdtNPYiIVfbZoc+Nn69Qr3yzvOc1HJh7BRhbxL3KXFtjfWG18b+tWutbcV/j9dd20F5Lor7YkwdY734fH1uxH8bDIgtxlbbSn28Nvusx6PNhl6bA10+IJ5f52mCWNwO69pi/Qz8Wf5TABxxrr7lfor9tX862lebPzlmJ5qXwZ4DYKXNp7V9Nr7X5Qfj+8fsus3H5rnZBeBoM5y3DOxbF5e3HOuYc+y6qXqixgd9zDm85twikj8PXh3F2h/qa+v+vR3AEZ1CWCqKg4wIqJDQK0ZbFuLy/W6qJf+MX2crgMCLfTnB6QGTuvALPa8F5bYhaKC5uiRUOgAc9ULUNY71s+t6lsccZJvdtE3yeqz0+5cBOKKzKh0ATZTilwQ2dfCRmTeCU67Hsu33w/EpG8dji0+9EL3uPN8K4LACaBXcxTndKGpbYrq5yHkZoyT+j937a/eZ536Qiih+pR0scjCuOeAp5ep6DKOdiX5V9uFzs0FFa/7gmL/0e27aefM5lL81r1hm1LxWHU+FoyYAp/yOz7QBOIR4R99JU0Ll5QUFCgE4SAtJ6l2AN6DxWQM4lBRFl8SfDsCB5BCSS0jiHiafpfHsDBzSxoaMCkEbBHA8sOuGDBwPS3aBLJcrdppTp5cVQZcosYDB5qxolEORvgLD8VllKZHKjlyjtsXhudnWj7PhM22qcB6zGGFeLtOcqitbrk8dbQ5qaQQl9IyFxecw8LNEdS4+iSLTu9PkVr0Do6wrDsbwJC0bI2iKBcDh3Z4l82EMHLmTVwAJHL/pP/1eRRHq9Jj8jCUweB8uOxOKNMjUPRuQwwEcKuyUIqWYVZTGAiONlUv5Xr6fvHH3ZBeu0T6pBracdMT7edNhHcoCcCixyeumqogBTjLtuz26IKmAa3BNZj17scScIon0/JIBHGfDUboYz9LX1+/T11dg07hiAun+7i79+PFj+v6HH5hAQVJ+CiDDaJwuz+fp3dVV+ubrD5TAQAIFCRNJH6hAwCQUklVGhU8Ah4E22A1PgId0eNlNuN2lBUFRSzI04F6n4wltFp1RLjtyDsDI5SUlVNDxjeQpgBTo3EZyl2AwdtDu0mQ+YUedup+e0na1Sk/bXepDSxwJvT4SgdJ1B3gj7Z44pwE+kBSCErLoIDy7uEyQHgFAA5IjAHBAMQngESYbKakCRoU+X0jO47j+PFHAR7IZnYXwM3hhrqF7CJ9hcQFFaIAwvNN490wtZbIQbdUB7eOg5JwVm3Ae6yCnneDhw36tu5hlDvh2u7bRZEoAB8YGFNAvvVN2YQL4giQ0XuhuhHY5kmJkOQB4A37bAG5g3tg+Pqa9gTd268LA8bh8TCsDcCCxrRgYLCMvGagn2ZIBARxgc4EetKRsBODAmLDQsNtRQ3652qTVFuAMFBEwVsyqZlBKAXDsCeDAZ9QR6QAO/P6SdnguRoWteQtgi4rHBG+AgQOdwjWAAwwGpL5HUfuE8ikRwDFEQYESKj0BOJBQxMvAGwBuTKbTNJ5NKaWCv/UAbjLwBorgEcDhIBYHcPiaj8KOR0EB/+CRay5oc1qY75dPLGC9DPAK+43oN8My0bLqlLfoO+nvrbhFuSMDYBxJWOZ+5ngD5gdZvCFLkPxI/s/WDsZKxi6jLvEn+kRQV8t+C/MF/SkTtxCDCrISVqCHX/f71r0oRvW1yllL6v2ECqJP9FO81pZEmTOIeAeT/KLGiYw6600rPWiOt0mOZQALL0KCOh/3jPlhkmsqUIqNiTYSkoh18kodX2UNd98ku9O5PPpwm/HEj8BLslExbxgIgyw2hsWx4mxmP6PMlwGQvPhrRWstfFbgtn9dtsUBIG4eeQ/rMkZ2DMxZ+pbIAGMLqhfO/L4aLBV2kx6DS9ZKNORkcLL1y+MEjprF7ZQgC/I8nrV1H+4xSGYcMSpb1QGsq9Vilbi3AtuS210GkXgSnUPlUncFwKE1FOtsiHsigINMfzZfjDnGr9dt1q+bY0ywte1NDGREAMcO4Gtbf7KtF+adHNeFvUvc84oNrFDvevHE51WcP3qvxJIOsInzzO3W7VvnMr9hfoJFWoI0Ya/99EJgNeKnAhji8zWZFe+Ej+wfXFMo2yTWKF+3+S9AggCgR/A5pMQI6hDITKAQXRfXogCOqGPVrn1s9D3uq+omicYe2eIOxmDe5hOKBw6S0JosIIT7cRwXMUqcO/g75ZYIVFXB3BmlyKIBxhF8D9T2ZDPSuLu0hbP+0PbtOWmKGu092YMU3wKUoBckRqCX6YwcLtnbY4xE0K3NWQDYcL44Bm57uv+yh/V79ufg95/352G1o7ymgfs5H7nHle8ESAEAFPfFKBGy7x0MG9tdelgu02fEz59vC4ADgA908JO9CceDbUHmTYVWeAYBOHrc5qA7H4Xk6XRCVkgAjAmRtn1UE8CBwjIkBnomoTIWGwrRjS4lJpY3gjgARiCAo8RSiM04blpFbA8DKT51ajuoCefFZyIDB54X5gdltAwQmWUQjBEKYBOw+OE5w37c7ty3kykPjFEAPwO4u0ZButkMh6YPPncwXhoQxEEcsCn4Ol97AODwfYQ/dz+XAzj8fd71yQnBGwRpD4aMVSHHoVgS4F+xuLmEygIgZexTYAcA7pApAnKFAHA4qFK27XNYIM9I1Q4bL6xRkfGyDrziXtz/dvheoU2v/UkhZDBmBKvVGVlWBpppP2svJ3HIjJ4G/DCAmYODfP3ROT25UpAhEN58Sv3Un5ylwewi9SeXqTc+S+un0/Tcn6TJ+XV67o3Scr1Pvf4oTWbzND+/SOcXl+nT59t0c3NHNhREg+PxJF2/e5e+/eWfpbu7u/TXf/3XaT6fp2+++YYAHNjWr/7u1+mPf/ye+SpIq/zyl7/gPhVyQ3/4/e/Tr/7mb9PFxXm6urqkrA+aBsDSgbt+//6an/9X/+q/5Hy/vb1Jv/7136Vf//rXaTadUroDx4FtPtzd056vLi/T1aVkXPDZ/+ev/+90CgbR3nPabSEHuuU8xJwYQ1Kx3ydrH/JimNdoKnjabUD7wlwamXi43wAroABxtA1KFCufJgCHZMDIyoHzPG3S87OAHHjlHKOBUClJYk0kvve27IWZlMAOAlDow+5LfQ1HtNVYbwxkLr8kYKD7eR47MiPZWkPgmrOEwrZqtmY7Bi6hSFdanOuMGvjbS+Izmc9m3KsCNI99AC0wADhy7Gog/Dx/QtqrzJcI3nCI0kn6y393KKGS1047YD0f4++He4ijW6vWvUHbN3K8abFi8zOayb6OZX8XGkvb6kN5fAJItvY58d5i/BbjvryuVvvMeKw61ojXX5+jPk89HjGmre3u+Gjrr/U+zn9ve86Hxy81iRin1QCOfB3GEty8rtcbVOuYub62tjGK91HHk273ev+fD8DRNtbxOms7iHWwY3Oplg1pgqKr2RHB53lOHALou2wn7t/a7Oe1Nby2obY1/pjd1uMV7b9m4WjbM8RjN/ZrAahTz+cI0Dk2LrVdHrsPH4cu//aWsXU7jvZcj2dtc23++a122fbd2t9F+6htpc02TmoAR5dBfKmhdDnKtzjFNideD1Kbg4xOvu2hHLuHLsdb3j9k4JBAQ0ketF33sfeMo66RIMvBj3fs2AF0HQUVdGw8DKPdOG59rbUxdS2oTSMKdJSebGWW6U8H4HiLM2p7dl2OvW1hapvI8b3658Nj/+MBHB4gRSBHm2Nsc0jRmbc5dj3jJv3RlwaFMXlbO5e2a6qdd/tz+HIAR9d8x/2UQmXp4mvKx5RxqH1El5/q8gfl+1/GwHGwMJQtb+MSDua168tWSFanqy0Um+2F8lann+2Clt1AnMrWy7fagjT91Tb+QTdNz+EfB+BI0O80UIcAHJIHIIhjuxEDh9ETewK0MHCga/uxIaGCpGgtoYJiAhJGhYGjJATVGaZuUCUHjZqbhXAAOIJwp9E4iwYdG+INC8YrsHA8rgTaWAC48cB/bwnewIZ/IQDHowAcZMEgHYA3DnvrmCdEnH7U2Bhyh2opzDv62csoDQaF2K1bFiI9vQqPUzr3yg5Mczlen7psYhd0aef2D3Km8hye2vPfeJ+esHdGCu/gUr9hLgaxNpa7qWRvOUlocjYOZCA1MvKOAHCgSIXCrrGsqG0lyKyY1rnXgqI/kA8tXbiaJqFb0QtdDmxhgca6a5GlY6etdS6yXa4wiOjewXAh1L2ebBRXFfNHPr+Z2wH7RviM2zE3fLxn+T+uxyy8WVHDHjY7udzYctWuTHgVaT2ZIvDI6UtKQ9Bbn/bT5XSeLqbzNB8M0/l4SuaNa7BMQAN4uUo//PCDQEqPy9w5dHl2li7n83Q2naaLs7N0fXmVzsGgMJ+xqM15boUOdBTxnEhgBvpq+kQDzyiZdGLsEtt0d3NLAAe1t0Eti+42FPEfpWXNhNz1Vbq4vlLXNgqE1r2NsdrstkzIwayRDB6BBWE8FI06iqbLFQERQ3QKkra/J9kkSHrs9gRwgH0DcxrAASSa0AUGDe/RdEKplN7gNPUhFwDpE3QMQsMd4AwW5PvsutXsUWcvix/sLFT3Owo/pN7NNNBDjo+KCYrJRGEv8AYlUIy1IxaBkcjzBB3+ZeeWd4wagwEtBlTRRiLjUgXT+Vkag/UCCa9+P+FqpBCgdQdXgkS6CjQqVgA8AnAF2Im2q2VaG4AD7BvPSOqjsxRJc3QsGghms1bRC4wHBIbsn1jgAKgD44Jjn5+hS25K4AMSbywUUg7oxQAc+7RcrdPDcp1W0MVG4czkU3DtYA9hRx4KVwDwEOQBBg78DpkVpZk98Y5kPDplxcIhr+ZscgBwoLNLAA50k0qmguvqiQBJSKaC8p4ADrz6p40XGTiGQ3XkTdCZN06Q3eG/AHAg0YgigTFwoOBBZhTasclCeAGF5y0FAJ8vfK71TjpQHssPqgutxLtWMDcnGZeM8rMD4Zwavo44ij89jBebLE/RHYbdjtWPcy9fJNnQVRu1L8GGcd/ktunAVxbRDQRrXdnq0HV5CXXj5pgyFoVtQqhAFLkuzMtqgO3m5cu9cKafVdCS1AD6S0vnnj5oq19eb21dsWuXPwLYzdge/Ewhqef+28E6jMdOvQD4lDtnJa+DG1U3egQOKpmFLnRj+QqJcq6P1vlOBg+ujRHA0exgUhejQBxk5EDF0KnyeVK2Wxe5CGfiQEnAwdgGuGTS1hZtXAdlTzJLhcvKlX2F2yfBVv5yun3euzUgONAlAFEwtA15BX+yVkQgYMGl0hgLGHDI7C0DPY2ZhTYZ2WEU6pjtFkkEvuEsHD4+Ye75+mBTNSuaMk4LMiJuig5QzTGKF1yNLUAWqyQs/9/iGgdk+HHjnoT7AYxVlolRMVkAKXX9Yu2RXIjY83yP61Ft3kdyPG3dCwD1UvjxZyTwbEza1ftY4cKKBIxYIzTfFds2u8u80CQQirw6Ja8Y/6swjL5nB6nzns1uipzBCcGYsks9KC80SXpJLCW5COssFgZ6JHCDLxTWJBlGhkGXgDS/RP/kPsyec1zH/R78c3n7lnM0YRzDvMljmP2W9gW+VuR/7fYYZ4f55F3KHDOb44pdFCs5YwZ+RxxG4IbFBpL2kM+jv7WxJwjSwBmKZzW8DjrzmNdtKANc7Bn69RGgYdfrDBwe/8a5fZATpP8tCOmcz6C8T0WT7TG9bZL095LMzyBFTmsBPv3wsCHFF89pvdmRMeDm/iF9vL1Nd4sVZVSeUi/tneWMEm4GqCDQBnGygS2enrjNASjm+uqK4FYAODD3uMc0+VXYGOblaATGL0gNAsBxkuZTMXCgO31AtiN13/MaWfgFcOOZMi6IlQCS5QrmvsByFF54ItPMdieGlJQYK2N+wQ4cFO/ApkEf8aIAQHwWJlNDCb79Pq1WS9qGs3fgc3kNJRuLXgBogOlNYOUSgyBWx1zUUgNJMIEJS5FG0iqwX7JjEXRmjC0B2Kipj3XH57mg+JPZhLE8wOCIVZerFeX6EG/i+T2f9Dh2kFMBQyfiTMSWiDMhuSTmPwOdNtY6G19vXiK7hfyJfIzi/rh2H0Zeeqer2KH0QBis+gDGqKE4Qf5R8YLFYrkBoQA4JLnie0/b1WQWGgEHxWzg61+RFFLuCPJIfTJrPL2cpv7kPPVnl2TceBnM0lNvlEazq/STb/9FeukN0x/++IkAbQCzIYcCyRTI10KyFj0yYDu5evcuvf/6Q/rmJz9Nd/f36W/+499wrQADg4PFNpBZ3Gwoh4l4/ifffE2ABcBQYNr4zXe/MfsZsPg/RVw+HhMU8enzJzLnQTYFPgAgHrBQ3tzcMG6fz+bp/bt3aTqZiGVwuWTjwWQ8SVdXV+nxcZke7gE4WaXt7jGhkQn7hfOzOePZ+9vbtNuAtRV8PGDdSGkPhkvMq/2OjBwAeAC4wRCLcTxiArBq7AnyknKRN4JgrwgAFcCD67TfbySp8iy5TUmXFgkVAroIQsXcQBwJQBpiAMU9+FnEx7YXdOQPzYtRqewQL5cisZyX+0sP6nWc0lxD/+sMXTket5jT1bAcLGvMGZrrtlYRjmdWzhj+KY2GkumazqZ8JvCFYFAs42b+gqAYgWE8B+GNqnHalDVE122rWvrLf/c/p//sv/5vD4AVXfPU56r//Uty9W159q4aSH3+5hpo+YRQqI6AjRq8Uef7feYfP0f5a11TOHbNdb2jHq+234/VI+K524597Dn53+p8/UH+3j7YVp8x79zw0b73jCA+nzweezev6/8fAI44rm1j7O/Vc6Z73GOet4AYa/DMQd2mmhcRfHbMdl+zk67v1uc/dj+v2etxH9Fdk2sDtMT78TFo8w2ak8evLF5X1/xp840HsfsRQFV97/G70WZirNR2LW3fe+3Zdvn1OCq1fXcd82Bt+OcAcLx1IWl7zK893HrixsGqN/xtD7x2xAxDKlYLfSYizYpFvhXAUR83H9MLuY7srBBezQdZ9ODi8Q6v1xOMlkT0RSQWwcKs8nGJi13rwhqqfjlJZBu5yMARJ0REcUUJFT6brEnatex/+cTvfn7NoKFrUtU2U0+YdlsuAA4+Ru848oplx234GKtbwxJJOelsyaiMTna7jGn0OvkawRpd7Aqy3bcFh00GjmIfmg9di2ptO4e3/yUAjuYmsG2hli15UbvZWdMFXOryBceCg3wf3NCWvW8jgA9zrLad5jiEORr+0OrvLAFcJ+2ihIrb/Wtjf2jfVWIzLLjlvpoo22w/uZPTKOWtcFyotd/KwIGNJhK9HQwcSGgGfWkU8wTiQOFUkiSbzSNBHHvQ9VtBGBvRF1TdLIGLLigU3BoADmhJYwNKTXexbYjS2xM9ek8FgxKMYOOpJPWWcgV4AcCBBA4kVADYuFsBxLFIt/cAcQjAgUIlir2Q2/C9rWpm3HZmqjyyM1hCkN7R/KV3mOk52vWoYuCrlKAQFXijtusWQpXsF3xpkC1FlLl3fIb1z5PElnzjeazDust74zOi3FYiSskoKxZ6UjQAPHScIo1kQ2XXq05qdpv2ntliwTWHOAYHb6CQJRCHD5onhpkK8GIO/1wSv42anCcgbCrkYqHdB8EbgSpd5AYZqaFbsM4pL46LgaNUc5Q31u8ZnJKT3Hq+TkXrNstEOJOYXkgohYasT+0SBA4asVM6e4dKOAbUsXiECWIkME7AojFK8+GY4A2AOKb9gQE43hOYgUTxzeeb9Ic//CE9btYCoijFmz5cX6d3FxdpDv3ZyZSF97P5nCwKnjQhxfh6LZkSkmPoWXvxw7seRY2qiIusFOtNuvn8OS0XSysUqnsN8x7d6gBrgRXi6v07gjhQmGfBcKDCN/5bb9YEnfSHgzSbz0Ox8XwAACAASURBVMWG0e8x6QxQ1naxYuIMyW10/AHAgcQr/A7AEs/bfVo/biTrBIaMk5M0n5+n4WRsUheQRzllIhEgDjBugAkEXXsCQyipj85GAgMghYIiByRK0MWIrkd0W+2fpAWPrtVhAXCwuAEwAnwRgA98KdH2vPfEm4pI3pnsc5Q2RGptJe1I1wuQG/TG8T5AZmQdOU2z8/MEEAd+RtGKgAgtBIrjggQDCzdIqqN4BXmS5TKBfeNxuUjb1SPlcsD+gXPj983jis8wy9DsVPza7pBk3PFfJLpxzOGgn87O5tSxHkFCBQwDxryATsYdvrN/SovlIwEc0JIHiIPdokjUo1uYhYQeCxObJxTMABARgAOgDjC04Org86lDvxcVNkAczlAjNhAASoYZwEEZFQL+rCPLGE+ga11kU/DzaRoP8Oqrsw4vk1BBwhfJYdgGbGg0nhDA4QwclAEyNgGCtXguaEWVmMrZI3xV8fUj+uMc8+eVw4AQru/OOpZSn22xolacsg50xR1dcWZcj3IKCv7SwmelfX3/EmLNeBPe/ZsL5xkJWejWvUvGwYDOysHClMAUuBaygKADLzMTCASDV457LQ6j5Ao/exg7mRvNRWutdWJqYJewseigCzwXrZiAttZVTiq7XwcDUrJJEiouu4Lj4vxewGKBmbIOYvdgJ6LJH7EIZ/JJOXYLMiu5oJm70ksM7d2MKq6EODsXczzyKEkwjovZBnw2/AwL4ZRJicBfBx0iftS84ZhYyl0F3KZ0nDcLcCV0UG1eLOULBWI02zSwR15lHfTB4xpIztYbzH0f14M42TreGx2q3u1thfYoqSMwp8nKGQDRZwuLox4PeIHOQQC83sOsF20wzwmLGqw4m8/rhTLeu+aSivuaF35+t8k8lcw2ip1bDFflIvzzMV+A4g6KTM7aAVAeC8XGwgEQh0sZicyl5DDy/hcsStax7yAEHx/Zgyo1cb7FpGJjHx3YQMrcs9ipokfO42OAFp9Piv0R91vsb3s68ik4qBlXZeAjxhL2/GQfZf76bj3v6zwut7g3g16MIQj+AUwAmZHD2MkotRAAIGQOspf7BDEW4ir1X4nFLfyMsXoo7PK+TcbC1wz3+/hbE/BuRXMDcAlYgXkn4MZgiJhLEmoNZgXGqIrPBKQ/pc3sn9BpXvZoDZ9qchKIbb05wPc9jFmcycgL7RbLOxtZ3L9yL2XYjLxxyC4irmP6UDO3cdhpm8c32wT2MSZB4HPaCpc2+lxLnSno+cWK+PsnSqgsV4/p5mGRPt3dpbvFkiAOlBH5gl8XQVqeJ7hHdPWLiW6b+gBwnJ5SzgHgaOxHCZ5CDOisOjZP8T2Ark/TsyRUpihkjiQHZ4xhmnMFwAE5EIAQUOTePu1TOlEMheci3ORT3jsTzLzZZNAFvoP8FotSBnhyhhrE56PhOMcYzriHOBd+Y/244vAJfAG76mcWK8Smvv5hHomBA/u/EiT4HBGQEEBaMUdRRsqYPrgW+/ppazRsy30MASK2jnNNAigStpee03gKAMcIXQN8DwAAMD9s94g3Afge8He8wL5BNjiy7DwREEMAB56TTTwvIDH28vjCAZeMU/YC1Zj0SwRwNPyyDYHPpzqW8RFyMFpb3ss2rBkoonGy+EQcatnPMD+iieXUWrZjFniV6yrAB8RwIm5RURy+kj7/xWMZMLKM0svJIO1fwMBxQQDHS3+i1+kkzS+/Sn/+F/9VSr1h+rtf/zbd3D2kzXbPPdVsfpZWGGeC6U/SYDRJH376k/T+w9dk4cBe7ze/+Q33G7BRbglPT9O7d+9ph9//8D3fR+MBGg4uzufp7uGerJJ4tnhWP//5t+lnP/8ZGTywF/w//s//K90/3JPVA3tuvOe+GgCl6WSavv3223R5cUn//OnHT+nvfvUrAq3fXV2n2XyaptNxul/cpMXjfTo5eU7j8ZBsldh7/va736S7m8+UoMT4Yf+AdRbgDQA50tM+jQeDNIS/hD/iXnCTXrCnhCzoQIBxSLQMAKyDTgv2Sls0HQDEsaHECkAcYrwF06PlGgz0IBljya7gj4jp9Hnsy+DXCpAavoCAH5iwLEQSuXxPMVeWlA2gV19r3JQEVnLQnO1DOE+NlYwND7yVbIeeH3BmGmstlX9hA8MTpUaxVwM4ZzqbkJED7IeQosIemKyVZONA/lKMJh5DtRUzY1ykOahczF/+u/+FAI6yVhS/1PVTzEt3/Vx/N+aMy7yOdYIvOK/lEuv9XF2c7SrW0gMcNI45sKV5HfpY8CGNultd+D2sdfBcwe84eKbkL832WuJYP7ffZ+0nXx+xwzphuw81r1ixysRnG2MtzQGtqwStF+Oy3HB+w7xte+2szXainbRda3zmbrP1ceJ+PsZXQnx6HtHi5A75nWg74fZ0Px3V/toe2+4lzkM/Vr2PaxuXKANfx5ldcy2CFpoMQu2WU4931+/1t+vxiHZ6bLzaruK4nyjgs0bNNthhjCHcPvKeMTD0xPd0jcdn0z9mLOJzjUdvO1bbfb9mK23H7PLHrz3bOGe6RqK532iv87fZxp+EgePYgL3FMXZNGjea+K9/1s/ZNWG7HMNrht68l9yeEHsWDg7x9vv3wpshmm1B4wQI3cdxQrjOUpuzjWORO229aJNTas0CfnQCrxvRYVDAcc3JvGZhHseOiLYDAIcHOwz62513HMu2Z9jlyL80qGlbmN5uM3qO5ZwB+FDq/I2f9PnSNeR6suVZuwZ86YjW8f3Yjqz3cTsEbLQFJfX8qB1ZPZ+a1xmTb4VKtW1xPRbMtAUsMXCpnWe572J/eK9xL0cBHEXT9jVnenjdTR6BPF6cOPqtEURWAI5uG/Ju+Kb7KOw5ej/6giijokRhpB9sJkbbfGS8Vl2XB8WWnG9J8OkGebSWBt4ioVI2NiX5j29JQmUuu7XNAcpjKGiQ3tFeAHCgW4AbPdIyBwmVCsCxXgcAx/qRSR4ycGzWaQetaYA4KgYOXguo7vvo9jF9d0sqAgCAhIIAHEbPWydxM4DDtqQG4AADxw4MHOzeeCT7AAAckk7BC78v+JKEyiMlVEjFzs0nNpYhwmHiRlteRcSRlUEgkjLWOVWbn5GWkKafbp2LzmoQzK/MjfKm5rbbohf5s+5GI+D2zXrTF1b23UAwixLYqY8jNTUvLxf0WNoucy23VFh3HjbeqMezaiXghgM4vAjEzJNRyKvo7B0pPoc9Bx/9qBu/FQBsbFWHMHkZAjhSOjEyBI61axZXIBTz3lk5p/SU6zze+OfAkVLTKdrDkkkvNNEEcFihi8fP9PDWFeUdrtYd6gk/dZTlNhgll5EkBYsCkkEoLjMp1E+z0SSdgQY2naTBy0maDoZpPhqn6/OLNBkOCZZ4gH73x49MXmGckSjC999fXqbr8/M0G48ppQLplNl0kubTmSRJXp6ZkAUgi1reocji/o0ADgfOcHyhd73jecnAsVpJvgKdngRwqBsPUhNguQB4AzIqLPiFsYLdodsVADB00c3Pzwj0wXPYIAkN5ojlKr3s9qaXO0y9oTr1WGQBBfKj5j1AHDCB08GAnWCQThFwoy/ZC3vhPQAIwM6BIj3eh43SbgxIVpLSJndinfeZlpzdwSrOee0yF3iRuNypWOzU/V5Ao23ksVQSDgkvl5jAuHJNtaQ8ZResCAwAx2Q+F1sIQBO0K+/SL9rdBKCYfA/ODxaT9XKh12KRwL6BzjFK8ySMs/w3Eqqr5TrtkOBmBzekUPbq+LRCFWwStgkAB4oOKETgHhzAATYN0HxvdwbggD9eg4EDAA4BEgTgEGuFdN0NwIHzkC4cAA7Rm2cWDmfgwN9QbESXqLEFgPGFMiroLjYAh+ISn1/PiQAOJFHJwGHsGw7gMBAHJVSgzYyk4nRK5g0kpEcjsXE4YwtBRC4pYQV1FrUJtlAsAkL1xmazijwb8VXcXRvghG7Oi/DhuE1P7t2ovh4eMoD55+uYq7Ee2bx21gJfvtyXuc/M32leRAFLmw64F4jrQjF/t/WEcwegiJxgKtJ0Pp+cxcR9vQDWrgmtuKvkagvIRZGSx/XetS1wBgFpYO3JMixKLztQ02W5fP3M53MZBRQ7+DPKeYrfADZjUVA6WZQLUOCobkdno9LFxv2r79ssfjXQgPXYZsCqCrRlnlNWJO/5BI/24hOBF9n2FSOws74MaonZ4zGdhcOKxS6LEkFJ/nMedAcWOQMC54IBRWwBLUAIpxAIAHcDeqCY4PZZyPd9b1XiMqxTje56k0QRVZEYXJy2iGAcA02wI9wB/Q6iwIBZCJXnqc1DBwp73B2L8Yw5vDAvIw42WdgBytx38JDRKXXGhUSb5i5TzrWOzzZ8h4I0vpzpiWuNgY3EmrfNfxNIqbmf9XuSVIPYcCjzYs9QTR6aT94k0sgpWJLb96DORlF3hfl1xwKMxsn3TVr7dGwBuCXlY0Vnrgclpsq+1sDeztCnsNrzNxZb+h7RwKe2nTKAqsmkGEAD3xCzgp6d2IGcgaOwBRV2D2P5gD+y9Vj7RPM3mbnDc002B7j2O2MOOo0HBFbId5SYX/dp64rNMQG+UCwseyGPHwXSKAUIgRn9d//ZpJdM/s0lqLyYk0GDfj5n+8ngau0NHNgb8y4syJqcXJwHtNGcCyskgnGnpOOoAN3MK/mwhPnkTtZ9PWPpIhGkb0Q5D00pshAhviAYI6XN0z6tN9u0eFxTcpMAjocC4EDPPcB3BJdR2k2AW4AREFdQTmG3Y+yMIq0zcCDOyoxNxgTj6wwANgRwnLykQQ8ADkkJQAoOEircY5iUjGRQntMW8l8GNhGAA6yU2ntgrGCPHrcydgaoxMASiO1hx4xdjJ0Mfwd4GgCO4WCU5x7t38Aa8CWPq5UkykyChQBtmysuywWgEAEcG/maaA8RwEEAMACwZucCEojlTowjer4uc1YXaz1Gx7rqQEky9qH4OxzyaWMvsXxcU76PZWxcm8WSmz2k+vZpvdsS0CFmE4CTjYYz7H2yVJ/FYZir7hMAFAJY2edLV06r6/2mbZf4rQ6tCtOm4gaKygUAh8dmHi+6tytNjYoOfE+MorpjKzH22WfTZzrrFp7PkOwaLyejNJhfpeHZuzSaXabT8VlarPbp6WSQLq6+Sr3+OK0eAX5aJ8jTDEfjNEWDwfl5Gs2maQFmxN0+nZosIeJpAAoX2GssFmm1WBK48eHDh/Ttt7+knMpvvvsu/fj992nx8MC9xdlsxlwBADMPDw/ca15fv0tXV9fp/OKcc/Hvv/su3d3fMaacTKbp7PyMwGuwES7uF9wrgm0DABGwewDg9PHjJ/rbs9k8Xb+7Su/fXafVZpmW60W6u7/hugmZFeyjN+tVWi0e0vLhnlkQ7CUuAGKfTNLd549pcX+fXsi285z6vcR96+L+lswckEjCC6CPCRoHBmgMAEBBNgfAxna3ITCkPwBQwWQ2yZ5lUi17MH2AIQpynHsC8LdrMIUIqCF2Dzx9Adjg99iMkVk5PHYSaKpI5hSQofL/dhyLP5zRyAERKmiLwTSvs/S/Zks5Ki5Fw5wqwsGtSVIxKSS7kB8Ykn0I/g8siGDbsFSRmmVs/dOaojwp56L9F+dSzkfbxuDf/I//awZwHMRNB5PNZk9V7Xx7DaIcMF5T22lwzPozJQ71OKEJWvS56j4yxlsKGcr+7xDA4VcRK7kxxoiNos0rboIyDnNzvtf2XHb8V/dozWLGzlaAG6X24rHca7UBv8+2Z9nY07YMeqzF+PmKDXl8VRgMawAHry1vOHmEozXIY3bTdq1vuf7ucaryzYx/S0NybDyt7ScOVXnWtlcNf4z25+yWbc8jW1oLYCbWi+IzKPHpIYN4Iz0S9nF+H9pnFImzjmndAATH637ruOcnnpkjD+u4Xedu81WHPqIcz/dBsSZXj12c8429VwtY6h8L4OCeL3y57efazuvxjHZTj0893+s56seqz9F1zrbnGu2x7ed4vfXP0afWtp6v9e7u5qVehLqc/msGcmxCdQ3GsXM1A81m8bY+Vzx+fDBvccr1NXSdtzwATafXJuvr43XY2a6aSnsHzDG5hNp4ipNrFvyPGdRrxt8WGNRjHSeB/5wRXU773HCupRgYnWqXLbUtTK89r9f+3nTm7R2Hx59lzXhSUKVt4107VIF1lCDWpI3gjdLRUz+fZvDyOoDjtXnhf+9a4Juo2xpY0gz4DpMrcQSb11oj/srz6AYlHMx3t6lK2xZht+4rJG9fQXo2ba+dKaN9YWnSmb0WfB/Op5Zz0RUU2yjBUKHDr4OiY0HBsUWrM8j0YlTD5Xk3ZjPojGONcRSAYyaaf9OiVNJUAA4kI9KLGDgoneJdTB0ADnRkRwmV9RqMFmLf2KzR3d1k4HCJEl4LO8PR4aGNWE42etLxpHRksnss6/OCgUM7uThHJOkC8MaWwBHIpxDAcQ8Ax4PAG/YCeOOODBwq9lKTl36+lwEc+NUTXAXs4oGVdrilAI+fG+lHARi8K7k4GWNXCHABVQE6XVozaC0fk11pA+2JTg+6fUX0a2radjMhLHsNDBzISvI22T9iRQrHr/jGMMxfTee8BEs1BEZaABwCcjgwiRlJvfwZOv1sTj4IKMPEZf6M7l05qwwv15teEOT7RvHt/LoZe1N3m6qrnKm3QD+bH5UVK5zWXtS1AqYoMa3kfuOFApQlRakR6xTbXuyxAptTe+eOZj1J2iE2Wyy8nyLJIzplvJDQQMJpMhhSH/tkt08n+6d0MZ2lc+jITqZM6iERhoQXNIFBKYtxnk3GLLK/cwDHaMQuF0pFDIc8DxVU2AkkXV4kj9EB6OMvWngvLGn8VSh6ItMOABz3d3dpvXrM3XlIyCqZu2dSFSCJs8uLNL84N7kJwsekU2/AAIC9oGV9fnEBYQXJaqwemQjbLFbImPN6kew5HYIqeU+w2GaF16NkkdYbAjMgkzKZmtQIQGAAGYB5A0CO/kCF8dNeQlEeDAuD0dCKRbJXsDr45p2JarBLoNuKnYXqIiTwJSdNlMgV9e1e4I39np2XTGZbQcwLW9wU2fZfeJaTzEKAcXP/Qa11dE0ClAB2krPzNJnNCN7APSApLWdkXfWha4T05bAujO9mQ+YNB3CgYwyAGAI4oANuDEqwIQBhthuwbohxA/+STt4S9pAaGY0GZHABkwu0oXGu0oEs8AaS40jogoZ8udmmR0jQACSHsRsMGgCODQEcABBFCRUxcGBk1fUKaRX8LPAGei/5jCDpkqnhJaEi7WnzIbbeHWPgIAvHoK8E4hjgDXWFjadzgjhQHKAczwi2gg7UgVhRTGJCDBwqCslXGcOB7U+Cmzzw93LjZVFn8hUJCftSZkJo7MDt8wzbm3sgxq7uG91n2jk4JuEK8vpgbBFeQIlf8+PFTk/+3Y7TOHvO6lYxoycWfV9VrYuZUYHXHhO2Kux4gdd9K+eTJac0kZqjEIEnzkSV4zF8z+Yy4wh+GOupOg0zso8AV62R8ndIuNsSZDTq/syp3+1JcQN+5vXZzEJdj/jFRi6DcyxetYHEFAHlPl6ulCbq/4rVzuyhwT6ZH0bp5EF8wyRQA/QRwRRljeZ84rlMboCsMpam5PcLUFrFHouLHJRnwDP/nA2tVm8HnDittlWRXG5ME8ftupnIyibLONUBPGA20rqpOEA/M54LwA3/2eOFxr9mxxwfkxrwakEjqgua8o24nvXisE+M0kE21wQksH1alHCp5qEK6EE6rQoN2xJWZf7q3jOg3NmQCMJTR68D7JyCPSam/DgoSArEYQAOv0bn2jfwlTPBRMaWMqVL55+fw/es/pmYk1BByMqQFg/r71jTBN7Ic8uLRwaEzZdnkisRGEofZeBduggHIPg8snA3smL5GoYYDFJauI6YB3CGTvmeoFFvLHa4X2e44LN4MkAM/UeIoxzkZ/NFUkmIuwYEXir3FAsyMX9k0ymvM4ZZcvagEKuWcT7MS2idytC8nPPI+Y/8sCxedxBIYM8x1xsATcae4/eXi81WDDAGDs5hd73WMsp5kvdEvr/xCVoupqwVEeqlFUnm4wJr2SLzaiWcFyQexZoFdgDEFWC1eNxs0/LxkSyNBcCxTAJvJMZh+Bc+CseBDWBaoLjLWHi3Y/f9eNin7MN8MiGj3X6zIwtbafQQawQY3AAYxW4L8TYBHKMhnz8B1CQuhHcHUAFsEWAgeybgdY1mBcSVBDeJ7Qg24wAOgFhRsMae2AEc+B1jB5Y79yWb7SY9rtdsqHAJFY9v2WgxNAaO1YqsE7RvSvEArCEZEQeMkCED8kOQwTP5JlsyuB/B3MJ5MbdGAFsAwGt+12NV3w/jPM6A4zT2cS/r7E6+L8F1DrCvmU4YX4Jt5GGxJOsmpPeeABoeDMnEAQAMYtPles2YE+O5M4mabGXmKwSQLkBCyZ6VoiP2KdGP1v5NS9phjrrOOdUMHM0g0dg0TEKl8Go5m03Iyft6nGMDY2/zeBD7FxyHe1xnZLBY7sTFM8F6B+DcIKXTSTo5naQRwBsXX6XJ+bvUH5+lm7tVWq336eR0lPoDxMQT7hPuH5ZpALueTNO7D1+n86urdLtYpvvVKq3Q1APGFQPwQEIDe0bImHz11Vdk0vizP/uX6fLiKv3ud7/j67e//Y5rF/YaAGpgb3h3d5dub+/UCDTAuSYML+4XD2mxXPBFuZSv3qezs3MC+X/4/vv0+eOntN8/EzSAvwO4ARZZ/Ic59+7du/TVh/dps9+m1eYx/fjx+7R6XFIKCewQs+mY7BcAcKCxCbuTr7/6Kl1dnKcfv/+HdPP5Y9qB1RVsGACbbNbpcfmQTl6eyMxDkMXJS5qMsZ/vEYABMAaZLuFbniCrNCBwnPkb7HeY11ITAxqUwOSB3ByOtXlc8lr8d7LWeVOWwZWy4jClCrUPRZzrsaQncJQDC77bmkpKHvw5A3O1Xsvf0J9qhuTUTM4JB9svIAytp/gw3zMwnfsE5CamkK1EzgAsnMZOqdwrmIpMCtBYQM3r5/WykTu1fPNf/fv/Lf3n/81/dwCW0JRoz7+1zdnX8shxznYdN/qHGC8dvB/YfA/iqqo4W7NweNxzLLfYda2vjUfOyQWfWNcz6t9jXrz1WjOoo2oG7ag4x2tsy7EfG/uu3Lqbga9H/u8h0DgAOI7UL9qec9uYt91Ll13W4/raORgPBVb5YwAO5qPqtSOPf7Pm6+vdsbFvO1Yc+ziX/OcCCBd42xk5MmYmzNd4DTF34ECO5vpZfquvuev3+vtt11vPha5z1u93PfPyOcULdT2u+OxmTBHHIs61+jl9CYCj7dnWz7SObeIYxe/H+Kg+7jE7ecszeIsfy+tRqBu1Pat6HI9ddz33TgDg8Il7bKF4yyLS5cDq9187VtsDqRedrgnQ5mzaDOC1ida2yL3uuA4n7KuTKyyYvE7vfmihGq0BHMecQttk7XIGbRP9tYkQxyKOr4KssPGwpIW6hJX0bi5m7QCO1xb0L3VOx5xX1wLymp1mG/Fu+UAHVi+Gx451COBQQNtILgd7iPfeFhjE92rne8z5Z/sLJ2h3LmXzWCfI6s+3BwWHAI7YVXU4/7uBHI1nV4M3vHvQKCjfsvAd2klJNNXjfugP3g7gaLPvwr4RgvsA6GoGDAXAUQen9QLatSDVgU2bLWkyW8It5gM80Zm7uJqJfq+uo+CEgqbKPVbZDgwcz5BNAXADep0EcmCTJSQ/k79PoImEhIr0adWt35RQAXjjLQAOJGTQZeTJX9H8qoO1dI2hcGP0v6fq1mHHjnV6ur1hjAuAQwwc1Dd9XKXbh/sGgON+uUz3C0mogCp3vdoo4U/uWWyiAyLeGDgcoGBpG/OpltD0ZyJkAf8WGTviu17tckBf/rexgfQyn55PF4BDduQUqfm3gqSwxF9z7XSmHr2r/br7t8DAYWtGnm25YOXACSs78x8D0mQgh11zg4EjyirZ571xwgpzABpktnV0B2VGmmZhyzf9ninIyV52mxAiFgqnpcLoxTzv3qZP9wSyXUue6aHSmn8MEjmu/kI98WCzkhuxlFimITeAjD0vFdxRfH5iMoTgJNYeDcDxhM4ddOn00xRF5NGYCV7vyHtGYnSzTaPTPtk3vv3JT9M379+TWhRMGDefPhJIgc4mdoefnKTL8zN2EH397jq9v7pKUwAbCAjpS3ICLBKY4+hA2+04r4emN5vnGIs2StJYXyu7gkDnCvkUMn/c3TNZLSYEsBP0TEv+iQk9MF3Mzs/SdD7PhXueE74E0ho2JrP5jEk6JLMo2wH2DXQSLlcpPT2l8XDE4xHAsdsrSe3yH5jTSFjjM5C8mE6Z1D0dnBK8ge9RtgPJZ9xJL1E/GQAOMHUAtAGbYgEGAAPbOYoZA9ImGgEvctoUsO4SZypColoADtHrele0sTSZRARBYl4YtS4+H+8sRYLNN+0l8T5wjXMwcMxmBC+4dAoYLbhmNKQOjGYZrg3SJ5sNmTcgobJZLdITEpdIBhLA9sxuNDASLZcAcKwIpCCIY1eYMbzQRVaY4VAMHABwjATgQDEVIA9n7Vhv9uxofQA4BAAO0ikbW5RJkGAeIIEuAAfszwEcSAyKYUT/guJZ4A3vhCXezLqMCeDoDyR7YwAOp5XH2GB6sgsOjBtg3zhVN9y430+TQZ9FFwBRyL4B+RToMs+naUIAx4wAH4I4UHgAi4vJv/CZZUmLCOCArTQZOFim9O6RKhio04je7eoxfCmAy9Pl/7j2BPBHA+Nm8ZotPiz0O4DDcHa2aPmCkDtgY7zIdcJlI2JMaj97ES8X0EIRWkwztja2JUt9HcqgaQNw2NxAsl3zIsTixlAiaSr3Tbb6Ns4VOsp80fN/WZkxoAu7yOEGHcjqeyF9hmwwBC+pgKXORQG8nXWFHe6Qz8pMEnbsDEhowAEsb24AoPwZA0t64EAAhxwF4jesF/I5vu6G51kHl7lwquHPvsZBGCWgtOOZXnmWZLAufQddyBAbHAu9iAAAIABJREFUbHtYqf0/p+TPEor2vYKltGsNMk8+b0T7XoAbPlK8T+vkz8GQMXA0GB6y7I1YOBgn0GDNPhzQUduAXTw+GvdnBM0o2A7zNe593NY02RwEq+JIGwOHSaiEIkmMzco+oQngyEQtLcnyem9RwOUCtQCkIdAh/kXMDmp2rUWSAkOcX7o1PXLFnMogjthF737GwMPyqU2GB8J8AtDFj9+WCHMbZuc994t66t5wIHOTP/XOPK1vjgC2Mr0Zi+c0HCTlUgKiXI8F2BCPelxmgFtnwCKICwwE/VisVczoQByX+TnMqUVMtvxP81kVJpimDxdIqm9yMdlUMyAotzvraz5d7Jec5M4UyrJFjWN5VlmCKZ8cBV1JimSmoQxARtFPcR+naGbgKHE5j424tiUvkn1Vwzc5uNAiychmE3Nt7gPjINk9e07mcO9e1oImq14BejDup9sWkBQ/k4FjvzcABxg4Funj7V26XSwooQLJNgI4TCoAY4gzkRntBA0JiH0kU0cQ6GjAoi5i+PVqxT0pZR0J4DF5F8h+jIYECWHZwDEA+GD3ObvM5bPJrwJ2NgNwgIEAL7BHIG6CD/b4zwFckvgbMh7fbXaMt/EfARwvLwRleH4QTBXYKyt20vuS1pHMKWIe3BuaMlwux2V5+MwNROvzGDb0tHuS9OF2K9s6MaYM2DKK2ABOj0bGlNYEJbrN4Nni2rAnAasa/sP58R/uz83DGw0I4kX8ZvKLiFsB4Ph8e582u6e0gwzDcJR6g2HaUYZmn1brdVoj5gTAmQwnFGdSvGFgJQFGnX0TMTViurLbj3GJz/PO/E1HwTgDPX09CnGScoG+PsJwhf/UVGjKEWmtlUNUzCTwT4bsaiOcWRkITONOQqeAVBX8LUDW4uUbpN5glk5HZ2l88RVfCfIpvVFab1/SjltMxMKjNBiMKHEI1hPYEcDOA+ypRqO0e05pvd9zHwDbRSx9fX2dfvKTn3Af+bhYklXj8XGdPnz4Jp2fXxCID6DGP/zDP3AigB3jJ9/8NP38Zz9Pt7e36dOnT+nHH37k92azGeP18WRMOT40MODeEC9NAAaYTNLnT5+4N8aNUs7z8pKSKlgvsPdB44ODQQDmAbsNmoCwD51OJuny8iJ9/eEr7iGwfq5Wi7RcPHD/A9DV/e0NwRpUUEUM8LRP88k4vbs8J9DiHtIrjwuyeADEgdwaABxYmxF3In4EiIHSpmdzgWgh6bnbiFmWc1mfByCE0in7LUEi+Ds+p3yd2DnIomuA0Mxahh2jgydo32YvqjxlhjLKrritBkp+B+WS+SJLqIRGH4I4Cni82KHLeXiRWGBrB3Loc5CkkSwpmk4A4kDzitgUARZRPhK+Cb97ric3Sznw0xp/3L/h1v7q3//vBHBoTT0EbHxJjeO1WsRb6hu+pOFYh/GDL+xxX1MWUP98nWuOjZr8jM31rnuOS/Jbr7nOU/vzjbn/Rh3Ac4nBhupail+fx82v1Qby/jk8x6732p7Vcd/cXi+LII68D3fmwUZsc/hL2zV0jXfbfURbiT/X49x+GR6vOrDbGxKav8d1qzFnOwAcXHkCUL3tftrsoM1+4vm0nxBwwwHb+k7B9ccxinF1BPXGPUQ9LvUYd/0evxef4TFbf8UU8p+PPWd9qOyzaxBHnB/1HI5xce0fvgS8Uebkoa9ss7u297qeU5s/6hrTeu60PYe3+rG2edRmG9Gm6nvo8qV8Jg7geM0I6puoF4Bjzrjr2F2L0mvOJz7oNqOsnfHbnM7ri+xbrveLx8E6gRtjVC2CeriFpqfrYbeNS3z4XQ4hOrMu43mLk8fxa+SgP4tcoH8FwPEldtjlJLsMvitgivffvpB0XxWPmTvhmwnjeL4uJ+BBj/5tAhXaABz1vdVOqF6s2n6v7/fYmNe2Vpz1IRVubX/dc6F7oYgAoHK8ZreBX1PtHL07ommD0tQ+FkB1OWOevwLntI1VebZNAEeX826zQ9mRzlh6THUE11/0sa+Dhrhoxp+jrfg52xattjnbsJF/AoADm1l0IhQAhygWMwMHNdu18RMDh/9NAA528VGmZGuACTBwdAA4sKmErAG6W1okVAqAQ4EaEqWUoKgBHNysgYHDwR4AcBRNWh9XXBskVJAoQzGZSanVKt0uCoADHSAO4CgMHGtj4MBQnEhGxfp/vdj10hNltHcBC1hRCmZ5E5zfssKOGV3X+lzPHX3cEzVue3UAVc7LIM+rIy2TweevxqjQvPp5cmKZxSsDNMRNkZfqI4CDB9M1NOaxXTbnKLt7DGzkdOrecWuJsdgCzjvsoWjugbp3Xzc7xTU6IYnt12oFvJyqsg5i9wAqxiimUPLWNjFWHUGiXywrNsdjLckKXxlMExg4kOBEwd91wZ3OE2PgXZyiZxYziO7zhF2HBcBxqg4U53F+eiF4YjQQneh4MGKnDssISIxi7m02lEA5m87Sn/382/T1+/cs0CNRDADHarkksAH/IdGBxNO7q6v04d11+urqMk2NolSgEHT6IYmtLl3MVSRJ0Q0IIEkeEyQwMf4stGiGgBaaMklrMHCs2UWFfwHgYMcf5T+Q5HtmMm8yn6XxbJZGswmL35hPDhgBkw9OAGaD2dk8nZ+fcy4j4QxpFNJQP0Jj+JnSHfx+/5Rznjrf/NxjelxvmJhForYPAMfMABwA2xiAA+ANgDhQpAKLBVkVAOIYj3hM2AklUiCpYgkW9/Ou0U0/bUsEu4h6wJaETmcCONTlT9YOdOGalAo7xj3ZZAVR1/plpyG6PQGMYVJ5r+bxkxOyQEzm0zQ3Bg6BGMxnBBCBd/LSR9HwJXMDfyzwxjLtVssEMFDitQm4B/DGIwAcK2Pg2AJYU8Ab6FREdyd8iQAcYuAQgEOUt9TR3ks+BWCMx/WOAI4Fng2AILu9SH0BxkOxwFgykDDd8O8AcOxZLMG8eUJ3LOUo1FAPe2IXLLtKQBTsMk2gJzYAh8n3EFxl9qqY90QSKn2TT0EXIOiMB6dpOhgQvAEgCpK1SOwCvEEAx2yeRpMZwT99UB/DtsDiYvGzqiyRBSuj04zi1/xlgFnQ9x9EF8WJN9YMK5zqH2dACNpVle93eKavjZ0xmhXH3fXxnM4OUAEu/HqdgaNebkq4VIqwnpDLyZS6KJGdi3fJe8ytieWAA8y5/NFcWDTpFDN/jVcNLi7F6XoN5ipvAA4uKQRoWIc0E8V6OF6MlgyCQG56DPKD+sWZb2ogjx64paozexsKQhmvIcqqChThC5GveLoQ2DcKLEpmOXDDWDSsVKPriXAei2dUg7VrV8zvK56Pc+qpkMu9ozGDtO3fy3veU+nj4EUvO4aBuL04JECE7UsN+Oj7BBYD7ALj3PBzUfqlWIGkQqyYnjuu6CCKZIqk1DyR7c80AhbCIf2ebVxK9NW0obgH47d9HhuLWWbZ4DMuLHH46LGEZ2MvxzjcOmEdnGD3H2Mu/87BPKd2vPy6y6g8M37X7wRwYN3e7cr4OPiYYYZYJci25LIfDt50ZpgA5IkgDrfNRo6iARIpY56fLQEc/nyb4x0BHJLjM8BTLl+GHRoBjFbcOQVrTA5K84fqPbjmcpEQ8OdHoC//GAABdU7Af/epFcZEvgJd0lYky0xQ+jDL//xf8Vn2VjoF24h3wnv+if6t2HD0v74uqPCtWJ/PHWA0SOCYT0Dhi/srAuEN6GxrkEsBNve19vwrv93cv0sCMwI4Cqgun7pk3+OFB7toy22opljtf4IfqBtW5LBDHJ+/2wT5GZ7H0BEArQQAxxYyEJt0AwmV27t0Q/nNFVkvAOIAkFTSSvJXAvrIb1ImDwxyo2GajYfpAkDb8Sg9Lhbck6p2ahJhxv83HkOubSQWDxRvrfMcUaADu2VDJ4x5COJAXPT8zFgJAI58Tbg2Oz4ADwBI4LwAcADkijEGKwX+BYMd5i1Gi1IjyyVjdry4H0f82zN2g/GYzwFFYsalu53+3u/nGIZDYv4eb2ItBSgb8TtsWeB2B0AJvJ4BHLa+K+422VRjE8EePgI4sE/AWDigg+7dySlQAAd4ZjYnwwjWbLC/AcAB5rft0zOZ9/DaPb+QheMRTSiIO8HgiZcDNGF7Bob22N/X/Sj15YWlOG/wc1tux00/+3bzCSU2CRtP26/GfJZ0PZ21j5PDd+jmqyKoRJOecxW7xzCNsC5mxj9KwACWpL0pmE4hybN/wrM6TS8JMS9kUC5Tf3aV+rPr9NwbpeeTYXp6wf4OIA+AfQD0mZDNBuOomKiXnjEvMI5DfOc0rQA0AGvNaY9sF99++y2bEzB3vvvut+kPv/9Dms3A6jdP4/GU+42PN5+5Jk2m0/T1h6/Tz3/6s7QAm+rtXfr9736Xbj7fUCoFjDfv3r/jmNze3qTlcpEe149pZCApNPWArRF2geu9ODtLs+mMTCHYMwMQgr+R+xN7PzRFGOAIsT7kRq+ur7jvwXNfLh/Sw/0trx8MPFhysG/GngJAroe723Q+m6Zf/PwnZD789OP3aXF/k5aLezKggFeQ8sR75K3WnGOI8XAegDjo1zHfd8i37di8AGAG9opk3CBTHBquntJ285i2a0gc6TPI4YllS+AQ319ibSBno8fL8mLZlhy4gXPnqNvigSh76PFnsUIdgnuPau9Aly1nnv15oyBrY4yPwU+gsYQsHGAfnULuBkwcAwO0gcHEQKNxPxXyQjo2gFYlZvw3AcARlyCPneLcrP/uv8c53fWZ+t5fO1bb3/Ocrxg4PE6J19rVMJhjU48fWk50LC/pcVH813/uiqHi3+vvlfjW91Elxo17t9fGOl5z3NfW79e3Wz+7el9TPt/MbdbNrPqe559DE4UdIOaF32JT0f6O2U4z31yusR7nw8ccmP9875xZ+opcaVyT2p99Mw6Lz7NrDnWNeTN+1BX7Zx18XRj3vD71NgBHXZttm1/1OHf9Xtti27jUe7yu+V6/f9xPWN471HAjiKPeA0Y78+dY16HKvTSvpG3eHOxxD2KR8rzannFt922xffxMW6zUNT/b5kFtf8fmXdv8jCNS+5T62ttsPV//lwI44sV0PYi3GlTXjb3lhnGOruTEaw/n2ATrMvovudbXHHs8BztAQpKLfwsLYHyYnjTqMs56EhwGNbEA2Fw0aoNyo4nHiIbWvIfDBShO+OwIkHyu6XiVbQxh0XHreattfMkEa188isPouqLynEvxXXGkFp74c9wUHaDSAstCHO9jAA58rrbzepFyKijp0JbE3mtjeMwZug2y+yt0PMbxpp3g765/aQcs49UEcBxD+/nieJgorwBXnqyq7EvdsDXrS/ezrQNMS3cdKXvEY70O4Dg8fryPFkmlCsDhQUx5DiUgykXiFpSqn7crwKlBHHFOKDlf/JQe59skVI4COJg01uZPII4C4OAmk918zsDRBuBAsTVIqADAsdmSsaMVwEGZCCWLKKHSRxLAGTiKdAECOnX2BAYOJDctuPG1R+wBrwM4HsjAsSQrByRUoBFMuQJiWeT/nMrUE8AEcGQq2w4PdEB36GwX7n8OA+D2IK4GcBQf5gmZcgXtAA73R03fIh8RfR+OJzsV+waLWCackvfbmZK4JLkpU1L7MENIiy/A6FmZUMcLOaHY+d2oMOUl57SvZLCXvJqdRtkTGojDOzrcoQW97aApjuuUTEpgG2Ei1iiWmfxrAjg44rhmG3qtqAZMsfnHZAMpu022iPaoT/LIVhBU4Rljb8+VsheSbcmxBtaPp5fUe5a28biPYjLkTUZpAPu3ggyK8AB3gD1jNpZsyvvr63Q2m6Yl7PkBskALLnZIgDi7xvn5Wbq8OE/XFxdk40BXkI7dYzIEnlLgA81rAjg4P50iVcVNzAF2gFvnDsBZm/WGwArQxi4WD/x9BICFFVDInPD8QuDG7OIsDch0MRJ7AQAcG5uz6NRDMX0m5gN0VEHSY7VckXEE9/4CxghSqAqhj3Gmfjcpqjd8ISmLRDdoktH5hW48MWsYMwNZH5yB44UADnRnMZk8GjJph6Q8u/ms649+3jqRCdrxRDUeto0LxsTHkOwbKJYBvEEZFb3eAuAg8CUl616EJvLWpF76aQqtZTy/s3OOJ+RlcK8Z9AW7r9Zcrv1IAqJgBxpeFCPQ1fj4mJ63WwI4UNxDwhEJTjIXAcgBQMxO0ilrgjgkbUK98ecXA3D009l8FgAcp/QjpPkGoGizI2UydcjB7rHbk6b8GQ6BAI4CgkDiHAwckF3BdyGTwoIJgRzGvkEgh4oXLGYYM4kX9rxj1AsR0lBWAc0LA0iuAsBBkBReYOAY9tMMnZukMx9QzxqJ3elcL4KOplMCehwE5IUOr8Q7HbviPCvIM4HeZOBwTWLGZXl7URWpGgG9VeXsveK/C7vewYqkakpgV2quRY1Y1WuUFiQ7W0YD1GEbeC/Et66ABnrW+ukguRIPhSD8YO1wX1lysBoZrjFKp+dTllhLAA4BgPTnsudqsiC0xXn8vKOCCOCQ1EEu1ngB3Q5eEiOEDDXBi1ZYLkAeZ5pQgUxbSBsLjwdZiFEyUPT3gVHDgA4W2XnpvBSvVbHN45NtMBb53V7s/OqiN/yPF47yG7YUZXCi7SFt3FUYbt6zbOgQwMEak33W54h3SLP0ZD4K/pUAKOuC9w5krp0GtMQV+7HUxV2K/F4MiLYGXywJlRcyqpFVjct2LJKXeCzGMBhDL4S7Lams0QQF1ft6hX1GIx7YGRSDletv2mdzvjeS8IzDA0jeASg+A4yVBtd+NNmEcUAxMkt/gRUqMHCgsLvbGe24WakhAHwOuKSAd6D7NGRncAAdHSa5g4cIRfrGeIdn6/IIuSDZ+I4BnLI8ldu9A5AYbVoMaf4+yxTZ/Mqg6OInuhKB+cotnjfPGQD97t8Ks5E/TQc/4cGD3QTjy3GizfuexsFRZoceK1ocjsedO4t9wCOAgswyih0b8Ga/XmNYcfAG/nUHEmUuCOKwtbFYo0vFFD9YgyTKM5S8h4MLij0CVBrmW7bb4sPzGFcdtAe5NFuT/PNtq2TeQ/EmBXBx5o3m/irMKQNfFAkOxahe0F88btLt/UP6eHObboyBwwEckCthA4Ez7dlchQUyRtzv02wyYox9fjZn8XH18EAwcs/YHQtLD4DNYOAYspue3feIzQdDyafYmqq12Bg4sBc3RiiADhBrNcqvVpwZgvEOzAfcg+/pR7EGrDdrjhQAy4iJcAqwbywWiyaAg/YBtrIh5RxgK9j/e0OGgzz43DOMwPwdgSQvBHAAgAFbI8uf2SjiYPyHa2TTBo4BUMrTUxoM+nyf+4eEIvmS8wjvwRYR6+Oc+B3/seDujJwIKyHtN5mkPqRSej0yqkA6Ff+ut3vGnnhRMgVxKl9PaQ3g8G7LGJRrpUmoul07CBW/e4ewL5/Y95V1qGn7dY4nrgMeq8dcXIReNuMsATHMg+knk8LlGsVtc7b88FUDamHPzpPr5bK1BO6TqVHj2OsPCeDY7gCeBghulIbTyzQ9e5f2p9O0600on3I6mqWnJ+QPcO9gB4OdzE2C5zStt9v0CLAQARynaTAFi8eYYA6sK8v1I5nu3l1fpYuz83R+dpZ++5vfpt/97ve0dTBkvP/qQxqNJ2m5ASvgKj0sFnwf0ieUz9s/ifVxs0kX2N9eXVH+BPmqT58+ppvbm3R3d0NbAQsH9nOweXwe/hnjCTD2fDbj/gasHbsd9mnP6fzyKs3OLhijYL49gpGQLBdbHgMAKOyXAbzAuMJu/8Wf/TJ98/UHNj4A2PHrX/2KII2vv3rHxqfV4p6gDgA44CMmeI2HvN6H2xvJowDEQWB5n+fCe2ToeHkmoAHgEUixYC3frh/FSAFmmp3YOQwllk5eBOCA/AoAIM7ygc87Awf3qc/71DvB3t5ibsJxlEuBD/LcR/bNLlXH4Ky5N/EjHOa1zOhCLcUBHDnmCvEp9tcAxYgNEWM0TpPxhHtOAGUyO2usVHDOBrYpY/3xa/lPAeDQfG+CcptztOxBfJ7Xf/djlGWxWhfjul4zwlcHk3yb+xtf3zTJed++YFaAmngY5fkOc5R1DvH1+oYXzkpM0DhPYDH3+LLZ4FiYEuMYxTgt7uOijbXlUeNn2669/RyHwAj5+yJNrudvjJChsaDzedq+tM0OclzT0iwRP98Vq7atLYfnCfZRATfaalr1Mcu52/PXvi62PZu2Y9X7yHrcnGW7MHC8HcBR5x265mBtL12/d83V7jE69pSbf2vP/efRCICWpu211YbqudAWi/h+tO0Ku+ZS2zXWtnhsLNquq96zts3D6GOPHb/LN9Tzqn6Or83Ft153tC9e8/+XARx1YsMHoXaeb10EuwbZF5b67/Fhti2qxxbU/Pmsc+8JrHCk4GR1r0Ub+WDj2djANrvKfM+qXJR1ZwSq27b7ODbBouOMztAnQZnwKpRm+kyjPhUdaSh8Z6q+153RsTFvm0T1tXZde9ti+Jbnq+/lqCX/5D8o1RM61kLslI9vyTgFQTqeHGIESVihv6WzqCxQnliuE58xCIwJydfHu83OaiCREOQlIOual5oPjmosHXOxm+o1Bo762I07qMEb1jkVE38c87xJaEnwHAQ/JRV8bLT0LNsBHG7rbQFHtcRa0bbpA0pTT+jkN9rkGBDVAI64cLVdewxsXgNwqLjRPErWYQ+UxrHQgE//aQAcYOHYpO12zYLr4yOo99d8sctvIwAH9H+J4AcDqG2usFFzuRQycGBzFt7zpCdlJvA6EQsH6GK9kxP3hbFW4dmKwW0SKsa+sViuKKFyGwAc0lDX3lcSKja2JqGiQoJpEbeaaZlzxQd5Wktm1KDzrXxMk+o3nqB0LBQfXbjkxL5RXVA4V9NG/BrLmsMkpAG81LhaktKuIK154sAW94lhk5aTuP4xo7+3Ir8DOERH65s8Twv4aCkh3QfTBJcjewDwDTVWyfp0pdfazCE4S0qcS96xLhYOSU4YnE3ks3YCy5GWSRXXBv5R1LUClahk4OAjni/kMjxPQWCMTL4wcGjZJ0DEVhcWmsDAATEVADYm0PQdQOJkQCBFD/4FAIDdnkXm+XSazmfzdIZOpcmEXT+ghn1cLgkcQJJjPp6ymwdJGDAKzGaT9O7qMl1fXliXnwAcLI6iMG4ADmcOQRIJiSiXFMva1Si6G6sBGTIe1+kJxaDHDUEkSNqSIQNa2OjmZYK3lyZn83R2eZFOkawe6u9kmoB/MEYfdM3NzmZpNAYd70CAguWKrCNgGDnZP2ms2J1qXYhbsXQIwLEVawOGG7Sro1GanZ8zCXgKLV28h/PiBUpp3AcK+KMxaaLxGe9UdACHb4YgR4OxQFFS3YRaQCmrgoTXKZKZ6KZSoQz/ErzhAA7rfFZndGHDcVul3A2SdwYaAfU1/CoSi7hOaHcTvHFxnmZnZ5T0AOiB7C5yDkouVQBRFqUBaiFTilhK9nhtNgRwvAAsgfHfbgho45iDqYPPBDTY+7TZ7JmQBYDD4w0xcPRpi+gYAwMHnznlrJ7TFrTISOCvAd4QiAPgDXRBwibQrkYpG4sTkERG8hwJVNAwA7xBXB1BG+g+RUJZzzxKqKAGr3vG+mHSKaAPJyDQOo1xOgIBe2lIBo7TBoBjMhyk+WjAzlm8dE8zMsGANQZjPZxO9OwHA8n3GO1/HvtcxFdBXo/EGECij7bHlWP6Ywke2yOUr3vsavGN/70KKLxD6DBedFMpiSpP6rtHhr0Q6JdjXz/4IWNIY+VxmQADKGTAgsfIoVgnW20We+Rn4lqp4DSvcHY9OflHCZUXAjgw97yIznsmq5hkNEoMH/yt2tTT895YDhREmLwEupxNJ5y06b4XtEJVKMzz+qxL127ImFhqAId1nQFY5ouDLePaj6hbVb4AhmM21AIq8GJsuaomADqvRbJAe3hK9PrWx/2EX3OJE2SchZsjhMCZQSAmsAXgyAkXA0N6/EoAhxXi9FTkn7huEvxoxVB2W+tSxf5g12tX74Vm/atOboE8DShp2ui0IfhZrBNBQiXLhHiBKxcL7DlVYFT6/AgkqQAgmldavX3++FyL+8Q6EXXIGODLSASYFPARfYTFOTl9Gq6dM9LjPZ9/fq2wYWN8EnhQsl4cHxQtsV4CFJn3sBaFYs22RC+LnOjkJduR771Q2CkgNQJrPJdgINZGks8t0JocIitcnRgXWMb2CblYYpIpIX4s+1a38WKH2hcI4Olrov9efG6JY23pNF/jfimHvBofixEzo5szCdjYOTjK5dbIzuCSa7bHjY0bAj2UAgvtzZ41iqFivykxhnsujzlMUSl4/ZDzwHnNl8GPETRqjrXsrUyuMhciNOM9/s/7WAN/MueWw4wS69JV4Xrt2fh9uL14fGurjhP3udE3bqvOt/gcOwBjlKyOfgp7lly4Cmuq33sjV+F5B2NyBGuAAzggp7FYr9PN/SJ9AoDjYZFuF8u0NeaLk1NJTNCfOdDM5Lw03/YEVKPz/mw2Y9Fx+XBP9jPGrVkmTPPcARx45ojjAeAA+x4BHHKIdo+4RgB2AeAQOxnmJ4CseV9DIL5AbCxaj8dkUMM8J+D55ZlFdfwHqQnGa8bAAQBHBPiIYU6sZmADQMzr0kuURYl5BoBDvIuegHDtDxGXA4DtbB3Et59IBgXPA0VvAomskQDv47ohKUMg88lJBnAgLsY5wBaC9wXgEOCIHQImX4bYHlKDAHAg3od0ysPjKq0eN4xHKYPzkgjcIIubMZuAhQMxLmRpfM7Qro0JpOSLJAdjVDeSwaw+05br8e+3FUDisbsAHMbHkue8egXkm9wzC8BR5yIwRwU46nl8hbgJgCEwRYCBowJwAKQkAMcgpd44jefXaX7xIe16o7R5Gabx2VUaTs9BCJF2u2fuC2Bf08mMAAtIvYHpBewnCQDb034aziFDiNeUdntzd8tnNx4JQIG97MP9Q7oHiyOO1ztNX334hnKbAHzc3t+nH3/8yGdP+ziFZOMp91Lw4wgFAAAgAElEQVQC3z4RLPXu3ZXZzUO6vbtNN7efKJE5n0OW5Izfvb+/k11td7xWNDjgGeCad9s9X/P5eZpMz9hYhClIlprVMi2WC743n8/VcNTrsXEJtvvLX/wiffjwgfsO7IV/+5u/J4ji8uIsjbFvOIVEr5qkHlcL/u366hJDlO5uPlGOZfMIUAY4CrFGiUFpu93ws2TkHI0IOIefWT0uyMqBp0ugxnbNYwEMBlAGmrB2W8mrYI9HZg7Yh4FEAT4hIKX3rM8bMwfO7QAOj708ONd4i6GL63CWYcnYoCrmdqOrCvQMcz2Ktf1rwITAJ2AcKUc1BqB+SjAH7l9gXsvJed6FpzEAh8UOBIZZvP1X/wESKv99tVMq8Vfe5cR9SsunY0xX/znHF1VdIOaa6/mf4w/7obGnqnO8Fp3Ha60BxiUezBGjb6q8KpAvu7k3ijFRToBanjnWqaxW4Guo7UHLVjTmF8sIZWYEY5FCvuOg8dRiag1F2aPWz6Ye59dy+XUNsj52eSbNc7bl5Bm/OogjAO39GrvqVPEao93U115/rs1eusan1bgZC/leWPtQvQRUY16rpY7l59D5oy2VszQBOFUTb7iYtvGv55F/RrG6SyrGhqTm3ZW4TvfXzHXoHhUe6trbbKT+W/2Z9rlaJmWbjXY9g7Zn3mUTOm7ZV3exb8Tri8+wq/Z00KxuF9U2n9rGrbbxen/bZvtt11Ufu20+ds3RrjGvx7JtbLvmZtezeeu4qK6c/rQAjtduqOvmuhyIT4ouZ1oHrG952G9dROtJcmwidU3Sg/EIyEcHV8iJObFr0xk0HYYSD1qQ2l++QY3jkq87rOJxkuHvbQ4+nqN2TtHx4vua/BV4wxKGTl8dFwR2Clf++ktso83OuhbY+H7bOY7Z3jFb8cRW5fLtVyXBG7lx88mN8Q7JPsWAh8+1JAZ16GKHrtldBz5N8IaedRnsLode3ys+FxfPRgdXTMhVnTDtTtmTVk43LpuJBQqOCyPDMgbt5/QhLt2EEYyQbTF08ylJn9P0retfGZe3ATj0LFz3s4qCwxledfoHrAqFoTXagxe1amRx2xgdX7SLDncct2hbuWod7IZ2F3WiK/kkDwb+UwI4UExGpzQ7s7cbFRvXDuDwoio2jwHAQcpyB3AoEdIEcJicim2MHY3rAA4Gdt4BFToAmwCOLZPT6CqCfund/QPZNlw+5eEVAIfFuvIRrvNpSIEmjXfTVL0PSe82kyieaGybx/pke4CsQ5Ux8+dYkjyujVt5Oq+EVf6lLDOlCCM7Ngr53PmqK2KCkrqoBcChawobHS9EeVevS7WEriiu/WrX41yPo8Pz4x0mlCoAh2/oQwHUPYVujerP8ruNbkDeqbcbW3dRYdrgGV1dAokLy07nfpOwBOp8zefpvzfW70yUX3ygIz5EK6pHKdCIJS9svAHeOH1JaXjaT6P+IE0g54CEDyiMTQcXnwFLBwrls8k0XV1cpsvzc44MkjuLu3vaPZJElF8ZjSQN+wTGChSu++nrr79K799dZ5rmPo9t0iwAcKBD1zv4QAuLBK9LBzyri4/SEQbgwJxfrx7THiwcq01aLRac75BQwfpBNSJseCHddH6Wzq4vUw8MGKRplg09ARQAsAOSzuNRmp/PWNzDiK+XK77ADoEi1Cmof22qwG72zwAXmMwKQCTrjewWCWUwZUzGaX55mSYTsSdw881EL0AckG1CQb5PgAcTwsamgjXJk87sPnb5E2oqi6Kddoux2hMuYkVkJRLxPNDxBB1wAjisqJgLI0AmOPV2YPPAiCBRjWOjcxEa0PCtGI/+aJzmGMPLC7GKTCaZ4l5+wZJgESiF8SXwR/IpfE4Au0AHfbMlgAMv2A0kaNDltgLNMOimIXXyDCaNJwI48B4YNVyKCTrQsCnS/YJVBZ1heOZgzkDhbwd98W1akX0DAI5N2rIgqKT5SwBwwA5QmIDmNMEbe4E0SJDwDD1uMW9Qh54ADgA8ioSKpjqemQAcKAwIzIFn5RTvovEWgEMMHGSzGfTTFMAh0p6DtnfEZCGSygBwIIE8mE7SYAIQkKR7COSoARzOCGWSGL5m+zruy4KzO3XFxNmT2/Msnt08kfmmgz1PkNLyvVaJUWwZiYXrEK/yWumW1AXrCZ+DYMxjYi+uBnBdVzxU71XydZssGdZYXhZzTIfJFnnyUqguxUUVlQXIQmLcChmWsCVUrxHDW2nDrlmsHwJlsfBq8xnzBbJFKsYRbSrAKaX/jJbJgRUO3vACZi4MFmCAbk3AI1w7E+NCAVpy1KRwAvAqy0SEOBnHwbPBMTyixXjRxTbWxxhNl7girztkx3KmArEDFBB1BKkrLsiYy3wOxet6Vn6fBj6B/wyFPRRH6MvtuWI9KAAOzSGuDwHAgcKk24zbn5b3ct1OI++Laiw4cy0J0iCFIcO7EsuYKG44ZC3yuKcRvxuzR97z+TJv/3JPZjbkP2sK62nFPaRCF10H52o4ht4vElv8PYA0HOmS5wrzq2bbudiLtSkAOLj+GIDDivsAO0IOwfeSHoWyGBwBHAQJYq6Js4yFQKMn57wwMHYs6DZzPSFabWFxif4xjyHXRju2+1mL8aI/0dh6R2SgtXagD0HX2GMMaJf4T0AUu9tSpwgMM2bztudlItjBZrZX9V1oTpTavlg5BcWiXmTKfj8wubi/jf7V0+QCIRcQoO8lck7DGTjylyPIW0ALPVP5CvpzA+DYNlHF98z6gzmreAvrqiQGBWhzORnG2UGdJMfg5kv5DMFCYHNXxb1SEPKlKao9ul37/iZiHKMvdyCV7N1GPjzDaA9t60f9d/pMofFlE2SmEIADhWVIbSzXGwE4IKFy/0AQB+IWyG44gIPzwQE8LlGAQvjTU7o4m0meYTIhWNQBHFw/DGShfOBzGo0GBHE4gGMaGDg4zo7hIrMZ1iZIpkhSjmAOB3AEeUg8dzDsoeCLYjgK1Xg+uF4COE5SmiCeIRjlhLGmAzicNYnP9AWg+gFlDBBLoZIN8IbLmMQ8Ea6DdhLiWYC7IWORARw2BynlBCY9NGzY/sZt1ZlDEAfjWLg2nNMBHPgdzw/sIpzPWA89ru8DLHDKOA0ADrClIZ6EhN9y9UgQMZ4hQRwAcOD5gWEBTH57gJQ3ZJ7z6+Nahtgi+GdNcT1H2BKZLHpiC4mfi2uY/xxjtvhziQW782A1gEPf16RUEVerjLcoNHxLAHDwWsD2CIZFghOeVIzHLZGBY5Be0mna7PC4B+mkP03Ts/fp7Pqb9HQ6TtuTUZpfvU+T+VXa71/Ser1NNzd3BHuPRxM+J9gQpHUR+0Mm8RSygzOAoc/T+eUlY/kff/yRzxb+iTERwEuQMxlP0mq5Tk9PL+nq/Xuy38Hebx/u0x+//57jjf3vaAg2ihGlDgHW/N13v03LxSKdnc+5R8b4LFeLdHv/mbH8+cVZevfuOk1nk/TDD9+nzzefudcBGOPi4oLXje9grmzXYE76f5l702bJkuQ6zDNf7svbaumlehtMowcDEBiKIsGPMv4hLmaimb5IZqKJZiKo/yXpgwBQwgxmMDPd01t1V3dXvS337cnOcfcIv5E381UNABqrLfttmffGjfDw8OX4cY01KWBUWyUtliuZzKYsMLi4uGD7SDBF4lmurq5kNBpzPPA14XOB0QNtTgAaeXJ5KW89fSpPHl3IeDyUX/zN38i33zyXZ+++I71eW66vXhLEcXt1RTYNnN8EybOQYUo/EL4Mfh4N+7zufD6lnwkHCZ8BCB+Ah04HAHZIDNoYLfgiOwfsT57vOBu2bOsC8EnrBG1JsH830gBDB0su1K709lgkSnPbwFieIHIJtGgHHQFFLovpa7TrDTQdwLhu26kthKId9a01fNCQfrdnPhmA9QomI6Nisj/MxrAzQgtsLMjPa93Lv/mP/4d88k9+lu2xANR40BcLmynaNuWed7vuda5X5jYcE5avGfMwOYYd80NxnrmvzU/yXJOyqui/FGOMxWQlW1Xw76jnzJ7JX4siEbd37B4WFcz5lXCoU8cY8Mf9GAUbKhgoIbiP+Kjl+f7Q2a/DKwtoQ+zSx50mNYLT9Y+0cUMxajrfgo32Onkql406mYl/i7Jz6Lp7vn/l9Kn5wW2nwIKia6A2YvYBqp/N99n/fZ1dVfeM5VjL9fAr+/scbO1tyqI9kc48C4tnwG7MzVWfpzyH6+a6zm6snJ81YKI3XoMDIJK6pct+zT77iwJrLdYXlEF8Bl/P/f1Rn2coPxs/l/RH6DJwbF+Vz3Ps2v63Ohnxe8R7ld8/tJcOz+3hDXNMx7js7MuL6t5/VAaOqBjKTRMnq05wD/390OLETXLIaI3K6dCiP6SXynEdumY5zjpFU85JGndR7X5MIMuEbUSBRUVy6F62L/nn+Cx14/d7HXqWKmqrmpxPh5InLPx+XhQSPW0bbN3cHjpg6mStTkkeOqxeVz7r7nNsbfeuy8BMDqRFZbWnHMzY2VOKFmCL13ajf89ICwdBPIwcxHHoecpn8jEcQtrVV7NUg+NV5XmYgaOUQ713PiTrlL0JsFUEH6aA0mqshwEc+fnfAMDBgPthhzjOaf2822EXm4fyQ2rY7hsw+7SzdetzSD6jniwNxqrcVvv86t8siJkYdvJ+z0l/C8YMR1Y5aFkT68MJtL9XB8QWKkDr08m3ynK2RFmBktEAHKAdXWpQBwCOxXxGmlb8DKeRlX74LBKd6hvyn/dY9zYUysBRD+Ag+0bT2q0AwMGKm7y+kMfMwKG0kzO0X5jPSIV7e3cnN7Op3E6nwhYq6Gt8N2HCEi1UnIHDWTjM79TkggVy6UzWGHJpbaqwBHWZDqD54+8pR8HB2tOzQb/o32LfxXoAR9wvGfCTNVp5D47BGDhigBvBU/x8DMDhWyw7tvo0Hsj2IWejtKzU0AQX3gcZqDiyiWEjuYYJ6hWZOTQHZYxHCZyn3/AosxwZAlR6AQNw0EfeyT0oRBOqT+dJKWlz8iGN2hKdakTbnPo6VzJeHoTX6lCCNxwAZ9XDnuAB00W7obSpAHF08DMCbIJXQwC04PeNJluroD3K5fm5nJ+daU9qtKm4u+NXXguAjRNU/LS0n6zRkF5ensv5+Sk/j0DPCaon8ZgEaSAYrJVxeAFIwt7EnthEz10SJ2hLCEgtGThmc9kuVmyhAgYQVPshsMb+2AwKnpBtAQCO0fkZARyNtrJvYFJ2q421IWlIp9eRwXio195sZDVfyAoAEVQKrzdMfLL/rd0flWMAkKHSbwGK2+mcwUGsZhMsHoOhjC8u2DvZK/pI8c+qfQv0dtArvMegm8qGBvY9QY/nT4kQJIxjJbAlw8gxcmL9x73V1BqsITsFcVgyGEEpbDRPdDBQ5tczBwn3hXON4CZ16GbDYDQq15yBA9+jLYwG8A1g7CCm0FoKY98Yw4aybyxkg5ZRoDYGKAYtUQy8Ad09naJ9ylx7gaPVCZIamy2BG2TiYMW2bm0AIcDAgSQB5AvBRpxb+AzGj1YoYPLQ9ikK4EDwfA1gBmTOgTTOwIHPMEGx44tVpkx2KE0zwRv3Dt4AuKMK4MCgAN5AosGDyAAgaWLR2ZMabJnCsYNq++SEQCm0TxkBuIFX3wEcowDg6MkJKMcDgKMCsPQkvyWjqcTsXzVBmcFv5RkQ7U070nP2nLomtKsIjnvW5W5HmUUQWiw4eCzeY/+csUQw2SeU4rzuH8adgi1mD/n7ok2kSeBqdU/6rNndPDMQFjYAYcU2SrEG/8aBhmZnmR3qzBV6Zu8Hit0W9kq19Ey2r7Wa3QEc97RrmMBh/3Cv6LMWCA4aje1OnL3BSwItOUj1lmj2VadiTlx/6dmBB7cEf9IrXtFuoAgDy+HdXiBg2SPdiw6wtOCtJ/3yKZtMLgWNQJRiAtcBHA4E8H7nnpT2QLsHiEmZHiqa7FreEgUJEepOMmwow060bzxxSnCuteNSAEdmOKmNVRhQs9Jizf0QA7bAjlOwHHrEp6O+aq9bZZZuKW89qIEyi4zRHtmz3ZWibM+my6F1T5yHVg1hAzmAI/rtSUfEqLwlduPeq/jOeiE9l4PdqOd0ANkzOG4gDmPggEwzKQ8duzKWKANrsADFE9LQs0hYE9SpSWIHcDBpE1ro1QE4UuwhBc+zTkrzXjB3UL5TQlxb/XmCWNuxqRw7uKSqXy3ZRlmu0luzeMVarqndkrZcVb05+00y+mxfmu51+xa3MAu3WrTj+scMQ+0MFApwfM2irVgfT00Ai6hXUwomsWHYhx0w7fcP96mA3SzRT62UACnmJ2L/2flCPaXGqsq7ZqpT9X5itrGkAP7sLeX2fWLdhD7nSZNHPW1tjmyag3o2EHkAvmjcIYCbQltEv/ehM6sSpzA7z33IDODYsZXGdLEiQ+PLqxt5ZQAOMIfBBoF8oQUHEyApDmJn5g7MPzs5G4/YqhD2BBj1lJluSRBgGoeBtMjA0dXkMWx3ZeBQ5rzE+GJ7Hkly2GY4nbW1HEBVCqtynUUGrS2AIdp6oARwgGUAa6ItVJTlYo72h1NtoeJ2L/cffA/4D2hJYgAO2KRgI3DAln/GY53JzrZ2J2A6wLVymyRl+8M88F4G4PCzH7+D/eY2HO4FBk9cF3PuDByecKdu9DMXdj3OHwNwtLs9Wa43cnsHv38md7OpgF0CPgkY3diiD8AWAIjvd/QlEDfA/aD3yO4VACn5XDLd4Da765wI2Av7MMqm65G6+K6dWAcsr8DKUzHkzObhWZCb6aj14X4zwDgGvCRw1RgWWkzJM75D3xivk7bs5ETWG7T6BCvhSAanj2V88bZsWn1ZNTrS7PTlpNOXdqfPc/vm5pZyBiAL1gltdwD8QdtK2vRIxgPUD5kcjqhf7rAnwAphrINoDXJ+dk4QxMtX13I3mROAAwAI/LXleiV30wmfiX5yu0s/83R0Sjn68vMv5Ob6mrY9ABMAHcGfXSznyv3VEII48LebW1z/jowb+CyYOSDjYOpYLlZkIdyslMmLdgxtFczJRibTKUHcw9GInzsdn8r1zQ2ZQ8j8JQ3pD4cyAINff8B9f3N9xRYvbz99Kk+fPJaz05H86pe/lOfPv0rshQDEbzdLWU4nZOfAC+0pcQ+0QMF1ZrMpW7GAXRBsGgBm4GfsJ0GBhYE+MAcAcECy2TYTcTi0HhJtz6KysWO71eV8Kg1ZS+Mevp1eh4h5sPDZWZHZOFTxsH2N2fa5rZ21hbUAX7RZku1tNiR+5r4HcNDteLMVYB+rLjD6RcQiGPPoCcBtWFcUqCjLZ5M6UxlHAojDgRx2JtYBOKKv8aAvFvZbjnNVt2nleSt+yD4zwX5eoMpkkg/B+vi1f34vjhhBKc4OF0EcR0ArFRvTBhBj0tFui3Ow50cWuSt/lmhPezylAh6IdlFZXOAg6DCvPt6H8mBR3x4ad/U5o0VfBYBkn98ZE/fbmNbNx0Fb3v5QJ3+ljPg1Dv3+wKGRfx1sa/fNHcRRsY0KWS/tsih78Vwr7a8YJ3DZOSRD1b+rXthvoVItOtRhuj+W/bKYm/I9Xo6z3PvH9n+5B+JYy+8fWoO6PVb3mSyzZeueKpio/Gxpf5f5aJ+zus+Vc1U3Z8fW8Zjc1/kFcS7q9EzdvaL8HHuGh9bhTfZoqdfLNdSf/xsEcLyOoqh7uPIB4+LUfV832XFDvclivK4QxQ18aAO54nJfL77v0HPj9+WmKYU3XseRVJXf2flRZ+DHTVUeXKXCfAjA4ZVSTmOmY/BK6yqA5JCiOiYj5Rq+rvKqzkX1MH1IFl5XbtK4DwA4/D51z1A57LzKpIJO84OmiuasV1I5OF05VPSH2setk4Eoc/k6NYwhdsX9eaoHcHgf0nxo5+DkUXCCVbb5QVSVxSqq8HUBHHwuC1WkirQjAsHwwxsCOCrz4gF2RxwY1MR2Ce+cZSEDWlLQLKBd63RAuQZRPg4BOHyLxuB8PtS0V3SshHPwhl+b1TQHARwIemsgygEcCEbxZ6sw8h64cCiR5IBDy2ptq8oheGM+NwCHtjUgfWMNgENdEw/SNqXVhvN/CMCBRByCTfp3zfLb97YOCcBhFeUK4Jgr+wYAG7NJAnAAvIHfE8AxWxqAQ0EMGq9MZc4JBODjLXVhWjcPp3tgs3Bk6/S5ynQKzSZprpxjFYBY6dAdB3C4cZH4j4NjVHECLV7L8ytWt1lIyONCSWYDA4dW9VmgiE54FRCX6KcrSQoNovs8e3UwkuDE5/gZmO6T+4I7vbvz62DSnMZbz1NHXSAAxYbi2q6EL2RyM6ADx50GQAFOqJ41jmH0VgIqGLpWvgpeBMV5MQcp09IDaIDKRowDyf2cgPM9hiAtAl4ISDAogeAlwErbHVuqaFuVhnQM3KHva/MFAMfZ6ZksFzOCKGageUaQBvSr+tgMIKG/8PmZvtBGZTDQProILJPVI1GvayDP/3VbaOHSCpXtuRIV7wH17goMEWyhsiK7A9gyAChBsIWACIAaUIGNtjDjEQEIAHBI2yrWEIVebThezAMYOLrDHhNHpLNNrBErJuUQrGmhFQZAIbZ2DuCY3k1kdnunCSdpSHc0kv7pqYzPL6RnAA5+BskIA3CgZQuChAh2IygH8Iezb7gOdpvOz7vUN973JQNdmqxBwBCVVwiqbTagrlYGDk2kYa6tR3vQEX5GugzhZzjWCHxDr2K8AGsMUd11itdIOr2+tLpdAjgIsIoMHAWAA2A7BP8AhEH7lO18TuCGIEmNJB7XEMxJAG/MZD5baKUnE3sAcKDybC3L1YYgDowPc9PtnJDKFwFRgIqou5HcYDsrMHdsCOCYEMQBQN1S1kZfTfYMbFW2UNF9h/uREnzrbVK09ZD32c4ADuxWZejwSlRlSdAWYRUAB9vdaELcVUMX4A0HcCA5AfaNTkfGDuAY9GQE4I8zcIxHBG8AEAQZAXuMJy2yHZntJwX9ZQBHZX0Toqwa1Ku1W521yG020yOlyeM2TgrW11Zl1DNwxGslHWbtQ/xvxyzwqIOr9pAzElapTfMBp7kCYuaM5liLsByAoe90XV/6W6W96+eoGWXJNvMxaaAHY7Erer9vT/JjzSwBTgAHEjgErCIhl6uwWM1PoIWxfjiCrwBxUN97y64ikcPqQbKOVAHVZCsy2tTc+iG2VTGQYtDXumba0su/+vepWZjdJ9uXSOBakEzLKlOVWrRT3Y71JHq299VO4nutGtnBG554wx4BkIOBOIC6IseYybX6ny0VhAROytJWsU8CVpKMmAlErUlUZT3SxKW3DXE7zWV0z28rquvwnCnRXPTr5mcNwOEyxX1d2FPlWeHyXoI3ou9OfVoBBjs8oLrTfa0jSIn11lG+SgAH7HmABzeYIwUlkVUGOnoNULXKuAd0fVzOcIS/7QE4LJmsZ84+A4cngNUPsXYgvj/MVvczxH0VX2tlf1Cdgd95SwfoW2/hEv0rv84Jwd3ODKb2liOBdVvlli/OuuCtxrwkIK2VOQHaGiiAQfAsZmtGOYn+eFWPV9tccl96FZ7NYQKXFbrA5yWPKcQCkj+gQH7f70nHpRZWkS3T19j1sSY0naqaPhUS1caWw+dIuWD9Bq3rqGNMxlQO9R7OyFLn5/KZHXwTQO1p3gKAQ/dslntnwtH3VlsLUftUQIpVcJWfu/vnktUiU0QyAwdtnd09E/7TpTFwXF0nAAdabuDvZHdDCw4wrCWabgUrNq31wfmpAjgGsIvAInE3oQ2GVhb+LJy7xr10wU7Q69CGw9kA0AcBHDhnXO+ZwBFYC/vSlsf3hIJvjDnHWvcguY2kNBLSaGtIRjy2iVhQz4FFQAEcTbJOoD1EtGscmIXfIbHNtoGYHyaSlQUDcuNAC8oBGM46yn4A3cK2E9MpF1TtaWMhtORvAnC4HgntnGGTK5ODxg/weegjgLXxz4EitB/cXUcBAOwztrnrSqfbk9lyJa+ub1iwcTOdSqvdlVanq4Bg2p3KMolzCG1Upsb4AR/Ez754FrluchCjz5PLW7T36hIo8X2lDVACOPzvvP8Dra3VX7Wzw+0bg3Aoz6JKE/3QjQHk4J+Z/6sAjqbcN1uylZZs7nF2A6QxJgPHiACOnqyaHZnM17La3svloydkLwTwe7lYskgHIGqs3cXFpVw+fsLWJ4i/LMmcB/B8i6Mk8wZZQFps0XM6Gsn5+YUMhyP56vkL+fa7H2SCVo/brbQ6ypQIcA5kEOc9Wqh0Wh05Pz8nmOPFN9/INdkr1vRJUKzQ6YLFReTq+kqurl9xn4Gdb7VZkWUNY4AMYp8AKAEmDvg/d3cTtu6EP+2AFLTYRMsByDN8D4BTRsORnJ6eka0Qcnr98orzcHb5SN5595l8/OMfy93Nrfzib35OhsLHjy/l8vJCTscj+fqrL+XFt9+SoQZ/++D9Z3I66lOH3N1cycsfviNjyJPHj3mO4rnA2HF99YrtUhCL28HHXIPhFsybDYJXULyB71tsKwgAx1xbZy7RXqVJxh8wckK/LGYTWcwnslvNZLcF6wcAnhu5R9EBv0dcBPodrjyKJ7SlLQsvYFukVosOiqzaLmojWrsVO0McbAbbEPFIT+bTrjMQm/uRLHQAU08ToPs2mVUAShv0+vwKIIu3ylS7XM9DAlkJbHb6IpF//b/95woDR/YNXsMXC6ZYPFf2/KcQE47nTtWSM98mgvANgEJbPLBWPLTn6+4fn0vD3w70zHHGaKeUOqj0RbPfEJgsrNipjJn5eOp+XwfgcHs52QK+XgdAINEe8nEeA3CUOtl9gnJ88RljyZa/P/kSzsRhrPZuH8brHZqT0parW4M6OYljOPb9oc+m3wcAB+6dGThykUW59vv3q96l4lO5bRu+xnfHtahbh7wGbwbgyCCOalFt+fvamMEDQKs6eX6TtS7XPO7N42tdZY0p82flXJa6ptxX2UfZL0CI+7/0ZeLP5VyUe+vQvJTXfGi/lnsuykqpi+p0+L5NtT/Th/Z/qU8fmh8yZpYAACAASURBVJvq+u7+22HgeBMhLZ22cgLrJv3QIVgn8A8pptcd66HFqB54+wEkB3eX46i7XpyLQ0COh59H3xGfq7wX/l4H4Iifex0AR9kvXeciU3c9NLcP/f2YofDQPJRz8ND76w6f40rSA8jVhOPr3KdycHkPevugzkkGcZSHWFURHgBweDLwwGDKPbevFLOiPqQwq/NVBXDEIFwph3XsG3sAEpffUJmK60Rwgf/8JgAOR7qpo7qPbK7M9RsCOGrlp66FSjCx876sAjj8AI3BxnLNyvFHPXkUwJEqxEJQz6okI2pVr+EJANVrDwI4GFjRHp0Ac/BlCZ3dViv2CMiwBAeCSQh6gIEDycYSwAGnEYwd/1gADlbfmhygCgH9PJmwXK00IblwAMcdgze304ncTqZyOwG15h378y4MwMHkPB3GgJ0yIBITFRHAk2ivHbjA1awggqMBSV3mOb3sTyVxjVCtPQeAcVo+Za7WtU8yIRVADln+bX+kxEl2rNVvNDeRCS2vbHZ6aU+3oEbD6rucpTmpK/u8JU6rBmU1cJ2jkD7oHNCFg0qfzXuMJ3CFJaVJl6AsSQhCOVU8z2R7CibPU99zWwePfEbwBgIaqIi0pJWPC+lgr9CJ+qMOwKH2vk6GTWMqpA44LzvA4Y0DqJAZOPisxsKAahkyZYABAuCNTkf4bswJKojZMgQAjqb0Wmip0pF+u0vGALwG7AnbY5BJaVIV5ACQAMAZnVabNM4AeqC/MHoA9/pd6fYQ+GqRzcMBHDpgDcq4XsLncZ0UqHeUcWC/WGPfL5ZsxwEQB4Je25UG0BDY1Ya8LbkHE8igL73hQJqoNmy39JaozFqjh29D2qjcQoCt3yH7BqmMcV28wPyw2XLcBLg4FfP9Tvc6AtC3tzK5vVNK6UaT4I3B2ZmMzs6lR7po0PWbPAEEkir1tNoPyXlSeUKWnGUkVIXo0ldp+F32VP4RlNSAGl9kKtI2KkyapSrWeHaFvRIScdCXCBR64BotU8anZ9IbDaU3GlhlWidRnntSL7UnCJTOqxXaowDAMeNrC8ah5YryBSAHQDLOnITgJaoxMYdkwQBl9hpB8xUTG2in4kHXfg8Btbb0Om2yb2gVLuYALAZoobKVGQEcC5nNV2ynAvYN7UGeARyesdGKbwBHrN3EvVZGbncAxijAg39rWHsVwK5SSyK1X1ILFcgJKwGRCLG2TBZ4JHij05I+EhPttgI4uh05RZ9sAGX62pMbwVm2UBmPpNntSBMtifCcVqWaKko9keuVmnbmuqqkPq+0QjS2B8pT9jfqAmdIqPnbzEotLMKsh9Xm1AyY0677XvZkQ8U+8gCiJQS90lor65R5Ipka9sEI5qDMh/Yd+/5QwdJWABVtWkzf5OCL4eTs3vncct2rOvQwOFnVc2EfOnsE72bAPsPzpfPWkvQKBN2wmhJzQQxgbBMRbC0VKW/hBb2hiVCvOkciPNl9NocEcFjloU6xn9UMOWfQsSfwOFFOaGWJHAbPM6iAY0gv11Pa09xVmOuodPqzhUIG0fg86HXz/KqdDiCiARgdBMMLaaKcVarQpwRu6AvJFtpniYFD75yYuazKKjUzVyTJHpDSz1sXSJsOk3Ft84CEDgOSW9irpmtpF1gFU0j0pnYjtm6+P9kCwgGsDwA4eP4n4IXuO/zM5ERitMhWncsJx2rtLCJA3+0nldso89Ey1HWNdoaCN8wrMnnwthdawerAFm3rldoCIZlmoOo4d2Q1YqJNQXKpZYMxHyV94sl8nNwG0nDfTvVtfFkwMiUmdO5UXztDkq6TqWjdUwTeKRMWKm29X7pTcav4uU+ZAd6UEwPRqZ2gCXf9tbUMsq/pnrY3815Ui1+LAFQuKZtuN3Mb4qeweyM1OZbKGIgcXMgUqhuNTC5VA84p0FlQFRcKXzWY2aEKIM4tfmnDpfZspsCtZQf8Ogf7KFLdzorkI+qzuj+gAA4FThhyWb/uATh88mwuKro2j96BMntJbXYwrO4V3+vcjyUDR2Q2JO4ungX5fs7M5L+pnBluy0YAB1uSgIFjw6T/9d1EGTju7uT6diJg4FhvFRaH5P8KQArYrxANmydA1XBio8IeLBxoz4akJ8DFsMHy3s1tFB3Agb/hvWAzywwc0e9spJalyoxol1Mj1FrfoKWfJqYjgAN2KPYR5moOAAdYD7pdtXOloaCM+ZwtNdhWxdgbcE7Bjup0OzyzcKsl7DkHcKANndnOuCb2PsAe+IfYwIItVefG2ubWQ3G2WOU8mTc8obtDOw74EB0FrECv07bc0s+BLNHeND2jQB+hv+HMeni+brfPdjg/vLriesLv7/TAXtenLcq2ONaSBgAB+B0EcCCOANAIW4IpYwF3kzHSqB+qPrlrhegDU68EG+R1YpP69sP2oFYi+LZN0J4k8PsADmWVVBvNARwA4ehzpH3BFqJooQLfuCm7ZkvuGwBxoNXlUDpdtGx8JP3xY7nvDmXb7sntbCnz1ZY+CYANyyX8HmUsc70OMMbl5SOZzOZ8YR1Wmx2ZXwCu0ZY4W1mt1kzCsx3KAPfryc3dlC8wbgDYen5xKiO0JBoNyY5xfXWt4Pjtji1LAOAAcJ6yOZ0SpHFxeUFQOSTj+vpKXhHAAVaarozPxtLutHlvAIIgoxgPWrjgzKNPOZuR0XIwVBaMi8tLyhaYQwDwuJtMWKABGSWbTast16+uKZ9nZxfy7rNn8sknP6F//tlvPyXrx3w+k/F4RGYNAPzht4M1BDrg4x//SJ69ixYrp/L9ixfym19/qqy1ArZD3ZNXr17K3e2trFZzMmiARVPBGDjq13whroC4HcIdaInCeJ298F6AILinWyeyXExljddyKrsNGDrAvqHMIwr4XGurTwLTtIWK0eVlJiQ7S5IVm0TYA13keMnANfPZFMDR4rmemO4AFEFhiQHule3D2GLAQmqADbI+Yn/T92yToUPZFjMLh58pDgL/N//hL+QPQwsVt2Xi1/L72rO31kat+hzpLK9JatflTNSMdvsg5H4eAG3Vja+ia4xxj/5I6RMV8fO6v6uJ4DHO/NV1Xfx7nLu9GGbIV7l9HL/y3mVsJSI5iweN83sovxHHXermct6qzxi93Kxv/Roprh7i63XzVLc2fx+Z8+vVyc+he1V+v8fMVt9CJcpP9V77d6k74+Ln/fu6tShlJ79H7dCyhUqUuXyPfV8py0Zk5dgvrE/n3wP74tB818n4Q/vx2Nzsy1DOybmfE7+W8+eyVbWH91vLlLZIuYbl58t9/dC+Kufl2PUP6ddS1sv9W3ePQ/ZW+bxvsp5xLsr5rexlTR69OYDDF/HYosRJ+n0e5pig1i1OfNBysg4p/nIhX8fgfVOFdmysx671EIDj0MZ5CMBR94zlmeXzVyece0nzotKqBHDUKYHk5MYbF45EeYDHtXroMKlTWL/v2j50SL3udWsPJTuzU3zlyM0qm9qDxRrvyZSFBuKoXCYlfS1wkv6oh1COYWSlWx4y5V72sdSDeXIQOxo8+2uSDTMPmJVAiyyH1aB8RNVW5sUDXolCtx68ofogVwc8tMb/dQEcZhwU9lyVqLwMIGnVMumIPVgbKqLwu6gv/Psok3Voy6oc8VMpqKB/c8RmtQd5ml+TRzhMBxk42D4BAfCN7EilqHSwysqBgC8AHJ6gXDOwUjJwIBEIZxhfl6BtpOOICgE4g9UWKg6IUJn7/Rg4tHrbAu8EcGBcKzre80UB4EALlclUbiYTa6FyJ9PJXBYzbaFiZ3AK0iQDyXok+3j99/FnXQLfx/41r7U7aPXnnCU17I/leavgDe0Lqv6zBo48lg/633x+qSwkMIn9iXveq3LcISNQT+fOE3wMhDGJrdVtBHBY5bLLKr42SWlRde6ykVVNOlSfJ49bGTg0iUkAB6ugdB7JcmEBc8/5EMBBXaEBa23BY31aQ59Kja1ZiS6iGIi/WX9fJosQqAosH2ifogwcvq90NqsAjtIBNhBHmksPvQVlwWC4ySdl1P5G1oudnOx2SvfaBR2oVgaxgnizJb05GSd2Ip1mSwadngxQUYcXAhYtVNGAiaJpAKk1kzMIeOCuAISg//bl+YU8eXRJoAdYEtrdtrS7AEFoO5YGAm6YdiY6WCuTqP7RygWVLyofFsRPj6AUqhgnQBz3qw1BHPMJWqispNftJQAHKuIE4+11pYVAMPp9d9oaUEDyYb1laxQCWFBp1W3LarMmKAPgDbJErDccK4J8AHFANhhI9xYq8znBG5PbW63yap7I8OJchgBwnJ6SwYLBakvcsCWTJRyhE9n32yoUIR+YV0/GacIwryuCWwThWEKoSg0N8IaxDpEJCCwca+oU7F896fysL3S4OdgMUoPKeTbjGdLudPgMZxcXBMG0e132qW6gf7XRzmsATNu4wPF1amyMkewby7ksJzNZAWCzAIBjLQ3I2XLF6iwwcCDYvpgvZQHWE+h7tjJRAAd6WYN9g9VwCP5BDtHupg+WlhPKosbc4CjfKwPHComQJfuPzxZYz7UBOKwVCtJjDqrBDmQw3UAaTHJija19CvvTg8J8J9uGQq6UgcMC9ykhiIAmwBttC1IqJfgJ29towhvgDTCHAMAxACjK2qec9h3A0ZPRcJAAHGCOaaCqtNOWJqsATV4SYKNaLeHt81TnepI7UOmbslb5rwbio22m/ddPjNredFJIdHlFJfWr38d1soGwSwe0zr7yijq+l+ugrAZ+ksQOcr4LXKfXMXD4OeF6I9motl75rApJBA8u6YczKDG2B/CAYwCY49puZ6nSNj0dQBw2cxloYdVj/ALGJwMIso2UAQG0hQr2eT5rvMrczyWcRzgvkfT2s5DAhRNrR2B/i4wCqltUb+9V/ls6KIIc0lwZkoYJ5Ziotx7S1KOshtQEqycU2a6JcmgsDwm0Y6trZ2VqP2YYgRRMdZCkJbFV1nJCm8wGRi8OfUomDgA3LJHmDBy+ZGRGsAPdbVNlS1A/wNtfVP3eiKhVwJuDNxMggskGBXEoUC4H/d2e9rks9wTupdsQumafSS/Jl81t2hfQXymxr2258K8WwGH7VntO7/t38Xn9rI0+fwkO9X3oSVw/SxW8oaAWPqex52FeYFfck2p9x95UylqyZZIIyRpWJJvPggQ1ARxs0aVtq9hWw/YnzxuKvYKAvA0YbXlvqRNAHLpn3EfOjC+Ul9SuTFuzpX/GkOD+ARlW2AbEZNrauKivirNdwbJJRu3+kCuCOo1JB+vkwCKCduyGFZYY034MJBslHFO1/maTlz22OQNW4OOYcwA63S52/aFAEN+jkSUj00HH/VfqbPc/3V71E4RyjDU3W0CTy2oK65xFMJkjsnW+dd4VsJLkLgA4HKaifocn8XJ8gcAQkzm9YAE8soco4xW8lrHAOXAvQWJSEUuYI+Py8bMVsudngPqBQXysPbDOi+UhUxLDLAeyAWn7JrJqgGFisyHY9HoyJXODt1ABExnbuwGcsEO7DQA4kCiFjOicnBBofk/wBl5o14afJ2gXsVja3BorDQBKJ02yAiCBy3kAgAP+AEBw1sIkn/NNAgvAOKd+Wm4d4nJMmSMwS9sY9tHCAcDZNQAcynwAOw+2E9jnuG8MwIFEtjNw6BqLspnR3utYWx8DexiAw9udaCJ2l9qtYBXg/+OaAIfUxeb0d/rCeUUmQrDKGcsIgCCa5NdYCt6P58Oz+PVcd2iLp3sCEAB6PekAEN+l3Q/2t+9/eMWWOCji6PWH0h0MuYZo74H1BkgAQATYtxHA4bqicmbY2ZIYzzKsK+310od3myh+Lfe1/k33Y918lbai25npXEv+K2lyCN4sARzaCtV8Utg7lKEdHHq2kiGAgy1m2iLNrpx0wPZ3Kd0BfI8LafRGIt2B3MwWMluuldmw3bH9ZWeK6YLx+FQuzi/ZkggMfgBkLNdbth4By8ZwCBDDRm7hsxnTGUAQeAEuALDHzeSWe+Tp20/IXnFxcSHX1zfy/KtvZDYB2+tC2idI4HfldDzm815dXfE8ApsGjgQU9tzc3cjt3Q3lCYUP733wHv8OXwfvf/71cwU9GSsN4lEAWyCWBODI5cWFvPveM8oIABzfffedPP/6G4K4YP49fvJETs8uCCzBNYeDkbz91tvyySefUMS/+/Zb+fzz38mnn/1W+oM+ARx4nn6/Jy9/+IGyDwDHx3/wgXz842d8vr/+q5/Ldy++l1evXpE1EyAOMiTOp2yvAjDG6XgowwEYKTpk4kRLlM1qIdvNShpWfIUziG1W1kt+BsAo+EAAPmwWAKngBQDHHBYtP4czhPE+tAEl8HOjbHiwMbkXFUBstKLZlg2M1mYsqE9oMYS0j9g6VFvtOTOpn0M8zz1uTIPKkGoENiqWst9G2ym0VcFXbeEJ0Buezxqw2AmurhF8038NAMef/NnBwti0j+IhUmzSY7mQaK8d+t4vV17nIICDyItgE9UpjZrf+f2TOYWYmp+NnrBWTVP5vZov+bTnmujCGO7abfUMRnW7LgHvbTzlqN1G4NnlrG+Mkzu7VtWuyHbJ/gOW8+tyFd8Z5zjHJuvnsroeh9+D99UBOPz6x8Ycx1ax7YNtdGh543ly6PsHRaMAcDBHYW3g6tgpyusdwtM8JOv4e91alHOV3+OFpxkEHtevejYmoU7DzbKwD+CIebJ4zsZr1p69Idb9umtc6pO6NT+sD8weD3HtmBfyMZR2RrRTDn9v4O1C7g69P85TKedxXR7SjeX1D+nbUr7rZMcL+OI1og4ov9+X5ej36F8fstmOX79ooVIKUXnxups9pCAe2uBvqiRKoT82aXUK7tgzHNpEdQr6od/VbaRDY62bg0MAjmPXjcJ6CGhR/4z1jm8pqPj50HXj5j4G4lDwhlOE5hSFxyBeRx4eOkzqFOPrrG2p2B6S3ahk4lwd2zf6t+jxc+bUUD1iM+0bD/kynEVP+BxBkFbH5aUUVcBFCpbUPHw5hr2qFn6mHsBRN1cqM2XlVO7/6eONQaAy2Bll3jSiBo4t0RG/lr/zBgmHFG2WmQyqeOjQfaiFSnmg7l0vOMQVOfdKqiA6+/t9H8BRB+iqe95sJFYTQ0muE3gjry/HZzTBDr6pXMeqG5WBY2ipAqYotUqTgd4M4PAWKpoAUCpFVvagOpWADGuhAurINXpxIrC00PYp8xmDNwRwLK0S3atotJBGxcNDhgWAA85zBhApDbcGer2FiicRcnUc5h+OpgM4tCp/ztctAjdoozKdys10QgAHf76dkPoTAA6tWtPp0C4HOre+n+FDasw2H/w+fn8W3XEWbDRn1+VCA9xIUBzS7zUgjqiaDOiggV27k6mNegCHOrquBfR5YEjHCs4I4EAiDL6yAjaow9gbWA0TfY4cWIoAjurZnu+7r7ZcXt0rzL65j9Rp5x20wQCURagVwKF9mdUp98pOBSDoHNtdyflpVQ0EcOjPmX3Ds0AGWjC+6IrKDsdDVVdUHQOXA86DSTe+T+ANPrYmCogrsUq7dqMhXQZHnb2goYAIBGjXSLTcS7/VkWG3J6eDkQy7fRmgNQmuY4wOGjQ2Fhrvd7/dyqDXlYuzM3l8eSlPLi8THXO3r3TNBH/gczt8XpOKDuBgBS6oZRmYbiiohFWeoHx22VOgD4PFAGct1wRwoI0L9jwqYhCUQklME98DQNFukcGgZQAOFU4FcOAJWMnXaUmzrb2GEfh1/YHkE+YNVTdk9rAECYAeaLVCtp3JlJWOCOAC4DA6P5fh6amAvcKrDbV1SqgSp17RSiBNvKLyt8n5gWQgoJv3ua471ghJL9qF1F0KKOH8Afy206onsA+tFwBwQH96VXhCLVmQNsuSr4k/OyitMQYEocdnZ3J6cUmGErag8aSStYTRSi1tDaOAFO2pjhfAbKj0WhDAMS0AHEtZzuasEmPAfb4km5JWXu/YPgWtU6Z4Dyj3t/ecf/aY7usLlU+k67XqrATgMAaOKWi0F2uCOJD8QPKAvcexWwjgUAYeBYwEAAcrp5sE5IB5Q8EdO22fYhWoyp3jCWpdCwVwKPsGmWbYysGSW6jsJICjLX2chai663Zk1O3Kab/P/vMIiCoDx1CG6I09GqIETqStAA5n4HAbRs9eA6K6skqpidxeqtSH1Ck1FVYpR2iJSbJ3hAoqv44ndtR2yyAO6p7UCizL174+tt8w+W+JMAbUlG4/3yef1+l3pijfCMBhp+ohv0dPKA/WeiBRx1b5F8xznksGYshMUtku0mM8VqjrGZGm3YB+vDevA93nbSU0uchEWmoFYRxQYb4gt7rXmol5AnclLJABMl0Drxb2cyvGZfW8MEvCe4CH0zvpSj+Dbaxqt1kSlIkwBeTlKkmrmC/aKlUDtQp2qPgk0UwwWfYkOQBMBMABEJdAcUicGQDDqtoJVnG9an6RAjj8Oe1gV8OKCXgvKKAXlkA9nmxW28LbWFDjGChLq0W1oszX0VvVOMuD75Pkt8TgtQ2rDnx9CMCR5iwATSFrkAf3k0rBZbVpTHTbXFT9K8ih0Y4bG0rFTzUggs8jpTsFZ+35PWFCEJICNQDwBPjQDD2e6wp6gV1vXx2wQYCcAeaQHLUkDOUU194YIIIgCrXnEojDWU/c7wssgBpLcX2pLa8gR544dp1KW8nkwm072OicO68CNgCNxzFUMtSjUaYNTRDh77omagemFipBZ5qJlhhg/OxUH1KBIcrKbvrUPpveZwwsvt6aW9eEk9vreY1yFXMJzEmfN3shpVLSftRvVFyTxjAbRT9NAJDpTOM0yYkaa0OSmTiyTY5npb2X8ij6jfsOWZbNB09DUJkHmCFlg+w4iudF2s+2Z/1nx25n38mLIjLgRG+V/0tjMfsnxyXyKB2s61OlU+q+TAHgMPAH7IzlBsxha7meTOTVDQAcE7m6vWNCmfZJo0E7BPYpgAMKWCL0hVXvsBzH4yFbQqDjAxKeZOAwIANhMubzgrUIoAUkjlkwgdYmAB8Q+JF9HT9fAN4oARxkqoHteu+gIQVwAMDQA9MEmeA2tAnxDz4xxt+CPU4Gy6ayZy4WqWURz3+AKoItRRu52eRz4L0eX4Cdhd/jM9hvSJBjtfAeXBevKAcmpZrYNfYkApWtVYsDODAvAI6oTOtZ6i/XobgfxuVtngBAwAs6BSwPvf6AbCovr66NgWMqnT5A0H2u55IAjjX3fbff09aFc9i6agO7voixLgIEzTfS4qPqP/VZQ5zAztYYI0qyX5y7JYCjaivlZC7nvmB6YxsdKhtl1FAAhzI6pv/4vbU6hP+Gc8Gc0nvIUPNEdo2WSAMsiX056Yyl07+UVu9MTvqnsml2ZN1oy3y9ldXunvPbHwwJxoDOgc9Cv221YWJ9OBiY/S6yWAEgiJZBfTIiQk4gN9AdExTV3N4q6Aav/kCk2SIDB9bipN1km5Xzc21xcn11Q3A8zoTT0VjGw7GMRiP+/P3338tqtSSzJe1+HgvqeDso/r3335PLy0uuEwAhX3z+BfcViiguHz2SR0+eyGKhYAmMC5rn7bff5l51BpAffviBzzI+PZX3P/hQnr79tnz//Q/y6odXcnt7R5/6yZMnnHuwggAocnX1SsanYPM4l08++VgeP7qUL7/4Uq5fXREUMR725emTSxYjfPvNd3J9fS2TyR3bqODZ8Tyr1UKuXv1Alke0QwFjIHwWgDomd7eyAihjtaA+UkAG7AnohBX1k/prCmpfL+ZssSLbpchuRX0F/cW9Sd8ewA99AcShLVbMpqC+Z9Aoza/HbdTmtrODvp7aRHoG0mMzNKfF8ExCvSgn7R/HApod5Hoe7VLwHGDiGJgsoUAFetNbTxHkq/U6nLd/+x/+898LwPFQrsP1lH8t4+FxL0f9wJk4xMCRIFhZy7xJ/iTajW7zR21V8QP8rE/pCPWreWfLaWRf12OjsbQl+G/+oXAzgq3NX1OgsPqZXuzohgd9pSJ3Us59qUvj3JdnTbbRsk4u57C6Hvtz7X9PPr/lzjSRXBZw5M+Xz1GXs3iz9awmmsvrF0dR9ccA4GC8vJh/n9O6uXQZPXT98rN1z1SeiXrN/bnSnKSzcOQcVJLFyiAyg22+Z30BdAmsf2gt/O/HZPHYfL/O9ff1QJZRl6sYZ4rfl58t9U9dvknX6c0AHKXeqrNtfI+Va+rz49c4phPLuTx2n2MAjkP3itevm7s6HXNMp5fry4jmzc3V/aEN/ToHSN2EHd3U4Y+Hrl+nJA4JZ5y8Q4r00CJXDpYjKMjyunULU/fMryNE9QrF+jUfmci6a9cZ7K+j6CrBmuKe8fPHABz4WAneKDc/A2YO4DiAQKqfj/oD6k3k5PeRyYc+UyeTUdZee//QWHkYxKFrkfIWHF6dYqgbd2WugqxnObIqo0gXWiML+NVhYEAOZNfty6qeyXRNOXl+HMChRkAGKpTK2eHSdDYDiGMPYOAVeRaAq9vP8XBWizIE6c3B3zsAHmihUs7J/hy5DJi74UmLkKitu8Z+FZ+i1Q8dqKU+K/dpeVh5KKsyB4HW2+c7IYUDywl6w+4BOByk4a1T6JhpCxWt5lPHDclaBIBLAMdqtZXlCok/VNxEAEdOwJIGlcHjzFzAUEJKgiL5gWCMsnFoVbvKnwZhFcDhc2MeTzL0ML/s171BwGhNBx5UsQ7gQNXEzUzBGwjMZQDHTOazJXvCOtK/Yt/E6IwVPKlhpQ6MmVsZlULnxwxIJsFUR3hwO0Rfq+IaEn/q+9i1Q/JKq2eqYAqNKYdBJofLHS8P9aqisjSzxVm1VRZlk46VtlDJAA6VsEhhnALDKYkQnRffJ3yAUlulPRsr5RQ+4cm6fPIxkc6gaFWnMtyY+q57oAz6xYP2dmdUVicABxu4WubHwByWdGDlkTFP6LwzdZBG7wlFX1Ndz6pe1WSDVdWZzvGn93ZkflW8DzVvbfSiRXAUwRRWAGoyxUEL6BkBAMWoP5Cz4UjOR2cy6g3IvCEAUS1XBF/ggUYTfAAAIABJREFUnDppAIyB6mFNziBgczocyltPHsuji3MCOUifvd1Kf4BgsdIhM/DM9gAKWOA/C+ohqUOj3Om3eV3Vu/4fftJqPwVwgC1jMUXwaMVgLJJ82ODoN90dDAjeuMceBwtHNzNwyEZpp8nAAXYNBJY2oMOF/kAwENVEur6kVW61KL8I9C6wzwHeQGXSDLpnrv2vETxEC5XRWLrDAYO5zrgBcAfuwx7aliT3RCNBEJZ4ZDLOenVz31mlCNuioFWNgR69F3dOmm4VwMEWMM7A4SAYBYhqEEt1g8sKqy6bJymYDkpryG0fYIKzMxlfnEsT4JVW6jOkiTUD3GA9TlpNZZ9oax9yvNhiB8CM2VRbqKASdLWS+/VGNvzbXJbzBemHV0voTqUGX2+2rJhD+xQA3QjguL9nggGVY4NBX4aDLuW35QAWyg8YOLayWu+0tc18IVNcAzLC9iksAGfVowM4sMAI7rKFCpJBSNZp+DEFgLW9iiYVnXnDGUhox2IcAONgX7UVwAFZSQAOzvdWem20TgH7BgAcHRl3uzLqAcAxYCB0OOgreGM4lMFoRADHPcFHoJQGOEhZPeJZpEA/Pa/cOnHVrSxR1X85mFZfYcXOUUYj6gCO/YsEZ9+Tkaa7sl1atZNKW0MHaz2j3UYJDBzp/Xs3z/CR4og0g7hIwoVzxG4ZrqibwOeL+jUlS3U2nVCpbjxamR+DNhlsqKai0pznZ88tvJz5ibdLtqwlvB1sx1YODtDRI6JSRcZz3gAcAPhAlxpDkOsPPJPbvXEg1iHMznsDcSaESUieeuLYn9UAHEj6eeDTW6jkDKwxV+gBxfv7c1ZtdYcaKlCoatPomDh+05snbehp7AXdDzh8mRQ3NjRHUeJaSa9a0j6tsWFMOBde3Qf7jlXzvoe82t8Cw0qkZR1XzPryZDABHNZOxRjjaDtau5q4V/XZtU2IJ6uxqHhuBVjo39W3ccYMlTGer7aAMWiVhTkGRqM9pNsiV6KGCXD2EdpixjJhbUxoi5nNHExBC6qrEYNx5PU0v5HzYqANT7qQaQPX02sSmGmAJSZADbhEkBzmx0AcXu2vUm72Iq8TwARMlGh7Ep8XfnWQRfAB1T8BkAKJZ+wXPYtVTxvYLiYOzDbWNVE7Fs/ridLEImqtfXA26HUU+E2GBbY+8ExJlbHI9TWTtcbIwAStF7gocXwCdqv9p3uFCSe2OqoCsDFGTS6fqN9HudL596SF92rU+eLg0txlUJqz+Jm8OJDPdSRN1ihnBlZLwmIBChfQAODIsqUiockubdOgubagfwKKLnOWZKlni0wkvAMiRddf/7nc8JoGONNkXHCdzA+pVmvnFlDJ7rSLmiQE2Xfb3IpoAlCojoGD7QI1c6brSXCp0OYBuwB8xZdg4LjLAA6ASPGUbKGyXBpooaV+LG3xhrSaDVbGj0ZDadKuXxNcTAYOYxYkK5j5trCl+v0+9ytGgUp7+AXOwJHPvAYr/pFohq2Ugavaiojjpw+85ossaf0B2/hhfbQ1CgAc2iIP/rbrWraSWC60fQGY6LiWYgBYY/tj0veE14afgn+QFwI4Tpr077FnYBfiH4DV3mo1n3nuXZkONsYQ3E+BwQqiwOfAPOftWSBLiCGk9mYGgssADgUQ7Qh2VWAwmCEAMAD7w6ubW7lh69SpnHTBLNGlHQrGlcUa6yJsg4E9gXFjngEOV2ChgpoIWAfgwUDzeHbEKtSfzXZW0ktuwwWQhvraDtBT4GSuOqjGEj12kHdZBHCg1YQChzTK4O2nfL8riMO3rYM4oLTwGfiMPAMJzrM2qQRTa/sUsG80OwM56Z5Ke3Apzc5YpDOUbasr25OOrO8b4KxkXKbb7SUwxM3NLX0xgMDR6hK+wkmrQz2/tc9gvuCfAMCBr5BLABUAiED7lP5gIOcXj6TbHxDAcTe5k7vJDWUMIA3Iwm5zry1bNju5PDuX89MzGY3G9DueP38uk+mEswLGSYDN0XplMOzLixcv2ILk6Vtvyfn5OeUL7VC+/PIr7ivYK++9/758+KOPGEsCgOPTT38rV69eyfnFBZksISwo+rm7uyV45ez8XD7+5BN57/0P5PsfXsq3376Qzz77ndzd3nFfg10TPgnbDS8XfL6z81P52T/9U3n27jvyxe++kC8//1y+/OIL+o3j4VALChoNubu9IYDjradvyZMnj+XsbEwf5sU3z2UyAXPJhmwaCuCYynQCAMecLBxgBYJf1m7Bj1c95PEB6ySqRQarhTR2azlpbPle6C+ADwngQPvj9ZLsHWIt2ACWBavHbgt2DhRWWGGQgWRU32vkyM9q8HmxGCz9Ts1WFB8xttdQBsccU8vnBiFSdm5kX1cTtwRw4DUYKLMIdafbfShMUVsDuvTf/QMBOOryHHmPRpBgNZEc4+1lnqAewOGzUeM/vkZ+LI5J3aBoQQaLtYhnle8tE6lqRlVBasm8ODKu/bi420LG+Og+TnGNunu9Th4tjns/hl6dj/xea+UX5iTOYzWnlgHncU6i/VuuQTm3dXmZus/E3712HmtfAApbKdui9QXA5RwdHtleTLRGDg7JUbJvEuhR41vVPEa2jctROAteVQZr4rRFDqZOZh9aj4f2fqkH4nofunadfOt98jPXgThc5uLXeI+6NY0+VPn8MSZQ5pbjGpXrWMp73RzV5cniHq6TrPI+5RyUz+2+hTKGZ91b3vuQ7qrbV8fGXdFB5jT9gwM4jinu11UK5YKUB0G5eV/3AHhIUR06cMoNv7+h9w+8ciOVB8C+EvHgqDqYBSCwduh1SqwUpLqf9y9Wf9D6M/h93hTA4Qoxb7hcwV6ucWlgxM1SpzjKv/8+yvHYJn5TWTluLNXLR+UeVj1Td9+q7FjRiS1Z3by9lnzuGVGW5DliEB2TrQry1g2jwoir7q/XBXCogxiNMTqlgeYyXTcFUPavXZVFreP0YMKh/c3rakT+HxzAEecif/8wgOOQXsnzUQW41B+qVcRx1UgsKiM5OdWqKB2vzV/qCR0CkAWAozccJArfxMCBYNY9qsfh5GnrFFIpwrkHBeMGDpv1hWcbFWe72JBiHw47QBxVBg5rn4KKbrZfMfpmA0JABljl705WAG84vaImPTQYqyCO/FyqlDW4in+YW9BAs5oIVUJLbQuAXqV43Uzu5Hp6J1d3E6VTvb2T6d1M5tMFgSkMLAZ6dhVfC/b6Pkz7nBovp4VCsDIl5+y9FFsL0CqAo6rf05/SNUJAV2+j/6NPbFVxehNLQAR9Zt+mKiAbv4WcNThrEqTtU1SaHMDhPzPcbcFir9ZL+8L2YQ5UuaGpV3bjU1clPCuTJGqYauKkGszKAXabWwZFqwh/6g0zbFPw3BICqCjRvukK2CC1N4EcCt5AJQ6TqR4H09ib7iYEuwL4xceedKwiXTI4J+xCvteCD6bJdNQhEYmPI+CmCeYTQXsSJNqZDAQt8GLJBLonodDepNNqE4hxNjqVi/E5P7Nbb9nrF4AJBJP6nY7MpzMm6RFIQfACCWi0TXnv3bdl1O+xvzCCMpgfgDfQ+9cTKwnIwcD9Tqt0rSoiy75WOnv1LoPxuvUYaAXAYoO2GwgMW6uklrHlIEnf6nRIWXzS7UgTL7ShaLcSXTvpk5tN6Xd7GhC9vyc1LqqWwPSD58WYAczwwDdp0bcbgjwm6G19c6NVc5uNdHt9vnqjEYEjCAq2QccM4Ehbg4lk6WAlkjIqJAYOoy5APlID7E2CSVYIYgG8Rgp63YeQDc4jwDBWkQf2DbaZwpyslrK1VjjJZkj7zVhuRNu14PnJgoAe7GAxWi7JbAS2EgA3+qdjPg+q5DCnoA3G2mFspMBngrih4BU8z0nHgCL3BNUs0M95PpfNcikNBOBWS1nN5lw3VFeBhQOUxNsNWFU0sIs2KHMAL+YLmUDGAMK737GqE4FUsFWQgYNJUt2ncBAJ3mBCAG1T9PMztFNZbciiAerqHGjXpB/2q95zKyuCPzYalGaAWlk4AOBAH/oNwEjcc9bKwXQKGRCaALAYeAOUumzroI2RtSL6XjqgLW+dyAjsG52OjHs9Oe315XQwkNFgwEo/BnxHQwaR0bYGrCd4OeCHjFCRvS4l+MOYVNXlM0SNhagRuZEI6Ul2nipwTaRndjwwB6XEutVEU0VbIM11rp896bgKtl+0q6K9r46vJXXt+1rfy21Ue46s37OOP+Yr8j41gcRs1zn2w5J8zpBQPAOnVQ80PfeRiMbLDzd7UN2fOcHptpqfcXybtZX3/amVxxFsZWDNmGexSmcw5aRqd1sHyoWx+hD44PZaPPJjApKbJsuJnm1Ydz/zQ8U4k/Kgs7bntbEygG7PyaZnlpjP6ASTE5uwWK2u4/eWFAowSDLrVWbWXoqgDehgJF0AJLPkuLZRUWYDLwqwLZmc59yq00ASzlJhbQMQvVdmD+wrT6SbrWDryuSnLTt3DYWpCkbg+qU8vSXXAwOE7wHaHomBwxIE2ThKLScyY4aBhJwZIW8wv2RqM5bZNzypZ3ZQAsramvr9aNMYSMCfx2SeoIkQjNKMt/kEiS0hQSsSmIdgJLZNsVZArJ5VuSGgyWmsjSGGiZHdVtZgsQMbBwEumthjYjiNXa/h7YW8xRDWn7YEgdcZVMItZj4JwZm+Tyx5rQAfb3PlrVCqwdpkrybb0exM31O044yvwHzOBLiivRdb/thyBWYMX0rqLjLtOAOg9dnjmZ2hCHhfslXNC3CtHve7tpfQ1hKuY7k3Xd/C5zJ9GONLVfhwACVQrtWAj76/V0CrqW/AFre8+XBB+ZjfEBk4HPyWAsZmt7q+1or+tHOSHaziq+NRJoXMPONvVyiW6WmzmdwudhVnkFZl/2McweMLsGsyeEt3UX6Wyh72qmG7aAbE5PvHUApkfQtdmuZf2x0iyQz7Y7pYkrHh5c0t/UW8wNiAlhsAT2iLOaxfg7T9PNc3G9rasMlPT8dsk4CELNjPZgDPGgMHfFjYKIp53cl4PGb7B6fNgrsCexDJSCborbWXJi+VBUTH77uzkdg1cCY5CyXAEIPBUFsgGVOT21iYO+w9upQA664ADFmar93UxCzaufT69FeUZQqAPLQ82GkhhwG+PEkNvxvrA+YFfJagHoKWPJalKCG3E3EdjBX3p+9iAA4HsxMgATttPObzafuIOf17jJ9JOQPguCwY8RjPIdrCna7Mlyu5ur6T29lcJvBRsEuaJzIYjwnkuJ1MZAmWB2+t1GjQ/p4uZno003dSNkGO11j5FMChwHe3l/B+ZxHQ/aSHUWVPu+/O5fdYTt6mOj9h46Rv9fRzMCtsXcyznmMVrh1pgIGDLBx6ocY9/AuNIbj95LEV2NV4od9IAyDKVlcaJz2Rdl+a3VNpDS7lHuCNk56cPn5Lzp++zTYrYOf79rsXZOc7Oz2lHoffBp8MstRtK4AILVMAdNjudG8BMIFjFG1UFPizI1sLAOt8/3gsz977gICJm7tbefnqpTz/9jlBQ2TIuLyUp0/fktvrW7m5vpHuSZvMlJeXj6hDPv/yC8Z7UMDx6PKRvP3u23Jxcc49BjDGN18/JzgI84e9BdA62ubA1zjptOXZ++/Jhx99JL1um0VMv/j5z+WrL7/kXA77Q3n65Cn3L/zeyXTKdrwf/+QT+fAPfkSw+6vra/nVr34l16+u6Ss9fvRI3n3nmbK7zKYcGwoPfvKTT+Sdd96Wyc2dvPj2W/n1r35J9trxcCDvPXsmP/rRR/L9i+/k22++kVb7hGwmH374PgFSL779Rr578a18//0LAgMB+gLDBlg5UvxOdtRNg26b/j/bpIGNZ7HQOA3O9TVAVvBtl4z/4ZkRQ4BU4Vp8724jjd2WLIsAhADYAoDIcg5/cZXBGrQjtehLDLCRKG21GWZubWsxIMVjekO8vHc0PpELYyz8ks49bfGItkve4qlNMA7aqHQ7bbZXAcsivgd4A/vk3/4v/7t88vdoofI6sf3sY+wnEPNZn+N1+ZrGFuvxO0/gJou3qg9q/bM6lVH87tDnUnwi6rKi9YXa1VXgxrFkbTkcjyupran2giZbc9s/L1Dze5Vf/X5J3x4AWtR97tBnfZwxL1Z3/Wi7esGIF0BHP7yco7plqcs3vMmaxnmvW4O9exb5JV3vDODg+Rnau1fONGtddEy84nyVcxfnt06G9v/urCb1LVSKnaDnWwiB57h4tn39+Y49o1/3ofG/xjarADrjdevWuE5ePJ5TytVeEX4CvVjcqFhn9z2yXsog+LpxxThI1AnxmetkPT5D3HuH5rROXsp5rbuPg+oZ43f7ynRW3djr5LrU44d+rht79LuqcqJ23GsDOEqhPyRUdYqibqKOXa8M9pWff2jzxgkqv38dpXXoPccU17GDpeL8FgHFusX0HB6+PjTecr4PCVU5hqqw1FrvfEvcVG8G4PDAoAdHvFomVzyVG6/clHWKuDwoD8lGeSC8jhKsUwR1n6tbk/i7Ovl78P7G61nK0Z6sm+PkcYWHjLy9g9cD+gXIQo3gjCI89NxVhVKlHD2koEvFpD+/GYDDFWM8GOPv9JLWNuAhBg46uFkOjxskdeCF+n35Ji1U6g/t1wNwlLJdRRprQjTu1fJQrTscy4O6uv6HABy5CjgfdOrkK9WnJvhQke49mDVohEAUHC8kB9Z0WgngYD8R9NQtABxGuYxgBhJtqxVeWpXD5ONixj6gCFgxuWstVzKAw/qYJ7CJoeRPnFpWA8GkV3bQRmqhou/x59MAnxovCEqikhDsGwgIoKIIIA7Qc+J1DQDH5E5eTSdyfQsAx61MAOCYzBlE0MowpRzVhHzIEYbgfrletWcnbceKVWlvKwKquvUMo+HAjXqEO20zA3DE4GmFgSPgPXzdHfvBW1mgk9VbBuDIDBse/7dEmyVk64wWTYZWqy0dGlK7fxMgLicss+7wHqkW7EroYwVwlP80QGasPgy4K1CDrXcI3ACdu4M3DLRhpbtWbJdBHAbmcMYPraTU9UiJLgJcnDHBdLJXjBfV9RHAwcRaqFJFRRIq6wDMoGwjYLzZsk0Igl5gQkASxAEe3XZHhv0BWThOh2Np7kSWc1TC7KR535Bhv8+WIjevrmR2N1HwRr8njy7P5e0nj+Xdd55Kp9WUHfthoxJJ26cQwGHJX44DCQtoBFKsa39pvJhYZwQePNVibV2QTjcQTFMY0ESAGmMHQICROYJV2LeGiXYwbvRQVdTryQmCuwh4I3DHSv97Jv9Jn4zKuEZT7tdbVhOBRhZBYgSeQLnb6XZS4oSBbex1ADiwl6+vZYMgtQir7vB+0CQDuAEGkHZP+2GjarwBAIexj7HKD+AQrknDKuy0WghsQPgbgWmgmoUe3G5YLURuGKu8V/CGVlQCbLJCD2JUSSLYy4Av2IwUbEXwoyciLEBFUA+qhJE4W2/Ye3kBvSn3BKCcPb6U7ngkLVRpNkS2ACG0OgKQDFvMABjHPYCEkT4L/obxIUg+m0xkPp0SvLFbraR5DxalpczvJgTdoNJqMZ3L7G6qy7cFGwYYTrYymy8VwDEDgGPFRB4C9khQoPIJPYi94gmiwmQA2mot0cJqxeD5fLGU2WqrtMsA2LHqL3HbUh6wXxFMRSAZveUBXqFehzxgn0iDyRMGm7HOTLYZg5zy9HDPOgMH1xTtetDGRxnwpdlE0F8UwHFyIqNOW8adrowB3sAzGYADlbMAb7D1DoA/lFtNWnuimjLgiWEmrh1AqUmFbAd6cj6n0Sq2KZWzO9/5MNCcvqWrLbFYBqDcPk56PrSdOGRv19mnycmFgBIkkFtWVHRvAcDQ5/AkklmR4dlLvV1vY1VtN8035gR39We3VC0ObEcDA4FWMVxmPhzY4PMR/TFezfS3si64va0gS9WKnoTRvevXQTAeui/9s8QUgWGkcFe96tf3RGFae9rGVUAL1kbZpfTUw898f2KEQEI+t8PA+aSsG6qmvUd5mg9FSWb7wkyP2N4jBU9TVTDW089QbZGCSuYTtMFy8AbATGCCgo73CnYDcNBeI/WVGhsuHWxdRQfagLYEFhgbhH2WyX8ycDgQ064TUtAWtkk4WLIP2BxBeeE84Txq9F+BUKGaydfLxMzWU9eWZ54ZS5qY1gBzTMBTpzq4IrVCcVCt7YeQNNf1NtkKMhb9eN31xjoSQJ+VKEAIsHLQts/IjuGsIPidzYeCmrTtIXvYA2xERg6r1+Y6GLuIAXhZ+Q79zMSrAjjcjGXFv/fMxn4j4FnPF44eyS/Y7EhM2/j4d7YbCH+zpKNXzgMURBCH2fS06+37xOSS2rcY4jZtxUAFbD5O8psCY45W0ateLk3yuA5q78fKP2+dErSxUTvz/DHQrh7r2WZ2mIH6MKh0D+uf5Md7NQadE2JRKr8x3pOBZIY6qMplAl5l0HMZi4qWtOsjt0tcTt1HiPaK2/W2S1QnRVARE9EZ4OR/p3o1+51zYDKU2JSS/2Agck/sBCYkP2HiWZLOEbpDkDF/ssC8YR+ojyXAvkE7NgDwlHFH36eMX2ihMp07gONGriZTuZ5M+XskoGGDsCWPsdzCdoNeAJi5B1Yv2BLjEQEc2oZhTnsWdiTmALqQbQBtP52fnZIlT5E5yqCHhCtsewVwANi64UvHi5ZyBuCwgH3rpM3x4D0A2uJsAoADLGIKvtJraAsSBYHBNsL1vGUJgBHub+N92EtIGgPk7OAMJExd/tiaZb3mPdBaAv4/xtrtgv1NW2M4IEeTRXpN961ov6NdpAEiwMCHMfNktGQS3n92fiGdbpc+/HQ6pW+PcSt4AlEKY8mAbWyACIKqCczuyGyxkqubW7kDG9xypSBgacjFo8f0S65vbwkewIP52iDBDptX/T7h2Ycz3ZlEKS2xLZlDi9wO8MTKUTnM7LlJvo8S/wYAhjMb2dmIOahEFioADpxr7FOY7AWMXwF3bcr0EoyCAN2TBQt+Uk8anaGcDM6lNXos21ZfVo22PH7nPXnr/Q/I1IHYz28//UxevnxFQDfb3YBlg+u6piyhSAEtRkbjU9ryKPZ5+fKK89jvDzmvbHVlbW/gO+BZ3v/gA7m4fEQmDQA4vvz6S6479s1HH30kP/2jn8rLH17Ki2+/Uz9mtZaLiwvKxMvrVzKZTWWzXbMdynvvvSdvvfVUHj9+JD////5GPv3tbzlG2FlgDwFTDWz75Xotk/lMHj1+LG+/+w5bkwBM9Zvf/Fq++fprjhlMHx//wY9lPBoTGPD1N8/ld59/Lm8/eyZP3n6LQPPpfCaff/4FGTi6na689+w9jhd7AnL2xVdfyfMX38rTJ0/IAgIWzMntrXz+2WeymE/Z4vFP/viP5c//5b+QH777Xr7+6iu2XsF++/CD98nsc331Sr7//jt5/vxrgsQgbp32CYEc6jGhpfCaVkUfLVPBIgP9hbbC00kCcirAAqw92FPaXlIBaVv6sMvFnOAN7LIurg9GKQI4EOub8iveq2y9amuwCIwsaPo5eG8apQMIzMGAzmqjX/1gVi1sMR0He5r9Zu6zgs4cZO3FX9CpLY2t4HlR3II2snhBP+M8/Xf/8399AEf0O0p/KPpvaktk8HSyWS0uHxCUlRxQ9PP8+sfj5/quaBvEn0u7tLzmfsyv7qnq4/E8C1B8YeANAhC9hUpqr1P1PQ/lDkvbpnymmLuqy2PV+aL52cCIm329ir+echlqp5YAjhi39/Wtn6HS793P+ZVrVF5nL5dUc6PKNfZAHBlwW5dLrN7/cE4y+VQ1c1bOXUXmzcetypjHTjwflZlO4zr6dfWY1bHF+ch+l1mtez5b3gd1svDQ3L/pmpbyVK7dflymGlv3Z39TAEfyPZK9XgVwlM/u7z+UWy73/zF9sL8eVd0TdU3dfMdrV4uaPf+TVyE+Z2TQLJ8/yskh3RLfU6cH1Ab3Dgm+j39PAMdDSqJUzocOkWPKvy5wWLdpD93r0EQdu24c56HN9NBBVf69XIxDSrxcZCvqMMcjK4xDm1jnISsO7/u1v5my854R1znQX3f98hkioqxUlvub3pO5GcSRg8256luf3wLINKL4mzScXN0QKsWL99hWrcRT6w7dY3P4JrJdXuehg+Oh+1p5V4HysrVPbRJyZJHxkwADPCSbe+8pABwpGORVcbF6xgYdKw2pTCz4mg+t6mFLubME9OE1eD0AR0Y3qgLzAKLTT0cZPwbg0CCrBctCzzOXvShv1bUK4AWvuvFnK+bqTQEctXrGG/QmtJ/KfF1i2T/vgI0U/E0BqcyqUh5eUS7yvGgQel+W8hy4nnEADmncjU6eQdFIayzNowAOMnCQZnGLmmdzypAw2DB5i+Rl7Jl9GMABEIcDOIyFgy1UUL3ufZKtVQEdMJUDbZ2iVS1KUZ+p6rWqVSv4IoDD4914biYAWf2t7BtsobKcyxSBHwI4btk+5QoADvx8AwDHVGYTJDEzgMNioRrQ0eJtC66pYi/XQ38OQUS+3ypEg/DWGynB+AxVvqUDks5W5pbyGRFyBVk/p8M8OxgagtZ/nlTx3Ifu4wze8PMrJ50cKZ/1itPWRSOLTrrdJD1rAqdElHSueKWxRcfOzswEnlGQhic2dEqtAjdUcZJxg7lcVGspgINrhq+WGEaeibS61nlCz3NH6GgrB/49IWk804W5ys/OdFQM1Fv7H6fYTdVNoXe1N7tAR2syA7RapCXGe9muYrkiCAEJEbY4AYVst8dWKWDcYDsIgD6abcoogB49tH3oD7WyZCdye3VFhoXRoC8XZ6fyztMn8ujyTC5OR1pJs1rKcNhjX24ESNFvWxOT1p6IAA1l2ADowMGDiP54+wfivDaaLOR9GQ9EP160TprLcjoliEMDrwBltHl9zCQS4H1U0YFho9MRsAlgmWkXgU2ircAD0O0CpLJD0n86455F0BfjcQAHSVidxQItQFYrMkdM7+4o13Cqwb4BsAaAG5p4RMuWjrS6qCw7kXtW5CIBf5LmA+viAA6zeV97AAAgAElEQVSniMXPqPgCcAH6hPpvtyX4BhTEut5gEdJkLeaFugeVSQBwIDgNQAwqoROwKjDAmNNphJFsaQIdCYprJNHQy7sz7Mvp5YV0R0M56ffJVEEGjkZLIFMMKCN5bQAOtqGB3myeaKU0roegtwM41mhHs5UNdOPkTlbzhba+mS0451qQjyAsdOlO5vOlzKw6DmPCHAPAMR6PmGAAgAMAHFLVQtrAsLE29g2yIAHEsZYFQDlrVLBuKgwcunk14YqEIe6BKlIEhwEVwlox9AfKcmfggPPE5LjpN0+0k80ktlBpyUkbVYW4B2RSWEWGIGSvdSLjrrZPIYCjN5AxWqcMlPocbVPAeAI5avd7DPCCIeAQgIMV4KEy3hUhc9YF41LFngnBS/29niUpJ6UZaO3Fbsq13s7PVN515wx+tx8kMCvdkmtkYvCWFGzPVLXC0nmQAoDRDtkP8Dzkn6UzzfwlbV1mrFJWcpftYTuD0wzlWaScw67wgyv9SQ1EbzEQHe9sfxmQQh8uVXhrMlfBFOlYsHXEZzURpnTqumx68EWGlsQ6YW5CuqetZ8VWNl2giSEDcPg8G4ADAXFNyGtrDOhaTYYCbKLPiRcTZxxbqkfWZ4sgFWPe8DVwIEei5Qc4ClXHOIMA0up2E5ADOpUADtuDDuLQqjQDMlk6KSW6nUGGzA9g+fHn2OmcYe9YBTRlXxEseV7te+4xO1+R+EgyCnn1an2bX65b8snC/klJ5SxvJjzGiJPBmx5w5joTKLIP4NB2WN6uJvr07nd5oNrbszhzmtl+TFrktjGGUtwLSMagkVeyQy8iEJ6rvs0+pAyAMS+/lF0rtzH0beIJEYCf8QILhwM4fNchCaxVk9oGxNuveKKVcmttIVymyObigBoDd3iCGMlVZ75S9isN1LKq3Jhdko1mfqb6OAiuq57U5gEavvWYxB6Aw4A8aY+63ReSGKU+TQwcZr/wOUw3q47PzEhkjQxy6ka2jkllLl3f91+SlbrWTyYT3Ecqh/EhkzjbtRj/seSH66ljx43KlvFYeOzBns6BeyrrEWrqjnasKrYWOj6P/Iwm7JURJPg/rlsD2MhBPurfGoDDPk9whLNxVDg3ss7Hdxp7yGtjYlF9U/mTBfzZDiMUVhACx7UCS8AuMXD8cFMAOGC/wO4kI4UGkgngwHg3W1aAI3kIAMdoOEgADjBwANSK+YGt0+7AB4Au3Mr56VgBHKaTIdcEcKDt3wna/4B1A21FYH/qHLMFXQIcKgsc1oxgDL7WBFWgtQB1BAAcdmbBtoNcHgJwwPcmKKwBkPiAvjiAFvgHJgA/Z2l7rjcG4OgQwIF1Q0IccwkGt8o5eb9Lrefw7DgDAIzGmHFuwXaFbUmAB5K/BvxC8h9Aa2+VCBAHxkdwLvcf/D5NqPEZARqzAhDomNlcARyTxVKmaK9KAIfI+eUj6Q2GZOBAnIBAEqxnu8X5gx2ubfu2qpOoe3QPaFsHjtRUQwZw6b53HaVAj2P/XD+kdx3Mlelp5wAoZ9ux1K+y2vG2GAtpAt3yMD9aIcEYOwETxvC2hq2PPUfgJeYULFsDaQ/OpTt+LN3zt2R90pP5riGji8dy/viJ3AM8vt3JV19+JTfXt9JDO8XhUMbDka7DbifzGVgUZzIYjiiHnXaP40PcBSBt+FGnZ+fy6MkTuTi/kLPTc/n1b34jn/3udwReDEdjnkUAcXz/w3eUBwAe/vinfyz/7L/7Z3L16kpefPtCfvt3v5Zvv34uXTACYgxnY67fD69e0n+Dr/Lhhx/K+++9J3/5//yl/PJv/5bXOj09kz/8+A/lnXefyen5uXz59dfyV//l/6XPAAY+cpvsNgRXoBgJPupbT57KH/3kJ3Jxdk4fHWwfv/q7X7OtI18AsBu4F9sZe+eDDz6Qn/3pz8jGsdndyy//7u/k17/9tQKetjsWaIDZAmAJtDQBI8Y//dmfyb/6V/+DzGZzefXylfztz38hX37xOdk3yLYB9kkw+0wnsiaDxoYsI48fXVq7Y/jQCrAgC6ExBIE1A4B+vB+ADhR0dDotfgZFXPCR0HpF9yfYNReyW6/4arM9J/xc2FooPMFYAcDCy1qqsH0TWEBQtIB9rY0wnekXYA49XxTETyC/FRIls89w1c60muJr7v+47se1DTyvINGGte1p0y/V9ipdxlsQQ/kf/9f/JJ/8yc+SPW9HoR2vKZi8x+RnR39m0fHcSO2mLvwXY8vyQzznebLN4nZOGVPzmG4C8vs5HeP5FvveO+Zq8zH5XYd8xDI/UJfTqMb86ibB7Yv4N2PpNgCH+igBHM29pjZ09FWpzkKhmP9MKyZMZvV5HOwawQD7zx5j8P7XZNtFHzesYU6gG9A4+Dw+TmcQrI/dV+fr8DP4MXvwMEhA6Tgn5Wqk6wdwhc9dZmLcbzmR8kUV+To8lrge5bym88195ILFxQ7QfGam90UGDo+v2ImbhpJjzu4T6Vj4/7C3qy3s8xzo+3yM5dejB3fNH/N6eozerG33TT1273FxA2jtx2ZibjXn5jT/kX2Q8nMxzxfjC/n7apF33XNH8Ib+Pe/nvBd9X1ZzynFKYt64zFmW8lLu5+q+d5Z2jfd5/kff4/skg90j00+M+ago78fB6nItZawtzlPdvDrIvXF9/eq+TrnWbdI65XpI4B4SzGPXqgscvs4CREVcClr8+dDz+rMc+/uxIGHd3+Lk502cFVPdOIPPf3Q/V9RbrFYL1Qpu5sdgWtok7lwHNoZDCrl+c5rzHxSlJ3CTMVBWTafElZH8GYLclaEaFxactB1DgY/fH3BQEt1lmBg/cx9a82OHUpyTQ4ZIVZHY+MO8PKiYzdGvfZ8rYzsjolH20Lhr5bWUFV43V3yngygeSntoSlO0HmgMA68o9TTmKK3Z4ImVUE6xWPdMdBEtmJkACyG4WVmXIHM5+R4T8X4gGSyiMJCTHFUWPv9QMTbCezxJ+To6sVY/Ro867AEeogHQpFPq85mDtJyf1Ec7UsPGak8dXewrnNGG5rAX+4t7P9VvhhiCBRMr1WzWokT3bJOJqEMMHHC4yMBB5HwAcFgQuBbAgYCItVBh6xIycCz4UgaOOgCHBiW1gsVfSCarTCAwowAOffH7BOCww9xAKrpuSHgh6ISk40Yr5tE+xRg4kAhWBo5buQZ4Y4qKKgVw3BHAMZfdGmuVWGxT8IOJEauEixCN6j6OIJvQpzbqPT1s9nBJVadNb5Z1q0pG8sV8/+tWT1V/musy3R/ln4l2Kz/332uu3pxUr4IIgVlPpvlXRy4bzWG6jB0L++dlRqSmoURgip0bXrGYjS0HcOgz69syn4X+nM83T65pL3UFcGi7BMt3ErwBWnZrcc1kr1Lm6zZxAAdABBoKy5m6rEup5yxBo4H8oI0MdIRrOTU2JpfACPwNssy2DtpzGMwa3kIFwUIkzcm8sVyloNqg12cAuNNsSZvVzE0B3wOS9WRG2Gxl2BvIOYJbaLMxQ3XfjImaR+dncnl+Jo/Pz+R0NJBBr6PBmN1WhkMk3dFOpMtAKZMl3FeomGXpWhXAgcQLRccC7Ngbm3syf4CZAs+M+OVqhb2uAI4laGgtkYqKQK3oakoHTCEAcCAg3W4LGmAA0sCd20Rbly4ZQlCtJZudbOYKJuBz8Xr3guAcxo0gGendkQREAHm5liXeP5+pcQ8Wiq4ybrQ7AHEocwKp/wkeUUAAwBuNRovAkJ61mYH+0SpFZc1AXB4ytVpDnyy0YhnVkQBwIMFp7S/Yv9fgRghqMSjtDBwAcGy0tznPDU9OAcTijiOZf3ayW21YxQk9iudsovUM2nmcnUpnOJCTvrGXQGcSAQMGFw3qk+YZdLJcW0hMg+12ALxDxRXWhoCS9Voa9xsCOGZ3d7K09jtLyOIcFZS6D7ebe1kDdAFwx2Ipc4wJSeEGKrp6DHCCKhyUu5QlbCeK2o7gCzJw4LN4gVEDNMkAcICmP7RQAZiHiacmRNAAHqhyBQMHQHnWWgAJC4I7WDmrezYycGhQW1sUITDc7pzoOYI+79AJBt5otRrSa7f4Ou125bTXlXF3IGOAUvoK4MCzoTITAA6ANzr9LhPWee0ySFKdP1Uq6UwIyWaq/QQCrbFEQsuulI52p5TBTTuAHgRwqHKrC0plnV21g/VICrYI5dCoVL0VRTFkDMcTmtm5t4MuJQSrfshD9peauwrMcsS3HnUxAKNX4XQYaMGv65X+CYCR7OQM4IjPmQMU/vzpSil4qEtorBEpUJABHkyiecAxHIoaYNEkNPehJVXi/T3Z5JUiec2q4GBNZFlQk7YkAByZgcMTt7byZHvC3CBpRuBbRkXqOu8lfZ3SPpz/PAZVjzYAWELwu6MADugjtk+BjkHlrMk996JXCpo/6X6utlVR5aDPo0lLJhCs1QvnzP1M6sXQyc59BwdrGdjDW6s5cEF1sf0zQGYC3gRbXddD91Wdf+puHxPITBArEIaybq+0lgSeZhpi/awmz/z9mmQ1AEfFP8qyx9nj5OQHiJV9vk/Lqig8iyeh3Senz8O1VpAP5YX2u1L/k42DQBQFO+p8KBDfE7yaBNVEqPoaqpv9XqlFj1VS+j5NgKVkM1qy0849gjYcmI3qeGNIigAOZa8JTCwGgHA7P8mZStOeakkBRk/seJsFk6ls45k+CX60628COFKQ2WEiDgYyoK/pY7UjA6DDhC63XAnBTwOlqeQ5s47vvRhYVfYz9zsYRzO7mc9nejLrj9AqwZVkBJp7XMn/FgKycY+oXPg48OZqDKJyVlSKRlxXKxibbXXcR/EVCrrHE3UOfIFd7zIYYwmU93KVU8DWNIwSvqWzoWKf1x48yq7khSdeXMWz0wAcAK6yhcpkKgBwXN9NycIB8CmYCmDfYI84ABp2PUGC2x1p/GEfjWF/9/u0BQHoRYsGBTho4UIGcOzkbDwiiMMdUFg9YDUjIx2AuLR31SZKgAjTYznOomc/WXSsvYkzWjiAg21XmDRTnxnj5r5PbVfWvB/OLbI7NZp8hgzgQMsCbf2CewFQAj3O5Hynw3aHeAacF9gTALlwLCjcMHAh97yx0uDzsNv5OTJ3KODEgS3O0tMbDJg8x3UA4ri9veVzkrGJDh/A+2j90eT94B+QAct0DVjkCOCATYpYBebo/l5Ozy8F155ijZZoJaEgFdiMTMRvwAS3IjODssFZzAr7nUlns5X4J7NVauKn6VyqkUfXV1mAcyJ5/+3qr/v+caAWNBJl11m9sJ8cVGi7Q88H/Q++qYKOVORgW6N1EJ3lJoCZOOcH0h8/lt75U+ldvCULacvdcivtwVj6o1PZAqy+3bFNCEAGWHMAOABEQstKzD1apVxdXVkMp812Pu12R/2D1Vrm8wXZOd559125fPRYLi8eyd/84udsPzIajQngIJCiCeaKGdvwYgI++vAj+eM/+ikZLsDC8eu/+zv55vk3bNXy5K0n8vHHH3FtPv/iK7m9u+UefOedd+XZs3fl+dfP2a4EcgRZ++lP/4TtUh4/fSqffvY7+T//r/9b5os59REYK/s9tOPQ1p6IaQ0HQwJBxgB3n7Tkyy+/lN/85jfqH+12cnp+JkOwJbba3K+3t3ds+QKgCHxOyNlXz5/L82+eU45hA33w7D25BBNHA0wcN/Lim+fy44//QP7lv/xzxtBub27ll7/4W/n8888ZIwOAow9fUESWKwVRYA9dXlzIk8eX1tZ0IXc314zHQTYRxzqBvNK/NGbc5YpxgX6/q61PdlrARR+eNoS2A0WbFAA4AH7H/QEug45ii1D8DZ8xAAd+xotxxK22c3FGXzL90p+3yn+XW1PgiZkpRWM8ielgXm/IZW2DvF0Rz19j+moCoN8ikG4AfWJtZnudjvz7//gX8pM/+bO9bVWJL7src8hpsUK+Y3s62pXJx7ezt4xlJ6v1YDzNbGsHHVtCvRLz3jeDdPQpcJiiiAefqox/l3mVGO+MMb/8+zyIcj59DrRQS8H2aKtFoKb9LgNVqw8T9WNFV/qZXyZffH0qoI8sR2rDuO2dq+irE+Orazo9+ZMRTGLFI84cx1hrGRcIPkmttZoeIluyyeet+VsYZPZ1crx4X7Ddf46xYrdHLYNgvk32QSNI10AIaY4PCdq+LV3KjwukrqEKp6c1qrPkMccAWjA/RWWtuvOSXWz2cWUOUrxdfbdqIb1uyGjTOugjgj8ObpgDf8jPbTb+Xq4w7w5/En+uUtarc+bzoV897uRx7Lg/+WQx5xy/92KQAvx08P0Em0fBq4Kj8lhiAeS+vil97TIPXBe38md0wIrmirDvnJVlH8BRZd/IObe81hE4l+Uw6rS6pY36UccafKOUTxFpXF29tNjVviLzC9cpU5XfY8fKMcSaiUr4fN094qZ8SOHHSTik/Ouex39Xd69Dm+nQc9f9fn8hMvoqzmH1kEqn4Wvs54y88iRV+mruqB6+lui1itVyA/kmPCRMhzZcebjW/ZwVhguwVfoHpeoKVhWEmf5W0ZQUTao4LEYZlVZa0KSuDgaZf991rJOZOvk7tG/q3lt/AJWrEdb6NSTj0B6NyivLZ6qTT8HAFM4uwBtZVlSuXFkmM8QDOB6DTFUrcd9nZJ8qSqOCtsPTx56DJfnwY2DQWSZo+GvgpW5eDwE4ErI1R5SqFzC/1lIQxUFerWiLesVltW49S11Qu9cKlarBVgs45xyDmmfenzhRJmeUcRXk4kEUuyPj2zpj6foWwGO9hCPPg3GnRjFXXp36eKiHPs6putESTf8oAI4VaO9XDFAtDbxxCMBxb+0EmH8jg8EhBo4M4tgHcKihjCCrSns9gAMVCmyhMp0qgOMOAI47uZnNKgCO6R0YOBDwhuzqUnpveM3zexhRgTsRWar7IlA7c0nM6apsAluvojVTPZNFBhjsGbeWwLIMxB5y2IPpvl+ZRHf58cSIy1EqGvUWJm7U2xMnR6cwWBIqPhtQ8Zzxat6KPk+MTm7c6XygwlXfnwsJkzx7rW0C3tkeobOUwT+4D4JuZODg762faABwkEKbYA8PjlvG2ZwJD7jzDhZQpl5mOqYaXHcfgve1HshMpDO5poEEJJJR/YNgAgKWpKv1xAASIhu0CUHFDfrWrlk5giADgpjoHQwiVMACAALB58C3gK+4Dip2zoYjubm6kutXV0xxI2Dx1uPHZOBAcrrL3rBN6XZarEZRWtGOBjXxN/SHBqgBLUUwvxurrt0gyKJIJmUbsODJ7l62a22fggAS5hNijj02n0/3ABztVpeJdCQA0QaE/abbHSY20QJjfb/hemDdEEjDc+PZdkj2T2ayBBBsvtD2I3g+MGp026yGY1UcwBurtWyWqBJaEfSAM4s0/0w4ol0M2q6ADhjjaHMsEA5UqhF00WwTvIFrY62gjxAkBIBDKwBRQaWsGqjQc3lQAIcGcfFilT4EBwCy9YotZTg+tE9holIBHAQ6GKjAqdURzNgCaIEg+mJJeQBQDuAFgDYA4BiwfUpPmmwBA9AN2q2AMUV7m2PzIHiN4DgCpFhP6DHQCm/QngfVn3OA1LSlCyhx0Tplfncrc1Qfoj3KXIFE7KV9j9Y46Iu+kQUAMmyVtWZCD7JPau5Bn4wpkAUC77AnmZwFgAPttMDCYeANBGzBHrO5TwAOAGlYMWjVt4oh0vYoCHyCSYkADoCj7hsMuDNxAgAH9iUBfApOg1Z2AA3ZR9hKRgEcmBfVCUg+gLocPepbMui05LTXk7NeX8ZIuPTQqqhPynBU8QG8ARAHABxtUCmzShzyY2BTS85r4rna/k0T2tkfewjAUdXxenZ4cSdVtbWYqLNzky2eqtOr/ky0heKYKCN2DqTKfgNwJEBErUFkibNgg+a3qbZ86F/pO7r9qomlw0GiFFgJrBrJ9g0VLuls9ISpneeaSDdAnp03uYo5zW6ypRwkkM4xO7tVD8QK6PzEXA8mjzP1K58qzJcmqVFZHUDQDhAoLVtvU4ENTZYk1SdM0NtnNPCt7VSQjXHQsLOp5PkN51hg4EijdyYq6illnGki4Ya2TABwEAjXISiOrahQkWyJo3LN/Xmh3/msxjqgbCnKDOTjU6C17hnXB6ZOrcDaWRmqPklqpeZcXaGyKyZ1j0dFMuBW7W+t6PLqQAVw5D1FizPtG7QxUN+HbCgJVGDshAHgTiCOy15spWIB+aqvtF9phHu6DxF9GQKJmEy2oB5HgdZtypLhYBllglLWE9/v7ovx2sawwQQwziQG2rUFjie7CeIw5hfiD7iO5fyorPu+wvfOrKEADm1rdZCBw5g42GbNnkm1grYB8GrUFPwtfKNs9+oew73JrFAIaGylUvqGFooMjEoZoJH3iuv4KvMSGePC/eK1AabNPnkAcAT70mXNXQr/PFWPrzH3fW6/4E3Z3H9UY9rOH0v41sWX0nlgQXW6rwb6Uh1XtA0sgv0RUOSh9aRzKmOogsc4B2rk23mqfmwCVVSYMeLpYqeDt5bhZfI5lnRsSHJVY8+4s/rpPh9pTxmPEVYoAjhe3tzK9R3A/2ihogCOxXpNAAeZImFzQsdBMnf3tIkAvIB91O91WVUPkAJYI+Aj45+26QBwWudlPBwQxKHJzh0r3HFNMJzBj8BKcF/SLgIDyJp2tBrnvt+0BZ3rA4AdYN8DWEFdimtY4owsKUjkG9MGrucv2rYn2loFOgWMGNhDysBxz0p2tx0wB9AnsAcBXPEEewstGtFCBXabt34xtihvbae28lpmsD3ZWmbLuQMIALoS/pGOvy3tDtiftM0S4gpX19ecB40ZYY+fyAnt0BNj4DAAh7XYQzscADjAvrGgHbqR9f29jM7O2W5xCaAGmATRThDjhO6xOZsvYfsvCEbBPLJFIfya+9zaxkzACoDX4zgP2UKxmlTDDPv2T9YhIYHlIFbf5xanha1JjzWxFqn2ZLGMnbPuV+J8AOCFzBuwV1oAKnflvtmVdncsw/On0j9/Kt2zJzLdNuTVZCX3OPfbXYI38EqtZxsN6fW6cnZ6xnYqYN24u7uTV69eEeABwAYYNkbjMeccvsE337ygfD596y05Oz8nmOPTzz6Tz7/4gsD6s7NzMmc8evSY6//q5Uv57NPPZNjtyVuPn1AWJnd38s2L78iiguv8+OOP5M//+Z/xnPjlLz+V3376qXz22accE4AUYPCAvH711VeUv48++gN5hhYrb79NYMVf/fVfc8yTu4m8++xtefbsHXn33Xc5zk8/+5TPhM8raKshL775Vr768kueZ/3hQP70Z38mP/rRj+grQE5/+atfcY4fXVzI3WQq3/3wQ9I9KN4AwOBf/Pf/XD58/wP6lF9/9aX8l7/+S7KGfPSjj2QxmxOoAtAJ2qigvclg0JNHjx7RnwE4DD4nfEbonNFwSEAHWDERH5hN7hhjaTebBNwDGAY/F/eGTzgcDhTAgTN/oy1T8Hn6v5RFZSGBT9xi51NlPMXvUQQA9g09jGDPgXESrUNXcg9gB4Ac/GpFYdZqxYNsGiYznYzzPRlt9g3PPIt6857GdmVgKj2/7Px10Mc92mg2Ca7B84KBY9RDMUtf/qe/+E/yyT/502BhH/Y1/IiqltZ5fDbHvY7t7+iveEz+UHI4xs/SuXwkp5djvzkOXB2LR8qzzijzK9EHTH5U8FWOPVv2O8O78gKmX6qLouetg6F55hYMHAB2JPvFPl3mrpJtF1nN4nhTnionuzPgVy+a7aAq64SaDHW6V20T/5fHlNt41xW95ni82Z41et2vqWF8k/MD3x9ai+yb5ijCoVyH+60xH+m5yASyOZD459yHZyhlqcyl7I8hAw90HXW1LVKua+NFXQF846BwxiJTbsh1hucl7Sp2zepcqT/Ha7tdaXGGKJvRPjZJqTuKE+jk0Hrk5/anqe7Pqk7Qq1BWLM9Tt6+iLO1/H3yT6Og6UCnloiyGb/m5cr+X/kFsH17Kf2UMpovV/AirWTjdWe957/Gq3R597LjX1L7TmFveZxoHyDlqbSuo6xnY+7w9U9G6VMdv8hdkpvQp4xpX5dtys15Ibb4OrwgAR90G9IWOX499Xydg8bp194ibsu77us/HB3tQyYQD6dC9klILyuLQfJRKtbz/ISVTVeQPAzjKeT70nMfGnp7BD7lUmRMq4AKrwaF5rVOUcfNFBRA3Wik/eW5y8KzOiKi7Rvqd0ZMem+c8V9WN+5D8xTkurx+Vz7Hv33SvxPs8JHN1m/shuaiTo3KdcxDC0aFVlGBEDVafPR4UlugMA1IZMQOmiLHHNd5nbwgBKtV5yZypY+Aoq8TKdcS9MsNEpMjS3x/aa9GJ9WO/3G/lmlWMqCOO8UEdZodQJQiUKK/U/IgHtkbnYoBXDVU3HEqmkjJZ4YEtPbDiIRP6Y5s5mYwxM0rzs8Yezm5kZuMJ7QSQGGSQlwIBYQAqHsEjrdQj9aH1xgR6ni0FChaOzVp7wOO1XG+Y/COIY67sGw7mKBk4IoCDshBAHGULFQSSchsVZeFIB3kB4IBzhwQjnOU9Bo7pVO6MgeNmcifXFQAHKCXhtCqAg49tKFUGPkzaMd+MN6ZkQzVJ53UxyYw+mIsyaXIKtYC8z0ZQBuTsnWnufrqPGxJDSRbtd85I4KhlDsmCn5TUPQCHVbwZWMpzSqo7HFAWNHqS0SqQow7AUZ73PtYE4LCxWOG36QGleXWdEMEuyrzhoDNrv4NAqjFsoJUK/444p32vidCSgSNZEbmSzxJ1iuWxQLYl7dzeC6E0sxxdApoMcqIlB4EbkFlV1FkXIPC1RfsPrULGjRHsHaEnsLF0oJUInh3XYnj4HpVTTQYPh128dyA3V9dyc33NQAXapzy5vJTxsE+ZRZVMp9Xk71kthDYl6F+LdbQkPNtttMHS0dBqaIwFAI5EyW30hAQE3Mt6Cb2AykCwEejOYKui2VRWCMSCgUM7UksbIBRUayMI2x9IfzRiQhALstqiDzV6LjeYHESVFQAc2FsAHPIGUcgAACAASURBVCzuprICfTEABQaeAnMIqY2R4EdQGLoHVU8AwKxUDyHpSAAHgqwdgDNQGdgDCkOTkQgssy2AtmPCC/ftoA0IGFugBVFJZFVCnvZZrResyvLz1gE5zAUYfEAry9EHHYAcVCFpyyhQTCuAA7dVkIVWIYK21nqbY/wAocztmZH0QiXn6Zgggu6gLye9rjQxTqtiZvUjdJYlQkBtrdduc5wIrAIQgvY8aG2D3sf3SJoi+A8acLRFuVUAB2l4lysCNnC53Q6gFVTJKZMGgBPsV6sbkT3O+wBwgM0JgXMG9bQtEvuaW4UdwR8ImgcAB9aPAAwDcGjzAVWWCcDBqk0FcCBBjNnbbO8ZaEdyhZXhVMaKxieAw5xgAqUsqYI5IbDL9AAATZ3OiQw6bRn2OgRvnIF5o9eTUa8vw16fYCICisjCAeCMsrkogEOTF6l1S2qb4iBLMxgsgZeDK4cbm2NfV6tK9OcE4HCAoEZNkwzGcyE7s4cZOErbPl6L+t3PPAqA/nzo3yE/0mANlY+VNlnpv5TjOHjT+IfELFGdj3z+WWuFAIrwXst4j9qoiVChmFOzna2S1pO5egiF67odVgQ8Oc+0cVEdHMC3Ye3cxo72cwI9u53qbCahRQLXiMAHZeMwBCRHQlsOyScm8TKooGR69OenbvOgaQQcca+g9ZDqUTIXhe/1ZwA4nL7etaTLZ9UPIQMOwH6e/HVggbXy0KBghj4wkWvnLmc7MppgDxIcE2hb7dM4GyNjigdF9erH/lUBHEoIlBOhbrNzKBZ4TLYLK9pzWwNnA+EcB7CQty2pazNZ53toUqJKFYv71wE4vCJfg4DacE7tDWP9sFYqCbzhbX+SjajtqTCOzLKh7BsEcVjAbwsAZ2ITtEIBAjpye5g8L1WaXoyNye4WWMgAGtUksYJu1U5S0JO2UFQGDpzR6re4JnIARxmTqNOLDpJyeSnN8YMAjmye65Y34DtnNfhk6XubdwdX5CTTvsxlIHhSBpZQKJIJvLGeGT6n/NEBSnacOHud20jUPZYEdpk3lzSxBfj+99HFuVQJymALtX6r4GWPNSU/384N93sS+M9acJlyrbD/pGIF05Vq4rt8BVr10mf3x8vTl3LededKLmXRD8Tz2H2aKoBDm1GhhcoMDBx3U3kJBo4JGBunsgCAA+3hAoBDWxyqDYS5hk3U63Rpz3e7bStomCcAh+8F2CGc7d2OrVYA4iDz5Q5tRrTNG2xTJGwdrIO9DiDFaqUADjJleLMMVDSnVq1qVzqDBZ1sAGErrVxhxjSN2QNtDxQYEgEc+DuS1SWAg6tlbB+4JvwI+DvQhfhHlg4D1yoLB9oyaoKWAIh2i2cV7gkAB2xfJIlxHdheVQBHRxmgAORot/n8Vzc3/Ko+OXQGbDPVH9BZ1PkWK8B+nM0XcnV7J7PlRhbbDOAAqLzbH1DX4dnByoCxeitG6CcAOGbLBeccOhC2L+aIbR/wbAYwV6BYfUHDsdOnCuCosm+UtpN7mGlPORuHVpnQn7ISDANwqJ0DAQLrxv9P3JstR3YkWYIKwHfHFhGIjVtySSZz7aruzOyPG5F5mLd56BmZXaZrpLpbar5nWqS7shYyi8zgEkFGIAK7u8PhALzlHFU102tu1xHMKpEJihOb+712zdTUdDl6lCAOe5FBBDodPh+LGzCHPZGtviw3+rLV35HR3kPp7x5Id+e+XN5uyelsIVe3m7KAX9ofSLc/5JpBjqdon7kEi8rA2lIOOZ8APMAHgD2PliV47d+7T4D28+cv6MsBRA/ABgD3uA7YNjButBz5+OOP5fHjxzIcjeTN4Wv54h//kX5Nd2PLgCIjuZjOZDqf039AG5G/+M3PaRt9+U9fyzfffCvffvctf//4yWOCKwB+ePbsGYEa8FHH423Zu7dPWXz18pC/B1ji3ffflfc/eF8++eRjGY2H8o+ffyEvXihzBrxFsNNwD9/cyunZKX2lX/7yF2T06A2GBHD87R/+QBYQyK5aFkvpAQTb6cjF2TnXA2wi773zLsHjr16+lL/92/9KHxLzoqC6WxZKIKaG32POHz9+SMAG1hz+28nJMc98bHW1M64J7kAxAQAV0CMAqEM/AXTPQqvplEAy/A1+LwoOrq4u6bv6tQh+B/CQLB76lUxwAHWwfYq2SaGXZgy+S/i+bLsC9l3cfy74HUAefK9dj+dLomoyDlSLUac4d0jsatbNN5nHOdUn8xgLfBfA+tGSBq1mAYLbGQKcP5L/7n/6d/LZbwDgaP6r5Rd012jArBH/deLW9UZlukGrr1ScbbXcS+PMCkMur7mqJ+LzJThq8wy08/Btx1ebs9V5syLGYqxlnkDlx+JhBhR2Bo4yTphtsGaeqjZut9UaNk0Adfu5lX3AkNQOcdR1+jrbTTGhvJpcrjHorbvuP2cdanJS87tp8yTbyS1iL9ozAEkFwEFQow++0kLc5zXOb3l/XddKrjF5fxUAh+dBiiLipnTn2EttH3tSnn6lAe3dhsV1Yr4q/r5tT+Xr1Vczfy4COLIGWV1nB96va0WScw0u26ng2WxojzvEUfnzNL6GNkXlejXf7+3Cm8nC2t6KuqtVlyZ992MAHDl/lQu/FbCrzx+KpFJ+MzNiRn85FSnZBNXiYXFty+do+hcObI9xJo1i/CgAR1tQrk1RrFf07Yea36emZOKDtd23TSlnZbh6GrYptNo92oRm3TzUHL6oCO+a27vuWR9/sZEtMRaT8vFwiRusVJK1v6lD09zsdz9TMxGZggQpeBEpe/S9rjxS0CJspDjOxvxbxCTHJ9sDxHVF/M+TkfKQK+/RtmHf9tB9m0P/rvc0ZDIFTrKSyD3LMkhAP5OO5cYt4oypcv5xAA5XlGnugoaLiM0ITCiDjFEm/TpZGec2KvFAqq1/3k9Ng7S2L6Jeedt9WtONSUIL0WsE9dPNmmvA+Y4BkxBcqYNccs95P5gySrAC4LD7xnFHA7YJxHk7AMcSDpg7WgR1aCU+AjNw6rT/ujINwCFH0APJuitUnaNyHiCOyzlpG98KwIGAMwP0GnxggpNJeA3KsIIaFdUMLjiAI9OYRgYOrAliEajObwNwnFZbqADAgYp57e2tyavMwKE1fxqQx3ogUZDAGp7Nd6Mgh89TIPWuM5GMEAlx3AwAVfWgGbwpXVICOMLPCuBQBg433t8OwOEVxqpaErK1ikT38yPq82a4fJ1R51SvLDDObeTVOKN8aM9lnaOcXPPWOwri0DNJg/beUsXAHQRwQL6Uyl0BHNGR0NpOBv1Mv3nl4a0jty3BnMeRAwZI0kNmkIRAkAbsGQiwoD8uxoh/rEIjK8GcgUdlZlC9rkwdPdlFEGl3hznCDW1wzefHdQDgwPvxM6pLBkju93qsEkJ7oP3tbdnf0c8P+10N2ACk0euRmhnUqjqUpVyhQub2hpV1rCRCAA6JctwPfb0JKEGw1VPrKp/YG/PLBceAwBL2KuYMFTvT6YUsEIi9vNRqL1JED7VyDiwNgyFZOBBURVJ+vpjL/PpKmUB6XVZl9XugcV3KAu1Qzi/IrIG5ZXscXA/JRPTivtUqRAAjEPglawUDhNekrcVcsmocAI7BiNT/uCcSjlsAQDhoxSoNoWOoZ2ztyb6BKkhOmDoDoKmdXU7TVsZa87ziPGFGtjg/GJPrSgLeoDfRt9wqpDFnrCgEU0anSz1KABwAb2g5BQAHgvN4XgSeUC22PSaAAO0LNhj87nK8V5cAXCx0XwAI09fAOOYJwRHoY1wPgDr2Kr68JJBEIK8Av2Ddzs5YoYWeyLgWmUBYWbiUGRg0LhWAQTBFsAfxDJAdtL0hA4cB8ZxVjmcCgBtoqQXwBgEcAGDcsgUKwSCo/gTrhic7HcCBSlO+brXdDSs5gSu6VaAgzh7Kplfvos2Q6jj2QTYAhycvcJ5sdfD7Den3tvga93syHvTlHphs0DYFjCIEcAxkOBzJYDyUPoAz47F0Bn3pGHDGARwMznhLhxSYcHpfxPyaNrVsZr1VngdrARzcshawLAAc0a5qA3CU/kBpA1cdfMi0U+BXDq/STmr6f80AXukblj5X1Xf0YGzLwcnPGMik9DXS2AyY4LYxW0qkKrCYLOWMaGDd7OiaHejUzrHS3en/4xxGOzkycPD8Dfaan/fRRizXImcmra8bj1SA7G5I1c9xBnCHIa+0FVOqNFLGkdqzO4Cj4S+y9YuyBKHdFQEc0JdkslEwh7JyQBcDwKFyDpYczqI9pNoauk5kwNnazMGzEETD+21r8Do+96wepuhrlT5Z5Iy1geCpIqBHDUxAbw6CxXX07+sx99Dyjs+h1oBXsmcAh7XAchuBCUyANwDiACMKkifZTsc9+VkGqNVGaANw+Pr4HJQAjhh/KX2HBOAwEIxzVHg7htS+xcaIs8jRSxyjvwJbiAM3lIVDZU3ZN5rJdX6ev1PbuSpnZttCdxLAQfBGN7VF1JYqzo6mNhx/Z36Ag/oxN1xfq1QjWMZbwIT97Woj2YN2nTYAR01OnMFCr2WMS0VcRdsCBV+U+tlf9smVaG8xiqBzVmVAN5O37eOdQjKCiT0HoxnkKfkRBr5Le9vZUoxBhQwMBvz0z3C+zB9LusihVI2g/uo6a+8rfXqXFy0OSEqvFcBB3VhpoVLqdl9X7zimOkYZOPy9pS5uA3CoP4S9mZlDddfj9xsK4JhfJQDHcWDgAHgDdg38TGdjQLU3qudhpwLQSiY9s/OckRIMHGTOYIvQLWWxw3/LJSvqkYwV7s1bgjfYBqCHfaKBal3rpfrV87m2CAGAgy0xoYtWARxpbcmChLYortf0TMDfHRTiAA7YpbCj/e8lgAP+iscrXUeSyQ/Xt/aJPjbIFNuaGusm5MTfC/mD/kSSHwwC+CzbzwyHaktfK6CDLBwGsgagBeM9PT9nkQjmU/VFVwGvPDPMLjQkP8QQLVROzi5khrYdYOBAO5rbWxmOt9neEX4JrjsFUx3avl4vyOiB+2KtwcAxg719fUMAB8AquKGOc5FAht43qC12XPODUyw1Cfg6EEdTv6RzzVrRJvxWbG9s8QDIpgOtOVW3CuDgNYwxbLmBeezJzcZANrrb0t++L93te9IZ78uVdGV2vZTp1VKm17dy8PCxPDh4JDs7O/Q/Xr16JZOLibVz1LgDwDDwA9iSbXNLxuMd2dvbk0dPnlBbvHjxPYEPBH9A92xtyb3792Vvf4/tVzC0Dz74gACO3d1dsk3+8fMv5M2rQzk/PpFPP/1UfvbZZ2RWnF3N5fMv/ijT2UQ++uADjuPFd88Jxjg9PWX7lA8/+on88pe/JKPGn549I9PHt989Z3sjtu8BA99wJCcnJ/L69Wt58s5TsnP84pefye7+jnz+x3+SL774I1u2YL8/evhIfvLBB2zp8g9///fy7E/P5L133yWbx/benpydn8sf/u7v5PDNa7ISPnx4IO+//5700dpzc0sOX76S6cVEDh48kIcHB/LwwQGZYr/88ks5fP2KoAwwauzt7NLfwh47Oz2hpDx+/EgePLgn+3u78ubNG/n66z/J+dkpiynAzAFQBnQH9AnA+4gb7IxGbO806PcI7EBrTfqrLCa5UvAS2B+ZsAWQzHWVFn/gWrBnrgHMYOsU9XHB6MhmlwB5EKRxw/Yq14tLWYAh5HLKFiwAkSJqoPEaPAX8SmXYZLynwRZl4FEHkdreTnuItl4u6uJnA4h5c7lk7AQgjt3xmM/+3/8v/7MBOLIluD4+7GCRRiQ9AXl9y677WrUvWj4Qx9KmQ2rXq/ks+RaWOA8w5nXxuKyG2vMzPOsLYIRp38yYkuKQyuTG87bwTfj7ZHeaDASbqeGblD51Mi2ibx3abgQWhzjdTT8r27PRhijfH3+OY1LdXQI5vPV3ezFqbfnb5GT92uaYZW1Ny2uqvRRykCmuGYvIg11Z2tXeyq/yAH7d0gaLclhdT/cbAzjXY1oqYxa3bVl/9wciOMTvqfeLOdcm2DyOtfSr4vPk64WnaUFy5Pn98wEcbfKG35d5Mj6j+0KJocR2Y5Eb4PPafiMLS/j7KpBlFcDR8D8iS0plr6mNXQOuvA2Aw9u05P3lTBwRyKHjoTYKNqnLcoiDrLQJ0vlp6timviv3U1O+LTYe5tCL+d4awNGm4N/2MLnr8KkdJncpmTZlc9fB9DbKZ9141x/CzU+WisYVd3PT1xZ4dQR33Xf94W2ByNCHKaHEUpXYqmItFUtd0bSDOCpPURHmfED7pm37qpTSzYB1VQ74uNkQetuDqabM2g7YH3PNmkyuO7jLebvrXnftr7a/63WNcszogEqjw3/OspsDQ43nCjfRz6wHcDST/k12DFd4VHNOYRqC4iWII44xPqsfQOtAHFG5+mfzfDcBHDX5j3v5n7dHrRtGsVh1AIfi68u5SZTRIUBaHpZ+BNGRsSq/eDhpi45sfJVwHZ+DiPr9swAcoEFk30pj4CgAHJqU1L7aGvDRqh0FcIC20QAcTEhqoOkaARH03AQFP5PdVuFvQAQNxGqSVpNuAcDByhoEx9RRU0CRM7h4C5W02lpJQwAHxqJV82AIQPCMLVQigAP9Wc/O5OJ8EgAcVnkcABwZKKEoZA0i52Ct2w/xd0lcQry2tPeyzmwCOLzAoOkgZePCqyxL/RERppQHC9Bh3hoMHF45bAFWzYUZ5XdKvOB33kYFQX5lkIgUgw2d721mgp+bvl35xqo3G/0HlYWCQ8qxZQNwRAYOfeqsQwz8g5id0WU7w4ZWchrrpgE8CNwAmCMAZpLN63uM84OmKc4L4DVNufiDoW6rxMD+xggR+NSWEqjQQlJZq9sQHIHsA8DhlMMInEHuEQhE9R5ZNQaowhsz0YOMNVtzELCxxYQdmBRwL9wXdKg9YytCAmx7iAT0QEYD0Df3GAAeIMne77HqZns0st7zqLZFYnwpQ7YX6WsiDuEagAwQuCF4BGw02tpGgUsa7ENbDDwX2BccwHF5OWUFEAACN3MAOHR9Or0B25fgHqjWAgU/koMIsKKKEQAOJnRAm7w9ZvAWCSIAOC7PL6hjNMlgiTOr0iW9uwUCyLwBhgmwR6ANDdrCMPHYka1el9VgqLDCzkUCEMl4Vo4xGKa6Bc9GXWnOgLNvIB+jyTkwUaAV02V6bwZwOAOHAjjYsgTBfatMwjMwyecADqxbz0AYCBpDh5K1SNvFAESBz2x2t1iNRgDHeCxbYDzx9gXGwAH9ivdD7qk3+9bqoIvA6Y3qYgI4ZnKDtixXc4I3lmAEwRhnU5men2sLlcnE+pkDXIFuOksGvWfU4ZBba6djdIZ4Brb6wddeV1mU9IDSgL2DNvBsi2u5xHgWqHwEgAMU/UtZmixkAMdtbo/DykYgmQzAARDUza1cYr1J8b8k+EOr87GGWpmfARw2J9hbYCbhHG3IoAda8q5sk1a3L/sjADhGBuAYMLhJYNN4JD2wcHDuewTHaFLCE8Q/EsCRmzuvmH25LUA+xxIDh1rmxvqhrW3cDshnvif2chuv0jZt8xWbdqU59FYpm9hwixFn+zSPJb/FDjxPppTgQrNhyiBPfJZ1th8fP7GFZP9JJ0X/p7f0v/kf7MxJ9qo/q84vra50vpmdzGvo5/NcGCNRmBPFVayejV4hvRIIsGdogPYJatBkuo5dnzMFWaCD/QxGki8gHZWJw4AabNNhQUkHSrjd6YFwDzpwnaPtoeANJtrJYKStUsC24QwcAJARwOEV1gZewtD8PMy2j86JHasBVILx6zOmdFRYO8qGs3BYMo57O93X2hW5oWyBmC0E84tgn4/Fp7UK4LA95QwCDmxJ/oydg3otb52o64TzXc8InXO1DZ3BzQEcAMXhPM3BQw1oewAt+GX+OzMqo48U973KSU6Ya0JeExj8aJKjDPLxwB1buZhs0T4xOXEWDgJODFRH3RxA6ApGye0f8Qz8ndFh5yC9fk5r6mAzGwgH5xSZNwzAYaBbtrdjBbkBOIyZg6wdznqks682oelhb6ET58b90wzoBbtHwX3h+ins4yQbQcfyutaWwvWSyphVhjG57vK42lox6SJfkgAEdj2a48tuFydlptX0BlTQTnYa0E5y7cFYB3DwrFAVYhGZxntVXrUNjv9Tu0fbwJHxxD6p97U1DDoj6m4Hgri/gWu+HYDDdpMV/gDAwZq2pKuarLjpeRMfW/CFvULadXs8c3yTxHWOIG2TZ2UXU/BGbqFyxTabb05OhQAOgAbIvqEsHGjlBjCt2vBbtNMhc30ALwikVdmlfTefywQsZwQcqI/roGGsJtg60MYAAA4Ap8ls1uvQJobdEvWYAzjIPAaAq3JlNloWsd0KbD2bC7YfMQCHsy64DkGrEjJpkjHOQCkG4IBMAKyN52ILleXSWkZafMr0noJM8CTqKzh4EZ9Xd0bXFmdTsqEMZIDnIXPH7Q3nBHal7jskkDGHHW1zCBBHr0f5mhjLJ0AcOp8dfX4IPgH86meweh4AjkuAcS5kOl/IDCBg+FPLpTL0DYcEe+PzYGBA8QkAG5gztFaEz4b1ngFgvbi2Vi5bGQABcB72JnVY0z5YF2N0myIWE+iDN5NsQXT1zyHP4N83GVtV62o7ohA3QPsLB3rgHjfZD2YbNBTALDtyI11Zdsay0duRzmhPuqN70h3vy9ZgR7YGI5ktRGZopQkQXrcnO9s79OPAtKFgHPgkWMcBWTPQEkdlFn4RAPlbbJeCNcOcAjyBFrdc+8FQnjx9Ig8ODuTNmyMCQsDMAWAF7HJc5/j1G5mcw2eZyk9/+ql8+rNPZbyzSzn7L//1v8jzF8/pH0NecH/I7cXFOeUO++nnv/g5wRzf//CDvPj+e/n2+XP6dnjvk4eP5P1335PzszM5PHzNPQ7ZfveD9+jzosUKPnd4eEhf4cmjx/LJx5/Izz79VD7/h3+Qr/7pn7R9Y68nw+0xfRaAN8DAcTGdypMnj+Xjjz+Sg/sPZHd7lwATMG6gTQrGt7+3xz14cnIqZ2d4nZE55ACglr09zgNjWrMp2zJh3dECBcCjo6PX/B2YKwEOA/sPmDcBvJhOzlk0ou1TAHZFayMwV6LdJ2JzV7SC8XvqCu4dpaKHNHW2EKvYlGuwdBCUM+dXYhhpR4IjEXGQpWziewDjwEIJNsr5VK7nM7JwoABM2TqUhUOWKJYAwAe/y+3F1Ba3WLW3Y8ta0ADy2rqSYE+cXQ5QMD2DQpTeFoBwXbKQIg7yP/xv/7v84l/9RUj6BVamyhmR2T6aliMZRMqN2fLz+hxQ80N35cnarrU+F9EEKPsd/yVybqvXyAD+bCc0gRu0DxKgI5/5eH/pp8afaz5szW90Gynmq9x2U/0ZE7xNBo4yZ7FuXjVulFs6OpjDAcklA8dd4vLnre16AIc/r1uUq7mSDDJozk32T9KcmM/Q9hzx2uU8mrUX2laEnGEE/ltun2ttecUSsFDevw3AUZNNtVObbHf0YczurMZDiht6HL8tr5TX8c8DcERZLfdqay7WCxoqbDNxXT2eEFvkls+c56IJ4Gjbi+WYyvGvyly9E0OWmSbzfARJpVit+18h71x/jszGEf8el7S5jsFeKhI2TfnWszEWsavnZAwccePVFjFO0l0JylUDsIk0aduQtcPkLiXTpvDuOpj+JQ6TdQqyHFcpVPHvbUZ3bYxvM/e1OUkHjzn0+nOslGoeLI5gjIqxpiTbDsG3GWdy+ctKkxakVdq4sRLFk1p+YlBQbWVyPNTiomvkMFW25FVd9wxtcrmi7CvozprC9M+1yfO6g/2ug7r97x45Ugcss20EBGtA0HH9PdgbDMp1+1Zlxvrc2kCiAl5FlObqo3Td0ELFZbAEb+SqtRho0ed7GwCHjynOVZ5zC/s2HNm6LNWMvtr83yU/kW7XA2MrBnxoiZH0iwdHQ0/fVB1phoPrer2eAzgcgWjPGg8Td27Cg+j9coVWbY59ThGMR2KqbKEC9g20TgGAA3SmWl9vDBzsY4s+m1pppy1VcgsVpXXV1+UMvWTnrJChcwgkPpOaCuDwFir6rM7AoSAOr5rWqhpNbLO/rQVySUvuCVevvkv6BcEiTRACwIH7s73DZR3AcXx+LienZ3J+rgwceJ5b9o+3NirGQOCVbtStAcDBgFWkMOV6pJSE/lSIZf0czEkUBW+EnxNKVM8HrmG4rl+vZnj6WRArfHRFV3tGa6Wo6xwF2tkdU4VmqfMae8vG3WarlPt4iehRLZlnAA7Oa2LgsB0XjFNP1mobFXuvAYAcwAEmDv07KoxM7xhbB+eRDoK1U0nk46p7lYY3JJIcmEUa0UBDC1m8RV/YTemjNRFfWlkHlgsFNTl4CREzTfjj/WBhGABMANne2JIh6T4Hihhj+xRLVyAAisqxyZRBGDggCJqAPBmAD1ToDCxojB61w35P9ra3rQc3elN3GMhgtSASb1sbDLj1wSxA9g2tzCO46uZWtrAHuM+1MgcJKsw3VMzV/JqB4DHatFhAGMGkCQJE87ncXl1pmyEAOAjeGDAoh/ugghtO2XJTARxooaLBri57B2OvowIIAI6rydQqmrOsUt7YTkOD/dhbYLe4mukcY65xLW21orT/CKQhWQRMCqq0wGQBJhAEbpkQ3NRe3zyXDMChLC8qiKxMYn9sBXAkVofEwOEtlTqyBKhtvmBlE8BjAG1gHj3Jh/Fz3ZEYNX1Gytr5JYPG0FfsJ71c8j2D0Uh29vbZPgWtX5hERRW83ZugFQA4UG2FhAGBIUiOdRiMn06VfQMsHLdgfIHsLBZsobKEbgbt8MW5XIIafDol6AOJSIAjFjdLmUwuGSiHLkWCQ1tZaeKKwA0AhQoGDowd5wMYUryNynxxo33jUfm4uJUrAjiwaSDBG2ynQrAUKrvwN8y5ATicgQNgMlRMgg3kCmcRz0CvtHSWJq3A96AKEipsR0S2EwVwjPodgpx2Bn22TdlHdRuq7sjAodTPpHJGe5jRiK3GOPcAqSTaBTeXsgAAIABJREFURq/89uSd6vyYWIOcalLbTvVEE9y0PqiHrIVKPhv0em5zuNxz77hoBuR/tt/qAI42G6jpkDarMdYxcES97d/np7qbgaM8q5L9U63oClduVIEX47WzufTr9NPOrxSDd+5r4c823+6DNQD1+hlNiuvZzHPd17UYk/+NaxLavflT5PFZACCBUZT5KyXmPVjmgOsEqlH6arIz+Xlt7VQyQMCAAgnAoW2WcmI+g1cSgMMqcGlrIXkO3Qk9Cv0JvQKd1e1Rh4rpIE1Yub1T2Cycr3yGql5QsIMDCBzTRM6LAuijn9T9jVJN2n0A9pLVSkFUXonv8s/9adVwq76i7h0HwZQ+QMNOY4JBq9l5DlofXbXuMoAjVhR6YlzbvWl1vyf+vdKf7BuBpSLug7inFPigYhmDl+k9lqxVW1TnzgEcBO3mvngJqOGoWMXJZGAQ23CFFjDuUyoDiicBYyWTg1LU30iJQgOn+DxEH8ftUGdAU7s+Azh8/Ug0ZIE5smLZWaYsfEaTTP2XAZc1AAexWMFH8NYKpjrT0jd9OoctNCWDzwc/x9o10C/hOZAZAXl9Y35xRpq430vZzjozgsz0E65fVN3kJBbX1fw7jCHKC+fXEm1J1zsoKVTB+Zr4GplqzG0VQluiNOYKgMMTzCp3TTteAZxqw6xn4DB9aja4gqVD/Cvog3KveiPHPK92xhZJP8py4aTHs1BbwyiYhWOmPCsgAm3aJqGFytHZGcH+yr4B21VbDLlNTVuDfuqmgI0jtZXb3NACh6srJlnZ5o/MbwAdbBpr0AZbEgJsDQAHK8f7yuCBtoe+3n62wNaFrQjHh8x5mg5NYCk8I54J9/K1cJY51xUKOFMhceYNfMXn4MOAxc73LRLnCcCBGUJVvwN1rII6z6uzG+Y94ePDuUX2qLwDtVUKfQ0FIQLYgjmN64R7YwxsJ4PzRzZoWyL5D8AA/o7PwHYkiK6rQES0O1FVuEk2lbPJRCaXV/weAI7FUsgMCABHfzigrMDHAqBgMp3QjkbSHqIIfxAsEbCFyVahSkbDI7iJMxC/pR8cz5sy1lX62aX8x787gENjImqXWCSZz95oR7qpzIhkFsTeuMbPCn7RdlkASW/KtfRko78rG/092RzsSGe4J73RPdnefyC7Dx7J/EZkNr+Vk9Nzti5ByxuC729vKXOQTfgpw/GYzBlguwAQ4fTkVF4DfDGZcr4BjoEPCl8BAA4APtDK5L3335NHjx7LDz+8JAsGCm8gmyiOUPamLTIFYk998MFP2K7k4cNHvOd//s//n3z++edy+Oql7O/vy6//1W8oz/CvXr58yddPf/oxQSJg5XhzfCwvX7/iGPAcn3z4kfzml7+Si4uJHL56zdYrrw4PZXd/T7r9Hhk1ppczsmnA7wZjBsAbv/j5L+TLP35BAAfGjIIh+BA9+thdtuE5OT0la8aHH30oH77/E3n68LF88+wZWTu++tNXcnZ6pq1Eu32uC/w7AIoe3L8njx4esO0LWEiwj8DM8cUXn3Ne4YMhnqLgCmXEAHvPYNDn5wAMOz87IdsGWTYQh1soGAunDAD+iNMp6APtZEacZ7YHAlhjcSVbm0vKzWIBPxsFEwq6AlgNfhVBGSz0sK8ANSHWh5ghWqiwLYu2FRUyfGi75uUSsca5AjgI4sjpgmyqZBCjFxCpnaL2p57Jxr5G8+aWcQywgnQ2tAXtCAC5wUD+x//j/5Zf/uVfmr+mFp3q1fy969n8NfRFyp8oj/pymwY1F8qe7IyqvVmHEGCXMVehx6X+i9fw77MiqI9DndEMOqnkV/Llc9BynS7ScEwZBdfP+lnu9kAjP+Ct/ejveOGWrnHU+6XfWoud0qa3tfPxROBE1K3UjcGucLtez8QSUG3PEdFyxczqtWttVDKoQ8fsCemmjMXLJbs8LfHbrcGqrLYsf5ATv3JeWz8xXLwywKXhowQQb+0u/l4V0ToAtzkfFn/lgDx5onKeQI3ePrOFTSXlPExztMU6wmZsBXC0gTiqe9XEflX+I/gyFHXU9qwrOD5+4k1sYbbxvdbshpBiP7SjlakkyoSvRWNNWsDYbhvGr5pfDC1UfB08BlLJDScpL/ab666s4Y0VPNr66lYmLZtjbrVWKk1GwviM+RnUxq8VTNd3imqvOIdNe0v3Ss6V5O4IKwCOthusU2zxMzHIVF7rLiOxFIK2Deu/j4qxLvBZ0dc22fqNsB6RvG6s5XOuLsbqtWsHRds9auNuW7fVOXcUZzwsmodJREP9GAXj463Jyuqc5BHn83i1bUoOlDV7NaVDsqCzCVc199K3hlfJtW8hDZWtysy6T7yNTNf2x12y/jYy5NddJw/tf8uBHAdkxGBGbsOh1dA8HBlwyNWGnKsEIGiiG/M5EYLWxUQ6PVHTIMkGSpQnP2/j4e4KMwaJ/O8ekIxzpA6n9zDMRpBXW5VObTyI+KA2iNp+vvsQr6Oua9dqlbdoDIc3lfasrxUD141qtlXqtlzpGasik6Wg519WuPl7M5hKAEec33TQI4lYAjjQKgUVgqAyvIUDqL0qHcDBIBercxatAA4PUmnbFLRQUSePAA4mV5sMHAzim7+iLVT05UCN9BWB0nUADgYz3UEyutZbVMw7gENBHAgCKAPHOV/H6BlKBo5TuSCAAxUFGcCxRBKbhoUZL2b0MGhuFM6qozyx47oquKCpCk4XrZTpLKf+d39PzovoZ/LfeZ30yvqx3Iv+s++zJDZWaVOe1362UKvQRtEECrEsqSA4OxWlvlM/Jf993R7Usel+iOPg9x5lt0t5gL50xPhcXk1keSSCOtgHWek5vbWKt01RMIcqSWXsDuAP0q8rkEGTEsrAoVVdkIKE1Gn0EUbFCoIlDN5aYA9TwSpHJPSZjL5JTqb3dwfdO8ELSOQbUKPf6TF4wxYQqK7jjZcEbyzIpjBjRA4VNUy83dywZQpeZNtA25DNDQZ9R32wcQwICCGAwwKj3n+62wNFPsANW6llBgIym2gFA2pgBIKulTUEASEN2m4wsQ6gxWg8TrT4oGxFhQ/AG2i/pDKHJCCYC/oM1EHnIKHJxPbmprEo3CgDB/QRmUA25frqWhl77FlxLc4l9IUBOHwDkOEE4ACAFOYKHgN4g+1dkPxh9aL24sYu3kAiH4ASJuhHHCMEQddcW9mAqUGrUFUGvNqIDEOLOQNbfBnbg1Y9a/UqxkJdB0YQtCuxxKob+74XGYQ0WSFghdVp2t9Yg+ob0gOQANVruzsMMHsFvD6PBtAVEHfDZ00ADgJ0Njkfk+mM4A2MhdTcaINydSW3CL4haDedMqh3OZkqgGOhAI7FrTDAfTFBa5xLuUQlFeQCz80KarQhUQAHK02ZYDO/i7TYEcCB1il4oYrxRi4jgIP036j68/2mwI4I4OD6YG4pe0sF/gBo4skZJspx/66xNDmIQ4N6bGsE4E5nk69Rv8v2KQBv7Az7smcMHGinktg3HLwxGkoX4BlUpHmbHQNxMBhmCZSsm3JldBPA4QCVpmOYdKhVlWf70DQ8v5iON5D0egCHnk5uK63zE9uCLa6PAeBwA8NPmdI+qvl8ri2j3bTuc6VtHW3kmt0dz7lkEyawQ1vQrQ7gcMYBrdLVBJj+a55LeZ0yywTG6fZcOaYcVNEK6ZVn8iSnJT8zy4bZMQbq8ARoOss1c6pZmcSiAJABgAGaBFOdY+1VEsDDARxW5e62jNsnzo5gLGdIXAG04QAOZ+EAgEOoX/Bc+mw5ih1sVgPXJR/GW0F6Cw8fezAZ4hx6gpbBeeg73M+YQfRnZUDQPRhAy7YfU4I7CWEIMpttk4xpD9Da0lMKDLCR9bfNZ8Pu0sBW6e94xjj6Pvl6sQdzswrM7cMU6DY7JD6fyxHlzp4taRx/Lu5bq5xNgbrQl66wuQAg9Er9BOK1fZBAHJH2uhGY1WShVnrnNiqR5SHFLFyVwf/Y0vZh7msq/a/TAJsPAJ1tgFO2TjNgBys3AW61fQX7K8YJqDMsAOif4bV5jvjuzl/VbtVreAu10k9nMnw+TzY8bRv6JcpWo8CUuBdWY0qr+jb7FU39ks8IZxSIbCvOPuKfSWCJAFKjDAffw/VosvETa4deJQGSAzAk6VbnwomJogAqW2npGgAc2gLQVaoC411nOp7RQdTqd9DyNrDZqq9hmtn8kaijMyuBboOc8NNFi6dR9P0V0VUDcMDGmM6uBCD/1yencnR6KgBxzOBXotUccUTa1s/Z9mATwn6ETY+XivQytRpFdTz2Gtp9qB1lbDPwIchk1iEDnjNywMYCyMNBWr4m3qpUQZ4aC+FsORNuAHD4XHjiW/epP7POUwR71AAcsYUKVojMe0m3mK9oPyvAV1HxiQHDklgOCs/nma4o5dJagWnLBk3SY3/hb9iPSK7DR9Bz19rpmY9PP4oAAtiFAHDArkeyGeBz3GGTa3YxvZTz2Yxfr2BnOoAD7R3HQ+ojAEKmYOucXHBvK0OhOpQAjFzCdk7nsyZdsMZJWgOAI+qRUqesA3A0pbX5U2kTMfEY4ihuLvLsvcU6efAAS6LsIEroooyK8FtgJ+OZyGonPZGtofR2H0pn/EA2+zuy2duWje5IRrsPZO/BQ7m8upWL2ULOJ1OZXs7VhyWrEgDZ1i6Uvu+N3L//QB4/ecx1hL8CUATAEe6ngfUCgwLgHADy6+tbuX/wgOALgCUAakA7Eyz6g3v35cnTp2xBgmt8//1Lnj1Yn93dfZ4pL168kFevD8le8fDhQ/nLv/xLuX/vPsEfX331lfzxj18YY6HGwQCU7w379B2Pj47k6eMnBHAA2Ij2pF9+9ZV89/wFwSho6/L0nacEcgCMAfDExdmZvPvOO/LpJ5/I4cuX8uqHl/Lq8JVcTCeyu7cvDx4dyNP33uV+eXN8pG1/rq7k/XfelScHj+Sbb76R58+fy+Hr15yvBw/uy739e7K/u0/fbjqBX6atSrgHej36R5DR168PCahgSx/6gGhhpCBRFFvhdL63t0u9Av98Np2yTScLqhYL+m7Dfp8gDTLgLOHjbcp4NOYe95av8E2xpaGvnIED14C9idgCfk9LgOBcFIFoHBE/A0SxgZakxuzLGCJ8UII5AN64lNslzlZl/E1EhVls1VSz88fjM/idn4sO2qVNYFY89ChAHMrIuKnxkV5X/t3/9f/Ib/71b9OZEH2uCOIo400eXLf0qCbl1WirHTFp01IveIIyfN+6x6txZa+KNf8mXlNvkPRPcdTl28T5TDZTzhPkY3rVh6r5Ycluynl3nVNnD/IzODK0AWAXGNy4lg5WtjmKPus6/1XHGyv1WxLblaKApj3kxbGrAI6afxvnyeM560AczZhv6+qsiEPpM5fr4z+vymldslwO3T7K72qCi/JeW2UmafipBbAlzlVp68ax+pqt7rsEpbIAt8lmBcCxcpZS8LKfXf5dt2kSTit6bjKMRMB5W7Ifz9U801UGgxpIuirOb96u2b/XXZt1g/sgeayrOarVvRFknrHtZl42SkJDlhsADreXc5H4alwjADg4l8Y+7XsrgTpsPwYdpmISbPX04GGGEoDD/+hzakB9xtxy4W7edyHPWYBFms8QimWCXnJZz2va9Dlqei/tD28vHsAnicHz+PhN3XtJgmjqyw+PFRRc8+/lQNqUQbn1axuhJhT+UPFr27XajNravdqUWE1FtY21poTvuu6PGeNdc1RXp6GqKzAnlEowKpIUICmoftrmfN1BWH5mVT6aB6MrlUYwKVGO14EetfUPeLSUuGubnwzgWDUy2j9zN9Anfnadg1Xe4y45aruu/369nDSpoMuAizvZjhitHTDlQV4aP22Hqo9vlXkjgyviuif968EwU4gxOBSrsFyRRpnz65UAjkw9lsEdVX3DgIUFLloQsk3DaVVi7tIX63TZujUtr6vzjgBFO4Ajr41Tda8COBgMKf6VeiyvU3PtYhUf3lMFcAjQ8HDAFrIEgIM0iJa6Bh0iqnMCgIN9M+Fwg3rVXmTgmAM4oSAOJDIdvBEBHM7AgfEzCZ8S8QjeamLbqVO12q2dgYPMAFatSdYDtlB5OwCHM3BcXKASPTBwGAsHHUQHcSQAhyZr02HdCB9TUzYihlpdrf/U8Gj+7L/Xr5GJw6hYjbHBc9d6B2PhsOtGI8llSb96zlsNLt27FvQL4C99TGfgyFV/zBXZXnMmVpc5d16TE2stVNwdyIAyA5Y1KpabBpUGIDUKya8saApGnLcQCPYP5zL0/VXAhvZ8dQYO3DIxdATmDS3cgGOfATOu/3z+FLyhqaSUy/QKUaObxudRlTLo9dkGhZ+13s3el55zjqAZK+68alPpPr0aGAQhBIJsofUJGDz60tvqcv+h+hP0qkjCA8QBgAYq9fAZBEf293bYA3c46MkQoAzMAWhQjRFkjOAkK/m6DPKwnzRZKsDo0EHfGSbGNYh6QzBJF91sEVBDtY4FewisQ0B1KdryZDTiz3jO2fSCTA5LMngArKK9jFEtjfeyXQn657JqGi9cBy0wEAwG0AJJdq26A6ME7gs2D0Rf8btE8+7JFqP6xpoRwIGArDH8oKILDAoKeEBrDU2soN0GWpB0+6i40+ov9tfB3+wMSe1sAJABpTerGAEMQU9s9L9eKBgACSU8I2Q0tQLYIBsIwCRo6YK1YquoxOOiSSp+DnMJwUAg3ehoXYcqfmNTBqMhARxon4L5QxUXE6vo9W26CAE/BGE1EIn1xXvwTEL9iyAnAHQAxJBRAYne+aXcXF7K9XRKAMd8MmFgD5WHZOC4BkPGUuYAcFxMZQqqaoB4lmgRpGANBO3Y452tekAf7g6dJj+1Es8ZOCKAQ1uogHkFbBqYf8iD0/Vjz6GKEvrbGTiYeAMAB0F7jIv016D9R3WtVuhrNXSk5EfyRG0IBBcxxl4HXwFsAoAD7Bt92RkOCODYHSkDRwPAMR5JdzjkC5X/SBpr73ZtuaPVDs3Ka0hEUPYWWPcqdT3/a7aDtwVQ28FeVPj53KC5Y8kLD5LF62nSOtvKqvubFQpumzTPiBbQA+U6tg7JAYccDDKdHSsoct14g6WitONq9vRd9k35mTIoAX3RCIqkCyqAI56TuV2EAxbDuWzh0NIvMvWjK2QBA+imOJ9+nnPu9VBqzoMlf5SJArCk8C8kSckCZlXsqU89gREK4MDvEPAmOABnjjEmkeGBetODqQbqcBrq0PqQzwE5MUAEae8tEUO9jdZXaEcV2qgQhIeWRQ5MSfaMtbliQtHn25gerNLdGUIUpJYBQm5r08e1dXI2BjIOYf/hfjhTDNChrAer4A3fm3gwvUuwx1IwSQNniY3D5t1/9mCeAyEcEKO2TgaqRQCHJ0b1WXRNKWOJBUW/T1V/5g807TQFKzpg0VuX1fyvZIfxHDJ7iWhbB/l7UjSzbVh0XfWQnSGo2GXVroM0AizcARwcd0zMqzWr57mdcHwul0MkR62aP14X91W7CyDIzKRCYQ10yWwJBp1tFdcxoZsAHF79SFvMxhO2UvQxeW2wF5kN2ghHNmRoNZaBS7IdBSrv3YZHq57Q+sX3ud++DJJTV7h9mwKISk0fplunwX6BzyTwsKH2nIEj+pi+Nko/rywdKWDqx01MfoXgrZ0uyQfz67Lgwj8TGDh0sfN5kXzbGBC2qlrXX9xnphMigEOBrwqy5tlmgCX15WIypTwVDDBkYDb3UWpzTzkPbKHJV0mHsPpYGcChbBaJgWN2KcdnF3J4csI2KkdnpzIF+8XVgiBk6CNtcaJga/gCbKUCEIIVFriOwH4AOAD36nbAJKCAb60cB4BDWTuwf5FgR6sEsHI4K1zyS8y2WlxdJ/2mc6egJrJDbADgYKwxJrMaW4Ed5QlebZ2E9SGAw3QA5MkZOBw8AVsZfhRsc9xJbQ2rmDaJ03MQDBqwxXweXbyNlcjPKGdo4Trkal9U8NNmMwAHvmLe8A9tOADgcJAZ7D9v38rPdK2FCmIKSGRvwga+sjZ8WwQQoyXg2WQqpxcT2p+4svoDIzIAYtyz2aUBOCaUHdp85ksAvIEXGOBwzm4u1c40Ik6rIFeZK2XN/eEgeg1bcH18cHUP6MxBXLxyXX39CPbBJIB9JJuUKu9qWpquM4vz5kYBHABvALAxuv8OQRybvV253RrI9bIjw+092d0/IAj7YnalbWzmVyr7W1vKotiFf3Ir0+lMTk/PZWd3hyAO6HKsE9qiXEym/JmtUeDf9Lo83wHYOD46kfH2toy2xwSCw38BgAP3ePzwkXzyySfyq9/8msypX371J21n8vpQRqOxDPsA4QAMci1nkwu5f/++/PLnv5Anjx8RFAHGij/83d/KmzevZTKbyuOnT+TJkycEhWBv/vHzz8mq8fGHH3Ffwvf+07Ov5cX3P9Bne3DwUH7/b38n9+7fkzdHR/Ls62fyxedfyN7Otjx98oTsmPD/ACBBu5Tt3R1557135Ve/+Y10+11+5uuvn8lX//SlPLz/QA7u3Sdbx/HJsUzAJNPZ4pjRluXdJ+/ymSGPL7//Xl6+/EGBYhgXWR21jQlBFyjYGA1lZ3ebdiHO88n0nEUBAKZDHy2uAOQHy6Oy4QK0MR4OydSJuB/0Aq8nSxkNwLizYeyhYIdUAAcKR7SaGX4iiry05RH0Hk8dMHldA5yBGCIKwABGuyVTKL7KrRaBLeaXcn2lr9vbS1kuL8nGwZ4+znZHttkymmbFre5Vux6JiUtvAcb4iDF6sMgGrVQ68r/++/8gf+EAjhBTdd/LQRwxflx+r7uxWTFf36H62zJOu+69d+mB2rXa/Mp8n8yK6NdXfZSfIY6p5put/M71SHBgaOeY3xJ9opi7iolyvIe2RmG3uZ1Vn/f85rxm68Eb5ZyWYyv9YbdrfO1KP9B/775GsgUD65sXonrsPaNIV+P4NXlYtwYr8xUS5uvkJ9qltWfKshptsAJoHsC/6/xxn9O2tfU1TudhmcsO4IAyf1E+Y1sLldq93QfKdkcGFZeyGeWzbY+l/RSWdf3c1vVBfKba96u/a4IXnN0Q78sy15SsNK4Avl3dC6tsFbU9Gn3SPAfNMZX756550ffrmP2anvtpA3CUcuT3aOZI6wCO+nhyjG69Hmy2UElyvAwtVMqNvSK4awAcNaVVXq9tQstJaTtw7jpMWjdnAURpu9+/xMHXpmTKg7W+2ZsoqLb5b5ufu3+vwqJhEP3nzpgHWGJifF0Cv1zLdZsqjqt9jpvAiXLDrvu5tp483ANS9O65yWnKu4yatue5+x7r1zeuSZSXdfumlPm2n5tjywCOKK9+gKQgWAwAFkiy2nq07ffaYVQCOOJBEK/NeVChzfIaQBzlWFMwNBiy8Xpu/PjXyMDhlXSr6+DB6fYVjsZf7V1rDZ2QaLlrrdsO3nxP7/FXoSEObVX0Pj8OwLGqw0JAO7CblLLRAHCQAxSJRgRg3hLAQXYBtBZQAIeDOJhEBVOAATjQ85QsHHAekUjEZ0Dfb3SpLkZce0vGK0OBBXEMvPEvBuCYTOTk/ExOJudyfDFRNo7T85UWKgiKMDBilZjaE10ryLxST13W1HXTgjYJJWHLb0l6+wnPiecr/2VdbeeBRnKVTjlUB0YMT6w6pNUTkK5N1GsTNEIp4zA9EBsr1gJVpRf72lcGNguwVAJxJDtkFUCnshd2gwOaov5y4Eba6Pn9jUBTclT0mqqj9Htn3ADgRwEcHqwyallvtaKNxD1nYAHSvG9sVlI/5XRmmUPBNUw02kpH64wMHuDGPPkzQ5aZsLfPI/BIQIKxW9zMF6T5BAik3xvIoDeQYQ+giz6DuTdX1zI9vyCAAyAqBFHQL5t9tjtbsjMeyfb2UMajgYz6aM2xyc/NpzMm23e3txmUGg9HBorC3lKa/A30W9nYZODOYt3SQ7XKVpcACgRawMyAvcvnAODBqtIQeMMzYU9PJwBwnGnAxHpc45nxXugasHDw53R2aBsVLBpBCQxm4+9L1SeocESwOCQS+GFWuiq7hycqFuhpPZ3p566vLSiI9ihIum/pPsa7wfQBwMFgxMQkKsxTXb6tDYLxCPL4HkWC1QEcCHih+ogVW6hC16yDUuLjuZcbbJ8CsM3NHLSxC7PrbA9bEsn7zdPOsz7lHDu+B7UsrotgKGiJASBAAI6JVLQwQPuUDgPveC82MtZAWVUUoIP9ABlG0A2MQ9DHCNhtgSUEsnc5k+vZVBYAd2Bt0e8blXSTCWmpQR0O9g0ALRCEBIADAWtcFGNgb/Zul/S8kEOAN1gFbTqFycfrG14LNMMAXCB4znYq10sDcNzIQsuojeXHGCqw/rcYg1bvLUCDawCOG8zvcqljNADHbQXAofaDnyeqbxG8w14BiIPgDbyG+to1AAfYavBCa53BWF8d9EYfDjTBzTMJlbMG4OD5mvc1qcxjNXjwzbDWN6QLdns/2J32GQd/6FngdCahvCkCOFhdGSlKXX8FoF4CcDQZIKItFZ33eCbpUgY2JLfbC6Adn8eAgsnz9sxci2lW2rfxbeX5UvomNYfabSA+S6jmUvBp4+o6xNCux5//FuguAqfsXCk+F59Nj2Q90KJ9vmJTuyxYskQrYhXMSwCDMelleIEmXlO7NqtITuvsYFLPWPJZDRRg7BsA1SpgwIPfDrAJQTj3w6IspmS0AzjAwJEBHJ1en+A3tpxyRgyjbI34CAe2qOzkqmqVE+t7Hav/g2HAuSSI1DjPMH/YcwCPEDSie1BBJpGi2KizDVSpgWltr5LasDgY1H0QT0SHakG3n5BEzOBLXyePLBmAxhPSoU2KMyMqm4u+X58pgzhSUMlbyQQbKIOCcksHfDbZ7gZw8PiA7z3+XYTAS239h3tqMtXlW9fDbDuzaX1c3tZGvypQo2mGOSOoVWhxf5vU2rZx0JS3jPH5i1+9fQ/G5C1UUqDR2DcSoJ8gbmPgAJNWWG+eefaf5f6TDaeJU2PyiOC1xO5hYM6YVOHb9bw3p/i0AAAgAElEQVTIfpLrTNUHelZrIjn7lcbYYYx2bvA5oMXByPp+TXjzn1XMu7+XQz8ONWrOfw0M4mtOHWRrllqoZMc8+ARqeakYJFRHqmB1Gzvq0iQvEcxmIAv/WwqCR8Yf03HN88kkKjBwqAJV25z71a/tbD1+BtlHMxalCfCgOowtmOL7HWwS9HkjfQKQF4C65ocTPoP9u7EhV2ihQgDHuRweAcBxIq9PTgjgmKENirfoM3YY6Dew6pFZA0ySfKZm4Qaq72Ev9npIqsLm1epwyD3AG2DOw9zis9tgAet3dTXNZ6JfagxnZIvkdld/AvPnbDCYK9jCYI2DrLAYAjYrABzWsoTsbfY5ApQI4FAdAYA3bB0COERoU2OMsIUxpRizywCLGYxBAe+HDe2tFV1PqO+IMIO2ZYx2EGTIwR+cQ2uH4nvex7i9vZ0AHEzs4/ld7gii8GwvClSUCQItTxaLGzK0oSXgbL6Q0/MLOTo9oy2JqEd3MGIbleH2mM/ItixooTKbJvYPAhn7PbJ6ktkTAPNrtGcwEFoAHXHTsSgvoTgMzEHt0QRsmlyui0XV/tawPzwZs5Lshtxgc8Gv8iIKnCeqoTzexjOKbb0AGNuUjc6QrBuD+0+lt3MgG91tWSy7ZN3Y6AykN9gWwPxvbjfIvoH5IMPBYCD37t+nrGB8aEFzdHxK3xjtb1T1LclAAXA23sdXf8g2KmDkODo6IiBD2TmGMhqOuFcQV8L5hGgL2DTe++B9tlLEnnwBcMPhK9kZ78j9ew/kk48/keFoLN9//4KMhgCZ07YfjuSHl9/L8xfP5XIxp4z86te/kg9+8hP+/fT4RL744gs5PztjbAv3BaD78hLtObUoCa1FwOgBZg+A+Z8//04+/+ILAiUg4AcHB3Jvf5/sG+dgez07lb17+/Lb3/+OoJTT8zN59tWf5PPP/5H+WK/TJcAFzzoHkJ8xgWu5f++efPzBR/w7fOFnz57J18/+ZAB6ZT6E/kC8DnMzm01kfw/sIE/oq6N9y/n5qUymF2xrAi+LxSrWDsxhrUMUYqB1EPbCLdrYnMv8as5rY98T2GZATO7LVFylMYbUlg16ju9d6It2qAI4tlCkgbazkDtj912gIOJqLjeLmSxv5rK8BRMHACHw+dV2cWho2tYOFU3tLsy+MTCHn81qw2tcjqJu+4JsjJub8n/+1X+Uf/3b3wUkbswBFEnRhk2gJ4fuPctNBH/vrhxF6csUzkn68c+5zkpcLgbc9KBN7Lg51uiw3zqgoOanNe9jQLUI4PBzONi16iOZbVm0EW/YG0EXxth9exw/xwCxHrUkf4x7J5u2AKA2E70OKGmyM5Tz6+OO9mKZx4igjmgzZiBHmwRkG+1tZCavZ16INhkqbcnac+mommxo7kc0mR1XWSrT+8Icl09Zrmc5/jT2AsARQQnx+ZK9b45o27Pn34figuDDl758KRdxzeMz5fHfvZ41GazNj/8uz0VpOVQK7FNstJ2Fw5/BfV1Na0RZz+CN8vnL+EZct9r38bmiLmmbpTJc49d04LEDOPD75CcaY2B5zfKZ9OcmECn5xvbhpl9ku6CQ46ZO9A4IAYBGlVgBcNwllA2BXlHezcf7MUqhXSSbD5gEo0Abto1rnVFaW/h4/R978NUOoruu9zbj/nOeYXXszRYq6w+Z1QTwOoX5thus3FxZPpoHezwM132PZ6gduvidV2eXodXVeXF0uBlLK0jZHy/T64ycu4ymmny3HX5vIzs1ObCoX3Ju44FSA3CUqLg47+1GT3PfNmXE2phY5WBpgPj19XhvAjjwYwk0qvVC9nmM8hMNnxioi++J+0LnPfeCr+3l8rMpYHCHHP1zdU/NmOK9jdI4rmPNYPhzABylLOmz50O8Zti2AzhCCxUycKiTxvRaZODwCrsCwIEKHbJwzJSBg+1UkAhGz8zQQgXBUE+2ZAYOHfMW+gIHFo7NjRzA9cPcD/EUhHgLBo7J5ELOCdo4kxM415MLOT6/0D6uF1OZgIFjoS1UHMChbW/MmXQAB9slWAiZgdn8j+sf26bEjYJQSiuAQ6/h4snrwPu0y/N5LchcPf+smrSmy0tdwPBno+F7YcSZlmYgkwWdmgDPcV/T3gV4NOo9lXm6ATkoXlTWlWdX+Vz4O8fubCN+v/izM2w4gMONO2OzzsAOO5MUr+DFo6m6Le3bsAgxEM+gAIADBmLQIC0SSR6AzeujwBJVkPze6bXNKUJAke2GFppYR7K/v9VlNUyv05dup08wB5g4wJoAVofpxYQsCgjFkf1g0GdlDYIv26OBjEd9VuuBaaPLyqFruTg7J9jjwb17sruzywCX7hdvLQOggE4UqIQxXoA/BmiP0unJ4vJS5ghkXij1KmUegWAk8Vk5NeJK4FkcwIHxoX+3s3UsycKhrVqYiLdKQd6tg79p+xQH7TG4TEDYNZ/bWwJQ/ll9rVWP1G8ION7ckBIWASt8BtdHz2qCS1AFCKYPtl7ZlE6/y0AtWqegtQvuz+A3kp3cl1sEJmg7EE2m4vrsAYxgExiHbhHY6/Gl0XMFKyAAChwc2IbQjgRrurwCJaxGkbStj7f3MeAHn1V7jrMCmollsJLoPIOytzscGIsJGFP61hKmywozyI8D27RiUtk3POGEirLzswttgbNYCCAnWxgjwBvTiVyhCnEy5ToDvDE5v1B2C4AtAoADAW0AKnBhBDXBvDHsdWU4RFB0yGpRa9qRWgoA2JfAG5T1GwVxAMBxowxJqIBEFau2adKkzO2GJi8J3rgGgOPGeh1taQuVpRiAQ1k+kHfHuMC+wRYqAAK5fDggcDMDOPqdTbZO2bX2KQ7g2IHMMMiLtjVjBoD72wBwDGQLTC1cP+wPpT5PZ6zROqq+duWSA4KuVyCXN5ZUTXZaALGnGnoPDhYJUj8cUguAlIw1+myvpvSgh/lh3uKlYbsVAazoyGY9qDKalf5qUKmhvx3swYH6AVi38tv9jVXwX9t7a7a321PJxizG77/n+8we82dIRWDYo+6/pAMpgy3SfBiIw+9ZBgPifKsmyWAPT7j6/KYaOEvEA3ii1zN2DQNkpPVw4A57juO6DjhA9WNO3OM5nBwjrhVkqAzkJVvfGDhcZ6PdFMAb3kLF22DlthHpsEtFCNQ/BL8qwwiD/F6V589i56y3zcCPqY0S7QZj1sH50NOEIJPgdpaq3lP2G6fPVltBZ5PPaCAOZxxL1Nx+BjmoIc2nyjvmX9kjkLBX/1zZEwy8oYKUWCwSQMOBTAn7lEG/BO2A/cjAHKnVjYNaFPHB9Sp9vRS4pI5RoYyyjqFxrQ1QqIlzrajle4uKSPXTckBd1ymDRmqyHOWcF6VgWYrFx6UoDn1Ou56zcPCMC32Idf06ae2cfYNraAntBOIGIwzZv4y9CuwXVjmq6l/XqC2An0rOab8pcwzZmxKDgJ0hBf2wgi48DmHginquI7E2uMqg/DlAKuhkW7yE5ch6TNefMmYXiTCLqO+Sb2sueEpi01fTT7nNnIEW2caPdnY17uGybXLW1MFZN7kcOhCN7zNZi8HfqEYTqIkKNyfE3GYxCUoJhDjWBoAjFIzg9wozCGdU+GDtrEjrxM2T24nomNQmgb0yuZzL8emZHB4dy+tjvE5kYgCOHloT9vtkfqBtiwQzqtRhIxs7IPYWfEgd2y2TwNhrg96QIGr6u8bWQZawLoARaOW3IdtjtAzpJSCcnht+LFvrE/gH7osDOG22CZ4ZCWYm1wG4BvuBAe+wNtiXsNsVtGE217Xaz3h56yLsW4wRCXgk4uHbK8Akt2nzfcckOwAcBrjTeVdbFt8CdOEADtXV6ifhfRwHizpu0nhdzjEG/NvZ2SFIAPeAbYikOu6A53MGN+oO+hQAcCzp78PfAhPg9a3I/OqabXDeHJ2QfQO2dgcAAjBwOIBjBpaCS5kB6IxzAM80AHChTyAzE+Zoo3J9I91NZZUgVDDtG93LtVhQtAuibK/7fe1vya5Mvdh93zfTgxv0GBXA4TEFsHb5+KBjVR4gu/B7erI0AEd375Fsje/LRm9brm+3ZHp5I7fwIrZ6stVFi8q+2eIK7oYPsndvj8BzgJwBnjk6OVFgkTPV0QfUhQegSEHnfQJzAGIA08bh4SH/jn314P6B7O3tc40hr+cnp7zW9s6ObHS6POPfnBzL0fExWSvBsvHbf/M7Mn589+038vKHl3J09Jqf3xmPCZC4vAKj4JzFC5999pk8ffqEvhEAHN98/bV8//338urVK7mHdi1PnshwMKLsvzo8pH310YcfEiyBf2iJAkAIGDTQTuXTTz+Vjz76iLY+fNI/ff01MTSf/uxnbH8yX1zJD9//IN9+8w0LLG4X1/Lhxx/Jk3eeyu3mBufs5auXZN9859FT+qOwW9AW5sXz59wz8E8B8IB+gO5AW6ajN6/pjx0cPKCvOplMZTa74N/AugE/dTzWVqrKFIQiFI1ddNiiFD7XgoCPyzkYMcwesbZi1IpmfuD+ZN1QpUb/EmwgtGkQ1yMrpBaDAbSB5qX4SmapJfY5dA8AUNhDc5EbMFVeyfIGIB1tFXOL9ivGAMw6D57xDkJVhrHI4gbbQs9zj/MEYL1tNAdp/vu/+o/yb377u9ROrbm/6gCOMnms+2+VgaN6nracRW3n0p9zjbuv1QRw6D1ygWycg5rPVfXDEj7N44Hu6GT72O1Gt2kVvB515arP52OJccv1ulTX7C4AR5yj+DxxPM2kdW6bWD6/2xppHgPzRgnkiGOLbT6SDVJmrqMdUwFCRLvSr1Gbn5oclX5feQY1x+R7KiT4fe1a1rDhZ4axx7G0jXXl928B4MjXvbvYO8c2LD4R7Nwyd1X69TWfaHXum8Xg0R5t2LFhvdfZpm0yr9eKYDLXeZb3CUyGrXaF+Wp/LoAjXvdt9mncPzX5bcph89nWATjiveN8N+9XsH0XoJ3mGmSW1vJ65TNoTCA1e1X2NV+XsoVKbTPWNsVdhmApVDUBuusAuUsYS2ezFPS2MVYVzlsK+7rnrgnPuo1TXuttlWPbvN15L0OWlsq0VIbxMHQ0UQ0lFq9Tjr0U+PIQyXNVV+3++XLTlr/PCaxKxCNQWpZ3sa0bqtm9ojAizlbH5vrIQm0pQJIjJeFX/Lg5l5Zo0zVPklrcwJOR+jmN+8XgdBmotm0cknhZ4VbmNQ2+iWgsjZ9m8r9pBLnM1tanvpI+Axls433cNFCmYI58PXXYfY6KvHRyXl0eS/BGKaculxFJp+wEnoBp0kD5+9NBasWhrHbTTHFaUx9nlFFfrjadWZujmsHXNpe1fZbe20D/ZRCWggT0cInz445KXEud75boYRhUNCij4VjKxSqAA+EMdbocJc/+lQwCK4hDW6Zo1Y4HgcjCgZYHFgxyAAfBGwBxBAAHnDYGjcjAof02XW61glvXXBk4rGqIVUoILGjF5T8fwHEhpxdg3wgAjrNzuThHCxVU8Vug3Rg4fH20F706jdjdue/2KuqZv0kqwSt79ZdI+rOa1P5lefS50D/w91YdxrUzhLn36I5yqIaD4j3aDKUo92sBHJas0KWBfOKxvRaiUNwpn5B1s48rVhunfnkODHFHnP12nYbXKyebyaWkJ6LBava3zpG1SElfHZVv+VTKlG6dlBM1AAfZhr3iOlE4J02dg174zpIKniBGAAMtU1xW8dyQT+9pjbGRZpStIDQhrdWolmyzfvEbtyKosQNgA61OkJFGCwukEdmXHA94c8ueuQBzDMB+YL2yUaG3C/aN8ZAgDuxfrBSkC0GQ+WxGKtQnjx7J7vYuK5A86cWZN2ABIjNgN8D4UfEz7HZl3O0TvDG7OJOzkxP2AmZyAb2mhwBBDElpjH/Y895CpYNwoVX8KdU+KroUwIEFiHoODBgI4PFFalZN/pDSfQF2H33hZwSmGTQyamXsB+xFvfdULs7POcf4B2AJqp28qB5OMz6HMSuzwjZBJQSu3C75OawrEvOoHsR9eM6zlzDGoKA0r2pGsBEvVtIS4IHAFV5CMMTs4kKuL+dyOwcDhwW+ugpk0fnXalNvP4Wv/Dwp3lE0p3OGgDLYN5YbAM10WaXW6fYELQUwHuhWMkJ0tCUO2Ddct2CewUpyfq4ADrS26WJdlmLgjanMweoynco1ABwXEwJ+QA2O9iQEcKCFynQmM9DdggljY5P9l4esTAN4CKwvAPEgselOEuZMqzkRLI8MHARw3Cz5AjDjmgAMJYzXVxPAgWA5gSNgZgEoSTYZdAd4BcwcGBND0dj7aJ9iAA5P9vqZh0ClM3AMOptsl3JvPGYLFQA5drl/FMAB8A/AG2hbg/nfIoCjr2wxpP5HcsbAONQd1trBFAzClDVbgOttAA7V5yXIQ5PPSfdbNYkqLYM9E41mlcqxnYGxsMQzntqbALhmW5Wkn2MCLNiycewp4V0ElFYcWQdK2PmTsCxmr5T+T/RrfJw1Hynep+198VxrBAZT65dVm1rv3+x7zMYrBnxlz+wATlRWMrW3cQ/HPlbnIdpitsb+vCUTA9ca+cMEBrWz36ufitYbmoj3qkdHCdiz8FxRXclxoerSkoiubzh+A4mV852S5gWAg+ANZ//pKZiDbUwAvvO2KwlYabs4Mk4QqIs+6MYMEeiStSWKHcYEcd0SxKE60BL5uJclSL0VTWOssY2ngzcMWMDrdzQZW/sXWzw4a4mDZPzccYAAP29JDSah8bOvT6hgUqvJksnBzlFASyjA4NmiIAsCma2ljIJf1EZwuUl+jNk7SZ4S60HA+joohWO0ALRGbYOPpkll+pPW9gD39GRuvK/PW2NvGWMFp8C9Lus9TyYFbwGTbB6zfeyeSIjCvySAw+x6teX8pbZUsvcJmrVkCRPk0PVIuek/JneC/1D6PQEVzfMTMkcAh1dkqdINvm5mM3JrEHupA6Ri+Md5Sqa+JUQczFIA6eJ+S+CKpFeN4y3pUfUFsguRdb6fD+kMCcFIr4ZO/oKNtRZHinozngn+fQKRlLJtulPjILbfw1wq4tv9WnuO1EIlyyFBtQWAQ+8d5DbOdcuzUC4DgCPOW+3c8XMkPTPB7HlfEgqFthNk4LiRixkAHKfy6uhIXgPEcXIqF7DxFgsmqvuDIe0uLDvsOJgJ9AF4hlgFO4Adm2r7olIfKhysA0iE4nNaGY4WgsoQhn+4Bpj1AJb184dABrc5TL60zZxW4RNsYb4lQQ4LJKvnBGPAXoXPDxCH++6wH33Pu63tskJGQWtfAlkB+wWuEwEc/l7fq7gexuBtj3hWIo5EJg8FaTiAI7XKpRr18SMmcKst+vjcxmBkjH4AcDiTA+zKyXRGGcKzgY2OYJWugQJ6HcoFWnKAsW2r06OPAyAxWuEcvjmiLQlbuw3AgeuRfW+xIHgDIA4FFl8z0Q5fDoB72IMOCNVntlOgiNfU9lztXCrfd9fPiSEyxQEstknqASSynYGD0EbVLNB9ZuApgGcpve5Qur2RLLcGctsZiQzviQz3ZHOwK8uNnigJH+zdrvSG29IfwY8CUGaDYAXIBs5cyAkKDK6uFnI+uTBWFyHoYjzept7H2p5PJpxLsjFR3rrWetGKG25uCaA4ePCQwB34MYcvX5HZAvca7+7IvYMD+gawG85Oz+kM/OpXvyZLx9HrNwQ9gL0C7UXeefpUHjx6IPv378mLH57L4dFr89nBzgemiys5OzmV09NTgjF++tOfyq9//WvZ2d6hz/XHL76QH374QbqbHW1rOp9pC6INkenlTC4mE/n1r38lP/vsM+oEsLT86dkztlPBPuS+pm+ptjkAHGBp/Pinn8i777/HwoKL2VS+/PJLgkmWixvKVhdtJukb37DNC9bwg/ffk4MHD+iPAaTx6uVLMm5MUWhBnCvOSwXRzqYTfn//Htqswm9VnxQ27hUYNmczmYMhF6AWhniwVxc8D3F9bSu6xfnBHqd/v4kCFmXhubycsejCgZS5lRemBjEJZfjdIGhUmTmcoQPfg3Vj4xbMHQB0XMkNwB03YOS45megR3lNBEsIBrYWcQDG2R5D201lJ8oADtgYRu/EOXeWqb/6q7+W3wLAURx2OfcQ/DO3oUtwJwFRbpMUyVSzJ2p7O9mOKgR5DOHNd+mJdK7Fz995rTqAI9f1ewzPw7KWyLTCipzzaCY4dWKL/EcENwfGLY+l1vy/OFfJ3nUgffDFyjmNhYrr4t01G6dmF9UAHPo+s01yosn862z3+f1rTBz6TJ5PaRb9tfm+pf9b2i4qZk3Za/tdtnfqgJlVWc02KS2yBsNaO5NBbU7TNrtjrLW4iRbONdvBx/2Rv/8xAA4Ffft8ZjvD4wLZ1y+fp1yDPGbTMBVXc11so7amcQ3L7+M6OVjN34O8nbb1LcBMTkEUdUwQCPVjAjuoFxm4H598AN0D5V7NY8w6pNRhef84yE6vUtd1WaZ1T2nrvxKgFUF1zXlZXVv19aygweJdJZAsr4Xp5VDokeTA8r/qT2eAU8wzvxUDR12I101KfsQoUDXhuusAqU1WFMSGsxqM2HVjblvMu8ZaE6ZSGUVFWFOK5ftrSvEuxbhuzmpz3Bh39RivJ/NVkGLw0b/PaMG257nrGdrmJmIVNMbih5YrLQ94xL+tJvV0x6b/lcO0DW3X1MGmCmx+b7/L16lcwqq++Rc/bIPOSd+q9gvDaX7fuLIjCVXI7bLB+KogKNO1/TnWPXv6/NsBOCJ4p5R/N36iEVSd6DCXzeAXgmV+AKwCOBrXqlTxtwE4yj7hcY+5InanPjn3ltCPcuuK1JZCfdEqgMPkz2W1EJq2PV7TN+t0RtXosEnKOiFU64VEQATkuHGr8mXJ/MKAbQNw1B38Js1UHCe+RzAHSSrWLvFgQ+DfqiVB9Q6ABVHwgYHDABx0+Elxj0RrbqHCqh6wb+B1OWe1Eegc4fShKgB/I20rAzkZwIHpYgUhg7bKcpAYOJAwA4AjUCj7YR4ZYrwyGUkwOPOo8CbV6SV6tM5YVTC5uGBLAbRPAQMHQRykucTvpzI5V7rV22vVqU4nq20crCe0oSwZEnFEQImGTbrHBIHN3HVNmQBkkC2vsb7dwv4BUJBzeAZuKRg4olxm0EjpbOgYdI+rEqJ8pb2rCULdTxbkdwnkzwg8prCPZ1r1M+rtG9jE7oP96Im7SG+bwB4W9A6JBphBnixMn/VkibNYxGCvOeP+XBmgEc4h+u4OCvI5sOCVMZvg70zGMsverFBUZz9X9yoFsbb5IAsHAW7+UJZAIMDIqHwtMIlACNtBGN2vBpztFEJLis0tGXasLUWnJ1doBzKZaYIDiXukdblcSwIMkDzv9zpMSO9uj+Te3i7BG6NhX5a2bxFoAQMHAh27Ozvy9PETtk/pMtmvSf4bgEsQVCFpABJpYC/Q6w46XRmAgWM2lTlYat4cEcQB+UCAGIEmJrjHI64/9vV8NiWIw+u9lC0jAzhYhUdgiYIsII8AdaC6GoE7jEmrlMFGoYwUsXrXKaB9/NiO6H+N4BPYI7CvMbfQCWCuQP9kLqxVfqHHMhLyGDcYFtCiBMlMgAgQhEPAjaAcjAVgAevzi0ATglPQW9yjm5IYOJj0A4gA1YPX+j3a3FyCLeVyLjeXYMjQAD2TkEh6Uli1yprPGVhGmPyCzHa6sgnABlp49Lqkeqa+Ho2k20Xv9K7qtctLVoCCFcPHT92y1OA9elADeINgI2ShBxYSEbky9o3Z2bmycJCBYyoXZ2DgWBAcgQTFFOAYtMPCs3OfIzjbkVFfwUZgqwCII1Xa07mxas7YPgWtU9g+RVuoAMBB+momk7NucWAZZJNnCYBLTFpsslIyAzgU/BEBHBub6MOslfrYp5hLng9MvG2mdkMAcOyNhrI/HsvuUJk4AOgAgAMVbARwjLdVTrZHBG9sAqyjaC/qC6cMJ5gutFDRzRQSecEOYACWhN2miwrntcnAoSdiOtcdN5cSuHpeMAFN20fvqawxuUo/3GnFBGwLtDTssoLuezWYkZPCmhdQzcZRWFsrP1d8AK0BkRQYyxGQqi228iT5FynI5KBABiAsyRgSkVyLmMDl2ujAXWa0wt/P7wCyjYGsENhLLpx9KFVi2DqxQjAwPfBxrZzaiYwbS5dacwDc5UwcDuDwSsSQQHUGBU/Is+oxs1eldVBEgi1X9jciKAI0+2RastZXYOFAtXl3MJAuesw32IRU5h2yoJFOBcEqKMJYOAzAkdfUzkmXWQ3zE9DJ7IIBOBwsgvH5/mJQh+dvrrJUIKZXRGoKgaw5du40MBwpGKvJZo7JABaegKZti4RoskOcjSaw0pgN0wj6ElAWoni+L3hWKJV0AnIYENrbhPnceRsS9/P8vFSAg215tprJQTfaT3avBNZQqbaS/czaoeCNyMCh6wQbRcHZQU+ZDEUfy31orrRt+MgSos8HZgBlptKzVAEiZFcCoIf6CgAOC85aoNZBHBq4Mx3u7X1Mt7ICeAsnmdq0aoapPJX+b/xZ27XhjAAYkBNj9nAzLJk/owwvumWs1UfUPwWAI/kDtsdcl5bxH5eOoOka9jeBQZWEjOvWGFtI7ZbMP9FEl17ZNRjv72P15EqpR8sYRopzmF3soDIHcBTtefQZrZCi0LU5ZtIEEuU4UkweOYAj0xLjfS5zzQSL+yu5hYrPW81nr/rx5gvk+ATRY9zDsNsnl1fy5vREXh6+JgvH4fGJzODf3tzQHkNSn6Bc2vtoU7ChVe4UL+x109mWBIEvjKlCm0TYmnre6N7F5/pdZRZCwhTsegAUe0sBHb8nNHTf0IaF3Xl1xf3lup0ADoJoAfLtEOQQGTjwvGx3CnY22lJqc/v80WaFjQwduLkpOwbgcMCHu4/uU+Kr/w33w3OxjRf83QDgcN8fdqoymaktrAAUtFxYqh2O57bWMAr2Ednb2yOLAf7B9gcAAPOB90LH4BlwNtGP6Xc5F0z2LwAA7xLAgTYqRwbgmEMXYd6HIzJwYD2hG8Doh14NKuoAACAASURBVNiBzw/mcdMA2LBZcR/8HbqNLVRo9+WkDyF84QjI8Zl6TJRudDMvwmf0uc3fm5GS/mbqPfmTFlNwOaF+dACHndMOulKuP/3PRLTbHUqvP5aN7liW3bFcd7flprdNBo6NLbTQQctJ+HEK4u8Nx5R/gDgAeACIA+uCtQW4n+1SvG3u9Y3s7OzKeHsnre3ZxQXbk2B9AeJn60K0MBwM5fzinP7Lzu6u7KD4YDSiLNIXPdd7PXj4UN7/yU9kvLsr3cFQvvnmGzk5PpV3nr5DtsnF5VyO3ryR58+fE/x+8PBAPvn0E/nopx/Js2+eybfffSOvXh0KWl6O0a4I4PiNTfqUeJ73339fPvnkE7n/4AHH9fd/9/fy9bNnMj2bKIvOoM9iAfibAHCgPcrTp0/lyePHMhgN+fzfvXjOljBg9MB+un//PlumABCFtqhoXYnrA1Qy2t0hswsAHEevX8vlZEZgCXwsvB9gebR3QSzt/r19+vYo/ICcnp4cydHRG3nz5jULPOjHgB2os0UGzdubhezsjNmmSVGXGs9Ce1QAPBCnALii24dOQltULT5wAAeug1ge5koBp2h1ZG1WqEO0vZi5SdlUMcAGisE0vqgvZWbTr5uir5vFXG7I0ovWKthfc8YgAeLAiQ0Ahxa3WbEA7AhuEi0IAChTbQKTdQCXHMDuLI9Lkb/+6/8gv/sdWqiU6UhPTxQJxJBEbtgG8V52nnI8BXCrPGqTTebuhb8h5iSqH/L9bjZd/HxNgfg1ksFh+qGRSLdnjc6H26zBZsg2Zb63RQ3DSHMckcvkSc7gb7kuj3H82qPG/EUzl5FtBdWLGWyrNtpq+4gYHy9tsdIfrdoXyWYK/u7KoLO9CvljYVdIOudxrbYzrS1dHFcWj8ohUQFxtOU2XN7vykfmR6sxcFji2vymvMZ69TIpvmL7FiCOMi8R17TpC6xf18gmU+ZD0jbwe4fzs7n+q8CNUh74lJUFy89R37htc/72a7F63RUAh+upBoDD5i06wEWIyG13xkUCaKPx7CmOErWm60m1S6ItqKMNRpADHxJLUvxMfLase10W2gAcTb2Qr1Ha+bl1SpNRZ90eY3wt5ENiAUSpM9Q3DrGvu1qoRAGtCWubANcUwTphXHOGpD/Fz9ccpLaxvu24a9ePm+iuuYjvjYdG28ZZp/zaBObHzHf1sKpOdKhwKBxiV5opwWgBkjbl0tgeLYCau2TD56s233levPrZg9jlJm5DXOURVg/uWLHo44+6oZg/R3vVABw6R66EgjGQgpAGHLFr5veG6vZ8kXCtfN26TDYNjzjktj1EhVr0jisDz+XaZoNGDZu2vRIPR/8Mg6Be0ZYq2zxA20SNaua2aRC6wi+BCc7YoM+TlWgca6Piyil0K8ZYbQ/r73RNGUq2gB6/JgCHJTdaUKu19WjTF3Ev1PRF7Xf8TAN8hURXbImk3ysVpz1LAC1xJSuOQV2PtrRPsWvgM3SYGQxR0Aa6wcLBUrQ8XuhHaVSI1kYEoAtlFdAkq7Y5MJYBJFxRrdIAcFwagOOKLVQQLFIABxg4cF8z+AmQsJ6soJNlEi5X4HUQ6EXA3kEcjf7nJufWhxrvywAOgEgA4NAXARznCt4AiMMBHKcXUzk/B4BjygT69QJzYXFvN97pcKqcKTW5JUd0YcyAyc5Qw3QJBp8HxgISomEQ+jpr8UDTIfF7rhooDhByvabS7OZ+umaR3MsBopzkstSgLg3nANV/AcDhhrvfwZKH6dL0oT3RYAFdD2jbgPgRTrA6CKzF48+ai1T/UReg3EvUGUbrqeKMZI7TW/v5g4p8d6L0d1qNqvWiTMQDW8BKEnOoQmW7r6hXiSJpjWCrBlx1rQmAILPGggE9r0b26zM8ZokSlyWf76TrNsB40ZHtPtpQbHIrQkbPT8+l3+3LoNtnEB5/63e0vQeCMgBZ9LY2ZW9vRw4e3JPRoMf2KZub2qf9/PSUrDiotrm3d48MHGjHgkgdaGnxPNe32g4EgU+26xiOGVhjwhtMHBtbskQlzPxS3hy+lpOjIwVIbG3JAIEjVAeirzHAUmBtmF/KYj6TDUt6eUJwo9s19gQDLdwoyIItaMAaYXTLGvBVMAUZONgrW6uQ4VQwMW8sHFgXJJvA8nN+fkbwASqT8A/BXwYC2SalQ9YLXBv3Ge0oeAOJSAAlWLVjPcRR8UfaaEsKcm4smaUtXRaKbO9ohRnuo9WESgu9BOgLLT8syAVWi5tL9BLe5HsR5ASAQ5NeWk3F5Bb04E0GToFGt4NEKV99lGIS/IBk6vbOtlJhb3b4vKi2GrHdxzAxV2FeEQhHVRbmZTrRgBtAQH1UeQLAgYqri4lMT07kEiwcsxnZOvB+ti25FTmbTvlCwBv6NDJlAcCxCxAPaI97PaW8vUG7GFUaWs2JNkEO2rgmswdeAHDMMVdIPhCUYceAtddDQJkADgvIAaiB3Y2UIoLtfIFtAAlCS7yDaYWBalHQkLbZAUWwyhkqW8FcM+x2ZNjZ0hYqwwGBHHsIjgLAMQSAo09QEgEc22PpYV77PdlA+x8kGxI1uif1PFBoOoTPsBqgUV0cQXOqn/2MgIyTa8doyZPN4u25XJ+Wdq79bPVi6a8JzEiml3pyIJ4h6fsEhNVLQQ9gr0UH332PFdso2dT2bBVbZcXxdR2fM5N25hQPmibL7Fk7e/Tjee+4va8OtQEuQwVYHLv7TlyZAODQ88QacaRn0OulCjJjTeO82PW9us/bPHimncl4yrKzIVgrLswr7CoDtPlhnaxUS84TQGbt5vRM1LOSz0J70b/PDA9aGeLJ+5zgxrSR1aCr1ck+d3gunqs8C5VRBglMMieBbQh96kdjJrrQgsqB9d72gu9lEjIH1zlXaCvlbR0cKOFATAId3EYxwIXZCdquSPewU+JnAIfaFwqiyuwyCuDA763VioHh2EbFWqokq8jkxsEavo76s4F1qGPMNraKT9ojtEmyH4ufU1sU/573M1vQqqKdgUPBONq2QEEuCqSgjrA5i/sttqegXjDfxgEV7mvp2BRRwXVN9o7tpQT2yHZJ8tfsrM2ASWNxoZ2retR9Nb22MbnweR3coJVfyowV+iib7csEKxmVtHUDcTpgVgq+Pc8YfwVGDO7H4BPSFnCGDgM1r/hBJlupGMBBINTj9jwG7nRto2dRbtunLQt1TBgw5IG2YwgEr/hkAWzgZj/l0no16/XNY0jrmY31NHeUObOBg9+W/EC3l5NfiZPHK5UtiVQEmtXsNgB18MPdjvav1IfcuyFFk3z3rAdVbuMBgxZABixIVNuql+J54fOtMuUMq7Y7CUxqss/QNrQPRdnK55aBvwLDDecu/Kv68tR5muPjM3PvGOMg2NkAZJ1fsW3K969eycs3R3L45lgWsP3RynAARqIeU+EKSAJ4o0u7G/safq77KmRHYuuABYENaJOI94I5jefD4loTrwMFcw968DkASlW7WHVOjsGoLlDdhmd1AIe2otN/uc2e2qB4UOpDW8vEcOdMOYEdKcqCJ+QxXratM4Y1+k9kU1BZVUCrXp8TafoY7yGgi8+p/j9t6ADgUJ2A1osA3Kqtj+s40ATrvr+/z0Q2nh2sGBdoVWj+hNt9PNc2xQAraElxKVdX17TLGN1Ybsjx2TnBOBMwqVxdyWC8o+cbwLqbm4xrgHkDIA2yxJEZ6ta+V93HeYDyuzF7gUxSGt+Kvn3eWx6Py3G57Nv6Wbxq9zRjickQcqWuMS9LYvt+UNChxycygIN2ojn2ekJAnymDDeZncxMgn6H0x/dka7gn862BLDYHcr05kE4X4IodwsKub1B50BX4dmA1RCzpYnJBwAXkEOu3vbNrhQJgnUEhzZxg8y5ABWjlYwCpORkUL8mscv/gAduW4HV0dMz2JPgsdBF8TfjBiCNdAVR+dSXvvPuufPKzn8n9gwOCOP7wh78n4wWsc7BkoNgBoEn4SvArllsb8ut/9Wv5zV/8Rr57/q18++03ynZxciL39vfZavThgwNe//joSBkpez15+s47BA998fnn8s3X38jZ8ansbm/LL37xc3lwcECwxsnZqbx685rAEsScwDYCOwstYY6Pj/l1b39fASH3H8ju3q6cvDkm6AJyvLhZ8BlQeIR2KQB2oBgCII37+/fYMmV/d09OT0/k/OyUcQLsJYD3EZKAzzydXtAfBrB+Z3ssu7toOdSXs7NTuZyhBaoyJcLfpI+N4hKAuMDS09liXKDbQ7EUWpNq+zjai8bGDB8YIA4UKeAzGj+Bf4X4nLINobIdOsvPhevruVwvAFpTNl+tX4B+0Ngi7gPSoW5nU66vLllMgPfjezByAMSBrwRxbFgrFh5kZlua/Qu/lQA6a7WHfa5xKwNhQnYIUL2Vv/l//5P8/ve/D4V/5p+FI6OMo6e4eMGkkMAitiNj/qLixbT+yvduPIvb3hzf6++p/a7xedrWzXh9814hP0FbkRZp9q/Mv4t+Y+3eeRzxs+2J/dq4Y8yvOZ9ZdzZtCC/UamdqaJun0i5YB+DI783A9zjHymAebVUt2ImFhjX5gJyW/6KvzJUI9kzS85VcXrx+LTeQYqtvJZwas4hjcabCksFS39POzFGL40b5K8ft9o1/LYE5q8/2Yxk4FPjViCFYfLiUgbtAKVkW109q2x69c+8WdmyW5ZBPJZDdfLBS5kJsKY5V4+IZdNVY55ira4B17gIRZRvF16gmu772NRkt97+ufZOBo/x8vFepo/Tnpmz6nlp5b6N41Xz7lH+vy7deQ2UpZYDWtVBpGnWrm782KVG02ia0qYzWZMhbBSov7jol03ZIVRWOO5EVBRaVeO37UmmXTmS5cdbNa6mA1t2vpozv0pfN2W6CN6KwlZss/7zar+uue7atQ5t81Na0bSPpfDXRVHeNp+3gjsaUXrKsMly9MsbKt1b0TZuxVFvj2lzUFUTzkG2Tpfj7Uv7ideO6NgJiIRhSe47S8IyHf+P5zNmO74+HZPqec517/aWZTsZgnnsfcwRwlK1U8B4PWPp4YnLIA27R8CnldN381w2FfLiXRkNNJst1iHNYznlNZlbWPlUzWbKgysKRe5enwyAGiisJkdr+9X3n69qGSFYAxzC1R2H1fqI7hHOECn5UbpujxWrKNgCHVu8sruEMKoiDVSyzy9BCJVe0RAaONJ90vgy00UHAKbdM6bA3q7dP0arK0jBWG1hlla0VWCUD9o+ZzAzEAfAGKvXRQkVBHBM5xetiQgDHBQAclwCZRACHVs5GBo4M4MgAIUWg3g3g0OcwB7cwzFM6g4/RdEpw7TsBHGsU7Ho5jQAOVZqeIHAARy6u0yRSCpBSv7o+9kpcU/18qweTmoPzJJvd2QAd+p70O/tIOfYMnrEKzIBt8m2CIITKiOOeDJFiLApeIa6ksup8MJlAB0yrwwjaYJsUDaTG5AQqdBFsoX5DcMF6tDskRXsy23U9nGZB2Ajg6GxsMbHOWhZQ/IK5ZnbJypphd0BAAVt74EWK5Y4MEOjtd8m+8eD+vvS6eA+CLgtWsSC4AzABKncQmHp48FCG/QEDZ94yBvS5rL4iKGNThqNtPi/+oSduB8FiAK0Wczk6fEMGDrwX1W3D3V2rPuxrP+r5lSwA4Li6lA2rzvFKQQAoAJZAwp2OkLFkEIwB0ERPmT80UK3JTg8sEwBjxjN7JRO8oD3CEWQD6ODs9JT9flHZiOdAwA3gDbTBQAANwAf2AO/3ZLgN2t8h2wBAXyAQr3mQDWtBohWR+KcgEqX/TwFrBJeNWlqBEgBuaBJWg/A3rPoCIOIWFUSLawWqGHiDbUAsEUyWH69S9yQMe3ILARwdtO7oKfgF1Z6gft/eHvMr5JM9utEiB0woCG5aUgtfUT01QUAVAI4pQDWa3OlhXRHYNwDH7PRMZucXbJUDXT2bzUkbDuYL6MYzBMix11MCTQFPBHCAocLodbXv8XUKJPv6ofLRmTcA3pgBxLG4lSs8uyWJHUCjyQiVSYKjAORhoFxT0XjfIgI44t9S9b0m57i/mATQcwR7ZtgDq0yHII5djN8BHAbeAIhjQAaOkYwgJ+ORdEcD2QR4g7T7em22wArtAsicYclGJkjCObDiB2iJfDah7Du1VWOrkyLYf6fN6/aN6U5zJqA31W1qDxBF26b8XtlGLCFjOrLmf6jSbhrabb5c+Xkmnk0/+mWKS+VpbCRHi8BS40M2z6GaxO3Olft7kNJWRs/ZXM+jjAfmuKfEtFcAJpRnWFOvCNN5Z1DL2AjUz3egAUqPjV0jJEHda6JdZPpQe4LrdRzComweBvb14Jnr2CJ5r+ASfSbsCwTqPdGWANUpMK0ZTZKGgdp8AACHthNiuwADcDj1AWUsumOpJYieLc5goTbUKgg5n8oGnMdAHcBhIA49W+M+M58kJX8ticZnyO/lM3rSMq2QhaxsfhXwYC1MGvPoAEI9s+izWIAPa+Ct7PC9n1HU7bT1lWUpGDPWbgWBcT9TrIUK+8Vn+SLAw0AEHFcIipZ2EGWZaw6gie3BFGwLIJ5kVLn/0WTgUDChnrva5s0q8ZFQhb0amE4aPp7ZOGS2YOJEZbsMeLqs0WYyEDdbEVpCGteMPqBTJkf/MNlMNSBHjZnOdGaqhIwy5ewuBIvouPHPbTY+B0HC+dmxqg7gcFFa0XEOQOIbmvEPf6+urWGcIxAkgNESsAb7x6/k77Wv1A8BlIM7xmZBqvubCRsHcPBZ7wBwuBz6s2b9WQA4qL/DmWYykPSsMdtEvZvnz4FBWcWTwcsKBjiLfraafk6ApQC2YXgWuXRv3eP7tTiAfQyN9QsADj4jXF7qKSSqbwk6zQCONwRwwFOGTcR2dgAo8+2qgwByQNU6GW0WVwloBJtMX9hbQkB1r9tLAA4Afwf9HpOvsKtg44OFAwkhBeop+C49gzs6BFiKXC2UgSMCOAh+sFYIBEQYsMzXngD0tOezrR2njechbD6yv2VWDNjH+Buu62sC29j3v4MClXESn9MErwM4nElPZVLBXXgTAM8eB/BxwrZ3AAeYHTCeCODgONACEeMzYCAS0TjIARygP8/SFG3DB3//zfEJAcoAcaAVCBg4HMCB4hToKYAEwFKIOUU8Qf0Fb0MG1bxkmETnQX16XR8HcehMxphMI04Q9nQpm/lz0fwp7Tg9PZMeMopwtal4ShlASptxUifZgUtAA1hD8OJ5Bbt5IJtbI+mP9zOAA+1UAODojWTY3yHjHPyDK7S9Wd4yhgRQBmItWryzoEwAWM6CgC0wN1zJDC0lLQ4GFkG8AD7AHkObR7AKkm1jZ1d2d/dkgraY8EHOzgniQPucbfg61krl9Oxctnd35eDhQ9m7f1/GO9vy5Vd/ku++e06WCBQ/fPDu+wQ9YBzHZyfy4vAHefL0ibz3/ntyYowVL1++pP8IBo6nT57IZz/7jDOHFiavX7/ma29/j37WGcATJ2d8YRwfffShPH33XXn05DHZN3549Uqev3guh69eSX8A1jKwZfYIGgCwAs+4u7cvjx8/lqfvPJXXh6/l1auXcnj4mgAYtISBTww9Af0L2wngCFzj0cEBW6a8sOvDX4OPj7kG8AtADQAy0M6E7VE2N2Qf4x6NZEpwDdg+LlhogWtDGvAePUNwzgAcITIcDQjigO7CHlfGMLMbrJ2pA4rVNrCz34D7sFcA4tCzB/oU17BYItg3ErjaGTgwFoC/RFunXF/JEmwgN3jN5XZxyZiG3F4ZiAO2ggJptfhM9QfkDvOs7Lbws/VEFDIzKgU/dAZAHH/zN/9Jfv9vf5/OxxjTpankIM4AIs1x8iYrdQYgNoFZNf+nOI5WfvT73vW+2t/LZ3Dj07BcpoiCrrCLVMdptmQZBy/j7j5Xta+uC/1v5fkfx1uOPZ75TZu3CeDIa+I+V52BI9ow5dzVnrHm47pej3q6bdw5Nr0ap3Y7N46j5qO3zVe8Z1y7OE+1WG+aA12QWlpsVawsXtF4ZvNDV4EuzTbw5fjLsbb9HNfU4yplC5Xq2Zgt5XweFk+U5kUvkAHKXqRZJPn9GTxftW7tfb+t27u1PVrft/kq6z6jGNmcYy1bqKisOWNsKMBO/oeNOuTY/X6N9TWm0JoNX65Fm+zVnqOme8rPu/3pAA6/X+0+7vOUekp/rgM4St2gnoyB3AOIJYKT2kBefi36bP9/Azhqm+Sug+MuYawpnHjN+Pc2Bd92j3XXLpX02xyQpXDVDpW7rvM2G1bjDCHxlZJ6zaRa+2G6XjDrh2tz5LWN1HrApqRck01jdUNlSp275ikJflRGVeMpJworMenV2yREVFNRtclcTSnU5uFtDtc2xXbXHvL1ioeHoh1/HLqxbT8kOa7SwmVDqGGwhmBUGr9Vvfs64P1xjPi+BG9EIIo/ZzywPUlftlCJ69K2HuW8rhh+RUBtnX6r6Yt4eEd5bTtIqjIfmHQiyCWvb6xUssR3AHHUrtlmxMFZj0HR+Lz4TA3AAYcISHd8Jd0hk7FvCeC4QdW1IvoRcEF1/Pxypl/ZQiWDO8jAgcSnBac1WBr6Xq8DcFhrhgjg0Aot1sYxYK8AjmtSTcKhBYBjdjlrMHCcTi7kbDaV08lUzsjAMZHzM2XguLpyp9UDnVaNlsYrrI7IxkRMvoXkT2XB1CBp04iKeI57orE/LLBcN1CaALJSx607zxJkwpNg5GXOOTkFcWhkbHVv5EB1uafW2wMZ3FDbWwYhaWXg0Fi5J8OaXe7ZizWdJcai6fSejTYnCirw6jgmfbvaf1nZBYYMtFK3odc0mCYWkGOwbizI4OBqhVWdAFGYJHqwCs9WBuFJCQfDGmE2BEfAsCBaecbfLjcYxAWlK149AEisZy1EZzToy/7OWPb3dgniQGUKKlrQwgStTMgWsYH3DWUPQS5U/OyAinZHq2AXV9IBww16wbMqZpOsFZ2trlbBGYhjeYN9upDTN8cyOTujSAFsMdrbI0gCDBoIdgKshYocVM0gcsJnUu+CSW/MwLUlMhF4SckYtE9hCxWlRMdnmEjC/LKFhjKEYC4REAONLf5hzS6nlzK9mMjpySlbqCDgirH1kYRHCxX0WsZ1UemHSsdBj7/vDlFNhqpJ4fpxdTY2CCTB+yg27B+urBKsvLcKRQaJURlpgB5v9eIAjuurawHzBgAcuAaDZFZNCAWHRCeBCUjSQf+ZM5z2lDkOW6AlHvTJ2IFkJkAUGBuC1wATQejwvNCpAG9gbvQ+GlDD+p6fKwUx5klubmQLwXHsAdBlzy5lMZ0JWqig3QtodFVfLwi4QKDrlAwcqFwDU4a22cG1u1ubMgKDxXjMZAV+9nPC95zKmF7HARwAb6Aly3xxQxYO9B4ns4ZXGkcAh7VhceAGkzPOwIFe6nwpwAOVVkimEGRqlWKUL7Q7QrIa4J0uWg/1FMCB1kODPpk3yMAxGpGBA2AnBC/BZjIYG9CnAeDQSmxfe+qeBl2v7nKcP222BYLlbvfwPVFJG5ORzuFqtWZk1Vg5PeyPdGAtgZFtFJ2XUhev84n8b+h1TYBbqEBoVmWFSqQWAEfp03GPFxXZYIdpTEWoSFoZtwP8gi3l12yecRrkjW0oot3etOHzczTtOWeUyIwXTOZHavzA5qDtWqJdYHALG6tXeGtqxQ7YUN2ST1JLzuJzSK7TVtJ58+r9xhwmRg6b2xLAEXypxGIUkoEaoMpsMgp8cAAH2DdGMgL7DwAc/YF17PHeFTmoyrUylgoFrhjLWmN941NmMIXijOxaTKzr2aGMDArK4NoQ2KrMDfzePscUVQJwqD6gzqWeseSVZ69snCkBbvLo55aeQ87AZK1gIisAARxNBh2eS2RyUTs0MTNYkt1btCjjhq0pmVkcABjb5OSq6rcBcHCejcoo7tXEwmLFl9mnzAAO/E6rcR28oX/z90YGDtdd/IyxY2meJLPjUQelgGiOEeB9AHDo2aBtG5R4L4MM1DYuqJJNJpxxI9r9qeVm6i2e91uyDR3w4bJEufFKtQD2cYBAwcDh4BVlHQnt78qqSFPmykLgLEyrFaMqrgWwIjIJFXqNkhtADHENSgAH2WEKMEU8ixzA0dR9WV/5e50txnVZfL/qHWWN0bXzZFrW4C4DnlxLraNszrJO9/nJCoJ7D8UENg/x2RmGLc4OP/Nop3jMIRSJxHPFA/FRR7PCNCUcYSohoalrCDsD7ePenICB41BeHR3J4dERbRHcDwxFaEuicqjxLgA8ARjFHkIS1IEK1yhuAJMbgQpol+IADiR40Xp0TnY92FbDPgAcvQaAg36E7S3sPdcverYDwAGfBNASx8ltcI+ChcN7oiusIDPkKFjL2yYp+135z/ckbG+yeNgasLWK7Vefd2+d4rEN/TuA8D0jN7pNAI4U4zHQA+YF8gkgemPNjV0kAjjwd2+hAlua8QzY+gA8+7mwpXqILBrXWC204duS241NApOPTs/kbDKR89mMbcHQIqwH0DTYQhg7qAA46I9YcN87oF3rugB44nOTUBKNyVy16aKtEeV9ZRESCKQZcy3vQ3YFJz9RCJqdl7i3nYGQbWBD8T/K/i3PSAAztjpj6eA12JPNwY5cdQZy0x2KdIbS7Y2k30PL3S3ui/PZRM5mEzIxwudS+2Sp8raxQQaUPuYUII3rawJpJvBHAFRC+8Xxtuzv3+O4Tk9PCbJRcKm2hCQLmIgcH5/Szzk4OJBHDx/J0yePuTYvvv+erKoAeIM1D8D84+MTOTk5JYPl3vau/P63v5MPP/yQbUv+G3Nv1iNpcmWJWfjuEeGxZ2ZlVmZt5JDsnh6Sw2H3zLSe9CcE6EGAXvQX9DqQHqVHAYIASd0zI0DQf5HQPeiF3WKTXcVas3KL1XePcOGce6/ZNXP7PKJIjjBZiIoID/fvs8/s2rW7nHvup59/Fv7vv/x/hP1pZ4dghwRUFDaVDz54Ef70T/+Ue/Dm6jr8/d/9ffjrv/lrYdhptcLJ4SHBZe3aIgAAIABJREFUFJPrMf1c7IkPP/4o/OE/+6NwMxmHl9++Cr/+9a/YygVjB3jik48+ZvshMHNcXF6Gt2/fhWfP3w8//NGP2Fblm2++CS9fvmRbmL3RKBwdH4fHYMzsdgNaoU61PejTJ0/Ce08eh7//+78PX3zxBdlF4ItAGtFa5fTkmDKIZ0LLFHwBwAHGGughAPpff/syjK+vw91qyfjGCDYdfe82QR4owDg6PiATIdrIMG43F+ZcxBQI9FjfxRZHZAhCOzKyDUkrZdpNaitB0LAtwPxh9iDbjRIgKmy/OC/xGnx+aa9yF9pslQIGN7SCnYfb+ZTf13cLxjoEKyVsxUqZxLFCJwhQSQmAAN7o9CUO0OkSCIT3/Pm/+7MqgKP0Nfz+rDEACHgjRncyvVXG27bt6drfsjOqeEM5Tn9Ob15LT4QI+MvfsTFOqWgRK8LZIpndoZfwdl4+JqlGL0Ecdg0/gqZnyf2wEgSX9GB9Xep2V9M82xia/EPzvbzv65+ltGHtXCxbfdeKKU1WfTSgHE/tXmarlXLiz86aDHpXrGnu4zy5gpPMZixYLZNNVs9TbRur/5uN3X+XFsibfsGm3OaA6a1naHU/efClY/Ys7PFShtMcJpn3a+LnuJzv++bfy0G+ZzafjnOmwHSf9zGmyqSrdO8wRp6uU94r2wu+9avz7Zrm2K9N9AWczijXvLyO3/siC+YTJnbbUj/UdEr+TJt58tr4+dwOwGF73+JIUdY1bpntC73gfzIAjnLjNT2wvX6fQJYL27RwTQrrt71+TSE2KfNSIdYUzH2fLTd5Tbj8axTSQsDT4Zcrhm0bzar7mt6zbZ2qyt4FZbcpoiYFLfcrUePNs1cePl6Ri4OsmU/J3t27DIpNkyK6hrK+Jpm012sKOrWuUbyWBjKaKgeTspH5uE+Ok1IQx6IG4PAyViq8pvXIDsZGAIdQmqa1yNkr4qS7A8DPlY29BG9YwK+soMH1sgPHMS00GTw1OS7nNFfwvxsDR9NB2mQsVY33AuVoB0MCtQhVpzeabR22Cfqm/OYgHI/49XNCAMceWiCkFirWn5JlJQRwGAOHJS0kKE9nTSvOmcRkJQ+cPGuhYgCOWSOAA0kJC07TQDN6b6ucRiU1E5KoeE5sHGRDQEW7vmYBXUtcIVi/CeAQEAcZONhC5ZrMGwBwoArn8loBHJcC4FgutBqp6PNn9KPwbvJqt9ywSPXQmysnxqjTXXkWTzSmvibylfaipgz5nqhrDFCnDlNdVtShidcVPWSVgN7RSp833ZaqduyetseTfi91cTzNysJsDS/yCfQ5UiW1vSrtBtLREXevDthXFIvs+MoCC47bvEVtwXsKxSEqpowynqcDdXKnD5YHYWFgwgBSeafgDcg8qzxE3hNwQxJJwh2gweBIDW/8I+kU1NrOSNNPub+TfuUAcSCwy/YpBHB0w7A3YJAFQAprOzTaHYZHpyfhYH837O0OGHiZz8EeM2UVi1Xt7A6H4WB/FI4OpV/u/t6+Jv7RF7vNdiBMCrZaAgJotVltQ+ABpg3VwqtFuLm4CtObMc8EtiI5OCCtPvYhg3PTWVgBwMFKGQFwxAB/ZFpIdODmbKB6kW1UlCUDwgKgDEBgCAYhGIgkPVYUlV4AK+C6uOfkZsIg28X5BYNNaNmBiqfd/b2wt79PFgUye7BlTC90ERQH+0ZfqiYJ4DDWlZ0WARJ4P1dSx2BtQUze8bw2ViS3MUZWPWKcbCe1FAaO2ZRspWhBwf7oqAoiwYoAFowqX8uEjNk0Jt93et2w0+mS8pcOLHqCA4AwHCoLDBIZQgcL1ggESg3AgVgsAp7XV9dhqsCMgIorVEZB5y4FZLIEtfR4HOZoP0MGE+juVZjNF2Eyn4fryTTcoGrO9pxWW4IFBr3ZD1BhB5CE7GImy60qHXNC9g0CNtA2ZUX2DQFw3IU5EClsn+IAHIp7l57c2kpHg+QZAweCxAbggJwpQ4hQ2SaWJs/A0TfWmm437HoAx94uARyjXewjaaHC1kB7+2yf0h32Q6vbE7ponkftyIhjiWPpMW6KVct5a0qYbzHX0Ctwe7MG3GOw3rVicVSXprc37eq6Do6tJ8qEo7NHavYU7TJ30MgeqPcQzQ8kPRWKpCO1rAV+lKXBjiw/8nTGyHUyu85Xn7tkYEomuolXm1wjkTHZmAUm+Ey6Lvb+DEyvIEML4qDlEcEb2o7LATYEjGVt8MymTWvI+1JeE8ghJvUNGBrPcI2ganWktZLCNexYpN0Yn1GuTZvSGBv0fOX7tRIHEmasNMlml3VJxoCADwjpgN4ZANC0x+QC2jp1+gN9L6jqhWkiN2Fc4UFktrCzXBPsjp6C747AUWe7xiS7ADhi0l0T5IKgSMl+tWgk2MO/ie4M+KxYVWJzeLl37AACQktBHs65Ma5E0I6yYxgDRya4srtjCtQBGWJCnPdTQDQov9mKUJieeD+0rVCZkpiAm8vI6SBzJKxhKlMEU8hnve9oNlbM6etZKlW1koS381SqbfG7tgWz5HzBKGTXj4Es9SMtIWvGK2W1qDCXlnMC7hM7SserLSjkqBEaavmsCBdtvBjETRX6xmZH/yCyIJnXr59Ttj5SoCPzYwALx8KRYgky4zZuua7Kk9RwyfxG3aOAPKd2ks+ay2YScQfycqapt6n9z8I2p/+i7Oqe8bJcAVPEMypTiwms5nVrjJXoNqEsaSZH2vGkAHcJHkttGQS8nv4lGa3FpHKaGtP3eQsV7lzT+07nl+eCtRKJcYciGOP1vr+mB3AQIGKdPdGK824dZstVOL+8DC9RLf/uXXhzfk5A7S3lXtqqkWmA1eyEddDuk320igAOgGrBUAk7Fe8RAIe0ZZTWKgsym6GVG5g4kCiG3Y8qea//LW4gKk32CAEc8L+tHZfuBdia8Mu5pwgEFkYzu0YJ4LCzSU7EPEkGULsxbOCG0i5B9qnNuYFV/HksLRZ6kf0B42FrmWgfKNPUHeYFgGeRoLS+O3wG+PQHBwdhd2+X/hl8g+ubscwnGTgA1u5E0B/WFeB0tkSFXqUiaYd1qx1upvNwdTMOFzdj+v+tTje0aV/v8hkx30uwGYCBQ1kAycChAA7T8Zh3wfADQKKJY9fWzJuBUZ/FeVWvVs/PTFwLU072cbKr/P6ybGsEbjkAB0emujQHcOj5QedTQT077dDrjUJvcBABHMtOP6za/bBuA1DRC+2dvrSiWYcwXc7CZDknawl8K7ZFae1Imwo9R5E0h29iMU+0s4F/AZAGfJnDg8PQZmJ9HiYA5E+m/BuAD/BHAbQH8GG5WNGvA5sk2Csg91dXV+ENAFVv3tDfA3sH3g+5AbMF9Nezp8/4/kePHoWXr74Nf/f//h1ZCyFP7z15Ek5PTykz8FfQrgUy/uzZM/pjk+ub8Pr1q/Dq228pR4gL/PBHPwhPHj0K48sbFg6AnQM+5eOn77EYYDqdhdevX4fz83eUCRRN/NEf/NPw6PSUQCKANf7h1/9In/Tg6FDbTAprBgAu8NvQeuUHP/gnBFfgTH75zTfhs88+JfvI4WjEtplgNAEwHfsQzwN2kg8/eEGTCK1SLi/Ow9XluaqIHbKF4ByZTcb8O/xTgDbA9oMYwe5wN9xcXxDEgf0HwEW0S7SAga0+NT7ZByubrflO4PoZY4foAgGAEsCBGgQWu6N1i9g7EcCxsybbJ+2CxSK2RcExzWajd8LCgdas0k5FWDhonSqTmdjdwiSEe5BBk4VGyixDAKeA+Wl3rG7Dn//7fxf++E/+pFKMlPscZVzdx89TUlF0sO3vPO5cAq68Rqjt5+/+92Qa+NR8MixsHRTpvOE2mo0Q9a35IAZMr5y59bPc6+wckLl9jPXcTIprp0JgP/92httrPleQne+bU7rxircl7Gdv49h5aXNZ2hL2Gb/2NfCGxapLGRHdr75R4Zc3zXX5jKWsbpsDWx3zfRunqABw0C7goZdsiDQ3rm1ihSU+rWe+J7bvMY1/PQTAIQG2qPNqz5SNQd+Q1j6xBjXZ4uXruVzncWx/r5p8ZfZrZbDb1l3WIX0ozqH6zBHkru0fE4jDAZvoV23qDH9fUeEGvsvj9VEW3NgzuVbGz21738+Rva+mPz1QLtmNzbq1PnebAI7a/cWv1khdLLzRtqqOOd/rhPJ+mNbfiYHjPgVWE6hteq72oLWFuU8omzZxbbzlpNQEphxz0/Vr19p2vdp1to29HEfTPDS9TqF0F4mHrnNkNhVNOvjSweIPbj5h1Ui5b52aNl3TPJabr1zPpGxqRkY6vOxzWdIyOnoOme8ny4JEDQK8GVDwii/dWxRDPpb0Th/oNXSe0Bc3KfU0J/4e9rMpQzeWYv15XfwXqZJ9cC4FkUq5rCvAZGRGI8iCZBnTiat+ksXQgIyFjf2pkRB8dk9v2HiGidrPXsaTYWbBudTvahuIo5Rj/3um6FMNPGe5nCMvOjXl3yT3TYdJVV+WAA6rJtIeq4JQrx0y2zSzP8Tqhm4EcJiOUTlnKwQAOIhiV8YNgjmM2jCBOCzobAkHAWwokMMBOFBFtLAv9CmdCvvGfQwcDM66PteoJMCXMbLEin22I5CKfavKjAAO3btS1Z0YOODggn0DXxmA4+YmXM2mrDK/BPsGvi7HrEJfgYFDkztJplPyipVuup452CKvHoo6oDC2crkpaIKK5fbVejTEAFfgvZPB+hB9vmFcZVWA4mxX/7FQR6K6pu/82Wn9G6vGUGpyL5d2lHz+jPE6lBVOWkAbg1biImfMJPGssL/FfS3PgvFQ9nkjoRnHHpPXEfCTvtCRyhcghmGfTA1GLbwCmAeMLAT1IFEv/YIZaETyutsOrS6CuAhcSbCPz4ilUZCOTp1oIMOlaDUURodWJX20NkHQ4e6OrBmjvZH2we6GPVQxtTsMuiDIARDH4cEoPHvvSdjFeDutcH19Ga6vLlhZAzALKn5GSLrt7rHtBkAc+BmVOuztPDcAh/TPhoHcZS9dAXS0mIxnHxHwmjKYNZ9MCfAgSOLggP2/EbADiIEACgQ7Vwvjso5BXUnyCWhRmHZUT4FRRFucsB829rT1vEalzEIAHCSCB5sIqsD39hioQQALAIXry6twcX4eZlNQLK/Z/gJBXlDRglKXAA4FPyDI2B30CRgBswXWEQAOq/CmHAAogyrO1S0rjxC00hxlrPKTYL0EaxG04nMreAMgFlBhY34BxmFvYE0cQQ5Y/MYknoBcKA+ql2O6Du8B3TVatGCUaAvDyvc+g4h4abVEDah8FlVgCJICjCO6HgCOebi+uiKVMJ4DAA6CaubzcDtDRdM8rEAtPZ2GBVk6AOAAu8xtmADopuANADlk/aR9EIKG/X437JGBY5fBN1RkUbYRROf7kExQ9g2wMaFtigdwrNBCBXtcksTsMa4JZGtlZD3H8Xe2cJGQHYEb/FqvGZTHF9kdDaWvgTqbc1b0Yf66aKHSY/uU3U6HDBxHg0E43N8Lh3t7AuDYA4BjwIDsYF8BHOiJ7gAcJQMHNrrIggHktgA4Eq4/qtnMXtnSQkUswVQdG4PxTaaBD2Qoe0FTQGDb2SEVnZs+RNXmdREFf76ZxUtSp+gQpwr//BEkGVU7Z8rzxdua5c+1c1fOryYAigIrXD/5zHfSFmpkwzB2AmtpomcV21CwD7fcQ0CAQt1sDCh4PTIXINHDhL0AlkiTH+cwgd0IItC2GtGTwJ4wEEnZo9glmGXOtJVYZKhR8KLa/RKkEcYN0ylCN79mYqs72GX7FNCVA8DR7vUTgEPbk+SBoBwkIUd+SuZjr3rQRmmzcwyehUEZODyAg6AkBWnEveDAAgZGMd3uNpxYAypkBqyQ3yXBEGXJUwUrsMGA9E12f3wWOrCJLYBrpWARYyuCrCCZIQlNYcAwAIfZLpJacwn/aD94VhyVKWX2iPtcaW9LFcHnqwE4KNu+XUza997eM31gbWPIvmE06lwrqZz2a47nMdmPtpX6DVYMYeMsA/HSnsfsBmuLJ0Akuy8S5o2VmDomJLAjmM31ijawj+2VlIxJjID8m8ktmTjyAHbUN7qnyoIEry9tj2VyKBHDamGHATgI7leWlWw99Oa0rwp9Hdv8OOBb0zmQgaRp8/uArbTjKf1720f+jEgAQxmY/4wft/lX6TW9H2MeANA7f6tonbXx/NoqyZggcO3Y4rGIoZX6huwbBF/rWIkWhT4UPxLg0/PL6/Dq7Vuyb7y5uBAAhygqAjhgE8OnEMY2seuMacf8CzL3rRbKotQKPehWbdGIz8EuBwsYABxIjgLA0QewAGAQtiEQ4Hhcv7ixE4DDmDlMfxo4iwwcaK0Hm0lBW5GtxP1uDCW8h9OnkH97DrJwFG1wrQ2L2fEbAI52T4BQAD1rK5lMJys7n7R+gH8r7K2mByU5u2ZyGwxpTMYCwHE9jowP1kLFgLYCAr4lW4MAWxTw1+oSSDyezMP5+IaFHGDl2Gl3Y5sYjB8ADrJ36PmcATh0fqidlYGDQO0oawr89FUIThGbrjG2gCYzLukKYcvwukN3l/i6qj/sOt4n97E1OZQkbsDznrSnCqRet0J/9ygMd49DZ3gY2oNRWLZ7YdXqhtsdMMqgZSRkTVjmVuvbsAy3ESQPPwT+E+aaNv9sRrsHoAj4lmDVQBsV/I2sLN0egRe93oDvQxuV169e83e0UcFaA6wDvxuxJuxHrD1AFwAQYDa+/Oqr8Ktf/yMBDGDZePrsfQI5vv7663B+fh5WyxV9XjBaAAjyzbcvw2Qypn/005/8JPzwhz+izT9bzMOvP/2UYBDEi9CeBCyKVlSENjqD3UH40//sX4fvffxJuLm8Dl98/kX4q7/6K7ZOWWvrTrCOGKgfcnx8cBR+9uN/Hp6995Ty/Nnnn4e//A//Ibx+9zZcjW/IQHJ8fEK2Esj3y29eErz105/+JJyentDq/4d/+GX4y7/8C9oGAF0AkHJyfEw/G77dxcVFODgYhR/94Afcl5eX5+Hi/B2/MAfT6SQ8PnsUDg8PCLgHeGpyc0O7s9MCyGQUDg8PpT3MFUAc12Exn4o/10KMRHxKS9riECJT4XDAMxd7hXMKX1EZkKinFHxKMAYmUgGyuL8AOISh0sBuxvABOwzjaoOWDyCNW8QCpiwOwc9oQYe4BNhB2TJWASGwkyDOxhIU22lpzAfPA1sDX//23/8f4Y//5F8mW9CdU7W9WNp7fk8lv8Ri7NylW+pLy7/9ft5bJuPT75HLVh7N5U4KnFiyPxTEYddI/lieByljgkkn2Y2a8j2btk7ND0jzmArZzD6zNajlB6rx921K1tlQpc1CW6KR/Tz3jX2M1YDIEp/ebKWSy43ZSmmQVR+7KGjIYrpFXqN5DiwimuyzfN3iKZLLiy5lbCVRTWanguPS7rOr1sZV7q/MB3AMHKVvkC9piodvnpPpndn9XcxC5E++vNyXrCul7Znb095nst1V3zP1OffAjM3P+ef1AA57Xite8LJH4Lr6/llcxjUzyObR9r73k3Vuos2uMQYDj8bPG2gj5pqcHjD50Tcr1CbWVWxcQ+U5l/E8v1KX8fr6letocfykD/P1igUSGyAOse1MJyTdQMmIaZQHAzju2xg1veWVpf95m45rUgjf5Vr+Gk0/R/XhHMjyNb+Jfp/XLDf+fWN8wJnAt9w3x9xYxcXSZ2obuV5FkW9wU0Y5MqwMJpTPcN963vf5h8jJ/XJWVJ5rIDJjJCiBG5U59IZUaeCU+yY6VeVC6BtTwEGMwDQP9rNs4HytvXG2zVCzmxCr7ujLciSYBUwsAFqaR82GZp78lGpVj853AI8MTWwKOE2KOPepj6/fM2WAxys5A3FYtYY/KL1BHNGDBXWWJc287JisNe2vOB+RkjtHaNZkNT+Q6wAdvCeNeRP1Wd0D8dBLAWRSLmsgXuYu9VbPDdomHZKDjnIDUtY8A3BIpk0T0DUAh/aqhJNkoA4Ge4U21yrHJTDkARwrBqdIt2i9UB2Aw7dPAR2jBKsl2MW5tASgBYNbQknqARzWikCS7l1h4LDqOkcdHxk4kERczCN4wwAc6EV6QRaOvIXK1RUAHMLAgVYIPpHkEz9cbV0rgzWVgLONc0RBBqXsxiJDlzzJz4sERsDrbK8R+4ZL4uWh58umvtOYVtzapk2KQFGKHcVKmrRHTD/U0bCWHFLN6AzkpLn8fuMe0HdpQb0CJkRmq/pNfVI7QeVYyAEceC2262GVPgITCCIJOwOCf1KdKc4ugoPs1a6ywADSXQKRMDCuHOrEqOzEEHAICDzoPrPvBtzgbFmrBKznWnpmj4Z7DGYADDDsD8L+7h6r78B20ENveVTajMdhvVrx/Wcnx+H5s6esbAFoYDy+YvuUAVh1kKge9BlgIRhkf58Bmn6vzwCQ6RmZX4YcuZcwDwbgiFTc2kJlNp6SWYJz1uuH4Wif31lxhST9FMwfUlnHKmYwJCApBTCIJlCoiwwsqKKLCm9hyBAABz4L3QCABqplEAzkdLVbAlQYDBkARrsPgDfQixgBLLwfkw7WjcOjo7B/MOIX2miA4hpVVgxA97q8H8qCCKjAs5PRR79abWnhgnvMBSyDiiSjbzfAjyRb0FIHTCHCFsK2L2wjAz0IqlfVYVg/4ZGNQBahjRCGA584oc6BLkNQtdUigAPsG3guJgk6HYJLAG6RICja/aAaqq+gNgRYb8N8PmNAdDGbhbuFtKtCcnKB6q3JNNzOZuF2vuAX3jMF0EMD3QBvoKXUZL4IM9INY+wC4ID8QLb2hwMmGtrYLwC5aILNEkaoVATzBqrt0EN+vlqG6WIVpmypogAOCxwzQC7aqQbgIEuHMnEs7wDiuOMX26gYgIPKURLlVgkeGTiQYOmghUo3DAFaRPUbABzDYThCVRsATnt7YX9vl4FJMnBEAMcgtMC+Qap0odvnOaQAHtFHDwVwYJA5BX9mB29poSKMRN7as5MnXSHaHPFtdqjI+tXsmm1nh6jRBCrY0NMFsKM0mzPfScFryT5MDnDuC0iil4AeOWazf6Vd5e1N+VxK+omuFamK0lWCaF1gwhKGcg8FJxtDB5OnMmZhL1DQkX4eW9vaLNk81QAcKWkm14gAjggQcCxFOnQB9qpf4bCeBkgkWNA/l/M37bw0EEnUv5GgwqoVFQ+qgWcBcITQgn4Z7pJ9Y//wkO1TUKlMHcVzT2nZozjGKB+nPJ9/WQplcHd4UbU3rJ+vnRHWMkUZHmJwythEjGVDGRW82GN8sHOFPUEZOEyYDLyBeTUGCAPQmPwYFT0ZUwzU4NtGCGNWPN9Vj0d+HSMtU5k0YATXXL8igIMsTkuCAIWiXJkjFIznK6v9rjfZj+D4W2HyiHu6SOqpgtWigMTAARYnMoAY2whk3gNZIvNCvrZmq3GetU2YACQ2HWjIId7vK/7pP0B/l3vWA3HMFnS2H64l4A3xbdgSSHWyAHYtdqBMHgbuoH2XQBwC7hEWNmnLYz5wYs3xQAx7LmlDsdkGytvXPtCMn7OYSVmsYwUaDe2XzBGJ1yjWNdOzBYAjA04V8bTMZ+bfnI1d6mttyVTqW/6uwDO7nrfRyzPDnzdyLZu1SFoc7VPT5/EAcCCUzXNLABfwpyPTZ3F4+LFTN6kNb+BIOyruqBMEOgUAx2J1G86vBMAB8AYZONhkVBg4IPtIUuN6sAWlUt1iQqD7F39DAByw20QvCbMk2hcAoAFfekkAB4DXBG8oA58wcAjAi+1X3D/VnJGBg6AHFzcRBg5paYHXOT93wkzRBOCoyapdE/YvbHXsFAK/dSy4B76MpcPvaTxrtw0githn0DXQd3YfAR/IF84n2NsReBJBhvKkAHCDcQ5jgP64vL6mn4Brka2TLR3ALAhbDfJwRxvU3oPYwHqnHearO9qjAG/ga0WCjpa0WOx1eT34gFgzJoID5GBFlhMD+giga4f1LsZspd64sA1EqH9DQNFanPj1VJkt7RxRTckYSn/X+IDTCXFVTJ+Zj2HFWDy4MQ/ia+A5luudANt6uHcShvunoTs8IIDjtt0lgGO5BtMigOMAvKNwoRt2ULzQAZBDmMDgh2D+eb3limwUbMnT2gn9HkDmQ8GPgC1mgbPqTvdOP+zt7dPfQgsUAjt298Nwd4+AjRba3qBlC5g4VksC8NlOc3cYJuNJuDi/5PsA4njv6TO2ILm5ueG10KIEjE9g18P44C+h3Sa+jk9OCPo4OTvl3vjy66/Dq9evCHrYG+6G984e0a8C6OHNuzdhPB2HDz/8IJycHNP/fPf2HVulXE/GZLYBywfYO+C/A5QAFhD4zScHRyyegFyeX1yEL776KoxnU7K5vP/+8/Ds/edsjQlx+fLzz9nmdw/g+K60R7m8ughv3rymfYA98vTp0/Do7IxnHmwItMrEvmfbJvh4S2HDwBdANLe3SzKBgMEDsQFI7WI+IxMHGTfQFpLtWuC7In43IzACvj5iDQCTYV/Cr2RxFooT4BMDsMTX7wh6EbYhtCBV9guNkQmlEfwI+YrFT7pHaN9Ykkz1HDw+FgawmAy6D+1bwEAqX8J4KYyf1uqOxTmA+lsrTsiesXdBN2jsA7L653/2b8PPf/7Hced5nZedi/qOMq5q50fy/7xWTvudP1W3v8WM5Q3JZMrf7F8v31OaWTG/EXOI5kOVWYJ05oqRrve0+LTZCXLIRnsyJbW9b5ZyU9nB5MAEtdf9HNfmWz6T2AJkiGUOI49v+zUq77ltTcv3mm3h7evy5xy4UuZ85IoliDflNbQdZDZH2qJaB1Ozm+KqObumfOYyJ2FyWrMZ0vLa+DefQ3DoFkeQqyR/VHxt7zdYLsPnx+Qs1BWt+AZ+jMlfdex1DQAOe/a0tjmAY5s8llsyXSO3SU0WNvN66erlWnk7OP+8+emb93BbzSQg2sZ+bEkGNqWW82GFTK4YNjEa5oyA5r5uKCibHDWI5f5aTK52hjDzaZ6yGArlJYJDipm2ayZvQxVkAj7o1ndZHBqNAAAgAElEQVR+nF3DdKbXCzXl6uXZZFafocQUmIKOIh6zrxnwPN//Evupy7pmL74LA8dDN0e2iZ0SaFagDUJSvPwwZby5gbcp3CT4eeKy6V6ZE1sEAB7y3OWmKxVfaVBvzsz2V+6bYyquyiU2n7dBEBs/2wze2LZuXimVl84cvIbHrs3XQz7nZdkHAsqfS5lvWp9awLdJsft7NK2mDwKUAYHy9+xgStoysj9s3MOctwLwUxqX/N0Qw6XydGwadv+aAheH3hS+D14lxo00d16BJuWo50U0kss9GwOLLjDo26rEg6EAQ8h4U0WV/3nTsU27ptxjuX6pozPvk9NyH5S/R3BEYbA2XTcdwMkwTgg+rXLS5ACDueX5V2Y0ovGfDre07jUAR+K7RjCGDBw0sFDZAwcR6HZxmszxsmo9AXBIwE4CsVKpLoHYJSuI4BgCrMEvADhACznH73AM8R758gAOjleEJ647EfiNAA5puYDELNGlauCJiSFBFQSpWKm/mLNPqjFwwNlFZboAOK7DBdqnIIhzPY0MHAbgEBpGo2JM1NlM7yhVOX7Wpk5a9LmJENWwcNyp/qyRfagFrcVi2/5wmQ4GM+JJQRuqKTjUfB5l+yJrgxSlM36Y79WKMs1WbCQC7fX6HbXaJxp8RsvsABy69kbXLBwXAi4wgIsPLpfyjd+F6t8z68icSkDfXpcgNeQKzny3a2wuXW1zgcCTsFMsAEYCgGC5CndL7A18Ep9TRgUGQ8WQQ3UOvlpsyYKbavJPAR6ew4hztdZAOb6vd9j3+vjwgAkhJNMRZNkb7DKwi32wA32wXBLAgeDH0cEoPH50Fp4/fcp2KdeXF2EOdo7lTNqkoPVDG0GZDqlTR/ujcHyM/rhoj3KnrTbAQHFH4AnWmPPRQRBaKmqQZEIABSArBEwWaJEyl37eYILo7yLAJMEaBIoA4GBv20jDfhf73CNIbUlv6nJL/rHCWwAcBEZgfNQpK6FkVSpegDcQkJVKrh57fc/BEnFxFa74dcnXkKS0HsL7hwcC4NBgbgSCgeWjA05XSdogmSjgDQGQ4H0MlAN8MJOKIlQgodewMHQIFatV20NePIDjdoFgMVg5AHyQakKOgSAOzZqqvO8gvkS5UnmgXpF03R3HthNucY1eL4wOD0lVDGUBPYrnhw5E325SbSu9NZIDpH6eT1llhTUDeGONIDdYMK6vw+war4OFY8HXl/MFA3Dsc3x3F65vJuHi6obU4XPQU1O/SgsYMIrsDfpsoYIvtGXBmkcAhwIbEOgGgGM6nwuAY7kiGGTKayI4LqwqSIKIfWNaThKm9qVkuXwfkiarWzBwCIBjSQYOg0RYOySjyxXKcGl5gmrXdhiiHRFaqXTb4XAwCEfDQTgC4AcsHGCs2UfAeBAG+wbg2CXjAAAckFM7a7w9koJKGszUKs9G7VthIEoHg54UMZHof5fWTOmf/K20g/NryW8SpH84gCPzpbYwcMQgllYdlCeRBd2orxV4YAEfX8Hg5wr3Ts5xtAyy6fR2em5zI3mXWpjYfa2qxtteyaZOgQlL/FnQSsZvrUyEppk2Le9hoFb5Oyin7W8W1hCdpwwcCC2TilpsJ+oPtqczYIi2rUAymyTlesr75LkY/XHd7+7QazwFxzZPbwM8qo0UK3EEmGPBZ9M+lC6L5WJf4ihDAB/sNKNRGB0eyX5QAAfvrMYLZUykzYw5nm3yqjJSMVFtoaB8h5g0xzEZ62IlKGVJdwtYEUQS2REipjUGs8AKpNa2DMVAGQRmSGUo6++NIcOSb5qDEwCHrr2CacTmEFsaz25APC5R7DinQR7Yy7E9iwI4btGmS+i84/mhAA6uvQXgsiNDGZtspl3wVGRPABzRD6oBOMxvLBg4zC/jvvBtYyqVh3GlyZSm9m7BwFHTf7i2B3DIXk0BYDkW87Yr9hpFzfm21gZPznWw9aHVhPqNxoKhfmRsnWKAoAgAEjCH2GwK5nCValxjzwQjBqXY/lqokTEW6PZJgVTnC6jcx+fgBPk2OEhupef3z2qtmWRtEruNnxP72RJkUb9V4nxNsR07XiwWBTlM+lULCzRZm8VBKgAOA63E9XOUxH5N5eekuYRlSmIMvuo1ypMCgTauwX0ntmssGtkC4IhrxNaHBr5WgBkAHGwfs0OQKAAcF2AHUPaNtxcXYSX4W9oFZClC4hqJUbScsz2oulvaAQUFA9yKHamsXQA3gIGP7BqrJcEbB/v7oY/2KgRxaAsVtUlho8W1jnMnwBW2G7wDY1zS9wRwEIQrYCfalmAPoU6SVhc8i2y+tS2XyXW8lxV9GNuIWwe8B34SEuVoC8MWJNbGi6AM+DECVoH/FAEcESwnDBLUeQSDScsYe1Yr3MF3tN0AgANzA3D35eU1WTIwXj63gjjoT/QETDABy5y1vlwjxdsiixvsULRPuQaoeXlLG3O4t0sfg8/EZPhCwC5rB+CwxIXaaQRwmK5hcMDAG5Djbf45eYWiaMcErL6SxZA26M4t6asADt/KjWe3S3YY9kMBHDtrBW0qAAVpbwA45reB4I3dg7PQGYxCu78X7trdcNvqhtVdi6x5AGZA3uF3wB8BW+V0PiNAuwOQjhbXYD3YEkTb+rBlymCX64b33NxMCfCAzIIZ8fjohPoQLVTgxwFsQd+mPwiDAVhid8Kbt2/D1fV1mK8WbN8JoAYABmx0SqaITnj05Ek4PDqmPFxeXYZPP/ssXN9c05d+/OhRePH8BdtKAvw/nk7Y9uS9p08pU2/ZjuUt26bgvX/4wz9g4QMYPD77/NPwzcuvydpp8ggf9RIsh4h5LW/Dixcvwve///1wenxM//1Xv/xl+OrzLwniwMYDgyTkCAyHuC9AHx9+9FH44MMPw/7+iLL/+aefsWUKQCSIQWAvwM/u9bqMrcFXe/z4STgDCwnAGOs1mUUuASx781ZBFO3QB8il3xMbM6yzlqrC6LMMV5eX4e2b19QPmC/EGsCoCKAEdgkAHLjHLmw+dJJdo0XMJIzHN9rS6VaBHWvG2fAP94TdC9kVOwKsdALAEEictExhaESLIMCoYfaO2EKmQ2+l7acyBEs7Z7RfEQAHgCbLOQAq1pIlnVFWCGfMQ1awYzDBP/tf//fwJz//4+8Eas/jyd4eSXt40+7xyVr5a+ZfbclV1d7nP+/9q1oup3ytEfBRDHrbtcocThlzt0vVcillTLx2H/95c0aa5r3MC9Ri7tGy2Iib19fB2xWlDeLtkTLXk2K1aTJtDhJww/IaiV3c1lOGp97SNqCtXt7HkGt2YDln+RJLjLx8VkZSinlKsdM0X7HI1NloPteT2YbODti2Pv4Z/LzxM78nAMfG3ivmsrQp5c8p37W5t/NXSplIa/uwAvr79rC/W33fGQusFBWVOTTvU+T7rJAOpyjSfRID7DYd0KSzyrmjnyeR+Q25j9nGBt3odUtdpjYBSaXPE59LBHxDL9feH/0Kx1hX6gh+zvK45+dvM+hcOdj7fm9apHLxm5RwTWBrE7ZNEZfXeOjhtalcdDttAZ6U175vrPUNmyvgbYJ+34a+f8O5e+mP9485Ifvvu3/aaJtsHTUnvknIv4ti8UrSP0tNudU2dfn52uG9oYgLy+S+g2LjkPLOTgNC0MaaH04endrMiFI7TJvGaLSl/n61vUDF0SAApYKTIFSFYnYDwCFJSo98lVs0AThSgpXvKCoBS2RmDdBRojPTIfPbH0B1nfMwAMe2PVDbBw8FcNR0bClL0rNRA1BaxZ6epQlN/V0ZOGoADgVvIEWGaIQDcCBwDcdJjDb8jOo8SUIgwMEANMEcSHoKA4eANSQRbn09hYEDbSgUwMHWDNZsWCJRZizSGUcghiAOMXaNfYPVdky2AsCRGDgkgG/sDQiIKYBjiTHMwnQ+DbMpqtKvWLFwbiCOyYR9cC9vJlUAB6LxTJJwbSRZI5gGSTRavsLaQkivNjN2tRIwS7UlRhdxWo0FJ3co0p5PDqDNT4L6bUccyzVcYiWeMf6Mk+RKfnbyk7LzTTdmgdbyLHbJRJ8FcrqDsu5Ru3aOm77Vv8sekH+yt2zyUnWgjcvrVZBebJ49GtxywUerIAO4AQEKXANDoTzfrbQX7Sz1OmcSSgJtxn5iU8rkA4N7YIlANRGSADJeD24T1WjmqgI42HoCV90Jg24vHIz2GUABeAC0yajiIR02Aq2o6kMgcbFgMAWtUx6fnYXT46Mwn0zC+bt3xCOgUggsAqBgRSUNdgRYKwDqOD05YZID+xmVPXh+gE6gb1oaWAWdM4Kt1FUMygNMIfdG4AgMGwjAAjiARJ4BOPD6EpU+SmVqySAEYKHzBfygAAmrqNN1lQC4gCIYGFsioSVgMFIXY+bx957t9xbHAmAYaGxvruQLYA9cC7S7B8rAsTvaVx2RkOeszCOAQxvzQrewdzZAPDIGPAdBEmihcnfLtiGYGwYLFVTGgDWD6jIvpMDHd/1ipWSs/pGKQII4TE8xii7JRAqgfldiDgJMQMuL9iWY60MEKwd9vo16dTplkHM4QGVZj1VrACTh3xy6bjbhezCeHSTKwCi0WIabi4swuboimwrkCQwAAJtARyKYijkH+8bF1TWDkstbYWcxECiqvNg3ud8Lu320cxHADSsnaWPIGATAsQiTmQA4ALCZrgDiQBUjguEAcAiAxge56SauJaHAwDk5K3ZIWY7aU4A2DLyBIPwdA/ISGjSaSAvkW+IO+wpr6AEcxsBxvL8fjkb73H8HAHDsDYWBY7Qf+uiHrrTQYOBgtS2TIxU2s9hChUS+zSDd7wDgkASxZXATgEP0Xg7g2DAFXeJAWlY8PDjkr2WU/HYe5faRgR/kvKi0U7UTR2CVmqCU6pxK5b0ocCbPxFneeKpMx/MXnxjUtiIe1MB76rkdz5941lgViSTsmGRnIsl0uAHtbLwCvBAAhrS78DaA2HOQVlkzAaC2JdHPxBnsJtkvZguLjhfGAw8KiWkfq1hR/cA55gAxXtknG/+cfAgIUlnYFMChmWKOCnvG7P0kMgmYgErbPlpvHRxQr2I/ANQh7Y+UUchk1OYtrrp6DgpokGe2AoT0Jg2fiERrdbpgI/w+Ex+G/oGxJthZoiClZP8l1AOfPcq+psxjZaj6bK5FJdmjOKdYF5zRkrjIKVOtrYnYdz4URR9IPp1Vp1m1jjAvKWjH7GcmLXB+CK0410XnwXRN9B9icFcq4aKPpaAiSx5v+LhmixkgSBO3BtaIrDJ2TbueC1YlObPWmbLgBHG4pLEHPfhxeP9PbARh2vF+or2/0T9We5Et8BSgizOZCWI9v8UWT/5jap3i2TYMvOG+63OQpcNAIA7AkXSx2vAa3I2JV8V6iS+sVro5xtF3sKIJnU3ViT4oaq0kOQZtsxmTB5GJJ9nnmb/PAGLeJspX0ZoeN93pweFmeNt9cwCH+oA8c61iWhLbZdtPY0OJRSaunUk91ij6TNS5JOGoLyvtREX9pbMsnkdqAyRGy7yFij+/+Bm1zaTdTzOAAx2u0Drj8vomvDm/IAMHABxo4YZRAlwL8C+uw7Z7M1SiS+sP07PGxgAbCGcA2dIIApbnBCRfqlpvE4ADoNzuJoADth+HryyMVgVJAIey6HAfKCMN7LkMCKFgN4I3tAijjMvgdySY7R9BTirTuDaSugAm+gOa4N8qA4cADuE7me+OWIGdgVgLYfvTdkUK4KANvhSWDs6RMvzABoZPgy+c15dX17SHY+sYnLvKErK3vxfaPYAFbgQsQJDJmuCbxS3WdR2uAQSfzcJsvmTRx2AXAI4u9y+uyWITnNuOgQOJd4J3FIRjDBxSLCDnm/zbTN5KkCzObGHHOV+fE57OdjnSo1Xgeterj6t2guljO5NMD2VnrMb4AEG8XcO2Bji6HW53uqG/dxz6+ychdAYhtPHVhZDzi8CX2zvKO9gA4UeCoQuABLQgwb2xTmylgs8BBLNCO5WFnJFoFdoX9pQpW+sCMC4tWMDAQQaPVkeYTxZLYfqAv0H2ik64GY8JCF+u7wi0AYPG8eFRODo4Cu/evg3v3r0ja0evLyD/yWwaLq4uKUMAYTx/9n743scf078EA8evf/NZ+PbVq3B4fMQxo9AIfhAAEWDMOAPg48WL8MGLD8JXX38Zvv7my/Dq1bfhZjImYwbmgC1EdbwAaJAF5PGTcHRwED779afhmy+/op+K/YI2LvBPAUICm8i783OyiIBdcX9/n6Cul1+/DO/evAlXV1cEi4wOD8LJ6XE4OTkN4xtpGcp4GEAubbS1uQ03N9fh5vqGca1OV2IAAJ4cHhyQFRexOPiC0EsDtIQEQwpYO8FAe3nJ+5Jpowcft8U2rPwCGAwtTgBaUQZTMDuiWATgYcYSCNhRhjNtfcU97QAcLABjCyPZ54C6mfdCgAcAHGr7JQCHtHSGdkZ7PmnTaUUluJ60nMJzkAVztdQ9kfIjBJHhP2VIJbuq7qv/83/7s/Cv/lgYOB6S94g7NgNGpQLIDRvcXdd0gdwrLzIqQQqqZrOIoQE1anmEzfsmRgyzS+p+VN25+i55ocyW0IH4MT5kvHV7QC6W/Nz0e8oPWCs91/K9yN3U4vV+vvKYZ9Ktpa3gE7ebMfuk68v5qI012qgaJ8mf8bf00Yv81f3zrna7nVKRSfNhAA451xL7BmPhRVLbXjOfuLY/ytf8fMWfPXtvpU1iPuf3x8OzNXfPX9MDaXzm79z/FN6O9+/2crP9Xs36qLx7de9E30X2hfliG0B0d7Ft+8B0l2VW/N64bzZqcpiNWXMFmX5yvzTJcebvVPO13xHAkZRuNW7n1+4hII4HAziSkvMKb3Na/QLVFn2bEq1tsm2CdN+1asLS5KxvO0xqh4efj6bF/y7Pf79g3yfCTgU0RSP1Lf74aJqPuHmISK3TNpVKIzrGBaqvpkS88il/Luf7voO3fAa/lv7nUjbN+CvX7z652TZnD1F8NaVQe4baHJXP5uemSdk0jVfsy03jasPIVAOxZoaV95SkQ0J98u8xCYHqNa8/8npx/YuTUs/AYYg/CYzWABz+IN8EcEgAKCo8q7rzFWgFE4eXC/9zkzymeb4fwFEz+Gr7wO+FhwA4tu2VzCDU4BUPCVdJmnLctT3/+wBwIHAM9g3oFUG5s30KvmulaWLjEDrv1Mfa2DgEZQ9UvDBwwEFPAA7QY3oAhyRAtgM4rIWKB3BY+xQP4DB5t9AJ6b+R8CMFqjBwEMQxnYYbMHBcXxHAcQ4WDlBwooIBAA62UEEvzyUD6lJIY3SQvh9zCs6bbmHQ1VUIZnIqYe6ohmzNbdxkbihAFE1GnvTDttNiu8FaVv8kOXQGKZxjHpylY5nFi2Li2T2GOr7mitvj1fdZzYDd0K+u+g5Xq+2t2rkgI3Cz4mh3mRBRzBKBB6xmQbIbbAvSTkQCMIswh8wuZvzO+zDhhfCqJo8YaBXAhyWL+NSgUtC2KaYHY07LdKuOUdg3JJglsJAdUp+CzQBJZnwO3xGcQZCCjBbLOcFOYBEAU8dHL16E48PDMOz3yMqB6htrmwLwBvbNci4Ajt3dIQEcR4eHTChiH7OdSK8rAA70mwW4oq2gKAR4uZEkoAzwCJg9kORHUDUCqMj40BXAA4K3CKIi2MkqYAkOMwALAEenJ/2+wdghkaDYe9kAHBL8DGSEQCKLgVPMMoJ4vQ6r4iQxtlYAxyxMrsZhci10uAjmAoSxtz8Ko6PDsItk/P4e15jMFxJHFhCFgjjQuxytTfA5BiMVYEFwBlg+COAAAAVsLV1WRZpMWkso6DxhE5JKozuMX+fAZERYQISFBM/PfcikrYDhmDTUqk8mIDBUAEwQGEMV1O5uODo5Cd1BX/pLz+dhOpkxETAc7jL4hvlF8A5BL/QjRpANFVtg3WDFOQLU80W4OT8PNxeXArgBSwhb1iDIOmeAG+CIq5txuLi8JksGGC7MdgCgrtcDgGPIdiSDrvQqB42v6D/YGR3uHVQuzpZzBXAshIHDABwInq/WZBfhsxrqiesrCRxWhjJwLgANUpavpX3KApWR7OWOHCtDfLq7tNenVmJKoneHwCgCOMC+oQwcBHAMBuF4tE9Gm8ODEUEcoGKG3Az299g6AmwzZN8A2xMThPhK1VeS/PbUlNIfvPTNRDumNihVm8C1UDHYGOZSqil/BwCHJlk3bMh7fBI+g2Pg2LRBLRmvycTCGLX3U5cqi5OdAz5pq8ePc5ZERdT8v3jK1JJ4RUsXmfIEGJCEtxuzJbNdsp1BZmcPC70z1KEwMAhITRjH8J3tA3Rp/dhIka9gLzvLrdoZ+80CAUxeKXuCBLNTyxoDh0Z7QTKicZ4IcDMGjpgw9mx6qTUE9ZayH3E8d4AZGYBDz/4iSQTwGAAcoJXfOzgMIwI4+qHVRQsVAVbhPcKA4e0HKa+MZ7KBGjBvpNNO6Vo7tc0WEt/Es2bJ2Z718DUAh2yy2JTI238yIGHJiL519DVcEYQgLSRpHJPjCtbVQmpfcSaV+TkLgiJ6zYnid+pxB7Cgn2OgbAVxsPKdwGc5byAXYq9I1ToSK5gPVs47Jha/L8gaE/0FaYvifZZklaV5oOxBdng/YwlJIBWyARhQqQLgwPhkegX8Q4k0+TImjujL6fYwinR3vRLAYXuirjuTeqBppvnMyNKnSa3NascCqMEPa+KFFPDSYscAKNZiJZNHz2qpTC82mvt06kNiAeV6EQxpbCElgMNsB9UDma9v+k51Au9dxH2yc0cM2eo/JtQVTMfxRRC/yIsE8TeZMvAawAmpVZ9yalR0sx97mk9afRvyLvdUM67Q/RyHA3BQpov42Ib/YeBaVKP7tmbYpo6Bg8DR1W24Go/D2/NLAXBcXtIOud3ZYRtBANoIeoDNOJ0py50oPTlzRK8vQf+/XochWs+127ElAtvO6RyDfeNwNBLwhlbes4UKfWspisC+oc2kayegV9hqsoetjQjvAXtRWTvkDBBZJ8scQVTiv5se4HOonjbRiHtBgRSwO2lXOxk0AIe1QvTgG1s4A39HEKTqAsW8a6GGFG6YT2brRr+D7QJ7bJ+BZDn+hhYqYKOTZxfGCzx/r98NR8dHoT/oh8vrqzCeTMNygXiA2I4EEd+uw2SxYKvACYABqzsyOxDAofuOrCYPAHBQG1JPbPr62QZTG08PiyxRW9qE1LPuX+YvR+ZMA3ConcKWmArYdazOMWKghQPUoGhns26F1e1O2OmgNdpe6O4dhu7uUVis8bcOKGZCq90PHbQ/abXJSAM7GKyJAHIAmA6ABsDaAKdCLtnqkkCNHmULLWykxY6Al+DL4Wd8wSaCPMKXBNMGWuQgVjQeT8noArAM2qngejhPse/m6zuCJw4ODsKj00cETHz15Zfhyy+/jGcwAfPw8+BH4eHv1nzfJx9+RN8W++hv/u4X4bMvPifoAgCKPbQxbbWUOVL01rNn74cPPngRzs/fso3Jp599ypYmx2enZLVEu06yHiqLIdheHp2ccg+jhcr5m3cRwIEWK2h/8uz5c7b9/OKLL8LNdBKmizkBJvBD4c+Ob8ZkugDb4+hgFN5//n746KOPWKjx5tXrcHl5SZ8XPh9ZO5comgLzIwosWgRinJ6dhkdnjxiTQ/zrzevXBGx0ex3V63cstgKwA7oaPuTusM/iDzBcwO8HG+hqtRC2NrWLxd/FWhuAAwVVWgwD33yBv4keMrvKWqZEuxoyZC3qANZXlhDEUcQOQtxA2q7E/aQAjpYBFFXfgm0SsQ6M14orDOxEohmBBLI4Z6mMdQDk/l//y/8c/vXPfx53V9M5XvPTyhj0Zp4g2Twp/7J5zBoww9s7KR+Z2gSomRsBDf49+VWV+08ZLcUc8ICyzTHUns+/FuclGe0ZS0Np39izlDmIWi6ltKE2dV0+B3Ztn5RuSkzfZ5flc67wtoLdy9sM20AcutpyzDl7y9uQCbixmYspz4KHjN3mqhoPLWzviuRJoYTZDxUAB8Yg7uAmo7SBNx4C4vA+d9XQLM63Dbv7PwEAx7Zz2Mt1uW6lfHs7v7RHy7kpfQIvW7X3xtd45gsjpfmO/nvN5q7J0KZeyWM928ZT7uPaHMnnDaOqMdE0YfypHJeX+aa/2V40vXevXrfQsANB+Xv7NayBN2p6QYNXYec+Bo7yRqWSLDd5TVk/dCHKa/lFKq/bdJ+m8dbGXT1EKiCEUpjvF8akZLc9w0Pn9j6l9F3m11DSGnuqXjoXTI/wbkBUFsGm+C7fv8i15DBgSHSKTbnb+3+LNfBz0KTkavPk5aL28/ZNrL6RO6Sqik8rvWoKY5tc1pSxPcOmI5YMhHvlyvUV3bavJJZrZM1xdxbV/0mJWzWg3V8AHKro5UW9SAypFtNlidoKgEMjzZpmUMNdgxdK+2qUmjlSMwXUc/1SP3y8sRafo4rAy4cuCQSX9G44HO5V9rGiIu21eCBGZzkHVNy3/5McadDKMXCgQsc/Xi5z6RnrjoBRG2s1mmaUORfGSABaebZQAVBDQBtSvaWtVBRlb84Ug9e3Evy1AC+CW/gCil5aD8CRFIcSoAkwcMBZLgEc1kLFEiA0MnRdjIHDABw5+4ZV8ycGDlsDI/lCaoKtLbQf6IxAElSlz9g+5erqMgI4LifTcDmehMubcQbgYM9cB+CQxI+BOGT9LaiInz2Aw8smx/Y7Aji8DD0UwCGyrHeu6GyRGU286dZOiSuRrex3jzDcoIV1II4sQGXXkZ7GNaM06XDTZwko4wEc2/Qz59iY253TIXe3IPY6VnEhyGg0nwxYarUXZNaqNghGo5ODinCsNQLX8t3GggALWC3QBxiAegQesA8kmeXmz1YiVs5pwlcBHKyAQaK+02HwRTqvrNk2BYHb7s5OGPQ64fjoMDw5Owsvnj0jYAP0oWS8mc34WQR0kMDHZ5mwRouIw0OCOMgeQQUNpgqpbOLpAcAIAAwAALQEkAGJFdpu7GfpiQtQBQAKcS92hAqX7QOnGlkAACAASURBVESw7xHsAXgBAU8kpVghIwHrfqdP8IMwdoD0AW05hFlDvlCTIxY9mCJ4PYAisK4IFPa6DPoh2IcqQzwzGDim1+MwH0/5M1YFwXQAN/YORqyk6+8OY5sw8RYQ3E33JHik64KRmtghAwhYI1A5RmpZUPqiQqkfnQrO+xz9ziWQFRNipHPVBBj0pAXU8RxaIWxtqNarpE9Jja7VrUxVACWAQGm/RzABGDhQ7YnnR8AUehXjQTIA9N0A/CCABfmbTG5YCYrKJCAwwMAB8AbW6Ob8MowvLyU4h7+rLoe+Q8sgVK5dQR9e3RC8AXyJVDO3KVP9PgJ9A7Yh6RKMA/AJABwCnkBbKywyqqNQlcfqRgZ40ToFIA4E0D2AQxKUDChoZQdtBATNycAhlf4G4AB4g0FctNfB1t5BKyABcTDJi+/m9DNGjWSYADgI3ujgeysIAwcAHKNwDADH4QGBTjgPUd3X398PPcxtf8BnsuQHwTiRNUmBI1rxLbosATgKA0qVYR5QywJgjv2sBuAQAEjU2kWVllfQAjy0fwQ0VgazzU+z/cjzuazotkCVniF2nZKBI3s2BR/YGVBWV/vR24lp517NZyj9Q7tutAU0eZkCJWJrWtDJnk/8HTknhP1JKLactcvnt7YpSHqbjmPvbQSjnT2JK7GVAwEckiyjXnM2E6uFLbmKwDRtFW1/UbRIiHNgwA5HlQ4Ah3kA0a6LATeAN1Igx8AbBpSDrhFghJt5iZaLjmMGt0WdM0QLFQNwIHlnDBwEF7XjfeSAsaBf5lJQaGkzRgBHoiuQ+bMWFjoml3wSqIADSbkAJcXKWpZEfygxzkiyX0GDBnbxPi0voDaHVoNbZMn6OMdiCU14kyPMJb9TajlaHJGhTcASrh2Esm+Y3hV5UppxTXxw9AQkpGf2AT+/H6I/Bbuc4GsHAPJ73lwWS7rj/ZrAlTFKIsWuJwwZyjYTWUnMnjMGA2nJwGnFmmiVvA9WRx1USfbLnkh7wwM4vL2X6REVV+1OJ0wlmCvPuKEgkhzMATl1hhkEg8BpBemSPU2+kNjMfE2LEXijTh8Me6Wmi0rdZfPgA6hm++bPJ7rHg8Hx98x+NqBRodNFHQsDR9Rv+p6ab+tBzzZe+65h4JjYlz1Ssibl47Jx4qyFDNi1CKaweIUDoNWCyWu28hRhrZ4VTtdmf1cAB7006sU8zpftH9PxCo4SW8NYM2AiA7Ai9eKwMZCYhk307uIyvEHbAbZQwUhD6EAftpU1YC5JT6wBAOK8p+4rXGMF0B/YAxyAA+8Rn06YKJD4JYBDAc992I0EcGg70NlMzxwBiZr+x/MycRrW2sZCWv5JGxCxwznfZFPbUdbMfH+XZ5Sugu4J0cuwhWGLSwuYlOCRBP1K2sPAJ1Bwhg6SYsk2jQC7qH1sZ7G1n5JCjRzAYdcx5kSCOPp9Jt3xD6wD8O8BtBB9jZaIbQI4zs7OCMi9uLwUAAeAysvbMFus5Du+CCpehjHafSzRzqPP+cMcsf0Mrgu2qxoDBwDxsK0gCLSTpTWEHoOZXohb9TsAOBRJX225IHRnCt7Q5CrdOwDEjXFN7VHxjY2DzRIjGHs73K3b4fauFfq7h2H38Cx0dw9CezgKN7PbMF2QYya02j2CmeHkwvaG3QFgBeQAYBrFQEq7UbTo7IiM9PtDjhBsGvaF18X/BpgfPqjsV8SQsMYA0OC8BLhjPJmQcQPACrBwwKeDzgZrClhx8O/46Dg8OXsc3r59G16/eqUghnZ48cEH4emzZ+H40SkBD7/4u1+ELlgwzs4ox1jbT3/zm/DqzWuCHd578l74+IOPwv7uPv0rtFP55ttXYq9QsQK8uwxv370hOP3k0Vl48vS98MEHH4RBr0//GCCSTz/9VABs8DUA7trZCbMx2ClvyZrx0ccfhX/xL34WLi+vwqeffhY+//LL8PW3L6kTIKsAJiGmYK1cAeT4+OOPw49//OPw6ttvw5effxG+/uqr8O7tO7KA7O/thdHePpk14F+DjePt2zdk3Hz85DHHAl/8N599Fl6/fs3nAIPOaH+fZ5wASAUcBhAJQByod6AfOb4Js+mELBdsfcK9Kd1HaQOjLYq2C4KOovyRkRExQfkbXsMYwMJppiZihAQ/I75JWwf3g20ooGgyf9hRTdkW+wi6FGBnQwCbfULQx+0qxTHYPqlHxkqybbZ2CDACUGbO2OQ8/Pn/+N+Hf/XPf5KdoOW548/EeH6ngzwluFUXerBG8iks8ZmO5DzO5gHXaTh5voOatgLgyA0AGX/KCaUxyEnRlB8sn7MpDl6bj3wE9YR/7Zxvumea3pSfkKcXGzPaRQpGt9iBxVnt8+WzO7MjDjmtg/nxaY08QNXbX2XCNn+OnIXd4gFmoyZ7tCimVT2tTylHZmEDlfNsZ28+X97/KuIB2QVSRDrJjMlOTJjxEzV71c6d0j6zszq3V4uiidqD6Gt2r+x7ZI/3LJKO+cZ8d06ai0NX7mMyVM5MNtcy+fmn1R2WCZGCgq052so1bK5sbWsxjSS7yf4tX6tNX7yWaAkdZM4SW8udednx8rSpJxK3pS++cJiu6qpKGMFPnt9fUY1riN7N+T0+Qpn3LVOAJtNN+yibexOGClDJP1Tpf9fAHP49LFi6uHi3Lp07f9FcyW/bsFt2zXf8kzkC2wSpfPD7xlwKzDaHuHbtch7K6207uPwib5uK+65RftY/g9+EzddR5WtagjuqUCSm1CP03ifwi/fyOgmRue3ZRAduVj2UQmvv28YQ4RVB+fM2w6BJUTWtZbmJy3t9V2W4qRTSYdi0trXnaVLMtb1ae4YY2C0CEBtjiOnX/C/5IZgquOAYl5WivL8i9jl/eqlNYyc/GD0iUQ5FkTX5Z4dPCsAIPahVpGmP5dhLt6TtKunJ0+81tG1tP1VfiyH5fF39e+83XNXIcVMuhmMKfKddnPRxTRd4+YxGlPVb0/lKh74PaOm+VsNFt65oDYci5LgUpJP9HB0BCXQM9wYFgEPbqKzhMAkDBxDrUiUu4A0ycCDwDOcPlRRaSYiqVGt/ACdJwBsJxOEZOMhwgTYqVsVjIAg1zKWvtSRBjIHDgkNINiMIwIp5/F0Drqx4pAQ6AAfGwbGg5+pUARxg4LgkA8fldBquxtNweT1mC5WbyzGpPTFWS97LOsizm2GP75JLwf8scFPIgl8PF0CxdbW9GhOCsoi6jeq6XV0NFZ86A4c5LwzbRHu8PB8KWrhY0WNyJH+nTDkwgtzYVbUW+0q2/6YhXZ4lUV7VvsN9LIFr+wXzYlrJQErR6SocWn9Ueh0oKkmD2oZKtipfBt8lOcdqHwSFMB4ETPXstHwL6HWtYpTPzzY/EqgRcByCokj4o9ED5k3nT2eLTxIBHImBA2O1OtZBrxv2BgOmW5kcRCXK7SrsDfrhcH8vPH38ODx+dBbOjo+5H2+urvh3XFt5Qvg5TNvhaJ80qsdHRwQfSAWlVOhan2gwUzDYBnAF+hej2opJ8FQ5CPAGvhhAAX2uJUe03zH2J1geUAVjLB0ylxLQhTwMuoPYGxv1MKQ7be+QfhfBUoA4KB+YY+gFrVBnVa8COMAYQmpdVBRNQeM6C/ObaVhM59LCAyCL/oDsCaCkRfAGjBXWCxp7lzkb3g8tUzqsLm+hx7iOwWQQuslaPZFBhACOHivL8A/GO3qdA8Qh4A2tKoceRDDJqvU12IlqNdNdrKZWIBwroJlIk3YRaKkTQWgcbDt0wQgx2gv7h0ecrwWBMUIxjED2ABVtkEME5hFovl2FKQAcZN9YktEESIwVKKSn0zC5vA4TtEdRAAeTdmgftLpjoB9gi+vxlCwcAG/coo0A6K8xB91OGAx6BHD0Oq3Q1tZS0r+8AuCYCz31lACOJUEXM7RAYfWjsKmgjYrZJVJJqtXhvoUKKwWthQoAILdhgXMH25pUpALgSJX6CgohAYH0VO+ifzoCxB18b4eDQS8cDgfh5AAAjgMCnVDRRwAHGDj29kKXAI4+6ZsNxGKMLsZgZoE1e4bvAuDYtAssbabJAKO6pg52tkc0LbzP5+yaqINFW1uLGWe2qFqs+QzuXdyTHsCxSc8ruXG5zkYLFW9IcvjNVdvZk6hMGLhCEj2pmixdVsaTKoISa1O0nTSRlNpNpECVmK1qW2kyxGYk2cJm8yiIQwFa0HHGwEHJYz5LwLsEb1gSWBl3UnJMKrKjna9sDAnA4Zi+1LyIVUyWSFe7gwAmWDtWre+qboxJwJCEsWpN7VU7Wa29iB7r0f4gUxLOOOg9AjgOwuj4mL+3Ol1pf2TsG9iDrq2QVf9IXDLJhtH2y7Tnsic2qmeySQ4J5xfMVQ64YbYug4WW7DVzTFkhzDehtaJVpAa8sLY6kXWDrJYYbgpglqBTk28BcKg8a/V76TtY0lrAEQpeNVkk6xL0LmRKARyqhxlfQVJXgQlifwlIIPsylgLXgkSRppsBSLMWfbsOvbcEXZXFw84tBdpwbMbWYXvc6SI5LwHOFRvYABw468xmN20Sx+7ajsieMDC4gQMEfOAtzFxvqd0a2y4Y85MAXixIHn+2tipORrnCmmkVvY0kpYI3yFCQqIdT4kRtcxctFN9P/kVpLlh9IvgnAyQp4EUMxbj11HCMQHb5cwKIJJ3mmBij/pJBEKpXOvCejcIV4tTmOPomunW5vyi/AvIR0RcdavuYsm+sF0jgMtGnAAPgUjWpVPODo/8d3Z5NAEcaQ16wQnvBwFGcLMdU8zsBOJSMUpkcsQeuJ5Pw9uKK7BvWQgVJ7A4Bnm2CCGAPohIfjwL/VIB74lcwSQ0GjrCmLYn5ESCfnfUikkdgyzs4YBIXwNwI4FDgMnxY2I+Q2ahzZMPI9ZAwVUY5MnDAVmULC/lnRTtMsipAS/ST2LWxtQrsff0QbHUCAMOO+DywmwlM1FZPYGaIAA5tQ4hnjrpU9D3sKOgGKwCxuAeuK22DFIyFVpKw8dgaQXwJYU1E0h8g4l44ODzk3kB7FAI4aHeLPGQAjuGQbTQm0xn9dTBwoF3KZLEK0/kyzMFQcnsrbUCWK2GVUPBRPLOZG0LbP4CQ0VJF7FboDEz8LQxRsgpY6yt6ULnaiorQ+8a5n7y5P/TsdMZR2i+2B7WdlxYwRABHZLUTcJDoBse2ySpdADi64W7dCXsHZ+Ho0TOCN3b6u+FqMg/jKQoSYNd3QncgDBxoX8J5WK5CD61s0GYQgAyAhbStJOYNcwh/jPNzBzZGAYgbg2qvNwjtTo9yAb8Oa4h/Ukwga311cxPG40kY9IdkGhwdHBBQOmFrxlkA2wXYAI8PjqQIAywYsymf9f333yeA471nT8Pl1WX467/5mzCdTCi/AEmgqGEKH3K+4Frt74/C9z7+JIz2D+gHffPyFQEe1zfXYTqbhCePH4Xj40PGswCiD51W2B/thydPnrA4Yb26iwAOglja7fDi+fNwenJKoD9YNS7Oz8PJ8XH44Q9+QB/29es34eWrV+H12zfc/ADDPAe75skx9wOYNQEKAUjlww8/JHvsxbtzAjHQ+gR7YrQ/Cu89eUJfH3Px9t3b8PkXn1N3kE1wiHY2rfDq21fh4uKcvjeKOdBeBf4sGBXBwgF2DgO7djvYkXdsw4l2nNBr8LBYZALmxV4ntgxFq1YAOSyUTHAM9+6cMQqILu7HvYs3rdf8G8ZBn5ysPlJ4sGT8RPwNtkhjgYD41yg2AOBUPiMga/rRFpvD3mPrKGGGgVzCZ0Y7TADx4TNOITfTSRhPJ+F/+m//m/DzP/rhxh71dlxp0214W2aPGuDZLAFH0GagcMVWiJ+v294SnNYOK+bxebBqpC+yndnv3uLAaZJaMnEuDKqvAP4UC8zjw3Z2+wlI8eYcQOBtuLpSs7Nl00YvY9Ll52s2gdlByd5PDMXymrUxzZkvs2urj9R4/ezNJYu19zVzljEPUvD2uFwu2UTp8qkYNQE56gCO2BZNP1zKX9Pcl3mkal7JfdhOpjw2bGxsuY1l0pZfM/nQfg5KcEu0Gx0AuZQ7n38p47aMjTpmP7PtvVzEeS/izrL8ttkSAEh8QgX024o5m1jcunR2mw/JjzkwQoyNb2qQ6tFfrmVtbWuyWnuf9wnK+XQwzc18kAMplPMu0+I13MZOdRZNM3Nf+anaNePaOKyMf85yFE1jLXMCCbyW78NSp2dzSrWaYmcbuQO/byo58ipoSf39rQCO2kNtU66/r7/Zw29f7E30u93/PsHxQrztMPXPU1MCDxGk8vC673B66Bxu24jNGyU35tN81Q6FNJJ0r0TP3PRc29bMK+KaUvaHuwcZ3Hcvf8+mta3Na20O7zuoavdqUpwPOQzvPQgdStIr0m0Hb82gSeN2gcHi2uX+iYdw9iDiBHugRkkpm+RPEb3WS7VQVPn8xGOcL28AOPhqCurYZ0uZ2jjgI4gjbw1SO8jjYb4FKbd9vazeyCU6ikOrpm/cTssCV+n1ZPylQ92MarnXNiMyM5o11WKJC5/wSIhgmeuU0CgMDpsfpZn2cylykUilBcDRUwCHATfk+w4BHAimWYW5JhtJ972OgWcGglhRY0lbtE+RL2mhAidZWDgEwIG/KU0iAtl6KBqDhcmroP2lp6p9JQCHsHCwep/Jc0k8S/sBpjQSAwcBHKmFytUlGDiuwrvLy3BBAMeEDBxXaKECAMfVJCxmaPciASyAOMwQjf3R1eCTOi9FKTON6GRB4peSdNgISEtAP64N+50nhH2+93K9nifJNgEc0jbFo/DT+ZHrf9mv8TVNEG7qWFRIiF7x/1Lw184ti8DiXfrwhU7xCRF5du/M5kkKmbuEZ7HkWNSDUpPLN2SOdcUYMxmTKmoNRqttT73CqnlFGevjMEjHikPE5gQIw+Jopadj5bIlzKJONL4A6dtqjDIWorcklLgCiYXD2pUM+t0wQpXRWlqXAJzRWt+Fk8ODcHZyFN5/+h57/vbabSbgby4vGfQdgKqW7Dcr7hlc5/GjR+Hs9JSBGqwdGRlWCwIxwBiCvrUAOHTRcqUDAEcHtVaqH/CsEsxdLmdhOZ8KFQNo97VKrgUAhwVkETxDVRRaqWBvs5pGKmnwpIMOEv64j1A6z5az0OrssDVKBHBoID4sBdDA9UdSpdvhF0AXAG+gOmo6mYbZZBoWqGxCGxANWg+HSLzvkkEBiUYANGTNpBKSwSIFbgAQgi+we1CHdCT4Tyrq5S3nkr3DUWnWBjNKj1VSfA8YIBREYtTiqKJHgAltZKwyH9dCklXohrWFCgJPljxbShJPglIizwScsC1ACOt2KwxGe2GI1h6jEauJEDxdsX3IndBJA2CgTC5sebNahPlsElaLGbi/wx3WA4A0zNdkEuY34zC7mch6gXEGdLkAcNyuGbgE2ALVigBxALwB2TcAB1r2DAdg/eiHDobJ3sUm5yI7iYFjzuq56+mU3xG8RaDcABzLWwAytF0M2hTxyEwADlkLoSlHmxTEyLEnF2RhuSUYBC1USgAHR2uJYJ6BwojQbe+EPhhEwMDRbofRsBcOdwHgOAinBuA4BIBjNwI4yMCBKjpl4JD2KZLgk/i4BdXub6ESbQADYmyiZCULY4lqBaTQWed91L7yLdSjfi2DexYAlDeUDBylH1DaJ9nvCjawpB3/FpN4he3hcxY+Ge7OgXgGkGVF7T6XYLQzkUCnBlC5ty+p22MgN4EZ+Fm8Hls2QB/J75ryT4GWGKUpHkABLExE6T6VSkHp6Y1noYLxQEc965mUUlCD6Qwkq7PKZEi8MiFIa5YVwbLRx1azOla+G4DWMAYe9ODabXAOlS7fDlGZV8ip2Cm0t1yanPfUYIatAQEcYABSAMc+Wqh0e2Gn02ECi+1T0IbM0dymz+qprFU4EHs8m9BlJ3C3eQ7Z54pAktk8qfLJzny1gwkON0CF2l1mQMjNFNKx6V8pClcr4CXJJcF27etcBPPiTnRJa5PjTF5tx6oMRVlU3c/KfAKfjfkCyQkzMqQqn0lSLUU1GRIdmSfPDVTtARx4x0YgzOaINryAR2IAylikFFhyC7pxJnS117UHcAjSxTAsmujNARxms/u9KgBd9V9i5XVi8+OYtGo3seCUPlQO4KD9ZslfBU1FkGkR/JU9IWlM6lT1kQhaZas1Y+HIfeg4k7lBqswJubUeZVvlbkO36uvqHCT/wNmtm1d0wVXTv053EoRk17WWiG79o4/pdbcl591ey+IWavAmm10BHDo4v0XlTLDCDMiuJLJtbxMI3+AHx7i7XpcsMoV8RxnVa9j5JfaVyDKuI2eG6pYHAjjIFpExcMA+EyCAteLEzwBwvDMABxjMAMgAgKPXo+wgGYxEJ+xf2htgKWI1OpLgsodA4w/9Z0UJeN18Q9jtnVaLrdyODg75swCHO/wZZwPstclkwrGhtWNcV00g8jzaUQAH2xp0lIVSGDhkycU3sxaoBtDCa/R3FFBFBjzb89oKjPsKLQ0B0FJgke1zABrBomCsQQSt0McVWwQ/ewYOOwdkRFIAQT9T2wclAMdSks69vgDR12hb02N7FKz3eDxOAA4C8dFKEQwQXba4QFL86voqzLkunbC8vSNwYzwFO9xCWvLd3bGFCgAcWEsL6Ef9B72FtoDwPxTAAbuULSkD2r1IO0Tawhx/rnmTDkj+ushwHvNtihPZXsuOxeivpzPNdIqAOKwswHnqeg7KrfE/MGCgNWU/HBw/CWfvvQg7g71w1xuGq5tpGE8XAViFsEabyT4B5audtTDpzRcEdQzAjDEYEqwhPqiAwA3EAZ0LubPiB7I/ttEKZ8C4DQFG+MxU2uBgA+/t7YeDg6MwnozJwoF1Q5HBHphphkPaHwBwnF9c8JHBVgNgBEDY8A3JyLheE6Bw9uiM7zm/OA/vLs7D2/NzAh6eP38e3n/6jAwWv/jFL8hogRYnSPwDCPT6zdvwxVdfUbYgiz//2U/DH/7hjyijk9k0fPb5b8jswiUEeOf2Ltxc35DtA3IJX/EnP/0pW59gTt68eRN++ctfhsvzCxYoYJ/Q5+52SGmBNj8AQP7Rj/9ZePHBCzKOgFHkb//qr8Pl+TmfaYgWM3h+FuasGVuDD/jixYtwcnJCYMq7d2/ZmgWMJABsjEb7ZOqALoDBC0AG/oEdBH87OjyIhU34LNhpu1wjALSkjTKZN9E+s9MKu4M+C0oQmwDryGwyJhMoIyPQPe0O7QoAXaxFMvYiGIkgcpAD6DEy27B9juwj6AMUwEir5jXvJ91WYWsLsy8LWlTHcf8oUEJauYJpBDpWfMLh/kF49ORpOH70OByfnYU7go/W4Xo8DlfXN+Hf/Ff/efjpP3leO2ozv8PO8zwCng5BjsP8M75J/SONwxnzdPSbYtxJQZzaelTiW0Yj6+LHvLxYc7G6XiIa6V4K4mD004HmSgsw2tjFU9fi3llcuuKr1nJJZW5je64jDaKm9/hZB+j2cezNQs5KIZtLylcXuXjRP4/8nJjGo+1tPoFjE+aZG22NWq5uswDV52SSX1aP//q5aZynKI55bgMv19bJ22LZNasxiTRR+RwVPkjBsJfnehJzm82Xn/4NuXEFsRG0oayWtSLe7HxVr8c/12ZMO7dHM7u3YqduyoaLTRdO1kYRi9rlMV/n5vi+tbU58nvRr2nt82Li53Lw2+5Lv0ZNtsl9e6sqf5U58M9Y+q12j7o+STmC+nxsgjm8ny7xEc3TPICFw68JbeasJahjKIRNAAaOeICUQQ33e22S7pvY3/bv0agvxlNer0k4a5vBhLIUkqaDpTb22uKWC7/tme8T0O8yx03PsX08uTGf3puCirUxxtcipd79K9u0qbxg+5/9ISWGSIKYWkCm6a7lve5TlukwrF/xPqMAfy9lr7xneY9yjN7Qqf2t/PxDn6mU/Y29kM1rDmooDzwP4NhU0Il5A3/bRC5aBZBQLG/bu/K3JJv52xPe7yEADpMpKj0X8LE+3l631A4db8T5n2sKvnwmMX7rvelrMrMph2Iw5/hUnZ0iaSyJGJu3hwM44vUtICaRZHUoOKIUoHJJjw1jJbJvJPQv5yvSUMs8tDstBXCgHDoBOHYYREMARxw4Qb5blZ4COJT6WQJBysZxu5T2KeifuUQiUVodAHEvLVTwJa0J4OzHnuAqYRa0hrwCwIFqCVZzORAHe+F24NAbAwf+LhVBFkhnGp00nKCPXYTZXNqnoHoJAA5UZJxfgoXjKlxMJ6THRcX59fVEARwAmhiAw5IN7J8RAScmDXZ2RffKkiC6/DLvvqIwrel98hwlyKzCZAUqijjJmMir/F47N22c+b4AK4Htf0tE2Y5PzBslgEM+op/ThGO6b+Uc06BqFcBBFSRyGhMnKvfbeg9KutucnvRUVR1r7A6xGjudqdSPyv7B/aVADgkOy34jgENCFGoc5/fVlEBokXVDdCJ+liSZ6lomwr1hreOXFWNPWARHwJzB9inaB7a1cxdODw/D2fER2TfA0IHkOxgW8B2BoD4qojURxB7aB6NwcnwURvt7ZL7AtREAAcgK7wP7BHrhArwBhgFWUAEEpVz0GCeTbetbsm/gXgAosMIMwVyCq6TqCnsRAR6MBVUy2N8MBCstPSrR+91+6OkeRTB2Mp8SwNHpyzUQ1GPAXNkodhCHRnIFDDugM0ZFUKtFGlQE1CbjSZiOJ2TfuFtKQJx9sff2w3APVLtDVomjIoegLnyRqWTNZ0fQXb4EwMHETRvPLHSPrCQDiIM0sIG9yMF0MRii3RT0yopVS9LvXPr9gtoVgTnMAZOx0BUIQLAiyILeoncxXwh+kXKYupUNQIT9RFun3GH7dTphF6ACMIqg1RX6MwMkArlE/3X2SO+FFiOkkJkF13kxn4Rbtk9ZSeuU6SwsxpMwH4/DEj9PAMpBskHeLz3PAeAAnTSqlFB9N1fMjshtp9UhvS4BHINBaGOfrBaUb6HPlfMVawmbArpeABwT9hgnA8ftHb/AwLFEuJOzagAAIABJREFUsE2r54mGYLDO2iylpCESxQRxIFCOaj30L9eqSQTrBDJlJNwWLLEKHWGhQiwSSRAwbwiIoxVG2Gu7A4I3TshUc8iqzr19AID22LZGWqgIAwcSF6h6lSSgmUSi65hoNV2EKuCKXor2xE7JOOY0cqy6kvm0/1htZraHAl1yQFseXszBdYIxsBYqpX7MAzjJxoj2XGyfsukIlzZSGbwgm0FStXxQ3I/ngAuClX6N2azxvQ7I4c8v80WY+HaBFwlwK5NLBE1ostp6c0fOFr+W6eqxh7djT5AWR7LfLdkuY9eHZNBQW6pE8GYCJkpvcEkOWqAXdheBX6w0Fp1LfcIAtVyXyQ+tPpRkpabiwAwDUJECNny1krWC4HWM0URtEUsyGYDDADARwGHtFcnA0SUobnd0EEZHh6Hd7YWAKmrIOQEcABkILb8lyD1oxFsoaX874I7NXgR0it2hK5rJj8Sxwcahfocla7W9mdnH3jzhBWLbGe+3uqpkXb5Yoay/I7lkSdbIKqIiEn0Zayuh7a9iIMpYM/B8CvSJgAkwTBl4w9bcbEsFGWE+2YZCbaPYglLPs+gX6PNRDnVf6WbITD1qKj9fETwiz0g51Oc18GUMTsXkr15SNzqfVY6e2HbE7PMI4FD7MsYTnEJgWwmVe2nJ6NlnVJe7+bYHoo0VASViPwoAXBg4eG9l4yBzgP1MFsoEkpQEgbZLMRCSgTgioLrwkQugRTWxozIdLesCkOAXpvRjTT/L3KqMeuYZUdHJxidCVdhjxNSUH8zvKGM64kDW7eWoT3nJnDlG9m5qxCXjjouT/CK3LnYX0XZFn2sDcamCiGeAUvKbPrczIPoObvLEthMGSDmHU9sWfx7w/h4MqBXcJhfgbSRwyPYaEvLYz5GBYx1uPIDj4iIsAG4G20OvR9mHf2l+rQA4epKUXAojB/6RtQn+tHsG8RVgowBkCgCHsIF1dlq0WcB6hu+wMwEQKQEcBpJg2wwmN2EXJsAw5k1aQ4odTAAqALFu33l/Ee+3v9nrnCfa/IkN0x7B9rsBQsQWEoAIdaeePxALe6+xvpmMSvGCuLRkr1J2EgCoCQongENYGXAWwuc4Pjnh9W7GN1Icgvcp+ARJcbwXDAn4fj1GO0C0jhgQUA0Ax81kFq5hB2Nd1msCOMAqofX9eu4qgE19egA48MV2flg3Y+BYKk28tsOhPez0XqaInY1XAji8zCZdJxuk9IWNkU1uI/LKXUZWLA/gSLEH82KFwQC6rxPuQi/crQfh4OhxOHnyPKy7g7Bsd8N4tgzTGWI/uD7Wv8vWaa1el8++0v2Bs78PAEevH9vEYT1wdlpLKsibQSj5NNwfAEaDIWYt7BzzuQJ+dggIAYCBMgv5RavKuzXvg5aGaFsEkAgKcSBXYJt4dHbGL4CFAJh49eo125AAxDMYDnjP68lNOL+8ZPsdAD7+8Ed/EN57/Dj8xV/8RfjNZ59zyuGPApgCnYJ7YL8hbvQHP/xB+N73Pg67e7uMKf3yH/4hfPPtSwKIyGixfxDb0eH5MXaARB49fiRsIlfX4R9//evw+ttX4friki1Onj97n74q/GAARibzGRlDDo+P+BkycPzmi3D+5i0ZNx4/ehyevveUzwSAyMXFBfUOng0FBgBwYDxv3r7h3KCdCgD+YBsBOAVsHHgNbVngn2Hce3getOScTMN4fMO/Qbagc9AuE7IMAIW0L7klC8ewC5DGimyTaLGyms+5dxGvwzhghyDmJ0Vdt8qsI74SzjTzj6FfqP/AeIqilTswjkqs0eIoEUSCYgqCf1Phk4RJxU6Cb7ZY3apf2QqDvVE4efxeODp9HA5OH2FhAyIA89UdWyb9d//lvww//uRxvjXdOe3PHxunHlX+8JR9ntUrmS8i57TYbXI+yzmkyV+9WCy2jElrO1P11CiLmHQO5V0GNtYj3VpA8k+bcX0730pgRxkvbIofZpOlv5T+JB+rIRGa7l+7Uv6azGsqjGiKlcr99csfrL8zgMPmN7Xd9KAEH8vM8z/eF03xPhu/z8VEVsQYP4hVf3yiMo/1XeY/nR+V/I67dul7m89Z3itfZ5mbco/4/E7+cx3AwX1V5LHt9835cnZ8IV/pGfLYc+36Jp9mE/ozN19Hv83THKbxidiV6TM9jqsCXrv+Q9Z4224pP2+MPLYVyvms7U977aH3uX/31ufOf66ci+g3O+B5kwx6PWL2j723aY799W3v8jOWrynYSZp01cZ8F6CuqBc8gOOhG/e7TOx/7Pc2CWZN4TeNpXaQbCic4iDJF3dTeXlh/S6bx4/7vrm777r1a1USX84hrwm/Vz6pJ6K8s0l53bdJM0e3UgEXgwcxgZxHaMv71u7nN1O5ntvmrlRG/vem+/hDJpuvygeajJH7FFzTmB8iqxvD2ALiKJ+XM1+AB0p6MW8kbM5XHcBRKkMzkHK51UBRDEe4QLZewMuSzX1mBCn9na9g83O9zWir7fNt8iDVe77msL4TmtYs0cbW+tyVRmszgANjrB0CaTQJ+WvMAR7EUe6d8sDiHHgWjuxgkiShJZsA4NjdQ1VLyb4hvSaFfSMBOCzxQgaODQDHMixRobKc0cGFgwhHlq0GwLrBtiQLBlpId6otGcxgFO2XaFTZFgAMG6j4USAHfrcgEGmaycAhFR2okpY2PfKFwAACwnMwcDgAByokLq+uwvmFtFC5GE/CBVD5Nzfh5noSxmDgmKPaCaUnAiqQOc8BHF6XxDm37WgVuS6QKkm1tEdMT9Zk3GRBgfcZnbStf3mGiBzkLVO8bJROlR+L3wlSBaAJWcqO0XkjOKpBoixDkpDj1b2jAatYRafnhowHQbCEULdcmNFOlmP0z3wfgCMbi3rO/jWvP2x9WVltgCm2HpB0nHzcKjfNW4/Ra6WmvdMkggUitX2DyrXCp9xUm8SvQxtB13Yr7O/uhuPDkVKHSk973BUsAccHo3B4sB+wClfn78j0wF7jpOuXuQTo6fmzZwR6gOoUgVFQnCIggvfgObEO/QF6F/dZ/SN0yz0JfiO6GZOhCGpLaxRU2Nho2S7GqEpB89ztciwewGEwN8wxgrGDTp+VORjjYilBaIAyugOw6CiAg33HpdKdQR3co6MADiawg7RCms9J9woAx3yKZ0O/8S4DfvtsgbEX+gjYaXKTVXQIJgOMEeS9SEqCfQTgDQI42Pce/c61nQ4ryQDgQDuaHWHfQHuWYV8qKVcr3h8gDmtNg3EDmLGaC4AD9wQDCAOOyr6hhlkEuoDy1wLdTD6Ryh2AlTYWM7R6vYCqdwA4EORDywIAGLg/21LlSapuBb4AbAPmjdV8Fu7A4ILxELwxFeaN8ZiADoI6oIuhnwHiUKp89ghHm5M5KIoR9BfwElQCZAsBwr3hIAzR9x3Vpcu59EVH0otZV9BKS9IRVXUISAqAAyxIq7Ag+AIUzGDRUACHglGinYZdx+pX1eXaqgGpI4wHABBcY46KVF4j7U0LhvkqDdKW7gTurz76UuN7uxVGw344GA7D6eFBODkSAAeoy/fAdrIP1hMFcPQGUilH5g2p1KYtoHrSABwPa6GiwaAS1WD2ugFRVP9GCIcCOGgnKcBM6FbrQTqRs/Q3m7vyzMh+V8YMWnUMfilY0Z1Z/swr7Q7abT4xWPzu7XDqWwemK88N0801XyQqUIuGuuRcdg9t+cYkPJPkAqoy2eJ4rabNki06ZTIe0YUGOjAKJs/eYcEaa8MlADBhmBDWhwSlMd0r3xPtuVA8KQhWK7QjgMOezRgTVJeJLbpDFjLaPi5BnSqWsA8dM4zZhZYwjDJmyVrHwKFMBZB16Mc+GThGYf/wkDoJlbhsV6AMHNauxQM4Gm1xa7XgAcgWq+Y6SNW2wVRKEFBk4zCQMwEPeAYFOiswR+PhTG7zXHEJcV0gvsbT3JLfKlw2dpOd0kbzciZ2DWRLq/adfZPLo7LWGXDCQByUSW1R6KrYcE+vx2wv8IyKoKHcF2HSXdmrfCDWCjsNwGG2mCVSmGg1wFMEceh+0UB4HhuX36RNjEKWdLx21gG0yBaHuhDlXsbzWdLXEsY2h35flv6S+IcFgIOv4fy0FgxqozjwBudS24hqplgYaRS4wWSBMXYo0EPkwBJPIiZNci1xwGTlmx8brcQGGmm/zvaZcq68HHg9Sz0lCOOoFmMiXBPpBhqS92oGyVuhLgLtr2d2k+lqOw9kjIW/6woOvH9qSWfjmaidHyZD8W8K4LB1N70Z4wYu6M8xsjUJWh8ikQcbMwHm3NaOLBgcn62VMjwCwEEpVp1I/5b6BDYhfMm7cD2ehHeXV+HthbRQof2xvpM2EABwKIgA8431AuCAwObFXPQz5V1YKtGCAWO3dW2jW16rzcp32CAC4NihzY4kawRwkH1uQpYMaRsnNpLJJAthFNhrbYywxyyhjGdni5CWMOFZFbw/y23dPQOHgbF85bCtlxVTCAALiVeR+Fhh78CDLMwA4FvZh0yvajcjfo4+A9g0wbRG8IYw4RmAA79jPGAcgI65GaPlqbZQ0TGQ7Q7tZ4ZgeWixZQJOXAC8ofFhi15PpuHyZhLgYeHEZpu/xSrAA5TjQhmYoFMFWcL4BloYGvDYgLvwFcS2kGQ07OHGf/cAOGqfqxcyeGbOZFdaixxh4BAzEMyPosfMf8f3BOBY3fWlhcrZ07BqdcNs3WKiG90Xd9bkR6Hd20XLFPoiAwLkx2hJO54QjAE/0mQCIHMD79CGQGyGSiOE25WAXeCDMWaD/UVQN1gewJwCX1TGDiYOgDkAVAAwwdpj4H7wg9BCBfIEkALajACUcTA6YGkH2C7Oz8/D4eEBgdkAn2IawKACeYEc/ewnPw0fPn8R/vZv/zb86le/Ct9885L7/fj0LJye4euUjBpoWXIwGoXDw1E4PT3lGv/jZ5+Gb16+5D1w7+998nE4Ojwi2wXYNt6+eydtYXYCZRXPCUaNy3fn4ebiKnz/+98PP/vZz0KvDwDYTnj56tvw6u3bcDOdsA0M9+wKcbh1WExnYTaZhI8+/Ch88sn32E4F18S4vvrqK4JJMD8AdRhgC3sD8TL8jjn65JOPORfv3r0Lb9++CW9ev6LvxzVTuwGADbwXTJ0QHxSCgAEIfiQYPDGGHfi1WmBCv38+I8sQYhHYo7uDIc8HgK4AoFmu1McFMEPuFr0W8eppSaidDSCzALaMTYzQfW3hjPdDJxrLtBx9ul/vgoL7AfIPod3fDaPj0zA8OA6D/aNw1+4S6N/q74ZWtx/+h//6T8KPPzqNMmv7zutCfw7bOZ55XMoaJPG/tHPlc3LWSmzbWBoSgsOO3RSHSoBIs5nsonmSOMWdZL+Zv2bfdU4L7LzYJ+IP+MGWz2t72J/j/ty2pyztoNrvD3lPOe/x+hVWv9IOj3MXfV0XWy8AHPacpQ9cPo+dQfK66Mvcd9PikqIAIfeHVdLNryiSwzUQh/nztfGV/rE/I/z7a7Zp9XpbABz1jGm6o1wvj2P7fcLdXDCURAZJPVNr8mTz7p/BbGOxk747gMPPk19X2ogNc5Cvo1yhPscpwJH9XeMK/t5+/WrX37a+5TP48dSvu2nmJx3TDK6q3afpGe57vTZftXHXdC3f1zCYUjZsj0Ikt81r6U/F342BvALeMBvkvv24KevGCHuXGDi2LWIpYPctxP9ff68JV9NmqI2p/HxtgUrl23RgNCm8pjHeN9/3zeG2sTav1+8PwCFAUnPsXKWEDrxJKJuMl43XLSCmgSS7333zYn8v5+ehSq3cwLUDq3aP+65/n8Jp+nt5L866onjLuagZEBvrYJ814IxcMLuUN/ikUs2qFzzbglYVFcl7sd1iHbiCP5qP7PQsze0dDNVvyrRU7iYbXon6YIynmLPgepMxWNJn3WcgZvte2Seaj4ftTBk05JxBF9dTNnSBOvYAjtTOQgxxme+mPWDzyL9rMCsmVdQxyA4khXbz/UpXLchQoQvOjV51xtUj6JCBA1SsiICjbYp8NzYOYd0AU4ag4hn4JY23oOgj+wZp/UGhugzLW2XgANMGqlqmBuCQ6nyjT0TrFZZ4RyNXARya9DXQhlC2alUdnVJU/ct3oePUxBqruDXJru0YEHgDdepsLv1SkTi+vr4O19pC5R0YONCblLSKYOAYK4ADzicqYcVW5TftzcmEgK9ik1yKAjkTa0UCVsmKSlBaL2jrZPpYK7Z96yPmCCsKNdcG+RtELlK1WaaPooyqhFX1lCRPzMnjdwYXVZ+o+KoaSQ+uw8h1n4zUgkelERXPQQsGR/AJri4BVQNy2JgEfJT5D3ECvJznajM50+U5ZY6xLGdijXA73YE3VBZUxtJOTiF+C56jEoVVZRZgZ2UWKuqkQjA+Ayp+EKRFv9o+qnj2mEzGdQAmYS/YENhWBcwbqH7BHl1MJ7w2KIUtSDwa7bF67+mTR+H05JjXxb5Fkh7vsXwz5gkVSaz84R4CgEHAbWDgsDGLLlgzQDOfgSJVn1MBHAAmRCplME7Ml6x8gg5AkgnhGqumA/sGg9BogQEABwJvrOweaqtXTdmwXZEyUih1vCQHJTGDoBaqodALeHIzlgDUeofPsrsvCUbQ/YONg5ToaKVk7Z0YFFqTeUTap/RDGwGrfo9MH0g2IRHALwRylUUD+gfsGwBxkMKZSdTEwIGfUaEUK+kXmAfowhXvgWquWD2IuVlCLwrATVhRJHgFhgsABVDRxi+0thkMwuj4iDTFeA1BUMwrE01YB1dRD8Ddgv2KE3gDgbdbtEoZT8OMrVNuwmq2CLezuayVgukQPEXQdbZYsjoRbVoAsmBCDawrIFtG7+jhkCwxA7SnYXviFb8T1GMNGQC4WK/JvoGvyWIeptDBYPdgD3EkXEB1i6+7yHJjrALpuwTnwL6BADvGgc+AfYMsHEjc4BpsrWLHiCasFWghNLzQXQrgQIUYARw74WA4CIe7AHAchlOANw6RODkI+4cHYU8ZT3pD9IhGEgD7Wc4gBp2NsVXP82iTuYRfs/JOwQ87GeSMERYWb595AEdUe9bqyYH1slPA7DsXqKM2zTOwGyfLJvWnBaFMF6fDMF2rOI18grA8vywRrOCN2nngB2W2Hd+nyflYcWYK3kAAduaxElX1uAE4CN5QlgG14NQCE42mD2MBHep+Jj10xv33yJxhgAANmtLekPvQTlAFz/WLU+QSQgokEeSBMCdYtSLtLEuMW0IflcVk+tGzT1s/0DZS3SX2koA5CEiLuAT1/5yNanpZYnEKVAEFvB7skuyGHkKbq17oD3fD7sF+2AOAAwwc+BuSVKz2lYputqNwCXGxHVKwmWPXX3P7Na16LThID4eypMnxmLSW9jVRPkxGonC6NTJ72z7LyZF1Mu4eO+Ai5EaDQmJXy8AtdGnAavxNzit8CVNKAl1bIM238XGtSwDgQDseJJ+VfUPE2kAZ2rZOwZn2Om1wq7SMYA6VQ5MPty0TMaeAHmTMAhqx9l0mt5bsl2Qs2vko4CkafH49NTlhcqY2YmTgUBudtoU+V6x80vHhdyZ6NfGKs5AsNTqPMumyIrkfo/6TJeN1bWJCnC0fhL0vfTf5FFvHABsCRtXWWOZLaOWn+HXWikAGjTFHcFAEOot0+DQpfmGLP/ePn7V/TiGLma3vVSEz9o04B6rP+S7TWdEPsQNQ2X8cgNwq88VnSe9Lw8iZPvkMVElo/6Gsi6rX7GzmvtF2THGPa6KK8hVBTHqXmDjK/V7KtCZI0mMlnzDKTcZyI+1SzNeQ/SCxLtijmElLmmX+UDwD01OYTBEUSfY80TIih6KwhDkkhMubm/DqzVuCOAD8RxKfyf6dFu0PVMLDjsI9IfO05TBvZAeRNWNyEvaigckc+waYNmBjoqXDCC0PlJEDvgFseewR2LuwfzEBYJ2UNoepLRdHjHsrMx7AvWSLm830niBPErZK89+jXnGABd/qC89uhRPSQk7acNna4F6wb9k2kWxXCmZQhY89KAwMsofZepLTkfYCfRVdU/y9q4yCAAFbwQdscLRiMIAMEuXQNWzVqi1bI9hSdVFvICwPsEORmCfYBs++3iEDx+XNmGsHEAdsStjAYKGD/4LnhBzBH9CGjmF5K7axAfvJdoH3zNEmR+xyYcPKS3MTjNNOEdt9dq54PZHrjA3mDV7CFHxhf9lHNS6Y1I+25rOgAn+FrYlUfD/chUHo7x6G4eg03LV7YbXTC7fwnQDeYNETzvlWaPf6tAW6fWHCQKvFq/FY3tNuCysqwEFsM2eAStlDtFM6bRbGEIQTWWI61PGiVwH4RzxK4i3D4S7BGYjZTKcz2jcAb4CJg60a2b5mxZa8kA3ICEAU/V4/fPPyG7JQYDynj87Chx9/TMZJgKe+BVji1avw4tn74fT4JLx58zq8e3fO+0BGR4eH4f3nz8NHn3wcLi4uw7cvXzJmBHYKsLqAxRHtXdA2CT4p/CIAKp699zQ8e/99Aitwj6+++jpc39yEs7Mz7muMZTaesI0KWEDY5vTsjAATvP/b16/Cy1eveB8892hvn+2UsNzw1ahbdloEf4BRAwASADg+/ew31AvD3WE4Ojoiu4eww6wJQIFP+OTJkzAY9AngALMHiiAwd/gHkFi/D/8WbU5bYYK2KKtFGAx6wsBBAMeMBQAt7CMlncDP4v/eavuUNlk7IIYrsvEqIy+KBVYrsgkB6BHtTj1XcA1yKe6ojmTr0hT/wJOgYEBiEyk2xDajckBSZuC/ssAB7KC9YejvjcJwdBx2D09Db3cUOoN9AjtanUH4N//FPw1/9OFR1Dumf+x76Z+4rZXOcANwVFom+fOpjPVyxGZTql3uX9v2c7p50sG16+exOHlv2UK76Zn9HPj3+HvfF3svk8ZNz1w+TwStxBbgct7k9l/KR8SYuoI4/HNHm8fZC7XcV/N8i0Htbe9oP1uOpviefFTznzfHnheYGMg+gWv8GGvrWFuHGPsXkzk6W/5n+5zYH0l+8tNoc0Xi350/p592/kryXfzeEZt/O+jFX7+UmwR2+Y8H4Cj3gZ+nRtmgzZ5aHtnU+KINP5P37dGHrnMpv+V1zcT38R6TgW17snnVN+Wk9lxVmfR6TibSLrYBoPHPUct7bOqPbBRVtprkS4u9KaDs9BWvqXkyYzItcwk1neHHW54VLCRGUYS1UCknt7xgk1K6b1H+Y/59Q5HqzfxYm8ZdfrYm/N/lMNlUQJtC+dAN9JA5u2+8pVKQa5r7n9+hasAXQIE4dpbYSDDYrihBiPKam1tkUxGk1g3yN6O9/f+Ye5Mmy5IkXUjv6Pden91jjowcqrJy6OruR78CNjwQhA0LNgis2LFABNiACMu3gA0LVggb1gh/5zX9+tFd1dWZNeQQGRkRGYOHj3fyAfk+VTXTY9eOu2e+ahEixSXd73COHTM1NR0+/VQ3Qw4MUP2tTEszP5jfLwW/pjyvW4vyIK/NZU1+2uSxJhttxkmbHMVnKH+/SV5WDusQnCnnQc/lnJQvgQM6Nxm84YYCw0OWjE2hohDgv2mM7fKpcpGR1HGd81WzIrXgYQgkNoMtMUTUNHJr4I14IJUKfkVn3gDgWJW5MjkRARy2x3JsdxXAEYJ3eT8293htL+RxO52wG4LN/ejGaWIMSBtuNWDPwAkCL5wDNxQRmOnK2hh3ZAkjk8NaiacgjiYDh9GgGYgj9dC1Sp6LCw1OnV8q8p6BFVDng4FjtiATB/oDa1UNkPYAcGhQUQNnOcCDChyMVwOwXQVwsKpGgwQK4EDgVZNqZuFr0hYJdlZQaWAPtKis2j89ZbWO/v9E3r57J28PDxXAcXLKAN3xkbVQAVsIHWbvs2n6z4xRTW5nbFUoxs5oXdtvkdLYkcteKegBbYAc2ELBgRIIrngyvdT16bpNHb5iRIQK13y8rH5nZZ8EZ8n1BiunDHyge86nXKPNCWxRgEK0UrJp0q6eM2FMqTpJA6oX5G+14Kz1QCQMpqAtcz3QrFjNQcHVe2bX359fE3ee6PTK0pz4dKeHMmH/3DBWCmCMSyvQEBCBDDPxaOwG6GcNqtd0P/SxFiSWewRvbK2PybIBJgDcC1S92hu6IyMwLSDwCMACKmoY5NT+2LPZqRyfHMmjh/fl8aOHsr+7I1sb69y/bNUB+uTlktU8mB/sHwAexpNJYt5AIh3zTOAJ1cGlBmquOgRvgCY1jRtJ8UFfRgigWqC1g2ufexLy3Oil9X6QG4wdz4LgLoKt0/lMUB2HnsYI9rFvNcAkXaV2bgD8QFPNcffZJxmsF6CTPT05JlACe36yuSkTtL/Y2WYPY/RjZuIeFZQIyGIezlFthP7YfWPeGJKKtzcaaguZ/oBBJgadFmAIQlhX6XnBvoH7IwCHNQZ9LPQZ5kZBGEtlLELyCWA2Vl6eM+A5HE/YegUBueV0Kgv8oP3NQqvAvJUEgtZroN1GQgBjH41ksL4uW+jjPZ4Q9KABeqsktr7oeLYhAUPCdcK1CSjhz4WCNaZTmR2fyPTohIwc52iPYq2vALhBUBoAi7PZnIFtJgVYMapOD2QZcjpBBd7akC1lBgRHWDCPbUrABtMjKAPziB7VCJzPwOph4A2COBgg19YnCJjj8ymxZ4Ew7CGyRiCZQoAGAumX7Ffu31kaoIOJFCtCZvqK7CQA9fWYBNG+7VoVifYpw15H1rod2R6PZGcykTs727K/u81qM1Sobe/syPrWhvRHazIEaGptpGcmExk4ewbCHuPsM64avbQXr7OnUpvjrJSDPmkG8j0lGG1e3E8BGRmsFy1wtfO0YtRtotJptRLThtPr569Xf/kzQQd7OxK1OcoEQ/i7SGD7O23OrtvKpW3uz5u+VybGUxK/6ZDzXGDbtww29bYleK8ZwGiyFzBh6cFhB0aZDce5sMiIM0L4GeRzi8SS+kihzYCZkLSPPXBAsAZ0hdJS0/5hIFyT5ulsY+W3PgffIx292m9IfpDdgMkiazXXVzaynK3EAAAgAElEQVQepcjPZ2QCBwVGB7WtPJDOPkS0xXzNeW2c970M4BhtbshkaysxcABAphTHxsZhiSv87dd3uYS8xkpxX9fUSiadp2pPJOPKE8FIABEQGVo7GNCPbUNMHrgW1lIit4XRvaDrpKAPZUfR+ygILlPe+xwQxOPnukO3I/jIgjS6N2Av27AD20dq6WdtfBLrDP5OoIUMWKjHdbTSOs+Z60sDJjUidgZSSBXX5rmlwJUFUx2MHCrlmq1Miup80ydxX+peMzvJfVLa6gayNnYvrZbVBF2sVkogAavWxnw48BG2SjoT3C8wmXUbmWdUCMZBctwOS36DtVskC1MCszfBG16tT/AT7DMDjGoFO8Zu+6yjPgX1CW1SBdx5xTuPHtvvlJ0E6cjnQ9Rz3gJGX8uMIs2zw/xF991d98Z4jH3Br63thbLvmhPm3topv+dzTBCR6cdkyxJcoyD7yJaUbd8Qh0jAIwUX+dokvzPELGp+SnzmHCvQV5N+NVl1AJOy0OR/qnP6fHLcv9TPJaO82vPm01N4MnBdW4IagxLloceWm89evJB3R8dsuYnz/7LbkcXllbKWTae0exTIpiwSfgxra8ALZZ68ODeQnQK+nLEByWe0pgO7GX5HshPgjaEBdWGPoiACYAw8K4Clyj6CBPaCtqQzyEC3e3s9ssUB9GH7iIl0+BIci/ormAtvYaT2WAZ6ecsSt8+9MtH1qbPAYSYxHh+Ls3bge34PX0/XI0zae1sXa7tCf2e4xvGQudNYO9H+AcyBzjCkZ50CFTGvmBf8c+AFNiBY9rCnwSxHUDLkHCCUwVBOZ3MycAAETEITAnGumJTHHLAFjvlhqueMgQPJZQNoUK8BTDxbcA75rLQLzfe0pOl1RUMN1rKQzG23Icm7svI21z617TJAkqfxGqwfYrZrRy470HdDke5EusOJ9IYb0ulPpNMfi/QGbDvBOSYAp8vXen3YxWMZjSZstXh8hjlUdgWwIIJBw5kMsYdgtwMEg5aV8IHIyrpYaPENGPFGylDoIGNlv9HzEe0/YW9DftFmBWuONjiTySbvNR6vE3QBxguyalycy87uLlkw6GdO0RbkTO4/eCB/9at/TmY9fObL330pX3zxhQwACDGwUwQ9YZwffvSh/Nmf/zkBEM+fP+fnv/76a9pdADtsbW+xNQmZR4yV8aOPPpLPP/9cXr95Iy9evJDf/Oa38vLlS7J2PLj/QN57/B7tkzevX8vRu0OCQn72s5/J+++/TxAJQBzfPH3K9iMP79+TR48ey5PHTzhv+Icx/O53v5dPP/2UgIzvnn0vL168lFdv33D/g4EDTBu//OUveRjN5zN59vQ7ef3qlayjBaeIHLx5y3mJPssG2q6C9WeAs+5K3r07kNOzY7X7obtQmDVf0HcFeAO+INgMoZ+SjU/791L6PWuTwoIutFLG3pzymTawZqO1DMS41KIvsEHivvguQW6hXQr9N7A8EmisbU2hQwmEI4BOWzPh3yn27sWVDNfG0husifTXCN7Y3r8vm3v3ZGP3nnT7E7nqDOV/+s/eJ4Cj9E3imbPiN63Et6zVawXAUbtO1H/lOer6Ob5e+708K+N9/L1oZ8TP/6kAHNFObfpU2eeMzxNlTX/PRac6vpijsms4INz82eiX8p6GolXfTK/hc9GYB8+n2Iu15HD5PE3lqvZZPBP97NPXvO1rM07fzIll/8JjlOX/S3aUeGa2nQVp3IkAZjXX5+vQ8LE5UTbCFZluS59nO1bHs/q8eqnSJ3d7Iv9/ZV+FB4yxDrx8HYBjdV7qOdRyH3Fu7cW4/6vyE+I7jT3qc27TleQxSWIhRRF0Xdz75n2b5acmCw0dZvjulEljjsr33KqfW+aGfT+W96nplHY909QDaXcGAIdLUPLdPc+R5HE1pxz1SLlHm+vYLGSt+RzJX0pxi8B4mYC4al+Wfnm8t167AC+ZXugcHh5cNZy++mxfe4O2zf+neL18sIaSCIqh7RlqE1O7Rs2pixNbO0TKib/tvW5UlreYuFIp3O6adeXTBuBoUzYJvuHJ5SYY/FqBXFVmLpi23dzprQVUVx6yqPprVFo0g6dtRlS8ZGkEtK15KT8/RkHfZJiU4/HP33a92xReqRAY7NUFbkBj4uGmv6vTFoNT+nezd5yV1lVRmdft4eaS1uTTs9irynblmUiTV0GzxqBoqEwpEyM11GrbHq/tdQ22rT5DfU2c5s/XQeU/r0mu6q/JZUJMWTzaUm+hRivPTqnb9B0LLIX50ASAvdOG/vVK3oIRxOVGq6Y0IIl/dQCHVl1lAIf2aMcPK1mtygYBpUSBbNSw6lghIWgADgdvGJADAA6t0q8BOJTqXlsJGBUyARpW+Txw9g1j4Bh45VygCbf+vhpw1AAzHMjpbC6nZ2cJxAEAx5t3BwRwoAoHAA5n4Dg5hLOJVi+oQDSQhiP/vd+0W78WR+FsBj3L+U2ZOjeqrcI1AFW49qRTbwI4kO726mA1cEwqzFj0YGSU8+uMFFX6AQFr4leT/dKApj5hX2JN+Oj7pVGTqyKCZGuChFXODc2pEm4VWqbmwgO6ZUxODM6jBkIJcQnfjdWqTZR7dubssiu2SE60JUM+wR41QGbuSapcTzreJlPX3ILYtqZKG6tJf7KFuAAhuIdkAgEAmfIawYnxcCCb6xO5s7st4zVlNiCDBYOISOoPZNjrsyc2EvIADwFcAWYcgAd6/Y4Mhz25c2dP7t7Zl631iUzWEOhUMAF/WOWLCjRteQLwxniyrklAtuXQxKG2ZOlI11kXrq4ImpieWZUVnGq29hiQHcIr+WR5KR3QCDMZcy6LqwtBnRqD6viBfLOlkSaGAE4BgGOysZECd6Rc73QZbHU6ZneaeY1elxSu09NTOTs9ZRAK841KrDHaXmxuyhgMHAbgIHAIDA2mc1hnhzYzwwDgGK6RgQMsJAj+gyKZPwtUBSvxNwEcCDIySOTV1GDpUAYNZRTSdiUAzFBPsmL+kgwcw/G6MnD0B7I4O5PFDP2HlQGD7VOwTleXfH8NQadeT66wDuN1Ajg2tncYMD0HIwbkjAwoWlmsVNTnCqZAb++zEwI4CMIDgANgEvRmR7uX41OCOJbo+z2bE6AC8AcD20u0vjonjTRapyytgs4BHKwG7fcVwIFArPVlB5AI8V2ntcVeZxD//KIAcFyQfcMBHA7OcDAG90RSoqqs9DOK8QPLBplRCOAA80Zm3zjHXrEqSgVwZIAL4EjKwgEAR4cADmXg6BqAY0z2Dew9UJdv72zL9u4226j0xw7gGGvV6GUGcCBoiOSNx43aHcsVozgfC1kppw817RYHvsVEmScGcvW7WgvFvwqAIwG7Q8K34ZfZJTyh7ZFZnvn24yCGIuaTbx4r5+3IKW37eE75OVCeQ+W5ZuUaGXDiCftQUZGTw2q/OHuAJ459kNGfKsfGxKOD30NVPGcdLbQItsDvq8Eotc80i5+ex3p8O0gDr3Oc1ueb4/SWGsbG4MBTnXMHonqVuYEjcL6Y7nawBHS7V1dz/jjOpmQkO5AgsMwYwHMKXQjsHIttJdAyBS1UoF/Xt7ekMxxgIyjLhwE4WGGdqlh0jGylZEYRnyMG/Aw8YXnoJMG67pqAVrtH5xRzrq1OjI3FwADafgZ+hb9njCb+OfefOB12zWDDKfCWvDcN4G3yuhKAw79v97EzXIO3NgbtN2XjzvfTZPYlFRmrgDAmAjg0Qa6MEw7WViktVGEIisZgKM5as1UcXOT2fUr0O1OFtUPyYLMlTrX9l8qIt/Lys9f/dsYJJCVX7E0XsyA3BHDgfADYbaAJTXwvsXnw3vqc3kpBfYpLAjhwLqkdoawmZmZpYYK1NqHdYfa9z5fbiFnG1YfIQHDziymbun9cTskkBvs2gcGttSir1B3IYel+VorTOzXACKrYTdQLOz2COFzXpfWNgV7fCCt2qkeH9UoZPOzr2dzf1E8BDKK2ewjIF+AO18UOcsMnI4DjEiyEAXjjDCJlHMJlKOlc819LXyLq++j3tsVsdO1zS5QM7LVYQjj2PB5CuTK9ib3XOB8bU2EWvjFace6snSNsLWfg4Dp3e/Lu6Ei+f/mDHB6fsP0GUtb4AaPYHLYN2njA5jJ/iTEZjl/3O34ANIBss+Wc6SSMG7atAjgUvAEQB+1+2Ou0i0UulgrgYPKVAI413TNmU+P/nAMDOjkzBgEcsyl1pNpBKvewWwncMV+M4CSCGcx3NqAhXteiCQVieBxG10+B13ifmgiMfWbXOoDDk6sNW8MBDhbHYFyiAHDgvt4aBc/gDAEEy8EuNwAHxoT38VnXFQq4ENr1mDysj7LKobdCn8BtsMIBrOy2KE4Y2JGYX8wlwekCID08Ga1eJyPI+VLlC74tGDgurwj4xg0V7KDA3ix3UW8WyTFLeLk+dEBKEOsitp/bpjRtJl133jNRLql8u+2iCSb9uWJ9iLJnXXXXpNNDW4l16Q3XpdMDeGMsV11lAyRQ0wAcnS70OQDva2ThIGOJ+XOYMzBj+LpAEymA44LAJsoJ2gq5PsHYuvBdh9r6qKu+g58BkM3R2kiB7zgX4I+RBa8vwwGA5GP6elivo8MjtsrFeHb3dmVzc4vzgfUCAAMg7PsP7yszY68rr16/kh9evaJuw7gePnjIdilgvAAQCIANADP29ve0lc9iKa9e/SBv3rzls4CF4y//4pdkz5gvl/Ly5Qv56quvCBzBdVC4BH1wBubD2Zxn/d27d+Sf/eU/I/Dk9ORUvv3mG/n9l7/j8wF4gVYqKEpi2xG2GF7y+r/4+Bfc63jtq6++5n0AesGz4PkxTqw07gcwC+7z0UcfCgBPuN7f/Zv/V/7w+9+R3ceLEODL6bwuGRPb2tpi+xmc1zjbXr16KW/fvpHp7Ix6azQY8lwBsJKMiwD0kyGox+viNfjki+VcP3elwIzo7OB1tHWFLwm/mUUl1tr08kLZMVEQwPOLeGll4HCfukPfGsUd2b4nMNhA09jxOMfZ4vKqy0KIy85Atvbvy/33PiKQY21jVw6PADpayv/+3/0H8hcf7TZi0tfF0JI92jhzVIah68t/5bXi+V/u75r/GG2tWjw7+i7x2rWYnt/vTwHgqI3Lz3k/r/P9ciJXv5d9WT0Cmgllfy1dJ7Z8MX/M448Z9NGc+9KWsAMu+cju46wsmL1QWws/69R/Mzs+gTeaeQ29f5n7qhejNkEc9fzETeNkDDKNvS0PY4mI4BJG11DjL/E6q/Jcrq2fcJ68TsD7ALr1PZDstgQYb85ZlJc4/27T1UAv9fGojN00Z7Qpw4du2kttezG9nmIFxmBdGUB5jzZ9UB17KHCtvV/a0m71OqBGz35rcxx8XTMHiilzetnmnar7qmWioz5Iaxvum+ZCJ8G2qMdNchHlKgiqoTntj/r3s/5d3Z/6Hm+emOo950QWtUr7plKn+d9aKOL1PblQB77Q/68BHLVDpe0gqRnv9Q3YpFisXa92rdoBctMBWG6g6w6+trG2KYraZr1JqdQZOHLS76Z71ebK89U13E+5fvWDzwTTHY2YWLa+q23zll8vN9gq1ZKPvc2pj/NfBg/aniOuQe3ZbpLJNqOkdtj8GOV2k5zFOYhrGg+22sEfnetyjpTsKRtTbcooKaWVCH0yEQqtvlrJ3nbAqFGzqkxjVVZSugZhKJ+jBKbceLCGwdwOwJHTuYbWSIdLOTflOsb5b0Zgc7I6hMzTyMr11jcy20ebDiyNo1LnxLnL8wZwhFWNEcDRUQYOrrf2mswMHFgrTUgyAMWknlW3GtWxV+3x/0goGzJ+sVzIfAnmjbkspgsGntA2YBXAocFczp1XWVqg2AOvDAQFBo7UQoVVqKFVUKION+aDxMCBCgAFcICB4+TsVI6NgePAGDgOj0/lKDBwzJ2Bg3S8mrBRjmw/qQMdsYlM1rUedLWWNm4Yh1IbBo49MFkBcPTQZdSCW5brUDyHBWii8el7IBssTQR0EjT1XBrbs6aLoty43nUAh/+dgRzqGOh11J3O/9SRaVac490IwsgGN6/RqBy9kitkpQngcJBLCQax3RL6QNM494i6DaZ8zpho85Gn/a2hyJRUclXoBh/nIKD/4zmhrFRaEUJzOVQ1aiUJWnpoRSNZJfp92QDt6dam3N/fk17nSqbT01TBiEANArq4Wt8wQaiF6l1dyvl8xs+idcqdu3uys70pW5vrMibgo5sDHwZEwJhZLTccEsCBthwIPCAxo0HJSzI5ACgCwAXSbz0AOM7O5OzkTIEDqJpC72L8WOAIDBdXywsCOAheQMBLLmTZ0WekrGNaUHGM1iIAHcgV2Q0wjtx3XoFlaF3kfa8JJGNAXHtLA7wxPT5hkA20uVgGBFpHGxP2Zh5tbslwYgwclv2H7oHeQR6m1+sEAMcaq8Lw4wkdAEsYPCMY5ZK6UgEcawQqePBRk64K2FgucX3otoVcImjlTirmezgiAweCjmCnmJ+dEsBxgQAWQW9Go395QQDHaDCSDgLTYBta35DBxoZMNrd5HTKTYDtYCxskypQG/0JIJnx1KdPTE7a8oXuK95YLsm/Mj8+0hcrxKfspL6czBuMIplmeE7yB3tCgoJ2hxQve4/g0YDHoNQEcaOUDRhlluAD7BqQdATgALSKAY2FtU8DCcclrA8gBbhNWNBKUkfuma+Bb3/OqfWXg6PBzGcBhLViQMGDSXWmwNSitLSRYdU051gBbBnD0ZNTrytZ4jS1UwMBxZ3eHfed3drZkZ3dHJpvr0kf7FLJwjLXSGn27jYHjAtXY1MUKNqsFfdrs9dszcDB1VAS5tO89lzcBztxisCSi6SavAtVgRWDmo0q1v5vKTRNA2h1dE2cMxhozRWodpmfIytlhSXRnmvBAWdu5dJOPpHrcM6LN8bIVRBW8gdct+VsBucYgU2lX4V5k4Ai2L+cjDCEBSYrgXUb5xXYzZlcZw0YGH3jLDWUxZEUhqwqdbaPZysuTUZA3UtizVYq1jmP7B09S4zWtSqa9R52wKoXpfAdxhjduYBbLz1i9DwLTACmhhcpwogC5je1NMnBcMTGv+0wBwdb6hwk+o9kHgwf3h1LRE8ARqt7zea92gv+zpgUNAEeOkFgy1FrQaOs/YxCxNYnsMpS90gZw0IXtA0JnA1jHwq9qE3vCyxNyMeFm9/Z2Hwp6DsATSyRr65sM7uCYAD5AcottCBUsqL6RDtbUYCMUSeanQEWcE2GZDU7XHq0bvA2GjyfTGOf5Ca9Za5B0vnlrk5Bsq4KGY6LSk8cOtPakr6Ky1Z5NrYP0QQncsOfnvQ284XuBxIA2KQSChMIEBXCY70CQnoF4bb2jjaogcLNFYOPgjLXqcp0zBW94KzkaCya7Rs2QN1NHgZ0a8HYGDpXgyMDBjyTfQBl8GnZ7I9ScGTh0X6RyAdO1pnNdIlKSIFzRwfsBpEG/KrHDReaZAIzwFhyupzzQClkOTCglI0r0E1Z0vJn1tdhM+dmooeJ75Zla83fdS/Zd42cGPsv2a6FlTSm/6fwxdhsFA2srKAeuqjmvLCyHx8dsbwBf8QQsZlfKCEZ2MfwAlEtbJrf8S2A0VrFr9ThknkBp6Ff43NCxTIRqCwhl4BgSKKsMBMZetzxPAA7IXn8wTCwjzlpHmTT97wAOJJzRkoGeF9o4WntHZ8qwbKmycBiAw1uoOCtHDcCh5+clx457QTTZcsQY9PCasjyt2gsuO4mBw1pj4n7OwIH3OEYUfFxcqO8CpgbEKBi7AEhMQSXO1uHnu2LpaCzTToPdCfsWdm0H3xuNDGS8YEsVghoA4LgQgl0ArANQHddZsL2Dziv8JIACsM6QLT1nwRpgbR8tMeTMbFG2vRVT40S2vZ7OvhYGDp3DDN5wiy9/XYu5GCPwJHjjTLUWKgnAAfYNBXBIb006/XUFcAwmIt0Rf66QCHdQG8EhsK/haSDuMmQ7Gm+jBtnHvMCHgVxirTBfYDbBXMKnwt4i06EBiLCmBAA5mK6H+VfWlfOlFvhM4KeORgaeVcYaPZbBMLMma2vqFyG+QwDH+blsg4FyS4H8kIGDdwcEN0AO4PuifSjuDV8P7LDYf5/84hN58uQJQQwHb9/K3/7tv+H3sFc3NtYJCCHYfblgSxQAOP6j//BfyKOHDxlP+uLLL+X/+eu/puwABAZwCdq/oK0K9vAPL1/Jxsam/OpXv5K9vX2aLF988Y/yt3/zr9nmBf7skyeP5eGDB/Q/cCZ+9913ZPj4+c8/JhsMZO/F85cEl7w9OOCc/vwXv5D3njxh2xQAWb7+9luCNvb2dmVnZ1u2Njbkr//Vv5J/+M0/8HyETtnb3+fn0W4VrUzR7gUFCgCwo8UMxg9AChhBjo4OaasA2AJAGZNcAJzp5uf/18cjAvgPjw7JAIk1RREXihoQt0O7UrRVAeifX8PcY4/N58pCx+ISBWvAdsf4B33Im/6NggR89nKhRRLeVhp7Vn0T1auwMNGWBmCX+VxbgC4uu7J775G899EnMtral8F4S549fyOv357I//0//+c/GsBRi5cRqGedfcuzzH2MGOMt/Qs1Jdpj8+UZ6vco/aeb/Cm9j7dEynHA+L3y9zhW/J7GEsHtYey1eHx8tmwz5Mr2GD9rzoNXxNVYA1bnqzb3Pv/x/+7jNvRw+COOJ851tE1yziK2BwlFYR67TbZonu9V5g0HRea4fNvY4jlR/33V4VuNfXo+rn4ut8ljfL1ms/mZFAsYSpstzpsXZ5XlJ6U81Bjlyxh1Hs/tARyUCfviTXupJtflfGTZ9UxbcxVr+7OmT2prX5PJVl3jDCiNGI0XGjYZJdoBHHy6xlBKXXCdjNbG6/GgUn9FHZn3ad5L8T41XVjTWXmvtoE3QrwhFDun2Mk1II5Vn8aLfGNBqRWelAwctU173Ws3KYKf+n7boVJTmDctdPn+TZup7QAsD4rbzMuPFcrbztdtDtPV8dWUjwpaGwDjprnypGIjQFa7WPFgzXnxpFlmIPBAXFnhtbo5M9KpNGJqjnx8rU2RueL0g/A6+blOadbkKCrl1YOkHdlXU6Y/VlbKuSuVu8t3Cd6ogRpWjaIUUWkM6ybjMH/4dgCO6w8kC41WWDjiQU8dcgsAh69V+Qxtz3QzgMNZL2wEHqwtkhVRjuMejkYFx2DJnTSHKalcN56b8tIEcJR6tdw7+Nuro3wNyvHgb4I3EGA3jwMFZ6MJ9rcaol2COJwS+nYADjjQTPaxFYIi71FFMEcblZm2TgF4wxOpysChlXba+1ufHE4gW6ckAIcmAhDAYnU+kqCRnpkBIq30TPLuwRhUO0YAB1qonGn7FAVygIHjnTiA4x0BHKdyfHwmJ4enogAOUDQ6gMPGmui3QyWm2wJlIo+BFEuqFdvH0Z6+jp0rBdYosAMBOzW0NMCVC2m1xYcmQ1YNCTfMfzqAo82ZUlYU732cKw7yGKwSNQGPwplV+BSxoUoEWlBuWeVs+w/zaUW8dOaJh8l7p9ZrsKl/wmeD6tY8o1VTBlYb32MpgRORM0k56y86T+4Qr9LbuZPIymHr64sAiveyxqXRZgWBk+3NTdneWGfbE4R0F4uZAgUslc31R+CC7BtXgtgGmQQG+OnL3t6O3L27zzYsCAKjHhT9YhEwxuexp7ivkIRHFQ6CWBOtXvL+9Ai+Yb8gUc+kPFITYOy4uGRlzcnxCcEb3UGPtMRI6gFIwIAtvru4ELBweLXmRedSLrpaoUYHzCrNCXLAnHcBbhjKcM1AFNY+BZOKfYeKJ1QxMUDcx2hUJgjgODnh+0oZrcmYtXX0u12XtY1NAiYADulgAhHEmc1ZbaggsJ4M1sDAocCN3mDIdjCasNQALYKAHpB1kA0CX/inAXijdydtPqqzcP056WpRVcTAFivFetJH65U1AAA0gUUAB5hDEHCyxJ72Dj9XBo7hiGProd/3ZEMG6xsyWt9gKxZnBKKOMD3o7Vyw3pAPMHCcL+bSh7BBH6Mq9HQqcwNvTE9O5RwtVYyBA9VuCcDBIDeSEWDjWMocbWRYNX7FSlAE8ABkQZsXAIRQRQpGGcoLEmQM6mgSgAwc06mcLQDguCDF+HzpLBxLcLMocCi1hrAVTp0qDMCB65GBo5MYOEjJzETDlSwNwMHmFax87GnVoLMBWOW+05Rj34z6+rM5WpMdADh2t+XOzg5bFyHoqQCODemN1ijrkCWmwy9Q4YUAtVZm1gAc0X5ss/9+HIBD7QgHjDkJfjO9p3dy8AtD/Q1WWVd+gTXMwBaqajPDk+stTf/rP9JhG3ta+qxRRjaeMQEOjW/M8t9eoZPAu145nxKazbSmpSpS/EDPhVA6ZGNONpAnmVNllDGIBbst22zI7DhLRk4Oe0saJn0ieDkQaaXnKGhzmbhPurp5rrDVmqJtAlODsm54Ow+tuNRqaFZBI6kdk70a+WBikawBBG8Yg0AAsHry3oMQ3n6rJoeam85wYiaaL71i3M4zJniEgI01ADi2AODQFiodBONTKyfYX0SDWBs4tS+1clfl11tdZLn1wIpteCanfMlDuxnOg54rXBfMvVP8Ewxg88jxa+uvKGca7Lfn0YM9VSRoW5sEJ7VNZCN0SlSz35rtF8wnN1mhbNm4HLzE18xWYzsHZ+eIssvqZD1rfO0VkBIAoiEJp+wdNm/G6hGT6hiOAm37Bv61djPWZz4DngJLSWj3E30wjDmzYCkoyaG5jSA784LORIRERodVsEze8v8KMMJ34n51O40AjtgyjaxhYABQAKV+R/cp7xvaQiE5iJVweUdCXCt3zYLzfWkMBzgDYlsH+BMKQkIyXSvNWQHvoCSzXRQ0oslRBVHbfk96OVfcp2oy23TU3ER2mD6N4LAiROryuBqzwOx7ktmjztnW55WDPlbuKrNTjVGDHyFbCz6ISnbfE+ZPOOg0AB6UlWe1FYlfu4y/NGI3TGqtBoDjZ6LsRh3lr5dB+pXvWowgftenN7MY2YrGgusAACAASURBVDwpvGalONO0dQJCdPsKvlBiH/jUCsHA+gPA8fKHV2yfAgAHWMrwM50vyeYAf5dtrgJLjBdGaBsCZTyDzYbWDbAtLwEGonz26A8AuFECOJyB4xIg25kycOAfWzc4SMwYbDzuwGsaM0bZQgUADtybLJPwK+wfVSifOTPlOYADLAkEadh+c1YN6CO2MSVYT/eer58DONL1G7JvAFGTO9cpNQAH2x8aUwLnjAwcV4kVBGPB97Tlqe59AgapEBWEMVsubI2WZLiDTb64vCRgOQE4rgAgsBYq8LUA4KAtq21xYHMTjACGUTJxaItIjp0diMzv9sY83l6PZ4hXtTb3RPrLzvvof+vRU8ps9PtTlMzOOIB7/YTNTAZ+HQUD61jwzAA6XwJ82YPPoQAO/Eh3KFedNb4Hexrz4CwcIphPtClS8CZ8KNjIaDuDliUYL2wTsCvi/5eXyo4C3wW3h58F5gfIkxf/YI8oaww+DwDH0gqGhJ8F84qDRPVcgo+svt8AxQ3GngQGFuxBsICgZeX6xgZtpbPpTE7QIvf4mOCN3Z1d2dze4vtv375li5W93T22TkQrEbBY/P73v5ej4yOuN0AV77/3RDY31ukDvfjhpUzPzgiSWJ9MBDrj1evX8s3XX7NACGCWD97/kG1RHjy4x/F/9dVTefPmgOoAgBQAQg4ODuT5999zHvDv4cMH8vDhfbZGwVkPpg18BsAUgEAAZiEo7fxCDo+OyPbz5Mn78uTJe/Lo8QP6y3/86hu2bkHLFABPANSYo33m2VROTo5pO+3u7Mj9e/fk8XvvydnZmTz77jsyi7w7eCtbaEO6uc41WCy0XROECkwo8AHp5xmj4ez0VOYAhiW2Xj1bCORia5QFtp/0EDMAqLPXY2wDvjL8ZAA3yOZhJT0Ab6KtE4os8INNBXk4X8y0dSzapQIg5/vLWgyicEzZOzqyhthEry+LBVq1XshseSmTnTty59EHbJ+yvnNXTs7ANHkp/8f/+B/LLystVGqx1cbZVhjUHgtSlyn7MvEcj3GpZowqgzd0azaBCW2xbDUjsw1Q+7sYpm39VQCHf7c23uw3ueqIMbXm71FX1Z6jGY9eBXCUui8ZXCFf9VPmJ86Nz0nUwsm2tDdXdHC0XU3HNwEcfuattlKJa1DG45t5G2eRzu3Na+tXX9Ps3+v7zYBrKXt+DLtdneakAOKsrkdTVuNYon/tZ3CUq+hblL9HwEdc39X8hbPNB8btxoRcw3QV1jbuM5+p1TkqgtbhPnFP1n7XYsPVf6t2faUIpvK9UuZrMtDYu20ADnNg8vVybqKpZ5otifx+1+mwcky1MZcAjjYdlvy3wjdt04Wl3rquSLyUSZcFl7UUO2FswwpRCjb7lflHzsK2XXONKwwcpUJom7jbbv6f8rnrDpXaolx3j9q12g6SmiCVGz4uSNyobWP4KUJ5mzmrbda27+U5aANwWMCocpCV871yXwuqlxrltmvIMaeq6EBtY47STfOaN2OmFb7JQLpu7laVetPgKQ2t65RmXPu6Io7U1e2HVzkHpYH2Y+Qlrmdtb0dF48jEEsAR5b4hWxnNky59k1LMY7gZwFHbS83rm3sZDM9Vai2vUrIkQEsrkCgHt9nn/MwNLVQ8uOXVqlYGpVsgBB+iUevGX3NdLOnigfe4kIFh4HrdswrgqO31mmHk160ZQ6yOdBQ2A0cFgAPBPRDDMuiMn3NtpWKV4gyskgJcA7wEb9iPAzgQSFmeZwAH6PrZy9Yq4RXAgarTCODQpGff+02TllADQ0y84jAtepWyJ69VoHL+GYxVHdpooYIk4nwmp1Nl4IDTiv+/tRYqaJ+CNipHJ2dyfHQqx4enDBCwjYIWpqbEAKqwtVJVdbKDZmp7zqnauQ4UiWwUNoKfFrCHfHrFUhccp3b90tAmtXoLgGPVmAmGaEUeazqw5iRp5UUbat73h9eE53viWo17WFAqwjCyQ4EzQo1HBsk7V1oRx8CgV0ZnfY/fYqIx7stSJ5R6Lo00gMl8f8UgmG7dIuhmVZ/XnUXUC1aBqUkVAGA0wU356XRkMh6zsgWJY7BwIFCL/YbAiQegHRxwATCDBTxGw75ssGJmQ/Z3d2R/T3+0Kkb71Qqqxi40qDEka0Cf9KgEcCAoZu0hnAWGwU8DcBB8gGcEA8X5OeleT46PFegwRHBuzKoaVioSwLAgA4cCOCwh0L2SSzLvKiBL2SCwpxTAAeMYAWhcBwlyADm4RlfoZ41Kw4X1tL6SwZoGqjE+AjhOT0mziySoX2dtMpbh+roM1zfImADmhA4SkqC3BoBjuWAyidTuawNWGgEUAZ2CwCyT5GjfwoSaMmOwZQZACuj1i2pHBOyNdpq9w7kxQYsNgNpc5rMZA1DYJagUZNB7ALCLUl1jvHPQzILOGpVH0KPWkgVBqH5vwOohgj5GIxkAjDLZIKNItz9kIFnPGwWi4FmUgQOBLejkpSCodr6cs8ITc7609ilztE8BiOPkVCBL5/MFWUYSgAMU1GTiMBDHfCFTVD0xMQnqW60IRYUogpgDMJmAQQYADgb1PLAHzMwVg9unAHCgddYFgBsK4kClKkAiOGUQQPa2KGraWmhO892mex3AgesCuKG96ROAA1WaBDshKI0EHwAcSsdM5harRmYPZYI3+rLW78nYABxg4LgbABwIbm7vbRPA0QWIBgAOyGYAcCBg7ACJkoHDj/rr7OsfBeAIQZV86lTCA4Vupw6rfIy6uAREeGLbgWmmt/xZlAnF9G8NTFEGE0P1EeetYMJoJp1XAyU8MyK7SPKOsyHV8CHMHkmMBMbAUa6BPru33GiCHF3n87qF4e3rxfcs4VSyxjEJ4d8MiRy+HhL8BByE5DTeh753nU/6egI4bBDen9WAqgRvMCmuP/EMUpvC2kKY3nUmFZ+L5nnvuBBNMlNflvKGADsZONZlwhYq22w5hSpmJHZQgcvkCvadVfgpSFh/HMTsAI4canRgarb39fs5AR9ljud/AELEtVZwhwFq3W7l551xALZLT4ERJr/8P9lVbN1iMNzBG7iGy3ay4XgSZf+JeCA/9xQY4SCgBLalPDp4ypgPbGzJdgaQjaCePOYi/R3YCw3gE8EqhnGirYHEG8eh43J7Pe07BxWpwZMS23FPKZBIq8z5u7V+cbvK5c4BFZwRr/43cKGDrb29Z7KvIoDfWLnSva3VhPoZTZYdNajyrHAKya6kdjOSPm5vOs26AyoUvOGfU/Yab0FEAAf2DfaTtSYjyN3Zw6wtoz8rku6lve8qlHs9JVENeGfiUuqjxInp7xugKPp56XdjBKkFnLVjQk7mqB6ymJEngZMvoYCytH5mp0bmFR3GFRmnnFGmjKuUclD6HQQxBABHKVu16/mz3gbAkfV0U18nkJ3tQ+7FtIcteR18ed3NubURW6iQLcZAHDbhkLOjoxN5+UoBHKfwaS/OZXGJVnFzmc4XtM8ukEh0IJDeWX1HY7GErQZdBpu8DcChdhba1OEHtru2NQR7nbdQwZW1bYmOH2w+BI+kkkqYQkicDuifO+iDBREG4GB7Egdw2L7C1GDfZb9e9ZIDOHB932/4nZaXvZbsBRsH/XMABYpqZLX0tJI/rjVex30xLyOzmRE3ULCjg8HBtoGEdwZw4BlxHWf+cN0H8cUcwDacLuZsD4h1AqsE23+APQU2NYG/CrCA2Y+EOWxN6AD8H2MA4AHgdehU2KyzuYJf+Ow476y9Gp+H3qs1DDN1pb5NLb6bvcsYS7rJjlRd4quv12UbswLA4WeqaiI7j2krBwBHfyT94Yb0AOAYTuSqM5RLGcgFSgGgBwHggM3B1hQAtaDVjIIyAdRAMQAYLgDgYNvJTk/Gk7G2oCGuXONEvmedVYPni7HSQO7AbofPwCfB80EnU68b6xjOcGgvzPvZdM7794Z9FiKgLYm3LaHd3+vLZAOtK9doS52cnsmbtwe05WHjP3j4UO49uC+vfnglB2/f8TM4r8AICd/l8PAd40TYIw/vP5D3nzyR+3fvytbmhrx4/pztVMCcgb28ubnBvQeWGzK8npzIhx/9TD788CN5770HMhqtyRdf/EH+8MdvyKoBhqy7d+8SsK9xIbUJ0PJka2tTHj9+xL8B4Pj26Tfy7Nl33H8AnqClyu7ePhlkMd8b65uyu7cjjx8/IBj06dPn8s3X38hXf/xKBsM+W7p88OSJ3Nnfl4M3b1jAhP0FZpAPP/iAz/j06VP5/tkzefbsGVlCNjY3ZWt7S0Zo2wl/2PxEjNNbP0Hizk6O5ezkhAUJKDABOGbIYgjoT7TNmWscpwvgu/qIYAxdzKfaBhY6DH4Z4n7dHn1n+P2dDpgvcaSBcQwtYJV5A/EIMASzOMXArNAF+ElMn7BFrXXP8vxKzuYXMljfkvW9e7J777Hs3Xsk5wL57sv/+t/8e/JnfwIAh2KsbD9yv4czpxI7LtyLxp+12Fvb52vx45qujd+vMXBEeyN+v+1a0Y6p/V57htVYWQYqlO+5baGm+ipgpO3+tXmqzZGeP/qvLf5Z3iPaN9H3K5k4yiLK5tzH9jGrbe51bepnxG1kxs8D/2z57E0bzQGH+crJJjSQZlyX2nkUfUq9tvvUkYU5ABsL8Eucx4ZPVQGSOAi/VqzcnBv3YWsQilWAVM2ejvNUm/eb5f9PB+C4raw31vYGAIfvL/7fTYIAHjOU+krcu20v3XaOagCOuu5pylFtj9a+F30K/b2dfSNe0+fD7Vj6faG95qruKmSLLru+lq9r/lcbA0epGK77+7rN/1PeKx3ReI0fs8hRkG6jdMr7tB0UDQENDv+PUfA3CeVN83aTEqivV015JxXTqLiOa1A6zw1BcgB3S8y37TkaQUyNzjQENAYJWq/RQIgWAdNGULdU8tbByQO34QZxzWsHTBkYKNeh9UBvQb7GQ+06ua/Jb9u81K7TGFfli5rfyAYAWQqc5scO/jQf/L57jm5ctgtCOZ5SueXhVDMCKwZrU5GFb5txq2KR5WElGO5XDM5vTYmW+785batj9R6gsYo/gjXUwfREhQWEU7AnMsnonXyefGwaqLQqLqvQX6HOqQA4dDrKtEEdwBHlLMp6bQ79s3HuSgYOtFAZrStAgZVZiZIa84Bkg1b+Oy25JyLhqHuFHpK/SreP4AaqLUBViiqVhSwRJAK9Jf7PNgNLpURtADjU+COAw4KlpL83auMUeE1VfVrhp1V+GnjV4HHoA2sMHAiooVoGAA44q6dTY+EggOOdvD08koOTEwI4wL5xfHxKEMdijgoEOJAakOdaG0W2Bv2zzlrV5d72SisCbevq7/b3KoCjycDBin1Phjstt21rH1N5tLXpvji+WlKvVDdt56ong/R5muA2ZchQmeXZEPauj4vfCQAO/K1iH6ozI4AD19KyfqXTDMXRfq2bABxtOqIG4EgOa0oU+J4MuiQ/WpqDGoDOFERqH6MBNNQtXTEgBdpYMm9sbzEwA4pRMCcgQDubT7mHsJdASYoKGiTo0UJlYzyWrfWJ7G5tyr39PXlw/y6ZO8bjIQMgbM1BQMU5A6QAEiAYyv636LELxos1MF/o30qnfsngsNLZKvsGZL0DgNXynIAJgDgA4OiB5cMAHJfEZVjl2xKfz0m5SwNw5Ao1rT7E82FWFZCloCxUS+GarlNBn4tAjvb67jAABv0AfYN2LvghAweAC87AgWusT8hYQfADwBlXHelcXMkSgIVzpfDtDfoyHNlcDEEd7NVlKpnODORV9aiU1IA3ApeoDptb5ZhV+4EBggwcquu0R3CX1ZSoHuuBShiVZQxWnsscY0f7koulVhJalbZSUaPfOdZoJAM8z8aWrG3gecZMmCKwSPCLsXugsslbqFBHowXK9JTVTVhHvIbg2oLsGycyPz2TxemZXMyXcmEMJqgwAwMHWTgcxIEAKZISMzDBaGbQe7NDllCJBRYYADj4Y0wc2koFrU60hcrpdMagOYEb+AGAZYmfZWp1ogwc1ofdqkkhH06BjX1atlBxAAdAHLyXsdWQ7pklX1pVzSQyAYnKfIOxAsAxGmQAx5YBOO7u7sjuNlg4AODQFioAcGCvAPDE3QsGDsiDAThYyehVlj+icuonAzgM2OLKdcW5T3rLkjpBsTeCcTcBOIKO05NZE8bcn7GFWMVO5TkZEzaWXCyd62g/1ezNnIhwYzCzhPh30zWtJVVOQqq90tT9oZVEqCpvXKvyPK7H9dmd/SCze3mQQKvngw0X2Eg4HwG4oe2XNCmFMScGDm9l4Ml+s4EAUnM7x5nIPEmIa+Sz2NiOPPFsSbLowzQfUVseUUcXAA6XMeh4sBQBRKYAji2eIWifxZYT0J+IAhGs4e1+jK3LQFR2elsNfLad1AdIFq2HvS2hmplMvHVdAnEgeM/WTgoAjsAOXSN7zQAMSFwh+cNntPv5ia5avwlqWg0EeSsVA+HGgD2Pz1x1ngNHWomqyVWAINSOTL6H7Qu3ob0a2fdPo/WNJwUckJGeL/jU5kN4ok7nQMelVfVuw+fkvlpeZqMGoK3LZQJvQEdjzpmcVNsv2Txcd29XYD5pAHA4XX60VTlH2pdQ2UcCA4cmu3283m/cdI/Zv25/OoDD76H+l9nlfO7MxIPXnYHDE9AM0hkzGZJqCuowUHhXk8/xx/U9Z8EBPTZ/SV+5vjO1lTluss3M8fORnG2Fixdj2Ooz2NbQpzcGjgRwaih3Xi/p0QjQ8es40Ci8xzW099Wvu9QWmQHkBxBHPDuiri71Soy1ELxRYeAo/dRanKxM6qufkJNiaX8W8hDBG5RhB9MkQJ3ux6Rxom/vk60qjAFZ/hgsD7J2eHgkL354JccG4AD7BkAcJwRwAAxxwasz4e0CT78xtyCF3ofSg30Iv5Z9stneTVuorA21fQp/h61Ke0PbMcK2BJiAVfEG4FCnErYx1i7MEcZhrU1oN9t3sOYA9+L/CcBRtO2Am+sADoCp8X22LzHGD2+ZQqYSq5IsY0j42wEcCZgWRFYZHZsADqwZPlsCOJI8ms+N6n685mPycbkuJZuRrb2Cbbsyw7wtFnIGcDwKJYYjWWBeYIt6Fp1+KNpJqr7D3AKUA1sYdh4Bi7bvpwDwgG3PdCjABtzRzowE/QvbPiRGdI5W+8tXomor7Jq1+c0ADkc+qvDizKbkEqSomolxnxYAR7c/IniDLBzDDbnqgGFuIOe8FsDiALlDL4KBBT6HtkZBbAVAeYA4nLkQvhvuvjZyBg7V4QQBGnB1PB6ThYK4/ssryibeB4CdIBRcF6xf1jaSDBVW5AJ/Cv7AbLYg+w2ebry+LlubW1wrgG8A5IBfgbYjAPOPJ+u0M87Oplpw0+nIvQcP5P6Dh1qccHIiBweHlI/RZCLb29uyv79P9g2ANMhi2e3I/t6ebG1uyvTsVI4OD9lmBLEssHmg/SIYPGDLnU3P2AIG8/Do0UP6gX/449fy8uUr+rRo+7Kzs0sQCcAa8E1ns6l8++23cnh4KA8fPaA++P759wSSzGdT7iX4yZ99/rl8+tlncnxyKu8O38mzZ9+TMQTgD0gbWskQRCMdmS/QZnQh//6/+1fy6Se/kOPDE3n16rV8/dVXfB3tYjD3r1+/5pzjnmAjAcPhJ7/4BceH+Tp8dyhPn37H+BmKkJSB8lybOwKsD91yeUE2ErCNgDEXZ+98OUs/ard2ZTmfsl0gGCLJvIH70jfrEbiDIgi2VOMeV7YitJUFqyjaxgpeN98ZwA23yVlgZK2MsFkHPbDI9GWBI3Ywlu54Q+4+el8evv8zOb/qy/KyK//Lf/3P5S8+2ld/xewnPb7bcxXps0GXNfev7Tk/ziMgvLhPzd1IcX41clb0QDi88klWGX/btdtAAuU53PAXKxdb8T1X9FwzRui6rxbHd3tOxxYtH9NwVjDlw6jdu/a8uqS18/72AA6/V2l/rNoxBiqKLdvCvaOtlOOFmUkiv187Dcw+rD6kfl7nLRRYh2cv7Tf9e5X9IeVHaN9nG9/BE75O5To056bZglQ/6/drsrm1ATj0fvrNOC8Nv2Ml/pxGdS0IpowHx6xLTVbiazfJX772KoCjZufWrl3dt8F5Ku0A/3xjDczKbd4z8FWnlu4+v3mu7Te7bO68kCTQJuymsVf1g+u0xkOWebXobzR9jyh/VX+gobeva53S3Ccu31G+HMThBYiUQ2uXx2dz+aR0B8aSqO/BxPLu3Vs7W6KolRO++nfbQrcpuh/z+k1CVArVddeO1yqFos1xLK8XlWO5QW+ahzYF76/Xvn/TNePBcZOgN5ViyPClh/RkYPOpa/PWNl9VDMsNwBazaFZQWK6QOe7gDLetcX7+VaMo9sDyAyVVCZXBPYuZRKVeBhB83msH1k1rUpOb+NptZT7Kft3pusVOq61NUrq5p21DuSRjr45A9MP5FnfPkrcCKqiBIlYNpPKwWp27qLRXkXIcQEiMxHUgxW2LsVicCxXZbTeOtAonIP+8arIC4FBZ8iMtgGoS6CD3A781gKMRWvIbhGBr6DlYO7xqgbHaIRoZOPAE/UFHxgbgSOANCxAz8MQfOErOwqGBXCYkWVkRWDhAd2j9ThHcSACOuTqS+GHiMAE4wO5hdM5MbDsDRw6cat9qq8QwAIf3440MHAgWpv7YmD4GgVE5GAAc0zO2UXEGjgMAOI6O5N2xAjiO0D7FABxoobKYnzcAHAg6MyGYEmDm7BVsGCvMGylIrnuFhoL1incAEbschxYq2kokJAY07sB/Xg3ZDIqrPGYZdvls7vh2AEfeG+5Exf97xVRT/+pG1aC5g+6MCr0B4PD2J+ppWJrHjCBj3Eh7zwvErVJQaSusHj8jXU1FZHx+I/7NsFlI4BmILUyYU+aXZwb3Fg20QldUEj+4ubLZGHgotDrwnIv+X/UdghUAcCA4BSYDBH12thD42WYw9wwtfk5OSHVKSn0EpGZTMjYg2DEa9GV/Z1vu7O7w5+7+nty7sy8jtE3pCT83BzhgviADB6r8EBAG0wcCZgi2IRndx/+HA/4A9MGqQAZ9rMIGQ0bQbHkhHYCfplOZnk0J3ugB/DFC25OB0rladRValTiAgzKKQI8lTTA/qEDk88znFEj2rraKV1Q9IThFecc1AeCwQDX0PfoAY5/g+xgLABwMPiOACp0xGMp4fcIWKmDh6A8BnBhKF3sGwWgAW9BbG5W6g54MxzYP1gYGCX/LuyiVPYArlhjVXuXawkXBKqi8UwCaJ4zPsVbQaYslkQcACoCxA4E7PCPGCJp4AlimUwa8EMRCkCplFFn1gHsNmCAFCGW8vSNrm1v8HSAQBNYUwGHgtp4DOLB+57zHcqbtWRAgwxoCMKLtU04I3licTuUSrVGWypyEarYl5hs/+Lz9nM1mcnoGqm51/CBDBHGgvzXmBNVYSDwYLT0CcGSf7wDAAQaOczmdAcABRo+LzMIBAAeenS1UnIHDABzWGkoBaoYtcgAHqJgBNEKlpbVQaQA4mKEDeEMBOcoKoOwP0Des9jIGDrRPGQ+0hcrmeCT3sJf2FLyRARwbbBXBtQDQyQAcAF6RPtyS0z8dwBH1S9S9Tb0TbR/oEASvow5OtpAHvuzrCkXVf9RpKWCTIovhNYhhThdGgEkKaLo9HlF0zaNF/0o0/cH5Dk5/8gdi0NFsqWRSmS1kNaw5udlwgY3px1pXKEOYVVIbW5j7BzqHAcBhSf+mzWTnpdvZ/mw+bwnIiSCyncveSiUBAHLgJqWcDfBCHQv2GICwzHZy/aEADuyJ/Ezcd94yJSXElS2ISWZrEUSAlQe6rP1aCkQYQ1VzHmLQxnQJmSjAVmNMYQ7WZ0OvK4I1huOxAji2tqSP5MwALBy21xy8kcp5DMhMJhW9psOR6eEStJbtlShGzlqhcmtt2Tzhb3+TXY2gHdikxoqSgBwO6HAQBxZQk1cewnJJ13lRVo50ToeEdZRVBtNt7PphlykbZ2rfozJoGSc+JxNXBqRIdontSSQ6YuLRQbua4G+EF1PLHZVbY+GoAKaYzLf2gQk8Yqw0yg6iw0+AXH2wvAyBvSC19bEEnI/IAUTOsuIALzJYGOCI1dOQ11RgYLYdQeI6DtoPBh7VNjPK7ufztRL4tLFi7ZoMHB4MLwAcZlfyeLBKZ7IQGDtABolbi0a2tvA95n6IMXuYXUimJx+HnZDqqdnc8hzzf0G3k3re/NcC4GWKOq2DXt7gPpb4Ta1qAqbNZYTMH27EaL+mMILsS2gCKrdQsaYK5tNZ65oE0tNzsxZXaou9pPMm2e1RrEwrtiTI/Lu1mFn2a0yPp+l1dkOdZ48p8fMOCE0ADmNHCWAQOyET+F/ZDbF6huRgQlltmoN3h/Li5csE4IA9ogCOmZyBXRJZbWuH4uwjTDCyAELlGjoLawZ2DTJwiNqlTNA6wxlY6WCfo+UhQBhkzYQNDbAfkr0zyoYDF/AMuDdbNdmzYj9iHwIogj1Gu5utHLUSHt93AAfPxxA/wjXcryeQ/FwBHLTZje0GfzMBb1WOZYzHnwljiwAO/5wzOuZ4n65EYuBYG3HO4AeoLW7gCANm4bMYD8YBf0rXXlk46BfwzNGWY7AzYdsCrIF1gqfTHQwVWAywuwXhtY0iWCYUkIbYAdphALBDqACe3Rj7wMABBgS3rdRHUEDKBZkD3HqxlifJrvAYbywjiidg/r0Wv3HlndU1WnXZeUTWzgLAYcUUqutXGTiuwFbXAxOhAjh6a+sEbxDAgXmAr4G4C8D7PTBGwOfQtjQQ9/4QrI4DglUwZ2AthXqH/GIurVsd5U3b655zveAfgYERQ0dxzcX5pbaxtFZV4/E625lA1gEk1wID0XaG8IXQGhP+1Lm2TAFzBPY+GBQBYuDaCNp0rsnW9g6ZOPB9gnimU9ne3pGdPSTvldHj1es39Hfw+Xv378nHH3/MuQSgAq1F8EN2ismEgHU8x5s3r1mQgOcHM8bjx4/pG8Cv+/bbt7AYNQAAIABJREFUp/LDix/kzt27ZAc5OjomMAiFFBBmPO+TJ0/kk08+YVHA8cmR/N3f/b08/e6p7O/tksEE8g87D+1HMA9gz/j0s8/l88//TM5mUxYgffGPX8jzFy94Tfj4YM7Y3tySra0teffuQN68fSN//svP5GcffSAXy0t5+/ad/OY3v5G3b9+QAcTbHAG0AlaO598/l8ODQ/nggw/YZgX+zpu3b+UffvtbsnBqO1OFtRHMPxhoQcL5kvprAAaOXkcurrAPF3I2BwvjqTJfou0egNVXF/SREUsDG6T7zCwAY2GX/lxeASB1rj4m2FjJBmxFKgBxAAxHoJKHiBAjwNkH1tE16fYAQurJZX9NLgdjuf/kQ3nvo4/lZHYup9Ol/G//7b+Qf+fjexkcqAdQK4AjnW2N7WqxJj3AQ1zYTubirPFzabVgr6kDkk7m1s66wpKBdrcUiM4AlOBXZQNAz8ZkUziQLNyytLPS3wWwtKaTanmS6HPo+032idV8i4O/daQaU1zBtOpz3CKh7Y9Wzb/V5qjIKZTja4u5Z5vFz94agCGPWecFdqX+P85N+WxZ3lZzv/UTI9tXeVzZXmraUFFe9WpxzdQuzmOkXm6Z+3JuylVrvm9A8BjbVsOV652XthkT8bHFYrnV+YpFhUX81iasXFeCsltAPm2vt8lfvvbNAI62a8d1vek+pQy4btH/N2UhfzbrArX5mrIZP6cerv0LYaMsl6tSWNqBcY0aEa+00E35jDJf8zviHZvyfD3bRr5W5HbFQ5ntG/STyxj/b7YyC+ZDobzPXUJy1BIrDuCoKqFi7lYEs9hs9Q3/016tLVKb03XdHeJ1rnPabiMw0aH8qQp+JVhwzRzW5qAUrmsPkfDhfC037puzFqn3/Z3a3LUJ/E1j/SlSoCCk2x4s16NaS+fcaaiamzkr97a1jodW/L3NOKkpy/LatX3Vts619f7R+7KWPKwYF6WB1Bi3Bx9adMRt1vs2OifJouv4irHadiDlNfF+5CHgH5IRUXYja8GNe7yFrnL12TPTRZJDC3563+22YHPciz42rwZLAZGVRHDe49lIblYG6XW9ojMH6Muxx33TVtlU6gsNpmbqbQA4RhMFJqi3rUwcqa9lAnGENipMQICBQ6tzkACMDBxoP8IemufGwGEADjh0SHIy2UknTduzaKhFq0S0hYoajwrciACOQerr6wwcTiWuAA4z4FYAHNpCBY47qiMI4EDVxdGhHMBBdwCHt1A5QoLYABxWOelIfzAhMKBkAfwUuLYkUQywRINOi3zMeDLaVYKRbM9oex8NGONzrP5KlZ26LH4ORDrrNoOmbY9XNXYAB+F7DtyIsqP6Pj5DE71b6gs+q13X5bQEhDj6wgPPKVnoSQncr+sARss6ZMhGqhRMuY5EMhSMf3uIqB/dCfb74SN+5vA5kmPliq2ZS/F8h1avNn+08QMuoekiVu6nSmBUkgh72aJaZXd7m5VDk/V1BsBOTk/k3cGBvHnzhgEMps9APXu+1O+tDeXR/Xvy4N4dsm9sb2zIZDySLjM2YKeYMmF/hTYel1cyHo2YeN9Y3yAIAiwXAAMQwIGA7KAni9mM7TQAYWCwCFVmCF6iDzGobBEQnYMZZCH90VD6Y2UkQCLRe2WzFRIAIGxKb4kZqz5LFOsIbALUhT7JXp3HZHuPFLyo2GLinkGcc4IuUE2FANJkfcI5RRCPAA7bw6i0wvXRFmaytSnjDbQb2dDqcAQDsWcMyIX1xZoAwIGKMfZOZpCRqAMDjyhIg5XdiNciSI5kqUUT8B6STWgPlVmH0LdXwRkMuCFoiMB5HwAZDdaxBQWqjBHAZBspZeyA/mS/zCRDCLD22FcaIJT13T2ZbO9Ij/ONyjMPEBkIDAkAADf8BzoVgcsLVEddkYkDLVsA3pgen8jybCrLM/QTXmo7G+phsG+A7hYADlSUKtgCfaNPWXGlbawgrxOAgBA0h3MvAKqgcjS3T7FcLStB2UJlrtTiuN78/NLaqCCQrrTVmC3QUTcZODQxqaKkZ7PSNSMoiBYq+LmSczCr4HcEjZG4ACU01tJkKu13a5sABg6Mew2JEgI4urKxtiZb4xHBG2Dg2N/dld3dXWPgaAI4lIFDmWMQxFfPV/0/aqag22s2esMOAjNM0GNtNpLq4nxmXAfg4Jlhai858qESI9Lsu20c/+8V//gu9Vs4KJKdoV9o0s6uGiUJGILvxQRNww9JycYyYKq2kDUXygpYYzyNfzouT+Zrwp4JOGPkyPtKl4uftyQxWzQg0WKJd49TpjMqAQzsmUOCnm2qEsDXEjWW+A+mq5lxxtbBPaogNmdb8OS4tpw7z0EXD6Zhb7HvuLWbMtAbGccsyMnxE0BqyeZ4HlUAHDkApsNLSW1cL8llPj+RuAL7DxInIwNw8AwJ7EWaxLdUsIE2OPdsk6T2rsuk55AyADov6kp1vCX6fZ21FY0n+A1cbC03ykSptt8wNg5ujAQbbVR3aZ5ZQaUOcop2dQp6e5Ig9Dd2+4Ey57Jo91QjQKPQCcABpZYNLN7PWxI6ICUVNRhDhQ1L953LrtGHJ0aY1N6IGdXc5sfOU2fS8M/7GAhryYad6hrTZ9y7tn8JMDHwXNJtFuBVWdRqbD6atSmBfZCZMWLPansOTzTjvEc7NEs+RwBHXIekC92O5vnh05mD4q7TFJCfg3reKsd1Auyf1K7QAeLGwqHjDv2PEwhJn4+gzJ7KNv8jU4NV21v7kQToCHreQdtW/mg6JLSmMtnAGCmtfNaQdK2cGQ4a4QhqoJBwhjjwhyB01xMmYFoh76wlei3dNU32i+vOqhhnuc79bnyukjCL9yhjQzHGlXyqUKmci4I0CR99Cv17NWCMjUhAUq+nfiwShWQrgE7tW9uGS3l7cCDPnr9gQh8MDIDcwfY4Yas4bemARYNvqkrmykAbDt5QAAfeSQwclxe8N/6GvY4fJL/RikBZw5Q5jPaCtTZB0hjrh7PBz1QymSXgk+4MPA8SxlhX2N2QP4JPDZQTARweqNb30EpECzP0bMoADmevcQBHst0iYKhos+LtM9Ie5rlzOwYOgjEYG1AgiJ+ZuFYEcGAeIMMcrwE4dAMBJKOscAAngykFK4CWhPwbjAW4A9cN7AFg9exTbsAiiqT+4ckJGR0ASIffALt+jviG2c/Qy/BTHMCB84BMNg4NadiGucAq+9n5vK360WFDaAwgVyhzva4FcBSJWz+P2UIFLVL6Il34F8rC0V2DL2oADrBsGKOMAlcG3A9yBT4EBdAp62mHyXno/HOwlhJ4oDYKXCmyvrCVD3yMZQKgj9ZGBAQ4y4snbLEemxubZKlgzAasi9MZ5Rtgf7RBQXsWADjgo+Bew8FaaqELMBOuCRAH9sDW9raM0YpybY3MHUfHp5QLXAO+N15H6xOyV4jI3v4d+fjjn5NtD61Xvv/+mXz37CmBVNinKLyAP411xh46OToi2ARsG2g/Ap/713//a/nd734vmxsbsrOzI/fuPpB7d++S2ePt2wP58ovf8feff/yxLBYzFm384xdfyHfPnnHv37mzJ59+8oncvXdX1idjefrtt/Kbf/iN7O/flXv3H7CVJObmu++eycG7A4KL7t27J59++il9GLCcvHj5gu1XWBjV78nWxgb3D1qmYAyYn4ePHsnnn31GAArG+e0338rz776nfwj9g/gEWEh+/dvfsE0OnhN+IBg/xminORzK7ORMFtMZYxBqC6lPBxDHdAkfcMqWrfjOsN8jMA1xtPPFQk6PjhgTpA1m4LALgDTOwYyjP9jBXbABny/k8nwu58uZtSAFOwfAHQDEKMsR+UOhW67AltOTC8QThxPpjDfk/nsfyKMPP5ZnL1/Ly7eH8n/9y/9CfvXJg2oC132XZE+sgP6SZWbg37xJy3yDX+P6a8VTb9WfdD0f9UPt98b52NAb2Y+s5YNuum6y+yrgieijNvIQ1sYxJv9LP7n5dxMkEON0bXZH7VlK+6E5s17QsBoJLZ8jnlc32yyh+NNuSBuqiAvo/Lg9HO3icpT+t9srN+fayjW8znaqyUmMZTrznBYJa2w6zkf5ezk/1TmHX59AphnIUdsv5XqXY/P7l+t/Uxsa9UtTkDslFW+S//h+vGftd8b0igmI8912rzYJuG1sqbEGBQtHee3rZL0m924XegymtFNKeWjdr/ZGnremfNf2WdSfaVes+A03AzhyGUlzL6WS0iKWXzJru2zFInJ9Dl/tYtUhBwcHbzIIJhjJt1WobULxb/t6FNzaYtZeaxOi2gLF19oE/vrDIN+tTcm3HYDXjbM2762qtwXZ1X792wM4fMOUyq+mDG865H6sLKwEKXmBfFjVlXc7iMPX2pVcI5lm1/bnqimeeL94aJXXbVMEbcqspjjbnq32ev3wzoZUbd75HTeSyuR/ofziodYwnCoAjh8rA7fZv2kv2C9tslgq8+a1swJvvO5Z0vDMbfu9Kr8/BsBhVUm4fzIwUi/tWsCnqVswrpJu1yvTVua9pYVKDF7r1W8H4HCZbgNwRCNSdUY2yDA2sGKCgaPDpKWBNxhZdnpqY+BgUsSSEExyaqI1s3Bc0KkkA4cFN0CVzxYq85ksl+jzrpXq+IGDjcQjEflWJUJnLAEZHMChgVQ403C4EUhYZeCwamuCH2z2Gi1UVgEcqGY4OHpHEAcBHMencnQCBo4ztlCZzwDgyJWTnuhhX+hkmFu/82APRj3oZ3vezhHAkavxuC723L6PtQezyqNGmFwtIKGZKe1dEm8yoNPnKptl1QgOAAhT9h7n93Mnqqk2PebXrRm/NfuhqbvN7GGCu7nfUkKoSCb62Kr6oALGrM0ZXwsOi2/FDLQJ5lph8HmSkGAkp+c2FgCsI2pXQMWKIAgCO/hZH0/IZoEE3tHJEelKEZDRJPyldAkKuJK1Xk82JyMCOO7fvSP7uzuyzoBIXy4ulrJczGR2ivYiU+leoN1Kh/1vN/GD+6yvM/jF9iLjEcEbAEehPQtABdx7ZLMAgOOSr10tAOC4YMIfQdHBBOwdABcMmcigfFof4wTgsOAwQQu6IBrIhr4oABys6kIFnQVFmUSwIK0nOhFQxbhZresMHAbgQMAN4xiujWRjZ1vGm5uyhs92QZvcEbCCgLLAdSMC5Qg0DicG4CDQQxPf3iZJARxg2VEABwKzTGIY/a9WDKPfuYLQsG5sh2AMJgxWdtEKpaetNoy6HFVZBFqY/kMQPgI44CQrjA0gk4H0hmuysacADrYsQH9oez+du2xho9dlxRIAcQSSoMpJq5vmJycyOzmR6dGxLM5mrJaKAA62uyKAA8kIBXEgsO0MHAiOojc1Ks8QuAMIAj2LARqKAA4jxkpAGAdwoOIN4A0FcYCy+lxmmDNrKKQJE09sKpAKycCs9qBjM4ADn10SwGH/R4IUACwkjg3AgWCmg/kIfGPrIgVwDMnCgVYqXTJwbI0UwHFvb5eUwnt7u7KztyuTzY3QQmWoKV4AOCyh7sANT3i22Yo1uysnylc1VZsuxuuUJX6laUNGmzFVXtj+S3ZzpZwp6WVHwBnbRCuAo6Jv82gMYBE+4wwT0QZpBDwMxBHtrpRkg85IqJJQaVb4VDwzSkYN/q3nhp6nZhM4MNASlZ48j8GVpO/VsEpJffzOs9gDB6HaOYFaOLZc1ULNx4Q6WDcU5OXU9PjdE+ueCHJWF84p+7DC7lE9ArmD7uqgYjaBPLPVGG3QEnTgNkW0Uf38Tp+1RDQT+iZfeBrsRSSsoYNG6+sEyoGWHCwcOOO8hQrG5IEKbztAmVU4UAqSa5cVTXi7nWsnRA6seYWcgyFcpqgUDKjDqnZljtLK9szckP42OdBlNNCUGTIuG1pZY+811ttlSN93gEcspkj+Kqv2/ZwJoAE7+5w6XuUnAzvw/L5HeEalFj1674Zt58AMgpTcLlXAkgLN7dO0FXMyPyZ1o5z7M7Oy385pXXprCxUAHBwjK9KNZc0AQ2SIIXhHk6cErVsi3GU3BYI9yR5ABtz3BuBItp+dpVEn5PPOkp8BdKI7TsfdsCkteZp0nLWIdBuRQDzIrzHheVs7f50gjg58j7AfmA/WinQHcHC/G3ONq1FlubAlCbarAji6CrKp6REHblmQmeAi7nUHceQ91jw5SLkSABxZBmJcQOXPAOgOhDEdHOXQ4y8YurcovCkesOL7U3+Xdnv+2z9f81tL36BxPtgeSedtOOvxOch79HXcrtPHVLBdOVZ8XgEcqKxHaz4wOGgCEDoO0zZfnrMS/dkLBXCczRZkBEPFP4Gqi4WyowEkbMAKl28wcBitgwE40EIFDBzaggR2OBKhSLquj8dMEqPqni0G0MKK7S8MDAbArYGgCSS1f2TMIBg2VwBDhsECh3EQwOEJ0gDOYHsKO090TnXRXG/o2XSRziFn1iAbh7FiRFCM7y/GFmx/lQAO7jkrYogAT10/a6FiDBywT3mKwJy3eEPcw6j4R6sMXNMBHEiqE0DA+VXWMkgFwMkO4AAoESAMtEdRX6XDNQE4AywMWEc8OwAc746PCBYACARARoA4CHimP6NMfA7ggIyRJY4gIBoRjSSez3GW8WbMt9xnq/agAeWCU+z6G0xTPGt5oDa9haQHCgDHZccZOLyNykSuukMycMDOJoADe4N2r9kfArnDfbQFEM4j+nCDQWoXxie3OiB8DwwYXB8r+sFzopUIWDgoP7gXW/CqHAMIAQAH1gjAgSlaTy7PZTRSsD/uBx9A26KovoWfQhsJwBS5kimYIa6u2EIFxQtra2Ou2cnJ1NgMRbZ2dmR9c5Pfh5wDuA5/fG93j2PD9w8ODuT1m1famqTTkTt39mVnd0cm4wkZOF68eM75Tn795qZ8/+x7efniJffeeDSWJ0/el0cPH8ndu3flzes38uvf/IbAeLBvqp4AKwTAKqdydnoq6+sT+eyzT+XB/fuyubFOIMZvf/tbjhHxifXNDbJW4m/Mz+HxMQsdwJwBIAaKRFAIAhAH2DYQ77qzv8dYAP5hXgFaAYAFIJGHDx9yfN9+/bV8981TefPyB8YTwEjI1iozzJmCkhz0ivcQXzh4/UaO3h0y1sfCrKsLtr7tDftyfqWgHfW9FbzBlqSwfcCIc3zMFqew2QDmAdsh2qbQX75ayNWl/RC8gc/ZD3xcix2yfoVFJLlVEGXvqisX2BPDkXTG67L/8Ince+8DOZouyMLxf/4P/6n81cf3GwAONfuboHJ/rWGPxZhfbDmZjIB8zsTvN2Nc9c9EHRptn7ZxlNcvP1f6pjWfNNoTUQddp4/idV2/NF9rtgjx54r/1/uusoar72B2TBhcm38cx9/2LI15uSaXGm0mv18ZK6yvo7PvNUdTzpM+bxO8Ud4nX8GgwNfkEss1inZ+Kcvlc8SRug/Z8CV/AoCjXIvVufN2M02Qdbm/ouzHsV0vz5HZZFUq4tqq6Km90ybzNVsxymDt9xLAUZvz2nXbZLh+jwIsEO1aYzMp7bLy+rU9a9txpcDISFIavnztejc9g486P1NTvtv2WW2NmrJdB3D49/S6dq+SMd2LOwLYKs7N6u+1vetchg6+MyZyB3CUAnbdopYC3jap/1Sv3+Ts1Q6Q2neuO0ji5i5/r12/fK127evG/WMPjpoyart+vvaPA3Bcd494rzaF82+7/qb6oh6037NyKee5zYDx10uHLm/cAjVVBGziBq/dIx5qpTJQPR4p95u/R/mqHZbXzeN1Ro7fd0WWK9nR69ZzRREXAI7afrhp7W/aw/H7vtrloXS7a6RQVz5ELWkcWQviXLXpt8b9bgng8EotBui9z7P1Is8VbhnEUZvLEryRqJcsMNKY6z8BgKNmVNYCYbX5V8PR6KSRoBx0ZDLxwF5uZwLnSBMjy5S8VJryTAHebKGiwSNWdIOBw1qoLFBtDhAH/t9g4NDEI5k/eKBqko1EpImBw/pS3wrAYW1rGHBF5ZMmdrSFShPAMUUrlQqA49gAHCeBgQPV5BeJplsDpaRstCSEaqUsww3ZTOCDJlUZvuEBrLT3gxGhfWCNjvUCyVgti/SYjQI4QqCyhfkG6x/HE4OX152fq/rI0zA5cdhoE1NRJlEnlXLYdhZHHa3p/zh+T45pj9xomPnfjWctK8VbwHBVnVUAOFaq0+15/RkVqavrw+Q/W5Go7DKIaQAGVNIheLG5ucmfyUiDtQgMTucz9rRFUAXyiRYooBoddESG3a5sjNdke2NdHtzZJ8UqqmnQhmXQ77J/7unJsbYWOZsJasHQO3t7c5M9e/GzsbHOYA3ZJ8aofEJysEvGDgI4ODYNsmDfoM3H1WIp3eUlE4/sg20Aji4TidcDOBDq8XYfWEdl1lAGDvxj9Zy1p0CgDIFyJjSthYknFEgtPRrxO9At6JGbGTjmpNNdm4xle3ePAI7hZELwBlgarpYXcrnUnu74AfsGArT4PAJFAJAkhgxL0HoiLQM4emwtoEAJrRrQJKyCOFg5b8wjSk/d0wCVUVVrYFL1plL+W6sTA3D4GYdkkTJPXJJBJDNwbEt/bUjKZwQmvdJd5RbzpeANMoCcn7OyiSxBANPN5wRvzI6PE4ADlVIAcDgoJwE4rIc6wBukmgYt+HTGoC0C5ArgWCPADu1TQGkLeQZQhWxJznDARJ9Sep/NrYXKBajGL2W+vCB4A9cnKAOVkQbgcMpxrfq2FiqqyVUXWjKZ7B4AbxiAA/r9wsAbl2RTsR9sRlQHsu2VJkIAagKAYw0Jk35HNtfWZJsAjl25t7/LfQUAxy4BHJvSRaugtTUZrhmA41KraxFo1DGiz3mTwv0mWyvz8qw64KU9WNo8XPGQFSvtoJKBI5F4WxuZyPrRtJWaAAmnJK7p2dKOXnmKkATHZyH78Txp2MOJxSKDrBKbgTH8ucvdAFOEYEUCVRSACov+Nc4QPo+BVMuEZXouH78eMIn5QL9rf6fka/6bkmrnLZ6RwAAmMZQR5PJC2W6w36hPwdpjbSlAww89wup+MhsYE5cl3BzAQfpqMgOA5t38oQAi5PeiH2OB5XhOeRJPX/Mqf2uh4oxSlsTT5Jey2/RMb07IcjRmSxW0dQK4w9vyEQiXcS9+ShqIQ4NkSsvrQKTQcsaYiNiyweY+MSgQNGstU6DbYI9ZH3a2JyCAQ9tvkMnCWxZYojxhoVlVz94hzFMmqtTobxElldc9ATxSkD4HnJLPyrNOz5novxLQCQahxngMw2HP6HLIxKsnX51tw+U8gjes5UqUX1S+JhsIrXAA+XSGi8AmyGR2aLmjxBLZ1y1BaXwePxftPE/3sRZSLkR8HXIfABwNKtror4d9pC3LHISidgL3TNjPcV9Rf+BatPMNcOKAn2CX6bmaDVO2rgjJ7VhdRZCisW+Q2Q+AJbPfvP0LroQKfAIqemB6QgW7Aq8zpDfLbvIKCgAHkvG+Nr7eTZkxwBB1iMUlDMShIKlKjMhsgXzdqJdUzl02nf4+nS2m75zZoDGWAOComPgrQIh4pjQZlFYriqP9Xq51ZiFUnervrwACE8BF50zPGw3kqn9mnllk4ggMHPlcciaBLtnVYKcSwGG6FjYHWma8fnuQABxgFgMrA3Q3wBuwm8jAATYCA1Zw7A7uNaCMMnAAwDHQFipXl6yOR/sBZ+ZbA4ADdhXbAyApmQFmWKcE4EB7EHsIbXmiTDm+Dm474298x/0Rb2fKswj2ou+pBOAwxiRrP4rr+rmRAIUEZ6i/s1p8ouvtbB849+gXxbOKzG7wIXSv5/XLAA6ct2TTIGOM2v/4ifEWZ+HA95UNdElWBAUb9LSoBPqz0yVbigI4sLw9mRmAA5/B2gFkgJ/ReEJ/BGcyWA6OTo65xgBxwGdBC0kywDF5rswQBHpTBr3NHxi1Yi1WGVNMqYym/igSizV7UvVajodqdbSyjWSwpMMoi73nn4ENAQAGGAp6aDk5lt5gQhaOq+5AAOwg0x3OEwM34bxnmxMAONiiEHMEHwhtTMAcM1TAF9ur4CxWO37QA0gfPhz8G5VF7LH+QFtxwv/DuPGaAzbgqwLcQBvk4orABoBl4ItgjXA/3GcxXwoKhRBv0veGfA/rBwAHQB9kciXjJNhocP8l/Qc83w4Y93Z2ZWNzi/P3+s0bOTo+ZosS+j0b65xpZ9uArKItyj788N09MlN+8+03cvjuHf12MOhsrsM3H1EmAP5AQRNYM+7eucs2JUeHR/LHr/4oB28P5PjkmCAr7H2AL9AC5dl3T2WxnJNRY29Hff2jo0P54YeX8vTpd/L8xUv54MMP5f0PP5DH7z3hs/7u97/ntfD8iC0AxAHmErSAefr0W3n95jWvhzYvv/jkEzIq4jl/ePWDPH/+XN5//wP57PPP5Ok338p3334r3331jRy9PZDd7S15/Pg9+fTzz3neYQzv3r2To8NDee/xYz7T06+/kZfPn7PNKmJ8mKvRZCSbO5vcZ9APcxRwLeH7KwvpGthcsL9nYKRcsLgD9u1wTVszwUK8uJjJ+cVMloszuTifiZyj3QpYN7RAQe099afBONol2yKKLRSABtdjiY/1h3I1GMvW3fuye/+hbO7fl8nWrvzL//Iv5S8+2K8COOL55L/7eeHnC8/QZOVa3NH3rzFxxe+2+VPl9aO/VP4ez9ja7w2/Lh7aha3X5qeW3y//ruWSmnGwGCOMbENNgO3q/eu5r4YRVzFCbvK3q/Pl9mKIj5a+9opv3RJzTH5jAAy3jSmef66zb16HZn4kylBNLqOMJnuwGHtNJvFatNd/KgNHuUTl/OuY1EZRu66ZeI/fT76GAZ/j/MX1aoh5pS1NuYcac/5PDOCorVepB2q2dfOZshNR239xzZPfERn5Wm7QlMf6PRpfZVv3/ErUg23rUT5HG4Cjpm8dSJ73mF4t/h3lKcr76mdsH63YTqp3tIB2dQ58jvz5IvAqvUf7vPl9PxjIwNGmtG9zw5uE40/9fusBEm5UU1pt32sqxqFQAAAgAElEQVR79lJgrhPsH3sIts3Jbe5R++5tn8HI7hqXqLVPqSm565T5Tx33dbLRCNzGdipOURS+fJMSiwooOvNNxdQEcOQNFSk+VX3VNm85hjhf8bDW33PVXjl3+TquKlMXhGLdktSFSkBP9LUDRPitEFD0YGZzLvSvONb8uyukbEj9lD1+m32cn9AVq89/Xoeb7+3rqglafTD7VqiejGuiCrfh99oAglvLy9aTJM39Y6EmA2+kIJElE8vDI897vkoJ4GDS1qtavDQ5LWA2VJMsWaKqOVd24NiJ2baHa4dWzXDT2bDg57UADm+DoElAsm4w8aiBcTpMoVJegyoaPMoMHArgmKO3uzFwEMixzAwcDOoQnKC12AyoE8Chcq1zigQ4ggZGJc7k2YCOMastLJnGSlCrBEy9hy3ZSvrYJfrVzrV9yvSMjvbp2akcHL5jdc07sm+cSgPAMUOy+ZyBGmUasIpMCz4z4GRBlFWqVAvcJKfJ92teYQfRpHUJqGy9hQI4NEEFAfH9rMERrY2JukfbK6hM5VYLJQhK9YnvL5eJuO3yHox7zLVKoZ6C0RONH3uqBshuVX+blkgPkfdD1glZ7sOgbfi1vdnc2/V7tn0m6bwWAId/z0P2DQOYLVPyOiO5nQEcygIAuR30+wrgWF9nxRK+BfDGydkpq2hmC/STRVACLUyWsj4cyMZoKPf395ho3tvels2NibLQECDSkdPTEzk8fEfwBvbbWq8v4+Ga7G7tyM7WlmxtbhiAYyIAcAAQoIyIV3JuARRUAxJ0MOgqgGM+Q3Ng6S2V4hyJ9v54TX/Y57bHPQHqUvawR7TEgAzJ5fQqT1Ya5+Aq7szg8njM9ilsYSIagCWjh1UsKuWzMu5gbTCGOfobz6YMznnQbjSZyBb6Bm9ssDIcSXUE/ZAkBYDDbQqANoajIauxCIoAQ4b18Y4JMTw/A+cIVZr+BqVsSrZxjDonqEpilFGQ09HEaw+Vm5bEJYjM9CYZNyzwhIAVGYjStukqAO7iguCN/mgsE1D/bm4weQoAB+iLETTVfW8ADiSDAeDA9dhqR9thAcwBEI63TyEDBwKa0znBGwiaEbyBYCZYk6xVFNk35gv2nQaAA0HMtcEaaXxHmDPkKPCsoJPud9kqxlSvVX4j9KYMGaAVny3OZUZmD1BYGwMHARzIw1pfbCQ1rPc1HXv7UTlS2WB+lt+54rWQPEEQVtk3unKJaksmZ7WNiiZqOxbUMwAHGDjQRgWsLb2ObI1WARwAbziAowcAB/p1G4DjygAckF0GqCsAjpp9ULZLcRBH87x33dG0WaJt6iH5nLtvfjYCOFzNKwDGWmVEe8jo5FWYCgAHzmA7S/y8aLMpVNPrP8qkn0G+jhUAR9Lp9nllEbB2KPY9nUenvNfxlXa931MZCGIFemjYmo6AYE8Vtp7uawsseesKnxOfhwqAIwI64loapkfnItlKysDhAI5LJNsIMPW2QJdMlCDgDT0SgRzatqdHfaVBNq32wBD9b3UZrCWGDcbqtlsCc02mEChCnvGhfRgeGeDCK7IODGQ4HslofSLQt2A6QhUzmaYs0empvEAescrA4QEzM0KSjWHtz/i2CZ3LhbYP0UpfnjFYK4Iisl1KYEJsp8PPeTLTeh25b4fpI/V7YOpRNEPeC87iYvKtcR8TJt87rqdY2d8Eb7CtTQBRZDB4SPIbwCklzwOwwVkaaMuZ8lMmD2Pf8P9jThxwQqYhZdhr+AUJxKEJNf+nS5HtSm8lwEcNgDxeiwAOA9Q5mjj6qcY+oPKgbAaNXt/W3tAUhe13nTPshQyWMhBOAYZJetWTwAHA4YwX+blcmHLyUuc/gznxTG7TAnTJH7BmmY0GO42sf13sOQMIkJ3Ezpjc4yRXqxX9tC2XacPKrAN5bdTXgu5pJmQzACzZmEyY69m/6tc6YCO2dsoLbVAyA+/kxG5aCwfpEPyAn5iYqp1SQd8nW8R9Dr2vNUYNslb3xXnet4B1ar5tBJhwJsIe9pZ+UcBVjduYihYqDZ1trSDAvsEWemgVYclu2BlotfHm4ECev/yBLVOm86XMFnOZwbeE/YT9aIBzZ8ZwMDDZ2ew8gQzid5UvhatFAMcGWjqAlQ76HjLqoEA+h4KpmwwcGv9yHzwDKjoCdgqAn/E+v2MAcjDXwR9OwAoz4LgnqBRyNSEZNQ00gffcp1GQirFStYRZIoAj7Tc7X9xW9vWk6o0MHKM1yisAAq4bnIHDxxDZQChz1ioGAA7EB3BmYeywRQFCBIADNinbPQG8vtAWKmR9MBYN2LvwS5Dwhx2KGAaYEaYLbQdIdjy8ZyxwBITAZrcWKmzpdqXXU51lO7YRV4wTluNB8YgJmtk2Y9OX9VYqrg+4bg7kSBeyVq9pDHhDQYxsOQjQuAE4+sP1BOK46vQVwGHAadgkmQnIW/AaQAbsj+dLyrOC38CAYeB+MoheqQ/Xh8+pSQ7EgQCsYIsivIekvYF5FmDoW8zpd8A3RLwH9sVsNqOvAh1IEFFPX4cMwA8ECwV192BAAAf2IMAdbM8Cn8vuxVhRB8AeBXAAkLM2Gsvm1hbtq8OjYwIbAIYAEwsAFePxREbjEVusoO0InmFtuEawN2T09evXBJigLSaAEWg7srsNFox1+eGHHwiiwFjBOIJiCviNR7jP0ZEcH6P9yibBKh999DPZ39+Tl69espUqYlVo27K1vk5fFKwUB+8O5fDwSHb39wgkefT4PbKRPH/5kuMAuAJ6hcUaZJMZsF0wwBzYPxubG6nNCuT+++ffy+//8Ac+I56HZykA96dnspxO6VdiDj786OecA+yH77/7Tr7++msWkGAe8Hn67WwvCjAN9klfJhsABKnsoNUNYm4ofIBdhvgEQBwA1eP8RytXgiyt6KnTwTXRZhR6aioX53PpXCylc6XMpOxnCfC/xRShK+GbajEF/FN4wl3KMBrEzqUv23fvyd6Dx/Lwg5/L7r2H8t//J+/LnxPAwQ2TjwO3c+z1xvvmWqR9vVqr3rhe/G7MQdTOttpJe3OCPzJKFc9RXLBMRraf7M3zvfxcGYsuE8H5PsZuZ5PV9izXWhsRhVsZcPs1/RnynKS1oF0eLCmzg6Oubs/7NBm5mzFIvWgeci0mGn0st731/zHnkn/PtmEpM/E7UbbK10u5K+/l0+pxd/+/5zEyiNnzYs1xt10vLldN3tXWrAM44ly4PJG9LuW9sm0f7xNbqLTlTBoy808B4DDGsHI9azGUpvysCnjtGaLfVtvDzrzhtm8cR5w/WgOhyDjGmhpzqhka21DNnEPOy63KxKreSJk72yPJ2W/kbdt0Y1PGc74jypDLon7WY0a2t1Jf4NgtIjBwFvnCOB+rv7tua7ZDyvMbGDhqm7Oc7PIGtcUoF/ImBX7b93/sdWtKt+0at7l220a9zfjrSrP+zT/VfdrHVQZvr3+Ccm5+7Fw1FV/pVNRVw+qrMVDgsYUicRZto4B+rB1apZLLnymumUAWWQn4Aa3XiMnMHFxoGlT6NK4Q8//zQdW0H/Re+T4c3TWLFIKkofpAlV7tHhZ48mBiimXmezTXOPfz0uS8K8g6m8htDtqkpyPU7loxtDE44jghj7Ohc5t9uGKnpSh4M8mcj4D6Vb0ncCt4QyOx4TCyREyowPYgaWTgWD2M8oHlBo8DOZLhY4H4xndvycBhJl1Vvkr92WbY1Y0Dq+YxGez3OzKehPYpdvCxpQoDa00AB5KQPj8ZvKEgDgSY4RQuycBxngAccM7QQgUOLhKXbKNCIMgFkfNM0xlNNauObK8wgJoAHAiwOoBDwRtemVoHcCDY3WTgmM4CgGNqAA440qfaPgUAjuPjMzk5mloLFTAPaHJHq+81oEZ6Uss0JJp3W2Qdux3e5tzlszjqCmUa8X+xDxtuoWzhGcABQIfrDPbXNeaSKFs13algsBDILvZ1dOraZJw60gFAllhbtS+aFGLRqbOsSEulA8smeOva+eX3KW2g6ulkz3abz16v5zQYlp4xJj2MPYWY27KK2YFHVj2JwL9ScWtlNIJcrJDZ2CCjAa6PPXR4fCRHJydydHaiFMK9jlzOF3J+NpOdzYnsb2/Kz588kfcePpBNsEcM+gwCMUnUFQaCQJeKahYEUSZovzGeyP7Oruxub5OJY2Njwr69ADCg6knZhtAeZUEqUwccdPtI/qA/7Vw6ywvpIVnOlkcL6QG8MVpT9goHcCBoAxrhc2WZcNVaOl2QWVwDgTj8w95FkAkBpZTENKYPUtUKKrc0WAe9ir1Adp852HQAyFoQMIZqLFDkbu1uk+KfAA6ydVzKxVKDSqyARtXPaI1JSIJY0Aamr9VB3sogtVQggAOta5S+GvJEMIgnzWxfrlSrWnIVjB0qHxrgVqYi7esL4AN0CCszSTuvCROoQerO5bkMxkiQrsuI1e4T6Q01GN1jENSTOKo3HewDQAbWsddVAAd+X55NZXp8oj9HJ2yfohVPCuBgJSY+x2o07QOOlien0xmDlQhOA7yBIN0E8zYcUjEhWIb2KaD5xmuaS8vV9HwWBssXZNuYg30DlaPLS/4NFg4yG111GPDDcxN4ZwmwxMJgVYUZxIG1Qm9ybfWSABwAb3S7ZOJwBg4C+gjgUFAg2+F0lYED4I21boctVLbHY7mHFir7e7K3u0PwBgEcW5vSHQ6VgQOywjY6Wl3Lft5IpuJ8LPRr0ufBoClbptT8n9r31DbNdkbZQqfUYSWAI76/oueNSn/lGqZDPfmsilm1fy0A4WdDGSTC35rAiuelVZQXQZP02QKkQQCHJ98iw0Y4K/i+sWokeycCSTByszHI6pQSaZY8tr2cWBJCBTPz1HFM4bq4F22BMBa3CQzFwv+VLaGYhCJ4Ve1ObU2hyXECNMhoo+C/hl1pNOb+Gp/bEmoe2PK1cLlB0N/bNuB7fk3KgiUsKb5uDicbwyvaVScBGAWwBpMdk5GMJusyRlIBjCDOVNDtGRW9tY0Jlo1rBl1LT1ip/tKWLeqE8Z1gC8TAjMoS2kOBYUiTDN42RYP2BuLx142Rg+tEW9f1plbb0y5CAtWS85gT7uUI1KG954DmNEkJpKTyZqnqwPilPoiCTjRBb613DD1BcISxanhSkvJXtBdx0JJey5mcjKWK8qMglshO4/IRX/PrKkjJt4AHm7Pfj+fnqthLbvbw+0zKG6AqGF+cM/vnLVUcxJFsQJvvpINK5h0Dfvqc4VlrSX0TEBOXZkVntAe5D5mHDrozBIvdlsD6wDZD+7iYDKadRoA4QLIDJsTIYgFbAIBPv37QzclObYZw8tykKq3IIKdrV9q9nCezt/26SHTyTKsavk2AW9TTyW5P92kCOFz3JiYEE5Drzqh4ZmQfU2XD9WGUi6gjy3OuTffHxyz924Zfy7XQ9aM+DQwcenTlAp/UnquYc8utm/2hUo6ktUhPzpnEX8p0Ope3797Jy1ev1T5CC4LZlJX6SASrDm8ycKQzxQAcjB5hv8qVDAgOAoAMAI5+YuAAgAMMHEOw3JHt0XQkjzlloMgMHINkMzUAHOafwk5pADhsngDOBYCDwDECrwwQ6Gc/kvr2WW/Nks6UAEyPAI54Brk8+2uu25y5Mha8+D5X5gbVcfCbRgBwiDJwuA3hgBNnAfFz0hlPnJ0EPgb8AjAuuH1LAMfFBdvdoPUN7GjEKKazhYE8zlUXoN0H2qSYf4C1XZwv2GrlFL4LzgtrqwMbF36Itn0B76H57GDGS3OZT+X6nvLzUP3fktFH90H2kVf0XDhnc6slO1Ib4QaPswDAoboMwOcrANT6eN516Q7G0u2PRQEcOM/xGdgK2qI2s/9AHyp4030b1+2Y915PAfc8b3jm6bx6zIb+JH09Qp7oT8KWIHMi/QRlL8G+BpgGAAXElJYE4+s18YN7gbkCcjGdTlOrXdjrAH6QkYWtbhbaCq6DdptjtuTE37p+S+5ftD+BX4y9jv19cnrC+25tb8vO7p7s7u3JbDqX09MzefnyJe+3s71NX4CsktynXdne2pLdXbD57dPPB7vFixcv5dWrV/R9WbQwGvEH88DroHXjnX158uSJ7O/vy/HJiXz//TP5+1//vZwdn8jWeF12d7bZ4hExMIBB4DPj9/39O/R/wQ7z4uVL+fLLL2U6m5Jh88GDB/Lo0SM+G/bMH/7wBzLK/PznP5O79+5xDPjOF19+SaYQAD1+9tFH8tEHH8jd3V0Z9rrKBrJYkKVkF/Owvye/+/J38q//5m/k7RttzfLxz37G9ivYj1gLFKOQWWhoMboBgDFH/AF7JuJ/aBW1OdYWr7DnZmenbOeKHxik3S7WGHsfgLo5wRwEb/BHwR0EeACIBnYhs8dxbeiZ8Wgi/f5QLqQrZ+eXcry4kJ17D+Tu4/flo89+Kfcevy//1a92M4Aj5ihovylYtYnrKHMdFt9XiyRkNkMBle9fw/+qbnRmKT/7Iygg7/DrE7XxHvXvN3WFjtFjiBG4WzUpboj/R13mZ0X0MfPvq8WqZnnmwi2fv2IgNKWuAXDczkbJF012Vjj/U3FFYGxb8ZXDuKLt0bBDijxQc2xlQXAT2BLtqdXfs7zU/O/ytZifUrurLOprAm3jMitQOTNAZgBHjlXn52qCOWo2XmnDJdswsHCo/6RjjDGEeL3kRzRyaDWpbYJjShn1bzTW5icAOMrrNO/jO6sZG7jOhi2fO535AVyfgRK+j03nVKaBZ2+0xSsxf/+ag9P1Gcqc5KozU6qF5KlEPzD4RWH3NXZ5c38EvyHEW0pwT5l3ddmOOjXNpfvgzrjHW5j+Do+VnjvkXHXMrhlWmdNW9VwGcajK8pjGlSQGjtoi+wdrijO+V9tIdfH/ca+WjmepfNoUbO31m67VNrK2TXrbJ4n3rf1+KyVgN4ufrT1P2zOujjUr/Lbn+KnXr819VMouvPX76mHS/s9LN5qfScCnliRdlO02JR4VetwkvldcsZTXql37+mvVD9fr7tMum65s8zXjYVR7DkNhJMc8zWQRLE73dEBAAm80g+Q1Y+Q2cnibzyRFZxG//B0P5twOxFEegAl8kQ6C9sOqOfel4VysjDPFpOoyrWqJ1dcNBg6jNXZ5qekCn98I3oj0Y151sLJeMQmhJn36iN5Hg8C1/VaOo2ZUrhp2dvlEwa4yiUKaSQng4MnoAA5l3VCqalSea+LXg6AaODIWDgA4WJGvlJaktpxr0rDJwAHnXSvaM4BD6360sE3HpslbTeJ6BapWeWivUwI4jMabyFurxuJ6seq9BcABIAcYOI4O5d3RkRydnhkDx1ROAoBjPgfQJDJwaPUn/nkBINdNMw8WaDHpdfaN9DwcFb/rRoMnxVS6m1TMCuDwQLbmJ5x+PAM4CukvEmB2s58E4CgNrCaAo5lY1FHcDOAo9a4bXiWAozyjSuPXn7q0cWi4Bprs2nWuObzS2kSa6mzG+TLbSjlNPgOdel4rY4RSCzN546wM5hQhMIuEN9uZjMf8DIIjYII5mZ4xCANAEBLNCEj0L67k3t6uPNjfk0f378md3R32kMX1mew3+tr/j7x36ZFtydKELPztHs8TcR735s0X2VWo1NCqKtFigAQDkBgyYIDUk5aQAIkBU3rcIMSkfwESMyT+DzDoolWZWZl583HvPY94+CvcwwN937eW2drme7vHuZkFUnFuep44Hu572zZbtmw9vvWth4d5ur27ZWIeQIoLVAGdnqU3r67J2EEGjtNZmjp7xrCvXt94IfH/uDEQVeI+4zptN+lku0v9p+e0JYPNI1uvgIFDFU59AiQYjFs/KimJSlqTbwde5D7YaBOweWTACn8Q+EKfY1Qe4bnRjkTBQGPmSahyAjhAxrD/bg3wxmqtikfQHiMYNp2l04tzVoX3R2MuFPcOQCVbAT8gG0g+gn0DFMgO4FDbEmsN5S1cmCRUpSSSO9jzAmBY9bPJWS1/1FuWAWP+yKuyAV5BoAkgGLYb0TX1R604UCXIYON2ywTp5Ow8jU9nalUA8AYq/waoVFNw3fuCA8DxhPYMWINHA3DgfgjSzxeFgeN+ngEcbJ8CBo7HTe7tjbYnCOoiMYGKQ1S0ASjjAI4pABzDQXreijEJMjoeIfEwJmaiAYoEgAZVq48FwMEWKtuntESFHfqqI+mxA8mLmEw8UMPzOPfw9KgKAs4nFnRFUF8Vr+hpvkWSHMkbVHJZZSEG5ElEJudI132Shmj5ghYqBHKkAuC4ecV9RgDHq1fp6voqzc7P0gkAHPbirn8S8Aiv0urDQbfNipDGGW2AnlpvtemiWmdFGWsDcESHNVrdbfZb49qHABxWne7XQPKbEtdwroNtF2xT/0xOWnvGuKVyps1W1/dFmY57koUhMhmECEJ+xhrAYa0z/HuehM8B2fAcmf3AwFkeNLCtWQE4SqKUem4PwOEr6kkGgbeouyDzRgHvtPqQcyYVWQFtfeYHBbSWbXfoDG/HZW1SfK0hi94iwZkIPD5BRqUQkPNqG13XgAz+oEaPmitymPg0AAcr3ftkLQL4DUA5ATgMcGJ09RZqJPi0WLQFipzj4T74QpQQ3B7ZUbmKSM3Mra2GbFICi/l3AXIIwGGgCU8cGVCg2C5WSWTgLrFwmI4hgMPMbgzUZIgV8NY2L7NEGMjD7Zdof0dbBn3ZxSxjdnx4btqmdt45iCPvr9BKhTNpICiBiL21of3cGIvLp0VuQ2CUcpYLG6pqPxdbs5/LyeQFGQb6cHxLDA7qwNeZBDkN7DFRfht+r82J64jMIOLAjoqRIe9zF2z3CwNTZiMh4S1Wsl1u8pjnQDYB7i+ch58RAk55NfnQ2f6sdQCZwpytwEActT8fOlxl9e56F23SCmi7+He1rubnAwuGjCpr/2NX9Wvm71Y6L14TZ6DrbwdTU9SDXnWwgSfZ63Moa7ZK/2aZFfSngFG4Bk0mmLbzru1MyawMVfJm77PlQM0tOChT4f0sy94itcVHUuzagO6mE5CgxnkLe4ytNpZocXibvv3wke3llo/bdDd/YLKSLGBQGTUDB0G6ppN4XmDOVSxBFklrvYh2KWqhMmUFP+xeVKd7uxuCG9iGUCBoATh6BBhhnTAvsB3he8e5cwAH3gMrhdvmAG/Anhdbh1hM8MfnzlkOsBdwXQdg4DMxziHWIbVXqQEcGJO/l8dkrUcjgMN9tiaAo5cm05ExiwjsCH3ve5bsg/T9C9jRfQTMDZ4VLTvA4gBAsvyqHu1FgDCQvMfZtdmCnROxCjEHcM+d9AhURDIfNjfkAp9HO8D7xVJAHZ7bJ2rHAXAA2DvA2MLCC4DF0bJFQlhEuB3Zpe1kZ6SBDORh1n+CdcePVzFWA1rEwqUYdzXHxPSIg9Hw9yCdDABox3k+SSe9cXoGGJPtGvv8GbaHWBIhv2pR4a3cNHT5R1gnsFlAbzK2YbhKb90FRgu0C4EcE6iBVo7QwX1jWAUjJVq7JPkFkFEAHuBvklGRbTgtrvP0TADCxfkl7w0gAaMoztZqTCCQL6y/wFuJoB6Mg22wCFgHgP2J72VGRvh7LJIRmBHsFLB3cH0UBrx//4F+7Cnen04TfCOyXoWzHkCs6WRK0AbG9uHDR8oZACcAiL97945yCp1CMMvzjsycuB7uje+8//Zb2o2T4TC9vr5JX7x7Z773MH3926/JCHRxcZHG4ynnEeAMMHBAJmHHvn79mvcBKATXBWvGhw8fyMoBgBKALpgTFpHc3pH1Ay1WfvCDL9O716/T6XSS7m/B+HGbPn76RD2BgovVYpXu7+7I6oGCiouL83R5ccnnAivoHVhtb2/ZEhbyoRY5skngd8JfHYKRZDhmIQtidYuHh7RE+9iHOTpXpUH/JCEUQTLFBOAu2DZWabtZpu0azCDr9LR9lJ/u/roVnUEkuR9PxMCx2j2nxdNz+uqn/yj97C/+nbTanfDf/9M//w/TX/3sCwGTLMFXjrfDsWQH/WUsp/lHzV1b9mjMT+zFs0w22322oh/KtWvwRl38VOdopF+iL7kfc69G3uZntfhwft1oB2W7T3etihDcxjY7/1A6KSZDK3XYZp/s2UTZDK7ulYHSpXhX+VsrvGswB4dZr/y9ht1vH2vOq897WUMH5bSBc+L6l5+bIJ9adiLQ2TZZZheJZ0T0tf2J9u3OAt7IRQR1W858oPm6Ns+1NhnW1tdClzlrf67usTXzcl2x3f83GDiiKO7FALnUiiDvP7O1nOuKozTyo3U+SHctz70PoHGrgHPc0ipwz6SgPdfMTZZ7NHVGWRe/S9nbNYhD8clmPMxls5kD2dc5Rb4DK2rwXaOP0Ta/jX1Tgzg6dUhbvr0UOjcL4/d1mvRdYUblGrn95y1U2jZgm0KuHco2Rde1ydoW+NB7bddpdUZfoHzjJo8fPzTWrmDn5zxHm9KM77Up5OZGKneLnz2myI6NscuB7lJwXfNX36frunrfX12ja4R2Wj7UDuCIwYhj8/KSg8ZvfEi24+Fa/9z1dF0GTv35NsXRds36epECqqH4q0CFb/4avFGvcXb+zDGOcnnsWY7pgGO/z2tA47cc4vqeh3LLoX1szht7qgXNd2y/HJd/N87sKPFDwZLkAm6I1lrVfs5+0F4hFWXQg95u9LQxcGRZ7WDg8IB3kWkP+u476m3y3ybv7XJf1gv3AoDjdKYEJ3vNeiDcABys8kMgyhKrDnDJiYkI4KBjLprw2ELlEQlXUvZ7C5UC4AD6PsfQjZ7fz7A4nwXA0c/tU5i88L6srBJRRSX/tAI4lmmxnCcycRiAA1UBAnAs0v0cDBzLNCcDBwJBQP+rBytpIi1pgLUqAA5Xm17KagwihuHkWZ7luUndVRIaWOMC4MBaRACH7BAEROVwyGgPgUpPl0S697JBLcDuct/cSZpr7r78i+a/JYclCbIP3qjPjtqZ4/cNNFX2aUCCh6rbLsfGHZUYoMV96sChy6dX5flTyT83YFmMhVW6F9es+4yrw52eW6tkgG7mINAAACAASURBVA1LxpPuHgW9ePUROBDgwJlalEQTIGGKfrcAU0zGBAQgwPPx00cGCEFVj2pPBHanw0E6HQ7TV2/fpR+A+vPqIp3NpukZtKHYY6g6elwxiILAzWK+YAANggPK1Vdn5+ntzU26uboigON0NknTyYjU5hgfqsoIKkAQDRVPbGPxzKoerh8q4Xa71EeSHUFRA3AMUYENIMdgkLaoikKAFKwOZLrYinkCVM3OkKMIDINsCK7ieXF9MpFcXKSrV1cEeoGKOleno+c2aGrHY8pdrmJ/wnyhhcpaCHNUVE0EypienvFnsCY4k4OoXdXmBSuPzyEBic/1RwNV0llrFgelOcsG2kdBNxHAQXCFABy5UhrgHAsg+/6WDhV/uDP1kLYdgAq0knpEb271/mZ7Awen4PcEsYhZYnp+nk7PzwneGIwnZAoRA8eQwVTKoQUc1HJmKwDHZpMGmLDtJq0Wi7R+QEDsPi3v52ThQPuULSoQ1wBwbBgcZOCfQWkHcBgDxxpB/k0BcIB5BS1nturhPuj30ng0TLNxAHCYky42EQE40JLl8emZDBzrrRg4lg0Ah6rxuD3dwXfnk3vRlB6CcQysCujC+cK6gEHFqgkjgIOgP1Lja77x4pjBwBEBHLNJenut9kQ3BHBcpctXl2zHA1kiC8dQDByYJLXvAoDDnORGktDAhzJmij79kwE4ePLk69a2cqmBPmYt7bNHSHYV5I7ABO1ntaShPVElCgU0LYGZ4oCb3ZQjlzpiHBBXqtucFaB8XgAO7Y+o93VtMdbYacafGXiLLVRCgpjnJJN6fn2ddD7O0rYJNp+xIHhyhMn7EHSy/e3zvg/gCEEqgsGaSXoHcZA5AmM02C5YLMBw4TaO08t7YpxMMs7KUVGeQhZ5Zhl4IY8NYELIvAFgI3jDT/tAAKb9h373dn1VroNJR3MCXcvkx3TMZMbs9EwtVKCbYIP1yZ0m8JURnVhGzK6tu0abtGGiOAsbgRTmP3hCBGvLJJ6xFrHljoFpA8uLqIyMiUNLznk2QjS1Y8K+dIPTWX/877xli5x7GwOe5ZQFu29gaim+Usi6Q6durM2LyWsMdQI0yAphtCcjeNH8jriOMWBsiWAlhJUE3g/eouuhGDo4z27zWNLRTPx9Jh3q/qSzhcwD4Q/dBUsw2gNEveNWqIAb0hUZyOFAi8jAYZWqsnHVWiKy3GSwShvjjudZbP86s1nDH/Lge25x0nwcp2124BbG4bYtAbjBdsF55yAOnbvwL/wl4E8db4u+u8zqmMBQe5sMNjE/uVVbB+BbPhuDjd74TtBLUf+6/UkK7HJqREJkFS9AT9ne8rk4FH9y3e2+fgEHFZ9EYHoxpx2Lv8Qx5wKKrOSbwdX6fIlMH/E+suM1/5Q1YztqzE8UcxlUps9UOIDvAwAAlgYAONDiECwcc7CTPW4yc56YWQA21P731iGKIwQAhwO7CeDoE1ynVnQD+gZImKJVHX5GGxWsBYZVwA0CQSPxi/02HI7zExCEADve4hpugzNhbkBx951gy8OelV6XfOJZ6bNwyuBjy85hexEDhuh33t5U7V8wr342+e8jiIRnOPVRAMAb4IOsKSYfNQMH2PKgPhzQzVaNBsSG7wAQh9/XAYzOwIH5IZBgNCYQGQl8PBkAxGBMAfNbbzhkrIegaQCZNwC00PphghtnHQAcDl5YPD6mBySs2W4F4HF188I84nvc1zx+wMoGVpPoeTaTXKaWzeK1mKtV/KuXegfTTtjDmTarKD/pXmMM5Fo0QkfO4mEtVGgzw66DHwR/aJZO+uOU+iO2VoFMJxbHiGkDek84QsRCtK9UXKN2WZhzxH0mAM4ADAE7lW1gHXz/RH9uMpkZO4dARYgTQZ/A7xxxzcR8hNY2AEcBvIHWI9kegQ9GWdilyWSaXl29otwD8OD6CCAQMKIAOIB1gC/i+5/AEwDzhgOuL3wcAXzENALgDpmXhkPKzv38Qc85xB6dpF5/mO7uH+iHYg8DqAEWDOxhjOvh/p6AB+wdsOhg7NgDaM2CcQDA8e6Ld+knP/1pWq9W6f2HD+nb775L7z9+yPuRY4Ntlct6ntPrm5v0gy++TDOwMo7G6f/4v/7P9Itf/pLsiAAqwQbDd7RnwVS5IrgDgHSAOAAO+d1vf0v2ENzz8XHNZ7y+vklffvmlQCbvP9L3gQ/09s0bMneieOu7b79N//pv/oYtXbCGr66uCSjxMxw+PeTgqx9+laaTCZ//97//ffrVr36llqDDAZlJLs7OFWNF4cn6kfoNIBfEF5dgi5w/EMjBWEr/JE0nwzQe99MAorRD+1SAPO7TYn6Xto+r9PyElqEpDaFXAcDabalPqZl4pj0T4I87rZ976d/6i3+c/vFf/nX61z//Vfrl179P//u//C/TP/23vzJ/ojA1aX8eQBZYTC/k6Ronc+t3FQAzW9jBtOXvo/dsNRKaSeK2a8RzvCsnsB/vi9f1G2vsXddzoEaJdzbjijlGwkGWlgwH57kDwNFmm9TvFRu1zk1YHNAKaPL3uKblGdvuEe3eONfR52rYovaPOO9tv88z3AqacRlpthrxvde0Z5rsGrXIxLlum3fZstYG2Fsheiv4PfaLlwM4uuatJONrVpCy92ifux9R/R2fr6yBMycXu7tLbk2g8548tA5dctqQH19vXXFvr+ONOo69b4/ur2H38+/H7uX3lZiK5rhDebQAOJr3agdxxKuJ+d/ADhVzYHMPNXPHXfurzEfTv63t/rb911yjZhH50fXb0zVNpno9c1uuxH1Aywx4PsWLZP4+ABzf97BoE/C2TVSLS71YB53DQ9LWLYd7h8uRj+Zftym1+F7bgVUrhJcq5WPz19gYdVK/eqBaII8dhFERHh7/S0EcRUmVoTUBHLxnfujjK9L1TF2HTf0chw7YY4eXX6vtsG2T8Xivl4wvV7aZoti7jwfH6nVu3rySW49oxeRrU+keep5jMnN0xbJObjqoTrhb65mXzFNDNxzZAy/RPfpMCaz6Jf1AyAEjGvyFXcIBHHGdu3RBrCjxpB7X24yghpwGAEfZGpF/w4zkAITpWoc4njbZ92eM66DLFhkhA8cUCTRVMCrxqCC4qv1UEb8P4EBFhNoToCKa1aVIJGYAB+j5H4nQBwOH+p4qWYyq8Vxp7wFUS+7AIfOgqIJQ1vOUyQJUauDfhY6TjisDDAJwuMYhzbZRsqJvJ6qOQC25Wi/Tw/w+zecPZOBAUA7AjbsHa6Nyv0wPd4v0uEKSE5UbCkKoD7kSCZkZJQSU0YCz4CAswZ+xHRYWzTR9vl/gyChxZizbCgIZclz5CDPG8rnoBpoZ9GYo7gMVMvy8EUQuwI8YfKaEtopZwJ7kT+yf30We5MDJCfB1bFQ181Y1KCk6zM3f6fmbrzzQDD7R+JWDtMrGPRS9GdQZNVMSeXvntx6Cb+eANunolYDM1PRW6cmgpuVsI6IZPyuwp0o1BGXBWIB2JqjaAXgCwQ9UrACMgW3JvtWjUbo8PU3XZ2fp7avr9ObqFYO7YEAQhfI6zdeib0YlEIJQ2FtkjEgnaTIYprPpNH3x+nV6g9YQl+fpnPccswJQFToIQkKeEZAz8Bb1pNgdEFQ5QbKeSUjt8z6YKyYjBtWYxEYgDb3AVyu15XhyGuI+ARqs8OEeBFXxUnTI7Pk9ZKAPwazZ2Wl6RMBpq3YeAILgOdTywtqX5Or457S09h5IHCKohko7BGvH01kaEpihqiIlZndk4OA6Imk/EXiDLWAQ3EOrGrJfKJkmAIrtBKv0RpQ2gyRY/Yg+zKiIVysNzkNMUjBOeiK2IlalqVWUsxjx+uz0oWQOroV7A8TC8yedpNn5eZpdXLB9BwAESjqqX7S3lPKktar5LbEJwA30NgAcDw9pdX+fFncPaYmfHwoDB3XyWgFrvkBdjCA/AEWoNgXIw9iWhn3QeQ8pl2CvONmJlUTtUwZpCrpiY4Vx8AsAb/g+WqWsNgBaCLwBEMdqi5/Vl3yLz1nbrX3HU7AxalUDVRHAYVV4qJpDT/MNADhJ7VMAgGL5FoPKqs50oAzHDAAHql2H/TQZ9NP5ZEQWjtdXl+n1q1fpNVg4rl+li6sLMnD0JuiFDlkZpH7qMyjtZz0gLyKAdl1RnLs9QFwFjO7yfw75RfgdsUHh7N6zr9zWyfS/BdJBXaydbSZRCTA0PPwW/8upuV237unjWCHh1U2mVCHvGZjjyWkNfO+80VvS9fk8s0Q5dVXeZ/ocE+rS/M0KugzANcCHtRyT7WPggFB97klM2nwGjNR8GQjAdAnPzjjucC2dUzqTuVYGdiG4CtWkDmJFssAr/5lMwEuJEk96OpMYE9Tc95JnAJLU+kQsTKo41Ti1f/R82X5CQjoycHigxQ42tXorgTg/t5X0NCyaA2aMBQRgMoA3ADCLDBxMeNIeUiLTZjlLgWQ7srg4EMcT6GoVoGpwl1HNpzNuZHCCtQ2Bjcer2rqq9YbmV0aUzQckn4JC2hFVE+Nl4ITnvs0p2RV8ezjAQGwcbMPjwNkAGsn2RhOzxXUAK5XAFg4e9b+ld1F166BAsWsYcNxsmLzPPAlsMgVwoTMHupw5ONX9GZfHkly3QJ6ZR1ofjWdnz5zZAmOwNgJegomI+8pOtfaHZu85kCMyD3LtgyHp+5DfzSED7XueIQZ8IsDDxsIkrbRDBnQKmGeMVNWYJYtNW1O6Qtfwudb8CRDtTBxsk2WtsnD2qZWj/Au+CEqVPvagt7dZ8efU2hWzWknmMF+W/dHeNb0Xkwr+nusgs0a7YhwNkzq7u9pHxZKVroxutcBkzWo3/44HgqVqjLUnwz/27fKGf+/teLps90r7xzPFbf7mR4ofpPvo304VXZ+Ffl762SO2CQMohgnw+4qJx9gojEocv0PSHyAOADjgIzpj48Nime7n8zRfLtRaJ7cYkm3n45H+KnOlFqECgpIZBSxygz4TowBZoyKd4A4kk/sGKALo2qrX2fYOLQMARB1N8n0IbCaTnmSSAFawyRjQAe/D/vakOWx1l2navrktoHQTbHeyAZgd2AA8+Zlh2zqDCyvQpVzb0ga0JIdKe0q3ndGyCPsPz4Y5GwwAGJSfT6Y42KTGmuO+BeYMz+B+Ps9ZMMetVun07JytJZCEh70JzAES9Q/LJe1OMOkQhPEMn2JJwADnrtcnswOS4dRHZrDD1nwECwhaIkJvk5VP7SUxR+bGq8iDhFradWW/ln1eEgG+09zL9H/XAA7bxw0XvWk/yScJQNvcdcXtUtszDsbjeY3PD9PJAOwTYPobp9TDS/EUyrWx2RG4Rl9WZ6mfH7JPTnjWQYYAnIAtINCYFQuZPYrf4eV7TsyHsqQhG2QZNCACAdrwaY1ZldeETd+Hv5W4Xvjs6ekZNZy3cgHYCDoacgFwA9ZRYBuBvqnHED+C74YWOwATkM0RhCPYhxMxr/R6lMXFaqHfnfQEChqODXSJVnhP3MfwY0fDEZlhl0sUAT3k8wQgCgAu5gvI3ZPaJU0m9Huxp9VyZJHmiwXHBw2F1qLwsUejIe+xXCz4M+4DtklcDwCJ796/J7gKe/z65iZdXl6yKGINtqBPHzMgC6w+o/EoLQDoXyy4J/AH84PvodUKFvTxcZs+fPrAVioXl+cEYwB0DN/9/u6eMj2bztJXP/gq/fQnPyHYEWv+q1//On34+IHMoph3ztt8TpYO/AyA6k9+/JP0kx/9iHKCMXz99dfpFqweGMcY7EMzxUqedmm+eGB87uJ8ls5OAYABC+gq3X76kOb3nwjgSNBfLHtCoclTSk+PLFyAbeSAbRZnYO1PBumpP0w3X/4wffHjn6YP98t0u1in//Vf/Bfpn/75D+xcLqdNfcb6b2IsXeas157LvGmcf9X5Vv/zJcDGI5eo9Evw5+yLx3JX7b+vk+k+Ctc3Husro3MbLSY4ow/ciFNTKf5pARxdfrO7auVv9yu8tVMBpJh7km2jtmt22V5t69Q2t13rkWe4BcChe7aDN6IMRZvI/Se/XymWOCzjitk2W6jEOG6Ufwfs1HHjeg/Efzd/VwMVmoWyXXspz2EARDXnP/qzJS4dP7Mnjy22aL0mx8fjM1Fsbj/noi24X5BSnrvco3m2R/2zvwZuMwRbIwA4mnJRzVQGotVA9MNsJ/VcemypxMwV9y7zXJ7nUEqv6QPIJ6MNVjEyxvls2zt6rxvA4T5rrdebzyX7pdHmPg++mStp6j+TP5/bvy8Ah0/CSw6J+jNtwnzs8DqmvOI9jl2ra8yHAqBd32lTMPG9Y4dgl2LoFiwTryNAlWPP0q0Y95+07Xnar9+OqmufuxwCCr/eB3BQvbTro6Oi1/aMx+To0HoeOlyaxtl+MrPrum3GXj1G3+Blo0fDwRy9KjiWJ6cRbamMNDpGJYvcVO66wufM19EFafsAxaCer6I8o55p29dtc2IDf/FwDuuLpkxmoyb0aFeCbb+VSuzB1aXs6Thb8LLRNsCqTDyQmdehFcCh46a5XoVi93P0XZvR0JBRY3PwewnAAfpQ7WdSRsNgdDAL26cIdIH3FMixALRRQBcAh5K4YuAAdakShQJwKMm8Q6W+tVxBsNYr1RknTkg4WDCDKHwBOLwaCAAOJDO8B64zcLCNCoMOCpLiD66F51ZP1ce0Wq/stUwPD3fp/uGewTgCOBYCcNzew/lepDkAHGuwC8ChxjWFnmeim9VEVtFb0mEK/gW2DUtXKMFQoZfjPvX18jm1eJ+Sl7n6FzHAgNY/8Z+tOtYEpGGYhkSa3z/KRq2T9s+DoLRpLIsn+NC55Nf0JKf/2w0wCXhButd7yo3Ngl52AEubkdumdnL6fU/3CcRVruNnUqvuCMAMlyVc2ZPBDQCHt1LhOqvPLgIdrKI2tgXupactE+EK1E7JwAHmitVymR6Wc1ZynQx6BHgArPHq/CLdXFyma7QZOT1j8hwxQewhBGDm6wWDxx74edqCxreXRqAmRWBrMk5fvnlDAMfNq8t0djZNk9Ew7XZgwliJ5o/Zgx4BB6omt/OFQKUnlL+BSiG3MegB+DAeqgUJmEbQngQglOXKAplbYzpQkAqBVoITADiZPzBYpUqmMXvUosqO/Y13W74Y7NlsaPxb+E90u1Z5h7VYMkC7JggDgSxUewHEMZoCmCEGDqypAzgQAKNeRjCb1MhjtgJgtXsF4CAdtLXEsdKxDDiDzvLqRwHIhhw7gmdOge/K5+S5Rx0H1o3dk0Aczuui1jqil/YXdBSC7zzL+30mR08vL1MPzA/DAYPFrJC2vtMErDGhbeCNJySf5ECCNWW3WVvrlPu0uL0TgGNeABxgFwKIg7Ajaz2CIOZy/ai2JwSu6UQaopKNCSwBagAQQoKB1WWjYZqCahoJ5p6CuGoTsWNQFIFzJED0NwAcO4E5yNQEOmQLiLOi0XRa0KkO4LCTSd/BGWTfcwDHBnTWeA5LsGEOFexV4sMBQQBwTIYAnQzSbDRMZ+NROhsP083lZbq5ukxvwFhz8ypdXF6k6flp6k/RkgfVbagCQ8JFFY5KAioh5OeoHL1YbR1tokN6qZzuR21+A3Ac/Vw+KzyLXc6g2l71fzubRKutYQlYfrZOLsdzScZezr/73JQzrllV0fUccUxMAAV2Db8WE+r+p0F8YAlZMDYYY0duO+HjN5BIDg4QuKFAgVcp06ZT9k8ALrSHck7wMEk+Hk+CxSo7XEsA100GcEC/4bIEqBEYJYAQ2iRlu9eADK4fvE1KSSJbgCWABmofj3YpQYfFPiVAokBj7AxwQAgAZQKIGCQmA288ecsqWATxZ7N0enaRekOBTwgqw3lAmnWreA8JTU8gxzY8AsoIxKGzVVXLYigwxi5LLnsVu7NwELRG2mzA3QSe5DrALqW96mBkmydjwHFgDNtgQF8xHwWdqzMbCRzKJDtc4VoG2MEgjd1K4BDoXausz3ZzSda73DwB/EyWif1kN69vYATaR2jVF1k44ncC+0ZmGHEGjph8x/NbBVZkEnQZlW1s61tYwzMwIvtiATThbCWcl1xVbvZoBeBwAA6vE1g3oh5wfzDvcay92bkCUnmFtbVYtHOSZ56tC84Y7ClPdNf2ptP9kxGBNy8A+ej/OUhf+x7MUrYvB/00BEDTKv3VtlGAQAE4wLImOSf7miUMvV0cBpqDjuYTONsA3q+D4pJdAysFNs2s3gwJEhMR0Zanaes+gO3wfPrYOZ5/H7E0WD9rT5FlxJIFcZ3a4hdFpppVxD7mDOKqzoe87hWIopaL+lnj78tYHbhWzgKuSWCVoNvirJpVwNqvSZ1P8Ia1UTIfFM8AO4ag1tUq3T8s6C9+un9It/cPAlCv1xlo+tSAk5RCjMxaxbWXj0smNgI4UhoBUAq/YKoWKmj3hv9gr8D/RYsVDAkgBoJvNxvqXNi/+IPxLxYoTkBrlQLeiCAO2KkAKqDSHr4GbE7Y55BFJMqZPDa7WewGAljDLy0A52aLFjHtFEaOWKSUwWim0xQnsXaoBrqAnndGuykS570ewRcEUp8k+gcAkeCZkfSNLVTgR2F8eEbcy3UCvo/X+cUlQRzeQgVADdihD8sVgcoAdDg4+GE+Tw/zpUAE/T7vCf8ArCZkbjCgH+xL2OE4dZA4JxMc4xoAuNv+dRVL09PjdW42GTjVZF+6yE8wj9U1bcWGkVODBIMdQpknkFq6R0o9JmIMwOHhOmuPknojMm+wfQoZOCKAQ4xVBVhq9i+KWshqA/2H4xMxEp3luIueSMlAMYqYXWyouloHuK6Q7yxWD1oHWFe2sN2paMcA+1i3+WLF9QPQgbb+SS8zv/L+sPXHE7FwgL2PcSDZXs4mBqAGzkmAyOFjIX4EAAfYWSCAmye1cZH8o2XLlO1KnPEFfhTkF/fGXgSbBOQB+wygI4wboIrpDO8be6MVF+DaOFfgC/sY4NfjOwB3TGdqz4J4GgAh8I3xHXweY/QWM2CuwHhev3mTrq+vybgBZo9PHz+lu7tbAi8YQ4NtY2vDc44AsUG6uLwkuwfmcTgYpb/9xc/Tb377NQEfmG/8wZ6YjCaMX2DMP/jyy/STH/+Y+gMX/Zv/+9+k3/z2NwKt4LP0iwH476X5/TzdfvyUfvrTnxD0gQVYLZbpF7/4efrmD9+k1eNSrCTv3hGMMxlP04eP79P799+l8Qh+poBs2+1juv30MT3cfyILx8lum4bQPbttSrtNekZRymaddttHxi56JwKYAsDx3B+mNByn6cWrdHp1k4azi9Qbz9K/+m/+k/TX/+jLDL7y8yD+Hf2hGLdrxq0j4Hw/2dHm58Tzs+t+8d5tP0ebv+3neN+2n9t/H2Nt8a7xuYpv68e46zK39fyb9bPzKn9CAMchX/gfIoAjAgDaARx1HqFdihr2o9uOxhTs56Dbs9FeLet7nIGjSz73RxRijx150dq/7d4zTQBHm3zE99pSk23jju+16YQST+XITKeUfF2MgeS4Q4tfqGt365Boi8e1aOguj2+EOIeuG2NSRU4ccNy8dgu7YGVv+P1rPeLAB/fl4zMd3q8G4jdAfS3fx3yOply1Azja5KhdxxfbpanTyhxGO6Y+G7ww5uTDh++k81oEe+9LeSN2BRKrRzwCIug6QNrG0iXgbYr80CL6549drx7bS6556Nr1/dwRbN2sVWK867DqWreXPNux5ynOQdN57VqzKIT1tcu/SxigTYnUG6T9XhZN8Iow00d+5SbXwKHRBkUWHAPXQyUQuX8NU5v5EZqUn/tPkbekUzx79V2oUtJoTDF3/u2hT9eVpWrFg1qZcog3DQp1X7cqkJonztbZqyvj9LS0UGkqnfLMjcPre+7/xgzmoGB8143AvBK5crE+mjzB7WhmrW+cjOZ169U25XhYkAKCyK+svpyiOFWwQU5cDvYwQKqqyq597HOs4EQzkKdgnwX9QsWKB1DtovqrMXrLxOW1aTMx9AWJUHOuGnqhUYnr7ASliFTBnud0On3MiRmANyjpRlmtYLkAHJ6QcLCBJy5FA42kHAJB6PWuv8F8sQ/gQIBWnxeAw4LtlnCgm+lsHGDcYBVRX8wbTLr+PQA4wMAxR3Bunh4I4FimxzUCM2i9gECtot1k4WC1TWHhsDiJAROKlvMwTAmc7p/JmP9i2Fkw0ir3ECTyfJOCJZGKWAavJ5u6gqJtBkZ8rzbM9zZRoBRUH3qTuwMw2rgX3CCMAA7FrLqdDAfHaM8VAEfcg1nGazXRAo4qz1QBOPY3Xt7nDMoj+WvnPBIMGbwREmPKabihq63IZBZYFXZic2DLBQZi0XJinIMbCNIiKIkAzHq9JBvEGRL3synbUsxGk3SKNiOz03Q2nQlQxb7BCuQ8nSQGkNECCFU/qLpB3+zpcJyuzk7T9YW1UEFbiKtzsiWAdQOBDbKkO5iF0Uk8hyOOrZI8ADjocODZkKxH/1wAINAnGXse7B8rBLmkH1Q5qIpCBzdgzPPlnEFWBuE4DwJ44FoIoBHEARaKrVg8nFJZfb9F94wXqujwQuLT+xkj0QK2Co4LQSVLoKh3tsASDGaDLQKfxd9IPiJQiGq6wPDhAXaCI6CjoNvQ3oUvgc9YDc+WJqrM9e9TXiwZ9WRVg2xN84zkEOSkJGri3kOQEpVg6DmNtgSnlxfp7OJS4IFBn6AFbD0AODxhxMQ2aLA9mYk1RECV435Mjwjo39+nOQAcoPydPwhIxxY0aJ+zMfYIUCkjWLkjVTgBHADaGTyBAA5W1QGUdJJA7Asw0WgMphgwykAWZOc0ABxg34C8GngD7U4e0TMc7/F9BMAVeGebhmBruUnh70kHo4WKAT/I3iH2DX/hGXaMJqMNABgNrC+7J4jBbtNrAjjAvoHXzeV5ur68TG9f36Sb6+t0dnmWpudnaTCZqo0K6c71ok4jHEcz5IEr770afbJig3UF5ffNloMOboYBHbbnpB8LI0S0U2q/IZ8Hh2xBp6N3P9QOpnj+ZJ+mAnDUgYsYJ/mFIgAAIABJREFUOKrnqmHpmU1G3VMBOPg8BuAo4w8JE+4JOx+pN6ylhAE6CMYM9p+qhN32M7r3wMAhBp4mgMPP7hhkcNtR1aBiLfLEknSbgAds1cAKf7EUOQMHEs+cE3tFmzJXOVurCj9bxfJU6J+j3+oguByYCfAN4RRMfq3iHNT5Op+LvHqLgsyoACYjgOZQpTwcMNmBJElp72TV6EgG2nyXNS8sIc7R4Xas2A90nvr6yPYUuBr2B38H5gowG8EeBcBQvO7ZlifAwmSQiRycJUjMgakBiR5vrI6WLwR9GTCBf4uBIyZ9s51tDBwCbxgTm93L26rESjdy3XiblRCoywFYzk8BjQsQUqqNaJ44q4uBRTLAyMB7/u+cLA2gXQeIePLYU2vuUHJdzc52PSvdZutvTGqSxfKe71GuqesDMr0Ye4rbQ0GWW3Vajq4zU5crrchIYr4GwS8BzMS1sSQzGcHM1tirEiSQSCCTPN7K5nSZlB5QYtpSumoBh2sHJg78LABVX0xPBtZzpidPlrtPzzVxgJ/5hn5Pt5F9XrIuIni+Sf1cYkW6Z1vcxwEcDV3uj25zUHRtMXzzfS357Hq2AKhLMqf2FeI44lyW+ZZx3npGBEVff1f6q71NGM+Cqhovh2nDWru+c7nO37EV8YC1+xR8Fld53l7JmIQcwDFfAsAh4EYN4GAWG0l9Bxva8+XAuAPxKc/WFgUsHGiDAiAGmPlQhT4BA8c0u/SwVwiWHYmdwltwkW2PYANjidjtxEy3ftyLQ3ixA86ZGsDh7BxkvjMbGEAE+OYOkCBTkAEksv7JzyeglstGBHBItqSX8T2dX9pDmhfJloMyAODAM2YARw+V+QJwoE0jQOLeSpHtKYwhBD+7/Y2/8X0859nZBVt94dnY9sQAHPMlWqo8JdRikNWu10v3D3OyqWhf9gkcwb5GkpxAOKwrQArOvtOTzY95Aji9ADjEvkKGH+jonEApAI5iExbAhiCI+uNA4H3LUPu20/V29phsoxk435lzuB1NI1EIUfAC0KUAHCcEcIz4bzqIxmYKFg5vHZWLkRykyYS92hMyXc4zQfaxThJLguR/21NZXMrbSTEOp6cvDEf2HIrJYbjmww3BsHhigPceW654eyusB8A/3M5kCQQrhnwBjyVgPWGXsN3IcEgwDu7O7z4/s0UKbBm0UkE4AZ8HiAMvgDdYLDBCe58egRJgZHQmDsiqn9sOtML4HAiI7+Bsg0wCFAaQA8AY8IlxrjhLJZ6H8n0647PhZILuQavVwWBE3xlMG5PplIwzawN1YT6xZwS476X729t0d/uJn4dMj9ECDxVb7LIJJozSznQ2Q1u80/Tp9jbdPtyTFQXzAwDK1eVVenVxxdjDx4/v0+5JLYPAuIF2qt99eM/vYS+gPexPf/rT9NWXb9O7t6/SN7/7Nv3tv/k7xswgJwC5YF1QDIHn/XT7ic+PVi54vbq+JnPHhw/v09e/+VX68P67dH4+o36EPbVB29gHa6GCgpDnpzR4fkqb1Txt14v0tF2z4Az2CNePsYtBeu4P0uT8iiCOH/7sz9PrL36Y/rv/9M/SP/nJa4stlB1Xn7HRfvGzxfexh/HxdyPvEJIKbdHsfO5ZLiHsTtcEjXRrrQ9i3DuyKrbF182oM90RQNye79DWi6ey56DtofzJ/OpmJJsP4f5Czsk0rtvM1GjcJeZd7Jt2jdedq2oWp7Z9WyaBMz3oE7yfnccFbqbnl+8VpsKBdnUeyHNbbT5z+E5Q6mV669837mHzbP51tq+D/xtt/hhXLfPYHVttrLDHCDQr/J/HMOR3WnssY7jbixXnYoAiOE2ZtABu/stzZ3a/MJj2M60pyXGq/fPlvbLGHo/x/Vn+LrIb79eWXWnIZF7rfHo2RC1s86hAsqw1/IxcUBIB/R7Xr2W1uY5tcaX4XnGnmsWO9EHzhquTjE2QhuYlgD6DP9imwzxWkXN4Fi+XjnQARDNF1RXfqucp5uH25zDoo7YFdJk2i0d7PsYefI/Hza7lc//XQSi17vdFjrKnOStz5zLHohAHcNQKqu3Cx97bOwS+ZwK3Tel+jiI+FKRsV+N/mnfrMR4b80vmPH4mPlfXteP79We6hKX9cArKvgPg0zX+9sCpC6EfdK13zRXuB3J4xZTx03pP8EoS7zBQJKqNnAp1e+SwUNjGjkZVMXTsq3taKc5BMMmC1eG0osUwCKCOPKLQssM2d1ZqFgwTkCM8gjk1DvDIv3QjJJ97roj2H/9z5Cd++9A+ePFerRRpp1HZchIXpdkEJODezbF5uKYx+oZB2CYUUVbNj5WDbZWXXoXkfTIjyrU+PNr2lAfkYiWWG0HZ8PGAZlj0KsZm9qRRYtshVAOefPzl0GjfBm5M7f2djVd9bzB4TrOJABwEUwipoIB4BnGgjYoSEjpYjYHDgBgIdODFFipHABxPmyclfhGkBYCDgVNJO4P4XkHmVUqgUqWzXQM4FGBV709UWXw+AweS36ioupsv0+18nu46ABwcnWM2kJC1YG8JiPjS+YZW6JBbPduNJdEfD/ycrMjFzU4N7AAGBKKbVcimoXNSOwdug6C73Pr+9WCiA5JElWeGlgfoG6LkBqS9qa46WqsjAA7th2IIejAvqzwX4gCUi89UAsgIoLhBKn0sv8PTP1HplPPBH6PWHWXrqSq/61xFsMhp6r0+KgI40EzB82y5D7slnxCMgBwjQIH7I2DibAUIyqC/tQpZn8m+gao67AMEaa+uLtNsOk6gEx4hiNMbpNPpjIFd0giTynmpnr39k7RcrQjgQCBpu35Mp+NJOptM09vrV+nNqyuyClxdnLFlywC9gLfrNBz103Q2ymw6XqlFhgGn5ic4AJXMYOEwBwD7cTQQiIPP2FPbFHv5XLOHvLUXQYDY2XjQPxcJeM4H52FMAAaCRNtnBM8E1MBccE6phqyCHUEy0saj5YYCcPruiAEtjAmgDL6GqgrKMoe2Ms7IgEQjx18AHNgPCNK5ke8JUQC1MAdPCG6TthrrZIlEa2ngAU0l0NzgEPiNz71aU6f2yXYivc7Kc0UYczoVMo5EAXpOA7RxdnGRzsjAgTYvqB4TgEOVcAiAq0WLWJGUUGQyllT/T6xG2iwB4HhI80+3aXl/n5aovFyt+SwZwGGJByTzALBYrjcZwMH5A0sA+qGTEhkxXfy7l0agAR6PDMCBXuRWdW/tIliZmJk3nggOIXiDL7FwPG7w8nPjSRS0tiF1b/2bmCxU7DiAg8kEVM095xYqIA5nCxUPTJMRwPZw7r3uAI5+mg6HZOA4n47TxXScri8uGgwc56APBh0wWqiMEOAWpTkBHPZfGwOHB0CijiwBhTYX+LANV//Wm02U94u9moM92Rdogk9z4LFyZD2gVUht98eU14Vqy5zhjsrqyMCBa7dVUfgd6mCoLq+7iTVDQIxsgynypq9HAEcIyvGzBmry79Ge8eR2Hr+3rChJJgeo5vWz6/r7BLcG+3XPTmR1JYBoYhPCGYBAOZNjZO5SeoNV1Qim24sJCCaHMyd9o3WEAzn8b6+0JRDEqm7z3AWfK9T25mR9PCUJtbCMogIull103WSHnNu3ru+833qPfeTBVCBdjqQIxkYAHTsHBFY7roFRzWe4ltZSzCBuA4rpjHbmVoA+2IuYP1yUtiNb8T0mgOSYIHa2FbZU0S4R+4j0peZ5rFZIZDvRC8wbTMZjzPa3A1ackUV2gtogKAtUAzjMVnaWjND+x3tqcx8ElgX9W+cYZYhV6jo3YuJfCdAm0Fxy5Ax5FWugt7uxRB3TYgYIzrsaCtVBGYpaNze8B5S5IAK05H1afVRWrtmJDjzwIHiQHa9GijfKfozNi+8x+hiB9SsXPET2D0sKUyfH1i0ZKG/tcWIRiQuYLNicQC7+XdE13ipPlcvOxFHalympqcS1AzccyFFUpLUICgwFfq86GE4ZNv1UAziiri/jNpnMhq49k+s4BzWZriLwKdvttmoRxAa5yzrSjHzTxdRZgUEw2/4Wr4j+cVxf30dZ74brNT4XzpEyPwJK+llQ++A1IKMtfsHvWyTK91txxYog+xlFOXcwl7VsIwOHtVCZL5fG0tgEcKBqnqAeADgA9OM8gtFDTBhaT3erHSQEew0ADlS2w44aqY0AABxIAhMFDEY92V6jsVjOsC8cxGDHWAY+RQBHZAKFrMEOh80NcIMYOOSr433ME/9tYAUAOPBygIQDOCLIGfOo7W0FSoHlqeEbhrMb74tJSgAOrdlzBmeDeZAAjvWaZygwHj4GADjQgszPURRyYOxgRADAJSe1nne0bfGcYDAYA/wBW9R8BrDBCcABxj8k6xFDGKa7h4d0P38QYwXmi6BdgLvFPoL5EQtHjzY5mBswfrILrtX6keBMHKcGZqBP4VTm2WzxSrQQ8LfTKtpEVTa1oZ+b6rrpxJJBJicpdfr7Gjn4g9/IdvIwnfTGBcDRGwKlL/AGwYzewtBsaW+LaveAzmgAOHj3HMEhs6P7Ofy5+uM2R6NlEplEUGFQzDwU0PA5yJI14F4DIwZ0DG0Oo/6PbY+xFmznYkx8Aqeq5QfWlH4UmG0AZAF7B4HkOJMBFhmQkQJyhrnAGi/Xq9QDsANFEmDmGwzpEz6uJJuQaYAxvK3mhgVAj7wfW4/MTin/aoEKRtgNr8+iDrBVjsf05yH/+AyuB+YOtAWFXwsZff/hA9+HPXNzc0MQB3whAJY+fvxIuYfqAJDk7OwsrRaLtHi4z/sfzBho9YIzEzbqgzF7YL+jNcrp2VlmA0FbUzw7WsAAwHFzdZ0eV6v03bffptvbO7KCoM3K2fkZ7Rh8HoAMPMsPf/hV+uFXX6QfffU2vf/mQ/rlz3+TPn74QGDG2dl5uji/SK+uX6XBaKD4hcVKwJpzc30jxs6H+/R3v/hF+uYPv0/n56fp/OyU9wI44/7uU1qg7ezDPRk4AOJwAEd6QmECWttIx2CvP8F/7A0I3jh7dZN+8md/kd5+9eP0X/9HP0z/7k+us0kfz5GuM8XP0f0cSh1QcjBsJfS5qM5sp5aCzGyiNH/Yv1BMjueWAXvbzAo1QtLSAVUKvDexG6KPk1VnDngBWwug1ag4dGCsWfAlr9Hx/CWvz4G2zXNTF7bHG4/lJYrt0DCSSvzQbEObguYcRZBFI9tfovF53I3rlLnMtobr27AsWRM27LI84QX4Rx+3xDxr8Eb0rcuc6afoW+cZCL5rXtNgI7vt6QwcMYexB5LOrfRqpyBkLCL4IfilbTk/T4DvS++hdzTLDtSxJ89faObDynXivXQsRXCJx+xjnq0JAtKV7N57wysAIbdxov0aW6027dpyzfqSta6J/673Aa+ZbQBCScse49DKeinsHwEbpg/cH28kzprrrH1jfrv7ejWAo8VviOOt977PR6MwoYohHc4Xl5nL+z/7wM31bJeqEk8r+6cJqK+/51uqTFVzPvcAHE2hDItROeL7B8z+kA8pz4PbpgX4cexaXeP+vA37x306OoTf50rH5vSQcErRlEP+kIHgCvgla1A7yG3fadvwx9ajaz3j+4cO0ePfz00aOx+zXN96KR5JHr5kvuI6dI3f329br1qG9mVqv2VHWwCk7d64lgwgd4LaZaZrbo+tadv8HNu3L5HFY9c9do+2cbfvJR1I+0q0Np6bn8jXCv2WGwCO0HuaAZ1waMQgfb2H476K1ZIeQPFgRSNgF5LlDSMzOLi4rpsHbU/myeeXGrFx3NFowPf7/V0F4LBgYgXgUFWcAThYgagABgJBSMbJAQb7hkAcm+1jYOAQ7SurUEElScpRC8o/KegOR4IJiYxmRJWEUMCoVGgHcJRKeFSv4+Uq9mgLlfv7dHsvAMftAxg45un2YZ4e7sTAgfYpzsChjDAZvxlYKwCOgFzfQwQYqtlEkcdzZRhxnS3ALrnTh5n8gOGOfDFpsZVk9kCHH/X1Wvr1ajnFvwngYGJb+0d01wpCd4OBAqANjwPe2QM6uOwHi/17QN0CeXuOi2/T0s/EHMdiHBPAwQcqLWXcqanhXLXOaJ5VHLnd0c3Ydr3Beelb0FthsMzAQfpjC+Ar94UKX80TEtlDgIl6J6waYxCWldbWU53tgAT+wDMgIAuBxXeQEEf1HehCUXI0QmXeYJhOZ2cMyDD4uhCF88NyIWrn1Yq9ZgEoGQ8G6WJ2mq7OztK7m+v05vpVujwF+ANBGwRNkSzapOlsnM4vzrRHOUbR3aqHL9pE6Mxh6w+MD4kzq4JVxbWYK7DPAFAgVSz6DpuMIaBK1hGrWGXAavOYFuslZZjB5OGI1UAIviGIxp7SAHGYTuB8WiJ2C90CkAj7dIOkWrT3AGEoaWgV4ARl6GcGMi16j3GJvUdtCsiaYVVbDNKyWk6JRXzJQSwIFD1DlyEQZwAObExWciOQyISSHDuvtMbZjSQc26fgO6iIBPMDk6wKleQ9KxHIVMSYG7A9DFBddXlJAAcDqD0HcIji1xk42MrJ2lrh/mx9hfMN64bkMdhd7u7Tw8dbBroI4EBwENVaYE15BE21JVuNgWPBFiobVpuxOYHJOuTdcxtIKJDpZQoWFYE4vNqcfbDJmOLMG1tj3ADYAmwZicF0gDjWj9u0BoCD1Z9bPpfrLQ8hWfwoADjUQoWtVIyBA5WVAnAkMXBY/+4awIGro+J1MuyzhQpav4B9owA4LtKb16/T6+vrdH4FAMdZGoBKeyiGBFakZAAH1k2thYptZ5TRVVBGOkmvNruytmX2z/QYCip2sCnioNEUdsvOuzEA+Jziuqp7lZznvytf7pCtVn8nnj/5OQz04Pd1ivS2M6nrLOF1yYgGsKRXT1RBlgjsqIEi2Ls5KRpAJw4ACUnj0kbBzlkHWngC0e5DNgADt/qzeKCBz6iHIfMYAvQA5mEfeW946scTVVRDBwJQwL8BJKBOEYggV7l6siQEQSKQQ3qgCeDI4JkQVFTDn+a5nSVSZldm/aDsZUCHgzudXc71nnSGJ09YyQoAB8FzANNaewnzdwvoF/vFwAeUuQLcJXjY18ZAGmTzAQAGuojtqB7Zw51gRQMNAsRBliVvmeIgYJtnJdcHTOSdnp6TpUksUgIOngzBeNQHTZYANDibaSchIWv7yUAVGcCBs8JanjiYwxkknNFPmTxLCFvbD4EuCgNTI1iF32WWDWfu0LlCm4/sW5Ed0N6Lv3cWGQPN2PGS7R2TgJKsCHac6zCOyeSYohBk0AG5bsO6/sl+CkGQbmKZ3WigOl6/Ypbwva85E1AzvlxH1YUOUT95S6BGcDkzKFh7nCz8ZWx6y4O/WmmfZ5zD3iqJOn8AGnfsV9kWeI+6NLSD8BZHSkxLbpx5QmxuJWlNHz8GTY2lgs9lLQqjX1mfD/7vOgSHBGnWx2zzU8bgIBd/7twa1KiKpQOL3MUgqY/X16vNxm47MyKAI+r+tvgJ7U0H0Rq9f+3L1GeNA53KedecKfeh/fdiRGj+iXtQ4DnJvLeCQhwAbA1oLffANpsP6RavOzFxIKnLtiXmQ8EmJ1saEtvUzWrtgJ91dBiIzQoAwGQG5onpZJIZONBGRa2ldgTLis1uRD/YAV4CO4kpw+cOAA604XNQkXx7yZ3OmyGr9RdoRYJiDLalkCzTZzfbG3YVrg0QA6r5JZbWkhDjL06cWkZWSQCX7bzFsqAWltIiQ+W6uBfmikBpMvmB6UktJ9k2Eq1VDGSCZ8KeQ7LYW6j4WsK2BYgDbR7RMtEB32yhsnlKC7StBMASrRXhi4wnZDfA2so1FtBEbJ99sh0ise4gEFxzCIYOs1dxxhOsibaD1oqH7T+CX+++SDiIQ8JQp3EzEbAPdqjP8KLDglTThPaEHzSnMcbRBrXiHGsHc9KDnzRMJwNn4Jjy36kP5gnsAbWLYUSSQEhj4sjV9QCVS5fpbLBxUNdb+7nMvKFWQfGPZMBsCRaomJ3HMyO0XalY59jGzVo/0n9pfFZ3wFnJs5ay2TP/D7YWWqYIlOXtc/oDMeyRBRJA8w18EbGwAJgKsAT81yWYVrBHUmKrD7Bw4LzC2i/nS64hPguZxMuLlNC6F3vt9PSUexAygn0L5g7OHVpmzk7TZDJL6w3YNNBudEF9PJmB8UNtP9fbDYs32LYmJbJl4D54fgCI0CpltVoSMIwiEdyPbRHBWghA5G5HUAPGgHgCfH7oC/ioeAayYgIQBR+frI+Ypy33HXzei7MLslrAFsP4AAQDY+iZgd2xLzAOgC/wDBMwG766otjBh/708WO6/fSJ9768vEo/+0c/S9evr9Pj7il988036W9//nO1j5meGigZ33tkAQViMWgt9e6Ld5Sjj++/Td9984f03R9+l3aP63SCtilk3nhMw95zGvahO/osOnuYQ989p11vmC5v3qTrt1+ms1dv0uTsMv33//k/SX/5szedeRk/q+KZF8/mY/HXtt/Hs7Lr5/a9vm8JlO9nz6/LXAhFV144YvGtGsCLXWPxKWceDp5ljsNl/cON3X3Nz5mDevCH7KBDc39sXuu4aT3fbesdbZiun6Mdva/r2pemcV5y7kvBgoC95q+HFp/R74xjcVBlm61W7EZXxCWXkuU85J5qEKjbvfkZs1/ZPKta594BjPQvLDAXpiPOwbE9FWcxAjfabNDmOpYDqGHD2vAbsWL76EvkqF5Vly2dwy9/1TIVZbJtH7TpoWhb62fNN2P+Dt5oOYfr+X+J/1HLWPMaDnCX7eCFov6drmdt+MTmEzZ9g8IuEq/VpfT25+MwYCxes56DY3qsjKHJxvEPBsBRT/jnbNTOU+kzf1E7j5/z9ZcIdUMxHAiMtimbNoHsmqM2J7hrU9RCeUgZNJVj7e7akV0918sFu948psi7fZWG0eGe4/eVm645b5MBv0ebAj8+98UAqpXsyw+qwwCO/cNY79Rzc2yuvs+cfM6eOXYAxkMqXreW0aah2gRwvPQZnNfCK+oa1ZNO4RsOXBpJFZCjbY/5muLvJgOHgie5atIS5lYKmR83bydFTuM5wJ/bduGfAsDhNyoADiUBVa0ags1on8KquE1pNWAOstOEs6LFgkBoo1IAHJu9FioEb1g/UFZVouSBQc1QNWlUoewTzGob9T/to6UKAiukN9aLCVkmDQ4AOFDx8LhOqzX6BK/Sw8NdejAAxycCOATeuAOAAy1Ubpd0sFHdACdGiStD5lpPc77rmZB6pWwZc/WmB7nyHq0qpy3ZYTEMYUUcSASgDIwZ7+NsAWCXRTd66r3eMEhzZWIBcEheHcBxGOWOz9IGZIVrSUTu6xcP4sQKLVGie3B6f88Xg76pWwsNNtcgMMdkwzjXf4ZtYw5pMaT3daPQwxGLXL6P7yFgoAS9VQUbuMjBGkpoOz27gEfuPEEmMS+oIsMf9K92UACCkmQxMNmFlkeAFtVnYOkYELiACt8nVubMQDeKFhX9AYM3AG7c3T/wb1WqoT1HSpPhiOwb55NJukCgAwCOV1fpAr10R8OUnhGUQuuUkzSZjtPsbEoaeoAMGG476afxUMwfCjYLhMBqX4AzCGhRxVJvoMos/A5BYyTTEFgm84b1imdlrAeHWcGGdkpryjTbpiCg3Af1rQKDZOCgjFuLAWOTwDwAwMG9aAAODy6yHQoZOER5yxer41SR5WsnAId0BCqomIwncw962avKjgAODydaohvBnx0AZwQ7oJIelT1qiWO4h5J0CJWvSCjis/4dyMZwIBp/MVV4cNf7PWJ/C5aIBONoNkunYOC4uDDMGNrx6CwihbPvWawNq9KVcFLhDKJl27RD8vjhIS1v79LDp9u0uL9Pq8WcyVA9j1gCCCg5Ub9pMHAsUL1oLVSYgyRowQBLCJviWRDcHAFYNE1TA3CQxcQZmgzAweCftUrBtfcAHBsBODx54OeoAt/meAq3ZS2s0EIlADh2uiYBHKDKRdU/Y8KomlNlHRN7eQ8DwHGSJsNBmuI1GlQAjksBOG4E4Jidn4mBg8AgMM4UAAcuKvsAzCGOuD8O4Hip7dTUq64f7UmeI91203h20v7svIf2bwIQ7FPwv9RGa/OdYoCiGDSlxKrpfOsTrfZaqALi793uQn/r3JGxsoQCgMMDWqUlHgBZBZSVg2AcgDEmEKSGxKVadEjujAHBjDIHZwlbIIYyB0A2GAMsaYcRQu7FviEghydy3TYEYAOJBPQb9xZMAg1YoMNAWs5aEG3h2p7kv3FW2bpSQkLwKYdVA6goJ9wC0Ib3cPvUfw5tAWs2OfWnh8nV45kgMJ0luFnVqgCOVJIxHBH8qzY0YOJwADXBDwQo6LxBJTMZNqCn1ivqUdiMZA5a6t9oa8Vk3gbf0fcJXosgQp5F0vtIxIyQnLAWWmi1BV3bG6kFDJhEeLbhb7L32BkC1iqrrs6IQKJq0UpP9yWQzsFCkYkJa6H8lECC1oKlM6gX2znWwVrIpwE4HBDFvWV2usuu3tP7ud7SVYQVf2t/Fb8i+i/cR5aUy2wrsboeibqmo2aWrwXWwnWz4rWEXgZ+1AkD0/cEPWKujeWP57fbrRXwLL/vdqWxvYlxxRlGCruI5FsAq2wYWIIVb8XAIeeXtvZTto89AS5QqoH5CA4SC6ADOLiPnW3FdIiAVg561TzF58p2vAfrq4R415nR0KPe4tHX1vaUf8bPQdPAGXCqBEHRh7Vurn2LxnoEX7ltjMcAHLX/UqpJBTavYzDRni/2vxyzNhBH1j/Ztyo2RX1vPrcdrwJwaOOysny7ZdL/3gAcn+7uaYPDVySAg4lYcBkZkwXbwallCOUFLC1oN+itX6AD8UpINPbTzAAc04ns/dPpRICi5yfaXmTgAMNcv5/bkXgSGDacX9cBHKV4pMQevOUIEquo1oedTcCwzbP78RkYsnvm2GGrYx48DsIkeyjA9i3VCeLYO7tLdaJkCepTIBS2EiMzwIbPCV8Jfj/eJ2MBABymG3xuCfro9RrgHySwHx+3bIGBMwkzTaaj55TfxZ+LAAAgAElEQVTW2216WK7INLfebAjwmMxm6f5evj9Z9IiT7vG7AIEg2f8wf0irzSNBHwBvjKcT88vQZgX2tBLhuDdZp7iCaqUiWTVD1jZKM75VwBuuGw7ZicU2LIm4/PkM4JAwnzxHIIS1xpViFXijj9eI7VN6g4nap/QGYt8gk4h91gAcskm8Zt+Sce5HZ2InJW3IZhK9MCP7cr3u55PlJxtzxdPLgU/WwsX3uAhb5Y+Kts9sFweiwqcxhlhvoUWQqdlcYsqRTQK/y31H6CsUEgBYjs+w6AI+8XjMz252AHKtqA/A7gLAA/7AXgEDB9YYel5AiInOWICGYL88PdHnVezK27kU9iwAJ8DeQXYQMGMQdABWTrFKAhgC30bgddg+T2rrSHYRtVFCPICMH5st9y72BpgSAdrA3oF8qkChzzYnmA+MEfsNDCNqVTzi88I+gg8F/fLh4weO6XQyI9BsCqAGwLSLhVrDQG+dn5EpBG1AyQp6e8trYx6o38YTs+22BHhgnn744x+ly+tXBMt99+FD+uUvf8F9BJsNABQVtJwyNrJeryhL5+fn1KcAR396/2365ne/TdvVMj1v1ql/skv9BPZOMV4Cl4sYB8a52aKNSj/dvP0yvfvBj9J6d5IedyfpX/23/3H6qz97e7SwtmnyFODDsfh62++7/K02v+jY9ct3vj+Ao+zH+JTSLR739DPWDcdmCsjZRLUvX5KDaLMz2nRenQeoP/M58+vfbfNj4xzEa36f63fp7q61bNqCJeneYNdgwUEBcEeGArdlTFXn+a9tzPr5DWach6uzp7AnNe2IZit4PYsbTMUj6FzXDODI1lq+bzbJq8KX5jy2JAkzc02JC8T778vhywEcHi84JjPtsuRFXbaWHhuMdmgLsCOuY5uc13vh0N6gzWEFEZGBYx9IypO0ITO+F7rkp2sPxvEUn7KANxhXbtEPcY6jb1wKPwp7qua7GQc6pCPr9ena+y/R7/V92vT1/nVaWqh0KZguxfmSB+xSOl3vtw3+2AP5tY4pyM8dy+d8/iULeOiQOHagxt9/zkHdNjdd77U9w7HnqjdXfWgfO6gaR3sF4Hjp/O/LRzcab//Z/7QMHMfG7PNxbA3roIKu2wRwtCm2NoOh3KuJZu0aw/6B/HlUYy/dr23KrZaftrG0vdd1z2O6q2moGoAjUs+FQR4yhFmlrJMyO/0NIEegn2oDcMR91rauHqT3gDcACKViS4lPZ2JoHNgRJBACnC2sk3zSNgDH95FZXGvQf06TMagXBd7wXiEHW6g0GDiaVPhPAHA8gYEDQZLHTgCHWqg4mwWmBiGPk9Rj0EG+eQFwIBijqhiCOPoWHIMTa9UyrQAOON6k61dlAMAbeIGe8f7hjvSNAHB8Ym9jBHEeBOCoGDjcblCVu1W7E61cFqMpwx65KpAcJdAsoRjXOCcpjZ2ewTvVyxSktUAc/u+41lEH1eePjPJA6ZUTaM9ixw7B+a59nvc6USXNa+2fG4VVqXFfpx+vgvJZX1qgK+4JHTMO3LCkd20EV8HbQ0bWngHc0k/Y97cKe4rToNY+vZzMJhCDIA5nJoiByZInUDsRUXkiIUBC2hNQnKLqTnSmY/a/HqceEtGrFYFSSBKenZ6ly4tLUa5uNulhsUxz9HdGEBYyvFgyyHR5fkHwxmw0TtP+IM2Gg/T21av0+tVVenV5kSajQXpcL9jWGOwb6MnbH6o6BS8HcExGE7FwWDsMgLAA3lAiQ2AHAS6UmEPCZTFfMACEN7yXNwLNCBL5XDowY/O04cSMkDwD2AL9l+28RO9w9g83AAf3mDEAAeyFQBICWqgk4oMgcWJV3wW8YSANo4Wm/JmbyUps6AlLxpM2F1QjAKJYwkuf9Q7OiZVGWAuCHnJrFzGssEoC+9STeC6XgX1Dib8NA04A8XjyVXfR3na6aifWHk6naXx2mmbn56SzZX9mT+YRwFEq9JlB3W5Nbxt4A+/hvqsl2TcWt7cCcDw8pDUBHBsmP9nWYaMqNK5lB4ADSgJVoEgk4A/2AVr7IIiHtjzTieQXbAmQF2fgYIWZtVBhuxRUtj2JgQPsG2ThgFyzlZaSCb4/cyLdz2LeGsFkpz8uII4mgAM6U4wlkA8mzbA/jSIWjwDZHg/QQkX7RC1UJun68iLdXF6mN2/2ARxgeWGSGnTMVtGIEami18cdQRwlwFfsJJdEk3hP7u1VPxUtXHRZdFoRGDdwUst3jwE4Yhiky7l9qS3nujrbWwEQEK/hAIaGveM7v61CJdP/I1FulE/xcPKfAzNGBnDYfgRAgEn1MhADYDpoypK0Fsj39iY5gBCrZwhatCooa6Hi9/PElzMHMLEGAJO1EsL7LgOe6CUjE3uUKxGstkiFWYd6y98LYEQ/T2sQhxg0siplTav/iQCOeB5nhiOj/KKsVQCOeB/atScliMeKbHxXfZUMECdgHJMUpu+UYBGogGwVTBgjYQfQjEAY1BsGeBMz0COputHuCYxBZA1iOy9UpKuSlzY7QQ26JoGlGA7xW2CAEsuJwH2gXO+pvz3+jZ70rKJG6y0AOcTcxBfPRrXjwvqAnYPj2SD5oVllG53MwKGfHYSSGVDyAqgVVAZYhNYWjf3n+yDIdCOpusWzyv7zhKeDLXid4Lfk8JaBFvwczLJNgr1mMNN1Dc9qYxXy5K7WvgBU41bkdSh7BiLKYuitAgw0YQwcntSvtzPsagc8xSRtPjPtnPZxiz2uZ8ByMUkR2Oh7J8tzSGAGAAd+TUCNDc+v6/NLwLqxJPDcMJCG/ja5agFwKDmn6yp5aNXptp99DSJAgZ8NLdwKjXUzGVL7tY1/e78xt+9tT7hsUJ8UZdgJ4Ijrks9jb3FpQXsHvET935An84u6ABy1/Mg2VpDW/xa7Qd0+tYONNEM49uXaT07Ou9cjdlRF5nwEW1kJkAEZQdIfAA4k+MF+9+nujj/fzwHgWBcAB2wb0vXDrgJYuvioAGEUkKFAbLC8oKemBGpP+AL7BoCxCrrvaPVg7yGRCzuS17B2UWrTBV9B87ZcofJdidiYfME6egsVB3B4q9i4xuUMe2ZNhYOTLGCh+wRgbbavMzaqBmcI6ZGPJo7T95yzcWCOtfYNAAfbx4gJA2NHAhrAk7h/MD4kiDEOng/m69Km3u50BgH0At2B5HxKaQWmgvlCLBzrTRph3s/O+d49ABy0H8R0h+Q0bHDYp7d3t2kOm3q9zgAOtLdAsptn/mabVkslyQlAgT40lkLaZC0AjmLfNYsT2kyd/X25n8igLjPAoCrnxYTh9oezuhCAYwCOXg/sG7BvJ+lkMBX7Bvwysm84MALrauxbOWdXDA6x+cAO9qIN8VXmBF/It0QbBD97jM2FxMHtWAJ91n1OYzYCbnIrcCLOZzIUekzP4xymN+Q3ad8D5EBWyOGIY8N7LDrabGWz9FUAgOcGeyDOQNyD8ofWPqYTHpbztIAMGKgCtg5mGWMSgxP2jc4IB2uo3bBaBtP/tQIGsrtsBEzCd/yF+85RGLHd6j2y0FrRwWCQz0kxFxowBD6xsfxAPzBe0e8RCIEXQAyr1SJtHwWIZssW2D6DAe046BGMDXoXMq3XhOvz7XffEaCCAo+Ls7P06vKKYP3VCq2INAbYUUBMMM7GWJtaoWI9z2azdHl2nl6/fp2urq7Sr3796/T+w/s0PZ3RDksDta8BAI3xiKdngjagD9+9fZcuLy7I3oH2KyhiwZgxBhQkfPj2D2mzWqanxxWZFUd9MISg1SmY2VCApcILtNt52vXS2y+/Sl/96Kfp62/fp/e39+l/+x/+WfqrP3v3/3sAR9ERTe2jJLDeK2d8SzsJA3XtxwPbcxK1LdO8fvBfDib1D2vKY/eobeB6Dtqexe8Yv3vQLrN4Z3YHWnx214k2y5kxodjrxoxWATj83I9zJx18GGDUWMc9NvOSe2r6fy0Ajgji6FiKfK8awEHT2PxqO0rq+OyeTFoypAkqaj8H24aTGaKqNfEcSxxrRLj7+74ex2SgfK6wRcRrtNnNea2DX+bfaVvPKDNtclpAG4UBRPfl/4fpKetd3+eQ/Lf5CfHz+ex2YL0VMh8CcMR5iQCl6BuI1UTPUN+vbc3b5r1L18Q9ekwW6+u2y5vZwx8+fJdLRQuitakYuxTnsUVoU3KH1WKtzMunP+daL5n8l4zjcz/zkomvr/k5Y42fbbvXS+bo0CHYdXAce65aILv+HZ/92AH4OXPfei2rL+0S/sahRy3bDIx/zv2PbdpDa35oHaNSjwejOyQZrR4CYIfmXtf4fgCOrr3e9f5LZPH77IVjctP2+0P6q/n5fdqvYzLblCMEekOFpwVzGmhXM1a96rkOLjUNpqaxFAEcCqKUxF0+dO1Qa8gkh1RCbD4flsNuLIOSCXqrSzcd0hNRnvH9fm9HAIequGsGDvWhZ0DTXqpQU79uJt9YZQ0GDjmpAG887RzAgSrKddqsvIWKKgRYUZkBHDLCsFcE4LCDj3k49ZgWfbE7swJxKJjqzq3YNxDBcBuFLVQOADjQ//MTWqg8AMQBatzAwHG3SI9rOfgmLhaEMQCHVetbZqcYzVwUW5vyY65aEVODRbxsHY3YlF/iTDgFM4s8LWi/A9WsAzhkvGhcoq0uxl48j61qOPYwD44YWVIt8N2QI0lWibyZRlJFT2TfCGKZRbcExRkydofCJnFP9+VLhCo6M/bdzPT598r8XKHfCMqWsUQfifmFFgchxPLzF9l22psQqItV/uMADgQVMWdg4EBgNbZPKUa10uKs4oLsohSEQXpVdKKNAwAcCKKwZRColhEwQ0J7seB3EMQ9P7/g68PHj+n9x49k3UDwCKFf7B1U3Mymk/T6+iadopIMrDS75zRMKX3x+ia9u7lJr6+v2Opi84gg0UmaziYsLkSNGMeIiUALlZNeEoBjyOeCXCnwgVYEqvbJLSlYNYe9v2VlDIAAqiYcMljE9jIMfouhgMk+UuSiFzD6BCM5NiSjASveDbzhAA7omR4BHM98ISDFthzoZQ3GESTWwOBh1LJMqLC6yZk1rDJLCjZXZTvVP9gUCj2w9giSez4frl+xHgBxkMLfWjJovbCeOoeoBw3dxUpzAiNUkZe/Y+vrQXWn22ayzEAp7IiO6q3ZNE3Ozti+Y3p6mgFM1AO4ZxRcq/5mOyenP4duBuAEwebbOwI45re3aTVX6wGAN0jtu8FLug3PDq4YVZqCgUNBOGu0ZLIOIIQqE8cAP0zG7EkMBg4wx+BZWf3FhCzaauG1Y/IDr9UWAA61TiF4g4wcaoPiraFcb0pWnALZEy8CcKiVFPqSWwsVZ+CwFipMl+McMOCkKo9LOBntiRzAMR0O08VknC5nAHBcppsrMHDcpJvX1+ztjDUgAweSuqRC16so+JKdkF6L1Y7NQIoHs8u5HM76cGbs21vhsHe9/Cx90mYzkSTega3Uj0Yb74ARu0GrfeCVonYS7eO0pZHL+6ENiwf66i958j7HDOw7dqGsy51hJjDZ6GCr2uWF60jmFaSHbs12idPUZ0BJph5QohvyZUAPT9TGNi/5HA5JRU/Me7LCE72yd9Q2CD8jqO7JMbUvBlBSldBig1DFPhmKrBUDA+fUryVIxoSB2QqyZ0qVWw3g8EqbjCfNPa1Lf1q/ltsf+FuHUkmoyQBzIIcqZ3gvnHX8G/Kv898BHMoTWc96gvzE0BSfxQqBBOBgqxAwNhk4DgkAJCJIQS/wBpmL+AKww6qayTSlMwbnpbPp8drWYsRBDDyrvfrdGBOg43B+0B7HeYHqbLTRImhDzEzO3oTkDFut2JniQIosucbAoWQfXqioJ6okA318q+INteiyQFrd1icCUgO4w888JVX324t4uwslVGU4ejkE1zqwUGTwUQ4AW2LLzy33OF0lWVs4Z3piKwhWQRedkwOOvu+99QRZV0wHyZU10LqjjHSTYtuZ/IHpwFoROIDDW7BB9zrQ0u/re4BrAxCjgzVj2yGj/M92mYPnXd/uKzjt3cwIY2B2MHiR6cb2MSq54Y+QqaWFgcN0sz+jWsDk8nSbEmur4TZ/BnBoWzrAoy2e5EHMhl8c49juD2S/wNqy+uFCnWpgiXzf0Cc7gKylX63VUZV8yDIQKgwb51JuA9rBulSDsRttVCLUUAOv4wbZjw0Ajvg5+kjZp9JqKJne/nJZxTqTxcsYOGAPzZdLgjYI9ieA44FV8m4rEdaFlgPwkTG/LD6Q38oiDk9Ws9WW/GyymZF9b0RA7CnABA7goA0EO1g2Oq9DwFJhiELS09t2QA8gAYpErO+bKENtAI4SBxAYNYOXHHsFvc9zSOBCnzcCV3OCXW0jXU79fNC/Y7Ra6xcBHAKa9Hh24g/GiO9FBg5vQ/OI4ovVyiXY9Lvaq/h3MH6uOfWc2KE4bntBipePj2x9AxYOgDjG01k6Pb8gGH6+AHhewC18D+cA/C+01kChx8NinhZIto8GTHCDhWFCthQcbTuyAgDAARCN4jZi4JDuj3mTJtDFQQsvjccVnRATMdayy8B0nHs6C94eFT4d5tla4PCMFPtGrz9OJ30AOMDAAQCHxVEcLM71De1THMRhK8z4UGaig6pzG1kfzGrWbZhQUEJdb4yX7qhncKiBAl3v6lpgthSzGs5yPZ/+6NGzZcDPyPoVw6TssIHFX+BD62xluxbaCwCzqPAAPoaDyvEd6vvR0FhYAHbQfDAmhWty/yf6Pc4IQn/T2SCfEwuHIP9klRmP2aIF7VoA/MG9MD1g3ez1hwKCEYhhTCTwO3m9YfYZyfK2RXsRY4LCvch8YoU/T1vKMIAa8M3Qjs71heKUGh+eJcZUHCxCVtskvbLb7gg6hn46PzvnHMF/VAupNQHz2GeYb9hajFVZ4AZFIdPRhO1W0Nbl46dP6X7+ILsR7LqTMdeNsgCfFMw4AJL0B+nV1at0fnrGlizLxTLdPtzzed6+eZtGgz5jJg+3n9Ldp4+pT72KdqvL9AS2z51AJIxhgL3s+SRdXb9Or99+kW4X6/Sw3qT/5V/8Z+mv//xd43w5tA/reGtXbD3LZEvCvi2f0Ha+Nc7SLOXNH2LOoa01Rfx0GWszv/CSsdbjq+eojusdumbXs7a933XdjunIbx/LQdR2Qtt4j61tmw/dJTtdcXpf4xLvN5akaKN4e7tQwOd2WY495XzA5wI4agBEE8CBcRV/s/ikDrB1cGfbejTnpwS3M4bgswAcgfbLj9Lsv8Rz8IBkRKYos01igWwerwfhg83ptk+Um7Z93HxvH8BRfz9+vu0eUS7jXtiLo+/Z5lbK44BbeyaL4IRJ0hntllqJYTuAct8OP7T36jFG+fFrR9uwvla0zetihaash7hFRyysTWd16d56/7fpnbxHzaB5ib3GZ/748Tsbbb5NnvKuGx9ToP77lwzi2Obsula8dq0MDym0Y8r5j/n9sQVsu/ZLxtqm7A9t8GPPcOzweKkiqQ+Iro1/aPx/rKy0Hcy+GUvYSXdpn+vDPdvqsXfJ9OfIetc16zXtVrrmUDllUE6i1oH9lkC8vL/sANfj/pznqOc0yl2bAVLL5ffdt8fG3GUAxvu374FuAEfX8zSuQ2+ZJWidgRy/TheAw9f80GHl4I2agYPf8QBrDEpVAA7bDKFqqlqZTGPZnshpO7ziPo5zFQEcTsfPfRkC1BnA4RWAcIgssAxHmMEkJliR9AUqH/8ODBwAcbAliaot8coADuvP5gCOPvubKuYZKYrVl7awcEQAB51NoyGX4ygwSDeAA0wbD+kTWDjYQkW9je/uF2LguAeAA71BQYlqoAr7QVX6Cqwx/+3JsUwvWtakVH9br9iw/vqaVzWVPe8VOwpkBABH7oNeEmmSxfYA6d64aOQ1KZzdwFLyp9tYoyGSU6Fu3FWG80lJthGIk5HgxZBt7JkaCZ33pEAFmZ/J59+SgQp2WPKuFAi0HqmOuo7GYx5D9cQIqvI/Y1co1fViHkAKuwvAEYOYqDDGTEp20ZoEvYblgADMgYS3V8CAoYGsBQQKrAngOD87S19++SWDh7PZafrF3/1d+uWvfpXul3NWkKEiiG1Hnp7Sxelp+uLt2zQD3THCcwimPG7SV+/epa/evk3v3t6k09Np2u5Aq4qKNVSMgcZ0xbGIPUF7xSlXWWHJNhgbJUZB5WxBIswd5r6RsLT1ADPFZDhhSA1BVLZSQqLO29xgP+OepD3uk94XgT/QOTsDhwAju3RCEIclHrDGYG8giGNL8AYqfkCJTxBHbqMyUALRqH/z2WwBWVRhsZ8wnplVeS5DBuAggMwYONheQQElrBFblTgYxAAu3kqBO9fYQ0ijbMlHAuJCNUSujAQABVWDRoeLii/cFZVgaJ8yPT8nrfMYfYo9kWCV0aHQVtT9bEGlCnCyl2DM0LWLZVrf36YlAByfbtN6uWQ/YU9cOwMHgTgIxu127AuOXu9MSrCikbA6Vt57yyCwyUzQPmU6KQAO9Etm24g150pJbQEsBN7A64kvMXGIFWlr4BGv6pQ2tHYynM/gAAO8QQCH9CXHbW1Z2EIF3yOTiCGvmHDrizUmAzieCZ4ao3e6MXBczCbpajZtAjjQQsX6OvcBsgIDB5MwOJkEnsCf2GapVBZ0tZfyYLYCyoUbRk/tlFpdNk+pOMDmLGM4bKc2baWDdnFH0KLLT2ley3us7gdSon3cZnuq0sJAFQTtFN2uaRGzwt53OV4BqLxaIzITqOertRXi/gz2Hs9RZ+BQwiZXwIczKVaB0F7M41SbD4LKrAqS9g6pqNfZjwHLD1sQme6Mfxc2Hj1ZbvFUt9wz/dE8y0tQDeuvsUvXNMIxVSWWAxtyko1JniaAIzP8GHhDwA1/mQ1gZwDnxwAKSIKIdl3MCAXsZ4kk3MbADqiQfCbYy5g3vN0U7EMmGsT8RF2WGVXEzob2M2R4IqBKiVH8EVjQ1tHWkHNswENUYKoCFska+/4ADBsOOhH4j21gUCFLcKBAHTLTMrQzA0bIAOKsIjhjjKlFLFs2rgjgCLKN9VTLqyiXxqThjEvRxqY9LaCQAxxwjaw7jcEPZ63LmSekXXZdntEWMMp2lC0klKHjc9C2X0A8Ljc69wpbAp+FIB5rrZYBHLk0v8EC56rGk0aOkEZCCvvH97EYVMCapcSu6xK/H8bIswbran/cnpW9p+dw3VzO4qZCiTqUq2wtRRwgpvuVfYL59eplzbWqpz1hvAe+sLXBtX188TNSZUXvZZt8Lx6ih8y2r4Gv8vo1HiucN6ZHi0/oIH0DZ1BXttvolLEWAEdcizYd735uI8UcdU1Q6PFapZCiRedX3/F/up+Q/x2AOXV6IjNIBLBIPsvML8+JfwA4ds+0iR6WS7Fv3N+nj0jmo9XmfMEWcEi2CkQoO8rX2VuQyDdQqxCBFVSswCQl/IHBkAAOMXAIxMGWdDuwq8HqEQMM7doA4HC/W/feNQAcuaWPJct9LNhjYLKIZ57rkaw/IR6GXqcsWiGK78HIdiE9IcCY+4gZHFgZD8HE4Gehx+GT+JoTqIUWZND/eO5QQ4AENOxL39fyrYZqVZES9YbLqewrnUV8WXIZNj/W8sOn23Q3X6S5ATjOzi9l967E9AQ2BQHNx+n84oLg87v7O7bQmS8XPNtwXjuAw8cNwCEANPAB6KMaE0SUb02JAyIKGDIm0NttwDKZrb/XYWLnTgBvkK3N2ZFkITsIHOwbPbJvAMAxTqkHAMcgPQOA4Wc5dDqAMAbK1742PJrgGQQw4uU+tgppBLaIsQnX22Kh1Yv+4fPOWoGI9YM2Ps59e+QMfIeN4exb1Glm7cRKi3AOcKYNSASJcLbBPH82Pm9fCeCEMzXC1gO7BAEez8kAFxNr56i2Sth3zsYEu0HkhwXA7i18wHiJZ8a+g3zBRwV4w9ldIHerNeR7k6ZTtWYh+4nHdQygD8AgzkTqcQDuAcjg2SeQMFl6wEryfMLfrddiq8B3RF8PwkYVJeFFkBnjaSp+IJMMnst9LLMpwYYB317215D3IYvJc0oLFJWgJROGSxAM2qKK9Sb7RFzPYj+RBaXXT8vNmt85RatK3B/xRPiQq3U6wTztdgS0oLAEexHPDOAcWs188cUX6fXNTbq5uk7f/uEP6be/+TWZOMA0+gimkQ1arphfQfmUizWenqbp6VkanZ6n3mia/uf/6j/IAI5yPpZzNqqwuO+iX1+pucY/G7ZFPJdawKNt/tkxXVDOvMy92Dmcci33EprxvrZ7dcXUu27SNkeH5qfLJz30nc/5Xdv1o71bX6tr/PXc1DaPX7PTFurMbTUT5WqkW3wCgYkL2LYuJvUCPpPYooMDCLdtvgrYp3audT753o0sfG5PZ/uU/qZs/vpPq9yYMRZKOBpfrffUvjzafSxuHsEIL5Ij67GZYaXVsPM1LH9Qr2lc2/i7sgfLXOr3xabu+kzbPWo95N/1MzPOU5ce4litcqL8bMD5Pd1jM+LFpZXstMn+S3Sey4n/XVgHjYXebCGd05K74tsEHzXEhRy87iUAL9HD9Vq9RFaOXfdletHsnI+fvmU22B/S4L17B8Wxm7Zu5JaD5CUK8pBiPCSAURjbfn7Jvf+Yz7RtvGPXO3YodR2yxzb559z30Np1HSb1/LYpyEMy8zIhPfYUdrS0Gi85Rbcny/uysU/1o41/+PCIF37Jxu2SyS4l0KbU4z2LUxOKcEJgtesZzMvipY7ttWMr8Dny2Xatlxo19XePyU/8fdsY28fdDuA4dq88tiMAjjjfxwAcce2ioePBz1YGDq8QM4eqGA1NBo5juvGlur5tXmp9Mejv0mQIelKjgzbHJ/cmbzBw2MEaW6gYFT6cyVKRuqEDDEpFp8FGYIZJYWstIACHKiuZHGUCVewGXu3nwWgP5oruUoEfVbMWp9urR5sADiV+6dDmFirrNGerFAXkgOq/m6t9CqqsvIUKKmngVKu4MqM45DAj6WKLFOdYQe5ilOeEsO0VFSEAACAASURBVLcrsWAK1s8NUK+i9ACDAl3WRoWVIEhyhxYq4Le1yhZPch7SEa6D3IkvstVe6delA0p6qBhgRf2ade6BbtWj5zYtuQwnJJlqGXa5tHiyUQnKVPNAkGhRrULf56jDhtFzu95tGqn8HTd7eVoBOBxSCMYD0cLiz+cAOHpoBWTGMKpt0B4FiSdVYaOaWUkRjGHzuBbDg/UiB2gB9KAIUEDOkWz59ddfp69/97u0RBBztyUdLBNk6YT0pGAPIIADVTqgVE0p/fDdWzJwICA8noxYaTOZjMj8gScEkIrsIEyEGXUqq0oBrFCCk8FM6+ftgS1fR0+ciClB6zHsDdJ4OGI1MivSNmuCuFQIpntgz4oOesAEnK/nNhmIY6uqGYAT+qBxJn27nhUAMQACUDWNCunRFACOCSunEABCYEytB+QIiNJWVdJeBQ/wC5NyBuhnXtFAVBmY5eh8Y+BgKxUCOKxKVaX1jaQpko0Arm3YB3vDSj7MlRJIkimfQ461h8rDnUBvCKYBKAG621O1Txmhx/YYayUBpA7AXMf+48bAgflGsEsguy0DYBtQ5hLAIRYOtCR4At226TFUYuG+BELsALx7JoADDC9ISmBc+qh6JgPEAfADQD9g3QDzy/npjH2KIdNIxiKIDrkicwurUQOAA5VmZOMAgENADlyf6QxLcvrZS+S9By1sb5NM3OUFgBMkZDl2A6Cwz7ldz4B8PH8hE3n/guX3hH2hJwNroZIZOC6MgUMtVC6uLtL07DT1pzMxcGD/VgAOtaAy/cEfSi/RaBvoEapgWaaYNiUUUAr7dk9MQ5EH5SDYzufRE60eMDloR4bsyuc6vAQPVMGKOjDRdqZEZz3rfrMFSvDazt22ahjf33YmiIHDKv9Mn+azzhOUnhwwmyZ/J4CFNP/lvPUWHdIpainl+o/sEdj72EPGwJFZ2JDUdbCAATM8GeE2oq815cvAZ82gWZEbVfLLtmgkgE0v+ZmW62kq3ygCOPj9KEWWmEFAnck4ZxwwkERpRVTGk7035osKgMNBHLRxLBhGlWmAMwTpd6iQfFI7J9qNBPRayy7TnbILA5TdfmZbMrMDmTwz9gkHu1KW3Aazc5ZrZ8kY7U1V3XoLGIJtyB7SJ4gDAA7se/zsQDDX47w+zzgDmBjokHrY00ReCYyEVMXAke1v+iLOzGHnaGRieFZVP0GUkDlLAGegUlXd7Z4RGWasopfv2dlAZiTOdZFfTyprvz7z/AbA1O1u2Nne8sdtbp3JgV0tnKV8JKt65t7j54yZyH0eAm4KKwnHijPBGDh8fkhTbwAOJq8dsGL09pAvZ8twfRNtStl/qhqs/xQbXb/J9qCDTSuwTdalOA8dwJGBWdYOyQCDZNZxVgIm4iwwaQlWbwvgtkHR18UY9d81fW+NtejK8jOfwb6u78TK92xA2wWOM3D4nNS+YvP+TXrmrGt9vgMDR5v+z+9xG9R9rsuZ2XYexbPMWTXqe3DsZuL7PCo5GQDgoc2W244RwAEbA20z7hfLzL4BBg6AN8DYAHuUwCoDcMhell/loAnJoUDPACjjD1QP7BDZIgJwwK6aTtBacSJgM9oJ7ARkcH3Hoop83qldlzP0IBEMnxW+spK2DmDS92F3ewuVCAQjY4i1/BEIQmxwvvZM8rLdl/YgfHh8vwZ58VwyoH9ci0YMwkQRvycYzwAc+HcN4ICf5MAiB3D4uYfxDFHZP51y7yI57nqR+wvsfmZbJgL1BEoA68Y379+TbRNscwCBn55f0t5FsQb8fT6b7fHZ6SntbiaqV0u+zKBkUplsTZibzPyhloDOQud6LgJEawAH1zO0Ucoxw45Nk3VCA9laJ+JkJyJKwXOee1EADtfJAG/0B2LgSP1xeu6N0vMJWBcE2sB80adyAIfZRWaGlBIzc9hzfsJsYY9h6NeZC86SgzpNBXQBEELyBWHHZ/G+n+sAsePMceAHzYLcBszAMDZXXhQjxpBiJ7l8s+2bbi3wQn8gFkCzDcjEQcCgsUzSD96J7dVajkA2cFbhexwbmdUA9ASLhM5bgH7op9Ou01gIkCAz4Zb3AACI7Be7Z4KH1o+PBG8A4ACGSq4z9Ar0y2ZTmGiN+YntielrFcARxolnBzPmYjEncIPxMrKJ9Wm3AHwMNhD6pABkkA1kQpllGzMCQ554huF6k7G1KVrLf8S4xOgz1pkN2w0Tj/aUExQdqCWK9CBa0G0JavLWLGR8RMEA4h5g7pyoqIL2BUAiz4mtZB9XSyuaGZC5A3sNPiVsNbRhvbl+nb5890W6/fgpffvNN2kOf3d+n562j2x9ChZgxF9QEIO5X81XxrhznkanZ6k/mqT/8Z//++mv/uxtawuVqLea53CwyVtsi7ht/XsNHdgRr2rzz9pslza1EFsmdJ215Vrt7ejb7vWSce+d+x15ma5xtT33QXvhhb9su27Xmh56hq55aZubNnvJban4d/1elpMWAIfs45LQ9vNf92oyVMaz49g5IuuoYrgkqF+2l39ffxdQd9GrzsrUtK87Zcbk3nX0S+bj2FK/WD492GtDPSjrmTGrad/GMzyuc7ecWYT/AFgr2rbHrtm1tm3rXF+rtqFb59WKOOv7xHV66XxH2YmxjrZrR2yDj9tlvAYafx8AB4/7AFA/pm+6dL3PWdcc1Nd1P+wEAI6m8tUGqw8K/8yLlf73BG/4hNRCcGxxv+8heGwTf87vj42x7VrHFrRrvts2zTHhaTv8jx189X3aBamd+eHQs32fuTo21qbstAM42g+8/28BHLUSiP8+pBzjnvRkogdhD+7X0DKmbb/9sXL0OWv7x+zbYwcHft+1f9rf3wdwvORZ8mcqAMehdXQARzxM4gETxxcD6iVIL4pQVpvHoLsF96LLrfhpW6Bx/70ug7Bt77XNTS07/d5TmgzmoRrQqINZ/WgVqtZvnCh5ItrB0KGqxiYDB5KCAnIUBg7rZY7qSiRD9wAcctYR5FJrCsyXzjhvkUIHmnS0AG44iEO9RkkhyQCNgsp6PrX7wDgdwLFaLw3E4QAOtVAhcAMADoI4DMBxv0jrlQE4GGzGdb2q1xk4QFepwDv/eADLkywWuBOQQQaxktEOOTX2DAsag+IxAwgsb6WWAUhUBgAHgxsIppX+wbGfd9QXvr/qqsAIbGg3AHmVvDezMaLMiBV3VkEjMnDoCZyBQ89dJJP34urE3rz6fd5bKgi0qlfBZRzU4u0WYrWtU9XH0eiZmvS+TV3sjCKBQSUEfAnfIC2s5sETWAPbx3ULFWfgILAHVasO4ECieKp+swyqUkSNwWKzIS0wqo7xB2AKVOFdv3qV3r59S2rVT59u0++/+ZZBR3BZkIAZlTM9sWfg82fTaZqiqufkJE1wjeEgffX2Tbq5umJiZDDopdOz03R6Okuz2ZQ6SRVuat3CqlskarCPGIgEGMBaHCHYjX1pVOGcDavUYTWhV8budty348FIlTRs8bIiiIOBcVatae86/TieQTkstPAAgAPBMgEACOBICnIPeqKpRVAIDCQAOgwnkzTMAA7oAPVDZvKQif4mFbrrXwThEHBDhZC1ic6JIeWkAgOHATfYSsWTw9CHSDCGlk9YczFPiP4fATfoRsoAA5JKUDh7EAOEvb61oVHgmHS84wlBA9OL81wB7pWdua0IN4+BkYyphIUFTCgakwuCXwBw3H0igGN5d0cQHcbtSVGwIeG+CCiK2QQAjg0BHI+bJ7Y3cXAYGTgI3hgwuTcD3fd0ms5Op2yngt/h2QngMB2PAB2CbQJtbNPy0VqpbATewD3BlkGNATUaKqxjdbiDSJggPunn6rDYQgUBQQeDsB6NvaFE/03nkew50gcAm4iBo5+mg0E6G4/S+WScri8F4Hj35nV6c3OTzl9dpBkqw6azNEDLH5w5JwJx5D9W9aj1cOaN/eCen0deYZAD+NmHKwwc8WwvN4oAjsLAccjv0D2LrXTUhqwAHMfsNtPYhueShm7zQ6jTGaRvAVt74s6TpXYGcDZbWmP4tZyaubRQCcEtvxbaWgT/1hk4+J0A3sgJ4ArAIWBZsX38bOIeI9sG9KOzzehzZCXaia2Iut4C+9H2a4J7C+Bnr4WKAQ9YzewVqwHAEQMkHsTT2brPo+U2ACFG2Bf52sZg4TE76CrqLCVSaFdZmzDVWrUErq2FCuniHRBhethlzivEcRaBWQNMUwBxoJWKzhmdFwDAsYwVutP2k+5vewv4YiQ1kUCwtlnQSQ5qy3rDWjBlw4NJdGO3MEBfrg72FjBGic5zylg4HMDhlbSOw3JZIBMGXtD3FmQtAA7u8jI2Z9qIDDMGpnMZFNCitLKgrrGKY7bbcnk0kFIDGGI6EDvegRA+H5EtiyDqtVWKIwlloGv/LBLJAOX5eY+WauORqm7RHm00HvJM5vzDtxnIt4EeZyLZK79CFR8Tgd7SxfY4E96eiDYGMrLZWOIHkuaJaKxHBHB4wpn6L9iJcb+7HhWdf/UHskAbysZl0bQmc0BkaHT9ghZAAmWy1ZxT17Ny2wBY1vLRGWgogwbgwBy7Lmgw1FTgtLy33U8wu9RtzKyLHPxjzGDyoTKisMQIa1AcM6MFCED/JYAafLZwLb+Xvxd1fPSF/f2ol2gbhmerl8Gv37D9c6B1PykQ75e/435DQGLHcTdOTq/uj89uZwTH7S0jvPXG8wntFCT97+fz9NHapxDAsUCCdJU2OAuo950ZTO1A8v5Btbr5EN6KCf8GOGE0AmPdUACO0Yj7DmBvvAgSfNoQwIFZVHW9ErBiiLE2D9aCD3vcW6jkfUPQqfmddiY5gMPHQn+cCWCtlQM4kLh3vc0iCfO5sQbOksOzjPIekjv1+WPgOl/7nD8H4Ju+gCr/cd3MZAFWAf5bepv+b2DgEEASgJRxms1mlHmwABA4DcALE/4DtW2E7zYYppMh9ucgPaxW6XfffMM2KguAXcbTNDs9Z3sFENmtjYUDbRaRMEZiG3pKxR/rtAL40No+4jMAbzBGQZBzaecBXwVgGuntwhKmeWgycHDenVGS428Cgdv2jQImlf8d9xqZN3CKWgscCiG8R/hsYqESgGNMEEfqjdLuZJR2CewJBm50/R5aUcEXLKBKb8G5D09mbCI/k56Pdlv+o9iv63K1o7L72vuy92SzNOMX5lNRmEKiMcxjtLNcH0A2Nt7u7PmEIIDRZExAI1gQ/ezBXuN5Q8YKFP/I5oA9BDADABaZ/eIZa6VCIpxz9Ge8BRHtIQGhBAyRrAMMBH9vPNW18F3IFuQF7Vqw1yDbkGG15dwQzEAfbARwFr4zYnwNYwMgBEoGeoOA054AHHO0KWEvIQArxmmIcx2+8dMuLVYLyiZkeDKZpuns1FqiPrItCmwIjBftT8ByA30zv5+rQOFpm6YAPp2dqrgJLVCxeU7QonXG+wOQQkzHYJBWy3VaPMzT6fk526hwL6GgCmNHLLEnQAj22gx7ejhKy8U8zR/u024DFr2TdHFxkQCmAvsm7rVYrtLV5av01Q++Ypzk/u4+3X36kOYPd4oWcUybNJ2M0+vX1wSt3H28S+PZNJ1dXKbRdJZ641H6l//s30t/+bM3lMpDsdLvGwP37x2LUdcx2XgG7xswLSaNn+mxIil8rOkr/sMHcLTNZ/1em//cts5tn+vyddv87HotYxzS7dRs6nkE2AvVnB2yAnAUW+gwgCNev11qooWks8kBHP5d2XRFB2d9nM+F0Gu6Yx/ZBivav8r7dM3JMdk/tq/y948AOPauE2zrNvu0yy5ujrecd7XsfR/5ievR9nO8d5udfkg2m3LosawmO4xf/6Vz7r5AW0FKvd5+jkcbvwZvlDkv87p/nXaJedl6NWNUh/Z9nMsu3a057aWTT7fWQoVja26wqBxe+jDHFvLYpmkTlPqabQ/1fQ/B7zueNuXVtZEO3eP7jrvepJ87720C1LVJD22u7gOjbNRjc3xISI99t1s2mgAOGrqenKj+VjgsBsp112ObrEtWj435cw7ttnWO+1Lj1NZVPLY4HV3PEBk4Pldx1s8Wn+Ulhk1ch3p8XXvh0Hy+VOEfGnf5XTct+EueLbdPsaR7VOz1OsZq/30kYHO07QAOgTcaB5j3E7VqtLK2yn1HH/eQPn+prj80977O/ZOnNB48NAAcrKp1ymsLLCNxwQAzjclmCxVQSrKS0iv3n7ZE5pOB4zECOAoDh66H/uEKUjGoikRmAHB4IExUlapocNpitVAxAAcqMUmZGhPyNYBjlVk4HsjA8ZBu9wAc3kJlfhjAYWATp6c2ZURYQukDbDllbP0M4DCd69Wp7IhcnP4MgTAUsLdRKQwcXrEpilIF/+09C9lm88YCv9ScZECoDbN9XSRdzf8PAh7Zv+xn6DFLEurZ9R2nmiY4wIOijuy1zwnAYhXA+Iffyir+IZdWgKNgCON4hVWBgblAe6+goKGdbdTFeGw+M10NA3doOLquhl8q9gDeQPjPdbcDUtBEQcAHPZ/TuHNu2TYG1W7Y8wpA42ckRZxBxulmPVlBsMJux8AMqJMvz88ZBEF11ydWlnzH4PF8uUq9YR8ZaKucGRC8MUPVHgKNSHg8P6fL2SxdnZ6my7MZf4e+zBjr5dVlOjs9TdPZlJTNAGs4NIaJmZGBSxg0Q4sA0bVzRlCQZf18Lcpr7BwK2lBPbp+4b5HcIYADjAsATG0e1X6CVUDquatqwiGBGQ4AeToBOGVHmmSAIACa6D0n9gdH710EbJE0RTVkH4GqySSNAOKYTFStBFCGL5bZDtTtlrAr1YJi6nCwB+/PQic5sgr+qDKazBubrQEykLxRwg7BIAbhPceAiiGMe4MWJVuuZ052BplyoJkSUn0xSKDqCQAOBKSxnufnaXZ5ngbGFIKKQLQ7YdAYAUoxIgsghWQS7mWxXCaXoW9Xq7Sez/8f8t6lV7Zl6Q7KWlVrVdV67te5x9/32ZYfiEcDG2MBDUtIICH6tHEDIVnCSAj6NGhZIDo2QrT5Ae7TgT8A/Abw9Xcf3733PPba6/1GY4wYmTGz5qyqfe5BMuJcrbvWrsecOTMjIyIjRowod59/LPdfLsvd1VW0TwGAQ17UI5N4j6QCVuurNwbUENRWQiKqpF9eFZwGpTQSDkdH5Rj0v2vRfYORA3OBALsYONRyJgM4wOzBNioAb4BFha1PwCgSjBkddpFsIwQMik2B6X9WVCqoSsBPaqGSARy4JhPJCDhE+4S6R7E3USUWLVRWizkBHKfLQ4I3AHjqARyL4+NYC4E3AOJoQTmmUKVxRkAczVdK1dDWTz+ZgWPYQmXK75Ldj6R1fMhV5IPvhO6VCg0dmto61M92lT5V28b33X6Kt9T/pUpx1+TnpJxbf6n9h21O5FZ1zA2QqKtwCSxzG5PKXDBMRNqfM2OOx2+WL9HRtvYcTFglAImmQfaU1aHx4/u63RX9GlJsS0/W5ETQUqvdGxJfory2LFQ9xMrNoCb3ecA09MF6IZ9B9qZS1LvC2exSgs60c0UFEqWAtO0bwYcCRNQEB/vdR7KFAA4FHQTgiMQc7ZoZOwzelB9Aqmz6XaZdD1YLJm8bu4SryNQWRW323sL/Q391zauYi9g+hWxwKVnE5HSkpAJMKP9Pel/3an5Uxr9zL3CdA3ABu5Y+q/WRziDziFkfAE5DIg8JkyOxNhkUIh9FrEf2Y6GvwF5lNjnBAcOnSAww9cwRdoZynvtbRxU8q8iTLBLMi/mLfSBgr9g5WFHPZCFsKNoBgNUrXgufXAx4aNUGnzwqZ82KF/cHmBM6nSAkAvYOy3IJ8MaS7deQEIG/gGSzEsUCLjB5FZXkUgn2E6OtTtAVed5gH8wcwPZxAZLMIIfKuhfMWnVvd8l6+3CtOitUciRK6/5zZo3fR2VysM04sjDADFh21ZqHrCbRWgV7mQBeA1IXSsLRvgdg33uH4NUAIOcEptl25KeGquawnZS0d9pk260qWpCzY+DIXnum6go5s26rMPGo4Kwgtgx4qzZjSAOdz8hNjjXGfCbF304NbIuPZH2b/9a1tCD5+wIYJNtS935IXaKB5nOFv1BtdrDWGDQwiDmZfSgSyVA/8I3gewPcj9YpAG9UAAeS/ayoh+cafnACI7h9ge6t9gRk1YjzA/wpgLAB4IBftVqKiQNJYu3d1kIFe0EAjmYDCQywD/n0RADHw9MTwR7Yt5XVAO1KDsSkkxk4DN6C7oCcmq2HNmexCIDxs/Rf3B9z/zUADudNdIYTK54T+5ofJbUJkkehC4Fg8K8F6OB3qL/QahKtVdyGSIwiZ2dnHPvt7S31nphBcP5aBHPlKxn74HMD+H1zd1d+9dvfls9X1wQVw89GWwUBwOfl7vaOMQs8M9j6cA7Dvr9/vFeSHT4+9ECAIQlgMbsWzoS8N5gTX8ioYABHbnvVVzdLRptMM0bYxYeyzyZ56hNv+kTdwgAW8JQgf1VgQoA3dGbDsxK8MQcjIdqnHJWXAgYOyIHZN2ZkLiEDVYBT6O/y1jozY53cyoT7NMAL1b7azlb2JPuYbpFiXRysXwEkUrEMdE8DcEpXymfC3aVPwzeyrsBpIUB2kAutjYFkATAM4CTt19GRwLfBTAH5FHOfWTN01qCNBpDqEIAXFBPojILxsbkqW2jBlzItn4K9HifWE/fCNcAWgzFW9ovlsrY10SMBIIi1AYAzGD3gZ8JvRSEAwTfBWDID8Kj5nwI3NdYpADlQJAIAB0GYYMgshUwyZMN9A7sIWDigc4LRJ/wI7cMZQVJkA432QNj/bJeKczgZRsBiopYy1b+FfYw2RzjDsm2TlqusjteVTeMx4oTwYyA7ajmLIhDFIIAXwvMCwAG2nEe2tkEL2CcCXI6OcAZFPGNBCQDoC3GU1RoxlzlBLL/57a/JQIn4BFqTHoN9Y7kkqOsf/cf/Tvk7f/PbdsxJNnAsnpx9+f7vvEe3/f018fBt8fbBdWTpBvbSY9jMZfy8AI6xXMlU7qqdnXN8cXO2puZ+6vVdc9/PueOD/ffG5vtrc0H9GKdyWuMxfOmZxqLXmP6yzyLfq4G981qPXXd8PRoIsI5ZQTTakaE/F63SYl8rp9EYOPL1J+V7AOAbzvzUHI3tsanrb5WNLQCOjetVsP1mPKT53u29EekdFcexcff+dP5i9k37vdz72vS3R3TXtvH687xWaqGe90b/95gv38/7wKcOfzznx8bXeujrW9Z7mQ8vp07T+B6S7G6b7136Ytue788k+d+9n8b5+7kBHD9VCY499NdspiljNKXsd01y//4+BnfsM7vm46eOex9h3/aMu+Zl19wPNmgKIvabf5953jVHu64xPtb/bwI4+g2cgwpj81AV5B8J4BhTHLvmvTeAu+Q/v7/Lmdkln70xmlJ0U88w5XQ4zWrjNHXdUZljZjgSGxO0Sv6eqwZqZZ/pjUeqiqYBHHJy6vu1Z2yPWo3Dd/JrlYccB1lNGa5tOnFqD89nz2XZMXAIwBGU5A5Ug1bfrBykigwmAbRQCdp9U0SKgQOvoyo9ATjYXkDBGAe+GfSOJIQBHEyyRyWTDoItiMTK1hrEj0pXBnnVqqFW6G0wcICmEoGY+0IAx/V1ufzypVyydQpYOG7L1Q0AHDfl5sstKyLYQqUGnSI4Hz2xVXFDzuj6n6q9GzDChYd2hPhvM7DYUYxwTOQrajJC1Q2qUjGAQ3kNBPwPWJ3ixJL2wogr6f7krCDZRNbu46BVHRLOfQWiZQAHP6SWI8rpBNsIk08JfseqoQCwsX9iFBI5kWjgCubcASk6Y9ofnIcewJFokDOJTavc0T5yT+UpvaLiomhdAzhB9IBVoIphGlJ8ErgBUEMH4DDIY3EoAAfWCQEktZmAzKL6JVgSonobgSF8Bq1NTk9Pyvt37xgwQ3Dl++9+KL//3e/JZIBrkQngUAkrBE6O10tW8B0huT4rZOD49O6ifHr3ruBTM7BaoJJmPi/v379nxQwSMQiQIHBswAIqbJbLQ1VhYs8zOKXEJMECrEoGhSw+I3CDKJjBzhGB66dnJjWWcwA4Xgg6MAMHqnSVCGuVfARkIegSAa/XAHAg4ATQycvjI/fR+mhZjtAiZb5gYPX2/p7BFzJwrNBCZangmSmfFf3kRuA6M9DYes+TKp+VUVF9G1XnCodGJaopKwGc8M+rgBlK2L2InDjofqErH+7vCeDAHLJXMBKaZFoRlSyCokzqBEU/AswVwPH0zIA5gkvrs7Ny8u6ClVmuXkJVoNosvZVX5lsjCQv5QrBSGBslQQGau7srD9fXBHDcXV6W++trygGAdwIZzajb+INkHnQ1ABzPL+UuqIFVkQi6XQQM1foHATskGE5W6NeuZB5ex9MBiKTAfjAwBcuGgBtun4IWOK/lEUlGB00DoEGtEMAbAzgI4qjUy9AVAi9BLwrA8UamkB7AYTYAAzggl0qCq+88ARyLOduonCwPy9nqiG2IsHe+/eab8unTR7VQOT8tCzBwoPqVFM8CcFi2GECJhgHNz1KQuSYwA3Q89FEaGFkae7OacqijcrCezaZrcmvKd6q2fuDjGB44/q0+mND8haBqnQrAYI9FAqI+Z+hSXMP+8WaQJ3r7duCQOr9MUEnfsBK3Jq8TaGOE2YDBr2DMkeaP/2qiXACO2hrF7dFc0G+Gg6h6cnIdzwJgGnwbVWCifYrAVXiP9iZaTijhpeB2/o97t7LDNHCvP2N7XP2FVH2aK3MH/p/iLxvA8Hr+87qFXVYiGMkN0X8TwGEWsAApCPAZDDYEfcD6RWu7AD5mEFxhAiOo1+0EhJ/sBLEYU5CAhG0FcNctSF4J3ECSjqA5+JkAccR6u+0T9rATkWY/YJLPbS+M2hDSo4IDmQxiWy4AhgUalt/UVka9nKPyOVovkf6coEO0UlmI3j0liCkPAeAwG0c4ZVWX1QCUNkZs9/SbMpnapwSQwlXadC+DDcYtYsioQdYk/ARImq18glHpCZTlT/STmEAMbr9ktwAAIABJREFUm6X2KU9VhgkiDdYL7y3aNYCQwr8WA8cRE5nQ9+1HrGJkBoj2P6iklSw1Xe62htaJBCQH6xOSnGYHgd2yvLb2LapGJggiMzQlsID3RB+ojJOTkpguBsG4kp5yoot7LZKRlgiNpVXOV11P31v6iCCXqIg+ZCsCAV8aWNSJQPkjPCZUNo0hJfXQPqT5S2AFVai3wKR9/vFzbha3pkM1F40xyfq5JgMM9kpKy/o7z83Y2TvrJMyBz8/1PJ389OE8Z7CfgRjtfLwJCOwC6wkkhTHUxP8ogEM+vtttYGxV54b8Uo9h/GBvfH4p13d3ZGb88fKygjhuUFUOhoUATinxLfCBbYHalgjARx8pgEpsawAgaQA44DOTiQMtDsHCFi1UoCcJ0p2JjQbPlW2giijU0gQ/8I1xXvW+dBsVzgl9OAE4AHaQXgCTFM7hYuCgjEY7BiSX3VKBrYxY9S9blgEcONMAyFTjG4mBI8qt7OGolVQAUPCbAA4AvgMgxWt4DNE2xjpWeltsIfgPtgksBUjsYt/hmQCYgD5Tu0QllaEnzaiEloRg4Pjlr35FAMfD00s5AFBjuSqHRwKC39zoOgBv4PoCcLyUu/s7ATjAHCUHRQURnDf51AT1B9MJWmngvEKQHVt0SNe50EB7RedgM0ya8W7Qmm/gPegf3sOt8mHgYRBUwDG9odwgAY5nOK+NMXCsSjlYltfZYWGrQuhMGIHwZwjQq6B4gVrpskbMxlSGVQc7xBZgNOPm+H6qbKZeqK3OXPji3RLgzYg5yKUIgGWALVn2U4sxpMPpjwNUYrBqBcUGOys+E/bWADzPHvaSmUx1XmjgO4MN1UpoLlYVPg/uakYTnC0biMOtYCH3BHDgjO39EyBNyNdqveY+JoDiSa0rAUqgb2bfZgYwGUCXD7wf/DEwamAP4fpsxxlMnpBBsFmAJePm9qZcXV0RlEnGn+VKDBlgWnyUD4t5NdCYuovn6daWCAwd0CWYU/hoj/cP3OXwxdhG6PCoyjeLGw5mZXWkohXpLIztmSw5iAlcvHtfTs5OaQ9RLABwB8fDvQvW3cZuhRgL9BaKWrCP78jgCP/ntTyA1fH+sZyenpWL8/fl/PysnJ2fl4uL83J6dlKOj1fl97//Xfk//s//vdzf3pWL0zMCVRAzgK/yOpuVf/IP/r3yb/7NvzTYZeO5ivaRsbj4yDadfGnX9Qe7OfZd2/fDyw7OaAnUVX3/9P30BJXtedez7DPWsXjartemYtG9X9BP4q7vjU362DPkuOc+890/Tz4r07qnoofNMTYW4j7e6nv7+hH1DLBja1euM0tr/Saw8hBcaxkZnA3jBmPrkeMOdcxUu6lPbz1Xyo/O/q31scF99RnGQFBbwBtfP+4hqHeXzMhocpXid2KFTgxhgzXt7NTY+o7Nf1vP8e0/JotjvnTeq/0Wzus7ttZjspl9+P79MZns77F1bbt8WK97ZIujjabPYt3v6gt1+8gy7z1m76DXh1N6bGq+t+nr8b2yKXP9PPbXrD7esIUKZquh03sFMLag+cI/RQFue9gpBT92n6lJnpqwn2oUx75HR3mLEtn23k8d99gC7zv/+87Jrnvg/d5YjSmAfdf4a9Zkm/HVuPWjhPzwv805/xeHgSMrk6zYh0omqeCqrIZB1lZkkgxKtUabe7y/775rkedyTP62OWljsr/L6Rsb1y5lN7VnN18PeYlEb62Z76g6x+aKY2AC0uj+TRRlnosewDHlpHl/+XeusuzpH2nIIoA+1Mv1bF9frgZgxAnfpeerGO2BKAeAAy1UjPqtABfSTUbAPYIQPYDDVKxm4MABTsFlBYfYU5NV9UGvH+1TDOBAkB5BbzFwRGWbKb5ZJaegqBg4VOU2CeBAzjQYOLTWYuDAYQ8JFwVgRgAcV1fl0u1TbtBC5aZcVwCHgkaVtj30FuI2bodCHRtpoh7A4aJNOjGRQKGcqPuKi1kiMSlpVrJWjnRlganABfd/BfuGAm6NgSPr0WbvslymwraNhE8vMxuOmJORBqLxdim5CACHMDStytfVwynwpPyKEdy6hC+Fe2p7RoCEg1JwdC8ABz07PckQ9RutMRR7czyKn9O9IwlZGVG05gInR8Lcv0NOVckc77llSxxysMcRIEUYmoEMs58E/bGD0gQpAeSBpPjxmr1esaYIaiCYeHN9G3MRlA9xHdwXbAKsRXp5KRfH6/Lp/Lx88/5d+XhxUe5vr0hVD5AHmDfevbsgeAP/Maw3A80/AsygUFXF3uurkltIpvD3G6rZZpV9AwEUTq0BHAyQiwUGiU3shxUBHKo2xF7DvmMC7EhJMCd7kDxcgDnDLU9mSoUjUPpwf8exo1iM7CXBvoPAKoJAcwRh1sdi4Dha1son7RoBOCrrUSQ3mawh2CAOEkTgqLWLKqUgAtEyKmjxXx6fywsAXKj8QzWS2UnY+1gBWz77y0u5v7stT08PYhBim45DtW9CYkrCqF7SoctUtQTmCwW3MLfrk+Nycn5eTi8uyvzwqMxAP3uD+UgAjijw4j4DcAO6M0AcWDcEsNE+5eHmqtz9+JntUwDgYIIM/Yujoo09l+9BY/vEFifoCgN2DFDbgg5c/ZwVUMTzAASE5N3xckWZQhsV9GwXiAXP8ETgjSpH1YIFyQ+wbuD6Dy9ooYLg21sFcBCEEf2iCXYiKwxAWu7rvgngUNuAopZSBIlMAziYWIC9CAAH2XEQXKwMHItyvl6W8/WqfHyHFirvyjefPpZPHz+Us4uzskILldWaa6MqRPLvVPtMlh0qiAZKa4DLzZYqA19mcIYbp8NufpZ1rHxCmXQFWcbOCQNfK+x/9ren/Mb8vY2gQiRZxg7y6iQzDCj11+KIkx/jhGGuNPK4DEagXWAnFCW4h8mrBuLI9/Z1DeAweEN7NwAjZOAIdg37hKE6mDCnvVfyu1Y8R2JdSXABOFgVHAAOJnSYzBLLENk3gjko+6Ky/bm9zxDIm/265keGPjPFv818AHwlhq3VyqAVRPgSNosAcYqJS7TvTMqp1boSAZEcrwAOgM7c/7hjzaKWiLYpYBASqjES5gMj2xwdTbda9FWZjISKmN20NgRxkK0j2oqEzy7/Ytjb3uwbljEziJAdJMAPYJObR2swJgIpD3IGauMZ+IsVwCJdDZ0NEAd1U1TmC1Agv0H6P0AhAW6GzOjWDXRk2TYzE2+T900GcdREl8G6DYiBpCTp+R+fmGhEdS0SqgRLEoynhMzB/LACiwYAdC60AsMGneR9FRhogYyYPJGMqOc9mAKQBIp2KgnAAYAmAC8Ez8Wms0zSIaTeUrUwQd4BhDJjH+yW5d3MKgLNBXjDQfKIFuQzl/dXf7YVa0wLHLLVWAo21tY8owCOaMFWAWgOlrf2d5gb0PAfHirZy/EnAIcqucVeZR/D/mb+3FhsKr9mXUz/IQAY4bJuaVsVicqs3xwLciC72oaUGKiV9VpE+eNDmu4+5lH1dmIWxTjNCDN2bu7jAb29oF7xJjO7Dg1CAK/qGWmYxMB9Me8+N/HeyfY44mSgRd2XvJ/2tHUaHhvnWgA4APL/4fKyfL78Uj5fXZGV4+5BTGMEehOwiwTnc2WJMMOE16wCOAiQOmD7ObDhgfUGAA74umi3iApyesMEAwsoDl+dc1oZLhsIDe3w4H+BXQKgXCRVlVhVIpQ+P/3tOfUFwA4uDMB3WWmPtorQZ8FgAZ+d7SMAZiAbhZLFGAP0DWRCQETLfOjkroWKUuDBohjyZLmgbkFlP5NTL9TrPF68qvKf7EqhQ6ms3RaRYEkBON4F4J0MHE4Ch31wUQnPHgBkrNfl+u6+/LM/B4Djiv4o2qugdSETu4fLcgVgx8Mj/40kONgCAIy+vrkmawFiCAKI2Ibnc3bMc7BCscCF+k42QowNzZeTDouzrVk44KNX4zDuqTUdMDzv++AbpS9ihnhrbAw6Yb0EaxbGvywHYOE4XJUyX5bCFipm4AhGjPChvTdon8OGhPtBZBpaRkrVaD/WVjkuQEpMHAP9EYk1xyWyN+QOhT7Pu+Kbep2MX2j3Ege8qoTeanqEbKDRRrXG4cA0k9oT4G+2wQmWJ2wC+XSKm4tRRSwx3CcB9Bz44WQBUSsVMVGp0KQBcgJ4UtuIoQgF4PgXno3BcDVjS1wwOUpOsN/VYhSHPPmWOI8/v0q/wJa6JSf9t2DewtrgWVcoCDk5rYAttBNBcQZbswBUEeBZ7EX5C/ID8fz8DM6e2E8A5XNvHgisCT2JtYz5AABLQJOwFdFeFGPXXg6g1uER/RXoE/hVbKW6BPPLjH4LdA1YOLi3oi0RWezC58Q5FWe+AkY7gHZns/KEYoDHZ7Z/OT05Lx8+fizv3r3nnoVdxtn0y/WX8qtf/bkYODCfHNNb+YLz8eNj+af/zd8vf+dv/GJjo2VfIv/dn7fGzl9T56t8Duj/nvrOPnHefLYby6VsXns/Bo6pOeivt++c9J/r/bV83bH3tn3+a+d827zmcU59bsx/sf4TuGI4onyd9nf7TDtXC0rPs6oL1Vy4QABg07EGceQ72S/Ga7vXZZyBw/EFP6Pt1OZ51HG20No+38ez1/XaAd7wWMfmemp/9fO/135KKTXaSB0Gav5xcM0RAEcPJtgmj6O4qVio4b7iyENenI/KclENW4pZN0ZsHbP9YPn7uQVky3ONzVuWlV5Ox9ZkSi9MzQeuMVZ80sut1tDzEX5EOBL9tfP8ju3XKV2y6/n30SNTZ5dxvTgrMwA46iR3CKldQp8f7qcqwH0eah/jNDXRX2MEdz3D5kI7hLftKTbfmzLau4RlTHD2NYR1q26gk8bHngVpl8GbMkq75n7XfH/drOrTddw1+bd5CO/MX6UBbAFyfWJs/FNj3vX6rrUdW0e8tsuYDJViCrZWmlkp2MGzjIC0BnO3h1Hs5WnKyO2Sz30cmrF77doLu2RnXDabsdPcS+G7H2j/LBt7JAE4dumsDODAdYYI2E5CU/AqOzp97zg6Q6n38nCOQqYpDEocu9XEuHEYl/+xeZ9ae7w+P3gpq7n6ZbIyknOEuY0qVYM3ogIdAXb3dXVQyu1TCOBgZSACzQZwiIUDNPsvTnxE32scKpmxD/k3HamAED2AI7dQAbAjaGIjUCoGjqZj6FBHog/ofge6ycBxkxg4rq7KlxuwcNyUq+vrcnV1W26ubqOFSgA4mKyOqpDw/dSxJcL/4URttlBxdV9UznvPHzjgoVOzwBxRZZ+AHaKbFW0u5pxyyBg8wClONtlZQ6DMaIg4jWcEdWqhYv/VTCc+vE/JSduLpsaecctFmLfuwZYAiKpdAhxCoBPVu3vcN+czAC0GZkXlqXIcTrAjMKJkhuiso6IrKripC2rGTglUJaskE1EXL4KG6hZk9EgcjgaHJH2f9cemg4v2MJTRcKBNc+/kEoMqpCBVUE+Otu/V2uwgMLJAT3UkRdBfnv11n8gOg72EwJiC/XMxDQgfL7DB81NB112ETz69Oy9/8ulT+XBxXt6dnpSryx/L0+N9+fjhXXl3cU6qYewtJE6Q+J8X9PM9Kss1kg+gQp8Hpf1zQVAXgTpIJO7NSj6MYXFQW3AY1CS5VMJtUcTAwQpbUrQDDPDMSiEEgOcLB3sFwjKAg9KBADJ7Wd+Ue/azBgPHjG1iMH+4D/fw40NZrI7L0fExwRsIgJF9wxW6lPdW3WoKXQI4EHxSyZf0KhhpAsDB15jYAouFmCwA3sAP2rkIVdSSvgK2gCo5mIYe7pjQBfMG1nOBwCwqqhDQR/IqqtkAymAg/GBO8IESWK9ljhY6Z6fsEwwQh5NhD3f35fH+UbqnxV2kLwO8wT7paCuChAKCbrc35f7mqtxfXpYHBKTvbvUcTDBqq1YGjicAK8TAAQAHqwZ5qJ0p8AxwCcFCB0ws4OfseE0GDrC4QP4h56j+Qn9kgi/eBExBpRRbprBtCsAbeC1eB8AjqsjFoCEAB4FPAeBgYL8moMXAEanfysBBAAjBbapdQYhVQd2QNbC/MFmtpOshKl9R8YrWRodzgjfeHR+XDwRwXBDA8fHDh3IKAMfpMQEcoOBG0BEtDcSvpP9sqwzgcDI4/572cbyYQxY628H8u1ZaOjCi1Y9sUzrf1MNv+ETxqwX1rDuG0aUp/3X4ekTgB8Gpps8IkEj+2OAgzvG2wZsi1vTQ2YemnjbLQbRQUbJdLRfI3mAa+VqRlECMZEURtTwT6dwnGmcFi0C3RRs4UXW31AdrOJ3gjvuyJVS033AbCrJvMFkHSvLQOQHgQDKbwXUAOCKQHSEUnWMiAeS2JM3X07oawKLPRbsTJi1UFVvjUGHY6nwZ3JeSaBKJmHt+Pa5JHalAek3OxB4SwLi1WdF3GhAKz+A1gQKQPwuAg9rYKZkR4/VZNg3De0L2MAl1zDd9HILoAkCD5FCwwZE1JYCVWtPwmipzQFRFu7IZ7yMpCepxyIZbnoQvZf+DsxoAjgi2VJYm7n2DN+rfUT3ttibhI78BBEmqc42NrUHs34acUQbCBTEjBPdakmsloA04UiIQdlU2EMCNB4IZAfR0dbjbsoG9CclHH43CI25ikMFMac4xtxVkTMyhfDjoOVaWL+ALzAn25A8r88GqBYatQyZDlXgPYIxBPJHBxfMYgCL2D7HZWN8LqB1gbfsctNkGOrd2VQ4K2l/tdRi9coNzfDbj/Ce/2L54/d3agEhHxU8wObgFFRK68G8wL2ojIyYSgcsTA0e0SWJrCFHvxZhgyuSP1L0bm6Jis4J1Llda+tyoZw2dFvvba+0xM3lY9aN0oCwF5sV/h2TUpLIHEfEI+uACslh4PL6qs8Pnlosfcx6/5ae3RGbT8zGvSTdZT1V9FeteLUcGCA6KNxoA2zYT+grXIQAv6T63sqF9qG2zAtgdbRZkDOSL4hrwX8DOiIT/j5dfyiXA/tfXBHCAhYPuFPWqEpbwWQiUDRYb+NY+f0DeYTcAyADw4QisdJB5VLIHgONkvS6nJ8eVqQh+Fz6DPYY55jk7zs5mEVKRxGO5u1cVO8Ab3ptmzdBZZcakrFo4aG3p70ULFS+HgEgLMU0RwKG9Tlapg4P6HUwQnsNtlKArON8pNpVtma4fYLRICiNBS9tK3eOzcCTPya4kVhMBOEwbLwZCJJrPTk859wSwPejMYR8CLQEBIhYDB9ouLgng+OWvfsOCDYCMAQKA3loBEH60KtfXN4wT4LwCHXpyekqd9eXLFzEIIAEdviV9yiqnem7rJQJbFmJMMSspznNuH2NLbwZCnXMlTDrlaWPVo7P1VjWX0gEtkdGYhmTQGT0pB8HWpusEYxzfxhqD5W9ZDg5XZQYAxwEA/mpVKIZCsQZap2tPNQCHSkwA3sBZ1CdTJxhNTJqyZgZxRBujeOB2FlfARhEV6EuG9aJ3GoVH11IVuFqW+NxXbU600VVbkVeyjpIBMvQy7X2cN1ikgPalPIuKIRPXJ2siZIPxA7GUOdag9XErlxpsUAsiABTjvEKSpihE4Vy65R3BGDjP6myIvcY2JAE2pIy8AFQi4A330xxnTZz0E/uo28TEc+FzbIlCQMZMjFnrtc6njH3d83yqtkqKRxiEYn/UfhnBWvNDtdh8VGtM/IciExZTIBbBs9tTBfdqXgXs4LrCR4TP/vzMvQQWD4I0wOARABnsL/ifeF7IFshMJN6aEwI4oFff3thGFvsZYCucx7BnISkvr2jvqnZHn775Rbl4/z7ktekSXB0xhZvraz4P9PAfvv+u3Nzelv/1f/gvyr/x178ZLe7dJ/exK3/iObWf4n9/zbXH7uHXqt8zkUvJ929/7wZw7MoJ5Ovuypv4s7vmauqe+8zV+HNm/2b497Y5tR+Rx91/vvc3279Tfisds73frAfCXarDbuvpwoQG4BATYWPgaLLUck8/LUezmTepruUwRBAJ+BZXk48g28CzntRJjUvUY13OU3U5q5wXy3O+jzxNxSy2yUEd3wDztx3AkXM+9TzQFauMyfc2AMeYTmhT0zFDtomtNkQ+fJ3wjRyozwd5vJaZsXnr93Jel36NxsfehGVsr0rmh+zf/eea/HOkCcjR9lOb56TJ0kRv0y976TPn3NJDjn2vnWM2x7apF2dl9sOPv39rgwuHyDGZkQcY2wB/rBLcR0HumqSpjblLse9r9Kaecd/rTxnbnzLun2qM9lFe/Xxs25R4b9v49xX6rYrxJ7xZlUx1PNpmGDWulQo1whBbNu6UHIy9nl/bNfe7NnMzrOPP0isx3s/BlDgL1DGMADh27a+pZcjPtWtuphTwuJFKyYN08ylnZ999PHavKcNhOZJxjjB5WMMxAzZg30gORf/cOlArsWQjPk7npJFlI9VYN1IluA9xUXHuNhpjc5J1Pa+bkkb93OzSbfvIDAAc64Or2lOPgT/S16vnpiojUwVsJFJYoQ2a0ggqiRJZB1NUlTPJgd9POghWAAdpm9FGRZWLDHzEHKryrzmKrtLhYS6Q+0boq8I1AqFBL8wEQhx8TUuJOcB4kPy9v79jJQ0qdgDi+Hx5WS6vvpTr21sG6i6/XJXrK7RRAZUqeoWrlQSeS2jdyP9GAJW9sHkgFpSjVnu7Uj6CyAZMNLXVKlakN7SyriYdBJBTMJ8JTATfiHtp/YQFcpDTHxJpFFAkjYLBKNg/2m5pubW6x3IArvNE9fxyIM2J5ECO4vVgUckMHPqbyW+FPgLM0MAPouBzYlSf0v5DoggBPAWCsY6mEXc/clGZDisEY0NG24SgfaeeTWAaJxQHj5+AMIM4pMBEZtzwXhdLe2O4QqKbgRjTuibAhyJdMc4IcHCuEMBhJbQqohlkvbsvV1dfmDAGoEMtTlYKpkeiCHvp8f62rA4X5f35afn0/oLsG6fHq3KyPCq3N1fl9fmx/OLTRwI4cA0IGSpqAN5A5R9AI0dLgKCQoFF4G4dFBEKRMCPLB4K3y6NUialZdGUfKV8jWYpnOTpYMLmBgAmDaOWVFLG8RiR2GFBDIOgQ11WgHVVIuBfoXm9vbzgWVPeQkeTllcAqAB0gF6vjE/7gOuw7HEl7suRo8XXgZIWfADI+aDI4782obFVQIR8Epb/azqCFyyuALE/PBQAJHqKDApnrFm1h0BMbQXBUdWN9eS/oygdUPCk5/BoJAfTgVqJLlYwILouB4q0crpbl5Py0rE/wcyJWYjB4AJRBEEUKpFabJOAGbBp+P93eq33KzXV5uL7izzPWAeA5VDlBlz0DlKHAPSoUH8GQgd8EW+B3MA9E4JyUuOWNe/pkfVzOTo7Lu7OzcooqJyR/SfsroB5/ANqD/jcLByi+AQ5BsuAlwByoICfwRQAPh6tdBQc5x7wouRc6l32fD1W5BsaP56CmxmeRKEWyiHKg5AvDwFERfQigX+wtMHCw5dD8oKwXB+UCAI6TNVlrzMDx8eN7rsXy9EQMHEsEug9rEtsRZ+1XKPpIeDkt68P1uHsUEppYXxIIOPsRsv0tEBkmJ2j0Q4NXDEUCs8Zr6Yxf78mrjfhH2/yEof+YwRI1Ih/JwbBgzibahwq2BeV2VFnsQG/132oi0K2uZqHr/HknswVmlC+mv2srlGhlQr8vJR21CQMIGUl8gZmk74fL5Oonfd7U2RmMiopB9x2nvbdfEsBcJguszyMQ7wQnk5zhA9LiRaLfQXSvuf1D/Jv2UwZX+iq627s9hZNzTqAOGDi6Q4GBhkxChZ9lhoRAKlaAcQbCVVByAFDsD4Yxj4SPGCsA5vDnycohvo0BbbOe08a3AYHsY9Xks1uMsCrNrXEi6JblyE5UyF5LiAn8AZ18QEaV1pqFsmO/0wGmSmkvqeD7EahkCyyudQQvwzeSnAhgoUrraLvHBIYq5QOhW1eDpjDae3EPcMBpb9UKvAZeItNTgDeQfIAPix8kL6FzvYfV8uVoCMIxIIB7Q4mWGogKfRDi1YCqbp1TgRyylQRyzMHKEWwzYN8geKe1J6sBXqUZ615WS0UlnJ2MpsfHpHZcE+w1sJPB7qKF0FrJBxOgBu8bbKWPJORz8oLlEWR/VXtJ+0T6lZ+xvxbsD5GTUsIvQMOiskabuWd+xwk4j53ALc+D/Z1oV6RkoEAeDewQwAcNIFKibdOqHUKAlqKCW8+5qe8rqCMFmNUSAMxbKSHsWLvnyCCrKs+hUw2Yc6/1uqkMnKo7JGLjLTKu2Ea0h0jjyWfyjWrhdNaoIWEDcwNUV8/g8Ty1ZWKyoc5q93Exf7bKvVfexZghQ/S9qOfm9Im+//EzwRsAceCceHN/z1abl1c3YuYKZhQmIQ0aQbH4Ai0GAHJVgsMJUfikBCtV/xT++KKsjo7K6fFxOTs9KaiYxxkZLQTR8hD7DuPuQU9s81J9L/hLqnh3GxWzZpgpCL45zrWOa9AHjcpe2BwmTEPwfbZ3WxAkhXE9Jm/jXI/30KoBz0KWACZpmy7iFgAIJYCCArQpcV4ZcZy2DUCTiwrqOZ5sBWrNx3YPvKdaOFXWNhSNBJDFZ3SMEc9GYBkY8Q7mBHD85vfflev7u/IE8HHop+PjUyaZ2Yrl4ZG6Ewnmi4sL+pafP1+KkQD7nsKpAz7P/DiHUE6dZHvluWp9vFKi/gW+MeIksg88Lxk1Wc+Lsup4mT4HW+c0oIBwB27bURueBSBLetlnaMYCkJt7BeAesHr7HHxRZwv4IGBAXIDpTwCOGQAcBwDhiU1LLUSasnBMTH6TwewAb+gM2MarKSJDqPVUMvFqjZqTj9K9FdQQ7CvUcWCUCJ+DBQ2vIGEQ4ILMGBETIOAUbCE8E87KHVpaAlAfxQP4DsYEObLerr5WimSEyq7xKDsBDQeWqOAD5MXroDji5ZX2WUUPR3XiDOrKrYa4lgjixIXdos7xIzO6Yp8QT2MAR+hB6jYIRbS6817xGmlMAaqIs5zAHXE+zn5oYrkyCAmfsk/jNTAbLgFy9sHlwCbrGslFm2JIJfQd285EHJHgGrG3iaEPD4saAAAgAElEQVRK/gPW7gktUh6egoXjkHoDn2N7JNhe3AmgydWqHEB2EW8AE+Pza3n/8WM5Pb9gKyn4FhgvGDn+yl/9qwRm/bP/6/9mq1PY8O+//55sRP/b//Rflr/11z7+vw7g2CcO27nqNW/Tx3jH4/mtEGAqxt+uvx3A8bVj9Xh2xaJ3vV99uHRGza/187Pvv6eeZ2w8+bX8XP1nN3yLeqZOsdyROKp9TLl7LfHt62fAgH1bgTeimDLpzXp2Dt/V87FrPdqz7AZw8Hyc7JDPdS62yeAvXrfWw3UdDzrwhv3tbb/ze/1a9/O/l5yM5gw3943iB9JrXoOB35p9zW5gQ/kZl9DB/rULHR8d27v9eo6tr/W/79gYTltObOD3duvhdc7noLG1yU80ta/6Z7DMj+ut8Tlq67v5vpdxbK9O6YR9dNqYPhj73rZ5zPfX9WZl9v0PvyOAo94gJXenFM6+yq0X/H2U7Ni1xzbU2Od2Kc0/ZgGa8A4V49QzTSnlbXOyj9DsK9i75mfXWmyb822KICv6bffY5gjk975mTdv3vsbhYEqmHlZ6Q7WvrPfPM6Zo9rn2mPH+GgVR97LjHRGfrfd2IiCHxUcU7r7PvU3OpxTy1LW3ycsuef2ae+261kCJJvRx1gGjRjcSXoO1H3Eu8L6TxvV3qujp5d/jrdT9gUwdtnFwdaIP1LsAMDXlPEmH9nOs7fzgOQAc4bREQpYAjqi4cMDedMv+3cAbDehQARzRX5vV2QjYIokIFg4COwLAEYfYCuCIij87iqxQSuANgzgM3jCAgwd4gzgi6EfK0kjStCqlO1bS3N7dsj/oj59/FIDj5pZJ4svLq/Ll6qbcoHXBgwIvCBwQwBEAi1rFxyALKqQWQdWsirqW6G9gh1xNE6m7qNIc7jTKbApwVBmOajaKL3ue4oDt6lPnBwRmqLV2DlAn5g3KS/Q7HtNZCQe1iez18xtROzi213hCnQNWqPt2USlL3WcQTAA+TI3a9m7kM9hCJgIJlX2kJfDMAsEgR/dfdRqDgaPmv+Leg4/HQ0sNuFq7taox4rlRt5v5RlAT3Avvme0hByA531yHrjItBmR2ADKFYGZeX1nxcnd7x6AHAByopEHvWleQozIZTDYP97fldL0s3376UN5fnJaL09NysgIV84JJ+4PZW/n4/l05OztlhR+SNqjcBehoebgsyxVYPxAcbmuHgyJAHvgsgrKsvlse1WoazYWCqHg2AjieBW5iRep8QbrSu5vb6EdcOH4E0pB4Z7WiARxH6C8tUA5BKkdHrHS7u71lQBIBWgA4EIy5vPzCZD4CPaiWW66PI9Eov4ABw9g7qpxScEjtP/CAqhQQeCMlRNlSQFXpAGkgMfP08EAmi7fH5/IGAEcEKxVAVvUkafUPFwzYITDv6lxoggKa+zvNIUA4qHZ7BVDncFkA4nBFGxNY2Nd41tWqnJ6fldXJMQPHnBckBB+fOb9O/GDoCr7rQK9SylcmKB9v78ojengDwMGfq/Jyf0cQigEcAKQ9P6KSOwAUbHGiNieojGJLklo5+8KAJ5I/qBoFaAMVjwA7nAKUE5Vk0u2PAeAIRhJQRwNoQQDHa3kEgwoAHPgh68dTeXwWC4dgOajmVAIQzwc6XehePitqAhnkM4BDvekR0EOgG/cBiENMJ0GTywydkslHAHAA7IfAMOjIycJxUI4XB+UcQXq0H3oHAMcFAU8fP34oxxenZXVyUg7WAeBgQlEsHDIESnYAtNX+0988TPOPaQ/NB27rd1fO4Ru9zxAGoQUZk/6eOmB6HHkEAhgqsDL1M6ZH87UYYErV3Rx3JFbH/DuDCtXn3mxSjeWrgiLDask+yEYYDMrvbbBupArzCCabFp/7IrSCdboS1pF0wD4POnPNX8ouRPWHA2lu8VCTZJEsgy6TzIKBAInsSDhX3dPapDR/P/w+g3nNIBHVlA381ypWmMS2LDkh7DmKhC5ppsOeVLu3aRGrbPozkjP9GFhC9RhAlIEva9YQt7xyIiHGpLYl0rkCcDTWCunm2Da1DVmlShvZJEMZdbKamiC1jBPgASDjlLh3lTZBO5HUJ+MKdDtQr/JpBQIKunUAEjOAQ0W6gblQokT+pZ5JbQMEIGAergb6DOBQ9S/Bls+JwcBhiQqYUGJd489ApCbbTqKwncHTM5OIaoMg9g38LZYn2cYGcpYuVVJWYB3prWitEf6UJ9+qSqBUuIhmf8lMakrOkJGDlcMGJAgsSUciZNJ+j4EirL59UpLVPzw7vL5wzKrwj6pbADiY8G1gbA499omrqUkFH8CZKkQhC57ToXZO7DY5npY1uOl+Y+6sp1srQwGA3PoR62ZZh6/kymHJRiTYKugkQLoEfOu9ul/DVyd7VPwnMVGLMoNcbFP4fBP0wr1ud5LQV66wQMthVyFHeXY7o2ih2dugHAOpZ1A72U4ohF4ZtTWjjXPtV2dfTjJbWZEC8M/7p7nCTJnpZmCH7M9396vj37DR7kIP5b6g7/mHH34oP36+LJ+vwLxxR+r9y+ubcvnlWkxLkRzGQMWKIVuH5CP8a+qWUmoLAQE3kIQOdhsAn+dz+r8VwEH2ykcy0K2i9SGuyXNzyDzZ75i8VJW9mQl5/WDN8F5R6xX4aCqugC9NHwtnW9pLnGO0pylzUbCBPSpmHDyLmD2caIffi+c4OT6u7VUqiCIlOQwAwXLVdlPVHrcCs1b4okXJMuZnZoHHwbys1yuejbJsmTGEPhTOJiguYQIcumReXmYH5er+vvzFd9+Xa7SGINBX2+gYoPDVmvr08fGB4o7nvXj/jnOM9Yevj/nSUU4toXgWAmiADAxqHwgw9+FyUdbHS2FhAghKZtKIieDsrnHaBodfSZYLsWwOdUMDPUjOA5hVE/HSJco7iZ0TAA61UJH+nx0ggf8qpgPoHrajEAtHAYjjYCUAx0xJ88YuEgC6CmQLgGyUWtCXQnyk4rdkv/GItqM+Q4e31dYtijogI/gOAH7YLW6fQ/YsJvnnOmuCMSPA1HzeYIAk4BWfOxIQAGdo7IvFUmDACvQJUH2e2yi9CXUtH1nr1kCVPFMm5g3FabRnHHsCgAOtPqq803cD66WYMczOFNJd/WECJKL4R2cK9dfV0U4ADrU40llZsUkxhOg4GwxPKsEI8IxBf/JT5KNo9m1HeZYNW+Tn9X7S/XENgx/DLwz7uAG0NRdtxDEMovJZG2uaGY1dbAEZQ2tk+tDzOQsK7u8fK/OJGEMOqKvEvvpW0K6PAA4A2xaHPE/ePz2V0/N3LIAwIyP2wdn5efmzv/xXys31Tfnnv/zn1MMAxH33hz+Um5ub8r/8k/+s/O2/8U2yuS13lM9WI05qfWlXrDrrsv7vqev6mv21p+O9X5NPicTitgNqp3/HxtmPcdc87Hq/1/nND2prsm0dqi878KFaAnvX3I/NeT27dSCJbJuG494N4KBXF35Hn4z+FxHAoYKoBiasYH4D2+OMqvnLII44cmwUSej1KfnJcjIlM/3871rbuOHIng2dGDEoxRoa815fvFv1Y+yP7ftzvHh+85myzz+U9bG5mNINm/tnGOfx+71ey8/U32/bWoxdZ5c+G/jm4SOOrfHw2m1+xsAbWZbG7r/vOHeNI8vcmPz19/Z+IICjDbIl9fqBb1vYqYkdM1L7KNptEzVl+Kauu+t++Xr7TFwe276GsDcW+Z5TQrzvgu+lXGIAu+41NhdT1596hmzots391Drukpn91/PrnA4zEeyj4Hdt5J/rGXqFvs3pGDVYptYfOAjDPT421n2dyynl9jVrO7afvkZRf43umRqv527ccWpylOffa9P/RsILrylvu+kc+h77ADjymtrZw28HxzcAHF3gbux5m3x/na7/qWs6nz2X9fwqkoEJdUqkvCgzxwAcLbjcWDgc3HGgiGAOJvgeFLzgD1qpKBDFBFBQYnPeGGxo9N0GcBjE4WpXVwMAyNGoPiNBxQSaglusdgkqa9HMCsBxFwCOHz7/WD5/uSw3AHBcXZfPX76Uq6sbAjoeHxFwQRKzATi0Xj7cC8CxQHIxnFcDOCQDrX2HZGNrTq9ukzG5rY5kJH3QD9QUugZ1KHYdB5ZsTyKQWmUtBjJqSyqdvC6Qda2ScSnglpJtCm40MAPi+Ahcioa7BQEUlNcYlUePw2QkGPjsaVsqka0WCXgvU4sbwDGgpU2HN16fORZXXEYblfhMfbZobZIrAtlJqDJHDwPtWsumN8g4kijnu7hyUn9iAanVlzVZy9mIJI6qmcR8oAALabpRRRbJCSZ9UOn7/FjOTtblT775WE5PVmW9PCony8NyvDoqh3MEKuas5kPbC/TbxnyhAsXMHqhiW69Bm+tgoIABADAQwIE+tejRexgADiQuuG6NWejlSW1eoEfZOoQADgBQbqO9wFtZrlcMKCMIA0ZfVUohsHak6tzyxiA1At4IqiCIykrfAK8giYr9qCSVqJPRr5rtTyIJWUFPzK1Lf1BHgEUkABwShmijEm0CUK3FfYqYGSrJoJ+QFEOf74dg4AiQBCl5cV2MHz3JDxcRlEdPcLWCYs0aAuz3D4wMk1obyaj5YaV+tf54RJUlhAzBe/QsPj8rSwAjVitRL7OVi5LNDGSZVhe8JkxchoAieAqQxO1teeoAHHgWgFLAvoEfADieHhr7BdumAMCByqcAcSA5bZAIgtEHACsAwHGyLuenJ+XD+btyhhY2AHCQseVhAODAeoGe+jHapAxap5CF45lBN3yGeixVYGJvfC2AA1IJEXyNDQ9IAdPr0foBDBwAFkE3g4HjcDYrq2DgOFuuyMJBAMf7i/LtN5/KJwA4zMCxXpcD9KgOAAcT1cxIF7F6JKr3gd9rlNqE8+PP5oCN9W32GfhaSvRX9FtXxbjN76z+vvk8arXQJpCjH272b2yXOOZg5cJrDHh3tiKPBy116KFlAEdUuFQZDrxLQGACwKF2bLUKJoAj9byTgi32OwT0UKWhj/0VuMHkv8buz9EGuq9Q2B0Hziv9uWnrSRutlg8G3ECPIQANPWlgVq5ScuKA8+gWJ7GPOUcOYkQAP/uQ/rs+TAU8jtmjqNmcSkyHwR34qEweJTYA+yspsVxl0RW5CQxqW81Lsye9W2TBPsgvMwOHoI5mUUiAgq7aLjISlZmk+kIByBkkP7yenkPT7Ncq+AaMeEXlN4B2LAuOFif4M4TELd1YnZz2lnWTfXquLRg4wt67kJrgSic96DdH+z6yzDWAaXUb4EeF7DX5DrkMMAcu0ijQH8vdA1qn3PMHCSoywUT1PJLIbnXAZCL1n+RE+zMelEV3rTqunoOSX2tAFhnFDNyBnaxJrMAmBBCpgn6ihQ5tR9DTq3IeLdWUOCarUk1AqxUeAIunp6cCQcG2Rsu4gL0OErl4HielMTafIZLzXGWH1cRJoRnAZj3rvbARJ4nnrvvP4FCvF84tT6DZF3hIZke07wMQh0E+AaBhkpFMogJccW/VlkMKkPcADiVAI1kY+7OO16io7GGO6PaMFOczJTug8TfgoXUrfW2endinsZ6T89mk6uEK2Ah/3sCb8HVHz+ETAA5es4JxA6QRet5nUF+vjzP1AI4aKwiQVR5vtU9JQHwecRsEMMrAJ/ruhx/LDwHgAIMDQFRfbm7K5dUQwFFtXOglMNWslkut81ti4IhkJZnv4E+WGf2T5dEhwRBoocIiBzBwADQBNp0AXhKoEW2ZxD6ltipgG+BeQKuoYIRie6OwNZo7sKMJtEEwAfYlGYPQLjFkGJ8naMisF2Diky8NkDXtXLAlYCxkyTs+qfeBXsKP/Rpc1wAtEgJENbGqip1U1mpk25TlsI9r4HMAtOPest9KdmNeCACgjkB7BZ0d6Q9izAfzcnV3X379h+/KDUAaAAsXgbrX62O2iGDi//GBuhzA9Yt378XAcQkGDs1fA3BoL1cAR4lWa69ojQGmCLWXQdsp/Ic5AYAeDB9gE/TcGGDBsbJ1h88pbWNXWU7AGOfLLLdcF4MmiPE4KPM3tz4TUxwAHDiDAcBRFkf8AZNBmYOFY13e2JBTfkEDeOK6Yr8iqDrsK+wDwIw8j0bLXdkytXuVenLiL0Dy3t/JRkMHQq7wWcSHDIzgtV5exNaI1pyUexQKSEbV3ikKrSJ3uDgC+9Siths1oJDjCFvmtrr0Rlh4IEYP7EHtl/BVIz6FuVcbMTfMFaMrZIRMjKHnnQok2IMtOgWeMetMLQRpGrjKr7UywZb2lVwJDvuyCCazsAX2S6juu8ASJSvsBs7IBnBIb3qvxTmea91iWgoxmJcmSpW8x2KPinVQ19H+E8uW5jj5GnIkwrMXAEVrJt9Iez7O6QSfisUEcTcBY4Ld9kAxAjLP0l7h/I22ljpXq1DgtRyiter6uJyfvyuHy2W5vYceeiuLxRH33PXVdTk/vyifPn4sf/Hbvyg//PB9+af/6O+Xv/sv/0myoEPg2OCNLf/obVH/0dFY28T18rWm/q72q8avvzaX4nUZH8SYvvEn+zH1/sPUNO2ao2yfp+bLr09dq389P8eY/e/HOvYs2Q/0+1PXbYC1Jke2bcPfbR/m13M8wL6tzqrBhp30v8bgfZST3EN/buoZ+d04kLTnGdaa6fVhQUE9CyUAR54jssaFnhn41t1A+rmemvsxeernv1/bUTkZxIZrdIBzMJD3yjC1ycBhH3PjzBCDbPLX4sP5ucZkqc8K7Lr2lE5o35sGbvS+VO/P57netR79tbbtrzzmXrdM7dk8L20s9imGUjGlD37qGDf169AujMnf1NzNvvv+L9RCpdKWh/KNwJkrPv3A+yjKsQGODWBfA9Zfb2zixsa1a6zbNurYPbIyHFOcY0YoP+OU4RjbNNOCN1TeU+Mcm9t9jPcu49Y/z7Z53zb/XyP82+Z6WgFvot+m5a0ls/sx75KhbZtxSuZ3XXObYzC1uUcNVmbhkG6qoWwfpLcZsH3258+h3L5GN+yau6n91u/dqXtuOpdDObIhycap/t0Fdwfz5+CXLqBjjBPHmXK4Q1/2BjoHvTOtZHWEHARPTAbVWFV5yCjpTYes1xNTOmYf3bM4eC6rgwkARwQp9wVwqNJHNKoO2BK8gcCIq1cZhEoADku82StSAhaofFcANfaNqDSMA7d78QkwARr9DOCQM+PqHAE4bjcAHKBYBIDjkgCOW1LkPiLpCbaDDQBHpBGQvEK1CCpWwjnUeieHtxb8G8BhOz69cylzSfYIoDG9dhxkSbOqDg2Dz1J0IwAqn8GAgVTJGwGCOgIDP3y4nxiax1QDRhGIcPKOobAAqjBxHn+bXcJn+YqirUj0QFrUZw7/n4CNQuYGBmpqhVuryDOgwycG0SR7v2Sku4AkStToAeseapm+NiURt87F2fi86exZYx/3IlglJTt0keREx1XrPEXlbgp1RCDErQUCdBLBOCZmEIwtYjQRgAOJ/ScCOL799L6cnxyXk/WS4I3j5WE5WR+V9RLAD/XXXoFpY4b+vi+cgwoMOUTATgc5AgvAnPDwKEBGJCRw7xo8j8McdRx60ILW9kV0yKzKzQAOhE5npRwtl6xSRFsNrA/+ZlUUAodINs0Kg7FIiKOqGIAAJ0RY8ff2xuQVLqaAGQJ6qB5rrVFygpBrawBHYuDA6uNeNYGC7/MarDksSvI9lSfQK4NqNQAcSoAICAZdgwAh26AYwPH0yKo7Mm5gkyDw9/jEdSJzBCqFjlZlhu8gyRUVVEgOkC/naFFWx+tycnbGuVocHVVdyd7S6IkcLEQIkDEQ5gM9omHsQf1C9o0n9AoG+8btTXm8uRKTCPQXWTieSU/bABxiwCCAg0AOtTZxewiA93Cf+Rv28kEAOMzAcVwOEQAHICMAHGyTFYk7tmQBiAPXxd+oTuNv30ftYwDgiDivKH+jUutrGDgAD2D7FGxIBuVnhSmJYOAggAOVbcGSAwDHcjEr68W8nC+X5d1qXT6+Oy+fPrwr3376RAaO04vTsjw7KQerAHCQylfBcOf7a7WctUbog+bC5fRhU6q2D71/4k9sADg2wBqSgTG/1r7P0K8JfRc6rz+0+98b303BXivNmmxODBZO+I75b6w+jbYprKTm39FHPRLeNarMpHYbuX2JYYLbkaH4XETM9Fm1ZMNPneMI0otJzAwODdjJgIzHl+yPK5vty3gMDECnyhG2cwPADgmI8Dtq0ru2bnKlZEsieI0992wbV+nUu8p8x1pTopW2yEweCbTh5x4z4dkv0d9K1NhPqO5CYlHg52qSORLOKRCmvat2A67a1fMbwOG2ED2AQzTvtpVJQqvRdvLatlQYGPgxrULKYGz6uXUtIyAXiWdWk8PnDAAHR0JnBr5iu7OsdjBq2O8P+ZE6iWpbs72lxImSQQbQtvZ4r0Ev3yKaDbRDRTJoTSiwR01+RlISfrOYN9SPHq0A7VvTJpHdCX3gD1khT1CkS2e7KQ6oVROPtAZqs6H/KuiWAFwnZrjYFfDZmFFCG8E2kUTMLReVgDOYQ73uU8A55BaV7sdgOwqGk9ruTAqpAhjopiRw99cCOAxkyfugTU9TdvTLujOa3pV+gq0HuJI+GICbMS0+pxBwG2wcpppubBHUlnXvtrOLK97N2OazZzuDah8maupInvV7fUy/G8xSz6oJFOgzYj5TVptg8IbXoUsgWGKUTJbesh1orRA9e21fDPfL8Alw78am1pKRuwAcY3bMvoXPVK4cH9yxngckX2Rl4EMc0B/6HgCOSzFwXIP55l4Aji/XN5WBg9JB/7m1lsDZlQCO1ELFoAeyZLDN1ox+PQEcAF+v1+XkeE0Zwxl5eQQAxyF3HVvLsaWnWqVYhwHAAeBCBXDA11ng+gBwiAlGjBpoKYKWHgJxwN+TvyawONl6yCapfWewlQEc0C0EcATAA74h/m0AB74G/QSAWS3OCMAV251AdgP8KACHznX+r7ddOZnl1kliuiucF7M0xNaMmIMAHABtE9QLMAFccrKzLcrV3V3589/9vtzCFhAADnDFnCAyjBEsJQadAQxw8e4d51oMHABw6NAtBg4DOMASALmBryMWJrQqAQMiGFgADFGLk1kFcEB/W3cb1A/9iHkTGFLnBIOCmm2RspGPmYsh3JJPcSsI4+wNYAA0zHTbD7dQ4YGV4A21UFlGGxUAOObllUZRLV0M4jDg1TKhsQfAL0Bhbo3Dwhn79QSmiiGCsZlBvEIt6vAf5Mj63PqI+/31lQALtuCgvhXTFPepGbQC9I3zimWIrVQCyCjmCiUiDbjGP+2n4SyJc2v11kPGWsRZbBSw12bqgpxgnDwLugKdW01sFz4r4j2CfrGucf8aI4o70lRjPD5bR7szXQdnaLSH0dl1WKAT+tQbQBaqBT0c4zCjR+zrUNAaTy0osU/UfBg9V8xz0vuWZen6ahlbordt6AQukb+ns2sDkgjs0oCiBO8HO42ARE3WBW5Um0y2QiW7pYDDfA3reLQqn775BduQXt/eU1cL6KqZe//+ffnm46fyhz98V3784YfyP//X/1H5t/7VPxuYg6n8Sm9n8793xby/5pp9bDfrxzFbr9d+PgDHttxG/8zZ3tvuT83TrjmSeIY8JV+0vdauPFYkNXX97Bfke+waZ362/jmn5mgXgMNz1GKQGoWvb8a6DIL+OQEcwzmKGGbEmyurTijpLLPNZxYQrxZxJaa6WswShyquZP2/CiEfLKJjonkOpuTfXxzbS3U9so6zjcz6KP5u9xiCWCgrUShi/6PGH5IPbDmalv9Nv2bs3KHvh21MMj+lW/admybzjkOHjkh63FNlO7OvfquyOjLevDZjemubbqF/MDoHjtn3v4cj7vd/f63xa2dx3IzXTcnaNn3er9HsD9/9trZQyQtenbiasHCkZ9tShLqfEJYpwemv+LWLODaiXQq9n6Qx5b7rScc2zZihycIzdZ9dm2cfBbNrHvY13lMCtEtI+2fftgZfuwGmlPDUGiWyylHD3W3POLa0IMG+srptXfZVlGPzut3Z2HRExtZW8qlRtPfHA/82GrtkfmqvZoW6y6HcR4623WfX3v5jnyE7ZZHuroFdz5M/498K1jfK4hrM6YAbMnUtcNZfx3PTO3hZ1wyTMNnwtOAgP+8DFAVA/yd5sJw3nb6v/tlXTvAcuOZWBo4dAA4f6N1KpQdwELQBBg706SZ9aLRPCVpJrIlom1u1YD7QZfAGwRxI9LqlCsEdSBQ4MTIF4CgJwHHbATg+k4ED6PwvBHBclavrm3J9fVceCTgR+8agijI2LOaPIRIG6Frg0ntZbBxiZ/A+7x2+gf6Jf1DeFEML6svWrxzvmZVCQc4WuMly75pP3s8U6TWAkrJkcSP52en1iQ1qmbHs2gEPN1SBf5ylo9rdSaHa2zXEuaZ16qFc86e9FkFbNeGIah4FM1iF4XYquR+s566Bvwc6FeNtFaQpiTDQu+2hM7uJpkXfEYCjfa5el8XGQavuJFAH+sK3WGETPbN5la7XIh7eAVNWCj09M6mPgCXZaDC5riJ+eS6nx8vyzYd35f35Wbk4OyF4AyCOi1MAOo4YBMZaICiMQLCAF1XBtQpSY2iQcH184uM6CQEQiIPnpttnZTkSTGCIiH7WqlKak4Hj/vZO4aSDUg6PUOUFAMcTg1AIjIJ9Yx4sGgRbdEFuzmtUtWLmEXhmNRGDd6jAEvgCgU4DMmpVUgKAHcyjSozXby1U1JIE14v1xHMjyffwWB4DwPFCAAfmotkNtmXh+AXiQG9eBM8J/nh9KQcQFgQl0XqEAbt5WaBH+Oqk0swz0BnVjwS0IMiLysuzU4I3cF2AIRAMVxQaJB5g4HAVmyoD6sGezCHPZN94vL4pjwBv3F6Xh7ub8sJr4NkCwHH/VB7uQQWtqiXMK5gwwMCBtiagAAZ4QnS32G8vBV20D2cH5ez0OBg40ELlmIwreG4AblQR/siAK4AZBIYYHBKtUwzmMFjkmeCsqLIl8E42EO1fb3EAACAASURBVHL/NQAO14sxwIdALwP2AeCYzZkcATioB3CsFvNyAQDHOlqoJAaOk4uzsjKAA21vwLiCJDtkKIBVbk1Qz0KdH7fNXvu8kX0L243sR9RzSej9XX7TwG+zEQl91J/Zpg7TfD19NxRpTSZI9lqbB+7VpEfzc6vtkyrV9ROtTNK/q0+Ga6S2AG6hUsETwZwh22OQmxYDSRNWRTLxparhPHcCjQT9NO25xqRnCTabZH8A3HxAy7dg36jzmvQ/nztVO2NQGDMptU1BbtufksJmEMjrQfmsdNabAI4KNOgAor2s+N9jcrL5WbUYahVWEft3sYif1TThFQwavmk9uwjAIcCUbKABHKz05bxKz0KsnEjvzxiaj2ECIssofVVWiAskIDaN5hsNABwGasfnWNFOYKJa/uiZg6kifB8ny9wuwwkHyy7nz4xiyacbzHVNOMjGEuCYWi9K1nM7HySxBD5ChTwAHwIbaYx+j3YmWDfoRzPxKp9ElO1oQXJIEAdBr6YB7oKO+VxR9wefX0x40kH2BbM/GH9XFjSDNCIRG62uBNZqlWuVNcz+PdsNyYenH2+Q6NGytnyxHqxrz2RgjC1a8Ng/sG6oaxC6q57R6jPprNUDrO1z8nfn13Ec0QrFfh7mhpXoSAAHgMPPa/8PiWD/4BnzPo+me4nZJLPWRCukkFBTzlv+DPYYiztwrNmtz+tuwFnW0SNni3w2qTIfTDH5noPz8ITNw7VUANF2R00xdUkan3f8YXwlg+Ty+T0zO2Q7Q1d6xN/WUSJVWMZ4e91jmVMiPkDwsxmZwn748XP58fJL+fHqqlzd3JXb+/tyZQAHwMhe4/BdtN9f2BIA4CTrOxcwAKxMX54McfB9Z+UILUqO0C4RrHgr6gABOI7EvodngG9FFhu0joNPKh2Gc6oBHNAXti9uP8C1iCpetSF4ZTsm+GOZTQq6DYlsz6V1TwZw4JqRieXnIOfHx8e1RYUZghwXwL3dfoVtCgNIWW16an859BsaAB7jIEPCYqEkPtgx0HIJY0n/uUiDrJhgh5PrTB+T/uD8sHy5vSv//Le/LTePj/LpCDQM5hy0mYy2XFgr6NOLdxfUtT9cfqE/MAbg4B6fo/Uf1sVzCkD3M8Ebx8frGrN4fISv/CRfGb6Cg39vWiMm+qMNGeXexRtZjyWQlONF3kMAkVhTyluF947/UcMRWEKbDF8DzC44gy1W5WCxLgfzdXktc4KqCW6kay6whFk2DMxxJbLsD3S5GBbFrqQkvdyH0GkBCs0AKozZZwYCfNBGBXsn1tQtgtzmjT4bGDgCnAH2LMw79h/PUzi/xQ9abOAshWdmuyC0X0lsSWyteIQWoksWA0Bm9H2Bo9jCEzYV15/N2Fbn8eG+HLEgYMY4FqITuAY+K+AN9k9r66VWa/guGFdexNQareUc46rzDOsUAEUFGASOqACOKDR4C5bTcFn4mcxAGnRQNZ422CAb/3D8MWQjxhDhl2iHh2dr9tx6MvuS+bK9Tq4FRDWXaxBfAN7iy9VvrQxoPnZH3MUAYYA2wNQCwkuCOWaMJQDA+vyKNjqH5ds//VMWQ1zfPpC588vVFZk7j09Oy8XFBUEcXz5/YbvW//G/+g/Lv/2v/eXRaZqys2Mf3nju+NCYnRl7zfPaXztfd+we7VrTAA58ZvjdBk0ae5be1mcfKY8z+wv57ymZm5qj/PnNM6nezTE4jWF4l6l5su/QP8PY2vbX2PZ8m+N0voejq+fdsb0hWdc7fe6nB3A0O/nHM3CMz3/LUzkG7Ljz5tgjRu+zT5z1BLhu4LhBgNQXIVZkM6+1S4b6Mfd7p/qi9T7xPDWd4tPeUGjadccAHAFAjPhyBnJkefItdSyOiMSEXGZ9WXVd9cfH831TMr1tH43LZQNx6P0EoEtt/9oUjucB9rnvNv2V92A+Q0zrNedUtKe2zfOUzun3/di/B7o3SDL6643N65Qe7/fN7Pd/+M3bRlVWCuSEKqCztM9/+9y4Ced24Zq61q577FLm+fu7DMrYM/eKob/fNoXvRZ465G2bm6lx71qXMQO4v/H+OtqvfYztlMH7Kc8x/Z1xp2NcdqYZOHbJ6phi2ndt8xrskvVpoz5MGGaFsanMt8/wrn21bS8MFNUE2jV//+e81y652fX+lJKvBqli+9teyAGdVtXWABz7OHfZ0PTrm9eur4YcW9ehEXewrgF3Np0ZB7OH4IB+Hcfmbtfa5fcXBy/TLVRqpYyCCw4y+G8nODKQwyAOtVFBxbdoSTMDBw7ATqLg6RxYdQsSB0MHAI4AbmwCOJwUDyctDoHqPy5nxb1578HAcQ8Gjrtyc3tTfrz8THpUsG/goDcAcID2Odg3xgEcOEICAKOkQrgZAzYOxy0kHw2oslXeOwAH1qrJsoKbCEqpyqUBH6rdigCoBjRk4HBAs97fAI490LQbNjWSaJTr+FvPq5YLzK8z6eGkjRNErZWJ/F59u7qNzh/Gc7i3s9k28nwYzMFnjzC/r9PbuUwBPtTB1YK0afH8RrI2avK6g3BUhLqFCkABcSLLAUqM12Mx3ar/7comJ0UxAAVMUekPVohXUhej3QktIAECAgqAVfXseF0+vj8Xg8C7i3K0QDXfrFycopJvyXUgzfFalMOcp2gjYHl0gpUFN3huJEDxvaBgZjVb0J6ThSCAGliwp8enysCBIBgC0kzo392rpQ7ocRHEns/L08sTg4eHSwVc1MNWlOmItmJcoohGuDXYXJyIRRASATH26FZvYTFwRBuLACfx+TKAg9XSrjanphGTR1C24pqUHDCPEGj2QPaNp/sHVmwDoGAKcawRE05gMwGgYjFncA4BdDFwvGh9ELx8QQUe7r0o86NlmS8RIBUDB+YbQWHoTNAZL1bLsj4+Lidnp7w+xl8BHGwtrSC4qOWjkj0ojTE+AG4w1qfr2/J4YwDHbXm6vy0vT48B4MDzPRO8kQEcCG4KwKG2JujzzVY3rEKNREQ5KEdg4JgAcKAtD+chGDjwbABv8LoAeIDhA9S40T7FwA4BOGL/R8m3ky1mQCCIhHsCz39Y2C4FYwbLE2QyEodMjEVllgEcoMhGAJr95iuAI1qoLOZlvThg+5QPx8fl40VroVIZOE7FwDFDkJaVduTAqQAOg9JC8YcBGNrqKV8br2ffovdhs/9Q9foeADt/Vhu9ZdDGAh/5s6O+a6boV1ZXweJEMSqbNxqy0RA6AIeD0tX3ioQv7+/xxnMyURU+B/UpgFGmXvY9+Z2cBFfFv/0J3aclzDP4pFbWBK27gTn0FwhMAtBJbR+4HqnlgdeLgK5IRuMzSD9UIF8AS/Pa+r0M9qPOn2ihUmWr2slggtgB5Oj9i7HzcGM6kE401tOU3AIXh8+S2D6q7cwxiMTA4eosVklWCu2w75VFVCO03A32SbRT8zPkz9i+cl0zgMPsGzmJS10sQAGrqpG0o11RYkmMKdojul4wnRksVf2wFtAyIHUkFukUxSB5oor8Bn6Q/IdMplZElHP7xFGZrgSW2ewAJm6AIrfQ81rUxBBsaezIzCDY9v/Ebo3Anv1Y7RnvnfzbvqgAHLXNZAD3+L0kfPbtqz9fQRtKfMsORxK8UrSlC6SL2cfUVmhVa2QbiXUcAM9SCxV8XmeLdu7a0Il9qMvyXQPUcU8kKh8F2EQ7nlyhh/u4lY2TzK5M1P2ElHXQ20BSA58MRsXjmIXCunIrgCO1Ptw4s1qxed7CNvSVhZaletau9sNUfwkIYXaAvNZdVkKuUKxNB6zO9iafw60TWtOhpifqeGOt+5jAOICjsRlWkziQ0PYA9ofl+wjIcf/0VH78/CUBOG7Lzd0dGRoB4oAM04cNGdEYBApEMlfMEwL4+6xMQCkBHPKXwVQIAAdY8pDwB2sDdRIYLtCeiz6v9BPb6hnAwaD2nHoBrDy0l2BM61grfV6iD1/BwwLvmm2N+8N+fYBhqs8f7/k8QJAZ2kfE863X6wrgcAsVtY0QQAH20YnuKQBHjo1UGTDgkiwMArxkAIfabrT4Ce6J++v8CSa2wMejQh8/80W5vLktv/z1b9hCBW0Y4FPix+yeckPf6NPjtbOLc/qZkAEwcGDOtJ3gv+lcAUAa9i88VTzz85uApABwHJEVSYw80HO0RaHT3R5OLWobYEXsAu1cn8ES+XkHsck4/8pbhgQLsD4vYJZwoj7ew0EPIJHDZTlYLMvB4YotVMrBqrzNFmI3iOeTXdREOonqBJ/tg85gAMw09g+zJdnG1u8kBiYyOMYaEyjHZFIwTlRgvv1t2HAV0/AMCKBVsDkuV0vOH9qvPNzflcf7+3K0XInNMFrstqKP0AeUS7RbEXgDq26WWMgRXhN4CjbqIM6G91zTGX5mYAKZcW2xVLg3WY7YrkngUrFFat9DHoLWR61Yog2p7BZXtQFLBx41qTlkt6L7ZyvyioKX7OyZBcl2zgVrBv2k/aKvmeEi/ytiRvAlyNoZDKgGW9kntH8Y17GvmIeTx5o0bcKANS5BWkezTDEJbkYjtSIlWPpgQd1MZlwCtA7KIYpblqvyRJaNg3J68a4sj08KyHJ49nx4JOPnen3C9cY+pFy+vZV//J//++Xv/it/Ohxy/Cv7B7viqWPxaeux/uJT1xq7Rn5tKgYeFrJGv6bG3b6/G8DR2+f+GTZj1btjm1Nz5GuPjTu7dkMxzz55c9ym5mjsfDu2Druea6BzExC1XX8zHjscdyvmky6PfWd9n84vg7PvH9lCZZ+5z35YPzeT58cE3uht+IYeyAjpeHNqvv3dsfmu8hLnx35t+/keu1a77hSAQ+e2Po5rW9zOpMP8TT/Po/M2yN23gt2vG/eoyhowWEz52Jt7wUxozb+f0l1fo+f22YttHtse3iV72Qcan4X26jbZ2KbTxq47phP3sQsEcOTN0f/dTO9uAMeuG0491LbXp675NYZqysjtq3jHJnx8noYKsxeyfQ3XmBCNG6BxNNM+wrO/8f7/F4Bj2wbeZqh2OWRj8z0lH3n9pta9f33q+lnJ76uQdn1uH2Owaz6+VldsN5RfM+LNz243Bk5Lt71mZ2QUPZkq4rLTko3WmPEbO0h7XPsAOCy3DtL16259lT+XKxJ36YMpmZzSrX59DMDBxAuTJy1A6YBOBnG0YETrby3acQWekdQbY+AQgEMVlHguVyRsBHxTgmTQSiWCVGLgSAAOPBSTnKh+RLBEgejcQuWuB3CYgeOLWqiAGpcMHOzb7YqS1Me8BleCFjMYOFgBlygf8Sws8E9JECWW5PRV2fN3YkGa7DUWGCXOEDCPZ6sB9h0ADgqTkhWU7wj0VJmYAHBMHW6yzA4oqSuAQwcUPDfpRslMQdJdhSXSfHguWubIE+CxKmHIyh4H8xKYRXu7MZXg20gfZACHxqs5N0/K5r6LwHrKyjT94YqRqPPvoP/as3pGV75lUIb1j/f2MHHXHRASkIkBLQTNXl7ZF3u9Aq2ykpMAcCDouz46LGen6/Lh/LR88+F9+cWHD2UO6t63l3J2uiqnx6uyRlUfAAKrFYPFDIAyWYRArxgdCL5C0Ap97jmJSkKK1lZ70/tcSRclXjBHT2CpeAZwoQF3kPgEgMPsF2DgAHDh8eWJexN0xXMEthfoeY92KupvzOqnAIrUakwExRhYRqB1zuAdg4tYUwQhCWpQQMznwwzgqPJXD02i1vVaVdDK64sCeA/3ZBBB6xFUc709PUcwXcFZPP8RKJFRBQZQSrSFMoCDQbzXQoANgk6sFmOv6aWCR6wW03Oi/zjmA9ViK7TAAWAAgeA3UVFDd7pS3AwcM4BRAoQD8AYChy8YL0AUYOAggOO2PN3dleeHOyYFSdP/iKphATjQh1sMHAKCgbJWAI6nco9EAPYVEy5KRkwxcGB/Ywy5hQoT3xhXsHCQbSO1UCGgI5g5KoDDdPUVnKIgN8Fz0bIC64+WO/g3kpcZwAFQhyr8QZPdGDgA6MC+Q+UbABzco5Br9FBfzMvx4UF5f7wuH05OBOB4d1F+8Q1aqLwvJ+enZXVyUmbrVTk4WpYDsK6g9zKD29I51n/WpZklIfuo2a5nH2ksYNL7AFM+Se8DW6cNzksdgKPX6WNnqwErWVRp+14G13DciSmjTwkPfafwI4KWulqgngkt7JkYiQTGMxC0JuYiGe5Kc1qJSnfawB74ntZGbC5q26KfMQAHAWwMkAW5EeUr5JpsB+hpr71cdbwmpSa9WIVbW2wEE1OgN3OQwkmyHsAhcF4Lgg5sFPZiCvRN+Zr5vLvtfMnPDQAZoqQ2gIPJo1pVhDGZNrcOooEUDN5EsL8yiETf9WhnN2C7CMIjegQdIInPTD09HcfgZyw7tV2BNiQBHQNAkIESajkGXUVQIR9D3oD3IH5XQEJmzLC/lIEEXKjhmVvPog/ltWusCIn5z4wAiaqXcomkX1SYi33GFc1RdR+2EQlFtpQbtMFo4GVQ1kNe3Yo6P6P0yXSwLO/PFrwcngOkB+RpeQkJKkaiivY6KvVMGW97a9YBgjjaXiKrFoEn4/9RXu1f5lRX9qGrEg79EeANPml8v7HASQhx/sDcVN2ZARwB7sl+m5h18MU3Ml5J3rxGqPAW0EGMKIeq7g6QClUVzzrYG/JBrD8EzPQZZggwMQiHEhst48b0tudn7Nyqcbq9YStxzsFpJ051fIokQ6oCz6wLOkcMgREDu1axg7nSb8hwYru2KZvaQ95N2a55vP6u18bP3AM46lzkvTpoPrYpb1QvwR4C3+jh8bn8eHlVPn8RAwfPhre3/AGIwwBk2wXZF9iZ5wrgsNzV1hxk4EBbCPgjajUJdrzjJZhblPCnKIIFj/sk+BMCwOE2S9SraFkYbG1PbEuqxLHbH0KuqNuoT9AyBb6Z2HvwQ9sYOivbpHzG5/k82PAgGwRtR4tFyDgA5v5uBfJG24jM3mEGDsUVEnNSLIPtWpWNGB/9buiQaKOBf+O+bOeSkiEEsgDAQRlGCxW11mO7QwCn54vy+eam/LNf/brcPAjAAZ8SP743EvYYJ54D++307Ix+OgAcYuTSfPEcTgDHTAAOnofULu75VWBu/AgrgbMUGEMEFMF3PL8GrLuVCPWE4OsDVuJsK/vza50veOxg2OC3owWK2Qqp84EGx+FkXsocrR0F3jg4XJe3g2V5KYdlNj8qB3MwV0hPyAbBh9MiWTdYn+FcXu17OBDUbwkoR0YoggDkY+HCTMibsRLMZcE+AtuG17EfFgvNmeYK4H6cmzB++Pmz8nrwRjA9wO8cz/Nzubm5KXc3t2xdBNZKnDUPub5oKxbPE7JvxjD6iWQDEVsszlSwOBiDAFSL8vr8SBDH48NNeXm8L4eHYG2Bnhe4CmdHgjSivyJOqGyRxEIMnLmj7VYwbLoNQeCiFR3J8SMzl1R/pWNlG2pJ2TA5kCgpUnyJtgp+heaM9iYz/Dalzb9sZ+ULit0SupAFNKndUbapVYPWuJZ9txqFaVGVLjam44lshMA/YD6JIg0XwoSuoP+Nc9wCLDkznQ3RPRTrtFyX5fKYbTpxNsR5G0UTCzJ8LsrrTPtvuV6T/QYAPLRGwt7+7//Bv1v+zr/07ajjkffcWDwsfynHZvPrU2eusRv219j1b+97XWuzGHYqhifQzrSPPWWTx563P69OzYPla3Si48Xer9HzjRMDw49v4ivHbdsajPlMU2s69kxTOjevwQBHnMAd/bzp+nr15wZwjI1z25oMx59AhCMLNTjX1IKG1A4wzpSjaxFnjp6Fo7/m2Hepy0aKVyinqQhgWt4912NAHwE4snzoLGad11pajvksWr8W0x/bsxvzZpBdlVmzrbdJ79dx1xpO6RzvZa/zmE5Te3blN8b2SS8K/Vi26caxz/ZnlPyZXXtyTL5/qr7dpoPH5ntqbnbaht/9/tcDAEcfwAnx3MnAsetG2x5o1yLmxd+mpPd9b0rhbjOqY5OeHfz8flbSYwKQBb9XwLueYdwQDYEcU8a5H2NvpLZt1H3XYNcm8D32cWD8mbFxTz1ju+5PY+DYtR77OFP7KvttG7mXg14xbVuPfQzXmJz9sXt41/PsWvNd9/8pDsSu/TTqEGRjU8M9XYXQRrI33u+CB1P7NTuyY/og65CxoPqUM7ILwFGvywNPS75P6YZdcrJrzX4OAAcDEQ4wB4DDyc0M4FDAQq1UKoCDFdYK3E8xcDgQOmTfcAuVTQAHgwaVgUMADvbnfUBfzI6B48uXcnN9oxYql2qhcnV9q4ANABxA+9e+nK30l/SWOC4jYFHrJ7jrU9A4gs8OaldKdRccR9A/LaItxbDSxRWicrIYpnG7kTjoVCctBVB52R7AkZINRjuM7ftebga2lM6n1ou3CO8Dn/EaAsTBdUUsgJ93EFmHrRoMopwP04AGmlQAh6m5K5DFFP5qqWJaODGP21FXxaUD+AYHbdrUFmzQe27K1FVGTVbuKbCvJPFBq8g09Tfm20mIoKOviZKeIjf66fLzEcVeRR9sMB0AVHA0X5ST1ZItU85P1vw5O16RjeNkdcSf0/WSLVSOVytWEiFQLCBNUG1HFT2rSOOZ1RJCn0F7DAAOGPZDVVlUorOtSrRiwdeeHsBSEQCO4MYwgIOBZNCl4zpzUT2DNWMFSmHQ90Y1LkANCJo9Pz2y2o0glRTcYRsS0Egz0aM2KAjiCEQhMIlauyj4LpE3lb/kr8puVIsx4B4HadJVowWD2TcAYngARToSalFBHRWnGAcqvpyAgR5jP+sAujFRwk7S0dcXAaRyUJ4RREKl0NERA5lsNQJ2D1D1AsBxvOYPBosDFYFvCCRGwketGlCFFJoGQU2sCT53d6cfAjhuy/MdGETuysvjA1vAkPEDYLQH6EAwcKiSkC1UkBR4AQOH2qeIgYO0H+pXDAAHqopn83IGWTs9Ke/PzsvJ+phACOh8MK5Qx7MS9JEADjwfGDgQVHskmOO1PAQDR26hwoBbpSkKEAYZFV7VO3oDwAHQCSjAwcDxWl4Q9hPpyQiAQ9XOYt+IfvMAzBwclDUYOA7nYt84bQCObz59LB8+vC+n5ydlCQAHwEbLJSu4yKYSZXA1CZqTfrGTRs8ZCfjF9ycCPDt9nbGkd7IdCkaHDqMB6RLNmVXDCdiQbQMnqK70jxogwZhrsKSPqpFmP0KIvF9q+UXKdlXsWs/UgElD3zUwY1Si4mqQAVG8J9Y0Mxoo6qsAtRlBMlMV2Rl0vqC9rD5f+3yrcFKbCybFuS9fKcOiOVfSwEkx+x98mtS720lYt09h1T2RfS34ZB3UwGMtiFotYK2gdGWkI31DcMfGubYmXSOQOQY0DL04/K7ZNyJBgPHSSLSgUv48QVKVSSxAH2wPo6Q0ZdsJgNoWKWy7cxQ1Cd9krJrt+G4f6Gs2OwE2GXhqLBu51ZUjv9WHDx0vX0X/zQgEbMwbkjPLbtpU3h8xbnOFCeBm8Ih0ZZVxbcFI6gcrRQU+xV6wDAcgL7eAcdJKPrUAHAZFU267wLa9SMVJwxuzXvWoavsTs+gE2DX8E9tcgbh0A/qZBA7rh88bToTlQkliJOmeBYgIP6ICJhJYyOCOJiu2k43Frs589Zk6H1Orl/6/X6uKpREjVgVwDBk4NI/y4YeAJbPFtMRAG/eMbZ7oo1DvhY6quuqVNsKsA2TnAcjc7YPol6iyGbpBjCAJvFFb82gMVtec6wCIjcUZJM+boCIXHWAe6rkygH1OIls32vYoyRcAuADr1P0Xs95g0sNzTB1bOpNQrjo7mZ+B9x8LxCcd5H3M5wlb4kRiSwQ2PV9lOe7dxpVHnuSGfwZ4JIBn8IPAunB5eV0+X10RwHF5dU3mjZvbu3J9dxegYlXp2/cX6w4S0WDgOFTbRPhKaHX3AlYNJCIDUAoAwKyU5WLB1ilg4iBYl7ZFgFP77WTgYDW//CMyHwSAA61LlOB+USulw8NyBKY4JGEBKnh+riyYsG2aMzFGSfZbb3tCd2kLlbz3WY1g5DLjORrzmVsFORmfGTmxVn5d7VxwpmmVrV7TUFmDpL9ttkE7mF/sI9tsg6Oyr+UiDaykgdAQFYDFAeJ4mc/L5+ub8stf/aZc39+XggQ7QAJI9Ia8e73oe88PysnJCX0BtND5OgAHWlJhdgXHQPKZBSg4PwVgC89IFrkodvF8EHgy8PNGnMy6X6RY0FqD/jpBGoS3a03fIjZBo61kFc5MM4DnD1dldrhmC5XX2VF5fgMIFaB6zIfOWfTBeCaLtijB5kEgG/eWbDsBCPxb+qwCOCL5Znmyb0qdHG1K4DtVpimwL6L442DO89LR0Ur3YRFOgEmgF2dvBHCAGc/tV/DMOA/hjAzbTnYUggZ1ZmWro4MFzzdoIfTwBNbApwp2ApMMABtskYVY0d0dz1iYNgCpjlA8QGaVpzjvwS7rfmh/9saYFlpn4sQnMOkMEAPMeTDR8bVkj6R1wofIKYIAwNDu8DAmXzGlIGM9g0OjAijsa8VZio4CZEIMHrqa7VrT6jkRaZZKAFwAgoc8OhY1sAP1nNF8U8nFMOHarh0+ZYB4k/sv/wJwK9jEBIYmyBLAxzhPA9SDB1FbFzElLY7AtrIm48YLfDoClNSmFXIOeT9arcv65LRc396RZfcX3/6l8uHjp/Lf/ad/r/ytv/6pNwRV5vzGrhjqT8055Bvviu9uj90PcynT47Vtb0DRga00OLrGX4ZV+fYRpvIXU/Pg741OdLzYx9ibj7Cp/wzg6PMN/f17X2nq3/34+vPVWF6jzxv8iwjgGFsPv7Zrbqa+O5ibaJtJHyH7+d35s1VXDYE2U3K0TU4G8vozAjjaWTG3KG5Ajvp+it20uWg6sOpIxyLT7+qDGzAX9nNK/vr9tmv/9Ppq6qyQ9YP8/zjbjezFXbpvw4tOoPix/djvm/z9sfc2Yh0TYK08zqm/p+ZvVPcGW+jU+Pa9x+wvfverCuDwJuFvrW44BHKe9l3gXRukF8L+89uNyb5Xn/7c2c0Y3AAAIABJREFUmOBlBT8mVPsonPxcU8reCmLfe4wtcG8Ux550TGimjPiu+d62Kb7GSdj1LGObdUz5TL2W5yWjRnfP12aSr7/H1HP2Sm04hvatnzr325Tm2L36+4w5B2Py8rWKdGwP73YCHccYVs/oWmOvbY507Hm2OXb7aAsfAtpn81iGzROyoc2oSQd/3GduTJ+MOTW94e6djjFnLxvqXi71XgreTwTLlZTc/Ow2ue/lbR+Z+VoAR26lkgM2bqOy0UIF7VOQ5ItqdSQ9AeJwT1Mc/83A4aCvAz9m3cjAjakWKpoXBRVYwfvsgB4qLwzguCt393eDFiqXVwBw3LKNyuUXtFK5YXUV0PqoWjeAw8EHHB4UAEObBPRIVcWD90iuxFQgJeK1KTi7j8xnueNhl7HLSEilpELOp/H9Fr+OgHsDAVk+xuRiyuZmPcLEVK3WEAjD/1Zji2DgCOYGfLwCB2Kd837xgX/U0Qsa6efoLYzxmbKbf9fkXZsXrb3HhMBp5R2t4IShXhxETQx9ibBbQ6RnXdHrex9e1M9aLBeuxtxuk3w4jt8R1JemjTTMmyiIcd372xsm5E+Pj8vF2SkZAwDcWB0tyupwXpaLeflwcVY+XpyW4wBynKzXDDwhuYKZQBDUTCRPT0i6PzKYjNdB98qKuRr4EssGg79B3w4AgqmUMU4AHZjMQCI+EsbY6w/3D2UR1MEIniEYREaJ+aysT44ZVEUAGkE1vP/EFkvoFSzq5TbH+CoCn/q82HUagIOtTNhbmDyzslKhT+kjh/z5epXJg0F1zTQrAqPVE/ocKwj4GBT9IQMRPGNl7SoHFcU8JPlwsAkAGOwNJDXn5en1rTy8vvF7+GG1EQEKYCQ5YAXjEsH7ta4LgIJ1pVqHRLUy+z2H34+KZ8wXABO3N+UBwI0bgDjuygueAQwi+GFVJoAeaAnxVB4f9JvgjfhhaxMENB+fyv3To/qrcx/pYIcQMEAQAAidnxjAsSYQAlVvBHCEbgeAA0AQ9h0HQwuCpWA06AAcYOIgeAQBRipI9bPmfYNmehuAA8xIuCZC5DXAyJYNos5+rsFlVW4uIkEBYBJaDImBY0H2jU/YSxfnZOH49PFD+fDhXTk+E4DjYA22mCVlmUH4A7QhctDaUK+hNh/z75zwr77DVwA4dvn2g/vV3PBmNc2gncNI4GOg46KCPduS7Ftwr+dNmtgAnHTxnnCLpmofXfGyFcCBqszGvMR7R7LeFTK1urCyebT1AKis9/2aPW1sHBXEUdvDKbgP2cP+9DXcJoW6L1pR1bN3VM/bZ7E9MBAi29rMwDEWzOlf6+3H0HaGbauAipRwHgNwOFYQCUUltoP1IieOvR9TjIFglXjd+nXo96qdlWRRPgBtcQ5iZQDHQHzks9gvtm88dWaochooBs5vc5AaWMjgCvoKah9QKSPqPomEYgKG1s/Yo0tB7Zb+kEPW9H5OHre99/KqVhseo8BGDbRbCwkJBjAqo11LAA6xcWT/WpcwuCeSNRW4q8dUFa2TJrMAYhgYZQCszk4GMdTx1dLA8K0CrAJ9GxidykYDH512C+whUaWtdmquGkYyMJL44Z/ax2E1Nj5LuvZOj1Y/LoCnBnQk2bG/mb858G2px3RhA4stV7nNw8a+Swwc4eByfPQZgto9PJEK2DWAHbuSCUhWcAvAYf/E+78CodCUK7VUMZiRoBjeKgGpEoBjwx8NUMbY+VWg0hRg3gPAkVsVvb4hCdl0y3CVGoDDvnmzE/bHht8YPWOnto+9vvT17PNT8jNzitvNJKBeHUMlHAlwxlYGjtibTFzOytPLS7l/eCqXVzdM+hHAcS0Qx+3dfbm9fxADXLRZIMOE9cjLS5UBgTDA+IJK/NdouSUAsZgKS1kdLsrxesWEs9qFqI1iY0OR/ZMOUFKB/vP8sNw/PPA86wR3BVasltxX+CwAtmwv8fRIkK1iC8Fa1yVf6hkzKu+9N3z2A1gEn4HfSkA3fXAlBL1GeW9R5oMB7UAoo0pPjs9btnx9r10GGDkOYHvspH32SXxOqfaX+MBZWaCF4+FheZkdkIHjl7/+bbm+v6OvaACHJXSJMwuY9cBICKDvyTGB5z/sBHCI6cQMHEzUV7tjEIxYDf3j+TJ4wfqDbBRO9Nf4T+ylsEVtD4VihU/FuATY8wKsBd2CxL+Vb6QIDhZIbB+Vg6N1mUX7FAI4XhelHOCshiS5gJhiLYPNUMKc5zzqwQP66wKy6+QfWibs/zBBTM+MxQrtPAWltCJoYiFAO1vLtIpnAjiWqwoGEeuUfthKkWwiaFMpcA/ZUyDLYGhgW0mdyzBWtlQBUH51TAAHzjkq1LkhyGq1WpdvvvlUzk5P2dfx9uamfP/dH8rDHVgMX8rpyUm5OD/jWXuxOCi3N9fl5vqqXH35zH01e1M7rUIAx0s5KADN35WXp4cCmT84kL8AIIdgBzJ3WkeDih3HjLwO/TQxqQDAwY8GaEI2ST+tICwCYPGmNZ7qicLPS8mvam7NjBGxKoNx2HYIbDEbrQ8EQId8W1dQRwQg0We4CrSz32lZzgCOmAOtq9cTOlX+pM4sYrbCPVBAQVDaq8aFn/khzmdHbP+D0yoYNwTiQHsrsXEAvHFy8b58ub4u3/3wY/lLf/Jn5Rffflv+2//k75V//a997E0a/53t0MCnGPn0Nl+1v9bozfK69Mnv+MLYPdq4vg7AkeNieXztjBTSk3xfjzv7AmNnmF3PN/V+9mmGc//zATiUw8g/bTQVaJR9pSS73HJKum7kQrI+bmCnYb5kkK9Nrruu25gFfaawnZfN22St0j2bMzx2dhyTGb826ofluMRIAnuw9hPgjcykVWfX5xXrosFcNlDHNj/T1xLgzcC3NgNje3QQG0n7qr3eGDiqXEQxB/RObmMzJp+a82FxRV3Pbt/2+6Z9buhbD8/V03732D6qAMkuvjPwF7pCxB7A0cvFvvqr/1yWx7p2nT7p1yzfO+ubPCf9/OZrf63eznM4JntTOnfMNkzZiNlvf/vnBHDUKuWoVt5c6K8DcOwS+LGHm1K+u17/mnv1BsX/7hc3X3PKgGZU2JgB6hd/7N79s03da0p4thn/Xmh2K5w2mm3zMbYe/bj/mOeY+u7XbII4WWwcqbOi5HPUYNWmMtv2DP17U8piSiFMrcWYzEzJ7NS+2LbuU9ff9vqu9Zh6Rk1vOAIOalrB20jWGwfkZqI6IFfN9cp72zpN644Y0Kb/NvxKDQoOnc6ho5aqMBP18pgTk/XNmDHrHaX+31uRqBz5sLrRa+M5ag7QkFL6a2Vm1wHE15vPnsvJ4U00jHVbB1ULjbVQqYGGyrihBO8UAwcq6zOAwwwcDPiiSidyeBW0Ef1BHezs2Tc2ARymBJcj1QAcCj5gHlCdhATy/UMP4LgsAHDc3twFgONqC4DDDrn2Cw6cDMIlBg7rNMpEJOEHTl4y0bv0cX/QyACOIYWxgzsOtregqva3q2O0bcbs0ZTTll+XD7IngCP8FVeS6XfN1Uayxo77kEIu31MJWlXa4/WtAI54VsWnFbhBArzum0EFy3aPxdVMvQ7xtbKN8v5nr2skkCnXLUmT/Y7NuXdFYNCyxyHDKhaVRJw7JEieHtmW5uP79+X9+Xk5PzkuR2BkeH0q6+UhwRyf3qsVxMnqUCAOBMgODgiQQMCF1aAY0Otbub+/48/pyTGr/2q1XCRU3HO6MumA/QMADlS0RV9vVCiR9p2UNwq2gJUDSX30IEYVIBOesxnbc+A32oUsUB0I0EiwcFBHJABH9m2xhmi34oCzGBcQuFNLFbR0YVXrGIBDccgAMmmvqlrebCSifjcYAnqK4DI8V04QQnairQyq/7COOfDKdQ0QB+YXIBjroif04n19LSu0wlkf1yA3gsT4D+ANsHogwAipQaKRCbuXl6i6FRUvaecJ4MCav4qxBGCZm+vycH1DAMfz7V15ZfDygeAOfgYJadADA8ABIMcTQCdixUCSAn2CUWlKFg48e1QtM7BYARwH5XQtAMc7MnCsAsARDBwB8BGA4zFYMd7K01shgAVADjNw3LP67Zmvi+1jE8ChYK6YPKADWgsV6QO1UEGgO3QCQD3U/QBwzCqAA68twL6RABxHCwA4FhsAjg9oo/Lxffnw3gCO4zIPBg4AiNg6KAAcqlAcUnhmjbLhB2dK/ubI1a9M+Ue7bHivxQKTVPX84Ptmr9gB3sB3HGC2++0wka9nAIfknhds4MJI/NSWJYPqjmHAxElr6lO3rggwCBM4zBokJhGCn5QIe3uW/2BdrBZm8q9MV5/1d2bhEMgk2sOFH0P2DewH7g/JHucCNj4qo1ndHPpMVfna50y8RiCuJrOUNR3YW+tY/87fMb36lK+edaJtMXVMCEF+v79G/10nig3gIJ14DlYOAB32WVPByCAoj3kIBg7dmL3IWTjaATjMLCU5bfuHS1eBzH3yp0l507PBwJIDQnKQ8oerXMJXA5ii7ofQ7WpNl5k3wsdL16HfEa3+cHEDIGswmAmYXFkuAKLYXNSCR+C+YLOocq5nqGPqgCgxRWFrhsFEVTr7fBDsOHFUFnON2nXkVjmaA9g7vS/mgwCNBJhHwFP0h9J3G2inATkMBmDLtWiPgrHSn6ffJX+8b1lCeQgwxRB/0hgfsj6jGWp5Ku0vJu/bp3wPy/uGfxX6yf64E+K2317XKnsp0VWR19KmAaoNX4LV1WYq0ho62EtwARLHAd6AviDrDlka9DsyAbVavTLeZJB3BfCHbkmMKlmveV60lJqcDF5j3jYXCYRS74PTnoMm3wKpm1km27S0BJU9I/vE/NsrFuf37NdLtpvscx+O2CWfN/zZnlGEz5quldlEvGqD68ZkbfrhlinJPr4DH+Xu4bF8ub4laOPHqy/lMlg4AN6Az0QABwG27QxDxhoAOMi6JvY7tpsLkKDPr1hOvHd4oHaIJ2sBLjBdkBm2CIm1IhtOJBS0btgcYG45LABUAMCBMy5eh3/KH4BPA8ABf/z+7pZgj4fHB/rearMk25V1f55r2z/bG/y7B3DkokKvaw+O0jkZiXY64xstVJrub3KR5dMtYbz+au8YYHm318TZ4+lJTBdoewH1yhYnR2WGNo3loFze3JZf/e535QqJefjpwcBhP2aJBD0YIYI9BKx4+wI4pF/V9o+sAQZ1JznHmP0slc3LgOUn+OfwncV8lO1hlc5B8jEcnsquwaiEWDZUyVJmBHCED4J1hg4CgIPtUwDgWJe3+bKU+aq8HazK8xtaXYrVEuPAXOLMVGDf38QOWH0+smuK4QLnM46b9izAttUfgm+gcyxtaWpXhvMkwNFiJZnTd6+tcCDfTNjDlgjsD7nFOY8sfK/PbG+DOWdrxPm8HINpYbkqd7co0rkvYIMEWB7fXa9Pytn5OVuDoI0QQFlojQQ7iXYpHz9+IIAD+u/u9rb88N13PEPB3nxEi9JvPpY/+9M/KR/eX5Tf/ubX5Te//lX57a//vNxefylHUUCx5PkMjJTP5fryx3JzdVnK6xNbbc1meLrXMgtAp3SQfY/wISLBbHvAIoBoh2N/wHtMqIbsk0lK7LpUd9jCU4EaeqEycaT3rW5o2cjG1oA5A/0fvopZy4T3iSp8FlgYRGrWjwCaOH5U/YB0bmALIPmMtJUAdaYzOMYr5kzII8alHzBsQA/O4getgQDgeHxBO5XDsjw+LRcfPpWPv/i2XF7flN9//305P39fTs/Oyz/+h/9B+dt/45vsdmz8PW0rYh4nABdtncZjbv2NNs6M3QfGzojVptJitSr6qTHLD7J/3QLrvT/R/zsPJY8z6+3899Sz5dfHxti/1nyG9s083f2c9XNU95j3VSo02Lh/ABYGQAuDK7q9Y7TxwA8KX7POXd6M3HDJz3V8uMtt6LsR66yti9pZNftNfrZ+bXbNSb822S/LPtnYphicEcPPnzqX9muBWKamYfjQ+d/6e+xzKU5adVwDyAxSUmng2+8VH+xbqARAdhrAkVd9HMDRVOqunOXQ9/L89HnrPC/blBVHZt87+9QJOJ9BPwZWZgaOvPfzHtm1X/P723RB1otj+mDsPvvqmV5+s2xPyfOUbhuT1X7s2+bH781+8+tfvvkw3X43Osh2SFdFzpTy3rUYvdDto4S3Wr54c5sBHDNKU5OUF2dfozpQOBMox6l5+TnH7Xmqi9qhwcaM96ZiG852L5xfO96vnfspeditkMelpNWKN4U45kjo23EgSQHBfs6mNn4/9/vI7Nhe2OZAbdvYU/fb5rDts4d3KaRdDqG+P2SvaHOl98IeJMRpT6nm6MzQUH2tEzE6R+4hsMeC9Xu4N0J+X8nV5iCNGaspGcTrvfNqJZ9fz5WYfn+4nuNGvXeEFOQLGMAIS0dvYH6qHqsADnhBQSOuBIeqB0nZGkGpMfBGZuHw+6iQrpX7oNdnhb1ap7BdAivDtRYKeIr2VNVKCBqIktbBGAYSIjCTARwOiOYgFBN5QU8K6k88lulVkbC+A4jj7q7c3N6Wz18+B4Djvlyh0uryC/scs4VKJDzFwAGZ8eE4Kl0iqE8AR9XnaqGg6tZ8eDVNcxNmrnckfqThojQhtp6D60oyRJFprmDx/uTno/rLwcwcDP0JAI5mazNopTmbuKWqQyLxMtlCRYdFsTu4ktJxh0yp2R0m63Oo2oZp3AzgcOuRykpiTabggfdGBnCEFdnQJt0ZqmpFknrmiicntukMO/AQ+WfT6SOB7MRfxZ+lZ4tkpAaYDgIyb3HvkLNIjDqgjnDF6uiofPvNN+UdqoFQAYWA4eN9OT9dl0/vz8vF6Ql/To+X5XS9KmcnJ+VwflCe0H4F1UFRPQo96H14dnZaTo7XokpGgNFtJ1AZBeYa792nZ4IyDo8UVMN/qE4igAP7g72SX9RO4/GR1VXsj43+0KWQ+QbPuMKYAOBAT2hQSbOFinoPQ0eYetl7nmuIYDOT9OyawLjOjC1FgnLatOQRAGq6dDjPtbWKD+TQa0jWEuwg0AMD7WiwW/ea9jMrI0FNfXQk8EYCrXmFaSNYgdso0J8BYngr5fjkpKyPT0R1jNYiT4+cQ7ByEOyyWgrAgYRy0NaL+lbMG7WNCif+lWN+vLsjgOP++poAjpfb+/KGOWT7J7U10XqAfQP/RoJa4Af84G8kKu6jhcrjy3MAOKyEQAcMEMRBOSUDx7EAHKs1WUYwV0gOSJbE4oHnimK9omcHgONNQJFn3QsgDrVwmQZwUBYimJ0BHAgiA8CB72cAB4N6COqTxUTBe9gCtU8Bs8zs/yHvTXokW5b0MMuMOXLOmqtu3eEN/R6b3Ww1u6k/oJUWggRNC0HQVitBC5LQRuA/0EoEJUFa8Q+JALubeEPf4dUdaq4cImPKSfg+M3O34+EnIuu+9wgJqou8mRkZcY4fd3NzGz77jAmEPtr49Dqy0+uRgUNbqOzL8eG+3Ds+liMDcAx3RgRwdPsD2UYiBlTMkDMmpyH/7QAOU0CGJzDpiGd4jDisBIeyirqrz5YURzbYzHYLtrUlkPUtBjgqfnbnP4dRgk4K77WL52B+AjA5ANRYLlLAP1SIue50emffZyFYq+ePJ5nNFA3VzapvVO8ktiOr7sHYSU1uCWVtAdFso+IADqUIV+p5pwtHwkaBI3a2mR2iII5ccUz2KGc4iL6l0d5reL75LwI4or3nbVXW2ewN+zC1X1gFcKgZ0QRtpkpul0FLBvN+Vm3r9oi/pvczEEa4JmXD2215AtD6rntiOjFhaTTUwAYaxCRg19j89BzVefLAqYITaqe1nbneP8TAF5oEycn0NONJxhVsG1v5sKozVgSH92os3HwfT4abnqKdar3kVUNmWzCBOMxYY/s3OyPAYuDMMYmhxoHkAdDBfemgJZXAFNPJQBNPhhg6EW+xPvK0ew2IpG0RrJ89zk1PAhcADjVrjMWD+1XZkFRWI0hE96QPK7HmISmLecKeNDaPMinse0mBGzZgB+7V9F+osCPzvy0qfnYMtNqeGWQSCwiyDOSMVrZVVd4IPjWbrhEnikCmksHB1lZ9QWsNaDadr6u2wjF/ptORntkoyZ5JAI7MUGJl7QYGy+Ac9wHVFVRQlOvvMkbg5qTb7gRi2jnjrfG4zmZXOiAgxqQyw4zOW2ybk6xY93US2DhU1ZdAjKD+OC47nxo/B5+lfLY7ATjsuhG04re1FGmeszB/hWrWana6UkizCgEas/mCvuDpBAAOsG+cM/E7A+B1eWUMHAoITgwcGM8VWqggMQzQp9oeLh9gvFOf8ZatCsGcNx70ZWc8VMDU7a22QOn3df0M5KXrlRk4KH3b3QzgMNap4QBMA8rq5gAOtF+czeDTzgnicCY6MiiEs4RhtgJgEZMJ+JsDONByAr54OifDvvFWL94CQllpAF4wXRGBlxHkZ7Lgc+UgDm9J5DEY/A5Z9sIRvE7wBBhOsOf6PbUBkfRlC8eOgBvhbDqTH96+YwsV6EnadEj42pkCtkKApQle6HbpwwDY/OH0lPIA4LMeD8q/w6RyTxlIoONZbOCMS9baU2U6J1fx3sjEQd1prHsO4HC4mNoD7tNmnzP75+Y48m3QScn5VYeSGXGzVOEvIgHeGzbbp2wPZKs3lu3+rixvALQ3APnNjTGswObpy/aWrnU6v2yv4G+9bl9PQgJss63lSXfqPrQgsQSqyzES9fgbAOy8R6dDwMx0OlObAMl6sx/AyAGmBXwG+xO+CljSLtG+BLGYGyEAA2wZ85myQOLvKoto+TNg0h5nG2RjOpvxC2PCGPb3wFw5pJyCeeP0wwcFcNwAwHFIAMcvf/En8uzpY/nyy9/KV1/+Vn735ZcEaYxYLDFgEQVGd3t9KSfvXsvph3dyc7UgiAMsHNQsZAJT21YXB+sK8GOON+QzVgEcyphgb/dktL+QztSs0RpnQ3JOmxrPz8NSD7rdmm04zStFn9rX0cfsZqQXduixozdOLLTWXsdjY/Y4mREB4opzGTvL4n/W9SfbFWSCU3YOB3EAXESAEcA+AGQNRmTfmC4vBWCO3YNjuffwsTx68kxOLwDgeC+d7oDArv/9n/6n8o9//mTlKEjnR1tm2O2RNeANP8vi99YbteSm4vvX5R8I3LK4VNv9km9RADhcVmpx76xn6iwJLhPxDPCf1z3rx/i1pZ2j11XfpLxXnCP9XGQm8eR2Bg2tXCvAmtwHUdkuo4Slh5yBhzpnpnM5huZY07Uqdm9u4ejFh7mFR7Rv8lplttq4Bh+bf4lrX5/v5vqndS9Ypd3niIV+TU3QXLtVGXEgrOkOtzHVaE3F3mlbZhO3kffe5Ef7ffV49TyXygXPNytGW2XgaM53Oee1PVp7LT93E8DhMdj4Pct4c26SjkoXy7F6FX2PU9cAZFpI4zHOWIDj+qPUB3GtSp3hn/lYuSt1VZvs5fVqFj/7/eJ4ano36rHateJrUaesW7s2Hbbil3337de30YiOiOe80B5UbFeb5UO2vfPjhXCdql6PPmyboNrklIuwbrGjIJWHTKn02+617qk+dtxpswWDoBzjusNo7eEdq5BaBv0xa1qTk9pcx3mNt433Wq+8VsEDNSPCD1nPcGVDslDyFWNr9UBfL6vlX+/yLHedr4+ZozbZvouCWydHq0/fBuBogmpqSjGtC//YXItSNtbLQW1NPGpXhsDr69e2h71iI8mVV56FAIIf2lG/tMnhXfTKjwVw+LqluTPnPVJKr9NlP0aP4Z5oobLTm2mPjgbqVwEcCbzBHqQaiG62S9GKVX/N6Z5REcTX1wA4kAB0AAeejSAN0q1qAHk9+4a1FkCQGsEJCyAxboGATqLjlMDAMZfZfEoAB5z3BoBjAgCHMXAAwIGq9aX2H8e1PB7KFioW3NSAvrW64QJmIIab+JpiCeAMS+sw6NcIhjYIug005UkLA3BYssKTFr4bvIItVrWmPRvailR3munN0ijLzoS79FpxnOQUoYUQfDNuAGuHY4kOVp9pIkAZxJp0zvUzxANWlnhT+IY6+gwgeXLPHKUEsrCEmSMhDCGejDMduI6/qYxTpac/GxM+CKpYUCqhmu1zWZ94D+kMqDW/MRXIKBAnweH8CkEkTDYYa3NnIictSaK6tSXjwYBsGQ/u3SMDws1yDloO0rY+vHckz58+km2jaT3c25Gj/T05PjyQ0aAvy/mMQSnIPJJK6NU7BLUoaWUHAupgnRdjLEAQFMAKth5CaxMNhCmAo285GGWvSIlU6Aajesc9xuMxv8hKcnsrE7SAkVvSEvcGA+kACGIVjLiOAzigY6AHPMgJAAf7MScAD+YJ1VlOX63XoW4OAI603AFhnyubzG9DAhhgMgA48P1S+xszURUdcQI40O5FW76A1QLABQ9mauBKbV0mdgBuAHAM1yeVfUdGOzsEcSgl8TWBMXg/gu3KVjLgMapU9BoM1QA7wBtGqY35woOBpWOxkOV0SvDG/Pxc26dM50CrEcTB1ikAZuB9cwNwkLkCvbcBgtAe73MwE+F50DYCgL1kR2kSnoAeA3DsAcCxCwCHMXBcg9kI/ddVPsDwAWYRZUlR8MbV7S3bqGQAh4I4fgyAw6l2cS1n4GALFepXnSsAOAAcSQAOnCdG6a8JEwA4urLT78nReCz3AOJA66EVAIcycCQAxzbaqGhAOYErPSFUJKFisktz0U2WoYZdaUlhV0mljVfal/hs1Xn0dWszmSzhnT5bVnMW9nNyjgtQoFIal8wBliiNVacOlE2BNK/eNNaUxIRmLBoRwGFJDe5FPcgyy4EBN7yFigJyrRTbJlEZBpQZiP21HfDnAZpQzax2SwZxQK5wOa2YN+CUf7dEhFfUKwOH3dTBDMY+0DxkMsNEBHH4mkdGjnReFUHD5PfQ3LDKaWqDgtHN+6YHk0M/G9hCPOJuSXACxYwli6wZBt5wdhwNuhsIFT950s8DeMU4aDG4LnYoq4MBvF1IAEEm2TebNwY9875Z6xUdAAAgAElEQVTARTPduBtkKrZ6wKZchQmE2gw5YNuw9WFHeAIlXcIigkkWNblGve7t8MJ864mtYJDIBuPBMwZdHUBkwEDa1AwQKlBQvyt7Bf0VA++RHcKSHk194YAYXQfOtQGvFfhnVoTrHEXhpARRomZO+12BkZEtJgEwuL5uMWUbTJNrgTUFtzDQixtYDUCFXyMF3V2NOltHtH2bjDupPVsAz+hauM9p+tWSII37WiCd62dBTUUlhSB+sAl1X2VfwhDKlmQKbD98SANrewzYr2ngT7wD5w4Syt6CSfUGbBU/E5CMsv2WwDZ5fbVdkfkUBHvTyrDx6M5IiYag90v/Nfki/uwBFODnQbTF+Xnuj2Zv7Gg3x2Mmh9b9QHRLNsf/IssG7xkBHdEe9/MGbC4GFPbnqTJwFMx8elyYHW2im38P43KAnctknkzuIbBsoFWKAjgu5OT8nF8AcQC8AfuJDHBdZR9y8AP9JgI4trSFjhUmNAEcKqUAlO4MwJY3VBA1TbtrgjcGg35qIYC1YGuN0EJFbZ4M4ABoEecc2kHQpkcyGmwSsDWNgQM2J0ACSICy+METpZS9DARjG710rKk84r2Yx+l0yu87Ozu8fpQfj017IYcz0eHSBLKgX0xY37jsUcc12Ua87YyCNhwAgZ/xXMqWZWxaN3gvwC8K4MAXgN6wv2GLTuYLeXtyKhfzBe1dVO73egP1KfFZYxXieHtdsuYpA8eptlQtAByYNG0hA3tfW5+A3cEBgjpeK64whgrsX4BEXCe47Pi5kEBTCczS3O8NM00VtykC9T3yrwrgcFt8iyDwLlundPojkd5YpDuU662BbPXH0h3ty9XttiwulZ0PYBUFjXel3xsSYAEWOoLfyBJ4RaAsW1yC2dFZBwNbDHUgAeja4sT1l7IXwoZXEB0AN0ioY+1wPi2XlwqQAfCG8Zdr/h1MH9hzmDN183n6Esg+u7ggw+FoPOZ8wFYHAyQGPJlMCPp2XxTMgwB0aIsWZY8AyIpAIzD4LRcym0xkOZ8TAA8fGgCrf/inv5Tnz5/JN19/KS++/kpevvhGZpNz3md/byzHB/tsnwIAx+n7t3J++p4FFrc3lwIxdACH2grK4qQqHTa1gpGz/6XKXf1/BYxr0k2XO8cVYpGNX9AMGktIZzvIzq3EAJBtuhJcp4yGQUlGYKOPoMg9+P6/LePB6byus8RrhEltGfhzbtN6izQ/0yOwSRnGwNqirItkC+l0pT8cK4BjcSm94Y7ce/xE7j98IvcfPZGzi5m8/XBKXxR+8L/+F/+t/JNfPi9OH5vfDeANPS4akaSV61T9tMrd7pJnKO/VvLaxqTXAPc0bJXspADhK39LP2aijo373Zy7j4LXXq5MazuZ4Tre9t+098f7xnPKf89xEAEdO1NeuG8Gr5XrU1zkXi8X7lnMY5aQWv8/PHv2UGgtHtj/1Hk3brHaf2jzV5rq0F8sYRHmd9BxFAYOfz34WpLUJvtP6fbMKUmC8oyg0znJrgOQgV5v2UvPvdQAHC0NCCxVvJab3bQZY4ty4vVrOMWQrW561fWnsRaGdnevSvLdWmXNcy5dyX9vHzbuas+yxGbfHi5hQqR/a7lPqiFIfrNvftWu2vb9N72zSY+v0SLm31+/RYhbDGdE2V1vfvviqFcCRgR1eadF+oLTdYEXYKoGjuyzAH+M96xZm0/3aFrtUILVDtlRg8V7rDu1N14p/Xze+coy1e8a5WTfeNoXZ9hw1OaldPwp62/ysN3Ca4IHa8+T75hJlv2/b4VSb47YNfFcZWnfo3HW+PmYd2tbzruu86RBrGA2GbiwVaW3OVu7PsyxFsHmJuxtXq7Ofx/2HAXCUhokzcNTRrM1A710MsfJZI7iuXWbWJHNCQjwHzTOldJT92jzX9OW6wwt/62xfy64BOLznJAwWrQQHiEMr6+FElwCOGvtGG4AjMXJcabU9r3VNvk6Lk6JCWoMBHliKDBwlmMMr2ojWTwAOKzxB8IbjLRg4QguV6QwMHN5CZS4TBOlOz8nEcT6ZaTW5Vd3gWhHAgXlLwcS4Zg35Z+1MI48T94+DGnwXKDgin99Rdv3ecS3jtSKNcPM9FpjfoOhK3av31iBDQwd7JYYlfhKAw4g+VT41ge09x8FGkAAcIfC/UhWcxhiCfGyhwgYqKWjtrBi6hwtmktivNSWiVm2iFQfNZ96SEokKNySA4hT62rgM4G+p2pWR3AzAqNpdFnxKgXy7OAP2qjhSpaRXryF5zhYW+/uCSrHF9FzASzHu9+X+8YE8fnAsN5dLub26lIf3juXe0aHgM/3uNgNRbJkC6uDrK04aqpX29/al19We2xwnqpG2FEQFAAX2KAK+Gqy7IjUzABwu/2g9oi0NAN5wPYGKp2sGePGF/Yng8/lkwgAnmA0igAPBM2UE0TZHuJdXIA4QYCNVsgUNyXrTIW2qs3eQnQF0q5YI0eRSDmp6woP7wpwvxjmR1CGAQxk4vHUKk4QRMMR+1Ag+a/U9ArvsKT7TXuD4UtCZJdZN/hGIQqCIwIJOV8Y7uwRxeOsVBJ/x2QzgwLwqPbBbRgxWkl5YdZwCRaDcruUSPc0vpjI7P5fZ2ZlcXUzlajqXLbKioAWMUkrP51qNBgYO6EMErvAdwegp+qcDwAFdhzXwpI0LsAE40IYHLVQgTwcG4FAGDgWyePsbgPYQKI0AjthCBdV9zsLBSnFWtpu8hyQI5kiBIDoTCLQrTbNVKxYMHDxBqHg6IDAmaMQBHGR0MhAZngP7YQQAx6Avh+OR3AOI42Bf7gPAce9Ijo6OZGd3VwZo9YM+8uyhDip0VNMqAwe2igfeVa6sAqeiZ0t7tWbbl2HNNj8i6q2afRKT2CtD8aoMD7pWnPZ8FjV1piff3G4ieMKu44lRLWRRxdc4u/i7Vhsmuyv1mS16+4YAgiYy/Nx1AIf1xMa5DtlJdKc5gRx1M22XAOBI1aMAFjEZdp3AR5oEMjYHtizS1gfe2iQBLwimgv4JoFEKhFGUxwRwWASXg8i2UfMB1/kJvAZrNULlTqpszEwKpW/G+3gA3lq/pDPGwR2kRHfGDT+HPNGs8lAGq/R3pwbOUuwADj3MDGTiYw6tTqIMq/RYZXMtMF7Iq1N3pL2SYlKevFX7JdpDLn+1an1fKk++4brxfE/PHirqNAltNpIDiTyIXgTDvLLL7WkCO8y2JojDfncWPMgm7qmU4QW/RALY6Jz7WL3tT0q/KlbBpyqzD6bEizG4KEogvS9h1BJAIAsygTm66g3w0ibf1AQoY99M73NfBUBRBuYoiCABOCyZxUSbMW9k4IDKpjJNZP+q4f+ZfePh1wYYwQJxur90PA6s8PnlHJs82awbsMfAIfpGZQUy/ai2W5M9kKwFthcJarZ2NdrGKLJv6H7w89H3dGlP8nW3OW2Pln6vt7xSYTFGgNi+p0hGuTzpvXLAurbGvtuYcA37tvQpoo9Snl21z0V9E3W6ms6ZDVNBnWVVrYE4SgaVYAMmHVXoaLyO9QN4YzKdy/mFMnA4eOP0bJISgNoCUG1PPf6MeYotVLaklxg4YDOoXGi7CA3po+3D7mhAQDYAHPgHEDGSywBhKBucgruU9S374Aq665JRg8Bsvk9oT5KBA3aLtRlZIiHNNitLBXDoIaItCcJ5pTJuzCs2L7EghfNiAI7d3d3E8OGy6e91Bg4yabqsG0DQfYfS1ojy7c/r8YYyHsD2MgbgIGMW5snnF4CDfl9Z5uAvdLtkZkMbw+liKR8mU4JzFgBwbANYAACHtT1RUi2OGWwPAJuDoU4BHMsqgIOtPQzAARAGARxYCJLL+TndrNDmzqafoADRbYArbB3iGaVgO7dLzDYJZ64h7xJw3P3vtM+vDcBBQCrYN3qy3R9LZzAmgOOmM5LrrT5/3h7uylanL7fbxl4CALqdaZ2OsmwA8EAGDLalVXY/AoeuM1sH9zIZUDV2RJ8ScR0wlZh+o60FoJvtRzKeGRiGrBtsP4RWQEOZ0XeFr4TL6gLBB93b3xOwzPR6fTk7+SBvX73mNXCv8c5Ydnf35OHDh/TZXr9+JR8+nMjZ+Tn3KXy4wyOw7R3ThwF4f3J2xiIHtKdUf/aSIHm01QRpEsA9zz95Sh/h7euX8u7NSzl9+0aWsynXH/v3cG9X5Bb+5EJmF2cyn55rkcXtlWyjeIUAVG2pxnONsRFT8bbvCGAIiSG1sLxQRLWt4yqoFw20qU5JANoWujjqXJeTpm/iBTFm29vnEyC0wcJhp2cC4emgMoinjAN7etxjO1npYgze5pet9wBzoe2loC+1D5y5JxcYKEtH19get+QaLEdbHekNlYEDvuZwd08eP/tUDu8/JBMH9j9aYs2X2sbzX/+L/07+w3/waTgB9Mc72TJ3AHB8zLVKfbgyqJYX/IzW2EYA1hfvz/ZrTgS3+ZlV37IS249+RulzxPPbh1K7XxzmXeY9+iBtc5av055jimuT58bAsnbhaJc0pzPnPMpnKu2zOA/lfDWvuQrgKM/Bpk2VffA4D3FPt/mXpVyW9mK5DuWcp+eoADhSoUDQP6VdXpON/FpAIaYH89hdCcLJAI5ye9TkJL4nDa/CwFEDcJRzVLNf2gAcNfnX1zJAPtph8ee8nsE/CA/SAFI7cDkA6+JeLuXNtF0T0G46JMV6KvqwtO3997hfWuffAek2mDadUNMFNTms6Y9Sf23ak+Ue9d/b938xk8V8N+QMAI64KWOS0JMGXjUQq3FKga49RPmecmPd9QFq1/lDvVYKS6l81j1D24K3OYyb5qgmoJsEsO3vNeVau36bsqvNS9uc19axbW1rc9C2mTZdd738/P8LwNE2F7XX2wyZTQbOXYybFaMhADh+lIEVqgA2ye9dx5/L6Zpoxzb5vqshykMpVLvFQ7nt56hvyj1b+x2v+UHevj+aAfGmYeHJRzg9xu4QKnjL65f3+NjDCwCOnf6MQAp1LDWY8bEADu97uwnAgUSpV/SjoqjBwIHEMQMiqy1U2gEcFnS1akFl4ACAA8+wCcCBFirnMr2YGYBjsgLgyC1U1MDGfON7NbhfgDm0m/JqABSfjwAOXcNVwzXLZBOo0DBaQvKw1N38nf1CN/9blf8M4NDnblb7RqNcJTUnlZRe274YqNKgmJ9l/rsHdJJDkIxajFn/Q0DMq5I472YsbQRwYF6KyvdWQ82cU8aetqzardGrNs9fnKcagIMOjLe0iRXD5RIklvvQyxazyIo97YWNhUPgB8FgtENBG4tRfyBbt9cyvziXnVFfHt+/z+9DJBSRcN/ekk+fPiGIA7ru+mpJAAf2HRkVyK4Bytg92d/fV9yDtfVAwsQBHAiC4vkQ8HV6YlDdIniKOWDyc7ngdZlIDW1UoD8Q4EUiHHsZQb6zyTnXElVt2kKlK1voHQ6GDgOHgZ6ZTB/9PoPYqKjCfCKZD2AAgoKgPEZwD5/HFyvgUAFm7YgUU7gK4Eh7loCMAOBAAHiprCQAPrhTwzYgABBZoA0VaF41x57iU7AW6c4CTTqCTazdZw/fLYJWluhLztYeHc4FWqg4kM2pqBFodxAHFt2DmdBj6A+NAHGD0p5Joiu5nALAcSHT01N+KYBjhqir0vQKgqxX7AWdARyqGwHiIIBjPieIA3SzqLpjENyqyhk0BDgFwdTtDmVvb4wWKnusGEVlKdZ+uTAGDrJwAHihQTZUPyp4A183skALFbZruSKIIwM4lIteARGqWx3A4XsN6+wADgQ4vYUK38tKy1sG6QngwPNh/7EAUXuvswqQ1dBbpCxXAEePAI7j8Y7cBwMHQBz3j+UYAI69PQNwDKUD2uZeX1t7bVkrH+xLgAatKvUuAI5S9yTboYWBo7SVar+XPkDsyuTqJgLCGPh1ZzOAMGo+lY+PCa1Iq56YM+w8xP5QsV+pTuG9mOBuVhSldhOWuI7sBU0a2VB1RNvNk+W3Gmg35gF+D9Td/jysojE2jtR73RLlEcBBKnZjn4EuYcVozwBbAIfZPwInwAwWABxp7piRUdsvVs+kz3qbLQ9KW3U5/l6+v81u5DlpOE/3/fUM9SxAk5LVZc4ZFvycVfsUaA0HaGDvWHcge4447tZzMyWTvNGXa88kEGZ/GPAE4w8JiniW6idzMH/FYrH2VGm+jSXAf4/i53LXAO817Ia6/cb9FJLwkJ+19jyvqQm79FkdkL4W9grVKf4zufW/J1CRgZoiCx4twoKFQJkRLFlDQJ+mc8gyA3kPrS90XMZaVgvE+Y71fIwO3QCMq/TMXBMDSqY7FzHUqj/r+8dtQJPhGNdqrHeaOwNwmHXMxCrZlDTxrK1xdI24ThsAHJElJCZMkwwVe9jlPiW17byHPaZrDAbBJvNLZlVRpiJn4YisYrqPneHH9AXPPz0DMzLGmGyCjlDZzv94Lfsv7fcikOusSfyU7RuX2dKHdTtJbdum79LwLRsHjCfsVsEzPrc8o4uvxryvbPhmhXO233SP0g+zs2lVj2Q95Gcz75XyjpbuauIU0zWROL+YzuT8YiZnFxcEcLB9yjm+XygrwK0wKY2zQmfKE7QKZIZ89Xrevs0AHLS/PSF5K/1OR/YI3jAAh7Vdgk2IL4KLjfXSWQvY6usG4C4Ag3oJwOFtPksAhzKjLQjgdttT93g+qzxe4f6VclDpvxhvxhgcwLG3t0d7OBYyOCDEYwEANsP+UhnlCqxUDsfru2/tNmAEXOLTzsqHucF7YUMDwOFgAbzf99klbGSABBzAcX3D1jfns4XMFmCdu1RWPQNw8DkwrwQMow1LX8a7OwR6vD9ZD+AgExJaqBCUjBYZlgi0aVTT1oUN9m1eV9iRbM046NMPcPaSyGiawH30sZ0ti2hLPTNdL3lCzYmkUB9jbHj0l3o96Qx3ZXuwI9Idy3VnJFdbA7npDOS2O5TBeE9Gewdsbwl2A+wBtBG6uQEwokcGQfhm9OmulN3v4uKCsRO01BkBUIHPbm2ltorYK5gf+J0OiMVZhenA9fDa2fkZATJ4EaANvL5/cCiHB8dyPjmXs7NzAqrmcwX47+ztyudffCH3Hzygn/nq5Q/y5d//lmMBUP3+g/vy5PET+cUvfiHj8Ui++vor+frrr+Xr333DuUarxEePH8ujR49kNp3K5OxUvv3d7+T927cEUOF4GvQ6Ggu7QsHDtWwzloJGPGCVXcj15YLsGmz/ubyUXmdLRoMeiwEu51OybqB1So/FLMB2oT0ogPVatIR/KG5he0wDJwK8TwaO1H5H9wtAPGQv9QIZb3Xkdrm3YeOeVhnhnnZ9F0EeHqdJ8RlDLRnA0VlAvIbE4yxsW1oyVIWDSDnK3PfOlfQrsa0mPsWYM/Xs29pG7K9rLT6vtW2pyQ0u7XoF+onP2OmafN8agGNbOv0BEDpyeSOys38oT59/JuO9Q9nuDuiLLhC3oP8r8n/+T//1CgNH6WdVjqX0Us3Wqb3/j3FNPzuLk64VfJL9zbsBOPz6Pvb4rKXN4HZHe7y7CYppm49N8xTvm8yPCtg7X6eZY/LPRDumacZkoPSmtXWWmbgOcfzx57b5asrK3QAcTRuq3kIlntu1OYvzENc5xhPi2Mpr8PfE8JeBignMX8bBHchYgHxrMlWLg9NuCA5eHmcdwHFXOdGDOoNC3MZcB+Bo7rvVooZy/7fJhL4vAziib+4+Z/SPUq7f22nZjX48gMNHav3Zy8Kbiq2+SW7q69m042v7qjZHbbqgtpc2javht0SwfpDTqox/BEivtnfw2tbvvvn7Wz2U/WDOB3QGcBjNVkBgxmre2gO2HUxti7DuIPtj/622AJvu2bYgUfG3ba5NwuMHVjmv5eZuXdRCwW1SOKXQl+O+68FXU8ptCme94ikRtvkqd5UfJb8rEXX137U8qEkVvOlgas6ZBT0CstkV6Do5Kud90zrEa5Vrss64Waf0azK2ae+2rkEKWBRUfC3rULtP87nc4MmREKdaro7Re8OtmfQ89hAZW7dIWvpiFTDx50z5q8E2+E1Kb+n6JFbiNQ2jjGSOe9gPVN//bb9HJGZdhiI1cVrhCLw3xyZQXwfHiwd8NKLC/HC8KQgb6GQjqj8Yvd3ODQEcGuRT8IZWB6Lap87A4VXk/l0p9LUSBoEkJvLYQkWrNFipgYoNJEr4Pm2vUjJwRIeNSTdz3tpaqWgFiybSPO6pvTvR3kGD2nhs3BeJaAR8ZmDhYDsJMHCcsKcxHH8wbyBAd34+lcnFPLVQAYADz1Ma/Uw0WSViTTw9oaVOrao6T6Bl+fFYrQZiXFZMpC2Q7muYqVhr50zNkNPdYDTbwXCp6alV+a8wcHjCxgEPEbThYWSTzQTgsACG5dcTVbszdGTEtk6UzkGmJL4yFpiUJHUQh1UHKdu579eshxw6k88JT1ZZcK2oatUl0v88MeBMDJwvm2Bdm+xsqQY0SnuLemgeKPcY1Kn3FQq6MmB2kn1n1aX8HUHLrgIuBr2eDHs9GfS6DAp1tm5ldzyQ4/0D6aMI8Paa1XxIsj+4d0S2jsVsKpeLuVbyMXh0I/1+l61TDg8P5ejwIO17bWck0t3qaoLS6GvZl9nGTgaOXi/pBuxvgETwuWuwLyyW2oLk5pbtUxDU8yD7HC1D8DzDPvtSsxrMenCDfUN1BYJcGKMCOPCd+xeBbEtc9PtoOTJMLVSQWIcM+Rix/z2JarzpubrZQAneLkoANjAGDrBaMLhmK4XrsYU0kjCdjuC+rtfxnOgr7musVNkdbRug6TSOF+APVAUJq8J2ZDzeYesUBCsdwMGAO1qooDUNAAHmrOI5EETu9JV6WKu1LAF6c00AB1qnEMBxcirX05lczQDgIF0JrwO9BwDHcnFJhhMN5m7J8hItXK5kAj0InXh5zfYpOnZLutt50O90ZdDtyf7OmAwce+NdUgoj+Ii5A4iH1XgG4GByA5TfAFoYeAMtVJoADgTdtUKSu4LxO1Aja694BsJxPthZzSrHbo+6jK1ZeA8EOxW8gVWjNQk54BeAHDfaT5n7aZvVrr3utgw6HRn1A4BjNCb7xv3DA7l3fCRHx4cy3t2TIVr9jEbSIdgIPcC1FYuWmmXq+3XgDdfz0V5w3Zv0UtKlFvwMybeo590O8YSt6xhaPmbfNAwIO3ZSkMD1V0o2N1uhNHVUPiFwX8pxSFLjPr42SMhv27VzjsI0qQE4fHxehaz2Ba5hDBxlOxUDfKhet37AlvjmonuQO7WnAJOO9wvO9/bEBwPjBtxICRKzQSivBPXeEPAHWQOVN9slkYUD9OA2H6ly3pOusTWarp/bLR6EiWdtDMiUP5egX/y9YWuHal6v3Nd+4AHA4QGH9F47T71NQ3jdfSoG4lIbh/B+l58iQGqYD0vKOSizBHAk4QtJactNN+wgtdHi2ejVmCndFc7O/Jqd98Yi4DavKm8/Z/VGyX631msapHNWGF0drYdvAi9cXrhPvS1NNAT8ZwNUpPM+XsfA4iv7OLAfJH8kgZEUqIQkbdQfGKCzybjtST2UIBzqAynYMoNe9Vmxf12Gw972mXedk9Os+pdoVIZe4Dxjfd48hloJpKc7hb9R7l2N6gM2mBs8TstnDAwc+ByAEwDiOYBDzwAD2XiLIL9XDTDgLiWXVG1Mnx9ayuZEeFKZ+sfPRLefHXDHv1lLwOSqml60qnTS5Fviiwl9tndAKwJr/4g2cJbgdgfGGTn8fCB4BEll2+dJJ3gMKZ0fgcfJQR5hDtxmzbar7RWriEu+RwA62eawbRXsWQcCFgISYzLcPxFIEgBEm2JLUWf6z8nGT7a+/iWyb6z4aLq507+UzrG1o3gXQVw/76azBdk33p2CpfGcP59NLuT84oLgV5yJaP2A80J9BsyPt0BS0HW3C1lV8KjGu6yViDGp9Xtd2QN4YzSkTa6JXl1rtNlwXzyfUSBfQ4sLJJWxbzoyhy25gC2qD6u2M9gSBgoqBhMcGTimZqPBxla/mOcbWMV8D7tv5QAxTwjjOt76bzHncwBc3QVDXDhTFEyobQDx/sjAoWrUYBxBLmoADtqAFnuI+ho+AVrLIAmP+wJAQLvTQC74nJ+/sC1p/4G5bWuL1ff4ulhcppaBDQCH2f/0ueBjAUQzHrHVCthXZnOwl+T2gAqaNL/P2sMoaHvJuSVzksl8E5OV7R6Ol2xfuWWk7yEF21icJCToGxXOiYFSRZzA/zTHKkvAsJDgAu1H0KZkuEsQx21vR266Y7nZHsl1ByCOvgx29mVn/0j6o5H0+kM5OTtjXATtVG5vtwkqAoif4KIbbc3j56TbchAdrDtkkHZUt0NZUMDHkp8B0APsjA8ePCBo5d37d3JyeioXkyn31P7BgTx8+FgeP36qTDiTifzwwyt59/4DZWv/YF9+/vOfy8NHj1iE8PLl9/Lb3/xG3r97J5PzM3ny9Kk8f/5cfv4nP5fdnR354Yfv5csv/17+7t/9HecHvu/zTz7hFwAY08lEvvztb+Tl99+xJSU6/eyAvZK+9rbcXKO95kIuJqcyn53R10axBFqiKFuHMmzAJwL7BnxuFFmwoALrC9VsrTmxp52ZlT4dihgsZucgYpwZjI90FBh0BRYPgjlzejPZDaaDGUoIZ2myZ9iqSc8Zb3vjADO0GoL84Tx3th/uR/jltDfczvebq7WhMttNYCNt9WZtLC1G5EpXgYraakmBO2wKk+QU60k2oG5fhAB5ZWBRhiG1zfB5DAgFESwysw2lsQWLcXm7URS4dHpkYtw7OJZPPvtctrp9OZ/OpdPrs8XK9e2WXF6L/Mv/8T+Rf/LLT/L5sJIfqJ1E+bVaTL/tE5tyNPFzd71usm01ypLP6WIQjXxAaKHi+imesf5aeZam9azkruK5Xz5/6ce0zcNd5qd2n+ZcqcHqsq9j8VM/jyz7C00DN+I5yzVo2ix2ZfNNSt85/t4cs8b987XjHT2G2QS6ur/K3EWIdW5qoeLnatvaxLxGXPNSJqh3avnKAsCR30H+2QAAACAASURBVBfzdHw1sXA5O976dSxQtTm741keX9aQ8wl2nGrKpk+x1jcJ4PvQYlVjpjluUBYD1PZDzPvU9lQ5t1EOGnaU+QRN2yj4+sGsjRIc17T2c103aYYg7/fsH/tr5d6MuiH+3NAzhc9Xzlc5lpo8tunSOFfxPeUzt/0exxJlse3ntnHENS7H72u99c3XvyUDRxPEYej9uNAJ6RyE1w7TNocpvl47NO56kGx6wLv+vU1p1sbfpvBrQnSX56gtQO0wahPETXNcG29VMdoN2jbDx8zFuk3TNidtgnjXuWgb9+pGy+mCqNjq89ikYIuG6l3WtnaIczzm9K5TFHeV3bsYIPFa68bdJkvlHJbXWHswWqV1emybADc27iL/rfPkpS129jbMEk8cpIBgBFsUV4z0SkVsvO3e0VjLh5kfSPq0fEavTLsDgMPlsTYn5eFRymLb4YJrrv5NDbp8UMbVyaC9lcPdWlTke+fqjpjYsRyyrnQLgKPXuZGxATiYfLXqNzrkawAcDt7QQAMqIxzAgf6mmoBD8hdJ2QaAA86wVxYx+WtBUEt+aDsCPd/agBseACW9eWqhYnNHOtstBrpQlYvnwVgQOAAd5wytJOYAcMwI4ECQYkLgxoWcTSYymcxInbtcKmUtv5DoTUEUvQ8Dx1xTjUbXjB11uJ3aMoF9G6JcN7D1GTw5WK5fcyx5bWs6RR3c+ntqhlh+Dm+fYgauO+gelAqGOQN3oQIDwQcG21Fthr7CiQnaHRjdC3jP6n7KTB8YC/rVxueN86y0zHH/RA2gz+1zokmv1T0Yr8egiORetH5CaQ95W7aVfWT8I4bUydVSEVhS117lWckksRnnDO5sbTGwO0QvX1Th3N7KoLtNNoT7R4cyHva1wucWVT2X8vjePXn84J70EazbupXp+RkT7GyRwpYaCwZA93Z35N7xPbl/7x6DU9oG5Yb363cHDDjjH6rbUIHF9ex2tYUKW6voHr5BkAqBQ7BkgMlhMuF9EIDyAJ5XXmoSviPsxcxqMK3kwv5FgBnBPa/mwzMjiIrdw4A1mHpQzdfDGEYyGI7Y2xqv+d5L1MWmN6A7vKAVQV7oM94PMgO9dnUltwA14DlQZWUBXNeTBG/oBmfAeIjeupgTA6Oh6srprcHAwWA2WClutXUJE2ao3oeOAoADwIfxWC5mU4IqEHSHgOJZBxZ0B1AEbBsecvBWM94KgBWOGNLtDdk3ZmfnMjMGDgA4rmdzfQ4DOED3AijCdiTQhQQfdATJiYv5UiZg8ABFMfQ1ZJ+B/AzggP4H48u4P5CDvV2CgsC+ATARkw1keFFwnLa/UQAfARw3t6StBvtGAnCQheNSZgD7MIGuoBEMy3tba/DeWqhYAhTgDYB+8EZoXb8H9j/kCy1TCOKALkDCnRVYSmet6nebY+73OjLobBuAoy+Ho5EcAfB0uC8Pjg7l+OhQDg8PZLy7K8PdsfTHoJsG20tfgSDWrgJyl6p5zYzcZN9HO8F1TtR96Ryw/V9zPg0qls7zpLvMtirHwOKSAFRr2DPQGZWAZXlfsqmQnSUEckKSj+e3VcHbUmamgaJPr47XQKLGtEIwBwBHPF9XdT10jCdz2cEgADiSrYLxXQaQhlUyahLRWThUrpDsQcUug9ncp5lZi3YHZK2rvd+VacPsEY+euyo33ZDamVif22ibsLVTOjYC6K8492KwLcoEn684u902Ut2pwW2tAA6hHAMd6HstyWa6r1HdDyHGWKwFnV9TbRpdb+qEIhmuLSZywjid/S4AMeBn10jnsAMOUlsdPWX1nwKW85wF+90T7J48RhLSbDI/N6I8N+wqjN/YW2p2mt2FCS/83e0NXtd7wedRpfF6+6Bon3EdbN38fPCx+N8ymsLyy9bWgqAm2q0OKsqtInCNGFBUudU50zYF2lrHZVsraQ38ZCCAaA+pEjF973vArQ9W+/p6NG0Xl0nKaZ4JJoGasqVrmmyckFxCNbFSrodKvnAbXpfgDasOM90DXjK2wzJfwauFG4FO24ccp615ZAmo6WHfO/FvGA7bmRnIMO3LJKkusWZT8pGyfuNamV5z0ARspwGSSP2+Jv+NOcznlOcgwB3GQoh7Ul9ZYjrujabfkHcgrqUgmGYRQrmHkxqzrdeQ0Qi2iACIkHgvix+yvKhNTxAmknM+X2uC6OW5Ff2SuLf857jHyueK40rANJM9b8nG93g6IAIQjFEL75stLuXsYiqvXr+RD2dnbLsBv3AynRqAVAEcsA2zzlD/GVMG+4jgDYCtQ8srBTVsS3dbZNDvEhQ7QlIc14IdCeD0tRZEEPBwozYn7ClWnDsrHgGLaqMvrC0K5IMscbB1DCiEtVgs5jKdXag/fnmpe+v2Vt+DBHsE+oT1oswbM5q3S2XCVbQ9jDPSJcC06b7SP8X78dx4Nt9HpQ3ke9jtP4LDrWWR6z1tDYM2Hkj0mi0eWEoacoRxw//s9gS8eqeTC5nMFKyM1obcU50eW6g4ywn8ArIvjAASR/u8Ht+LNQeQYDqHj6JgOAeOQ0dg7KPRgPr2YoZiGIBw4L+43+262orWrOrX5yLH9hWAg3lVUHQTwKHvz61Ws+x76ygHcOR4BGQEjHsEIff60hvtGYBjX6S/K7ddADmGcr3dl/54V4Z7+7K7Bxt4T96+e0/2EQBXUMgCpDVa++zt7XL3wG8DE8vBwYG8fftWPrx/zzgLdDRYMNCi5GB/nzJ6enrK97x984atTcCA8fnnnxKM8eb1a3n58pV89933fL7Do0N5/vwz+fzzn1DuEbf5u7/7d/LNNy94xOB+P/3ZT+XhwwcEcLx69YoAjVc/fC/v372VTz/7TJ5/9pl8+vwZfV0AQL7++kv5N//m/ybwfjQYyheffy4//fxzFkcAxPHbX/9Kvv3mKzl/95Zexv7RET+7Ox7L5XIm8+lETj+8lsnpO3ggaKQoOI9IXKbIK7ZHAYMH7EqyIIIRxpkuPMdI9iDHtapyZTyMMqlFFixkIqgH4DDE0lD8YGeygZf1XFL7APenv2s6Nid9NYazMx5TnlG4BH+Qa9TZZkEB9z/YLSxOl4s0zO5Xw58MLA54JBPOoM/r8Fq0QeFvqw/sNqsClMBmh5ZG2g5KW54qMBp/x3jgqA8GY4IulldC/x5+fmq1Q9sHAA4FspD5h0yMVxonwxwYIyf8RICV4OfuH92TT7/4grr8xXc/yO7+gdx78EhupMN2of/Lf/8fJQBH1B3ledR2htXibU1rafW3tmuX77zLtZOvRkNO5WHTdTJ4Jh/s5bNHH9B1WDmeaCs1bZH2Gdg0x9EOq12ldp88rtx2PbtCIR4Y/SMDTDXhG5tWbrUY0mOPKcdQuUS0o3WskXUhfyDnYTjjDR9Ez6dcROh6P/k95Zlt9nFtjfyOtTWOtlZcq3LeG3Z7A5BSZ1tI8eFqvNeLAFaBG2bGZghHAOTnmcufU5dlNVfYtn+1+KXpAxGQ56ydFovSuVgt6tXb5fGXAI44x+v3fTMOHv2ZFBug3Wjne4stXbvfpj1npQvp+VS23G9cbdOz7h5RR9z15026J8prnOvSVytlN/oQ0Uco9Vny6xr+aZMsIK5zbR3LezXG/PVXvzYAh/fczeCN6kKngbhDvYp6LjdxHGDUQXc5RDarvbu9o+1epaKJC9V25TbhWTeSuAg/9rptm6X2DLUxbhL6Tde/y7jblFlNJmrjrsnHpnHHz+RnSPUQjeBj/RmzUq4eJhtFLN+r8dbQ/uNj5q723rsaZm17rT5HzcT7pn271sBxAEdxCLYd5Bun1N4QkwrlZ9oOsE1zleSpqJK/67y33VcDC+sZOFy/rDNio9L39byLQVv7nN/PjTHXQ/m9ude6OmuZojtVb4WJiXrMcx2l3MT92gRw+PxoEJkJOgYi1cGMdK4RwMHq+ctloP+MAI4lK/O1QhvXUQYOXmsDgIO9U61Ngv9cJkgiA4chKvi4aJ/i1XXOwAHwBr/IwKEAjtNzADjAwDGRMwA50E7lAlXrVgHjAA5Hw5i9qMEla3PjSYWiOiwGqrlPVv0rjrXct/TRQ+lYTRZrerJ2hkYABz4T5TQaNuXParA6iMOiD5Zc4XUsEZNsEIYy9B/BGwasIYiDrBz6N6UC9SIKq+hoILxzEgf30SpLnbhyjOWz+Xv4PaaFrOrT0e/1OSh0g7nDChDLQBE+Q0MRZRmo7eV1ejSuF5LDrCy1gIy3fkBwF4wHCpRAu45tUrXuj0fSR+Lt5lq627fS3xb5yeefyRefPuceu5zP5fTkncynF0blrXN+gFYR9+4xCIfqJG0doslcjKGLQAxCWABOWHDYWwogCKQADmXPgVOJwAHGhjYts8kkATpQLYf3Ejxwe0vwBRMTPYAUuuxN7QAO359YX7wGRgpSU5OJAQHXK6U17vU1uAMAh7F3WDxLHVwLOENnIPilyVXoAtU3mti4YZDtxlunIAiEYDEplJURgl8ehTfwClg/MC/ai/ySAS/qbPY1V8YS3AxXIHsErsEKKwWrALwxHI4Y4IUOQjCdAA5j38BcQZex35CNoTcccN4QGOa+IoADtBPXBuA4k+npGUEcN7O53MwXCuBgAlAZONA/WgFoCuDA18UMfdNRYaoAjgXZMIym0hQVwHxY41GvL+MBABx7sr+7w5/7WDsDcBDAt9TKOmdfIqgitE8BgAOB8HkCcKBliwLjHMABkEti4ODfMgOHt1BRAIdWoeL6BHMkEAcSbmz2zR7Iy5ur1BceAQQkSAYAIaGFChg4hj05Go3lmACOA7l/dCDHx0cG4NiRIeiix2DgyAAOBL+U9WAVwBF1j+/5tgCK6+6qHfFjABxBP0Z9UwN8mCLVauFKwK90dhXAoRXGabwBiKGACgczuq70IEA4PyJFp1W2OHiDdlliRwttU/AZA2Fg4TlvBYCDn8X4WBVtIA7scWPdwGuZdSOANwDggE4wG5M94pFwA/gNAI7A/lWzs6i7CQrMLfMYsA7MYQSY2tlW+pduy5UBhPg7P7MOwJESbHnVuZ+8zUUAcKTgUiP4w95mOgcMEOl3ZzTzq2bsYga7NHw+V1h6wOfkvB2WsZUZtVsIiDV9AQ9wtscs0pg2ADh0KMlYo9ys2jhh3kISs5Gc9rMgvTVaFmrTpUCgX8MDgwZAiDKQmRDMHrL97i1QeI4BxGE06+l5I8jDGWxs36fA5bayDBIEYgAOt59clmr2CO+VMDQeYG4GY/M4UsY/2UG5h72tW9ArfHb34wxoouANe/4C+JFsK9/nFmzncWyt+hSwouAiX+fSpuM8B6aTqJPjHDTmOQWjcWHVeSvgD5oQmbqa+9jtV4pGZnlUvWZMImhH1u1KnwAOS7CbDZTse+IrjZ3DCrKY0KZ+9RYrYd6SjAcIlScqCnBezdbn3FV8kiwrqymh6IusJuozQJp61+epxY9viy+V1y19ndo+ru5tqpPIbJjX1G28Uv86YBGt5c4nU3n55q2coIUD2BtmAPdPyR6GR0OLO28jogwEmmSBnAI0jSQsvweAHMHQBuxAm4ad0YD2LgEcOHcAAjZgLKUQdhRsVSThO11tzZfAsmAj00S/tk2wc8tagOm5BaAD7D1n4NAkMbaogzwIVCpsiDQvdh4k/91AOWpj5zZjDo52dq5Sf7EgA3a/yayvsd/H268ogAO+dwZw+NoiuYwxw0bGcOOYyvOVdjSYAnp9tlf4AN8etvcC7ftg6+Lchg8CRkFj/ACQW25pq4NpYrvXzQCOOQpAFMBB7xfJFDAuGDAcrBKQnel8qkwDYBIIPqsekdnmimpP50D3NcFdZDnEmLLtovOlB2rp52tbLT07qSVxMS9soMcAloUOwc2DnQPpjg7kprsr/b17cu/xp7I92JXp8lbmV7eyuLmV0c6ejHd2GQ+5mM0F7SNh87KdLOI3l0vZO9iTB48eysHBIdtxvnn7Wl6/fiOvX73iunz6/LncR3vPnV3KM2Iu3333nXzzze/kCLb20bE8efJYdnZ35PTkhCwcr1+94dyNd8Zk4Hj65Bn3L/y/r7/6Rl69es39hrYoAFoD/AEAx8nJB/nh++/l/OxELibnsrevoBK0RIT/jDaP796+kW9fvJDL+YyMcQ/u35NHDx5wb6KI4eUP38uHt6/Jaojih929XTKFoODhajmX5Xwq84sTWc7O6YVsm82bYhte+ETfCww5aKmEFloK7CPwyfxbxvDgzMfKZ9fX+rLZFACQwu428IazJQVgkNsTXHLT5bqXs2IHoMsZNR0MBRnBa5BZFj8Y2BB+Ls4oBZMaQxr3ir33+pryiVgAARZsWwR/UIEg9AQA4GP84Ip+PNgrHUyqe0PZXPA3HuLGuIFWo7cAPpEVSFk79MsMyZQA14ISnKPQxWBk3D88YGsdXAuvgTGp0xvI8YMH3MMfTs5kZ29fDo/vyfLyRhaXV/K//g//sfz1L5+15h9qtlLD7l0DSqx91vVB29/K12vxvPiepLPZprK55g37N3yoBuCI4yr1aNM+X7U9ytjlXZ67ds34Wttz1+Y+v9Zsh1GOo3FPsynvug4rerwAPNaeJ167tDHabNF4Bvs6OHgj+iTx57b7xKKAmizEdS7tK7+mv16ucbLpzddrlTXbHyWAw33RaLPX1jzLt56eLeFzDjd/fjVX2Da+2ny7HRcZOPJc5Th0uYbuz6/szwIgsipzGQDi81Hm9T1OquxbubiiTcbvsrZ5/FZkGmwVz5OVclbaiDWbsSbbaW1CgXZc73IdSj1Z0w1xT5XyGn0B/C36E23XKmWyKvMhFlOuc9vcbDmAo7m4TRBHTOrlTfFxAI5Nm/BjlN2PeW+b0t6kXMp7/ZgDtpz82vjL8f3Y8eJebdf6mLG3zcvvM/ZyI8SNtOkgX7txw6DydTYDOPT+mib1tFnbxlovcxUAhxuFqv7XfvyuhtRd5H7TtdYpr9r6rDdqYgVUCsM2htmmeO7yLH6i1mavdt024/Cue+suY1q3LyJ4A++rHVCbDpPS6IjyuMkgqR06vt7x0Mk6IiMza2C9mFjwceTxO/OCzlqbkdnr3Mq4j56dXtFoiWyjAb5GC4s7ADgA4sh9W//9ADi0yt7aqHgkkgwcTQAH2gcoA0cdwAHqzvPJBdupIGh3PgGAA1XleCatKvf18TXUANUqgCPO9V0BHOXZi/Gj1UHe77zqSpCt1Ac13VIDcNSMj1L+HAWeAgFWNpKM+gLAYTVAvDR7lRvQiIkwq0JxWEU5L8qL4Loq63pPXqXvRSVwyS7S2LsFgEMDITnAHPeLPnsAcNiRkCmXQ0DMKxx9TyUQYMmm03Q32gxH3oqUqQrgQJBTg50aAAb7Br7YAoLB4C3pob0G4vkIoFwuZdjrsH3Kn/3pL+VPf/kLuTg/k/PTU3n37jX7+wKwgOshIIXqp2dPnzL4AXCNM08YjwjHgYQomGcAvsCeRjsBp2VGWw8GgagfkGRXAAgAHPOLC6XP7fYYoAGFLoJvcEJZ1Q4QR79HAMetBYbxrF7d504QGCmQUEVlEj4P6lRW8vQHMhwBwDHUil8ryGdYFCwAztyD6sBepidPwXUbM8AX14sl+xUDyEE2DiS0nXrcwBcpEcqqRrTRUDnAuHANrwD3Xt/ecgVyAxADqc9BW9wf6rgHQwLHZos5g5x4gqEBXajLrB0UdzvAOmjfEQAcuA/YN26vL2UxuZAZwRtnZOK4nS3kdrHQRDgTDAj8q94jgMMYODBXAHBcTOcBwKHjtYJ82QJ1r83VqN+XncGQDBx7ZOBQAAerjQlmUaYlB3A4uAKsGPgiA8f1rSyvwb5hDByUK2VDSIkU69mMfUIGDgbwVeexYgstVLQg1aqSkYwBgGPLWDgA4NiSGwbuO5QbVKPDfsS6QabQfmiIAPAALVT6ZN843lEAR2TgGIGBAxTKFQCHJ0pKBo6abVLaqjV9vWJP/IEAHBG8UdoYqnM2Azg4/3SAverUrmrBarYcMlCF6/SYOPVgcRmozolNrVL392kLIw/aNgF1nvvwynyXjQaAIzJvWAIRQWaljr5K+syppJEM88pgAjjYMiVXwDtoNK5ROqcYd3YWDA2qQG4jgCMG0aLtG+3AWLUT34/3+PxHn9F9/WT7hSBaAp45tbu1DyqDedBTOganqlY7MwWKDNRRk2meY0VCtpEEtqRp+iyZjEKQiudnmy3T9PPa/HK+HhL0/nurnRuAPxEQU9r6pQ3E34s2y5Tz8K/tGulwYhInA1KiHOBnbz7je0D3hiFG7T4NWQ+AKj9/1HjK2fjs2yizUq3CPuqiOKZsh60COGo2TLqOQgsTqMKHFBPo1IeUu8DAEYKv+Hyyeh244cF2s7s6pngpv7b/SjlVeXCgUE2K9dniepsBqu2Einn3v2Ed+Rk7tzwZ7d91za0VpetI+w55JcMCE0+apMVXZOnxfRn3eGpdZTEQZTopQd8NDhyl5A8+H64Xn9WT69QrRVQ86Rxz7pO9H1o61WTe5cZ1WwRet+qRMMYoW+sCxytgqeJZGzpjLYBDk/hRF+Nn2h7X12RcQMuUV2/fycn5RGbLSyazz6dTZVa5VWY22MZuv8LOhG4DgB1t9WBjsx1HaDWCanm2V+nATu7IsN+T4aBH+wT2ONswWBUoQWdkzrskcANV7poYVb+UbeisXSkSrAQLG4AQckZmgC0wJSyZQHf/3AEclL9uh9eO8+/rxTPBgMn+jPiOfw7gcBkmWFGFLp/nAUREn8bYoFw/YZ1d1p1BAH/TeykjXxyXswOw5UMCtmTWrsYzGICj2x8ogGMykfMpWgZeMslMwPAWWAs6BpjRe2L8aHcIFg7YA7AjAdqZsVUNxqQYUrZ14DiuqTO0XSTYImYWLzAgdmTCCQAO3S/NzYet7bpB9ZMmH3LLWgVxpLOaE67MTJxTRZ3ruW4ADsgMmEau4LeAQWPvWPrjQ7ns7Mj+vWfyiz//S+nvHMmH87m8fn8mr95/YIvK4XjMNrKYq4ODI/ouC7DSnHyQ199/J88+fS5/+dd/TbYMtMt8+/aNvHz5g/z6178m48XPf/oztkgBkF+f5Ua++upr+dWvfi3j0VBBGAcH9BPBiHpxMZGT0zMWCkGW9vcOyOABHQ9L9e3b93IxuWDLFewTFAz1Bz0ygMxnUzk9QXsV+KPXZJ0EmxvuwxYuiE2htcl8LteLuVzP5wRmANzhfsxsOpHlYkYwP/YgfG4Cqjpbcn21JIhDrvG1ZHsUnHZqQ5sutjPHZdtPER4nxjSBvzmrrNp9WDO1Gbk/DNDn/g9YGiEjg4G2G9XjE+91OwkgC/WvyYhpfdK0fW3OEZH9Au1cwC7XUaAYxsLCCRZpXPKaBEX0Bmz1RXeY+sdqtKmX0CLoiucW1g3+Kgsruj0CfOBvwo/EnoIOBeCJ7JWDocqp3MpirmxCYAUBA8hoOCb4CMyMYM7oDYeyoJ945VEh8+E6bGvkOhoyB/AQWhaBJfTps6fy4OED+oYXFzP54dUr7tk+YgUCJqsbGY53ZXd/X6ZTMPEu5f/45/+Z/NUvnv57BXDEc7lumeRX1+UKsq4zf6lRsqTXWImrG7gm5lOirRPHFnVpze4rfdt1Yy2fuTxr2s6e2vzE++Qx2DtNn7aNPb3+EQCO8lqlzRht57Z5quUF2uartK28NdUfA8BRW+/aWkR7IMmVA2ND8qftmdoYOKLtVcprY97Vmv29ABxrr98A72vhUm3eYww+ymZpQ8Y91SYfYZenverXaQdw5IKQ2lyXsrNp3+mcuM+VffL6szdzSLXnqu3NOO+b4mG1a7bphlJ2Slle3UerLabieH4sgKPhbxT+DP5GAIdPgh7eirCNB7Sjl5sP9fEAjprS33TIrPv7JqVeboLatWoLuE7JlMpm0/jblP2m69ztcF0V+nWHUtsG2DQvm+bjY65bHujrlEBtQ266V8PwMKNj0xoYl3lD0ZWy6vetz0UTwKHvsZMnJErXyf+mA3eTnH3M3to0HzVDoaYom/fMFGNxrLV7tclTVZnq2bryr1SgNcNn3R77GN3R9jyN170qLlT/lci8mjJed4BkvdykXGobe+3Q8f1VR9XeDcDB69ppnJ7B1oXh8hBIKZ8nAThSQFwpyxmkIh2+sWUkqlJj4mDwSBO8GlCKAA5NmmgLFWXg8Pd5+4Xfh4HDnWCee+ZEQggZJ08ADqMBu9FKHQaxIoBjOpWTczBwnLP3KlqogI3j7BwAjqks5viMBcpQKW5zGBMuFjXP1S6Nqre835KeXKckImAjrZ1+oFlZkTR0ulq+ba7k8c9R81kwpzSC2/aoy6T+3YLBlK88HpU5b+3mLVT0DVplhi9dHwI4PHDv62SGY5Jdb8ESwHo6DTH5oa+4LmGFZAjgruzfkDjR4o0mJbk/p14zVKHZXnLVpvezs9ymhK8l3dcM+qcVSnoxK8jm+ajv1HyGs5FY32yANQCG6HXYixdMDajS66EljaIICL5A+5T7hwfy9NED+eLzT+XTT57Jh3dv5eTDe5lenLMfL96Pz6KvL/r/Hh8dcS2RMEUQGeAQrhV0BfoVg2YYAAer+kIQDlWCABSw5zfnQwEcqMi6QguNxVwWs5mgnQje6y1UuIcwTgNwIDiIBDvNaQNxKEOG9rInAMRadABAol/4PKpWFcCBL1ZKWl9dpcZWCnlNwCoFrdvKDs4BUIPjBSMQdNJ8zuAeGUhixbMnHREowxjZ87dnPb23ycBxuVA6V5d3SADlj3SumsxCpR/GjSAyAqCYP4A3EAhGYhnPO7Re0QmEbZTVWB/QwToDB66PuSFLyNVSFucTmZ6cyuzMAByLpdwuLwnqUWYDXUfQa7MFhiXhEeSdTGcMZqOFysV8ToAFoRSW+GULZGNeWgFwkIFDW7k4G4lT6WprE2XH4BcBHPoFAMfi6prtUxCsQ4CPSR4P01mfJQcHARiCoCPmMQE4WOF1q4kLex4FcAgD1JcIeCNYvL0tGsKs6QAAIABJREFUC9yDFLuqjzDPeBaAncaDvuwOFcBxD724jw4I4jhqMHCMpTdaZeCoAThi64BSxa9ztJM9YMG2EAsxvd9MdEdQRrSn0pleCUz5/TmXlHHbK4XRpsmXVZYjXNtbVak61Z7dWllu12Rv63SBnMQxFgwfq7Ig6GcaIA77XRlwrI2F6Zikox1v4kwKfg2Mz9qlqYyrHlcKf7NPrEp5GWwUp9NHUhXJNlYpIoAOe4KVzPqdDF+hXNbtLPrgfI9+cZ5CQir65Pk8CCwmgebWjxFnFmBi2j4UAQcxwJMBHBaFsZNak5JUhtZ21XqaO7WsAxKoazMlq8cUXAfEZ27g2+0oa8hqaf+HPzoAIp3z1mpCK0fTCWsHYTMRrX/2czbfpEzi+rXcXknX9Y84gMOul47twHBS7ie/Fjt5hPYttaJL338p2e5JO3tWs85TWwvaLGa3+FSxsputpzRD6MlQrr/LtYMx+HtuIeMWWqJZJ7ARuth0rDF2rPoy0a7Rq0RfQne7/su2ji9VivwlgM6qG5jpoq30XsEHeqMERGja1C7INp5kRivYILatcfY91xGl/adjtxsWD6D31MSi28989gDgcB1hWi+DPry1i+NmIqDJ19ZBRuG7PjLaT6CdlwI4PGmXKUl0btJ+tLnSMTp1nRW1eEV2FMqKLx5jI66nkl4Ni+v7Ro8RTwyVJ1qTSrwhUzYPuF8Gnqz/fBxH3kcOmNfBxfF4xXk6U+x5G36vfcaFN52Bfrb4OVMAOGDUkPHt8pIAV7TUfPPug5yeX8hsuZTJfC6Ti6m2EwNbXQBwKOhCK+/RQgI2OxkjAODodUyPAbClawcABwDZg56ygyFhzLPEdhue2X1kZSNTlgVWnFvrL8TF2GIHSW+eXaiEV2ATbEU8Nz5FJj0ypBmrmekaB1/Qzg/2QPL6CJ7FGdhJvj7Ggrl2AFIJ4NB8tZ/vuZ0UE8QdtBUxFhRrFeXnJIAuOHPxnN6W1a/jZ6zvF1b631zTP8ccZf82hKLMbt/uKXjhZDKRs+mMrQOxCl0kg+EZ3eKeOl74StAHO7u7MhiNCOBYXF3SVobNjvvxPCCAQ4ESysCxRWAB7o6kuzK0RJ/Q5zfbc17MEOUf2xhJ9tiaBn/3hL4yiamfpPpBLUJvp0UAB9uZqj2CpD7A8pDT5TXs420Z7h5Kb3wot7192T1+Kp/9/B/Kwf0n0hnsy/vTiXz3+o2cTyYync/k6Pi+HB3fk/2DI7aamUwu5M3rV/Lid18TuPGTn/1Unjx9Kg8fPSS7xnfffSsvXrwg0OLB/fuyv7dPvwcLBKaY6XTKWIvqQbAt5rgZ1n8EZkW0jWLLRwBXtI0H5JM6sz+Q3d0dPtv7D+8I3KAfBS9iCzKpttzNFeJOC5mcn8kSjBtsmiHSZWGJSB/6CW1A0foXbDbLhfqBWEsr9CBBBneFFSoAuHEN/+qSAA5FOGR7OQdpSn1ne8BiKWpX2ZlqhSNxPXObLItt0AVVEIUyMdqp5vac20huT5AYzmw+80lhB0NGumhfYjau7jNlkcRHtXUXgB3WO/QWdj5kXIFhAKo5aEptRAUwsW0T2pYAwAH/GraLtVIBk4a2GsLsO5ucakBluFNAI2QW26UDYOOwL5dgj+S66h7rbCPmIPRlMQY8H+IL2HMYF57p2bNncnR4KD+8/EHeoZXPUsEje/sHHBfYZMj9wVanWvj1v/2z/1z+6hftDBylvZTieAGQXK52W+zX37cuFnvXa61eo84w3ow1uT5qtphYN65VezHYfvbBck5WT/ss63+oOag9l8f3GnaNyf/KfKlT1TbU9Hr5uWhf1vzv+P44L8nPD2xgatY1Pf7y+nhPOktbmMPjQ8T7lKD9dfeq2WBtspiuUwFw1CaU0ma6qpyHtnmpaNA/CICjNr5yzpXBsAbgqINcfR39WeK6Rhkp5TKPJejzYPe7/Z/jCLnYoiY75RqWvlDb/VNoI8TRazKX7G0beE1W6/qmCTav6cfatWr3q+2pcr79OVfX9Q8P4Kjp8jhu/Lz11Ze/YguV/JWDRnGRna41C1IGcLQdGndR0Bu13IY3bDrQ/ONt76uNsW3cm661bgO3C3gZVl09xD7mum1GQbkpN81bbYO2LUXbxtq0tm0Cum6sm+6VHW13E6NT08YUoEblOgMq3ndVPmoADj5Fs2TIXkoBtzBB6xTPpnlsU7htn7uLkefvqRszWWbz3zPFWLzvXXVDdc95UKxiC5UGTnmY+X5rk/NN8l+du1BB3b4mTSrlmsIvD8P4e3mI+NrWXi/HwPcUQbc4L7EyyrRMo0KorL4sKzZx/cZ6cuDe5SwGzDV8oElBMHDMtIdiYCLwXtwwaBhIIoBDA0CokoCR0wRwaLIktlYpARz6/ktro6KJxi1LnPpZhiodf85aC5UI3vDgp/Zw90y4Jk+1sled4BoDByqSPpydyNnkTC4mMwVwnJ0xWAc2jjkAHIs6gCPLpjpDHkBa2SMabV7RW/W9pMGYus5VxZT3vMa/8xnQPKOiHJSGjPe0b5Px0gBJ77P5jcFuhjEtULgF/ezGugE4vBpM+0H7uckrZjaMFUcm6mTX+fnZG/sl0vLHSic3Rhv7Ieu/Vd3iZ5B9Z2VyDMBFnWHdB5Jz2FybTWdBU1/nJAWDQRacYE9bBi4Q6EV/22324kX7CgSgQNMNEAICU/3tbXn+9LH87IvP5eGDe3J8uC9vXr0mgOMGQSe8p9OV8WhAAAcqn1Atxn19dSnj4VDbeBA0sSVXSwVvoPUGAztbHQZK8BkCCroWjCHIC/1+wb4wZ3XT5WLB66DiRvtrd3ktJOsRIALlNNqfAMDBdheYY6Mhxn5NgVpW82mPWwZzr2+sr7dWhmE8qCxG8ForPfVaWkW0ndofpCSnRtoUvIHE/lyrsfB1i4A0wDAq6HnZETRjFZ8GqxjgQmJ3e1sul5eynC+z7JssMIGLysoB2CI02M4Aahc97wd8/jnYKi4RREagC8H7QegNngHaTOICKGHVUqqr2Q+GrCug+iWA4/RM5mDgAGMFqpisrQsBHEhGoH+1MQiBoeL6Rsi8AYpZb6GCFifsbO6MAtw3Grgc9weyMxjI/v6e7IOBo99PDBw4A8i+sdReyGTfQNAV17u9IXDDQRzL6xtZXN3IDG1drH0F1tDbunhVNvY3A9UAcFhigeAZVIU5gONKK8shQwrg2CJ4A2wfeA6AOECRi4Q9/kGuIeMAcGj7FAA4BnK0AwDHrjFwgNb50Fqo7MpgxwEcfdlC/3ALjFMWwFLjQdgiCHMXuyXabrhMouAvdE6po/WEqOtCl98amBZjYmACgefKP79umRxzXevpBz6bVW17+xNvoUKd7kl5Auu8l2xoieKyaT1mef0AxCCAIwFGMgMHNawBOPQzxp7mLVOM6jkmtZn0IIMPqgyXTMohiaCMWtcJrAR9Bcpop8N3O4S6CHrIARxh3hrvMQAH/gx5Lf/m/nhjzYtWeA7S8M9mH97VUjawS5sv9SZTQzRVlas+VIYQO2xZnaunryag/Kthw3pLldSmIiccfArc1Iry2Xbu8dlsr9A+cJCRg0NXqpCb527tHqXvW/oaHItVo/K9AcARLSV+jgCJOkuFymJuH+TzVHvWuFcs40xZ9r2F7+k9sQWHXYxbw1unWIs634+pwtr2R9234kiTvwBadKc41yRn088udQv+7mwg7Tps1a90RgiXqzg3K9extifpdQNM4FzNSBFjz7ALGVlHArRsgUnKngVno4Onav5l9MmizMR9Fueh3HcxrZ3+RgaOHMzV9c3DT3skJQmU2Qv/nFmB7AyoNg4sHA5i8f3i9+N3axlB7V8kj2rPqGOorFWoNKztIZ+LNJf6gh4pa86mcj+Ufmj8e6t/4fsjfW+CF+synxlE0vNU+6SbbjSGJu5rA9umFli2iF6RfjGdMen39v2JnILtDACOmQI42CBju5vODPd7HcAB4DUYNYZDtBFUBg5PDLg8O4Cj1wU7mAK0leFN2whiDr1FCH1unnVgH7uhDcs2Hmy3ogwN2iahl0BRcc5zi0I7UwngUBYN2KsM2BszsCaKVV4xT95KLPr2eD0CONwn15x3YDYNzJU8a+g7ZGAK9J1fv99X9iuMJReFqA3ogAa/D1m1zPZU3RjODDvfaMvC6ex0aIeeXFzI2cVULmZLQasG+iFsiZjZeBbzGZP4O3t7/DvOf9iqYF1BQhhsHE6ORAYOA4DB7wBYByfrcgnGO9ineQW8dUpzzxU+p709z4ey9Kjt5m1z1B9q6AaCpayzHPepJr1h/8PeUb+rL8urLVnebMlg55CMG93xPdk5fCzHTz6T40fP5fjhMzmdzOS7l2/k5etX8vbdW3n+2efy7JPncnhwjz7Mhw+n8urVS3nx4mvp9Xvy4MF9efb8E3n2ySfy7XffyQ/f/yCnpycyn80p/2BmwPOwKOD6UnZ3dmV//0CWi4XMFzM5Pzuj7whfEUUFn332GT83n8/lw/sP8ubNOzLHQH6fPnlK9ki0TEEM6dvvX8jbN6/ZPgWys7e3I/toC7q7o/7RdCLfvvidnJ28l+6WKPPecCC7o6HsDocyuziTyekpW4wuZzPpbN2qv23+7c0N4lRgbrukv42vrZsrgjfAvIEvbXuGLwURuX0Qzz1fc83PKAiDBVJuB+lOa8R2CCB23w8ymlqmWYtPxlqMicVAFDzTHIBvAA5PxNEOwF5my6Dc6hNxvFT0YEAtsGhcXd7Q7wdDzfYW/Nceiw9wENB+dj1qJx/iAgrg0HmgzKFV2GBoLS8zcLnbG7B1kZ+FVMMoVkH8od+V7T7aU6odq2NQoAf0HNocY8xopUpQP1lFR4xrPHr4UHZ2duQ3v/6VvH7zWoajIdlZDo+O6Ju+ffde5osFfQIw7KAI5F/9s/9S/nELgMPXrWbPlGfwWpunOBzjdWv32HSt+uf/OACOaBu1jWvdXJTnvv/++85BM4aWnIvEaBT1bKu9Yf5BabvUfq9dr+pzGHCUIwp2WqmvvRCifu8Mqs73aG/7Xq7Lin9oeqK0xcs1KO3BTeut4K3S8G3JlXp5WoXxrJyb6vy7jlyzWPn5mgCldl+mCUR2WXfwBnIdtBO9uCTo6Now1E63eztmPAL8zJ5qfrZpo/tc+Bo6eMPBonq262dqz1XKabl/S32jZ0g27aN/yjOq8Ddr1yv9Kn++2h4t/au267X5JvG53YeLr7V9riyOxvvK8a3u0eY8+/truqt2X3+tYOBwIMdqC5UVAAcXOvelrynPda/dRbGte0/bxlm3odr+Vgrexx58NYeydo11h3b5rOue48ccVG2bct0cb5qHdZtp3fO0HbBt96seqIWSWb2mJjcbyP/gODbnN4bBSvpQfZJ1B1S+T3ZM7VOV6W1Wgf2++6C2BpuueVfZbFvD+nqsznf5+U3rXl3/hiOiVyyNptLYWSe3tX1Vr3pLuyw9RgmqrX0u7s02hb/uACkPEf89HqybdFz599pBmdemycKRKrWLJECb/mhibEz+w8J3t29k3Af1fpOynBT6Dt5g5cclQRtK11gHcETwhgdhUOkOhz1TsCqAw3vMbdGQ1gNV20jo2RZ70HvgpgzkeHWQVslqBTmTGEhbJ2p2o4osGThmUzk5O1UGDiQzzydsoYKgHVg4QPUIytDLSwWq+D+vGqERoBCYhswn2bYqEy2aqxu2WRa5eql8aFX+9O9qeFiV5BoAR9zXjb0XcMzrZD/uX9/POjzXnz4GSxKZga5F/Cqv2jZF15FVLcmRwHsMuMA1z5/hPFlLkmwwuU5p6haO0UZUM9A85eXJMfv0StPvvDbhbKAM5X9xrqjuGJP3oIsCeNI8hc/VdVk0DE329ZsQBENMgzJRKDMGYpBbBFqAbhm9dwWsOJeXMur35GB3V54/fSI/+ew5W0Tg/ag8QmCquw0q520ZDfopoKyV5RqoQmAZCcxBr88AMhIpYJYAeANBOFTAIFiCYMdojICmJQSNsQQJfgA4wL5xhT1+eUkGDgThHFyFgDgCUGCiQPsVVLaBvpiJdkvuke0nJT9VbjRYpL2/EXwCAAK0xqjCQkAytkHwYDaejcwbYMxgwEzn09cBFVdom4J2LwrgQOUVeoIr9bUCkBzXaXTv1tYEVUgu2w5w8ep9T7QxuLq9LaPxkGMAmIEABVBqI0nc68viWtknWCXZ0fl3GnXvYc77GAW0Jmh1bA7guF4uZH52JtMPJ2yfAgCHIKiP+xsFP+YUgWQE5Fi9SVYCYXUTqMHPCOK4kCnWDkFIA9OoHgYTCxy4K4KGvIXK/i4AHNZChUALsC9lAAcD18aOAXYUtlFJDBwAcFzLHF9gbGK1uSVQuUhmnxijAoKnPJOgYdHawgEcrOZT+nDIEIh2r24RnL6VJc4rA3UoA4cCOLCXRsMhmTewZwDe2BsZgGNsDBzsy31EAMdodycBOLbRzgcUwQwmbjOoiHVKlmvQ7aWDusmO4/s/AsDBU6DQNQ1dXbHFXB0poGIVwOFjiNfFNRuUrcFK5/ag/oN8GHNNavmg4Ar9m38PwFCsJ5M6gYHDk4rGPODP44HubNypjlwBbxjbjCehyMrEqk2tpAZ4g8kXyBwBqDouB2iwNZQnUlENaOAG7oMA4Chtap5xONscwGhgQX7ObJhSHrIN0SzC8DOqFnyLZ3m0Nf3aDtBISVYPkhmTTxPAYa3AAoCDiS6L5FAaWSCZgZN87sKG8SRkaUPUzsCUkOYfLdkdZZjIHP1XOy9r9yjtG79vAkCbPKbPOu+9J9ttzyZZCwAOv5aPRZmeFBjRNkb/TLK1KKg5QJg8ypBAb6yrybVX3attqa2LEhteCKb5Z5u2ndnvlsCk7W496tsAHHG9cK3fB8DB82rDP7epaObpZGoCifrU7Mugw7iXYgNVTlBmS2PbI2O/qcleOZyoj90+iJ9L8mcyH23AtP74QAz+G0CotPA9mZ0sSWsNgWQkgenbnQYTR4zfOUeS2wGYIySpmewKAKv4fHhv87z5OABHKcPpd7tJnItSbjate5TX2mdXfJHCT4n7NJ53/JwqT97C/9+0+V256H7k+WB2hctfBrqhyhstBZYEasAXfPfhlACOi/mCrTQAfEUCEvYcktiwTWILFZQPdDtojdKX0QhtBCGjyioA+xgANrKw0PZDi0SAN3q0v3XPZ1ADwLH40vMY9hYS4eqPKmg5s0cwqdnthZlzHwV2oLJJup/Ndno32s4B8qTsHuqD47LOnhLHQhCJ+f8YT2yhkgopTL9GBg5l/VJwsFb4G0CXbHjXBs7oWEvHDODAcyfAk7Vs8HP10pi18B4HcCR/0eXA7GcwvMHePptOycBxfjFHhlkGI7RuUKCDxxfmsxmT9jt7O2zXAPY92KpYc23Jh0S4kvV5UgV6FusLOwL/Li8XapuabavS14w7NuU9MD8aeAfXVgZDBbXgX9nCRmMBuseVidKAN4ihAAhDwPo1fa3tbl+ubrflWjpsnzLafyDHT34iw70HMr/uyVZ/Rwa7h3KxuJKTswlBr5gzJO6Hw7E8fPiE309OzmQyOZcpfEsw2e2OdJxgOTGWmN2dHekPBrTz0ErlzZs3HCeS6Z99+qn89Cc/5TUA9Pjqy6/k9etX9GsePXok/+jP/5wMkZDNb1+8kN/+5rfy7t17XudnP/uZPH/+qezt7crl1VK+/fZ38vKH7+TV65d0kXbGI3n08D6LGBazKduIvn75vZx+eC/wl3rbW2ybSADHeCSLi4lMJ2cyx9rOZyx0YKEJ/D1AIdE6mEAhADhg8GL2IDEKOSeTjNkNiGVxO5qcu//q5znWyHUM5dWKuNQGha9r/hnlS1uukZ2i16OPA1+G7UGxXw1IzutYqyWXhRRvMeYLvy5kALKsYBPdx86iwdambImpbD3XV2q7g3GlswXmHQXZ86ylT62V4LAT1UrBvkb7zy5lHr4R1h/vUQYwPS7ht5ORqD9gSx8HpwGYwTYsw74sb65kerlgrAEgC2Xu2GIRCIAjuBeesUv9C+B115ha0NZF23oC1DObTVlwgLgFng8+MNh30f4F10H7ldF4LP/yn/4X8pd/kluobLI1SxtwXXyn7UyMZ3TNP/Tzsc13qH/+4wAcWgZQj0lumoPyuTbZxeXZX9ppbXPAM2ODzR3foz7Kqp51P3bFvrG4s47PbfvVVVPTIjDVRQZgu4baJFnP56tkpqTkr6V4QZMtOc9T83567VAEEXJk5dzFe0T5qclpfNIVm6qYhtL3TVNWiFB+X/iDGY4eW2uOUQEJ5dyU4412nQ+t/ZlWGWba3htl3X/2Nlyen2jGlgsQfMYO6TMEAIcf+85kZw5Pi1rITIX0eRg/wPdczBrbnbbNQe151u0v1+AukqWdnZ+9yT6yYq8XibeavNT2cu06bdf2My5ex0Hv8X5RluOeT7GBMkkYAE7rZDHZl+HztX1Tjp8AjubDZ3pFN2ibSJ0cfKlApAonL8vT+oVuO47Wv962ccoJd0W8TtHc5eCrCXbtXusOzrYD6q6vl+/7sePeNOMfs15VBRxuUJv3tnHX7tt2/Tah11vXWTHi9eOBYJjjFeTUOoWer9XGwFGb5TrF2Kb12PT3TYdoeaCuk6O2e9WUZL5v3chru2/NkCuVoy6jGS+FYvT31r77PWsGSPPZmki5u+6tdXonymTbM7ridyltBGOLhE2pu/wQ2LRG5byX86R/z0HjfLCvttCK99xorOTL8g4dADh6CBIhiaqOKKtorJ8o6ffxM9slWBCDjBxaBeOBKfbpDawcCcBhLVTcYXMGDk3aIgFkSewCwEFHDdTm4SsycqReop5gNQp+OI4K4EDCSh1WpZBFD9uZTGcz9lwFneeH81M5YwuVCwI4TgjgAAPHVOYAcMzVcYQD6DorAjjUEUJQyv6akvrJam0kkGsykfaAAReyTJr08eIZJIBXdQyZBbBik6RbNeQqVLfp3jUtHJwCl/0V/d8C4KDshf84PmdD8AQXAh9u7FpSPRUGp/YqTrVnJMNFkkWZZAp0eqLlbLLq8JktbBYdMIv25kwSZ9YS9WmFveLQ1zRNVL6/FVU216rGHtV00lb1s8l+aKGijs4tgRAIUBDAsS0EWfSQrEBACYwRN9dysLcrjx/el6cPH8qzx49IBYs+vqSEvb4ioAPUzDsjBX+AblQDT9esDkSPYICmEExGT1oAEpZzADjmMruYMxAItovhCAGPUSo1ha5AUAtBLm0nMiegBGAIBZ4o2AFTyyDsLdqBKAsFKmO2ul32pfbqZqWPZ2fqtF80AKmBaryOoBAAHE4VTXYO6ihNBOF1BMsRWEyV5YaEZ/AMQVBQ5i4WDQAH2TcIHslMCErMZXKBvUY51solrDkALrPZnK1iAFbxqkMElHGv8c6Yc4eAlgIaQAGsgc5LUNtjP7DNC6oz0d9Y+4eT5YOAJ6XAvXWdZkh5UHMLnns5l/npmVx8OCGQA2wcAG/gbwDEYS6vrzRQDv3FgD0AMQBTXN/KKcBq7Al+IdP5nBTTDCpC0LA/KZaaECQDx3Aoh3u7src7lnF/yBYqSETA2WWS3Bg4CKwAiMPAIle32uoEFZALY+BYXF3JAuMypo7cYiEHX5QdRhmaeEZhjjrdlFxgWx3MK9aU7VO2ZHFzo9fVHJ8xLlxRBlERO0al1mAg44EBOMZDtlA5Ho/lwdEh26jcsxYqBHCMx9IZD0nru7WtFWZK5wsKXks4hiB6zfaKdkT5c7IbPgbAEdoJ+Dldfq8xcOBebQwcadyNQJUDMFSveisbvhfPTP1ngBBQJntrlNDWQZ3/JvsGATkWpKZDXVZ4eHsUD1oFpgLqcesJ7yAO79VKkBfsFGNMgFwqFb6y3eDsZzsVayHDU5v9zbtMQADAQSpmVtUaoNBBGMbAUdpYpT0Wnf8IxCjPfH6O56Mm9rjP7U21AELt83mM+nl8LjEhWJUO14r6A3vaK8Isc2402xqQNz1n57NfJ52LqdIqhHxDN0aelhX7wcftiXkOwQCe/sDps1Q4TbBd3C/rfN1owydbJ4IdCI6wLIKvrZ/1Zq95Iqb0PTE3AB8SwOHgPqXQa/6rtGKJ4897LNspPgdcO0tCewsVfE8JIgKUrF1RzdDzZ3BQFHk49IzX1ln6PbaIa7NDHSzBM6D2pgqrgyFwUxDWZTmvf2ZJiJdMet9bEBnTiSfk1a5UOvgEDTH2nZSYskCnWXGF6jMQzUrlm8oabQS3Md0YtrSGmuJNAERawwCi0485Rb4+XYT+6hWs9QuTu5qQ933uLBwEvBqQM84732csOnoba/ESgt5pnsMe1LHeDcARP5+ADw408n2yIu71hLRPR0KiV2WoXvkY94sagQZAgNVt54K2AbM9FOY+65MIMi+D7Wq7eYutBJKB/4EEJ1XlFgEcqNRuADjgE85mCcABe2Q4GBHAgc96C1HoGahc2O2wuwEaBfgacuZslGTYgD2LFiv9noyHPRkNASxVBgeyaZjPi8pxfE7tSzCqAYxxLWDX8ZYq7usogENbDdBPYnJZ9QZ98atLSjfOHJ6XBIqgIl9bcPiZQgCHJ6bJKKesc5y7VI2KRLcCkDhWT+4aoMbvm9bKgAlsB2gtUmDb45yGz4GzF3sAyXPcxxlDFBRwoz7IcJhif9pWEcUVGnPwQkXq0gDgAIMegMQAX6D9zfkMbXFmcrvVkT4ZODSprYnlvsynM87VcGckvUGP7f3AmAfmDraHMKAEnov2IP1ybYUIFi8ccBwTEv+VBGEtppr1stroDjgn6wHbytga2dz7nDSKfmyvwN/ABaBL8I9zg3F2AARA28ou26fsHj6WT3725zLYfSAv303kfH4tV9Lle65kmy1kxrs7LGwBg9/e3qF0On0CKfAPLI6dnibxz8/P5ezsjAlxsGP85IufyL3jezKdTeXVy1fym9/8hp85Pj6Wf/CLX8qf/9mfyfn5mbzWfFfUAAAgAElEQVT/8F7+9m/+Rl588ztC+R89eCB/8Rd/QZYNgJm+/Psv5W/+7b+Vt+/eyeR8Ij/96U/lk2efyHhnJFdXS3n56gd5+fJ7efXqe+pc+GKPHz6QRw+O5WJyLhfnpwRv4PtyNiX4YtTr0f5HQQPaZy5mFwrkXy7o76DQhCwWPIuMRp+V2GzaQ/CG4Vv1fDY7FTKk6FQrWuF+AQgejDkAot8qUMNBdqbXsa/IUEJd7fvLipkI7ujSl0EbH/ig8KFpNyLGlc521QV+pmjrJAVZpPwQGAShp4zRUuUCcqKv45quWxW8i9ZOYAQCgyb2GBBLCiohSIzgYD8jlT0DLBxibBkE9NzcyAwMl2QK0nZS2vJE2TNcfdM2wS+dLZku53I2u5DdvT3Z299XuxbPv4AOhNztSK/bZ+UH9MV4PJQLFFydnsj0YiKz2YRxCOiRg4N9zi2AG7i++uOIBV4zloD9/q/++X/1/zoAh+uIj/MnPxLAYYxFG2PF6wKLdra3jbM8+j8mn+Sfvcu10zMUAI4Y9ywLJDmW2DK3BTxes63ukteI4y99uuhHtphHtjfcV1AbMt7XbaVa/qTmQ7atc8P2K3y4OLb4+TjfqZokvTnknoPdrWDmJiBHx5kBHOuKF0oAx/rnqefvap+J+Sz/+eNaqLgjrLFDb78Y79WIEQemsNp48trdDcDhNlubnDZs6hZhY+Ga+/6hwMD3TAlgWXevcjzx93Ivl7m3ci3i2KNOjNdpA3CUn63tnVK+a/u0Nv6PHffWN1//JvjETbTSWgBHcuIy7eK6BV0XJFmnaDb9rU1Qy7FsUmxtB0Db/Uuls+nzbc/fpiw2KcU4rk33Lg+sTXP6sWtVVcDhJm3KrdysbfJTfn7TZrUjyWpwm4mvMoimY8hKue1Z1j/D/7cAHG3zvGndawZPnpd2AMcm46oMkibR8SqzCnjDn6E0eErlun4f/WEAHG0ys+m5y2fQoHbeOOV8x0Ng0x4u9UPtAEuyHwJ2bui47vff/bDZpJfSYWLPAQDHqL/UILclXDRgtMrAgaQaEarWvzZVhSxBTa70nvELwYzLOwA41ICwxEaobC0BHDUwB/vQGz2lRj803KvBa01EAYCBJCOcOX7NpgrgIAMHWqiAgeOcAA60UkGQRxk4lvwsgmbZiNAgC35HfWBk4NDQmfVGDTHgO52BVQBHBmnEfeNrrmNy9HcNQOCfXwU+JN0eqOFqxknjfamSyDSyy2WB6Cd6OKwjITWBOUQD82rw6vfAwmF9T1UiSjafDDjBWFloG97T0DVeJ5MqYX2ejIvf9nIzMaPjjL3Pk2ozAEnIV5lTpTPUNNRD/D8AV1bP+QDgQOBtC8AHPR0RYFBWDFSoGoMJgrGLOalc+51teXDvWD57/okcH+zL3njMgBSYN5BcRw9fBIkRrNrb3eG1FNygYxsM+gwya9uWLdlD5VS3z0o9yP5sOmMFFgJzoCll2xVSpzoNswe4LtlHmFVIYJbgvtCAMwO41iqk2xuyqg0gDAA4blARZMWsqns8CGYAMlYcKmMAAkxk4BhqZQ/eqe1T2PiDwVQGk3ugtUbA06gGjR6QMoZE/3LBNi+gzEXgDm1oCBxh8C6AbTwQbKAGXq+D4LNWLyGwPpstSNkKYAD0Jl+fzym0qPBhUAyMFwAsLC/JGoKAP3r9ApjBlg0AdYDGmpVGFhQn24MldnO+NQFMANS4WszYOgUMHARwTCYVAIcycLge1GDiDQEcJ+fnBHGAGvoC4JsE4LBERgBwALyxOxzJISiKd3aYaABzC9ZLE+UAcGhiChVOZCyy1in+newYAHBc38jy6loA4iDrh6pKq0iz9bdEAda3DuC40fsAwIFgP1qnIMjH6wPAgYr5Ld4Dc4/tRIDSaEggirdP2QeAYzQigOM+ABzHh3J8jBYqhzLaGUsfgCYAnADgSAwcGuxU+uzslq2zr2s6NdoNnmprs19VB/r/PGFoiSobgibCVxNj0cZYx8CRdK0qMtV/3s4kOPWUS+w4A2doFeCNsMwuJY3ss2zbkPuO8r325cCLnPy0ZBuYqv3+yRbJz5r0u7FupAS17UuvrkaFLpI2KpPKvkEgGfuua9A82RJg32Clq+oNt6O0AkaBVCUgI9p5pT1WBgJKO9D/DjAWK3ZcIVcqQWo2ZEPWvH1LDKjH5G66ttut2X5lRTR6gVuyNJ3zFjfQb5F9o5nUhz51uWNEvaUyjGsW0smx9s/tF5t0Na0DpWvzXC2hAc3ZcdloBGudiaPBwGHPZGd2qsg3OS9tet8LDVBDgW5IIFFPNOtusAE2fRgfJ9i2HEDgz5mBSbqfPGFKRhk7C/F5hSP65WMiSUFMpDi3hF+mKtde99kGiZcIukwXI+IX9I0GpPT9kb4bEjcFAVeQHyY35fIlFg5CHBoBatrWzuTmAGFHLMdqR3uPnt0FEDclsrWCsW0fmspr6HOXR3/GGJui7VrMvwJubJLCuqS5tjgvzkqAOCj3YDHooJJYk1sEkhHM2WQySQAtvxjB25akCw8V/UddvzoEx9kV4nykpYktVlZmbD3wYp3vEGXGZT1PUxaM5I87gCNWuyamJgfMBDBUZR5qsRJ6Z5EFx30QA3BgWWFbgIEDbTSdgeMEScLUdm4q/f6QyUQFE28T8AzmBcw4kodk30DLttFA5RitNUDfvwB4RxnBAKgmyINfPX4GMoGEL5P33S6BJJmBA61TjHnMQZABLkSAMFjKEigt93HHNeHHEjhIZjgFhZH1JTDYQPawGgStWXU//WtjHPNiHfftANxgIYWfQ2anJKBNAttoZT4ZBZBE9XasDQBHj0AQtj4jKFgZOPA8SPzCpnbZcWYtBXA4O1KCS6nmNQA0QBdgk5heXrIFDnx72IedHgAzmiDGtcejMWMDuCYSvJ2esgROFws5m0yYkAagQ88D9f2xsmTgIMMe7HbY2GCX09aOrm9Xt2LJ2tis8NbhA2CqRSzKmsjemdYyR+MsienE/BXOBVgXmUzX1ivKltAlA8eVdKQ3OpK9oyfyxS//UkYHjwngeHc6lZPzmfR39mT/+L48efpMHj99wvjHxcVMXr16S/YNyNDBwZ58+umn9CUXZML4Vl68eEHQ+tHxkfzFP/oP5OnTpwR1fP/d9/LrX/2asRaM6SdffEEQB8AdAHH89te/kR++/56FPLu7Y3n25AlbYTx8cF9e/O6F/N3f/i3XA89xuH8gu7u71JcoHJhMz+V8cipnZ6f0dQe9nuyMlWXv/PREZpMzthC9uVqy7SSYK9FKBV7nNhO46q/iO7+MWYM7wFoAOsucyrP5I7dgXMk6OlVYm/0GEDD2DIkyjQUFskCd7X5pAx5pBQK+lwhuUN+ILSkxFmOVtSBKYqpNYI10frq/B+bDG7JdANgC/xj7QRm5btXfshaBbDFMX0t99QEA+mzriZaq23IDRo6ELNJn4B6mPaL262A4tC8FRc3mC22rCUZOFm1g7wJkrGYibG34WdChkHMUEXxA652rpSzR8hXnIUA2BPGLjIYj2RnvsP0Onnk5X9DvBlviybt38vrVS7KtnLx/z1Y6YIFBWxWAvN69e8ez9f79+3x2+o7UPzfyf/3P/4381S8+CbEbSxW3ABdq8d6aXVE5OtNLbTHn8jysxfLbz0yLAxYQ1rpfmlsUr4sVl+d52zOt833Lz9wl3h4/E+2ujfdPrRibYIcV8IaDu1sAHOWclGMu8xlNu6sZgy19wY/JD9TyAfHepR1V2qoNm7XFFozytG69q2tM/7Bi1Jvt2bC/DNhZH2MdxNFY70xOzZfX5zj+GACOXIjSlMNmW+5yzptzYNDuAGQpZT3Pz2qHjRoDR/IvCva9muy07h/OZ9Z7pR/dBuBw+Yty05bnKOWnbU9Fma7pitp+qsnDpj1bm4tN18bfaz5Om9/jr1cBHGrg5cCSB6Vwkxy8Nlez2Lw+maWD0zZh6w6jmhJpE8pN12lT1lVH7A7IwHUbfd2z3/VAXq9EVMn8mAOrNk+1OYjvW/f3tnnddPDe1dBom+dNB6GF7gMt/2qALl/jjwfgwHM2x9o8AMp1XGeUrJOdNnnZPE/5qpvkoGb05euvB7HU1jsqpzZFtY6BIyr52rVWZD1Vfq2ThXbAz6a9W+6FTbpl00FYzvc6Ay0pdK/6Cjps3X3Ud2q2UXE9X6JW1xlt6VkdbZkczhsZ9oFw14pYXzNSSFoQB4k6r5hhYMcZOBywAXpyAh3gGCkrB8EbFQAH2qfoteCcKQNHSu47iKNMsqBS3SrUSlCHtnXIZyGrHBKAQxPJysCxUOaNORg4AoDjDLSgysBxenYmZwBzTPAetIYAgEOr2Dl/XIwYrFUGDp0zut0JLR314qa9r9fWVF7eJxaQqpx1EcDhstOmG3TYuRptZR9vNSvVWg2S0O6K02Brpc8W0zKrDBxNAIfCXvAxfQ4rEk4yjsCY9/rTYFlKDjUYNxxo4VTjzYCurocF3FaSS446jtR1ljzyClYHFHBxY8CNK5v2SdPoVEHwPcs3oX1Miw3mZ6BWJm8zoK8J2xsCLMbDUWLgUIaLS7YAQfHT3ngoTx49lJ989ikrixCkWsynpI9FwhpfCBKDZQOJ9/4ACUr0vfbkJe6HQBN6427L3u4uq26wj1F1A5YJ7DkEWZSFY8SEvQaBwKqh+5fsPGhVQSAEhqG/4zqgY2UAGD3f+wBwDKU/HDAhjt7UWtdkuRMHI3l7FktAqa5TymoEdbD7IBLsC0xqe61UUgAHvhCUtn1kyUBKJwJVDKLPycDBli+obgSAhQwxWp3o8g+gBZN2lsTVfuPWlmEJ3XbFgCJAHJgH6DUE8vF5zJcCONATGxWdl6zoQ2BMutuyhTUYeNWtAjbwD+uPSj4N9hnjjEqaJs6hH5AEgg47PVUGjslEFqiMQ8uRBgMHWDi0pYmDafDz8vJakJA4mUxYUYoANRhBUHlPBg4tfU00wegXvTcay8HujuztjAnggNxg3sjAgkT51VIuST2OwPtVap1SBXBATgkENNpn3yMJjJZpfn0tvPLLk5N4BgQQCeAAu8eNyOIG7VlQLX/LwDuAIvhCcFcZZkbsfT0e9mVvOJD9kQI48HX/WAEczsAxbAVwaA/pDOBYt7fbE17RbnAAR2lHJ3vBQRp2/jTAHGbwbLKtVP9jv9RbqLjdFM8S/Nx03s0OgWxYZW8CcDQYODTQDRvBK+X9ulrdgmAIdIjqi8Z7HMBRtItojMtaBKHa1BPbrHh1WwX94gEqglxeLlPVIecIybOC1SsxeRVADbexvLVBBHc01s+TyGazrLMB/XNsFecVO6EFi2fNSzu1Ztcr0EHBa0zCeZuTYCveKjIyoQl5nQTK8DZTmoxoWNx+XjmIoxI0I4DDzlXIQ6wSa56JTVve7YZok7j8qSmxuqc2+T1RPsqALfQU/47klt3I5zPLZZMiNs53pGCO53g5poaM+nyGVnHlHtP0X060x7Ew8RYq3h04GHWCP0v5uXYAR7EOySZZtf9q9mq28IwpxQO1CQCk+4tgnWDvUEbt7FrxnW2eNKneBOf658jAkfzCui8cQVRxbWMV2YqvWYyzJmNxLyeZcMak6AYE+9p3Ulor21w4zbX9pIHJwIBgLIMAcKCiGCxrqZVK2BS4N29nOkP3sbHnFABm/VgTwNGQd2u5EOej3A9xLnjvwn6u+Qilj1HOZ5sPFN9nYWR71jo4m+dFg6mpKdfJfvPWHUEWSwDH/0Pcm/XIlmVpQsvd5sHnO8aYERmZlTV0QUmAhCh+AOKl3kAgfgAvqCUalYR4RuIFAep+QeL3gERDd6t6IDMrszIz4kbc+fpgk5uZu6HvW2vtvc62c8w8Iju7b6bH9WvDOfvsvfbaa/jWt1R/0hFJhRk4N9hCZTIlyBUtVADsv5o6iGNO9o3x+DhV1aMgAMAcJvLbbRn0kTjtkuWOaXe084IvubwVAPfa7UMmVgHe6AO8gRYh3Y4CONYAcCjzJEAfACswUW8t8QhcJhjRU846T90OANoO4HDmHT1ntdUd2vtpa0aywjmAI7b+IhuAMnC4Lw+bMCas6Z3ZWUkAR2wjZrKewJqByYWAhHaHNrsDODAv/qxIwCs7iAI4PHHv9jRAFi5jDsosARx8nz6fscnherQR72WxXsv0FmwaC7K/gZlC/e2DZMcTiLNecR7x3GvZMLmsAA58x9tQwGdQW5ntF2Fjsr0FGJvUR2JSvDhv8p6zM7eIAeF96n77g3mGrHi7GsWwqYzEFjMe83AdgTXBHwLcoSfArHh/IKtNS9r9ExmePJVPvvgzGZ4+l6v5vVzPVnI9W0q7P5Thyal89DEAHB9xnQDg+N1vvpF37z7wmhePLuTHX34hYFOZLWby4oUCOABOHx+N5Y9++jN58uQpQRtInr/4+oXM53P97vm5PH38hHN8e7uQt2/eyOT6mkUKAIUD9DQeDeV4PJary0t59eolGQrZZhJ20mZDYADAUqs7MJ2AHeOOjIAAQN3hdbCs3lyzmKHTOpBu+5CtigA6xvvwn+/WS17LvB3z/2B6UPpDO2EFQvI1axlIwL+3nQu4arfffW+ktpXOQEmAsLL4qQ9rRQ4URbS5gY+MlkvqDypTzR3BG2SspF2L51Wwtp8XZNGgXCroSvetMh9i3nDN5M2Z/ceCJ9N5DsZQ8Ky27iGbDACmojEJZ2qDj4hrYf0ILMN3wLiJ7/Q0RoBrgJ0SnyNDEdkTOwTtQCbw/BgTABVoq4P3oONuphO5B2i615XF7YL7DgVjkO2z41OyuwCYAXsAhRh4ttFgIO/evJaX330rb159J9dXH+T89IwgI8Q9MMa3b99Kvz+QJ0+fcs7hnyK2AXDJ//E//Bfy7//xZ1uJuWi/1p2TtfZ4416vWh6V865m/++6X3yvem56UdI2gCCbEcn6NZ6xbYBnPOvjHOyzv3fNR2l3NT1/+bk47nJcdXOkCONtJt4EcovgVCsk2J6b3eCAaPdEv6DOlynHX2dLps8UhaGlLeVrUdpd5ZzV+aWul5rmt26dd9luyY5rBHDwjul2rq88hlsdY2YT9/mJBak+dj3X8hM02ZL6iX8zAA48l/urPk5/htq5Tuwb+iBNz4DXdQ6qbVb1zNkGbjftr32ykmWvCuDA63HP7AJwlHK5Sx7r5qTJZyjHvuVPxiKVHXNZ57fU7dW6fdOk08pr7ts/B7/77d9SfvWLdb1yqpT6LgBaMWIBnPCQcTLqlGnpvD1k4+/6zEOVe5Pw1x0e+w6UegWfX/0+h8iujfaQ5/4hB3bTpmy63675aJr/clPsumfT9f31fXNUPwcZUNB0/XzdPwyAo17W473yybFvDprWZp/8183d95GZOlmvX9v9LWtKxdmkrNL4Ghg4SqW2S+k1H2Y5MPN95mjXfJQ6Zte+aTpcmnTLLgMtzkf8ft28VN/Xf0UZKoOVdSCOXQZCaQy1WxsDcFhixhJFtQwc5iCSvjEANdBGgQnbooWK08ai8ij1vFxrqwWt8GkGcOC5EkWrATjqWqpob858BnqFvlbnxhYqzsCxUAaO+VQ+XIGB40oBHNcTuQIdKFuoLAj4QCJbARxO3YuKFkO723nM4JYl+EleHar9vs/eRyCpWkVdX0Hna+tOjQd8XF7rzncHcdQaGwWAo5TVJKPGLuI+p6UfErhIASj6Ryu0AoUnY6TZcHUAh9oqVQYOrW/0ALRTHXpo14O6DpgxFo4UDIlAFYRdtis785mlul3RxzHgrXpSaYVRs12Ca2LKtQST2b9T5C4zcdSfkSpLOmdWEc1K9jsGUvq9PvL9pHYFcwQAB6gkQhL6yaMz+eT5M/ni00/lHtVll5dytwITxko66ENrFUnjIXr+DhkkQ3VYt9shmwZBB3crBsbwWQI4en3ZIOmPKkSADgKAA1U27D2NwJm1V2JVEoFYa1Y1ITiNIPUSIIlb1QnKioEADyinlYXjEIAT0D0nholc3e2JZnccFKCh7Q60Z7fSwyobCH7VtiOkcWU/Xw2O6r4wBhC+sJE7zqG2UMFc3iGobewbSKiSTtqSx0Z5ocFrq7jy4L7rFgSgEFTyVjIIVOL7WDusN4LurOi81aq+LoAdYAjpdqRjAA70+XXZwPMBRMN/M1hm/1MPgKrnHm1g5nOZX1/J7MMVwRvL2VQZOKwdDCg11isFcCQ9iEA220pkAMd0NpM5ABwYKwEcVp1OAIf+ORoM5HgwkpPxkMHVPio9WbVpZ4DJBBIEqNjDs2YGjntZIWhGBg78KHgDwArvjWzaVKE8Icji1ZcYAwEcLQ3+ayDTABy47v1G5gjsJgYODY7qZ+4VwNFucQ8QwAFGmgEAHD05BbPIYEDwBgEcZ2dydnoi/fFQOrUMHBqEVQrgvHfjmV3+XmfLVRzGamxi61KOF3T9HgFtpS1R2m/+vr6u7FAPsXnSvSyJ7NehjRMAHLADnFWD1wWww4AUZOSJQTNn9TJmDgdwKGDNgtlG7V5+j/92RhD/Gy14jJmArdwALsPfSJaxxQ6ARasE7KA3bBWtbldAb8T2o9GW8kB8/Lu0xeJZHAsqop1Z6n2eedYuju+xol6DNjHhU5ERS0JW7AkHVxjLhusM/1t7lmVGsngvnjdMwhkDRyHNtC30eGwONO0AcDT5EW4bEIgWksJZvuoBHFU53t5tpbzGfyedQpaY7aKxUtZKmy36AU17u9GOV2RmoOPSK+DzGp2pB3A481Bi4LDkjO4xTeD4vvHxpc9aG6Hyu+XYs1yGoLcObkeFm53TkFcD8PIMJ2tZTjyWshuf099L+Afb+2ZpVfQT94WHZJ1lI+hLf0YvYIrB3zIImea9EUxbBTr7Hol+na8bbIX0h6q1BEhn0HH+nOkwJHfN/8FVMOYE4CA4UnVStP6V+dFbIlmvbUtA+3NFGdQ5zrLlz5BkpRCGtCaFvo56rE4nx3vv85fr7d+8H3gt0zmRAc/vke7lrDrFWLNdn23+qK8dXKRnTZBVb1FjwGnYKEwo3gDAcUMAxwcAOCY3ZOGYzOYyGIzk+Og0+QkoDACAA8l22NLDXp8AbCRZYV/iLKRdvFxyfZHsHzrIo9uWHlvpof2JJmFdBugzG3sUwT932hYD4FVaaEwGK9dPpwNmtI5ZJQquTUld2GirpTIeHh7KinahslHx3LE9jyQy/jiAA/fXSv3ATEU/Rb/nLSCcAYcy623OYrsjsvA5gAOMGGgroQBwbSOoTDS4jjN44t6+pt5CxdfOGTg8WR0B9ZocV78Az6tt9u7JADdbruRmtpAlgb7YtrpPxuMjArHB0olrApwAljx8b7pYEMhD9i60tGBMwRg4eI07Y3lT9kTwdNAOwTOaTFdlP9PM19mG/oy6Jt6qRll6vODBAS6uRyjnDjS3s5vxmTuAdgAO6Mjy/pAADukcSXtwJscXn8rw5Jm0Bmdy0BvJQWcg89Wd3NwumSw/OTulvwB7/vryRhbzJUEGYD346Pkzzi0AHFeIoVx9oJ2FiTgaHzNhTlAB/B+wHMI3bLUoy+vlSn0ZA1aDJRKJeJgx8MtmaO14c6WMGoOhjMfKcghfDS1uXiFRf3Mt9wdordMj4wLA2WDXe/fmlbx5/R0B7verW+l1sc+6cnw0JsvGdHIty8WMvrS27FRoA6TbW6cQfEy/1mI5LBKIesrPdFOizkRm/0y61tm4rK1Nrz9QhhwByGejLDfG0uHJOm0v0jEQn7ZWwZyDrRGtAOGvAdSAtSUzZn9AuYA/4q3SWGyU9LvKN8BaADIRrGyFDtAdkG81ihCvUb9GbW34j2AvPJCj8RHbnmJcBHDAt2JbwlttKWQgFsgfx8+2Py05Pj4laAL+LwBQL1+9kjdv3soQ7BjDsRwdjU1O0M6ox9cHeG08lq+/+UZ+8zu01lFgFEAZ2J+MK+EHwCzI0u1C3r19LW9fv5LFfEodBx8VP2AUhT69ur6ibjw+OeO8o6ACco243v/+3/9n8h/8SQZwxLOm/D2eJaWNGI/TXedc0/WjHmi6Vt118/fqY/vxO/n3/QnuOtu8aYw+3mgrFObF1j/r9F7dd+ps8fJz2Z70uGxo2xlA0Ml+Sa3Fso1Wt5675nuXLVQ3PvXvcsuQpmfw18v5b/QvigvFNSh/37UmTffLa0vpN1VhyrAWwOGfo3eSGKgqfkvwZb2Fyt5CVEWXJRDH7j22X76jvVvGz+tbqFQZOJL8ckjqjO2f7/3MN9nXqJIz8PUHADia7Ilda6/4e4uvm09O38liLlUABzVY5XK6F7Zfr9c9+aulTEf/odSTpT/puniXHo6DLJ9hl76N/l7U+XFvlr5OHG+5Bgdf/+5Xm+oN80ZSxbAN4NBBeC+0qiNXDmrX5t13GNUdcg9RxE0KrOl+5YTvO0yaDsG68T7kWk3j2jU/8b2mA6u89+5Dun4b7ht/k5Dv22DlXNXdJ772/WXl4QCOFMbZEXzZeeAq5pkT2LQWWwYOFVs1iVpTDL8zIJ4PwGbU3UPW/IcaPNW93gzgeIjBUKe0csLZehkY2GD/9fLhXjUS3ACoHhL7jKndB1RVXzbty7prlIZa033KAyZWrOzbR+VcxXukZLkZMH64qDFY7SEXD56dezFWV7LqW2TYWykDR4Xy3KrrrYLH26cQeAH6zgDWQPW1B5piC5UI4HBWDrIIRACHJQs5fgs6eoAIiRY4cEjO8m84oEUFbYWBw5IZCMw4eEMZONThRE9OVAKQiWM2lQ/Xl2TdAIADdLnX1wbgmGoLFTp7SwVw5MRuBHBoAFbXGM5tBnCUencLjlHosocAONK62ndVPhVcEuUMn3OjymWodk9axC0aYDGwXpFFY0bw+zhLhq9bhEjT0bZgISlFvRDYAKjKuu2JKwWl5h6CVQAHATGe7ME8E3BieYz0t1ezaDDTjcp6AAefIDgEnqx2x8ST5p70dABHBtFW4OBZ9ekaWOAmr9WuhEgB4EBimHnQNSQ6WhcAACAASURBVOUdQAD25RUFcCA5ip7Z56fHBG88f/xYnl6cy3wykXevXvGzncMDGfT6/BmP+mThaBOYgGDcQpk9RkPuXwA4UPmHakAESPA36AuQ+EdCHqwXAHuQIrXXY0BwDdYFtlFaW7IWf6+Y0AFwBIHq2wX2DwLWa7JmgEYVFTr4u8WfroI4LGmpToTuH028KKUrjl8GmZnAhxwpeIMV53q4aYDS6GdpC7O7h7MHKEuHlRXKPUAbaKuAtiGobGSQiu136WBDBiOAgwFvBLVZWYc5AcuEVh4BeAGaVswPqmqh/6Bj8H2sHf7gO6C9Xi7vGATrDQbS6neVfaOH/sNtfQ7bdKh8IvjDEjbpxDbGA4JQUIE2m7F1CgAcAG+s5jOlA0YLG6suuTMAB3WXJckUwLE2Bo4pA4Lo8Y0gN4JzmAiqFlSFWc4I4I3jAariRgIwEGjeoZ8REGXQkNWGSksLnQnmIgdwoPIRAA6wZFRbqOC7GmjnDsA9rS2H7iENgnsbAtD5IrhIdg1P0LMX/EZuNxtZ3G9kYS1awDHhtNmsMkV/8jZaqAzYRmXYBYADLBx9OQULR98AHBen8ujsjNS+DuBopRYqAA61UY+WZFF1UuHMcvM2WyOug1VnBmDmDgOmAuBgW6LtdgC7HEq/tLND7fKBsu60pK458rF6hkFvYzQgqMJb3XhCjbpBK39VdyujEGXQQJs+3goDh4EtlS0m0497NS/1Allb9Lzz853gDWPcoH5igksBHMrSo8/ChJMlixLrBoLWBZOlJrXUtkptVMzP9gIKP7s8SZrPskwH67a3ngPGWuCVI+Dt8sR+suU8jJLlwm2L0rbjNQ3AwX0bKlK8JQtfNz3in8803sr45AE0V0Gq12KAbstqUXEqktZbDByBUUG3RN4UACo6gEP3Q05+5yE7UKC6Meps5dJGVxss94/md0IyMY0/BBh9L/sozWNwlETa06lVkW6iZGuY8WW6PD8rbBX+4frY1JnCV2vX5SWDmHj2GUhDz0NrZ8iEkj5XZD/JZ52+x31mLcwiiCP7kNstXTzYmq6flt1/MXvJn8UApzgvHbfLfRn6KUd73llXbDIq5lNqaVEDIuLtPHSc/AO7Ctm+VM9EkJXLb5yXGKSt7sss71H3ub6LoCwuYATepNiAy7BujCzT+m9tNeQgD2U5TAyE5vvAz/GK6tTOyc6IJJN+ICdGMIA8dH2y/rd2ReYbls+annHHeaProbJWMsQ0BULL86fcp/tiQ+nzOoMKmyZjUjURwHcjgKOGiUN9H9snlWTBQbpu5X1j4fDnBjgC1dnwB6+ub+Td5bV8uL4mmAPgDST0h4ORHB2fskKets/ylmwAAIoCwAHgNexqJKex3vCX4YPinAI4AzbUoN8lUwfsEXyOoFg+n7bzI5iBjC1INi6ZhMVxqi1IlIHDQ++YLzJwgNnOWBoIcKaNBjYNbd3j9jQAHLALvYUK5drOR1wV3/E2JpGBA3PL89KqQwmcjsxVJqxJThKTlgIMcP5i+QCyJIBjc5+KNDoswgCRHMAmyuyGP9iDsInZFsTGBgAHWACcpYPzYIBCXJ9kGWQZAOvExgAcG7JwzG5XcksGN8i4np1YT7R5gB0PljIkuXF+LpH0n88J3sF8Y37JcHTnLVTUbqUPYUUk2PBayLIylhTH77kuTRptaxfGs8x1Vqt1wLgH5gDsiZiPGGMhy4axtCozHExztcvxQ7u13ZG7g7aspSP3rZEcdI+lO3oivaMn0j95IkfnT+Xk8VO2WAHIZQJZn9xIGwUEvYH0ugPptBWUbshBsmDMb+d87k5XE/8qN8r2gjXEmE+OT8lIiGcAq8b7t28J1IAOBBjk/OxUHl1cEOj05tVLef/+rVxfXhLAAXD8k8eP5fzsTCZX13L54YO8fv2KAI+7zZ0MRwO5uDjjZ2FPXb5/yx+wcKB1CsAb2Gf9fpe+7nRywyS/t0PB/lDWjczGQcYur9A3lg63A5Oec0p/2gAm9GYPaKjO9LKtMOws+L7q7xk4n+xoxp7m8SODlCjLnzJfMPbVbVPP0Pek3ArZLQDYUgCWnYXW1he+EvYL/U+AlXDmGIgGY8APHDzI9CHYIAHqsDaCypqrxRew1ABu6pHFgyihVCylygTAf5HFfEH2RewEFFGAYQPtdJ49ey6L26W8v7xi3A0A/6OjY+pH/BvxNVx4fHxEsMfo6Ei6g6G8AqvGq1eUjxFawy4W/IHcYG2wJ+5uF3I7Q+HVpVxff5DNHVpE3RO4Ab8csQwUmiCmh+cdDo+4ygBxYN7v5VD+0T/4K/n3fpZbqPhZ6hsz20xuxtUzW5Ubuem8i9dr+j1eK15n9zW3Y/t1n0++SLaq0u3q4uIPGaNfIPtEO4yL8NZDrl3GUKvr4ba1XdT2ou9RP4MykDf4BYUfvRWrDXZDnSyUPkdVbqoBANWZmUHbff+tWaKpk/2t0qYqZbNulqt+qdu22ffYtTJ198tr64os5MSaj7EA3OCot2pdsk+cixdqfdykP7O/q+q1wS81sDeKAKNc1v0e17V67ipATpmGtUBFY4jbLNbOxq1LXM3xVcfolnrzpFWfv8pMojl+i33uePbS7i7115ae4mRmAIfLmJ/lcQ81X6u+lWG5Rm6Xl/spzn2TjMe5jXrmoTqn3K9Nz1LKYClru/ycJn128M3Xv04AjphAjjerRTBx0S3obUJfClkpxOUE7jtA9gnMQxRj04FVCttDFH6TUqtTwrte23cENSmQXfP1kPHv23APUeK75qBpfLsUYrxnOb668T7EeNExNgM4cN3KpjUmmRJQ8WD51KxYJZDYLOuB5cYUXD5Yq21xymvUGXz7DpK6+aqb14fIT93+ztffNvIeopB2GhIWjGSsZXvDprCtjn27xUE129FsaDTN0a45qdM9D1X48SDbd8DUHS7lvXfpyfK9+Kz5+YoEQGkQBjBHPHRq92KKI6jxBAaOYX9daaGCdfFki7dMUQAHfrSdChK4KZAQWqjsAnAQ5AHwRqAR1uC/JfTNAPP+rwiGaXWOtkcowRtM6hoDRzZytK6CFP21DBwzY+CYse+mAzi0hQr6qqKFyoyOZ2qhssoADjA28H9etUQGDtNmFSrlGqMu7BMt/ilapqSq1t2Gntv5ChawqupQERt34+4zWp2N9JmUZNjOQupncgW39wDOeyprAA9AeoUW5swTlm7sOghJE+fedsXqLWGs2h9lNDH94ZwYHjMxbIcnAZj884A2K7FKBo7wrEkxq4NhhCoadGdELHy2Ui2c10bnJJOLR72R9l4Njfr2s2mgEolq3B/7DAEpBHs5d5s7ViDhtccXJ/LR08fyxWefycXJiQy7HfaBffnNN6RkRpL9ZHzMhDt6cAOcsEDwhK2D5srMMRqaiNwziDzo9wngQKDmAHPG6nZUx3VJi4rkAhgkmKxnYBDV7sakQ0DWiiCRXquTABygKUWARvvZ9pR9o6PgDfy0ARYh9b85t0w6We9ta1lEFpfEvOEJSQA4WgbesP7BoX2BHOredIYfD3AykA7QxnJJMAwBHOiNjOBrkEF3WhD8ZdAZwVwRAhQ8qE1GkHabgUmALhAcXwEIYRS3bfYM10AqA2jrjaAtx2A0lM6gL+0+5qDD52BgPiRy+t1+Tgwaa423pNggYWCBKwA45pdXsprNZb2YE7gBG+fAqsfuVqDgVQYOJrIBZCM9+EouQQ8+AQvRPAE4EIhTJxF/I+GtwXq0TyGIYzwkAAIgHcgh2+d4gsCCxfP5rSzmt1UAh7FkAMBBEAcZONasgOSQLSiMwGQCarFqFRWMmsQh+0rLApIAcCBIjER9YuC4l8UdWDjQ2kfIJsIWK5BhMDmhhQoAHJB17BGwcPR7CuAYDBMDx6NzMHBUARwHANSQ+QUVogAS6Y8CHkOytoZRoNYWj2ddjTO+1VY26UFNXpG1qlDPTTo+2kdkGip0WvpePANqKpsdNEJdD/2YgtxWqWgtH2grBQAH9hJ5ZGIiOrRHsSFlwJW1TULlph5MCpxSsJkBOML3naqclM5M6gBIpKwb6AHu8qMgMKV7dxsiJn21fZJVFRPEpC2MUmVxo72VARvRH0/2TO33MgOHgzCSnBRBoNKv579NL5nRZIF1Cyzzfuh37gw+euU0Nmu3UtrB+LcG6EMQyuyTOhmm3eFMRfha2UIlAErzya1XUgCHVn074NXlUG8fg51Vx6Jqi2/TJcf3M4DVzvc4pmCn6amiG8rP7Mq+sTR53GPpPgbYjHNU8Umov7xdW/6U2o5u69jaJQBTtrHwOQ8iauImA1Mi8EXPLEvkWxyYYCeepwqkSiDdoGDq9EYcf0pEBT3nshP3htpcDuDIc+mWEajYo+/uzFvc4hYJ8Pn3BFed3CVZNrFwoBjGFPdKtMOqMpHHFj/Pz5gO9MQpZbVoq5QBHN4Ax8BJRf91B/c4W0qaU9snsOXgB7lehR9DwC4AnAZQ99YxPkcKVtU2Z1qNVwfgsP0eWHko0/bDcdizlvNbmYMA4CBIx+RuXyVbdX9W71C3t3yd/JMeobgzWVIQWvGnBHAU7bbKj0e9THBION98bjCfDngggGO9pl/44eqGyUe0UEEVOcAb89ulAjiOTtnOYcFqfsBGUeFuAA4CDmCztBToyoIF+MsrawnRlkGvQxaOMezrtrJPONSNSWUCEbR1yoLMELiHsRqQAY9wqQTYcgCH6vKsWx1MABvVz0PYhWgj4u166MUY4yXmD+uMKns8W7kHfK+BbS8COLifIoDDzgifb5xJZApAstkTIqIADhZnkOVD2506ywDjE0ws5zg2QQIAb1j7VpXJIKMRwNE6lCWYuGgrCtnaYH8CwIEfT0r3un0mnQHewDJgTJvDQwI+JvOZXN5c004FIIHAYzBwZCfcQOB2NgOEApA7/AuLOKrsR1nO/m15driu8L2GrYznx72VJUHbZahu13YtjiXGmuBs5vxB7pBSh73a7sp9qyebVk/uDody3xrLQf9c2sMLGZw8kccffy6f/finMjg+lcNuX/7FP/tn8jf/5P+Vk6fP5OL5R/L5Z1/K+dkF7ap3b9/Ir3/9aybNb5cLefbsmXz66cdkdsRzom3Ku3fv5f2HSxkNRvLVV1/J6ekZx//m9Wt58c3X8v7NG5leXcuTZ0/l+fNn8qPPPyMQ+Jc//1fy4d1bAuyxZ3DmffnFj+TTTz6R7168IMADCXkU3yxXt2TeePz4gr7CYjqV1XKhTDcLMFUs6Qt3umhliZYfaKGLFh5CVkjOH/zM+3VqHYwVOqTjpnoSWl5bHjk7hbWjjLaLQalKoKrbkAfersQYcwCCQCuhdrdPZkoAOwh4xz6/hR2LfQ62OF1z6pG2g4lxzmkLR/eVEaOCTwd58/Ykg8GQOsr9PT1j/UfjY/C9Ad4A+wV8fAU8tRQocbuU+/WdHG5QDDLgdaGDOCYWe4zZdgi+MfTG+w8f5Pr6WhZgzREhQOP45ETOLy4IOgH47eTkVM7OzuX4+IjP94tf/EJevXpFsA/k47PPP5f+cMhxYdzQez/56sdycXEu//xv/kZ+83eQuUu2QBW0YFyhGGMhy+VclsuFtA42bJdzbqAP7Cu0YvlwdS2bDViuhtJCu5kWADEDaXd68j//N/+J/MVPnjcWddbZIPtyDk12S52NWLG1ar740Hu57bXlGG5d02Mt2/HFurhzxZatq14N12+KrZcx6O9zzbqzPOeNzDJKNRPZHyjBGw6Krtgn5g9Euz8+Q23s3Abk14l2Zp57h3RV7eAM4uAdG8TEA7DbbHClrR4vUOYgog+lz1d/T8Uk5xhw0z30+PJYZ0JU1z6Gzk2w6Fzx2HKVY/Uigminxc/wShYjyjHVACSpzGRkz6/O8dY1i7XMNq6BNxhLsrh/iG9UbVb3TzVfWSc/WY50z5U5TB9+9fm3ARy6prmjRilAdb5cWgVbkHp94g228hVL4H+U9+p9y5xeDkx93/2zSxfWzW3Tepb7otZvL/I0dTqgvH7TPil1wZbOevHN3xHAUVV81eRQPQUNDn1FeG5vmqpwNy3+vgNkl9CUk1L37zol1KDZvtch23TdOiHZd4g2jadOQB86X1UlkO+wbyz73n/IWOsEf9dmK8e67wCuu1b9uOsBHP7ZisxapVJ5Yjx0vrVy6qEAju3Eq0a+8yFYNwdNa1M3xoeOe5+S3lIWNcjRfK/t+Y4GTRl8qft3eSDw3xZsiPu7Xmaalf0+PdBkBO4yanw8+3TfPn2De7hB2LRvS+OjTvnXjbVpL/n34/t1z7F93wciTy04j+8DwDEaGPuGV6vD9bdqWXd0vWqMQQMEkCyAohUzitiP4A3v04rEJlqo+HtInDoAhMFSNy6SnabBWAYtCgBHPQOHBnecQlSt1RoAxwIMHDOZL+b8G0GAy6srubQWKl5xdYN2KhMku0MLlZUac1gPPzndTI9sK1FOuDaOCM7sb9nOt+rFLBfVFiqh9jCJKGUg2/g5oO8Vy8lyDqN0sEN6r2S/MQPekhhugm3rM7PEzUDX6rxqxbEPVKkurYUKAs4WPnAQh1a0WII8sXVk1rBoCKvzZexJDvvzql5V6xrEDD1lM3OBBvZSj3WvDHanRRWYPnmoFMY0Y3w6BzZfdp2sA/23aJSHuQ0mVhNo2q/vuoqyZBXrmEOAItgIxloTIND7yfMn8tnHH8mPPv2E1XtLsMmARebqilV/Q7SGODqW49GYlSoIbs2nE6UrRgsBo+gGCAM0y0fjEX9AU4sgMFeLyXUEpLWHLtg3wKSBwCvbWJgOQJCMoKzVkkn9frvDfyMAh/2DYCxaprC3L37QfoPgjb50+n0gJ3IuOvbwteo73J8VSKi+s0lU+lmjf25pVV9qo8TEpTu/mc2DjAG4PlqoWBsVJFEQNMQMEyhCSnhlb+A+h4xaBRQBHGDusN7cuKcHVLFm6FWOqiUsnrLPWA9q6FCAYe43MhiNSRHbBQgCvdFB0wygAYJVRkXBSlwAWxiEVhAFnpu6GEkA6Fmwm0wnsri+kfnVtaznC4I60MKGiVRWDWxEGTg08U0wG9qMgCVktZKrm5lcTR3AsRKEsgHg8Epxzgkpsg/kaDiS4+FIjkZKU8yKSwb5NUjMebWA8myO9lSLBwA47pR+NwA4PGiqZ2wAcIgH8TuUPyTmAQxCixT8nhg4jOUD4U9oCwCNEBSNAI4h+s6jVzdAHP2unAHAgSDw2RlBHI/Oz+Xs7ET6o5F0RgMBA4cCOFDphiSLBnLxe0Z9qR4ofbRGW/z3AnBoQicG6lKi2nSY/uXMF/nFmEOotfXMlvNEpifo3f5h8tLPNGPBcPaN2EZFX1Owp56XxgzgFS1bbAiB7aMAcECzajIHCScDcTg1tbVkwevYl6CYdhAHq2cwMc4CFYAb3jbFz5gqeAN2RxWUEe3I9B3zqcvgU/Nni4CMtaDwwJSa0HbyBhse90sJNHsW9+ehnxL0IAW4tKrTrxsBGQr80B7sbrNQDlI8LleKbQFLCmGuADg8exSYLywbnveFJ7IcnGEtVNRe2maU8XhGBD+UvooDGNLrCczqQUk/i/38zq97f3quV44PbgE4KL/G/OB2QN4Xu/e8zq0DfR3EYYlGzkwAqrj+CCCOqFOY6GdCNF8z2is6B9mWYQ7KWGqgmxPQN522OWhb6q5k95VGi9uPzpzmrDSWC8i2TCi+4MWNWS9oLdcxrp2UucNBSBqkjD6Qr7HBi1L9KO9ZFHv4Hoz+Fu8XAEf4TExMR/CGAzgqe8/nwlgpWpLbnlEXJ1svWc/5PNCL+yGRALrOYohx0tYzZgZUVSsLR0uT+n5vP58J4MB7uR92fFb1EQzsYfa5AyGa/OX4emTgUBn1oy77wbv87rpzMPrvdT5vup7pCWVz0YLUFPBOLk1g4bD9suvszXKlDwJtE0E6DojToLW2JwGA4/IKAI5r+XB5LZc3N3IzncpscUvA64AtAI4JgEXbPOgwXL3TadFWBesd15D2PFiqcG0F7BCoA/Bvr0Mw6ag/kK4DtU3PKmjL9+i9ABgLOxG6G+tD5gl+Vlk78BrY8pSBQ2fM26UpK4ImsP2MWVn7sQjggK2rdjYwJ/dMvCIB6vsknm3a7jG3UOGZijPRxq9A05z84FlMfWEtWkI6ObUz43mG1g0rglVg8xIgAvBs0EV8nlA84qB9BVaY3EC7WuJ8QXauO1mR+QPtVIT/TgAO8KoZsyf9vhaSvX22UJnd3rJtDgAcSCwTwAHbnAwcJplsp4I9bMxdYAcAYGStLWAwIh1/jLmX/95OpPmecF9UW0hqXCTrbPdx8PCmYHlUWFEMiPIAgoWabAHE0ZW7gwEZOEZnn0pn/FjWh0MZnFzI2bPn0h2O5aDTl+++fUGgRf/oWManZ/LxR5/KxcUjMjF+eP9efvHzn8vNzTX9wEePzuXp0ydkS0ABwG9/+1t59fo1W2jCl3n06LEcH5+wFcqbN2/kxTffEEAPMD2KBo6Px7S74ae+/PYbuZ3P1e8l3cydnBwfk1Xh6vIDGTQUzKsMJwBWoEhhMZvJzdUl4ExwKfl9/I09h0KDuzsw2CgLDfY7vpfOIAO+J5YuA28kAIfklkG+jokFzotLkprOZzp8RIKFzXd1ZkL6DyhGQrsRsBmClQbALIKVrSWssXTAFlVnHGyYCuigrB62jYFG2U6UrRDmrvsnGhMDcAf3x97G/tP2IWCpA7DnkGAMtDzB+57Gg+/KGIGAXUevh3vcXN9QzwD8MgSA4+hIOmDSbLflZnJDfx+/u32qTEGrBDT78ssv5fMf/YjgEDA/vnr5ijoJTB04z+YzgOMAiFuS1VLZVx4xnvGrv/1bts65W2kLVAB1ANJZLqZytwKby1L1aR8/KBTpmA8tfFZlOkEBwAF9015/JN3+UP7Xv/+f/hsHcNSdf42+Yk08v+6z6u8FNpimCyo0qEYfVVkN6s73OO66y8eYXXx/Xz5o33W3r7VdiFqxlUPblHQGeSLe86jRJgvA7RhP9/Oudr6bQA/WXtvHE8/M8vfaJbKWXhXbtaZIpPxuNd9QZftoeo5o3tfFAyr3CCD0ynoWPkLTuJMxV8x1Fay/AwARnLT9Rdwp6m4+lvpacR4yoEX9JkpUannl7BvKwOEA+loGjmT7B//F4zt25vu9PBvQtDWrOfxqvEDl0sEb1dy9X6/cs3V7OK5dkplki+WRlQCoXfZ1fq+KUdi170s52TXWurzXg/ZSUZARZXzf/aIuK3NxdXslzk+pzw6+ffGbCoCjBMJtJ/FsI5DqLgM4ys9FQdrlkFUFPwtP3WbdGnxxAFUVTVWU6xa8boxROe44p9JbTc5jKfgPuda+g6lug3yfZ9h1mH2fg65JwTet5Q+d+x86Jn6PouQJsozcyo5LVroPMTp2Kox/iwCOujn/PnLy++7TvBG25zsqo1hdU6eQatc6Bab0LrsDNQ8DcDQZHHX7s8lgKJV+VPj7ZL2cb58LD/qUh1ndAVNnzJbfK+dz317a90zpkLcHaHzOAs3aaR/IGAAOY8RhEtD69nqFNZk3yJyBig9j4EACzUEcDwRw4PsAejiAQ2lUjZ0hjHsfgMODPnBmNcBk5xwTnuqcKwOHgi6YfCWAY86+rQRwzBXAgR6ZCNIAwMFA3c1UJjdgLEDbFTj9AKY4JbxWZehO8qCUt1DZphLzusNa3WQByizDJYCDUmuVmj45CU6tY7DKZsqWBx6KjZJjxw6FzuCO8ixNRUW1aHsHcHhA2gzlAnmMa2YAB5LguTrKmTYwH1oVra1WEChwmlJnUsFn8FyaCMxJHj6rMXG4v0RggSUskkHOYVqFWgJu5KSLPyKDi5ZA8b8RxEPwxNk/vNheKx1ysM2nuqr39FgrY3Z1urFJB+CzYM5AVYm2NdrI4f09GQS+/PxT+eLTT+Szjz9mtfvbVy/ZFgRhPVA4o2Ln7ORExkO09lgTTAEAB2iaL05POWRtbQSAxa2cn53I6ekxW66gAtQrgxXAgapQY9DodU1DeI9ngLaWsgbzxPJW2gbgwD2x39BOhACObo8gDvbHRQCq0yV4o2fVNoRVshWDBppZgQdghVW8IUgEAIiz1YCGFYEoBJI8SEYQR1spk70MkHNrlVJsKwKq6wXADhoEAoADwUDOtfWcx35VkIpWJzKA3FXqZn8ePhOC9P1+cvBAIYvAM2igPegMGVBgg4JChuizDYpYVIX1+2R1ANgAa6FV0gjCG4DDkgweYKfetblG+5TlZCKLmxuZX9/IGnTEWH+M2ROBAG2sjP0jMHAAvIEqKbBvXE+hCxeyWK4UtEI6hAw6475sHcrRcEgAB/oKAwCB4CgAMQi45gCJ6lokNADiqLRQqWXgAIBDk4zOwOFVp0mvgYHDknNkvQANNMBDAG0gIQEWDlzbWqjcoroSiRLMndGPA8ShAA7ts42EyRA9t7tdGfV6cjbEz0CenAPAcSZg4NAWKiPpjgZy2O/LYc8BHEhS4LzRv/2P7+FoH5S2SsXe+z0BHNgbjDpQN3gS36L3psAVsIzzSJMiCPBpiypnPqiyF5T6L9qFyv6iwCC257BQr+/ZxA6jqC9lZkktVPRs13NKz3rMk691Ovss+a5sXwoedZvtngw2mlgDWIPJIQO5kRqalPdLJtacWp1JSGu/xH3sLF7JXshAV9oaiX0Dn4XfnP1ctav8LM6Urx5wSWAD23tu++X3LdkaW7Ug2RPa6LjOSXITztTEFGJMY352JpYNx314nzKuUQBj4F/UiwaoJIhDny/Z/DVMIQkEUgozmYV0jZKv9j0YODzx5bJQZ0+nWEUoONr+fMHAkYAK2+d53Kt6HQ82qXxGNgnfCz4uX0c9TxQIoP2Bt+296lRl+5PsNwY78ISry7c/q4Niok5N+5J7a3vPlkuT7Yl8jjkTR67S1G9V9riDFhuQpu6d6zZQ2aFcGlBATeIqEIcyZoFy1UP1jGYW3bTHsgAAIABJREFUAaBMOhCbbdLs+w6cpt7wQsAQJNXPVde8KRYQZa1k7FAAsAZsfW1K9gGsPWIRACfHQDLvV2Fa0aS66mCzl22M+CzPToJglcGIMmjnlCb40TJM7Y+oE7DnoYN1npSBw5812pK637Vam/ezizT5y6U8lED06AOX+9XnqlzfJv8zjiHel78nAIf+Fn1ev0+SW2d4MB8vgjJ8zpIfbm2qku8Qkl0ud96+D2wNAC8QvGE/VzcTuZnNmGC8Xa1lMBzK0fhYJtOpTKdT7iVMuba6aBNIDdYvZaUwEJc5EbDPu52W9LtdGdgPbJTIRMmiCbDD2Xk9m87phwKU4AAOX189du9pp+KcS88c9jhb/yFpbmNBUhNnZwJwmA3sAA7Yo2QXWSiAI+njEM91Bg7au/aT1igAMbMsqewmIIPtF/Xl1f/DPCpLp/rbZKYBG0YoouFnrFUa4xLGwOGtTVyfsPXh4aHM4IswbnEggGsTNA27cbnmvmBs0fYLn6XTZjuVzaEQtHM10bgAGUp6PS0YAGjDzm/oZah3AkHJGAiGDLS9QTsWs6uLimvXh3X6u9wfbn+on6L+heqlwDpiegS6Htd2UCoAH2B0AGvMPdp3HHZkfdCTVv9Mnn3+p9I7eiofpmtZbFoi3YFs2l3ZtNpyAF8Kz8FWNG05OT2T8/MLefz4sUwnU/nlL34p09mU9xmNBnI8Hsvz58/laHwk//Jf/Ut5+fIl/SMyrtxvCNQ4OzsjO8e3337L5Pxw0JcNQC7WEgOAttvZjO0OwfZHVkSAzsEeOZ/R5oD4DeE/tbVlC/3b1a1cX12y9Uq/06KND/8XbVPef3gn0+mN3N1raxzVKapr03ljEslYF/wwszHx8MoVZnHoDfa3tr30uBjXSk2rdD0/M9zvBUgCHwKbD5gyIM9oaQP/j1/EBTDnh5llFjKq+1rbMy3nc+oUzDVAWphX6ChtIaT3BoALvjvkE+w5aBd8fHIqp2fn+t7hIfUVAGfQYQBtoJUqbq/Mddp+8OzkTE6OTwRMkGibA7tkOp3J27fv6KtiAqH/BsMRASDQOwouO5Dj0xMCRqBrXr95Lb/93e84XrTR+Xf/4i/kz/7en8nXX38jr1+/4fqdnZ3KH//pz+Tq6lr+z//r/5ZvX3wnl5eXbJvz/OlTAqPW66W8f/9GbudT+mxo1zqZXMlsei2z6ZXcr9BadiXHR2idMjCbVuek2+3LaHzMuV2vNzJd3MpktiAArz8Yyz/67/6KAI54dpW/l3u04ss12Evld+K/4zkdf2+6T9M5WrmmR8Rq43bVK9flUsp71J3R5byU3ynP6ngG183HQ+dh67shb1TaLX5OODA8J+Ct9WYshC9Yw+vOuLq1rrOh9LUA3s1lScmWjHZSvXy4z1mNA9fZWxVbr5JjbQZvVJ+lOoLoC2zLv+k4G15l3WsAHFvjTdNSBVFss4TUAzjSvFneom4ek+xRGfMT1obYAMAJhB/jsjaeZJ5rDI7FH6GFSrJfkj0f11mtVsZEAug8yZL74V7KuUNfpPPIwBrR7qIdqJJUAEHzOpbzXu7hct7ynOXn8atFAEe0vbbltp4Rcpf+i3u23L/xe1Gf1M3t/v1UZdQs/d0mfVanB+Jny+vs8qk4xu++/W0CcKQqi5zvVkethr4ls2+Yw1cEacpJrlvwUgnHzdusyPKV6xywponfd1A9ROH7Z5oO2boDc9chuksQ68a773Df9wxNY/mhY6w7ROsO2h869z9kXPk7FoQuEmLlGqqjtB81WvcMSUb/LQM4XOYfOvf75KDp/SYjSuUgg2bqlFBU1LsP9OquSPbU7wHg2Ldv6/Zhqa/KOWkyyPbJur9fzlEMau26V3nYlAfWtoFkq7PH+N6lS/M9c0Cv8TlLAEcHVdZqxeC5GO5LCTqtsva2KWTeYAsVNXIcwAFH0itn2BeYiVhl5CADBykevVpfX79HCwYmo0IVZOg7D6MFATFWpJFGEg6utVPB76QaVjpJD/xqVar2BNVKK1C6IzEMAMdCFrdg31jIdDaR6eyGlTXXNzcK4JhMSPV4dT2Rm2s4urcEcNyjkt2ceq+00t3kBqcDOHyXaXVONre8srBILJhQa7ItxbpTlRQ/zf+oM8/wZkokuczY6+6Y1CYVtLew/1E7VJN6EVWsd9IWCiqj6RtpfPrUxf4Pya2o5zSIhKCdGlKeauTf9h4YIhiks2A1qj+0pUpmDSN1fkS8e8U/q96yoc6gB5N7FohPrBy5hYQWsnq1ajaGHZThe97H51UNDhRR6u/qOvo6+3J5vD47dPb8jsh2JyO03dGErMqJ6mG09kAAaSOdNhLQB3Jwd0cAx09//KV8+tFzOT8+JhgBlLYIOnUOD2Uw6LMlCgKq2BMIACGiQ3YMBIAGCuq4nS8siNyRo/FQxiO0SdE95cFF7B22LwGooN+X/qCvIIkDBTMAGMJKqvWKwec2+vy2WrKcL2Q2nSooQVDtMmDgE8FUtA3pgukDPwBAIEDDNiYABTiwZMlkLQQHz0P2jk6HwTUHd+B36AIGs7oIiFkvYaxPaFlDTAJAN9A3bJ+i4I3l7dzoc93xUp0B+cG1vBpRK5M0QK7tUXTPYH4BliHrEEARAIaAhQQ6y9iDcD3OAQKth4fSG6LP9ojsG2Ah2VjVExMPWHurNgRgJYHpXEdA7zr7xmQqi5trWdxMZDmZ8nU8HwA+QrYNA5vdaaIVwXr/WazWTHZfTxdyg37u3rvYApGk0TVADQKoeJ6T8VhOUHFFAEfXku8W6DRglQdK5gTJoYUKmDI2codg+UZIW417z5dOZ409aYlUU06sMsf1LCFHXZuAXpqE53WtRz3asLCa8u5eZqioRIsWUBHjx2i6sZfI5NRuy7DfJwBlBBAHABzdtjFw9OXpxbk8eXTB9imnJyfa6mY0lNagZwwc2jaljUArQPGpxVN9YrLOXqn4Bu6K1zn0WfEnve/6WJkuNHHuLBuqjpxJwQMY5u4btXjURfpdS2CH77rST+dDSFJ7n3D/DJOqlsR3sEY6S7xvrLXESQAOB3F4/2E7szieVLFrAA70JrcwjO6xNRlVEm08Wa7REgiVxSvSOzOgbUFo2gOWTHFAldoLWtkebcPIwIHkC0BL+H4CM4UDz5PWnkSp84d97R0w46CfBPTwdr5W3a5V1cbu5edeStRq0kvpuPNPupaxcDhgQ8+Q3F4qVdBbAtMZQ9wgMEwCRSjNibWOSdZMOi89d48zyit/IUfGomYYhQzOUVBlMh6sT7D6Cy6DgZJcLarEEKJBKz1DvAqqYnebTZCS7hZgy3aOgyzUftAEr9lQBnxSeyXXRtf5FNGez4AEBRHx+bx9SQjamlbQFhmmW3XvpJKF9OlqNVgBSnEgljE0VUAjYf84UCCxuNj+cFXidk2yXgwEy+f16wSdFMNLHHey3/R3gqO8tUyyiXRuUxjaE5wp6EhNYOrKbSiXsiB/XJDMaua6imP19hm2yMn2N5sq+WxkKgmMeX7GpArMbG/5eKMN6DLE86eIreGeOAdol1fs7RzIjXsngYUA/rA9QAA7W2GpQCTbGEnC1qH6PNY6zp8JCWnqHQOhkTlCF0f3rrVbw6sKM8Y0aoLQ7VYHk6SQbWAv0T3pwB5jbYlAnwRcMjhImhcLkqdQtvkzBajGfYN0Wpkfov3F3ScJJ6f5FWF36nQFpp/IElWJrXmywe0n3+Rp/wUcgek+nWe0Dlkx4X3JFirX8uH6RhzAAfArbCnYpEjyo8UIkprqFx4QJI1KedpOJv9+vtB3gu3YPqQ9Muj12EJlyLaF97SlkaAHYFoB6Sq/ZE5b6NnmMRrYQKq0wR6n55qDe9SVqAJ78HmCo9kG0IC3sI1MphQMouAAXBZ+Ps5V2PkOrPd1YIzAGGPimQpbMflPWQkrsN7BfqYgsDzO9DIYDpR1DvKDqn0AignehY3fkX6vp60g0KrGfTtvt2jAfbclqR58rx8oYIMADjIOgOkAyWqAPnT/wz6GjU5GGxYUKKMf/B0w0k1mU7ZQmczm2vbFWG94jnohB8GtVrTQBmNIi0kg+ioGOFY7wddEiwrcv1bfOOtGn0OeV6FNq7NWOnjDfWqfNwXqWSGH7X3IE2xmsjQAnA7mlO6RdEcXcvr0S+mOn8r8riPTuwOZrjayaXXksNeXH//0K/nqJz+R6WJOtgS0E9J2Oi2Oab0CmyNkHQl1gNAANlIAPfYDADZ8ZNtvysaqDBj4++mTR3J+eiqTyY3MJhOZT6ds8wmAPXzRZ48f0/ddA5xx+UEm11ey2eAeB8oUae1acK/ZbCJz/Myn9GEB3AA4CvKI15arRbKX1adQfeVFSR6nYKwCso+2KgDCcL9ao1iLQXti0JkZAVKBXYaWOWS5gS9GJXWQ2qNAV2Bu5osl5Q/tRSBjctiiXANIJATngtkCzBB9yifm8PYW7BIrMnBAp8C/dqZR2rL0gbsG1DtU32ih+xzPBxAJ2GTo1wHcgQWxVkbq1/f4OTDtOJvQMdg7j07keHws/e6AzwX2EMTN4MNjr8LWhu9In1hEHj95THDP+aML7qdvvv6a11SWSmX44P0PDsjUgXl89vy5nJ2fM64AYM/Pf/4LgkuwPtCdOLmw/uvlgswbslnLoNMiWGMxn/DndnajMY77OzK8QDa8pRCKl9udvvQGQzk4aLNgAGCmxXItvf6QP//wH/yV/Ds/fpoOncoZ0hCP3ZfjqfP94msPuUc8K+viuDFGnWwNSySXselyPDGX0hQjjnZwaRPH6zXNxb7X667ZNG5/vTJWC8jF61RZA5w9Qc/0sji1LmcR4+tlDL+cp2xPx2KuemaQfWtZXR8GsPQsjPZ9kSPbWtMA4ohnTV0uIj9LtvKb7sX5zR34zKYMDnEDgKME01Kz2nPl+28XRjTOVZGziJ9r+j3Pg4M47MwOpHauzz2eosyviE0py1MFTB/8yyyrec3rZIbPbbZClK86HeGxrvy3AWcNKK+uQhl9rxYT1umW+FrdvmRDrRTzz7HtEsQRZd51TpRT//2h+m+ffNfOZwWsVC0Yb5rTci/V7918rRgbqvgsMV4V8xEBFFbqNV7r1cuvCeBwR3B7IqvOrwcENMijQR8mRIogTmXvmaFlmqOCH1M/KjsE2TYvElIR3WYfqhWYYhGaDoRyQR5y8NUp+ziGukNi34HXJJC7DtZSqZRz1iTs+w6xfZvjIWPdd7jWXaNp7n/o3PnBkALLFjxIikEjigam8yRdDursUuBx/GlDfQ8AR/38/PAWKnWH0i5l7gndipKkwOQnq867hXGSbveDcWsHsUqoNM48CKJVZVZdVgQHa+XK93EYVz4IksTn5LMnC2oCO+W+TWsQKFRLWSufoxxjnSJ+yCEa92o8ZH5fAEe555ue5/vs4XzIlehVSl1xqTLJ48j9Qzk+snYRKeBuLVRYZQ1DJrNmKIBDHcTYMoUgDvTWRRKFzroyV/B3OPUG4AD1JRIySPwqgCOjV2PFmwM4PEjEXrnhxxMz6TvWH54JaAvkaPDonklbOMP+M5neyM3kWq4mAG9M5HoGAAeoUm/k6upGri5vFMCxWDEpCoe+gsRN56EzZDjIQqfc5YzVG4pYsLWwViA1eyBxoPh7TLIpi0Q6800N1Z09kdY8G9CeEPHzW+0ItSW8N7pvYANOVOTGx5A3edUBqL4e9xx/twratEZWqYvpIEsHgtVWZeWtPTxx7MFnZyfABGLcXnXFCjVbB7bQYEWS0seSbt8qx/E3/q2GubazoIxYUM33iVenYa7jzmH7F9KAp4J3W0tLXhW7jOuYdF2WB50b651eJBT8PCRggGABBUUg5IKWD/1uWw7u7+Ro0JOf/eQref7kiXTRoxnBtQ/vOTawZzDJPhoqW8RyyaojBBTHqJhBP10EF1drgizOjsfsF4te3P0egnHKZhNtTYAKUC2EIAuqbtpdJBEOZT6byWI2l9vFnMGTDpIa1jZnPpnK5AqUw1oBir62AHCgI/NhtyOD8Vh6gz7bqGj7g6V0EFg8OGTwD8EhJOcRVGVAy4JArCJcLFK1G/UCqGh7AHCgHQmYF4TtQDDXbOGDeBVQ9QCaINDOli8L0vTi3rqq6ihRTtb32vKl15UuAm2HLVlCX1nwXKnOYU8L2S7YOmWhugVADsigM8pAlTLQjqpI6C1Qu/YGbCUDNgkGmo0xCOsOIIpS7qIyS5NBDmoAgwh6/q6mM1kg6Hl1LbeTqaynM9IMK0jljj8YK4KQmBDdL/cEOShtNJLdK5nMtRIJPd1RFUaZt37jkHfodwTRALA6PTqS0/ERZQsyxH7viRVHv+cVo2BHAQXuCjoXNgSClOhFvFrL7HYlUyQicG6w0kH3o0d6vR1L1G2eVOD8tFv8LuizycCBZyWA405mt2tZGIAD1ZW4v6XTNCHW0X7zo16fbWBGaDXUOZTTQV/ORwN5+uiCP6fHJ6RsHoCBYziQwyEAHB0G/wEWQuUfAYIEmWhQ/of8cf6HWj1enA0Vp9CSTKq7NYmjGBpPHoYWagaAsBLwBweEeNY4y4X3AmfC1piPXK86kNPa6HCcmgFMjDp+tpPRy1qopGS8V1CbrelAEP8ckl3Yv4mVx8aEIDL3ubXSAYsMq4Vvl1o9wySZJrUAxtIqXk1++k9Z3RIrMtut0LYkRvpSW6FcBYv107NZk21R7/uZBwAHgth+Nsb19Pv6awmIaiASViwbKFV/9+p7r4o2oCOT6gZn5KEb/f3CBnFbhH9rZY9Xu8cgkiHasu1hgs5nNtr+DJ7QdSfwRQ/qxJ5Fewh6mPEHPzptztCqz0CXmlxR1lDf9zi/CJ4zth8muy0J7rKWx5ATXjyrLWZC3WQBOVP3dg5nkGi086Od7noxJ9+M+IaJVQX81YFL9Dk3cpBY0TJggfNN9pwMBk3uXVInDuQwuXKCHd9btnd0zwU2EIf+heSDBhFjO7jtuI0/cymjZsxa/EdBGxqLVRYmPINCbCyQ6YnzrYKiUHlfF4wOwd1aHy21wTPdYtcgOMrAqv4MmJMEYtwow1YZA4p7sNTByS8rWrP4XtWEeYfBVLWljbXD1iIBK8zXZlU894OB0rwlGs5tC866zkQVOs5dMqmhfV27k/wOgD5RSe0t48jqYvMd/Sbdfg56trWP9mYx/+qepAhu5Zxw4JPupZwISf5NqGRPp1AR6Ix+blyL8pr6OfNj1YnS8xX+jwEOs651fVuNZ3AMxZHM73j4xg9rTwiE81v30r3AhpnfLgjcwM8lAByTidxMZ2RywJaG/Ya1AKhQ/RPY6gfSM/tY90YG+xJgYYFy2IdomTIa9BOoFOxw88mEcjUcjLin1D5S3eW+tDJgGpuVgYeQRMaPszjp1tczzPc9fSZjFsE56f4h7Wdj7YhnET4LWxw/Lls+dfgu7Wvz22BbOaDRZYRJcQekwwYlYElBQb48/mxHR0cyHA5VX/O+iAsgMXyfmO7gzyDBnPaagcjIusHzAfJuITJzOgHkXd3fyxS2ItgEuz0m0MGWhz8YN+ITAIyQVc1arsDOBMgaawDwBuwLAHoIfrlba9sLnOeUTeTW9bm8DVKna63+AJgxphD3ZfV81FYZvi/8zC3jWV404gAabe3msX49T7Xto+oh+r6JjUb3EkH8pjsB5EASuzc8k/74QvonH7OFyqZzJJPVobyf3sp9qyOdwUD+w7/8j+Qv/+O/ZIHL2/dv5Ze/+qV88+KF3NxMCEB4+uS5nB6fydHoWG6ubthW5cOHD0zAP3n2RI6Oj4IO3pBVAawcaIk7Go/l008+ZnsMfO/9u3fy/u1bmaEly2olpyfH8slHz+hX3i5m8uH9W7m6hI+L9igHBPTgOtCdAAloK5elyOaOfluvB7C/gkpgN3BvGrjN7WQIghYW3RpbibZVwXwp+4ueZ9oqSIsauKUJShYyTwDAdXxyTL8EewrsrlMAfaz1EQAZrRaKIlRe0CKF+3s41H+T1XFJxkL6yq2WjI+PpTcYJL8YfiWeS1kPVf/ewt9cLmU8HtM/RoEEZBJjhi+H65Exz1g8XC4grvBp+2hPMgYDBfzQNvc4mTnAMDSfsX3JcDiSk/EpARy4H8ZKRhEwZ/Z78u79B3n58jX9Xozpiy+/lE8/+1TOLy7oo//iF78g0OMnP/mKcgiWol/+7a/k13/3G94frCA//aOfycnpqby/vCS7x5s3r+hfHR8fyeT6knGN29lEVrdzMqt029CbQNhg3eayup3J+nZOPQGdMkKBRL9nLH3AxyAuAMbPvrHy6r5DGyWAarq9gfxv/+1fyZ9/mQEc0fYrf49xvXyMfH//L56HZQw4+pK7YtXud/jnDXqp1l8D8CSNORTDem6v4sN6LiaCfHUyKnlBPWVybDPaUXVjL22wNPYw3tqxp3hoflq9sYOP1Y5O9omzP7HNZ5nPULvBfRK3b1OOM4HqM4hYbZb0tPxKxSev2FMBxGHnUf6q57PCbIfcib6q8uS+pOaCzBeoLJJ/Uj9fne8qC0e5FtX4bfVZ6p7LzTCfg1qZsbHxDDd/eEtYCgCHjiOOVZ+/nOv0fGqopllIv3keKsqifYr3CH5xXstcjIBTVO1LKxYw4Ia3BXbwqfta1T1ncpiG5s/joBEtPvfnynPv6xZ2ZcjP5/iE+/k6NxZWVhnJG8heD/sz7lX7vbJXi7lyf9XjFzk/UG2bmPdnnQ8Z4h9BVqOGrIw/+Qn6NNW9r3KQ/YXy3/vBG3FfRP/ef4/7uNxDTbp313XKveNTfPDm9bebjCDLFStxAFXBdOFw5g0HcRj9YuFcZ4GsJonzTomJdBOcQpnXDb7QNxVFEyes/L3ue1lWtzTero9v3bNctPjlfQdf2mrBGa4LwD70eeru1zSG0glueuim75fjrDtsd437+4y1bmz14zIloIuSvpbTiflKUdl/H9lJclkAOOrG03zQ8Y7uHXJQdUZYVAylrNRdu0520nUR/FG9ljelO6iVLVA9wPN9a1fBw3uVIE0CcJjzF42eOqOtoux0h/n/wzLmgKUr5xzc3r2Hdxmuce5LRYx/l3IdA0bl7+UalTNWUdYMMmfjr5Qfv3Yce7xfk8yUei3q0Yfs2fJ+TQZQZQ0Sy5jq9U63JScnbd2DVqXoLVRIh84+okiAa2AFQUYPCFUYONhOBewbGhRxBg4AONBmwVk64KSTJpVsHgbgcBprq4LBc0UAhwM3yMhhIA6tplVKe2V60B9XJQywMpirAA5UODmA42Z6w+qPKwNxgB4XQTowcFwCwHEFhL8ycGwQoFmbEe3z49U03mPak3km2hofdOaNbLi7o1XqCk+i+M7g+5Yw077nqVgvnWl1xrYamVV9WpWJDMjQMXjlr+kR57Qwr6Pcs6hIIVV0ShnmvRxlMa2HOT9eNcSEnifYWQliAA5jU2EQxforu87XQqQ8bnfUYGAr861Tb2fnJwU/Qb9vgVCCOiCfBupJrW4Tw0lGvfOa6Sl1l2IVuRKh4nRLZ9gL6hAkDZPWzCuM4753WeA9WQGHlgFrOTzYSPtApA9KX9Augw1hNJCvvviRXJyesG0GgAhzUtlqkhqMFQicTKYTmc1nGrw6OJBeW/ttg4Vg0O0pzSwS88fjAODQynQynpjjiyp2Bqv7ADQg4KOfwX0RqMG+BrgAAA60fEHCFewe8+nMqkI1GEoGDbTk6HVkOB5LZ9AnYAH6A8Eo8D4cbrR6i20Q7u6V4nU80j67AFLc4nkXTHCg5Q5ZeUC/3OvKYQf0wKi4A4BDg1es4kFgFf2+rW0K6FbvlgtZEMCxNvpktY8d3MMWL0iWAGjRaikgwhOIstHKSiQrZSOrW20hg3FDNwIsQAYOu97ybi2H6E0+GEiLdLN9VkyxAssSrUzKWjUVq2sB4FD+IAVwIGB+DwaOJQEbAHBML69lOZ3KejYHSkT1NoKWBNB5D3EFKzHRjUD1+l7mYCu4XckELETzWwamWTVmgWDsPwgu9DKChmgJc3J0RBaO0XDAyjYAifSc0CAC9iCSDNhfqK7CDwAjCJ6DZWS9OWDVEyohZ4ulLMnOgWCyji+zAVhFcrCvIGvan1wZOFZIZqzXBKE4A8ft3R2fC1WWYPtY3QHUkfUlKl4RGAT7BkEcqHoFoKNzKGfDvlyMhwHAcSonRyfSHw8J4GgNugbgwP0B4NAe8/bkRoFcZ2vtfk0ZLeqd0Dq97ue3O8MO4FDQnju/wYammlJqb9fhcUS0lWqGmG0ezz85K5d1yPakuPchR4DcEljp7FGaI00SuU3mjA20IwCysApvd+I96EZwCNqkGBsLAq7Wpg3ywoQpdBSqQBMgCbT22lLHz4lOV4FQAGBBdiDXW4BPPzcqfytrFPZvtunyvCq4UIFpGmQxOeM5qra6/62f0R7iTHBZNXyqji8qpSkPodUJdK+ybnh7OGUVUZADecBTkD7JpFcGG1giBkB8wb1Cme8dasV1tIXTdywBGYHLLrPJXvGiDbM7ks1qQAO2+6kAOFLdcgKQat93S+4ZyNETgphPteEsAZj2jQWUqatyAh37KuWiKX7OvoVALs4FYlbsNH8YgENb3URglANFs024NUceio3sJG7POTA3WXjmT9qGdK+YNpbZaFpZnRN0iYkiG7vJT/QKsuiXqTawlU5/5UB29L51KYNdp4tuLGoZDJRi6A7fcECBs3WkyC++3gzg4CMku7kKRE+CWQMKwFeUqc32iS2824e6JhnA4bIZ9WvpMya/rkiCZPYcnO16FjERa+AZQ1qbTvfEhq0fdZva2tTJeFzztb2NEu5L2ubVigoF+gdnVg+JSgNjMXFszINgCjBYQzpHYruVCOCgTgmtK3ivCPBJTCmqv/xZ9HMGhCoAHD5vEfhm396R3NDVdJCwnzU5tokVdf3g55aB8V2vBgCjA65dWrl2kXkiyLCD44OiMyRY1n3OboVkLJKgAPODheM9/MHJRCazGQE4RfHoAAAgAElEQVSkWEVfC/oUxiBH4A2BghiztcURMKrg/AGAT2dIATqHaov3ejJAixCAK+YzgkKQPHXQuf+txRFeFap/mytC8IYDOLSdiJ5B2i7NwDzmA5FVg4whusMJ4AiMVGTgMACUAzhKtiltaalgPQdxOLMVZcYAHthvtJWNGRHPSGCx+fouo2MHcDhghSAV3ENbyODaGDNY7vz6TE4D5IKxQsejwCKxb2jVK2zQ2/s7mcFWvNsQPI5nhs2OP3xWA5dYtiC1ZOz0ugSCT9ESkMydsGnRYgJ+iQEyLSZIxgb6AzpWgAswJtjhAHDoGag24z4AR9RNPs8EoifgpsqQgiEBencAh9kfFv9A7AUPGwGhLLiBrHZH0uqdSPfoubSHj0V6J7LpjuW+PZCVHBLs8vmXX8iXP/5S1hsw593Kdy+/lbdv38rNBK04e/Lo4ql89PRj+eSjT+XVy1fyu9/+Nr1/fn7GxPz4aMT7g7kBII1X333HQoDjEwVJj0ZDggZm04lMrq4Yo4HOA1PkoN9lvImtLtfwrVbSQ4GBsT+yIAjrgTleoy1JS/p9ZWjF/ptOJjKbzWg7YubhE2uBAtYcelZfx54kcNzb8xHsoW2r4AcPBkM5OjqR+QxAkYnqfraxadNHRHECfUQWjKivBT8ZoArEjlAARP/xHkyAbbJhoJ0M1g5MMK6zGKOw9qz0/GDHtNACBCA+gBeUGRHnCJ4N/j3ag0BOHVAEueQ5awlLtfPUVsHn5/MFdQIAGo+fPJLRaMz1mc2m8uHDpYzHQ7Y0ASMI9MR8uqDPDYPp7PxCvvrJT2l/4rNoLYS2Ko8ePZKT0xMyaKANirMmwt7+5OOP5E//9E9kMpmwbcq3375kWxUAJzr0gzsESc0W2moV3wVwsd/ryGI2YYuU1VxBGu0DsIjeS2uzls39Uu5XC7KSgJWDPnerTfAGYiAav9DigcNDBXFAHwCEQ1bIu422ce105R/+9X8uf/7VR1ueULIDanyk+FJdDL/pK3XXjK/VXesh11cZSpHDBwM48km7PWJ1ZQJwYBcoJBTaun8Q/04+w45rxHmozlN+LjVN3Dp2I9bipNE+Yewq21zZp41+sp2RZtv6GD3JnXw/Az+nWK5NVd1482ueuynyHKEY1We8+olsn0fAasrBFDlXXb8MTo6+XsxHxLhsvWw6WNzmtm6dipyBGp3+nxzrjHMdx53vm/NV5RjLfEl1rAbsCACOumdpAnXotZXIwJY0+DNuYxrjWYxFOGgZdpXtCf0rrFxgHdRUWPRhHECic5VAMDZ3qRihAmSxeHZioa4BEPn+DPtULYMc+4+/p7mKtn74PeO3Pc6eizujfe7rG+Ajhb2/HYuKoJucR82x9jiflWm13IHnAXQNI6hjj3IO8bVtHVC9f53eivsm2mU+3oqs14C6XLUcvHv7kgCOjK7dRp8HPVRBYzllqhuApcMVD4i6vnzx/eQAlwK8Q6k1TXHddfcdVg89VMt71l236Vr77lGdr+YgbHmA1c3DvgM9fsc/+0PnaJ9xULcedfcvn2PffKWDapcB0CBPTesYFf1D50ORjIqw21LAdqO4Ybev+8MBHOUB2nSgVowC5+yPc8NAVxl2z7SMcb605/LWauUQYuwpapTX7hyXyq7OyKwetrmyrsmwKRXgXr0QE+Dhw/kAyQq4vHa5jrvmv24t4vXq5qR64Og8pwCfHRq7ZLTJWC3vW+qQXTqz6RnLa5Z6BN8DgOP0rKdBJxoqeCajyCcadZuBg8HGooVKYtxYoW2KUko6G0cJ4CCII9AIayLQDBevPrXkXQRtRPAGW6q0O7lHr7XryEY+ABxwxMECspQVGTgUxAGHFiwcV5MrZeFwAAcrriYG4FiQuhZZYQI4LDjmxksKSntwOvgaVeOUK2kGr8Ey6Izk1iCUqVAlRjn3AH5i4sgbId3KKZyp3zSU6ZVBbhOUCbzqfnGDy4yjFEB1PZMrNzVgaNANB5htbWQzXpnkysYW7Q9aidaDFgwGDAACwIE2OTnJxtctgeYBCCYVChYyDRRqECYH2A3EgWAH6XGtko0BNQUYIXCiwVB7P1VOZ92qeR6Hqdj66cnB6tntWoQwEb6OSQVnzj6rkbYr1RiRrUNznBGwEGkfinRbh9Jrt9j64exoLF989qmcjEcyQwuNxULu7lYaUAJQgEm/A7m8uqKMe8IA7U0QLD4ej+T85IT0tbgWrjPoKwMH+nJDbjXgdE8IgVLFgqq1Q7pWBiA3G2WeQMU7mELuN2zfAvAGdAgAW3hfbU+AE5T2+wAglH6P7AYAhKAHMIJvAIIAvAFwEILGbIOAgBeS7uMxe+wy4AV2hzmCOYfSZWsXBXCAMeOwq/2u7w7QPkMBHNQnCLgC1AAAB6qFVhg39vVMA6tMjmjLFOoK3Jc9ubtk/sDrbB9liWevSme/cgDDAKoA5TMYOgBkgRyj0p+0uvdyu15Ju9+X7uiIlLotUvt2GARW4W0pfS4SzOyN3GL/aepf9GxmMvxODpAoJwMH2qdMZHZ1JcvpTNazhQE4EIRUnQ12I4yHbEgWFAd445a9sJUeHL2AEThD4hvvcWcDYGPyh73TQaVoWwEc6HGNilEmlHBOGO6CLDoHyjQCphKA3gDgAKiCAI5DADiErVPmoN01do6VJZEigIOgFQ/QWAIYAUcFcOh6RwAHqmFxDwTq50jgJwDHQQBw6DNhXRTABBYO0Ja3ZdBuyfmoL4+ORvLskbZQOT06I32wAjj60oKcgv2GY+hYCxVLRjoAp8mY2fH67wPgwJzr2aHyEWn8K7odQeAQ9PIzqWLPFWNMtp93xUjVNF5RrMlHB3BqpbvJqRpG2uYgAjhiIppJnEwF70HCStLVASDcc5q4d7YWsiuxig5Vycoog5ZAZHVBeakdegruyowbDuDI/eNzW9Fc7aLgDW3h5UGUStGPgTeMocMPH0+IUnb1zMBv2g5M27xpxa4yt6gvYimdmsQ4TQVP2LAqGP3ooaMMzOFJSlJi+xmlSascJMpJ9xhA8RZsnCYDoniV9pb/461wAruIPjLukwGmvFbpboSWOPFZOdfJB1Mgj1O/43eMAUE2UtlbIkWr65AggZxZsNCQSbQJSgCHn9MheamtWGxlPHhmAVAVmgBs9Wogs6e0yjkDODwIlRi7QpWfb6f0aepKG7PbdM4mYA1iSpC82xZIVnE/GgAgMqdxj9kfC4kmQJYDnvR8CWuT0F8efLXtwsSnWbXRntRpcUGl7Ucbzq9r76tbmvqApA1TYZ9zMEcBDolBeTOQK4wZySIzPZaYbkynJAYtazmkKkjlReNlKlPxxz8TfUm38NzmVpHwObZWgJYc82p9ekkqVOGzRqpla1P6j7R/bUz4iMtJ8qfAhmWtVRzA4a0joUtojxG4DuM6B965b5LNnBk4kh/agk1htvFWIsCXzPRSBMvQElGGrRiD9DOkEk8MhU3xWCljRCmOaPepAjjUx+B3EvgwgxDVD8jBZfWTsq/k85D2ug0kAjgo0ibDCgTQP5QZgEHBuJAAHDfy7uqaLVSQzIc9taF+UntA2c7Q3gB2HxKJ2j4FdjBxMwRrwL9RBg4m3/Fay9oddrtk44CNB/sWNicq9AEUgG3MlnHGqqZAYvW78aM+86EMrL2hA9V1PilpCYyh1aRoOaZ+uYstWy2ybZ76ULCzMKeRgSOyVmGe1G9XAC+BRrCXaTNrEUhKHBBobees6WIFKOm8UK9vhGwASCpX49uahPP9DpY+bVWTwW4YgbYo0aQsz0JjokIsGzboAuxsBHDc0//AHyTvuffMl6GtYjLE5zB/B+AQMNRBHtCijYxvBixnstwBHA5oAYCDfhiAImCBs/jHGvcrARwO+PQCBGN4SDpHC08UgK+JJweMsoDCW97YeUmwB/01ZdRC/IX/NpANXnf52bT6Ip0jaY+eSmvwiACO3vFjOTp/KuvDNtnyAIqHr9aC7ds6ILvE7XLBopzDA7T/GcmTR88I4ACw48WLb+Tm+oZFA/0+GBwGMhoDqHAg0/lMQQfXN2R9wHp7WwP4jwBoID4DWTkaDan/FosZ/TQAOMBqg6Q+/FcAVq6uLskYAR+TNsOh2HUHysIpG7mm/zulTGEOBj0ABhREdW+ssAB19HtdBYKs0IpFAR/0+w7RBmdDAAf8AeiDm5upyjquowJEPUBmNK6H+rlg5gAzxmyGVqJgh4OfrGwy8NEB8OEarZQxBLKP/QmwD+YPYCHINfYi2oKgJSr8f9eLYLPAjzMxKePHAe8NZgk8F+QYY6PtfHfHNsFTFHoctggiAVADYBpck8yWtwt5/vy5/OhHnxOQ8/r1G7m6vJb57JZ67vGTJ/KzP/4Tyv+Lb7+j7QiQymeffSaPHl3IP/7H/4/8/Of/H0FWeL6nTx7Lj370mfz0pz+W9+8/yK9//Vu2VcX7rU6P+H+weNxMJ7wmfX2wctLuE1mDYWM5k3us8QrxAbRJWYqsb2Vzd0sWjkMAOhAf6SjQEcw3WBvGfaiHYC+DhQ+gewDTjJGSsQUF4/8vf/1fyZ//5JN4XKXfH5Lb2Jd/8Is1Xasuth4Hs+/6+fv17ejrHsxbqOwEcEQ/fE/uJo3Rzv99sejayS5yQPG5UkSvAPG6HZdtvszySLtLD4tcrNqQA6obb47fO3BZLbW4HnVx/KbYvj9z0/fznBifXRh3fM78ex5XdfwZ0BH92nLs+X5q/URbuE5W63IPpY3XlGuoxptzTDjarKV9Xu6bco0esjfjM+d7xcIMH4v5s2HO3RbJTH5VkMuuPbr9LCGuHPZI6ZdEmcu2fJU9sLSdd63d91nH8rrRxo7kEU1yovdywJdbl3mWsvxstwjSZwgSaf8o5zH/+2HsG3H9U1yr0Gt1+rdJ1ks5rrtmZa/S/d7Iwft3rxIDR+lEVRS4zUEUdn1oFdqE4rXfq5taDczyT7lxOECb8TJmU69ottV10wQ9/LBqOgLqX2+6bp2AP0QxRGFvVoz7hewhh3qpJPfNUbkGDx3fLgW9a04eMl+lMm5avV3XajIKds1H5TDdA+Aon3/7un94AEdeO+vTXIJNNFJWTN/DARwpMR+NmogwjKCOwoDwm5a6Jb5erl+dst8nL03rXMpQee3yunXj3CdDeL/OCImKulTi8fnzAVw1Ukp5r5un+HxNc1S3R/c9U5NRFcfdBYDjvF8AOIh8oDMdGTg8kcnEigE4lOIcCUNn4ACAQ18jiAPVEgUDB4IoFQCHAXZ4RhmAw4MPDwFwaKWJHmHpmcnAsQ3gWC5vCd4AC8d1aqMyZZUV6XIB4Lg2Bo4F2i7gIrlqrmq8eWVhPj/dMdIz1xHH1MR+emrwyipPeT1TL36mWvwyVUpFefcPa64sgzntYDYnowqqit+PIObUvz4Bpnyc9pTej5FhXH/GiPgPxheS8MFAdcp0Joos0OT99rzKmRVcTHq3NfiJZBeqXIxOzuc6s3B4L3t9J+UTIquYIXUZwGQxuFZpuXyCZlT78SqQg+0WUvLN9m6qUPdQcKqdrMlWbZ9oVdtIYRuOzo52ljN1+PpoEkvpcRGcAAMHAv6tzYZgi8dnp/LFZ5/J0XAoN5eXDDyBKQHtU0CPuljMGSi5urlmwEarxbUSDq0jAN64OD2V87MzORkN5Wg0kPGwL6Nhj0EQfJa9m5l8R4WeMm8ggajsNlpJikDsvbVBwiZD+xQGQiNVsi0OHWn09u71pTccEMCBwCAi3F5ZdwjMBXvUGnsEAD6dLul2EfiCXKEaCAAOVKSxZYsDOBBo7HR4D7RWWBN6oqnNw/VGDhCwQ1Bsqf10V0tUFgH4gupcBEY18GZ5Z03UW1AaesWdOGcGYO96BGUR+AO7EJ7ZAupMHJMV6JAyBwBHdziS4dGJHBKg0aF8HyCghPOG+s762vN9TdIypIwEPUAmqDSCvoUOnU7lFgCOawVw3BHAcS8HTGIqiAMAjtTaygL32j5lTQYMMG8AwEFaaLYVIlRHfYSWsovgOkgy9Dotsm8AwAHwA2QE3hZbyBhTAWSLPcpXS1aqIdhJAAfGBCALARwr/rCFCpISVmXmAA6enZ5iDUlLyi50AxkVOgnAgbETfHK/kSUCvuu7CoADLBxKqa1tYJBAQfuXYb9bAXBcjAcG4LiQJ4/ODcBxLP3RUDpg4DAAB0A22pajk4LxWCc9dL7/Hwdw1NnndY6iO8cOdFS6T+3X6sDCLTuFajpTU0b7BJ/d9vb0OXgdVvuHoIWDiVJSXIEYvjcy7VUdgEOvQ9/VGThCQYK/p4lqBaQgwuut2vg+KeUB3NBAN2wLAJKUrUcrHBnGtoRRZN1AsjO15zKa9CpoIwd1/FxyIIfOWV5fBXcoSE6T2ZwxSzja+WifZ3sHYwDRPR8YM/zs8govr1S27+peBOOGtYjwRBuvo/fVFfSzxX5Pg00lU+m44ZkUnoXPxsSunaVmiOjljVokMM9hDTyeoFAIA37592MC11rOKQuLfiDNqQ3D26M4MMErt2krWFsMt5igC1V+TCYPFGHksoNkl7YtcEhLZOyyStcE4DDEgj+4jc/P4lx56OwzttaVmXKq4CoDTsI7eHeLkNznvnLoi52jyoQQKthyiQH1q+5FazNjjCLUD26CFVV9eM+B1T6WRu2UxTfbn3HPqzJIhhZlMhtcFf2he09bq5CkzQGw1m4lSVgBHnDQcVUCc+wkAYYTgCMHCX1qKfm27/W1CODIllgZ0K7YxDZJKbZVJC3IwOI2pt0L/+YOMLajtI9cnoqEg+tcMKt5PM4BdgSJWnKd7SbWd9RZSIahZQFo6zV+p+cQdIMDAnjdglXXwUVpv4KNwZ/R1iDZ6vkd1QA2sS6vJYDDk/d+dpX3LuUtxgujD5ts3sQaERg0A+te2qbpLAtJGQdwOHjdY5tFyxRP0Ee73Mfi4CUF0cBGWrBdB3xB/Ly7BMh/ytdxzqgtrOxKBBsj6QvbgD6MtteDLQNgqzOpwD73oDjex+dGAzCaddR2BpBtfcfkMZLGuC5AC0huAhxLm9ypvROAA+DUlgI4rIWK037rZxVYS/uU86RAHLYDtL0d2w9BvmAn4T2/JwoeInMV5swLM7B+eE+Tp6hoh22kOsNtmFQ4SF/MW0M6gENtNDASIOnsiQICK6j4FcRCUDf9AgWeqIAecu95q0x0jOD+pO2sfv9ivSawdw6gJz5AYLS1wTCZVwCy2uqYI8w/gNY432FrAOQ8R3s2MHgagMPXXum3MisSGTjYXglzCFsl2+EO4HCZy+063Yf1JFLePQ5AUwCHsmfzlsZ+4kURAMo5WwcYEghiMWY7ggtsj7Bo4V4ZOA66x9IaPpGD3rnct49kdP5MnnzyhQyOTqU1GMrrN2/k5euXcn8AQHtbzs5P5fTsTM7Pz2W9vJfXL98SrH2/Bsihz7adYNTodXsym80JGHj77h0BCfhzfHQsjx8/og2A53r9+qW8e/uW7UEwxOFgoMUFpyeyXMzlzeuXbI0ym0yUOW/QZ+sU7CcALdgilEAkyKAyebbaGdhM+d9sKJP4DtYJcoQWIWh5AxFC657jozGB0JCtK4Dil0vpgSEChUHtNtlkb+dLaztyVGkVRJ8H4IwNumRakUNbW7sokNZYUoyxBa3hMGYwUgDQAR2OMZyenSp4//CQgIYpWplQ16D9aZu6pQedX/ga8IdwL7Y/WQD0saHd1AMoZDQiUAa+GMAehDMctng/+FPX19eCOBjm5dHjR/Lpp5/KR88/ko+eP5N/8k//qfzyF7+Uo6NTGQxGCjbBXporEw3YDz/79DP5yU9/StAE5vlf/PO/kRfffCMjtFlttdiaBsDl4RAxiYVMbibc5/jB/kTRwOXlFZ8VOk7PRtwJa2M+72YtLcjrZi0H92hlDOYNrN+CP/hc62BDNiMwlOC5OR6vlj+AnlagnQJtVDfAUGlba5v/8e//l/KnX31aayI1xWHjh7fzBPXWVtO14ut113rI9XmNf90MHP8aARyN9mfNG6Xvm1Gc1TNfj5l8ziT/0kC7yac0FKjaMgboCHmVpph69pWbARw+hvQYAZy8/Rz1+cBSLtSnKuybYItW5MVt0oLxwZ/pDwHgaJJHX4v43OX6JPvY/MQI/m2yIf16Ma78kL1UilaeiwjgKNn+tue9Od/ublF9zjz7ydufi3GY+NxbMpcYOPLT4DOlbNXNc9McxXms02NxHetBHO6vqiWdxhL2FnMKNX94b88nBB8p2/fVL5VjzXO1P7deyto++aRZWQDQ4mvlXq/OU/Yq4tp4zcLBh/evtwAc7kTFxfNISXUgWUibABz6eRfEqkBGYUsTvUPxbim1Hdq7SZiavrKl7EonO0bawkX2HYLxug85tEvhaBrv97nvrkNu15jKezxk/D/UUKgb40PuV35v33eajJqmw/Yh49LDOzNw7Fuz7Tn6wwE4tpXyHxDA4X2+YrsUr7QLgZRS4ZUKrk4vxDmtO2QeohvqlPau6/o1fbzlupWH5UMUdXnNNBfWF7NOfusP4ocZbZWDMBjOpYzukv+meWsyqOK1AeA4uxgqgMMon2lIQh4YCEKCUtsIbAM4NIGpYI0csCADB5PkaJeyZAJVf18z+VsL4AggQz+rnJrVmTcYYLE2KpGBg0AJO8bUWNcEB3NBrEoHA8ctE7e3BHA4A8e1XLOVysRaqCh4Ay1U5nN8fg+Aw0LV6eZmCFSNDZ1tXyNfE6WQdUL1jM3K4A0v7ovoX8OjJ6bjAsAREkB+v2qFmwd71fjypGntvrCMj89mShbxw4XRkrJDDljJTBw4lp3q1eP/bJNCKtKWdDw5CgCHJW4QVMtmiRqt/hzx/I0ADryuQB6thnG7RhPzmYofFMkAcaD/LIEcDGxZUsQuyHmx5Iomq1Ld8K6juua9amKt7uz1qjJWIxuAg3OD4Bm+ziDGRs6Oj+TR2Zl8/snHMh4M5ObyigArtLVAr3QEdN6/f0c6U1RMIRilSWel2j0aDgjeQEJ+PBwSEHJyNJSTo5EcI/jW02AXkqIcB5gLUKXUH6YKXSZgjXKWugFUtKhyQmUb9AD6SVt/bOo1BH/u1gwqDkZj6Y9GMhgPeW3cA3sRDBzIx7EvsdMno0VKt8sgFAOqCPqARnm+4L3Yb9qeWSvFOqQrgX9AAIexDwDYcIA2OtZCBf10VyuAOJbaj9sAHBiPNfcxBg7rDc6eyKg41OpvD/JvEDxE8N7aQXnikPoJTCVg7gBTyXotPQTTjk8J3mDw35hJSLJN9g9tm4JAKQOwpL5G0hH6V8EbgvZVqAKczOR2ciNzBOCmczJwAKACFhQm8xmw1+Q6KsuUmhfAGG07MpndymQ2lxn7vCP4qFWQDuDgnlPUE9k3QFvsAA4wWDiVr1eWKluOBvXnt7cM8kFvgh1jCQAgmFMCgAP3BUUzW90wOWxJGyYHVWKov9kyANV1msxldRUAHGT6wLNoIFEBHPcEjJQMHN4iiSw/YOBwAEe/L6NOWwadlmQAhzNwnMrR+MQAHJmBA+Cg1ELFDxpPyn9PjaDqM6aS6it7qjaUJ5OVYUkBPtbj1wKgpc3lbBgxCBJtTY6jGHs+mxTEoWuR2WD835GBy19TB10oixlUom0DHJzB/uKWiNpilAw2qVKbK7MNpYJtegDeuKd+IvNG0t2oPtU2ATw/eI74+WItD9Jr1o4kJDzV1tDzSkGj3kIlA3GrZ06udifTXQKNaqsN1/GpvZsx8jhjl688597OG6dE92OU9gPOMj8TA4AjUWSrVZESBVU/3q5tA6c9lPGj+ipyPUw2mH1icBC3BRQQkRNUAMf5HGmQRp9kywf1tj5FG50I4OB1Ccqwc93+drvJ7T8fmzLOGC0y7XC3ezIzqZWdh8Q2VBl0jLYb0D/mA1aq+2sCMDVJ5cpzlsl5CmnY04GQQgVYrQjaMZXvarCrYqergqA+zH5Ybmlkb1d2bvw+K/Q9SRv2uCdtbdFMevJlNG9ve9eeJ8pq6ePE66TfLUZnsCKTby/60TlI0hbAHK6H8C7vE6TSdWX0SS2MmK4W2SfwXgJdGlMAxb3SFsnBqGYP2/38HnFNON8BwIGFUTCWJY0drJOFdYsVKelg2i6a+MZ4/KyDf0XQJXwosylwtiIZNhwMZTAcaGtBs5U1yZ0TEr4vfT+6D0SZJdtBZprYBjGEdx0c5Iw03swtMeqE/bbl62zHDn0ek89cxOiib5LnKDJwVPdmnT+bXuPh420qTOZsSNz1BW4riBjliLbS3ZpMG0gsRgDHNQEct0yvaPs7gDczmAH2NyrBaQ+ZK8pWfwAug3mu3THWASSs9XW2pEPilvIFZhYknLusbAd4A0lqB3Ak9oQA0CKQGXZMf1ABcCRmTIA/AFBnewKVVaZIg26L+4YADmMHYNs9tGgMAA5vtYLXCQLZbCifPfgf9hPXm/5lZJgi2xKYQ1gbnwC2AJ/g+9pqRIz5TgENYAZwZgTEIVQxACSmjBXaogTgTgNxtcGkp9eGrYm2fXOAe3FmeKuYYI8QJIVWDgbg6PX7tDPJ8GWt+hbwOxA/oE3NGzEZ7Gevt7PR1p8KsIKeuyMwQPe1s1tzzxdr4HMU40p4Ta8bwF5h7yRgjLX6VMCCMg+ylaz7sQCZUa4B1Iafey/t3pG0+qcK4OhfyH3nSAYnj+XsyScyPn8ko5Mz+d0338hvfvsbAlsAnv7o44/056OP2Rbk7371O3nz+q1cfbgUtEx5+uyJfPLJJ3Jx8UhevX4t3337Un7zu98SrABWCIA3ABKAH4WE/osXX8vrV99RF2J/AEhxdDRiYcJiPpV3b9/I3Fg2YLcDvOFnE21Ib+Fo4A34SzrXAD2tlJkR7UfApgEfhC14bilLUJutA+hVMIX0OS+QLcSvYI/Ar2y11P8j88b1RMZjAC3Ok53oBTjYX/RhqI+VYY3gq+WK1x8Mh2yJBAAXfOPpZCYfPryn7IJ5A8AXsHVo6+LNQD4AACAASURBVJeWtutZLghMcvArwPQAdxEUeXhIhh78YK0x9g+XV3y2w46ztB3y+fHstJWXS7k4P5eTk1PKJvbvd99+J/P5nD72k8ePuTanJydyND6SX/3qV/Ly5Sv57PMfyenZBVvHIKbw4ttvCWzD3sLnf/zjH1Oe4MO/+OZrsp6cn52SSQW/z2YTFpRo4cNGjo+PCCAhEHut7TYxNhTSkGnywGz+1a2yawCcgR9BfEEZOADguFvOZb2cyeZuyeIGxkkO0QpamVzTiWEgO/rX1mpZ2xEqIx7m4n/66/9a/t4ffVlrS1VeNNuoLn7jZ275+fjvupjxlo1Rk79qut/W2CzimcDkOwajttk2o0TdeKM91HTJNMYw/jIenU2jZr83zkeeL2fR2O46EO1BfNcBbxWbopJYrgI44vPUxc/dn1J79GHzVf8M1ZkrffD4rO4jYB3LeGe0fbQgDKdoyS73h2PgiLJY9wwV+7wGAOT2gO8Xt1mjz1fupfJMrJPB+JmmfZZ9Fycz2GblizLqz1Lap8lGrZF1/368VzneKGf+uTgfFZkLeXn/Xt2zlvugaQ7ifZrGlWVM40tljCaCi/J8uU9tbHgF4KiqwzKII3+/WVlt78v6nNo+vVw3R6Vuq9NZddfd5YNUdbo6hgcf3r/ZOJWcI4K2ARxexRFQ7KHnTlPFURaipkr+KoVLmvSaOX/IRopCXvf7Qw/BXRu1STibrv19xl2n9PcebA0f2LXRyq/UfbZJaPdt4LrhPNRQeMi4dq1hVcDrP9mktL/vBotXZ0LaUZgNA8xzUK2604//YQEcPi/67H8oAEcOeuI+Wu3oVY9ZWZfKrtyn+YDaRh9mpVxFx8bXd8lHnSG1S+aiEi7lvulapSESny9eo+nwbtqLcV6aDNhd81AeDLv02L5nKw/8XYd8t9eW84uR9e117nSr7DVaWa2GRWW+Vpv7DyoX2IfUABwMHrGFSmTgQNuChwM4PFCEM0sT0EpLGn/8NTjaGszwZIgm6zVhoQwMcHKVBQSADDiNBuCYBQaOm4lcAsRxowwc11dTmc+XsmQLFVSke2Kxii51CucfDOBI1QK62gzueEXmJne5znJuVT/EowXKMo3Op4xcNLCra58BHKrVVN807Qn3hi3+V6YDdMyOOEkMHVUGGtihCV9jrCQIPpKat21VS6hSsZYqGgiLQSivqrRKDQsKqk2jOQL/owk4BYIwAQbaeptXDWzeyeIWtLjW6oFgDgQBjdI29dDGPvAkFU4PdeCadMzuM6+sjrYTJVUs69rx2qzO1JblGDl/2ErlkIn0i9MTefb4MftnL6YzVu+hOolJ3fuNfPfdt/Ldy+9SILuHIFanTZDMeDQgAwdasiDieXZyJBfnp3Jxciynx2PSyWLekSDHUqKKHcFkUMJCJhlUYgIWSVWrkgcdMYKaqJZDwHe+0MpRBNxsvsDMgOTh+ORERuMj6Q8H3JtouYEqIICqHMDhgSu0rOgi0W4MHBgQEhvsyWstFqgb8GwEcHTloANWCwNwAJyB6QSAA8FLA3Asb2esDoL+wgA1EZKTHKzOIQijy3YmeA/gLwaeja6fgA4ykACQpj9YO1wGFWho+YLgH9lA7u+lPxzJ6OhUq92pqLS1jCadsQcA4NAWNdp3SJObysChAI4N+kCjV/AMDBxTmV/fyAo92Wdzzj+ekS1UEKy1XumsKjSQhLNv3ExncjNFX+8lW5poeh2P6UxCCtzDeqLyCxWiBHCgSrKLRESL84AEOaqDyWxwcKjsG0Y9TgCHtTS5R0DzXrQScrmS2S1AF/cK4DBgFXUP9UIGFJQAjtRC5W5N+YwMHLgeARygCL8XWQIIdIfgpu4prYJFC5UeWUTGkKteR4YdtFAZyOOjIdk3nl5cyMnRKasFe6OhdAd9ORz0KFcZwNE1PYD4idEn7978te/+UABHZrqoMnDU6aaU0A6VStH+aLLeeF5UGDggV9auxRkBApW725HJJjEqGz13VJa87YraDUrrvAXg8OSxsT6Qzcd0EcaNvcS+9kwsKQgPr5EZwoBQZHBiclSrMpVRwwEdmjTVStZqYYMGk/SHVdSBAao8G3PAyViV0kRqoC9XFmmVtrY+0bNI9z13XE5SB+AqdAb/GICDbGTOwsHgc67u9N0SwYpJ2IpgcCLus/ipA0UMNWVgTuPY8rmJAA41FhR8RqSVrW0B4FDZUXvJ15fzZckHzo01PWCAyNqfuC2D25SVYyrbWiFdbRdkbYRcvt0GcgiHAyU82UMQhQamtEp8+zxPdlYEWegAcoWO4Vf5WXsvsXcoUiMsQ+KQCGAMB+QG8G2lmilYgh4Mgy3I/LRXBBooxMZZC4aysUXdsC/mUPpT/vnStyn9DwdeJLkq5cLnydxowx6kvaDt9RRk5N1YSsW5FTgzmUzMGH6NAODwynTdUttB2xz/sqL/sO5x3jSA74asg8UN9BX2cpL/ouWxPwvBrYfomqa6KFX4uU40tgXYKPjTkkNN8g2GZh97CxXYJiYnTCBGUFkGa6SEsZ21Sf+H9Ykgbs5TAGd5MtyBVlUwuAdTc7ykTldWEhHJvs7gJE/cqw1lcmCA6nhelXJc6y8bqCZvQAPBF/LnO0x1rX5GWRju5WY6lZsJWOwA5FcGDgA4YC/BZoOthi9hiPBzYQ8SpAFb1ACt2PWwpcFiBlYLAjhwhoJxgODjloxGYODoKiDZ3Fckj5FUBXACiW62BzHWDJdlB2gQPNHRFgxk4MDn4Os6EyZZPKxlCm1dtWdpX6Z2oLqGtJMMHMTE8N2dnbOopFcf3P1yAkvWa36PbX56PdqCSBj7Gnl8SV9Q9kr8kvxAa1eIOcT34Nv7NZGcJgj6UJhkBlsAWe9csXK8mH/4JGi3CDtXAY+wE2FXos0aWOammEcAOLDA5hPClwJQB8AWjHvYH5jvhVYcA9rhTKTfLmlrAoxM1sYE4FB71ZmtPdHurU4wTypTaFmjBS6qxnMsnQyHIdHha+B7AP9uAnDgM8nP5dmqn+WaWm/DBMwh8NXa7rBgRKTTP5HO8Ey642fSGj6Wg8GZbDpjuTvsS//oVMZn53J5dSnvPrzn51udljx+8phMDY8fP5HV8k6+e/FK3r+7lJura+mD1W48lJ/98R/Lxx9/Il9//Y188+KFvHr1imABMMqAnQPr6q15Li/fy83NJfcHWncO+up7IsbEgp/Vkm0yAQ5Ci1XsmcsPH8gu6bEfgG0A0oDNt1wC6DMl4AfgJ7RqgVxCJqDOoE/h42MN2ofwhyFviFHpvXDoAHwChgi0ngQoiAwv63ttG2P2pfvnkFkwIw1HY64FmSQBYLe4An4/OT6Wk5MTOT4+ITDr6sMHtpkBIwa+D0YTBbRoKxhv8wSbD34y2qtA76L9zIc377i+mIvziws5uzinfgAg5erqGlx8cv7/M/dmS5IlR5aYxuIe7h77kpmRmZW1ZFVha6AxMkPhAD38PL7ynQ/zNhxOd0uTIyPCHyAfwSZlutEAakFtWVW5Z8bqu0cE5RxVNdNrfq97FAYt7IIEMsKXe+2aqanpcvTonUMCN8CMQnbZ8zP1oTe35S/+4mfy6NG7XJNXr17JW7CfyIocHBxyi44GaFmisby9vT05PDqSDz/6WLZ3duXLr74iKAdADrCrYE+ypAWtTK1tCXQgwMzb8NfXAJgZc9wX56f0R7UuwNpwmdwrm6Ew/gJ7G61i8L1h/4L8OmsraOMp0l4Fw+e1rMmUzBuzcV8mw0uZjvsynQAggrZjaGOlLG/OduqBFGXMU4AN15GtyBSE9e//p/9R/s0vf14xNepspHKvlrbJsvxJk90V7avymm6z1L0+/5oxTJiOXGTn6QzVx6TqzttlNmPl2e38rosnNl0nfjae6Xp2uJ7M/sScHWjy5ACOGO/MrBtZ3y6K4UW7VuXIZsvYb5avsx54c89hE1v3rNmuCexykVm5AvB2yyUzg0S7NgP6zVcL9lb92NVZKe3+Ovkubf46e6wy9xHEEfyi0g4vgdVR7pftu/h+05z7syhrZj0DR7kudTJWJ791c6Ljz4Uc5T6u+BzF+uj1qrn4RfujzgZets9KOSj/1jWcL5CIr1fW3oopSnBH7doxEDEfeSrqmbhkdTpE1UtdfnYxsCPKZZT3ujHW3bfcD01yXtGf7iaenLy+SV9IjmGJSMsAjnyzbDDWOeD1TnkEbLjDq5MW/6vi6PI7dRtq2cG0TClGYSl/X3btUhDqPv9Dr58UQg1isk7x1d1z2aG47DvL5myRsrntGJvmqiIHdTvvFl9c9vx4v0nRLFJAzYZSHYlmdaD5usEITB8pODmLqqmoFOJVS2Ud5bFU/vkQtaq+lD31QKFFuCrDbgJeze9Qpd1W5VwJ+Bm1Ne5fBmjKZ6kaCIVOKGQhGgXL921Uyv57vaKu26+L5KluDeafa16HlUp6mVFWr0+bN0M55vL6iwzNUo6aDAm/+6IDBwCOw6MtTeVZwoUBbkvakIGDdOn64+1TvIUKnD4NFOl7oJ109o3cQkUBHAx4LWHgiH3qPahUAji8FymoEOm0MTJkwakI4PAWKsYCgoQxAlCXAzBwXLKFSmLgAHgDQTsAOM77MhpOWG1imUalJfUAbwQ9kIPXDS+uTKJY19yk7RNWKBu4xCnlWXmQY/4G37LkgqU6QvUmIRcJvDGfgPArpcRCpA7UvJHmbCoM6/O6dv6M0FfqjT3uSKsy0mctkeHaD1oNWw1ixyrpNQZVWDXtldBuaDtVvSHSdQwajGRyy5bdHk0p660VC5NlfH4dk1ciMdCCwB4oQRFwYeBCq4Ft8J4CMjiN6l3XqP5vrBL1+dL4cdSLKSMXstNh/vMGVdCERTjZu93qJgGswA9aoIA5Y297m4FfsF8AmAEKZeyp0WAsr16/lLdvXhNA0SJjggWWSdnckb2dbbJ5gBEHSevju0eyv7PFJD0BHOvaKxkTi2AQgmQIwDmlMsAKCNZoDg+RUm3bAV2BfTXsDxhUQx9kBSLcMLkPwMbu/r5sbW/LRleDzUj4I2DDABra7wBsZdS3CJIrgAPVSRYwN3AYWCZwT9cN6wj+RQCHJejABABgwyoqEQ3Ahequ2XRs4QsN7LCaSrNjDPKg1QuYR/w9gM+g95h0AvjAWsfceLUsA7RofbOi804a5hbBGAg7tzuooN1WZg2rmiDfvFXykX2DIA5UdqpAU+fegFljRhDHDah6xyNrodKX0YUBOIbWQgV6BEHHlBy/0oQEEgBYA4AnhmM57w/k/HLA6kTIPdaF47AABQPlBuBAdShkAtTGBHCso93RqgE4tPIyATgmYwa9SbM70vYmYOAA8AksGUO0b0E1pLFmNAE4UiIP64H1o25HYF6ZFVBxSQaOsQbXEaif4PkMwEEQx5XIBAAOJIfZvQeJhjWCNwB82u52ZGujLb32uhxsduRwqyf3DsHAgRYqVQaOVbRQaa3LDdpwWN9k1QUKGtB1tE3c5BQVyrTOhV3kpGdKcgsMuYMNx9lajtTa+6qWTTc70C4Hl+Z0vOWeqTNZcR0oRWkLaIUsA7ENAA5OhZ+TBhDWRL0mGEoGjmhvpt890GtAUa/bR/UrWwEBwDHR9fcWPGTdYBWjJprYOioBOIyZw1ofVOw0C+q4DZGAHzWBSD//qt+PiWHdR3hfQaUK4HDQg1fxe4sJPynxt55nCkBLySGTfb0WwEKaNNL9mlungLpdA43uptuVwznkbQISm0FwJTz06/jP9HwBwMGF5210P0ImlS2q6gMomMcZWDLwgcktbz2R2DMyiFztU9tKqW2NA0WC7FIA9d6VgG1ETdg+JLsZZVhBt5rvVhvXZVvtlrwTdB+p/GdbL22kDFFN38lxF/1q5piI9pKDGXNgLO5lR9WklbCAakzyqY2ZZU/HrD5bbhlCGyaBPgLApAI2sXkoFUD4uwx4Nfk2ZtKa3ZRtJLUvs2xoIF3NZD6t2VoO/IgADsphoUvdnvVnTivijB8RGGC2IqvOYStYMNID8tqOQPeSt4RJKjyA3aoAnxwTSG1iHEiMpL4lwVV3qtwl8IjJNrcQAWXeDgHnvDGaBXkDAB5+Cu2qmxsyLKBNAdozkK3OgJO69xz0C8Cass5xTVT4rIWjgRnj+vrq8BrkAjMQFxcnrRzNitTOJFJM28XmY7FJLn2/V2SpBHB4PNP3Zg2Aoy6mGH3lSpzBfMAo2pQ5TyYUrSpdjvAZTaLesP0DGBnPz9FS81Lenp4KgK9qLykTF1tzwtYwexjAVtjabAcJPQeQBoCjawAE6rqpPw0GDjBdrMnW1ibtK4A3nKHQAXtIzuLH70O/24BokGvcl+1TyJCnLVTYLoU/yvoAfxxMAKjCx384G7X9x6qxDmT97fE2b4OSGDjA4meAeCTO8R/sfMi2M3YwyQ6ZtPcrOtD0kzJpgbHDqoatJRrmkEBgtKvANQFI39xkYhhLqQnqM+5hb0fq6kNZFa8UwAHdaO3KCOC4upbL4UguYZPOrmkjAhQOOxtrgflBIrrT3pCtzV46rwEuxzmMFpSD4UhZ9ABmQewCbCazK/XXkxxnSnOcw37OMR6xKqHdjEuk+aIGSEzAQNcfYJ1zQLmBPPysj2dtBnDoPbVNzpW1sQry7tsUPoWx7a20N2VtY1c6Ow9kY/e+dHaOZbqyIaeDmUhrQ1rdLQWcooAGAAn4Xys3BNUADABk+qA/kisyJ6Bth9paaAWCtTt5eyLnF5cEb2DMzp4BmcVr+EG7E+LZzc9dXb1hcQ0S/lhrAJPg625vbmlLsPFEXr9+zVYcAGZAH3Y3e8p2Qv8GvseAfhq/392gTDrwDHsG+xC6FK1MoCDBDgKQAfQdYg8ALsBvnc2sORzOBzI16HUgq8PRgAARXBvPCkALGEawVyFPfQDqDYTqwCe8j9MD4BNsaGXQgE7vso3Ii5cvEvMkfEewLQFAAQAHwB4XZxdkOkHMhO2Sul36mWDZhB2M1/G8u/t7BHC9eY3WNUOZTMfGxNGRd999lwCck5MTxj04v1tbsr+3T1DJd999J+dn55zfe8fHcnx8LA/eecjiDYBxsAchP1zD8UQuAM64OE/y3mopSB4FIxB9xgtR8DXVYgnGB8C4MYZMaBwI84N/sb44uzqdDX5+NOjLzdVUVm5msk4WDgA5AOhAIcNIpqO+jPpnMh5eymTUl6sZ7gHmT6t/8L2JFnQVG0d1hAM6IJv/8d//z/Jv/7t/U/lUU1w2fqgu/7IoJ7Ms39Fkii26ZvU7KXKYXm66ZwRwJK3kdnxhv5Yx/FuNs8F3us1352PgGXBdFlRm2z3bJRGYqLE/Z92oB3DE+U3AHwO4qB52O7aaS216lmx623oEASzThW4TV2zalKOptvNQ8zlKswNLqqBkfR61Ad0XjfmP+XFnAIePoynvUJdjqMtZlDmkUob8OiVwI7KBlfGQun3QZBfWvV7nv7ifXpGBhhYlcY3UtA7R32Jh9V5VAEf8TjmP9X9Xo0T4zG3s4HKcdTpr0dj983XtU9T+LOSSr2SQVek3Vu6fvOcGp6HQ1XO6yWL/5fwv0sv+rOW46sbZtC7Ne71mLio5UGPgOD15o6ooVaDk6qW4OVLwoaI0qsGcJkGOr+cJWoAEanqqkNi+jTAtWowsTPmBbnsQ3kZIy0eo2yALHnMueLXosz/kvVJZLXrmcmPH+8TvNRkCyxRj3bhL5fpD52jZGjYaHj/QMKjKXxWhuvi5MkI1JTobYl7l/qs7/G6nsCMKMjdQrgau/hwADlW2kcknsnD4e3HuquMvg4geZJ3fo037yV/PcpQBG9WDjn8VS3X7+5SH5u2N4UhdPI+mrdtX0Uiq16X5Merke16P6+cX7eG4LnXGVak/46EV74fWCUd3twN4wyoUveqWLBzmkCUQh7JwOEWoAzhY/W2tBQjYQIU6+scaAwdR/g7isHYMGsRQo8gDEx78WwjgQGAMTqC1zfiTABx9BXAg4ICg3ekFKhf6cn52SQDHZIwKeE0mKomP0YSZMU2jv0LKYcazBfGSXBQOEoMpMXjpdNlqInkOTIPedk/tl66GHRMQbAGRz/doTEcjWj+RwQke4+R3jfEh7xV1PMr/6uRr3niPkIacFOa6+o8lcbT1gtHcI/DGH/2cz5nTyiO4gqHimfj0DIJ7Uq4K8nL2DSTzMD7Qc/I/M4Axb6yWQaXHECCOMStn2LqDwX5LyKxWmtgnCtz6s04rr/0/jC3pmjlQW1iL6mHN518HiwSCm9bvGc8Leln8MHhPyl+0nVmX9qoGjREABXDi7PSctKVoSYKqTVaTsZ3JirSswgWtUgBsuJqM5eH9e/Luw/ua0O51GBhjIPUagcAVpUXu4PWOBW609QgSDMoQAoYLVFtrhRfuiyCVBqGU4hWSNJ5NGFk5ODwigAOBKVQ+AUBFQNfVTFZvtELd12ANbA8d7a0MNgwFNWjF9g1BIxr04Q+AJ+11WQF9KlgvrAUIkpUK4NAWSgBxDPqXBHAgmMfeyAxma59xrXpfk063QxCHVyriuXIVEVhIEEi64g+prdlyRgEgaOdCEAd61iOgDTltbch6q8PgPxtgGGBCWQPWCNwA2wd+9znT9gJXsgraaATvMX4AXi7BwHFJAMdsMORriYGDbVQ0mcfklV0DQejReCp9ADhYWdoX0EKjspARX2s3hEdg1R/22c012TdQFQXwxjYYKSh3CH5ec+7Yc9gYOHA9BA3HI1SiKYADoArsWAI4JtaPHJS5kL8VtNCx9i2mwxIGz5PT5rC5fse/pCeeafsMnDlXZPi4lhFZOMDAgYA7ZA4JNE30OgMHABzoO7/T68oWmDg21mW/15GDXkfuHR3I3cTAgRYqXVknA0dbBLqEbFAtVtI6gMNBOA7AK5OOTXax5uhjetNVlGnqULliRkBOJntlhDMJBJBFtHcq93bQoDHXlHrb7i4rrPKfD4ap3wnGmlCVAXCM7Xtvl+L3X7F2Qw4Uhnx6hajbB+nsKxgEki1Kthul/PYxMYGCVkDTCZNSSNxoAniN+wfJGdcJSBRBV2oLHj1r1Kaw88KTr4H9AvLFc8qACk1nYHpOv14ChmgyJV8HVcRWKR8TPpZkdQAHWzIY2EN/zz3vHczB/ue2QTTx7MnaFUt2zweUKn5aylDbU1mFsEG6lQbcjqZ01jsgwUANWpCmSWG8ldof2SXdd9AEdjaKtDLZ2E886WygOW0DNG9vRKBrtFV9bNF/KdepYudamzqCIQ1tgH1aF2RM1/E4i4MOrDbW368yRFQDoM56494m/XPjHNHWKTAiLRgbkvZm7avtVe4Jt/sCgMNtXX/W1DKEVcbaYizu8ziHDvBY5GfX6YgydoSx6pRmvaWz0Rygy2AhmzfThWBxqrDEpD9sroKIpLHxQTOwyOcwzgn1h9nZrueUaUcBVtFv8/V1G1CXKjCqqOKm7PN11x3WxoDbx1i6HLCGv70VEWfGskwGvVBGQ7bIy/4P/CckyWhbgN2h3SazFwECZDpQ5ivqBNu0CjzD8ygGVA1lbyeyQhcmr7cBwbLAJ5BfbrZi65MAHDkAEndrmougA3z+XRfH/RjPKH+9ZOggQMv8m7oztFGufQyF+NUCOPyMdai2AztWRE7Oz+T0/FzOL/pydn4hb0/P5BIAjumMNhzsUWXFULZJ7D22SiEjRktBHMYiqLb3qqyvrFkbviuCpGGzo2UEABgQCW9Fp36KENyMpLC3AdX9rToM84UkOHxf2GdIkHsLEoA3FGigIA4AOODv4HveFgJADm0bYb6Rg3fIDKIgDbYr82S729mw/QzAgTFEZkwvuuD6GrOdA/2cdQG7BnPje45g4+srjp1jgh+wukoWBMg5PocENpLH+C78QF97uuME6yqIEwAOgvfX1wjqnc6u5WI4lMvhUIYAfmJMAIpg/6y3+GyXl33OHXwrgnNbLfotGPerN6/ZRgfrDTtjDLYGgGJg97t8cf+FcxdjiIUHa6sE02gLG7Wr9Dyw88di+j4f2u6rCqpRUKPHI/Nu8LgIW43Sb5pSLtZa4C64IcjAAT94Nvh2vC9aWt605Hq9J729d2Tr8F3Zv/e+jG9a8vzNhfQnYLJbJTDh7r1j2dnfJYjj2+++lbdv31LZttY3pLfRk92dPdnfP2ACZzKbyLPnTwmyAMAJgCIAIgBSgG9/eXHB9wBygOw+eHgsd+8eyhSg9DFeG8n5xbm8fvmCZxfYK3a2t9nSY0Amhws5eQMGjgEBDgRBbHYpFyjCgD+JMUA3AlCElpqQJc7DFVj41tnKZH93l3IzHIzk7PyMsqX7B/KnLJywr9bW2/TjwLCBMeBYxX6CXJycntAWwxjAarG1uaWgYrJvjNgmZH9/n9fGDwAT8HMxD0dHh/KjH/1ItjY3KYNPvn0in//x82TPAlSxs7sjd+/eod36/Plz6V8CpHAtm13M+Y4WHl1c8DvwGdG6Bm1sVlqrBIR88+QJbeH9/T2OC6wZbo/hmQ4ODuSnP/6JHN87JqDl5YuX8sc//lHevnnLGALBMWj/srlJ3xRrBtsFa8p9vrLK53r75g1bpABsCGA/GDC07Sd85CmLTNCeFb4DCjUwP/gsfG/sMQI7yMpjrXThv18p6AM+Ov5dvZ7K2s2VtFbRThaFZCOZDi9keHkqo8EFmTgg+87AkVg4sM9gp4aiRMaP3Pe2g/Lv/tNfy1/96le1yVE/z+vOoPjaothrtCmWXafu/aaYdfm6lYWlBOui+9YBOJrGVrEblz1ATVL7NjH3ip8SWRsUQWsA3Jy3yGOqxuZLO4N/LwBwxPvmeJ0DIMoi0moeNbMAVI2NbGNFYHgBI1oCEqj4L2UBXnJC5ovksi2bARwKeswx1XmZngdwxM/UzVHTevn34p6Lr/n55zZg9CdKMMcyuYm+S2kPxntGka27RxzDMvF2X6Cck3Ks1XWoB3rUyl4FGFIFcJRji/uy9NXq/Lo6FugyKQAAIABJREFUHdU0Bp2/+hYqet8qGKoEcLjdUavP6JjkWHn+TFOx9rwvWQKhok/R9Hutbghg/fi9cq7mdG2po8x+nvOZvab49PQtGTg4sQxo+U8VAVLndNcdNHUbCIMsEVA68JyM8AepCbdU1qpuc5WLuUh46oT1todp0m8LEFKLNuqyOWyaz2Wb/7bvNymuRZty0dz49+quW/da3X2a1m7ZZ3/IszSt+Z9tPS3sUpecnL9HAHAEpVr3vKUiLT+TlbneJSqHUlFEw0Q/XK2W1DhqqdCaGDgoFcW+NKVcMnDU0FlHmaqOs2oMWEx0znAsZbLUCfP7vzSQqijHqnzYcwVUap3OWaaI6/ZkaQzU6YO6PVUaAssMg1JOmg7h+Lk6QyHq8vLwimtQJ6d+bQVw7BQADkM+WwsVVgA5C0doo4IAI1H5RQsVby3AQBIS5HDUjYHD32M7BiaGmgEcTt1ay8BhlU3aKz73pM5cO+rAaVsXgDHGdCTxrzNwkGry0pg32EJFK6/QQgWV5CWAg8FF1yUUfouKmDD5GtXRwrm8eQ90ViRboiMGQr2FCgvh7dzXtjDuFCiAQ2PIbqCHz1rSiz1x7fueNNQx6HxTXpjQigwc8wCOOuPPn6UqV8FYNbp4l0kHbOBa+rsxcBC4oX9rfqoKEOPnDcCBe9EisQC8U+V7ZZZ+VhNF+BeJayT8+D1WDVsAi/I6VfYN/IzHGkCZqjxqL2G3M10Ha2C17j+n1+bYWemGZ8lzoWsYHKUUPM7pDt4O4wfDQagYxP1QrYM2KbgGPrOBAFl7g4wc66sIelyxt+7F+Tm/y97pBghAuBA9uUFr2ttAVVOXgeb11RV5cO+uvPPgWDqgsG2tswIGVVYYFRKiAFq02qhkQv9eBKgUwAHAAvMmRnfuCVrtVz1kQBaVbGSwWF1hAJQBpYMDBmexp1HFhwoesPdgH6B6LQE4MGYycOA6WmVF5hlMhkZuEzsDK+9ZJbbGFiXatsR66iJgAwAHQGUGJAPNLvQP6K4dMMFqw+lUE6dr6wbg0J7LCDAjAAdADRPckA8AOBDR8yS2blR+v4V+3gBxdDoEcCDxz1Yba5hXB3BoEIytEbBO6y3+Sx1mnC+Qw5ubmaziGa5n2gLGAByTi0sZX17IdDiUq9GYLChs88SkB6ZHATWkb8Z3EbAcTwjgQCUpGDjIkAHaWySYkcgis48+rwI4bjKAYwsAjk0FcDAodk05xDpD/gASQlAWDBzjsYIrnIED5LlzAA7oUFRecRmN+cTliVVUkAXTT8ZmpBS4KzK50rMGiYkpEvwG4BgCQMSAPtg4bmQy0ypM6EkycLTWuF8UwNGT7S4AHC3Z627IQW9D7h4daguVnV3Z2QKAoyetXkdWOgrgwCYC21NrvZ2tKms74ybZbQEceDKlTK9zTquJVxUI10GanFWdqy1UnO3AX4/XnLOJMNfpWlVwqF5YzzN8LwMszFlHOx8m2s3ntNYXBFxFOnZ+RF9L17C2KcrAgaSkFiCU7BvK3lAFGGNvOpDDE1NYf+xxDsdAV9QD2EsGCoT+Y5IzJWsVvBHPCvd5HSya/64PJpQ2K/U9WT70vPHgMOXXGThQ7ZmE2YIyATzChB19b93/Xvka7QcHcVAHksnK9IcDBe1cipCgOdnyMbjpbIlfmi+hGjidb0w8Z1lQY0PPKG2homNJVWsJdODsG3pW+3nORJNXJRl4xNuiBGxpuL0HiqxVnKFkCYhh9Xtg4Chsr3n5Nf2sWi7JeGTYiHaMmnf5sNd6XJ+4fGancccK/xR09pC6Trzbd5GBg/dw8EqyEfT6cX/oPlHznOvqDCWmP3zs/h3aXGm42e5I+iA+W/i9lJkmXzbbgzlIDRBHrhCc12vJv/HZCLZU8pETyJlPUAGglHZXulcmv7OPVJ+3Duij94uMMPNWnZvOcz5/Mvn13KLN6UwerpuNgYZnG5LuJnP4rLvwLqMAcPA8hfVjQDCe3QA6GhAetjGAkgBxIDmJKmckZQlKM5USARwBiZXbPDgxC5cmAjj8bLEEc7K0fB5XJOT500SlZwmr7nLo/9YycBTxFJ+H8vxC0nVu7uMKB6Chf5dvm+gl8TK0epI/B2qESuNU2mNYfDBuvD3TtikAcZycKYADbeicgQPJXpxDDtSBDQQbu0vWu1Zi4VgDcwHOB7IBKlNdq4XWEC3ZBgNHZ8Nsdm3dpYwn17Q5AeJQFrgVgkXwDJhTyLQzcIDBAzIBW4yAn8DCAfA67FrYSriGslNpOxQCOMDYYDKsyU31n3xNvAAjtaS0/emABGcY0Ep6n3jVr/DXnREG14a9j+t6ezJ/DrzmLVSc1cMTxXgPDBxooUK/xgAc3NMG4GDLRcoCzmIFQc+ulJnjfDiQi+FIBsbAAZY+gG/gP8FeBQMD5g7JdLaBIbNDl6BrsCJc9vu0zZFmZnzDwDGUb9tHzsDmSVE/gwkaXV+jDT4P4FDGvyjf3E9md/lc6j5iBH4OFJcAHPCbwXJHP2pGNgzIM0DOyjylTIra3maFJ9nkel2u1rrS3X0gWwePZP/4A5mudOTl6UAuBhPpj6by4J1H8u5778vO3h79sO+fPZWXL1/K6cmZrMma7O8dErzwwQePKUv9UV9+//vfyZdffUlGCoA33n//fdnb3aNsvHj+XD7//HNtC3Q1kzt3Dtm+k6O9nsloNJA+gAnnZ9wrYKfpdbtsbwMZGA4GBDHABs1y5WwzU2VjbOu+AgMkWB8h+wBOYA7bLS1EAIMFgEPYE55oAlBko9MmcwhaJ+E+kJPe1pZsbQFEssP1R3sU7psVZdFAkQhZJcgsMeZzo4XI/fv35eHDh/LtkydktkDrEexn6OvDgwP58MMP+WwAM6ClyfdPv2ehAtqFwg/Eug9R3ACfFMCwNpgDuymu8Pz5C3n24jl1HdYVjBkAfeAwwDMDSI/WLffvH7MwCcAbgGcAgoF8A1zyga3N6s2KXF705e3bN7zPZndT+oM+ZR+Amv5wwOIG7D3fl9iLeB6sC2NJCjPTdQTYYzahT7jRWpdep02dpyybppWNMYw+twgZPnFNfIatU9DhFQCOyVhWrqcEcayvXsvqzVSuJgMZDy5kcHFCBo7peAC6D2ONgg5THektEHneUl+oPang58xY97d/83fy61//VS2Ao+n8mbcWsp1b917lfGr6QMPrTT5ijcViJ/H8uTlnx4UWKsuGU7GLl32Y5+8PiePrBet81mxLWK4z+IV5TGV+pI4doJmBYz6uabFUMyKSXVr4F3nMzXbu/Jqb3xBs9viZZJ8EuybaU3UyVI2VzjNxxPcdxNE0rnj/0hYr12hRjCH6In6dOhmqG/uimPmc/V8UudTNX3zW28xVvEfdvqt7P8pI/k41R7Zo/srnitdYCIQv7Ic4x3V+m99nXubr41B6vSYQR9n6MzP7l3I093zeijK80TzX8/srqJjKpeM1yt9L2WiSy3Ju6ubKb7romnn/qNm2AgBHEsYCkVa3yesOnrpFXbaJ8qbP9EGmcReq8rpFLI3VHyLUTUJxG0Et77Nw4OaA1ynLuu8t2+S3vc6izbVsvPH9H2pwNCnFReNe9My3mY9lz3ObZ7jNfeJ19PcUQktDKK9TUcA1TlPd2Os2crNS1nfqlb6+1zTWFGe7BYAj5wVCEDIlgOeVslLcVQPqUQaqimz+cPKgfqncbiOb5aG3eC9UnyeOcZHcLFLEdWO8jTEQv1eu56L1va0M1em8Jnm9zfMtMgYB4Di8YwAOVrWiMgeJQ+9db21TEoBDK+DZLiUBOHLVjzJw4AdJcTjRY5kg+cgkqrFyoGodQakA4IisG3gm/B2DRCWIAwkaRfMbJbG1UkHiXv+XARys0DAAB9hAEoADVLkAcAC8YQCOiwvQVgLAMWVCMjJwaILLqMQQPWUGJK9qk6EY94avBQJ1DuCgLLsLZoEbBqncoE8Vq5YQYCIuU7XBcY1rrEF/NawSHM3plU0fcqzeNzQpDdeVVUmtk7H5fdIM4CANb6qCVsAGAptIADMBhgTtnG5UYAmq2PAv7se/awAcbvzHZJwm5uHc58QHbBrvEY0gHtgCCOBgtZm2CELS2wEc9bZHGVBTBg5fe39W0+hJp/Naqbo3JIUUJpvYRwDiWF/3ZL7YHlhj8hOJdVTIbPe2ZG9nh21HBpcDVumA/WJ7GxVDm3wegCOg18HpgeR7r92SzR7YNrqkp71/50iO795JvWZRDQj2jJW1FQNQbEgLiYL1dZlinoZDslighQgqRjUJrUkKnCFkNhkN2X4E7B8EJBBYBcrotuwd7DOAhHlCVQ/6J5Pylo02NCkZGTjQAmYDgSsEtUyKCYxBUsT6vjNRagwWK+vK6sB9Za2ewBCCFirXbKGCZxhwXlCpxWD1ygoDVArg0Cp+tI3R/sOoskRwcagADuQBeW0AJqAf855zfdXudKUFBg8E5gHgANMEw1uW9OQ6ozJfwRvKGtAie4i2WNE+7ASKXF/JGpI7AGQAwIHqtctLAYBj0u/zb4DjCOCYAQ2hZo4H8cfTkVYNIiFAAMdILvsjuRgMCd4AAALPDAYD31+YN2QK0WYHwW3ImrdQaUMuV7UCFMuAClDu3xX0PMbajwy8oZTTuAeAGmhrEhk4sCMBvNBkRQZwMPgWgOTaztt8D0scoxISwWkG1AEEAKgDAU/0KXcAx+zGGDigXyOAoyvbva6AhUYBHG3Z6+JnQ+4RwHFEAMf29g7pmVug0yaAY41yjHVC72xPwjlw608BcLgGWWTLqr4wm9DOnHSOGANH2UKltIOi/vJK8FqdZg/lZ0gFwAHBMpCS21zaRsX2gleXJv0GW9JAGqhq9PYp1hKlBHA4kMMBHDHpqpXOM6WGtwpY7Xkvcu1tEJyNidW9CvBDkkwBHA7cyEHdeM74eZH/VZCH74d0dhSBxnTOBwCHnkFg/QA4y1qorGhAnvPmwU1+LgeSWSkPAIgBOOIZljK0FlQk2AMVi4HRwn2Dsk63TraSfFiGX7EKCthJgAa3b6jvlNHHW0S5nlPgTI4LRLnhPaxanM9i7Fv8jk4oE2DUc7yXpag4Js3I63sGGqJqU1Dl2kquEE+ABUWKpEBwlB+3g3heRLBCyiU4MDbrcg7RQTFMumfq2GgV4Qy0x0m+W7TBOK8BRq/vheAXu1+EIHTY474miVnD2JWSf5TYWLKs+r3dxij9sbT2TUjUBcUKpf2n+8PnxUEq9m/N9Zf5Z1FWI6NH9PGqFqn582ZyOmg7AZNDS5MIhsl7XwEc8b7+u86j4dnLZyH7jCVgE4BDQRxpvgOzCkUzyBLtkxtnJALDkO6tqIfc7vCWA8740kUCcqPDyma2nTCAmtrw/jyma8yX8Ge8AbLVWj9EAIfLZPThARlQkDcAq1D9OSkT5SBGVOL+9zVzHVn6ntV5zm1b09o4w2CDnFowtBHgUwmRmG7IOtgiQQbg4NgydpF66dWbt/LmRNumAMRxcn7O1giwaTB3SOrTZpwoOJzgXYATUJXf7Qhaz6ldpC0iyIJH+VAdSwCHtaZD9T8ERH1d2L963ik74IggX9iFbJEBW94AFvgb/hOAyA6AcAAHdAYZNGYG4BjDxgZOF6B5ZamifmWyVJOZPj9+7kUZdACHr6snvh1EgLHj+7ivp8DI3tduJ8AJ/BEyzQT2RJcLJIbxWQeRwM/HNXE9+AkAWjiAIzF5Xamdn8BtBuQEiAPAXcQfzuFjDMfSBxMJWumh1QtAUAbguLi44D7a7PVSGxowcOCMffb8GZPY6+0NgsJpLxuzie9/AhIV1ahsNzeqA/Bc8FkAhncAh9s4nN/ky+ekHl53PRX3hxZp6H2iDvW4COwAvDe9mpLtQ+MAYN+DbDqbxLq2dLT2qwRwrHakvX0smwcPZe/u+3K9vikng5mcXYzk7GIgj97/QB5/+JHs7O6yPQdATAAbfP3Fl3I9u5E7dx/IT3/6M/nX//pf8xnPLs7kN//3b+R3v/8d/dWjoyP55S9/Kffu3uWG++KLL+Tv//7v6UthLbFPNntd+qOQe7Q/QXzGQTxgxIB/ATCU+rIz2dneJWME9CLAA2gHAhAEttbW9qbs7u3Sr4OMvTl5K2fnKBCA5wXwwSZjDmTZMFsHIAewURweHtIv/frrr+XFi5cyHAzJIrK7fyBbWzvS620RFIG2IUd37/Dn7t271AG/+c1v5Mk3T1jcgNc++uhj+fijj+TjDz+U3/3ud/LJJ5/K+dkpx4v1AFvHgwf36Vvpc/RZyPDu+++RSQNtUQC2+K9///cC+fzwRx/Lg4cP5c7REUEip6en8uWXX3KsAByBLXITLVW7HdqdAIKgUALfQduUN2/eyNOnT/mdZ0+fEQS42dskwAOxs8lwTHsS++/jjz6Wn/30Z/LNN1/LV998JZ989qk8ffaUMo01BchJ3W/d55BKAG3gI6KFyWQ0lLPTEwIxANxA4QhAHWItVABWA8AG6zyxwhnoHwBKsCbn5yeyvrYim90NMnjAZ1+5xg/ao+A6E5mOLmXUP5f++Ym2T5mOWBaxtgp9AJnX1k6J0Yisghn47varn03/61//7/KrWwI4ShumtB2W+nJVA+ZWf9Vds/4+mWG8ztaKr/1QBo5mG2z+EWjBB1s8+k9ND1y1/aoAXAU9zucs6nIO0a9Nv6sDHdo85MKF0qZ1rqOSsaLORjTLf+6R4jxX16EK4IhzGsftr5d+RLLtwx2TD1opeqsHctwWwNG01k1zUD7vonHX7Z+4H6M9XspQOdF1c1Y3d/F7fs1KcUTweZrXuXr3unmPcp7HPg9mutWmj+VLdXQTNXnqpvko99+ivVndh9UWpZV4UAEy0sxFFdTR+JzWat7fb5arGt1ihb7Lvtukh+MeKn2Scv3q/q57pvI61X1qLVTOzk4SA4croxxsWczCUafU4gSUQj2Pgppn4OD3GwQrbiK/T92BMq88myvuS+H8oUpm0cG6TDEs2nDLrlv33Ms28DLFtez7t7ln3bibDp7o2NVtnEWvLRtr0/vLnmHZvNcdjiE9WrltvQKpMnAseo5FirNpbkrZnzdgsjFWlXUvN6ocS6kKv6qscyI2j9GqNiOtnAXXCeJoqGqpjjcHSv11/V6lj8TclC3SAdG4WK44C1BKgcQsb1ynZ5oUcSk3pcJfdHDEfVv+fpt9UHe4lHquTlaXGh3GUrJITttg4DAABwPKAHCwBE0TN0jqkaITQSSjTdfKI1CaT5WqlQwcaIcAtL0CN6oADtBcAsAx0X8B4IDMIRlqifkI4MgsC6gYWjOKU1AI5367aCOhNOmaKPY+9hHAAcODFW2sRLJWLpMxqz36AwVvnBPE0Z8DcKAdwBil3OAfZkWYRuM9cJ3OwCySlarTJAcFG4OvtQI4qgHXvAf1tv63thvQihqLGVpRaK4Wjvtc262Y02D9rnORlPWELwAcsYgqsvdUguLcoH5pC3RbhaHezkEcVVCDM3Coc62tLzKAQ8ELVbtE/9I5zOaGJnhztSIqQ5x1Q22X/L3UGoMD86pD9ANXmXCKYbRTYUuGscoyAmE3CIThJ7GeVIpydWyO1A89M5UBQ8Eq+b8AikmLx91tSbDgOiLQSPYL9B3W9UeiHWPCfsGz724pvezO1g5BUJdnFwzuABxFatlOhwEjMGKg4m0D4I2NtmgLCf/pyMHujhzs7UpnfVVZOAy4APYLBU9kylQEXRCkIvsEQDHGhMH5Nhp8gAVQ+QQQCANK2JsEKKwTEIHEON6DPkFwGoFZPBMD2NY/mgkNBIwwBrZw2WDg2en6LWSqSREDbqESKjFwiK4tK/0BRphdycpMARxXYBEZ6zMgiA7wAnYCg93XykbBHtmscF23FlEAoIGG90or0k1uyMBhSUroHwa5yRrS5bgBKiE4BCAP0rlqexRN3LYYmCd4gz8t1WEARzD4asC265mAtBosHFfjkcwQ5AR44xIMHABwjAjsYIAMAA7NxhrwRAE1ADtgXcjAMRoTxAEmDlb34hkYwCcUxxK5qo8RFEMLFQTddkHru6UMHABPcc2QmMDes0Q0Kt0ggxNUfc5qABxgvLE2KjME+1ewDw3AYWrDci2ajLJqeZ5vxmiA31EFSQDHRAEouM7k+loGkD30hr+W0EIlADiwB9A2BQwcaAmTGDjastfZkHt3DuXe0ZHs7ewZgGNTARzdtqwkAAf6pysDByypEsBRscrCmVB3/kcI2Jw9qxkqK1izBG/Q5/purkwiG5MxYzgrQJ0t44nARn8qnjfGsJGS7Na+Kl2Xif0I4DC2J1afZ4YN2gmWfOLnAbrxaxdsGyWAA+c4adLZf1570CMAb41TlDkmsV0ooAAyyWQYk1VWZZ/ODAtusSwC282SnvY5DyalNishGFkmezGHPJsI1tDzjIkWBySaXYJ7KFmWnkHYa3p+AVyiOiGBIbyJN1uJGRtHaL3in9WWJAYYTGdQWa/jrVX83ma7+FlNva1CmsCeqV2Ns69VARwOklAWDowv92EuA3cM8Ic2cr4HKHvUOZoI4N9K5WHEqgZ0Q/sna4WlZo8CvbSSHWpdv8ukn7fQc2YQMgwqm5ADU2DHass5m3I7v2lXsQq4CuCIQdxEEZvWUedtjgiWNlpmIHEvTverA7H0Pmlc3lLF7YLgzxAsyCQl5B4J0mi32RqYfLiFwXWwZ+Ug6yrVYmI8MBEke8sWy1WY6mWTU/2QfiIBUpLlFuy/tOJqM9cpwfBa1fb0YQf7svb7GiCjPjZgTBlcdfn2BKoDmrkVK32qVQZdvzmAI+pRFR59RK6EDRoJ+swZpaKa4iYmZz6HAG8QxOF+lO2B6DO6XlXAGpgPtcCi29Z2GQDaMmlP20rtYW8pyNngAHReHGRFAIePORnUNr/RfyfLXWboI5iqBsARVje1mUk6oFjwyus2H05HrWDVvFM4DwBwBLnMnoGtT9xLvrkKmU1ryWcO3zOgfFpnB86bGgIg9MWrV/Lq7Vu5HIwI4ji7uCCAAyBfnvprSMzDvkJi0c6Um2sCODY7XWVIYWIdQLYrJjKdpQWqD6ALADi20Jau1aIehK6ETUp2gOmMthSA5bCdcWa4b+0tTiAjfs4RrAhWDZ6tqhfV97FrjcbGdJbZojj/YAcx9gwvFMD8e7DeZZQ+mwFH/NxzoK377BEkhfVDIl2BGGBM0jOcAA5jWMN9fY8geY7ksANDHBCi/pm2pVAzUOcB7BrcI8ZMpHKtrQAFzIvWau1iNJIL2LxgbEsADjCkKKMg2rOwFSD8FbaK3JBub5P7+sXLl2QfQCtFrPmEdqftR9vDZTsGB1nguRCzgB+hzzBJLFeYX/UpM3DPdWtqOZd8aGPZtJNGv6OynAAcxsCB9iEztJ8wf4pFD34eOnuht1tZbbOFynrvSNrbd6W3/0BWN3ZlttqRlVZP1to9yg5kfGt7i34g2PVwpgJAAZ0wHk5pJ985ukObfDQZkrFhgDkDSxD8R7TkpF20QqACwAeYF+iw6RRsqBMC4yEX+Axb2JBpEmwMUxYMgHnDW/0cHR7R78Wc9vsDgjRQmAM7D/5lp7uRGNYwJrb92ABApA3+GbJtnp2dE9yDiQRLCAAcewCpbGzI02fP6JPCh+50AerpSr8/lDevT+jHQXg/ePxYHj16RPaN4XgkX335FZ9tZ2ubsg7ZRJsgAjTI8nEjuzvbZNEEswfAIScnb+Xy4pxtT3f3d+Xu8T05unOH4/j+2TN59uyZvHzxnECH7b0dZSPpdbVIIrR73d4Bc0hHLvqXBBuBOQMsI0d37sp7771Hpo/vv/+e4A3Yi5jfo4Md/v7dd8/l9au3cnF6Th20s7MjR4eHBN5gfADHgJ0WwBrEHpRhEr4fYn0oDFFwbacDoFZLVnCOgaGGvjIYOuks8zX4sPAbIZPqP85kBl9wNOB1Md/Y32ibQrZQFK/gnldgvZyRgRJADrRPQcsUADgGl+cynQzI1KEsR96WSJmEiKnSAIraHgnl7Ppa99Ff/91/kV//1b9bysDRlJOI8eVFeYllOY0m86jumvX3WQzgiHbMnwLgqNhBDYNN9qID1Yt/b/OM0Td1W5Z+QlFgGts4JFsk6NR0nR8A4FA2QY08NOVoqrma+SeK61xd82YAR5zb0o8q/453LG3dRX///wXgSHZWwRihpmgGm5R552V5m6Z8Rt18JV+9Aejic7osl1Lu9ab5LgFAdXK/XB/kCFHtfg/2cbQl6uTvNrJc3iN2+YgFEW6jVPapAZPdrmna5/p6zmEum++qm5o9yBjjv+3a1clLnDeXx9v8G/VNnXxXbbsbWQGAI29yR5QVdEFzqJjsREahjjev20DzGylWKXiyKGRUalaraXOVyqec/KYDsLzeosOkbuMvOljL4Tcr4PkH/ec6sH/IeBeN/zYHZp0wlq/dZpP8t4z5hz7DsnvVr2EVFJHvmavCTL1YoHW+72TTfJZGR5Oc1x2+UWHkcTcAOHLzzXApNzYi2s+VXUkxZtW9FuyqBMxrABy+z6p7qh7AUReiywq4LnwXaarnrxnnpTrv1cSG3iO/tkzH3HYNF+mwRQei69Tm8dePoDyESxkuZf42em6RkRNHkQEcqCRSkA+Ty9aKgOCN0ELFA4yeBHcQh/+LCverqQE1wLiBRCL7lDqAY5IBHN4OIfSih5NPJ8wCRx6scAYO71erDBwhicMKVvR7zgwcGcBRZeCA0w0AxxkAHBcXcs5qK/QWxU9fLo2BA4lCZ+DIMXabH7Mk4lpV2C68QjV8Lp7FiAkkAEcas1fEIgiXqVbxPW+torm8+WrHitPiPd8rAeT5wBHmS4uwqixbfi0yLNChUYmJ1W1z57IHibVOrRIgdwAHW6WsaYINVWpeqVbiQbN86/7Gfw7Q8KCpVq1pRZmDOCITCZPh1qJGr+fJIZ1XbTMxU9YAyOgYtKsI0k0zeCMFeKvz7ewAHFcCyOjqM0HH5IDOWS7OVFpXguP9AAAgAElEQVR6ByxpUDJXMitAAL2l10hbizFjzRFIRAUQZBnPe7C3x2okVNIgEHJ+cq4AAxGlU15vkS51PBpKt9OWXndDdqzaCUnsbrsl3Y0WmTjASLDdbcsWXu92GBACgwb+3eh2OOfIQLJqxtgebhBAtTYilA+zPbHv0NoAgUtUB2lrEAAiFIjR6/YY5BojKDscyojBOQ+46JwxKIsgDqoYrYoPCTokPjAf2vPZYvLWwsBbqCCRCplEINP7xxNsgtY41voFjBUAYQAkg4UB1xArYnF9a8PgsoTgIoAgnkBBSB6gEARkCeBATM90ECr11knD3CGQA/sKzBeg3cYGwzwwOEAAE9g/0PZF2U3wQ6psghpQPQmADH6uBPXmYMMAgGM6AIDjQlk4LgdsqQIAh7dzcWQXqycZ7LNWJgRwjBmEHQwVyMFKT+wNJESDfuJ6GIADiQjIz+42ABxbBuBY5ZwggEf5JaPIKoOimBdWfc7w3M7AAYDFDfvHD/kzlRn0Hp8Ve9ACbHToARzJTDSaSNI2Fd6SQvuQaxARQBFcZ0wAx7QC4JiQJAXMMEh0KD25ApjQQsUBHOvKwNHZkOM7RwRwoDINe6uD5+11Zc0AHGiFw57va23uSQKKjA5yjhTNDtdFLVUigGPOVuBBU/XfcsWRVUbbOZ0Sk4kFw/R0TATbe66nGm0b+1x02P36zsBBPWosQv45Args2Y7PxQQQARwGPuPrV7omft3yXn5e83UmxEVlCfvXKouZOCHoQvcNgVzmkvIscEYOB/pRb2RmDT9bkq+La1miQRNSuZggVsZHGyydjwYiUZ0BWyS38NLrKysQQSc36kvzs/yBTrBDQjFUfBa0nYJsOYjDAROGDtXXPWWM/aF57NSqwRGWlsetBLErwWyyDHg7Vg3IV1q0WhsDButNntwui//i91Km/H3OQWL5MKA3W2s5tTX0qPpgzDcZGFLBHUju6vGvGDM9XzHOXH19o7JAO1CFgLaSnUWqz/Rc5RlJvJrOHuZVZUyBQg7iUMWWg4vV+In7VMoWFP/jfdN86uc4N/b8nKOwxxwkzdZEeM/bqaT50n2icl8AOBI4SeWfIEGPAWEMBvZQo83KF0yv6KRmcLD/nm2s6nM1+TTxfilomZKPeWaifdzkf/nrpR+E1xWwVV/g456yssTYeRF8CdpQNeyS+XrGYFLatoZHmxu7Hnp6Ztr6s51ceO6o93VfqnxzLIGBg2xjRQuSqA89gY5EIM5cACoJ4uh0BK0zlIXDAWt6PhlUKO/XBGoK8YHExJFlIM574gujTGG/xdhCdR2W+Zhx70Qdwj2RAGO6vnH9MqNKCd/I51tam8IXKs/jis8SWqikPeD7DesD9oUXL+Tl69dyCZDxYEi/ELYTfAOyGqyuKUh1PDGg4BrZKgng6Ha5TutQNAQZIIG5om1UCCxcZWsBJLiRlF1vIek7pZ3tLBRo7wB/BH6JAixWCWJw+582udIrVHxktiRFAt/ylbDvCAYZjZiQpydn3yFgDm3h1sEGp3a3gv5z+yaXRbeH/cwmcKhgTMy6T69BX92ujRvDHieLE6rlYTMbgAPfQ1tFyHSUFdjZSM4rW2JmUaSNSTCI2RCedKMdoO0AkUTHnrkE0+ZoLJeYAzCxgWEQLVRaLdqrYPfAPMIXJWMIW6j0uL6vXr9mCxvY85jnBOBAkQr9BegaY9IKTD4+DwDVILHtAA4HbqkNUYAFjc3Kn8ntDJdvwJnz3OgZiTlkmxpjz1OAq84NbtHuKIsJPsv5sHaJbJm43hVp90Q29mWteyCtzSNpbx3yZ+/wvhzceyBff/1E/vjFF2RABDgClvne/oH8/Oe/kPXVdXny9RM5PzuX0XBMxkr42scPjuXO3Tt8bqzTt98+IbsExoM13t/fk90dLT548+Y1f85OzwiqRxIfgBAAKiAnYJ94++aNvHn9ivOM+bx39w6/j2cEU8UpGBzhI8HfYrGFto6ELJOZYnNT9nb3ZWMD7UpmBG+8fPmKsoFV2N7epr0PvxTyeHp2StkFEwbamcAm+Pbbp/LpJ5/TR0NLlR/9+Mfy6N1H0h8MCJpAoQTaobz76F0+y2effUamkrdvXsv9+w/k0TuP5Cc//pE8uH+f/hjYMP7r//v/yLOnT2VwcSEffPhYfv6vfplai37+xRdkf/H9MUErkdlEfULzh+7du8c2LXv7+9LaaMlXX3/DFjenJycsBjg6ukOQCdrbfPPNN/LZZ5/Lh48fywfvvycPjg/IlPF//l+/kc8//VLOT08JcgELCe0hgqy1/U631+G8T7APrYCLvjsZKbWghGyhsGWt9Ql+B3BjNhnL9RR+8ow6r91aU9AHABnQAldoEzVgYRiYQLQQB+eoxiAJ3JArsk8CzHFzhQIVbZ8yHqAlzaVcTUZyfYW2K0Ld62dfCdpI544BtxVopQUYf/Of/w/5q3/3P/yLBXDU2T31+Y9/XgaOaJ8tsuH8jInjXpSvKd8r7T/adQZirp4x1dxGtGGrNonp2lTgEOMNqkvV7XBwf2bS9ZhhNvNjzmK+oKt5DHnG9Fouq27L8JuVgo14FkYf368U4/9uny/7N0P8MxDQY6ulHVeucVynOj+4fPY6u6/OR4xjvg0zRimHdfZn1V+r2pXlHJXz2eRnxM/VzfM88UE1nl7O52KfyG3eqt3ddI0mG9zXJMpK3b7MMpnvcBsAR76vW+sG6q8MNOb+chKhSZ7mn7G6N/T9vA/rrlOnbxbJSd2eKuepSYfVyVq6l7cXcwBH3iQ5wJfRvJECNSu3RRvJB1kGY6rC6ArNFU+uxihrfpZtrrg4t534OqUYX2tSNLcRkBh4Kscer9u02RYt6qLrlWMulcMi5dn03cUKofqt2wp4qQBK5XbbOW4ac9McL3uWRQZBKRtxMzHQHGqBLKxigUEbjdP8emVbEaSrO7yicohjv43h4ofBnJxrpo+DioEKwyukqdN7VKlg9c0M4vAPJ2r2QOObQBwBwFG3v6qHQHmw1AMoquubY9WuN/zgaDpg6uSm1jirgDjyt+LS3UZm6pTx8rmoJr/j4R739TKZLg3XZZ8v56zcm02Het110f/z4Ghb2xIY3Zy3UIEzRtpSsHCgWoKVY9prF7ITwRtVBg6ANKwP6RjUh38eAEcCb4C+fw0JNQvcM0mqwUzU6Gos3B1SMHBkAAeqegDeYM9VY+C46PfZ/xTgDfxcnGsLlcm4BHA420ym/o9yWgI43DFwOYoypgANC6KaAe/nuVaQZgBH6lOfigk0Epl66abqUC/qzXs0JwvnARwEG6DsoSFArq+7bozas0wwIvIXr1Nl4HAa9cS+YRXSCGwyQZUmUYPwWUeoblGwg+o5zdPMA3wQBPDgmAdylLUk7cR0XU3agK7Y+0SjlYpVeqPCxIDCqoVdD5szYOpVkfohQF/+zTyQtqnxRzJtrUkkUufbDxLpWHMGibXaxRkmUOmDajw8MwJ3CDKCCnV9RavuxkNUoaxK21gj8BrYOHDeofpnB/Sy25uy1UUFZ0vAOwFw1manI9ubXTna35GD3W0ycLASrduVtv2OR2UwdaS0p2R7gA4AfTRBI1qt6acVZnutrZS9AC0AxIHAKCqD0GMXz4ag1wSABAAhmAjP1doE3KAaC/2qGVRt82/SM7N9jlVIYGDWqgD3wj1ZJSjofw0AB1h+wBYyFZnO5ApJEP5MBAAUtInBmMFyA7ElkT9bmqBeSP+7ghxYezFIFuYYAVmyeJCKF1TJytjR7vSkRSroDQJBsH+ReB6Mxwpi2QDFrVZNA7yxjp92mwE3VlmiMgkhSANwIPAFAEeL1b3XcjUaywysKg7gYAuVkVyPFUyigJIAprHqS1QNYhwIRgO4MRhNyMYBgAfphA3AoXpJg+IK4BBj4ACAY1t2wcABppO1FcqWAoa0sQ0CzNVWWsbAgTOCDBkZwAEgBxk4QAvOFhxZpzB45/sJ/3IfaLLeqb+9DzkZcxDcF5Hx9ZUMpgBw3Mj0RmR6jYC7ATiukWgVBhFRubyJ9kPdnmx12rK1oQCOg16H4I17d5SBY2dnV7oBwCGtdSw+x+AADksp5jr8Ms9kSfU6G4YAruKNin2yBMChZ4kCLSvBHUfMBp852hVNDBy0CZxK3pJqfr7jPdxjDsBhyf/8ngEA8HmrLtdrqL7wCiq2XUEvc7tuBHIkenRjTvDzkf3MsXedRcES9rpvvPWW6lgH8ymIw88La7sVKnBUfdj71r4k+70BV+HsOgY8rJ7jpoMcMOIMHAFQiEGlavIbZd5wAMfaqu57ZREAU49Z7ZrtTW1WHETCvRAZOShjAB4YyIH7MZr+ziDleiEZDwlIQN1hQVIFTKgeSBVuCdSh11bAZwZnUm4tKeWAEcU/GPuJ0etjvRMjRmLgyPLLM8AAGnmOjVUotWBxRhBt66LMJsjZrVIPc1x2PwVwqJxhgihnaHsVQD1MWJC9QQEcCawErZba8q1ashDJB51ct6EV3Jr/870WQRyaRAtgCQM/KUsGng97xMAeDrDAzrbxpIQ+x2ixF9ps2qLH599BIpm1JNs9CvitFvzEVi5RR3ibOzMI7R8Pbuv9HQQU2UaYVDS58Oet1X0NL5Y+dOVvs8Hq4g2QcO9vz7PL25pY+ySP8UQ9o+PzPR4CrcGOKRk40r1VUBPgUhdX96HvvfSvGc5JTJIdrW3bsB/8P579bJ+BKvq8/+hjwX+aTAmgRPsH2mmwqQAUAPsCgNBgKSQIzSzWALhKxqdXli4CcNQwcOilsk1eyvyivzFveV/lYHrcEzxDCgCHg/AX+e26t01n2lZMjHnhgI0ADmv6k+4Xx8G2bisr8vT5c3nx+rUM0H6DrRMGBHAAjEsyoNU1mRIYMeH8I8mJzQnQxlYPLW5gY1u7vdmU4EH4qajMxzoBQKDt6cAYsCpI0uJfZaG4UXAqWKemU7UNZYUADpyPTNob2JCrYj4B26IYUwtBbARi3PDchO0HeVOmLjtbiHfQqnx8NwLiyrM5AZotRoQWPpFBI66Rr6UXX3gVPJkhAAMIZ7TrNgdwYGj+mgI3lJ3B/8O4yPLGdiyq08ValhHIuaJtCAlYmM7kcjSSSzBtTK8UwAHWmpYC3PFdzKm30wAIAD+97ibBgG9PTuhzwXepMHAAwIEkt9umzuJVgKC15cRyAIfqb12TuE9cb+nOM18/AZ4UeJMAHGAICQwc0AHrbQB/cE2LI5CxBW3a1uWaDBwAcezKaudAWltg4jiSztaR7B7ek72jY3n95oTtRNB6EfoVbTnuHd+Xx48/kk67IxenF/Ltt9+xNQpA+5Cln//i5/Lhxx/S3js/P5PP//i5vH79iusIsNLBwb4cHh7I4cGhfPfdtwQzjAEmB2sF2P42OgRy4D8ABcC+MegP2BZkc7NL+wDrBaYJ7POtrW1ByxuwBALQcX5xSuAHwBVb29tsJ7q5uc01B4BjNlWfp91CUUOXBRv4HluDzqZsb3J4dCSPP3xMr+a7775jK6Obm1XKBgD30AP8zgjtjdbYNgUsJIcH+wS0fP31NwSenJ6e8Fl2tnfIhoE2IRdnF3J2dsY2IwS1dHsEA8E/w/NDj7CFzNqaHN05IqgIAJiXr17I998/IRsNROHxB4/l8Ycf0ubBvn7+4gX3OAAp0BcEgIHBBz4fmDn6A/nZT38q77/7HlkuTk/eyieffC79iwF9O7YwWm+ReePVy5cEB+JsQWxCWdbcNwRobURWDoissmoooxxifbAj6SMCX0bQBZg60PZVgVtg5kAcEfMPfwwsK87kyLY/04msrlwLu4mSmQzMkhMCQWaToUxHfbZNmY4GMhsPCd7APVcJ/NdiGAehuG3i0RkvqgnKhLL0n/63/yK//hcO4HA972OvPxObARxlzPdPZeCIerjRtnObJwTfm87wutdjfDTHJNR/rKv+b7I9qvZjjoskW9djjvav2o3uX5Ugjmwr1j13nN8yjp8/T2iLH79mf1RGb+GbbL/5ORznJH4j5hrKvEPTe+7DqN3D/0+2UPkcdfZ2KYulTJRjrfu76Rnc//Z7NN3fbbamf5vWoG5OyvVsksn43PE6yTc3v6PMnS+Tzzx/1YhQBFVUxmTyGuV70XyUc10+h/6tn4r5MvVJq3GaBJoN+cM0DmO6qc5nTRCsKEJvWuO658s+m4+3mrfway3SK+VcRZkvvx//rrt2KWfzchdaqNQJQn5I7z9zOxCH3ygOKgpeCmxVAkYBeZ+oJ8swZFBXRQVY00ZZtEnrlEP5Wp2AlkqmbkHja6XiKsdaHoBNSiwKR/l7ec2mv1053EaxNCmHZfdapKQWKT+/bt2a/ZBDuml85aZdNEeLnrFuPZWyswrgiKm3JplZJp91m3iRfJRzGPdgvpYrviqAI1beV6/TBOCoBhg16Fk1hHhPS8Y3HQp5DjIDz/x6V++V92l1peoUYZT5Jjmq0wVNc5/nJt/7NtctjcemPdyk2Oueo0nP1OmYitGZ6UtqRb1pHpvmaZE+ygAOTZqJoDIMiTxvoWJVtAwuKoBDaZ2tL721Ualj4CD9OcAbDEJ6+xRj4DBq9dSKIAWjcvDfq3U8YFEFcCBoicC9Jru1qtWqKrnfLYABpgXce4Lgj/54C5WLywtSRZ5fDuTiYiAAcpyfO4ADoA84olodWTJweOCFpyD+zwKdmsBwru4ATShaFLGq0oL3uIS3SaHhzoSHs3FodVSVokxbqeQEXlp5ZXVIzoi7DQGEYAFTTXjksRZYtYBOx9mviVa7Cm+WExp2b6otM6o0LW+V0bniVQEcnpDVijQCGVgdkROb2gc9OzOQ91QNTaZD/R6CGN5iJwE4CMyYhaoy1005CI051qpWa6+DBDDYYhIDh1ZZJgCHA2T8UqaiLX1oiWd9ft3HN6QDze1elOlEgSw27wae8fVCggnJcQQglR1B2QeUbWCaWAgQpNEqFuhurWpHOyEEVlFth6AYqv5QoXl4sCd7u9uys9mTbqfFdio3VxMyOmyjX+7OlhwfHcqdw70E4AB4AwwcYM3AIgMIMbW+tWhJogAOTeKTKtXb3LBlCoKEq/avVpkTENJGKxQFnAyH/dSWxJPZbnNy7lZWCG4AMANADgY3SQ2siUHKAuVhjaAtMHAgkJ4AHFdg/dE2TQRwQBbGU7kao40K9jN6RStoA2ACADhQ9Q7wBuSJjoq1fgDYg9X7VsUPuRoZgANODuYIQd4WAByg60UwH60+pvgcwBJj9tHe6PUY5ITcArwB4IYDOPAcEHcFaWlixwEc63hmyPNwRADH5BIMHH2ZDPoEdVyPATJRPa2V3F61DSaSa4IcCCRBMG84kuEYrUzQL9vbUVQrxNFDGGuSARwbmYGjpW2PFMDh/d+1+tj30XSGe4KFQ3uGA2ABJhKwb4xmV2TiwJzPCMrBGLOtowADq6JWDaO6zHq3Q9cjWDy91upXJFRwLTBw9AnguCaAY3YD9hNUlWoi1AEcSKygvdB2t0vGGQA49nsbCuAwBo4KgGMTDBwbbKECBg7sO6xd0gnWeiaerRV70ZNK4SxP53bNa+mgDwnXfG0HDjrgz1uoeGutKristAN4RNl1/Zpztn4NA4cHkVS+AhguVfvzECLYyD+r7YusjYr1v6aegmySfUOZHmKSOn3eqNEVyKQ6mi1zSNusZxBbliBhDz1ozAN+3EYAR2rDxrPCAAIOgEggA7UbIGPOmoS76PUySNATUm6jeaKKLVGM9YP6aMXZNYrkOgMkyqqRGDgsAQ8xYsLNE/2aETa9aoweZPfQsyPLiSUw9YuAq4YiRPN30rllwAMy5wcgpwEbnBLbwRvKquLMFBpXSOxSHLdFfGziY3o3ndU854wZwpkkoMfxWmh74fTWfDY1AzKAxJKUas9ke4d2DzWE230KaMCa+1w6OBYzqzr92kCTOqfciyHZ6UAArfCxFiVINBggKYGc7HzPwNawJATdWnLxRtscUKsZOIZ2pO0lry70QFnG7DuAw8EdWAuzt6xdDG1dewadS52zFHgLbB5x3JRfa8eXwDoGFKbNQlkGO5XZjZF2mI+pLQD0Gs7YovYvvod1iv/VxU54lWA065CqgWS3oTRHXwUOV3wqe1cD/HpntlIyWXBATwKQmdwYHUFlrNQlZsvrmDKzjMqKvWkAGmc98cVJ4O2UJzdbODyD+4iq3xRwgv/IXmbsXmTmcGD3jbKfofUkbDoAAQDgABgRfhtsvBZsCbDawfZy3WGTQfnjPRzoFp4xFIeks2AOwKHqvR7AsaxwQ+MFDlCqTLad765jvALV59n9HfdeckGKj8VBUQGwZkAfPnoCy1S/6RGgudgBvV79AQPHi1evZUDAK1r9AcCBdnQzZXdkS5MZWy622utkmoBOhW2EFoVg2OBsm4+8TgCHsgiwfQpYINBmotOmPoI/CpklAwfajRCAoAAO2oZgoRqDNU0BHN72xM8+B1ioj6qsapSpBOAYcrxcB1sEB+4zMW02r+9ByibsfNvj2o4MoJUpvw35wzP7GegyjX9dJ6TXCD5Q8B6WxBljCBoxG4EtK4yBA9f0GANsbT+HuV5gtBsDzAlGAtWNCmpU4IYj5WcztP+YSR8MHJOxDMAIR6wHfMUW5xnXIpOHA7TpRwJ0AdbBNbnsX9LmgI1BPwG2NFlBzHZm6y5l/4yJJ7eBIoCDhS0Effh+z+dv0ivOHBV0gu+XFdND2dfPAA4CJWU1ATi8vSvZCA1E5GafnhnrMlttydVqR6S9I6vdfWnv3JU2WDg2D6S3fSCbuwdki4C/cAlfYzqTwzt35O7dY3n44KF0O5ssNHjyzRP5/e//QJscLUX+8pd/KR//6CPqKwAYvvjyj/L69WvGXdiKcXebQAb8oLXHi+cvLMbgoFBnkdK9rTbXquzsbMvmVk/OTk4IgEDMBn7Ww4cPZXdvT7q9LoEOr9+84nsAXYGpo7e5SSAG9s9ses2WKHt7+8YCskMWjCdPnsigf0kAx/HxMZkt3nnnEWMBn3/2ufQ2t+T99x7TxoMd8Ls//EE+//ILMlBAbj/6+GM5vnePgJD+ZZ/sG3h+yBU+j5sDWIF9dn56zudCUQUAGsf3juXb77+T3/3+99peaHWVTBh376EFyvtkwAAA5psnX8vnn38q48mIILB33nmXY3S7GGNFGyIARZQ15DvO7/ffP6U9hGKPxx98IPfu3pXXr17Jm1dvCNaAHnr0zjsEa2A9Aaj59ttvyCLU7QBMpqwf6+tqe8FegK4CAwfb1qyrvYV9PRqDlWMqG23E5MgZYy1UFIQFf5bMHlczAtVQbAIbk7EytlWZkhkEYAy60Iw9ovBiLLPxiMCNyXhA8AaYNwDsIJuHnVfemikBOMy/wEHgYGIUYES/SAEc/1l+9S+4hUo8M+tivsHyNCupZN2ej8v/EACH+4rl2V1r1zWANupi73Wv1dmA3o4TcYmYVG6yK+PrtddzpspirHpeZV1eggnmbZfqK3Wx+2hjJF0+H2RVS2jO/vWcrq5nBPfFa8WzN/6OzzQxWsR7VfZDGEPdeBfLX5MNn8Hr5dqUeZTyWWjp1clUKFYsn8XnvHy96V5x7utkUgHCeQ+VY4wAjvm8+VyTzTmmSr3/fB699rmL+ah79lKWFumPPCdV8IZfI4LeUyFBYMNZdC/eNxSh53H8kBYq1YJTf966ufF1KWVmkXzH+Wu6pl8vXj9e0+dgzp9IzmhooRIXY05hxKqZUPERBbr8vRwcBllFEOW/42dJBa0RnEa91iRccYKbhLTpsCiVdvn3bYS+FOhl1ywX67aKOAp34yTVvFEnKE1CWScPt71XqayaDqA6BfBD1rBWKTYMsu7wrfvosmvWHuJ/BgBH3TrUGQnLxtc0f1lmclIjX99mwiNMaWKc6rc8LHK61T+qAA4NrCdd4FSUXq0WjIly7n3P1x3kc3aJV8Y0yHjdHPwpBkKd3OotawzXWxtPVQaj+nlQ46LOMGha3yaj09e9+VnmJ7F+DVQfLzvYy6shkHR4Z8cYODBzcDzxo4kZZeBAUMcZOLSyFkAOpzjN4A1UOiAJrSANBqIA3kDVtwE4AKYAYp9U/FbVo3lgRfR7QMqTJg7eiC1UlM5ek7behoIJUrRFYP90rKGBOZAARRIcjiAAHOMRqzgGYOEY9BmsOQPzxqXSYoJ9AyCO0XDCQEYGcNj8BigDA93wHi3gqnFek4sgb97nOUolAmyktrXD3lk2aCwZgCPuVaeSjuur71PiUrArB710HySmCHNg+f1EN+1GcqAHjIwYfAbti62YjBxk8aBrOhMz5MOqEbN9UGXgyGtMCk7SCyP5pTT3TmdOfWVzQUff6fGZkLN+zqxqUxAH+y2zelWDgApWq+oCD4xrCxX9nLIHWMIZlV+QdUKYDLQSQBte8hfiw3x8zI/TaMPpZDLEAlAABiAIooFQPKvNNS9ieprtsiGnCHSAevmKgUNcCQEyVhP7ajKaoggEJu2vFdiACkBv+YGgTG9jQ/b3dmS7h17bq9ICZTLkE8HU6ynbRjxA/929Xdnf3WbFGHurk2oYAINW6iOre3hMBguAN7BvgTCiFWjgB4AtWgj8gAUDc6+LRjAIwApQJzrfU23BgmClpwZiZTkSJKBpBiijpRTS6bxCQAkVp5bExdySQt/kQBk4NMiLCqtVJO2Q2B+OCCRDSxUyhxjjBcAFJDI3ABiuxwAyxjebySpAGmgFgwArg3IaxNWcxop0NzcZQFxZQ9sUTQRDrlD9hEA8lgfMHACx8HnYMkUBHEr7b4FnSNCKJ/+uqHcRwMJagUEE7VMA4Jhe9vn7FC11wCaCFk/GkMDkOAFJlkAHfTLGMpkEAMdERqhGcwYOTfvqaemtMIyJqbvRZkJie2tTtno9abW0PcU1WtJQbytoBH6aO3iTKeiar2TC9kRXMr7S3wHeAMACv4ORY8JEvVaVp/88GGdtF6h3KEMasAZ4AokL0wYAACAASURBVEFw7AeAUAi4QiUlrs+fa157Rs6S9QTgAPgMe44AjvYGmWd2eh3Z7XXkYLNDAMedwwO5e3Aouzu7iYFjY7Mna70qgAPsKe72GCdBkk0/92kX2NYuAwrJyQ+PPWcvatayQimee/5aohO7rKYSIqmUyrTqd7jXAugvVbGazUBNH5L7FTsxsGhoNX9euBXqIE+8GEOXUaaTqcYBwsnutGQzK86hD7JNqvpeW1+xDzt/Zvzx7Cr3kLUhwVOxnY2KSaKU92o8ttji+WKteRQjwL2bAIEAFRpAAm+5ps3v54qs6Kgz4GetUzzxrW1UNGmqcmADIwhMz6hKYM3ywlodCz1nQBdjRNGzOzJveCrVTiA/PigzBrLhuRBYNEK/XAJ0PYhprBcE54S2Nkov7aAH3+sa5KlUVgcQh+rxDPAmqNbgnA6M8MRcqpLXLLrZLVrJaYooAS48eJYCZw6u4Ef1HtRfqZBZgRc5oacbMSVUjK4+2ZgmR7g+AbHOREOkkF6LYFBvd1ELLtFKVZzBkA8FcGjVoD8TQc9kO8lzrfYNkhBmWtnzJCCG7QVvbcBAnwm6y5nrDlL0WwKXLDcVxep2hlstql8SW4d9F3LPvWLAG51zbwWndmACW5SA4lDBGIPfSYcY6MPBnvrEgc1ELUyVzXAf7jfz5bL/FONOrg+Dw2mAS84N88c5CE4WAltjBapAf2R/OI+PfFBz/p3bwGw9Zuwflf3k7VKSnOpZkJ/NQNnc57nFDsaAM1mrxK94zjnoaDIZ0X+CMQEwKew6JNiQtGMrFTB5mY5zPa/gtcyWY4grnYuijUj0GXXKbGex4l3bnOl/1XmfA3Cr9xmP8yQzdf64LXf6jmF31ZqmLeS+bExKZcs76eLk/7h/FgEcQQZsvbxtUgI22aM5YPD5q1fy6s1bGcBPHKKKfUjWMj2L1K7R9mxov6FJZuwZ+DFoFdBat5Zd9oCwubE+AG8AxNHd6LCFCn7wXYBh8R/2DWxH3sN8ZzIomJ+Cz3jLEwWGxUS3tR0NgDT4ErCRADjWM9bAsTyf7Mz0dl4GRGCiejY1+xW+yBXBJvAHnPkCyWokpL1di4PpqXcT0izER2geAAgNEIuOE2vnOh3gDb++g0QSqM2AlAqoVvsbz0KQibWxg5/hbEzXyee/IYBjANt3dkPbEGBf2OcdsOStoLVItinwPFibBDZiiz+0oAH4QvcMbE1v38dWJWa7R0YUF36sqzMq0OcxwFYwdrPdqAZJ0lX+GbcfKOdWbKDvabskyoI1aIJ9hLlxZjbHMHnMjnuLALs1uQIIea0jsrErrc1D6e4fy2pnT65WenK9uiE3q8oMyDlBK8y1dekPRrRd7ty5J631NtkYndHC2YQ2t9UXgv+LGM/l4EJZZMjUkFvY0cayuAVAFWBkwDjhM71+/Zbyhzk9OjoiqIKsiDfXZMR4+fIl2VRRqIM2Jx0UB2xskMVmOOhLF2wdW5vUjbjm8+cv5Pzsgt75vTv35Mc//ons7+5Tf/7TP/1W/uEf/oGtWdDexcelLIu6B9599335y1/8K+pmtNr93Sd/kC+++pL+J2QWvi2ZQ7pd+oxg/3hwfF8+eP99GaAY6OKCwIi3b99SRvcP9uXHP/qR3L9/LPv7B/LNk2/kH//pt3J+jnY0Q76GNjTvv/8+W9GgDQ2BKRfnBHTs7u3KxcUl28FALuBzP3r0rjx4+I4cH9+T09Mz+cd/+C1brmJ8BFrCNoc+QVsmMPlMta0J9jXaSsLswv4CkOXy4lJbtqBghHvPQPRaMpLYyBjv4MGGs1NjKLBl1vh5ZefgCelxRNqm8PnxGS2+0eCMXwf20lRbscACv0aMYUrwxnQyJLhjCpAIiicA3kARBgEg+n1tv6f/kbwjnSoOq3Rr1E4y01MAcPzbX/86f7kmfup6tvKhmuTyorj/othved26v8trz+VvzIu/TQ7lzwHgqJ2TmmR705zUvV6NfzuA3HzDojXhslh6kgWz/Xy80X+j1g0AZbVbM4gjvuefjdctfy99/aqvmAXUn718hvz5DNiItmv5+brcQ8xJ1AE4ytxAXMe698rnXpSjUWD3PJAjzn0pN005lKb7uO3QNPdN92qaq4V7rwBv+GdLmYnAjTzn5s8Gm7lpb94WwLFsz5TPXjfXcT3znPwQAEc1f9ikG/U+VQYO2iARWW0Tuuy56vZsXIu4j0t5XSR7Ud7jGErZK/VAlJlFe57Xh519fn56U6ew4obn+9ERDcG4SiCuqAKOgy3BGz7wKhpNq2q00uL2AI5lh9+ijdSkWBZ9p25BbnNQ/rcetM2bdD6h3DQndcprkXGwaBOViq5pXqqHpwVFHEUUBlp+v25cf+rc1x0mdWv2Q+YiPdefCcDRdJD/UBldvA51AA7sbw9yRWSiB5nKnlvVIDvGnQKLNS1UvLpysfw7WGTeGKnHRjTrhzolWSriUlHWKeOoQOfXoBnEEQ2BRddYZDSVh2Gdoo/rvMzorNuDTTprkY4o52GZbGYAh1VnMm3MbGvqP1htobIEwMH2BRnAQeDGyNg3COLQ9zTZrIlcn0tPEHjyxAMVDt7QCiStQkJFNltwGI2jJ04IUmKAVAM7OP8IJpmMSQEJAMcAAI4hQBx9uRz0DcDRZ7XVhbdQAYBjBGfRaMopgJosyIkFTWCXxnoyTK1y0itG9UF1/yJBhR+Xa2fgyACOQO2todA5pLYHQvJZrXvO5Rvjiuc434zVmcGJcVmbly1zh506OiTwXLZyusZ0k1X6+rPRafcgoQEbSH2OykH0RDZmDnyG1ZJXyo7hlVbMg1kfadLQ27XIvgEaaaNQx3giWjjvn5x88PYpEcDBoCDBBQqW8D7HBl2xiEBIhMYz0QLetIgYl9CUOIEpRpuMcXoCHMEsS18wwME1ZEAYcmqgFSSiETD0nulMDHmVtkUnWBitQA5WohDIoW1WNjtoF9FV5o0NVPqBUedKVlDFtyqysb4i7zy4L+8+fCD721uys9VjwAhBR7JfEGigFbUYK5lBAMIiiGOaWypY0odU0gQqdAjeQHWQJtZW2Y4FwUDMN6v2HDTINhxeGZ/tSrQ3QUNcJkc5BgvM29qydRL2PyodUclDDIQGNTH30C8IVqESau1GZP1mRcZgrxgOCeAA8ASyhIQVARxgl3FaegawEbieETixenMjnZZWSjqtM4K4iFIhGLy5vcVKL0BRHI6Czw36Q64XaHfx/O1ejwAO6C68RhYVS/S6jFGvWEDMARzUwdCZ/b5M0DalDwDHUK7QEx1AGjyPAS4Q4Ma4EbSHHINSGoFHMIH0ycCBRIQycChlNnmWUsrFfQhWRt3cSA9tRnpd2URQtNtRkBSC7+y1bm0J2AbAEm9oXzKbCUEcCbgxk3ECbwDAAZDFNYEdFIWYdyPVrlWOqOJIoDHqelBfI9EF2uHxlMwiuA4YOBzAAZAIeGGu0V6I11c2EQdwEJSysSE7va7sb3VlH9TOBHDsy539AwI40Iu7u70tAHCsBwAHAtkYQ7KpPYEcwK+QVfpLVnnq+ijqVgez1Z3hrp9Lm2QOwGEtVEoHMocrcyAlD7gKtol+oZevlzYIr2+MAbmKXe0CT8oBwAFfXRPdundy7+LM8OYJHx5BpgOmSFia7vVn4XmNJAASWQbgYEL6Ru1PAqEIfgJgLzMeVQAcBgZUOwEADpw/OVDh66RnEkAeWc+gBZufN2k9gw7yM1XPIzCBaIWy/kA+crV+sgl5H2P5sORbPJucWQhBcAbcub7OOFRl2POWDMm6NqYupYMHQMBBGiEx7d66gYMc/oCEMIP83raBtoExLBggDGvKZ0Y1o9lbyffXg19QJZzzUNkXoc1iDA+wISkX0a8MrErJVia40trvJGCsXjPaEGZIKVOLAYr4GQPVABBjVA/KbEQQhtpv2soG57O1JEADdrOxVCcpWAI62lu/6NQZGMDm0UEtXont+4UsSqT31vmlvWvtx5J9QlCHnYEB/BrtF79ngu0ojZdVf+d5Tm1gjOWGa2YqNOse/S3bhvYBAKYCqCfOs7ZFyWAh6jO3/wIwyOeqrEj3Z9F5yy1OSl8unvFJv/r1w31qQhIV0ECTv1Tn43kLGq5vCPQzOU42mMxawfEZ+IeqPTLmmI6k1odsWUtT7v0wIK5HAOUwyWofwPxrCxUDcBggjuBigs7HTGDTHtlA4q0jm72edLva9o46LrS3cXp7TS4bC4yNJbJQlPNVAjhoIyQAR/XTdX5lGf9aHE/Q6819xoE3KdEb2xapwnEgkdos5vMY8LNS0BhBPBHA4UwsJj34jjLy3cjL16/l9duTBHq9HAxoQ+EsGpt9pWpSW3Phhz4MkrpryrZBkDb0N+wPtHBbEdrXAG1gvdACx88mh53gWQjiMQYOggcI3lA9zrPPmHdKAEf0m93mAEPIeILWkGDvUHvP9yc1GYLL5kfRT0FBRGudSXe0OfSWqBgrkuzOAoLkuDNoYP383pQ1s9t8TVNM2c6ydWvXCb3gZyYBSGtrMhyCKQSJY/dhAxiIrdcysxcBEQ6AulnRVojmI6nOXJEhwBsG4Bhi7WArg5EALBupLaOey4wrtFp8RgAI8DvuPhpNlDnD2syAhYWMiJMJ9YPqSmvjGnxp+rXraKVoRQIBwKFzU1SXmh6Icam0xmRt0jNRAY9aAJEBHGAIwXwoqJr3tJgK9LdCsqBrAFhblZu1ttysd2SlsyvtrSPZOnwgK509md50ZTC+lovhVDbRNnFvT47u3CULBVhp0Fp2fa1NO+B6di0H+wdy/8FD7mHMCVgdTs9PCfTHbXd2wYLRo77CfF1enpMh4+L8gi1Odra35fDojmz2NgmWOD09lWfPnrMFCNbj3r178s477/B5UHjz4sVzMnCQucbWA2uFe2utwKocPziW4/vHHBOu+eWXX8nJ2xNpt7ty9849efzBh2xdgvX/+uuv5Ouvv5Sf/ORH8s7Dh/LmzWt5+fKVPH/+XEajsXQ2ugRw/PSnP+Pfp2dn8vT5M3lz8pYgEex3tGwB4yX9Wlv/jz78UH7+F3/B5zw5OZUvv/xCXrx8KeutthweHcpHH33EZ9vd3ZXvn34vn372mbLKXF1RN2B/4T1c8+VLsJTcyM7utuzt78newZ589uln8oc/fMo5Qvuhd997X+4dH8vW5iYBHJ999jlBfWAGoU6ZTOX5s6fy+tVL7iHops1el2xOZFJEQYfFLGBbjoYDGY+Hxm6hibgU3zHjk5/nmQnbMLe4QOGXgz6UnRO+gXrHCcxhTJEO4FAWDbCjYRwoWoBdNCFQA6CNKUAcAKFNRmyncjPT1isKIsGPgoP0jDcDj/+YcaqGXQVDyHdubuQ//t3fya9+/VeVg23ZuRZjutGvq3s92jJ1tkmKn9UH0CsMBE22jZ2iiYGj9kwNX/6hAI5Fz1C15XPs0fdC05jr5sptNAKuPUcB26wCLs+6M859+cxNa+j7tFy3aPMuAnGUc1HeJ/r7/jzxWcvnrreXqgCOip8e7KUUYy6AKH6P2wA40v1rWC3i2pWxitvIehmbyOtblYqm51gmQ77mdWtQvhbHX95v0b6s20vJpw+EB9ViDwVvlGyE8T7VdZ/Pk5Uy80Pme9H+r5NFc23mdKDLcvRHvaiyXNu5OQwE5FX73k+S22EH4jq6DVz/DFWwfd0+LffaMt3UJDN16xjnI43Z4igLARxpsbw9hB1iHjiJVVqlIig3aBTMut8TkIOGa13bBjtKgpc955zZTUuFsOhwuu3E1ymc2yiBRQfU4kNz/t2msTbNQ3mFJuWyaAMv2rDlszUdJnVKsOm6pWDXPUN5uN52HusO3kXXv63y/VNbqDTJj89B/QG8/GmXrYPTD1Xmg1SK+dp6jQzg0LHGPVgFMNQycIQAfbMcZcOsTj71AKhTyM1K2uc1fy8zCHhVXpZdjixV05fKMhoG0QjMc5XnIY7fn7dW+dqXy33bZMhUQW75ueO8LNIB9c/QLEd1+jPKZN0+qrs/vtPeaBkDRwng0P7olBsEmxlc9CCKJmtqGTj+TAAOjG0ewKHVQBr80sS/M3CQTpUBd0040C28QWAOrSm0hQoAHN7H00EcZOC4BAOHAjgu0UrlfCCj4VgmAHBoXiRV7uVuk7rfSgBHVbaL/rV8U/cLq7hCpXUFwOG9ax2QUFQ81sksrulBH/zun6mc5Z7wsuDX/D5Umavbz6wyRZWwecOlQR6Th+og5+pHtk5JAA7v4a7BLwSfEUzwpAqv6xXdiQozo+UT+waS9lbVRsABaGO94sSqvuP5F+csgjhchr0aXAEcSApZwkbVj7UXslRKCs5bACEBEbQaRGm8EWhTVhkwcGjAUqvzVJ9ppa6DVBAo5x6z1g+oGCPAwBIsVQAHqiOtiAUBPoCMZlfS7XQZ2GfiHcF9gDIAGAGTA3rQTifS22jJ7lZXHty7SwaO3c2ubCFBb3OJqh6vcqccYC7A6oDWGWCfAIsFk4VaEcpEmAE/Whttjhd0w0hNYQ+izQgDoi4PrELWym7MhMsFgqS+h1dA22r7OcoibNjEvkGABwAcVgHNakat/sJ+R9UR6KtRpzbqD2QyUNYKAjggxwBlkH1Dq60dMOLtVwSBQfZMblmbEGXfQFAcrWIAxECgs7e1qQFkJmhuZDqZyWAwpI3M9jGoMOx2ZZV9lJVJAvOrZUMK/LC6YwX0GPMRQByrSPohYHx5yR8AORTAgWdRAIe3xtB2OlfKTDHTBDCqRRGEBnjjcjgkeAM/mrBSgI2fjl55T0CI3FB+tiAbva70uqCWRlUVxEjXzoFHusr6LKBbRgsVAjnIvKEADoA2JleQ5xu+DtCFM3Ck+t45AEcOijpzCZlzIF9g4ECFKdg4AgMHmD4UwLGmgCcCOHQvdjdapJ5HBTPYN/bQQqi3IfsAcBwogGNnZ0d2tnelu7WVARztdbZQaQJwRD1Y0cGVFlcG/vL2P6HyZ+6Ut+Sw6zI9t3NP0vQ3g6LVRIAn98tr8jv4sZZddTaUV5LPnS2UBz3/WGnHtbcz1q4JEIcyLGji2vWD63EyeDEBUa2IB2DNGTjcP4U+REIiAzi0glXPMQVqsYXKitGEB9p/D6Qo05EmUah/GVAJLFOWeEogDIJB9GxmYqsAC5TnoZ+pAHAQ/EEgIoBlWk2qSUQLlXo7DqvwCkZ6qljW+YE9BWCrJpRxhjCpZmdbmjsCSq2/KnYvCZ8MsE0gX6hYD4lpB23YcabnWZIJJH/UVvEkrrf7gD2FtQFIQ5PY5mNge6aD3rLaSQDdEfFKOuhGtSWV9p6c3G5smP4wNJfbPGTRStohrIm1kuE8q53DhCqHp8C6xFDBwziDLhJrgsmDA3ASmI7D1uQ9mZ2Mit5lA/8aiQN1Nh/fWrrRDrQWKQ76ICcY5BnnJveOMSsQpKo2tCcTtAZHmRiU2t+enTgUA/+w3U95Ntr5wTPoRhOdaJngDBG2dzOaQO0PV/wK9DA9wsQ2mDgUkJTsa2MoYXA99EdWO1uTJQRSO6uU2ZAp+GcJomhblrrL5bv00dJ+iYtgCi7rRp2rRT5WfB9zrUkfY10xwFSylcnOkVktk7+F77DdmdqGST5NR1JvOPtGqDfTecqAbAdR8LrGEkL2BSapVUbcLgV4w9uowG7aaGkrsK2tTYIrkbgDJT3saD8zFMzmCX/VkwnsZu3j5s4dlxODouqEGki49sOmBwpfOfqedetRvjb3mQDgmDvfUlIOTH3GXmj0OwyYh5ADrxvml3s3seqZvDtoi2ARmoby6g0AHG9lMBxLfzCUC4D9UYAAuwX239gY2MCEYGANMi6gqp0tbbTCHIlLsriRgUPYRgKV/6jYByDCzyhvQ5CS/WQxgx2VARzRh3PAhMtzPvOU3cllgCBXVN07gIMyr0B6FjkwAeot6gBmUyA85A5gCm9x4gAOJMTxHpLDuIazZUBPkI1gQ1suJjvh+jr56vgOtBRscowPz1MCOBw0onstWaUqhsZclHw1A12xRRJ1U5WFA8MYTacynE6lP7uWwRRrN+NnwTyAe/BMIxhinUwGeHaMAfMFuSGbnx0sAJIjjhDZUSLIr+JjM24BgMU8gCPqq2g3Ougo+u0eU9IzxZN6DpjRtfIUNVu0GKgWa6vtO7AdMlML9wf02tqGSKsrq90daW8DwPGQLVRWWrtyejmWl2/PZZ+tPO7Jo/fek4PDI3nz9kRevHzNthzT8VQ2e1vy+PGH8ouf/8LA+VfyyaefyB//+LmcvH4tYNb8i1/8XO4/uE9QwunpW3ny7bfy4vlzefHipezu7sjBgYIZ9vb2tKXKi5cEcUD/QZ7QomRrayvblTc3lDFcc6OzISenZwR1fP/dE4HfuXewL++9/548evSOnBM8ccLrDgYjtk5ptzaU4WY8kclwLLt7O3J4uC8/+fHHcv/4rnz19Tfy9ddfyzfffEP/jcwavS3Z3NwigGvQH8jW9pZs72oLlFa7pc/z7Lk8e/aMcg1ABcAZaMUyHKJQaMi9NAFrSPAh0FYFbBxg6ACrCJhG7t69K3228D3n9S4vL/idh+88lF/85S/IvoF5+e1vfyv/+I+/ZWuWbrdH8AdYF8G44+fR0eGRvPPggcr51UyeP30qr169IDhjOh0r2A92Cdo33VwT1AGAGeIFPLNhj5rNov6dlSyZrZ0gjDzXHcztpQgaN6S9SfCHtWM2f8XBH8rwa8G1G3htYJ1Eq0QFb1zP0HpZGXMB3riajhW8wbhBFbyhOkOZSTXWr7ZhNuqr5cZq+4r8L3/7txUGjngWNf1e5wtEu6buqGyyS+LrtTG3BmBHeQ+PyTkwbMFx7V6JQ7oXfbTyXu1ZnmyGnHxIttKCsdc9a8XvNIbJWCiSixiqdl681qL1i/rWHyzr7WqBmft/2RYtcxnud5uRFG3o5JPn9/IYsw8a7aRsmzpbnMcHq35/uQbx3HEZ9HvlfK15okZ640wZOadSnc8mWY3rWrd+UVhKG7D+WXOcOdr85e9NAtp0zXKd3d6I89P0LHXyUzcfPkaf42UAjnK+qvf58wE4qj5ONf9X6qg8B/UMHD6Psb3tnwLgSH5EKlJYnBdcJDulbqlbR3+tXMtSXprkqu4eUSZvK+eec145OzuZX4ngrLpR6JSAiRrQKI5Lqt06RRYXtzRG5/62QNQihFEUpLqJalqIuskpr9WkYKJSjtdZpmyWjbUcf9OBUXedpgNlkfDUHYDLnmHZnCx6Bn+v3Djl6+X8Ljqo43iXjb1pQyzbYMsUe0WZGRpq/jsaQKnWyswnMG/zDE37apH8l0qVY05w4Vhx78GU6tV0XJm6OL87H9BSAIdTK8c2Km4k6N3zfz4r+fr1BgOfohpn40VUUTcdgPnZS/Tc/LWqyjcnLaLR5/fK65BBH5VnqgR5fHzz16wbe5Pe+ucEcDQZ+U2GTpTDWqM7oIBwjUUADlKjExHvAA5N3igltNKZagsKJA1R+W1JCFLABtYNVDAxsaqvsyLRqxKtlQLmO1YYYU4dwJHbqADAoZXQCcARGDjwPNpCBU4lAlXatkFbuagziF6ioNscDgdyObhk25Tzy0u5AICjP0wADrBvkIHDfFSf1xQEtGwHq9Ip54FW3ujTuZs8kZd4O1S/aIJRJRPXdtpk/p4SnMYoUQfgYHWrN1bJAIeKAWNBTK+etZvZdvCqWYNehH3Bd2IcDQ4z59kTvkoBnRFlnsLNOw2hI58zTQg4RaHTOyvgxFk4PGlgUeMUyHZa25TKYRJUKYsRRKE8kNUAVKvKNKSJRO8dP7+3U8WqB8pJX62tJZhAYV9yK9wICcwUEmCgXg1fBEO4/xUHkJKGGrjVxIYDObT63pkWdG9piyIL7lulHALJYBoAmARADspGYOBgf3aPm1A+lSVmZ2ubPXaRqO600Ztb2yChZQr6xiLpv7+zKcdH+3LvzpHcOzqUXSQBesqwQBBHWwEGWA+uHwI6SD5NrwgSQQBFq+m9Tcwa2TqYVG2tsyWJgk4Q2llRRg9fH7YGNwDAFYI2mmggeMJYKZigsiRVpRWBTb72tzfmHUtoEcSxgl7HM5mAJpbMPlfSXlmT1uqqDC/7Mu4PCEDB+LXKdkWusBZcKK/cXpUKgANBaAZKV6jzxpOxDEcjgjfQLgYADrRRUWCBVqtOJjMZ9ofUXXgfzCRroKol+waARvrjyQUyBWl6x1ooeAsVADggCFMZX1wYiENbqMxGI7lJAA4VVGWuAe2z6mXIC35HL3dQIIPelwAO9jI35g3uZwMUGdMCK6JWhACO7U0AghTAQb1COl5nWVD2DU1i6hkORgVvoYJqRWXfUAAHwRsEcCgLB6pdSU9tSUAfiYLQtC2H/6dtZ9a18pkADlx7JhMHcFxfyXB2JUMwOjAUqLofn8eeQyIS7Bv46bXbZODY2+wQvLHX25C7+wdydLAvu9vOwGEAju6GrLTXmYFRAEe7Yh8xZOnV6xawcl2gJqfq7/jfUgaOAOCo2jeeDPcT6HYAjmQ7GeVJnX3g+5zjNb0e7800gDEjMEFMOmRLoKGy1wAczrzBavskk1ZV7qCfADpxGu5c5aFAEG+bAjCQMyIxHUHQnup6bZmVGTgY1PWKYmd2ct1Ln7Vq1/tnmRy3SlU1pw3AYS27qpVMqoRc3tfsuw7gADhLkz9u/Zpta+AT6jOz8RWXo0A42EJsPWdt5ii3q2va0gpn3DoqgpUpQ380OK4ZaGfVUqBPAnQZOEPjAcbKUZFET+JzoQy06e1m7Eyxs1SZk8yn4A08dWR669psffb1Mtuf91V2KX1M1W9kdWDy3Ks43dDwA9cp1hVUoiZMZv/D72xNYqVDyQyxvxVEYGvqcX2HyDmDhHk6ysKggAium68Tvm9nEM81Z2iB3eZekgGrUtKYSRF9XmXgAB04nt1Aha43bR8wSRJaqJAJJYKkyM6GBCsAaHpmOKjEx+vno5qZ2nqCod6svgAAIABJREFUdsxkkgAcHh+K4H+V4eyjuVh4UtxtsQSuNN2mImt6x+07u0wElrj5WGXg0HPFDUvVL9lG9Hg/z5kS4Jb2TRH8S7Jt10moFJPVZOn6L07dnuFMSedhBg1cRHafAODQTa+TxjPIK+h94pzpDjrK2yjaez7/GaxNjh8FAJn/rsl7BXA4oI2sgTjjxsomhjUFgAP2CKratzZ7sr21JdvbW9Jpt9m+Q9sPKiSUALDETKeqAvdTwE3WhaVv7Uy+OvzYs3peXsx7CcUVKom+rjFJUP2snid1/yX1EeeYKifEOaxVhjJBmUwEmUlnVxiyakePr9jZbPKjDDTwyVbIwPGGAI6RXA6Gct4HgGMszr4AgCxtJoDPcR7RLxL6oz20tIHtTF2ApOqErQTgB8CG6vXQ9maD+hz/QY/he3iCBNoxAAdaYsBG8qSs6r0qxTueMyYPHMABWcI42UqQ1f3qP+AaODvJUAnr3FuLGbOHM2vgOy4XSJq319syRBsDtMTgeGEPA1SpPjsSywrS0HX1+Xe/HclhrBVaOOB99+39u/ibie6JJrpzIjI5yDx/cH9ta2IgR/MpAdONRyHWEvYhAMSXk5n0J1dcP+h3B6BgvsmKRbsOTFqrTKAj8a4MniovAASyOIDtLMHwp61hvaUVW6gWVPwRwEFmMmPgiHJZiVN5DDK1fFLZYOMK+mDRjnRgKqDpKv2MF1AH2RlCZgVIaRXAAVvnZh1tAcHAsSOtrUPZOnigAI72rgynK3I5mkqn25Pe9haZHXb29qXfH8nZ+aW8fv2aAHWwmNw/vs9WH2CMwPx98umn8tWXX3KNsd7vvPuIjBNgCQJzxtOn38vlZZ9yhJYjYOcA0wT2wtu3bwg2arfBTNOijQA/C59ny82ra4Ij9vb35d333qO8ff/0KdkyXr18ztYph3fuEBgCYBvWEYAj6HGMdW93n2CKJ0++lcHlJYsRwGhxdHQo77/3SI4O93m9N2/eUNdClvBMw+FYzs/AHHIp/cuBPHjngdy/f48MHJjaN69e833ILhaCxUXW2pfMN2AqOTyQHTxnu019fnZ6TpAQdDn97HZbHn/wgTx69EhOTk/l5YsX8odPPpGTt2D62CIY5PGHj6Xb6/F8+v677zmXd+/ek62tbTKHvHr5Wl4+f06dcnCIVpAAom8nJqCTkzdyfnYqU7BYzCZqc6LV6HioDBxyLWi7Ct1EUBcYiSbKkKsMGRaLdmNLjcxUfuB0+VrvoQVftO/AkJEAHG6fKitHYu5gu1Bl37i+AtOUjvF6OmbRFdg3rqYAdMB3B+D1OsUNtB2tVrxrKwK3Q1Xxq/YwYHI4bAjgkBv5D3/9N/Lf/0pbqMRY6f9H3Jt2R3YkV4IGIAKxYN9y51YiWaKkUbe6z7Ra/1Zrz3RP/5D+0Kqj1hxJrCoWyWRmkrknElsE9jn3XjN3fx7vBZDUlDrPQQIIRLznz93czNzs2rW2uGmrsfKzAO8yB7BQX6/t+m2fv23eIVu2dptajv3nMnBkV6fpWzWvHXZ6fpK21e4nIKjnKLz1YYA4wiZg7lJ8srrQvHlu+jnZlxBbQm43Vyblc4w9n3dm5qEAsDbP65KptpxB+ISl3JWfDSalGbB0Acgvr9uWC2gCOJLb7WdB98aK+HP5XOU81rm8+nm69kU5320xh4bcpBbKTVDHvH3VFceo93Lcp22Oytfqda3Xpn7OLDNNv0zzLj+tfsbyd81Piih3vvem+a711jw9Vq+l5le3LtVXKYtxhstADrFolvNfz7nmtdCJSR14/KRAWnft2dvupZCRLl3Z3PfzQf5te7WUwfoe82T8RgBHu4BF0jIHTNKBu5j0evLbBG02aBK9eD3gUfQIrTdamxC1C09O3s5T6rWAdBnYn2MEf46xnt2IoRBnDeiHOAZtSmaeEmtTOl0KtVRk85RuLfBtm7Me003zfntH5OYqmpuu1TXfrevcAt7omu/b3Pe2stS2F/KalDX+eT5UoTW7cl0Kvp6HthYqJbirXOdG58BCGZfMO1k/cMZaABydMZr0EBq7nPD8HLpeGJWI82Snp2k8SmahNqVfB5Hy3M9n9ajlvk2Rx7V+XwCONnnqctxKXdC2h9t0Fq4FSsrt3TX14mZASy1UFljpqSBzDeDgAY10r2LhQGVSBnAgwZdbqAA4wa8AcHiSIrVQ8UNhOERlQKpk4MggjtxCpb+E4LpX4HsQXi1UWhg4AOAAC0cAONA+BX0/T8S+cXh8zIorMHDga8oWKqgIUJEB5jT6J0fFPON47H3ehQrPwUyNKTv0OhbnBGDqe+2sE0wIe+Am2DlCJhGoT4GyOKYWTjDX2qsEvSYwOZQN55yR9tlKw7QDac502I0KyzSG8jChXZz3tVdtxHsDmMM15mFJzl0AOKIaC8FMT0VkUIMzUnAOfCzsOe2BQwUPFThhgL1i4cj6IRKekTRA0NRpi12W1UYF1asO4AhznipPUhxfwI2yUpuysEBAiRhF9Dv69RKk4Dkn9pwllXbBaEOqZMkK+16jGjABOMTCEYCfVAEcIA60TkEweWHJNjc3bAvBIgSVzex0csygjSFoc3luCxcXdm932z599ICsA7ugZV1fsbXVkbd8EYCD1V1I7vt8gN3Be1LwOxN6SMYxuLmoVicpCWaGfF4AOMg6wR7TA86DwF8Cg4STzwRZtE1xAEck6CQzun6ZTMW8IrmFhJ3W/Yo6ZnIyEcsGgrVLi7a8uGSTwyOycASAgzp0ccGu/DsS9CGPTKQiQOvBq75X50Mu0E/8ZHJiPVBhjxXkBIAj+qcjYAcACAAc6M28sbVJAIcBuAEmD1L2KyGYkkFeOR3tU8SEoaDWEr6jJzmoevF1FACO0wLAEYlQl2dnNcCYoJePvZL06PhEFaSgko6KpRhHADsvg5p2oQHgQBCWtgFB9FP0SFY7BNnEOBcsMGCJtlCJgQOAGgA4yCaDLxMbByvNJfNBX8+q4SIQxiouN/7BwAEVg/cDmEKgiLdPmVxd2Mn5BQEcF6DUZtpEOWcEg2EnSgDH2kgsHAJwDO0OGDi2t219bV0tVIKBIwE4BFBqADiCmr4FwBHAlpr1kD5TAAC6gn8FgAPzKwBIrsThNR3sU+pirkV1/GgcMJ2hpe0QGjozvpdJGFw3ATgSC9d5qoAGeAMTrYN+plPmWLxVitqrRHsobxvmuhcyE/elPsa6ghobgCl8zmnBIyhCAAfb+fRk5jwYS2vq+pgtq0hr74AE7u/sAcX7uB6exA9whYAgYZu8lVOwW0WQ2IMTsEOhl2jLMCYno2h66vmcS2sattMBTNBLSCqQLhrBarDGQGZHI1adMgEWABpnwPGHL/oQOSOE2+y69U3MU8qbeksIz5eL5YGMWGoLEKAw6musa+xVjM5ZOPP5IZ7JwUUEXmRWEPlPkmP6dwns4ImyQCN69pafpRWO80HhXTiAE9uPVZbBEuBrIvCGt8TxtaC/FC0UaHsFk1cRirdaYQU/qQvUIssDcdDjsF1sHUsbl4GdnFP3SwRuEPBM++DSgoGDLArePpAMK/giIwmSEZkdBnNEOnwAl87FOkMbS90T7V5ivB51K8BBTDISrDwVrqeg6s/nJz+vhR4qABME26A1hIN1meD0ALc8Qfdn5VxKBAMk47Y05ohJn5hrBxpn/EZZnOBrEfqwSoiW+irc0VBzcU7Nsu2eeRFUnzkfBxilAJDEc8R8RwuVpD9TkNMBHM7YkcehuaBeaXjCTfCw3uPtHgQv5OeYvIedPMushrCxAOMg2ccWKg5KZrU02L/GI4I3NgAiRfu6gZLk8NW4pItwO+DHLQlE5Ql8yXgGopU2QvYqB2jL/RfPV36fLRrz5E4JzvC9Vr7XEe9NFVn8hv3ajIJkAFcIXLatee4jJiHb73amHIvLVuhfAmccIE2wmC3aKwdwHAPAcXxi7wngmJJZLEARarkHP19MkPgk9gxZ75DEBTgYNuxsmgAcYksZ22AZAI6eABBmttyXHUstHAnAdXvp+LwkWwEwchmO5y2BHQEGAktZtPsIAEe8j3PLFio54RZ+HOYG99fZDOAMsFP0BbAAO4ULva4ltol0ZvczUTrPOfMg/s44AXxzU3I8WBN51lhYYMK9bKFSyiHPUbbAvcA2J84UlBh/AEwosIxwmcBeCPDw4eSMIA78Dr0eAA48p1j+BNDAGNA+Ff49QfzaMGIiAoMgiy4EIhGAQydV+RAZxBHgFLTMDFayxKrkdh/no+QDhNx7LDJ0toDAAeDwloUVewn1n4PHI7bA9YPNZjzHE9r8HOyuABzWG5oN1qy/smXjrXu2NNyyq6VVWx5v2HB1y06mYOw7seVlMDMO7HoBNqhvw+GICh+gMtwH6w8mCHyBNQItQwAgGAyHdnx8xPfg7ID5Ojo6YluVnd1dWhIAM3744QcCFUbjkd29c8e++PKXvBbm9vH339vXv/4N1xsyDRDGDpglPnrEGfvNb79hSxbME/Xg1haZPt6+fctxAdzwJ3/yf9jHH39so+GY7Vn+/u//3k6Oj215CeAMsWPsbG/a2toK2SnAFhKsILgnGEd+/evf2OvXb2z/3Tve+87dPZueTmw6xddUbUw+/jgxuADkAlYNMOAgNvSn//7f2RdffGGr6+vcj0+fPrPH335n3//2N7Z77559/tVX9snHn9j9ew/IvvHy1Uv753/6Z4JJwEAC2eMZwNnFoD/Gw5F98snHnA+878kPP9g//eM/ssDg3oP79EmOj47Ebtrv2cU57Mc5mejQxQitRxCjO52KkQM/k0WIrZQETLu+kF8v10lJdVw3QyRgZxyg4UgiumO0Zdgf8vekVdWWkD46wd3B1KcYyPXlhRmKWc4B1sA5/ZQ/A7QIEBzAG3gPP+uFMWTYK1g6o9GL/BT5ODPZmCg44Diu7S//r//b/tOf/8XvFbyRzyjuL3UAF9vyC7fJOfhVi8LPTrPqsxJeUzfIIu7bFn+WD+aMLMWt5Ntlv2L+KGb/mmL36azrOq+lhUrXvLSNN+40+7caFJ5jQI3zIdsIN2UpXytLmGJ3zbaVSbWX4NP06F4AUZwH0xzwzBusS81CjUb8dg7wYRbAUflmBaN76QPW8trm98341C0AptK+5edq8Q/Lc0hLTKRtrRtxjcLX717rXARQP8+8Pdb2DOXna7BPBm80c1rlZ5qSf3sAR9c1Snmo17Fey/JZ8xoWGrM4G+HVXFgTzJHOsloBOOq9FX5p8x7d+qbrGer5r+Wu/P0mOZknG20yXs93m8x3yaHiF14Y08XA0TWgfNEI7GYFUCc7byPw5WKUAa94vVRSpXB2KdO2Sb9pE7WNs01o2ozG7Y3gzSbnNoajHtdNv5d3Lee0bbN1jXCe4ao/c5u57lIE9WdvGuNNf7/Nun7I+NuMT5ty6JLZbkU7H2Eb973tOrQpg/ycCjaGi5TXYj6Aoxz7jEFOwTT1ySwNaq0keZ2S/tmVepk8m1XQ7cr5pvnQPOQ2MPPmRdfyuelAveI9oePqNcHfavmNa940H7W81OP8twRwxDrXa1DvpbY9XL4nnqETwOEV2cG2ATR+9CZnMLFoocKEizNqMAFaAjjOTu0iAthsZYJKU7F14JpRaR3PE4Gj+D7bRmUWwMFqSXeSWVvkwZUZBo6zKUEcZOA4PiYDx+Gx2DcOT05YpX58KBDHdHruAA60qMgBF/WnF5iA9yyqXGLOSzkrZSs+I5epCeAgc4QnvDJ4IzNwkD2HC+j7oAoCte4dT4hwP7dWCOS9N6MTPZGo11XRh3kudWx63hkAB/RlZugoA4xR4RHrFeusvr4KhvIebDETIBb/zn2v5DwTs3211GGlslcb4roYV4CLUhVoOJ0p6QcaXWc7KQEcrFbzxHIAyQrdA40l1g0EQ8QgwkSH01YjcQjGjcQuwWSgg4x4QIk1jcp0r7Tjgc2D+yBeQCAENKeUC9HEC8TiOTvGR8SHrbYyPdtYW7X1tVXeG+CLycmRXZxObPH60pYXF2zUW7KHd/fsFx89tJ2tTdtaX0sADgZEHBQjUAQKXkCzeu5Up9e2qMi4M3AIwCH2DCXM+YVnXUIrI4x1geCOpf6yDdFGBIFcULMyYCP5kAnwRCiCwSVNvCenouKeLCv+T9XIuj7WHHoKgcXJ8QmDM3iW5aUlGywt2fHBkU2Pjsi+wS8f6xUSBZHQ8MNwMEwgaIXnhUxinEjAIWB3jMAmqinX1mw4HrFNSpYjtGu6sNPJKYOYW9vbtri8bNfQT/1eAeDIid6ozGVdbgTKyJqiLzs/s+nBAUEcZ6hIA701+i4jiAwwBivtJDuQe7BgIAkOXQKwBhIRZOAoARwB3ArQjfeJIlDHW6KsjIe2vjJm1Siovxm0wT5hUE1tFbItUpBDe+1a1apobUIAx5WdY1wEcTQBHBcXnkz1XvFRvcykqAM48EwZwCGKXIA3AsCBdiyTyws7uUCl5bldXAnAERWU1BM9B3AsL9toednWhsu2Phra9urQtldG3kJli+1TAOIYAsCxOrbeaMDWNwZa9CXYnX7WowWAo/S9ZBMcQNdSqYA/lUCVGb1dADiybxaJwAjkB4ijGRApARy1/ZfNzmtW+gLhNzUCUBk5q7X3tlZ1C5USwJFbqKCizllhinYAdYCLiSUC16QTAegB+Ietii7xhUSEZIQpHGflKhk4kn0KewzgVg/tTLxtlwMSmGQJ3eF7nVUyDg6T34t/bl+KqmSskSpqkDDJgT+BEcQooTZhYonJfqUEgWCBCH2XieOQD29NhYpD6kfQ3feWmFBAwB72DdfEfEWLDF6VPpoHxl3uAmzDKi6yHQlQINBdjAYqV8A7+q5st6BkJFmjiDKs1tztIrQ6250tqpKb90lMCtHWQPY70R5H5j1ajdG+Y0xRWRwJ/ZKNL4JuGdyN93P/OJBCwL1AEXgyMhhCtSndLvm+ibZDikEryx37uPTJnI0Dn0cFL0A0TPZ5xTdBHMVZI/kL7jOrjRD0N3TmBX1OgAsh2wRvFGCmALSEv8Rq7QsxMlDu6E94lbiPQfT9SZgdhKLnJYADdONhj/28F0C5tAcScES+Cf0mb8tGHRbJYv9AnErzHhKQhPY7wJD4HcBKj+XXZ83kg0aAK+3IHGBVUjUSo/I3UwDd5TcDJwSiTbquaCtV+qm1jpWPmIE4fpMExioBHNTBRZw1MVYVYy/1v2uJNGv8fFQw+6uRpIUloEsF1iHYNIJHo50SgPCXTJqzXYXrYwwFiTmwcAAUsL666q05Bp4gUwu/MrnuGEDZrhYARz6jZF2hOXV0TkdgfSbOUIC6y+mZOYsWLQkb0xjgKOcky+mRnFwpARyyJ7pCeX6Um5oBHOk66fqyTTxvNQAcC/by1Su2UCGYv2DgQPsMtohDaz3uQ9gYgbUhSUgmBoADOhQAYAA4CO5AQhkAjtUx26cA+IEkuwAcYuPgeQXAVDD1eMsxwWmLvVElbMoYQMi4mDy8lZ4XVqiSNxc6cI/K2ZJ9KhL9odeiYELAMSW8yRxAhhexuwTQK46WPD9gTtjmFH651oa2HXYdDBsLOLf1C7Ys+e/RokU+vpi4ohKZ113q2QnaAIJhjzoNJCgBHPd2agTCiNkNzIXwPfdPpnY0PePvC2SvGaiFYbIPDsq6uqKPPAFgwBOU9D0dwIH5gvmpARxp73srLehzgvjBRlgUuTRayDVAgGko/EF6SedtTZ5sY3weL6XzNGQjzoVIphNsLhAs410em+Bn4OcAwLHYt6ulZbvur9jSeNNGG3dscbRlV4urtr5zz3bvPrLj6cQOjg4ZF5menttgtGobm1v24MFDtu1ADAftTl6/ekU9A9A/fBS0PXn48JH1lwf23XffEfiAlrX4ByDCo0cP7dPPPrP9/Xf25u0be/rkBwIjRisj293dtU8/+ZQsHFhjfBZtVSAbWIPhcGzDwYiyAxt5cHhE8MSDh/c5H9iXP/70o/300498dtjszz//wh7cf8AxA1zyzTffsIXOPbQrOTq29+/37fjokGysaHO6ubFBAAeui1jQ29dv7OXLV9yTkEWw1eJs//7gPQEcGBeKJsCegbkH88eLly8IZoFfC9AL2DMwJ2i1CR0PcMf7/X0WFQxXVmx9a8s21jfYlubw4JBtfLDymFOAyXHNJ89+tMPDQ5tMT217e9v2dvdse3uLTCZv37wlC8fbV6/43ADJgGkWjBtiwrj02MS1LRPYDFAzfDvoG/ibZ4zXqS0JAO/ym1XH5Wd+oWSThyQJhR4IDUWFHoceFqeQhS9HudROBV90MnAWgZ+DloFoLweABmzfxC7PTtgu5fLi1C7BJEYGFgTg4JdLl7I9rX+FDkzxtGRQWgAc3C/5Of7qv/zXnw3gKONp7bG1bNnC/ml/Z6tW2r62a9z+uk24Y8OmVr/cxMBR37Mer1z5FgBHEV+8adxt42vE4BstVKIoIIN+u67fNbez92uCN0rfof45CkzjGl1r2Rh/scal75nHHc/SziZexizl4zSBIdTtFVim/r0J4HDkUil/AXwvXpvx0/yhb7pX23qU18pxjBbg4hzQRqxFuX638TlrOSivU+/bebLa9Qxh80v/qwnmyAwcXXOXnyn72LWctumYeXNd6pdaTrv1VTAjhh9SnKeinWnEfqI4oSXPVuuyrjnv2vttY6/nv+2a9fzOk5Xb6N+ueWq7Tz2+uH6c+chsur//Np8/WpMw7eqam77a/LGR6iRneeOuhUjC6vSk0UJl3gSWE9a1cW76fD3pt1fSWSDnGbQPud5tNvttxnuTEa8V120N4m2epV6HNoPUpcjb5rFbMdwMepi3mbvW7Ka5aJuD28xLKOV/zX0/9D6l7OfPRkSiyTTBg90cBo563GkNVf7mla5NZ6B0Ohr7PhKXZZCvhcJz3px1zUXpfOjzHvJqQe/G/DTnppm0wN9qYFokl7qer+mMdbdPKZ+hTU/Fa78PAMc8WSodh3o/tDk482Qah9JWBg6vplWLB4EtkAhgYMVfS32aL0T3Gy1UeCj0ShX02WT7EoI3mgAOBHWQhFDAN1PZRYCirNLBwV2BIQ8QMeGAVg/ef9vbKJAO14+aCLig+oXtXJyBA0mSAHAcHh8KwAEwx/GEydnjIwA4JnYKBo5TVAeo8pxyloJ9DuBw9pjaQY1nKeUvGDhizzQAHAxyKenK9hPe91aV/QVlWSSDPA57kx3hvbxEst5L+r0EULVISfR44YVmWaXLT6iJiNtcBoyK8GtROca58dgwKzgS7X20WfFkQlQrlQwcniAhCASBI5eJQR8U0pKN2Ius+GL/ZyWv0lpEhbQj0PF6WSkFZoD0Xk+C6NCPuVRSBQAOBhAYDFGlmlg2VL2s2Kh6TCcGjmiz4i1GYi+JSj3aSThI4xL9l9F2Ai0EvD0HZS96tjvuiZFq3Eu0fUi2I4jM5Bh6QB8fkX50sHhtq0hYr63aR/fv2i8+emRbG2u2ubpiG+srtroyTAERzCmeEXPA9kinolwlcIUJTCQcFNCKSjsGN53Kl+0m0DPaWwQhyIo2KqOVVQI9sA+hP8joEFXanjBbxPo5iCPWMVqOxL0iVMEEJIOrChQz6Ts9JdMGLAoCqINenwwcJwcHNjk6sgVWqPp+8upLVnsG8jxavLAy+prrjPmA/CCoCPpffA3Qn3l93ZaHA1LjUi8Q2KLe9egTjaovVKNZr2fnAPcgoI2gdw/B6x7zENRTVwIlEJqTKp2uBOBA8OrslACO08MjAjguJxO7Ai22J31VJaWANgL1CBIKwCEGDvRyRx9oJCSm6ImOYKSTLyMhGewlvHeAauzaVkYjW1tdIfU3ARw+d9DhbFHTYJ7IVOusUmT7FLVQifYp59DFaOsCBg62KkKloCP7HcDB3BJ2DtvB5HsEgIOtF5jsQJsNAUOmaJ8CAAfAKqfnhvtcXjuAwwPwCFwicA/wxqjft9UhQBwD21kd2c7aiu3tbNre1patr4J6eN1Ga2s2WBnb0mhoi95CBesGBo5kb91vSTqvDqgU7QFqm5w0b5vP42qz6bvkvaJAvkMIq+qTULltPoBstvRXeb4I3VhWW/CZPEhEuwfbH3rUz5SpFLdooUK5IH130e6lAnCEb4ZbCLyhoA7BCcHecn4mBg7QyAeAowBzqWJWVO58FgfG4WfoXtByC8Dh7EcdDBwCAuhL6+pVE54kSfot5szr63kft2kEIALI55W88Tzl+rWesYiVcpYKMhKh9YUDW7EfwB7k4A0AFSPRGwAOgTLA1CPjHIxPJOTndXPrmmDR0Hu1cmA8gm4jmwkqoj35FnYMYB8G2SOZWNhQgS17ya7GGvGZqUO8dUohn1qrHEAv5S3mp5TN8AtK31osVR68dJRAA8DBqXBgQewjrwrFHDgnRTpzXPt71T4BesNBow6SRKIdVccAcXA80bKrYPpKz8EWWgGUUdDZAHpmUh5JEvnHdVUTZCcYurirvY2antN7cxdtYSinZSJangm/YFPwnKhuLs843MMFG0eps0pZ1tI1Ewwhx5HUDP9V7BxgzpIvxrkkULU89weTSk5clFD/qBon/M+r2DXPua2NgFMpfyS74xqQwNUiJhZ/Kc9/nfo5AfAEjKbsJZYV1Q1nP9CvHMCSwl+I2U/3KdqKKTnuAI5QLyUrCivsM/sCWBO4vwOoxdZ+YgQLlgDKBfwbgBKHy2TiAAMH2uYBRCCd574pmYok23hIyc4sA0daYw/QkkEmAc3yenbF6pq2SmtdnoG0foVc1QAO1+HyibAHBZLP1yloqf080wRmF+fH5NMU53rHeCXZKQLTBM77s2KeAOB49eatHZ2gxeaEZ8PJ6Rn9cPgc2MNQtmTgcKYn+saLizYeLtsQLQgxxwS7nspvXlywldWxrayMCOCArsU6C8CxTOEOYABAIunMErqsJVlTxwBiDdiCjOARASETGwMBkAJYRVEEtELZTlKgCa0TEvK5YCAPAAAgAElEQVRIgrN108Ii/V+yIZA5T61IAqQR98YZDF/4HO6BM0IAN6KtZbRNKc/7uJ9avVyqFSaBGGL5wms43yHxjnanYIeI/a22i8FmpxY4bIMJ/9fAwnFtbw+P7XByalfYEwBwoOWHA0jwpPCTNV/nNjmdEqSD/cO/od0i7OJyX+xLhjaBYuAg+LBUlb7v5gE4kl9WADgySMq1GplgvADC9w394WhZVwJ6AsDhcYEA3lNG2c5JwGrNtRg4Lq1nlws9u+yN2EZlsL5HBg7rrdvu/U/s0aefi7nv5Ni+/+GJvXrzxja2du3+g0f21R//MVkf4Gc+efLEvv76azs8PGDbyq/+6Cv75S9/aZ98+ill5le/+geyVzx9+pR+xu7enn355Zf21Vdf2bfff2vfP/7e3r9Dq6Jj+iBg6tja3GSLFoAt1EJuQFAIbDDEEi1t0TYFz7ezC8aOL+zP/sO/J7vH48eP7cnTJ/bsx2cEG2HtNtY3bX193cbjVc4f3vfo0SP7kz/6Y4Ic3u+/s3/8X//Lvv32d7a+vmY721tsWYI5e/n6FW1xv7dsW1ubBEy8evXCXr1+Ye/evSUwBddGGxiAKvAP9wUDB4AnYJ6E38bxj8e2PBjSl0U7lrXVNXv06CO2iAGgA88MUMzRwSH1+p//+Z+TtQMAjp+ev7D/+atf2ZOnT+31y9d2595du3//AeMLsAtgMAEIYntzk2ccaNDJ5NiODt7byTEAIcdsrwWmHwI4emjb5PEZZwGFvxCg07CpiHsBgLoI4FdKssL2oElqBKP9zOoJd4E6IiEolovEwoFYj1DdarNCf+iMIA21SEGbsImdnx3773hN7L9MhBEIF4yKmfUn/BHsfd4tORhtidEmCOWv/+6//SwARx1zrX9Pzpf/0Ob/1+/p9lNKj6lpR/N1mwCO5CO33GQegKPrORrjd2eshqGUn71pPtqePfsQAQpX/rJuoRLr3XWNttfL2Kfar9wM4MhnZOnO8l/rea6jWKM8a5fzEgw19TmRvrrr+xy3dNbbFgBQ7ZPF7x8K4Ei2qQVg1HaPLl+wnqc237D2B7ueYZ4c1dft2k/1Wadrn82Tp6571T6Y5lznuZKZtpTZ5jO1gze69Mu8Oa9lsuFvFw83O6ce23Y1U+6VWhajEKTOt9X3Kuel3q/1/Uu5q2WwTSY/RFbarn1bvds17uYezrnI+l6JgaMEcNw0Gc3NEwHhfJApg3UzNywUUPytFtAIKIh2thkIvK3SLhegS7ndpJy7hHOe8u5auN/XteYpxFqB3WS8bzu3t3mWNiUwzyDdpBjnyeRtx91lHP//XM+b5uamsd7091DyHzJfpfyXzliujCgVRA5ilfdoG1eSPXe0FQxpZ95oG3fNwBHjLCvpy7HftF/j7+Ua5HHPMnB0O2keiapQo/EMpWFJP6vssBX5rPHM0tzWBruc47af1UvWq8U6kMjz5K9cg/KgPs/Y1Pq3bQ/dJJO4xmDYt62dlhYqDuBQotkBHB7MR5IGweoISqN9CqoUECzCYVDgDQWt1UJF9KgEcSAY5omKAHBEsqhMiigIqURBA7jhv+OgCwCH3pdpqFOPcltkYG4GwHGOKv0jHmxBwcmvYwTrwMAxIYDj+PCE7BslgCOqLKMiOCWSxXeQAp6SXf6fXlcFVGbVwbzPAjgCvBGVqaoiA6gjHClqA4/BzvQsajjeXhnp1YsxFslIE2hR/j4jb7yhH9Wa50gPDCXLVRzy1TrE8yu6Y/IV6js4yMGD9giCxns1X7p9mnvSUFzqAIbAqCeeEDRk0i6BOEBfi6CcgoJp/lLw3+eB11biEO/n9ypYpndqLcmy4eAN0fNLRgXkEIBDYAelyJmTSC1UBHHB65cInPJwqmrcxLiCYL6DOYKBI/ob8/UINDsldgL1OZoeVPvLyz31rUXi9HRKIMCgt0Dwxr3dXXtwZ8ce3tm1zdVVW18d29oKenMPRLfqewprwOApKgLPAOCIuL9qulgRQ9po9Y7WY2N8V94KpceKN4wZyUFUZKEtBfYq6GeRGCSbR9gkBl4WGfRaRMsVXBdgB0+apUp3T15x/f1vAGpgvGfnp3Y2PbXTyYQJVQSs+gtoLbNgx4eHNj0+VvVPg0nA96SWTUFSrxxPVT49VJpfsicz+jSDphY9lwHgIOBkUWCB6D9PGTq/ZNARVWvXvSVD13QCU9BKZWmZwX+CRihWuUpcVU7RQgU80Gd2dTpVC5WjIzs/OrHL6dSuz8/IvnEFMEaq+tZ8C0gHgASqMC9sMj1jX29WL56phYpwGp7I8cQ17RPAdK5HxMAhAMcwABwuE6wiV6aaGzrbS2mLaKFSAzgArji7umRlJMAbNQOHpoQ9hgQadJYPgngALCoAHPg8WrOQgcNbqBDAgbwpE7IKsFOul5aY4BouL5PifHUABo5l214d2+76it3Z3rTd7S3bIIBjYy6AI/smGdHWebCOiuTC/8Bclcd2qdWsr0PdNn2QJgNHF4BDi6H/5NrkqqWg4I+q+QB7MDEbAaMA5Xj1tasztcxxCv8AZ6S1xxq5XwB7TwBHoXNLP0GBKe9hnJiEgoFDQDr4EqR/v7q0cwSYHcARtouMP2S+QHIyM28FAxLWAuutNlaeHKd/4Fdw1qxIFAf7T7JMqPTzhDJAGeGT4Lq53YUnR9zvEyOT3qttIT0ihgrfJxHxpA1KKEL93cFRYQ+CaysArJB/JujZu9yBANGKSuzUzgglYKGsVQQ/c7uOBODwamEAuILdgZXTTmfPdfdWHwCQqiVIwajlrFN8PtqlJh0wWZoCxOECLeYtJdwxvujvnCvMst/UAG+kFh4LCuaWkeNY1IIiIUi+Yx8h2xSAsHB/ogUMwWvOxlACOEBUE34eAHr4EtOU2Kbwee1P+Q5qFaKfqbNYYQpAjoB2ajnlDCjUSzkw3Qjh0WZqLhMDBpVisF04uNW3efhHFDGakjjnZaR/Ohu5TtDvsRdC92h/pCX2v9M6+lqGDxa6LgAcAKiSgYOOqdgfhBOIDZcE36vCsxfKZQvAg4MnUru91MbF57vwW6XaQo8GWCD7lpqXZoqB48lKQOc1b70W7wz2j5Tmcd2TZCoCs85c5cYv+fmazQiIlm1/dCgowT6xDuF38KwE25yAclpUMRpeJj1EYJC3eQLT0HDQFzgRrZaYQIeP4exD0bcv+bB+OCmc89LO5L2YAevBepPXtLBVPuXpnFmAFgN4E6syc/6NotCw+S4u9IDYBlMgDp0HcmBc6CWx52m8WmoubcFQEXs9IgaN56zZcwCqhh67vLIXL1/Zy9evycgIAAdabMJvAiiUvjh8JG+9EW26cGuyoiz3bYD5J0j9iqA8iAqANePxkBXzPKMsoa0NWqgs8NyCseGsorYnZ/nZoq1TSqBmGxYgHcm1inswH8FgldrxkMkMUwO2CgE4BL7opXlm6zsCfwXMxgXxHvh9/NzColr5nJ0JfI1xu5wJoO7tVgCYZksYbezUfiuYk6IlCcEdWr+QkwC3YVz4LOIF+vyVQCHLA64FkuTyl5rtz7BHoYNwHYJgFhYI4HjnAA5AGqC/wYwHfc7WFH5GQWvEKduznBuYVvA3zFXsu+XBcgJwYD+C7UHyV+gYqhcBp8gKOein+IjiJJn5LyeZw1/LutJd3sRoQLltO5P68YGAek9ckwnRmRMDwBEgDjFwLCYAx8XS0BaGazZY27XeaNsWljdttL5jq5t7BCjhrPn23T7by/aWR7a+tWOffvqZbWxuUne+fv3KfvjhMWUbbEBgC1tZWWU7EYAVfve7bwlkAKME5n04GtoaAA/rG/b+8D3jLjgzo9XMeGVMwUZ7k5PjEzs5mRD4sL6+aTs7OwRJvN8/sHdv98luAXYMsGo8fPTI/vCrX1ImBOwAe9mVAJdLS3Z0iDgP2FTPKM+bm1t27+49e/Twob17+8ZevnjO5zg4eE82I5yfoX/BeoR7jFcA7t5jWxe0M3n9+rlAHK9e2HQy4fVWV1b5bNi7R0eHYtm6urL1jQ1bWV3ldSBbLMoBe0SvR1aQL3/5hwRsAODy5vVbe/f2Hdd5dTS2P/6TP7F79+7R33n1+o19+/33lDW01Iu2r4hhgQUE9gb6BOc1SNHpFCAIMGtMeZZTMQnOdfA5wKYpICtYOCCrZP6Ct0h/z4GfciYI1PHuKG59tcvYYjlAG9TT3mLFoZUyOw6GjjNtgDu8fQrZN7ywCowbVxdndn4+sfPTCccJRg6CSgg6VzwFcT7IDGSuBPbK6mpkOv10JUaTZee7/vrv/p8PBnC0xdtvkxvotIPZbZHJagHrlW8p7Wj+OQM4yr+3jtXZteu4322fIXyrpnfVLNa96VrVI/PX8rygXEWOkcnnKUDARYy9a27i9fb10rkw2ZGieLAZV8+5iXrMMc+lr9kWby/zJGVsk2DyyLkyFJZzNE0ARwbvdV2/TW7+LQAcN61zmqOW3HK5nvX4O+Mphb8Zn5/xK1uEa96eus0zNGMxTTks5YUxggTiyMyRda4m3zOC6lVwvXiGrrG3jbue73oq2p81POQcpy/XpllwgFxQ3pv1vJR7rpb7rv3YJiO1bLTptK7rt+mDtn3TNTflHLX9XL7WNt95TzvD9DwARyn4M3LLQFG0UZmtMq9RNPXvbZsqCWgAOPQmGR4/wM/+rFfi/M2JL1Fwfg3lvLoFuUHb1Ebh1GYV5l2vMAhtH22/3JzxVcolPt+mYG5SOqVwzl3japA3XbdN0XeNs0vo63vUSuGm3+fN9W3Gf5v5+LlzfjuFN/sEt1EQbQqsVM7NMSu6wdeC9jjHT3kp/K3b+BSVPx5o1BhnqbhanYJU2ZjpdUXTr0BKwyDNbIkU/Usx1JQE5rMUga209x0VmyepCNfV8+1JI01CqtSJ50vJ8pQ8iffkoF7tBOc5aGfjmCfTtQHv2mPzZLLLEHTtlVJuupyd8ppdexyfvYmBg6hLBBVZGYbDaaaBTgAOBhlz/2Yg6wXqOOdhkiCOYOA4FQsHq1iQCBb3f4OBI+xMCeCYAXFEH10/zCmmymOlDnALi6pIbzBw4JCIinQECtA65YAVEajsIQMHQBzHzsAxPbezgoGDwZ6oWErJiSZbRLleGEvp4JT7jH8rW6j4AQY2GC0zIjikKp8mgCMHNZV8YPwutlwRtK7lIuRhRpbrk1jxEPP0sVvxxoEz7YWgSp85jOaEb6nDUqKtqHBM92ayJJgn1OO71KWseGLyyVupOCsH5hIBx3BA67VQQiyDZNoqjdN9WM2kJBnuhwACe8UyAabfo9obgRAcOAPsoSJvd+wTFEQJHwZNyAShhBa+i/5XySC0UAkQTwA7VDEn/e9bR0k0tXgWdbb3ul1AMHLBbNRbZJuITx4+sLtbm7azsWoboN9eGdtoiN7GAn4gIdBb6lOeOB+s/kTAR3tLz6RAMZaWAA7aBK9cJoADCYSeqhWvrmwJCTAkGFZWOEBUByEI3CPTgtskVoUKwIFEffTdDor/kt0lkEGRUENgDv/O0B4JemZ6yvVA1R5q+VBFdHJ0aFNQ0zLaeaUWIAUzC2XRqz1CTiJ5uthD4P6S1XnQaQBGIOC4ur6mcFUCbwTLlVouIYi5in7OSxWAo7dsS0t9R/fAyDsALFHQCmTCBAACf9OpTY8OCOC4OJ7YFfqQo32K0/GTWYGgFFQ7Xtn5pRJBDGQDwHF6btPpqZ1MAEA5tymDz56sCxCJ29KyYioxcAwHCuR7dT1AIwgsxv6MRArZAPwf6cYBIKkYOE5RaQrgBRk41DIjqP0j11QycMSZhOwXCcCBdjmZgeP06pIsHGDgOCKAA61aFgR2uhIFdmLgQCKg1yOAY200sJ21se2tr6iFCgAcazcBOEB3HknU2QBQm72WD5dBpPTbSj1dJNfCZoRuxHeBWDKAQ/PerGyv9XT4jQHgoEx7kjnZhSqoUp7/St2Oz1IXuF4TpXdORkP+AKpjwqVg4Ai9G4AD9o33Fg2hT9LUpBYqus4pwJ/XVwauGLEiuN+KuXIfdMkBHGE7oH9lf8z6i9LNCdxZJJWDrSiBkUVdkW0KE8PS12RQKkCFqmcNXeggMgclxPs012oBpDn3g3xpZ/lz3NNBNjE5njTm56R5s8+NBBWAhvTFQD0NcKLsf1BLwy7J7Maa+1h4fQeOMAcqxoaoiIYNXe6Jzp+fPhfzGhnAwtBEgNkDngq65jZItc8TtO+yHZovtJnBWSL765kVMO5drk2002Aawhk4JO91kF6/RyUm9xjfhnkQCCWtHeMXnsDnOcvTEp7Qk62VjWYynMlKsUOVTAiywd52ogB/Yj9g7lCZjISf5s9bv/jZLfyNEhgT18M8RGswrWQkJeJnyYXmUMnbYHEKvEdaR5ejYNCIBGH7eUT3qc8jfMbUVk5zTwAH95icAvgu/IuDN1SF1mRtk97I6RUxX4mqS8llzW/Zmo3zzep3rVfjufx6ulezoKjUxY1zdhGsF4AjA6sFDBUjFtNUwTrj8Sr8XcAVtEDT+wJ0WZ4hOYuV7sDv0VJBc6n9GPYz/hYAOeoggNCdUSCqQCO5AflGRbLaqQjAATs9GKidYG9xKa1jOTeem2vMY4w9njfsj3xNAaZDZ5ff432lvYnX6hhW11mifJ/ORbonafgd3SMQQW5jFbogn/VzAon21ddYZB1ZnmcBNAKJ48wIfwTsZT+9eGEvXgWAQ201yVq2ACCvzgsoYFMbKbHxxZlg0FeLAp4HIAPXV9Yj44UzgA0GDuCQ/oNORIsS+FM4q5yeAsRxlnyiYAiq/Qo8n/Q2wMv6awBQUqEEfUABIJXMz2w5YMhAspo6iK0UYHcFeI/5CwaOYEjF39T+UIyZ9I97KLBwwAJAEd6Gi8wffv6HvGYgIuyy9nfIe+zNAOsGc0cUgOB9GAu+kIxHsj6x/7iCoS3z8zSeA0DrK7STujZ7d3RiBydTO4fiW1y0ZawBnn+AtmRg6LwiuPl4MmHyHfMYgA34+mKCWE5+QIOBIwozqvgFgfTDZfmpDsCKtibcH6Xf7YAkoWxgqwKQ5L97IjPsZbmPwgI6h5At9JYI4sO9oD8IgDcHujpL46Ut2eVC3y6WBmaDNRuu71pvvG1Lg227WhzaxULP+oOhLQ9G1IGYw+n5lS31lm17d8/G4xXOxeTkxA4P9gl8vntnz54+fWZv3761e/ce2GisliUYB37GHkObXbQDOTg8JGgDc7y7u20729u2tb1FgPw3v/3GDt6/pwyCPQNsHw8ePOD3n579aM9/ekHGisPDI5530C7k/sP7jC3tv39ve3u7dvfuXbtz5y7ZEX/7m9/a48c/sA0KABhffPGlbW9t28p4xX768RlbuIzGYBjE8/Z5hnz65KkdHBxwn+M6n336mQ0HQ8rwu7ev7O3bV/b61UsWCmxsbJFtBrILPbFPIMiKbW1t2d1792xza9OePntmL16+pHzBvm1ub9sf/MHn9qd/+u/s8ODAnjz+wX54/MSe//iTrYzHPIM8fPiQ98Qcvj84tIOjI17vD/7gDwhUefrkCdumIIa1ubFOkD3O+Rj/0eEB26MAV4nrrY7HbEdyfja16cmxABJX57Tbg4FaHUGPwZfU/hY4n/FeQpYVb3EeLIdJiRFDtgh6Os6D8lSCgZRsHfR9BGpN36lzAsABHwktU1DYNeU4MX5e1wsKgl0OulSFFdkPl3tTxNOSixCv5b8qDSVNIQDHf7f/8z/954Z6nRfzqm1f2++1rq79sLCPXe+r7WwZryvH1vhZEC5esqEfWvJfPnPNKLyDqjvHrgvr+nPyZuVY089pPdxBLG6SjkTFWTTaMoYvnApUkq+l9dajVf5gce22GHn8Wf5BW4K9mdvIz9NMciT/uJyXVHDWDKjyGqmgLUDE8hvlP7rv7udGtaRsgvZqYK2WomAjrIA/pb+XRMCDxNm312LGMbP0+dvkoPava/+u/kx9hmi7fpus1v5ged36Gjft1eZ6BxgnX7GOhd/2GWKf1WNt+vxVnszXqJRL3S/iSGm0M7Jd64Q2vTMDJCpkU7eJPP3MU6YXIn4S8oU/xJkgnXMTO0xdFB6Xyf737LM2gV7pE0WhUT5HZV1Wr3PbvLfJbC2Dbe8pX6vHO/N7gWMIGYjvs+P2/XkTgKNtMTWo2J1ZscdNknIs6HrK19onTAjjMombN4gLYoGmD8rUUtlqQvJGmrdZuya7FNSZ9/xMwEbb87bdv9VA+RvblEmXwS0FN89h00jMu1fn3FRVJ/OeYZ7yuknZztsIbdftuleXAp6nmH/uvNyk7H/Odds28TyFcJNMNf8e+9b3cvahWtkkQg9EUKlk3WiCs4resOGUtVQrJerFoIoOOt/k+LgTVRQ2ZYcsK/PZ12rER3bGShBXN6CrOS/UadR1OZBc6jklMeQk8WevmmjKuL+nSmqoGqXd6JT7tjTc5fvb5L7WCfOMTJfMthmam/ZY17W6ARw6dJUtVETtegsAB/pZegCHSVUkP1sAHGULFcxbJEEigB/B3Lp9SgJzpCrboC3zALQ7zQnAgeom9pLG11kF4BADB/rfouLq+OjEjg/Ra1eVwNFCRcE7JJR0wM1bJgM12vZ+aVfTTvbDBxIH2qcOJIjqzKJtCD+fgFcux8zD5IQVix3a9nAd8K6cyKh+rPVOOlh0gDtot4tkVi3zTHzNCaiXCcnyMBUgnKjgUkIAgXsHcHgFdxx+8NwMdCNoutRjpVbICsY0F6SKUIQDZIKyuHRWMZ8pGcGEhao/BNgA0EEgDlWFOICDSSYFKnKySKCKBHyLQ7A7wqza9bY5DQCHt9QBiIPJJO/tnCmPQ2dF0gV31EGeABMGl69teXHBRr0lu7u9ZZ999Mj2NtZtY2Voa+ORrY2H1u+DrWKJdNwM/i/2mVBhRRwShKyA8SJgF5SYF9IdO+11yHYkWNni4ura+rjmcEgaWawnwFMAg/UYHNKnENhCcLW3rER9vz/gz6hWih73EXynvDj7Bv6O9ca/M1QdoeL57IzJi0G/71XkFzY5PmYyLYJO0AGkgvY9AxlidTcAam4DopULEjoIgiOpzH0IQMxoRErsYGwhECUq8ljtuGg90D4PhwRwXGK8SAISiLDM73je8Ic5C0UPYbLMIHHqAI7TIzFwXJxM7Prs3BaQKOdX1s8ERADAwUpegM/OCdjAF/p6TyanpEZGNal0mScF3Rwr5xt9ixdY0ZUYOAag+XaQSyTyfcHLBJTsLtYdQBIHcHirkzO0dGFfcoE72KscQBBZWAX9gpSE7WhyK44AcESiXQwjYuA4u74qABxnYuBwAAfWEnsBlbJIcoF9Ay1UVgZ9Aji2V0e2uz52AMe2ba5tZAaO1RXrjQa2APkCUMsBgxHKjIRiHdho8/EiScskhScwk/9QADiS11T4ZflgWLAc+D7v8tP5uiJtBYgwf17bzv0hf0+ZvPNTWnoUAYS8FRWQYtH6JloSkXlLX2DjCGYdJmmilRorE3HPnAwsARwYM96PQD/s7gXAkqgmDZvojCrSPWhbosREVCIHgIMANrY0yewbKZlcUIlH1XASPH9aaKXSdjV+DpvntjcSx6py1T+uV1TMeoKHCWoP1uldpQ8c9f05sR0JXgGlFHwJfxyACrbJYIUydJj8U7X1whfmRRWQyQ92MEIMQeFr/QMwIftTqH4WNYr2X7QEUdI+B02LCn1v3xRJ6yRaXq3OpyU+T2sFgCCSYvEvAraUv4hZuI6Xrvc0FVue+TMJD6GZjBaMHghTuwglZjU3sR4ZwBG2OIfyBWbhoxMEkhk4wt6wjZMnH6W3VYGdQSxqURSBLrafQSV4sG84coJ7qWgrRD/Dfd8y2ZzmJzFnBEhDgJMka/wh/EhVtMNHcdh6itAGgCN9tsE8GOcjgVrZCiWCVQk8WwAUfVH5LmZ2xHgU4ACdhzLo1XdGKiCQ/6htEPslzbOzu6hdTWbAcYoFPbe3DKAuJVuJ36+qzC3PSaWeFoOC7K/OjwUeKNrjpPWV7Lsz6MCVEsBR9yjPfmOcC+NcQ4C27ynpW4FYI5lNBgQmrRwkhmRrsB464Di3WkOLN5omMkuxjQq+RkPaO+i/0Omx9zR3AizEv8ZZOfRXA/TTkpBIn/b1K+xN8acE7p53jm2cZeWEaA95ZbcEpay4lj7QPsPebiZxaGNDfyT2Hgc8l/HOkCFtH4Jdp6dnCcABRkawcCC5fwZfcXGJugH2SHHQJc4/GfkctNEHWMP9DSRUsTYAdABQMwA7h7cdIcjO9zzOEjgzALwhhrcM4ICPmNhffG1CjpF4BbCgBnAEkweZ2NxmU98BtOb7JBg4yDqIZCr8RrB/OOAd9wgAB8+mkFGAzZ2lEM8MxgW0FgGAI0AZAj0upjYjuD7Gp+cW2Du+xDhz3mBcpB0DOwn8bba/VBu9ABkCwIHXAXohKxVtw6Kz/2iPEqSMVi8AP5nZ4eTMjjG3AGf4tXC2AIhDcnRtx9MJv87PddbC36EfcOYiAPgWAA6pRIF5cI4ajodiIKX/UzBwQN80KPmz/GKuAiwn/StLHaCt8K9l+KD7/KTsgMxoZQnfmDPDJHyc1SFzi3a10LMryFxvZIujdRtu3LHh2h1bXr1j04tFO5xckDFxMBrZ/Ucf2ebOrr0/PLGD4wnbMZ6BQfXygsCLjx4+tI8e3rEH97ftH/7hn+zrf/mGrUlwx7WtLbtz95599MnHtA1g8/j+8WP77ttvCU4cDJf5eQAuwLCB9ib/8s//YicTsGuMKFMAHYH9AqCIk6MTAu/xO1qrcN2Oj+ztu3cEhkwmJ/b5F1/Yl7/8kswXmKuvv/41WUAgewCBSc2LPQ1nQLBAfPzxR3b33h1qRbSDefz99/bixQt7f3DAcT18+BF1NOJHZ6cnZIcAaAIAd4wBMvn67RvGjyB3AKPcvXvHhqMxz7IHhwcEYbw/OrSziwvKEtq0fP75l3ZydGzPf/qJz+qtPRMAACAASURBVIU409bGJnU4gB2Hh4cEqkCmUfyAsWxubvI58bc3r18S7AL2EwDUcdbH/gQAAn4g26YQlAv9gvMuzoQAS5zxfYi1oAVU+LBsaeJg09hzYscpziy0C2Lf0Jd+98OGs25AXgEsduBGnGXTd4BE4BfprI42UxoTYoZg7T31FoxxFhUgJGIv9HMDoEfbLZ8ltcNLvnXhY7tdKWAeHPNf/a0YOMp//9o8wbyYbx37bdy4+iX0fNt7Zq+TGTja7G/jtQR8Dh+sSOzW+bPwjeRsJq+hvn8dj477ebqPdyw8DgctuDeSjqrSc01mPmcnLGL8fhKpzlDNWWr6fRmokcfVBPtm3zAn3WfzlrMJ5fr8raOHRzTKhHnyd0sQQYA33KP12EnJxJFjxzEvddJ81jdr+Lle0KAtEXkT/+5AwVre561tHeu4Kecgscnn0Pi99D3LNQkb2iZPM3Pdkbuq5b/tDDBv37XpgvoZ2vZY3q9NMHm9HvUz1nKW57SZJ6vnpJz7nGPzPVru2xsetrxLeb7Xx4LlLvZmnG9zm58cn2oyO5b6qxxr/XP+fLestOnkWTlvzlfbddvkLtbjNnLYmPMqRlfKdimrC7cBcNSDiMmPAHl98SaqJhZltsVCuk5BTdgG4GjbNF2H5wzgmFWiH7qx6ve3Gs/iTW2CMO9wOe/68wx1/bkPuW8tSO1r2z5TNzkf5bW6lG+bkH+o43GbdSllsk1pdslClzKYJzu18m977zwlc9NYu64/zwlrW+e2cXXJTv16Hn/JSlHSb7Xv727lmJ2ZOJiLArlwcgK84brzRjn3/rVd8vEha5vm3MEbSoS3M2gkZZ4CwO0BrPrzNcq1S266jMltnPl5zsFNuqnLqMfrXU5P+Rz95Z7t7K0rGEDDj7CHKsDVbkAHLiQ8OwEcbJviSRwkF3AY88QNEqtIngLAgQQrWqgEA0fdQgXjLoM8ETCPNioNIEfFwBGHBUWUvSrQWwrgsC4AB6qIAOA4Il3nAak8j9TvGCAOfPcWKqDdRBJUyVklPGcAHB75LZ0FzW2mGY6/RSVuo3WCA4uYsGHv5+wwIU9WykYEXenUuzsuuUtxnkR/Gwn2Uv+ELDT2GBXbjLXy0Cb2UlC95/fE50WF3kQ1l/sgDtl4LRC9kRTg7wRcqTosPuftzlVRoTcZaN4jsVEDMrA2DOC73KiNitg4mACIA2kkKYv9n9uyVG1T4iBVADhSlV1U15F9wxk4ArwRzGKkLNakqoK7eL4UeNBbol0L2xR5ixS0HgnQBpJ1CMIGgIPJH6+E1W1CFjRHanNwybEhcLyM6szeko2Xl+z+zrb94qOPbGd9zdaHA1sZLdt42LeFBdCpLtjaKtg4UMmzRGHHHiUThMsytlXIkJhItFfxpGydEhWSngA5IxvElQ3GIxuMhrY8HPF9CLYJwOF0/5gTBOuQIEP7lD6q7QDgWOZacu3ZcuOC4ATphyUm1FUBqKQj9jcYQ/j8C4s26PWpb6B7zibSP1GNjZ9JBY2qaAcbUb+xAu+KexFjguyB9hZyeg7qWQSSvJoStLkIamNcjHE5BTeCpBqb2sDY0pJdeQuQJfQ/B4DD2STYvsEDKtcLzizDiDkS4Rdk2wADx+nhoZ0dH9nFZEoAxyLWGUAK6mQxIyEIz/7frKQ8Z79oJQQQ0D6zCdrLkN1ALVRQqc7tPwPgUFwcAcr11RUbjQbqrUw9KNYY7jvsrQjue4KflLc1gANMOPy6ttPLK34BwJESMP78CcCB9UZyi3TesucJwMFKS7HDCCB0ZacEcFzZCSr8YFuIL1BFOL7QQgcJLQTVAd4ggGMIBo5l21od2s7qyPa2t+3O9o5trG2Q4nm8tmYDADhAS9zv2TWZdiBrYuCIOi4CTwLg6sqr1Qfy3gShvzwl7ZZCQeXa7y5tdwTwsxZuMnDU/innze+ZbUgF4Ch6qtd+T83AQT0TawxQAcFO8gfYTs3BG5BDUgE58JWADNpdMXTl6tJgrgocidZZLVQuCJaiF7IY7bOy3pNeVXUgwApInjFp7ToJcokWSgCwhZ4KFodggWD7Fad9DwAH7p+qVgN86GAO5W+DUjpX/3Ed03vdlEYbpqje93UoYmiFwfVgn0tUtGihF5ZAMwqMxH3Uh9YZT1Ah7GNUkNsTZJyjHMyJoGgAmeUrK5zN5BiAZWSX6GlB+AwZvBEh3mxOBb4ii1RKMTpbX8IGya4SJBoADt9DuI9ss66sdiXSHQT5REIqxR2kayJAKjmKQKmzAjrZdynLuoP6C0Bewy+KrKfmw8EbDvqFTiYddwBnfbWi4hwyV/rXUR3Htg9RncR94S1syTTkLHa0EUqsRiU3vUVW4ivBGXuZ13KfUPsvA9G1diVoV4ANPA3BpGz75TqiDDQl3RVzGdV+Hhjmcvk6NgCGakdFkGI6Z7nz6ELBeS/80th78J30zhx8DqAefQqynWBtpBPCvtP+Fuw30rnFHJSYCzKPCbiSz6pCA/KaAfqM61UAjoQmUdYz2Z1o3xTQKo0PzCMB4GCIM7eCc581wEzlWQbPEtWVOkc5CIrJcT87eUs0+SVqExV6V/bMZ9iZb7DqcI+RIB8N0ApvxDYdwQgXDDjBGhPufnmWyGDtKsBPpdNyPCi1l9tnX+BczimhzombClwel6jPzfTPyqAx5tYBHMm/DOa8pF91vsDfY654b7YHCNYOB64U7Si5P8LsLphNTs/IUvb8uRg4eCacIGk9oZ+BNWfakmwxuLaAcpBvtVNUYhF2Ry28Fq2PRCqAFn2Ay8VwtETAg+IoBLQtAKQjwAL9NVTBxzkltfnJaxNzBt84ABx4TYxml96GRaCBaMekNmGRrHX2DACLUYxBO37F92MMmEPsF7YBWV7muYRAQrdjuAfkCUl1ME3AbnBMvqj4iUx19N/U+gfsMEqiZ9YqtIoBYCT8p3iuYOc4JVOAfJbYR1P48mfnZNFAclw6Ae53PvNjDrGOaLoAyN7k/IJfAC5jjtg5sLfENipI+kJ2AN44QYzCz1rw3aNNFmwV9leMs8nAETE1PXw8w3A0YAsQnA3YNtYBHLJNzsDRAHHy0zRLJVBdF3XIVTqX+um/AeDAQ+m6+CvWExPDMbvKABPHgi3Z1cKSXS/27Xp5bL3Rho0279po464N1+/ZydmCvTua2mKvb4PhyL74wz+y+x99TADH67f79vTZj2SFgJz84rNP7T/+2Z/ZZ5/ct0cPd+x//I9f2a9+9f/aK7QyOT+3h59+ar/4/HP7w6++or179tNz++abb+zXv/6NLfUB4BjYg3v3bXd3lzoL58Jvv/2W87Ozs02gyNHhYWJKxH5ZXVmzL7/8gowcmNNnz57aP/3TP/Oz0K1ffPmlff7lF9br99jmBuwb08mUgAm01Xny5Jm9339vx0dHvOfa2ipbsHzyycd2fnFKQMQPjx+T5QNMIWjFsrW1zffvv9u33qLZeDiwL7/83O7s7XF8L1+9ssdPfiCAA2u4vbNtd+7uEaDOs/v1FYEbkC+038TaAGCyu7PLse2/fWdbm1u2s7Vt21tbLD74za9/Yz/9+CPbtABIs7u3S8YSySA9Jnv/fp+tQdmK6Rq8Kvgnf7zfw55blrUP9gsCteSr8zMOiojkulqogPNOAoN9zfN9AOkouAHmwM4SyygAsvKDBYdlWzm0svE4CNg04jyLn/m3S7FvXCEeh6ILvnZhF1cAJaONi2xjXJ/xF+pZgW/YqlaOkpiymNWXHgomntLGyAn1v3iLW/z9r/72v/2bADjK81l5PuyK74YuKb/H87R//kMBHPPbfc+/V3tlfBlrzHMv3z+AuvOuG2fM+B7FDnze0H2p3KM8QRcOSdigonisZNpo8ztKvQ0lWvokTRn6mQCOAhTTNkdN2fBWREUcOMWPy1baRYyylIfan9LvvENzDbzgT2D35vy1yVfbddtks3yWWubLeEYtBylOW9jQ+vrNeEjTV52VAL3SNe6u99evx9zHs7Tt1xh783s7iKMeU5s8xrk4M+5VgKAABqVzVR71bXVL+ZxNAEf8FkKR82nhl5T7s47HxzyF3NVzU68p9XVxhpj3c702N63th16r3uvl2Nv2bS2PXfI9A+Do2jjlJtBgcmVPuWHKAEcKOFTKgcrTrzH7YLl/1LyN07WBcguGEu2mzXbbf12Gr+0apX6qPzfPgN5mnsv73XSttr/fxoDX81/O0U33bJvPeo665r1LGdx0z7br3eYesflvkoFa2d/0/vK6tx37bWSxnp9SYZSy02W0u+Srfp55chN/q8cbab0SqFWiW2+ak7JNSkpQOHgjqueSc1D4UnP3lye79XzNvX6Top83JzpgyBMpdVv9jHIEHUlcoedi3E2D1Gw3M08m6iBE2/PU8t011tvs73anIevQ+HttVNpkqZOBYx6Aw/uvN1uoqFczX2NCEe1TUNVTATgCxIEemOgLK6RCFcCNylrRrZYAjvRzBeDg/JIpwKmWQVncAHBMCeDA1+TkmNUbqLhANQOCdWydgu9HAHGc2HQCStsWAEfq/enRTXeGyxhlOGFhQ9M+5EFT6yRHyAOWPIQ2mTaC5UOVqQqAS4acjQKX8n73PIRXLByUSSSx3I5nXeGHqhC02oFPYXiPxwY1Noee0ewB4Mjy6ukSr0prAL2iIrYI9EVAX8Nro9v2KloE1MnAUexHD4RlRh3JD4IfpPH15D4D15xwHVSEG/FkYe3z+DwgBBBJmaDuFMOGfzFY6/TJrDLNlJ5lv1iMR4kDfed6BOCF1cSeuAomDsgqmTjURodVmay29qpNtJsoARzB+pCCGEh8i3aUVYAAGiz3bGWwbBujod3f3WYLFTBwbK6MbQjq4yUE+1AFd2UbXlWE5Cf2JIBWmDYkRSK4yIQtEup9JU4FtBG4As+H1icEOSGQfI7xX9t4bZXsG73BMluqYL8FgEMgGAAleqT/JUU9W+EMGGBFhR/ml5WrCIaeg/pV9NUI0hEk4UEmJIoRBEIgC3KwvLhkpycTmxyfsI0TwWJs9YJqw1OCHxjS9Ioe0EgD/MCkDSQFz7e0IBYApmkuCQpiYJssIT2CQBDcRjIZ88J2M2xLpR7MDBkt9eya4JS+EcDBasS+A5MkEzKNUV0OtBgYOC7sChT8k0kDwGFnFwJwpCS6qryle9HLXAAOBLtV1XnO7wBxIIgJ8EQkbwNMJtuoAJ1CYBnAAXpeVHlxT1wgOCcZSMAT5nu9jQDl7zIxcJw5WIPAjasrm/rvqGgNJhnqStcLycZif5PJoQZwaA/jWdmKBQAOgjjUQuUYIEGCN2oAxyKD8OhRP04AjqFtrQwI4rizvU0Qx+bapgAc6+sEcPTHYODo2TUZX6RXJPPuwyRGQgczFX5F6d+VDByssC6f16sokzquriE/IXpMF0rb5aXNl0u+aNFXt/RP83q3JO14QVeZPpY4J3L/42wIXRQgHG+bEj3rwcARzxgAjvATlH/MoD9hBbLfBt1XAjjQXSj2o/JHHsxw0IL0cAA4FNymzoKu5toUII4I6nmVMNs0qOeU93nQtSNYHMwbwa2R1qyyl8z5FowcKliM8iYHzcQa87OexAmHAXuJiCoHy3lMLRKZwWwQxj/aGnAfOiiB9sUT7xp3prwO+Sh9WyUv8b7cskL2bUl7zpliuM859vCvNf7UNskBBtrCZZW8V+iQYUdOj5LrAt4hQRSFIKqizlX3ovz3U0IAHqNqkIwNwazlckpAuQPhki9WVgMxKyZ94gn6DBxx2QsdlHxH6XMCUPwfQBHQ6ZK3wp/w/SlgDYAiAovg80w0oG1UMHGwHcaFt7lSkjPmDfZEjFZotYGEKhK5nmr35wrwpvZykS93Bhj2iodtJIDDQTHBAiOFlHqaMC3Itc5Jw2DZQfIb1wkARQBqk+8ZQfXyJFcGqp1xjKCqyLXQ91JLOL5En8hBqD7PAlrJbyUQu6hU19FNchgJ7tjvSvBm8LfGrT1Ati7cC8/koF7KXgnwxXgcQUjf3M+SkEW24grfEDJOvSEAh+9mr0LO4wsAhxgPPHGe0cm5rR9Zu2SzKRdnJQOHWIbU5gI+iYPI3cYy0U62NTFwgHIf7BtjgHApp7l1SJxP3dVOMXvKUcFmoufMIJnkO/seKM+TXfGhxt510E2cu0MXtZ1f+RoPK8U53rlCFGsoGcuCgQPAghyAIPDNk/QRd0lnYZcfnbuklwLEgcdG0h9MjGh38PLVazueTNn2AOxl8FvhowrYlXVd+I5iPoIvCd9zgS28COBYQis/VcEDwAHfEXoQrH08NzggCGtMwC2Y01oAHBGPpT6Oli0AIfSjhSHOugLw8swd7VP8jMNkAIFnGUyH64BNUy175FOxhQqeFcAStqXsCRhyIVBH7Fu8jiQ0vrN9ordYizkXK5EAZHheAIBhW/L4FwQyPj9rsBrF5wFym04F4CjjZ2zjcnFBdgOeNbiGCiFAV0AHYL2OTyYO4F2wsysTgJh6V0B56oTeEkGi+B3MCVMwATiIHroi/LzEwOE6NsCo2Z6GzOakDfbhytpKYuDAs8IGUPa4yaIdVC5uSDaJ6yHWQ/5zAEfeF3xqvifg3wHegA7DXwEekEpbSgCOBThT1wBwAJTuAI7xpo03wb6xZ73Rrl0uDu3sWnIOn3e8umbDlTXrD1cIjH795p0dnxzzudZWVtk+5dHDe/bowV377tvv7cdnP8qnAqDoCq0mV+3ug3tc65evX8kOXl8T3AIAB2Qe8kpbCea0Xp/MHg8fPCB44d3bt/bDd9/Zj0+fUt62dnbs888/t/W1ddt/997evHlDAAXs3crqigDsbuehp9HuZW9vzz7/4jOejb799gf7/rvH9vi777l3RuOR3bt3l4AR2O/T06m939/nPr1zF6wcCzaZTO3F8xcEVOD8gJYkjx49sM2NDQJZ3r57a8+ePSN7C9qpKPawyPMJZAtFCQD7b2xtEYSB/X10dGz7++/tggyvl/bw/kN7eP8B9wkKUl789ILjYMERZBbNe92eBxMoGH2gRyZHh2TdgC0Ay8b52YSgdeidONMt+rlOQZBwHOJnt1veii/iRraQ5SxYOATMbjJwwFqmlimuC8CkgbO4enXiPACgmIAbAG1gnPgOFo4rtm1BUQHmC/sTflrIr8xytK8N37yMr3lIly2uANqSjdPmkb7y78F05ogmjPsv/wYAjp/fQqUtJjwvTlzHY8MeJiez+OG2MWR95HYAjjizK57THoMvx9Jm49ueQe5c2zVjEZqHpq7rlvmKiMGVMb6IgebnaJu5MnEfzMySi4ZvUiXCy7xkPE/71dsBLPKlmv/KOe5az/wJnbvyeV9Xa5zbGjHLZn6ifrbGegSKz9/UOD/U8d8ykN0yZ+V122T9NjJTvqdel3Luy+t3+Z437aHSD5y3N9vWuo6ZtI27zZeN/VX7oF1+7+wYZwFKrfJT7OF6bF1z3JjvFn1TymOdU2sDccQclXOlNeT/yY9p2wtxr7Z57tIztXzUc1xeM2SjvlY5N13jKue7TbeVz13fp5TJVgBHuVnbftZr7QCOuHhbn6VSgXZh72tE201CHQ+fk5wecCl6hN6kMOvNdZMCKN9f6qebDp1tm/hDjXTbNWqhaoxvjsKcd62brtGlrG77PF1zdZNiuO31a8V703VvJ/PtMzZPGdSfaNus8+SvVmC1QphnuD/MSStU61yZ8QCI9yXMSjezcZRzXyrPPJ5cvYLXItgq9HOzd1zicUwBNtc+xRg1/xHJc+e6QqbWOqDNeLevQ3Zea0PQKmPu8dcOAX5vAl40j2HEuvVsbv3RZbDrcZQKvx7zbZ673Wn41wI4FKxvMnCowjszcIAGXVSqRMxH4NErbAXeUFU6kpmodG8FcLAqBQCOqNjNTndZ0RzgjTYARwSYIoGjlXJQA/tYq/WBEpoaRwA4goHj8AAMHIcM+IiBY8LD9dHhiYGB43SKSoLcl5bBEQcMBTuFAAE6F6eYS5GUpFwVDBAhI2JfUA/7CCaW1Y2RsKJ8lHS/idLanzUCyWU1nCexNJfyA0KWb8JJ8n1B3er0xHhNVdkFQr1RN87d61vEAQsFs0a5d0J2E4AjJUNVxdGotGUZUZ6feIZkT9UHIiXMkLQL1paQnahqDar12G/c66nHubwlus3MuagCuQngKKq9g1kjWDY8SIDPAzwROjIlAaMymqAOVX1hvkp9A+YNBBgB3kDAOAM4BOIItg4mNBn4z6AfL47j9RBkCQDHynBg6+OR7ayv2j0E2+7u2e7mhm2vrtoCgregMb0EKOLatrc3bXVlhQAI9sMFgMMr8cKfRJAXMqv2JgiYRALinPM+WB5ynGzh4QCOtc0NG6+u2GK/z8TVEfoXn58TPNEHfT+CwPxSGxWCJNjzGv3cB6kqOVqDBH01KvAQHMN6Mfg2nTJgpMrHJesvLNoJ2HUODkVjj8AeK/oBTpky6otnXUIlPwKO6AN+dp4BHL1Fu15asEsEpfCkCwrGkX4awBMIh0+8Ep9iAUEgGX2fFxZ7hjVFINTIwLFsS/gsWTgE4Egy6TucsokAFsaKaqUJABwnNnUGjsvJqRlaqDCJLgYEJHITgANgH6dtRuCxBnCgxztkLJJjWF/2D1dWNPcrtmtn4Fhlf2UCOHivC7s8V/Vw9pO8stiZAfA+yC++AOA4RXLi8tKmFwBwRFsVJTipaoJ6owQyFElkyJ7al/RVRWLGYCmegwAO0G1fCcBxgoAnABygnmcwPhg4QGvdtxEqlft9Wx0O2D5oczzgFwAc+NpczwCO4RoYOAaU2ytna1hC4s5PVtIXkNfsK80cYuXUiL3EgU34HqwvSWu2BFFK/yQFs6ClaFtm/ZLan4lEfO2fJj+7kQGufMvCR4pxB3iLCZ7UMkhth8CWwqpbUkGr/Q/WCsls2N6oMFfJc/b/pMe8Et39LwE4zhGyJniKNteTismOOGgiWDRSVZ7rYVWge+LWGZAisRBguvisABxexc0QsLd+CEaAoCB3EKAEwGXXjZVwAWpfQmuVWqaEV5Ji0hlkHIl12Fa2pSkz8pkZJ66Q/IBoz8KqaFXjMogeIJIAcKTqK9l+fYlxQZ1svBqaCWavCFepXAJOkd3KIWbZP87nCIFLclJRlf5CNxBs6CAsTBkT3/zqOeMSEhBiOQr7QhsXoAWfU+mqDA6lPAbLiYOBGgCOAhAUZ4rooy0ARw7m0pdzMAtBZA5wwHe2DWACUbtUAICQK72W2QucjcTBG3HmggziX/i61I3FF/ZFVJdHixasN3Q6KskJBCoqrVLLN99/ca5STEa6VAli6L8A1bmcpKpEl3dnOUtgHAcS4HN8VgKAYz3jTOeyFE5aUmAuN+EBJiYN+YJx3pG/m0ExsRT0W9z50hoIFqV9KeUYoIrUIif5qdGizs+pAWqmr5X/RsCWVxUTnJLsb5hD9215dtBzEsDhAGrJUjAZBIOMq7MCTOcw4Vz9F3NZON51UF6tpnRmApU+rkGOoWDg4BiUnIV9jzMZpAuAASQWCeBAq7rhgD4QZG82MCy9EuZGOkVzG2tU2pH4fAZ2zBZJZMvR/KmMo/CaOugUzDnZDqT3ek+ItOJJF0RyPPZuAeDgAzmjE89nTWNKHyc0TNKDAvJmhhUjeP/g6NhevHxlr16/sZPpqU2mUwE4YLPBuhIAjvAHAoRBJg7R/AvAIfAGmb/QPoUMHAL9RstFqSLtMzJwOGMagAZK8rtmd2aRWJekL4JtxoFLfB7YW5y7IUsFy4sYOKLqOtZJIFme7VzfEcDhjBdxjiKw+UKsfjxTOYAZLVTYXhAMcA5QC5sqwKkkC8n10XBEPcCWX66H0CoNOg7n+GAfirMh9OV0epLGErJJUNvVlY3GYP8Y+P4E04FonmBfwJiCs/yFm9Tz6wW7AOg3Wlc5GAr2D68h0Y5xgBGEqekiEQndmAEc2jjhX8/uFy9CQMuL8djW1leL2IMAHNr3kWDOdqgU2dANPAtT6eC77HzY8GBFUKsl10HQW667CFKhH6NWPTQjrIIAK8kiW6hYf2xL4w0bb961/njHbHnL+qMN6483OA+Ym5PTMzu7vLaV9S3rD8ZqHwS57vd51sH5anN9g0AOFMWAeWN3b49AhddvAIKacL1PphO2Etnbu2MPP/qYgAbo4KdPn9mrl69scjLhZ+7evWePHj60jz96JHaL58/tyePH9vzZM1vdWGMbke2dXfpZAHDgvAa53tzasL29XfvhyRN7/MNjAnLw+qNHH9knn3xCAAdALd99/9Se/vDUnj19RvYYMBZFez0AB8hMYQu2s7trn3/xOdfs+YuXBG88//EnsloAILexsUawBfbLZDJhqxPI8OrqGuUIr4FxY3p+xnYwa+vrdu/BfYJQsC9fv35tj79/TF0PYPm9O3fs7u6e9vzllU2OjsWAadd2eja1o5NDm5xOyOABuYCe2dpc59ns5PjQzqYnAvzDB0cLFVN7FPk9ahUKadNRy3Upz1gZTByNdoLlA143ihZC9sjkQU0Kdl4xcASwF38T9wt0Cs4CYLgUgENFJRrbJVq54DxAEIeAHGTwc78gAKoEXQBz5mMWiMMZukpWtoTOALCuYN9oxJYd6OsemwCl8pn/8m/+678pgCN0Rvm9/jm084flBm4GcOS4cuJXbBjsMu6cLEQVwy99g9rul/Y+/c0ZWur3pjNokTPI5wucHbxdJ+MSRRzeLfltABxlvjFigF1zq2cvQaI5lt7l39RzQW1dgDjK+Wz7uZ5v+Uh1O76uNtC51cxMzKEApsiXlrzX+Vy/3czjlWtT/rHNl7yNzLTJets9bpqjmfhGNfKua5ZyWY+3bfzlZcu5ree5TZaae7ajw0TJVtZgisk+bshjPf90B1oC+FX4SHakI0dYj5vXLG6k62d5Kfdl/FxjB3J8oRxJ/rlLlyU94+fJeo3TM3iOpLxOva6t+8lvUK9j257uko1StrpF/gAAIABJREFU7mu9WD93m378VwA4onKmIZJpYetDZImuyQ+cqw8kPFrueNgZJeaHgVJIYgJqhRpAEDhQGamTETt51E2k4DzhvEm45xmgLkXdtWlu2vxt1+vaVDcptA+5Vtum/zmvtRnZD1UM8+7bdf1561CvxW3X4EPW/SZlU85Bp8KpEKld19TeqFVoBFM0Ex8uM+0AjkgCzDNKeZwZuVoycJQtVKJqtgRw1ONtzns7gOMmR+fm528COLrG4JOZ/JhS+cbPswCOou+8G8Q2mZvVcVln4W9tz9B2/9q43qQXarmqf2/Tz/X+EgMHWqiobYqCedFCpQRwIHCoBO5NAA4EpplwvQWAQ1TTXhxZ9LCOYFAEeLraqASAI46XtCdIknvgC4klADdQLdFg4Dg5tgMCOA7s5GTK9ilk4SCA45gMHNME4EAS11kTlM5VFXt5CPa4tLazO2Nx5C0Ch/wbA19KvupanoyX8Or3ohItybQHX52ZPFNMu55QIFysGxHoE3VkCeCYtbFNOSv2U9FfmkHSApQRx8BWGWXwWWCFen/HXuHceUUIY/FJD8Z8OBNCg1ZZ0pucKp8vsXOoIikSdBGALPUX/ib2gQhe+OGwDA6A0QEBh+sLJeWKtj6Joj7ORRG/9+fAvJOOPio947pFlTjmxLMVKbFG1gqAEEivDgYO74vuPadVmeJJsaBpZ4AydL1CEkKGCMAB6ubV0ci21lbs7vam3d3atL3NDbZQ2V5btenxkZ0cHZBoYnnQs73dbVtbXbVFdvBQ6wM8LwALCh4KmAG57Q+WmVRnxSOoWc8vGMAaDccMWpIKmj2nzTa3tmxlfZ0ADegEBOYuzy5s6fqac4VgIMEbaDWCZ0AAnG1UltVnG3/34C/uz2A0WiQQRIKgumjp0SoFzz9EQNgr8I8PDuxg/33uqcsKtSs7n07JArJ07QwcCFg64IxBJERGOaZFu2Qlkui2BeBANaHkW4lbtGsQge10igDboq2srjFJieAwARIYT7BvLGPuvALdW9BEcioCbkyCY+3RlxssIocHdnZ0ZFeghj6/UAKd7B9g3xBgDlWSCLSzDQVoowsAB9g38BXteESnHewDAhioelz6HUG3lfHYNlbXEoADNLdMMp0pEK09GGx8nvDyYBxl2FunsGXKBQAclzaBbAB4QRYPmeKolmbrhDg/eLI5Sp9BYy0Ah0KGtC0A5pGB45ItVHDtCSodSZ29qP0CIhVS7y7ZaNBnpfJ4edlWRwNbR1XceGAbo2WCN+7uCMCxvr5BeR2hhcqKt1AJYNgiZF64HWrZYB2IdkIFiI5xd+qJYFvKie+yvVTYvrDLbT5l+G7KbXri2AG6pT1vHCgdBNPmZ+A1BHW7zjbpbEi5kDwRbOn6lqwUDvKgP+D9sxHAV6WdGCgC9EPqZk9elAwcOnN667ACwIHkDnWgg6eYtC1AHJgDjCHr4wDGydYxiU0d0Gxhxc8FmK5qoSJUg87MSn44g5JXkaSGACEAsdY+lwowO1+HJ69SDiYtkoNVuH89sR5y7y2KuP6exFYSXcn5aK8W+5Tv42fAVCP2Do05bH9mgIrbB+AiWD0I+yjGTfxkBezRWgcgQ8nj2JcBTOWcor0YwBmiVeC4IDMRRyJ7BZIKzn4AHQhWIrLaOE2Drid/kHuHbQqUyA+gVzA8sZ1HApK5TcX4Ma/lPgyaVvhGuBQyrQ4kCgAHXbdAb9JXigQxgEgOdEngjYLCuwAWaDwOqnN2GvlysuUCV+ZkeQAy6R+5PaFoIdEIoB3agUEWnSEG68u1J+OVgzNciTJRBx2Eyn62+ID+ixZHTQBHAJmguwI8FWCPGJNAaWoTkfy3TDinfZIALy4fzsxU+mepzVoAmOlXlf6+JDP8Vq2BAxurQKX8xejO5D97VXKcoxtBPV9T+YMAtqilGZlgGgwjAr7EXsN3YgIcKBQyImXpYCfY+5BLjrkOXGaAI6v9HaRYnzPTvvSzwMVZTqjL90RyPzNFQPbJQkDw+zl1FdpxsIUKAa9g4hgweQfwQLROSfG6FNAvqkgLGY5zRvbpE3zLWaBmARy1/x/3Cj0b+kQqMZIx2Y9PNihiIQTcZcBOKIPQU6FPcrwyAzjoH/jaNeJLPtHxWt5HanGAeT08Prb3h0dsn/L67VsC+JEIniDheAUAh/wP6Ip0Ng0GKIIysRYAcABArBZe+A7mDYI4CEruOZOf/BjZKm+hUjBwyNpJgPE9/Hy8koCH/kyS7cXEaAZbDd8oABw+02wXksBFfh6k7QBYiOwYApphjhIwcnFRYJDzy9RSBewJ8MnxOVTan07VdgUXoN/e75N9E+cCbAsAtFdxrlhcpOzGM9B/uzjntVJ7FdfVZMmcoCWF2r3Evgk/AswOaKNCdkJvp0dPa2mJ5/hDJMCvru0Cz4RzEs8VignEWQr+KdoJTp315OzyQoA1ofZ5b1wfYAGcRcSmNAvgiD0MmxHYs/HKiq1vrOssdHpKBooM4MBZIjN8uEuV1iabX0+iFC1UcLaTzhYjQ5wk0w9o+ehgHOhvAo79MlS7V2YXsG1opdIb2dJo3cYbd6w32rHr/qatbd61zb37trDUJ5Dlzf6+7R8eExA9HK/a/YcP7c79+2S1ePXqpX399a/ZAgNnxvW1Vdva2rRPP/nE1jc2bP/9vv30/Cf77rvv7ODokPP+h1/9kf3Zf/iPPKcAHPX9t9/bs2c/Mg6D9dvc3LQ7d/bswYP7ZN/48ekTsnXgLALwE+wrWDcAmACQHIAOgDQePrzPNim/+ea39vXXX3P/oqXJ2toaz58AlVxdXtvrV2/oTwC4gc9urK/b06dP7Pnz55Q3rN/Wzjbbuty5c4djfP7ilR0eHLBdCXQq2C0wDuhgtECBfG5tbdnGxiafe3oKJh+0Vnlt7/b3DbIwXhmziGHg59nJyYm9eY2xLNhgeaC4BUBG8J/BDLkAkEyPjEoAbJxdnLLQ6P3Be7UlsisbDQdk2CSr1eU5ixIArEDbJpzpFevQWY5tLwGechAizkOMzbgfX8axokUfARRYWMaPBGTNEAm1bcH1CdK4VlsWJqDp952phQoBHAAleusU6IVztDp1AAdbLgrUiQhbxPBKAAfdIz9rpzhr5KDcd8XIEGvQOSED9iKvFDnsxBTim+Kv/hYAjr/I3vkNSc9kq/wTXbHgdMGWHxp2qQJIlG/vyhm0f/73C+C4TRw55zLiKVRo0JJvbsTD6/Ou7PrPB3Ck2GARe4t2FGlOtZAzsclooVKvc9t6tq2DXJzZc3XbWs7KTgboRQw4xYWqs3zEA8ocbo6hNn2rAHDUWdSIvyR0a+Ujdcliw8duAxN0yHS9zm3Xn7e/5n1eNnQWxlDKQtuatu3fclyNeMqce8S1m+ucc3tljq+Oh+e8eAn4UCzhVvqgQ9m0zUfamSXArfh8HlvMZdPfz61Yo/CmC0gUuAF5uaWY1HPeplvq12J9a9m7rSyW8YA2WZmnx+t7tMlhef1aLyy8e/cmSWZ9o1oY6rWczQ3LmysFEz/X4A065B4w6zqglRNRC3opKG0KVUKbKVfrjdZ8jlkAR5eBbFuIxtHaN3n9TF3C/iEG+iZlUCuG+hnmzXPXZ28z7ts8Q+u8zXEuuhRml1LuWq94fZ6ymZHpBrq2KRtda9Aln6ViaFVubd5HhRqNa8Q+qo11l5LJ76sgcHm3dyb+u+ZN15wP4NDezlV5bcox9ieuF4GYDN7wIHVCelYc4JWhywrPR+2NZ9vmqVyDLpmYcZwKhGmXc5xkyBMB4bSUctFEFc4apnn7s9Zx5Zp3yX6tg2+zB9r0/TznsM041uOZBXA4TSK5lZE4Vt9MfEUgWgAOb5dCgATooEUJnb5YCaQWKucAT4B1o/xyBo4AcGBcJQ0y5A6J0TYWDgR9+OUtFBh0ZZLV+3cjOB0BWAR4LjAOgDjQQ3fKw/oJAByHB3Z0fEjgBg78qNwBeOPQARxg4EDwTr2/BeDgQZO6sWiDQhsaaXlHOnqSCc8lMEbhZHqvW9L9BoDDE46xfwPAkVDdqVrO8ydOWy5Z02sYFw+8CAh4C5WsIeNg4RIQ+zd0gRSBfINU8ePgSn5EASzdTzogsLopS5PCjpmFIslnCWorKytTNbPfwucptZQhTW4GUkUSk2NIiT3Nozf7cDkSY0ZO8inx4nHk1ErFn4xB/ACVMvBhFwzekVGDPasDslKHCBBgUPIP74FMQm6pN0N/OvW6Ev8p7OaIfQXokTxBewtW6CL46Ew2QaGNv5NVIIE5fJVScsTXHn23l5Zs2O+TZWAb7Bvoy0sAx7ptjEdMXh+937eD/Xc2Gg1sZWVkW5sbtjIeMbGLPYnkG9aOAVQCXiLBf6Xk/xKC5ZFIubb+kqpAReN8ZlNPwq5vbtnK2hqr46AbTlAdh+qiy6sE0gB4A1+snmTwSv23SUnrYBja16Iic3moPtgEizGYNrHF62sboS835tkWGHRD8E1VQGJzIQNHAnBozXpIlDAJfaHKf+Zq8IyLBHOIqvmaCUgEjlnN6/5rVP9j6KDHRRAY1L0IJpN+2oEKPbSFwfOAhcN7apOlgPveWy64DEvfntv5yYmdnxzb6dGRnR0f2+XJ1K5Au+sBOVBgh+8eAA61rTonYIOVhafn7P8NNg4ErREcIYADz8cklNoKifrfE+1Xl2Rj2VhbZ6AQyYcLUt5ijpCgj6p7Jc6pOlh17wAStAAAUIPsG5JrADjwBWAPW6hI3SQGC9lD1ykesHCFw8QwwD5RPcwEBZKcZN8QswcBImgRg6A9QpxxPQdwDPpg4OjbymBAAMfaaGibo4FtjIfcG2Tg2NwkNTIAOMPVsfXGQ1sEgMnbbYDSnrvfgWBB9x8V8K5CORspp+fKOfxDfI9qsqCoL/N/uaq/rLj0xDaVVa6QKN+bAQ75fKfgqs53sUbBOiS9l2nRQ4dHEIqfI/OPgtVksAmgpSf1uWYO+mFSkQAvyK4DgfB59xVYyc6LFwUATEhDp0n/sRKdAB9RbSf2G5eV0neRjfOEtdvamA/q/QTKc0BDA0znSXlFhxXMw7hcl2I9AgwoYITmShl4jxQ7eFN9wQNAIQYOWhn34+We5lMo5ywYJBy8Qd2UWCUKAAd0XwFuwFoQZIVgvNs+smQEq0uMtay0dGACxdDtX/gWzrSebDsBVC5jCawpweGY5f8hWK95aDJwiIFEdjIAZkpI87pk3wB9u7MYgEGJIA4wcpRAzxzIko4ViABfws6o0jzAI8EzmhJVTt+fzxIOKKGyccYf9xRIS+6Q5UioRuI0ri8gSQFob1SA6i6yTQHUEOg52g2Ffi7PNsEskYE0DoLAeBLbFnwQ3+8EnWoNRDVesikWlVt8PoF+qNMxFw5oiZQxE5FekS9/VnuPcxEtF+ALkcki2E8iD5jlOFNOyy9kNW8wqPjbuD9hZ5KPgsQjEjt6QyJD8eizWnopCZnmq6wPi/u4jyhf3JNL4ZAW7w9MjpJRar0WYA228qFvIRsUoA62hvP7R3I/tnO0lIk5lkDh7WWgMm/8RlyLNsPnOFzwlEj3dQdtgPvYYSOCpYj60NnNkOCGrsXJAtXYw+UBARwAbwDEQQAH2tFFm6iQoyogGGcPqZIMBo4zh3QAbKlXhiaKbyWM6vNlLoiWX6DiLP/n9jidc33N0xw5eFfzqeSP1GbInMai84lXpnoFeZy89Dndj2e0OHP5espHkU2UP602hbA5+weH9u79e3vz9p293X9PX47t53C2JVBsiYl33DsADtFWEYUP8IKW+zovELxBv0MtVAAcBZAD4IZot8LnDoAG25eofQpsX/hC2dfQM8fcNOIA3qKRVsfbNZElwpk8tOSuE9x+hU6OOG/QOAQwtwT+6Dx/xYQyfHKwacAPBnMfCzROzyg7PK/j7ENAivxIAsD7fQKxMWa8n2oYBQzO0obrEsBB4J/l88PphEtJgJ/7UMECNkILlWVv18jWMVhLcQUEgAPsbwBx4Aspb9kZtaiCb0rwBhgUMO/wtcGGxHGAWVB6kWc6sPl5qxok1oOBg/5y0eIlAByYbrTz2NjckC9zdkowEJnImKzGcmgckagTEFEv0bSKZkhfid2HUp9YOKj3Yn+47gM4UQCOsFlijEv6Ge1m+LVkV0tDWxqs2XB9z/qjHVsYbNsKABw7921pecCWQa/evLW37w/s9OLKlsdj+/jTT+3+o0d25949e/X6tf3617+x44NDsh/ubG3Z3u6OffrpZ/Sj373ftxcvXtiTJz8Q1IB1fPjokX3yKdqZXBLs/vLFS9vf3/e4BYBImmu0x0QBAVg9Pv30U/voo0dsCbm//85+97tvBH6wBdve2rKHDx8R8IGvb373O/vtN9/43tYZBfOdwO0XF7azs2uPHj20tdU1MhZ988039vjx94wHYTo3tzZtbX3NVlZWbDI9pU6AHA96fRtibAsL9v79Ps+VB4dHPJfcvXePgBB8Bq140Gbm/SHiSsc8o2K/wIkU0FWsKFho7o3BQEyRR0dsW4qz33IfZ1/stSHBGIjBIWZ1dHxMsATAE9At0DNLAFlcXxJIA6DFcg8xhtCbGUitOFvINLkDncfOfVvXlYz3wb8kCATyl9tqLvrPuN+CgzYCQAK/ECwgOmuLdUN+rscO2TIZABW1TiG4N1g62HcQxQ7OThOtntwWNAAcRRwpxaJwfvf2RxL45AyU3gN/jtMqNsVf/x1aqAjAcZv4q8xo4Zu05AduygPNi1GXf2uL69bjzO//3wfgwBgiBpnsf/7hRgBHPFPEw8NfFivL7Rg46jkPn6LMMyZ/MuUt6nWMc6lev2kd29Yie8fZ7SmvdZPshF1O5/qUqy3YgjuYwiUL7SNoiGn4gP7WWu7b9kEpi11y2XxiNzstOcR5+6wrvxGyUcpK2/3qNWn43y1rOm+NS9+2vn8pS/PnpgQvNOWqHNvsz8HOWzxlwdzRuqlaJmTeWqZnkIA29GRyGoo8YcxB+T0DiXJ8qpyrpjzGfpuV0focMXOuaEzDLLNJzF85BY1r+Dn3Jh3fpkfadEEtG21yGe9pADjmGZA2YZx9zQNQFYgjDjVNRFcRCKyEQ47RLBCknvg2IS0roPD3GoFUqT5XpLcDcbTNQSkubYLxoYs6T7nfRunH87Xdt82Adwpli9PRZSBuko3WeftXAjhuawQ/xHn6UPkv57qpWGYNTJfxmGeY2vZAbbDnKnhHNTe1Z3CcSuZvkpNZmekGcITCbTNI5ThLx0eJSPUlVguFoOIMgzQL4KjHnfdd5m9tm5dy7rr25ewebjQYn++IF0Mtr1Pqv6YuzEHN2zg2NzkM9V6u5afLKemS+5v2e5dhLO8DAMfO3oaSEHCanTaRP6PSI5IGSKowMXOlBA2TLQJuIIGaQRyqNkFCR32dK+BG/B4Ajuj/EO0oGGxV4B6JcCTvAsQRwA0EkqJyJ+wHTq1qm60EOavRSZcq2uGgZcVBGPSsJxO0TNHBmawb+DoWeOPg4MSmEwRe1EKFyFOnz21zJqOKOCVqojrdqxxUFeaB/rInuQcaVV1bJ+yKIGkKWEcgzx0up4dXoFWpowAaMFDdclhJax9JqaJijbJPumYl24KqUJcJGxxAh6YjloJJpFTPbdIoo1HZnAKphWvnyQlXdtmviGpUT9a4n+lAC40nxSmCRr6gpGP/dafSV8Jdv3P9PNnQWK+4AQdCzlkFwr03PX0eD9qlRIdXaSe6flbq6wuggEag10EckfBOycBI/nhQOWh90W4EMowAM0EcnuiMPs4BIsJoo00Q6Iox5lF/2caDZVsfD21rDQCOLYI47u5s2cpyz/oL13b4/r0dvt9nwhqUsKBjBa0sQFui5nX74+sAPYB2I9hdZ2y9ckGAA2jJAUhgOxRUbnlyaQLWm8sLWwWbwcoK9zP+hqolADiuzi9sOBwx6GUAiSw2ARwJoEX5EWiE1Yruu6KqCUFcVADimgjAAcAxBkjCq9Ynx8d2fHyUkp6EX4FR4PSUOgyBdwRlEXRm8snln0Aob74LWmKCPi4vFWAcDBlgVHJEFPPBjsLqTNBmD0b+OnSQkgn43PJgaP2hABz4PGSRiW8kxw0gmCUG+gGWwBhPj4/IvHE+ObGLk4ldnEztfHLKYF2wINGHJgBFNOxk3vBqTvZUP0MLKSQiMgCPujI4arG+qPJN7Bs6I6BqcnN9ne1TWFVZJOixf0g9XLVRYssq7zeO+yEZAfDGGdllrgiyAHgDAeEEsHCAlPa//sP1RbetQHSwL0VgnTTyCNxDFiFT5w4QQWD+6tpOsae8WzO9FiQSlnoEcKwOR7Y2BIhj2TYB4hiPbA/gpq0t294SgAPVckPI13jItjcL/b4SUlEd7hWr5GqI6EhxPm0k7T1Qn3xROUf8lf5CQ+94Ii38PmckoM7yhIIskQ7dyX9IraACCOTXKQAcHKa3G2LCILUGyS0Dkm2IxK4zukA22DqFQAeoxmBsQYLYKZADqFGAOAX6EGhICW09usDAYhLBWLC3BMqBjCpBT08kqv4L+5kOxi730LXcAw4qwTRB9yf/ku3ECrYO+gmYDE8QOugT4Bxcg2OGfEeblmCdwvQFc0mAN1JCU9TbYELw2trsh1ZFAxy/B9IjK0e/ygEyStp5UMXZANhGhgAKtahhgN3HB6p+Mg7JO2fQPfuVPuEB5nSdhurazOSAvZhlkiAMTzRQv8W+LHQjfQTYQvoJGJ28A6X8nd2FFZgB4Aj+bmf9wZqBEYFtLdQ+iz/TXuf7Y00CFMLqdzx7yB5ZyqRb5bMUIKe0t3Ilk2NuUzyBjBYBPMvKJzMrKFtauEv+e8On0t8FNi0BHPKbmbDwKndVIqmGNaYU8ybwUi6iiWp2gjDc1vHvZGLwatUAGhXtIVyhJIBZCmpFENyTgtz3fqYTYELjF8BK8ygwa2QFPZVYsCdoD2fAK9kioBOvrg2V7LIlAO04A45GxYQ5A/MwivQTg2ymYM0LYnZP1DPVFOBZZuMcKILxxj4pEXB1qCgJcCR19HxKrPUEAoPPRsCD7DqfzZlhG3rbwV7BqBFzrmH4nCXanQwmSL4UZRfJMQcsRQytAG8FcEr3VSsfyARbY7g+hh6Aj4BMLeaQ1P6DEdunCPQKm4m9o2cTUDBXBIYvz3NJyusVgAd/6HimlFRxcJRsUU4ahX2i7AR4LM4iRaVrnIHiszn+F2ChuHEAFZNTkFx1prFdh5aqVGcM2RaaAgKeBKyPMyL2j2RQvh7AuWzZdXZmb97t26s3b+zg4JCtVKLdHNsaOkCA6b+iNU0AxKHnAN0L8AzS5kj0gpEDbdvGaGvDViE4h8geIfGLdQFog34+fSOBOOLMSblxBiA8GwgRMdcJONBoi6K4jM66Ou/G+wRQEstGbm8iEAy/3EbhPcF4SdvsIE7YCoEzxCCC2RVIA9X98s3xbAIiopACrwlYhOfkekDPgcUr4opETgEg7gwci2IEQuL+FP7vOdjslNQP4HuMFyBqXVf6lJ9z4CeKMMDAIb8TfjvmbYGt8MSC11d7EJwbTgHgOCNIJwM4FrnemGf6+G6XlnsC4IjRE4wHYqRrgKRcfOk7b2/x7IaWGgCtwy/HGkMu8cwEwWOOLzGXV97+SuALnk+Ltim6bG49pf2mjZt8Q1S7O2CK60BWJgccuy7FOlyCgeMaYCS0B1y1weqOLa/s2dJ4z5bHWzYYb7JdSq8/dAaOQ/rZvdHAtnZ3bGN729a3tu1kMiXYaXKMWMnExoMhzwyPHj0i+Pv1mzd2cgIWFTEtDoYDzgFADQTTOTAMjIZ3799jC5XDwwN7+fKlPXv2zNbX1+zevbv21Vdf2S9+8Qt7/uI5X//mt7+xN69eEaCL8yrAQdtogbh3x3786Uf76flzgkTu3LmrMb5+Y99/+y3PQGDJAGPHLz77zM9MF/bkhx/sx59+sinYDsFuCH3prElYP8jG3b09e3T/vq2vrLAw4vnzHwk+efP2LW03xhrA/tAnyzjn9fuUZYB3VMykIiKcefd2d211vGLj4cjevn1j796+IYADewR7SUUgAhWH/y2t5u1KCKKIUw78QTFlqJgE8pvbFanjohciMZ6nAjX8CwbJYEsVA5qzahCYrGsThOv3MweRlO1Rri49JnB1QR8QIA+CNwjohm8vAAeAXwHqZgtAKiX5HtQTztoQdiQx4SX7lW1t6YNIN8gIiFkk7H1y4dyiyqZg3/zNf/nv9uf/+S9uDd6IM1tc8aa8SvPO+q2MI8+L7Zfx8fI67Z///QE4ZuPt/x91b7YdW3JcCToQ8wTgzjknKYpJ9YteSiXxc6uqq6XVq7+iu19b9VItamIxU2TmTebNvAOmGDD22nubudvxOCcCN0nVYt8kCCAQcY4fH8zNzbbt3fIMTdd4L8il7blL7tEA2g8EcHSNQckrlkLxOH7bn3t/AEfbeLZBKNrGsq3dbWOr/brY+rZcxXYeoYrN7gEd7ZuTdfu75mY939ufpwtkEs5aVdw6zsEYf29bX3FM9uVjss/esS7bYv3xnvHz9c/bbWs+X2xb/Fm5Ni9oqA4z3i+ayF2P33g9jkHrWtkDVmrrgzjfXP6qLZfVts5rkFFXjqrts3HedfV9m62sn6Gt4/bZ8niGi3MsPrdfNz7THx/AobvnTcwb0Abe8Nd2LRQ/UHR1UttELVX9MppubOXUNpZIK4CjrbPrzTV3Zrjcvs2o6zn3DW69qB+ystontzbHXca96xl2bRL72v/QzWSXgX7oomh7X1df7LtmbHfXnPDF1mb46/s+ZKOtN6U2w+Vzca+Bz9U71ZMG57Otb7o2XLW/C8BRAhexT9o2pC0AhzHmuNZ07muPUTUoZMsVm+20SoCQHIxrNvb9rvmwPf+9UqEbRZ3ba74DeykE1rsAHBHwwsBqbZ2Co1HbuS57FI1819x56Lx/6Hxtsxl+jwzgYOJWivM4fDGyh8MeQBxWVftQAAdWNHehAAAgAElEQVSSfQ7iyAAOO8D676IBFkrfgcOK6YgSVgwcFjSywJIDOBik7PezvAL7oaegq+8hDuDAMENiAIEUAjeWl2m1XqbVGqwbF+kCXwbgQOAHAI7zs8u0XBYAh8XAMwijMXe8utAD5TF5kKsYmwAOziULkHP/3AJDNlly4v2YLLHAtQdlm3PPAt4BzBDnYlxbcgFNUsQSIQKrWCAfdmgLvu0HHa274ka6Y67kIOUFvA0ZDFiC2vnd/EGVMvgXfQ601Smk9YxeQRvhJLRmqqQ0QAVeYWCeiQUl6Ek17BV8nozw6gELNuv0r0AYXBEGwXMVowJtlAVgwl2BBF7fKzv5zLq3V+cRfGRfTFBlAJwFwW38lQSSVjMq3gDgwJfTBPN1YzZQxWxxhd2OMMGYBGJYTCbp6cmCsinPnzzid7BxjBCDvrtJ6+UybVbLdHx8ROkUAlWgoczkICijJQvCJBMTBzeWJEysKkNw6xCfGYEtA7IiPT2bjeMaFXr3d2m+OErj6YRjjOsAbAGWiAzgmM8zgENU9odMQgxRnd13DWcFhDNVdLqnzjTsAcAKqM6ChAr6Hs+O4B5sF9b35cW55hQSyFYZDtvjz4k2E0wRGEY88O1xIAITAOBAEJcADkv+sKKvyHWgAagqR3/gn9NYY7kjwDccj1MfwefRMIOJYA9hX7EA+n1I3wzSNVmL1mTduFou081qlW5W63S7XKXr9SbdrBEsAzuQgnSY56AUhrwJ9KRROUbwBL4A4ACY4grvt6pBS0RpbVtyMCfZNS8xJ1BV5tWjbq+9rfQR8kalyQiQ0c09kk0CjACs4QAOVES6nMrmWoAkxtsCgMNZDhiMY5JPa6wAOEqilAltADhu79Ma1ZSYW5RTAYADqWXTM0cCkAAOsdLMEWgeD9NsNEwnADjNpgRwPH30KD15dJIeBQDHEACO0SgdItlih2ok6VMLgGPrOB0A0G37ub+2z9fPAZwWMG/z7FZYXLRwQ6KTGVfZSK9idTCu39+TODL3VrlIWyfQAAO42SAYKIPAA0/YmqSPya2I7lw+BcazCeCwZDbsO6qGM+jDwGpkvLKElWd5YxWFIQZ0dnTWBxkrAgl8r3BggcuKZIYuesnyAS05zDOpMhwWrE6kBneQUgRvmCPg5bLm2GpEPWysbgyVLQ7CzElbB1rAVCmorji7S+QY4AamjPsi+sbYPpC4NdptBMthJWnHuOdpkDT9zBgTMGGBIQADYOfdtnOPtUQepQIEni0MBca2ZUxk9FewH7BSXFTuPjeYnARghmCXGJxXP4t8zxgOTMIptysny7Tn8utACcMsxeaJW2PN4BrPrA8muSbkqdlFh5S4v1+CtJg7zkBg8A9bkgb6aCS8bWQj+0ZjXgqIwTEy3XeyyYBK3MB5mhyx/tPSMSRfEZDJn4Xz2AFOPj4EsmrdyYczphabZ+5PueRKDmAbejgnS4IMHq+CvcOua6siJ8HjOS8n34vhEmSHfpfGiGAsyieorQICGXsJ57Yq84lqNJ9NyXx5kqweN2CNJ+kFSzJgsgqCM9hSzpZb3uJ/ehM13zzWFd5H1o2+/AsD3R725Qdgr3GwqPxr+5yf9ZBUM+YO+eLmRYcEk4+NWpRHJnO9uF8sMx0YeTIwpuwmPi82VwJwoP/Idgi/ATIV6Z6J8tlkwoptgDiYAOQaKvE130ttceSWWf4snIdLm+VzY1ybtOY+/xw0lX/nHmN9xv3CJaxKXC+eZUocsFlxyJ2m3lB9nhCcGdk/CiaAjAl+rqLN1LpyUI4DOLhG7T/4SJC5gOwC5FMgzwAQAOTvHLzhAA4+kTECoZcE4CAqEsdP9j0S/fiZAI6De4FrIJ0QARxMPg/ZPwCP8KwMRjH4a9g/3U/zwhnbt5i+DUwpzuBRYoaS5vSCBYFgDcgOgEUoBBAeVP3o51HOf5M0EcBP+zH+7jbZj570G81n1hnLbbXGztkIHTTPc9O1ZNg4R3RQog/P8TGfanMFyZEr2k71sQH7KCck2+efkT0FICEZq8Y1xw4AHLG/3XIccaLpw2+n7z3iOlquVmTfQIKeQGcwcJg/j+dGX0cZTpyPRoOhClbA2gFGuw4ABxg4wORAMDMAHMsVzygEcNDPF4BDfS+mM505jeWTZ/ASo3cbVvzIZvFksdt6B/1qzh2X/LN4A4FNEOAAywikHKdpOH2cxkcv0vj443QwWKS7w3FKB2A9GaQ+bMlwlO77BwTTXiEhD1uP13Ceu7tPs8k0LWYLPh/OLZClhM+KeQwg9EcffZSOAAQfj9O/ffVv6Z//6Z84vzF3IXHy5OnT9Gc/+zPOu6+/kZzJd69eEQwFYAQYOD76+COCJSCrAvYLAAKO5jPeB3IkGAeCWjF/h4P06aefU+YFAJ1Xr75P//SrXxFEM58fUe7kyaPHORbwhnIrlwRu44yGwp6z83PKnwBQhT3k+dOn6cMXL9JsPCbDxZsfXqez03e8PubgeDLmmgP7C2JNmD8Yf5x9wWiBNQ7GDsSecI6CNApYSiCfAtD+5cVFWl5eaG0YmxpsCuMMBigmCJl7qbY8si8SRHWd43VigjIhEjJTWbWyx4yscIXMrxnAId/R3AhLFrs8j+3GZNQQKETsGx4jFOMGWDXAGIkzKUAbLP4iO6SfDxTrE3jDQJyMl1E0tezRZpNxVpEScpEq9fhPth8hvoW/eQGUn1/M2bTrbyc7sfb+17/9P8jAsSveXNacftqXc9iVh/D9PvsnHWfEYs+3mSDaY//bAI7uduYTTX60fWfQ2O7W+1cAjthPu64d+9b3IaxpnUcexsDRdv0meKMAjdvi5aUNPw7AUffNLgDHvvnTFqcvgKpazqJZXKpYQFM+0p9t35ztGt/683X/7Zrr7fNUV6zXW1f7/PVG/Dvkbeq12fZ79kdbgAoPnfceZ2mzBU3/v5wF2tvW/Hu2zw1b5oCjpvx4DdjYZ2fabEzbZ+TPdYNB6jnpfVG++zwsLNnxPc1+KKuj7boPmYdt4xlfq22KX7PNxvtrrf1S9QneU8/pXfMyXztKqOwyAA9phC0fpWzCQvAObwNxtBmV2CnbA1oMTb0w/TARv9evNZ9xt1Gtn7l1QYYRbTeQ25OqzfDFibGvr7vatWsS7TJG+yZ73baHGNp9Rn2XAd7ngOzrv4d+vssgv8/GVM/Vtg2kq//2bRBtc79umyeUW8fk3xnAkSssMuVupN5tghjiZuKBFacv5u+5qr4EY7KN6wBwNPraE44mofK+Y1jPmTI/7aDbQh+2tQ7zRcrIFsex0KuWfpMT6b/vchDqzbi21fVnd82dh877euOKc+whmwvu4wAOBNwJ4KB8hB3SGIj9MQAOMXCwUiUwbrASwb5KQtASABYAdQ13BpNaABwIfEUGDgWsTToFqgeWeCaAwyppCOC4ka6uABxIci4NwCHmDTBxELwRABzL9ZVwLGTHsKNmBFtYlVIeSz6KA/BMXiA4Aio48IAZa1UbTFZaL+4IWfg3VD7m6ZtjyvohH1iCbEero4PrMzhkmSaXLPBwEZ/TDgEMJlj42SqgPaqqeWZhd0sUecAprmsCKrYisZ6c8ACigzcseNXoX7TXyL89KdfwNQuABG1C4NQrN5TIQ7VbBHAEJ8xKcgX0ALBCdNpoLgMlBG8oQeF2TBXipmfvVMp2ffkx6ije26qJqZvLxIAqyVTBZk4zK1p0+LbiNc5ZBBil7YxgkOs863dVYUKao/Q4JUcGQyb9wdwwR4BoPksfv3iWPoSe75NH6WQ2SdPhIPXuoTt7pSTK3V2azacMKDGpgLlJau7E56fTmqv6rlMPz4YkDSi8EYicjBjkG+C62B9YRCOf7ebgPt0eHqT5YsEAF4A4WPsAGKB6DZV7COrN5vN0DwAFvnCNXi9NRhM+D/vfAsWe8FHSCdWOIyYZqS8NQMjNNSvRUQmGRQud3YvzM1Z15QofT5LdSJ+XuC+CbXoMhinIVMaX457U19TDBuXtBBTSov9n8pH646x94s8IzsI+oZ2qgkSCBnZ2bAAOVQEqgHsn2lwCOEQ5jblyfQVAyirdIOiLyr31Ot3i+3KdbtcAd6BSC9TeSOBoLhHAsblOy0vYtnWWMEFyACAOACp8H2Pw3A6NcX9z2n/YCFTTAcCBBATkR/Asor21aq+cJC92CgHdm/t7AThQTUog0h2BPABw8OtaVW3QJ0euXHT0hRaRttQAHG5L2wAcBMck0GGDgUMAjhV0ze/v0hoJSQT1CG5Bgr9HPXoAOGZIdo0gpTKgnNDJfJqen4iBAyAOSgktxMAxnE4KgIP+jydwzHZHdoaQrJdJLGes2tfpOjjGQ6Lesx2UaTtEehVERsH5/aOEisrwbA6IJSknxi1ZXHwWW8MAYSCZYQAOPgfms0mjsKKOcj8CenANBQCHWDs0nlpXWgvup4hB4c7Yu1SFTLAHq+uR0FW02lnf+AQRSGvgpbzXMUNVwHtkC+H6kE2Oe6JZ3exqKU0samlJf9vmR5vHG/PZydtgf9frYZwMmMm9wCqnMwuW7b2+BglMDFIYSt67r2HjbhJVkm9TJRaeiWwbNt9uNxsG+cEegMr7Q0vaNvxR2HJ8Ya2ZRATsLGwYQVdIHhoLitZjj5TzYMeQfNhhOiRJkKo4yba2gW8kRghJyNxb0hKJS5edUb95stRcBRpwPwagqtyQmWwb903YVyQEsXYNGAhQXgnMMnVurGjSXScAMrBwOAOZZBew3SlppAr9kjbIVcy+n1ruuPjSJnnG+ejBYNksW2Z57y7jqQA0kuxMahioxMR1zP9y5hvRBTiLW2YmysxcDq4p330uCF9bQAZoHyvGe/1SGIN9iUWuAmHJjzVbYMk+T2zLMbH1Ga7rEiFaTQKCkaMmJ+t1SSQiCTqF/WUFuyrzdZ48MLC21pEgGy6JY5JaXF1iRvH1AGmjLEWHtY254wxqmOuQ5cmJkJL09FNhOOkV88g5pzH0tkUAR07cGnMb50IGcMg3pK2u/HDzFANowwAa5uXJLtR2SDaNz9QK4FBlMUGY12YfCcxcM5GJuQCWrOlkmmaTMX05ggW6ABxCQeduyTir7HeXHvO55QA8L2jw52wDcPge4lXbXgyi9STAlb+nFcBhsgfbuS31D2VzGvHLci7jHUJ8wdltBAIwoBJZOCzhhaT0zTXlHMC+8d2r73n+u4B0HW2iy3OIJcelSPwc1ABwHCYCNeArwVYhRY5qePhPSPxmAAcAd5A5HAxpiyDTIgCHmDMaAI7M+CLfQxJYAfiXWR2VrOX2TIBPYeDw86Gfi+lfmeHS2bnMUWfgwHkC+zWlRYxJ04FNBGwxmVwY5OC3goEP8xCJ9+zvBNCiy+85I5rvRbgubL0zhOieAEcIwKHYk/Zmj0/7+tQoAsBxKLaLmxsBOM4vKdUHAAdAxAAfDMfTNBhPyH4HoMwlQBUEbkhOBZ/1WIIAPs4EagDg4WALwAFAus9hf2ZMPzAsHJ8cSUIF8o7rNeeYt9+Z+2Lc3deaAy+L/ydLVv/zz8pHbPqaaL1kvwTgQESH04P4eoDOeyndD9Jhb5oGk5M0O/koHT3/Sbo5mKTl1UFarzEP79LPvvhF+vjzn6TeqJcuN8v05e9+l354+zZdbq7IKAiAwhc//yL94ou/SC9fvkzffP11+vrXv0mnb96m2aNH6ad/9mfpr/7jX6UXz1+QgeO//T9/n/7v//P/ItAB+wTAHZ999ln64he/4Pz91T/+Kr1+85rzzmM1AEIcn5wQZAU7CVDH0yeP0ycffUTAyMtvvk7/9uVX6cvffJl+9vOfpy/+l79Ix8ePeH7BmgVA4x//4Vfp3dt3mrPwuygJpHMa1gokIv/yL/+SoA8wh/zu69+lf/7Xf2WcCGfMo8U8HS0WCWxnAKei8AE+8WQySy7l+e70lOwfGG+sKVzrydMnZGvEPV599126OD+nTeA64/qBVClibdoLHQAmsNN12qxX9K3hj4JZE+yMzvpzewcwBMBfOguK6QtAIBtrC/HQVzXQh6fuaYPNv7WQh+1BXu0PKRZIwcI4wP93sAj8PUm4QEJFhV7GNAawy51JpFzrTCt5FQDSHMBxkxnTzNWQ/2I+uiTtiiRaZN/QnqFVEH1bRhxa8o++D/i+I1B6cx395//6v/9JAjiy/Wx5sPa8TBPAEePe8WfrPePNVKdt/72dJaS2MY2+bAFwxHFqs11tr7l/8YcAOOLciIWou9qT+8UDgHuS2l3Pk/fW6g11H7f1ed4/qjlaAzi0dTfPjjGH0dw3ynppm1Mx3uDXjd/rz5Qz0fbcqddW1/NsbWQ7+ir2U1s+o+1adTvi+WjfOLTFVuK8r+M29bXr/tmeJ9sAsMY53c6X0WfOfsGeOfWQNdY27zwu8pDP12OgvjHmxqoItX0+lVih/z1ec9cc3Lb7TfB8my2rr71rTu5akzvXe/C92u73R2bgUNjDHcL2ASmo7C6j7Uai0L430WH15+rOL4GYUiEQXyuDIfdi23DwHezX3ZtV0/Vt6+D2DbEMWdfAti6GsOG2LeYfa+TajFdbu9/HoOztt7CR/Nh271sUXdfdZeS72r1vU2wzxG33iX24b7Pxa8bv8TNN46w56whhtvd/MoDDHaR9m5LTwxcghyUvWiRULJq9s6vK/C0SKnU/tTkYuzboMnfa6eOibWjMmeDDt41fE/QS6FZbGDhim2ub1rahxOfZN3fqZ9+yJ0YV2GZn/LV6XrbZvwjgQNW6jvtIFCjJSaQ/DmKomrbkppI6CBRdFUpRBnr0hWSiB35YTQ6tXPvqAnDgeb1yVjIU3QAOMnBYpVDRpZaEigeqri3YiWfeBnAUCRVUX4CBA+wb+H52dpFOTy/TarVJqzUOokVCJVcw5aRNqWLCfbKUilZ6I1nApEUIuHkCosuRiTtXbSdzzWJG7ipAHgOipN+0A0muSmCUPUItQIvpz8CW8GDvAVIHcGSPIa8dC+QXj0j6vBZo4s5M8EYXurckUHybseJa9pFXg+vnuNeXQ7xeVYNoZ52lPVffKljuSXFVJ5eTvjuuAloUAAeT+kg6QLfW3u4ViEoworpEIB181tk18r7BZJZXbx2mAWSAvCISySiT98jtN7kHPAmeldIQVkXH71ZFhqCjvkTpzGCHjYdXjpJl4u42nSzmZNtAUvrJ8VF6cjRPR9NJmo4GCSE9MHAgOIOEHwL+CLzyUUlzjIoeVWIz8YXku63dHiq02cZbje9EbBKgv+V8R0bexuMOicJ+j1VYqGxicHpzlTZgk7gCEOA+jcbjNJ3N0v2gj05P95RJ6afJeMqgGrWDLcjFg6xKLNk2ACWw9sksgeDr/R2DyJPRmAEnACAuzk/T+cWZpfoQaxKzA76z0omBLYGMREtuti7YeoaUSMV8R5sDAAclUAzAgYsomaU5g/cgOAhbgKAj9JcRkMCzjhBANgkVAjuZPL0uAA5W0R+KfWOzIlgDCVoHctwRzHGVblH9R3APKhq1ZtGnAMZcktJYAA5+XSuw7ckf2hKvgLT16wkar3DEPHAAx3g4YDBPWugA/xhDS2bgKEkzssQg2UTwBuaq6ZAjSU+pjLsE9g2AO25u79MNkvlVkkIgA1X5uz2JAA7ac6eSB0jmDgwcklBZoery/i5tMGYEcCD4j0p+BEyhY91P08GAQKbpsE8AxyMAOKDfDQDH40fp8ckJARwTAjimrNoE/TaTN3bABgOH22/fa6NtcZsev28FD6oNPv696e83Kxs8YF/2DatWykxWDQcnJw2cktuTCM7A4QBjN7PF/1U1b64C9IOqsdkwIUNZNQNtkEUCP3uw1mVXCoBDGAhjaLIdg/aO1xKAw6uPVYWtCn5PrMS90vso+tgMVluglylKEY/khHXZU7E3+uxyEIb2bADRCOZwaTczzLAXBI/QNmhjEiuHrh/36LzLeNI3b60A6ikhmxkXKFtXgnKSkDEmB4JprdW2QZJVCu3kXgLGEO03ShD2U28g9gox2wCkAfBGPx0ORAefWGUMGzqgrYLdIrQBn+kdpgGSjUgCgy0IVeKw4wCwbW4ofYXE2tVqk65Wq0yP7f3CpCX2PivrZyKCrBTyo7E3IQFP2XbKr9isdHAE5W3k+4lZRQwJglBkHR3hPbh+0DYFkAh8EBQy70Huk5fgfWBUCP3qVe1kE4n/gn+liSUwi9uCIo3nUi4aX/pQxpRABhuuHYdN5NxJ4S8zVR2xatlcMkk9CtoZqKkBEDFQCMfSqtmxFrSOBUp14L2ytPZsEcBBBhzt5wBx5H+ZTcLOqwRAuT8rH8wgUSW1iGJhAPgA6GIiRkBYsErldpBWXWAFrh1LHnvCNDJwaM4IqONJX/GpaB6oP7Xg1WdlnZf+LrYwrHY9pk0izhGX26OfJhkVSqpgDhqoKJ+zCJLqZwCPzvCVMbdeYTs8wZolIm0OFmRwScDycas5anMJYEgws4lh4VoAT/MdwMAxnUzSfDZN0+mYUg+wB+UMEEAjDQCHzuP0s7McVL0EjOUmy234GtFaK7EEs1QOUPEu5jxUHM/PP/J91SadWbTObWDyWvGW+CiWvqwDwfZOs/8+KSU7CGAs7KFko8R0p/mJRuCcCsDrD6/BwPG9zoGXS4JNuSdRPkUAa+1H8EkFpJBMoxg4+oeJLCgjAN9omWALAeAYpfl0kgEcku07oI+Isd5sIJtiAA4CLwJTqhcmGBgwGD6b775HN+U1KBNo0nwYH/WzA9T1GfSB7xNM6No93NcigAMyiBsliQW0EKidUo30ce/o0zvbxnw+4xx0oJ8DorHeBSq54lrGtQjWM6YlyZTovOV+Jt7rbedQ2RzFz4VRxZkIDwVEvL1NF8s1xxDgDHxtCOA4TOMZku0Tk7UA0OOS4I1rgH4NwOHAJpx5tgAcYOCwhH8todLw3cACOJ2mxdGC7QH7gktoeIyAdrqKQ21ZEHuD/IqYeA42LVRc+/7i13EABzlVcSbVpBR44wCMg7BhYCU5JgPH/Mln6a43TeubXlqurtN6c5t++uc/Tx998kk6GPbT6mqdfvvtN+nN6VlaX92wLxdHx+mDFx+mDz/4gIwVp2/fpeXZebpab3iWWxwdEaQBpg30Hdg1IFmC33HuQz9i3oGhA/Pt+++/J1sjGDewvgB8OT07TadnZ5Qewdz79JNP0kcffZhePH9G1oqvvvwyvfzmJa8N2RoweoABcTAQkAhjsF6uadcXi6O0Wa3T6bvTdIavszOBbY6PyfRxdHzMQp5X33+ffvu737Jti+MFQcyIW+HsA5lOnIfATDibLwgCQb8CwPHdd68ITME/nIkh8aJz9D3PvRjHyXhE2ycbDmDPShIzOFuOhrQTDnYCAJSAeQMl48wusLsxcHCPNAnDHH+x8xh60IEatkdxCjTAtSZ3xw3Apc10NiYAkO5VAWIIsBvAG8a0cUumMZxjEfu7MolPADrUPsktGRjc5rXHbMSyoT1U9ln+rD9nBkAXpzr7d/L9t2NMLqFS1qXBVNxnsEUiAMcv/+QYOMoa3kamtOV9zAMycG2IcbUhW8yfinm13banWehJL6tGV/7/AMDRFievPJ0cL5V72IIKqjuKv7vvWYCQ9dvartX2Wls+LAI4vO/d54oF9+XnOl7QnSONeYI4rnU76r6rf29rd+s8ae2/bX+zbf43YyJxP9y+aIwNxLHcNQ5t60r7dWHDrtslG+Z5vO089fa60islHt8Eo3l8qQCPCnuMZlr5t29+to1JvG95FjtbV43tGtN6Dm4DOHxNNGMi7sdEgKqf0+qYVtfcacR6whqNfdEVR2ubevU8ecD0bBBf1H3R1u4/OoDDj9467xY0dung3WAMNx7N7xaMsaBD1Fm0KdtIXLcBOPww11wkpTLPF2KXMenakBqub8Mp1p3aN8RuoxL/shWU3QPg6JqYuxZL/Ew5LG9vqm3907Vp7Wq3P1/dph9jpH+Mkdm3iLoW6657xbnaNQZtxnlfW+pNJY7PtrFx420GPxv+2nJyJDNAqa29++ZsCazE6i0LorYg5eKzo93tAA6rUQzVO2W6e+SkvcdKP7UDOHzu1mOwy+jma3Jb25Y36RrPmiyktmcFwNEEb7iD1NYmt12NMW9hgXVbWBv+OG+65tw+J6ptrbfN+3odZwkVHJyYTDAkvwE4QAFJwIYlzdg/GcAB7Vjpe5Ja1JI3DHyZDq8AG+tWAAeCNdTDzoc6sSYwqd7rpQGSDBZQRdDH2TfwnQCOgSrZ2e9M7BYJlRgIQ6U6qJ1Bt3m5vCD7BqgyL5eXpM8UAwdAHBfp7PQivTu9MAmVCsBh+0Vth/13BfrKjqOgpPYwy2mEgKcHNZvByF02x8fYK67jvPM+KyCO7b2T17bqIiXSzAegnrzqQ8l4YKlTJq3s0MvkQqiezusrg1lKoEkADqNTDg8UesYCuv7shYlESQz7nQW8hYFDdqIZzPJAcARwaE5AVadIqNQADq/qVEWL6yyrzxi8H/SMWtyD5oWdQQEVzVEHiOS1b4kJD3aiagdzmAFQS9DzGWAfzGx6f6M6lglNVO+6rIBVAVJ7mbIYluhk8E595ZTcSFKjUucp5FKOF+kIgcTpJB1NIKkyJjPHEMCNdM9A82ikoBEC/gq6AqglNgg8n7OAbKAXvV6nvlV/sxIZiZnRkAwcqK4i2AfMFg4QYNJwQCYDVCEh0At9a3xH1REBHKD9ns0ooQKwBxLjYLmYTmakl0Xyh9X7qOo3un5URBFgQ+BESldg87i9JSBl1MfzjBhEWi/BpnOWLi5OxbJhLBWU5mAlvdg3OH8Q6Lf+JliNzAGadwgoKcl8m3rQXJ5Mmdhk8tP5bE1v2m0SxpqBQ9IKAxhyS/DGGLIv6DOTUMG9JSOlSiZJ/vQI3kCC5g59ZQCO2/U63a0A6LhOtwStiIFD1LbQDr9KV+urdHkBeSgBOCjFQ2pufeXk/U4GDq3j+UwMHAgsDvu9bNsR6Ne6+QwAACAASURBVONaszXmbH5oAyV+ENTnXEVw/J5fCCD7z2TgcHAHxsJtNxM5CnZSu97ospFvdF12JkbJhiJgE5KPBHBAPsUkVDbGwnEHTXWy8oDaW4kHyKhMEXwd9NJk0CcrzaP5LAM4nj1+nB4/KgCO0Wy2BeBQ8vZQ7BAt4PIu/7lxbggJrMbrgaaxzbfUQTcka4wBwX2WXFVnsSffl5Sg0bjqve0MHM0zmCV6SOFcktKcb8ZWQwAH1ia+MB4EdKAKT7/jvag4RDtcQsW1t7kVwdtoA3DgntbPSO5kmQ3rnxi4in6Ph9zcrhoaMLOhkALa/rm9jv2MP1F7HHPSzrJOr+AAjgziIHgjIwx5VQJNbP93UEB9xsb9+DdiQYzxzNxip7+n7WfQW2BBzjOTxxLYUBXPqrKX7IPLy+E7/aJBn3YX9pRsGoN+OhigL0GPjsQ03gcgGkAaA7LNjADyOzpKk+MFE14AcoDWCvZ6c7lmEmKzXKY1QGKXy3QHGQewDBkLC9sI+4A5hmdghbO+OC9ub9LgPnEfEWuG9jBCYmRUcjJd46ozB90UuyZZXRyoQwCHWFGyr2vAHE9ei0q+Cd6MazSuEc7tEBNwhguCnCyxrkSjVa4b9scT0/WadcYu3cMUd4IEQkOAztwnfhMVS4aj5MSzJdEJeMB1PMFrIAO00wGgzvblIBj3OZw2gkwGTHADeIEqWckt1PaIHgYfX2A4l2Iq3qL5iDATt1rnzoYiILYDZMXAoaSOAzgExvBkOvoYPwtUAuYrzQ/MfyWevJBA7fSChAwd3nG2ZfI/+I4Nu2HJa6/sL8nqIqGnOYClAwYOMZzoGqHiOfQfx8cZlAzE4WBh+bGlr9viBj4Obkeub8QChn7BmQpykADHY10hOUopA0ugE8CBNW8gblw/t9c0tssacAaYsIYMaO6f8f1FQJ8I4CgMUQ5PimfgeD7Jz+MMHMY2Ij9C/lxsUwFtmG3oiNXFNSdfrvSr+9J+JhJ4w+wvjcgBz6WQ03j95m169fo15TcooUI/W+Bbl3ujf0oAh9Yo+xfTggCOgzSfgoGjL3Aw5sU9ErZjAjgwJgA+4L3wmQjgSAeUYQCAg2x7PDMXP60BMsJ8CX6bwu6HBVgbFq7AYwKFeALCgUrYo3heh89M2UQwyCkOjPHC3uHMBAAgU57wSgAOzCl+AdQ7HBIMjT2Bn+v308nJcTo5Psr+GxL5lCsk6BasMVd8L56dwEyTRyFIirJETQmYvC4MneC/+5kf5ySB2PEMKj1ZrgDgWKYl2P4AGIffe3CYpotFGpI9r5/WV9c860teJWUAhzMkORjQ74PvYD/AOuMebWB0Z+BorGVI6RBMNeOYgpFhax9w3yL4Iv5sfq3aL9Fbm2COOnYl+TVPCul8SlAdgJO2bemHXrq7Awh5lHrDeRrOn6XJycfpvj9L12mYluubtF7fEbzx9PmLlAa9tLm5Sq/evE4Xy1XCMQ+MJvP5QnKXwyGfkwwZi6PU7w0IjlgBrA9pGhQ6WPwGffjzn/+cwI5/+Zd/Sb/73e84FphrePaf/fnP0l//8pdpMplw7v73//e/p3/41T/w7wBEfPGLn6dPP/04PTo+oZzKr3/963R6eipmx1vNaxQLYN1ivwBA46MPPkoffPBhevHiRbo4v0gvv36Zvvwf/4PgjxcffJCePX9OUAmeA+N7sbxMb96+TdPZND3/4EV6++Z1+vblt2Qdw4b5GPP86Jggd6wXABTOzs/S69evZR8PD8kgAnAGngF7F87amBOPTk4Iglien1Pe8+LinOA7MCjBdmA9OjD6PksMm69JU01+qi2mVqFiXY4XNsvil5RR0twR2+QBmSoZZxNyT+dPfsk2EejBszH8VLFvEMjh0soAcTh4hPLKYBoTEwjAHDcoXKCcigM4dL4Ve575s4FRTcVHBShY9pAih9dwTPIcl63n++Ul+4pqJOOF8txOyP+n//p3BHCwd2pQQn3DsFa3faTySu1D1ZeJ99l3z65rbV/D7EL1iO2fb0qotL2ntj1dvzf6oRDb5ZejjxXf2/bc0Q/3GExhJiugJHmDJT/S1v5otwVks9lRgWObY1OKa3WubzxdlT5vfjL3j5nohyTa63Z3zYWcS81xVgOK2O9+Fq4BHF3Xi/ft2mvqz9bj+JB52bF89r7c1r7iF+6Ole965q424/W2NVnvrXvtTzW3uvsoAr6D/crFAiYL63kNs5N68rbz2XaXdtqVOiflRcDVdffZJbeXpY+aQO4C1O4CcXRjDNr9Hj1jPFv4U7fZmHpM38e+75ug9Rm//n1rnvzxJVTyctBBhE9nVN7q+RzEiAfL5qDFw55VKBsaOAbX/DOOUuJB3Chxdx30moNSElH6TKgmCIwG/54AjnqydG3gbcZn1wZZG6auybNr0tRtiX3XNbnbjFH9WveGso1+e8hm0fZsDzEUu9q6y9jHz0VjvG8xP/Sa8Tr19eN8KWNgSU0r2XE0XHQU1B/bGnV1m3c7gWYcrXK4UbWVq2yatIu4XlyPnQAOBH8qY++JATewu8aZ9L02ffwZuvp7n5NQbFM7A0frWjR7waNJBeZqOpBF89erkyOAI/a/91sNSjN8jpeAWrf48zelM2o729aHu9b1Lkc5Xrv+GfcB5emT58eiwX4wgANJHCTRCnCDtKdk4EBCp9C4ioFDurasRNl4RQoOfA8DcHgCLwI4qINrAA4Fp4Ta90BgLaGC9gm0EQEcFxnAgaod0OeCgePdu3MCOMDAQarz2+aeWK99/M51xoB4w31vAjg8SG/rvD4z7rOjGmdprfua9eBkDeDwpH6eG2WzsaRJKfv0ZensXOYm54o5zRuucF6lrC27RqYRCxANC5C6y5nXm66QK5DM5cgJGNHF+yGlVKs27GheICUFIkCGs7goYa+AhQMtLIljTmwTwCEQB+9BfXSTxmDAXFXoWVrDdLa9v1WpUvQKRfVe2DkE4FDgF+/TYTJA9NzfsiMiExcEbagqHfdnYtwAHM7AoeRGCIYgSAlJkukkPTk5TsfzmYAavcM0Gw/T8WyWnpwcpQmCr6BwBiXrEAEjaeuiqptDhuta4hDVY6vNOm2MAhgyFAMwGqDKezBIB0PoJA/TCIk+xIJMpoPzBQHZfo8gDQRNIe0i2SRV+mAvACvFZD5vADiQHCGAAyw70O1Gf1hVL4JXBHAM+rlqFMAFsDWg3/FMqIwCC8Aaa/3yPC0vz8m+gOcEMxDoc1m4S51dJUYJGHCGCZvLPAQwmWRzAEF6AFLAygDb0x8wgcZJx6QI9JeHAur0e2QGWS6XBJgAxDGdzclGAg1uAEHQ57QbOUgnAAfmB/rKARxIkgK8ATaOewI6rtnPCJYhQCyd4VtjN7lKy0tIRG0yWwtYMFwiIesEW6W7L6O4x+E1tGM2nbEyDoFrzGHI1GD8XC5BFfJcyXkvFVBEdNTQICfLBmwiKs4QxL9LBG9A8kQU5bZ3G2jU91LaUtMLR3sw5qhMU8V7B4ADgBl8AcCBz2dmD0kxYO0BwEHwRh9f/XQ8m6THixnZNzIDhwE4UCEYARwYXwcVIAlCX8YZFnZU67idbvjpFYAj+ipdfolerwL4DJCGil1LdMTmZL+FgDoUESqBWiTxLBnKRGRhbeLcdAYOQ+8poAYAp5g3HMAhCRWzkZaohw0TW0UEf0gqwv8pMVaSTUheZdYPq/gvgC2xSojBwhgXfPOI1RhWoU+mKT/P5nZTB4S3174pyKL2cwEDsh/nfWlMHAR0ELyiPsjVjUbHT6+dScjiWxPM6WfsnOyPLBwCcNDmc5+RfnrWCbeAulJ12tOc8QmgQKwJAN1Q7YmKUzAdwb5AoglfPQOawd4QwAGgHBk4sL8hwTskkAOvg3EDdOCTxTyNj+ZpNJ8bgOOQ7bk21g1UsN4gMXd1ne4B3iCAAwDfGyUAkAgA0xESVwBw8MukRG4E4CBDh4OCDIjA5USJF19XqJg3cICBhpG4JkiQ4+DJB0tAuA/i4EgFCvKcJnOGRkfTLwJPQ+LfAiI53u9V/4XpzfyELfAG5roxGlhCQGwyAsTK9rpEjoMvrSkO2vC5YlJ73lpyHRibgIM3CDXJwGVjiuhBCkwMXpmRzUAP2emwe2QmArsu7Mj2mculhwTgKNJbxjjirCI0S9Khx/0FYhaLF8+SbldMos/Hnt6sJZ0U2Dn09BSTjs584ElJMnBE+Q+X5/Fr2PVa/Whl9xv+a+NMZQDC2p/WWdh0qQkSBzsHqtcF6ChAoRiX8oRQYKnIDINNho14lnC72NwPjCHDzhbc668hRbekn+AADjJwzGdpMZ9nsEDARITzPZzk4q/SRAVpxwhGivuxszY8BMDBPdt8Xr+GjwkBBbaufV40GTi8xMzssoO79gA4bHE3JBsdwOFr1+eaA4xwpzV83NU6vX77Nn3/+m06v7xIF5dIBgso7QwcnIMEcMj3FAhYeyrAGvAxIWEDHxQ+tDNwTAGcBvsD/CjYX5MyQv9gawGAQxIqAqUC7JvP6ZyzgbEl/C5Q6iADI3we0W81wERk4XAAB747qIDSh0zy6yyBz3qi3dkjkDjHuZ0AQciIDPWd7QfDxGrN9THsDyhvsVjMtD/Dv7uCFIoYiMjocXWl9xqzk4M2cF/YCgK4TG7N204wtQx3/ufrQ6BkAdkIqD04SMv1hgCcy80mLdH2G7CxHaYZwMjjCcdwtdmk0/MzssXhb/RXKUek22RAWUgaAHgAsLuDLMF2h2dzf8GbiPnAfXQylS9sTCLRrxOTY7FFPmYOHPff221D8bd9nvA73+xZ1MJsA78C5wTKaHDrNwDHLWwt9v5ZGi2epenjT9Lh8Cjd9ybpoDciOwfZBQ8OCYyBDM09zor0M3AGEvgTMiPLyyX9F/TFhx98mB4/eszxBPAfQIjzs3MWyTx59Dh98MGL9OKDD9OjR4/Sq1evyHYB5o3z83PO5ecvXqSf/fzPxdoxGqV//td/Sb/5zW/SYjFP0+mE6w3z53gx57n0++9fpZOTk/Txxx/TD0Kbv/zyy/TN1y/Ztsl4kn7605+lZ0+fcR2+ffM2ff3br40d8SYNhkO2G3MT/c+4EqXjeunk8Ul68eI52wegyeXpeVovl2TaQaGAA/20pgCqWxH0ASYPSPVeXl4QyAKwHdY+PgeQEwwuAByQSLm62vDcDjlRAWHlV8O/FFhX5zEmcs3XBzjDzwK0oURjqCKE/jn3QwEpBfAvMne4HgAcdLMw0+3vBN4aOxBJhUwChaAN2ixdg6uD8QH4qYjhSe7o9kagDT3DNUHeuc0eU8jgv5LHKXFTLe+4BhwsGs9O9R5Z4lsxMt08x+RoS7Yh2lv+8/9WABxta23XfePffkzO4CH364qB+71LTG37bIj3tH++Pb+w7wwa2xv9K+0b5vsUDGbDz6rbUsfPox3zfIWD171ARb6wp7EfBuDgvkJfx9kzt0E87WMXwRwl4a4YaFv+q/jxdZK9bQ7t6o8t39WAwPlcYm3weEATwKHzhhd5tPnBbc9bj2c9N0tcoJuZpO0aXc9ev961ftrmb9sz7bp3w8dvidN0PXv2wYLf6e+tr+n909be9mfI3kJeJ/Ea+bxh4KPMTsf2b8/hh/azn380//j/+b/apnTZt9oONHyQeKauWEnr/iyfa2IJ6vhX3Y7Y93Ed7bOVu54vXqf17Bga0fUcbfacY/rvB+CIqENLxFR6enVnNgerdHyNAtuX7IwGNU7c2lDUC2UrSZo3qXrDLj0ezW3XQt81aXZN5NoQtxmiron1PgYvtq/tZ29jbUjqyd61qT/UUHY5HV2Tft+i2rdY2gzT+xj7uGjbDPK+zXVf+70/4rpoNTiOfLOq9DbDU/riDwdwqLJNG3lxiNq1quKm5POnDcCRqYO3NpDCvtGWxyjz1XqGUhJNJ+jHrJsynu8L4CiOfr0G8Xt0IBmAddkQq35rWwNNxK8HXJTc2u4ubcL1xrdrLdT989BNrJ6XbfP0fQAcHlyRFEEN4DD5FKdDbzBwKAjkUir+HcHHNgYOJbutsrSnYBGqhXBwjwmLJgNHDeDQ3Mczix1EAI6L5UVarpdptTL2jaXYNyifcgH5lIt0+u4iXS7XlFEBgEMkISEhVM1f/5szcMS17BNAvo0DF5qAiIc4YGXMcchVkC9rg1uQ2YPNeC/BAi2Ic7FqeKWGSaqUwoXGAYXP5axacjUb9G98yYLojEZ6v7g0lFVG5GpkNwFWKcR+iowbbFeoVM0BeUvEOG2FXcdWkgU5xbjhuqnUaW4BcPhh05PlsUoU/SbqfhlsX/8O3kB72bdg0gigDPS1/2NwxCpikWyLAA4HmagnI7bLAEIADKBiymn0PaFn+s4ICKIqUMkNVQvjOmIQ6TN4j8DWo+MF2TZuN+t0eHdH6ZTHR4v0/OmTNAdjBsAboAsH77OBdyn1YrI3BGddX6flek2WGgTiWAHV6/OLLBIIwkKShQCOCcceST3RJt+lewRkez0mFdFXWPM5KW9TBZVqAHAggXiP4DZp//sMfuJzap+xVNCW3huAoyeQCwKkADVcA/yAQjEk6PvSD16t0noFKaRLaRezsglgh1LBDXYAMY+IgQNMAtGXQv+yyg+2n1WTQ1L8ArxBzW4yMRitrQE4GPw7PCT1NGwK2ocA/Xx+lOZHCzI69IeqjiXoxWRvsFd75RMSM5BRAQMHq9yhn725Svf4GfIzmZ1FgBgkfjlGqw2DqbBbkjAR8wbmEwLyBcChZBzne2PPU7UYkhSzKSrs5mR0wTpiMP7KARySJpJ9MbjX/b3uh+rEW2mLI0AO0AaCv8i33txDc/42a48juO6eQKaq594obWi3o5mBwxwMyccUBo7N7Z1JqNykNX7G2kBynhJKfVaOY10OTUZlDAAHArQEcMzTs8cn6WkloQKwzQhgnfGYTDJIeKNSWJS/SC7XzEDbB+u4pzf28AcCOLhlhH2nDcDBvjIfxZBvGcTon1VQVGbNpQl4BiOgHqkm29sa+wWYF8S+ZZlnzR/ey6RTqNWNgG0BHTCAy/dYxV0DNKztxfuFAA5jG/K545XDkmzQvu+gKAE4xNqRz5y25yi3ZWNgYAuCOPy9BozQPnxvNlpJY+OkZuPyPmv2GYWNTp9A8AYBHLAjofrcgHQChATwYUBv+GX8mfUMmOMFnCeqadkbMksAZEa5lMPUPzgkOwgSAaDc5vfBgBXeAMINhgJgDPGzyTT1aGuGBIxxDhvLEejNycJxqHmdDvsG+him0WyaRrNJGgJsNh6TGQl9jqrKa9gYAMlgJ9EPSDRY0kHAitt0AGcJdtb9P0iuXG8EVCMDx33qE8kQ5NwsOcREK5NGmuk+zgQSwZ4BzIaEIK4FsA+qfmnTlSTUucp97lJuFOMK8jk84WWJDR+cGKixDVqABFDQO51tKDWsGR/udXbzcLoSKQI78Iu3c/ARnSdLGrqf5eujWRHqJxyBCbUX8TmMOQLSXfT9kFS15Ck2RLbZfDa3sz4/xSwlMFE8G/ue4AAXP6uyD42+3RnS3K8jmM2At1gXQkiCoUB+Uu5/9xFzJa71BxmClGF0ERyykPH8qqmS/Tbukvlkz4pk72cBA2w/Cj6ikuDOlFF8WMVDHeRTgvz5XgbcKOdhsLOJ2UZzVaAtguGIiyh+qnt0/G5B+ByfUaeqhRWtu+KqJhPDv2cvV/virSTtANRE8g9rAEl1ATjmTHRmtodw/sz3ZrsDCMkIEGPhVfYTrG8ywNMo7r3hmWEkggvN5882m78H+Ugm8wS+8upYxQPDuBq7lXVPAVOFc1eJK5RYQomcqG85h1CBboAVP/cIwKF5Az/tcrlKb969Sz+8eZvOLi/5OwEcxmLmoHwHcHDMyAQkGw3bPOgfUh4B3/Fs2FWRJJ1NAeCYp9FQAA75e2J4Qz+vAfAlc5WxivGwaevf7KDvSZoKmmPcAwaQJrxOm6uNMTUJgKgzr8myGAMGPuOJAQI4bm94nsbcRj9FX4sMHAQKXdPvxz109kbyHsxNfY4p9iuwbABMSBaY2ZQAcoI76RsYuA+23IBHuB+uRfCGnZtkW4zVyMAeDuDA5/DYlE6ygxPmCsaO7Ha0JXD0xOAH8PIlmDYDgOP+sJ/mx8dpMJ6w/y5XK8pywB/FZ+grY+91wKCd/6Ltw5oCgANrgXIwAHCAXcKSg8UeH3AvxflFsjHXti9p/8D79Gwu9aWzCe0xgXeyQ54srONC0d/m+sh7ECFz7AtPWuK7ZDhvQLdgErPwY3EWQvoe565ZGs2fpfnTT1JvdJxSf5qms0dpOjtOP7x9l95BEuX2hqxDi5PjtDg+TovFCYGf8O/fvHmTvv/he+5LmBeff/p5+vDDDwnmAYj9229/n77//ge+78Xz5+nzzz5Ps8UijccTsrsAuPHq+1fp/PyCzw9fZnF8RFsG9ozff/f79MPr1+nTTz+hbSNjx9kZz68EEG1W6Ysvvkj/4T/8VZot5pzPf//3/y396h//kcU5iBd9/vlP0vHRMf/29vWb9PKbbwkgef78OVlC8L7vvvuO8ikAjQA8coLzwLMn6enzZwSaEMBxdp5Wl0uyEmLcIeuC/iejDMftPj1+/Dg9f/E8XV5cpPPz0/TDDwCnnPHMgPlzfLSg/7i8uKDf4iw9WD+r5SXlLykJChkWgr4k/+hsFgL4FkY9B2oKXCkgsjPIcG5gh7QzJoFltFeSl3UAB0H5+Nv9rRVzJANlQMZIkpl8r7HOSbYFjEEoylCBlsuouOSKgzSdYl9xIluruRBIe2YpvpU/FGNdMekYNv4iXWCVck6upc9WCX7bQ4vbIB/tv/xtE8Dh6ynep/65LSfQlZNou05cz/Xafsi94nvK5/fHwMvndgM42tpX77X1e7oAHG4/4/e6j/PeZnEI93EygMP9hfcAcLivE+1gHTP3/tiXe4h/7xqv4nM+PMHedt3W6wefttl3dRG9SUkagKPNP3rIeLSNfzw/tc3/95nTXWurdXyMIaL+zN5xyGdB+QxdYx/7M/ZX18/1nMk+dSgUeOgaLs9Q2hjnbQFxeFGqza0dxUK77FYGHtUg9lAw3tWvu8a8+B9NYKnHqtpsR/Mzrt5RpGoeOnfjuLa1cZ/9bbMBu/aAXXOkre84nv8eAI7tmzUBHPVD1AvUaX3wegRv1EAOH6jGxsvJHg/LNcPG9oRuWyj1a3HTbmxy1Sh2GZt9m2nbZKgnzb7NoGty7Lt31yLoMha1wdrnYOwzyu1OQ3l1V/v3Lax9z77LIO57rtpAdxmGff0YF3pbe6NBartWtrktFUDRgdFntx2s+p5t86H0RQzK7QdweB/F9eQBq0b1ER1lqRDrXwBhWCVuDVbYbmcpp/G/tW2uD91wdY39zmu+nlGex1RL7NumLStV9zGBG8Fp7hz8MQAcXbZhl03Zt4HV87JtsxWA4yQdUNuSpOZE2bOSktWhqvBmoNyqY9oAHGLfUFCDSWZUFV2j+hysGxtWKCDgWBg49H5DR9jMN1UCo9wkcMPkJzIF52jEQzapwvuqnuDcNQYOT6Y7/S1mRw3gkISKpFNQJYHvZN+4uCSAAwwcAHCAjpUADuaw5KA4AKKsgCj/EanBtJbzPwMqKDin13m9yiHrtIfuJPJzYszyJKo0hBUIyhWEeY+NAU5ZF+7bzB47W4+1MsqTWOKh3sNzgNmtgCVEMnijQSmtPnAK8GIPLECV2b68ojNSjfvKLugSPyh6n5Km2G0mQSuFgcPBEpGBQ0wZpgPrAA9L7qPfrIBWVaDm2xAoQcYI05I2GZRsGytaOmfk0Nw1oESu4hSoxOPqplivgG1IWrlkB6vRGYRGMl5fDuBQlasOJ6PhmJVGSOZNJ6M0R0XPsI8oTBpAx3c6To+PjtKzx4/SFJIpkJMgHXJP1PZ3t2QnAAACoVkkZFHdJMDTpdgXbm7S8FAADkiAAMTRg7Y3gtZjVKbdpWtUZ6ONCAij0qvXo7wK1jArtrmQbPe4T2kCyn4wcIBOGsknVob3GNxDNRWTP8QIIWBlwR4w/4Jq2ZhRIBuCqkXq9hoLByqAYHM26yWrnFw+B8k4rWHlSAD4cQAHk9CswivrhUFi2D1L7KK6XQAOADCMEYLVf6oe7wPYgQrMg8O03mwYlETbkNRCUBKMFug7MIj4+sd9FWADeETzGdrHkE5BhTtAG7cAcgDAgd+ZwFRbnWoX3wngwJgZgGND6QIDb5AKPFT91QwcBvR0vXgEqwngmM2t7xKvj3Yx2EdghIAMRihjSQMBRnBvJEDAsEE6fAAHEPC/E4CDbbu+5c9IaOM/JcF0NiAVsEmo4GcCOJCAZl8rcUAADyRakIS5vSf7xgoyWQBwYJyZFMZal766ABy9NOr3jYEDAI4pGTiePjpJzx4dpyePHpHieL6YUdpnaBIqYDIAsOjg0BN3YIZRUrYruNF1oMu+pBZv2SHs5+gztQE4SnpY62IXgMMTmg7gwPxygGpmE7H9x0jUY16RSSWMg3BOsoMMrLH/nXEDrDaFOQN/03sMZGEAECscyvMeP8jGSi4KNPJIGAEApKSHAhfa58FqI2CUy66w2j+CW6z/uJ8aOIC+moFbBCwzSRKAHwMTpCdM3Tj5qDBBh4ZbwpH2wxJwee/0hHEOtLEkO59xvUPxNsofmC2HbwS77okt+EeKXguYSdAGgXawuZAx6rPKmZJGA0g4aU3QFxrCHgPAATAHbPIw9WBnMG9pbwTg8CQX1hDm82CAKlsB0eRDHdI2EfQxGfMaZO1Al1JSAP6cGIBgg0i9bXJ6Yt+4SweYL6h6prSOWDgI1GUm/pbyKaTuti/uY9qU+QWJigKAMJCBA5TwHTTdSJ5RWkoJbALv8n4ot6swZm/TtYo23CrVDEyQcR+RPtnkf7g2ciV88Oo80eq+IVmstB8QgAJWCpeIcfYNY9OQX2U+TgTK2jUdxIP7OiRBAA6b9+6yEfQoAAcBbYxBoQAAIABJREFUOs4UQ8kQ62a7p9aLqvTI4BWYbNCeRjLSwUfm32TbbM+WP0sGGvl5GlLbP4MUYvbRHShDjI3ex7aQ/UN7v/4C5iZJV3B/wFsz3W85edImhaIj71P1qv65v5qTDJbwcfRrKQqSb6h9Wd491oSDUPxMjHWXJSCM+j373A7g4IUCkKQB4ChHgr0/2VzKIHCczrB/gjWC7F7GwDGChIoAHKgyV9IPfWnnC9oji7OBOStIAknKyUDdFUOnnC5jFzQgUzkPaN+OcslxncB2UTLEE2oOZDJEjuabg4IKI4gAR0pEaxTMNw521n2nrf4zBgU/MYjNrgng8LOPsz+BfQOMDWTgePs2XVBmc52ZkCCz4ew5ABSCXc3QZeav3acx7LD505Tls0p2gDkArIG0jTNwENxo9kwgCZNEtPugzZo6ZQ6zz60ffBzhawIIQTkd+IqmbEOJF/iQAcDhVe0+TwkCuxfbAICz2NcECAewscfX2Xd25kB7ye7EvVjrhH6EsVFhP4LkBeRVkGzm3mY2mfaAoEuxs/FMhH0FICIDm3CdgvXQAMWSKcGZQ+BkAeY97iQkKsYE6wDgZHJ04GwHeRQCOFYEcEBC5Rr9AlD4YkF2KthjSOa8PTulfQaAEQAOSpaxn93g6Zzs/Q35jgk+7wAOnonEmqe5KiMFO0mQ11DsKPBlyFbHL10TwAY8o1xAAcDoC0UAhxkiB4LF+J7P+xiHl2ndBnA4myMAHGSoNCAy8Zb3AHBMycAxf/xxuh/M0vX9MM2PnqT54jELWs7B9AOA5MFhmkynlJCcjKfsN5zX0JeXqyWBUJgzYMPAOQdnUdz77Oyc8wTrBqAjsheS/QtgQwCHxHgJ4AY+B0DFd9+/Yt+ib+YEU5ykzz77lJItv/3tV+nlN9+k77/7fVqvVuzTzz//PP3FX/wF+x8+5FdffZVevfqeABDMWYwDroVzDeblerVJn376afrJT37C3wHg+PWv/zV9+/vfs9AH/ibuO1/MCQoBi8bbt2/TYgr7iq8p59+3376kJAt8Ns6PCc7fEzKFnJ2dpvOzU4IbyFxogC6sEfgwkPjEWgFjJNg34NchFgWGDwct4cyC99COBlsrG0wImgpouA+WDY8zMvigBFzTjw8SKfmz8uMo+3QvKajeAfYZsWs48wb3a2PhoHwnmDeu1un6ek2wB2N5FjMk0MMAH2G3NgCH1rFh0comzQfYZjVshMfiIcLPTn5uss1C7zdQSAZ9uUPo0SIZ0//yd3+X/uPf/E1jG+mMv4V3PSTv07a319fed699uRPzVmynCPH4nY5FO4BjV3vjmbRr73UcfH2dXbH8+F7uy/k8a+dMj09avNPQrg2ATtv9Yi6jZuDoyhntykPU9+gaR+Ora+39XWNZ92/dLxGY7HtkTJCXvitFu3Xctmtcyl5i/moLSLYrxtH12X3zWvtezMLsBlnsWwfxfvG56zFtu07b3I7XaOvHOu8S59u+fm6OrRmtDGiTj17OE/KJ6K9n29jst51LPf6RH9PJOre/tpMdF9vXb3V/NWx+i9/u7/d9rPl7Oa/XtmbXGt1lkx/cR+GNbXM4zpX657b3c168e/fmPv5xnwFqjFkLWqd9cW0DOLoNeqCItQOfBwXdkMTf6wUSwRuRUcMXdW0sataNuFiaC6cd/da2rdULvjZEDxnwtkndNjbxtS7Dts/gdW2g9ee6DG3XnPHn3LVA921eXRv6vnm4tUk9pNMrw7/vuR7abw9xOnaNYzRA9XPnz5kGedy84niVsWw6WF2GpG3T173+UACH6RYz6RjoYxmVdgCHh1j1tH5f7UNNR6CxAWYGghLoa5uzbYa6zVlQH/xhAI44f72tsl9NAAeD/wGwFtfOjwVw+L13zZ+2NVo7EHFO1euq3lxjpRWu4wwcPNxlAId0zKVT3g3gAGUik8tMvEQAh5IySNoSwGHyKQRwhN8loWIVvqQYtsRq0HZnItyqTV1CRQCOYRo4gMMqAxmgMGcHiVMEu/H8kHopEiqXabm+VHKa4I0LVspDQuXs/DK9I4DjjFqvy2UTwOFJB64yiyr7SmhzQvwgyfeGKkUFu8vO1GZbGuveTrsMeFqwCC+JZSKANrxi0EAten/BkegypjseGUWacCxOofp5/LXi/Gmm6UxtvWDf6/Vb9MzdNhjVuAXnCUfxSiKvCMzH0gLo9EeJbaBra8/pWqp0ei0nxP7BHHJmDAMCFHYOr1hS4I4a7Az8GtU9nsnobh0kA8aL7JdYYAPtR2+7XIqARz0mjf01zU+TKsnJhbJiBRxxCRXZH2cbYDDQKtsQtMx24RBBYiXbUcWDSr8RgrB47vs7SkaczGdk4HhyfJwmowGBGsMBAmo9BpdQCYRgs1g4DpkQQyDJg3MKON+nISrAwfZh0ilMcJOhoMfE6wbBPiRKEYRmQqnP4BQqD1U5HQEc9wwIzo4W6QByJJTIoH6NKslJ0SuZDvQt+76PBK6Cz5ReAEiAVMai1UfoGoAVSjwAwLFZpSuwkOQQq/u5YmohoAcdGRg4aPudpQYJVyQqU5I2ONhLJmMGQcnAgXVssSHMOVKrm0SBqstQVYag2QFpdfGFwC6q2bKvbAF9p5xlsBugjasN0A4EbeBZwMTBynfKFVjCnNTbAsqhUrIAONaSKeH8QT8hGF8qNnL1sCUHsywFqugwZsMRA5GQUXGZFFwbthtBPPSn1kATwEEQzw2AGdes2gOAAwwckDNBL6DikQAPJOvtuxgJVJHKdYtF4vssk6tQ2FHSTFWappNOcNN9ukYg/z6l1e1NWkE6x9g4SPnMtY45BPYCVMn20hgAjoFAHARwzAHgOE7PThzAcZxm83maIOliDBxMhAOcQwAHEg+qdOeatzNW/b3Nb6v97Db/tc1ndduoSri842R2iQzKsGSJ20Pfp5gMts9FAAf8Oe2XTX8sA9mYMFeiAWskM2sY8MCr/cWQIFARgsUCORhYBPt7Q1bM9o24xuA/AIR0hWpiMNZc57ngY++01oXNoAA4IrWunwLhbitZJskXJoPYPqsAD45Sg3zZ4iNy1w3AYYmqAuAIbFNmWxzw52CELDlh26ODNyQpcs0q+mzbzXfyKv4BmI4IzhimCQL8w5F9qQp6BAAHbDASaqC2hy8ELXrIoCCRBtaj0TAdEsABezNIBwBwAFRHEAxIN1AlPCbLicfFOZ+NBeMQdsqkV2AEyFIEewvAH2wJx9X10+8TJGboQ0J7/hoU+jeUUWGfI4GCa7MynTlhAx9ZLMGj+UjiGQMHp5wDD5yRBHYfNg9V4at1ulqu0i2SYZgvTrxhyeoM4jCZHiYo/SuzqDhLjMZzO4LgrA21hHrwdxqgBORymLooAA6rX9XbrCK2xb8q/pb7H6L05xq2OanEa2H1cFCJ2DfErMA7u2yLASAcQOuJ28xgkxP2gk24rJKfq7hEYqLE0HrxnFTOF5ZgxTO6vxp8U9kk8+WqIDF8CyYyuXcKxgjYJAEcDhDxuKWDXtiH7drLYr1oAW+ENvjybzCE2IvxzIR2O1W+MwFivYkxyqWYog/uDB+6GD7vNp0gEm5v21Gp7TNAdiwyYohMOAC7gYEDvtbVhrYNdP4CXM7SdDoVENcT3i4J6OASY+DIbasYOOL50Jno6vhe2S+aABrWV9s+3h8IwGG9oNwLQUxFfqo+N/t7JZPjAA7Vbfs9HVzT1ofyqdS3aIe3OzNw2LqTpJGY7ODj4twHAMert2+Z/F9Bss78JlW8C0SE9sKvF+hXyVCM6RTA3uHA1lBKsKh4djGjjAmugT0HYNr3ShUVAOQq34zALGPEifOGz+RnI6eqBwMH/NHhkHMBvqZkcOQr4dkdwIHvNYDD073+XhZmGFMVAAh4PfunZiNwL/pgB+o7AhCsTwgcn04NLQY5P5zzAVyQf61nkCykF2JEAAf3nQDgoAwUWSrk58JPh++W/+H54Petr+hH0t4GAAfGdLm+SiuALNAC+LSzGYGMODrh7+/OzwguBihXYGOx7ymPrEBEWbcAyUtCBa9JDkYgFZ/v7gvSh4Vt6PUFvgdLx2E/MxHh8lHaRkxoYuZAv/qacBu8DeAo3VDAU174YIlrK5IUSEKMIQfc+sWuhz2fAI6Dfkpk4HiSZk8+Tne9abq666fx9JhfLi0DMB36BecWZ3uEL0E/GP54EtDdAeAOEONZ5uaOQAowU+CMiL6XLI9AugDzPHnyJD15+jQ9ffo0vX7zJv3TP/8zYzJ4/6effZo+/ewzSqTgOi9ffpO+ffl1evn115xnGJfjkxNeA2tBjBor9ieYQDBnf//735PpgwwnLMDoE/QBAAf2JJxtINWC95GpycCztLf0eXTO+ujDj9MHz1/Q1uK1L3/zGwI7MGsgRwoAh44Dd2TYAEiDoCf4XPSLBW6+gaTwZkXwBq5FWaJen7IrKDhweT5nZPTCE0qK2PzU2JuEIvxcGgCZTWcXLYAtvU9MG+BpsXPEvcAbBOLa3/oEEINp7yrd3wJ4Cz9EMTp/LwEbLMhapesrMYaQTcQ8HweKqL31fsgHcIsevHCPHBvAwwGz8R3Vvtl25tJrFYCj8uxole5T+s9/93fpr3/5y8Z+3LavNBrpO1rIrbWd4+rPdO1Xbdf21+rzYvd722Pg7e9/PwBHfR4te3+4upPWtuSWd8Xym0PbAuCw2Jv7zSZulWOpXf3hNlkMXyZ/F+aT/73u54eMo38mjmfuo5YThO/lu8a5rY8b9wksHGqjsx00k90OgGn4cOFsH9sQ+yD6u23PFd/bNie7Pr/rmet+2TVP4t/2rc9yjuqOzdTzzud0/Rzx97rvvP1lrm1LI3Y9Yxlv3rliHSoADmd7zfup27Ufy8LRloMkt9luUEjXmMd+a9oFP98UVo66j+M41YQQXdftmiNd6/bh9rMAiNrmf3y2eq3G56jnO+fGu3ev/czCvxeEYRPF1NbY9o7XpGn8s8BCQbhl89GyBq1yJBye/aDkhqMGcMSF4BtsPfHj7/XieAiII9TFNHaWfQCO5sRrP1y3Dcyu1+p+999/zCbe1b4uQ9a1OXl7uyZ1/fr7tHWfUX3IQtp3jbb279tw2xZb3Z9tm0yboYj3amurz/18Pa8YakQFS3AhzvG82iwpLINqAYzKae16prJZ+KZuia5MN1300eI1/Oe4/nDwi+wbOog/AMARaM7qezRyvHGFVo5Vvfbj+NTGVb9HEEd5d9vc0GGifbtqbiiqDHXmjVxtulWhJBv8XgAOOzx44rvcd3dgr/V5Wvqu7q82pyQmn9oAHKRNZGlWB4DDWAkAjFAgysEbzsAhKn0CO8jAEeVTDMRhwf0I4PBCTJen8MCpJ3FwGAZ4owngQP8r+c7PG4CDQTFLdKOdSJpQNmUF8Aa+O4ADwI0LA3BcpHen5+ktGDguV5QicCYPD0CqEsGACD77rPJwu699DVvZoq3ruDZqe93mDBftcZMIoRa40WAyKFOAVghQKLFqCdEs32RWxSs6M/Vq5WTlZ2qpXLXJle2jVYY5gKOsxxLIxUdc8kO2174s0OoJifzcBvJSdZ+tbk+SVvf3MC/XINehvsrvpveKKhbTYycbA4KU7DfrK6PxFH03guQmOREq+tB77GdWTBVnnWwoCIDYPwI3DLShRJwASGLmQHWLzVVzmxVvKMFqBHLFuqGkKJN8kKaw764N73YS85302QBwMKg7SL17sEukNDxEcHmYHqOKaTFPx/NZmgxRye1U/JAigd7uDdkr0DZ89ubqhhWeoIhdX20sCHOQUAfEZ0d15WiYRosFq7xvDxBMhXzHparckQwCAGMwYGAXwV9If0gft2h8T2ezND86SgeQYxkMGAxEVmQ4HCk5yXmtjgWYA0FxVvIxqKTANoKo6CfS99/dE8QB0AOSfABv4Ms1gK2Ml6sQVX28PgOoICu5JuAsB74ZpNY8QB+jQozAEgNwsEoUiU1jVGHgjLTQiJQesBIQ1VloI1ggEGQ8Ojmm/AqC1awsplwC2Arsy5Ibd9AURnJmc03mDQE4rtMBJQtQ9S6JkczCAeBCBnCsGNDPAA5WUiKIa8mWkGTBOlFisYBWIoADABuusfs7BjkLgMOASsZo4+cJ14xngpogDgA47tlHZOBAhVwN4LCkpK8fB3C49i3GmfrrrBZVRa9ooQXguMJXA8Bxm9aw/cYlxQCOATgAppqgUg4AjkE/nUwnBDc9PTnaDeCgDBDuLwAHvufkUABwPMTPZZ/b/tHmZ7YfEDV2AhQEn8cSSV0AjsjA4VTGDlASwMCqsS3I475MA8Ah/bAC4DAJlSwtZyAPssFATgVr0+exVemW5Hjxabl+zTcVAwfAGwJwIBDvbfGxdwYOJIclo+KJrcqDR77G5GHovyFozrWiZApZRYLkC5kYcs4G9k1MTA7gQJaHz9NgFNHffZ/J6yifrBHKVlDV56ozjGyuBVAh0M0C+nnu97SuENDPIKoxEoDjNB6BVUm+jyfTCOIgO40AHGBDAogDMk294SgdIKmIpBvWDpk05MMzIUpgLEBRJnHhNPX0ow7TwUAAPDAKwZ6pIlsADt+YOadc4wJJeDJw3JGBA2AzSZwgceFSJSb7lgEcSlzyP+6DAnBk9GVgn+C6QBtgp9eQc1mn6+U6wVYC1OFATiXWTRfe2BxctobzDeNoMj8OLnFpnDzP6XhI751r1CqnmUrOwFf/GXPBAAMG+HHWDQkpHGhfs39cvfYrfR4LxhY5EgPKAPBY+5kBwOFWIJ4/XJKAiTOTW3EWCwc9at8pEkQOdJAbUqrg83nSm17F+HKQ2BPmBlRh/9DdLawlDrxrOQpnhgYxMAmgh89zzJytxNdVxVriVPEO4s9nTEtQmYBMYJ/IEBKOBv0A21McyObxgQgq9PMIE/iZgUPrplTLuf/p7LLZrSshAVPfqeNh9T6gcReAg3/jOpB0FCUzNhvKw8Fngf2CdAcSgUhwggmBVdvOTAh/redMF2LZEdDHwCVm3t0ex3OwjisFCNFMDJRzt38mAjgoTQg5kdzTAoH5eyU/EoLV2aduJpgkd+LAb2NjyQmMpu0nm4sxG2BcfH/h+TwCwwIjBBg3Ts/OKRfxw5t3abkGgGNDzGFhwkOyVKxj8O8dlEAw60FKczATABxwc0VfCf0v8MaI4Bok/gFiJjCCjJY3aQPpFIDR6O8DHFmAGjFeiP5y4JUDtjgPDdSaARxmWByU4TEL7HluRzxOwevYOcnnuwM4hHwq+7TPbz+LS+JLbJz4G1ihMOcw98AsgDkJZgTMUyWei0zf7f1tAHBoL+L9cV7wMSIThUAHBLvc3oq1w1nrHBwH1rW1pALlYxJNldYbSKWu03JzldYA92Guo69GI+5nYuBYk12Cak+HkpDB+crjbgSSG3DcZxgBHOOR2ESQ1Id8C5kdmnE6fw5MDAe6OOOEv9fjSgLWmlW0GILHA/wsXQM4mnHImkbfGESyjEovA04Oe1bswTMKwCWws4PUG87TcPEkTR99mA6G83R7OErXt4f8GpLNC4B1SUUSzHB1ncB6iDlCFi+Ak6ZTgvEHwxHZLPCFAhlMpfFoQrmSZ8+esSsx57///nV68/Yt2zYajdPzFy8oWYJ5BGmbr7/+mmsQ5y+eESELan+/uDjjOYRFCLYGcL93p+947sGYPHr0OD179jx98skn9Je+/fZbfn3zzTdsP9bw8fEJrwkwLP5BxgW25qc//TxB2hOFPQB0/PZ3v5OsytFRev78g/Tk8RPJp6xXvB5AFzhzw1eAP7Gm/VjyHAo7MJtNCNQgawV8vw3OUWAOu+KcBugD/ipWwjVZL0zGE3sdi8YK+JogSyaklcRVvkYgWgJUDcQhs92MUcCK4nV4JA7KB8MuPwPwkvTdErxDfB3cg1EDxR0AUhWpTv5sAA6wb+BZBDiRLeROxXiIwG3NuHLtTDSzM3Kj9J46LiZD0Xx/2/kp+y2NxKQBOvysZpf5T3/7t+mv/+aXduly7Rhnrk4XjV/b7t92Buy63r77POQ8qQa1x8Db2/6nC+AoZ0LZfYGGAlghz/mGJ7n1mOo398fKGTfOxTJPzEPpAOS096H7Id73PjWNV64Rryzxvq65VJ/54/tKXLSZO8pjXsVxnWFPnyuyFL7P+7Wb9qHEgOOcjHGKrrXm1931DA9ZQ3E86nlf24Jd6yb6r3Wbd63Nht9bAezr9sfrxjnV1u7Y3/5z6avtnE88z5Wzhct2BpDIA0EcjWNbYNjOz9AKditPzM+X/zNz4yUzjgUw+9Owz9FWb/vt+cyQc2rFlxEIe5uJY9ccjH2/631dc7H24+r10haX2zX387wQgKN0RkzutjW66vqAdizGJgI4ymKwbIVVvuattjq4+4ZRD0AN3oiHvXpxuIFtbvBFVsUXs3dCBHDUYI6mId5urDsEtVGsB7LNKHQZiodOpF2Ga9/mvat9bcbyoRP44U5BswX7jGbbs/6Ye+3rl91zvmO79UBY9X3fYn6oIWjO74I+4+erKvh4z3pj4t/48eKgtG2o0bjEv6u9ZvhQqRy1ws3B16GxVLz7z3GtaeMISeEHAjj8sJmdDlLkumG280aFqGrbAGtHq22c8hoIFal7x3MHgCP2Ca6tQ3aRDallVOK93g/AofFl+z0gmZ2w9ieo50ntQDRtYLlGl1PicwDv3AJw4FCHVBtQ9wwYtzBwtAI4ENAoCVABOKRbroocA3JQM1NJDB5WnSrfGCVwCPSAqbNvMEkBCnFo8KICFUkM0ohDQsUBHLL0mUL2WhVNGkuwF1wTuCHwhgIM55cX6fxSAA6COM4F4Hjz7ixdXq7TarlR9XrQJVYCzXZBq4aMDpkjavXdpUI8yBMD+Rb0ryoNlFA1h9pu5cE2/95Lh0y2K4dsFT9e7cgKE0u043s+DKvNEb6U54eBJbztDQ3VYDPxfjteB8xudLQCGMQpmw9AGoBETQE5EPPgtPxGcFHmqtkJ6wcPX+TQuzmTirGV53PQihK2mhMoQlTQVTSkYsJQ//QY0HLAh+coVfXpiWg7Muk+oX99FNlmq17xNUgWC2PfAIADlKmitEb1kkmohDGJwRbOVSZeXH/bvlOL+zYDYZQzKQdUVMDNSG07YkUSAjJIpo16h2k+GaUnR0cEb0BKZTJCRXefATBqL98iSOMUqlJRRlXzarliIhWJeFIYkxnBdqZ+jxXeo/k8HQz6ZFtA1SIAHJwjpOIfkIofgV0kHpHc1Zd0sWFbp7M5NZV741E6HI3EwEGN7BGTiw6wQbaUYzfopxto75pmN/uLMg/kAafsE0AckBy5MfAGARx8P2RYymEalWQIADqAQ4FJ6H1fMZlMII0lbZE8RoAScjBIkoJlgwAOafaUhLwFkXEfaqtfXtAGYOyPAOA4PraE6KGewSrL2T6TIsBrAG8QwLGWfIozcCQwjSCwQZsEjXEkpAsDBwKYYA0CmAMJY1TFQSPcGTh8Xef9JACHfP05gAPBVHwVAIdJqCDAhwpQ0iBXEioMvIMW/IosGxuTOcG4koEDAA7ShouBQxIvAAkWu+GJtNw3JqHieu1ouyfFEbgXgMMlVG7S6gYAjlsCOEpC6dDkdfoEcEz51U9HkwlBHE9PjsnC8eTRSXp8cpIZOEbGMNNHMhwMHAQUgWUFiRj5V52+ytZRpFhe30H4SmENtk2lHOrj/u3J4waAo2JAzAxROVAZJS6LP6P8oJJavl+6/crVHgBKuGSIJ31t3SIB5c8f2TcAptLfDKTlAA73aO3B67OiswsBvCEAh3TjlTANEipYb5hLQVohn41zfwOc1yPYjHPLACaUAHFqdqx1MoFhnYstxAMnTnXOUHLOxKsfxTjhGU8HUZZzK+Y5HpHSSwYyAmCDz7XBmgBwA6xlFnC32nJWzMMW9bCuekz6MSk7mUoaAWuRicARqexh40lFbjIq7KPhyEAcDuAQKC4NAMLok0aebBsHCOEXG53P06imdjAFxsskOcCuhMSY+8QxIaj9L2/mZHw6oGYSUIC3knwyX9HBR/n8ZjT+Diji1HAJJaAPkXQ2wAmmM6WCCBK6JkPRDaSz1pCZAqjtxgCtBZQJkJwSkQLTUHqHbCyBLYZsImAKKSA6B3lkcIrNK/rBNlf0XUkLG3CBq1y6x1kylMbIVd3laOevye5F8Ib6GUxGWmN+JKRf6FIXdl33Q6M958+Uq7o1GRKBIdQDYu+QXUGAXCABVvrmIJ2jlwToEI7AFm4l+eIBdvdh5LsqIWuQs8yo0QgCBh9aoHqsIUv2GvMK/CBn22F7bV2pv0wCp+Q+zWnMnpnA3HbeK/JcDuCXLZaEhwB+9K3NHvu5zMG1keWO8ghYUwQ+6bzhSTX4K8WOWOVxBvjZaHliOIP4mkkuIw+xvcAAF/bsGFNP2K9XS64HPAf2adD6AywLX5BgZa88Nbm0fIYwkKzbe2duaOw1vh9rYHMcwZOEpaKsAJB8jNxu0zdAf+hGnGeN8yjZG5p+dYmVyNf0M3nzPKIV4W2I4QQmzI0xCmPia8ttnOyzszLCD7lO5xcX6d3ZWfrh7SlBHCsAYcF2RgCH4gB+/sN14PfIHmllYw4tAODo98n4hqQo2DYA3ljMpkzSEtAN9gLYVEoY3TJBfQVQM+8jsEgty+ZznXaL0nXWX87q1+/zLA1Aj0yFAIB4HwEZBoBoMFRZTMoPcH52jSxsUZ7Rz95+/iFA08A3uBdkMcCyhy/YUrALwA/FPGW/x2TIQZFoEVjLAD7GlIZ203YQoGxsWZCjAfOfMXDQvgDgBQAHxoogGMmoAMQBAAcKL8C+scY1IBGGNYo9EIwR8BU3V2TYhF3Ea9yr77CWtH5zytx1aRAnGQ65J2Neoq8iAwd63n1B958kX6W5Fu0bn9HAp3VsLMZ1ckzBfASZEU/gaNbnOAFjfc4YaWdDFhoAwKG2YS06GyX8APAVHvTA1LVIo8WTNDl+ng5Gi5T603R8MIkLAAAgAElEQVSxukkXq2vKCI4mU9o72A+cWa7Qv8ZwAQDHGGx1i0Uag61uMOTYX14u0+npKe87mUwpjQJpFW/Pu9NTxlvwD+c8yJUANIFz0nqzJogDQPfRaML7ekxEcnvX9IM+eP6MjEMAEH336rv01Vf/xnWA9frs+XMCOJ4/f07g9w8/vGZ7Li4u2Pe4jwOcMpvh/R3b8YtffEFpz7fv3qavv/km/dtXX/HZ0H48C9qERYt1B9AI/ITFYk5bADDD+fkpX0eBCFgwZ/NpGo8GPN8B4HUFdh+CYAX0gn0gwJVrXElryfJgHZgcocmkACQSC3S4hDgVDJCZfVPD/9n5gEwYUsMq2FjtqIFFTT4NT2ks4IK88VW6vUYRk2RgPL6H9ruMimRWFMuky2UFARHA4VJZDo6ui23dHXD/wfeMrRxlS+zY97HoCykyVGLo8okcTGgxsPuUAOCIEiq+5nxt+TX99zqf0ZYfaMt5xOvW14y/1z935U/q13XSLTah+x7b/bLr/sW+tBcX5uf6IzFwcL8z9mvaxix1aAndPQAOzKNoJ10mc1fO8KF97P3UHMsQC7Y3xHyj/Env82bBfdsY1fMk7wG2vppzXX0S9wGNl/ItHvuuE+Hxvv7sXePs94/5h675HdvaNd/b7h2fadd6iveN1+d+WsXk6/u3Xbcez4Zv+kcAcMT2bq3XRky9rC1/X8wn+RmFf3PG4I4i5Na1HMFEISaV+8SA4sVmloLC1tR/nuc67Lk/7fOsOcb6rZwX+FvjHOD9XnyhJig1zs225+vq5zhn6z2izb7HtdC21htr0eZHXHtdbTt4d/pDkFDpNsDbCytDMKprNxd+u2HSq6QTszc0r789CHVQzo1x/N62sLyj9T1oYeYEUHuFe/xc9ybkSqvNqfg+G2rbe+vJ4ffv2gza2vcQI1d/bpeDUU/S992YuvuwffOO7+96lvfpj13zcJ/h39X2uFjrRdj1uWjwH/IMTePv3K1NffTOBd6GpDO5hdrQtLW/3swigKM4REJn16CqeP24nmrwhg7iuxk4VCHapFTF9YtdUMLa99roaDVtgAXZ2ij0QieW59YmEkFpdV/HzYr36hj40r9K2rcBOPx5vO+87VtOoqHRu27WcHiYE4io3mYDawekbX7ucqxq5ypuihHAISYBpb7+cACHqlRwqL1y6RQkVlmBWgAcNQOHkupKLLUBOAoDBxI7oLW34KvtVUpIgUIWBwD1qwM4VuvLdLmsAByUTjlPpwbieHcKvdPzdLEEgAMVHQHAoUFvOM6onCrryA+NjkwtUiEC7TTHFcs8z32bKPLVm6wYeI/mF2JeB6mfCguEV5t6MBRBGgdweAWUm5imR6AgQQ64R+ff7h+UVaWt7kHnah16m4vt8Yyd1poCvxHlrSScdNT9/O8+BXvTYgKWcKh8kOzo2jG9IJXBImHPH1g2XI87AzgI3lD+newmpFQW84Wq7pD0LmnWCGjTE6kygEk9kx6SlrECqPoCcKMJ4CCoxMYcjyQmD58DGndKqDDpLvkLZ4FQ0u+WuTF4ZQrkaI0wuDgas9oHbBwAL9zfXKVJv58Wk3F6cnKUjmfTNBsP02w8StPxWM8P5glj0XFmB1h6AAOuQFGPdWoa1EiKEhmNmOegn3rjYRpMJ+m+d5jW11cEcKxXa85nVpwNALgYpMVszoAbkmS47g2Sb0jCXd+k6XxGYEN/OqEUyz1AgwRqiYFDCRHuIgpADsDAAZCNzSc/4BO8oUg4knmsckL7Nyv+7OwDTu3ONhLAMTAZFdDobtJmtZYUyebKgobaVUCZPkUwHtVSqGpnu7YBHKrcU1IeAd7lcsX3wU6BfWNxfKRKUPa7NLcZVrK1gDFgQPFqzUD4rSUptwAcABaSVUBU0y6hgorEFSvAroz29y5d21zCez1RmPcP16wKB1ZVO0rTHAkhB3AgcAvbDQAB7AsBNkx6lbMA5VrAsIGkAhLXN7i/Jd8AvEiHBHBsCN4AwE/rze2D2zl2iQdwAgOHJ8scwAH6cUqo3AHAcZfWdzcEb+BnJvnZ0zozoa1k4BgNCeCYjQZpMR6lo/FYEiqPAOJ4nB4/EoADcxO02/3JRGwG/QHBRQBwUD7HDFeXr+hV9ltnA8fJB2rhhgsog9xMdllK1OdJ3oPcTnug1hK+tiEZQLQwXUgGTn0jBg7ts9meWtLPK33FYGFATtjqCsBBe2UyJa573wBwWAUVk9sy62yTA4u9QpVSUZBQobyIGDgcZILkAYL5lFNyAIcnc2kJVbEf/w0wRpCCIsuFsWdY8t4BpaDyBkgN85Xa80a3iwQt57UDBEn5UdaoJ61pBy357AFqBFhgm5BQEhjlmhXdS9hG2BcCw2xWWkIFNg72EZWg+LnfP6RsioPySME/BvDOARxDgjjYTvtCHxUAx4Q/Q/6EcxbJF2cGAmU6GQ7upUkPeRUD5jGL6NJM8AOZ9IJcln3eErmcQzb3sy9sv4N6+xCAAGmBEUiYK+iMPcb93EybGiSrlGUAYIQUSZkhBi/jXhg7Sn4RdHFDhiK2m9IsLouFxLEzDZTKe8o4cY8Hi4eAb7gO9gtey2jAOcc98RmkBeBDkjHFWV3YD9qH9Kz40mua3w6kV1V0BG94zMzCX3mt8/TENaXEsbPDaG57Atx+DhMe65dLi7gXUcT7Polm8bpZR8yT2JL2Orx3fxFLUwuJFtvANHopVEdVoB2sDd/28FwOuoCwQQZgGOBEz2cNzUEw3dNtkPs/TLB5X7qUTrAd+Bv3YafoMgYZP99xL2nRk86v8+8GuAiMBGpHYGoMcSj5NtrPde4oAA4HmzaZK8Xe4kAQAUPKvBCIREA1SSlY/5vrGc/FmFO0kWDfwB6/WspuIUkI+ZT5jL4f/ECClI1xzuXSZNMtOBs2HI55B4OgcmBNAAfsm+8v+cwfSsxymwnuLGwk8VyjPmhWyHqyP4M4jD0nxlay7XCfKX63WANBLTbufH8A6jh7U+7Lq+t0en6e3py+S2/enabX787Smr7LtWQt4KcZkADzHD4jgXbsP6toJ4Bjkka9flotAdi9oe0GoOb4aGH+pUkAgh2ICXxItwBke53u7g4EGjefBW12IJE/u7OK8LnsXOznY4KssV8alszPfEzo034VidLq+Ck7lWXgBCRD/wE8prney+xnGlcB6fAzALUCpR/m94hhTwwxaFOeJ35uxPmHTHrOBlUqSnlut2QMGQWssAN9QOCBzVn5BeozADEIVEbfKR1N1g0AOOAHbmCrcW7BF7ck2Un4nqvNWgwcB2CbELhToCzwD7gMsdn3DOAYc0kQoGlsfW6GI4CDrEvue2bfJMS1KJmCbcuAnEGi069Xx/pol8wnMXqwfB6nlIbF9wi+YSITfQZmCPku5YyMZwSQc5AOB+M0mByn4fxxGs2fpsPxIh0MZ+l8eZXOlpt02AeLIsCiPY4bbApszmYFwBAM/2ECyBkgDvj1ADyNxxPe/+27dzwDAeBD8JLJrzC2Q1AubKgANWI6NTkaSp4epmfPX6SPPvqE50+AOl6+fJlev37NZzmaL9JPfvJZenR8wrMvmDK+/Oor+gfYFygpZ4U+WEuQRTo+Ok4//bOfUhYS8+m7775L3758mV59+206f/cuPQLo48Vzyq7geQEiAegDYBO0HXGni4slz3ReJALrMptO0rOnT9gOzK63796kH374jsUAYKpAfA0snDj3A9wFlke8b0Bwm2JJYKhF0YTkWxTDoI9gDBnylXBeBLDC3CNnFDUmVjGBeuEPJsC9zoiQ+UGdQc/ZW02qOCfDDYhqUipg4wTzxsHdJt3dbNL1BlJdYl8EgOP2Tj4Q4nYCmNwIvArfzwD9OU5ksQ2xxWr+84ycgUgeD/Z9L8SY8nwPSfLK0e+Ki0YAh/wBATjquK8AHO0SKl25lhhnre8f/Zh4HunKj3S9vnVmrHy95mnHPTYDOVTJ7O33lhxiW8y4bndbzmHr2f4AAIe3wXMVBGpb7J3+r/vYShXrEBnyI822mKdc5Q49Nu/j4z7Kdt+UV9r6JuYc6s/6LM1Rw5w495xm089tmx+tc859qwz49es0ATu1n+Tx1RrAUdZmWQ3N2Gxcb/o59ldXv9Q5hl192za/2+IobWtN21lpV9t+Wa+rtnUar+M/1/1Qx+Hrdkf/vKuPds2jchZuemYxl+T7Nq8TWNP2rd1dfdywU2D5M7BbDXrbNYZ5vO1sWAM42tvXzJ14/0bsgF5zENJ2sXlbm7pscte413Mmfr7L7td2sOv3rTnypwrgqCe9DLA6f3tAyt/qASgTv5m4rRdHnSCNf++eaO0AjnrxthnTXa91bQAPXVS77r/P8L2PY9F1rfdp50Pa2uWIvO996oW1b7E2DNGOjqsN8UMdp4ds9FvG3yLVOWnaBtCwtnZe/w8FcBhSIlZVRAepzfh4W8qGEXV9PcCUFaybgAmcKvi/bfRcBo1k+lQ9POeG0TXLuS+VjLEt+zcRc1wNjdpmX6JRLXjY7SvHfnEkMJxJofWNtj87lFaFUwX48pj+iQE4agfLf88ADiajnXj+YQAO0CkiEUlK8IDQR2IO1biZgcMPgJBS2QHgUMBVAc2HAThQGeIah5GB4yDd3hQ9ZMlQgFp1SQAHv68u08US0ikXBG+ARhfBPEqovJWECoJsSOazEpk+VkAgMWCoaiH0pWydvkpfx+BonoX8wQP6eR8LFQK1vcJ7CirXKybtYErAS9Hi7gJw2HLLOCe3zbyXJQ48kco1W8OiuMwsShiWTn1wyC6anQ9wn2wDQhd6Mlk+Q52wtN8tDyRkfQn2eds95O3Vhvk7EhmcQ0g0K/AkCmP8XNg5pJxSfBYmEsm8o3xMDuQbWCJXlNnBkkE7S88QTIF7GlsFKY4NwOGgDsxvSZN7gtCrQB1M41VUYk0Qc4lo5gUuMT1wtgeVffpCxR8om52BY3VxRhDHYjxOjxaz9PzxCQEckE8BgANV3T0EXBA8CmAqJMPQfoAIyEZhDBwMf1jlGKv8wEQxGaX+ZJxuDxMBHEhWgloXwTcGaC0QB2kXMHCgQ5EoExPPhpIc0/k8HT96lIazaRpAQ5ssG4M0HI0lmWElRvApGYDqHxoIwZL+BuBA4ArAArT7DrYIQAxqxK8IhODhIqgYYf4QwAEGH5NQAfhkDfaKNUAcVj2IfkYQezQURfBoKACH0T1jMBFwyxXUtq7xGoKXALUAzILnAXgDNLxKaqnCGj9TUiczHNxQagZjd7NZSXYGgeL1Ot0hIH4NxiKTtnJZCIBinFadAA4wcAjAQQaOoOWeqzIcRFSz/1iwHMFV1zWHtI6qy5A8BQSjHcChpAgkFm4pu4P5gCA6g+vMgR+k2wMAOO6krQ39d9PNxhx3n6CssXKOcPYlgg0ODwsDB651e0cAx+buLq0RXL6tABwW9COAo98jnTFkhQDgmIMaeTQkeOMZaJ4fPyIDByibMTcRmB6MJ+kQwVnMaSRvTEKFrA1dfpzPtfD36KtqL/FATN4N9G4DOWz5lfStBEawN2mfsaSm/5xRgvY39/sibTf3K5vDXQAOJmMN9MCktLNZOKgjgKhcs57JLia8StKIyW37x8Q/pYkKs5mDObBHU3oHX1dXtqYOyDIhoAIqRpHk8afXd6zlGsDRP5A0kth5kAjnZs39GmBSrPXLiwtWZDoVOn0O2HDuEQi4y0b0cC0LcXj7BWQzJE5OeivxDb14zGckAZEMBHgDaxKADsqmIJliFdmSY+hT+gpfBEaRgQOAPNlpgO0KgAPgDSUnYCcziAPXoW0a09YAcAQAB+YrZVCMNcYZLQDgYKJg4MHFe8qegOEH+wyeDzJZAOFBKsulizBvnNoYne/gHU8eMMZkoXIA6sRiIXtXgC9NoCaTDsYMkZEAzGrbmcCAq7g3EggaT4GJsjwLZFsMN09MmiePlR2nhBNlnCxGQZ/NZLcy8xGua/NF8kCaowKgKHnOClRjjpPuu8BNLsHi0ix5rThw1c4mIrxwxyjDN1pYOBzU6gYhph6Kn5mr6H19MVkNP6RHIBETuJbYZLE7gR7ab2iREbwzAAfmnk9pT9yz75xPowJekWnFqG7ZIiNNcNkTMonxy0HCWqcWerXzovl5GcDu8nGSJ8B+4qBa7puWkCbAFTYmIEfoIxuwVcx0qjgXsEJrO/vQ9KdhIwwyYYlRnzdKRInBhcNlJgxz0JPa2otclkDnFYCvsN/zngBARemSAIRwn9nxk/JbKVCnLSCfJxzcccB1hz4ReGOVwMCB/oD/N5tN09FinibjCcFg7vNm2SlldG3L8e+23ajuIt+3ERuwz/i6d1me4v43z/u+x/l5Jcbs6mCtABxFn76tSrbeA3UuKYBv/3vZX7S3+P31XiuksblMkIKxgAFo8O7sPL1+9za9OT1Nb07P5McymSyZGd+rsJA09gJwCHwj/w0MHPAtLs7PCM4AeAPjcXxyzBFFopNtMgAQJhSY0nAv4r7uAoDDWL382Xx/xO+cx8ZG6X3nkjpepOv9GEGS9dnf+wt7Lv4W7TvlzEzCjOBwk+zSNVTJD38M4F6CLsL+TusCuT2TTI0yeFxblnQWgEO2yM917od4uwVaydaiMHnQ1ghMvqa/cKNzEoFqAnDA/4UfeEX7d0jpPgCZI2ADfS9PCkxdYvHAGiQIM8gOexscJE9/4x5+BBLaJndRMXCg1RhT+lgOSmlIBvV5WWeBcPAH+qCOzZW1pp909tVm52OihAcgc36WJcQ/9Q4HmfkmM/JgXuM5IZ8ymKTR7CSN5o/TcP403fUm6fpgkG5SP90e9AiOhluAzZWyo/DB0G6AAgh6g48giTaMBSVPpnOe3TAvMUaYj/ju9hzn68XiKM0WCwIt8CiIwQBQu7Hz42gyTo8fP01Pnz3XWen6On336lU6PTsl0BVz7+ToiHMTzwU/7t27d/wdTDDwszAvBMYHmOg6PXnyNH3x8y/SfD7nOgSA4+U336Tzs7O0Wa3S/GjBNsGWwkZAQgVzFL6WM8ycnp6ns7Mzgjgw/tgzJ5NROjk+lsTP/V1arxFjujDfROAGxtUAfMDXDSSBDgkkl090w3MzChtc/tXgDARFeHxCIB2TiqPtsSIerjljeuH6NClUnJPIiCspI15b0SnCixTLKQUoRc7zKt3fQvpunW6vV+lqs2QhBFh0xb5jDHQMB+G5zNfHHDHmU7k4egq5ciV57QAOn8sOGo22vuwjzcRmfG9ZCwX8WfINzUJnnfG3I79/LABHW1vium3LN+zLQfjn6xxKe06lROviddvv8TAWjrbrdD2Hhz7bUh3e3q5cUIxDKk7oAA5n4HAQ3W4ARyyOyzHVAOAtc0pzs7SnvXCybu/2szfnpllnO5MGFoMMzN2OX0b/pWvc8rneJkTpzybQYisOG8DCNYij3lNivLmtHW2x1+xzWcd3+Rj1veLvsY/jPGmbM/G9fq+21+Kz1PfaNaax/2pbVI993dY43/bZgnrMS/FjaW3b/BWDnuKN7T5Bd0/n53YAaJxLDQCH2e09DB9KhRQAkUWlG0wobetd9iEWchZAexuII+cNqoLWtiet58yuOVvb5rZ5FMdp1zrtWre5PQ8FcGwb/BxerJ63iYKpF2Jz0ncxcHQNhBDaDuTAw8Wf60XS7PSmgYuTGD+XBNa21MqOqRuOALtMSUF11QPX1j9xcnQZpN13a95v33vbDG7XZ2qj2OUodG2obdfd52y87z267r3v8BKN40P7ve2aXZtUvYa6xrlrPPxA5QesrvbG+7T2xR8DwMGq8oJkc+eobaPydvrzNirOcyWNhWZ5INX6178CoJCzIYpJv48fyPm7I8RzJYFX6RTq2diGum/a+qqwbzRZC+q+53XZ3sLA0eUIyG4VCRpV31lAt+EYNQ8PjY38TxDA0eaojcbD9PTpsR3m3hfAgeCJwBsNAMfVrfR9kURkhZAh+COAA8Er0kTrAKi+KxVpPwbA4RV3cHRYcR4YONDO5RKH66XJqCzT+fKcMioI4gG8QQDHuwDgWILuUgcKPyA4JBAziQFlRjjyis4HV+0jdXVbcL4ygMmDWDpkttmrvP/5WjSlUCXWjYrYAtUCCSiwrGosj3PbwS33dbPqAfd1reVsNwIIQyVD24cWXyv87mAQ6w5frw3n3nAg+wAcupbWazxwNZxnq7r0Z1WQvlTiFgAHAq+g4UX1PGN0ZJ9AgITJI1Z8aY1zrF3PnaxDHuwX1baPuzMEKJBbZH9EU+qAEYE4xPyBhIGzbviT+ZwXbbn6UHYHAUUCNgDeMMkADzgiuIzqqEFvkEEiCCChqgcB5bO3P6TN8jI9XszTs0cn6aPnTwnggKTKDMnr6ZgADgRbEYiinBHo7m/vEyRgsHBQFYS/IQCW7YZVdo3BRjGbpMPRkACOzY30vLEWuG5BC2vjh+pQJBUOobkMQAECrKsV5UWQJIde8XAxS8PZjOwbPVZOTdJgCACHgpVI4jCfwjIm/XNGEgEaUPmNONktJUcA3lhfXqabKwShNpasLolezCHSMgMkAsAKqvmgm32xzPTPADHgCwE8yhYY+wbYR1R9a9W/qEqr6N7xN/QpwCDQhZ5MZwRvzBZzJp7QdlVf3lGrPrMSwCYigbBappv1UmANgOFQLbgpAA7I47BKnOANAehYmcvqXAA4NB6oLASAQpJASswyWGyZo9q/QT+gP5hERuIYDBQmw+SSV5jfkiRSIgMpPt8rcU8kPwDgQPJ6jX3AABy3qJpMqHYE6EIyKs7A4VWgHBcyKBUGDvaRaV1LwkQADuqQOwMH2TfuKNlydScQh9aMbLD2lQPScIuBI4I4BunZyUl6/uhRev74MWVUCOBYzNN4tkiDyTgdkoFDWupMtOHLTGF9mPf52cbAgfd6oqX4J+U8xmuZD+U2E88vaIDkmigXZBVv8reKn9e4ePhb9MH4swE4GtUdliASaEpJPmfgQILaWQmUQLc9O48TgGCW3DZ5FUq9OBmddYoq9xwQqzH0vYb66jdIngnEIbmLe7H9AFTBvpcWuyk/lASumwWzOQ66AICDtNDiM2d7wLRD+bTTMwbjmWwCMCmCRsGeZPTw/d6AaxR7DP1XaxfbbVXT6E+1H6As9S9BSqz01VrAfOf+agkw2BRop48gZ0XZLdlurD0ki2AznS1JAI4hXweAA19gxiCIAwljVLSOYKtGaTAEY8yQiZXUB1sQEsrY90D9r7EFgMMT856UA4DjAHufJUnZ78MBZVkInnHpGpfbAiALgBSysuhz8rGVQHC2AfQH9rIM5KiZazw5LjR3PlEwee4Zbs7HUpnjlaaUGDGGFQKbbK1kr8HkI+7QdlLjOwOE5cAADKT0SaLkmCr+THbH/H8law8I3CAjlX1RLggJPIKWjLXDmKXYJ2R/MTAT+1sJRj835TFokVDB4uM6bNSMNiu4tSGGU1iuShMYQGAHVaYzipMv5/KNWhdkTHEZQvO18F4dQQuAg9czth1KrplcDJNABggUWY1V8huAg2OvlJGB9ou0jXwvgaAFmhGwEbaEQC6TZHS/1BOeZGByQCsTpeobZ9FxwEaTcU1+mHzp4tNl9IK1D5+lBBNR0TYnff7eyb/5/9h70+ZIkuVI0IFEnrgKqKrufnyPHN6yM9+XK7t/drjkcMg9/haHnGZ3XbgyASSwoqqm7haREZmox6UId2WqBAIgkRmHh7uZuZmaKguHcSwyXQToy3ITsldiDBJgWPtbgzAcT3FaH5d6PoIGAszc3wfT3z2BXeCO7BsPD2vGPYgvISUAtgcXGs04hzgMsYiAD5VfvBaV5WfHARF7GTgq81ZjKbBP834lgzJ2E7TxzBKIo3/POVdR8wkGBPUKB9pviRHKcYT3GPZpBG/AHgEsGFIbnyGf8ulT+fTtW8HPAgSIjQETuzLhUHoBoF+xOyn2AVD8qJyfrcpsclxuvn2l/bgAMPnyolxdvWM+FIBl72/xvLC07gDC2QDAAd8RAA5LdNkOpvwN7IfnVwU3l6K1AsBjAOEdj3TyLompy2ABjBfYDTBmjOWCycaxJI5DOb3FgvPdjBhkjFrMy/k52EUm0ZmvNWt5SsT4klxoMlBcCwZHAqgQ/AP9uaL9pGIDzycDSIV7xbzR5ylJhviYAA4wrhUBJ7F3gS3B2L4elafXQjkV7KcE0JBMJl3R0RHHgc98IuC54hLJwI0BOJTv0Ph5T+h7ERkg4mwBu/ws/HfEFJ5bOAbOR7tzEvumPQWLnAOzdIIZBuHIZFNhbTFHT2jjCZbingfxEzdSBHCczFZleX5VFmfvy+L8Y3nYHpdvD89l9e66nL67LrcPm3L3ABZSzK/Y2xEgIOkTADAQc69jzWAOYr6AvQ97B/wdY4H5CdDZ7e1dubm5K1fv35d3V9dlQbagCUGuN2DC+fSZ47LE/pKxDMBoYrwDsyCu4eLikuvw9vZGkinPW+7jMEd/+umn8vHjx3ILCZdv38rPP//MGA/je3F+UX7729+RIQRj8fnz5/Lp0ycC1bHHe4K0L57p9plgW+SKrq6vy+/+8A8pn3J5ecnr//btpvzjP/5j+QQ2EAjRHB8zjkNeCEAtxHEE5c5OaBMAuNvQXt+zmQDPCs0WZ6ulgBdogIo9OPM1tDnPfI7wHTIFFoQM1h8yyQgMTRaMYKvhHoeyLAAEz8Su+fQkOVkDfyiJjHX5zP0ycgCQvgM4RP79kcwbL2SBvC+bzR2loZAPIAMIm2PEElKZLcOJ2LeKhcrZ1m4UkwEcLa/TclGau27Y+T4AR9tT9UAKhDM1CRXv0f767/++/NW/goGjnW8IRFJTFZ3Cpv1U++vhn/Kazz+nM9R2q6HaRvcM3bHx3zp2JaMh4g1DecnOcUOmp383eX88dKc5R+gYoe4LEwun98AKkAxizmPs2LrbCN4FhnpnULcavVpGyy/lcRx+QpHD66FWBEq0n4rcZUhz5fmSj2Vp92AAACAASURBVDn2zOrr6Xm08ewCODyvhmIm+7GxZzhUF8jzNOeJxuZJJ8e7Z/6MzeWhPMrYe32uoWvJ95LHeHjddNdofxwGn4vB3r2Gwv4Y7Ttfd6xaLRiv53Ho1LwthZjm26F7OmyfDGtLlbEA3yUMXjYzbkXoAPAzKGPInrTrzDXDbtOm4r5WrxxSDBibv30b42dxyPYMretDa3Ho72O2gtchAEcyTt5kVzRuzzzXBzwE4GgDeNjQq8BRjzIArxOFYhRaOl20XR0mPpwo6jqxs/ug9wM4pFXaNc6VUm7UB0bHyWEfGcggvVH31f9QQ+p5M9YNTZoTP3S6w87h0BHiOnuGsr+g8fu+yfW2sxwGmwydY8i4HDI4B4OEkTl/yDG268toyy7ysqKGE0otG+VDY1WNf6DMlDbrdrsMBzcO0uOvNfO/q+3lzw+t3eGNXReIUGmLXSSIeY75no1eBnDkorjoTVXwag6+C+DwOOyCRxrazs9L5wwNYnaV+/egQHYHFM/mbqk+AjEjc9uybQ6ojW+DcFQAoY4chzSyUMWSLvU4k7Gmuo8kUu0QSQjzOmdqw9MQUtfnjzF5g4TKUDAzFljleTIU0PnZ4fOz+bQD4FCaGQUaMXJI71uU/dSmNXU0O7uF8HcywxqZT0+g9g9mjiSh8pwAHEjyGMDh+WQEf+uGVVLDBTzrv+M7Nu1VVziYOwRWUND8uhVlNo6N60LyHcVNJALAwnH7cEvwxrdbgzduqcsKBo5Pn7+RLhMsHOwCDJCGi3Yx+dVNX6U2PEddhGjZ9bpeUsukl3lddylZnxGuba0Y5NQ2xhUQELIpAgkkAIM7LypwIPynTU0kPd0pZXYAjluPgYPzyJvruFb7/8pAEMWIZhvS4upomDc991zQ7MzVBvKNNdrz/ZUyO7ot3TEdXZekuuaXOiPFiIHEAnJ0kZgLbVnp2zfAlmoTskXIsFeqbd83uxZb66KeQ7wvKJuRxCEDB+j/CeBoNKJ45iwimIkjfAZ16fEP3cLQ2TV7AsadXVOhG82f1WWOYgOTRpMJE0SQDHne3BeQBv/248fy4/urcn1xXs4WszI/OS5ny0W5OF2xy+YZ+rZMgiqZg2zb5PWI69x09Uhs+tnT7B8dl+XZaZkTwDEv26NSHh43FSCgogS6f1C8emV30hloa+E3QGsM6QJ+3bPjCUmyxcV5mZ+dieqfxfqZCraUTNA4c67x2em5qDMXhSQU3wQugk15un8geAVfL9sntD/yOPicC1pOluLZ4DliDNagXb5/CDAaOsxCYgKSLvM5u77IvgEK6NmUFNLq7kYNT9dSC5DuFkaybr4sS7CQgGZ7udTxUZiKghWZTZjIU3EbMgaPD3fl8f6O4I1XFAqfHsnE8fq0ZcGw2mMymiiBXwEcGxSLcXwUwwByQOFHbBee4y7QD218ZIMnTGwiEQsAB5J/7KjbbvV7JJuZo6Of1LEFyngum2fQkKOAvSVDxjMT6YVfBG8EM8gTZK7CLsiXRrGLBqSBQFGAppRGADjISoPj8AvAjdfyiPXy+qrOSxT4CEjDMVW5xPNHcnM+PSmL2ZQyKqvZSVlNT8oPVwJw/PThQ/nh/ftyzm68szLDvIXcEJ41imEovgTdvfci1eoH6EELuBWjFYfkjh9DXh3RdFmdslRVSygYwIEis9ktGl0y/Us2pGHXzeyCv2cGDtkY+ZPMwOEYWIUSd8cDqNCVlaAfcAxIbW91h5shAYll+jUXIiIEEugB70XRJTTu7aMN4Aj5HYECSjk6OaZdMA03ZBNgH+s1uv3LBTwUGo7QzS6t+caUIRYOdGOC/efu7o4sHOiERjFUxXYkzZvdhn2g/ebe87jaGSUbIj4kS5I6TFF8JkDrJdYd1iAS9Cw4q7CNGa9ufTEnIfkPrfRpsG/QlsffANo4Wy7L5WpFeQTIqQDYBvtDm4bYCHFQADgoozKdl2MwC6HLGQUpADhoS4M9Jgr/KO1bc51TFywW26AsxuOforsW0iygUEespeK3GkrBdCTwBpkookBsH8jkPbfQAoWClaRSIcc8bTDqxHDQ2SBFAB3rqjJX1NglAOEuejYtNkEW4vycpmTgkCRCpZhHUSu6V1VICRucksZMqNEWSUpBsW5QiQMcBJ9JsEaMQwA3mswKCnwovkRndMRUccgE2mzg9rq3C+BIy0VE3JfYChsDRR44+UfbZMsGVBAYXaWAKtrNNZCBlvSRgJIBXpDsjIs7IRsTjFeVVQVvPwEtP4i2zBoW31EcCia1utkKIBFiCQJDAJIOcFoFb5gZzFIqLLzLzhDkAcCt2cmC6UU2STInlLsgo45YOLyWCW4ImUWmL+NW7SMYm7m7Of6Ye3cVO4jlRKCvKEzzuPJTtFWgzY+4o+YWKughZoAB63G+DFSuhYd4K8YJ9464iUXB9YZzE7YCINlzMEYtFvzCPYsBRAwX9V+PGcppxRp3V5bM8C2B/haoWOCHbi4lgap8kvB1BuC7blgZVIKxUC4oZAB3QBw6mK6rn+jNqTnnSFoRXexP4YXr89NLVa6tvDJWAWj31y9fy8+//CIAx81NsCU9kZ0NvoAxE4FtkD0AeAesbbJeAPYppgDIr7BLHcvm/PSUkjb4gqfaPj8JCB6NaLiahzWAfU8Et5klrUpTxT5Kps8tA7opsqMtFxUQZACHaOfhd5sMtcfOj8YAIu85LePnGMBxAo5pQKP32fgM5j0B2QsV1skIQxky+QDsr/Ae7P1xz2LkUmyIuQjgoee1GTgycBLnMNsp/IpCp4iPeQyBZyUrqfiWY0fAO9gimmQgwbx4TwA4DGbWvkqf0+JvjG4EhyZTWvdjpdSiuK+fvj6AxCw6Ax8VPhyuCH/zOHse044EGxD+ZlBchzVmoPjVcYuO7ep6o1fTFxMUwXj1IusOo2wABxsQ2MGAcQTIc1FO5mCauy7Li4/l8XVabh9fy/T0oszPLoItDzHTpjLbeM5TGgVMG89gGzMLikBOmDOwQ5irBJARRA72oA3lUuYABQE4gTiFAJdX2vT1+pFjhvgG15yB3WZCBJgC8xXAjJvbG4IqcD5IXH748KFcX18TJHJzc0tQCPZFjP2nAMUuBQIOaSTEfAB94DObzbrc399R+uXLl6/l27ev5eLiovzBb39LMAoAImDeeLi/ZwyJz2KtQ1YSn+MYPT2RPW0FSVDItEI2EvECGAmxLyfQ6pmvg7FHuFStW7JIBtuhcqdYy3jIAldIXiVYLmwTEjMeAbRhU/kMOK4CkSonBFsC0CbOJQCHvwNEgvW6fX7kFwAcaH54foov/g1sIgEHDVum2CQAF8HOA/tj1qvYRkQDjn9ra8y5upaAlT/p/uvmT83C4Zxty4t291iZcUM/d/0gzvHX//UfRgEc9j++Fvu9sbpGfy+d7+Ettbb+Gu//vu/4Gdxw+Fz7ARxj9aJDx9U2rPusWv3Dufudu6oMZ9xThXxCk1Bp+4bcqDkM4OjW55wncq5NsVVgojvdFbnx820AjvquTimi/cJn5dqF2V/ol1t+uo3EWE2q+7qpPdq5W20254uH8v16rclR5LndreV0wQQtpNvPHtI/3tAcGlo/31PT6NS3Klh993m1nMnuihpau3l957Hoj4vvsV9zyety6Oehdd0/Tz9OqzWBiKXVMNaA4NVeGuI/UJuvzy5qkEN5KFnkZg/aPsWpTI+v6311tBLRa9T/emWuoWereC7eWPfnrS6ovIqZd1s+Ps/pvl3Oc9TxYv8Z+fVDNnbM5o+9fsgm8rxfvvxae1GdtRobnO6F9guduRDvBzJcXGyDor/nB5sNT/3ZbLLcbCm51+2wTTRIAwHq7v10izX9Cd0Moaag/u3e73jRV5/oGpooWcXE2nnYeagqg0B+Vy4PDx0/v7YPXNMKyp2jp0V6yMnuM1T9CX9oUo+d69Dnvvc8+XmMLYyhIGbsXrsG2CCj9hDd312vsxo6efn9AdPu3ffn0sHx6cyh3txNc60//m95Hkbm74AoevIfMSPr+vG6IqgikirdLk0ZeyUkY/1Eca06zsTAsdt10wvwrEOciyJRWMhgLRdA+GQ6hRIlV309g2Pep43q24rO0DuY68pBcaMdiV0VFpKkRjpp106FVcrrNqUH+BxTcqoPbKs2LYFD+msqO6qhe98NFHbt/nw+Le/BwBGbO/WxvJQjdqDoy5TTtQgUHYcGcCi5jc0ikjbb8hQMHEoubcojN69P3MDmDkYCOKILCNfq7jcF3UiMKlmKYik74XtfBnAowJHd1D2LGhquyJ1rLHKS2n9N6RRQZBK8QQDHbfl6CzmVuwrgQALg9uZOxaZnJbv5374u5kDXnfU2ip2HYv3PccRtfnte50o0J+apAFZ2AS8hOxNgDesGZ+AAE9Ps6rCeekO9tg2UmSDalgnX5WRT3976Or3WOxsIW5aUCEYCTe+x/QimknjvWLDmud5B1IfX56gj8UMwg4pj7GhmF7XmEBIa+BvAG0iEGOGL5IgTJvZByO2RApdjnqSdoqPczCqOYjlfIxhGEhbJEhTayIqRABz5HgRSMig1rgfJFsi+TKdMSEJmAsVoJByPT9AJjY5qdAaqiwxjiPlI6n0wb3z5XG6+finL6aRcni7Ln/3R78pPH67L6eykLKYTAjguTpfl3fl5eVrfl/UD5reKMwBBkPb+GQlnrGF1XXlM8FxUED8iO8H8dEUGDqRZ0UElSnPNE3yhsx3fP374UN5dvGOR8uVpW+5vb1WA2GzK2cUFu7FWFxdlcX6mIlsU6fmcAbgJJiMVHMHGoOeL8+H4AJzQjlL2ZV3W324F4Hi4Y8JK3WLqCGIX/Csa0/VcUPxAshlJaBREAOLwPKZ0EpNoSjyfnZ+zmPk6OSoLdJidnTKPgBGCbeEYkr1ANoeJWnQwLlcEcCApid/R3QUw2c56QYIaFO2vR2Vzd1s2t7cCbTwChPIsSt5HdXZDZ5zfQ5IG3aRk3wD7CI+P7kJ1deKe/dUAHF18su1ttbvQtp7PCeCglAQSlew2fOFzNICDkYDZQAgU0bmeXqRL/viMArZYMfRdSXUCOGKNOZfi8XDBqZYtgrbeBSF3NFKmAp20SCA/o0h8VJ6PjgjgwJcT+1y/KFPGdavgMinL2aQsTyZlNZ1QPuXHq6vyBz/+SBAHumcB4DhZrMpkATmKWTkCgAN00WHLTEk95JMF4FDCcGgzCRaGGu9yDSdwaz8u0DsDVB5yDQE8q7to29kMrI1Cue2pu9erXyHDgWykr7FunuOMfB0/R5dfi32CjQk2IYrXjgFY1AZIIeIWykvEdfn4fm9eA/hZPlpgJK09+UyANioLy+yENpD3hTMpMyFQVxRU6OdC+ITXH4A7zFWx1ogdB0Ay+vnbO3ZcAgxFaSoAKBBzQEt9ApaeAN8BQxZFbicbWEwKAAvsNBlE2NEbzBPBGIL0OtPf1I5XfIPCA75mkPehxI/8FgsOIfcDev7r83MVBU9XAjKBDQZANnZ7IjaaEmREBo6p5H7AvIFCDe3pJORWCCSUT8P1P788BZsLAByv5RggBndroyIJvwmAScRdXoMA4j4C9GLJkfATLGrz+AJf1I735Ec0ZwWw0LNJySH+Ke0RLJdTE6KNFYFlq9RZLqCFkppkfwk/BHAAmz9OAGkUO6C1PFDKwSo1swpsrCXxBFZvICYW6ypICXGr9gEwZARsBJADdlnsXCh4BICDHa5iZqn322PP6PsD25W2T2jRIddlABm1N5LfyaCY1sUY92AQCaTMODYhNQHJFRb8RXWPsYFUGY6Ptaf5jcKO7t85cOfh2GmOrlyA3I5KeXoReJDj5YRcyBuYVU3gSMlhUR4umM9yrG5WP95HAAgA2gA4kUw9ACm6aAtgTbDBYA4YAO4YEABeFORn0zkLbARuxjxDQVKMHMley+RqjMNvZAkWJCG9L/YeBGuScSYBVQByeK01W+9itW1/TOso3Cl28nENVjRrEe0Nut0pNSB5O8yDKUCIiEeWKKyLLQHPz+sQ76kF+ux3PP/C31TbH0AAPquYW17Htg3aA9hWNPsOW2xf4nGJZVkBb2ZywOvVpwfjiWN7FRu8N5FUZfWXlblBEbffq2trTC44j5mbbKsJYoWNmABgvCWA45dPn8s//fwzARxfbsDIeEdwBWKf6clMrB7BtgT7jDEmPu3lhcANvKYudsmLIOZHdz0AsHwWYN8BiNhyGizcv5bNExju4CualJzjeYCZsH4ACGJXfgAW4TcxvyADgesyeCOvFYNiMpDDz8Tv135ZUiE4jvd0mRGrn//BeXFP19fvyA4FH41i9u3NbQBHjrTfmQrYwWPBXkYjB541gCeYl/LdivAMEKGsSjCKiL1DvsnrEp8BkBoxNEAAj5AaJDhQ+xJIpIDxijPn6LhsnraS8ENcCFYD7KcAEoDvCv+MeQCQTgWBUOLshdekPXJjAcHeEvuF6gMDeOPYH9dun07fGgAU2e+WU8w5ouprLbXV68Dt53T8/mY/tKCPgGLHvjYAHJI0wxw1A6ibBRAzTAnqPD7B91l5PVqU2eqynL77oWyPF2W9nZSX6bKU6YIsj9iTZbYR2MtFADoxFgKvaq8hxkjtGT1OsLVizoMvQbwoliWC75mPQLyl/A4BHQGwQBwIwIfn6OnZGWVOLgHgODlh8w3AFr/++gt/B8gCrDD4jrwNwBYYLxzPDDJoyvG5xRKyKn/xF39Zfve735GBA6AQsGtAXuWXX36hDQAoxNI2mO+Yz3jt4uKcsRqYJP/pn/5bub25YX4LINvzizM2DogCVsxgjh22T9grCoRP5k4C4sX4xLgl/HSdG69ganzis52cCFxIJhXH9xVg1uwwcUmcJAJ8E9iBWOfoRYJCmGevAHAItAGQyZaMG2BbAasJ/IuYV7gGDNjuFYJdEK8xQdj/vKdwLr3ljfxub1o8h2lUBwAc4w2kORfFGChqQLHaUkUoYqR6Sp3zr//uH8r/PMLA0Ym/+gsx/d69hqEaVHtz3XvtOd7Yn/bXI1q7VT7Hzvli75LrG2+5lEPXnWspsR1rsahf8Nj7hDFUjlnpZy25iNxO+HLmF8KmRGv1TnN19/rGaof9Rs2Iy6IJXb+ZXXx3VPo18v6TbnAKx0Bu3MjS8PGzjHb3JN4Hybi3SkGrd6f3x9k8hjWu44cjt7orZ2+bYtthP9L2YMN14f7cG8sBZ//0vesnn2NorvfPecg39ufsoXU6NAb75v3QmBwap/6YKLbMACLX21u8UGW1EshZ0yfZTYOTYg4PreldcIbmexzl9653tjHqFcjTtXTHvj/tu2z9jre9R63xd947j4Bc+3PoLc9j7BnzdW1zOv/2rZUh23v05csnLec3I1yaYfANaGFpcXvRji2w7mA3Dtz6egI4yDY7SAyDyKuNh8KATqCOjNb0rQwtyhrguqCeWTdykb12uNt69QIDO4w96KTuWGQn2MZqaDFUNF/nj11k45gjxeu67/71elTyIg63suce9jrs3sUfMmJDRnH4/t/26qHzDV37ofvx/MhGbOy6m0OJwHiXVsWzpPpTluKi+2nfOcZG4FCw05synaRb+1uXHWTomG0edZlf3O2le2868jX5viODkBOmMuhODtYiI5L8CdTSHI/X9S6KTgFZdPT1ja/lTBKAo8uuE4FOyCHomedAKI2UTWPf0KaBHgKgVduV3mcbpTGM4lT67kROTrb6416ieYO+O3/ac9Uzjd+tEV7tvAqlfb3Idq7mvPcFNjmgyo4nzydIqLx/f/F7AjhCF9xUx0iMsPirTuwxAAe7ElBMxUbWHf5B3+/CWAZwsMgRUgYZxNEBcATiufpKAjiUHLaurwAcG4I3IJ9C2ZTbbwRvfKsAjtvy6fNXdnFgw69uIiRyBN4IB1rlgOregu+IMv6QvQ6b3w6hOTa2McvPqAE4vClQAO/Ec+sGDP3TYLMRdaao2au+d5Kh6AdHtSBS5VC6YJO2kdp93XON312YYWjQGHDUhdcHcGguOyara8/xSgyY15UTofwe4YnGQmwU7AILEAdkUyoDB15jgd3JYQAAlEiqFLQu2KDYVpNuKAAneKiF3MPu5GvwjbDoz2SmCnQEjgSVdicxGnNWqUxJmtD2onuGHYOEUpH+/ehkpu4zditty2YTkgXRCYwi6+MDqE4fyvlyVq7OV+WPf/sHBHCcg/J4OS9ny1k5Xcwoo4KuIACrLKFSyAABAIfYc5BE3fXF6oYHgGO2WpaX42MW5+8h8YHPB9AHxSFKhGxfyw8fP5Z3F5dlhm7G7bY83IKSdcMizOnFeXl3fU0Ax/zsVAXHSC6zABESQEJovJD63zrapjmmx0KcCfDAw7qsb27L4/192azBQvJa0LCPAg7GHVTVuEaz+iBBjqItiiJI5gPA4ZjQskm4BhQxl5ATgSwBKKRXi7JcreKpFd4LKZ+jg4+UyAAPQQ4GhRXohbPwKgAH3m8fwkQxO7AAmhOIBgCO9d1teVmLeaPQTj6TgQNAlVcCOJQgB3gDxRxINQA0A21vSTkAdAFwg3TCwcJRATkpd2Ab5PUlOSLRxO8COF7JwIF1hDHk/iaANHi2AoqogI1k+eYJAI6tkuvsjgSpiF5D8Y0SJ15zO10VjZkigzcygAPnQaclABw49vMRGD7we0jHsCutgbAqCwcKMbNJOQWV8QwSKpdk4PjND2CseV/evbukvM8UnXQowuALcjvQuY7CY2bg2PHzkUwcjFVdlLYzZzK1dRmbMSL77gzgEENHJDozYMOFa9veHoDDALy65+kBOPw652ViCvAztp9WHBlsTAZwwO/TTzZJNOpeR/GLxdBqG9SNafpx2xgXb6lbzo5PFb0ZA7FQqcIo1hABHPifupwo02DZC8I3ZLf5bEzEYRkIgL0CKIJEPzsrURjdbLhmcLWUJgHgAaCEiNJDRDBiABUWGV9EwdpduU9gBzLTQRTCWQQlm0GTM7C/grTVHN3dU7ByoKChYhGYYs4Wi3J5dkbWpLPVimCy6TyKIsHCIRkVs3GAfQN/PwnWmKmkqVC0yd3ZEePK77wSwAEWDvvnF8QJ8FuUagkWjwAc0rhQugQ2SM8Jz5jJpmAroVmGDwspjTqfTbfNCRcZCScsA5Do+SIXrI2+5oGAK2ZgIYAu5ljbUccehkVXyW/xAMfq6FWSmLOiqYowxofvC4YJ784BYHCXa2XoClmAYKFAOGE5NdhkHAMU5QAzb5/XYoEy0MQxf6xR74/E5JYYknY2tLre6o8jKW7pEIDF6s9hS7zfozyJQee8h8aGWvdVfG7uGtRY0S/R7YLtKNhW4OPCrtCuCl3ZADIA+gG8B/sLwEdlzwg775RhAPZx3WRoSe91POKioZi2dA8ESNHHgOHpKSTCEN8HoxUCpmBA0z4iGOmOsRTEpoOiuyQoBLCgv6vxcuuS9P4Q4yBpFu9Bo3E/dcdpryLZFOxPJHUE4BPWXWNE4LECKIJnaXIM7gFijuBnF8DwXrG5BKMtGTjWZHoQNb7o+wHeADPCfDFXkRt2gfGTixm6r26GKTW1EO8UObuwu2LhYzKgArG8hrVn2Q/gsM/2VBZjkeyl/xnQUguYlakqFx885SJ32YnGBeDodJdGzgP3Q1tEsJ8aMCjzF6Bc2Or7OwA4PpX/9vPP2gOClQmx4OOG3fqYL/Z3sJEAJ1AOMIB4kEKAzWbsxv2rABynSwA45oyhOFQBlpIzkh3iPGaMhHgtGCEiMW9fbRCP5wxex9xFkRr+E6BDrBdJqGjM/JkMPrdvxz3jvXUvFeDN1oChZ8PYLvawZosCaESgFoHOuR4RO68fBHYK6U6sE69d+Aj7ZLLgUBZRsTj3CgCfB2Ab3/FPMg4Ci+HAGViF+Bt+DYV9xLkED8A+vSqu3CD+IGDymDGg2NgK2dnIBkd5v8cKLjOAQJJMAp0JJA62KoODfG9qAvC8lvQN5lTE/vHsLIOS5/kQgKOti26hLceS/dxOP5/TcgfhOLm31XqgjxOaRUD/yN9hDwkAh4Ac0/J6NC9H01U5WVyUMj0tL5NlKfPTcjRblVfs2QiMFfgQdhKghRnmTfgZg/GImax1hoi7KsOu4oKc89b79T48U8R1kJYxCJ4xFeVxxG7IvyMPNJ/TP1FeK2IpgPNg+5h7eoJU7gPj0YvLC0qugEkDY4UY78vXr5Rq4f5sCvbZ9wRsY2zxzADspX19lqwe3gPZXQA04AsxL64u3xFEhbWOBqXPnz5TZgTxEOzxcjmnbNLT44ZzGQ8CsR4gvGSlif0cgRYEyAsgrOcW8XXYNTVUAeyCxhOHQzLmzBuEP1aE0HyT1Ee5ygJEAiCGmgHKFnKpmLdgDQHbxkYADjBucC+LvTv2qGbiVXxn8K1be6qPTOe2j8t5UNc7+nWPTskvfEqWNOuHQft/b1maKH+2+D/tx+oxjo7KX/+Xvz8I4LDtHDr3WP1q6L1vrQvkY3ZygJ2C7W6A6GcyVj/x64qOG1j10Bi/9bqdd3WuvdkmnSGVH1tDeAUdp6YxSnwKYEzfEYzP/efQv89+rWk3D5+SeDW10Kv59XVPY3A6x04gIe5LRgawO/9dz2gqAkM1xG6NVqOWNBAaaMv4D8rWmFU5ZJVSPqVTw8j1DNuMlD/I9YH+LfVz1P3fc+53aL0cmkP9PEn/+Nkn7ltbY/WOobkxNu/7xxhag/mz+Vrfet2dXPkOMEH58r79dN6bOVEDOKJOWe/PdbVDizq9b+zZ5kM4N5/LGmN4gvD8Xjn83h//7rEbuYNjWIM3lINtNcz+HO3Pq6F5tO/+xuZltZW9Os7Y+fu2qDNnCOA4gDjJgzQ0WEMTe8wxdT8/AOCo1tgG0QAKF2FkFGU8MsJIwI4x4+DXOwMeBv7QwoiUTWfS9I+3b8HaxQw5waHPDTnuCJG7iRYnU9N3T/AWzHSmswo5aeIMn6t7VWNOe99YHzruIaN7yEaMzcnu4t0PXw3cXwAAIABJREFUKBq6hv4i7V9HXmT151pqGXO3GdHmdG2Xku0t9+v3fM/YDT2HQ8+zb2C6x2iJFcsW5aR7LsK2e+qChjzGudiohACfahjVDNrYRXtmkEO2P33np3PlBFlD0HaKtRnIldZHLfwOPNpDQLGduRMbogpASx1+uIecFG331E58yJlnm9txBhYirkn1GGdmR1u1bcgZja3joXXg8+f5dRDAEd16SEzvMHBEIcZMHAZLjAI4KNcgxL81xFEA9Fiq07Wxv5CqmEnRAHBUEIf0460FXIObyiyBoo0S3l0GDrFwgIEDHRxfb7+y6wrgDQI47jIDBwAcSgSga7f6ExfbWMSSf2u2zrZjKGhpDBx+DkwyjmzMOkFAdBjX6RB6kx4rJAcMEAATAxPSBAyAmSEAHF5jNTnfBV1xfqcvemsncXOHeN0gRFkxigJ6hkr0tMHCPbdfVbDoAThUnQmApxP9zS/UIlwkoNQ9FvMkinMYQ+q/MgkkEAflS1gMU5c5uzEjKceELim4lUxhASptxdCXG728Kt21MCgu0KATd/wmSxpAJII3eA2inzetdQYoGfIpn8+G51asIoALLBRg3ZiCo5xAjs2jqGjv7sCgsZZ+LhJOjxuy5kDP9up8WT5cnpc//M2P5cfrd+XydFXenS3L1fkpmTimYIlA500UMXEMdlPz60XMDqRM7cUipCQ/KauL8zJdLMrmZVvW0GWHFnGsYxXUVGjBnPjhw0cmvADgQNfyA+hmkfR82VJC5fLqqiyh3356ym5xF8jd/Rp8TxEXqXtS3VyyR2SEQoIR3YwGcDzcl6f1AxPqbCQPBg4+LVK8qjBrDW8k9gDeQGer/1lTHIUQJg5BCYzOvJNJmS/nZOEw+MCFKq6ZsDlgS8Fn8AXpFBRBkTRk53BoZ3N7HsUbonUoY/BC8Mb67qY8A8CxeSSAgwCbKBCSEWGHgeORyWl0daIggGWIgpd1wvE869IMfeLsl+3zya4xUacp6dijm4sAnRckIlVgIigpwCdZQgX3B9AIzosuSCTOn6ADz2Q7OrSDMjwK2s4L7myaotiJ5+FCjwF7sJuiy9bxkaxHkh6dlgJ0NAAHklXuM9C9AVw1KUt0yi5mBDd9vLwkiOM3Hz8QwAG9azBwTFeLcoLnXgEcwYCDZGxvs9z1w5pnOVYdsom4Z27GOwCO6MDpgDMi0cRuvgTgkCOphV118JnZSFkqP2MXUuIjtUhr35l9kuBkXvtiMzCjgRPMPp4KjNsdAIfnteRWdgEc7sT2c+/4aQK8wGIBv6sYCAw2DcABLXeDGSNGCjkGXJcZOHxexwLakypBTikGMnFsVBACg816Xe6p+Y6keUiWOWGHYpPpcCOXzaIkO08xH1G01s/wJ+IhgXSH/D7eS3kVdvlqp4nEPTtaYVMmk7KYT6WdDntDHfOTcrqYl4vligAOsHDA9qBYgbEAq4QLKO42B235BIUu+A1IPs0kBUD6eVKqN0aGCjoGGAG2B7Y/pF543WBioHTQhHaXwHYyPkHyZSIWikiyaC43oKhBFxoLg8ljLqWgXYldjQfBkBEw1LChAjggVxUMHJREiXENUIa5zxgLQP4sQEacpwFJsm8yg5bYecL1o2AShXIWvGK/IT8jX+b5I3lBRAnR2RwJUSabyVShztanzX1Bx20MeuxCo0PODCGJwUggDq0+DUjrkTKAw2vTMSfXWUhl4GfFcfAljR3JMgYE3Pg+ctzJShJMFlgxOui+CtaqDD6xfgiOoOSZ2E0wP/CcUXCjxAk65GN/QGKPSORZlk7VKLg1rUV1wYv5yz7SxTtLXwgYgqJ3+DoUpAkuAWBGsSeungUxgkQw59Xrb3a2ynpDYC0KtcEoxZg5GOoq3XZklgJE1kBCPeA1HkFIPUJegl9LMDBgj6JzmFJbdtH2NW3vAiyDv+cOZgOI2Ikash8oGuKe8T6ABFZLgbumkJaEnUS8E3GS/JC8T90T5t85d80046YFs8XIhnENJ18iX2e/07ruMwPHGIDDeYHs17sADl9n3if4+tO+OByqWCKTDwx2DMaGASizr0IBH/MEA4I5dnf7UP4FDBz//b+Xb/f35W79UB42a8Yu8ymAMJJQ4VqP/QUYXMzwsyAz0VQAjZA8ACMHABwAeoiBg2iP6v4NXMDcNoAD3wGwpe0CaMdARMucBagZB6FcxGpFfwXGAIKhn9Chr7yJczaWfiRYwvvgkB/yxQBshL+DvY2SiShaTyb0PY5ncD7cB2IixIMARnvuWX7Q5zYQ3SAsxyO0zQTThOQQAZgq4Ps8jkOUZwl5qrAZ/hvWGEB8uOc+AweZ3WC/uVaPA7zxUtbP+NI+Bc+V8hchEYpjweZlOwNfUccw9oQysdEMQDD+JDCMDcBBnxHyggQnsLMj9sIDDBx+BjWvlABcLZ/QxqeTL4q13HIHGChcuQrudT1Y6a42OgiUSRkV7MeOAeCYlpcjSGHOy2R+XqbLi3K0OC9Hi7OyPZqULWHwuA5Ju9GOAjgZrGOwoWDOMEuuWx1ao4YAsXQxx2CUCb9Bmc3orq9gO7EymXEGDCIEgBIkG0C+kKEDucicbBcXZT5DPDQtXyB/8vkzWVYw53788cfy4ePHcn19JfD8ZlN++fVT+ed/+mf5CjIv+UvMjli3sN3LxZLzELHhr7/+Wn755V/KdCKALaSRwHo0I8BrS8AI8gjcbzL3MOE+l4wdAeBczefcezjnAF9M3xTsnSipu3BlQKiZlCn5StZV7wOatBvZoKpvFVsiMa6wfcrWlteXAGRQHkUSKS+WR4H86ZMBHA8VQBXonxqLdPYWwfRS518UlCtIqJerlc9v3d6pHaZmXexTuiJGLa9y6CeFlHJsGcDB4/LcXQkVvPKf/xUAjrG869DrOZd36D7y2t/ZE/eKoe1YGYjQ8m/5vO3n1mg8dg/ZNr3lenNsMZSjzn/P99e/V8UGAfqrbFrKO3Til5Rj7ORJU0zbuY7a7O39sad1xNoNmzRwuz1pHp8j5lk9gvfeaS1Wvxi5gJynHsoN9OeJfvcqTvGbYR0ZwBHXlf1E37c4ruB7EvArx09jczWPZ/8Z9z8/dIx9a6B/7P687J+v/5DGzj82N/pzcOx4eSwPrff8PPN7+5/rP5+hsW/zpssmk3M13fe8HZCV73VonLuvdRvJXf+LaLw1Xe7gE1LWfk/9qq3pAKgHCLnmlgLElefxmB3ox0yH5tSQXRuao0PPb8iu9p+rr1MMHL8ngCNfZD8A7BtVv7c7+XLlQq7RqMvsLDO6Tki8jKhrQUeYTznZlCcYW7D9h9If9O7nVAjqT9C3O6lhJ7jvnJ1jcx/cheSNjXmH7quD8lEhZ+hZ5NeGDf3QlBx/bd+4fG/AMXaWtxje/jwcDjp2x2To2P3xbsbRaa/dYvvuHBsPcMaM8ZADeOvTOBTw7RuPsfEVAKFrFEVFFp2TcXHt2N1xyc7Bm9l2nZZfGKfoGgNv9OdVDnAqVVQFdEQC3ZIq8X048JFt8r8BLMeOXRg34JE46lMZps7T/v2N2bO3zlEnhFtSTPdjmtH+ccZ+79v7ofXQX2/jAA48XwXPTKgQwBHI6OgyVOIVxV50wEk+hVSRQwwcKFxCRoXgjWAPIJWkilLstnGix93BIZdQWTfm6DBD0qwP4GiBjta8PJUZOEwdS3r2x025ubspN/e35esN2DckodIFcNyIgeMuGDgA4HCkbh3oDE5k5rIL3th59jTsDZCTE5nZBtU5nHw+vW7tNo6Zzk26wBnWHG2ADSWi3V2Ioqs6Y6PTsrf+bSfNkLGFXEXSwyYow2MaxYXWzdqoD3mcjEkP+nh9PK2rkP/Qq+oS0j9tWFp9p22wjEquAB8mPlRQwlizWwaACbJvTEhtLPCEC/bqdqEkELs+pWMLFg7R9WvNYQzVoZDoFPtxRSTkqj1rZAGibY1kr3SCBSqRFrt00tl1hgR7IKhhr6XTq6IGx5uJLnQ/gxJ7RvYIMA0gWQTwBmj/2TW+XlNSA/TvSLXhEL/5cFV+8/Gq/ObDdXl/eV7O5tPy7mxV3l9e8O/ovgHgg503lkN6jA56UKwHWMvz0vZUVPRTMmdATuTucVMeHqHl/cjCpW0L5TsCpCAAxyWTXyh2IqnFruijUlaQBkBiGN1Mp6dB/Y9iUEvk0QoGPTUbaZSt0rNDMh5jj+tFchZSKDd35XEtJhLKpyCpyrGXHjTBgt5QHx2zI1HjuCmP0JWPAKx1h00IvgCbBpKE+EKhZLaYR7G2yRAx2ciO5Re+b86uWIE4VOSaVHppz3UWGZTxJcMGgBlryMzc3ZbtelMBHGRASAAO0v0/RcELdMMhoUK2DbyPOs8vZf0E2Sp1RFd/G93W2Y/5WY8BOPg8A8BhhhsOVdp0scMTRSZ0SKM78+mZXZEAbRDAocb9DvU1V3hy2Bx/25H4QwZwuHuTHbWUS0FBTwCOJ8jZ4DUAOlAYZEd22N1gCMA8gP40ABwXy0W5XC3Lh4uL8uHysvz04X354f11eRcAjtlpADgAZCEDhwAcKFai0FwlCwJMkKLUZq9TxzDurVq0kPsygKMFL6mgVpNCLHdooMYYOMJGO4aA78sAjhoLm+0gfKzmRFhfg1Q7AA7pdOfnnGNJ+HsCOELCQIANJ5hVuPfv6qhSQj4DOHBtGcBRu/Ax53hpkpUSy8RJdGnigUrDnveAQlXEuPLETuOGfzEYMarJtagXRR3ECA/rdfl2c1vln8AgZBtTk8Keq9FxqvAlgFsBfuDvfNYCGcDLscM3CmgCechPAMAxmxyVOb5mU7JukHEMbBwoBs4BMlqUi7PTcnF6VpYrAMKgHy9wKwpQ6mAVaFHjBH37qSR/MF4EcICiXg86g7h5X5D9goTKs6QBOUdhL6eTCuAgeCLmLIowsOeVeSLGXXcckKlI4jdGrdZJk0FHNWaIhVEBHJHw55oJBg4AGoN3PAAcAFqqzFGL6wSZAMShCqFApRpvfbefSjKZURCr4IkoOMFXaF4jRgjgVMTAlEpjV3IUTlHoDhuN+BadrQBwvBjAEfPYRT3vxcyw4HWU40IVRCLrEp37TGaR0TS6cXH+sEku1vIYpO96kS+n7JbinhqzMM6JsSWbDWp7sbbSGub7gzmmArghGQFZHqxHsMGAhQASLGB9IgjjqTxuJJ/4RCk1gYHpd+l7JhHniMWGwKaQIgK7hmRSgsEj5FO2rwLrwb80AEdIpwRoivIvZgKgjw8AR5VVcYwYMVkwo7E4G8wAZsxQHCCggmNT/sR9oOBZLkzivQSGzGZlBfmM1bKsTpcEclDeCGupzqnGtqRYsxpfriccS7IZAhdl4AxjgwDtYt6w4LhYsKAPEAfljggYEbsIATZO7IdNj0i8xmqBQk1F36ZFzzXjwqIBHEYWRbzeSUC7yz9AKIhx/U9zoNkAx+yMhUMWoOUYkixLiq29J1Zs7mKM8xCtWo3zZACHE8CIFyQD+Mr4hACOXz+Vf/qXfyk39/dkkjODGYBwWE8CCUvqgGAGsLBhLJ6fyxLFXgA46OO0h4DNXgH8SgDHjPPRRXXZXVnJGr8E2BXsIPib5Rp4f1HAERhGawfXgGcOsOHXrw3AYXArx5DPPGTjKHMhtgwWwYMBhQV1FPMhewRQA0Fq0cFPaTX5lLPT07I6PZWsSCnl9vaGsTb25LB9tIOxdiyBYFCJPLf2qXze8HfBjijf2JhfHJvqucrmeM+nv2lNEHwD+4LGCtqOkE8JeT4Blo4LYHOIOe83T+X+8bHck9kLDSRip2O8EONkAIcgF7of7wcdG+E17uNi/yY7LBkbdYpq8DCXuavdYbodlmX2+snrKOcDlCtOxbs67zOIjIYJGzt5wwA5KPSKCMqM4ARBAgwJtkPuGMu2QLLzpEyXl2V+dl2OA8SBHSUAHLCjiB/YEIH9E24v5MRka8RYonkgUCn9vtd8zGU1akFORUBB5ovqOEWOowJ9sHfXGoTPt5Qtgb0o7ACUN5+JGTH8FmzjwxpgCu0LyUhEWbmp9owhUSVAq9bTze1tub+7o0/FuRbzBdk1sAfAesXe8O4WMns3msvcU6oZBPNSuYRn2uzZTH4F+QccE3vdJ8qQvJQl9o+UKVNO7Sj2y1yHWCe0r+Gjq59WXgA5DDxfMZ0JgCxQWNsbSyKlZQ1hZTB02AOTUYNSKWDckFRKZdzAa5RI03eyPREEnTOq6eeQ77Xb4tqMhS5Pptjb+wrOX4JJ4oCRO+nslcKXRHRa/9RqIW2P0r2qdhTn/bx2tCWLK4p17nf7Wv7z3/5D+as9EipjdZChnP3Qaz7fvnoK/jb22bef5/9PAI6IE0K6W+tFzFD9fHZ+rWsz/dwj5cq515IMMkdpI5dzEArr6kyuP+VCdKfakCJEA9E7AKbWyJEbUus8Tccdmife/+7kRCsopYHN83zr+xXH/vxu+5J8ydDYttUVo5DuK493JwZMx8yf37cGDtU38rn619S/57F5MlSL6a8v7jUHmhXHztmfc4fO0R/jsXPVPF2yX33wj86dWemzrdMVv2XM873t2puhSlosjvrBLsjD62Vw3VSGvc7MiOsMzECAuGqtKeUXh8ZvbI7219fQsxkbn75NzuMyZoPy63k9/DsDcLDEEQ6n/yDbpBkKSjsGMxnToYHdP6mGl1MiRK1vOHTs7iQ/DODID3JnsvcAHPudjYP57qKThmEzlkOTMxusoZ/3GZu3jOu+Rf/WY/fvYSxAOeSQh65lzNiPLW693p7t0Bh0jzkM4Bi6h30G4K1jdei4+Rz98w2NhRKmDcDhtVgdd0dzq3W79MeFG+4EnsjOaiw46L++zxnma/cGvYE4GgtDvg7/nK9Fa3jXFo2BON4SaPO6LQOVOhpy4aJ7b8PrdsheDM7TAQYOU6f5e3+8+mMw5mQOrbE+gAN0jbh3bDAV6AWFbyR/mIQLGsgM4HgiJaM6cQHgsPYtaCQh1UDQBhMo6PQBgENd5GbggOmz1nzuuEHnhOVTkBADhaYBHWLgUNHdQY+eizo5TdnbAByiZwf7RpNQEQMHKHSxmf/yFRIqN+Xm9o6FcnQSks6Ve2dtnDmmBjgEHbcStH17ntDbzEa1hCaO0SmkdIB8u8FXPjakJLjxj4TRJMAaTDJFMhQJBv5uiuhJF82bfZ/nCMeLRegodkShiX9n8bt1D5q63PfRX+sMhrWLbl2flXbZydeRADHWs65L/bNc+5ZccqcZ5kxi5iDzBjV1VcxCJ5mSn/5s03/PAA4XQ1RgaAxMbYwamKMVBh3stwK0xwDXquvwV5N1YaIVjByR9NJzVbJlOlNCFQmq4+NpmZzMVIw7mZaHzXO5f3gst0wmaW6CvhjJUkhqHG23ZNaYnxyXP/nD35Q/+s0PZOG4PF2W5fS4vDtdlY9Xl+UYNK6bdXmCfMpmrY5nJEHJwoH1qHnurocaY7AOCgDHCdkJUCC8eUDSeyO5lCjeqSAvAAfu7OOHj0yGoXOLEioPD5wPKMQuz84IBpkDwLFasVjIznEm+VQwhIY4ARyxzrERxyWbapnrEt1g6Ny9fyjr27vytFaSqgI4glK8FnaTv6D8yMNDlSKxHXHXMJLcsEEsjkCnOYAceC7uvOc8KZC2aZ3AALhAZsUsHO5iB2DGY8tzEQygwtALksGbJzFw3N5QQmX7iGcbUlOUy3kWTX+HgWNTHiCfgi/KWalQQIADkt1MtobmtItDkBSosgAqauJ6DOBA16UZOFhIikI9JVQiCc/iBBO1sonskAYNMUE9T/wCgAOgCiTan6FHjmI9gByJgaPFHvbjSv4ajJABHC5w4PO7AA6AnATgeNri78rG0MoEQwCAbfNg4LhYrcq71aq8vzgniOPH99fl4/V1uX53Wc4uJBM0XQrEUQEc7G4GhXQCcHBt9DOe2Re0Qh3vKoUrlmCqY6AF1EtWdRk4NC5K1Hf8e2I4amCP/rFinxZgvhY3pA10D8CBQnUuQtHmG8xJGY0otlKGSXOBt8jrCdkFMsmLEteb8xybmr3LlPAotKBQExOTa7BKeTD5LjCXOjYFhrMv4h6VoEqzm1jm09fVHgAL9NHh+bDesChGFg6yhan4LXsoqZvarR5xBmLPBtSIxibcK8xqgDgIaCPQVawflIUgowcAHEcE1eGLoA1KPJyIRQpyVbNpOUcH9NlZuTw/L0vYc0j7ENzawBvwK5SJIIBDYKPCL0nOAMQh/92SVBxbPKuX1zLZvpYJEFYGmRq8gQLlFF27x7qfKIbDBpjNBPfDoknIQPHRhL/WPMBpAgjseWHQRI2vI8fqOCOOQQsTRUmcn0Z9YjYOdQd7PWmVCdQJFg6tjwCyRzxPPo4IO8TIFGV6hHStH7TGk2QXsqwEwEcGdIClhQAO06Crc56+CDEuOtoB4HhGN/DOTr4Cl1kwidhaPi0K0ZHYr3Ef8SjBkhb3QpsdBS8yU7FA1IAmkEOjn6jgqpjACh7FDGN2EkgnhJyBwB/q7DWixzImksR5LRMwPcAfLhf8mQAOAg4USzyu12UNf3z/QJDo9lkFMt4POsDT/VCOIGRXCLLGXiGkiXB9ZLVCgTYkJ/B3gAS1/yDcuIK2EcOhUCaQJjy+CuGiqncR1rIpYvOSbJgAtjlRWmOfKJYJgCaGFcwrxwr4jP3l6emqnJ6d8muxBIBDDBx6rwrkOU6s9jfYgcxW4NcJ4OD+Q88ShXvso3AMrHXIWvgrS0rSZ0IKA5U4g7ICPmgmXNppr4XKMNOA1rxfg58oV6A52N9res/lPRBj9QApO4a2bc57niqfEbJLPq4kUbLf8grSCqe9TYUCd+66qGkAh1Bd+ize3ySsCmOlm5t7Sqj887/8Um4Zy64pxQEwUZX0IBvTa2X1A0CDeYDttqzmswIWDoI3gkUPfyewYz5LAA4BFHnv9hcB6luHxB3iNMdfYTKrLeAeJuw94mbsfyGl8+3bTbBRPHL+sVDtJcs9klgFsLawT5DfjcIvhiXYdgy2znvozLyBgrYlx+4A4AjwCgvnETNqvOTvM4DDcSVBOgHswTVxX0iWR11TJ1eiu6jgDxeF8RmYdcQGYuxBjCfmDUr0wW4xHpiQjQ3Rwx3YCtfrcgt2vg32OGJgAaBasmsAFYvdweqYQ7kWg1Qys4z2OcFM6ryDC9oDW9t+fiCvjf7PHjfLHfjv+Xt7T7T6vEquw6BJ7WHc0BJSfYEYgDSKABwnZft6Up5fJmW2fFeWFx8CwHFRnsoJxD8I1sO+j80HuD/4mGBe0/qKJhKyXArAIeybgHuSLVNs4aJTW5dam8IbCwQDXzY9wV5rLjkbgJAC+Et2Jtr8VwIH4YOYayA4XDkrsnwEYIPyuYy5ZL/Ozs/L9fW1AEgnJ2TXAHOH2N4Qg80IWnr37oo2niwa4UMVA5thSw0EBoQibsOa197+mHtKAEoAnsA1ATROU2xAs2NkNi5pj9uRRlQSS/6JQDiMEfyAwUEBGvPn+T1ei+vECoNd2m7FvAEAxxOkUkIuBSBTgTYsm6JY1/6yiRCGGTXZ3U6eq8U3zI8kBjP5+8xikBttvS+KuCR8Nde+i+idcw3XnPLaGcrBed71o7C//tv/YxTAYf+yE7n18nRtDe4EefWFsWPl17P98wff+lqub+RjDv/8752Bo/kEMXs6XzKyj03dHzv2NQBN/QDc8Vf/ie0+jzZW+Tm33byOwOOl7/aj+n64EbXFPcP50AbiyExjQuQN+ZS8HnJ+NgNotTdvTVedPMLIVM73lccjj+fh+Td88CGf218HQ+thyC8O3UsnvshgnJ4ty58dmyf5Doaue+xcY8fuX+/QOHfnVDeXX31qAq0N2Zwxe8N9QGccDMrozseh8dfyixijjmuO17tzdHe+NiY/j7fmaZMU7czbWGf9OGhoruybU/vW/pD9HVqj/eeJz3WaJPA8wMBx6GL7TmR4oHeLJgedlNGWOgHvy+jKfUjIvgHpnsdCt+3BvsUJjrvHOty16+qtC787rt0if39s+mO6M8YHABzd4/0PAMeQ4R17bchges4oeG+GZmhRyb3uyvfkY9Sf3UM2YOSH5uAhQ3lo3r51rQ7ZgOFg1QmYLkNGH8DRdRq7hnrIYfhebGjf8n3smfaNaz5fY/0QkMN/6yfX9OxllXYM8sjAjwUB2Wbx5+hkaB2EIf+Quoj6gctubJ+R47J3fWet31u3rJ2hrqHd16FAwfN36PhjcxTHhFbz+/cXXB/stA0aTibDmMBTUUaFl3Cq3wngQLGYuriJgQPFDAI4rKvtpL+ZIpDsYbFbCSskqND1ju9OVkmr1mAfja+SZMrqZwAHkkoAb0hC5S4kVMTAAe1jaiDf3BDA8flLADhCQgVgE+ipu7uY48kvs+MeAG/Yf/YAHGP+95C/59yM4F0sG42FA4ANyqjUpLSS07VLKgV5eT3jZ44XNYWDCt4FXtOjBw2lNixRTLB2dkYuR+LUVqV2r8YJ99239YLrepSQr2wA4KMJBU7GlkpdK9AECl8qZulL943PKV/pTSGTMhEkClvTxsn2pK2lZmPiKqp1wXvqlDMNLjr2AsBhDWleEyVdVKBzd5HoYpuECn7G+E/Y4TovR5BOKUfl5u6h3Nzel7u7u3J/v2ZCFYUidMOh8P/6/Fhmx0dlOZ2U//jnf1L+9I9+S4aBs/kJu7sB5PhwdVkmAHA8rsvmARIsDwLAQNoiZFRy57rv32AdFtDQpbRaMQF6gwINijWR/KrUt1Hgxds/vv9QLi8uWFBB4hcFCLwPwAYAOFbnYN9YCcAB8AY7SKPYGLSxKCCTUQaFu+gWrgnxCuDYEMDxcHtbnteghN2gpsROKc7/mD9sjgs2JTxE3DeuiR2KoStPO+JuChZCoL08E/MGE39KaLIou92qeFxQFNgwuQi7jfcuz07JwIGfAeBg0SzOjXPQn6HYxMX3Wp43j+UJkg63N2UDAMfjcynozKRusRg4UCynhArpi7pfAAAgAElEQVS6JlHkBoAm2DeQoFbxC/YBdL0vBFEg4W0GDp/Tvqi/4RDDDdgABOBwJxaKVkhYYjxRIEOxmMncKLRIOkY64qCrJoCDhTZ1U5OFIxg4CN4ICu2cyE2LKpK+XV13F6iEd5GECnTONxiHYOCoAA6MJ2qsLmhEByLmEYssMzBwLAlsuj4/K+/Pz8pP1wHguLos5wAWYV4SwDEvE9CNVwYOdHar078TTwRTQL2Pzoa2+XIXCmRVOuS+Sn46GVQBGo3F0IneHDPYHwlnEXGfwYYBNOzHPQactNdNWa9z5YiQcUEt8DVmNxc0OxINkQBu7w8AB22CCtQ1jkjdFWbgMNiSczZkmDBHBHwTiEPdkwHeCCYjsg8EE4RGUIV8/uuBFiqjFQs4KiBhrbCod3vL4pgYBPTl6yaQI4pgWjfOaJsxCPZJoQEAHASa0d6g0CRJCbCVSZrMDByQOSsE38G+AWwIm4Cfp8fHkvoJAMfVxWU5PVuV5dmyyhiRFcj68AR/NAkVaHK9VgmUE0nLpI5esiah2/KlEMBxQsBTdDrPTijBMlnM+R3U65It0ZzlvyiYsEAfsk6UgQI4BT4w/DXLDwEqN0CkghGiSKzCgZ5VJ9ZVdOzWcAIFKOdCGvhJZedoHjqK0qQOSIUB1hW8N6qninneZcbJhWj7Dkqu4fnBRm8gVbXhXGCnK0GzIeWFuQRfShAH2LEeW6yY9iQNDKTilpiwAuSCgmYd5RiXPuDFV24fgiLJRPsh2IPKuuEY21J/Zt1ALBRjaxCH5ocAnQb2aA2pEEdgL8YRPgAyPmCYwPf5HNzxtcsZkm6P9+tyd3Nb7m5uyuMaY9ZkHtDRjSnUzg83J7YmrMHHDVib0GktICL9xasAHABuUKYLMU8UKHX9AvMCpCFWB3XDhwEokyLQBsG8iAeDUU5+OOLDAHF4v9n2hI3aG8Bf7GcwxhlYCBAF2DcA/EPBmwAOjA1ZcrTv07l2ARyc7wG+Y10db4p/kodR4Q52CCxhsCN4v+U04Kdxfvr2tF+GvTQQtu0pzFmj68gADl+D7X8FeFYGm+YXckJToICwuY7PQwoh7zF8PC1nsU1wDAPA0d77dgCHwRva9+lzYwAO1T5VLIY0AlgWf/30ufz8668EcNxt1rLXBrVEdz3uzLKMACILwCEGjiUkVSrYAFi3CV+fc886DQYOAZrJfhEADjICvL6KMQzz+RGcEZKnsoVlLImCdAA4uG+YisEP6wRAbsmJPPL5Y1/cmK0EooF/gB+FT3Osx6cY9Osy48qNNQDIK4+FY15cXJDh5dOnT+Xr168EL2G6LlBcZ7EewK9gFWSn/SuvB368ns+shPE+gnCDrNjvyfNJYFutF743GBvDPcgOBfsGxm8NBjZIN+HBkd1hUl4g0REAjlswawHwHmxA3OsBiINsB1xgyHMYIOJ5mGOmIQAHDiBggfbM3i91ob3N6B/KPflZtIJKv1TYbEe7Rv0kDxYMDSqp1FiE++cADHj/9AIAN+2jWDhey7zMVpdlcfG+HC0uSpmfl+cyLS/H03I8mXEfSruIISa4D/sq7ZNw77w3skmE/7YdUDSr7GvEomS6Ojrm/MJ+yvEX9i11P8JmigDUEfkQkrgBxBByMmS4sE6fnitgCfInXguYh3dgZiQDzTMB+AS8rVaUSkFDxP3DQ2VNwVwDkBH7NswL7A0BrAVQS3inF+63KF3KHILWDlk/g20JABKtdwHvGPsAyMz3BiNd5P3MsyugoVmEgl2LRw4QdDxfzwg0NvBLMCTl7gDgoY3BuRA/wzasCdCAvTLLBpk4ArjBBirKn+rL6FbFJ20mG3xIxshU7BvAM8QeJoqMwf5qm5/zO/JJmh9Opgm8V8tNvcLiOICjrbJYDzvAj93P/u//BQCO/3W0ftA/Zr2H3h/2revmd3ePlvNgQ8d462tvAXDoOuxZopY3+PDade7N0/Vup9q+HXBPA1AO2VW/lmsJtWBbC7li4FBufLiOmceqvye3LE/dDrqpN9WNbEXrNcYkdD6s/+w9mzr1Jo9xBesOgzeG6hh5HLpDa9BqjICvuYJTzIDjddR9n/KTvT17MOxxzAdAHEPz3vefY+OOz06F9Tzn8xwam0+jzy4uJJ9z7NqG5oWv49A6yvasf+2Hrr9rC4fXlXNtY8fO116P5+aCjq3tAzcaQGhsjA5df3+MdP62zvrj3R/LnSVU6wstdumPUf691r9Sc2fdd/RAHEO1rXx9/XnUOW+M59gc7L/enxP52P0xzdc1CuAYWuD7Jv7uQL8dwBG2y/xDuYxYi6lvXUg2zG2i4LC6lkMLN5+jP8Dd34eRcvkcY062HWeYpWGfMev8bQ+AY3fSfB+AY+jahybiWxzu/xvBRv/ZHRqjQ2M/tiCGjntozvTnW8dApLT0mOFlOt3FnoFi56F5n4302HvHjE5e4295vsNGpiX7KxLf8h+BhLdTH7vWjH4ecgydoCUVbsdeHzrPkFH3uUS12AVv4G9DNFK12DoA4jg0f4bsS72H2DDt3FMdy1TwSJ2w3XPu2rnRc2aK2pazrW9/S6DQ9xF5LYzNxR0AR3RxGMBhBo5dAIdo0yGdgqJEZuBAYRHMFdg8g4EDHfEEcPBLEiqiHvWGU2NZgQax+beuNDbdBG4sFkGLOQt5jOhu41xp3W3KDDcAh7t6DeC4ubujhMq32y6A46sBHJ9vyi2L5feVTYQb9aqR3rpx3SGj52PAjgM5Wso29GnDFKjM+rfwzu33SJx3n5uSJEwIWKs3KKPdQcgO+WDdUDd96yxkct62Le9no1htAAcS5+6qdaFFb290ripUeQ1YMztALb29MpNbyfbuBEudm2wdGq2UqNFxEd52Akl4pjvJCntcZscB4CBAIjqGmHAQeAMbuVqwo3xKA4dU2ulInnfXjgoj9RnHM604nqDO95jgTD4/JVQs5xIFNlPd+z7UG4Q5heI/ituvBHCcTOdiK9i+hswPwBv3ZItQN7sAUC+QQnnclNP5lECN//SXf1b+9Hd/UGbHpSxOjsrp7KRcolD97qJAqX67WbOzaP1wz8IGwjEkpFCIZdKMnav6h3GwBr2u7ohFbSy4+/WGdOaYL3ymVSJCG0MUTD58+MDOcURosBeQ+kBSdnGKQuQpQRwAb0xXS0mosGtU1N84JgtkBLQg6Yoeo8YOw3Myb7UtzywaBYBjA43fx2jWTsCf6Mp2ARnXCDvE7sSQklERBBItmtO4DnS0GzwGBiDQCaOjnXYvdMPxBNFxhSQhrh9jtMK9QfsYXZqkLW5FZckZgdFEY320fSF44xGdW5BQub0tR0Ag4IuJQAA40OEdHdWwnygw4xkAwAHgBwBqBHC8suseiW4ycKBjEUWfkKgiaCS01usarpZKCQEUIFAYUl72lWARjDMAEEhwzpCMJ1tNBnMJxAFABa7jgYW2Zxbe0CUpGRUXApW65JoysNE1XMYpLZnrWKAD4HhVxyUK45RMQYc2JFSeX0K2BUw2AkFymkRVBsU6JWSn5WI5L5fLZbk6OyWA48fr6/Lj9VW5vroqF5cXZXGWABxgNUC3X2iga1b1bH4fwKFAueMDIiKIQrjWWKfTjYsuJeoDLGfAhhKswcChBSo77M77oK2uxbj4+458VqRN64Y9H8tFc9tsF985kI2pQwCOYOoyY1eKj9SBiWSyrldAiMTAkY5FcEPEBYobBDwKnKSkqFCQJJBDa5SsPFEExP21AmH4Xyago36eaHM1p9Whz1g4kly4BrBvYC2RzWaDYjIYbZ45/2k3qP1uCRg5HzKyhLY7jsz6d7gx/EyqdwA4opueElmVuQFF51eWUQQkRE1F6wI1ivlkUk6n0/Lu/LxcvXtXzi/OyIDEjuxgwmlMTwItEmAGsNHsBC2l/BndqhNQobMjTEU72gSAEFC0CAYOUV4fl6P5tByho3S5KMcAoOFY6LKOYjSfaTx7gAjJqPYUPgS23yCOkDpz4QLgPNwkO/sNGI21znnv1ZISV+FaVJzGNRDAEz+zk7gFHJSjivXAa4ziKm6rwTkUjRhAoGJiMIal82P2QDIBY2rZP9rb9ZoME2RGMLtDBRC9ELwBUCX15qOIIxBrgFEMRLWPjTVLnxPFeknJJKadvIfL+9gokIiRpo0D422AN2AESYneJPRYuDQANx/LqZlY5+y0rixsce0AJIAdZrWo7ESgsodcD+34yyt90uPdfbn5+q18+/K1rG/vy+Zhk0AMYnShyWFgdkzmKEpvreGPn8hChgK3ylOS3XqM90hC4SnWnNab40NJqJhrqwHoCd6Iv5GxL8ALisHk4/p7TMc/Bh9pzcDnrvlsEMdQ7mg2K2TeOD0lgIMMHKenBH0CMIJ/+KzZAu1zKaGScg1ksKkyfronMhqiaB6gWBQPYUNxxej6ZiEyJDsoMRE5C94Lur7NeuJ4XdDrGtvRO9k21u/Zp2+T/FDqkq8+IksyuWBRW7UjiLQ/05rnNRpYGxIqYvOqzk/7hdrZ6r+5mNGASpqfIfcZReoG4OgCETnvI542g8Wnz1/Kv3z6VO7WD+UBMbBL4VyTYpTE3CB4AnIRsc5R9ERRdwmQBp+ZwBcAeuB1PBsUdLkkaf+1X5b7VvEZPz6+hCwQARwhMxRxA8E7BHAc0/exQIz1d3REwAfkFA3gWK1OVbSOz+A8kr2YEkBrAAfnIlg1X18ki0I5QsnrEfwXsjtumnCR/eeffy5fv3yRhMTJhPEh2RbI3CPfLNbHo+rH8WzI3IO4kWMzrfJAGSSac0wNmA2wMGJ+ATgoU2KFavqPwvgPsR+eG74j7gWrBHwEJL8gfgOZx9v1hk0a641AXwCAAthC37zV/oZxSo5FB/LT9MlkdBSAF/8IJukBOPoxXUzsujbz7/ln5+W47xkA/+7m0nOeAftHA58aQFE+JOxbcEyBwZMMYbwHgOkwDxYEcCwv3pcyvyivAHAcTcvLEWLeKYExODzA/rBFACohjuZ+NWKoen3hsAWMC9Yl09NzrHXXCwA48ByCpcPAHB4n4jbZx2CacmyCY0XjA+YxZVUIvkdMNC1LyFYCVBgsfQ8P2qdiv4b4Bnkl2szFQvvX7bY+U+6pKd+j/SrsLfYKS8RB4SfIIBusVozlCLrLTLAOriO2f5XfwP6pQkVp6xvoDM9OT5O7ovBJuAXEzNi7xV44chmSTBFwA3kDADbIzkjGD8Ql27J+gMzqHQEalIql7CjYSHAtsEUAbRg04mgoZmSohAns7KXhAqJyIS0nmWZx+BA3+ipOD1ZThjTd/ZBjPsc6lsvQ9G/5NP1uaaN2vlxAbOm1/ud6CamYW3/zd//nvxsAh+/oUH1juJbSalf9WsqurenWysZsEWdirzq7r740dt1+PX926B5aLjEDDrRfNIteu6bxArNcZ+95exPomKWXj3TYUXO1ZlHayeem4xpIoovqgOUyADzHlLmmkeOy4Wdao6EKjt0Z/x7ppwyIYSr6UbFRZjVpEirKG7RGX8+FnfzsACgnr/+xeZJrJ4eO3Z+H/THJ5/veuTk2x5v9sh9tz7df9+n76f567drDXXvTv+a+Lx+6xqHr83n0Xc1WfQaOMRswtH6HnrVeS/MoXVz/uXTtb47Tbb/b2HavPY+Rc1qtpoZ4rOZpEwipm5cffrL7nmv/E2+xaf25N/Ysc/zm91QGjqEF8D3Gfuih7rv4viHMg7LX4KQnOjhJe7RG/cEeG+C3Oaa2gX2rQ2zH/R8AjiHDOPbavjnwvWPff7ZvWVSDjrpTVMyApeFnmw2Kj5clgt5yj0Pr8tC6ynN81yDuAq0OOb/dNdRoFGtgFMm4bGT2GcMM4uiPdX9dD/3ueTPkxPPx+ka9/X4YwKH7Nr522GkeCgyGjLE+050zQ+OYg87hsWxOcCxozefPxxu77kOBwvesJZzj9wNwKLDmRrYP4IhiB9g2qGWNboX1ZhjAkRg4cN1mjXBwawBHlVBJAA5qvSeGBXUGRNdlJMmwEXdhaJeBA6wb38q3u5vyNRg4vn4LBg4COFAsfyAQRQwcrVDlTLwomrOkWGZc6c/HXkCU85URLAlwpbm375810Lkh2AFwQDYFIA4lGyuAowZ7u/1BreNOySwDOJDcal1U/auKdEMUCFWgaB2u+fpfihKGQ36BtmDwdgOs0hsLFzu5MYqELX6mRjUSltbqtUxJMJVQiiMBODJSlp8PnWkExLvrMCcd2s98H+sjSon7c5gXYtoI2Q1+1++1Yxodq/GPjCeJmhvDASkRSKhADgMFcNAls+MupE7UIQNQ0XPZgvlh80CGjR8/XJe//JM/Kr/78WN5Xt+V6dEri9NXF6DgPy1H0KjfrAne2Dw8EMCBcQTICWt6ciwNdXa0x/O0RjQoi5HXAaAK6w3sCtClJ9inNw+YGpxMyof379nFh+vFcTabNQERqwBvAMQxBYBjsVAXLwsO6tB1cgnJKjJpAMBBCvcAjERFDGsTrBsAP4CBA2AWFBORcCNLhAs8gPsE7bETA+74t2yME9gouJp2lwk/JBuhqQxdc2oun8i+PT8zeY1T3D08kP0CBT+wlOAeSfHLjkNpbrMzODpOufk6iesDmATF47t7sm9s7u7KMYqrLLAK6MZiOROHT2TgoI1dr8sG4A2ycASAAwnICaiRCxkEJN2gLhb6j9Qdy2ecLI4YQl4E4JgvtEEMAIfmRwA4aHudxo6CaHRGUjblSUwc7KqODkl1SYr6WgwQ4eNd/HTxtZdw6AM4cB9Yv2DgsIwKGTheCxk5MCefXgolW9ij9qoiBdcV7ARpzmflbDEr5/NZuT47LddnZ+Wn91cEcby/vqLsz+L8tMyWy3KygJQR2GHQjYgCgZgMyJ1SE40BRBnpaspsWsqIuhuqR4PqOW10GO1KMGBEUat1rGli05a52FoZOJyYUSRjwFDfr9T4rMe60eISJ3zMwiG7Y31zM8qYnapKi0VyyAAPgiSYQA7qaXb9NZ30QQDHBtJMSl2jaDSZgkoedjEKhZZGivVkuQvfI4uCjgWYWM4+SKwZLGey+VFFIkq3wK5twLIgEAfZeQgoAbBEQBOAODh2GcBBaYiIRwPMQ6BA0HvTThrsVmVGMIsimY+LRWGFChNaldOjo7I4PiGA4/rqXbm8uiyX7y7Vic2iWZdhi36fTCXTMlnNCcAAQ8LJbB705ur2x3MAmJYsEigSPr1QQoVe0gAOMM+sljzGhEV6ybEIIIEFBlkHSYaQdQI+5OmJtorHhA8IaTx5TfhZFDUnFbzhrlsCOjwHY00ZRWgAhxkG2vcG5sh7JLJ51C6z+EvEWy4Cch/EIha+t2fWWR+vr2U5X5T5dFZlUQBEMIBDEoAvKuCGNAaLx7DPlBALFjt2eKtr3MAegZUlJcI1HLGWj6k3qnNXwCedi3MuxT2y5726yBGKqJLsYTGKHcLukhcIEjEer5WFo7DjIacD4IYAOkqikQlAVTTawpPlPFizlmUyBzsRGKlQ5IOtLQRsb+7uy7dPn8vXXz+Vu2+35f72PhjsiqQ9gkVF8j4Tgjce4L/WWHNg3wCAA0XbkGYBMAQADjB+YV0+PtU14PCR3eH2cfGipxLlU8LfiLVOgGDbP8FE9G9oT6736dkClI73YEwlnTInYINf55JPQeEbRX8+G7JToYgdLGJmaqudmmn88SwSEIeshTHPGOcAHMTi3zGBI2ZewHX084EoVNNfZWAt/X0PwCFjL5ND0FPsfkP2SCBuACVSoOBjpuaFbj4lxcmOjQMMpKmEmD2K4VEM9N6nFjkNLK+aY97vdwEcXCNRvOa98roD2MF71efY/4444XnLvd2XL9/Kpy9fyMJxTxDAE+c4QUOe+wS+QkIF60csLlqXLwR3LSCRE8AgsXQIwEGQNmIkBbJqdiCAIwrqwUKBWAjxvRkreKUxHmQ1IvBHAA5IiOKZ4jFgPwswN/YD8E9gyZjPF1VWiEAFAIlnM8akkAfzXEdsCxAH5g6Oi/WEv5HlMpolfA1eI58/fSb733Sqwj0Y2sRwg9hcrIfaax63e03MnfC13Ddw3rS9ogER3m+wsYMMnwKuYM+EscY9cEkzbITdPCYoGOCN24cHyeaR2SHkvo4nZXt0xL/f4T0cK8lkmJnEAA7ampBx0fzZLRDW8TBLjyxNLY4RbOZnm7JSQ/akH4PldWsQanutt9904bBDex5HTAwOnZg+9r6WV2GMwVq6jz0FHKzMTyGh8r6UxaUAHGVatkfT8nqEvSp8tsAbeIJgscMeAWMJQCX3iAFQdaytfblsUG2+sqkxSLl2+0ryx0WpapLifsFoSSnLKfZTR1X2RmCtYGtjDKxmDjL7gPWQTDeSyWHMZjBIvIfW4fiIYA4AjFTrhZ3fEryB/SrWwAlizrh3zEsXzhzvMbZ7gh2S7APZhSgpo4yFbPg2ZMkCuEF5wShQM46Qrxag0A1JAnWK6UuSogD8ErRBdlyAMcTAScDo86MAHC8AbSGHdRMg72BnCfCWGYYbrNWsF5HXIeNsApNYEq8yLCVfGayBilrjc5kpNbqropRniCwPkPOVmvvPPdaN1DjTA8P315HWmoxE97vjaROMyAb/7X/9vzsAjn7udPj4u3nmQ3WCfNx8zKHX+z58n61of/u3B3CM3cNQzDR2DzXWGtgj93PpmgtihzHLTd2rJrajtz6jPNcsj97NaOaGjPaMD91Lu6aY/bXRS/PWdq8P3ngrgKNf39g3hryfXjLV49pYDaIxZidPMF53yj6sG+O1WLk/P9q4dI+b33do3fTn1lBcPvT8v+c1HzPXVfz5HAeM2Yahzw/d19Dn+2O0by73z9Pmlnzd0DrMxx9av0Pnd/yzrwYx/NzCuveAp/3r9rW28fburdsQPSahMhSb5XEbW69+fd84DB2nP9+H7He2Xa1eovvaAXDYEPUHcWhQ903475k8/QWcf+874Y6hTMFmm2FhksJG5gc8NIGHrnPYmbB3QYOWHMS+ceoe598OwLE7RmMMHHICb3m2YwbzLcbrkOE8NMkPfX7ImPSfy9A88WtjwcKh4CZ/vjtvdp/tmOH9/xKAw2O6u4ZqCqYVIyPJn+m09tuAMEC9YMsGfp+DHvtbf24OOaVsMI0s9Gs5GKpzoQb1u4H1PoeYnfTQz97Y5B4eGuoEhOkb7u46361K73Ps+Vh9e9F/vkPBRv8zb7Hv+My/DsDRZ+AQzTS7xtxFCwAHiiD8XbIP0AdHcpn68kETi2thoioxr1h+At0U+CIDB3+esRAujWeh8hUgqxDj9koVZbZMUCnpmyVU7srXu2/l2+1t+Xp3S4aDLzc3lE/5/PmG7BtIkD09qguLAA5eqxPogYANre2K3t5rgFtaJc8FPvtKebofvFGTXywAWcNbiRJ05PJ7FFlRzDGAA4nHHDz1AxF20lRqWiW02FmUaE+RpBqy7bh+M3UMBVgqzQwnyLlqB26Z4+OOq3SxuVudXSjunDw6JiuA2C2QPJ2UE9K+OiEiitK8ocn3YjrnBuAwJa7tipP9Bq4YsIGcdyT9FH2o22wqDV/K/SChC814AjiCuSCKHUxAMbmkTkvNBSUp0a2MYjSK8JJOeQigxTOTSSrqP6FNk19/9NvflD/+3R+U3/7wvlyfn5a7b58I4Pjtjz+U9+8uy/lqWV5RBLm/E7AKMiMhNYDfkbRigTQxYHAehO49iz5I5QVdOq5NWvUCcVSmDhb60XF3IgaOy0vuK7EW0fGEzlAAHJbnklCZLldlulyKFp/ruVGfqwSPc6qIS9mSSKpzuPFYn18qA8f67o4ADiS02JRM3RzZBCajUXeMBDE6kGpi3dq/AW7g60iwxf1aCmXKrloxcFQAB5LM6Pa7u+cYkNKcAI6zAG9ESYIJTRUtXFBHMpKyGOjEJIPIXXm8vS2P9/flGEnlLSQORL9rAMfLs9g3tht0KxvAAY1vADhw3Wh/n3Beolihe0QixEiWRsVo9gtaplp036o4RAmVBuBgAjIYfqqESixgfp6ddGDBEKW1mDiCISMo8sGUwWR8dNM5uStATdvEZfQ9bIF9ASm1430Ab4Bqn6ANAjpASf5SNijEAzCECi3K46/HQvMjAWsGDgA45tNyOpuWK7DTnJ6Wn66vyo/vIaNyVd69e1dWF+dltloWPPPj2ZTsMAZwkM3AG2fGIAIVqNDZjUUGIoFIMnY3vbR5GcAhp17tlrrU7EPkh/CvbhoTBXUGCuAzOWHUj3fsf3aum+OcABwGkCTmDPtDXWdcX2bpYBEnJAgM4KiMC10ARwVxAABEpoNHL11pi8Omh4SKOh5bcYCMMiHxJischTA6EdvsVphR3BCSJ3WYBeKAHRSwC1+Sf0DsQkYOv/Ykenvbao2dijrsGg2GkFoQdCcUv8tuyTfBPiEZL1k0YswghYEuWay311JQVgCL0fX1VXn/4X15/+GacxI+RZI6ks5RYT/YnyA3d35a5udnZb5aUbKKBTfU5gFOIxPaY3mFRBMAF08v5fhxKzADrh/gDYA/zlblZLUSiAPFSoDVzL4B1g3EcYjrAOAAMxSOCfACQRy6/uPXAK7R/k3p1yzJIf+C6EC+RY+rtZZxhtsnBlCCqdYA7ZhNyHO3xh8xB9XJHzOegaIKuSrHA7wR4Msca3gev76W2WTKbmOwjODraY35sOH94t4xQS2hoDhIBRfMRZlGS/QoRopgVfOZQECBwAgCxXzyHA5qf3TKIpYGcMCxstkjgsBBN3cUOxUFw5KtCqYGgtYo/SX5IVxHLbi9bOmbmfelnsArGVkI3gi/AZYjFOngtyErNT/D1ymZs2AXwe4iCjzNLwC2N/d35duvn8uXX34tt19uKKfyAjaQ8tpid6xlsupMCeC4hy97eGSnvKT8kAsRgAM+DbEDfVysRfoOFBDjn2RR6nAE9CvYEY4QD6KghnEXG4dBN7SptSiwL/7G+6JAxxhvWgEcKKDz63RVFit1dyNeMbZlsVoAACAASURBVBCVoAs+GseRIQtYpQY0z/PeDtflfRRtDYukmnNYQ/DROI8L74qZ7VOia93UhDHf5UMagKOmfhUAhA2PWAArxPM37FbdAowAOJqfsbypnkc/sVmLrAEw0X6ogZPs67hOE4AjSpyBzxJQi13qAeDQ2aLjlJ22BnAICIj9zOPjc7m9uy9fvnwtn798LZ++fikPjwKbMvYMVgqClxhrQkKlAeXoW2AbIJuAdRzxyXx2QkaBucEbsFE9AAdBXPDHYJZAlz+bDLBWZTMM2FCeRePPYjQYD1Awh597faG0wx32p8G0s1yuyny20L46Yh0UxMnKEUxsOC+Oi6YLxOv4G4AXOAZex1zCOTCvfe+Si3nh/gOgEQBUCOAAcAvxOhovgpXCDBws5MP2JFAp7NwJpLhgZiLW47iGBJjzSpQhJHuRiuC4HtpV7j1k4wACRPy4fnomC+DN/Z0YOLAPI1D6uGxDvuzh+ZlMcACHIS7V/kyxhHB+sIUCsuV//RxkzktxjhvAEcvGAHb5GsN1h3NonROlfDXO4bhX66HliXM+J19bzQ3xOiSB0UoirQmiSqzAT1hOLAKO19fj8roFK+K7cnr5sRyt3pWjxbvyWE7K0ytEN2HHBJpxlIO8AkG18GEnYPtrbCtkhwxDUQHrYM2yRFfYKM0TzXE+lwDDkuUm9iO2G5IkFdsRYisxmjUJEz6fiPUqi0vE4vARyhQ46IK8ZMzRsJk4LkFIsS+3ZBpzVJZnItgx2HgCEMkYEnMtYkaBrjR3tVcJhotgQQEAg3Y2wBtkzgjfUwEcFcRBpyxJFMZ2L2SjPEJDTAA3tk9oVtgUfW8ADu4nHyG1uo59Qts3ONvUaRbq1WOEdktxdAJkKMRtdYp+Dsfzs5+3Dc/cAXAovNOMla9pjQYMa6o/88zrr57u70O50gxSyfmpv/k7ATjyNfR/Hlurfn0op9v/TN+W+O9jr+/m89sRd8/3PeANjmhljtw/kl1wzdi1Do1Dvsa3jI/HPO//ZfMVa1XgsnMUsYEasoNvuyeBWDufD8s2du39fO3YnFGI3/b1Fbjmxp2U394tZnevXtfn3cWhO5PfGeqGyzWfzD7rfE8e931nyT7Qa3NoXPL8zn4rv/7WeZFtwFtG4Hvfk59V/5r61z50L3kcxtZtnmc7P3N7uj/n37/G9hwykDCsawKl53U1ZnOG1/V4I+nwcxvIYzF26TIC4rPDc16+ydfSwEaKh/11aJ7+vnZnbM7k+T503/2YzNfXaQ79+vXz6yHjOTbJ9500G6BDjiQff9/CG5qoO8few8DhYx86zvD1vg3AMb7A/20BHF2DPw7gGAAn7lJC9ZCrb5kfhwKRtwYd32Mgh+bKWxzh0P3sc6z9+ZKDNP2t+2yHgzwnfFtH/dhc9/nGnNf3PI9DTiOPd/8+bWB2nakceWccQh88U5P3ka3tXM2Av2W9jznpfpAzNHeG76HR8/VBGzkg0rU5aTUO4MjP6+3PbADN6qRwoh0bMtp1znkzvwdQ1ney+Znl8doXaIwFk2M2Po/BvxrAge6hYOEANWMGcLBrdQMacjFwEMBBfdxHUb2GHIDv2UVfzwkX7QTaEIBDYI4E4IhkvwvwnNNIQnOPLGYDyyQ8gqKZ3Th35Qagjbub8g3fAeIAeOPbTfn8VQAOJPggMwEAxxadFejeCDo/JrzRf01QhLpuDwek3kBrY+R7rEGLQRwJJDFmkx3wNQCHkotMqjDZJzAHARwEMug6WYzdg34XgEOAAtHKGtSh5AwSXVpvXZCkkqyNraM/Hw3gGJvDQwwc9ToN5HDXqXpklCRLHZdIHs7AeoH7ZQJ1QjYOpSBUZMkAjr5NcHCpTjAlElo80i0AMv8SetrScI2/EzCgpBbm6Gy+IIvBDHrRmLMsVoh2GHfAxCG6KlGQR1EtEq+WfWA3K9kMnpmwRbEea8odvgBjUCqkvFAu5T/9xZ+X//iXf8bC9PTopXz55ecynZTyl3/yx+WH6+uyXMzIvnF/c1MLQuiQRsEGaxTXwg7poN1GopjyKHQwYDRQgV5FJyTRMCeU5CbLAxl5BOigjvBsVj5+/CgAB9JPIVmC9leMx/L8vJxeXLAQNFusWCQigKNKa4gVHglydECh8x5rGNda5weeA5K3IaEC4AMp7J+fmLLDZ1txU6wiYKNgoiiSBNKUj6cYj5Mgj7h3FL4ohVLtDjqOLaGyLSdTJJmPyu3dHY/PTtyzs7I4Pa3PWcVJsT9gbLj+AyxC+/eyJevG/bcbgjeeH9YsggLEYQAHQGQEOpiBAwAOzguwbwSAg8ATJGmRtBRFNJ8TARyyh+zwdXdISpbiOiQT8Vy7e9n1heNYQiW6iLG2XASznbK+PKitAeDAvCUbxzPYOOJn2OPvAHC4oOEuVNh525ddAAfO+0oAxzMAHGTgQBJVQJYugGNeVtOTcjqblHfLZXl3uiq/AYDj+rr88P6qvLu6KmeXF2V+uuSzJ/sAOvSQiKadlXwX/wWdZfUDPSkVPt9qzFvsPxiH/h4ADhxfxd8mO5M3kUP7t/7mE6s8x2Ia4wC8hXQY+bPD+PmctXNbH6ggDhX5xRrTkkbBJBBAIc378Dnhpw2ogoyJaN/VVYm1z6J3D8DRgHfHbX6HRZYdkz2xW60xdBTzsyyY8SkEfpJZ4jnAn2LkANMNmbwA6EBRPUDReP4qwIuRw6wc7IDnGleRvoIR5Ioi2aZzseAPNh7Mr+kxgQWwowRXbF/IYvQec/OnH8sPP/1Qliv4FRXaEEchttIafWGBHBIXZ1dX5fz6iiA5SFaREAJr8xEAhDWZm8iYARDH43N5xRfWDMAxAGycrsr0/LRMUaw/XZUJ5AIA4EB3JmwoCm0AjJl9A6CGYOF4fUJX6BN9yzGeXwAuzMCBrtjK2oT4wTgboxJMnpJAXeF0a2FejB7BMhCJ6brbM627ARwEb8G/qMgHoApBI6STbyxEnpMsDKPojhgDz9bSVY+QisG9aawl2RKlRQPgzFASchVi6ILvtGwWgEjTMmE3MZhg3MntpHWsZbPZBdiSLBzPAMVAVgzrNcrZKaENCQF8kUUN7yHwQvEImTII7APtvOYN70UUMZLTIdOc7pfsDwBMYg5OJ/LZF2cEtgEYBOYsgDdeCQoJU4iYJXzxt0+fytdfPpWbT1/L7bdbSc4EgxcBrbymWTmezgTgsHzR+lGxBuMA2O9CtiWyDoS/w8+cqylhzqkTQIQQ6KqMVwIzB6A5WGvg6mUnG0jNBaS+zZRtFE4F8TQlNUjFL5CuKfnnS+xTxGSAuUlMXgAKjK/wfkdd3OnLRc9gP2O8hGeAdbbFlwDkmvcACwjAQYbCKO7Tp0ThklFpALKEI3CiNIGpHSGH39G8N5OeCh2VgYOv5yxBROJpP2NgRriCTlLWPsOxdpWjqAwc5lsK0FaPgUPnDti27UKA30QV3oApBHGQNSTF8eVYQKDNI9nsCOD4+q18+fpNcm+QEIyHZBCCciTBDjkJAG50o08Rx4ZMBObWEnNhNiU7ATvvLf+AWCQYOFSw1rqEn1DhG4w4wXZDEIkAq9y3xF7Lcj34G67t4eGBoAr4CNznYg7GF7BtBPU0QZsCcGDYniC/Fw8PY4I9ntnm8Drmshk5cA7sN3AOAzQtecp9FiToFosqoeJnbtNNgEbIAXnCwPYijuaeIphI8DQNGCEw5UXAFPsyAzgcJwFkgbkIZkIU5MGaAmYNyKMgxnwBs5PK3OUZNu7lpWzwRfDwljaRMRqBn7BZYFoJiciBru5+Hq+zVgUPD78e8UXs4bnsIvejZ9j2j/09feeYOwAOLN/G9NHPFXVsFLGCwebgHW+AonT6yD/IQBIgaughCBu2j69lcXpVzq9+KCen78vk9KqsX47L5mVSwBuB/QTYGcVeJFA3AgqwEcK/WHqow8DWYRoKwC1zEbJ52m9oz+G1a7CS7EfsR4KFhvuwYHHRXlOgJ4CAtM8G881UIL/IOWG+TE8CvEhGJLF8oJkH73PjiZ6Tmg7MLCM1uwCLIE4ieELSQ2a0MhAY6wl74D4IC00SvMZgqKHPxnECeAYAh9aIRpAwBddI6mxmtkCSJ4wBAOpcl+3Tmsyb/CKIAzGgGTjE9iMHGYCiSJE6G26QDd8X8Zbn6vFrgM9iwuZ5yuMlwEfO39i39ed1yzu1fMlufqvZcP8tf04/D+d5cz5nd7/Tzb35vX/zd/9X+av/5X/rFPL7a35ove5eW/9d3d/HjrnvXP294dA52+e79Y2h4+q1iDUUIMTWddw25eP8vuNyOC+qO/O8yd8beKM1XrUYZrjoPXa+zlglFrL2pLrAlnyc/jHz3tnX7u3vUNyYaxj9ekZnXQVgqTPuPLBZxvfPsz6AwzbWY+p9OG2U9+BRyxivBfVBVI0hrJ8vyFfncw75rKG72Ocj85jm8d53nH0jlW1FXmdjz7l/D/vign3XOrSeDq2rvO6HbGqWT9m1pwbGjUsOjduK9tl83N311exIdywVt/Svebd+t2ubM4BDTWEtr5Xn1b/2+ffna/8++3Njnx3o2q0Wax99/fqpA5QcvmhOm50/HTZmGf24axCHnUimibfx5RSvhtgXMjg53VxTAwBde+1G2gEnxLFrI41+6F9tKOXx1PuM79jCVgqni8LeZwR2xpbX1Np4xpwfXm+ByC7V1/cCON5qAPr38hbH+vseOxudsfPuG5+h8w7NxXwP2anu/lzTeoNzIzsiJ3z7Ac7YnB5yPN8zbkPPYcxI9QOHIeej16IaVYvC6tAzkvUQos1B0piB3PfshsZp33iM30Mz/tXoJ01NSWZYW3E8sM8OP5/rYHBadyXN0vAzTm6lxHLuLmrProtifGtAOPTs+3N/bM70x37sHvPnBeC41AYyaBmlVy76Z2lwqnBYA8AoODgpVQEcKEIHkwA1wwHgAPsFE9AGb+D1R3XBR7eQRVHNIuH1yARf0BQTxFEZOOZRyAHDgiikW+IwKBzZLKfikbtmycLxtBGA417MGwBwgIWD7Btfv5XPpNU1A8dDeSaAA1ThYgtxQooE+pV9w9qczQfv2vFuoNK3XZJFiQLYiOPh3KjGVYwCTHgEcwnp00nbCTkRJ6xVMOb4RJeKAQTG/tYAP4pplV47OmkE6kDiDS0Zvsdw5IEgVrJ0N1A0Y4hsktd0r0k9OfMIB2sS2mEN/WYnyhEzAy1AMLCg8w0JHND8WpeZhL0usoT4rtZFN/DUnFPsUJPBvtXIg+Bzott3hyLer4SQEjlHTGhRPgWAoxnARgt1v7Lw2Io1OBbG0wAIJIB0fJ3DhU8UwZGsIhCKdMlK1CCJgy4eFPeX00k5nc/K//Tnf1L+4k//Ayoo5WWzLo8Pt+V0MS9/8ad/XD5cvWNnID5/f3vLtU3NZBZxoPUbEion6vJj8Z9yF9KGxv2hIESq4CgGNACKrhGMFE4gU0ZkPi8//PADARz4h+PhPQQPoHh+cV7OIFVxelZmy1Nky1QADRpxyqaEVjqZZE6OxTgBAEc1dgJwoOsXEiro/AV4A9IyOBy+VARW5zuT5UxmI82LvwlwogcbiKDoEsQ8INU3E4cLyhIAgEOWEmqLowtsyw5iTK1bjGsp5fLyHWnU0fmO8RJ4QFMORReMjXJRIbsRVPlryDZ9/UoplS0AHAHeQNcVbTHtsBJ46HZ/3khCBUlvJCMfHjcETSBxTUJeVo/UdUpmAXeUxrkr6C1i7lq0SAAOdlX2ARyh9U5Wn7TtyAAOFP0go+Lkub4/kyEDf+NqxrphkQtrLmQZ3HkX3agsWFVQmmQA8I8yADjH9rmst8/UkgcDB8AbAHEAvGEJlZeXI56TNNlRgFjOAeCY8OtyuSiXq2X56d0VWTg+frgu11dX5fTdRVmeAlw0DwYOS6ggmd0YOGjLQ+tbP4vFIPvjZuIibkldOp14OQM4nIBNzBstNosjulAdnQoC6NrmdQtu3b2R3iOQUrD+5C67DOAIdgdWJWrhrOnnEjDp+82JoWDfMHBIchCmkW+xlOedtMXVZb5ePxLAgXmL0x+jeBYsACi+4Hz0dUFt7wIQ7KYLX/J56pZ1PaXGRMyUtyRD1DbVnUZdexUPEMdQhohsN5uQVQk5lSeA7gxuVDep0I2izxZDiHxDBk8yEoAPiTGuHcs0WABwoAgP1oEohL280IaCzejHP/ip/PibHyXpRACH6PfBWIJ4C8AKdDrPVotyfn1dLj68L6fnZ5zHNCPP27JZI65Zl+3jmoCLV0jVrJ/Ky+Yx1uWkTM6WBG7ML8/L9OysTM9WBABQDgpFSLB1ACgHQCEKzDgOGDlQRAAYEF+PmwAFBM0+wK70lwCXNbYaAEZ43yhqEsSn2EImWfOMe5YA0WamiMrEEsCZ1l2c+y4j7ggwDSRi8PVyJGjpNgM4XMCGjSKARqAG+EgBJrf0mboGFGIEvmOyua5Xlo8DkAm2IQvXT1jsYiwQAA6DFm3/6t4M94v5BZ9KGUIUbDDG8G3y3QRx+MsMbgRwnPD+AKw4CoaME4BvQgIH18k5B3AAnn2AUiCJU2KMCWCCn0Fch8cDQCqYJcCadSHwBqRUcP24P/g5AuTgY3G99w/l5vOX8u3XL+Xmy1cCE81mAKkH2NQpWV0kTfWweSz36weue8QiWyatE4Dj+Zkgxbt7vGdDnwc/jvWu4Y0CoTZ8AQKF/1c8TJmHYKjD7/pvG9Z0wpveegO01TlGZjuBN8C0kBk4JD0hVhyCU9yhDVqQ2mWnGNYxcR/AUYvdUdwUgEMSGWRgAag4mPdOwAwT5wRAGHGF90CKK8KrGAgVv/b39gI2p9ydpSJTMZpzwJIkze3s5uCiu1QgaOP5sq51gBe8b4ku9ZZ/0d8r/1qNhzMAz7JoLa4XgKp16jW/G8wcMRaIiWCjISdycwMAx5fy5dsN2RfNFOYUHv1isAPhZuAqWLzG80eMj2unrIHkyfDaarUsC6wTFoGDaSVSMWaz0R7aAA7EZrJxWDtobECM3+Rl4D9irnLuQapPgD8xcNxVVh+CxE8E6KO/DQAH5ihZbMKW0s4El4XzFnheLIIvFlwV8CkEBa8VZ+OLMkovLwSs+L0YC23rLA2oWNFzxWyJ3Lth7AD26gD9dSyA7RkDJgBHZuDw/ABLCWK4yWTG0jakU/B1c3cv1jnE4eQnOFLciTgi2OBIKECGjgZwim1hSIa2IuFQTs85W16LR6UWlHOBzclpf4d96saCeXvve3OOy7FAPh+7sPMajRi5mxeSH3KOQNmGZgeqLFF0adMG8bKOiSF43ryWxfKynF5+KCfn1+Xk9FoMHOWkPIOhoyDWmqo5hEYsiir045KjE2ukRkfxlua1r73eK8NlMW6QFQd+JgqJnG+JEl5gMr3GBh+wPR0BkPQU0goAaEzLfDoXs+HxseK12IsS8BNMV2QW8142chrOZ/j8AOfhcfFzAHRgjkcRieCJ15cKzmI8TaY1WALtsRwDkB0KQKiH+/L8/MhrhO+glCv9JNG0zK8R0FHhNK3ZRPIqAO5tyusL2DmRMwM7DWIuNEFl5g2B/NRkJNaOmsLslYbkf0xM2U2+uHlCcXO3yN/mGx9u9THdBhw/b+dTAggS+ZUxAEYcsQOm2E2DtWvql7uyX2v+JNeCcn1K12gGjoO54HQh+/K4I2k7vjyUAx96rbMX7NWy+n9rnx9m4cjXU9dgknzeZ5f617zvWrv7yt+z/pby6c5Hyv8OM3D04xjXEN/yDJRnjcakGia1gOnQM/b15THKwNZslz0X6SNTfOTf89/zOLro65riMFylf7et6TT7MF+v9+GObd7WzPv7Azg8Pn3fNfSMDs3FQ3/v+9S3zIO+ncjnyLmbt9yHn2d/LQzd+/fYm7zm81zpzhvZ2g64OsULHTvxhomU11Z/3Q+N0RBQQ8CSADFnkHrvZ91f1GfDBmQAh2PUfo3t0Bwae/5vtcNja3jIpuZn3L/Ooy9ff9075Hay3wPg+B7j3DdmbZLkqKA9gP7E3xnIDoAjrr4xP+6Ou9FnnpD1gVfMSDXB/cUz9PvQg20T1o5w911DE7f7msEbu8F2f7yHwAHd4Gif+Wl/+15DcMgxjY/N266n/67hxd59V39BZec4ZJT33UNeSF3Ducuu0t38NFQhjVGvVPi9dz90T9kQH3I2Yw5v6PVdJ9Qb30A75U6jtwI42lpX9alflN53n2+1MUPPoZ2rach542XtSW0AnV7YD+AYG/u9tmoAwJGLF76/IQfjv/WDzP699s8/9tyH5vxQQNP//F77QDt8xM48ATiw4Qu6xt8bwGHaZdBzG8CxKY8bdNU0HXlRQjcGDiVcLaGiAh3uT7Tpomvl12JJEAe7CYPOnjkKJJhj8077EQwc6BQlPS2LMEiOQWJAAA58CcBxUxk4PhnAAQmVe0io9AEcArYoiQomBcs9NGaL7rPquPu+w5InqxsXFDVbsqOyBschsl3M84hJRSSnQ5oBCTYzcGQQhzpgnbhuAASW7+Ia2A3mjqREXYZkRgVwhG10UMLPRrdbvv7OnYch0Rr2xn7Yj3mL7kSbxwHn0Spv4VAlsiU1OzrD0P2GxDqAHAJxqBNPm0CDrzS/VLyrXfR6Gk6vs0OpBZZNc5uHCUkOBe0oKgucIcARZFIkn4IvADjyXMX9aCMVBfXaMadCD+6TrAkodpOtRh2YliXCWjKAA+nc+eSoXKyW5er8tPzpf/hd+ePf/VRuPn8qm9tvZT6ZlOvLi/Knf/xH5eryopwcHTFJvHl4YBIJ9cLnB3TwYI1KWx1JYCTLSLMe14nsNe4PiXzMUiYZ428quAbLDZJKkUBGJyIkOADggByFaduRKMc8QXfg6eV5ubi6Ksuz87JYnanolAJ8sG6wYBKJc8xrghXWD62rjd3CWwIZwFwBEAc7v1+3vD+sB4+3ACcBQknsHLrmKJaGkyMFNOVTlHiezhah9yybhGcsGl+AAk4IkgCAA3Pi+uo9GThmy3lQvz+JBvzoiKwkmKPoxGKR0oXyl21Z39wSwAH2jef1pkwA4GCyTxIqBnCga5rFNxS70JG8XpN+np1nZERCAj9ABWQICiaO0FpnAiO6PEnza7CO6bcDwAFKeBa/rOGM7u8A1GB9ZQCH7IBWJ+n78UxQLMYXCgKRSAczBwEtvG8Bg9gVnxK9/DkKSXh27spzUQz3w4JHBXA8lQ0ogwO8ARAHugaRyKd8yotkXTB/se7RQbqczyqA42IxJ4jjx8vL8uPVVfnh43vKVZy9uxSAYxmd4uxyRnEe7BtN15v2xB23/w97b7YkSZIkB4rft8eZmVXTwIIAEO1+QfdgvxYzO/uw81V7YTBXV2VmHH6FR8QSM4uoqqmbuUdWFwj7gKxyisvdTE0PUVERFuYE4Mi6pOqb5IU0DrYnvmAB4KDNc2RB+BKxp2P+xPcp2RQgDt8DQzqk3GfCXwx69nTgdPBaSXGZGDhCNqxf6JT6fHQUQmaUCqBwsIEQDCEbcQLg8HaWAI74vgRwYG3R74PPR8YFB3CQlUOgHrzCr2Uw3EF9ou2OhGIRxE17kcueYC7iv4iBkV4dcirSVz8ego0jZFTAygF2JAHXCOYCyNOpQxPomEAOSZtFkjmSm1H9GRJUtP9I2I1H9gadd2cGQIAfjDCfv3y2n/7ws335w09kIwOLA4Cl8K32sBlIfL+82BDSCvOZre8A4Li3ZQA4YPuQ2EJSYb+1NyQAdngBMHbgi+3vD8i8MV6vbHZzZePV0oaLOdvFTCao6PeSTkmMGyGHB3AuACKwx7utJFqObwJUQjqFyaBY95LlAAU7wAX9kb4C0MF9MgI6ZHIR4OCVYANcU+wkBHFyHxaQEp8NNg8lsBwwRfCk9jHIS1Fiquf7WQA4fD5yL4CNwj6C+5Bt5EjwBAAyAtY5+0aAm5lgV9a6P1T7sX8DhEPgJuVCRgQsAGAD0AJAHG8BJikSm+lM4cAY9CUBHBirPUAxzszi7eAeoUI9B28MrT8ZWw8yB9Ox9aaSf0I/Y1MUgOjNXncvdtwe7Ljd8wUmFoxXMMIQvIl1h/1vPrPxcm7T5cKmK7CxSFaK/Y39g9Ii8rF03Z1tvj3Y09dv9vT9uz0/CsAB+zOZzQlAArsR+uB9MLDtAQwcW8omIQHHtUD/ekDgEfwgMAKQGW8LdoCdHcCEc3jRnkTgclSHay1jXmQQqNYgAYlk5UpI3Mw05GNAiIVLVwR4g9cfDAi+JMsCX2DAcJk8AjqGLo2j94qBozw3R5xMoLm6Gi3bdvkseMEvI2iXVP7Yf3M7ANoQg8GYAA74oQQ4epI69p0U/SgjvL7xMJGYQM5iTWpQlid/VWCIqNrWnlLEAD0xGu0TiDCfb8rAZgS7w25HPyTJEGeuEBDAAbjKB4t1BYC8eBYi4dSfWLfy2wS+CSa9aCYl5QDg2Ozs4fHJvgJg9PREAAD8UvgIZV9ln0TjRqA8JUSQMB4DDScQtfsUy8WCLBwAcIjdzWWtAKL1PfD4EkBS+bq+3XM0cD4N3xZ9gjmG+9EPSCwlOhsAYIH1QPtGOQudiTVv5OPiM2T94/4DmQsxfYiBDVIy8tcBosALcwl2luwFngTXmukn1gxJqAjsQaAOpYF0/g1GthjrOKfyPVg/I0moaOx0msssLDpXxL0xD4N1JBJfkFCC7wgWJzA4PW429rjZ2tNmS0alwXjCrwDugp0DgGYwvwHQDMlD7F3yUV3Oigw+ANFIQiX5D0VfRyxC0ZLCp/PYUzqLx98IcvXJGqwXpZNXJHOj3+IrnpOgOTAeNa7/QQBHIRFKwY0iYBcAgXSmDcktADhee/Z2eLfRZGWz5Y2Nlrc2XF7b62Bqr/0xpQjfAIRzAMeIfqCYVLDcsEVybwMYh3bS5QSLhEycp9SfkpLCWRNzM55ZTByFNAftQD6n0xYDUMEz6At7FX2WfAsHgRDY5+yJ8vic/dHlOTifPLaEZ0Ib0TBqQQAAIABJREFUsL+QBY0mTXMR8x6yrLEGyHzpAORIhuL6OB/K3uR1GjKZm+cnrmuelyjdBUk5STARoPF2xAg0ABxihMLfAGiGbOqjvQPEAekjZ+t8O6KIAz6HbJDYwrwow+15REXjXBbTEO1M9rmYm+V8LPemkzNKrKK0nzRTVOU+xhiNJ/KqZdD4kf3nPCRlOxtvcrbTtrwC+wz9WADj69h4Pgdpz/vb/x0MHP9rJwNHORfT6a1cU3VAPPbUSsag63nq+PlpPzfBEN391w3gqO9xSSK+K2Z8rq3ZRqqFbfHqc2N/cvZPRQJeQFgUXpV7cu3OdAxHcwqlPGLE99LIuqXIPk37PMtnyOiT3DfNz5Zz8eMsHE20lYBwpwXr7f3ZDeDA+xsMHAFQLRg4yufpyjnUa6qtj2Kd5fVWgqfaW15f52TedoAgL63RtruV9inma/lc5WfKPqm/r/uojJ3Ua76eK5fWU93u2leo7Zz6Ot3V42maPPne51Zh/bdu1o62tgWII+8bVXwsGH+rIqHYb2Nd66vi45JQagKzP9Jv5bjU7+/6Ofbv2s7X/X7SSxVQJp4j+cDfvv+5E8CRGlrQeLdtAl3D1mWs64eojXLj4MY3x2BfXqiNa3kSUUDhQsA0NfgUFNF8lmaFWZsx6TIw9QLzuojWJFtbf5z+Lre1NmDnl00+4F9qa5thKe/1keVZLvyPvP9Hr/9b5185Hm2LtK3dXRvsibFMemfuzlfVj81r/74AjnPPUq+r0znZRO6eOgxNdGR+Dl5ZKzMMTLApFBt2GVSp51Zud15jlxyktme9ZGPKPjgZhxKtFwloBvK92j0qKH8AcHPOKWusB8Z+K3vGzUU7ZbnhlCCO6HM99+km+COOQpcj/OOOZTsCHNf5PRk4KGVAYIYAHCGbAgaOkE4JYEcwcODQnAAcrJbLqE0cshGAyhIqM/++CeDA8MchOzn4CM6QNQLJ5SL5khg4ngneQAAvGDh+/f7dfv32kCRUEFAG+wZYOEhfzLaijssPpUGjyolTskiVNj2t6hNzWzstnDMpsOJvd7YDVezmQwfGLjNwKDgd8imsVPFgs2ijcwKJ4DT3KFKCJLTbk4SKaH2jKiUAHEh+qxooYlRytkQP3tSULNd1cpgTeKMJBittRKqxcGMTusfR6KAZVXBCOuboCwZbEIRkdaTorfHcqgJS8psgjujWAiGcwK9RncYxCJrQCESHTr1ToTs9HBL5CJ5SqsbBG/wdXwpqqaIoBw7DKZVMTQQPnX3DZWsIOEIgFVXp1IQGbSqYMnZkYBj23m0+HtlqNrXPt9f28/2t3V+v7Ho5s1/++Z9s+/RoP326tS93d/b5/s7mk3HStUcQiIF79A0rpVXliaQG2i0Ah+RTBFDoM/mD4C9+h/WkhKWz8lCiQ5XgoUUOSltUJEpCZc3P4jOQMAJbAfpmdX1tV5B2Wa5sMl+E7G4KhA286l7a9RpjBMPw8hUnZx/9goTOdmP7zYbsG5RPQZCQiUBVyb9gLZNVJuYM1gKStAKeofIwbCvnJD6P5BUAOUhYAexAYJmScAgmk72jN+CB4/HxkQmn+7t7AjiG0B8n0OCoCkgzm6H6mIHszGSiBPyRAI7n7w9MfiExOkC1VyQKsc6cQh9JWjBwgHUEiVuAWkAtnwEcGCevWhviXkpgB5CNdsdQsKiEDwEcDsJRP7ySPQbjFwkvJqeRMHVbK6rhRkg7saeABQTJEL3EukEwB+VT9JKEgqK5rWC1ohK4C8CBvt+/vtj29YXXPgfgQIKGOufY8wDgGE9sMR4SxAEAB16fr67s882NfbkXgGN1vbb5cm7j+YRJ8T5eDGIjYCuGBU3EJlVksHFEBWS2b261HOTRur9XAI5Uylxr9tYADqzlYC1JAI685cRek+8p34RBc98QmOCmhJFWV1mN7pgfzVvfJ1TxqSNTFLbyPrBrTvdPG5MYvLTGxOzllekEggnMCfsQUlKHA5JUweijKnv6TgBqAuTAdYjE1ciTpkp0MWnmzxOyHaHFGkH9aLD6wiUTCeDw4HrU5/M5JaVCEAd9GgEm0D5UKIOOfwdJEmfjUIIz+Kjz3GBbEuhH2XayP2AdOPcjAXP4KBk4BERAG5EUub27tZ9+/sk+/9VP9umnLzYca+3KdomhiUwY2BuwD06ntK+rmxubg0ljNlPVJfqZIEAAAWBHdnaEVNwzAHA7Jc2xl65WNr1a2ez6ikCOwWxK0AENAIwLEpGUTpFUClgpAGwgA4eD6WCLwdABYACSLCMkET1phoQawRtjgRr4mugrGTkceEf5Eco6gQlNwDXYPoApwByBRAhBHF4BzK5n3wnMIZYfACx1PyQ5yXoBCn0C6CChoq+au/DzxLgmAIdYKXBPMJQEeAQADmSvyIZEgOUhnbUoTTAYkMYfSTSAUgTcEJPPYIw2DAhcIKuVV+9mAJISXLg2wHoAbwBoya+7vVg4XtDfAJO8G2XQOKXAujGwN/T1fG4jyN7MJgRzgI2D4KCgTAJAEyxOm73tn55t/7TR85HtQcwy3OuczWUKSTAyb8xsROYNgEGKPoxKSYDncN3tnqwbm+8P9oyvT09Krvd6BG9M53O+bAiKfiMrwjPlUQTgSFJEkEV4e+eaA/vG49OTbTdbvpgM90Qb5RaT/fK0n7Zw7VMpwey+p5/jgoEiwMchtyaAhRKG9J/jK6T5kMSegHEjpFMm3EsJMHTWnZK1I87NOvvJHwmACP1430dKPzgDOASuDQYO+bXwSYJtDsl3ADgmApYCpOOV92Jb8FNDC3hDmQFPaceZ1uUMCHDxz0rmIwdTc0AynyUI8vUXfQoHXmAniWcp96DY0wN4rwCqbHekySXLiFdUiweIozhKcR9xFilPwsdeoftmZjusNfgmz89b+/7waL/+KgAHJDgI7nW/qGYSjKByADimAO4Q7ACf6EgfaTIa2nq1ImgZZy90AGwzPou1qYA0fFBnavINk5xN7j+AXW4D/xVJ4YEAHABWRHwh+lKsksHWoWR0gEqjj3F+Y3I5gOWDoXw82GnXOhGYPuSb1L4APkUcgzbXE+tYQwQgO3hJzyWgsxLpWoP5DK79mCx12FPchxaurqTYdhYSgHDJMCj5wgBMaX30bIdnht2D3Xx7t4fnDRk4nrd72vjRbO5sQGbPsCfoT3wG0pDw3dzXlTSos8AlAEdTrqM8rGt8AujpiRJO/cLvox/hYbfwv9IZsj2OVyYHYu2EVE15fnbr3mC1kY+TGS05XkV8ICIFjSKs+KFgnKL/A7mMV9i6mfXHcxsub/jqTRZmo5m9vANiIHlLgRqcvYj+I9wBgT6DgQProfyX5kMZ409zIPomA75SgaNKLNL6yPFHxR3c9Q5MivxwzkXJG9J24BzrkgFRc4/8Be01/Bn3xbVW37hPaJ0eJMVrkr3E+oZvSmlVfzgyNOI8BFm58KUdnYu5jn1CbGcH7SVBxEX5V4DlAMqDDyMWDtGy6ZyH1+srmGqxzz2LhaMAcOizhKgnkLcmiM71sN8RGwl7TZscoDpNmHR+iVhSgy3O7VJjMPlD3jP0t7wjNGPAHqOq6DLq+GU6cxcc6LpOnkdp6vrZJP7EEecxPkeKynXVHm+Vr/c3f/f3FwEczXV4GZxQPttvjYeX92yL9baNR6z9S/H2SwCOsPvl1/r70/t398ul9kd7s40oi9qytF3b3+t2lfmJRhynanDbuNTPVJ/Nz7czbDFHzu1S/tpm58Pvy3/Ldq4x7/WQxQpr6/34XTuAI/opQGeKN+mMXuYuymdsm4P1ump7T32Nrp/P9Xd6msJnbVtX5Ti2xlI6uio+F58pn6v+SD3u5/roEoCj/uy5kWzrn3P979OkAmzkPFXXvdQHzf1aeats18+tl2YfhjyaM36zqKJ9HWS7nHan5DfmefpxAMc5O9NlE9vmz7m50XWPsE31V/rTX7/9awPA0T5RQ0A2D9Mlw/kRA911r9Oz4McBHF0LLSoSmxPt9Lk+spmU1/jwwKom8Oya6roWf8+P5sVwafOOG/2I4WkzbPV96p+7nKWPzI+yMz6y6X3EKLc9Q32ftnuVhqCt78rrnvZJOHdF6KEFSRvG7C9h4LjkQJWbXv39pfFtu3ZtIOtr5k2j1Pk91ZSqr92+2Zyuj3oeXZr358Y2t72ZEEkbF4O0+ltC+tGBL6j1LuyK54xw46OFbmRqcwXgCFtUB6j0+0zJWdujc30Wm0C3naw3W139tzpOkykYONY8CEqYXSCFkFAhe0EhocJgjv9cS6gwyM7EbgHg2CsRjQA3DsXBJBCBoRLAIbpj6cpiDbYycEBKBZIUTp0uTXNV2uOzeROVLr0Sk0h8I+kiBg5Qz4KBQ/IpAnFAQqUGcDwDwHF4Y6BYCSmnro6EAYIarCjNSawcVKkr75qHnK5NP3gvg2yZgA6dyTWnuE9FMCAHTQO8EV9B6VuCOBRAQLBG+1R5fya4U7BUyW4BC6JSQ1+RbIq9P4KrlNgJ+ZRiopd2KTlFGNpIxHkwW8+V7YqH9XSlqMLVBPffOVtL8CR5pTUDngHgcOAPAoq4Ng8pDQBH2A9P3nnCjX3i9MLaynVPj8l4RZ+oeBHQI53yCEwb01TFhiQNgRsDyS2koKG3g4Fc9pfbB4JfFOQOSRK8B0AH0YSr6oaHLc7jPRM3k0HfrhZzu7tZ27/98sn+3V99sTFibG9H+5d//AfbbZ4onfKHL19sOZuR7hmJO2lTM6rOyh2xOSD5B3pYYzIAgbqQqECb8DMBHJCqQNKcCUxUnaNt0mUX5bqqojDG0NNeLhf26f7eVusVA8eHI5KdoIge2Hg6s6ubG7u+vbPZcsmqXOjea84pOEcAh2smRyWtkqgAgaBaXoEq2BKwiuw3Wztsn/lsZN8g2MBZTd7Rp7BNCuMxgeAVhATH8FmOeQZTCWFAmnIE40BRjSpCzD4CyxzAATACDBDALNBVR/AQAI75YsmkP8LEAHBo2fWk1Yw+9tQKZxzm5uvRto+PBHCg0hoADihLDxLd7puShZEw3AnAsXMABxJgWzCpgBEAzCAEcKj9rGImgOPABJn2JgA4lPzGvI+kQNh0yN/MZ3PJVvSieuOVbBxKZASAo/SptHoB1oDNJesGE/OQNQmAhUAvR1Dte2AiABxyyVQdXUq+MbiNtQbgDBKwzsABUBAYR7avhwTgAPvG/pgZOF7BwPH6zvfBrhHAAb338ZgAKIA4VpOxrWcT+7S+sk/X1wRw3N3e2BoAjhUSjVMbTCdKAhQADto4PwDLJ3G/xX2SBE5JrNoO4HCJiDafNtBxYZ8jKCsbmQ+7PHK4TQwbdwrgKAKrDGaneHXjsJztc9OvygCOMMdME/v4oJJYyRvHOtGuJF+IdNLYL/13BDth/kJL3KVYfJwRGJd8ilgsMBex5yLZFZJMwvo4eHfgCVkk5B2EBFBNAGbjeShzUwShWXWYUpqZ4plUn54Ex1cBk0QPj2ulduEZHMwBfwIADrIBAASBpNOrU4Z7FXRZrR4JmvgqlwF075Jyee8PxJ6DvQF2BnaLADbJNdx/uref/gDwxk92/+UzWR7QH8Fuwj0CIKsAcEwmtlivbbleExwHxg70IavUIXdyPFjv/ehgi2c7PG1t/7RlLSjaM10DwLG2+fU1GTj6AHD42uNEgq9HRgwAOI7WQ5IOdgXjCDDd5tkgCQWAIG0ZQHt9JOMFwYSUSB+yD9OJDfGaTcjqIJkWsfKEHwK/ks8J0AaS2XhBMoZ7obK7SdKIWZI+mS3eKCciVg+ALAmkAAU79RAEkOGpn8d3B3o6gIMAEewH2N8I4Njb206AFYIn+Psjnw2MWLCtmncC+OH5MI6Ge08mNpyM+RUADuylApn0BIrEfGeFPuaQkkis4sdYARxCAIcYTSCvhT6F7A2yZ3h+cMERsoB5hPuiQh6gSDCnzKbWn44IDHpL/pf8a4BBXjY72z488oVro0/pC2BaYu7NZzZfLSmdMluvyeiBcRLoSOAT+qRBqY81DuDV9mDbpyfbPD7a5vHJts8bVZZjbgHAMZvbZD4j6ATyV9i/yMDhIKkAcAwA4HgVW8Dz84bMCUhy43pK7r974lhAZa6vxKQTvmKOzESExssbQlwpDlH+LDLYAIrhhQSeJPkAANJeFOwbYCIACwcSgvT3UqGBg4rSvuD+vwMVSgBH7AOlHxxBTDFwCMCBPsb+J5nAkdrFr3hJpo/7Y4CfTxgzWs7vnvQN1g1Vfhea82EzXHKAgX/fiXq+cXPWuz8VwIzsM8uf48t/Ged3gm4oJxdAApe/ci9MCVgBOFLysTwL+LlLCY7MJNIEcPhZxoEEu8MLQUDfvj3aLw7gwFnQsemykdWZJPZiAuMhDTgeEcARFfnDvpGV5Rr2cgrQq5gp6E96l2s8dZYkML4AqEd/UBbl+ZmFI+hHSPIAoFjGF3hO8H0SXwlKA5uPyziqnyQvx32Z7DSaF9xX0SbfRwNQAdCAJFN2bPt0MtNcBzPOBqw4WwE04DeBcQbnbz9bhc9MgAbmImReEhhILIMCjfjzcJ3IEAkUIb+GPgz3/cziF/fk/LA+bQTGD/vDy+u7PT4/2xP334P1RmObLBaSBAE7B9h6Nlt7hmzq66sNYbeYaJdEJoHXfhaOYgVWKBcsCnLZg11TbUjP5mxzwS6Q6cI9AelA0jKpWMdoUlyroNcn46IzFRXH6cY5VP0VbAM4w8bZOEumhL8YiZg6Zq89T/H1gUEWBSdESNCMbLC8FohjfmX96YISKoTEv8vHxdmTMlSQznqDtGYuq9BYqT0lcM0NLH/HNebMPgSQNYACKhCJ43cACrTsc54h7sMCEu6f6g8CTMbTtG40/164V6kwQYUYBMKB/cnZWJLPCLkhnnHDp3sT4wz2PNpGgZEIgqJMkVhkBPqArAuAFW9iZhqP7Pgi9iQC0/is+OqsQa+SPRGDhgObsed7ERQkUo5gSXvd2tvrwd5fDy47DLuiazgWS2f66B8/F2eWYu9zj1+qHzVXkmQKxzQSb75L1hV7KZFcAzhipp4W1DpEup7KjcRerDMVAkXMRb5UxKrqC8RZMZ0Zfa+L5wmbGqCeMp4aY/2f/+7/sD/+8a/Tpcv9t45TfyT/8HvEwqMxrWfDk16MVcUV5TaiOPOdJuoSIKoGGpSX7uqHuk/Kz/xovDrWc9dXzVGdIaPwqo6ZplnHddXsnDafqnx/R1emX7flCUr7nW1RGb/MTMzNvUP7yGUWjgxqLNt6PivZGLkUs6zne4oRhC+WJGrbc0Ft41nuV02bnWPb9R5X9hPP02dyrF19fm5d4fr139uu0za/yzVWP8+5eVn+rbzGJQBH2zUvzcPSHtTX/21zVFfMn23O2dyekrmjewbWzx+FTSpWOQ/gKO+VfECePT7OwNFlJ2tbVc/LtjHsGtdy3reNVznHAxAV663369d/8dhv00LVTk9X0rlrMrcttNNNMt+zHHCfAkXi5WMAji4jrwnVZODge1Npnh+3Wzakc5tKc6K2V6HnQfODRGVgzhmDxvMk8MZpgvVSG8tFemlB/16b6yUj9yPtuPTeH/l7w+AXH/yIA1UuwOb3npg7Y+wbBq0A4nQt2Hpudd/79ArnnJ02Q9O1mZRtKO1BvXnr847MLqgio68jYXbJQamdpK552zbfzznH9XX0LC36WQX7RjaqAd5oBzb8yObeaHenhEpxUCoOlaXhLh3N2Jg+usa7Dg5t862cWV32vGs+xWcB4Li/X4u8kAE2yahwvngFE6msgsbavxKswcRLVOMr8SLK8QBwKPiI6lB+9d9TQsUrewLAgfaIRQKbvhwMSVJkCRVUlZKNgwEkVKAqEEQAB4KthXaqqmzEIsHKc2rYo0p9Z9vdlvSzD48CbyAQ9O3xwf789Zt9hYzK92d7en62x6dnezmg4lZVFwoqhISKs8BECDgOt4w+BOqUo6auLnwgjUmo0noyK5zbpM0oxoYALoj1yoFoouNImszsN6d4Vh9KL5nBXjJxoB+VzMo4xah4yWwbDDJ61Yqq7sKRcirjpGsdCY84ZMXBu0zm6tkTttG7Aj8nKZfomqJvIrCeu8zfVMh681J+aMM8iaDxeCSKa0lviDZYQQ0ESBSZTXZDYX6FDxXNShVM/J37I0xZ+kPo8IHfCJiBuYlg0XgySwAOJqbCcfW5GcHsFMhmIlFjiMwh2oR+5zyl3M8L2RTwiop01sUjeAv2iePRRj2z6+XCvtzf2B8+39u/+emT2RHJra1tHr8xOfe//Mf/YD9//mRTVPGBgvz5if1BUITjUwTeQIIAgad30b1TygTSE5JRCdgQ2TeQiEdyHmCAnQBZsg1e7ejI/uvrK7u+uWbl+GI5Z2LmgErx45EBZwA2Vtc3dnVza7P5gkkdVCzjhUA3HpcBfqfkVaDKk6kvYBDxRDKCd+ivDWQBkHxCYhJJLQycbFoEjBHoBaCAeXwPqAUwhsE53NfnaQA1xtOJjSYA6SgATCpogMdQXYXg8AFBOyQZZCGQKJzPlzZG0g4yK28AvbxI/oHVu6jMGhZSQkrCInCNSmgk0vgc+z3BG2DhIMWu21Y8K4AbtKm0qy6hAMDP/sBxwRzC2FkCcADMJkp/BOrJLoNQjo91Ti4IlINkOmzsbIp57SwdSaPamU1Q0e6Vzcln40Q3zZtXAVfIvMH5AgCH2DegV06wDkFhSuxgvcnue/1tAjyJopwADuqlQ35GNgFB2xdIz7wJLILXjqwcmEd9UmlzXeF+lFAhvwCTExOCOIa2GA1tNYOEyszu1yv7BBkVB3Cs1kvKT8zXKyYAyBZA6S61oVlF6sBSl+zg3wLgEUCVAHLkyLaCqMmxEkCiDMR2AThKvyL7Hl5ZQ/p67N+yooH9SB6S03zHIZPjF7bNJQYApoytSxU7OSCPCyoh5wwcwT5VADhKYCbf6ywbqiQXQIc7nNsLAT8FUGJCm0AJBeajApiDHpXeLqUSIDnO5QQKjARCAahpJACy58Qh8vaLWUtAR0ikxT+CBwgiEFuPAKEHJZTAGrAFUxL8Hz0PNdMJHs3U7OGHCYDsCQAkCyibAmafge2OAF+9JYYIBp+5zwzs7v7efv4rMXAQwEGQA1w1t7/00SQvMplObL5c2nyx4Gs8m9GGKTkJySlopQMAACYLsEocbP+8s/3zlgA3jMwU1eRXV7a4uSEQAEALskagvWSoEKCQjBSoIgWAA/MEPl4wRsAmQ6JruyPwAe8dDUCzLgYKgKJGy5UNIdUEoAEqYkFH7gCLBpDLwQzYxyDz8QJGCiTxed0X+TuofHfQxisAEmDKAeAKiVBc31kjlMCU9EcCb2CXi+S1S5RQToIsGEd7h3QL2T8AIgGI4wUGlUAYvIfvddkP9hNktUAlD6aG5YIgFUnQ6L4xbyE9AiDUC1lckMyRfwk5AoAz0CZK1WDv2gKgKBAH5LMInHEAB3wOw/NOJtabTZnMHM/nAoyA0cV9EZlXGSKM+xH+8MMTwYMAXFCCDIAYJKoB/HGmjCFAoAG2mWouyX64dArtjVjqsEcd9/A3nm3z9Gyb52cCDfF++GqYi9gb4QcQC/T2ZluwSOHZnNVKNklrBUsKtmHzvLFHgEE2W647FWEHyBP09C4TiK3PQc5ITqIvma5kgbLONXgAiXHIrgXQCz4Gd3LWBQSAQ1IW9KfJyAVJtfgqRgL4fWReCRAfzX/WPe9BuiYq88MQFz6t7pmDqfQJaGuCHU1V2iF3wb2Q+6HAJQAMB/ML9xNnVgjbHoncOIzQQnofkMEiku5krNCeTJBxAqNpD+D72H5nKkXytgBlwy7B7w5gNkFz3Ct0duFzOtiD4FD0mQ63vmcFE04+MgV4Q7JranjiSfWfBW4PWi+9J/wa+q/wXTHP9nv7+vW7/fL1q/35169kdYHfRLmqxOQjfynAErgaQDIALgBUId9ZaxNzHkDh6WRkd7e3Np9N01k55EWwNuHTk1km+QACSScgd89sT0DuRqwvBOqISUDyYzonEJzBPVL7JNbpCPOPDAh6L+eNs+hgKggog/d4TMVl6+J6BAm5TCN+h/dqno1tu9nYbrvlnMc8x/Phe0kwoA/e/fpqL15iTQpGsJC1CZYkgQBikQXLiPLhb4wTkJ3TAaDc8ntKBmDsdmBdArvR67s9QOYUfQb7jGecTBMLHFhVwNCxBTgFg8n9UqCUBsAJ7fRzryLAmuMpnu4+RUh55Phk3se5bt1ZCmaIfOgvz8SnUoGx5gPYGVI72UPx75LPls+pWogFaCOCFIF4ipifH2okSeW2wc++immwLt96/bH1hlMbztc2WFzbYLoymyzt2BsaoNsAa8BOjvqIt4hRDOyDgIBobXqxhCdhxGKp8WZsxtsX/RxnfPWp2yP3q3U6z2CQZL/83E8WNo8DxDoPX1fz3AtrInzA2KHYnCRRo+IXrvp4j9trPgcZMMD8JSYLNF/MPGCkDD9RACnO52DOoP2UfCdeAHQgnkZ2KDwwAB7w01gwgHO3wHn0yXz/5Nx/wzkVZ3KAPAAO9bgcbU6wnbo4ShSbJV9fNpRzy4EmMa8Lz9dBVJoPOS4iW1wCn9Nn3HYFQKc7Vu3H6NgXGuy0+W8liMBPPoJXV/nClrRPdW6qV0sJuor1U8WH398NAI4//ek/8Q0fjU+fi92frFn/xV+Ss/lInkZxwsxAEu1oi8OXDBzxvq57tI1v2zW1fef+7fq+7J+2PjmNYTcZOGKcmvH19LRd3V9M3w9rkTSuhedpi6/nvSD1pCxt1ReljQ+fsPwa3ytemmW62p4snSNbkzGnDBzl3M7xx8y+wcLEQr6xHt94lvJrshUtY97VT2U7uu5R993Jqm4Zh7ZB/8iaqed+6XvX66eeb2X7y375PQEc9TO09XnZX/V6Kufm+TV7CjrS+0sgnXqk1Z6kXEc+6wR44xyAI9qe7+W+Q8SWKvmUOkdZPvu58W6bj+fcjHhwAAAgAElEQVQMRb2+yn4/ZyfjcycAjl9+/ecGgKNtQekwdbrw/9IHazfE4SWWA3oZwHHJqHMeeNI0v/fHGDjOTbCuCZg/k8gmT4z3uQEv23qJuaFrIV3aSNs25HMbYNne9vnS3GQu7nwdb7j0PD963S6HsGuxts3vtjZ1OThd8/tHxjGu0eWkXdpg6vGJedr6HAU6ucvQ1Jtguk5UqSQDeYq8LO/9USepbeO7vNYubwYlgCOSHDp0ZQkV3turXeMA/dH+7pqbpT0Ie5TeWzBwNBwjBuaKIFgEwwpZifOOV25Nm3NwybGp+7tcR+fWFD5HAMendZJUIICDwWyv0K/BGzhYekVkWQnEoItXBwVYIyRUXiAFgQBRAeJQlYEHvn1eR4VTPG9UaAG0QeDGdMrEIl6kK2YwRq6GAgpeyUVqVw/MQMKAFUZIcEJuYOvVRlt7eACA49GeNhv79vDIgN7Xh0f79vhsD4/PDBaDxh2JpFRZx4SqB2c92aNgYd4D48CptV1ELfxwyjFhsN/hCkVlSTg01HrmhcS4oVem+cb3CAok4IYHToOJhIFdJIzBxIHg8wjBF1SG6RDDeJDfN4AapHBPcirBCKGKMeWlog0ezIj2FO0Px4/P7skxx0cwAY8rBIAjqiPS/qaJ3HAWWx3X4kQfAUrMhTGD7K41iyBoAeBAsIuYjKiQ9Aprxbpy0EDgDQ+Ssf38UA5yEFmMBL4C6OPJNDFwsPqRgSoHhHi/KPDTRiWtZxXdK/TOEaAUSwJo+QXgUIKE1TGYDWCfOL7Y0N4J4IB0ys+f7uznz7d23G3sBQwUrwebTYb2P//Hf29f7u8JBMAafH584DUQjFbVrhEsAPAAKeMR9GH7FQCDJUCyHcFtgjeQaIIcxuGFwAVUoIPaPNhpkI3Run6x+/tbu7u7s5u7G5stAOA42MsbZCwk0wIAx3J9TRAH2DpA8Y9kFmVbSG8MNhBPUAxFTwwwhir1kegiUkDSMgAvIFl4AM3sq+RTPJmMn8kWMejbhv0LwIWSrGAyUSISwTMH1EQQ15k2UCVMEAcSTmOn4XdaalTeI/gvQAgoohHcntpgIIAZABsEcBwPTtkLmyW7peSFAqroP8qhPIPK/kkSB3tJqKBaC19ZjQ2wBlg2UI1N8AaCgEoqa0wE4gBQBsnjYOBA5+GZRU9/4JzjuqJchirdQw6HCaOXA/se1cWwtfg+R9VUIY6kUQngUJI/g9FQ0YprAjCzhRwGATyvTKIQwOHgIOmPq46bgVFPMmBNRhVyBDgoZYOqfQfqCZzxygpusBfsXgTg2BHAIS10zFcE+wlECgAHwCCDoc1GA0qorOYzu5pP7W61tPv1lf0EAMfNNcEbq6uVra+vmLzscfxdjsHXiEcSFRAOWSskHEL3uQB/efcUuPScyMh7vAPJVSrYBHQ0DtVZskr2S/2fmL9iPIqEBI9X3HIytWbsAVwTfhgPdhqOBeYHbVAkNfJnlZTT6TPhFAMg7JTUfHwCASX1oT1f/gVta4BEk/yagByYO6hW1rzMvioAVLThZDfS95JVyWxUYc+1/VaeoYOMsj8mG885FglX+plhISPpK6Yc+BWwP1h7lFDhy5nFnI0IdimAJwQsBeg19i1PAIh5Q0wReCHZBJAT6cijShnPOBjYLQEcP9uXn3+yTz9/VqK4D7Uo2DNPujIxcLTZfGbrqyubIfk+mwlMBsp/2AGMPVnUkDSQjArs4GGzt90GVaeSN5oBwLF2AMdyQWAAAAJkxgDIgxIjelHKg2wQr5T3gISKXlt7oTzL1vbPG0q0TMgWACDcwAZgYri5tdFqZQAIGCpiHVRGZjWvFlOyFPd0VgzYS7AtPT4JLLLfE6g67KN9Yt14BYgCSUvYZCQdFzMymkTymavAY87BuhUVtgTyOYiDiRYkCDG2BzCWiAXkHS+wSbEPJWVCCRMADnh/MWEA+AIwDOwHpHGiyjSkOZgsf5NdB6iZoENnekt06A6UEYBjQ6AN9gvK0yCBivkKu4Tnnc2sv4DsE15TrQ8CMsPWeHCOCSeAX8SUAQAH2DLAYoV/ACwu1lcEcYymoNYHuGZko+mUTCIBMpO0IEA8SmaLKUWgQrBkALwBsDTWStjxAW04Kr6VkMYeEACOYCFTYpvZ/pS0BnDjCQCO7Y5rTnbHARzog0i7OoADwA0wvxCM5ihazX1V3weAQyxfLtPGPdndON+PBApGxTYYrUbOjCA2Dp5D2PcC9cpfJRFAkhTRGPizMnkYQdMiuet+IEHW8F08EU/JSfgnPHe8ZwCHn4Ho2yAx3Re4NPtvBcue+9W5+jH72ElCJu0hITmSmfgiKIkFE7JgZYyEw+TPFInoiAEH+I6JbU/oRUKXPlABuo89H8l/bXV+PiI/pBik4qwrlqRgvnXAIv0k90FKzXev7IYvAJmeP//6q/35l6/2r7/+Suk57jUMGMNXFBAmABzwl/BsYNYg28oEAA3IJu0FtgIrSh/SeGP7dH9HhorDYU+/Eg8R0lmY//DNJP8qH1vAFNhbAf0AyN3vdppnYEer9l/YDAKe3L/DZyibA1YL95sA3JBUnnxA/BPwKEAZko2A7Yt9Fu8FYFJ7ogonKMszHnMNA8AB4ApiBZDVwxkrzvvwKXD9dCbHXkaGzgzgqGNJOAfyv9479yqwvaEAAx2C/g4mIu23OHsLgLLZAaD8YtYfkmHuEQAOsGqCVQ/+Ftlc1Lffn57s+9OzAL3wnYXO8bOA/AVcH2OvxJafySNJlOZfTgbTYviZLuJT0e8xL3EtYSTirBxMGTnmetofOfkR571GfIqOm9aEmBPqnx144sn62EMa/iMZNgTyidgDRzuBuLB1gqVqasPZ2oaLtfWna7MxABxje+2NCODAc2G+42wtdj6cAwYO+HKwFuUsSkkLlwRzf0wdhGZk+UYBduCHOROE+9O+4JNvK19NxSuxpeX+DB845ldm6w3WDJ3DC/9X3nAC1WbgQrAABijl1Z9I9xeoIyRcBehS4VOwaWhPxM+AiQjAIfDsG0AbLGbCVzB0uPydn/UT5RBBG+gXgEAiWuR0RGmClOzSsZ8UAA7fT+p4Muen24zGXPMfBGKuQA8dQIcmODAfFWMdNJNgzbvV8e9mHL2tZf67mEvFW1I8v1i7Z65gf+MAjo/G7n9rLqXr+m0x/mhvW16g61m41oqka7yv7fptAI589jy9Q1v8uPW6PwDguNQf+Z656JRr3P0YAUvdh0mISJ1rz/07199nP+h/rPuiaceDcVlrphy/cv6XLBzhD+vv7RIq9VPlc+vp2nSn1vsh2pNzLcm/CvkUtzclw1fsY225sbZnqufr+T7qLqJvu185JuXf2+Zk13vPjWt9z/Ln6IfyXm33LfvkHIAjrldft619dTtiPuVzQ/tTdbX13HqNude0AREPb8biu65T+/46A+RCxnrenN5L/kycMzQfm/IpNYDj0th19fclG1Cvr+be1bbmch4F96wLuXt//uUf6WLJPma0THnhNgBH2ySohz0MUPmwXQshX+88gKOrg84t0GT7UxzQvykOcWW7uu7R6qQUH6z/nn8uJ2y5CUQSSn0vy9zsRQ2L+sRNd6fNuDR5Lo1Z28Z3yZiVi7/eWM4Zt4/87dLzfOQabeN6yeDEZ7r66/TzTXAO/t49H1Ntx28ax4/0ybnN8ZKBL9dsvVa7nD61KZIrcvbKTbt0ROrvoz2tgE9fEN1/Uwvb5m39+xODHNUiBcIvJV+Lv0UQrx3AcepMfWROsr1xSK7tB7syQmFROXCaEFFg1gNLHejFcj3W66BrEz/X/rqf25yp+vMCcKzELOFBPIIGQicPgI2SfaMFwBHUrPFVAA4AHwDaQLW4ABwlC8fvCeAIylkd0uXGE8DxKkkGVKTvEehhEA3BXwSUnYHj8YlVWNBE/vPXr/b1+6N9JYDjSQAOJE0B4IiqBNeMlvPdU3C4kRDjzPZudt3c6PRCgkQrsonsLtdeVJM07YnPN1LXgzoaIAVIeTh9NHW6i98VAA5SP7OqM6PQdT/kwaVxjURnE8Ah8AaC6h7/VtDR53Nu7+kBkvPXD9mxWsJO0HcpfRoPSgloF2wYXhHn/d6wdcUPikOIqYFAlQBweJWf7EzWdmY1VyRXI5hDNlJvpceEEVzk86Xgjqq3AD6Il1gZUJXvcikBfggSWYJhZAPE0qBEZJoOrvmN/sB6QFUp5ioSfmTiYBW62DEYCMbDQnMbQeOe2dV8Zp9ur+3LzZV9vr22twP0drc2Gw/sajGzf//v/q3dXl+xYvmw29nu+ckpkifQr2CQGWABVP+G9jsDfEj4OBUxGTFc7gJJcgRQUQmHBAqDxEhsefBNAA4Egw92e3tjd3e3dnt/a4vVkkAGwjIwLdBn46ktlitbIkkEAMdk4gwcmHNK5qN/o/JPoB9jW18YPMfAouIbyaI9nw0BcAE4VP1EUJ0DOPBMAFyg/ZIsETgC1dVM0HnVmu+UieYfAA7ID4ymE+uPImmsgCvGCAFzgoPIdiHwRq8HOQdVgFEux45M/AzHSvYEe1AkIZAEBXhnD9kBJCWhA37YsaKdIA70RyTG2PfBwAEwi9gBCOAg8Ec64Vi3GEsE1gngeBcDRwng0IETCXpRSpNNiXZ73wBwhGxJlMkFbXBUPIc/EUkx0lSjatrZWrZIdqN9uD5ZMwQIEojDK7gZd1fyAOuh9FEi0EG5IqcLxzPJNilAvyOA40jwxg4JGYA3qPQgpg8BOAQeI1Bw0LfpaGjz8cBWs6mtZzO7Xc7tbrWyn+7vCeBYLVe2vlrZ1c21DecB4FC1tUBOGaDHgGfF4BBntJhTAeSiTUrB7Dg/FJuEVxLTT3XfLXy45Mu1gOcCREobE9XeBYCDEP9IWge4rACeyp0rgAwBpmEVtZI7svnOmkL75Rf0qtqQvglNcebYSAsNsJSDNp3pwFFtXKPJhwiZoALAQWYOHz8BF7TnMWHqVdxRgUz7FXwiUVkoL9Sd0QwSFH23V9sXSciYbyyL4FzUgPHZWV0sGnvKsu21psA68ArwA9ZesHQ4HTrp7D1JlD1HmTAxcAwp+UEABxJ/DmJgsg+J4eGQDBxfAsDx0xdnFQI4VTJbfGb08+urLRZzu7q+JoADCTIyCI0A4JBsEQADSiQA8HbknvKyO9jLVmA0zO3pcmmzpVg4AAYgswMo6JHcxNhQ1kFa7QJwwE6JseJ1D5kPgTjAwAGZjgMAHNut9Y6wu2Y9sBiAIeTuk02uINOysh5sVYBysb7Rl7g+kxgC22Gu4H5g9Xh5fnY2ip2uyWECC8fQDHvzdG7jxcKGixklWt56LvkR5Fe+HoSxcvAT5K4CnMJErSTM3iGj9/Jq7/ujve3ByHFAyby9v+zIiEWABwCjACYMAXYY22AJ6ZmZnovsIvh7gEhkFQgmgD8XXx04HRr3BDjh+mAw2m25jx82AHCA1QRJIgA4JKNAiSfcD6DD+ZzAFQaGuenKl6EARlC4sxr4xXYAWWD/xFjtwNAErM5ILB7TOSvbAdoYYB5RDmaSQFgB4IB0jkBB2EPktwBwgQp+AC6wTghzZOJP9pM23llhQkIlgIRiglNSNVgHAAQBgANsHlh7EXxUsslZxfC0AOpBGsBtmdhMxM5AAAfmK0EeeT8gwwaZChzMgQpvfJ4+dcinOIBjCvBuAIXFxEYwmc9dgsaCicOBkhz3Qh4un9VllhKw2W2Wqr/BwOGSCgYAh+RcmIx3NqhkB8lSEAAO7UtM7aVwlnMs1YmexMwZZ1hJIhJ0V1ZmyjDoVex75Tm+TE7wvOA+b+wZ5wAcjbhDUjPW/eRH6WwS99MZwpn4HHROe84zd2aHwb6PJ8dnIeUGxoZfvv5K8AbOewBw4HwH5jH0dYCGWcEPvxcsF/0B2cgANAALB4BPlDJ0UM140LfZdGw3N1eUVoE/SgYqeZEclwTgCIY7lzDA81DSAzbN2VaQGCcwyCXAEoCGQFz5TCEvReAiwGq+z8e5G8+EPiXjDYDmXviA70O2Se8VWDIS6MHWEbIrO0qo7AjegCzEfA55iiH3P/knGSDCyksAv/16YhJQ/9NnhH00P2viPAApSMgTTkY28oQ89jJ8jv1CAIdkg8BsR7YN2Lz+wF4A4NhuDL4lQI9vsHNgRvP5+e3xyb6D+Qc+KPqLiwzsefIbBJqX9KPYxJwfJjHXZIRf6efl83gGB8RajvWteIT7DUVSsXxfGccLfyOA/PmMWCTkE3i3jC94WM9zAyHLI50Q7ZPh9GBf5N7o/ePcDc66Kp+oBwanwZgMHCPIp8yurA8Gjv7UXnuQzRITSioSYUGI1nlYMQLhvJgGZ2iMMfZwnJPC5+UZCExbXGM9t3EC/wWAKDFqOcgkmNqwVtBWkcgoL0JbAHvr/msCF6azdy6uwvijgIHnMvid6Uwu/zbiOul6Mjhi2HC52ACRKMShnoS17Tl4Q8w8OFNmEIf2R/1Ovpf2SoIoyaKmM2icQ+MsxXFp2Ow4TcR5IQO56U8UzMHp/FEUvMSnOBfPAjjqiKqD6Ypr5fhiEZAp3Gv1ZQb3af7n/EpbHLyOWTavXN0nwJLp13G4iR21PeEWc/VvIaHyp3YJlbb7lvH1rlh72+c+Ev+uP/fx6+c4Vdm3zbhhvnowCdXx5bZ4c3zqI3HktrHUcvwYCKj0I/L3ET8P3yQnS/N5uLCHKS5f9GbLfD03py79reyLAC7pd/k5676IddgF3sggwHYGjtLil+PaPmYFo1BjtRWFFwHgSDF+l7jz2GTco21M29aAVpszRseOU/hq5V7XNS/rudI1n7rmZMOuXRrE2K0q0FF5z+Y4dwMZyv74bwHgaJtLXY9Xt/mcLW2Oo8gf8r2az1uuzXr8Ym6HD8PzSAHgiOu22TP8Lq/jnJesJVTKc1M9N+P+5+zuR+dfObfK5zp3j+ibaNcJgONf/vUf3vXwmeYqOiUCsLxBHK46jOZHH7B8X/siOgVwqPGlI3F6t48Y+Lyezm283SiuS+v20kaqBFJxlQpQ0gbQCGBNlwHqumdbW89tom2L6JKzwwNWQY9WtvGjBvJcn54zxvXnPvreTsejSOT/qLFW6KJ9fp72+W8HcLS1/dxm2DUe567TNealkWmdR8UaDYNYfg0jV/+uHkcGO4s1Egeo1nlSaZ5dmq+pP2LO8lAWaH05Nzy0NcAdTeRrmhuVPWzrk/p3jbWqkEhygdLfEhLY0wTsi6iOaDpJqRo2MRSodbEuf3Qe1zbmkk2vN5fShsRnJ1PoqwPAgYOi9Mf4PB58eXuvABxB2e0Jv6RZH9r1COA2AByg+keQ7GMADgRRYy4rcKPqni4GDm2NClR1AjiO0vgNnd/9fsuqoofHB+ohPz/v7PtjwcDxsKG0CkAcCcARFJgO4AhAB7Rgy35uViOUrFgK6OgsLot0DsDR6XQEjSdZR5SMFIWyAidNAEcpoVICOIpkHMEuEVRTspOV75SycAp7JFk9iRU0xon694Q9JAq5tW4VVAqqzxxkSeuaAXc5/5RRcABHKG035VaKHdjPTEyyxXPzq4AWGJeoIEFfqlpG1T2SBxBSQxTPkaBM+BGvUtI48XMI4gNQwEDo1IZjJcUQtA97pDXl1y5ALiV1YUmxqzHWvoR1hDmJQHIk1BH0YrXdEZWBA1aTopoHjBpg4ID0w+3V0j7fXNtPtzf2+rJl4v9qObPbq5X91U+fbbWYu+TGjkkfJABQTQjWiRewy+xRdQ3ZkYjtqf0YZ8RRXzAPWNj4bhskZcDkQQpzVBkiCBY0l5rcBGa9HOzm5tpubq/t7tO9rdYrUVTjJhij0cSG07ko/pcrVogzsOwMHKFXzKAzArykiNZecHDACSvHcE3Ym/3eNk+P/IpEmpL0kpxBwoZMPf0e2w7QBQPEUTWNPnYAB4EoOIi6PjQSllMAOFDFPgOAA5T8mW1AdMeoLEUyX+CeXh9sFargJIgCc3pgNkKQGiCOqNgNQBj6GQkvsIMg4Pz8zARoADigmwwghwAcoKZHlSYAHGIBIEsBQAz4PVmGQkLljfYQfQhwCdZhBPdjL+P5geChDOBAMloMHJCuAgOHKjf5GQ8khq56gIo4j536X8bQEw1ga3k52nb/YrsXvQjgQAX9WQCH6JaZRILmtDMikA1kWDJwCAyCAD4AHEiAA7yxw/O8Y+5KzgVDFAAO7C2YG7CTAHDMXEJlPZ3a9QIAjqV9ubuz++trW61WdnW1tqu7ayVDpw7WIoAD88A1awO44RSoIcFB+0OmJfckCqYfdVPYyLyTJ2Et9rcH1h2sEUDB8EtKn03jE4dg/z6qlDCHaiYKt0/lgbP0R2I/xVfZx+y7KOHh/nRUkwctugfEybThQFisK0pBOYgjkqgB4AiAaEioiK1DL0mpuDwbryfmGskFBBOHWJGSHfaEhvyIDNBIvVz4Y1GFH+wj4c8GyA9fTxKWvl8w+cU1CKCqfw+JI4CVdnux5FAqDuxkEWgVoJDJI9h9JBeR9Or1uD4wlwngcIAKWRWGQ7u+u7PPYN/46Yt9+vzZIMkAo31E9SYSBQFAeH+zxWJhNzc3Nl/MbYpEPqr1IVfBRKb2dSQOIuEOAAKfYwcgCJLAA5stFjZdLJjEBzsGQAgAXcAmclwI4BCjSjBGUEIF9p+SHzt7gyzIbm+vSLgTyBFyKkcbjEc2BoDv02eb3d7ZZI1kEQAc2Nn0n+zbi1LRzu4Awwrg3etu7+AQXHObWOEoigE5idncJsuVza+uyL7Rn4zY12RDcYkbLWHfK5zCn0kVSvypKlb77wv3FQA47PBGJg4AON6x3+w3fB8+QwkTgBNGE+tPZzZera0/n1PKxQDem8BfEBsDWVxexBiFvYh2HmsqMVqInY4yRb5uwDRCpiYHcGDM4JiBeQT+yHA6pRRND2NO4M5U5yeabq1ZyR7pxQTf+6vttxvbbZ7FZoLnovrW0IbTmV5jsZiM8b3Ln3DsuW86AwcTr+orjBvmPfwZgDi4FtBWT2aTet+Bgw6RpRzRM+R2yLiTWd+wF2cAhyRUkDwngMPtLYEa+A/r3W0mQZz8rVdJk3FLICfsKwRvEFCCavIsWSHJMPzsgcjSp0Tybzy08RQMgA70wNeCDSjKsxsBS+m/CcBRFI8ExjnOdUnGJSWvg43oqPYC1OoAjpBP0ZkHTIR+/vFYISVzHIActi3278YBvgXAkSRUQi892cs6DtmUhGhUkSYQRfZxuwAcZSJEvoTmbPQhkrxJaq1I0jAH6X5JgBZ7fkBhENhlIIP15nB8s+ft3n759qskVL59k2wP9pgGgMMlSSjf88a9ZjaZ2YQMYEPaBsxBMr2BfWM8JPPGerXg+ND+ue+n8EBP8nb7A205bHvEUPCMWJeQm+M+cTz6WRZnGGdNLJj8grGGiWxNHPpKlLyBLwSb6fIp+DOZCXl+zr5cyDPS12MSOVfsSz4l+1h4TtgEyHIBwIHnxNoQu4dYAYIp04U4tH65x7ikTe+dfi/BLwCrQCoMfXg82BhSROMhGR0w/9EHAlaCgUkyZAKTjAwSiABwAKxxeHu3JzD7wNbAnmOfBnAvATgeCeAAuPfA86wYOALwhL7l/HAAh9YKfH9PKgTbRYqn55i0cGURjw8gbwYNKTd+mvDO8znHidLa9/hFrL2ySCj7fV2xbwcFOuhIQCYBKiOgTWYol4UL8IbcM/dO8fz4PPaSGQAc1zYAiGO6tlcAOPoTe+9rXQD8jDM0OMreMXcwF/z8KBCcZEwxFAALYZwx1zRjezb0MwXBjgDlk2lNPh5BfjhLuXRcKKuHnJoAHD73wrfzs30wsLqn6ucHl+/jvv+qc814IjAG95mQAFNQU4moDMDj71jcJBAppUwSCDISzA7CJIDDXwRmYH/G9XUmBmiDLB1kfoy9Mz7jzBoeX9J9A6SWPHNBkxvyzkWMUl5gGvN4lhR39cukmG0CoVeJdjdOzSzMOQBHe74mrxE3UynB0yygjH7P+wCNZj4UdXwnDJy3q35P0Kv5nGv+WZ8BgONPf92UUGmLvdfJx4ux9qotjbjyBwEFbQnPk0dM1zotUO3qPPVXnbBtjn9pp+I6Zez+XB/FWKYZ+xsBHJoBhTRMxEzDF/GztN4TsPgcW+X9o38KMEHdrq5807nJp3O3tzBN0yaIo7wP50sw/xayegHcyPOpA8DhfVjGhMv2nc0bFraimeNR4VUZm0xA0eLibXnCH5mb5T01JNr7utp/6X5da+misbiQFy/XdJ2n6vq5nOuytafrqq29bbH9rnxs2a5zayr6tuzjut1tfa7rn7Y7+Q0d9iquHe2LeFEGcAjsGcCm7jmj/Sr6pDkftTfz3NQCLiqv2ZbLa7NZP7Le8/7VlJlpu0b87gTA8c//8l8cwAEjm2l2GhcPbbuCoeMjE/q3GeV2AEdK/HXc+NwEvTQxy0v+yAB0bXhdi6pz02sBD7S1ue0Zf8TgnDXEbvzqhVr+3NZPXZOwazzqDburT35kHP7S935k7pyf7+0OTnt//zYAx7lFXRr6ru/LtnT117n1etmpzAmY0iiGcSw32vJ359emnJYWH60xHB9dbw0jX1YwpfUXMhkl3Vg7ylfhuSZjUT1H2sY/tzXPma41nH5fgDiyAc8MHG0b9rk5ccl2/4idaNvEy+f5EQCHEi0CdETF7H93AIfnV5Iz3MbAcQLgkJTKwwMAHI8JwPHL129k4Pj2mAEch2DgCNCQ09onuvygLY1CjYZz2gz6BGCD/c//uxk4yvV4YuPJKPEu4AIBHB7wKAAc0sZGtUn8TQGypP/NxKIOPhFwo1xGJOBIe++VYXSiEgzDWSVCI9uvUqHfCdsoI9Qp1qioS1TLCLARFaIIYujnd0ViEwwrASXhA3nlVw4IA5iRASxRuabb67AQDiapTEmP72nQAsDBd6Y2ezuR8KW289hGBBOoChVsAAgqkq2i0GZUztSlfIoq96CFKzyNdDcAACAASURBVAEcYSvQ/6Q93jsDB5kKJB8Q75+OJzZG8h9BY1T+vb7afDK06+XMfrq/tX/z+ROT/mDguLte2+3Nym6uVjYZDm2PxAgSM69Hm47GtpgJ1LHf7lQJhCpnR9GzMhZzAslF1w0PuQvQTyPJAmATKdERCGBFujS6VfUvG7G+Xtv1zbXdO4ADgBwOM4Lh8wXlU5ggnM1Fazwc6JnxeYzXQOADvTw56wwc6CcmbXBLBN7RrscHBtVRtSqJj4EobEnBLCMBiREFrJE0E1U93i8NYiTPvErZgUdgCkECFCAO0NFLQiVrlwMcwIopgnaQSEFVGQ4tw0TPjEQrKK7H06BeB0U33udzEyADjr0kVATg2NorEgQO3kBiLwM48LySrkESi6wZx1dnFzrwGSFvQ53nfp/AN8xfBEvDZse8E1uBAFzUTSf1toKtklARsAZBT9msWEtgygBFogc7PWmmma/4KitFHcCBoHsAOCij4gAOgDnErMDZwTFiNXOwObgcB0FX/UwDLtajHucKABy4Hhk4COLQV0moYB7jfZJs8RpkAjhgL6ajAUEcq+nEVgBwzGZ2s1zaF7DHXF/ZGgAOAJHubmy0mFp/KsadYOCgHQs2IU8gCmyCxItLcERRWALtKaHjZiLLNfmmz7cXAScF2PFP4W/t3U1mr8Ze4eAArcX8mRLAgTaXB+bSPwm/pAng8PsyHyP6WoxYJCN5LiWgQLIXWHNknXDaZ9JhenIqJ331d9oPZ/UKVi75GUiuvCXQEeY4k0YVA0dIF9QAjvD98vknzc4ERML9K46sxAylgJuS7ZLQcrmWAKywyBX2Q0mgVyTO9krsHVApjMT1BsDVA9eo9nsFKgiQJBMNmGKUYMI8BvgIXwGSYKJvOOIL369vbuz20ye7+/zJbu7vMk4QADEHscY8AfDo9vaW0lWQpwLwEJWnsOmqiPWkAcEBYo8AmwOYJUhhPujbZDq3yWwqUACAFWC+QXIbCUyML5lG9Ar2NiY54BsiWUNQA4AcB9oyMmYgoY8E/G5ng9HEJquVrT//ZIvbO5tdX1sf0hzDoewBJcVEM64yX80JVr1jbgNgATu4gTTLhuxLlJQCng52e7m2xfWNre/vbER5lqHklthmvxbsF0CwUTGM6nA8FxlVcD3Qm6tSlmwjL6/WAyrsBcxPB3ujTMzGXgFUgdQCxms0sQGBD3MbLpYEkrxDCmw2telyJlvc69l282zPz0+p+hawFexHfN5XJOzzXsrqXParA/gopaJ7Yv2gohhgjTHGej63wWJOqZPBeJIqpJWoUsIKVcCgZY++POw3YveAnwBJMJhiJNAACgGr1GRqE+yDywVBirCBqMp/OcB/ULUxq49fBXhBuwAuAaNYsGVgvsgvEtgR64BSPEwc9vheAEPJBBX7gruDNYADQGyMtUCcYtogywZsbwHgIKjD9ySycjgjIp87GDsA5iMjE/YXgMW13wloGYxuzr4GyRQwxwBQyjkjP0WSTs5+4WCNdEaLw3EE4X0/0L4hKv5kc9k3slOU6XgVgIMsEL4uQw4jJCTl2/i903k3wQDTtbV5hA3K+0ItoSIQYEgpZlpj7Ts1gCOS1rFHNYvM6phCubdgzUkSVYxJZRCXVEHJh1abE4OdS6lE/8I3wl4XAA76hB70zQAOARz2x1d73u7s129f7Zdv3/gCgAOg3pCuiKIB7ifOEgP/A+ADsgL0+24b5IOOhn1bzme2mAvcAN8CNoQyFgRWyBeCXwZ/DUw5APzAd4z+QDIZdokgWO/KSAiUIHSsDfpLLvnFfdy3NYG+tV8GYBB9qwIISJBC3k9zG0ULT/A1KZ8IYJWSDyGdAp+R/pvLIWI/nsF+QcYUIGRKzEgSR4R9YqOJsxv3Be4xnmvu9fi5+WxG2w7/cn/Y2e4guRgk+3kGoP/w6utikBhcQlMdYA2wrMG3279iLPf6Gf5mAGodcPkNEirPz2Tf+AiAgz6xfzadz4uzXBmTyQCODJoq/akfAXCU8VmCZQkOcAijg6DOATi0DnBexmeTs8k9UgA9naPFwMFdxVmP5AZJ+sNZ1XAWsL4NZ1cEcAwX1zaYru04mCUAB/x+nCkJKAPQDyCDN40bgXFuCzGumv+aR5B11Crv0YfAPihged8l8rTG9a+I78VZP/xjPi9iD3E2lkQNe8HZOBSbiWSh9r04f2N9Qm5Nvhj6x1sVTB4ez4zoCNvkTBqDHvYNXEtsGpwzDoalDxt+LsHKkAIK1g31DZm2WDWitgfjBn38kLJJMY8iDl0cFsSwUSRAA+ESBr74m2xIEWNyW5FiLw3ZhmKGV4lv36HSG+qYImV9qn/NeZ33uC5ghs4k7QClOh7eGrdtx5DErMl6eUU7//bv/p4Ajq74bry1EZf2RHAZbz95+OoXF+PHLReo79l2j0ux6vZ25XnVllfpykOcjvmPJeGb9jN/9nzfu1/gc7qOo7fF1U/i3UXcorxXPGc9ty6NJd0ob35bbL38fJ17S3t6FBv6WbIsxC+ZPNK1/hIAhwxL8q/UfvfrKgmVMvn8kZzbuTxE2TdnY9kNu17aiZzXqdfCpfXaNobn2tp1/bb5Ff1X24bMotLMR7W1teu6bXaGJrslwdZqA4u4Udc92mxa+BDNa55fo/FcMafxNcAbYtENAEc7OCyPUQB6zkuo1GuttL9ttrjNVtRjd26tl2NRXr/NXnTNdfy+90///P8SwNF8VUCO/+4AjqAoy/Tg9QTrMghdE/SSIW0zxh/9TL2ougzCpQ2ubPs5A/HRiXPOUJXXuLSZ1n1TGpe6v7vaXU/U37LRdT33pWt9xNjWG+X5sW8COM6/9zKAo36uc4u6Nphd/d/lOLU5Pl3912bISkPppVgnwfsaNdZWlVm3Oxvw5qb7kTH/yPgHVXZzjbUDOOrxTBtSsouXN0F8prmuPg7gcP8o9WtykDwQfW4zPWcXoy8/uoFHP3TZh7Id8d7JZGj3n4OBI1PWiYFDFYAB2ohK2RrAEUHGWkIFwSGycbQwcFBDF0ErT/SgPWKT+DgDB4I+kbxINs4PcpRQ8SpXBA+aDBySUflOAEeWUCGA4+HJvj0+2+OTZFRKAEcAIESh6VTzZYIu5zhPTIziyoUutR/K2xyNEgldjyUvHAAOBy0g+JzYN1AdExWFrIZxamj0K/7zpB7nu6PcxbQh6YoIeoZ0iqRVKH5BWY1YFbXNSO1sGObaNhSMOsGsE/0QlSPiWfUwkyenPDgTQd0oQokkXUL/emJWlWt+bkGCywEcZCmJw5NDOyLYy6iWIkACmDBgLrpdVKTxhSAutceRxABttiofw9Xluq+CfmELpAUeDDf5EJWAUJRMQdIIlWli4UDwS8AUBZDHSPyDkcBfi8nIbldz+/n+1v7wRQAOaOre317ZzfXSZqDZBvMCKoXxGTObDEc2m0xZxQuwAOdSHHKJsAhC2HdnN3gj6AGV4dCcfnre2MPDIwEcpEInAEFVcxE4w9c1mAturuz+0x0ZOJj4xfgMhzZbLG19fcOEExJPlEJAYBwJCwZSkUASgCOSKWLgcAmVw94rwBBbA/3/1p4eHpiEQpIvBemcfj7sJ7XOHcCB6gMCOFyaJGRVMHzIH6Cirz8a2Ww5Z/JqjGTmZGSD0cAAMWFCLFUw6FCP9YGDS68HxgpJiEC6CEkfgCFAQ02NdVQKIvDmSXYkvALAARCHGDgA4ECAFJV0AnCwMhwVhwHgILhMsie73UE03ZRQcdp1B3CgWheV/JiLubo5++pMJkOGxaWuAsBB1iOyhijhxgOJHygZcA8AB6vFvPolKmMooSJwBViMKG/iDAMAcfBvwfTjX7kH+HUpheX3BBgCSRTNh5HXVSOPCsDPGwP0kGfB9QHg2BLAIfCGXqgEjLp+US+j7ZPhwCajga0mEwMDxxUAHIsFGW0gPQQAB5lk7m9tgir+2VgJGAfElJULqgCPgL4n/wtaVdmIzLwU0LJmRV2gAN2Ipkq4nODKwfxcyRL9RBtcJLM+AuDIvko+sMehXEAU2Te9L+SgZJsIXfLqR7Jf9MG8osoe2Tvtkymw7Ul/Ve3nAHawK4RPEAAOVPDSHmLOY0y5D6k6UlJEkBdRoACMAU1mtqimbIJ9A4bYmM+RNPNuT2ftkCQgeFOV9mTGwM/BbODSDCm5TomLnW0JxhJwjhInwUbXkCzTMzHJhK9YE7CjBG8MzQAQhI0dDGyxvrKru1u7ubuz69tbAmaAFaNtCzIY4rHebb1e293dHQEcAJ8FQC6YtlKFNJPukpN6P7ySWUJrekDZqDEAXJOx9ccAkgwF4ECFOSuXCwCHV8FRgo/sKWKkYJLj8GJv6AMwZux2AnBsd7StYMhYf/5CAMf86iYxcMgHgUSNABxKMssfDQYOAk8wN8BGgb0MiVjc4w3A1rHNr65tdXtnV58/EYSCvQdJUiZrnd2FzwqfANJYzKQLwAEQA8AbB0ghuEyMABxv1gMOAUwc+HkP9o9nO5IV6mB9gDfGUxsvljacLawH8MN0RqmYyWpps/WCcxd99Pj4YA/fv7Ef8VysRcb+B1kWgA6Zp8q+N6nXCS55IfASfYh7wu4CXDqZzrhP4V54Qe6kD9kcAIxCAtHp7JFswvXAbILVTf98L6kbXJP/4FMCwAH5lOnUpoulzVcrrjPMjw3kvrYbrzKWjM77m+TT5Pe/EGQCYEYwRUnORWsJIDBKNxAMZrbd7WxDAIf2DCXcjOMmMOCRciyPj4/05bFHgVEDrwBwSB5PEir0+RzAEclG4ZwAfharmnwK+VhI6klqQi/4e0hChv8haT7IpUiGISRSVK3tAA5nVxEjV3Jac0otwMFFwjES9PKdMmMfbKbOVUqGsyLd5TACZBByY+zPIhnn+cDkiYf/I5snSYt0Bi8YOOTEyEclawVlbEIuqxvAkfefbgBHGQcJsEDsM00AR2AVc0aOPlliAxEoIuFi2gAcIVkYiQoHJMMHeXIAx6/fvtmv378TwAFwRfzjGNPGw4/TPEV7AZJC/6NVYkLb23gE/2Fkq+WcAA6A5dEuAOICYI92E8jqbGkB4MDvKBEEViQfawbBUbVY+VraQ8FmBoAaUBEFQ4DPKZx3eWZLTAYCrQvwI+B5MGXg3PvwCB8e8lvH9PsS7AGfEusM8wG2CEBAADgIdvMkugAcAn8wCeXsibG/SObQmWPgSwPMBraRI5jiIGe4l+QlfGTfVyn9wbXrIC9IcznLDIDJO0hJOdgRYBz8jE+opMHZWfsD+w4Gzc2GoJ0soQJ7734DJVTUXzG3eJZrJMt0Xq3jLxg2xRuybxFrQMwreuY6ztVch5n1pIzth3Rvee5v+HfF+TrFuXhmcwBH+DIEOmoeEvCQQB46o0rOr2DVA1sG/WSzgQM4RotryqhQQqU/MesDfD5SIYHLUsHGDjjuygHE+cAx1vJHYz3yj6nixoEnLkKSkqJa91oa2U7lghmsMTCJAYToII5k8BQvEJgPL1oOP5z52ZuAligOifY6Q10iVxT4mWBXyra9cL8cGICV+lnSJ2Lx0H4q6Sn5v7DZAlIJ6KE5XbKdCFmpSn79Tb4bxyuBwjX/BJDwwpZSJiXFOPRZ/ctfxUhSSPy6Sc3zrfaN/QopHlAm6ZsIiWYsMeSCcrwn3+OUfeMkOMZfCJiT8OrFm7rWUeM6Ln3bee0WkMn/AHDkMW3LHZT93hVTLvf1S9/H39uuqzXfBIUE8CDmdJtNjM/Vf0vX+50AHHV+pmzqSbsrGx1+Tv21ZuDQWq3WWbUO2u51PveYARxlnzB+Gz4VCwp0Xi/XdX3d+LnrfnXbzu1h8beu/Ed5r7b7tvXDpXEobcO5nErXPGubo3GdcixrG1TP97a5Wq6d+tkZq28xjKd+iUeZqnE81+7Sh6AVboBFLgOtwm6ETy9fMPvPXXOoaQuyxBmeM8CWNTtMPX5tc6S8bqdNaN8kmtuJ90PDN2uxUW1jW66j3j/+0/9TAThqFg4PFjoS9/xibrb83ESqBzNf150Jf5i84E8lKi4tzksL6txCqP/2kefu2oTq33e1q82QtG18P9Lurkl5brM7t5m2OTtd6LBzfda1yX5g7qe3/KiRPTUgp3fravOlTaykljv/DB8DcNSOQ3nNS8a2bV3UDkJbGz8yT+s5mtsSxIkKhsS6bUvEdgE4YnxO59hpay+N/aXN9i8BcESiV8FCOUTnNuy2vo9AV1n9UG+EyQnx6vXScMfmExIJrFgpbGbZpi47WfbRufZ32Zs2O1H+DtcEgOPTp6UfcnXYV1a2CeCgLnhUAFUMHAiCRCCEFeEI2JNWXACOw+FUQiXo0kkh7c7JbwVwKCaQx5mKpK45j6rTLgAHJFQA0kDl3/eHRwsAx3cycADEkQEcqIBTUF39Q7tfVNBp7DM6+3RM9LcUOOHBXO/Ke2iBji7QtPW8E4BDQSQE1EoAR0ipMCDNgDOYOBy44PrgEWQJAIeqHlXddSTwxb/nz171hWerkODlfOf3KUXZfPq0R3og4rytLrSDWV1cJBa1aFxmxamxvXqMfeFBeQUulCLVCzmw0OaNqj+1MSr3GDfxQKGkmvpOPS/5HgRBqTPPRGFIKGSWjgziYCMT4DbsQA3gwLsS4Ila1FozAHFEQBkJCVR7MqmAwCMCuUhovR4pobKeTe3T9dq+3N3Yz59u7O2Iyue93d9d29V6weQ/EhYENfSM82GMedEfMsG4eXrm7xnicZYVHSJBt4sEuctTIHB6OGhNPD8LwLE/2GgAuRBjNTbChwjGgmYaYBMwcOB1fy8AByiwcTOACUDPj4QkmExQzat+7ydtb0wTJEsBfIgqWK5u3ktJPVRCqj+OrOh+evgqRhEkOyAdAtYIJhORcfN15ollJs28mhsVxGQ6kU6MqtMwaxBQHgPAARmBuY2nSGSNbDgeugzBi9aGM6WwmpgMwAiYT4BAYRKE6xP00TNpiBP8g8ozHlTEEILnAUvKHgFnADiQOARIJarcwKZRAjhYHQ7b+qpE2QHgDcmnSCZG0g3oU8nQoJJ6kmxNALbCrhDA8XJMibHMwIGqTVQjZwAHPkOJGiY6gm1CAUjOdadThvkCIAyJCoAr+Hp55VcCOEJChdW+CqRjDcV1SwBHKwOHA2TIwPGOe7w6gEMgDgajCeIAYwpoyjG2Gl8mvHtm0K4HiAPsG+vpxK4oo7Kwz9dXdrteC8ABNg4AOJZzG86nLqMjGnSBdeQvSjbFARwO5jjZAzw2k62SIB3eKp+kscfoxyYDR65WKPeE0g5/BMCR1kPBEFT7GpGUoa124CHlNzzoE0C+kqkD783VjgpQ43dYW5SuIGgTiX1VJCqA5FSuvlZZec6kNiaUpTkpmnsAON45rwPAESA76rc3pPVOARzad9T70WeNAsYifMb3qsTeE0h9B1YITJQSOKhAxdzCnN4fmFjfP29t+/Rk2+cNE31I+JWRaTJwEBgpAAeZjvhVkipgoaCUCOwEEk39vs2WS1teX9v1zS3ZOAYjsJ6IDSgcETfdtr66ot2FnQWLhkBRqHSVHn3s91iHAfIBKKF3eOV4AQAH8AZo82E/IHcC+ZRgOyEwljTgAkOE4yOpE4A7JDnCcXZJEvQNQBwADqJPAAiZzBe2+vTZ5je3NoOEymhMCncmTt7gR6pCnCQD6GPqxEP6g+gwe4ePCcAMgCGgy9/saG9wneX1na3u7m395TNBl0yAwvbQN5Uvq8S7GJIE4AArBGTFADqGTNU+JWdekSg8AkhnMiy4xgEAjicHQOxtOJ7ZaDqz6eraxvOlQeQDUirruzubX1/b5HrF9h93G/v29at9+/pNUjYAcBD88kIQIpI+GINgs0qAJ66NFwKEAFYh2OLdtOdCMoaSNysbL5fsA8rdsN0BBHCZBpej6bHeGnI4etaX7c6OkCaBXUeSDtIpkxkZTGarlS1WV2IcM7OnxwfbPD15NTKYQLCnAjgo9g3uSxhvAjgg/yUprMTA8fYutgCuhXdKqCQARyFrgPvBFGCtbDYCj+qaB84tyM8MA7hLAIdYNwTgFcga0GXupU64jr8JyKsxl+TagD4DQLoTMq0JPBoSYpJWAVDMs2ZRse3U2GTg4H4IkFcGArvbksBstIcO7giQMX6X5VNcasXBNsEMEWejAG8EAwftVDAEeeIy8pnpfFowLgm8UbA5lQCOAEpFRb5LvtBX4XlEsb8y5pXjCJ6MrM7b5dmGvoPb6ACfBAOHzsmevCWbWz7TyVfS3pPOWH7+iip6Piur9TPLkX6lfR/nQEi5QXaD4I1vAOs/kFEOQIUAO3AsyAriyVOAhALMzbMHWJcgifBi0/HYpVPmNp/Bv5IMKdqh8RK7AOwOpYGOb7RFYB4gmBj2+F2sOAHSwVrms/q5GO3XvvpGxgwCBAh49nFwxpdg+khghHQ+BIhf55aokPz2/TuLFwDgwH2C6U4AJtj8Cfvk+fmZzwBgynw+5zmoEIRzoIL7gBWAg+cqH0esM8zX6XQqCZVXAOkEVBf7hmQ3goED8wTyRwJ5ARCh84F8yKPtXl9tezja0w4gEPShJB/h5zF5MBza4/OGgHOAdvYAyzDxDQBHAHQuATgwnM25XvpzsmNNAEf0fQCb67kf66bhr1UV/VGQUsZp2go64lryaTRfU6KfP1UADtqdkHHCFM0MsZhLlMV5NztAwW26suH82kaLGxtMr+ylP7HXXgHgIIhaclX4CvsaAAs+mwMww84EyIfFAT2c87Qe9Vw6dwv0JvsS6z2dzVncIwCb7EYwcIhdIzFZRJkJAU7YAyRxlOM08k0OL2CPjL9H27EP6IzJ+IezH0kqDvInB+uTtUrgDex1iclM+rL+8tgqAJcu24J+cMuZ108C2tSnBJ2lMnCoHcBRx1AYJ0m53xyjIquLx6wSB2GwVTnAozX+SfTkxwEcMW4K0ZQFx00AR7Sl5alPfnUuRhz3SR8KcOTphRP4pf7T30BC5U//g4GjK0Ze9n/b913x6a54dnnuvPS9xjef1Ut7WH9f29NkdxsgtSZAJNp4aY6dzLPm8byTvaXs0/ApYl3UZ+bsTwVYsJmwz7HFbvmR7udpAjgibpDP32I7/AiAo60v2sax/t1JnLgCI7TNl7r/zt27jIXU30dbLs3JVhtYASHa5krT1p2CPU/6p2DiLOdx2c7Svy59hni2rmfpWiNtY9Rc86dM9YHjuGQDYm6nIsoC/CwJlea/03maY1r5LKG40P/fARxdNrHM9fX+6z/+3ycAjhLtkw/F+XDVuoe1/LKeQPUEbZ8oGSGmDue0SlruTSe3ifDLkzR9p28S8vV8y/1WnW+qnZryjec2oLaFVC/8S0amq1Ef2SDqxVtfq2uc2tpdb6pNR/8SnU2+c93uH3mOLiN6zth3zZsuA/DR9+t9vz8DRzxjVz/h96dO9imYoG1etfV1lyHtmjtthtLDI2fBG7jPjwI4uIQL4GjXejr3DHU/REVn20ZTz+nTtRfU5t0AjoubII78cfCpkun1/A7IT3Ici4qh8qBcO5oKhuXWn7NftT3q+rluW9mm+nvcTwCOhZ8//RAqDnwlWLwKMAE4Qt/Wq1cCvBHa1fzZk9G/J4ADSUi+XFYBwSYFpHRYL+dJADgQGEbgEZVLlBbYQzplx69g4CCAAwwczxnA8e3hyb4/bcjAgReqx6HRmgEcoeTq4cxIyhHAUFYiNNHkBG/wTBzJo3w+bhujs3szbUuZSAXLhgKGwcSBZH2WVnE9ZU8IRnDA8bpMekCOIJJJmYWjoLOO59MES1V85fNEhXkUgfD6jGVH1VYGf3Zu4iEv4AGREsChy+VQSAToo6I+ABx0KiP/5m1AQgTBd9E2N30YXFV66KqwpuYyAp7OvCEWArFuUG/cwzAF31hhAIvAKqtmZE+ZoA46W58DsXaQyAiqfQQ3ETxCG1gFWlSmker+ZU8JlfloaPfrtf386daul3NbzSZMxgx67/bJARyo6EXAFfrSuA4S1iR+eH2zHYKbmy0BHAh6s8IYwWr0hHiRqS19eDnaZg/plB3BGwiMPj9vKNOByl/0JKqWEVxDP82mU5vjtZjbYrWw27tbW66WqFtiAlCJwZlNZjP2L6q6qSGPRE3MFyRFWOmKv3mlrFdkoZodQTgCOBCmRFJuu7XHh28EQdQADsqlxJylLAMAG6DFRyJQ8i/4nuuNOWMFOlH13p+Mbb5cEcAxmgEEMbLBGIFOHHjBFqLk2JEazgqIIqk/GE6S/iNljoZ9gjfwogRHXxTUwUwQDByQAsCLAA6MMxQjsNYLAAcq21nRDLt0eE2SJ0iAEcRx2EsqhtTYxoTUGPT602nS6OS8KyouokIUthFV5/isJFSmBJ80ABxojwdSWRWMORX1U16RpoR/yPAAQCfQBqolA8AB4AUS15R1YFBfY8BAPunVFU1FPyl4qwppMnBQRkn62kh8g72ADBxk4XAJlTczqB28IbgPFg7SQyuZw3+9d2p5gw4aEipk4JhO7WY+t/urK7tZr+yKDBw3ZJGZrBY2nKOqXUwElMthlW4EgDOQnu0rdIZ1R/e+UqVY8sacl8MtYqomlJ2Nd+Uq5Wx1ZIcLACAZMoqzWLHXMMRf+Bql/1omCOTLyYZl4LfSNtoXVDXvGbZUfcvxYoLAJVY8kcUKQg8QSY4CAXCBQ6XBWwM4VNXoZaIFqEisMiG1g0raJCNAZgwBOFgdXCQR6yonjcQFAAf7ya9Ddg+xbyAxpJfmI2lCY2+jbYYtAjsCpEKeCSoAwEBSF+oXVV3q+YMNh6BXB3IAG/AOYAaoxa1nrz3M3R7ZFRaYkzc3dnV9YwOwAdEW+ZxGpgL7W79n65sru/v0iQCOKeysMxwRgIt2xrqLJCB6BEAMsHCQdv3dJpORjZHInoCJAIwgA5eviSQQQCtIUjjYxrXb6TMGyxGeGbYV9gaJEAAjwJIBUAb2t/nclrf3Nru6ppxKfzAiXW69IwAAIABJREFU1XsAOPA+zJdgSgCog6AQzA9Kvxx5TdhLgGUA4IPPB7ahxfWtLW/ubHV/zzHDvsp91iVU0A/oKyVukRDVORF9RNY4yoCIuQpJR0qrIJkIPCApfRzAsXsWgAP7Ife1JdlEJvOVHd6N8iPX9/c2Xa8JAIN93T492CPY3x4eWdnLqnMkeTAnXiR1pnOD928AnhwEBcAKARwA6b2bjUcTjjNAPqP5gi8yuCBRjHa/BI28xldJL4wz7gvgEQAcYOEAAPSouQ7ZFwekgClrtlwRxIFlgT5G+zeQgHl7McOL0ooHth++zMvhSKAFXsc9QIqvAk0Q9CZ5BI4J9mOwJgHAAVYRyAhBzozMD7JF8OHxe7B+EMCx3YpVzPdFATggmwaQK3wJZ1lCcjEAHAlgpwptPiNBAGBY6NmwBMtOArQrWRXsOQJOiGVIrEkKWgl4kSVUYCu8AelMEjZaCQk3wu6j0odN6zBcFfdL3EZwDwx/nu0QEw4ZIZwJgOwDIe8UacIiUB6sG2Gf42ybK8Hz2S98eia9XTYrABw6O4TUS4DSZdvy7fK5NuKD2gJ9r/R2K3apfT6fdwQm1sVCAFHA9xyXKE8PmXWK3VsAONzt454BubbNbk//9dfvkMr8bt8eHsnAAZ+JgIvRyJuZi3jQLrQTcyvmSwDT5rOp4bWYT20yHmktkwtBgHH4R7Dx8KHJqPf6ThA4/AbYIYASD5BaoKTCu41HY5tRviQzQwTADr+DXwdbFMx/7FJngHH3uNFHwiDKtxajiOYI2DfwApgN94Wf1zxXj3hOfnp6ssl4SED2YrHgeyT/QO0NgaScpUtnKjk3GciLcdReyvkLUDViI7A5XPtHGwXLjTNvCpAjAAf6S7JpmuewC/D1ng8v9rw/kE0FwF0CvBwwTL9gNCIwB2eWLRiLsOc5gCNrtPe1D3o8g3O+lFBxn62NgUPx6iaAI7OT+dncGTja4rGl7xW+KO+TZIPLOEH2Vbpiu+r3kFDxGCPZlQTg5/qCHQ3Z1ABmuXwh5jX2QEjTvLy+W3+6FgsHABwFA8d7T+yBYKPRWgA4VzJ4OieAEVX+ARgoAlyheejMG/BrCAQuGEAS81DYxsBDKPkYZlP3hBnhIZYefSqo8eRAAIyCR1LcLPhHGDfbhf0pMU8yaoN5qhf3HWfVEFMX9jWxifUI4AifR/6b9CJDxs69fB77BSyR1AutczonNYARBTNE5DfY3gRgw0/OzERqSkVZmnHDOF74ScMv0Ez+5RLGMn5ax1KTHf4AgCPsqx+okg3P+1CcJQLEETGvZmwsW/PT+FBbLNy3knITSPtx85dxpsrnr/Lvf/N3f29//ONfp1+13asZf27GGT8Sr421Hje5FMeP99X3bXuuNFayqnxLV3+VfZxiaBXYsn6erra2/f4juY7Grl36Ji3x9TTGcZxTeMZ9hfjqvykS7Y0YewHgCB8s9W85NXy9tfVxXmfV4bnq6665U5+l41xdMzip/8Jv6gZw1GPciHu3sDTE/pKfzfvM4/uy1UqWN/qudSH5Sm9hhGh7/mxLxMIUba/nT1su5tSGdIMj6rV1bh1rXp2OZf24dV/U16zbHON6ptsKH7c5b+vP1DY59tT2+ekRomo9ZX+6zkPUeck855p9XsyYal61+SE1A4fi7D8G4Cjn4O8B4KjnW1efnOvXsk/a7Fc9l2PexL17//Bf/68CwJElBMoKqVxpfnmSf6QRyci1TPQwNDp0ZYPaQPX7BdoWZgJrFL6am4UCQdrSpXEvPyScWyiX/ta2AZUdX36+HsAuY9NmAGrDcm6ihGFpMy7lxGubhOc27TZjUD9fW7vOGeSPPNePjMGl97bOo5Y51n2dCDifOjh0rhvz/LczcHQZiHNzpm2843dd87TN4F/emHIyoNyc8H2N8G/byE/mgycPzu2FdX+Ua+zccwd4I1XCeEC93tRrW5av2QRwdBnhtj5Lba4AHG1jkeykH87KDUPPmqscygP+qTPQHNGT8fdqsrZ1W8+tc33eZuMm06F9us8Ajkgyo7JNVVFKqDBY7nSjEfRQArqoQmc1eqZR/t0BHKiKKwAcDBgwXtpEkDLZ5BIqBHCgcgeJzQ8COB6etg7geLIDKFsLAAf7B0G90EptADi8vrfF4WFergJwaE5kZy7mT9vX07kuRxSBaySTBOBwPWH/fuSVykjgR4UMaadToFeHIiaiWQXsSWmvdgstclZdB8NIwOGKdtdOi6IMEWzIVXceijlr7h0zFZyiRWWLewkeEAxQCKw1+4DB9PCPNCeQ5I98nop82iuq9Dkl5chYMpRkCpLteEUAP4E33PYheRbJ6hTQdymB5CdF9WAhoRLI4iaAQ/rxSMeh7aiCm05nHCAEgsjOsNuQmWHc79n1Yknwxv/0Vz/ZFA9/fLHJqG/TydA+393Y9XrJwBOSFQBVjJH87veYPCMF+25PyQwABJBcRMKKSS0GEpXAQdAbwecnSqc8s6INbDVItiCYin7B+wGAYIXdZGJLJOUWc4IdANaABMViuSCjB4LXkCQZArgRCVGn5U9yCC6LAOYNySI4FS7WCgOuqkLG3MacJgPH1hk4IKGCtQr5leHQK5gzfS0lBMgQhMQgEmei/BfIwwOSoFHGZAE4YTy2+WptU9DSzyfUblbVu6omE3MNGB+YdMLkBPAEIA0E/L06cdBrADjQv6p6kIwUAG9MGkIGYLtNAI4+kpEu9dLzSnYAOMRupKTYfg+GowPHZEsWDgA4RDGPfwhmAzCDBF8AZShHQUCR9n6CIA4vrHDG55AYRLA+AByowCwPV5jbkTwnwIiVqYjtK6mqxAukS95ZbcfrlwAOsCkgKed2JZgdEGIMZgUeWn3MeTh0NhHeF4vaARwB3giWD9hqBOwBPjoSHOIyKgr3Uv4mqpABcpuMAOCAfMrUrpBsnc/tbr2ym9XKroOB49Mnm67mnANgZTkFcKB9YuGgbVXtdwrIiLmoAI25VUt+dLGHBOFQ7AvBIqT35upp/VgFsALAUbB9xV4S9M21bxHjGlUD5TkkAThcRkWJdVXsxB4S59CIKEe743oUw2JSX3IQBHFwzbl+eNIRx988kOQADuxVmI8hmcDkOwNBmQpdVfEOrHAqd+5HXoHcDuDICZITBo4qMg5bwKpd2COs6wCOEsQhOQlSduOexzd7QXIdAI6nZ9s9PfNngBYIkPBEPJMP6AOvVg1gQbDSvCJJDpIHvrSGAMCaLuYCcNzc2Hg+tcFkbEckQ8jaAZslu7W+vbb7zwBwLAWU4xpFQkz9zuQJAWoTl6Dps32wpQAtADQBNgLsGWPIPkHPHpWcqHz1QDHmiaT1CgCHsnPJT2SVF8aZ4BbIqohliuA5JNpmMwItJqu1jQE6AOsIGHPgcxLMgLkCQIFCzgI0SEqKEioEh+D7F4IRMU8E4BjbbHVty+sbW11f057vcW+XF+A+ALvqIKUBgZ28A6+fQMhMcCqpQyAEGTiITDPYY0iWHfcbMoVgDCezhU0XK7J/TJdrO7y+U4Lk+u6OAByMzfPmyb59/2qb5w1lXzgXSHevFxJuSASTnQJVvni+CLYSvAJpGWfMIICj5wCOuc2XkG6Z2WA6JXgDdgdAPzJMuWOFNRU+PVgzkJAVeEPAGoyXkq1jG03nBKUAwAF2DwBEBKY4UrIMgAomXHkdVSmXAA6CpTH/9+irV60j2kgwOomBTFINL7bd7hKAg/ISDgjAuOB73BOMAA8PDwRwAMQCwEuP7cX0Dya6IRk5aJccvDEEg0Kq4Jat1ppQ8JIgD0p0OdsZweKQOyslVACakH/JvkwubhPAAf8APkuW4vOUon+mNC/BupH2jV7BHuHybuErhrQHgeshHxXg3gSq0DxOJ/3YH/wsS7voe2r47CnBWxQrBGskoyZMRsqGO3VIAezLdpRyK9IP5L96nynjUI3YZS1dSqYdrblg/ENnNwEcRczGn5F70gmAQ/0hhqOjPW52BOz/+u27fXf2RQA4tvudGN8Aeor2p5Sr2FoooRLnJrJLvNliMbPlYkbwBsCgWKtYy8EUAMAPGTjgb7LfTSxO/T79agAyICWCfRV9Mh1PbD6bJQBHKYeC58NeSFnFEdqpdUEARUqOh9RMLhKIcSjjBPDl8dy4Pv5BHkVyeWNnOIBE0oYAjtl0Yov5jAwc+Lvs/Zv1+iEjqnXGdSEXRb6izzP5KCGbEcmCkOoE+4dAUiGdGgCOPoC32EsI4JCUJX3J47s9Alyy29kjJJrgF2Of5Bi/JckYgHXARrcBgIMsHfIJmgAO+fCxxkT1FIwFeR63x6pCDkpzrJSXi7lex1vKNZD/Jga20p/iGi6SkjXAtvTR+H0wcITPqdlRCMu88/wlhRv1Qzwz2SGcUQ++MgAcvcmK0ikEcMyv7K0/p4TKuwm4PCoo0lHcgj0GkmtgLuI49nvO+iTQLcESsXaKZ0v+b1rDAiZwX04AYp3lBZRwxjBKw4DRCeA7t98uFZJ8ZL63lFkRaJEARjK8oWAhgzHom1LuRC+910G3TG46yNKBlSE/INafYHvL4Gex6jUlCThWFXYhWIfCT9caynog6rcsraBQqEBvjDalJHzJwOEgF7fDOaapsS/nYRkLSsYPV74A4Ij26msziVjanIi/1PtBea/8fTxr86+n8dL8/PV+037d9t/+5//t7+2Pf/pP/ONJfLvYw2ob2mZTz933XOz43Ofa7E5jjNL+LgBH2zOcXj/nN8rrf/ReXX2VzquFg9M1t+p133XNNNWLhwgQRxP0eR7IkWxtADrKC1ex2tPUfrPIUm09Pz/DPpd2Os6h+TwacqtN4EY9XnGremzLn7vGTr8vGxu9l+V7w7crv7blCT4yv9vmebmPJRvXAdgp13Kbjepad13rq6uP6nl/rt3R5nYfoJl3OLeezsX529pZrp0229llT7vu0z1+NYCDs/ak2KdtjeJe5bzOzDKSHwyGsvLedbvjXJrOHClvpjhT9lOqRXfGPpdtPdfvH7G9tQ2rr3dyr4JhhZ/9L//wf1YAjkxZl4xBkgr4bQCOtgcujVD9oO2DkDfBLmPO6zi1ecQzL20cJ53MDjoreHZuXPi3Swu2NCS1Me7624nhvWCk2iZ1pzNVBWq7nqHrml3PUD9L+fkuZ+C3OiNtg/Ixh0OfbDPeH587LTpg1TzI1/ptAI4uQ3HJ+evaGKK/yuueczLPrVddqxvAUW7YbRtu3ZZy/nUBONraXd6nbbNrbNqpusgrCiq0cNdc1XU/BuBo6/vU7g4AR+sYVACO6J943nojKpMl+Tm0QX1kTpdzqm1d1H1/blOfTod2TwCH63/Q1njgvdD0jKpKJR4DtKHgcIA4JCfw+wA4AtEpXV6nNPYgU1Ris1rbK5DKg+IlAAcC4LvEwPF4wsABAMcTKFgpoYIgswJskkkP/VQ5OTH/OdZFxVi5RjQPmgCOFJw6sx/Vdr5chxHoYLAQwWln4AgmDjFw5MA12+8BBK4Q0gQrVhCV1awCpmSKaN0zE0cF4Li4H3Emx2ZfOHLnUexu6XXm8EiHQg7+L/RitVISKIUVlUygBhU1gq6oyMyVgiVTC9dM+BGk00ZfAbghwIaCmVPRuiZNPyXyGEzxQfd8VQbmgLKVGvHO28oYSw7KC1XsldeRKPJkOqqLsbaEHUDiQLrVmKusZN08s1J21DdbTCZ2f7W2n+5u7Q9fPtkQkILd1mbTEamc727WdrWaMwiFZAYr7DzxjUrokBqRjAgzKbwPklQMxuC5hwNWCG73B64DBL5R8bbZ7kl9jPnLZ3U2BCT75tMZwSK4H5J9qEa9ubu11XpJ4MMIweDVigkIDjErfb3CFSwnqHRFgsLpyvEZkZiIDSgq9hFsQ8IGMzhLqHwj/TySg0z2A3Tg4Iyo3EIVNRJGeFYkB5lcZFJMNM0cN6DG8UJ/TSa2WK+ZvELbgRJistRBALSFzkjA6nrP6ih/7okdp4gWA8fUQSmg0A6KXdFxI3mGRNoRVeQve3s/QCoHCUPJpyhhiSSov58ADgX1kbgkeAMsHIc9QRxgHYLdof2cTEixH0mgNgAHgCAlgAM2FoF9VNYBwIFrRSAZ66cNwMHKeOnIiLHBqyIRXCf1NV8IqL9QxxwBd1FfK6CPfyH3gHvQbhIsILkc7gNe/Yd1FdITh1fQZB9ZnQmgyAGJdAT7SdUMAIdXaAKshnC5AxMDwAEpovVsRgDH1Wxmdw7eWC8XdgsGDiTDVwsbLaY2JPOBqmjFwKGDag3gCECQDjzFRnECSfO8WDbusk1uY1UdWB5emwwcpa9BQFIX7WcwYoTtKhJfMbbRhNoPc3oCgTdc65xSVh5kF9C2MNPRXk8Khs9A6vkAgpasAkxWAszkQXaXM8LzYH5jvZJyHbIVvD9MVKZC55whaEprOHor2lc+T+xM7N/GfuLtL2w7n5FsQAL24R766hXwTksPgCR3NoCGkFynVAjkkDYEcwDEAaYIrF2yK1DCqZCR8SQSi1m5J0vCikodWCfYF7CfA1C2XNp8tbThFNImYwPY4x3Js2GfoIz34cCubm/s/stnvnc6X6Q1paQa1oRZD7Z2NtWzDAYERbxC+gI26HCw8QiSEgB/yR5ry5TckaZ0TwkPrnnfRxj4B4Aj2FVktyHHJyaIFyb4CeCAXZnObHFzS9kPyHRYHwAOdKPT+jrYR1ITAi8hSUpgBwF4AsKA/YGARAIuetYbjmy6WCfWCCSCMX+C8ST6wd0IJYgY6xQjTJqjTA7qd/Bx0W6hwMCKBFDCngAOtAl+L2RTcN/l1S2BHEg49gYjMldgP4W92mwBhnxSXzCRpEQT2bJgr6VnZi8AQ/D5lTBFG9CP+FkMIfo8TquQ7CIDx3xB6RRDpTvXgQAcAVaJWl5VGaP/kFx75XylXIwDqLCnA2wJ+RQAUEZgYsJegOSysyVBfg0+tBKFr6SXp4QKAYBqHwEcW0i9iKUqGDgAesL6Q58e9tq3CEDE3oeqe54xBOLAGsX32B+fNxt7BHMAQSFgIgOQGn4IABw9SroFKxTZ2EiTrwQzwc3w8yDXQL9QYAwCfSk3OGQCEi+AxCFdJ9k9MfBILswBEg7G8ANbknjgPHKJEBVNZ2pZegcOLAmfVv5qBPJpydM+S9B8yFUhae/SDyGhEutWtk0JvogH+kky7wUFQ24k1iPhzJ26lFQpwB5yZ7KkQQA42oKaNYAj9qX6nF+DN2KfL/cx7QOwMzmeCeACk/BxTvVq/Mb+53+THKD7Yz0kpSG98UIJwO+Pj/b1u5gXccbb7nb0l+BrhqwLrhmSaFgzktcB+4CzjTlDJYDKADfAVuJvAFyhL2MO4lkxxzH/CdbjHBhwXYZk3QagbHwGklIAcEBmxM/YAfDm1hI05+4jke2qYF2JxHxU0wYAirOwCNKgX/DMeOF7AkecgYOAbNr1d65tAKYWDsjWe8AyIsAZ57LP3zwfnLHF561Yp/K+irkUrhBZjd4AAs8ADoGjBMSRhIqKC0Jy7vgGkqg3e9xu7WG7tSf4uy/k9kssbDjH4dwUAA6AefGZ6P8AcPA5KRGqcxfnC8AblX/UFZNNTDSwCc68WQItYl4nIGtDVqIAaBTV86W/Us7r2qeLMc3jGgl++WE6eYtZgusbwLAiZE7ISOnL+RwhaPStZ73xgiCO8fLWhvMb641X9j6Y2ZsBOAS76gC5wZC2GfNFgHvJmCpv6GwWAbqIUSzO6DmW5h6b0AuJcYPPwcIMz5o6cxlBj28QKHtX4YbPxcRuFgwaZAHJYAx8TqBTB3c4gCMYNzIzlUDeAreFjKG3y/tOTFayR9FO9DOhpt7ectySD9rwlB344PkMf/zGO3SOyEzCeT3nM0HgwxNfkYdZgr00xzTbARzVDfVjYv8r/frmO3NcsRnXYZ+k+Z5jZK33KX5JIBLZC6NfBFI5969+xkv3yH/vGRk4KgmV+Hu9b7XFWT8Sq411HNdtix93tfnS9dti1Zef/78tgKPcb7psZ9nGsj9aY+ttCQbGBjNoo7SV+L4sNinXYHzf2d8tU+3SGNTj+/9R9yY6siXJlZhnZuwRub9Xr5ZudrFJipwZLRAw1AyBgQR9qGY0kiBI+hqJwkAABY7Y7NrrbblHRm7COcfM3a6H34h43c0W9ApRuUXc69cXc3OzY+fU88f7oAXgiBJcfW2STehEQW15xvXfgJ00EzMhD2axlbp/6r7bNJ/qvELsi005iDgO9TU6sYewZ+Zikp4cSWsexd/V67kep764SY7DVMAkn+et6/bNmfpZW/1Xr5/4c2ss+tZP37Vb14i2rWXnNt03zu8C4BBIX+eSrv/p1++2r8v+ojkYi58VD6j/bbPJ2/p7ky2urx3bvW3exznTAXCUw08BcbADDeHsG9+nGp1NRrR1rfpAUBvQvo7WYJbkzLbJ2TQefwAAR9+mWhv4vkFsLbK6rbsuoE33aLVz24LtWzCbFmZrjFuTu/7dpzgjvRtUDWdsvHGb8d20yehvZePaZjQ7gfctF24ZiPi7TcZ91/HoM0L1BrR9LZnTUyVf+zbTTWPdHveu97Opb/ranvvEAvGeZG714zabVVNcbrNj3qbc7t8RwBFtofdtrHKNh/xuP252yOo+27TBRLvR55j49boADg/EozLd0I+VhEobwGFMHFlSQJWWvw8DBwEcDLZClxqVcQiqqkqoC+CwAKgzdDKwtZmBg0nx+/t0cfkxXV7XAA5IpwDAcUPmgft7BMwhaSEKWiYN8gH10wAcqsLyIK2qi/rW2ab9A39zxykCONBnQySMkSwHoMMq1xmQt0ATkgT4LBNdFnnwymoGDFGRaYlpatU6CtZBKBUwsd3OUgUou6SAed8e2fk9lwF1Pdxyq9bEAgr7tkz4DBYrYR9kEIdXw+D5nXHDcqgmtYPPZr1gMpgMmBimZAmZB1CRBr1mC4s6qIFB/EJHDGfGA9e+rkETjGQb+yUAOPBzR1vXgBussiMtMRLVol52eSC0C1VwN9dXaYVq18fHtJhO0ulikd6cnabPzk7Tm/PTtPf8kB5ur9N8CgaMKdk3DucTUs1iLuBZkKwGoR0BHMulqlMxLgRGPIqVA0k21zHZ36NMyg2qFq+u0sfLC4I5oCNOLXJWuBtryf5BmiK5OJ2RbhlrFNTQCNKev3qVjk+O0wGomGeTtDg6Yv+AEp2a8dSZB1X/OA2RPMFXyGSAsp9rWXbImTJcfmBgAXwHcNxcXTCxg6psgXdA065knAfeBZJA1eMd+wFsHbBzCDTzWcD4cTAAioAAjsFkkubHx6x8x7x42ntJ948PVrGGsde4ecgUoi6YDysE7I2lAMnP4Uj63xgHp79WdaWCi2ImeGTyFy+wrLw8rNIeEoZ8WdLXABxi7QCt/xOrOJEEu7tTEswlVLxaE/OVAI7J1NhlBgSxuGQJ2gnglgM4YBddQgUADlTiA8QRD/Z4XiTCnNY9h9woA2BUmcxn7ykJbRInoLNeouoUAA6yZAjAgZyoKNpLhaTkOBzAobk6BiMAEvUW4HPZp9XzU/IXQCFgQ1k5gANJAAI49shmAAYOJKHxPLCReL7j2TQd4TUap5PJNJ0uDtPJAmtoRgaZ15+9TrOjRRovkNAc8SUABwBeOqjK/hQdb1TGK5ZrkjyWbMEz1kfRwKJsQEoP2iCIHIOYjYBmqCpyiQ4/7HZssyEI1w7QlBmzZKkFxXxv8WyLU2Gi39yf4HvcT+tD8XpC0gEKnLeqetTLAFQuJ8TEvyXvrPrR5Sxgix6QvMffw54iP6GAvpgclgNk8gKFdUln5fLP9xSvoPSEJceI+6TZe4A2hkj+CuDnIA79jIp/o6dHstn9HmPTWd0JxPF4d5+euLYBYDCwigOeTFpFWnACkQGUgXXB/ZjSMQJ2uI3cHw3IBpMArgIA42Cf4I2XIRg4ztLrz9+k2eFhms4WTMajnQIG6ToO4ODfkHxEuwk+AYDjntT2WBsTZ+AQPwX3KsXZkbAUGJHyHw4cwnx6MJsdKrHFYKEEPxImAMOMprM0PzlNo/kiDQwwyec0pgAHMBRadDEoEagBwAOBI7Lfj/fyOZHM47Vn8zSaztNogsRTIiBCSStHyZgMnOdbPMlt9pjJc5P4ISsH5WcARoEPCGDdoxhFVndiynh+TOPpIaVTFsenaTITgAN9DakwMKXcGbgOVfewYQBr+Fp4AmDv5ZnAQwzUI+RIjKHJ9zz65GgLAX9KRFHeYQTggWTJMHdUba30HYATeA4CEGinUGGuPScDONB3ABhx7SnxTYmbMQBrEwKFyNaCCnxLvII9BHspqqAP9p7TAaCNzwABiRGKwMIlXgDWAGyCPRb3l73EGGMPJHjjFtKG8MkxRvCLBQKif2yJa/jgd7d36fr6KrOFDPYSAa3Ajw0OsOeDCUHSImRLYCJe65/nCAA1CFgy8IZJnyCJPB6O0ngC329MEKkns8UA5hg8fe92lbaUL2Nesmyjfu/BLieu0P6Ae3uyvRfA4awAJv+G+0UABxk4CF6PVZyhDZbRk612m21JbJvX+dzPhHlXhzpXt9rzyHcVcA6HBt8f5EcXtofIwBH3CY9N+LnDv8aYRTynqkI+MqOKgUPsS3YW8L530Ibvg5aM5x6I9u3vCUy0WhG48fHykiCOq+vbdLu8I3gDf3NZOH82XyuYRfAl4dcSgMQGyOY4gANMG2SDMwkVzDMHNTqAw7qOCXAyRjw8kH0DgC7MB0rWgXXPJFTol5GFx1ipbE+jDA0lnwhPyuAMX5eyyR78Xs9IoZ/pM0LGyqTw4pkan2XbTGp0MZ8nvMiuANtkkhz8rL2iT0HzauwxRTJMkkNMb9t6IqPKi1j8xMDh0paYj5I0IvaP0mI6h7rEx0cw8QAIt1wRnAEbS4a31SodHCBWMBYgDPsZGIM4f9UXMclABiACOIzZrGLgiOfs4DUIQFrJzOE8ieeNgA1PQvhnc8EUNw39AAAgAElEQVSlS5ngvowzGVAgAGKj75bXapz7MTGig7x8B2PDcwYOsTQUG8RrZRBziUfgdwQ7AzgzmKY0mqfx4jyN5ufpYHqS9kfz9PQs5iSuTWP3zFwfsDMEPQjQ4CREWZoEbElBXojxBwN56BxvvhmvI9Cys8/RZ7OzdAJQkMCLFRmrxIqj8RBrhIE84WsAwMHxdckwBwrb7wg6LLJiYP5y4ALOzm5ijEuvrDW3MQ4m80hFpNdwtiOLm2SZrI6vbOOW09FRglezxtn89LHivZZ4ps4E+llgnWJX9beSBF4HcEQb7LbV79RNCxuoIsTryxz9wwE49vYKC5KzmNRxI/85P3OVzO97f/17ATj+ZiP7Rty76r5qxZRb994Uq978bJufpMSqMcL/3zJwdPZla3Y+R/Y8Rl/sM759rY+zMXCjoHdH/2Hb963m5Bkctsxdx7d5PVvn0Vcq33fltzbdR/Z6/V/dd/U1+q/pMQTFJ7vMB90CkHZst1uov+k99R7WGqdoc+L6qvfXbQCOeJ2+NsU+qfunr62tueifref3putval89lq1+6LMEfbalrw92mau1ndt07+jTFN+qzcAR+6e0r8tUVc4afuawWEKVd+jr69Y96r7fpW/iGMf+qH0x75vW/OHnooSKOqsc2nLnGXVaPfCfMuitSeSf32Yc+h6qngi1k9H+e2l1s01/IABHbTjiM/RtIK1J02cot02SbYu9NXata24at9Z8aLW39btdNtdt9+6bf/Xvt21GnzIe7Tb98QAc9byq11CfYeh7xm1jvvs8suhtcHY3bVqbxrb7tzZwo2/D8s/2raXs5IQgyDY71po/EcDh62CbHeu0eQcAB+6rSgyjnApd4fbEN6QI4oh/C9Zu7TF32aTq+VSPad/G4jeD5MLrVzMd/vKBdBcABxJloptmRbdVNjARaVTZnwrg8ICS02cSwEEaYyXXqcmO7wHiGECXulTdupSKsyPUEipk3bhfUkYFSUoCOK4uWNGHSqyLy6v0/sPHdHF1k5yBAwCOFQAcxsDBvqZeeQgumufPMeUEqkfUARsKfEiKxCpgPCi6Jkdm4IVQid2dHAocewUhguKgAaeOszFx1ACOrB+b6T4pFM6YgFc8PjxjHJ19Q3T5nuxUjsmYRLRQOg/asQIIZoUGc310Umc5rNA4nFTBgBy7MarSzCTkUuOmc+4VYQbaEEDBA22KKLleM8fRQRnGvsH5BdpwBwkxWaHx0j8FH6UpbQ5q1jlWH2IGiBVGCQqX2/EACoOr1L6GDq+qdpmQZLJR4A1fz1y3Lymh0hVU5ZBIgQTK+dFRenVynF6fnJjUwzwNELR5Au39fpoMB2k+AxUzwE4ApggEpaQG3gaa/BUTOfgdq+QA4EAVLhItjE0rWI4gKALdAHCAchpUxABeONkE5WsOQD0+Ev0zKnW5LqXxjS7+4ssv0/nrV2QugKTKZDYj4wKCqwwCAsCBdT0CS8SEYAMkUBCkZljiRUlCAR2KVjHSXFiHAGGsEAi/vmT1+DMSRXuqyHUGDpf5wHOvVkgYYV0DwIEAn2hyVdk6ZMU0EoAJdsYAHEiMAWjy8PzEdoNKHX0rfWSTX+F8g+b5c7q9vTOGkgM983SSxhPQso9DBSbG3qvDJOOC5JcAHGibAzgeBeCgbIAqz1Gh+vSAqmRj4MAzgU767p5SAR6g556DJBeTU9PMmuGSDb7fIUAOe4iKSwdwuIQKg/tgTHFEvANTrCJYiUFLllnQlVuJAThY1ecADgBNIPeCcWDw3Bg4aIMswG4UzN42JC090ZUBHAYGE1OQ7NUDqtaZ+NTLKbVJu20gDspRIMCLOfWMSlkA3Q4I3jiezdIRGDgmk3Qyn/PnxXRKBo7Xb16nxfFhmoCFYzomG4uDN5ylhwCOIKGiSjI3HQrUisXAbWOwc7G6wzXLLWCt/dsq/XJBd7SuZpNFXbAWyMpmuEOJrGAvr2zJi8ysYYkB2iF7+fcZ0MZK4nIOJUilhIoLXbbJPxFIRdvnmuKawwquFymVyMDBYDySNgBuIBkMmxnsJUXMPOFhCU0HFTmgKrOEhEpuhcTLNu3BeSeMYvrBqMa5x2JvhQ116QL4HJGBg/bOtd/hHui5HIz1sAR4Y5kewC4AcMTynuucbBxgkUC/IBkPeQ4mlCHVAiAZJDBA9gA2hiJtppJUMCSJJQmJ9b3hID0RwIHXIB2dn6VXX3wh+SfIaoxgU0chyQOGjz0m+jFP4UegPbA5kE9BUmMyAhMVEtoAzGJP05aJFcuZYwwcAC6oIM4CgpTLEfgh+jkYe7GzQRLkiaAGsALNjiEHM+fPlF1iLkvXEusbWKHE08PkjDFQ4BqQ/6Ivhj6CBNjDo55nMCI4ZDCe8rpk+LHrKGBpl/NnYfON5clp1p39wL5S1gONo76N6NwhGfL8ANYI7JtPaTiZp9HsMM0WR5RTkQSd+hj2CMxVlKl7fDQAJR7JwEzWLwBEaL2jPWLscgYOsnUYm4n2LVTCA/Ap8CP20CdIRpj8BK4EkB/WOOVLDNjgUmSSb3lKjwBlUo5F4BbYYgDTAGAUgGNMQCMkemTXnzOIghXQkH0DKATji6SpAzjuxQ5F9hK0Yc8T29iblSgG68b19U1a3QuUogSwATgI+pHNAJOIwB5iPMEchT+UlYMI2gRrBpg2vAo8WwJjWQOAQ2cKB1NgbZNpZqzkOfZpsktRTqPQ0nuSkDw0uepaPiV9S2daEsbBcm12LjQghIMwPCTPRKfZUSb4grSBqsK1hmjnKOMkqQlnvxIjnO8todrN95kK3KA9XCAg38/FwOH7iVFrO3DZ2s3PsC0q43e763tLPheEbSm2He9br0AtQJDOGdUkmMS8VTNw2NrN2yrRNJnlju2ItMvWDwC1gnHi/YeL9OHiguwbN3dL+kkABoKdB/bW7Tifz/dzgGf2BeCQH7mfQWPz2STNppMMPnAQNmUkbCwJ4AAIV0EI9iHWF2wApe/u7zhX6GeBBdDA3+g/l1DJoACXZzR2Usj0eSyBjIkONJMRzffMsmx2/sQ+ivO6S0P6vMRXgqrulrLVAIwDwEEWJwMfGdA8M7D5WqPKhQABkuky5rDAhELgoLkVhYHDABy4PkEpiqmAgUN9YKxqkOpIewRsfAQjIKQc4RMYyxF8TPiVOJsNB6N0S5aR+/SIfcqJM3cCcJhEEnsvJsPzbO8AOMocVfK9A+BwwKB9tMTrCZnKYxeDBm4P6rhf/fN6zFYdm4s4nX3DT9i2Fvxe7u8JsKe5+UxLfpCeDibp+WCSJofnaXL4Ko0Pz9NgAkAiZIJeuIcTtAy/wBi8HsC+5Ps1gYUmawqpHTur4eqKnYgh5PFxJV/AmJAwT13ey+XSnEXEeE6M2cN8J4JCDOyc176zbEBuzyVX5DsQuML41IM5ANpr5b0qkaSfzfXNkAn1qrOSegrUMRXOukE2CAcJZ7+9ipUYWMVjCt73mm4F0FEWMM65LsdYQSo6yWwvJgpSKpHF1KjdO9f1uGUX1pxtfAvA4eey7tfuO4vpCbHRipY/xmzL8QdnSZ7s1R0d8HpZf97cnE/K741P141Lx7/49y6h0op117HXOs6qJdN+7vpe8fp9cfVdr9V5wrBv22muCUbptuefhoGjfuZWf7XbXn7biuOv97PbqzK+rZh3jLH793HO1m3RSNZRSjeNu41zqw+iD5NzGxnwu85Q0Oqjzmk/xl2rG35SLsj3hQ7Ityvp3eq3vr5u9W0r97BpXOKcKX1lbE+5OGbzuts21pvWWV974xxstTHau9q+NsezAiP07e313GnZsD7bUl+z9dm63bvcb9McrwEcXvjTspVlnLrgcY8ZxK9+bul7hk3zfpMf1WeL+8bb53irb1tzh9f57vvfrEmo+AEqOo/SwWvTlfQZzl02ltbkrBdBXyd1O1YGMqJEWx1VD9JaJ/8BARzR6PRN+Nbk2MVQ5ut5NHvN2Hp//P6OwO8yETcZmtoYt66/6Z6bjEXf3/x62xyZvr6Pv19vW0EmRwPf7oPi4OzyHJuMfuv6tWPTet6+Z2nN0V3motqxDuDYxSBt7oN1J6q7puy+GSFbfm7aKjv85ORARc1d27HSH9V1syZwSYju6oCXdeuI5q6OZW0zddiz6ic/8udkfjdZH0Ecdd93Mv/2oJ9ie/y9tQOzyaHBZ8ajg/T61VR7R67mjYEw6W53JVREcewUrx6UZhLyDwDg8P0NQaMC4BALR6kWQkBNAVsGRpyBw+ZMBHAgASLQBuhylwycocLo8uqCyekbAjiuC4DjRhIqeKGavgA4FAlCPyE9x4N8qMjrs5N0RgjaKEhxD4q21qDGLAaSbAWb40c2CwcqgEHCkvFkb3ApFYA5yC5hWt+5mkNViaA79WhaR0IFyTYkRRGE84AvvlpgvQvUKOAGBR/Kv9gXfTY9r7XOR/0HO8SHNaUCEwu4GLUq9czt5VrM9IsosRKoPHPQ06ndRD29ty8g0BhJELK8oNLMaOUtkO0VV0roOQOHaZ1b4lL5KwEBcH+ngYvr2pMRmIuYg6wQMsYCzGHMdTirOXCLqrK7W7JjoNJ0NhqlN+dn6TPIOhwfpZPFLB0C9IBxx5Rg/dRzmoyHaTIZpvl8liaonkW7wW5A/BEqeB8TQswImEq64JEyBaR6ZnBZmuE3t3fp8vI6Xd5cU0bFk+M+9/CceF4kPvgajnNCAgFiZP1+9fWv0meff56lJ/aHQ4KEEFQHIAZJCTJEUOYDQIdJGoyGnJ9M2zH5a9X6Bp5CnyJ5h4gpEo+ggL+7RWXuksFjUevuZdYOUlqDzhoyDNDFBlDBE6mWaMQcwNgj+Ycq+73h2Bg4jtJoOiVbCKoWb5Z3ZNSANjhBOJb44nwDpfDDIxNSCIyCOQjsHZAyQGII7CKsWLMKTATJCaCxQKNXwRPAQQkVsW8kJPcoGwAQh4E9HgHgEAU9EwEBwIF2ClQHsM1LAisMJIEcXOSgO4wfk3wmVQG2F5+bsLNk4DDGI85n1zVPyOcJqATgmFc5I73HELyDvSwhi8AnJFQQYL+F3AsSfKS2fsra3GgD1xmqSy0w5rI5BcABCZUB7R3+0U5hvZBZ4yVB0R3XwQvgEL7wbEgEPIMeGtWY0ENHggH04Uj67aWj2UwsHONJOhpPKaMCUMdiMiEDx2dvPkuHJ0dpdrxII6y36YQJTibSDVQveYDAwFExDvlZTblu9XvTJ7Hqw9qvxM+WT5M3V1XC8WdPoge5m2yRneWhcui0N1nyOgNFLHHmAA6yiIRKIJMC4L5ryAfub1YJ6M/K0x7GlclI9w1MOsiADkwmesW5Uef7Z+B3YH1hTQGYhDmtimTNFQdosCIdVbxmt11SILejAnBE1KDmro6mTp9eABwaU1yXrEAAwhHAIbYeZ+MAiwXp13Mw7FmSJACcIIlE4IbkkR5u78jEAUmVFwNxIIGOBLWqmg/ImKEqazEQYR3j2QEAcEYsVJYjoQ5WBAE49tKzATgOz88F4Dg6TpPDwzQcKQnvsj/QnIAcgcss8XkNJIaOxTqe0aYHAAfRkJBrsVAxJYzEHpUBHDbeYODIiVT6DkpYYk9g8p22EQCOeZodnaThZEZJFSY3ab81JvQ5HcRAsIEYOGB38b3sjUAcAA0g2afK4BGveTCE7JXGhRIkDtgIfhhlU2zcZON0H31f/kZ/8glz2bKBAFOQEWlJ9g1c/2AyT4PJPM1mizSaTNKDgcm4p7osnTEieKWyqvnlY+OFvY6/o/uj6uwspeFrBgCZXFEuaR2XH4M9hF3NQGasKUtCiwED0gQCwmDf2YM9pLyNfAKsDfQjJFgGAP0ZgAM/k9nDgF+QwkF7yQOAxYi2G4sLQJJi4XjgV6eaF/AVVfyqrMdeA9muq8trSkoAbOL2BD4K1z5ApZRggY+i/Rvtx7gDvAH7jalJH5BAVZwHDKTlNs+kIihNR0CrQBywG/gZAFL6H/aSHIDYBmL9o9trsWsZKMEBHL5nuW22LGCO0bF9umeJdYj+n2cYZxQzAIIzL/g52Vk33MZFKQiHqeR9kx+yPYIuemT+kz+lNVGkj2KMgHbMQFpM7Po5wHKcfj7r+vtdTHcEcHgfRMaQ3C9hL/Oz6joDhxiRuE+Zf5H3TvcDDeziz8X+M98cPgfkd969/5A+fASA44ZAXNlVAAQeJFFlvjufLydiAQYGU5eArAQH2T3BeDedjsXMYQSD9CkMwC2bh3sUMIoUpWQPAaQgeGRf8nD0azKjCUBnAj6yL+FzQcrKrk0g+YGY0cjWQUlGMQWJPSowpWAyEA9p0lSwqek5+3Z5jh0ccL3eXl9nBjlIqIBZLxOeIM0PuSLbbwE6kasD2yjwRgH8uKSEbbCWhMG1nPUxS6hgPVonUqLDpJNWOLsDvAU7AADH80v6cHVFAMeSzFR73Nvg61EKh0x6Q4KoAeJ4gt0i6wkdhg5rzbqEig6VWp/+6sZn6zhlZF1bA3DYGvN1EqtV47k/+nI1gMM/24r9Va4c55GcQ/1P4Ifwq5Bw9rUWn+cFrCdpkB72Rulxb5Smh+dpevQqLU7fpOHsOD0+g83miQyOmF/0uSB3iTPdI/ZfyefiTCl+GICfcO40tkwydbl0HHwBvVcgcANimI+gM5/2eefz1FsEOpRco0DLeb5lX0GSY+oGB2hoPCWPBgCHbKTOFrZdUgKlgP46fQcWLwOd00/MxSFdlk+tJUtzmKMZY3A+ZiUmYkljLyrxhoXBdQDHpzBw5Ms4iCMw9ZU2WDdU8wK/lf2LgZn1+E6Zk9sAHAWI152zZY1pOMw/CG9qxdQKy0h1tU5yu3vteq3gZwdw+FqM7+mL0+8eby9Xq89qrbb0xcha761tQvHKFI9r9pl9yEotND1i4cAWMMouz7A+t9u5rb721b9vnY/V8PWxbZ2XaxvXWoedMe90dpj9jtTaNBi5f8ubYvvXv1/PTcTLd/rb/rBpXOu+3zafvORC86Wwt5Q+4186DGvdnzcUi1Ttjf0ex6T+vc/J+tzeZZr7/QAc9byv11KrTbFv63Hctobi3+s9vO/n+pq966ARB2o9z6Zp+yn36rNbfh4oIG3LyRCM128D3M+KX91/z2eB7NcX9r26HdvGoDWm2/ypPvvfNz/8en7uyXP5+x9+GwAchaY3TnIhx7oU5fGA1GsYqiDgNvu0bSJ1DUxB9q7nZ0oaaNM1+zajJjCzt/Hb0XO18d+0EdWGsc9Q5mv6QSBmvqxJeYvooHI59BuHojX5+ox7ax7s8gybNuxdNpJtc+l3+Xur3dv6X/fRhu/BmE19Vcj8ts+bOD/7jHFtwPoMQ+yPltHvWwubjFn3b91KGy39LuLyU8dkvR8tsG597vfwtseffY4reG741xh0CIjLul1rRtQqfvO6zawY/0QAjgrNXipvY7rW+qLDthCZF7rAkDJPu0+7y0Gir392mZP9AA4LHLHyHcFqT54IvPEHA3AgYB7oTV2qhMHmBoADiRQEu5hwHYy6FWxG7Y255TSyCNwUAMd9ul+JgYMAjsuLdHUNBg4kqq/Su49i4Li6WQrAgcpAJIiNgYNBBpSUWzKNAZuwhlprNDsiFYCj73ARHWhPhPr4+nh60lA6xJJHYeLHZFPIwsHAsAL2nqTiUnsxzVhKAOhgLQYOSBropcp2VVHl4K0BODp2KjfM96xiM6Nt8Dlc+wcxOF5vjzmUorJ1kySxvrcdEvE+BIgYBGcQNSSTGWBB1aexlrGyX+ALIYMh0aHvMY+Q4JZMDyqBjT0j2CO3UTlYbpXaqsRXP8aDRgnAOxUr6MyVlHAGGOkvP9nnxKiCwC7+DrAHAVGWuCezxnQi6ZTTk/TqCACOeToC0wZYavZRbXvPF6jvp9NROj87TfP5NO1ZPgjzl9XhK1SwGh07El9kzJGMBxJVCASj4p3ApitUK96l27s7i5cZk4kFvL16FYl1aNBHxxtB8V//+Z+lN19+QfQIcl+YX17Jj2R9BnCQnWNKAAeBFKhEtHHIDByotrOAnviVUe39yGrgu5ur9LC6ZwDZgQQM4qFSF4ldUMujAtqYJkQBr/djfqFCHeNPAMdwlPYB4JhO0uzoiEwcCNqhT+7u7ki1Du1zSLEgmOl69YP9Acfv+uqa/vhkOk3zI1DqHzFJhOeCrAjWFQLl6G9pRSuoibFGYpcV+gC4kKr/iXIqBHAw4euSK3i/rkN2IUqogBpb9Nhk0iGbzhMTW6jOZtIH8jVkf3lU9TArJxOrUcHAAbuIa24DcKhqU1WZ9DFF6G0U457k3WOimACOx0dJ8BiIgxIqSDaABMaAF1jzGVjGZDDYGZT8kITKKI0BHDF2CwAxcG2E8TG3WBxvdgpJEyRQUbEJAAcZOQjg0GfwWSXh9gjeAOPG4WicjkaTdDSdEBg1n0zSGQAcn32Wjk6P0+IEEgnTNJpNmShgBXRgRYwAjlawlXbQqnD7ARwKOLcCHRHAseZ7eoA2MyVV/kUAcER7rPvIztc2W88m+noLDQo0YQAO/t1C3gT7BXmuDO4weRT6DLAvTgvPZLTWJxOKQU5FVbyqsmRyGeAFyu4USnmsI/etkXBFEkEsOgDQFYra6H/zufkg9tkgscDLmZS8iM0VeACrjrPzOPOGJ88E5lACQxWsYUfjMz2l59UDwVgdAIcxcZABCM8HBoR71BdbdTsSGlxbktNQtbLo3h1UQHDHXtLcxvxHooosHIN0eP6KAI7p0XGaHh4RiEYWBcxXJNzALsDKZJdYAOBEDBwYUSRcpgBvwGYhQUNQlfqHOUbrRgAXKKliRZ+soKUEBsbWpHks8Yo9ReOMlQoAx0QAjsNjggRQnU3SFdhv28fFQtB94RpkiwB4wyp54Y85Awcq6R3AAbCg1hsbpkAlGsu1oMBlBm9k0IbTqvvfNKZivDAFAXye+6cYONTG57QPxo/RNE2mc4L1SNhhCSZeg4RX5j9jLj8+SuYOIASzd2CTIrAPgCkemATgQOe4T+BgOmdswX5FdobhQJI7AIHYHHcmFAEbxApEECfuYSAYl2qh7NNzErBnb18sJgRxjLn/aeTsPxtL7sew01yr2oucgQOgDOwz8mMdqCBADf4GPwegwcuPFyYJA1Adau8BtpQEI6VxKMEiFg58D39W4GQBNzAP5APqGfF32jUH4dicIsDZbARAmJ6Exl4H8IZ/xdrj+jJpA7chuDbXI+U9jD1DDmiHOS37skwQGtDXmDbQBjGYuZSh9YuNjUvGRIA37JAzANUADrngnnbsRjt0DFfimmDXbIs3AzgIInBTyb3ZzwHo08Km0Y1TVKR8th95/KmPgaPexzhuBjribLV2uMxXnbpxMIUHTvF5yW7Iz8SKh+96dXOT3r39kD5cfOT3BARwfcoP0XlT4GuelwLwBRJZ8D3gV7P/yTrzkmbTKQEcpi1jc1DjifYIpK317uzJDsADSJq24OWJth7zj7adbDXaix3Aga+YcPAfMS8F+pZkBlkqcF6jP1Xoph3gwzkrM5KvR4u2n3hPnKcjiBzr9/rqilMH1wCAYwr/1/wDMOJhrY0ga4qz+HBYZFEezUYZUKSOUROaZ0dEzaknneMh02cyKoXNCTbiSVJMBHA+rQE4AOZ42QfL3ZQyK3f3ABbgjDeg/ClAHE/oI55xtTY6ZzT0nbOACaUf6hC0xqP/UOJYBSBTAByaBgJ36TzowDX3qz4FwBHP2X2x2Dr+5phhjq+xU2Vvx8DadSyhxIgIiyeAY/VykB7SME2PztPs6FU6fv1lmsxPqOZ4f/+Qbm9uaQcFKOJiIICJ/WVnLoAvAIbE/kCAHUENAkhin8CLMiUWzHcpSclJ6rMAariMikDGAgEL1OF5XNnjnITkOLqVMG64TqwzAHOsM5SfDQVugcTCzSs+hbMFuXQM8eHnHs2TUEmcfYxGniOjh2Wzc8Qk+6YGTM5/8dyOOadhYvh9y69KoaK3W5iwktjv+vjt+a1H/P0AHL43xPXRimuTtSTvYfkEGad/43vPLcWoUf223QAc//Kv/9XGe22K1/flHnZZu/VNd7lWq6Eaz93yG7IFfWwu/fmO2s5syv98am6pr6+i3V3rG1tv3f7w3EP77Fzb7vq+EaxUsCx+xtwyHTsXawNjuvPIAU1tYFPH3tu1N/V5vH09X/taXjiSbe5ktue6H0vRYYlJFCnVOo7dv790bVAr/u1jHv2GOq4a50XfeqjzHq33tWyRt8nnSmuNxv71dvr7Wmu47z7xHnV742fiPVrXb/kGuzx/qx+33atsVmFfi0yomZW1FDn2jVfp6y4TWZwX0ad35sxi78ro1P21thOE/S/agb5x3mh7ekAz3udrAI4ff/rWCoNKkmC9o9sAjlbn7eIM+nv6JmTdYb0T33TkNpm/ekHUndoyXN1E8MarGy2Z3rNpAcRnaC3cvs/3bbx5EWUkd8vZcPQtr94NLu6IiNzFsG8zLLsahk0TftsWt+0en/r5XTaq0jcO3mglzbtzg8HfKiCyqW0tY9k3Jq02bxubvvW6y5pae08GbHU36Qg72DYOm//eAnCsHyA0tTOKSUkBLbBO5YgCZvrXOoTwdw7eqBgAohPQZ5A32oOGhErfxpgTN05x7kHjQGke2Te6G1MB0diTZkbbGEBo2cnWWNT91GpzfG5IqLw6n+RKBZ0HLKFjlM1OC86EsuvZM9GrAC0AEkwuGB34g0moINBODfsHVeSRun91z+Cs6/viwO9BRk/ES+oC1flRQkW61FGvFwwcpBzn+xHPUhKdyQnoaBtlrNPVOgMHARwI6l1dEsABmQgwcIBelxIqN3dMXouBA9XsogTlnDIAB+ek0Sm7Ze9zprS3qIrMv193YJzO3gLkdi5T7ME+ZwPuibXo3FI+hXIgAnToq15ZPiXTg3aBoM7AQSkCAjhQ1W4AjkyfjISMV/eYzcwTMAYjGKkp6zbAEZWQV8/VVQOwBxZqpi0QlYQz4uMAACAASURBVL0FpkNS0v6iZDEBGgZIYSWmgTiM1pdHVZOcQ7UaaajxlZWgCD4hsS/pDNCQI4mPoBSrw54eDZRhTB0WAMvNN9Clgv1KtsVgRXHkymEHIAnKARgDhyp3Fdw188fESgRwIHGDsNp0NEyH02l6c36aXp8cp9PFIp0u5mThGFGbGwl9ADhWZNVBYPns/JRAAwwcKtoYy2VA+YngBWjYr5ZLAR9Mcx7BMCRwQD98Da3pq5u0BBU6QAS2L4o2V1XpktoYce6hFQJ3CRyAv3396z9Nr958llYWKMf8IvMGEq6jIRMTYOCA1IgYODQOWPtcI6weNdAHK0ZVNUrtYkqJCJSxvLvhczDhbwE+10QmuAkPT/aRVbq5vub6R7JMsg2JwfERqo2HYwI49jAXxhNJEIxHprONasD7NB4P0wwAjrvbtFzeMaiIe2H+YYwB4MAcmy8WaXZ4mOaHCyb0wMjBIKlVpHu1tdtXVBsjQYVEKkAb+wRwPJqkitg3+GKQE0wtoLJX0owMHEsA1MBuIbCd1vWzVZci0K5EkzO8MPhqgWbYOVRDo4oR10N/IHCfGTicopgV8gruq4pZ1cOe9NjzPc9yR4ibw64AsOHyKaiIRRvxO1R180U98D1SmbtrIJDRswBqBuBAwoDrHNcNAI5HY+BwdgayxWAuA8ARQRyUUVFFvAM45pNxOhwbeAMsHNOpATjG6fT4OL1+/SqdnJ2ko7PjNJ7PyMji9sTXv7NwoR8on8LIadihrY+UUDb/x4HbIXYWKe3rIAdD7FWcrbPfG0gjfi7vSVY13AGHh2pfT27Hsx/9BKvAVpMroFr2zxzkYRTSZocVs1ciVUl9yCzIZyAoKwM4JJEkEIcxDjgjARI3BHAYMAmfzdJjBrKg5IEDODB/XGq0J1AWwB++rxsCiUwj+B7zluBIvEBtD7AG5U1g57GXSGYBckuwhzCulCTxoVU2hzaHyW2A8u7u0wOAY3d36fH2jslpgrXuscZNf92ZVhwkkynnBazMfgPa+PKS7lb36R72APW2qM4eDNL85DSdfvZZmh4fE8QxwHwF+w8SlGzzANQFQj/SvgoIB4Ab1i9+C4YhyAaIeQQ+1UvaA9uOy2gwkQ277FT5zuDmld7yWTz5CzAZky+waQn21gEcR+lgZAAOgnzga2lPJ5DHGIrw7KBVF8MbwC6o7sX4ypeAHSSzFOfCiMADSmExMWLgDSaBLFFDe2MyLwYyYf/CH6VklyVDzWdRW1zJ5YWgBSSpnlcANlrV+3CS9oeTNJxMKVtFKBb9PlXQ48EwZkwwG7PMACDlIG0CHxU+gNqmF6dkZm1CAkuekrM+OYgIoAQkJMlQYv8E4LCEjB0ouB4J4BBYTHT1kPMB68lzul3es+3TQwDW5rR3eHSA4OSW2f5rPj9BOZQAe+Ce6gBV+s5si9ajpHjA+gUfY0WphqvLy/Tx40eOO24CwBTWHeXJTO4NwA2yMiDp/aj9AMwZot4vz+bgDdG3FBYVynDhvQA2k3VjkIaQdIP/AQYwA3BIqhH7ZHFaMYfzWdLtHcF/5kMDbGVnDvxOPkv5l/8WWIvcjWbb2a7CwIHPl4py+T+4rjOsuNyFJ6KLJy7jU4pUyvfKTRYAhwOO+GzRP89AJ/fP7XOYs1w7mnr12Vp7RjB+4bzu73UAA9lR3K/3FptTrbMnwHtmC+2aOjcYm6X1r5+LCmuk2R3anMJEgbWHZD4Y5H7++V368PFjuoKEHsCwxoYGGwWGtcyEYvPHCwucgQMgZTJCgsnlYD9NYCPHowzoj2xkZJjJ7DMWe+S5FGcLMeiw18hCJ5Ag7QLA1bZX0+aZv46uAtOOAzjchyCAFWuejJgF/KF5ovYyn2y2FfdwOw4AB+4bwULOUIcxIogXwGqA0UzqEXYJ646AZAAvTI4I75d0lsAkfq4p81TAZZekdMCoQPND9qfL8YHJg7EFsO4A0P4ABo5HAjFWTy/p7cVlujJwBvYzgBNh1vFezcR9nt3BIPgEmxs4HOIZLc8TA8wUKgat4BiC9ZiJz0POa87lAt7yc7oDquIZn/Y6FgTYGinv0UrurutiR+qYYvdnm0uGavAztufGfWVqtdv524uQMnEbzvc4m+wbgGOQZkfnaX78Kh2ff57G82MDcDym5e0tNyQxRmLvA0hcTJjOKAV2DbJKGWsiAE/08QKAIzMlGaOGAwl5LuKoGVCDcRYDcvKsBT9Y4Ay3Gbk/LAYn39WsY7YvGlfct/7noBcHo8a/O5gNn8YcVA5c+28HvOHnVVgWA4n6IYBzhf/57lADJILvGKwyx8wkVCJQr8RQC9BISNqw+5gv2xe39GvEeZ79f8ZXYj91+6xc02ZUI71RA5bauZLSH61C5Hre+7hk8EpBwIT1WgWq1kZbv/i3//5/SX/9X/3rnr+WX8d2933fukgrHsjVZ3H41rXi7/qf3fZ6T0yGHFNtT+p2SVo87vq2RnryTa02bGtXvOemGPvaGsz5iW6b1q6xVvDcze94H8e+2NYveV7hG+sLz0lsnSDB++k4fyHnGOP3uQis0edrdl4PU19WVnzHedRqP4FxtnZq+xB/9n7L/ldgRKj/FtvU9339mfrecY+MvmMfEKw1h1r2rtVXHRsfGIpac6Xeu+ufNW3W95XWet7U3/V14rzZtpb6rtsc/562dudp9Uk7++WcG+eQQHfutxSArDNdb2bg6La5ADFb88RBmvUa2WaTt/X3NnvWGcPy8Llz4nxZA3D89PN3ZODwga0nuJm6JgNHa1Jt21Ti3zdNyNimZgflZGZjZw/zon62vvb5R/o6u21kTeu+Z3FFI9Na9H2LadsGVa5bNpZNm0Du56CB13Z2ylW29dO2Nu466Vt9tMuGtu3+tYHfds26PzYaGrtY6aNPAHCwzKzHuW40ctt68o98ihPY58TtOvd7505wkMq1upWX9SNum4f+92390LcpyrCV5EBt57Zvsl6hX97pNjJea9s41PbFg7uOrI/tr8eh6VxYMKp2fCK9aDT2rf6LAI5N/dLqo02beRxTADjOz8Y6WEakftQC92SpVas4AwcTwUYFK/1TBYZZDYkKQ7JXrJhYRSCXIA58b2AOBpOsyg1tkgSGku74mRXeCJgNinyKJxSRUHEta69y02eUwGEbA4BDzAaSUIEkBRKvAG9AQuXy6jpdXF6lj5dXZBy4uEb1zjLd3qEaHTS3qo5l4VIeV6PzdbDOBpBRHgu7Br5k2noPTBo9MedLZ0AN6hBAHJ1kmsunGP062Tfs5QAOVNRyTdjZpHYzvXqa1L5Wnc7AYK5+9UCJoBUOYmD1TEXVy7lFuv2MrMrHm+yU2VxTnbPFWSzgEpHwHnBSPNN7RbS8VvhTnonVmHh2BC4VECcdvFc+DoZK7hxIMuXgAOwtJsFDINAwV8l51a+K3GwvyPjK4otRTsUC+HXgrdhFBDSld83K1HsBmbhecmLJA9SFfljr6IEU4dB6nwwOmFT+4vWrdH50lGbDAUEcn52dJnBVALwx2BetuKjvx2k2n6hCjrT4hS4WLjcADHc3t+l+WZgoWLH6ssckPtbE1fUNA6GkZbYEO8ablO3sw30GXxHkJauJU0M/PFB+Yz5fpM+++Dwtjo7S9fKOcwugDYIZJiMyVODF6lLIfCAoPBYdPJIaCvZaORQrpJU4g81AQofJvHur+l3eEpyh6k3TWs6QE2OIMAp+SKgQwIE2Idj8CDppgEiUfBsgobiPJOeQ7BsHZOYYsJoTsgEIeo+HA8kxoerP5zMYHu5X6ebqhnPtEMwbSOZBPsUC1Uj8Un6D9kIJOsoCANiGuQEaaNIDP6Z92EfQYt8vCcyBDog/PwEcpDO+53iBgQMADgIwUNkPm42bGMAI1PVYQxFI6JhhAkEeHtLS2DwwV/mMVpXMKk1LrDC5ggQsJWdklwUSS2nPE/CeLELFGuVNEkFwZOGA3AurKh8YmNffBQ4DUl2sIGZnKL+BhIGSnKqCHaaB7Q8ONIMsCpKL90xwWyWkS9UYgENSKmDgeOF7H62SlHMY1z7YT8fjaTqZztLJbEYJFchIHB8epvOzk3R6fppOX51lBg4m72EzBi6j4gF6O8weDIxBhg/GPvMkllf3KhvaqcMLlXzaBDq+BteDkofRn8l2lfudAcasKlFTM+woeY/XZqS/qdM6/rIl6pjmhl1A3NptK+ZvDpDLMGZ7R6BbjgyZRJC1yVh/EKBnZT4BHJ5oNSkVYx5yaSGxdgA4JamgYju196BPxZAxkkQB93+hHpQstASrJVDUqaX/mAhwDm1jmOC6MH9EzE4mzUCQnqjr+TLwBuVOwBjkjDa5stLsLhLflINYEbyxurlLy+sbyqkAQJdWT2nvAWseTAs2xgTruD+k9SA2BkvEwm4gSQj/CklBJhf2VZE8X6TZ8XGanRyn2fFJGsxmaX86waIViGN4wO8pV8T9ay+Dw8TO9JgmkwlfYBui7APaA79iOBAjCMAY1o3OCOH2WuAlA3AwoSfQjRhXHMABwN48TeeHaTiepL0D0LArgUmwSPCBmPiB1AfWrfmXmGXwc+TrJ9pNJPwI/oNNGk00PgC1QDCAFcHKQBPEYesDNr2wcAi4EQEc/JsBhgjGIMWPgVUeAcCRhAr9ncE4JQBBwXaE+WgJf8k/iA2Aa8wAvQ6gUBJafcP5TmCMkqCUZgFL2P6BsSPdp31SjVsQHqA8JJRHQ4If0T8rABmFHDEAVWUDuN5FJ8K91KqmIcl1v1zRFwZs9OTsPC2Oj9NkPqeNltSE1hPAPs+gzQdbB/YpMK+QDWuV7m4Bfr5Od7d36W655JpBMpkJY8j3mHzKzfVNury8TBcfP3IPFjscwHl7vJ4zEjhw0fNT2AsIGCX4wUBltne4n04gACViNE35XgPaUlJsDMCmWLd8n3P2v+y/etyoCnYq+G33zRKODjiWLWQiOR/g5OUWVh054r7VxfOq23wC38w241oO4Mj+LNh0sjRUScjUZ1Nadwu6l7OngGDue+e0Lue6/KcCNpe/L6nIQMtRnXfqpEQdp3Q7XJIGZX/rxAZsvdEOmtmLAA4dv+I6KnubmIpcJkTPgN9d3Vyni6ur9NNPb9O7Dx/Tze0N/RGAuI10ppwTrF8pVwdQLkDxWH8AQxg4fjoek32DjIe2HjIbGXxEs3kCL2Gczfd6gZ+lIgj5A5A/kiwK/gm0APtnZw7rC+6VeD99RweA6uCUmdYgFwcWDvh+BIUDFGKAJLAHwNeyAgzcE2sAfp1YnsTO4Wf0x9WKv8ffAeID84izdCBRTwAUwFiiVSigA1uzZB55RFLfQSQD3kMgE+39vh7h/+MeDtojkOXxMd3e3Ikdb3+fAPIbACD39gnG/fHtB0qoDCbjlMB6h7lCO4h2AiD3zAKMG7DjAVhC26C9m2vT9yYD+uQ1k4Fb5n/6QTfsRZ01nc/VASzg89NYRfVRT/SXr/FMG2M1MRHit41+O69mfk/5u84RHTQW3tdhkjA2G4tflD3IrADnEsboJT3tDdPzwSjNjs/SHCwch6dpNJlTQgVnBQIl91MaDg8knfKwNLthDFtkVdWL4HsCkYyRzCTCfC8WuDIwZPEzCoYUmv9w9ufYObgxRwgMuOPJV48iZMuWR9DBLWFI5RJa5xWAhfnlZvLkJdOT0LmKPkoEZBiIxi7s8ZYM4DA/JXvHBGXEzG9skdlz2i9Jbspn1asGXnTnZLGHDgL1OeN3aMd0u4Vk4uryWMd6Q7sx6vL3aMtbjDOxLeUaii95MpDjEWKR9Vh1r+H3Lvx3ZbsufeH3il//u//+f07/8q//aQAc2+Lhm8bEbdSm5459FIuhWnH27szaHcBR+xLde3Zb15cnaP2+dd3Wtesx6zxH5ZOZl5LPtHH+bJtLvg5j7LE9T1sjormazytVurM+q/uiz/57uGSzv+sYgL0/vrd1j77xyDaAplKNbc3VHFPoFHmU+JH+XorTWmt21+vWvVr7jgUUUGKv7ZEIvmHPc9Xrrm533/qJPnrdvk12tWsng22uACP1ONRj2rcWNvVxXx+1+sB/17vmqnx+Pj94sYwXSmYWjt8VwGE7LWOILUDHer6yvcbK09frv+/n1jxsje3aGSvmzcJ64Tx5++4Hy9d0QRzdQfjDMXD0GYb6QeqBXjeSNlkDIrR17U+ZmJsmZPtv5vB0wkHr79zJwDdAIJuMpK65DuDoNbzZYeqm17YZ4j5HYdNmVy/g+h6tCdq36W4bk77FtUu7Ny2oTRvsWvs9+NlwCrn55kCIB9MDqn7bA27YKPo+us3g9Bn92sjvcv3OeyqEq8/Rbqlo46rOkNFzQ29vax3FDbEeF36O090SGXEc7Pt6nqwbX/t8cJyiTWnZqU39n6/fYOBoOSn4XQ3gyA64HZZxzRYDRw3gqJ/tUwEc8fObNqn4/A7g4BG2ExgTZSU1bRl4311CRSwbqprbDuAoEhN4XuVSFBz1hIxXxsWEYqFLL2wSdPQsAEcGDrQd1dYWuELCFcCNCOAgiOPyuoA3AOC4ukk3d0tWtauKUJTDDDBrEigoynO17LUHFvF9C5hTz/0I5OEaseq21hr3NVR2FNsjmGRSQN3BGpJPsZ9NQkWVqsTeWwW3gzCsqs2SGGIGf5EkgQE4PCCKAALDFW5DGHTpVuNlO8rmFc06/p6glRh4DYTz+XHMxzF74PGz3LcGGGGwzytgrPc5XwjgUMW0qnvKHCLFOEEcw0Tmln0AOIyNg3IySvzhP6drzegQMzG1nfKEQAy6FcdWQUAEr0gDbKwbrBS2JE2mJQ4BdgXblVBHUmo0BH3zQZoNh2kxmZCBA8CN+WhICZXXpydpgCDT00MaDZDkPjAAhzFjoALPZX+sookADlAM39wkBGtZDWwALHQx5v3F5WWuYpOEgoWewKzhIIu0RxAVfiZghvlHJRkPjw7T0dFROn31Kk1ms3RxfU12FwAaxrMJfzedT9MUyUWT9iC4Y6QxYqWh+VBMsHpmHgsFQXqAYKyPmLwDyAFBd0qiaDHBnmVgGuYqK80fmFgCcEV09QJwOAPHcAzK+El63keCswA4UOmHGBrATmSEOBDNO+7p9yBTwL0qizHXFoeLXJ0PhhEwjeDZ+Hw2p5QM1VhzbizvqRO9h8o1BPoJUlmShQM80EhsIelGAMf9o4E3YNc0xwDiIIDDq6VpD5HEFPU2KykzE47WJOm3qTWuBLkDOJDccsAc9zCvogeAw9hXYJNdvggRYEq8OFuHATgiC8fyQQAOUJgDwEGgGBJG6MUA4OA6wnUA4DCQ2hgJBSQdCBgx+vAXSKQ8pfvnRzIReLATEgB4ZiQNVgCogF0I4A17iYFD44h3IsUg8MY8ncxn6Wg6S/PxKB2B6eb4iGw2p6/P03Q+I4iDsgUAGlkFKk2WV2VzH1LSQrZb07cAy0q9cu2Lb/SLDcBR+755fwh+hiedu8CM9cCo+4Cism783SQ88HwCwJkEVQ6geVBZCcwcdvdEnK1F7XGq3KcMBplkTEbF5hZ8DLHRGDsH/A8k9Q0AR7kgJocEfssAjgzKEwsSNjlnm5FtLsEE9rwfTWNFrOOGPIljY6m5jfkmyRxn3wCgCwAegCDocyARZuARMHGwVyjBYqTFlEJ6SA/LZbq/vU3317dpdSs2jgzgIKe/sUAYi5D2OmFSwDhFvyGzoFmlOZJWHCckq/bTPgAMAF8sFmkMGwQ2iumYv98b42/DtAc2oOEBE3lY46TuZ/L9jkBDsAfNFwBYYK6DlUpMPrD1BJ1ZkgV9GX3b6Hc6sANz0TBZtJlk1RkCrDdNs8UR2TiUfFNyiL6o+QRMQnj1N+yvgd3wZwdwwDGD3cW84B4PgCHZMLDPW5UwQBYEcBgLBwGJChBFGRXTcdEzOVjGfT1KvNCocW8hgAEMHGCwwHgNJ2lv5CxOslPuTzCZbNfRBDRALdtTxlQJL/lGrMg3mRUkkSHfhQp5gPE4qwgwRRJYLFYA2xDAgb3Q2G4oZcM9MYBtudK9L4xt5Okp3d0u0/XVTfr57bsEBqOzV6/Tyfl5Ojo9JdAHNpMgBOzNAHAgGUeZK1unlFBZpaurq3RxcZGuLq/S9fUV1wz89dl0xn2jADiu0/Ul/O9L7W0m90f2PfQPugltJ6imgFDFNGeMZ14F7/J5cs8z64r7ns6QJuaoQRpNBOCIZwraDnltGs9yAMugaq3rivXDZPTE/FMqOLsl/C65YuAbX9ehGjyfG/MZQ1Im+OcSKnWlW9kLJE1T/6vPnpzvSK7aP1w+S844gMNA3LTZ4gAxMIVsfX3O1M8Cy3l78l6YbayDrdqfj+eKnNy1Nrbu14orkN3GpJAczIGzH0D6YFf86aefCeCApIrsGRgtZPgdmCQZnj0yu2EtErgBwEJmMwQ70YQADrfLAm9IUg7tcpACZeoI8gZoyWSwKAlWJFvgF6KvaPt4Xn4ofgTz2vo9/Tk7o/AsavuSF1BAMg7Piv0R73XWKMxvgpnIsCfbIsmxAwGq4Ndam2FfnE2OzwxGGrCDAJxocTIwBuF3ZKohC1RhoxH7wkveo9EGtcMku/gsAop4nwHorTY+sz/xXrwHIGiMJz6/fHhIt/cryoXdrR7Tj+/ep6vbe7KhvRwc0I+EHRyOxpSsAWMP2Ddul8v0BJ+EQC9nXtT8oy/Ml9YC55jt/b7uHbSytqg0ybMT14oxYe/wSG4dbyIQqidJ7evGbZG/r67s7P7dkhoBseGR79J2X7tmIO38Hv+Os//q8SU9A9h0MEqTw5M0XQDAJ5YsuSeaS2RBGuIMBBA7wDbYDx7ov4hly85hJsFLdg33bcy+dXzT7NsqRpDBG3YGdBPkv/c9MjJa+HssSmO2vPjaYrMoQAVaLTuIFQCHekS/LrF4xV4I9xRLWylL6UwP/xx3fitmKfCQ6PeXa3vi2K13hoWY2pvIPFSMWs+1Yv+tuRpm/nPWklY8dH1OdwEczheS94kaxBj7RhmqPKfdXkcAR703xZi7z3GxQ9ge3Ehw1m3p9kVkHymAn9g/9fe7MnDUn4t9F9e2/77vDBf3sU3jGK/vdrc1DuU+bQaK9TEmnLDDwNFqf+s5or1qXreaH6337PK71jzZ1P/5mjnPGNZ3T5K875n78gI791EtvVQ9cLlOWKRbOkU+WA3A7n6o1e5NbfbV+qkADt+DSryhJNNrH62eL30+XP0+twv1110YOOI94nVbfnHd7bU/GT8jO64TW6t9fTayNW839VPf3PfrbBvT1rX7plfrWtEm138v4Z7uGYN7F89thYWjgLUFDu6zkes+fGHojuCgMt8KoGObLYn3bM2L+nctm9tnD3aZ23lOvHv/4xqAY33C/PEAHHFA4oA3N62sRdc2QH0TZtsGuG0il8FwJoUuKKI1+HEy7TLpt7VBz9AFcLQMSTTqFtJZu/1u9+o38n2LtWV46jZumuifsog2OTq7GNhWW/sW2NozWMWR17bXz9R1psqc2dbv9aL3n7c9zybDUBu81rU+5fqdMVoL8IQKzP5J34Q/tZ6htW7XjbRulD+/AcBR92f7Wl3poThPuuOqv3gbt82dFgNHn+FuATjM6+I9o+PTYuDocx4+BcCxqwNVz681AEemYS800jWAQ3rmSgYy6GQVtZ7g2xXAkalyM2hjM4DDE4r4+nsBOJBEAX3zDeRTnIHjOn1E4PkyAjjAwIGgmtFWM8ZjwfusQ8xQRcfJxlh4ErOeM/7zmjPsTOQNkNWaA6JsoZxKD3ozwCgQA6uSPeBogW0Gxb0qOVSxce5FAAfzE9Bmtmo2S3B4GV5e4+Gwsu7UqkLF36tghgE4lOUvWuo5WKKASdypvVqmWzUjppbMKhIOjvw9qz3Li/MEQUTqVzvTxoAJOXFl2wvf56CcHMX8r0TiSuVl1jQ3xg+Tp+iuZcmJeOKR7Btgp7FAqssWdMBdJkGChD4SMdPxME3Ho7SAzMN0QvAGgBvH02k6XszSyeGc7Bxg6RgO9gn4gKQJaI8ho4JgK5NzlC0QwAEggLu7W1bKMqGFoCcquVml90I2ByRhbm4UBJVmewBwgFECFdyepEQyxRJSWpfDdHJ6ko7xOjkliwXW1urpkdXW08UszZBcnE3TeDIpwXNKqkjqBnNK2t9GeStiF1HcI/AKmSaAqwz4AAYSUvYSuGGLiWwdBray5CgC8wBx8XNkCtIzI0GCADCSiaBkfsFcGY7TeD4n4wgCxQzfITDr0oBWOaY+RGBaSURUMpPBYjKhbQBIYUJ5mImkeiygbStPTCJITOO1XAm88SLwBuUXVves3gfDBV6439ODqtVRMU3mDcinEMAhEAbBL8YuAGAEgsYFwJF5dPg+VIU6cAPgDyVCldj1l+9b6D/8i9TzRaIG7S003ix0NygX7AlZMlYPYuAggOOBQXmwY3jNHRlDHBTH5CBqwV1CZZBGSNDa2sNYA/zh4A0HcDBAHgAcSG484P4ZvCGmIdlPAfNQTAoAx/Fslk7nc8qogIHjaD5LJ0eH6ezsLJ29Ok/TQyW1B5TEGWcAhw75RqvNhJ6zrPihVEBD+goB/NbndrX9blUq1n6N28doR9z/aB1e457k55Q+AAf9F1IOCICChAqeLZ5bIguT6MoNuMIkuEukWSW4+Q1KFEUGDrEkKPEswChlPQgaKvOTwDZPaJnfABksJYsMZGGsM106Twt+h2Bz3Lc8eeN6FRxO7qGSfeC48Xswb1g/AIiF/sD9eO9S0Y1ri0FDEmaQQ+JaRpL7DiAOgDeW6fHuPu2tHtMeQKLoE34ViIMAtL0XMiz51qQ+c3YGVYFyPCkpZAxalFPZS3uobEZybDRM+wDdge1oNk2jxTTtT0bpebBHeYz5fE67s7q5pd0Ha8Lp+Vk6Oj1J86NDAjiQJINdBssDKcjJli6JI9/z3L54pTe+AnxFxgTbh5dL+FSr9LIH8Mg4zQ+PaXORnKQ9pH2VzZdEG8K77gAAIABJREFUixKPuAfGF1/xeTJwGOMJnh62j5XBQ5PTGU8JlCMDhyetKWUCFidmNwy8od8pYIR+l/SN1pKej4m8F5NDeQQIyUB0DwDd3XKPJ438eMYXJLcAUEFQC/OJtpNtcLur63HsDJDoTDTOyoUx9ap47rMvKd2j7+5Xac+qd2HmwDgygcwJAIIjyDDYnkimO7ywv4n1pKwHX594XgFbsMYuP16l9+8/pm++/TYt7x8I4Hj15k1688UXvD7nuVfuAczx8sIqbCTFlgRFLvn6eHGR3r97lz68/5A+fvggkMnBIC3mc/olHENU1V/fpNvrawJJMYEJiDX5pUEGcQjIsc8Er/YBJJRxvcyuA+AE/FxbDQL+2li7jah8wvEUgMoCUMT8dBuOsYz+n4O0eXaqABwd6TxfpDGZ4UUJ5qtLdsFe7nL6fleB6Ojv2E1rAEfHdqlVnfNtPDvzPJJBwuXZ8HuXV+Q+YAAOzVVjjOk45LsDOHyu+XmzIzVRnT98P8pnc0c82kO0zsf+O51frDo+M38ZAN0YIjkfP3xIP/70c3r/4SN9JJgA37+jBCJ9GcjMwc95eRbbhMmm8Py0l8gYARCHWAbBQCG2J7LQGfDKbaD2xv1cRAAbRfCIAa/AcoS+igwYDgxX+FT2joA5gFYtnuAMGfDXIOsHlki8yNYBMqDAWolR4xkgS4XA3O6n2WxG/84BVZDQI8ADLHsG4KBMke9jxrRGEAcBHLCJ7kdZYQOYQMyHFNuh9mX0MfFYxsLBM+oAZ5UJ+1N+jXwM9NHN9a1Ar4MBWTfA3gYWjqu7Zfr5/cd0vVyl8XxhAA4wAw0E4Hh8SqvlKt2AYXAJ1g4HcDjDoiZ09mftnMexrPJqrXhWXlcbQsr8U8hzrMcRizRwHR+oz9KdeW72gb5FJS9cGDgcXOBxTG8xWLEM7mDFKFw1AcwKAAcYOJ7TAQHso+kijaaQ0Jqn/SHmiYpitK8LQPn4AMDnXXohY432EpewpAQKfUBnltQcjNCF/INXa5g341BgrTHMenwqr3S3DPbVWSn0o8fRHfwmO+rPbvOUxTf2Xl66O/jN2C8ch5Ao9v2g9uE7/rmziblclcc744e8OMY7xsbEMTbsMf6uAOTcrvpldM/uHHb/qdhg3aA/Fh8mrbp67b3tmHh3/8lxH4uJyE5Uib9QrOdr4PcCcPiZ3ObP1qLElNK/+x/+10+WUKnHuu7PPpvROs+14tOxf+O1NsWyawaOuPevzc0A4NiW39hk//rmfKt/PvV3refum7fl2gXAs+3M23etvpzApn6K8VDOuXUMbW5i58xslmpb32T/pgHO7a59s33mS24b2+zHV+CQ2HfxXFfvQ8UnWwfMtOZ667q+7mMf+P4XbZbvd6010Jrr9b229bG3o/YzW+1aj3WH3awBYuqzta171TYyztPYL33P8ynP3WpX3fdr8yvk8/PfzJ4U0Ib8YP38qQAOz88VRuruM5VYQ6uv+mxSyx605micj/Vc698zdVe/Xg203Xv/4edsErT32ybM7/1/tbNWKmPrh9q2wbQeop7I9cSyR5DtsgOVKj74i84DbrrWpsXo7dq0iNcn9qcBOFoGpdXe+PybF9M6MrLv/UIyrQNxdr9XdyKtLb7qxn2bVb0w+iZ633O07tu3mXyKg7Dtun6P1sL2RJkOLGWH9e+7c+p3A3DUc2eTgenr+9Yztp9ng5fQ46DbImwMW7dPWuPaAte2nqHVt52NSo3IR6xsvyzIVs/12vFvO2Z2eGgcmGtbUfdl/Qyd9vcwcLRsRL2p53E0+vLo/GwCcMT3qS90pfgcfRt5a/PuW1/xuQHgeHWmKp1cnRCpdL060CooXMM3AjigPQsdXlb5MIGJYLqq+lkl35BQIQsBtY5N5zRTTCp4jzbWDByxItwBHJFebVcGjhUSnnd3BuCAVMR1llEB+4YzcLiEyoPp02MskGbwfvJQiVe056+ZRkv643lPdO+elRXupNhX5pxtr7QJ5KaqdvZyQNlpnHOATYwcYuMwMEeWzjAKaR6qC9WcX1t0w2oXqnlV0dttox7dmDfKKraAdGTjsL3InpcBQAIAAgOHgxt7A2FWwWR/L3PZARxOIR2q/kyLj89PIIFeXgWmQCKqwUowS33M9IbWWa6IjGNh9KihYjuCRHLA1SrpvE8FcFLVuEuoQBYFfy8AHksgoYra1pqqjJGIv0/zyTgtpmN9HY/SfDJikvnV0VE6ns/S4WycJsNBGoMJg2wdA8qnTKeoEiwADl+HLlsABop7VH9bZfz9Pap7cc8nAjiub27IxAH6YgcoscL0YJ9JPAZwbZ5yrRpgaDxCJfA4HR4d8TWdL1gJfXlzwzlF5o3FPM0OF6waRrKLBzRQNo8hpVJonVFRqKCukqAcH1YsQ1ZkleVTHgFwgMSIJ4sNWKFn9YSwgB9IkgK8BZtEmSeC0V6UlKUkwojt3QMF/niapoeHBKBAegDrTmwkheIXSVZcB/2L6meM7cEerqW558wWAHCAbQRBZgTXfS2wmp1JakgsPPCZIJ8CEAer2cBWsLpPz6uHDOBgwo3sIw/p/n5FEAfBG/gewBTqu9u8Njp3sesYm5IlPHwvWzFBbjI/uC6kCAzAAY13VuizGv2JwXW0GfN/NFQFM2WLEFCm1JZJAwVQBmnKX5Bgfpaeucm1AMSxQpKFFb8K2UKfXesTU1MADswzVGRDgx4JFb+fJG2e0vJJ7BsI8udqNQMcISBNyRQwCxHwoXagUtOD9hhD3BasG1hbJwRwzMhyczibpqPDeTo9PUvnr87T/GiR5odzzglIAZGJwQKVStaQ6zzTossWaCycgaMjU92Ax2agsQWE3LURyMJkpyqnrGtTQiApK1mZLdegawbkCiWBEqNvU/Yiq8Em64xJiLiESnZSSlKyZuBQ8tsj0hpPgjRYjWnV+yYVIcCGMX2RwUtMMngv5iTBG5YcQuWst1ESDfaixImxYlhViNg4olZ9o6KGoARUvDsjmCe8xa5RABwHAu1QQmVUABwG2nGVAffT8pijr6j/jnW7onQK1voTEvKQDVk9phfsDQBf4asBXDg3QVMvPJb6zF8mEeZVi5AjYgUy5/tzeobUBRJnyrakg8k4DaYTATjGo/Q8hO6Y+urqw0W6ePsufby8pFTH57/8Kn3+i6/Sm198meZHR0yEoR8AkPCkL8E1sNE5faw9XgBFjc/+M9Yu2i0GH+4rsHH7gzSZLdL56zdpPJ3RtvqOy76jVIBVvBrgE2sI14Ct5b7AJJYSPACDwaek3YXU0mRGey7GAJMJMep1j0Np/jsde/kqAIdJeLjms/lnLyCdMDAg/NyH5Q3tPuwQEl7j2SGp/dEGj39Iks2u6fuHJW0cbOhJLq5jB88aW41Xw2LewH9AhTn2afjcsEGHxyfccw8G+2LKg8+B/X2JfU4V/wQ4cJ0IhKH9R2sQ/YH2vX/7Pv34w8/p7//jfySQGfIpbz7/Iv3y66/T8ckx2YeE3XlJz5Are1IlPUYBn6dPfXmVfv75p/TD9z+k9+/ep48f3ksCZjBMh4vDNAMbDBLW2IcN8AEZMJpNA+DChx144pj9hKVZABxk0aBMnjHrWJK8+AjOXKHkOuaTfEHZCGfgoKwZJLlsr/YDl1hZjCo/H+bsLMZ2FtbFyIihPFupzI/ANvouGXTt8k5aOH7OjWc4VfsZqBnth19kIJP2eXM9Seb2vIA34nzPHkJJjcJOOwMMWbEKw2B++pxcrM4GFQOHA1vK+bVUj9dn1fpcT/a0cFbKccX6zOQMIbbHcd3A9hjoHOAGvN59+JDev39PCRUwcQDoAB9jNJ5w7MWiBTtoACKAhx8B4HihZBsAHCPzcTD28ENGYDBypjdnOLSkutg2TNbCrGNm5TA5QtwTcw8ABuxPLISwc4LPUa5UA3DAF0Y/UHIOzCADSCZN6O+BUYS+lMmkYFINYQMNgEsWIAPBcRsCw9v+XlosFnwP7g2bDwAH7LRAKwK9C0SI7UNrB+OCNY/PCWTnTIou1yQAB8bBz17OggWZE7wfzyL5GQE40A9K0gtQBB/z9hZnkz3OeflsKX24ukrvL/W6XT2m8WyeXgDweHigXBb6A/YO5xf0yS0BHInSZmJl1D6ez2cGrPMlXpgV7KxaxwvjnNwA4OCcr0J03RhoPjl1kR451lPWSlzD2RQ5gCP6dgR5xhLwLiAhEfQnaTO1L384x5g0t+AjAyi0nw7ArjeapMFoSj/XYz7w0zgnMP5PAK0DPG+yKeZbiv/OpMaM9cqrav05Ch9FsJl+pjSwhmInVkzBJttpNLJgWB4kpNKKsWYHejwiBxPk63ZipdGL8fZ0B1nAfYsFlBNWeRxd0MKaXVCJbFrM2ZSPEUaC84/H+8xFNwxFyQkLcRLipyEX5NcOTcb+TralXBhT5FfWjh2NuLjfeFu8OiKfYqyqMHCss0OtxTF5f817gXZs2MzGqy32vFWSWtdq0R+URRilcfza/+5//KcDcPTFwuOox/Vc9sniD3RmSE9iXvdp55nqeLd6sDBw9OVlsj1szYnWA/iabSUKNrx/05+87XUb+9vsY+2nZ4+7rud8Wtfom+Pt+0W7UEBwmWpzpz6q7HPPZ7ieKpBF/dZW27eNLdcDDwJljdRzto4pxPxEjB34HqUUQrcoWJffzIqyaR20fN362TattdYaaHV1fDZ/nnr91W2JeZm4fuvnqe/Xd6/mem3YuvX2h1i1+8h6iPas6hRKhl2zYsDvPoddq3ZsJGieWeNi0YwDOFp9s7kPurGpcj7QGbovj9taF605Xebrev/Udqcv39ZnI/NzKZqZ9j58eNu9y5qcQQlG9S2E+GCtyd6asLsYiTIwXeNZ7tFvHOrJ79eKDkDf4mt9tmemZjRu3yTqG4jW9bY7MuVTcWP17/v6OT+PlYFt2rT8sN9nhHr2gbVf9z3LNsejb2Otjd2mn1sGrTUOnzIG/jz1nCnjsE73tN5GC0TbobtvE9xlA9m0prbNo/j3vvW6aZx72119KK7TYutro+aniq4udVxPrb4vRrdLWcgm5POa264ATNvgBMZr5kfJjv36ibq2E/Hz22xIzcDRGk9cLxr4uMEbms0SUWVD6gNw1IwM6l89ZWxr34bS7O8e5yzODwA4Xp+pKk668+YMuHZp1i7vkVCxKidKETB4jGSmyTKgIoiV/YWaH1Xm/rOCSgHAwWdVn3pS3CuNnLLf5VQ88PopAI57SKjci30DwWbodEMf+er6xkAczsBxm25ul2QfIAMHkit2AFeexwOhVhPS46SyCr7HofKkHq4rto7imOi7onW85uz4GsrOnXTs2W8BwOFSI5JOKX3qe0i8rrcDQZxnVI3S/4t0x0a5nQNABTSqOWnxaaORjvsU2gZAiQdiuZZydCBb/iqYpaCNVxqxrfZWpAwYjMsoX7fbStSpugsB+xHpgpGg8gQfpSQ41SOIwg62gXqf7bdWRp8kzk2vLvNgNe6bK7uyDjZkeJRYJ2jJ5HjqvsfPXrWHdYSkEEAJh/MpX5BzmAKosb9HdoA352eUepiNBvz9ZDSgvMR4NEzT2YQAjvlswkAsk14IDt/diiIZVXLG8EF65afndHt3yzWxWoKh4p4SQgAHICjM+WnyFnhGgBGQ/NAZUL2EYCwS+gjIghZ5imrb2UzsFXv76fb+Hhk3JgNnpOafpwNUhpsEBa47BDAEciyuCf70xHmLir9c0cmgOeRD7hOAWHjhWV6eVkxGMaVnlf9kHUEw2arbGRBnhd6S/aGKfwT9pbVNimok3xGoBhvHZJ7mx8dpxLaOSMWsdaHgvKRTnk2O5Z7XQVX4DMlDMHbsJQuM3xC8AUmCEQAcw6FVZVuS0GUlkIRcPUKwnMANVO0zmQgAB5KWWWLhmWAPAjgI3tAL82wJ+apHMAZZDRvAEwQHWSU4+iZslc7AwWQHbbOqOCPDBoL1Pj+LxjrYXoasqAbNOOnDjTVB/c9ad95LciYChwGw4QAOyKgA/IcKSygToEeRROH+9LJvlXuP7o0xiRIBHAi4Q5bnDoCQx4csoZIZOJAMcPAG+kDqBxnAwdSD2XPYSqwrADdOFot0NJkSwDGfTtJiPk1np6fpHHICJ0dpcXyYRgRwTJRUszbTZhhzA6rOyxo325wZOEromqY8uFw+NnkfNvUgASy8GrFbGVfv/fpZlMvRry52zDRdyChjYKQGgKO0AZTt6wCO7PcFatFID849xXwKjanmcxPAQVCHA6qeON9h/9btqRL1TiuPe0Rfgd+bNJZAF2JDcUmV4gL7nqW6fVXGo8tUCUw7j+Q0QX/6PNg3aBuQPCYwEIxOYCSB7UA5/b7mu/lsuEanQh92FLbdEotYw89Y75BHAmgDYDmCOgTYAogDFawAQWAFgfGg4wMD3GFzCvfXGn1OD5REAqgAQI4nSqKxhhXsFONhGs4mBHC8jA7S3cMq3dzeph++/T5995tv0oeLj5Rl+vov/yL92T//q/RX/+m/SK+/+jIdzCa033JTxFoj2S2xbBDAx76CjVQClvb2QdIxdzd36ebmJn28ukzXd0smho5OztKffP1ryqjA7+B/8P9cBif7FPJDAFrgPSFbRUkfJaRgb2C/kNgEaAMguQkBHCOrWHcWD/M3+Qzu25gNNpsugGAXJJPXMaYvKOYfATyStNXq7iat4N8+PaTp4iTNjk4oEwZZE31OSRQHcDizhydtcqWxPQcBtJBdo4SD9joAFQCCQGITrEuoTr+9lS8LAMf5q9cEcKgIF6DoB+7lYMVwAIfWiMsJaQ9zgAkq7jGwP/74Nn37zbfpP/yH/yv99PYtbdybL75Mf/4Xf5k+//wNGYgGA4TrntP93W16WN4JzLe/x30fSeC3P/2cvv3mm/Tb3/xjegdA0IcPaQjmluEoHR8dpTnYQgCQhB3G/mxrueOjYj4dyGdFYotWjGwRAE8o8cu5RgY1rFsKrhSQZwZKFNsA8AZYwzw5Dr9ErGx6OeuXn/M4Xub/lfOXscNEdp2s+SwbHz+Tz4POGBX8dv7NGDh8TcsWKwjufqZ/hc8Q2xgr8OOx3q9V2/14vvT7rH3O5qvkt2z/rpJm3r7af9U4FDC1+9vR3rbaGX3r0va4IVqy2fol3legc/fSBSJy9jH8FqAG+ENv371Lb9/i9ZbAJIDcYLeR8Ee/5vEnGEmSV1iz2HMJ4IDMFHwc7IHwRwE+GByIQYqyQmV/wTYKtjFPZnji0YGHsMdoc/Sv0C8ryOjBp1utCvsFgaxi4CAowiRiYB9GwzF9SsieoADBARxkOAA4ZQRGHoE48I9AOwvQC2j8TIlDAHDpNy6XtM9YRwBhO/MIGbQSmHYgPQm2Hax3gLjlpzs7UgEJFckXnwPaS42hiixRT8aiIxkX9G+WtzI5F4AwMKfAtPO8D196n9IpP334kC5ubtPy8TmNpjMCEOFDYj2DiQgg9FswB952GTi0VxfmMD/vUoqt8c92o3xO9TRpKcZofiz/ci3PEd7eF3vSmbmbpK7P/h4P0jXk42VAue2XupUxJto5Xu8VeE8+p7G5ORCBtsv842exeYldTFKS8IEcAA4/DZ8nExf2G4I1xV7FuxrY1NXotBa6ts1MunJMAdi21qvGpOT9rn3LwCohRqYnXgeC6Fl1VRa+mP/i9ymxMPVn39io3z0mpwuupWCrsYtxNrdtnd/JDbE9zs5KbK+uLBscpUGCNe2Jk3bvaXJZVc4ovqfu745/2Zizsd+Kve72hGyQSRubLIqDMuLn3R5pLtj5JiyctbYY81hrjBj/6hLbaMwNDOgAdf7OEBz/7n/639Jf/6u/2byQd/hra5zrtsd9uTUXYl+0brlpXm4rUI3X+0MAOGofo28+bZpnO3RrHj+tvf74vq3uAHTSKOexroB4fderf9/b5znnUEBGOanclzTvDMKnFZbLZPUk46u+2TRPuvOg5GzL+rOebAFle36X+96L+3JhiN8tJuMjwKM7A+L41s+Q/egtAKHWGtvUb7EFLT80fja2IbYvrtvWM7Tmeb2n99ncOB9bfVKAWw5WshkfxiID4TJ2MID+fD8MPn7v/MnYwW5On4Ux5vuXXEyRre3rk819UEBAsW/0mZKjas3bPrtSX8c/62etPFs9vxGAM60+6ZtrnXmEPv/48b3lPcxp2LJxb5tErRvXHbFpA2lNKovkZ2RMa9G0Jiknf+V0tRZS3Z6+RbPe7q6hbG0Cn7Lot/VtbRBylZshiDcbk5KE2mUj2dTHu2yOmxbWpoVRG7XW2Ozyu/W+KpvHtva3FpT/rjme1GMsB/1W3+Vr7oBQ3XUe9a2rbfOo5RDuska933odqkbH9tmDtg1YdyLiWtxk1Nj+4INt2rA3jf+6HWlLqLTWULQtbTtW7twCcGwaz5ZNygdHc35ikANtqX/29nmA7Y8D4DhIr88mFkCJVVVdCRUklb3iEkkCJAU9kYIKbmfgQHDdq9FZbUowhwJQZBUwAIcHb1V5Y+wNWwAcDt6IEiqR/aCPgQOBB9wPVLMAcdQADgSuAOK4uIKcCr7eMoFdGDgkoYLpS+kOOKlMUKoeet3JaCOOu/M6HNIr55iVpuZURUeH32faU4uSGA2ozz8ldBywIVppZ8BwcEftrESmDQ9AZ0kDe3OpVPXghQXXs6PjAY4IgtOHGYwPWt+5H3I0iSurAnAUKnU8G4PK9jbJxqhqDsF7PJcqrF1fXA6kU/c6bTX7letOVa4cQzhsDMh7ks6Sfkb7KUrzMp5oS2Tf8O+92sTXtSiRkVQvAA6yPZDiuGJfsZ9zYtMr+9IzGQAWs0kaD/bT+GA/TQ4MwHF2mo5n0zQdDSWfsveSppNxmpHpwUAUAERQQkVAKgAXyEqBtWsSIqLBf0o3tzdGgy5GByTxRMusgDN6n0CYwYAADqxB2nCzYwhqI9gNVg2yMgxHDKoi0YkKOMhkQHbi6OQ4zQ8PKaOyN4CMDQIvAmigwhdU7Rg77BUKOoP8QrTW8hcVeHwAeOP+nmsZDByoBpb2MqPvJr2AJLBe1G3GR5HcvAdjBzSbPbmmZAVuhra+ABw0mqThdJYWp6dpMl+wGg2JWyVodZDg2N4v093NTQ68A9CAJBXmI5KokKq5vb4haGWOikfqjgPAEauyjbKfyUmTUkCQFFVtAMZBHgbJXCQOTUJB8jEPDFjf066CQcNAGMZEITYKMbtQu9qS5x4wZVchMdph4CgADq8Q9SQAPk86b0sGEMBBRhGwYgDAIameTJmM+9PMZUXr9EA67Ke0JNhkxe8RgAewwkFCSgRJ+kCBfdleJALxUgIP2a9EAMftasVENBg4CEDDTQkCAoADwA0BWBwkgp8fsA4c44BgdEppMZmkQ0oTLQjmIICDDDiTdHJynM7PztLx6THn8GSKuToVI0GujLaAjgEHPPDiQXmxMZgMQdgMtgI45HhY4nw94dA6nHp42SU2YgKPt7aKV37WgvnRv+mcw6y6zRk4XEJFPpwxB9o+UAM4vG2yFSb/A//BKjYpUUHwBgCimv+yk1izj/KRbN7mKmZUK2P9GjU3ru2gPfWxU3gWAEesho9+svYSvA/4Cwd1WIV8BnBIIkVADow3fkbS1174sAE43M9VUAOsFSa/Yv2Dde/Sc3w+ABwA4EDC/n7F75+W9wRyEMTx8CjmHU+OyFvKs4c+j9lQ9LV8M93D5ThQ8YykGec7fIPRgGCOl9Eg3YGW/voqvfvpXXr308+sUAf9/PlXn6cvf/11+qv/4j9LX/3p1+nw9Xk6AGsHgb5ibPFELwAcrPI25gj4gtjuB7DjYIBY3jOR/+7t+/TN99+n9xeXaXFykr78xZ+kf/Gf/5eU6iAcjsDRkjhX5sXBSLZvG4MLrg+/QgBZVHWbNAGp/8dpNluwKlvV8A7g0PzLjpsF8zXXBe6I4A2COfJebSwixsABPxcAhuXNFfcB2ODDk/N0dPqK7DwELhK8ofHgmGS/Q23QsrJAcwBQob30pw2IyIQOPgJ2ldVDuryA9N8NJQKQxP3iq6+4d2KKPT2tEuTE4Gdjz396xPpyoLnZYo6TMeAAiMgt9Tn9/BMAHN+lv/3b/zN98+336elln1I6v/r6V+mrX3yVvvzyC7IRLWZTAxkKZEIbnV7S5cVl+u7bb9M3//jb9Nt//Md0fXmV7m7v0gTJ1fE4LWbzNB2j4h7JcEhJOTuKZLIIwgi+q2yGBScN6M2dwXw7pewMtOtsOw4mZkIHvpqARWBMwH4G/0WvAup1gK+fSQUMsIRjBmNpyaFJBFOZz5JBYlySBfTr/rj7Nqz8t/mWK5MDgMP9xmib/GzDr9bu+PfueaId5I/nzPp8uXZet33Ag6RWQy8fLdDgt/zX7QCO/oLA9Zhf8LdjArbymx1kQ5uE5POzmJpk9xLBG5CDIoDj3bv0/sNFur6BTMgL+3NsAMx8TnBGQ9sfMdecjWI0gN9RmA0JSDeWDQfXsD3ma+CZ8vxNe4U5yphdMjsggCD0wVAooPMy2DXIcEEAE/B9K8mGOTsPpF2GkHGZEXwH+32PQgM7WxAMPRRLHtktDMDh88kBHJBQwd9dPg8gDqyo0WBUfCwD42HNRgCHpF9Mli/7si6Voa8ExnBflI/vMip4XjFwiMmEIHOzR2JYki+LlYZxetnXGeK7n35KP7x9l27g82IMRxOdLZ6eCcZZHB4TyAxpJowzWDiezacnA8fvCeDQ8bPEwPribOxwIh3X12SMXdYxMK2x9XXSF7dySQ0/O3fP2AbgyLIpGU6RmTGyV27rx5kWxXjiAGyAb8Ba6WdnydvB3NFWG/NH8SMdOlJADnooS975fp6l9groIsdwzbDJy9H+XvrerWgBNriP60wT66leu2AjB5qZjgq0xQqnKgaNbHjVkgJZCBXM5psJk9LXilL4kuOhLQmVTKIXntf7ZUsis+wLpe82ztV6IwlgOe15XVBUPydxAAAgAElEQVTR+ttLb/hcdZ/c9+e41+Dzvgf6tfT39WftfM4AHLFN/r2DIeu/2SIMcKayJv8tGDj+CQEc8VzWfc5uD7Zix/Ed2/IFnxSr3iG/0Wrrmq9QTYLenMPOc7UxCSv72bpHX65EVyvMJLUt3natzXO+m3PwuSsb2AYEViNua6rXUuW3K+b7hwdwWImgLY9uUt77yse8Li6t/bV6btTzvry/C+Zo9XFrrsf10Z4l3f5prbu+z8W5vmm9Zn/e8tX55wZrxTZbG/3nOC9rG1nb3vX+as/vdX9aT9m2IwqC1ddur4/CcuRtJdzZCkfd5m+SUMl7fPDl232wXnCv52oX4m8a8775GPs7tqvV763+aNlE/C4D8eHaOIBj2wTcthi2GeXawO2ygeSHUolEE8DR6jy/dmzzNiMQgR5x8TQ37Nz4AuDoW1R9g9Dq720bafxMNOpOAddaoOUzfzwAR90XrU2wb8NuTfq+ubJ5bMqntjkHfWOxyVB2r1loHvvmeZ6LOzg49X3rcd32PLvMI7xn03U32YNeZ6rnQ9vaW9Zr9wS0bU2trf0/AIBj3dh3K037+qXVn31OmhDabVq6ev7Ea3S+zwa3oE7jxh3BGy0gR1gdaywfrXUV+3qTza1t73gEAEdXQoXt7GHgED22EgVKqDylBzIGOAMHksVW+f5obBsmocIqpAjgeEI0XPsGbXoPgMP1eGsWjpg890CqKvP2sl6rAmqq+nUGDpdQub69JgvHDbTfr2/S5dUV5VMur+8I3gAFK2UlEEwy3wXa3Ggn+ygAOKKT7WADjoO9r56XAhw4nasnCsp1GSKwQ3ycN0yOOqDAkqM+H+RASadZiR0ld0R5XoAc8diQnyMkEMpRupT06JCoduq47orjkSnGgThqg1e0uEa0cn1VMCCDONYBHIj9MdBPFgGTo4lB+1xpDVp39afC607pb0Fzk4xhAtvmQhwbJvFIkeygDwUcPUHo6xNP5IF7r+SM7BtuY/B+rA1Jp4DFRewISEw6lbGPaVz7Xs2GLhkcqNKPAI7pJB2kpzTcS2k2HDC5/PrkKB0BwIHKTKS/nh7TYjFNh4sZGTAQYEXiBP1HRg8AqVb3iHJzThJkhQQhZTEeWH2Har77O8x5yWgAwPHwqD5DUBzyJsORaJ+hH48ECa6F50JAG8FYBqapjw02C0tsgqFgoAq5o7PTtDgCgGOuam3MO8xVsHMsFmk6mzJZSrIMUvUaA4fNYQdwAIwCAMeKciiic6f2MhclklbOBvSQninHgGr2l/TyCPYOjIUln0ivX5I1kh0QgAPaz4dnp2m6AC3+JO0NBgYM0EHi6voyXV9dppura/blgiANJLgWXCekpb6+STfXV2l+uEiHh4ei7R4isWhJRQcmsaRdEhMvjytVmRtzCOnq8fMTKvgVQMX9ME5enYnqdIA4CJSDXXZJHmd28XGklnopXYsAjiJRAYrrA7KsIPEGQA5BGAbgyONyAOYX0NCLnh59SxDHs5KpSFgWMghZDbICPD2LNQMgDrARIGFPkJBkGhzVr3iIAzheyG7iIA4k4DB/Vk/SRgeIAywcAnDgVmBDwBoWgEPJDwW1KaWCRDfokG0Owz7OkWScTNLxYq51BwDHeJRm43E6OT5KZ6cn6eT0NJ2cnqQJGGamYJiB7M9AtsdYe9h+JuzM87cgepHTyCFnbgttAIfOVM7oQLvLVwkQbd7nldz0vcFtWfb1NgA4BJQLIEQDcPge62A32nKTL8jujkWlY9v8vKaEONamJ8plDwkOtWp8B7mJ3UHASQdwOPDB56mvIQ8cYE4gKaT5Y8AJY+DwJGTcK2nPbax8j5J9t+pBfBZgDTDzOICDlcTGzJGTQi7lUEoA8z4H2xckdtAvWhv+7M8pYX07CwcBHAJx4CtkVcDSAUkl0dmr0l3nYWd2sep3Cx7QntEWiiWIAA7K3ImlgnMKAKjhgCxjV1dX6frqOt1cXqePFxfp8vYmHRzO0vHnnxHA8au//Iv05k9+mUbzKWWw6AsRUGIpdDurgImCYDJKnEjy6Hm5Sqvbu/Tj9z+k7779Lv3d3/99+vHtu/T68y/Sn//lP0t/82/+m/T5V1+pwpfSbbAFYOTR6ikBG3kcrHAnMxMAIgbySravA4h1gOTlKM3nR0z+SWpEtlYOFeZexIpaUBH3YnW8bLBLdfm8ZpcSBAcWDkhYidHq7uaSbBdg2Do5/yydvnqTARwO3ACQgyDikOjkkrIkXx03wDM/4TMuNUS7qv0BbFLv339IFxdXBHAADPn1r3/N/QXL/QGgwiWS1GIHMCwob8Hgkkt2kX0Kc7Cw4rw1AMf/8b//bfqH3/w2Xd+uCDz88ss36Zd/8ov0y1/+Mn3+2ev02auzNB7sETiK6mv4D2D7ePvzz+kff/Ob9M1vf5u++e036fEeIMkXshgBWDoZjskShjVKRgyuVZ1zc6TGQA1uM9hmZwYk0A5rwCq8rALdpRH0ewNfmU+B++CFhDj2M7BuuBRJtmf2XgddUbgnVDyWeJPP+QLgcNvD6m7zM6ONcQAHbH8vgMOBPcHmRlYhnnOMJaQ+v22LEXj/tYLw62dpsTDmalKCqsoeUp8x47lkG4BjW2GqX0ttKkFa2phIpx+KISIDh+wqABzuA7wQvIEkPsAb796/T5eXNzzX4R/PlABwmDyW2l/OJ5B9kvIUWL8OUgFw4JwgGR1vM0C5lPqgjdVaL9X8OscRYAb/3yAADm7AnCBgiyBrsTP5OTcCOPB5nTdlr8AuiPvq7HplvrpYNgTgGBEozHlna8jPLPDPMB8kgyIWDUq4wG5DfmVfTDVcHyZrQhD1AIASse3VAA7FBQqAA33s19Da6NBDGBMOWPvURtpKnlPEUvj4IFY8ggcOBOD45vsf0vc//5yWYJlCF0PWI+3T1wWj38nJGcHn2MvASgJQOpg7AMh2Jkbfl2ULC1BrzQYbG1Tn9z3xqxiPoT0z+a2adaCzdu1cnj9rhRg1gKP28brr32JfWfYtAq0CgMMYHeT4ywqBzUv7t9YafQaCXfa498bzAxmxMpYO+4Vk09xXIpjJK1f9AXzRZuCxzV15pMYw4VAIPRX7Dq0zTIf84pJXcGdZ5QQRSmNxB48ttNQ0QhK0E381ju7arpb3dKIl1lCLWWXghcWucmt1vup6+fkO2TbkaOoagCOjNywJvUtSOM7U7I1HR2cDqGT9s9Ee1/N7/d0+ngW05HboUwEcWS6nlbTO87jMF29LzcDRHeMiEekzCo7kHxvAUe/VfXOujqv3xanLKPt+uS4XEscqnxncc/8dGA2iz9C59g6MMK0Zuul3rf7q65vcFx1Ho5vg9ra38haf1udtAEc5MzeQYuFBda8CetrWB5sAHJ/W7ngni7c2HLNNfl7HH6+AXnG8uvvWOgtHtCl99qWzhjfM1f77ftqM6/qg7TEsZwGPMe8Gfuj0/Fbwwrp9yzGUDhDD7G21R256jrU+NZta25jWGiHzVQViVQTAYhJZyt0LaArjWX391hzrruHuvq/3t+fR5jjYeoGt24E4b6JfWM/H2Pf1jKrnXj4T2Rv3Li4+vPQZ/pYB3TbpW5O9nlzbrhs3Ht2vm+xsdWjLEW1Nkl0mX72IamOQ28cgV0k0tZbzpyz+bX273o8lONS38ZXP/HEAHNs2r9Y49c2Zbdfa1F9919w2P3cxNOvX6EdirjlRnwjgaK3NXZ+hb972bTu72IFN19yE99zWZl23bGpNAx+c7ua6+gQARwRstZyzfH2eddyh6vacv6evrS3HuLS7H8BRj09rc7U0dUn2N6qH3BlqAzjaYJm+NVVviK1NqtVuADg+O5WESqG5NM1wD8h4ksUC4S47kAM/BHGo+loMHC4Bge/vs2SKEi8CdZAC/VHUm16UwaAAaZK7EioRwFFLqESKcq9UQx+h4pzVqAHAgUpJ0E4DwAH97aubK2qyQ/v3GgCO6+t0eX3LF8Abd8sV9eqRGOUsexEDB9rHsWPSUf9y0svXQARuNJxkATisYs+rUzKIwgMbSoBybAJwg983AhhCwpZgBq4vxpDCipGPDsEh9plmhTKBNtYWLJ9XSfwcACoh95wPzvdx0IizJnjsLkutePLJvRz5ENm+2Pv291QZX3qYM8SSpQgwosJroEQlAAMW9xDARZVMHuTNwUXTx1ZVPydbTthlCjgm3ATg8DXqrVgLrHug057Vq599riOx4wlHMthYxWqRcBGbDdvHxJGOdgwajw7SIaRQJqO09/yYRvspnS4W6XgOqYdxmiHBDnrn/b0ENvnjowVfBFgYeIMEu7YuAWQgFbkBODC3xRByzzWwhGwK5jyqpp2KH2sZYK3nZ4I3huMhASJIhhBYw+DvA+cdKukEhHE5kkE6GA3SAHTO0xmDrPPjIyabZouFWDbAmoHKxsEgLcDMgUpiS35TCsTALMq9mWwJgARg0lkuycSBoHd6RlWY0fa7hAqD5pCMgW16Ss/3Aq0AwKHkcAmM0YYTvLGfXjCmw0kazubpEAwci0U6GI6ZxFUgWnvD23c/p/fv3xFEAtvw6tWrdHi4YIIK4BIkRpncWy75+8WhKKtB858rrD0piymMGCraDvYBJNggpYC2PgLAgUp8A3Cg+hvgGjyPyfIAQIegN5KoYLSAPca4KTkAQFEJsDOgbv8w91j9aQF8gj8AyEHiAtI8kwnb7GAzzBUkIrAu8J4xEmOmma7sqjEAAMRh9tdr8nBLSZgYvfkDAByPYs5gEgvuuoF+bOXjPgQtvLyIfQPJCTJ+QMpCAI5rADh4rRUDzwXAYXJJZg8cwEGdbyTRGf+WbUNiAmAUMG4czWcEcByCTQUAjtEoHR8u0unJMcEbp6cnaXZ4mGbzBSV/AGzyKkXWLXKOyHIpIG2QNwPVxdBu9BP0/hKYNr6lUvNpiXmhYsq/vPcbuQB9Nf65BBnWABwWuM/JOgcb+rV9L/IW+b5C26jkTq6u9Wf1qs1gsoUV8vlmCXTOkQD2gV0kgENyR1yzZJopjAjuazgLh1PSR2p4r2r2vVVVfk7naTtfBp0UkJ9Aj0r+SmbCmTv2KfHEjF0GcIiNgyAO7D0Ae4X7+KPLf8V1tMdw/dh+74kjZxehfjxsHQBbK617ADge75ZmAyCnIqpyATHVPraZ8j0OcoQclpjSJCf1wiQkQTIAST2BtURABqwRACbQj6hapi/29JQ+AMR6c53u0nM6WEzTV3/2p+nzr3+VPvuTr9L0aJH2LeEGsKMzcKBNmKsFKAKfDpIXe+n24ipdvnuffvMPv0n/8P/8Q/ruxx/T1c1t+uyLr9J/8s/+efo3//V/m778xS8JjoPk1CNaZVJEbmfVT7ge9nhJjRHkSAAg9mhjicL8I+BvmBaLo7R/MDRpFdkPOQhGC2R+lVYcU/ZFeitIqGgtow+Nde1pzwAcD+n+9jrdXl2k21uAH2/T2WdfpPM3X1J6BDahADgKcFRV+mBUKdIQwYO0aju9R0ldABCfuC4A+MBXMJl8/CimlPniMP36z/88zQ59P4XdlUQCfTaATcxvd4YAGQcDFxujCUCQ333zXfrtb36b/u7v/u/07bffp6vrJfflo+NFOjs7Ta/Oz9IrfD07SYvpmH4JQRyQxbq9I8vKTz/8QOmUD+/e04IP9gdpBkk1ABed7QbJXZfcsblT7JWTJxVABMaevqcnHZ1towPm1VrIzBj2vc4OAiPCfyGAgz6bBR1NNg9z1ZPMdcCca5jrzu2q5rbshPwGMRF1T1gO3HKfkTPNJJ9kM2zkHZSAs5D9889kmb4KwNG9U7kORzbsD/jegcE5uLgpgBwCpc6uxJ1kCwOHbLzONHjl/aGzT+mH9WCuTUdPJruckX02MlnKD9RZlX4z/gugDkpGmZ+Nsx0S+QBvfPjwIV3fShJTfTvgnOAe5vuksQTiSbJcCuQYwS5HxghjbWE+W3swngVACvi9BGoDQAI/3vrAEzUE7GVpGpOGNGA6AdJg6CHz1FOW9eGpiNJRAlspka55BpsPG3xzKynQR5x3YfNtXcEGOrDJzzAu26JzfqkU7MwZAsvKGZJyMVwvYlzAc+NnnAEiA4cXduQ9jX67WBJROO9riixr6F9blwRzGYADDFzwm5/ASkUMjJiuCMTd20/f/vgjGThW8FlfUgJHB9gisJfND4/S+dkrgprBwHFxeZGubm7SC/YMA1yyMtTGWOd380OqxcR14gexsKYjg2ze5xvsBH5e3wbgyHFsAw8JJB0YOLIP1lrt7uVpTBx8VNapTkOUQTVfkPPc1rcDOAirIIDjSaCDAwM4s0hHc1Z+jDmV5o97nKEAYwvogOxc7l9q4O1sboBu904rUI/Hgdy7ZVvNrObf2dlL7ILZ0e1WF68BOHKEw9Z66c8uzMKLiMqgK0bjO3S4DpJZZIQIDCIBwFEgHfXYlYSfeSQNCZUcUMp3jj5C94rep+tz5PchP6hjzZtzH0Xu122J7wEtAEfM35RN06qrxWkbd41w3NE+7L5C3G899qTh0Bk97zNV18j9cQDHv+6Vp2jF27flPHaJw9Zx6Vbf7pLn8MfahYGj3CNDZbcCevpyArv2S9zr4xC0+rC+ZuzH+jqb52L0f9YBHC1LumlM27mDfgBHd+6uM2fEccin9MZCzc/fAjL1bQcN36r/rU711AYqRF/R17T7ES0/Mo6f70FlDNusCbUvWPd16+e+eRJ9mNa83XXO+LN1fKLQiW67vO3RltVrtq/vW31b369ub/+1xURV2516/bTXX8kNFMCx3tmc95kR03Yjj6Gb3++sSgVQLwBHbLt/32cn807r5/W1nOI6SG3ztQrQOs7j+JnYxpZtjmPcsn11X7v/iJW1E4Cjb3JuM5SbGqNB5P+DjxIzsIa98UNoQAH1Lf6WUY5t1N9L0oodbnRl0dj5RNm2yeUgWn2yju5BddjtW7ia4OWDbcNe/l6eJdfhbdax0qmsUzXnV2uN77ax6zMen+KAZAeh0Ue7bM7bDFrLyPQ5DXVf9F27/fn//wM4WuP9KWNsK3nD1t+moeoafq3Iei2UeeJ/j6i38Lue9dMay771panoB8L8be039a61fF139LOJ6zKeuK5ovz3o2oI1W6RtsAPgiBtIDdqICZboRPiDbbPxfZvYtnkzGQPAMckADrdbLi9Ap83AGaQ4J4OBXl5xBAp+BM0A3qCmtckWICFDwEZk4CArhyUemWhQMhDPR/4ESxTlQBSSdgz2qLq/BeBw1g3/DAJdNYAD7XYJFUgoCMABBg4AOKTPfmlSKlfQ0F2uCOBgwncl2QsGngKAA1NRGsy13V933OuFVzsNMWgcq3B8LsQKujx3KjRsy+mLAA6LojUZXdQ+o3CtwCGqLK8BHIGBw2a6P1Nm/QjOm/YLo6m3ih73L0ocR3ImTmX//zL3JkqSLceVWFTlvtTS3W9/wANAElwwGhszmUiORqbR2PzniCOREjk/JJNsSAB8WB7Qr19315pLbbJzjnuE38i4mdUAqFG3lVVVVua9cSM83D3cjx9ntaVX9phTyWpoBOXYOgUO4jCzbrDaHvLJKm/9nFk3LEiqWJIC8JQ5C+opNqqgvoLPqArbbZ9SAzgy6MNBPY9qQeG0xABweNIxVqh1K9aMjl79eLgSqF6ejIdMlMyno3T8cMcWKp++epnOl/M0OU5pgko4JNlHgzQbDdOLF2fpxfmpqk1HIyWkjLGBSUJQ8VsVKxI27Bdtyac1QE1ktMDeFMsOW2swuQ8QwEMaT8f8mk0B4BhZNb3YPTB32J8uAwi6ot3AeDZNk9kszU/P0nx5kqYLADnm/I4nRcAdSVKwUqAnd2TmABAMAUZQ9LMqGUFsS2Jj/4JR5x6V6gBwJCUsmdzMVPjGeEJWiwexdWBPAxjBJGAJfKpHt6r1UPF3hD7gszkBHJPFkgwiHkBX2uAp/eY336TXr39LgMxkNE6ff/45WTagA2+ur5nEwjwjOIrXT09O0mhs1ZpIMoT2UUwig4wEyQkyEmzT3Xqd7jfr9IT2CkjwIjFgulgMKkjWWXKWII3HtCGjhVgtvHWCwB0BwOH0xSQrUd94ATcE5MDnINdYTzK5gH3EnF+Afgi+e3w0kIcosAH2IO8BMRxqh+Ey7m01EAUmoO4ppc3dPdk3AN7AF8aOyr/cigL3C8gyJg4aDBxooXINABLZPATgQFBfzrr6ehvJk4LZT8eqMESFu2BjGZiGPYeWRCcASM1n6XQ6JSvHfDJKp4tlOj89YSsVfJ2cqRUQkrVDgDgG6BMOLpwugIM23wAd+dxiFXfuk8VKvTaAwyYC8mKMJBn1mAGDFicPxigePGsAh/s3tPcBvOF2LoJE0NqiAFOkM2PVu+yDdJdBrMyaMKW3A+AQA4czUADUJtCGwBvwIcSOA0HxFk+ehM5t29AiAp8hs4ISYgXAYclVT7LCTvg4CA7YTTRirphUdkAGgBGW+AF4A4wVBEsQyGF/o+1QkIJtHfBzPmsaKwYTxQJzODDBT4S5dzV7+6DxvNonPRqA4261on7DF8B3BHE5k5aPdai1wD/aOrae0dx6FTl0hvSGGJdgAwS8A6hDiX60OwEjAsAb729u0sV2le4GKZ19+kl68fmn6eWXn6UFbMtc4D1UeIs9RclKYqgDWJbrdf+Q3n77bXr9q2/Sf/2v/5j+6R//KV1cXZPy/rMvvkx/9pP/Lv37//Af05df/TANxuP0eAxQyaNK35kcV/hB+uaJ8wtBw/N5ZbjAG/Ah1c6OSczBMJ2cnhMoB3AKno8J+rxXXLdYYJEBMAOCOLjIfAcl+jG3mDPc5Dg93T+lB+ibm6t0c/k+XRMIfJ0+/vzL9PEX35eO7wA4SvsqT3AyP5jP1Z7KUfUxfW4wdhDwLFDTI2zcwxP90W9ff5vefveObQKgg/74xz8mMBLO89ORg3vpnTIZSpY8SwJzrxAweUzFSFalzZYAjJ//9Gfpn3/2z+kXv/hlev36Tbq+XlE3spXWZJJmswmBbOeny/RiOU+nyykZwIbpiddYAQT9/iKtbm7TZrVK4+GIAL/ZZJYmo4me1+6JSSXQ03xoPy1lKvQgUz4ffpYRgIkcO9lfw54k+MoAtSWRLQYOgjcot6G1nvuntke1T3eZLx2h7NEZT5Z66yIBtDqHW+m/AGTAePgc1n5lx//nOaIAOGKbPoI4KgBH37mue3a0PQkfsCogaMXo4lnXrx/PtfUZM17DGQX9/e4Xl3F2k6Kd+aJdJqRAfh73czFkLOb33y1z60AoB8Nxbi0p74BUMCqCUejt27f8vt4IjCxQDFhg0BrCARw6m7hNJnABMkUWDv1MACn0LdWdnVnxOsDMx8dkXEPrD/i0BPwYsA8fgP6o4134/f6xtFSELiWbnQFFsh4I/hYBJ2zfIp0EhpHb1a2xi4n1Ql9gwSs6D9fCPhYYlytNfx+61YsgMB8Ax0DfUD8BnAKA+AhnLDySGHDg75GBYwCQu/xKgoQIRC/AkMxuguc3+0R2BZwVRjrX8wt7g6yFd5xD6CxP/CYyM4EV4ij9+ttv07dv3xG8sX16SitjmkOblJOTs/Txx5+kuw1875v0HgCOq+sOc5YDqujNNBg4OvKN9S2ILdm3+hBvv9exKu2Lbq/28tFu5W7UA/jZARyH4jZ+XlcsTrEJgdD8CGkADvq30dN09g07W6NtmZ+toK+G5h9zPcQCxTHm9nKBvQNyaD60P58nx9WOzJOEdTxQ73Z/WL8VIAKBMhZvcT2arw9bbc/Iy+eEfZzhLqudwYeyTo44u07MxOMY4WEIj+kcRXB/SQLsj0bexe7przp/1P90P9uXJZqqdmL+dgOgZB2c79KfbG2JZksue0T44Mv1teLv+XxnV8nxPDL4FKbZuJYea+noKOp/Y0qrdpvUf2Vnw6gVPYzJQgP/VDGovDJPKf2n//3v01/+dRvA0bf/6nmo5bOl41s2uSN3wXeI9raer75FyucI02v+vo4Nzfd4PoCDsu0gsp4cUNmXu7Jez82+98ax5nt6RVb5oHZOiN231qNcq+bp8d3ancl9a9oqJC0bNfqK/YCI2pcqesH8jQMAjj4W57Zu0autZ+q+/zkADs2Xj78Vg27JRy03es+u/xNlvZb7fc/W2mMtmW/J/755qf3b+By17Lrdrr8f2g8tH7q+T0s3RD+hMzcGqnjOdePn8nz3FKz3gv8CWMQkLVvNLoCjxCX65mj/fJeC4u78HAZwHNLBro/jvox2yPdPRz4JXg4xhIYyjnqePz8HwLHPsPYp/Jawx0nSNc1ZML3cUmTd1wq9SZyg+ud9G7ML3nCHLiaMC7q/JRQ7c0FN/zwGjj5FVIQ0KkZz0fZAXKPSek4LFY090tJ3D7wfupa+nvvkY5/xaxnUfYqmpbgOKeVDzkHLiepzcPYr8D8MgGO/s1BWqG/u+mT/kLHtu94hZ7KjsA8JUIX0bM99uUh97+4YlSS1qD4/JP87BGVs77RkZO98sKKgoP1dUUZ/vzV2DsK8v7JtDZRVnYt87+op+o7tUR/sVhXl3Rs+Xiv4COJ4DgvHIefA9+eHOCLOwOEOVtbXsYUKQBaWLGFg2QL/qopttVBB/20EnrsADiW2kXhxAAcqbUugAwEIBMyw/jWAw4M9sY1Krk6ztikMGhoFPwAckX0BY2V1OhgHkKg2AAdoVlertahoAeC4WaXr2xXBG6D4R0CIFUEBwBHXVmFyk3dboH16q3aiOmvVOTDpcOBf0Xnu2FTbXUpgdGVVyZ5OzYI9R7GjYUfrSp4rrOy/kk6lOoLB81ILUVg+DOCi1ieR0tULHC05w2CTEujcmq4PrHd5jp157/Nc8egADhzYkdBBUtjyX5RHsEUoUIv+7wRzWK9qVp7FCsFcwdwFZ8bKtbiWniSMwfWoq7Q3nGVG7S3YOiVWwDqoxKqblEBDIsXAaFZdiOri0fCYVa6L6YjtU8AG8MUnH0sHD8UAACAASURBVBHAAUAHXhsPxNJxupilly/P08sXZxagHoh5A8k7p99ndZ2o9bEHNutNury8SNegYEb/bbTlWGNvKvhG5g0AHyzBPwENOhgZZhNWsub2B48KAo9H45zIQyIXIJvJfJ5my2U6f/kqzU+V8AYrBxKhSuaLynkM5oOzszRfeGsVAAvEfINqSE84qk3KIwFYZODYIOALBhCxbxCwZAFUMp6wTRMAHI9pQwDHhkkwzgsBH8b4Q5pytH0RgCOBgno6S4uz8zSZL5hgRLIWSVgErSFjv/nNb9K3375mYH8xn6cvPv+clYloqfL+/fv09s0bjgWJLAA4lmDnQNXnYMi2U6yUd2CTjVttVJCsvUsPYLsA2IQADnz534xmmolaVY4LUAcGjjt9kTVFAdjIwMFAuwE41MpBAA5PhiP5gc+7/nUGDqwv/jmAg20MLGkuBg61r0AwXu0hlFxX9a9pGQI4BHoDwARMIeu7BwI48DOqSAvdtlWbZqrnAuBAxaYzcNw9Paab7TatjIHjjuwaDpooeAcBDORjk4EDesF0N6v4CRBRwuJkNiMDxxlYOED/Px6n0/mcrVXOzk75BQDH8vSU4CSCOEZK4sjP8aps/cz5zmACyGc5DCqcW3z9fgCHAi4EMJluzro62wlru2WASNer0FEO4Mh+slutCsDhRsBPgMVv8/NgAHBk9gcBc0oauiTC/PmoJ03JeWsItnmwfUDAD0EcAoE6gEM6xuVYMuUAuZiUxvXdR8hATgfkEejXBVL477li3xhFCMIwBg4CNpyBw0Ab/jdW9eK6ZudqAIe31OF3oVJLhb8tt2Y000ZJT2HvYw6QXDOGoTswcUBngeLegvs+biQi8QWgAeyIWkch4Q/GBuhK+G4AcKhNDe4BkJWYflTu674NhnKzXqXb7SZtYO1HgzQ5W6bJ2WmanZ+m2dkyzU5O0mQ6SePxJLcFoM8FUABAj6iMRkuu21syEH3zy1+nX/7z1+lnP/1Z+vnP/5lJVOjYz774Iv3ZX/wk/c//4T+mr370R2Q5ekT1Lxg4MF9MxishhevBHg2PR5wuJpXAAMS9ZW1PLEEIPYLxnJ2/YmIVbFJkPbCkpScCtIXc9zS2CiadpFPlMyB5JT9G+wfzdgzUIW0IABzXl+/S5dVFury8TJ9++f306Zc/kI4HowjByQUESl/XmNQ4UbllhrfwkkQooSYGIwEwAe4BGOOONgxMGa9ff5suLtGa6zT96V/8eTp/9SqNZxPaU9gm7jdgNPAsBubDOmtvAMAx4PXgB9wCvHxxmf6f/+v/Tj/9x5+m7757l64ur8XMAuYTJI1trOPBME3AyjGHnhymOVqqITGMhDHGDpvNPjNiaAIoaDRAm4Qh5c5BxJYhLj6u/cm3itNdRHYF93sFvnWwVWEDchBmYdIRKBNgFQLACQKXnSfo2wAk5oBm3zDryAzOthQdxRL3NcYeS2wSbFQc2ezP1jEqC2NnXRR9R/mZam+G12N7yLqFSt/5oj73HTw79DBxxDNK6+d2TK/QKPv5Dd/LWLvJiqyPse7GOiAwloDiamGjxLQfRXgtTpMl4B2sbfbbYwHwX9bbTXoHH+ztu/T23bt0cXkp/+Ip2glr4UOwxRFlRYljgRQA3BCLjNoZyseBLRH4KoO5CQQ5IvgALaTgN+MfA9pEhgcewU4LGAeQac0JgLDP4ncHwMLe4dn8vIu9Qb8cOmiz4X0FbBeIUbID0EUJOEN/wc92AAf0Elom4nzihRFoZ4L7g9nNfQcAsAAk9/MnAS0EcEwyA4dYkIwRxXQn3s82MdZCzMF1GBL3J1sbCcBBYB7BZndkAsS5bQhgvs0dGDfgz75++y59d3GR7p6O0ubhkXYKr+O54Yu9evUxgcoAo11cXJJ9BQweYs+yPWp2Mu+NcGaOcs3nR8uYyDwTWiTprNwfG3I203r/aM8XEEf00eQOGJgptFOqY2TdPeWsm1T3xTckeFntRL1ZCu9F/0FMaA6/yAAO7oGBWphZnAfrqL3qOE1r5Wdndgc3eC7A96sDOPJYGfsrSAhMnV9Xc6mx8zudT4+xy4fOO8i6xjiziIMesg+tsELwqYtXqrUQg2oGdRgjTFynmIrm+leL6M/sEZB8vLH3ueYy7RVeVYQ/Ajv8cSOoA+cDjz36WNrp8cOFQtGWtX5uy+eu1q9jsl3b1R0d/Uk/7/QAOAp4x1fW2uXlGFOZdclQmbdmfHinFUAXwNH5DFlkUvpPf/v36S//6sMAHL5fO/IS8kDRBruOqF/r+2y9z+OYm8+cdVDJb0SdFH8un+8HcOz6Ixpp65l2JaQNGtgnN/tkM98z3EjTbLrIY497wA82+s5QSzy/ipVW18lr0QPEKjrLt3d2bltTU71WbMChN7tPs8/W1DLZJyvdexVw3c6zVDZxJzcQfJja54z32P1bN/kexx39wUPj/9A95vfZt58+5Jq1Xx/37aGx1/vJfY59OqHWC511/BcCcHQc7x0hjetY9EkLwNE3V3Hv13OgtbDTUsfHqm1CP7tGvGZ9Xmnp45aeqsfet1drnZv3LDyvfS1UWsLyHAHapzjL552HTMazhVVoKfy+RJO/Xk9Cd7wW0grOay3YXiGbHYSKoqXz/t8DwOFOg8bXdVAcwV4rzl3l9bwWKn6PSLv2HOPdWsfWa61r7XcI+tkY2k5BefJ/qXv5HfY5OVE5dn/+/QEch+arZbjq8bQUwF7l/CxQxfOAPvJ9CiNEayx9zl89912536XwkwKrX4/6pAF4qAAdbWVZqMv6nMq9jo45gELwWuasiysJh/LD9GuHZD32tq/3pRuVfSCOiFrtM/D1PPUZLpfFesyxhUrHUYsAjkMtVB5UqY9gs7NuIBiDCnqyb2xV6aNEob48+cJEjTmMjNuHBLtT1uZKnYqBA0FZD3S6sVV/azFwePDXmRgA4CDzwBZtVMDAccNEAwJgYOG4ur0VJe3tOq03d+rnvn1gpTvFxRg4KmsgEu7OeSAEImyBdu1nSNp5oDh/V+iyIyOBDaLsr9BixeiZ3XnwOc3uFRNooh9mbD9UIRfZ1FPmPRRMn5EVG/qdYRALRmj5vMLZ7TJYE1S1Y9fzVhG8udFHh4nMASJLpCn/YElLyoXT2qOXOK6JyiJVLIk+GFTDBiayJB8CqUy82HU4q3b9mLjLe8LW0JMcPv9Ztqy6DXLnn/d9JYYIJMPRkkQsM/4V2TZwzQjoyAAOJHWdHppU+Ug6PWUABxg2wArw5acfs4VKutuy8hUsHABvoCoW4I0XL05zFbm3DyEzhcFDAeYgG8V6zZYpFxfv09UVgtuQ8we2UEEAFX6zQAHY22B0uE/T2SxNwagxHSsB5O1J0iMZQ5DsZx0pk1RHpD2ezuZpgeDqJ5+k5dmpKq1RsYtKcatIxXXn83k6PReAQzF6VCAbgGOgPt24nwAcT9aaZEUABxKTBHAggE3ArtDb3paBSTM+s1hHoJuYFLPQJlsNMLGjYC8BHEg6TaZphrYn8zn7pSMpB9klu8rdJr1+/Tq9/e5tms8m6WS5TJ98/DED0u/fvkvvQNv99h3BHcv5PC2XS36p3caA+hJAB8UtZRuZ4EMrg/u7lFhJr6Tt493WWDisFYxV2bOVCSuajXnmASxDGNt9ukMAFgAOVuULxJEZYAxEwSCt7xUD6DmAw/cxAv74IrtKSqowdUpvSzR5YgMJgNEQSQBUzCvp3vX7BXBgkheAuvuHDOAAIwdec7ADw9GmH/ANnwQ4xMEbSEJCv6AzPCoxV0jaYO+hSr10SUhPj4HetwPgQLIoJVRvMmEE7oijpzQ6Pk4LAKLms3S+XKTT2Swtp5N0MkXbolk6OV2mk9OTdHp2zqQBmGQgv6i6x7oqjmiJG/Mx1DqjsEJ8OIDD0V0AcLih8bNSOcSKYSSg8HJ1IvRkoDHNUAs7iDuII/ibosGWFWFrK7AQZB2OxKi1EaEdEfNIuXVR7GLgkF3xxIHkQjLC9kbQ0w7gYLsn+BICkeFnsnqZfLrudNCRJ7cgr/QXrL2OV+JTjpsADiV01HYBVdWFeckTb2Tg2AFwODsEnqskhuK5VDbXE0b23akFKB/Gtujy7RkBS4QRLItEIPymNcCmG4G5tltjMdAlMGZWkhPEAfYP5M6lJwn6IvOGmDvI7EEAx0MawNYQFABwn1qJKQEHBp8twWVPw0F6Gg1SmgxTGo/4NVnOyfQAIB/aBvj+FoBDcwi2JiThkDx98+a79Otf/Tr98pe/TN/8+jfpt799TXDVYDhOn3z2Wfrxn/15+nf//n9JP/rxn6bzjz5KR+NBuoMkAXjAZFIBcEBGhkcG4CATiVi0MnOGsX+skMwcDNLLVx+nyXSe20fIuFa865nq3QEcaj0jAIfa+zmAg3b6MaXjp+P0BH9je5dWAHBcvKUNBWDvs+/9IH3+/R+wzQzGoMq5cl9ParEdiAE1BYxw6K32kAM4lNlW3ykAbgDeuL26Tl///Ov0619/k95fXJKB489+8pP00aefpsWptVF5eshMFKqKF1teic0oSb4CYPnyKl28f0+2qJ/940/Tr37xq3R7s0qbDUCOGhfmGVX5AHgSOJOO0unsOJ3MwPylFlOz8SRNRqMEgIeAfJAHAwqLm0ltR8wRlq4IAGXzBeRrGRuC6Rz6CcbUhyVkrS1tj7dDMaBGbm0k8E9mRxscZQY/7GfsFQA5CLgL2TfdezfZ7idB3tNAiwRxMBvtezkkZcNZthM3sOOr+5N+jqa/bawOSnBLFzEB7v5qDTipDn7Zz7Z57QV89zFxOJCsffDuvBqvXWIDDtguwG1/do+l+fPG58drIlXDGUqAJz+3ecFHs4WKtSIiQDsDPjQaAO9v1ysyb0AHQReBjYEQ32MBByA7WmuTUWNY4mDSU5IvM1AbKoCpCVAeENjB9CoZyMx2wO6nREAE7ZLZaAKfTO9HOcj7kYDywh7lAA7Ml7NauL3Dc/HcwTZ+8sNuV2D8EEgcoGAwDkm2ITcARXSLACIDB/YT9DTGKwa1EZ8Zex5tSPBPLfL0uoC4YMPDXhqkyQQtFAVscx3n7BuFoQ1jsn3GdomlTQf9OAdwwJeDmjPmOuja0TEYzXTWW98/pNXdfXp7eZneXV2nLRjc7h/SFZ4fNgw+2/IkvXj5kmeXzWqTwL5yc31LACZZsnL7GW9baiCgPgAH1sV8TJkNj2mVGLWf/Xa3TJ3yj8nNXfBGjK+RzcAYZ/wcXu+Xcl8d0EnKotW2sw/GCsYvnfwcsO0+mPthOnfYWQnsjOYPgaGO5wYDztIfytfXhnU9TT1uoDO+Zi2xxLRk/mUu1LCr6NDDx87nH+otARf0z+APGThioIzc9tBiJNm3NOSGeZoW6TQgRLmsXC/3T3WvbjynjGwn5htAerSLdq/W+pc57z6jZrJ113IVATgkc3rKeoTPUNI+i89kUIgy2Lp6K9YZ3xdZOCC3fn7MTDpml3SdcBZyf4A+kPywDK7pDCQEo5qPL2QPrx9lpvK1NbG/H4CDqxcCevHnVgy9jsm25tqv0XfdHVns5AZ+fwDHvuv3xdqj/mvpqH3z5HPQN19RQ1gGssQeTc/U129ds703/WTb/Wtr7rX3ik+4b9wOiDu8O50p5vC+dj85znV9/UN7sz2ebhFs/5g9WV98dbw35i18bK3EuP7WZTKOdi2uoctQ129srGDQaa29te/6fTIZx973c71v43hrn36fDMRzT2td6/Vs6YZ8/WcAOOr56Mx5k4Gjm6trPUuOjZtn0GpbW1hau6xj8XqtuS55r66vpXHr0y2dFOe1zq/V94m/t3RX39oe2tt5DJb//GAAR59S61uEWiF1nBtOljk5LQSHo3CrDdVHtRM3m4+zazjKgkXFHt+ribU+xaGqrfXcQgU/n4FjVwHJaWgZNwY1K0O+K5jR6d8Vxu5Gcgdl936t+7c2Qd9rTcPUs54tJdwysn3P/i91r5by7BvD7jP8fwfgqOW2/r3eh3uV878QgKNlNOrXWuN+jtPq14mOR21sOnK/B4C1q7MMfr8HFbx3vs2535GlcN4un//dABz52Xb6cHafJhqbnFgLSfpukKwM8Dm6oGWsWvoUI5pOhumTF5PcQkXrZwFsO8QzeErWjd0WKjjkk7KWFZ5KHtzfbZjkQwIWSQi2UbEq7y4DR2mhgvsiOIRgmR/+PMjjQam6hcpzARwKACO5jh7FYNVA+4WN2qesAOBAu5R1uiaAY51uVxslQsFKAArqO/V09zFGd96rLCJTS64myQmwuPbFaSemggFV/b0EM7wKp9BpFxYJHT74OaeC9Z7QRgvroRFVucRqFCs5t6A8bakFByQfpfpHTBV2UGVMSUlOBz9ZiioMXNfS2hmdvFUq8tpeBZsD3tXu9kN3Blg4H5UCGLlHeTpigBS5KbaGANMGwBvGNIDvkFP2wTaGA86HgbYI4PBe7KTLN+fS58Eq7hCcjY5voeRW1ZijjX2vOBsNGV6M3r/TKihW3uV95ZW+HrSz7DblFUnMOwI4lrMxmQDOFvP06asX6XQ+TaP0mEZHR2kyBEAADBzz9OL8JJ2dnWgdLMgMWR2hChXrQvp5JAc3TAatAFa6vmL7IFbeoZ2FtVDBkinQ/Mi9jb/NwKYxm5KOHAkSJHWYGAaQZDxOi/lM+SYyVKidwhjghdOz9DHai5ydsSIOScKb22vUWrNye7FYpMVySQAH7qEElgAYkEGyfeCad/cGRHlKawCvEIAmgAMMHEjogOoagWsMHu8XG4rrJVRjE3xA4INVoLHiErT7VpUL8AYqyVExPJqwMnw6X6QxkvSjCUEcaN1yu7ohQOPq4jItl/O0XCzScrkgzT5AHZcXF+n25jpNwd6wWPIZ54s5q4CR3GNw1KqxcwUj9KexbeCZjgDkAcsGngFADvxMUIfrWuglBaQQPMdeAOisADjEQKO53AVw3JscOlUy2TgA1tluuTkh4161STpsJGjBoAS9jmSwt64gI8axJT3UWscTwhE4UMLMAcBx/5A2YOG4AwsHGyhYGw5L+FuOTOxMRwJxWJ939OuGDK0fH9P6/i6tWJH5lMDCwTi4U1KrIFZKAC1UCHjRvR6QhLD2UGq1AKabiRhtTpfpbD4nI8dyMtEXZPVkkU7Pz9PJ2TkBR9P5LI0d4KNJKRWfbNmh0Dp1o51HuEd34/waoo2WOp7tSxQAQfK023ZBz4S/iaLdctS5gqEL2lVVswesix3haxE0nyvPfdq6yQsAF7hfSCdfABxKvOXQu57XARw0dmoBQ5YD+84WakyaG/CAQA75GwBxEAhq4A1PDDkLh4NCDbWSwZzDoRJdTmEvHW+gQSY2/AzpLbRE98n2KfwcEj6qRoV+AhsEvmc2DaOxp/0MTFNuT/2M6kENtVgwKumcQFB1dwbtE8CHNYE9wz4XGwl8KQBgH+4EPBPoQiXrkB+MGV9IwmEtkDgR2E0ADgJkjJED18DvaNOE6wAcAkCQQLPyQBz0hcQX9tDd00PaPj4QEDZEOy+2DZqwbVAOclh7CPhLaOvx5ru36fW336bfvn6dvnv7Nr19957JxhXAcxjzcJRefvRx+tGf/Dj91b/7n9KPf/KT9OUPvkrD2TQ9DhJBWQ9OlZ4eCbqF/hqkQab4x3DJzIT2OwSqAbz5kK6vb3jm//izz9N8vpRfZfNqCFYFZC1+KfCEt2GRHFIereWag1ClP5/S4GlAogSsxer6Kl1dfJfev3uX3r17mz7/3g/TF1/90Kq+AyuDBpFZLEQtLzYO+X8CTOYkIRWD0RIAYINJe3hMN1dX6eLd+/Tzn/48/fKXvyJoZL5cpj/9i79In3z+eTp/+YLrAhslpokhZQQ2CYwE6/WKSWbYfIA233z7Jn37m9+mN2/epLdvvkura7Q+ge8OuUESRiwX0LdkK3l4SKPBEVu5nS0m6WQ2TrPBiKA3PMAIjFsG4kOC3MEjWVa9vcmRZAvPjmShg2xd7/GMY5T99EPYEg9rZItmPi2ekS0tCNzQz962QUw5ov4XI4fmg4wc1moF95GOlVYkCwOfVbEY2eVSbYb347NIaLs/qo92E1IdZo+gy3XZEt+pz/5HxyXx5f5mBqF4Arp2mwNYxP3VGFyP4/czgwMk4hm0punOCdDKRsXPRP/Y568EPrvU+W5/9cyyg9oSauEge2BnDLc/HmPz85HbF3zPe7QAOGgp4QvgbLe6Td99BwDHG7JvgGERvidai0hGBHCoARxkZnt6pN+GtnCDIwFHCU4aoa0hQGRoc/eY4H9gfcTKppYkLGQggLSwcOkcVtYdY4SPhe+QR/i3OMvig/DVCuOU2KZo+wGcGKtNG/6h5SF0rYPEB2CMG6rNqFqKyt75HOMaaHsFf05g83uxA1oLFS+WIPPendjVxKonIIvAeg/yv4aDNMZY8vlVRQEO4PDiDLLuYK6HAu6yZSCJ+QyIa3oK9yZI7P4+XV9f8ywyQstC6ImU0u32nixrF2jRBL//4TGttvfp6naVtliv4wHPDWij4gwiao26JgAzAjicsUHAE0+SGwNKZKRh6NhY4Pg+byF6uCI9hlZb8T3fA824snkFEfgckwluz/y8zli448jQfsLaMhK8wfkrDBz0QQvVY06Uu6/O+wAsb2cJj0tlv4bnKtFdWl68gFHtrJ/VE/ezAzjEuuJsdIpfmF7PCDr4oAFYYfEzUxe2U82Fd+4Qj+dl9gU6skrkU9DcokalGYpRASzxdiUGRJHDUClZd4PzQ4d4QkSZ22cZSYnXMH3m6RS3Gb3pWwlmuUhPrD6fadrD7WVO6IuRtvMc3VEejj9aPULFwFGG2AJwyAcSh6y3EWvlV8pYJDZhbCYDMscBNO42N9thWnYO8n/923/44BYqHUkKtje+HuOv3f2qd7k+98/064gwaw0ZaMWq49rGn8u6tRk4WutaX6t+ruJbd+3bc+bI39Oaq/y3WAQaii5zsdjB/Ft7Y8T26K2xugxln6Von7x+9fhznrRPeXSG8mEAjuibtfZuX16mRy24EBZVF3TwrnxGtoXy8yGA8O5+KACQrt/YlZ3oJ0X56ttfHR+2ypft+NfVfq1lPspi389xz0a7HMe9T0ceum6Uvb7xd0WpG8dp+edtPWDz/jsAOOKZIvvQAZSnM4vFUUKuvl7buId2dUsBDhWZ5OzYxyzL0QdIr1hids5BexjOfA3q9d27n3xUPp7fB8DxnBvV76k3FRVSD4CjNkA+wVF4WodIvFb/i8bWNEtwPHjlfMjyCS1ULVZFZYeaeuMcAnAcMrRFWFqgipaDUZ5O124jI1tzUIzFLtrvsNNUvMXnKvi+a+4z0vW1Dzl8LcekTxHvGsQuC0itOKOiiz+3HQLziPdQIOax9vaEarvbfQ5T63la+/K5c9RnzJ5rvPsODX3jf64cNdetAbDg+wwtGBVky2DFa3Zl7DCAY5/uq33+PPfhsNVyiosB2X+Y6axFhZv3v7Wc4qgrO1VyXqX3AQq9z1D567W8TMeD9MnLaQFw2GGTAVNn4bBEgAdxVJmh6vx7S+4iYZ6rZZnkuyPNNMEbDQYOT8owgWMOJII4oKvFGFmBZlU6EcBRgzhywMoSZAxag8Y/MHB4wLIwcKCNyjqhfQp6CIMqerXekI3jdr1JtytUNVkluwM4rCKEyQ4JhNklo82vwVa5+Y6gHZIcP4V03ZCis7KWU4LB+/RaVajWUAlzB2/wPZYI8KBU3Uqlo3MVQyuMGf4oOflWUCfq8a3DMOsjWJHqj2EViJyLfMW8do6+pa22wLsK3socdMSa8R0wZDgltkAbHmDBHRQ7QpsItPVQX3e02UAiml9k4rDEuCXH457vOmSl6rp21JAYwle0OV4RWSrcZKdFda6ENr4i+4a/Vh92vLqu2xc7MWmCf0h6IgH3cL9J8+mIDABny3k6XyzSi5M5ARzzEapfh6QvX4ABYjFLp0gsnyzUexi1V0zwIfiMQPQRk3UEVK3WBD+s+LUiAw3GgrlcI4GD5ClzRgook6Xh8SHN5jO2CEHAGQE5tjswPYHAMAAcEC4CExBkOz4m+AEAjk+/+DwtTs/4+moD9psrig2SwMvTk3RygrYUp2QzQBDc5w73QbBYYJI7hTfBwHF7IwAHxv5wb5WxViFpAX7qns3GQGViAALoBONjENL2MSsLmdhBwlYsHI/Hw3Q0GnP8k9mcAA4k6VF5jnlDAgzVy6vbGyb1AWyBvKItzfu378kQgjWcTiZpYQwjCDIPx6KT96pR7mYDFDBhu0WrlC1ZONgCAToYgXYycai9hMAcqhR3N50gDQNwAHy2AYAFyQCrpkMSz3WFtzHhulq1OT8P1hNjSnIfn+1txkgOKEFMUJKxy1BWeVgTsALsG0gkewUV9ZoflKgELTl2dESwBhKuBG+wlQpAQhiD2IxsdaQTCHxQwhYMK6Sxt+pIADDuAOIA/TaS3QAiQfdTZ5maxi+mf5/Qcsnn2/BsgHJ41TvC3bMJWqbM0quz0/QCbVNmM4I65qg2n8/SYjFLZy9eppPz87RYLtIMAB+0BhqOpOKdOt2S+84qks8vDKS36+rcFQknh1KJtwPg0HO5bfeW461zVu0/erVQPvcFEH7nvbiF2ZwMAGHrKUuIHgJwWOKKdsMS1wSEOoDDeqWTvcvaqQioBNYIJbC4LxyQl0FH0hFsr2GsPDnpaRXW9TlRIqCqaPcxBNYQIE9sXgJ/FACHVe8SwJHRRL2V91pjgQT9HvK59LuqVVVUwL9DYIwlJlKaZwabBzGWAbhFAAbBLQLOQZ+TdYhJdlSLK5GodlP3BphBslHMPQ/3ALPdZ/YNtGp5AgiP7aTEWJ9dYWM/uLvfki0JAKtjVF7PZmkAHTaSnyUWgyeCbtCKDrT1795fsHXBd+/epsvrazKbAdAHZhzYFNqF2Tx9/NkX6V/9m3+T/uTP/yL98Md/nGanJ+l4PETPAn7hfrg+dS/MjAAAIABJREFUnh+28TgNtHfRHsYYOCAzdw93tBmovEeyFvvt08+/TMuTUwPxeGIn0AZbK0buHQNwkAEgtwCQ/+t7Fs8HHTo4AoDjiDpYAA4wLX2Xvvvuu/TF93+YvvzqR5pIS0pq7U3/hAS0wEy4hwM4tOMzSJbIC/l2BHA8Pqbry0uyO/30H3+WfvH11wTJwN/98gc/SC9evaIdHYEtaVwSuRzrw0NaA3RIgPJNur66Yus0MkV99126fH+Rri+v+GyQosGxGDSGAGc4ow30cHpMk+Fxmo7Qtm2SFrALkBviTVCdf8x2YQRCsZ2Oxu8ADjHbqJ0RfSev9Hb/1ZMvBrzgfjH9lhOa5ndjSuGHeEsU7FmMlcn5DLayIKUDOMiYAN0lcIdAGpp336tsFWZrFuNZVB0G4CALQ0ioxH3uDG/uOxbdjKRnYaXz6/l3usUGNnHQhhLxFnuK7V7cmlVgENflnnitxy9ZN4B+I/AZTh+aA705+8ExthLPmbX/rPkQiCCebWKsA5pP7oHAGwQuGANHLrOzBGt3Ls3eWfs3PqsBRp1t7Haz4lkO4DEwcIBpEboJzD/O2uJgdZ6EHMRtrfoI4JiMCdoAfg9tCgFQhl+A19my7h4gB33WE944X5KpxxK9rhu9DRHl2fYEwB44q7DNENiNxmM+Jnw6930dWIsVoI9lzH94ZhYcXBuA4/6eLdwigENAJP0TkAoAjhF9OQHcVYwhYH2Ib5qK1Nl7ZIxn0MEAkjxmAAfALXoexXTxs8sdAewPDxkQCR8fdg9nCDhyaqGivevsbfDpMKcAcGAOx6OJmL0eE8Eb15st7QhYN1Z3D+l2i99XaXsPIM2AfvlsthCQeXvP+QHIBf682qqa7Xbv1Asgwl6KvpTOjeWsSt1sz9oBO8XkPD+Tp72IsemTojLaRYH6pBKs8WwY91ccozPIqOgFLE1m83kkF4CDci4uS0M/5F6dHT+dz2YMSSyQMIBUBh/RT7FepRbHp79gc+Rg2ZxeCQAO120FwFFiG1744vGR4qlbuJB2p/qX2xLaGhnquZhapzqyJE/AZOQ1sIvSChDzEUpwDEy5e9tu4tWvVXvyPDvZSkr/5dnXea3RtqVzr6xybfy/I4DDZWXf96zze+5R27l6Tlq/s9VcBDUaKMnlu4D9HFTtyTqxcBAC3tlHUQKcIdbPPvkJbMYLO4b7XvEZdCZV8UYLwLEvnh+v4zovfo9zUcdh4xrE90WbuG8t6nt3r7ebZ6rj9+XzvzuAI+oeH2s+P0YbEh6w9Xz1PB2SU4YOuKG82KrEL/vmv2+++boBeNzva817nC9D+O6IevSHlF+Rtj38bxfAsSOjdhFerS6o2HODlpw03+7XrM79rfd6sXrL/4s+ZvZ1qzyv68D4+XoPdHzDHl1Uf7517317K/vSEfjD+Eb5VN8ztuTJ4wu1fe5bg/raz9UJ/Tqive9bfn/fvGSm0A5RQT8DR/0Mam7WZdhgMYwXwjQAHLWst9a1E0Ns6BMHgeZi1nCeifH2PqBRnPs8vzE/k+NW5dkO7+sSi6M3gWn80BYqz7lJ6z1FEZsm6gFwRMMgpeUU6YIr1MCN+vd64naF0yuSzXkJ6HXfKHVgrt5AWSErmtpLQdZ3IO3OTwnAdJ2Z5wA4zFiYhqiNqu4T0KIV0q9lWPatXfv6bbqv5ygZv1drg0Vl2FIOEg1zy5+pkGuF1nqephIO9+pVBsrWcKgtQ1I2sVdOdQ9ZHzJfcT761qS1tvudtH5Ay3PkxPdqfRjqc1j75n7fvfK8apI7laQSdR1marloKdCOnomnLqcX7Es4HFCAnZ6Zfog7AOBoj6W7r+p52TmQVnsgyuCOzrSkhgdEdO3nOIbBgFQBulrv+nhnYOCoABz4W2n7oB70OcFi1PjOOMAkChPYeJ/RnVuSjwAOVoQbIwcTs95GRf3sHcCB+WCCLveUrwAcpIgdMAgVvwqAQ/vWARyevPTnxlx6tRJYEjbbTbq5uU6r1W3aIuCDXuC3KwI4wMhBSn9+IfERGDgQLLFKFK+qVTDQ5N2WyUKlVuXjmt4DPMZuYavqibEOENraHJTewgr056pAZ+EIAA6Mwans/bk7OoXxlwISyFvFA7tGZeyVgqVtCZ5YFXL8G3JgXuViF1H1jIJzrNz0aksEzN0CswonW5WOLpa9QHVW6GneCSIrSQTgxnqzZXCObANIbrMXNnwP0fwzKG8Hvt3oj+9bY+Iwxo9cuWksMAG/UQBFRvkLmfN/kVEmtk3xIKzvI18PrlGuHpSvw8c0sATmChTkSLbdb9dpNhFAg4nkxSzNx+g9r9/ByjGfjNny4WQxTcvFLC3mU9GNP6pyED3oEXgmLwWq7lartEZA++aWFOoAL0H+8X7I+4oADlURKtGtqmwEZMEgMZtPtbZWMSfGhg0DvWivwipwrCOSKcNRmi0WZCr45PPP0nyxZM9q7LXr1Y2qD/E8p2dk51ieLtmuA+tLsBUAGwCgTMAQZAAOBMcQwL65SevVTbpbb6mfEAhGhSTAHjhSQFZJL7023UNGnW2mks9enfXuZmUuq3mHHPsjklDDMRlExtMZW6gAXAIACxhLUAkN3QEGkPlszvsDDHNzfc1kGBKBSGYh0I0APdlL0IplNGLiqQCLpDsYVCeAQ+ANJGkZkEUyFsF+VGwyiSsdyyQ3qqTtrAXAGmQN1adgOAHlNMAMvo7xUBcBHE6VrH2jRIpXfUJmPeiP79AlBG+gjYpR8hdfHDTjQ1KNK6ZbJ36kFyQcR7mFCoAcAHAAyIH2CwweG4jDfUjG3hH0t70p1gFdBy1QHo4SGTgA4EBFJp4bIToHcCiGaiseABzgELmnzpRe9STFDDI5n6ePX5ymlydi4WCbgOEozafTNJ9PCeA4e/EiLU6WZOGYTAFssgpZMjR464yagcOYitwdCjH/aOHlKRmTiPmsUr2FnNntRQ6cWPLFARz7fM8+AEfHPza/w+2Orlv0O5L4TQYOi7hBXpiMNN9b7p/aIdCOSWELlIjXCDSwanu2UQGDlwBDBIiyOtpbQgCkoDZVXjWd2w0YhXzrnKgkQmBwRILHEs4C54HBwFqjMBnsQIUavIGp8OCFkq+enPbnpv3MgU0DcHiKJgM9jtQuxsB7mPLHI6v8N9Ck5kYtUAji8md+QNJ8wMQ5G6hAV3urGbSVcuYqAtpgPwEEkU45BqNGSgTArcFaYYAItZTRmFQJbgBFY7NC1TlsNJlJLMEOZiMAXgEERGIS+hsJ01u0poNftVlzX989AVyF1knwt+4Jivvyqx+kr/7oj9If/emP0+mrF2xJNFnM0ngxo74E2wfkmHN6JFaHXJWO8cP+AExBVqRVevv+HW3W519+j3aHSU8+k5wtbw3k5xP5TC6PYoYp4GWjijd6fwI4AOwjA8c9W6hcvXub3gLA8eYN2Te+/OqHkgsAgpyJx9tBuW9oAEMCOJxNwNkezIODzlM7nAcBdZ4SgRdg+/jZP/0s/exnP09f/+IXabVepQWAG2jhRJs7JLhGIAoDq1nLtM16zfdvwRRAVpe79LiVLZG9QtJ6nGbTaZpNZmkynrI1GgFzbFH2SDAovgAenQyOaK/ADgLdz+fN/F/hIGZMb1hDbw2oav3iW3iaS/vI2xnJl5DaUJKHOsR8OwI4RrDTApNhDPBDKJ8GPPbkfGbeyKA6gZJL3Eu6iqAJvkfgg3zfENDjc1oxiPvXWfcE9iX/rJi2HvP1d86K1JNqGRSvEwPEJQ1Y5jXGvTi3VdVZBr2EpSi2wlqVGOrPQ8FeOR6vVx+p47wUG12xkDBwO6iKsboxoTw/AG4GAEfRmd0zL9cKL9FHAFORM9gV+w39A71zs7ol8w9AHDcE6d+RgYLsTAY6A7ucAy79GaFnYZdm0wnZNsBeR3kHQGA6SbPJlLYKutT9GWeow1mRbcZMNxKAYC0TfS3d/4euhL9GEMNoRB+Xut/aHen8IBZBgR6OxdJBhrtH6lewikD34f5grMCzxZaiBGbwmtpr+DuucQ9QIEDPdtaiLjRgJD4B+Xa/z9kPYQcI4CBQSuAO11G+XvJjH8j2g7ME/TTohTEAHNrrzlbjwCtcS7pjQL17dXVFWZhMpvR2oMtvN9t0vd4QvHENm7K9Szd4LbdQGbA1IXQgdDTYkuj7A3TI/WxAKNg1W2id1624oko+eiGE+2BZNqpK5bgvSohqN07TF7Ns7St/rwDXFjeokgkuQxHAgRaSTwRwAIxpbBcG4IA90rVCbN2YOPI8GIAD91drRWOFQhEAWsXBozeWHMi/VLB5kbANxmxJfeg2zRk44Ftg7g3YlMfiZS2W/dS5QQECL97wRI5mwsZvdqQAbEpUs46hZtc/T3YFDjBzIiBf+dcX/+zmAHagJbxAYcnTmGvQhs9d69OesPWRZNtXCUsZR3sM8e0x1sgR9chxX4zbdXwtr32/7wA4KBMlj9IEcEixF7BL9Vg+tnroLkuhLMkS6doDmeEu7Hu1pntMf/N3/2WHgaOeq/oZW+vfF7dvXSvO/XOv1Tf/5VrdRG6f7Jo2yXNySJbjdfpkKPpPrXnIsf1n5ID23iMUAlBHhoTzPrltzYUzWsZcRD3H+ZoduW3rhzIHDbBZc5PUQLDdPZznQhv2mdH/dk6iNQT5Ut18WK0bytrVsZxuDs3tkX/fLSApfrb7fF3b2WWlO7SeUU6iL1qvdS17LTtc9Er7GQ9dP/rgDprtG3897j5d3Bp3Wz4PAziKfuxKge5hRSShlaDbWatu63yovT+Ljo3xFgdxlG4ZFgth/qTIe++edwbKYK/ivAgg0WV1iWt1CMTRmfvgd8R7xLXdJ5O1rY0y/sEAjnijPkO9u6Erp7OjTxqJw4jKdwXjiZNA5y4KNQWjFKhwj9RMSZXgp0OYr20n9RwMNORqQHb2IaD8+YrxbgMJnrehfDIC9ZojAu1G+zesbzL35brz6Yl1btAGgOOQ4LSMbK0cW78/R8n45/rusc9g9xrE6EhVzmTT2AZZe45iq8fK3zN4o22w8nXt4FNQaV057TWEPU7xc/bfPieq/nyfgdq33mUvGII1vDkeFvp+3nnmiB63w1qWkyIwu4ehmLsNdGhZ7h1M4fLhe4vf7QMcpN5YHBxT5Hp1P86hgt/nX0NgVbcthjHeK8/lHmBSkaWyozXkaLaKnnNlL5aIQqnsdKRdCvouuK1PHmunozaSUeaaAI6YZGYAX8kTBfNVmSgWDquCZaWs/Z0tVCzpwr7ZChaXqqIA4GArAwQcyiGXrR4sYMXe7gwWqW2Ff0UARwlYKejKCjpSa5vNyUHNJ1X236GaVACONdunIOmwZeITLBxILgPAgQAUAkB8Lgdw5MoKOdUCcCA1br6wBRi9pX1Gh3r7DpddcxhETN0W2a4zItupqn0PvCLtWOxqpHvuBCJs//hWVdVVOe5mGXJ/PlSfON0/5tPbIijgybBeV6Kt/yidHgZzCpiDiUcL3ii3UfYzAxTwC7y9gFX0227OCRWBN+4E2ths+Z3sG0hYEcDhNOQ2n3Y/389lr5iVRRuAkCgolPsKYObWKr5WuUIbQUlVt2GNnI3AwRsIjCLBDlnDmJF4rP2MCOAQoMYcUVAqs5XQMZOXjw93aT6dpMV0mhYTMHGglcoknS/m6eXpIi1nkzQdDdPJcp7OThZpNlWFoNPojo4HTMDgtWPs6bstk3Wr62uyV6CNCoLOAiphr95zXsXAoZYc+JnrPRik2WKWptNxTjqJql8JPiRQEITOSStW6I/YGgWVwecvX6XJdErmhTUABps1K4Wn8ykTbcuzM/6MpAzbF3FdUcV3RBpnjAf3AQUwWgCgPQmAKEhGAVym3vQIhiOpLOYWtnNCAti+ADRRxb4O2qTxNtAxkzZI9CEwjQpbJHbHY7FvGIADzzedTtMtABzvL9IGAI7thsFu3A8Jttura84xdsd0Mk2jCQLLeM4ZASBMrgEAZJX4nkyAnr83xhBvmXJE4JwnbcXC4QAOJn2ZfJFlcUAd1o8MHAbgQAC8pkznfrE9w4p4S4Q4ew2rSE1vjscT9jsXgONYDDPce5pHBW51EHQABymdOcMWJPf2Hu5fHasNEuQLzBnePgWyoapssXDI9TewG/PnDuLQHmSFKwLOYOBAUjgCONgaxSu4MxkB+2wT1GL0/QSLZAYOyf14eJyWsylbqLw4WZL5BgwcqDhHUgfVsucvBeA4OT1Jy+WS1Z+j8VjJG47LKfwt0e0+Q/DyeYQOrdYyIMNsQrYj4Tx27FWg7ieFIIxyceVQuy/w06kUakRFc6KDusnaSngCzaoqkDhlOyo8r2FkQlwoV3T6GlomNlddK1kow6NkNeyzbLTaf+j3zPRjutRbrmSGI2t7QS+Lfdyh28US5Mlg+jzZJpQEMZlEyMKhqhFQ0cPnwBqqNQMAHJbUda5yZ5IyeeZ96bOo6hwvq01XqN5w+5cTFJILigXZo8vZRMCdcm5ksALJEwNxYJ60/8HOYDLEwkLpSFRxe5KF+9Ar3c2Pg14BCA4gjofNNt2tVgaScO/60do0SbcLEGjU1v5MTILKF4HdkA2BbydfEPYP/hPZOwDaJQPHY9rc3ZEpA1+oEAb4AGCoFx+/SpPFPA1gwwAUJPDvNC1OAE4YGxADkBMlmKjvHh4sWbtKF2BEurlhkhBAwT/50z9LH3/2KXUu1pGlFJxDsUvFkChb1hiIKLZ+IsOR+aasNH+CXjvWPCOJiJYmb9+wTcO3336bvvjy++nL739FlhJUhEfqfkciaH9qHAKKePuIwq4ml03JUM4nbPJ2y5ZduNfXX3+dfvmLX6ZvvvlNur69yYAjByaJgcICZVJ2pQUi2Vu0nzErQwBGweJydJym42maQt9DzyGpPJqI4SIDOFIaDQEKHaSxtWVjyy9L7HKPyZ3ZCTgb7JmP5tXlBXBrPq0XYgS/zHWgs4rl5A/GNFIbJ/gMsKtMBJv+1XazFipk1imgLcELi23SfBuAIwMwhPjJsmIKkexs1C8lLiQ1YDGm0FKJWy+wTPg9ciVp0A9+5iHQxMZQ2gaWU2k889UB6Rw4rAKbHlfLZ83Qui3rZLM5nnzsJjPt/sHW0IfKidfCmui6/hhJXwaGJQx1FFHegYC2tPf0OQQ/r2OYMe7hIEBv9eRtPTE0ABnYGvP2Nl3eXKX37y/IBoQzHc4O4/GULGGYY4KH0CpI2dW8D8n0NTgmMBp+M2QdAI6p2X3sCzFw3MtHoZ8s1j+2DbS5l62xMxLlQD6Vzs0GzEDRgrFMEmhmNoJFEWTzK0ALArMALH56IrgZAHaw5all3paAB/nfdq7h3JeWjBk5j2flPD9auxXz1AgcEcMiW3KxUAJtTLRQDw/a59ANmEOB2MV46Mk0siHdAYwroLRAJQBEy9vAGQ12ks8M8Lbplti+BeBozBPaFcJXAxj3xsAb+H4DgA5aqgDAYS1UjrxlGoDvANfZuYXgF2MI88IC7UljBjKfJe4j6Sfzf+t2dpT/4IxVSUn96pJuE+dn/xwzakVtyinV48He6cS8YO0Ji70pqS+/31vlAMCR0HbT2tQ4UNXBHBqWF5mYbyFks86yIaatFoMO4MBZyai5MtjWmLRt/3Mkzpwa4nPat7o+q7gtUZR9S9MnnaSJxfosvZQjJO4q6hmiL7ebtOzEgPVk1bIVbeRLlru39C+PPUeNLOh+IPrzeV67UpPBL7Ve9On0pJtspnRK/a/oyDr5u/venMTryEDjQXfyyCVOeSgP4X+XjeGKhxiK4kUui1zbCJrifZ2dvQuwqWZ3Z9Dux5UpKiwNSlAGRvMieNxAf/N3/5D+h7/663zNOnfQEoW+eH09P3XM1a/VygnUnz2UV6FcxRyc7TPuaj+jVXJf8kwlgbov99C+R7v41Z9t5zm08S38vSNcBZjgBWR2eKz1g+smXd+L355fGV/PuSd/Xbe6St/JxbmTEnW+PWxbVioAR2M/5ZcyuOgZeZnGPfepqUN7NY/dfZWe6xe9HO9WchCSNStVrJmgK/l0W5B91OoBOjagkV9pzXeMdTz7uhbPjffrPF0Yd83eUO8J12H1d4l9WfxaF/SNtd5HrTnZubYduPJaeAwo6IIa/sMdGeah7Kvo21R2xM/MgbnFLLvtjrIfFVcP7SwrFo4OvVIGlZq1tLOCmN0KiLX4QbIt2c8K8hflIa+dM3H795xnK/fzuYhz6+eYbKciyGNHHxQfimPwceOM9FwGjtam7Rx8Ggi48ndbLCtv8GWsFz5u/IzesgQMnWKfHEPeNntt+vxXRrxX6Yhz1mJvXadgH4CD1zNHouO9VYqjZWhbRtYNh1+rBSjsXwN3nN2la7oG+UBcb9LoHLUcgfZ422i8PsVVX/c5zsyHODit9/4+93iOAs5r61ElP6w0HGKfcym3kpx8rjHse5ZDDtuh6+8z1H1/67tm8/WI7gw/98qUOWU79/bgzqEBd85SbkiCUrAfd9297itRd2U0Xr737iGm6ICAAPTohBm9zh4I7V761vCQo51lNM5ZOCn6wWrHETG2AwS1YhVVdIJqYx/1WG3IWo6Hfx4tVD57OSuJHyb4DXTHQHlpESHwhoM49DckrJlIAVOFUXd7UpuvM+EnAAcTNM7AcaeKUgXGAysLguQWwK1BGxHAwZ+RrGVwVpTNdcWa2x9VainQhnFstmsCOJCIRAAMIA5WriPxCXAAAn6sMjcKdyaTLGHqAQkdUZFuLxKfD68lLBIlMR4Q8CEE7FqSGuXQgY+0r3aYZwCQbSpkc1s0YcXSWLDDDn3+Xh2FXM91oYOaN4+wajQKrqqKkPOcW02Vx+fOcgaVYCD5lKyi12eHQyVf8U/jL/3WFZBSQhpfCMoi+IpEPddovRY4IiQ/vMJR8bUuc1JT9lnJH2TGaLUV7EMA12TKkrBeyazxq7WLo3+dxt9bp3Asvg8IatJe0nrID/CkDasOLYHjtJ5GmcBKe0gW2pIAwIFk23R4nD46P02vzpbpxekizSfDNB4cpbOTZXr54oyBZlS0Yf6QaED1IAEc6FcNBhrI+dV1ur24JAgG7CEP96hofiD7DGRfyTF9ISGHYCyAF6C8n80nBCQgeIzPMujO6iq0zxgyacUqVvQXN9DHcnmS5stlmgO8MBzmCmwk9QBqYPsUtKI4PUvH4wGix1pfY3vx/vVIYGJeITWYi1uAUG6uKRfQK5BnBmktAULwEeSKlMp3ZLBgj3K0KEEgmXToYsJQQFtsDsegzR6jCh+Vg5M0nc/JroAWGWTPGA7T+uaWLBsbq2bG+kIOQHGP+b2/3bAV1HQ6S5PZJI1nkzSZTdNoiippJIWdGh2AM1BR04mWrkRlJvQlK5sf+AU2DuhK6FW11hFjCns9GwDAE99MmjJxKiYKtBaKYDZWeFJvo3GIZFJgQdd1SKaVIDcAK/jCs2NOCXgzIAx1mFXeYU8ggQZ54xo5gIOsHtBXAmZ4awpsCYAnVtttWhGwo/EKwCG9kEPhUlaZUYAAK9ujmDx8ZvsAAAfaPag1C9o08MuYONSCQ9dmmAUgP2OZcXAaq2eZVDlK0/EwnS3m6WyJtkVgu5mnJQA5VoF6/uI8nZ2fp9Ozs3RyeppOlidssePVt5AlAoIIKBSYw3UvqukVfFfynS0ITD8rxooWMKVisQAPIM/eIzqaHdMvprcLELS8ngNph/wzu384khpDhukxyoYF7EOilfqcQD/rlGIJvhjcyM9ozBv5b9SJaomF/Yw2RAArcM+b30B9f29jYHJBCXAywRhbhM8v9hT9ASZt5RcwoeGHcAegBFCewBqq5CUDB97jjDx2PbUM0XWYBM42zuyXtV+oq8PYrsGZiSKow9bCrXD02zhX3NwWGCF7hNkLbhABOO63ao9im9Zo8dFeRYCDTpUK501/QyuWdLdNCd8NDEK5M5AI9A9atoD1R2AQ+WgAFwqYIpY2gfjEBkQfxZKYar0F/WPvsQQeqO2hP5A6hW5iyyNjcQNDxz3adIDpaL5I569epvOXL9Ly9JStrAiuGwzS0+CI/hkq7d9dXaV3l5fp9Zs36fLqMp29fJm+99VX6b//y79MP/jRj8jsBDmgL2Gtn3ye3T8vlfxieOHfjS6e4A62B1HSnnkyXGu9TVcXF+m7N9+mb1+/Tr/97W/T5599kb783vfYzgTgEwdy5bOHtYCTLFvLQfNj6qAefse9YZvRVuDq8jJ985vfpG+++Sb95ptv0uvXr9P7iwuyjrAdgsU6PKnu8jBAqxEANJA0he9lbQrxHQDPyfEwTQC+HA7TfDpL0/FYTEfmIxEYOZA/IVCugaTM+xXleclQKYAlHRGfqZxPAsAj0yEqqaxElVdqlZZDOY5kQKkM2h4ecY+OxmK5AuBbYDILLdLGW6snsxd1vCee7VwfxXNE1lkmF5gPAEq9hZf0QEn6dsAZxhJVn+9gF6BLMtjV9rgzgGQf286nOQEXTgt9Z3zcS0nJkKQMrTvy2cECmmZac4TEGWq0FkqA1eMvSVlPIBf2DYpC0BO1uWmfUwvwULKkAK0KwOx8YyJGm5mOxL5krfaYbDZ9hLPCxdVVenvxPl1cXKYL+GkAFBirw3gkhiXoKegQ7G2M13XDdAqQ7pgADjDXjenTCAgNfxrAA+q4++JHKWcm/5FMj8Zgx4ICK0DguRf2DXoVgGNeq3tuVVuRIX0zAN/gZ2OMArAN0/FIf0MrJJxV4fOhNRLet1gs0nw+z8BBAM3IVAKwnq2HQHVb6sPB0AAUZNNzkIa30sLfhpnxA7K0RVu/p8e0mM0JFHHgMUEStuZ4Np6dweyDlosAPgPwYo0RHo2pgWf3Ac4MYnYgMJcgu8T5wXyC4QOAGPhzAGpc3qzoJ6J1CtjlAOC4vLml/RiOJymBwYPzj3N+rMyUcurEBgxIIxvbTSZHeRMIolvlKSCe/J9uIqJIegYfhBiS5qjvtG92vrNZFO/SfvEnpLpKAAAgAElEQVRd6qqWpx1LjkJP6rB+RPYNB38GpRyu6/6lx5J87bx6mM/vX94GhSGabhW1j03t4koMpI7LZhcp5xY8oS5fgfqqSth1dRsdn13WiMZnXLfUMbPO9blsxS+WrjSdE2QhjqHYiH3RmrI2jVR1fsZyrbi+9tkdQFBpueRLGEFztW5Vwqt/jF1mkO6nXS78Vef523u9RqIVn1c8p+wr2VUVWOWE2M7gje2sMwfh/BLen/MhYaKjLOX9VwM48sPpHX/zt/9H+su/+rdhn3WBEbvz282pfGjsft9cfsi94nV8H8sGxWLGkPXKRZclcev7vsjVrtTu3kfv3nmOSubivOSfQ+FnlLWOP6CLm//YlWNeZyfpXAGBGpNY+3va7o4oDffYmaO2/switAOgMUXi6rpK8tqRkR/3BLr91LYjPawbfWvynPXsrF1IxDfXNIAQWrnOIncx9lDYhf2aXd+xFAbFpYr6uWULmmsYC1U8duJxVvved92og/b50bXfW48jxjbqOEfWUdWYWna0tXZ9NrEer8ty3vs5BiSfoJwdOjO+A77eHYPtdRNrv1ZHx5ise2myj60GcND36gDba13jAbByT49hNfVia58HGeAcO0jd4iQdpkv4HUFXFnsRgPgOys92zGJ2uWNGGEQevp1XXEd+SAuVesFbwlY/d8cxCc4lrtWrKBx1FRy6UlFRNujuoc8UP2dLC7i7kZquj4KdFjiIjkEfgCMLuR2sBLJvXbuFZOwxUhWqqnW91mv7FG69Hk3DF+7butZzHKw+ZdnaHH3KsvXe5uaKibueOa+N4Ic4Nvud/b719NRZ2yGMyotJ2YCO3OekPcfBaT1b3zo/d44Pva9vzB8in4fWpH3A2T+yDxnXIec46i5z+Xjz/eMudE9xzdtGVQfHfc7NIR3QXOdAyVbvNY4DaXk3QJa0rJ0hP6i11gCf3Yccrcc0GR0TwCHaS6sCzGjFLtOGgzk86QwqVlH/i6lC7AMPmWKfFZlsC+AMHKL/FojDqJsNwMH1sOrk5wM41K8+tuuQo9/tnc1qawtmCcCBwJgql7wNh74rwMZEr1WTKjmBxImqFvUvyNFTYWMwYemAMuIxpAAjy+HK/77jmHnlngUycVE+B6ueAhNHYEtxOS4U+rK1cQzOwFGeQuOP1lFyaNGteDBkxT0CbjqM12BGPEOmUTPdj2sRq2EnGLwHCVJPqvE27JlaaKsxRlWWIUgrinSuF782qnhj1bXkVfOxSznbZ580TgX7M2W2Va3iM54gcLkqSSuv7pCDiGdzAIfkJbLVYD8ICJH3ueknTxhFEIrTeiox98CA8Ww8ZkIFVf8D0DoPB+mTl+fpxek8LSZDtlY5mU/SKdqrnC5ZHatqWQNwWOB5gkApkn0AcNxcp9vLq3QHAAeCyfdonfKQbkFHbAHtDHiyxBpo7GdkogATw0CB5TsEWhV882AvKvZyIFAKNs3nC1ZBAwTgFYQMMx4lgiPmp8u0OD1N89OTdDQS8APU1kwgwBSjYg9JGUvmgkkEX7fXV2Tg0DPcW8Ejqu/VGgefSWhLAHpuMnDoedX6QzTDWF/IOZN0rAESgENf4zTE/APAMZsRxOE96QHguL26Mir6LZNPWP/ri4u0vblNj+stA/8IYAO8AeDGCN9nE6vqV0U/wUwG4GAyFnpntUp3GwA4NgKgWDU92FjIRGAyltk3zEwVAAf2CxIASo4imO094h3sRWAdWyJYyyXTIQ6M8vXH+hK8M5mydzrGK3CbGDjwLwI4mOxAEi0HQ2x/slpe+9QT47RTT2kHwIGWJpk1xLWtBW+c1cArNgmOMMpntGEBswuAHAj6gwHjkZTZaqXSBXBw4AZcgTWNgQX0eT9Kk9Egncxn6WyxSC9OlwRwnEynqhwdDNLZ+RkBHGdnp+kULYCWp5wrAH8IDgkADgc3OEuSg26oFm39tJ6WLOD+MICAt2KxHhCHARy7tJLR1znkO2Zfw60G4wBm+0Jylme3yHBh4AYmNGGrQhI1nvOyr+VBXjsQE1hEAAfs71ptUULbD1Y8O9CAABDZZAE43EZrHcGKRbkM7bjE1mJWrwXgwPut/QQZeNjSQG2gdB2jYs9gELOY/i1Umfh8d84qIeHjPorbXAvlM5Eg22sWOwcPLOmBlzONufy8B9D221zRHhK4ISBSTPs4y47a1gDAcZ+esIcBlLF5pU0ju8eDwBtIxLFdC6jZHwVusr2NnQXfKIMRcsWug798H0uXOyArtysCYIcJRbPvYPDAesLPcuAk5p4V3ABjgYYfbDtoewTmHlD135PdY3O/TRfX16y0Pzk/S5998UX6V//6X5MNY3l2QvsDcCEBRg6gJHAE/iv0oKruUV3uOh6gP4CJVmi/sN6k6WTC9lzw/AAqWt+u0ru3b9Pr3/42ffPrX6df/+rX6dWrV+mTjz9JZy9fEDgC0B+YIcgExLURWJI+s7UG6voNIX6C54T9vdum65sbgjguLi74BQYojMvbWElaBC7xs4OvP9YL+goADSWjh2kMuwNmq2O8BjYN/1ILLLJMmA0VMwR8PoVtPHzDPW2Oo0KFub7bWCcMhBdBzXIqA7aglLhD/bFC3+l8uc/8uiHHZmDbzLQxOCKAg+1U2DrJ9oqBIjwp7n5pjEvVurDjv9p1YixMvqwYSJwxg8/9XACHDggKZkbw214Ahz6jf/sTiPQzPbHQSOQV4LCYpnYqu0MRhvQoHTDeOZ4pfd5cr8d5c93X37i4JIPdL/b4YQaGhCp+Z6Is91SSh2xhxlDDn5MAGQA0gY3n3cX7dHV9wy/afvgyk0kaklUCAPFH+rEO4HBWSbZJsdaEAD5jvwAYje8AQGHdAd4Qux6YMpzRR34GW7FZ+wk/X0AuBRARaJot/8AaQ/BEaa3FNkCjEfcBxuwADgcXQg/idYDgyD74gHPShjZzgRZ905l8MoKrBLzBHLHM4HjAczf8dm89xJaBBOOLvcnnQiD7AOAA2A5AvvREAAd8QZcJ6CCXA57X2PpQbWgAYMZzuv5/eHrIZy6AoNDyUKAw+esYL9pvYc0BwgTAD+xst+stWTgcwHGzVkuVa+jAp5RGkxnButl3tGcRu6GUiO9/928oz+5fGntE/TfHl3V1RhfAIRvfOT2b3eWs2p/Kvm2DOOLfu3Hqso2jt2AMmPkMLu0LCRSgri69jJquqqC2+HIEcLhuUCwJdqtdee86wtkV6hhGJ/ybC7fK83mcIvqnuzG1MjcxzhdzCP75GE+L1+5e39MPEezg+QjPEzjbdonY9MYVu26gp2c7pqUvltnCWrTkqX6W+Dydlc1VN7Vl0+/7ABwu+/7J0qixfa1oA+J4Yiw12ocI3mjPh2IJ3b+146/+HgKc7Z/uy5GE/RevV+RO03SU/vPf/p+9LVT6nroZ090/RZ2/9spR4xqte8XPR3mPP9drU8tL51ziOrCRq2ndq5aTsAD5x9a442vPeYba04myEeWqby9Euah/7luDD1nbvmdozf1z12N3L9u+DbHU1jrHzx16hjzuBiCvFsGWnJT3uP4se1T2oi8HXF7fp89a6xx1Sne/B7bRkPvxZ6znoquPSg66lqF6X8XnivJfXy/OV9ZRAcAh/9wK+RrKv/V5H1vfWtTyEOdqn6y07tUnOx+qZ7xtSqeNusWHeI8DeWE8cwRhttRrAUEFiQygnrhmfu7RNVUEk9exhFr4WpkXG2YEIpp1YQFn9Y/z7iASO+NiiY/ev3/be2rbpyjrxWsZzaKESrKyT4nEjd+p6gmT5gcxF6KWMHkUoBYgLUiZGEf1GOwuUCk7XWOhbKmFOz9rrnZvgzcOKfaopOv5O/R7y4D0Gr+GEW2t177x9o21b5x9129t+t/X6WhtwDgXreu3lHCtaKOy32ewTWXmAEjrflmGVMu7gwpvbdiDe6UBKNhvFPtm6sNe71vb/TqgH8zUVKCVEjskI/vkufW3fe/v7qPD4Jwy/n4Ah1+zpRP75OWQDmgaxKqn3o6zYMhAJnsMOBDHJp3qQAI9WcvhiDp43/pFAAcSJm44H1HhalTVCpQh2K2AN3vYGzsH++l6JRTeRwp0UamKmUP0z/pZ4A2BOJR4cQYO7m03kM9m4OgCOKJDxUC92SYHcDgDRwYDIHmASi5LIiDBKwAHxqsxojd9BnBYpX6usEWVofIl+d+O/nSwYlgExbFDRUuk09OKZmcgU/JibZyBw1un+PMZiwMdFQP/eCw3BtZrHUkWjR7u0J04sF3QA44dakpP6nhVIduhFNkUfW1M6hU2DmbpbQxYP6diR4sNJGS4JlY5i4QL5QcBW6sOUjBXgBYfcxnjrt2njBhLhFdnk3LcEnP4uwdeM71xs7+v9kBpDSSGGWfgcHAGW1TkxJwKpb1yWY6l9oASb2B6QbL0ntWwp4ulEsZIGqSnNBuN0qevztPZYppGR4/pZDFNr16cpdPlPC3n01wlywQMKkUB4LDkzBGSRmAxub1J6+trAjjuycLxmO62D2m10Tx7kp8Vsda2ZzQZMznNoPMQSXwEaZXAxxw53TIAHPiX5TAlBs39C0FhJOeQlAM4ApT50+U8zU6WabZcpKPhgIFYB+QoQaz1YJL27o7gDYBRVmyhckvdwtYqcB/JeCBgBBJQAG884fnsWQmCsDZQGKf3aEfSkOuC19AqBBW2YNsAnTzAJ6g6nM8YbEcyE/ddITEA3QZQxZN6bt9cXhLAcby9TxO0j5kv0nA6ToPJOA1nkzScTghiUV9ugYdUhSgGgnuAaG7XZOEAa9HAwCpqGQH5EoCDetPY/akzgVPBHmHrFAE47h4QdH8iiEN7Q/3ZXWYpn5Ys9sMO2G5cR3pF9HQC8M0sAzgcvPEhAA4Bm8QGUgAc0s9qp3CXNmTbeUx3TqnOtkoCMrhed7AIq8kxhwDgsPL2Ua0aAMgDQA+gO+uTzarMAODQMwMcYQAOgHw8UchJRbX9EwEcS+xBMnCcpNPZLJ3MplY5e5zOTs/S6dlpOjs7I4ADX5gnVMmCRYbjNgaOAuCQr5KT6zx2iSXGk+92xhe7A+W/MHjQRh5g4OgDb8YERssf6PgQ5lNQe2Z7ogS+pwqyrW20KVHwV++Na+e+io8x8z9Z5TIT1mTF2pChgHJvrDNImjuAQyAEb+tWQATu83gS2AEcAuk5Y0a3atwr9MnqkgEckC3oEiSFxfrAax2BLUcgM2f04JqEBGzfWVT930MhQaxeDP3ooz+n60qfCRhjCVr30whKlZ/owAxWP1og34GHed4N6MIWGphfVFUTwCG7g/lFexUAOsC8wTnfGgsH28g9JrbwMbl1MJmvVZEhAyyYvEQwz3gCUMYxWYKQ7EPS9c78SjJ2ILGK9nabTboC09HtbbpZo/p6k7ZIWAI8QdDGU9rcpTQcD9JwMkwb6K6nJ7ZfefnRq/SjP/6T9PGnn6b5yZJgCrQ7ApBuMB4ZQOU+Xa9Qyb5lEhH2DXvZ24CtbldsiXV5cZFurm+sTdKUdgV6GK999+YNGTF+9Ytfpl98/XUC29Q52oGBVer0lN8B4oBdwbo8oGqfoIy7DKCMgDgyaQTAJxmw0DJgvWJiGr9jzqH70MYAY0UilMwTnvT2NjmwHWDxQjsEgAnRxgttUYYj+gRgEwADB9uswb+gDyfQD/wNtZEDGDLn8E1tmAbwZIsx29CGmOeafc/MymoQpRzMjP6yALz016UxdAqwQN+j50fDHqONHzjA7SgNR2izqFaLnaIeA3ezjYN93oN5dbyk3sPxLBH1pbcG9PZIewEcpsNzHMzsWQY5h6o0B63XQU/fu33V+53zhu233AalqhJ1O9+yES2bQEY6AKfCOePQvLk+FIisedWdav76rAo/y8FsdSBX97dKT7J7ARj6QPAXQE1g3ACAA183t9g3a7VXTEcEcUGf4xo4ZwAIQZ1HXazrzufTNCdodaz9MgL4Cd/FugJNrLZGxj7J8zAxcQkME37WJOuDy99gkAHo0B3w9QAGow/DK+pzBBuBscL8kdVKYFn+zn0oAAd0IwGxfA6diWbw0yYT+hFk9cIcOgMHwcrQW9K50MFgrMnnHmNC8LX1cw/8elwM0+NADZxLyKph4HW8Ll9azHks4rBWZwBt0+c3IAn0PMHVOJeMAExHixVrb2Q+wO1qI9YQAE5Ci73N3YMAHMa8cXW7Trdgcjo6TuPpgv7e1oA6DvohIMXiLTFW6Pug9lHi+Tj7xjuJoRrAITY9O+0akCLXVuvlg0wczwFw8EIxSpIZOIr2lAyXdhT1/ttl0Yj+i+uafF7NsX3FOJpxMG+NUbGEFOidTUFf0qPBwNHWGhydR0Y6RaD+DLkauarOjj6ZqeSODor3a8VnOzHB8OZ98b9DscEWeMMvHYtjSryvq0zb8daagcOBKC6GvakkK9gJgIgdYJJJuA28FdvEa1GXRxta/9xa47hHy37alTvX110Ah2Q0r1+IKZV94+BBA3D83d+nv/rrf9tfrNwYZDOm2y+wO385FCdvyWLf5bNf4YnDSqj6xtqS8VpeXRdEndj6ma89477x+nEO6th1vK9LY+tM1d3T/fm9vnvVz/fcOembgzru25rPQ+sR17lPTur7+O99+3HfmtXXquWsNSflPRZZ7vExox5wNoVDfmfc//W96/mo5abeC24Tik7t5otbMlXPf/cZumCRvuvW9+3I8zNBM32yuKsfd3N2rf3UkXVnIbUHaM15/Qz79micB//ZGTj8TOPfncE04l1Lnr8rffWZQH810I1fYGfbd4uXci7L25RmgFHFBBPaGJe51+3cbeE8xdLd4M905ieDN1Sg9t8EwNFSelkI7HReC3cfeGNHERn9aqSa9AM7UZqddSwoKfkTBt7gYSb+rQ9NFduo9JlBvR4VwP53mig9k2nikCKO93qOc9BSuk3Humd8+5VyP9L6OXPSUpr7PveHepZ437bsHk7yl7kvSf6Wwuwow/Bwe/dMUJYtBf/cuX3u+1rOQ999nzPu1n377uHvjdc99N5Dzk7r/uX6h9e2fP4wgKOs74cxcBx6hvz3CsBR656iVxWUj86PM2+0nJU+h+aQbkALlU9fTO2ErqSt6KeEVFSyWa1PIgOHqHjVXiVWEXo7FYE4xMCBas78HkvI/KEAHB7wrHvdZzSkBZEzAwfoaZ3NwQEcDGwpeeR/8yp1BtRZxe4MHCHADGvFCHNUBAa/8Fi0USx76IWJGNobS7rY3wurh7NfWHsRhMVZna0AN5Ow/r0TWPV2HO7EqKrKQzpm5aoiPosMun6y70WWOgrOqptFoe4sRV7r47qSoIgA4MDhTkl1673svbPNloNqOwbcnAXl9hZtbdasGNNaKDDIL9JtW0ubDOCIQbDgR+QKGWUivBeyEhSFCcF7+OI5XKZYhUa636EYHVipZsl0G4uzbvj3zKphCXIVRGtsCu76njIWEWtXxCyGUdXDtZlNp6x2I5tGSmmE14YDtk5ZIAB79JjOTxbp808/Sueny3S6BMBACWFnKACAg8kY3J/tjMTwsLm9JcsDgA3bDRhpQC9vc+xgIAeJoYJ3jICvGBiw9NzLSPwh2YMWLQR3qDe2KhBV1QxVh0AtKvYQPCdDB+Z0DDaKaRqD2WIx19d8RgAHkt8EvVjLHS8yYzLx7o7JbrRQWaGFykoADiQwj8DqwqS+GDiob1Gdjmdbr/U+As+kzxjoZhJf41WVYErHeE4COMTAgXFNUN04n3MdCfC6uRV4xPXbo3QKWEEAwhg8AGwzTsvFIg0n43QMBpUpABxjBumZUI7JJQa479N2tUrb61u2ZsGYR1g7ogvEyiLwhvaBdIIdKtD/HYlQZzDgWgq8UQAcnvQQawz1b6CH9nVDRSl0twPHkCTE+mINkQxUJSkqT9GK5qlQdoOSH9XdSJblKqiKgQOtH7xdEeoFn5CEvUtrtHyBXiaIw5lrTHcFBLwqNdU/nXuUAA7pD4BPIoADuAzCMaxq39sVqYWK1SuyHYJROFufevKwPD2l8fA4LaaTdLpYpHMAOOazzMABXXByskynpycEcQC8cXZ2Thlh33iMC3sFwDAAdLy9CPNE0gVi3rB+I2ZzmYj3hAE2s1NPOsCMAI4PA2+6r+A6rWOqquBL9kX0Qw7qOjhAsAzNXT5HWGVFSZxauxI+pFfOG+OS3ZwHa+w/laPwWkysYv0NUMkWE2w1UZhn+JqBNwgy8PYc1pKi6wOBVb30YhUQpoA3HBjRYfBCMonsO74/sVfVUqUF4IjFCG7/muerSF0gRzwvA99PGwC5i2kPbxsqfeaFDNj3XFOvdGLHO/MVjW2HEHS0AjMWBQeMZuCgtWWCTWAbO2ubgp+ZiTRAB9k4CODQe2CfcrYSCUT7vNiwbGNRdvTVqQPOCX+9wVm0nEWCr1rSwAGaBHeBkQVABui9xycybiCJ519IBg7GQwI7wLyD3TGaTNKrjz4ieAOADehffCUyeRzTXqCCHiBRJkjNjs3Y5ku0/mgVdXtzm5ORsGPYQ2wDSHCytdtbr9P7d+/S2zffpTFablnVOWwmkrEEJfqUWFsR+tbWPo3Xc7+G9qlKsoVklNi1jplMBnADzFwO3mCOELZR5PrUEwBwQHbgD0xHaJMiRgH6BNYmBZ4S/At8eXKL9zG2Acon97GDigXT4OtWua5by35KfwmUkVuf5Kqz7IUaVMR8VBcdB/3yhvIBfFC5JRJtp1hB/O9sUzESE58zqGSGK7O3LpbunzE4J01sLYG6bRb69jMfO4C2HHjSiR8F0KG3YZB8KwmPa3eAJvZ7BHH4cxR9rUS6nNCQaMugGJObRpC4Phu2qiSllrpxNLUUhBQ5q05hk/P3x3nqfN7ZgGzI8XzcFxD21509ogXe8Co6n5fMVrEFU811evf+guCNSzC0rQEEAwBCQODRSAxouAaAWwB3wA5R3ulTHKc52DemU+4tthYCgGOENoQTnQHAtra9J+sFWxxR96kdG8YCUAWZTaB76aMICEVfm2xxauEHfwr+kuYXRQIPHBt1hrFFAbyFcdIfxn+Am+En0f8GW1FpwTiB/z0YWgstuNEA50Nlg/9HDBzOWAXwBlhrMqVO0Dkum96u1HDt1Et4DrRCxN8cCAx/kH6gjU3AYOiIIzEaoV1NYEzh9cl2NCFIBteirCewotyzlSOeDfYavih9Q2uvt9reU++/u7xOl7e3aQ0GKZw/5ick20M7PswJ1pRnRPoY5iObbHMenVnCODjqOJ/vZTWI9PNbrPA334xBffk7nX2aeQB2GTi0b2IivZtUj2MpRRQ5lRlAHNRcOalRQCL7ABzSgrru7n1dtezuT7Gqtf/FGEIXyFJ5ADsf9/vEato6J7N72+BVuA6vQzCuA8O0+T3EDijAVivmX+vAOBd1jE/LHn05/V7EYfdvPgn7ARwlWuTOVB2n7Yvb1pNcxuxtI/IIOm91HzG/2APgaMlAPS8+r7VtqG3qc65Vy2kZX588ljUhJJUTXeYzxrb+t7/7L3sBHFk+D+RS9o2k/lsrHtu7sxqgpyI/Eu5WLNjfE9el9XPf3+t7+H32vR634KF7tWS39zkacx915O/yDK19L71c+T/htUPrGPVEvFb83KH1iO/tk5OW79S33n6/5rWeCSaon6V7zSq63Cnmj0wcllcIrdn79Grf2rb2iK9j/B5ltU8Oe33W6ibyE7qMIq3r950V4nv75LtPx9Sy2Kc7P2gvNSbxOXupz1/vszU5tmJFACVHU4D5ffsi6phdue3m87Nq4Lbtnpvj2kUgR83AgffZx4tp4YXtvOX5gwrAEfdFPT9aa4Vo/yAAjtrAaqRuALoI4VoRNX/focnp0iLuNSpWvdTZRNarrFPV21Co+oydOwKAo9dgPZOBozaEfQb1kGHs+1xLgbZee64x+lDn7ZBB7TMcz73Pc4zUPgP4nPsceoY+Y6VrH07yl+vvB3AcMqx9zs6htT0kcx/y9/Z+D9V/4WJ9c9/3nK090Gdca+Pf9wyt8fY9Q1TwprZzxPjgmGMFQ+Uc7xipfMgujnJLzltO31490QPgqHWQJ/hjP/viqLhTUQyXH8prp6aWx1oOwcDRBXDo2plBIAM4BNZ4JGijy8DRBXCAflvU5gJwdBk4vIr8DwLgGKIqymhgA0UXnpEU9N5exNuPMDmoXugEalh7jjurjBR4QzSwSnJaFTB76go04EAL2iKViNtyhyOMn849aGR/ylWSzNlY5awnd6wVi2dxGAQnUMOCpqFK0UEcfD4LVLljUhwXBdG1/sXed/dgNzDjIt9nr+jsxOB0PiB3q5AF4FAQHv/A2kAAhzGEaFDyQABoYEWbJZXB7oAvVMAiAHt3j/7V9wbaCL3tiGixYFzun17GEX0QjVnB6B1UcAie+7P5e8QsMWJg1Cl+mTQEo0BknWFbji4wQ05jZLQ2ynsAHDyBbgAtTYaejdTmSLawdcqEjBP4Gh+lNBkM0mI6SrPxcRofPaWPXpyl73/xWXr54jSdn85VzQ8Ah/XSRqXtAMtg4IcHVO5t1ukOX5jbNRJkd/xihTCrGZEoE8U258F6yIMKHmOE7MWkG+YHvbfxHfdlNSQSgeaoga4ZfxuzDceU4A1UJY/nszQCtT2/9DsS3gRwMOaC/vYCjGB+kMgFCOOYbUUe2D4FAA60R8G8eZKVSXMDAj9tAeC4T1sAIjYbUQxz/tEWQI47mSEwP7ZWAwSdvYUK2EPmUwE4FguuMfuP39ymDQLN3iIK4Iu7bVrf3qaHzTaNHlOaTybpZLkUgAOAkImYOJhwNBYOr3RkGyAkBCHzVzdps7pN2/Wa640KaU/wAryhxDZaGigjpOK+p8zAsV4bYw3BGwA2GNNG6GvtSUNn2XCdgeC3A/AigAMgDqwhaa1NdqFDWeHIva6EIMFOSHZbEJO1paySBWimy8DhQDYE4UGTLfAGmDTuBeJAG53A4pCTWwbi8OSIR0vxGbVTQCsV6Dv//csAACAASURBVAsE8YWv43fINxlllGhUWwO97sk0tVJROS324XwyTqeLeRfAwfsfpeVywa/TsxNW7qOdyny+TJPJNKkFh4E3DJTEpAwdIi/IrMAbZg+yvXYAh4E3kPTgx0kL7nq965tE2x+TX3i9BeCIvsGO/+OJC9NLrKguuXmNxYF8xpJD/QlQnIPzrKqeMuKtDQI9JgEs9jgug96SjbIOfXS3VesgAj8FwEIC3hk4HPiBv/nzuJ2R/sJ6oTJf4C5PSuYq+Jxkw74EGGDE/SkGDug0a6ECuQYDB/ajH0KrIoL4jHl+fK3Mzudziof+OwAOo1jle61feOjjTb8mJyfM/uX2HAV8i487CxMSdz4vDsZ1cAyBGtgrBpKBjiVIw1g41GYF4I07MnYIwGHsHfycAGUC1mj++dyhosXnwZ+bvqOxAkUZxd8xVsq5za+3XaJesqQcwBxI1N2sVmTn8HXi3reqerwfgEGAJx6OUto+PaTN00N6QIW88DKUodymDc+APeLZSlTZ3wEQdk+gBEBZSO5CXAHswN/wD+sNm7cB2OP6RmC2wTCfNzMjhQER3Ach8MH2T2SJk49p7WbYrkbgC7UbAAsAWAHGBHCwrYP5JZxvKrUnMmnAZhwJQZHlgK1TyCgDn8CYNUyWAPbAXszsEgbeENhVQAn5ovI3hboq+x+/MHGNWwYAh8uqt8/h7wYA88SXwLtSAvFs4hXwBArTB5HdJMBG6KQsbwOAN1jJb62TQuDQQR0+dj+7RD9W/qrtt45/W/zJTqDTQMicG9NxWff6HjCwq9sn+s4G5KvBG64fuQcMhBL1tfzuKuFaAzdCMifaAd/7tX5vnRPjXpVuNzCeM8iFoH9cr+6ZQHOWWYF8Pg6dt3OiXCcsJuGNyQHz5eN1BkjOIc8UT/QZbla36eLqKr19/y5dXl0RzLHhWe5eQErsVbZPOaYPgzMGmH2wgPDvwS6Hr8VsmhYAJBOMOuAXwByzCQAcGNej2nytBeAQE6AAHPfQMeZjkGHN/QCwQ6D13GajdlfpydgnxBjj520CVM03hI4gOw/sn7FtsIWUAY6d7cKL2gZoG0aGOFFCit1Deo5yBaCInYcJdjJgWU7omzzVICI8M/QA/kEm4evju/uBODO7LDi7jf8OnxHXy3uP/qKK7wTgkF8JHYoJxDPd3t4QuIH5gz+INlkCIgO890AAx3cA6VzfpC38/vE4zZcn/DvsAQEcANPYOjDcbLolgzdsHrK9qlo3uJ6KAGffR7nFk+sJA1EoDGB6LMNGWszWAYhVgShqW6l7apTavzGxz3cbiMPunZk+etEWWWfqegXhkP2SoFfKfa0tVf500NUEJcYxumNjcdfqeuES+cfnxvriZ7Mv3aD5ifELj1nkuTXAXsvfrXVaeX7Nfz3Ovt/7nqfMsdZu379unK6brI+xjVasJsp1Z852UCNdOYnX0v33jzFeO8qPXyfahfrn+tljbKn87bAct8ag1zT2uG9quRCA439sMnDszoVdtQfMsXcxwx/3rVd9jX37omXPD+0tv179Pcp9n7zUc+fv68yTvdiV3V1QROtavTL93wDA0dIDLXltvRZlf996tuZo/17dLa5uyVJc21qnd8bzewI4CrCsM+oOA4+vaWG96wI54pr3yeahPdDyY/vWoE8f7ZP/+Awtu8JrGhq8ta9adia+1tJf8azhY6t97Nb+23evPv0U79Unkx9yXb+ezjjGhpxzNIrD57NjQ1/E59qV7xrA4eiK5wGJHPztsfkM+rAYqt9b82Bn3GxKnIEjsKvZ7TnOzGYsp03H8acC4Kgf5jkCv/uZPD3FdfRKqwaCJaJ1JcgaHH/mobumLNkNKO4IqKHhu5vJqyaLo9hrBOiQhwBCuMGOQxUStocMbFQm+977XCeuOA+62ocY7n3332dIW8qupQz6FNY+pfAcA9Z33Xpcz3EGWnPwHAekNc9Mguc6qPZalDF2ARzPkZvnzk1XQZRPxfn5Q8jJPqP3u8jWvrU4ND/P+Xuf3LY+uys7pod6DsOda4Rke+ueRQf4wcGBP12Zwftqg3roGfLfDwA4sq6gnrWEUgjOtaqnNCddXdznJNR79DCAQ4ANMXAgUB+YECoGDrIQsII7AjgqBg6vqDVgCKO+9k9HRiV7PDjuyWgP9PjvSKwoqegADrXGyE5rSHZ40s7ZDxAUQyJA1eR3DBh56w6BO0BLq0p9MZIYkCInz4yOrRFQsfCjnihX/Rjsww2+FjkcLvlmmwWvfEZgxBlYFMjxlKYHp7JzGStyO7SnCvr06ZSdwEvlyER95fdyuW9VkGSqNEOrukwyKM3go1dneUJVrSe81zPWhdVtaKmA4OV2K3p1JI1CSxwPxMkPsbYx1Z7E31itbcE7JvA+AMARaYTZ89wDoJBba68TWwc5gMPBDdlf8oSGs2+gao8tJQSCYuU15UFAHSRnFgAzsCoPlPVI5KQ0BrCDbBwPaTo8TmfzSfr045fpqy8+Tx+9PEsvz09YcUv2AFTjEXiCKrwntkq5367T/XqTHrbr9AAmDrRBYYXiPb/wT8Fh7XOMhXOAIKz1fNee0BrSOT06YiUhgrpOX87KQLQ0sT2saj8wcEzTZDJjS5LRdEowA76PpmC4EJDDGThUwahKPcWRntR2abtNR5gTtlAR0OEByTQCOAQ2QbJHh6qUAOB42NyJ0WJbABzsQ44gMdhfCB5SCxXIGAAcqJ5GYHhIAMc8TefzNF8s+Vw3YP4wAAeuucVcOi0+gtkPD2n8hOT/JJ2QgUPPShYO0lZbVWZg4MBcAwwCZpT15VXagCVlvUpTsJVAbk1f4NrQv2ztRLCODjRYYzJw2F7aMOgNII1aEnA+La3oABzKYGZbMXARGQ0A4sFnZPMIvkG1qOlaB7yQzt8TLJYgyAAOA3AJxBUBHEpiIXlgC0vQBUEbSMQAwOH6GLJmbaOwnhF4RWYBS8q4nKH1yuYeeh2J1zu2U8AXNAABHB7Upy43fcrgc6mGzvr28SENj1KajkfpZDYjgONkPkunsymr1/E1m0/TYjETgAMMHOfnabE8SVO0WSELx5CgIsq0sXGwAtuVqmc6mfWUHsvsClivzMBhds161beqr/2SrqPr7/g7k0MDJfOzjxHOJfEzO383jvhoW4vR1kN1aDJNz0JPI7Hr9/fP58S9L4RdTIEea41iDBwEcFgLNgEGAHwUkADJsAwIcBaKUDWjFkwDAThs3wlgUpK1el17UpX8YNwYct0AWBoMxbzAtTwagtbDmCBl3+OZpD5rue3hfFYADvcNqKcMNOSoRrT3yQyVDQBHXh/aeiVQdA35FA6g5JrzWnqdLDQEUICBSO8Hu8b99i49EigDNiO1UxGI44HMTf4aE/2YZ7ZWQYsVAOHk84EhiM8bK1qCk+A62Rkm5BpZoCQwNGgPGuTegFYCCKhNkrcOYAX9ep3gGQBa5O1XoE+gv7BmwMRCLzwOj1MaD9ITQBhoSYZ1PRpQ74Dl65LtFm5ZrY9xwl4RaAgQiIE/wUKE5CqSt6yAB4DF5O/25iZdXV1RziA/k+mELRIciEJ/xalrPfEXfNXO/gU7CRLM6zV9YehU+B8Y89DYuABiRKQElgFwuaEB6Pj34yP+7u1QIAuQAbTqwnUIkuEYHDRKdBsBHyX4ZnLN/eOhWi+DMP/UE2f0s5FIl09H1iP6Zd0WhnIt+wEcvDcZDvQe+hiQECSQrU0bQKRKitu4rCXJcCjd5j5IC6QbARzcI+af0LYEAEfWa+Y3duNUVkAk98Rsqpjx8nnLLkC9YMCdfE1rN+X2rL626+gIRCnjCUFKB9NVII4Yw2rZgHgmzGcHK8ZyXRXHJo6kLi2+X6MVi+mcgfcwcMQ5rsfsk4ozV2zP4TpPvvN9bv+BvQ6mHuw/MG+8v7xMV9fX6dqAANAL3ipkONCe9DaZaNGIMZNtg1/jNJ9OCNZgmyKAp4ZivJlNJ5QT6E+ANzbrTfaDsdAwZfC55FOhnR/YnNS6B/94nsFnjGXPGThiixHOvZ1nOU60mDJ9Jh8O4GYBW7z4QHYL4Gp1znAmJMqQ7TkCbB1Aab4FXbMMOPDzadWuzphJwHjm53GwFJFRxM7O7ov6+sQzVwRw+L3cEyWz28TaMoIVBSCNu226ubnlPAIIRwAH/cHHdIeWWQ8PaXV3l968vUiXYEcCc9J4kmYnp/T73l9dcf61HtaWBvrDYwEOQgsFiFHuo/x6VCn7zg52y9Q9HmuwRHFmthC4ofRJj0noCN7IWj9uh6yDNZ9h97cAHFUsiURdrBw9nPj2mJHuUPyY7Fv0gEbacbPwCCGfsHut+MySZ81/ZwosltUGD2QdZs+4+9l6zrrAQMaXIhC2is3Xei0+g8tKbSPq0bd+r+cNNrPvX/1eAah243tRn7fGvTOrHwDg+F3AG6252rWfz39ujf+wLO+uy+49WvP9n//2H/5FABy7a12eoY7F9cXmWmeJuJ4tW553VwU2atnqes7a+7o97jjmzvg9Bhc29b79VD9DLT+1cqjPWr/rM0Sfo28vP2c/1ePtW0u/R5zjvp/jGrbWu1+n6t3PHXeJP/fnJlvX2pWTWkZ29VRJnDujhQM5ik/LeJYp89bc9Mlny8+t5zB+tgWebl3b57kVU6llJu7Vvr3f8s1b+7Ul476udYFIn35v+tQNY9OnF+p99ax9Gq6vOHtp/0qGtczo2AVw9Mlrc49WxbJ5rq3NX62X4tp1WThMRnPhZKi0rAoJVCFXGr0obNFJ5MiPzgCO0DLdGTj2KXmf7Gc7HqEfX9/CuHMXJyALtNPtVaj8Q0KTxxcOsS74Ga2D/sLVBO5u5jYt3a4R5yuZzLkhv52X+pR6n4I/pJRbiviQgn/OGPddt6WInmO8W/ftNdLhza3n2TeGaHz2/bxvHvqUpd+3NSZtMAdx/P8LwHHIcTokE62/9xmkQ9d6zpq35P7QdQ/9/ZDMxM9HnaXXu+wq+8dXEHxRjupruv7zJr4t3VbL4aFnyH9vADjiXshrQIOgappdJ6I4QOVv/VRf++YfLVQ+OZ9YWaLR7GdqVmtZwRYqCpx5BVRurWLtVTyZHVuo6OfnMXBwPvcAOApwQxX9+l0ADiamAjBQtMUWMHY6K0tQOwUtk3yka0c7ALEG5PYApMgOSXar5lHxoVFuWbVmN1biVOf2ngjwiMk7P5Z2zqYFwCF5YArfQBzeJ1wQDiY2DUCpYLmDfcx5MHoL6b36ukUadJ4PlKo9AA46LA448RZoHF+IMnkgPIJoDIREOl8kYYzdgZS6SPSjr/FqLVaDLeiClRjB66TSZ8IG1bGP+TEo73ZfVVor4cN1CckRvE/BUmu7dgjAwX7fcjpFp6yEAAK5+HIAB+U+AzhUFb7TPiUExSNIRgAJMbtkcJD1qpcqe2Kg+ORkwaTaerViQgwk7BMkYJCI227SdHScPjk/TV9+9nH66ntfkInj5emCgSkkdRAcRUCaQVsGnMG4sUr3SHjdbdiKhACOzSat13cJCX9vJ4I5dwYOtpAZo2pRMuRMO0xGGcACYJEpqOeRMDOqZOylPH8EbxiAYzpLU4AaxpN0hIrHDOBAC5V5bjdBuI63UOkAODYEcOBrfQsAxyo9okL8CQm7YyVZCfqQ3wf2jUcAVCKAAwwhmANWlCcBOO4AWFGSFW1TdgAci0WaLxaUzStQcwPAgTYqawAt1pZYVFL0+CmlcRKAYzFfkG0EQJDj8ZDMHhwfE2kKvFN3WS9zXHN1daVWKmDgwJoj4eaJTiZgQbkP1hFrP2HuMBKLGcCxMVAEWC+Q8LY2FdwmR0qMQO9xDxoIw6tJPcHqgBa1EQJYTklwJVbUMoZ7k1T9Coo6gIP0+0wasJbW7iNgSK5MtSQ1ARxk2DliwB56eWs6mRThvq95TYEt/Po8FJIpYUCZBfuGKvHvmLhl8taSKwJwqDJTugFJQoxOyQnJuHQGktEATWH+l7NpOlsu2ULlFOCjwTETOxMw4cym6RTti07P0vn5eVqenBDsgxYOx0O0CxKAg4nJzCxgyh/P5QAGovNcj1syEOPhWcm+FJ3vRvUrw16f56LfUDNwtHyelp/D9+0FcOhA22G0sOoLyBvWJYMRTD+3ABzZXhOIYcAM7E1QyMOHIANHAHAQzBQAHCbHWluXG7UsKAAOrIUAnz4mtWaAD2H7MTJwDJ2BA7IP+wDaefgaBbxBuXHAovswVVYB7/F2DyXoUIICnF+jy1Kexmkmpcf0GWNDyGAsA4EyweooQdlztCBg4jtXB5nMU38IJCMaCrEzERxnre4E1rhP6V6tVATguOfmYfsqJNbRYokgOP0N6wLdJ/CGQIRywOwearoj8bUKacq1MfU4AIWMK9x/1oZApTp8fiQukdBk2mcwor8G8AWSfaDYZ/6S+1st1nB9fgbPMDpOx5Mx9+DjAHrK2ITA5LTZpIvLi3R9c5Nu1xvuWdiz+XzBym5V2D+xPRJsQwb9wkexJObNzQ1BIMdHYolYLBfUDSRoy8AF+VkSHYEVBKRwMFFxCqHHV7e3nL8hAEgG0ADzFNaBbCgEMj4RrAF9BBYBMG4hcAbd5f60g3n+X+bedE2yHLkORHj4HktWVjd7IXvIEfVrHoAS9bSi5hN/zPJcI1HsqszY9wh95xwzwAAH7vWobrYm+/OuTF/uxQUMZgazY8dwHelOOaICDhlwjOtk7HLu32UAgvXjcbWVj1CeitVPSYpDBo4C3mASFfOn7i4ZnGHNk7I6Y6sDB3DYiQ5rR2iO2UkAQQGOYVKcfpq5tiDjoK9mLBz2nD6/vAk6HZr/GsGpFYijk8SMsZOs37iniuNet1kINe2uAyJwy3T6KIg8C+BgDEN/HNTZ6uzevz2p3p4zXVe6LajjcQJvOJDTfxtjBKPYEgfYgPNGMYmuHeL5Rm2O8KCRRUhnthfZ1sWC/guAXN++f0/X12idcpvu7u/S/cODWowQBKRWWnhhD/Ks8fRM4AfACWCC2G3W9L3R1gNADgdqkoUDLVQAwoU9e33jb58ennLkASgnAjisHRL8CtoUsNbZH7ZDeXoSWCoJGMsXwBdmJ6kPDWiB+QJIgwxqmblQOu3VWO4wD2SeWa3S+6v0lM8nfSTTuWyXROChuxCSWnyXfnwEMBnQzGUB84O9RT/QwLwcm4Mqze5yye3ck38LNhFjGJHQqgkb9iLmPAI44JPimtDDBN0sV3z2h2f4stC1H2TceHx9SX/8dp1u7h4IjAVAend+nh6entPPV1cEKWI9XDvxXADgjQHkqc+dsdE2Uz43ZlCh6YwQQ4h7R48S2pdkHS+d6n5q7Z75zo1MDv3kdNwrbc69SkR3ABxyHeaT3jnGZdqk3Z91HFX+h/+pxxfv5WdzAwflj0qMwWMOAppEZg8lSkxCzTa0ifhwHSnAA1aMes4P/9UCONp4cavT/Aq+V3yMxcUzEOrcjcP8FQ0+BjP4PMQ4I61rGw/UTFkVeGH2ytjYIEDts7bgiMM1n32oyS+UfVWAYSM70JOtKjbV3Kl3ncP3yvz2ARzjFio9O6d9398H/fG7vm2T3IfvtxM5ksMoj66Tos2Peqo31ihPc88S52D27yZnI5+gpzN659UDgfo3ZOAoe9p25OBeU0I+mpfeb0bz3ZPlufk+3Mv1M8ztsz8HgMPvUcbi/kfdnsoZOOJ/JbOlJV/0Qdu9NKWTW30Y533kq7Z+7pRv2rt+O9ao59p1b2U87tm4V6Nu6e3RqXuMdEJ7/Ti2kW7o6bHRM4z2hcZaWkXynGXMyAQjBpbDubWt7sGwghWtVcUzDeVnlftpSSaaPFkmpCjFnlP7vRSeBEYcz9NVIEu1Bz359u2noTc2pSxHjknplVdT8hw4BooKHTgMApsY1WvjTLSC1AoJF9b7EBs9py+2KCwdkds3krpeP2HbGldTZwHEMelrFGra6a9N0qhNKYJ2bmZu0/14TqmPnJq5zdq7WSs/PYPRe2/Oseo9w8gYjYxgb9P3HIQ8539BAMfcs8w5TVNK91iZmTXenQsds94jA3DsuKYU/pzDE+elkqHMrHKoJg/nobS8iEYyGqh8nwbo1n4nymC81qSR5BDrw3C73tEZssh8qe7q9GSrGTmKcRpft4wQ4wYDx199WSsxFHrUsRI2t4WIAI4CbGBrCyQDmdDGyxk4lKRWCxVro0LAhJIFpOxmJSgSpwKpuP5mMrDDwNEHcCgBSnYFcwxUrWAADjPkCt6KYQAvVF4iSegADgSMMoCDyU0HrjhLggEmMsDB6YVrMFjpSev0W4drnR2k7oHeAx+qKpWTXVpxCNBRWgFUTBTeezkAHBgSkRmvYiOcbatyLf/14Eh/l+peCD5a8LypICkOW7HdDJoxYKl5kpyo5zvk4vnpJT08PLD6lVVxSAxBLpC4Y49nvJSgZwWzW38DrUhGywPmpJX1laYDZX3HSTHswf2mbQrl7cQZOkBjrWrsTGdNynFrAYNgqgGaCMYwKvmaVcPCh7lCUs/vPbP9u762yqkgkJrSdrtJ52d7JvBvb2+VOPt4T9vVaVovUnp/fkxnm1X661//Kv3tX/8u/bu//Zv0w8VZutihanDBhD+SR2y/gsQFEl2Y34eH9PYEAMcLk27syc2gsgLiDHq+IwhdAzgABsEf7CEklrBnAEIQO8eSbB8AaOAJVAUNffAqkBVbp6CaeZ02aJuC3uKgYF5t0sfiNC3RPgUMF2dnabs/ywAMr3pbnJqsJbRSAAOHAzje+EwO4MA+8UT+CagT4GdCvl+UbCSA5fkJfNJksMDfycDxhgr0d64hAzxWfY22JycYPyqpdwCdiIEDoIdbADhu7wjiuL+9ZaLthcCkdybPUAW9Sou0RTXnbp82aA+z3VhbFlTwC8DBfucBwMGqa4BCbgHg0HhXoNC34DpD0khwcn6xhtIFhm8hAwfZbB6UnCCThbFp4FsYm1gATjKAgwkHa/8DXY/9VgBH0gNkITCKcSQByKpgAA78HgFzjIHPjkC/VXkjgQB5xGdVCxUkGK33O+aClaQAgqQF2yQ8oeoULVVepKuZjA3ALO3VYiNUob2QXgdYiS1Z9OxI4KBK01umKMlYAHBKOOJaYm3J5x1UgJ58sPoWdOqXZ2cCcOz3aYN9SFr1Zdps1mqjcok2KgBwXDJ5C7YZJBYKgEPMMExgkJREiH21mjD9Ze/5OSxnWZWNFejfvtoLdkStXa5R7BOezys4Rj5476Au6ifZaFzDtW2+n4EZDgAckDfQyiPp3BzYu0GXbI90P7JrQLdaCxUBDMw+BAYOVgDz+0pg4aaQGbH4KOCqdjv2oq9QWDTQFsU/Z4U/gFZsoQL9j3YqeOm3HywwWAhY4wGECOAIZrY6o9gctYwdeQ457sJElo21Azmir8A1CImO0oUmFyuIxcx8j1wZovlB66iPDwAblWgCYEM+GVqhFLYN6he2UEH7FAA43si+QdBR/u6rvmOsHWRxMBAH1pDyZAAIPeuHGDRYJV2SPb7vDO1QzuKRiQOtr6hjF2m12lCuAOAAEwcSsaYJS2od2EVLdoJfCq1UmPikzylWAbVZkt7D2mD9Ab4CSxSSolh/fAZZAiMHmFnIvmFANE/lA8h3e3tn7FQfBIDA7lHvmY9C4IrtI8yE9JgYUrBWmeofUwZb8PAgJhTMJ5FnAm0QwEggTZKtWUAfKRGMFyufiE8KgTLDYNTpIvP3AtNfbpni886BKgGu2I211LDqfd/HAs4EBg6C0YxFI7eEsSNGVmPmz9nn1E9kCHIWD4EV1PpCQFL4E3idUCcWBgFvCQGWEvoBed8E0EiIVeX5t+cSkMaLfQ79X9ed/K8BOFxXEqTSVAlz3BmEZWCaDMgrgc14bvQzT9sGJo/GQDby3Q8TQq3ujv+OrYr8el0dbON2XU4AB9bS/Pf2TNmLw+TzzWFM9SB21rM3eM8D/dg/WBUHcGDFyZD4+mogvERbDwDVH7/9nK6vb9Ld/UN6eHxMj8+PwpAYG5RkeMFrg3mD7ZOen7ln9mibstuwfYraFYGhR0xbBEeZvacLRqABWN2gc3Sw4nXBsgH/mHtcbX8ABPY5U3vOZ+r52OYQPhN8GPlydnY1WYXuERuatVZ6hw6Tj+1nWZ6LVysB3+HTmixj/L7fCexmSxW9AyA9z3L+XWexNACizk36Lpl7rA2iM9zwLGctzRQzkG7XWA0UYoxfBRzrvoPOkQBvgNWIOusUjB5oa/OoNigG4ABw455tZADOVRsttFH5+eom3T08iSVrDX29J4jnp+/fCdCFP8c/BHcJzMhWfsbwFX0sPqX5V5wfO4tZ9DsUgugZy5/CWuF7UkBEA7eHlnHZcbMf13GpY8AWeVdlD0N7J8azrDDUW1sdemqHii0+TQM6rff6OI5RZiW0i3GfJDMFtXPnz9wCNrJ2Cs/Z/lbfmSCwyE/l8xz9XT1JaEXXzEo+a3Tmw0G07US2IBsbYcWgouvaLwdFXAcLFFiuTJFkIGL2mazYweMyhbnNAZp98MChMEzHfyaFJ9gHbSc9aJzL0bzOxcvr+/b3Sr2f/P7R2ynyG78LBo5/+A//WDHUtnHe+DxTf887tCs3da4tS3lfcCr5bZ+t/W204/We7YNNos8Rr927T++c2N4jf6cD4Bhdf2T3u7IQZKmVrbn1aK/X85FGY5zybQ73fx3vm9orvev+krkf7Zujxx3ixO2atrI8N0f17/t54xa84awcB7EKZyq0QbS6ZEr+e3NCv6oB5vgeiEDq3ppO+dRRv7V/j9dq9ckx+7W3R6ftUp2HiHPaW9tj1jN+p/cMI5kpe9ILJ+u25fTDm9az8XnjdQ/3bzH8lZwbA8do3tuzzsHZxwsZ5oxc53Ney/PLfsbEMA1MnQEc/jC9yT9m0+bfWUanJ5z9B21QUow1BcpIr8wNRny0YbIQ2iLmf9shqAVwdI0X7XJREr05L7+rE7aj9ekZ7d58nCWWYQAAIABJREFU94z0nBHsGevPOS1l1CODOnquKWMxcgyOdS5aJdGbm957vWcYGdrRfH/WCP6lGDjm1vWXyMov0CmfRqWPDN8xjkjrRE39Zs7pOOZZD+UnHrXLFfpzPQ3gqIyHujnzggdOxuCQ0o7/cI/ZoWLi9BmfL4c8ciLYq4c7SHwDXxwYp+Zw1Y6xADiUpCn96iKAw1kGlIAvwA69//r6nJPzYiRAgl7JQVTQkoXDkoURwIEAnVqoGIDDKrljJVoEbrQgjtgvuk2q5CJQDyAzcKXnKwAOGyMBHMbCwXGGyl4PcBvOJBe3oLLIDLVbJIWAEeT2ZMxh79is07wMMi+IkKWFjssAHARteH5HlVOkqjYHnO6D2eO89rqQKhitzUKoDcwy3XOWRnvUARwe4MrlpTb+0htYs4HrsELaEhdkPgFIA21RkKRlwhmB0EcGXL2VjSqEEaRU8uPtw0jSrXoLV28R3b7PWofcnXdVnoJFw9rtxIpxAwshkee/P12q6syD6uIPkR7Qvb2tUA3gcMrnngON98h4EFqoZB+DQeoT63e/JHsGGBUADkACE4CRHRPHi7R4e0kX23X6m9/8Vfq7v/l9+vu//QPBG5vlSdosV6R73gN0AOAFgpYvr+nx4T69gH0DwIUX0N6/kX3DqaSR/Mf6Qc4E4JD8Yr+B6tnnHOsGAAH3nYE3kFzB91SBaMCbt1e1TVkDwLERcIP/3bBlyslyld5A/b7bpc3ZGSvoAJBYsLoW1YxKiTAGav4eq/ARAEdVJhJcAKU8PjLZRQAHfMolwBFqu0IGDlQlolIaldpI8gHA8Qb2EQA4kJT8SO8vAnB4IB7gDbwWSOCBOQRj3O/SdrcnMAWgmseb2/R0e5dukDC4vU1vIPI/SUo0oWL6I6XNap1AN40gNUAcmC8kAJO1eeEckkUI9NdixQDIBtfFePGsuA5TxkaJD10J8BvWy5MySORhimILlcdHo/mnvFk7GmcdWJzULaOiPs82pAS/EAzH3nGwCfaa72Vn8cAITk8hwwbsAcAHv7F2Nt7qAslTp8RnkH2BKtPXQwAHwX+lhQoFMOxZVpd68s0YKggwMhYOAkAg49Ah1oZBTBzqIf/2pnYSXjXubViy7iWryEdaLRdpv1mni/2e4I3Ls33arVdpu14SxLFeL9nu6BwMHV9+SBeXF+n8/IIJ4PV2x/WWTBuAA4kE019MzCqULBCHrWPla+BNr5g32me6JVnn1ilZf7934G4PyT3dH32dyg4EBo5DAIe1FfA1MYZFAt6sYhnAoTYA0fOpdE8xOABghZfvewK4yMBhwE/7b2TlcACHJ1Vp/5yWPoA4CODIyUprscIK/qXYd8g2g6oRMHCsVT1CAI4BOLyq3ooRuEbWyij6w3HOOQcG/IjfMWNsFAW1dya7ZuwdOR1nQCz7akyFFBvskqVkr6qPASDw4guBrnh52LM8r06joDY1fB+sFwDOvL6mk1eAB6zFClgv0IqFL7VbQbsvgTh0nQxaMBYGgmsIyqqZ3igLBvSsJLph+YRVgC4E8xr8A/gSBHzBLoS2OBkoxfZJ0AvvainFl0BneEk/iN0Le5Vguw1sFNgzlJSlRIKZicCBU1XEU9evcqIQFf0AokIfIvmINkpgjHDGuty6BnNmrW4cLoDqeIECRCjPtgcm9x9gQbG9p/lNaqnG1ilqlcIks+lagZSQPBbISMwwhvwKFW9l7zndq57UgRqZhcmTQ8505EBp6DHzQSFb9KvhylvfX/qn4fNCNGRggMBhQZ8KcgMQC31qA7lhvFgXY8bBvnRQKAEc5lozwY8WKsYSUBLG5dzW+mMHAVwDJXuCO+7CqLd4bW3YfFaiPo+J3ZjA8cRwAMA4Q1iPhSOCOKi3chLYgFAVyOswKRTPftLleMmfdl842oheDCc+L0HvpmBamzIXc6R+Cfm2XrxpZAMOARxabFyO7GHw3QBOfv9ID0+PbJnyrz//RADH/YNAXQCGElRO2yvQjFotiXWH7RlfXgjWONvt0vnZjm3SxLhXwBv532Qfg/8l9jKcXXxMGAzGAgYwMUAAjCRb4mcGnX9fcospnV29MtHAAJwvAcV5XjAAqzPZCCCtcyrxxgA3mQ+J8WBcDrJwMJz7xt5Cxc9lOJs5WCi3IXXZza1CE8EbmCNnvfTnwfxJZxd2RgdO9plkHAykgPduu+U5xcdLIB4AHHcFwPH48pruHh7S48sbQRxoswcAx/XtPRk3TuhfrQm6u3t4TD9//0YdBMBxZtjCmYAMPCWeUcVYqkrOknh20FJsodLqhchKUXwnT1yXdq6k+mv+lP1QJ6Xr83fPvzPGLd4wAiusPctfGMBhEbJ8Tmt9UNcBh3EFA6CEXVTYOcpkdXPcQt3kFkAHk9v4x9V6/wkAjpZ1pX3WOI72eYsu19gdrNUbe/5tBnAcFtu6vEHJ+raN/ib1XdPG6nAN6rv3Pp/KE8Tvt3vKfdxoT6bOIKM1DJIw+ZV2nO4760f/6wEceb0GYMhWdtrzUk+2ok1u7bPPv/8u2uvP5k/i2Id/nwBwtGszGveB/Jlf7ALei+mPcio9We7d91Cnm8Q0wJEp4evN/dT32/kf+UY9/TJ3r5FfRn0QlWnIKYz02JycHI67zstmf9SAnXUbC/mlzg438i+jHhnpytbvnbIH8ZniWSE+y5x8+uetvp1ax/b5er7vaI/O+dpTumFOr07Jy8iexbFPX79ufeytDHvz1tMRh3v4MJ9vIZICjmwGFGWjnfP87yMAHO1YatvXy8fZudYZOKLQtEo5KuueEDnKWL8TUpbXyxUudS/58tAt3Uhg3/AkkSsCafaSPDblWxnw3BdHqHWvkOJBy0Acc8+itFQJI047HaVlQmvQjlWOIwdmTrmNlM1IWc5ttCkj2vvtyLD9EmUwpTjbz+bmq+f0jRzBnnFtN39vL7Rz/JcAcPTksDf+kRyOlOUxcnHsGszJ5GfGMJKvqfGO5mgkM+21+nIyz8hTrn88gCPqmZ6xjesYHYHRmuf3Z9D3Wc/zBqorbB2K1igVFo6+IWl1RxwjABy/vlxZtK84VQr8KejhwacSkC4MFWIhmABwBAYOViQaA4cnY5yBg/t6BsCBQFNpn6LkZw4+BVAgns+6neSKBQUjlThAohmJQ69AR9Dt9RUV3AJv5Kp0Ri89yG2Fb7Z+rOoxMAXn16lnLWDOfx9baeEX4MJ4SxCTwNwiRPKgBKBkXgHaXoudArDUlwzM0aGJjrIxclKIAWEVWKnaUsxawTtWnLknxTmR7OQ2OzanSHI8oO2EB1C9bc2zWDn0OwX/Wd3P6lcERBHgl9RijD0AR/Qz4t7E+z0Ah7+P/xLcsRCAg981AEe+pqJ5Ntfl2bg3KN8GBEKSq9Nf19fIGTg0L0jmKPyFBA4Cxaj+Y+W0AS8QLH6y9h+79SlZODanJ+nLfpd+/6sfCeD493/7h7RHwvH9hUFRMAbgv2DGQFYF++3p6YGAAII38MK8I/mFSkQk+wng8Ip5tKzRuBzA4XOOADTW1emUV5u1KvuQ1OeaWZD04z3hM4A/wLwh9o1NWq83BEWgkv0lnaTVdp8252fp7OIi7S8urL89+nxLj8UitrdXADiemEzEC2AHgFJYNf6BPucK1APx4K0DPlBtjsq95ydV8gN4AwDE0yOZOU5excCBebZSY47bGTgwViTz1kzsbRkgB2ADAI7Hm5t0fXWVbm9u0jvyZacLglSwjki6oSqaDBx8fjBwFAAHkoUO3iCAA3saACcAOADawVohKWnV1mpBBB/dgHFoK2Hyo6TfiQE4XtLj46MxcGhPYV0y+MF0JIPhRlntjDgE5QW2H7cR7pd7ooBJNrQmYAJEcq+el6Lnh/yiatVb6ChHbIkPY2MoB7kFdS71LqpL0UIFskk9bFWnnrgOIIADAAcC9KjuJwvHKym3BQyB/jhJqOPFLCHdQF1viRBigd4M/GPsEg4+w7yuFicEbJzvduniTACO8+2GoI7V8oSAKrDdnJ3t08Xll3RxcUkQx25/ZlX8a/WnPwWjA4RkQTtB4CJbJznlsfMHWGVgIWev3YYGPdH68rX+LvbhMz5ZN7AQmAPiEKqAQwTlW/KYBAxgcpCS64I4DuyPMZOIialh4CDzgwAcALURGGTgAwC1si20pCrng/pf1f0E1LAfq1XogmFmIYYZtjNaiY6eAA6ybqiFChL3XD8oFwMKOAJCScIawOH2J55V5gAcI9Zzg7QYRbZsrrNRce5scXUvVZl7JXGeD6fgNyay0gJC5/4CtIBMKvHK+cX8s4XNC9tROROH2CDwQqsVMKBYSw/o4QzeQEYfIA8Dc2ihDTWSBJ5wBiDaeiW5aOZtr/v+0HO6H6MHJuCNLdZkS3OLoJBA565CmwUCOKwC2xKj0AGPz098gVUDdwcAj8wb67XARx8fmfXhFMAeAypCFpawr0wivxcgJPXte9qf7cnO40BntobBfJKtywBI6uGkhK4x8eDvBOQJCWGfFcAG2jfBvqyga6FzAWghqMOFAEAUyDmMoEAccv8AsHD/SgBsyYbNrAffCaoTS4FXyDHZxP2DPWIA2AXAcJZgJvuNWlLRTzCGOK/GJ3sAH1XMGg7Vdtl138Irs8QS5TkXsX44sEoMHNClBQxFdgGypQk8mNkjGrbCqeCoV2W3fmO7j3VGkS+sVkB6Xmi4fMZsqv1c73Fc1u4r+p6e2PP3Mmi4aUXIvdQAOFrd2dPdPr/4bzxnxzNltA/Vd6yFin8e7ctcHEkyPf4Tzy3tcxT5k7RA1u0kJhA09hCAWW+vZN+4urlJPwHAcSMAB2w/9rxa1K2s4g/tR3T28/MHdAjapZyDXev8LH25OKOfBXyQtyUCQwT9LwKVoLOsQIFtmwxIb63ZcF+MS2cI7JeV5CMzWao1mzOIcQ6tWxblwBgc8hkns0nBf1LhAVt+AkQNAClatZnMg3UNn7kP6kB43JtnHAOgSG71igUQOYZh7IYu+xHAge97PEBsIh9iR/H2RMYU4r6fAzngO0LFqJ2fBONsvyfToJ8foIcB5L8zAAfAGQBpXN3epScAOF7hG74lgDrucWYB2wjt8pKAcLTM+X51RfuMeWd42cCk0tNWEAC7Ff704oku22zjFAoU/Wd+1m33k+vTbIcL5UKw1LrKYczLoBAVYuFzAI4KMcV71OCQie0485EBSXtoihapFa9k5+by1hRYpa4idp1Qxe6qhSu+Ty+u2Isp5thaB5QW9dkonucg/979og5r/45/19c8EsBhfo8sZ5/FwYuFWn3M8/yfAOCI89eby+F4Onsrx1ECWGoUa/J79ef4UJ7HdijuHcs32dj8N1MMHPH5RnPRm5fRXPXmq/eMWUbDebfaUmEPRhves+e9cff0XV8fHVb1t35ANf4BgGNqH7b+ysF8DAAcc+sxtz97Oj3OwTGy31uT0X1b5drbq+134rV6fx/dq7cfen6fKZRKr7R6a+5afVk/BHGU84a1VMwxXJ1J/L6tDM/NUyv/U/Mfr9Xq+lb+R/uqN77edY/dr/F6rcz19umUbjlGH/eMfLxPZV6PYBKamm9XU/E80wI4FFusC1umn6Pk8zW84j8PhtuVrQO9Y/GtyefRwGo7bO/Fs4zY3ks7w6NaqAyVj69I9XRlg/HGuYLXDqT5cF8SFuWgrwvyQTN1a2tUnSqsDtgxqO7tU7zfvFU+qFKkIJanBfWXAzhGG3VO+KcM9WeU/Ugp9zbWlEJvDenIQJTlL87M2OHpj+IYY9i7z9wz9RyOX6KA5+6ta9qmCowKoznzWqg5ZdmuwZzx/oyctIZ0bi7n1n/q91NO5Oh37dx8dq5GhuQz48zyo5R296eHst4HcPT3v4eM+mxDUZf0DnzDOTH2jW5lQfMUrBlijrwYjp7TIgNSwBvRYWqNVTtR6+WJtVARxQRbm3if2ADgeHuzFigWMPcktCqi1FrBW6goyOUMHNZCJQfrRdddAzgU18ecIWgfK4M8cehBIU8ex/c5/x6s4QOi+tfADjkIYxTPSD5yzEpiqp2FABxepSkAhzNb5II7aQ8HKzidvOsX+hJKORg5uJEHtEEY/7RZiSwX7tA6aMD/rUrKDNzwf7kt7gA5zFjnQL1mxgLkWYHxoUIwXx/IN7DP8n1VXUbZtmAjEg2SSa/KFOBHrXVUdab+xmiXcp8eWSH3pOQvmSzwfbVCkdxpnXgNUP0a4FT7SeNUUiA4SVZOTGfQK069sjW3WwADR6nc5zeNxhyO5bIBcCBAmvWHBaLKvnCgk8m5JbKRpOH6h7Xw3ut4jwFg2z++RzHDyP+B/ptsF6B0J1uE9iPYIgA+QNU/QBz79TL9cL5nC5U//O436e9+/9u0QYXh6wsD0ee7Pdt3gPqYLQgw/2DxsEQbABwCdagnN5g+2EKF4wZmQG008Oze+1prgzVSkjQz4RjgREFqJdA9sbnEGNDneiuqZASbUZGIwOzbyWl6/ThJK7YnOUv7y0uCOLzNgcZQQDuYI1bivzwykfj+/JJeHx/T6+MTE42QET8ckADHZRSyCUYXe2YyBQFs9iQgSHq1z9lrXdWaq+0mAzgWBHBsyCaCxB5a/tzf3KaHm+v0cGUAjtvbtEDid71i8ByJJMw1ABxnZ2diHsH7SA6yNQMCzmg/g+SwKhv5fNgvAF88PBC88f76giwnE3mq0hbIg22fyCCiOWLLKbRFQduQZwA4nOXGwGhcE4GYvMLaGYjIeoPkJdqK5PZZajES1QO2FxLZBMwZYwgpwQ28hIC12DYky0h6UEaQXLDWQ2yJZJWzTmeOHziA4+UNCRnoYCQosE+cZcjSzaEihofCvK+9zQ68ACQ5EOx/s+uiwh62gNF8JWXf1MZB/erxd3tSqjSrwLT6PgBSNqBYBwvH2T59OUOrom06320S7CZYOLYbMd6gfcrFxUW6gCyfnbMlEIBAkJtE8IZRpRPspL1Na2GU/M4aw2RI0Lx5IfzA2hy3Wj+j9aurf4dEb89h6p5PpJDz4VUWwees0Ih7AjaPx87aanFlSfl8/qttot+XwDEmtJFwVgsPAj697RrZg6y9igMMAGQiUwSAXJGZyhKtvLUqnSOAw8dJhhlUS9v+JHjDwFZIBIGBgxXcZLAxAEfOuhWaULe1PjW+tnp0T0qbfTJ7lafRbHhvTVRp6nQZ+i+5W2wKs8zGUhSf3pAQ9LO+M4UUG+WtPeRvCBiAxXtTxbm1rnl7flE7FZtvgjlgU6y9ChLMi3drswJdYgAPtg2h/BQ/g7YQNtzapWWf0/xOn8uc5giJMOoq6BK+tObcSwYa49BdSLG3kLi0RLTAW9AJBuRlOyroC7FOCW+r9niv3rKFwB+10CG4gT75gvoc95YeESjD28OAeQnsUw5I5RgboAzl/F2AFcHL1IDPXxnDEHQ82DYIVLCWbt6OAfvF95iAGwAylqSFgMZaZwJis2/nvq35cCZbESBLfw9trzi/YsiCPMsHKyAOEYuI7QX2w9nuVJXvn1WecS7D4fy48XDbbf68gx58fwJkxb1soCyC+U5DpZcOEuYregyrnC+81Z+WOsRFNIGyAE3xke/h4oN6wZOdueK1WgYOYxbh2YYMKYVSOLemccBS09oPv8nnN0u6V4bZQdzmjEe/Uy5rLylctEw5Q3c0T2b4K3MUxUxzUfR/vAJ9t8pQ1GCOapzN2bbynS2472cq6nc7J4DJDu1Tbm5u0tXVdfoJLVTQ0u7hUW2P0D6D+tvamAD0ZXYfvou33oKvfI4WaRd7gjjSO3z4D7LZsZ0K272dELjh51Yy6theIlDJGL3A9IMZdz8J643Pdb4RaMJbzKnFlelE8zyoygycT+Yks7UCrVjbTwOJwQ8DKJoylFJ6NADHfr+nT8nWjsY2hKUi+IKgOTg8iisUAIfaOXE0OmDpLL5YGPuG/FSCd62ggwwcOAugrZ6dd7zVSwb7BiAvrg1dS/tzckLQK9rPeewEwH60QQEAh62yTlfp7vExfbu+IYAD/uE9WAnB2kimv/f0YTYZbXIeHp/S7d0tfXiA6xzA4fZAZ83SEtXPCPmM5/s+JJlpE5o9VGJKdbtvsn8Z86Qzv4SdVm2wonfa2HnbxqKNHbhVqJywsm6h7W90Gfp+RftuD+zh9486oHVADfF5cJPQ280BE8VzNNGPsZD22e33nsSNcLDKfzoEKh/G3kp8w6M0bVzsQB6CHJRHC/PfVZm9OXTTHHWlezb9lZH/4tEXSNUUgMM9RG//IztGuXfqq6Bp/Lrd1Y9ByWADR/IzZ1/inOYzudnK3lnDbbLnmxoT0pvxql3LGDJY2ylnP/mn/zpuoTJ65spn6GQNh3Hfjj2Oc5B1r924lcfWvsbvt7Ls3+2NtV2H3nf9vd4aDdf8zwDg6M1BLK0vuvcwn3WMjhudjaUr7ezfAnCPuPDcPmgvMXevKbmYutfcdXvr2ialfQ1Gcj4n/zp9HeZMso/gwOecY+i3fY9z0Huunvy38zbaB61eit/rycjU/mrH1tv/7T6K92jHHK832qs9kfysDI5kPr4/pfenZDSYr8JiHVkInZnQzmoO5KjvF22p5yw8Phf8Ij/uhZjIgW1rgRfx3wOQbquL4pm5Xb98ZrFCmXiG+cUAjngQLQ9kwcEKuKHkHxMNPoAWxMELFNBGMbB1Migmh9pNUigjdViIB0BH00wphyIwfxqA41hnxO/X25CfMYI9w3sgHOFLIyV0hB0ZfmVkyI+9Zm9Mf+o4p4xpb+5bxdYqmmnHyaoOjgJwqM+v06keo5Cn1nNkRHpz7/fqOU7HrtUxCvizMtl7hniN4/btIcL+M8/UU8qapz4DR3+PjgEcrUOgSMNxraJGVFzd52P/7aCRGyRHNZeBach/MXYwDgF4LZCjN4dIRPUYODxhO8XAIfADqoLEwMHkNNuPgJVDyUYyFCDhyu8WBg4GU5yFwPvmWtI9UgnPATi8yodVsHbodqnQ+VUBZMwbA8nGFMAqLQuMHQI4BCiw3ABBG2VP2iHekzIWSxGEQRAOSiQZOHSknFrvsq76G+/Dlwehvcew+vhS3h08Yt/HfXpORQRm6NpFAhTjdi3ngV4Dbrh/kA+dDoexgIuxNdCpyRWYSqzgxT7VqNC3JK//GwwcAA1AXpj0sGpNBEDF+FKCMQLRoDWFgo1RN3ItQ3Ct+Bo2dUpxWW95A22wz7z1cs+AUWMOAG1y6Nm8MErurPesKi1WBvrfFSR1INAb19zH5wFNtbjxHsyoxg2BRDs8OgMH9gRYN5jPQMDUKOp36yXBG2fbVfrx8jz94be/JgvHb3/8Ia2R7Hh9SZdIMO/PmFhG0h/zj0DuB4LSpisBZsD7j6AmZusa7UvJncAxDHJZ4sGr7iJjCIK5ueKZrYm0lvilgzAAenAAh1PTI+j8tliQEQEgDgA4wFYA9o0dGDiszQEZCizILJKXD2ulgDYwL3oB2PIEGmdjM1gKPVC1a7BgNCufSXv9qHYq+B0q+CB3kCMwXSDBDkAFKPQ365RQcY1nMPYMpNbQ7uf++jbdX12n+6srtVC5u+N3yDCy3RBY8PLyxOD/5flFWlsSn0F9BMHBAmDADQdxQM4cwAEWDoA3CLh5wRjfKZvcru/Qqy/p+fFJa4ZAN6orTxZ8PvURBzAH+lhBf7QV0Xpadf5ikZ4wFwbeIB03km8GG2B7AasupZ4JSYkVEiIr0IKjZYsAHPgvrr0CbbWtGQAckBH2NzcAhych6J+QzUD6WowZrwzKE1THSknvpy41SFr9nKMUYMVtrmyFBSwTQCACcDyR2QNyabT8SGAQoCSmGLRoEROHkosCinlSyhOrH6zE3ayWbKPy5fyMLBwX+23aLhdpiyrY1WnabZEEuhCI48tlOju/IIiDDDVrADhOmWwQa5N3y7DnMLuhW1vQmu0DorIuCXyxOkU9XlOj9oINblOUZLCMcSf42PMP+PWmQoHX88O3V4qZ/c32zDyzyne05HjrL/mY1erDDBWBAvAXDMQB/+IVAAJL/EPvGlCQrT7IDuRAbWfHsutRlzkDh1g4/I8nsZAgRtukxVJ7FAl6JP9O2UKlZuCQjhGF/aha05PynL8cqLC70g0NQUjTvd2zhnZVbbh1uBe4N9MVGHDBAQxloesklLV6yTbK9F+eDyTACJBSYoBJP1sD6FGANhxUA1sCAMeJgTjQXoUvsm4A3CEWDrXJ07pyzXJi1sIKxvhAW8p1lI2MVfw+XWx9AkCixSowZwXMBYYb0wX0KZHcF/AA/0VrpaenFzFMARgBkCbsEZKS717dLnAIgR0ACcFuWzsP2iHzOyA3SBQzkWkVtmrL9EHdr7ZiBkiC/KUF255orNLZS7xnbBr6r1qpsdjFgF0EwOQta9GqnDDFHKGtjCUoCDARcwjsmfSiyY4l5D1JQkCS/SmAjZIg7zJwwEaaDxUT2D4napui+QI4TmAO97+dhaPoNfnphVHG20J4my0Cp6wljAN0yLZhjBtMhjPBLkdb/l0AOzV6UrJiYG/Tu704hjMBDgPHZMkrPij+nvWAzTfe4xp6SymM1dv1ud4wYJjW2pgZAshYW6YUUtFQ259hENEYQeLnk7ERKahGR9g9G4NQz0dh3YvXz/MZQUJm2nQWmmYMnPpcn2lQAF2hFcr3q2syL/z8/Srd3N2S4Y8+LNuLwF8REw72ou9rnEe8/cduu0kX5+fp4gwsHDsBZ99f2YJws95wL0O86FPZOdafkeyTxggChgx6WgA9rM1mgP0HfgjYi2zgziApk1DmgmM0n67YDDGPeNsY+CysWAX4AvYptDcEcBdjAYgU93dwrhjSBMAiUyD8NTLBGCiLLfIU78q+gzFrCGC8JBjcW51A38A/hJ/pcl/thQTXWfrPwVcOUvYWk5gjgGbQeg5jw+/vHx8IvrmHX0/dvEq39w/pp+9X6Rl+2ntKN/cP6fYBn6u1D8/zZHg7YSstMHhq5KyNAAAgAElEQVQAtIOzh4Bnig6JrUVsTV7x62dGZ8DJcx6SeVEW41YosaVgw0MbU8heZPlqtpGdZaX92j9tnOFg734ctmXVbw7jYCP91btnVw+anzEeoxum+BzHgcbcH6h+2cTCzMsxPILHKmw0wc67nvRxtnMW15FFHGwXWrOrtHPV15nTAI4pPdt+Nh2vbmxkmJfeOh0IUbESdewpcGAdCp4kKM9hZgdsQUTll9HGxDVoY/X9WKyuE58n+sz8rPJle08ZxptzSofXLb80vx3P9nGS/vN//b/SP/zHf6zGMDe/U7HuqENGeyZef/R3v87U/u3Z/6l90K5JO9bu2aMjd+2aF1HTWvTWfmouhtcrm7nI5J8AsohzM1rjz6xtb+1G1/X3j9Mxh3I+d6/RuKd0TFQMc2vwuesXu9aTUde7fn5wJrtWHx+zRiP9M9KHrR6K/46/6V03+0bhiz29Ftd4at1614v2q7dfR8/VW7++Pe8Dn3rrO6UPjtFhrjo8l+NzFf+rfI3yJiNZ5fv2HUPXNzi9UswypX9H+z+vQ3NeMeNULGJV9FCfYRw7gWtlBg4/+3sLld7izW0sTlbRsLnKlpjOCqRR+mSOqrf9MoqvFSrUPLkdFFsBbZRKJS2Wgsmtwo8CPFL60VGd3+R1C5XRBvDF7W2EnmCNFPGkwmycld7Y55yHqfFPfTYnJ3PXnTNMc7/vfR4V2EghjBRLz7GZdoiRnjhE08dx5WtmJpixUpkzqFMGZKRk4vhH83HsPM/JYc9YRQU3N/7evE0pzzkH4djnaset6/4bAThCNcPIufB5PhrA4UUJFSDg8Ol1XXOIO4f8dq167Buux6M+P/zdByuJf3WxVJ1nxcBResaOWqg4y4YzcGR2gcjAMQHgcCp5dyYJxghVaJF1I/49MwBYCxV85pWCmLsC4JChlVGNDBwK0OfgGyuorEe6ve9Fx1awaPYcsmYW1QPjHh/3RFzuWV9AGLkk9DBe434Cf+3y7ACOLN8BMRrDPp50laiGQ3/4fm/P4LrZN2jGFGXd+D7E7sINbi+zZQzYO2iHSVEkQQTeADgA/0WgTwwcSPgq6csqarumEsYF1OBMEB/WsxhV9fhTKtZEWx51pAfhuPYWWGdiO1Bqt74IUrSseg3gDf+++q57khl5VbGxeGLJ76F/e6WbgTKMtpSfGYONs3DEytaWgYOyT8AG5lH0xHge0KYDkLFHpf9mlXar0/TrHy7T3//h9+k3P3xJl7ttWkEq31/Tl7NzsgRgD+H3z2CpQN9tMFQwuHxCSny8DzAN1ij3uw9UhrhvnC/f167jvXUR/o11xD7iZ6SOVhsCvBA89xYiCKqiGvoFc4mqveU6rXe7tCGA4zztz84EbjAKd2XFqLEEfiFzhgAcZNR4QkuYZ4EvMgPHSfoISSuKK9bDEsGPD3dqvYKk2+t7WlifJe4HVlqv2C4FgIwTJHMB4NhtmPxFIurx7iHdErxxnR6+q33K/f192p7t03qPqmvR6qNlDai5v3z5gZXYlDELaiNJrLlRkFv00h9i0MCeCQAOJEIBMkFPdjwLAE0IwD8jyA2QBWjCba3AyIFEqwAcL6wM54vgHLEQZAYOfM8AHKwODSA0gdmQcNBedzmV/l2lFVoHIIGCcdgrAzgs6YsAPoL2qF71qs0M4LDEdwXgsLYnL2h3Y0k/5oAtpGg4nLznY8KWyVBWYspiOosSWrEAwAHJfyca6pQtVJBYZHIWdsmo/5EwYJLWKtd0RhETBK6NPQhmGwA4vpyDiWOfdisAOLQ3UcV7tj9L5xcX6fLLZTo/F6MMAByQ+4/ThapFvbWIAYSlg1V5n2Pl5tNoQ5n2dsxg/vahzxD1odbM946BUE2H6boN8H4KzCHDqap9e+W7M0lioDhWFBvoMJ8RPaAXGChMDqPP5Nf1wy9dEawdEi4O4DAWDj6bt1cxAAeT/gT8GZuE+QACnel5sb/JEkMWAfgLegoCOLAPrX0GQFzQA6j0B/sGXkr0i31DLBy6pgcnYhLI58bxOF1fHOOLmIwJAIfXV7qZjkBVrbCBFh374/5ikLHss/j6mSxkO2YAPgwDc0TmJbOdXHf4R2TbUNsUMACxfZW15EoG7DhBSxUCOEKLFWPgkH8pHca2Klalhb87mFfMXQJwEJiXfSpnVXJ2LjBGlT/xfOFMMLJHBtyxNjnwT7DvXfeQvh82EQAOgjakN52pA6AOJght3LDn0B3QFGRaslZvuA70PH3K59cccMryAX/CgDFM4oPBA/4JfBBjnaPNtYCW6zeCYw0cCRuoYJYEJ7Nq8H0HCan4ABXp8bv8vvmEOYDm7VUsIYtn803hQCgnTnHmVNhB6SlL9lrbrehDOAPHq4M5DMBBXzHXEmvt5FNqvP5MznaDPcl9p54T8kfol3l7Lskp1qFNhLbBQt2mAf0ZgLDVa5gnb8HW7l33/gnE67RocTaEDIiI7ZsC2Cv7pQcAjsIs5dJN3UgQJekZstBHmc/6M7R1EVOf+flT+j23DqvBFZ7o9rnLei0kURTDq+Mko7O+n1Gq88UAzOHy6nNM/WDfdbkmox8YGq6uCOAAkOPu/o6gDrLkUFYANF4WYLmz5Ji/CqDa2W6Xvlycp7P9Nu13a/MpXxNYdHabLf04jOPxHucZMZb5n+xjvah1EtadzBgbATjw5wmMEQAM21rAR4Rv5FsZz6MiCRU5wI5lWaVfs+A94afFe9AOAAhtugv3wN+/fPlCxjsB5XVNXA8yx7PZ03NardCK1FpGknFJfzK4AXbAQbgG4MhnI7AZvb3Z2eE9++sxzoBnZGtAOw+0AA7sZTCFAMDheuzu/p7r+Qj/HuNdrdPtw0P66dtVeiFD3En6fnObbu4eqC/YDs+YfqBr2BLw5YVnjtUazCRSZ5iTtw+xbToDIp41AoBb2XZ7fhj3cfXbxAYtWC+gPnpaFQDHXCyubXNSYxik68s1SgFSz/4Vj7lfUR5/0/4+AlviZ6PxZ3/THZ2imaTLO2CM+F77ee/78dkrzorGf2390nbM/mzS7TXbTHvfXmy56GKOqJrGY2Pr8T6938zNRy90NJqz4ftTAI4OmKKBzFRFNJV9atY6zmG0xa0taeXEz0ISeq/lH0ltHkFm3PSc0sgG+f0B3sD//lIAjpHcT+2HVg4PfJEYE2zifdHXa3Wbr0e7Fr193htfu9eq1Qlt2tp17+mr3jpVshtB7kf8fVZSZoBQo73czmErt1PrGL87t6ZT+jnut/bvvXHP2R1T0kVrD2LGU3LSv0cfwOHzUGyqF+z1274fszda+RnpvcqOBGaluBfaOY3XHumT0XrG6472kI7DfbDjnM6c2ksj23vMOs7J/0juR/MjVyiwXjcArJEu6q1XHlsHoH/MuKf2Tzt+XC+/Z3GLnny4LB/m2opMn3z//vMg7VNv93YzcXJq7VqCJs3BSYkFVWFOJfwsMpFTir0FaI13mzhxAEc8+B2lbOxZNLEe2u2rvNrhNW9gQrv3Nuvo6+3zReU+9xzHKvreveO1pxTV3LjbzTFn9KYUwi8ZR7zenAIeGaZWcbbKqX0mJSDrpN9wnv5MAI45h31K6UzN69ycz8lgT/n3lNucDPbmfHTvsYKPCOox0rs3luJIjgEch7KuoMc8u8ohy090XFsH+VgAh+dmLLfCxxrKiT5VjVoTgIsGxq8xBeIoTlOdhMH7DuAQaMBbQ1jg2Fo+fBbAgaB8bqEyAHCIYcHotW2BmXQPVWrHAjg4/95GpQfgYDDZX6DPx0sVWWidokS8+iMjAYjKbLVQCcmRbDO1KlyTppK23ROV3Fvla5Hlupqj/W5Lbcc1zAlNuX6ZkPooD8GYDCxZI/+g9hHiGDyZlpNqjCWWYLnPGdeZlV0CaSBwCGCAAAJP6ZntUhRIRMWqV9/6PCARzWp4Y2jxoHBO3MMvMQBHKSYtwWlcx/dfdKggS7lqrAEkyCMQiNSZN7wS2yv6mRhwVhdLeDlzRg3EEOOMKuhs31hSisFDA3HEsfnvi+8gkIiSCUpQ+vfZFmW/TWfbDQEcm9OT9JuvX9L/8ff/e/rV5TnBG6dGX//D+Xn6cn7Bft0Msj48EBjAZBFpxk8IAECbDgAPsEaaO/W9xz3dp4tBTE+++2c+r/i+6OyRtNJ8E5wA0IL1AAcrBdk40EoC7A8InqPKfbNL6/0+bfb7tEdCfL/PAI7IFKBExBvbwLB1iAE42GYEwXQkDC0Ry8RK2JeM4WJaCW54Sfe3t+nx/l4tal7f0qm3LYIMGbCCAI7dVv8GGwfAHGQzeU33N3fp5vtVuv/+nQCO+9s7Bp33l+dpc7Y3dor39Pj4kDbbTfr69WumnmaSGHNi7VgcwJH7incAHIv3j7RAMJ2Vz3hU7LXn9AQGDiRU395VwQ2GBwAxrDJS/dDBRAEQByrOBeBwhiJWojuAgyAHA72BKjwDOKRUXOYF2rE2P+kk73XsecgKA/YW3iT1+ErfJSjJqktjC5UI4HDWDFCQMyjvVOnm6Ttzku8JrIcnOXH9ZQZGGE06WGyMgUNsRQBQ1AAOJFZ4n48TUnYjCeChBz874X6QIVz/bLclw83Xi7P0w/lZ2q8WBHFgbTbrVTrb7VnJiwQKmDgA4HDZrwAcHtzPVfZqn8C5YyG5aXZj4Mg5W6uSRdr30L8tgYCeradeNx3mvoQDCHq+dH190pbw9zEQnoMMoTUPfudsJm5Lsm7OlRZKxEb2Cj93xv6hbDlh7A/Y50hwYQ+7LOkztWNTmyh9RsYC8wFczyLh4zJKph2AMazCL/sYa7BtqMXTibVTYTLIARxsEYTfyS44cCUGKKJfGNkjDtbL7p31fwPgqM56xlKQr+FV/WYMS4sugRs4BvNLnJ2HCXIqELcxhVkuAzCtJUBJ3DmDjiXXwVYE2nqwTjzcp4f7e7V6wrxbexUxcbwmAjmshQrWESA6Nn5hexzZOsQbBAyU/4C1dJ8RjlcGLHh7kRx4kxxSBxjYz+0T3ud6UL68ZSuYKNDK6TTrNgIRyM4hH87buKFKm2OylmEENdDnAfBL7eCgOzHHBHgaKBgJ291uyxZb0L3QiRiLJzIpYwTGLDOQA/Pg9qmVD99bDhgVwxXGEljmYrVPBntjb6FNx7IAPZpAv/xWJSDJgBZ89WjX5S8XXLDGVKq/o56JAawugIP+d0qCvngBkLHQGKDL3/eqfbUcM+YbTpS1vCMbgIOM0Lqr+C4u+860FpO00a/JrfQCI0Sl25rqY+3rsrdobz1WZgG+OK9+PuM9vdUL9YfmPQI4fC2UWCx2zc912S/L1mnMYpHXwc8KzmxoILs2dsBxhrNl1sOhuGsUg1H8rjDaxbNsL0ZBEDSPmIcB+1HMMfuX0PHGEuz+6tPzc7p/eEjfvn9P366u2UoF/wZInOczskzIZ3E2CrRoc7YYzDf8FLRG++HyPO02q7TdLNPr8xPtDuw5WqOhBR780bvb+wyK8DMHAB3wI9jyjW0/BNSF7wf7gPHjDARmCT8bsqUewMxk2JMsQOc8gRmOjHkvRUasZRH1ooER6YNtNwb6AHuZQGfOLPTjjz8SfOIAejw71hB7G3/H+9vNWsBiB18GgDrGCXYgAnCtFSP2m9s5nJdwzsHZAeN2HSzQr/yQAuAQQD63CTTgjAM4AOJwADjANw8PTwnAW4Bdl5tNujMGjlfWQpwSzPH95o7rCpvGljjWFgs+HMa1BGvKZiv2VOp2gZhfGwaOYwEctVzLw43hGPlWQlG6bBcAR/3dnp4f+XLlbBhBHDMAjoMWKv2K23jPeC6N57/4nemYYsMW1ySlWl3Q0w2998r9Q5VuBLNYC6Joh9o583+3AA6AKWOsI96/9YfjZx8d9jvf1+1/JSPS99lWhAR3b6zduQoJx3bdomz6Z/G52nUrTZlaqdO/q3loYkoH1wpg7nbcHjvIZ4QK9NdkpUJS3duB5mdxEMcAIBKBm24X4vP3bBLHZACOf/pnMHD8pwOw0ZQ89uxhbzYrH34AHKhlq57wVg57e7CV4WPG7WsS5bUvDeXd0Zwe6DN7I459Snf43m1l92A8A/DG3Lj/lM/n1nlKr40+G/tS8/txdo46c3/U88+AWg7WeHYtDtu+t/uw6Ox+23f//pyOnto/U3tytAd6ct6+F6872qPx+q1ePWYvTe39Oft5jA5o9357vznd0M77eI4CcUMnhxXv0+qJaDvyfAbwxmh/Tvsqh8DS3tjdZvf2XE/nRvse83B4/5cDODQ7Fhr0gM0hfWFMRrQ3j8KXJyZUgbQbYfTvajFY+cAOwZyfuQmPG0aT12+h0l/QeQaOYzZUT4lNbd6R4pxTOKPNN2W8j1LSjXL3eT927kfjmlIWn5mD1pD7b0cG7/MK5y8L4OjNy2fkZW5ePyMnx6zDZ52D0b4dyVNPSU7N0TEyXWTmcwAO6Z2x7injKtctDkeNmPTnPQbAUeag8ALOzYEnc1pD5/c9dHBqAF5OYEzQ1gLA8eM5EhPWp7sJriuIrOB1boNirTIySCNXLlqfWW+jYsl9Jlq8XQmC9V5thIBOqCrzAKYHOHPQ2wPgoWpdfYZFE+097j2pIvS+AtRuXEWfL+YHgTcAMlHlJaqb+HdWMynp/obqbNJAe8DUg9mh+gY5kY5uzXazQurYF/PBt1yH62jZQ/1kgMgIB9pM+29tWsyYZtBmK1t0Stg//pVfrSugHQ0d/QSztAYqYOyeQUkBXkjry7YUAG28MKn89Ii/PxoLAMAbCC5i7Uv/YdHkFz+EyRLvKU2Kfz/g+9oJzKAclH0W5yckQiNdOJ4PgZpMR+6JLwuqUGZORGsNsAaTPNafnH3mUTWflwyJK+2t9uUMHAxC23cQyPPEN2TJ+1o7xTj3FFt/cLEL0NYqj5FUQ4AVlXTb9TJtEBRenqbdapnONsv0Vz9cpn/3N79LX3bbdPr+mjaLk7Q5XaQvFxfpy/k5E8IImCMgzIo+Twqz2vYlvRrIBmCbGGQy7eYSrXUKz+wyw8rl2Brj/Y2BaFJHM+liLBxsR6AKdwRxkSx4RMIP1NaocLy4SGdIdp+fE8ChfQt5sD2wEMMHE1hoJcO2Iq8EcSBRyCQhQWBIcL2LchWBcQNLEKCEdh+PqBh/Sk/394GBA3T/8pHpJ1viFuANMIOgvQvBHBsHcDynm+/X6ef/8cd09/P39PDtO1kwkIhc7jZpibYrDiT4eE9bJPwvLplsUgWzJaAM4LIGOAQABwAfoJuwn4yBA2wjSIyCfQPjBwMEaK7Zf/wFe+2RbanwGwIYMHaiHJAweExIbmBPoiIRIA7tN3vWdCIGCksKqLpVtPuSS2fj01wSnAWwCwLxS8kk9Cxki/d5fLIEgQELjDUGz71mD/qlGGGswtPZfJwVCYwb0LuP0CVkAymtrlinn3UewCVK+lJ/4T5gBLG9yvy09bnH9QAUYmKFIJATvSALrNZ85/MDlyD2DafkLi2ivM5dDVhS2m3W6Xy3Sz8YgOMc7YywN5dosYLkz4ZVpRdn56Qxv7i8TBskgHZbsrkAFMCqXOhQ80F0N2PgMD3GFKn6MHm603Hz4dw0DoK67ZFNccp5Z+EonlVFlxyDMg24gEM0YETPpuT9k5kBpNMoc3a+o+3hNlP1o1fTu712+SwADgFG0LqF7Tsgq8/PYmcw9o0uC4cl0jR3paKY500DOjmTBm0JK6ZV0Y+EMfQGGDoWxsaBZNxquck6DQAOvmLlvCXBOLOxAs2SOj1f1u/NKcP/5bUO384VOoQ+FBuRE/D6LucWsm32h2tk16XOEXQiXzjTlTKZ6vq9AFydbUHzggSobKPrUvhrWAvoUyQ73/ACoAyguOdntlNRGxXoV4HMtNGkqwXiEFiYdhKsQtAxAHDgv8biEf1CzisfVvBrkScYCCHYWugWTzRKFeNX3q5ViX4VqtgZwEBS9IusUpsJXrZVemPltoPbyIRhwF7ItxjBZHDoL6wWahvI1kyyR2R1gTwFH4MtUgyy1QP5uJqmfbWWLRw3/GRbxuz/S+gkB8YogbXCPd31BINZ9l08ie5uVGZwMUCsgTnjfnQfWuJd2iwIWGkgYk9gZhvyQZ2uOVX7CvmrkXWjAEmY7DY9T2AXwKbu3zMRrz2n1g9gypJ/xiR4AGFkQLO1SimyUDOKxTiVJ19LMkgJQ4LqgruZ9anrNvOLnc2ouqbvNoyD9kk6JusctrcRkC2fX/DclhzWntWZwNsbqwWeJYpt3t2PLiAuAwCHz3FPzp+zprheDmOM5/YIpmjjMlUcL7RBjt/j/Qy84LYoj9uA9PQB4t+dEShXu+k5tF+9bVE5jwB0BADyzd0d2Teu0Mru/p7+CNngnBnKwIU6pwJkodaY0HFqWbhOu80mne02ab0E0xZaG4nxDIxau+2O/hX29N3dPc86BCpQ78IHko8FWcc9Ac5g2zS0Cnx/zwxlAHW5LG7A6oHvcE10thRroUC57t9Ir9dHQQIIzd7QL2bRgZjWOKbFgn40fG28l1k9CMAs5y6cLQBeyX68sblhLAQ6LgS6YCs8A0vJbkjP+Jg9Me5xAPdYHKTicue+H54N+xZMbgBtn52dSf+/vnH97p8e6QPCH8NzgoHj+/VtegEDVBIDx/XdgwB25rM5C4f7kwRGAyBjCX7YEwFsBLLRmOV3FXk2DWoMSPUZNPhMSPy6Di6qVwngWMEcQGl+iMwn22zDArgjM7OWE9iBvctxq1GhE09O2R64b1C2efld9ON6sbn2t9GHOYhZ0QzGeEX0OVvvpxfXiC0A/bfuQ2YcouxbJv62uZPrlPVicHKqGx+GU+IcFk+4ndkYi2E1cdWmQ2N1oEacM+nTIl8x3lF0rdntJrHldqges3TBwWwO4kS+RlGvF+s7iC3NADhG9+7FMNu58H3mwA6/FuM6EdxhYN38+QDAUd9T6+D6tSfP8fvuE8Pa9hg44tg6U17lq0bx7nbP9fZbZRubuT+UpX6eLD7raB+3Y4l+ytz44xhHz5CvHyarWtMD+a5ndW69IlrumPH21uyXvBfv1btvT+7n1nl0zWOv38rMlHweM1c50voJEMfcvERGqXZtW3nVv9tuEIdFplF/xr0xJ5NxfqJM9vZXb6yj8ffmoN1X7fxP2dxWlkZ79N9K5tq5ifMz2jsj3VN0erF/U9cbzaX/xs8T/J6DGfPZXqObk8n4DHNz6Neb+l4rj7GAIX7GIpQeA8eBC9dRkk2Iz1CGZXNUVRNExZc2Kr3B1xN4uDjxcBcn3wMLMpwOKqnbpxyjYMuYPgvgGDm8umtPEOfG01MGvU3QXucYhdPbzHObaOrzVpF8xrj6dXvycIwx6Y1rSqkfY5BGym3KYClpoKDA9B+T64kkfzsXsw6I3bBVMnNKZzTnozU5xmB/VpG1czU35tEYRms+td5ze9AVpWe+Y0KiZ6A1NuccOKY9jumZXM3kuqKu/u/JYz0PHqC3JwpVbaM11u897F4zcMT71fNag/MKDfJhv+ZoZDKAw4LqnqCOiWmBL0oi3oEcBcCBYJGCTwpC6SVKbFRX2me4DsAcTAq+qucvouVeKWYVaA7gQADJqby93QADSwg+AbzBNhcy4AzsekWRVZapctsCyN4Cgy0fkMSztilg48gUtQgWWvAZwXoEjvi7EliI7b+YJDKGlLjmDBIZKKO1PrmizpwRrqFFtkuMtj7cZ52NJK7ZrBy09U4TjSPTsyN4D1X6+CP6cN2ayYmcuK0P+JIVBUXxentXMFTADbVKQZXZ4wOYN8S+gc8wp7kylu1QCqtEWRNR/etlwat8e5NnVP3CEbLiz56OaW0a/i2qcmMZcZBH/q+SiEx2gM7cZcdYXNRbvfTJjXMTARy5ZRCo1j3J2QF6+H5TIqOAO9wuqQLfAFR2nf1+ly4vL1j9j0Lh5ckJWzZ8Pd+nv/pykX7/q69MIC/entN+tUrnuy3BG5fnZ6Jm94Q5+2qXamcAIQDqQBsOrJP+hOCe9YzmmGNSsEM77M+PwCiSVaj8Y8UyxkzwBirlFFjGnoX1fQBrBvY1kt1fvqTLH74SwIHktzO0YN9RJ4DeHuwb1BPvaYExoQL6+SUtIBPYZ0iWscLuWW0wFiD4WDGYzmDze0pP9w98vaB9CsAPaL/CoDWj3ukEegT7AeMCgGO/Tdvz87Td7RmQx/y8PD+lq5++pX/9//57uv3pW7r/+YqBbjK1rBbpY7lgkgpJGQBZAHQ42+9VRXxSQqvsXb7R5wBxgLEEk4R1IdAErClIVr88J7ZQ+UhpDXmEbCYBOB4fVK2JBAJkFXqSKdaPRApxgCoeAFgxAFVJwimZm6sWLeGtILhAWfg7197EAiAsJDCcqQDr5HTcvv8xP0vTxdQtrCxdcFwZxGEBdQECvcr9Pb2jSjJ9pAcATgKAg+PAxSxRynGbTsH4AApBAgZtWsAuQ38UAA5j00D7lBckBwygAVuASk7Sbb8BwCG2D3wOMUCCQACrkgDnrc0ubtcrJnvAvoHX5WaVzlG1u1qmrdkkUK6Dkh0AjsvLy7Q7P0u7s71YVwBuApCDyS2spN3LgpZ+UPUOQALTO2uc+wBKSM/9kU3xrIC+fei39n1hjMPX3n4oVgtndwg3L9/V/Efd7Ke0rF6sgt8BHJ7A9ACdJ6tEQ24+AWQFCR34HpRD7Vv4FgBzEcxBQIeBS80HKb6hpWpi2xZrheJ+FP0IJoX130QAh1iE0C4IL7ZdYbIV7VfwsuRrLGZoFiW2NYtz7/eNvgqT7CFEXwcIDCgQ5zcEvf06SOa5b6EEpvQB/hAXyWSDkqvYvzQ3r95qR8wpMdGuZ0RFuUAISzy35bQ/4N8BqICqcbRIg85CSxXYEwDPUI3uAA7oWbygwwnukN5eGEgpg0GxvuYv8pxm9Gecl9xCQvugmjvTJ0p4KwEpILCsWqmaFQCOz0jgiiW7+TvJPNZB9t0T52rBw/mz6xtUwtwhgYc1zfIXM0SZ9bYAACAASURBVEgTY3HggYP3mKQvp5CDrEyuN1GsxP3LmFR3MevGW6AdALpZqC0X/T1rSeXgPE9+cr4Cmwv3LlGyxe+hPTVQhjPSue9W7W/P4eX7CSAN8IZA02qfIr1i9wlsImR2g96B6+DMKQ6ssjaJAoLK589tciodWXQcZYQ+oOxmlBeft1YfiuSjxLXwe//jiWqfC7VmUrI0tjSSPjTgBRkWdG+3ne5DZ2BJYBt0uZXMui8cgtn5nGDAGZtr2WpLzwVgtOt8zoWxY9V6xTy/8MzRTpR1L3Yi6i4l45B8LW3Won6J9/LnaQOdfbCIAF5sm2etU8CS5fbFQePXNzcJr+/X1+kGTGjQQd4yy4AblvPNwE9fRwejoj0KmcKg49I7XwBq7rbrtN+fG/vGO5l1ABiBL8S1t/gQmT1gh2yvow0g2+gtTgjswG+cfdBlYL3eitliJX0qdpByXsr7lmB7nZkkQyhYwL4Gy5j7aSkDOGCvyKCzVDtR/C4XTRh7lY+B52p7Qc4BnIMd1blJ/iQ/p295mlbGOOPyEdc2628Asw38Sd82t4opfhvsNq4Lv/fsDMx7Z2pd+vpKAMfD0zPb3nkhxe3DY7q+vU3Prx8E3l7fP6QbtLIh0O+dTB30pcxX5PiNBZDyCeY8FJdkOaqLB3rnxmjGtQ39QFrsMGWxwS1U+qTRo/7Z1P2izxJ9qfgbu+uB+ydVZW1JvdVW44/5NaNuiTrC79PqxXo+Osn/ZiLa6x8MtvEfW53T+zfHHm4tt2s6rl/f9/B8O/f73jy5Pek9Y71OAnjFQjFfX31PDtncGFz6WuaPOEfHzG/etxMAn3beR+ysfr8oJ1My09qMKGf4XbS5uGc83TioM+qdkbxMATjiHNFGCSqZARyj+Wyfq12vufVr99TUnI3u1cpVu96tr9B7ljhOn++oY0YyNBpvb73zDstF48WfmpLRyTnp6Iqpa/05Pzt23kf6sfdc7Tr4b3ty1M7x1B5rn3tu7Pm+9pfP3Gv0DOVZsoYwcF1TRBIA17nQY6LAtPUj27k6xt4cI/+jfTS6/qG+LzmluMfm5KO1+74v2zH31v8YfXKMzPXkZU63tfPV918OQbLtfPTuE+fPz24smMgAjoglcExB+G8A31d7IxfFHGqK1kebsrHxWf3vvbMM8xZXV9/GkMmo4A7G5D+rE3vtDXXjUlnaVc4xAWKOcWV4mwQJhdAqQsp/6wmeE5CRoTIcfoU0Hikwd3hrovg6mNnbuMcYwWgAe5u5Z0yOdXo+Y4iOUb69TXyMkv+M0RivV/1JqxB7CtIdu2jg4ng/q3BK+5TD5GQcna5bkvzHrMNo/GOZLIePOWP4p8z/3NjnDELv93PjHe3pz+6xkVLPrkEMcHn22ylu7Uv9PXkI4MD3+vuydjzyM+T76UY9h7iMv7BtUKdIsTQJ61omy7hzIWVeivaZyrjLNYvDU3rMRePSGppfCuCIIA4PUjFIzCRKYOv4LICDzAkW9DTmDa9gQxLYKb4PABys3LMqN7M9KkrXPET2A1T0iH1DbVMYELIew0jwgX0jJ6fRzj0kwyKAAwuDBKTLgK9HBHA4OCU6ovg8HjgNiGw5gpE82BHJAgAK7kueqLU6AY1Wj1KQlI2wyl1V7TgoIepbt4H6zCqYwF7CajEAN7xVihg3EOT0HtEO7CnJWgF6qmtWTnsEcSgonIFZVjE1FbTp+SLO5uIVx/4dBcqNccMC/Lm/swV+WQFqfc57/lIBOSmZmFuohERnC/rAdTyZ4uwcmH2mZL3y6+ODwVIGlplAXDI5idd6cZLOt5v0v/3uN+m3P/6Qvu63aYMY5dtL+nK2S79C64bdNp2BPtgrGjOoRElQBIqxPwngIADgOdNgSyhs1r1dgoOQmiC/r6MHmPEcACIQNOHtERBMPl3mhDjAMgh9gyL5BInRMwA4fkiXX7+yEg+Vg6waJOBEAS6sA67NCkdm1d4RvWaSkDQdpOlXcpBzim8DPGDtO5QH/EiPqJ4kgOORiUawVxDIhByWJW/BkpCQiN9t2EJlsz8jAwcC41i7l4en9P2nn9Mf/9u/pPufv6fH7zfSU4tFegNTyEJAAATQEcAGmIVgB/rLLN8SCwDWdbNOm+2WDBykg0aw/eWVyVAAOMBYROYUtlBRRahYLD4MwPGQXp5Et60g+yoDONjC6Okx3YOO2pKi1EvGSqSgtjENMVguMIUYiTT/qgJVEpgV5a9vCryv0SpgVwE4nB6cQBbtcEsECMABJg7ItA5iBqizpB5BGmTO+EhPaMEEJiQm/TSenPCzynDXyUjEYj+vUR1q4Bbd2YAo7x/p+f2dAA6ya1DtnRDAgTYtTr0NIAerO2EnAOIwMEdmMFCKiuuzWS7TfrNJl2e79MP5Ll1uNgRwgBUHn6GiFQCP/bYAOM4uzpmkQCseAjiMncbbMrC1jZRxbglDiA0xnyXZoDnVBo2B4ZEPx/cbAIfv2dqHOjxa0o54NbypYepAzHkHCMJk0cD+BNqEfPgmC4cnVU1X+JiYqHOGKmxeA4TS1yDwE6wz2hsAEQi8YaBRB5gCLJBZrmoAB20396OxMpwIyFgAHNY+xap42foJDBwEdkQAh7VQCewbbTphBOBw2zsCcLTBgZi0yTa+A+CQvTGmlQMwZ/RVpbNAIy3Kd52HCeJi0l3JdupxADfoc1ly0EGn1LliRQGbExk48N+np/RB5qBX6Wn7L5mT7DcE4L29Sl8RxCSGN7XCke7JwCWTY41TIFPMM8cfGDgoB/ZdZzuCvpTKNJmyuRHQ0hghCOw3reUMERmwIACC9oP78eJCcXYGZ5SRtRIoBCwdAB0CDKIxaqzwJ7TmNvZwX1udnAD13+FhCb4zfenMMmaq8xyIuUESSCYxo4h3wKhYDFSB7oAKeh5yHMvLEtP0CivfWXLiADfKqDFwxLHgSwKKWGsWbyHnoFC/l8WQnCkBLBXl7wAcGNOG7U2AablHsQcNwEGWB4KC66Rs3l8dAIdXAGOuPJmffV5Pypoujv50vScDUKoBwZjizgC4FsDBawZAiYM7JB8G7on9l91H9rYjYI/IeO8ArolgjlBNmf1iB8gEvejP3fr80U70zgU+Vm+n4wAOv44/UwaTxf3VBOp7PjJtnQE4HCzkAA5ciqDRp6d0dX3N1/X1Tbq9v+N7YtewMyBafQTAtPuqGD+Bpas1/VUBOE4J3likt3QG4C3Y4bY76j6AG3BPAEQI1nBg6YdAGgAIYC9BPuEb4TdQOTgnwRdzn6W0A3V9KqCUzs4ChvicZfY+gtc/jMHFABwJIHroSfdjVAzB1oUAhThDhwHyc1HF64sYNfA9a+fkNki+sPlt+IzAZIGfMD8O4IhnWJ5nwj3ITGJgbfi/mFsyw8HfNOCtAzhgV8HAAf8Y40MbmNu7u3QPO/IBf1/2CAwc325u0xPaAb69p6vb+3QLPx5gRShd6DnMB31F6UDaK/jy5pd4606XhbiXXVccxnAMEDwReXf2pF78T/e21mNhP8a9FmM5ozhfPNe6jYhg+3I9j/F7k6qyu3txgdYX9HlodULtKw4+bWikuvMxunBjA3u/9fdqAMd0a5rD29UAjnZZ2znqxQPxnheEtDqz/b3+XQN+ym84+3mI9W8PBY76Nf/kELQykp0o226vycJj9x7FEnvz3ZOX3hz1bEkVdwmtvOLvi/2rMzUOCGvv1coJ18bs6qH/fCgNDuD4p3/+v9M//Md/zF+YmsspER7tsfibqfkaXTtet/373Jz0rtmu+TG6YXTGbK/v51jKnYRvGJfsjW04P58CavVnsn2GY9arnatjdOPoGfKeCs8yWtuezj1WdqbkpSsPjf4dyWt8vzd39X3Ltz2Oq/HXeeioU2q/4tCfd18j6xdnqBvYj9H6xjXt6fyoV3p6BO+1c9y7ZvQn2nk/Zt8eI3vHysTU2k3Nx9weqdesxB2irNf+y2cAlyWfUQAcHrPxInvTMQeMZu4btFl/t7ptqfeUZj/8rDfvI/AG5aUFcBw/DT6phwCOAtoQ0j0epKLgxgXg380Ac1JDEKX9nh67ToTPKay5aSwTVzNwTBmqUTK+twjHGP7eM8TNOveMv2TTzc1LqwhbAzAy2p8Z6zFjmDPK7bhG8906dvIF+ui2uWfI92RVTF3lFufN79GT26lnnzPYI+U5kqNj5/CXrsecgZ5zYOfme84h/Mwem7tXudY0I08t/zWAwz+bW8fRvXqGtshqv31TNHytDEY59GpH9/l68zHSY8WglGBjW/3k41idpvSrC9D4lz73CiCVtheZTcNZNawdSpeBg0mXwtYRGTgiI8eIgcPBG7AxfQYOBaE8oKuzsgVAUfVg7Qqg+0Wz6hTSShYgkMMEZgPgIM0qg2KezDTWAoI/YnVfCcLLLfX4N8mcVTVpSYJMexxQx+6MVhUDdqHCRFGqfuJhSAhU3dDyEmZpNQavDqVcSbjyQcr3vvsPupeSDS4LsvHaI3wOMhsoQYZA5fOr+rurr/NDur9/MMYNoz+3BIwDN/xZ0X+YVdMWzKopn+GDFGpur+pzAIdoEhQ80aGwUFuXZzJ6X0+OkKZcSVHfj/o7/Ba8b+1VPFBpCeacWLTimdZJjXvIK88cwMEgogXalciwCt9QxaoEioENmITWuokJRM+AVgznaCfChNBben4CY8QTE8U/nO/Tv//bP6Tf/epr2p+epPXiIy0/3tLXy4v0269f0269TpvVUq092J7IfEBrvfFMmma13hBlPfpjN33Mgww7+IVBebZ+0PVU7W1ACwMweeWbV7QDGIFgeqnqRqIclXTvaYFxotXEDwJwIJCLoC/bengvbSZXkdhRgl9sIErqgqYfiUIkBh3AwbXCrBn9OoLZTKi9vqdH0GuDehngDVL/oxUDNrVRtYPJBLTLqGLcbtIKL1BRkyFjyTYAYPAAgOOn//Yv6eH7dXq+vhN7y2KRntNbeiU8BewfSz4PACn4LyuKEV5m9fApe3sDwLEGjTYYGU5O1ZIIYItntXpRsvMtLQzAwTYGkA+AEl6e0yOSCcbAsToFzTXalCAp+8GkAfbn3QOAVc9WMZqzUxQ46jhvH+UVj69oOSIgG9aA2gTgFGMiYvC/AXCAxQVMH3hwJtTMz/KzAgL/TBawBYzkjDoBCU4mCAXgwLyBEQNgOoAu+F8k4vE/siuhqvy0tHcxUBf6sTuIxvUFg/8mZ5A1gDcE0BCAg+xLBuIAYOQJTBwBwEF+Iou90ubaHgJIY7dapYuzbbrc79KX3YYgDgdwYN8BeLXfbMXA8eUynV9cpPPzc8rU6RrgJskA/qtK96C3nVlgAOAofrC1qumAKSrfogPgkL4swNShH2k2xoPm2T4YsK71E7FGMYBXXdccGc6ls3A0AI7ihxWqaO4B6ErTV2qlIvau9zftfeg46jp+By/ZqsrP1MSpfYuBN5zOCfctiWEkiMW+AbDNagMA3YYvVjVzzEhIGY29AbKqs0l4cAdwZDscP2sKHpyBw+e1/q+Bys2+OyjGAY3U3wQoyc+hifXv5nsq6+vgU1KB47MMakCXE9h6B3AQJcH5AB29AByF4Uwtdd4ENANb0NMLwRvvz3iBhcPaXUGPGHgDYA6sKWwZ2kPB3lFjeMs+b1FiVeecA6O/IHjDgWUAtBkYDHPvsQu3zbKnZvuNlUiARtkPB/LmvRL2BO2H2W4CSzxpYwmZjHcIbdgcUCUbJbYQ+FR4ZVXi/qmzgpG9wHaj2y2tiPw22x/+bwFO5J8rFlpAuASqensDk3NV4Msb9efNvgfHJ5/L9Rz2L0Fb1lrGARxi6yj+s3R3BG9kYTOKe31OIJC3UCGITuBGoVUjgOrEWqNYixQ8N9qjOCsOQdl65RYqoW0iZNCZ3fLcGKiiZeCIgCmKvvtqtg6+ItFfdJ1b+YGZydOQFEG/0b75cxpjGX0nYzMQc4gDegKQzQF8IcDf+p7wQfBeF8BhrWqi3ovxOjscBJnLkha1kktkfk/A99KWIc9NtuU1e55EV8/Vzi/v6P6/zX27d7OdMT9CAA4HFev3AIzeo7XG1VX6fn2Vbm7u0v3DPcEUSOIDNEDbamtMZjFr4YjphR9B8AZ8UAI4ADAFQPYjAWIM3xuv9XpDv1yAWPlUAgpgn+u5vUWdt+fC9WBPCDqGDwPGKHtmB7Y4wAqsYXgegqqzzpN+8uIIzSH8YLULPT0VMAHXxHeerOUUzmiQMbJImW7xs1dmqXL2C+pzsWvkELcBYt3Phy/p60iAy3KZ1zNfN6xhbm1nNhFAFgdw0N/EWcMAl3gOACzIwLE/Iyjm+eWZTBvwJdXuTj7bzf1D+nZ9nR6eX9PT61u6urnjeyTow+jZKuqEdp+AtMUJYwMAGjvTUmb1c91FwJfkX35Hr0rUk+91Qj36PfxGaCGlb5ZzOwAcrZ/kG2sutuV653BskVFKVysqozBwhE1t35lP/I9id3HfttfVxd3fKM9/4B92QCzxWvn7AURZlJXFWOzyh/GwCZRNHmC5m6US8xvHPrf8EQG663WpY9Pl2WsQkHTnod6t798BcNBNMztrTETduessTvZNs802XW6TWN07y7LO0VVXnMFZw2/ZrrfrIJdj+tnBp3GZoj0zX5j2OWSN8J02Yt/3j2UX3L7Ha49k13hZ038hgOM/VTM32rNd2bc3p2SoHcNnrt/TE/G9qfmY0gG9uHVPpkZj7b3fHesI2D+YzN5153b31LpM6a65NZubo7n5is/ifx/p/d5YRms797y9cY+etcSC+7M8t84+ltFzlWcoTKLRR43PyPftDFWYR7W34+sY+e89bzsv7XfiPaIOadfBdVrUbVN/763XMft2Tv564zpWNuL3XDdP6Yv2s4N1a9Yozofr9zLfbhenZS7+zsfYvhfnKNu6oHMO1pgP8qcBOEb7PsqPn5lo334pgEOTXKOZdJPDyuwegKM3WQ7c8ErnyviGJLsess9kMKc4R0JYlIm7YH0BqK8/ZlPobaK5TTEyqMcqzZ5Sn9t0c5/3xtwq3jnhnjIgc/ef+7wdS7v5o5HtjXtOUbbKqKswcSQ0A9HbgFEpj1hbphRx6yiMHJ8pOZnaF6Przc391OddZ2nmoDUy1D1DPqXo2vnqreExBkzP8P9jAIeXsoYH7DkK/eevGThG8jHSYw7Sw+cteCMG1wDg+PEclNoCOZWgWgFwKKAkVo3IvOEUrRUDh1dTWtDM26V4f9/c077bQkW9rVsGDtgdJBDEviEAh1fO5mppJiWUoPf+tw7gcMpsB3AoeSkgB4AbYOBQ9b+AHQJ42LMeADhQ4eV91SV9Ub/iHU/eh0ILBXM4xQKRMCGLYFsMiOfq4yIRLYBDGf9YgWJId7O5jm+I1jGHb9xG59Yy1lvddpGCywplIzAOumKn+H16fmIw8+kJLVMeCd7Ay9ulOH1468gwOd0AOOSsBzYay0not+ZkeZDNCYutLzn3QXmggvZnftAS3QbSyBUzXlWZEygIKKjCTOwb6hufQTWM1NQAjNp3Am5AQIzINkLHzaslK6dWfphaRyAZpX1GMAnHsMitMDZrMVmghcYTAAcvz0xWArzx6y8X6e/++nfp11/O0xp0z6tFOt+u09fzs/Tj5SVbbaDlCqoGsd9yFQTubW1TWMFuoBy2MMogJAfuFMnBXJOC3KrxCMwxMIiopBWw973IQDaCwwA9cJ0UyFcQ3dgVUCUHhorzAuBwymXKGhJ91qcc4AlVzGvf8IWEIHSHVXuThYNJBmu3wSS5xkwA0stbegL99f0jK8XRPuXt+Zl095AXVi5u1eLiBMHtjb22W7W+OD3l3D3c3afvf/wp/fTf/0d6vr5Nb3eP1qZnkZ7entPzuyoQAXJA4h7tUxDIZvIJyQHQdLN9igAcCGIjkc9gNUAEgWEAzBsAYxDAAXYTJukSE6Bo5cI2RYGBY326EgCIFapKNtze3adHA3D43DhVfQFwQO8BuCGWDQE4BOJwvQo2IqyHMx9twcCxOOX31EbpkXuWAI5Q4YskKr6HZKsDOJyWnklBgiYMwIEgv7FuICmBisznZ1GTsx0PEslLMaFwH9k+47xQHXryU8lJBPhfkOSwoD0ZOFBfSwAHmDnURgVJAdxPAA59n8mBCsAh2cPeAojjfLdJF/tt+rrfpy/7bdqzhYpo2Lerddpi/c/P05fLi3RxeZkuLi/SarvluiPhADp7tOrB3rI0bAWisiZZoX2KJ768fQQAHIeH4N6humXhiMVMkz6lVzVUfovra/kJ2YcL4A2Mivu+/ZOTnKq0z0A5Y+CQ/TRKfvut9ruxGzmLl4E4ANggAwcBG9ZCBWAC+h4FkJjtjBz8DODArnJ/KgM4oDdWAHCs1T5ls06rNRJ8W+5TMlIAvHECYFopZvCEbH2G8AB4sXMK/ge7Hs7LxoNV5rTruIfKEgNoRL/D91TJIYW7Zb/ekscG4EBSWOAGsc8g2UUMAqaLz7wkYxB1OpKDBoA09JWxQ72md7QWgE4lOAMgjhe1ujJdTTYO7tm39Hx/T6CatzlxORJQ4J1gOflKBRBBwJe138P7aNHEoA7bHhlIOSfkxVaTgQ28gYMrdf1cjW0+iDwOsfTQX84xEvftcv827T0HiNAPdLm1tiz07zCP8gWwn6mnHLTk7R1sjUsrPN/5AjlQV4d9Tkmy1i9Gm2IeXw1Upf/n7GHcsor3RACHnt/SjbCtBghWK5nS3smZSnIinewDBsbIMmWMacbkosTpO1mzyPbhLVQcFCaEjeYN80hWDWPX8JY9ACQ6ox7WGi2ynMGETDhiNBFQ2rLpNjaB4iQf3j4lz70zyIQzEfdtxjf2W6jUZywLNAfnPsbKIoADa0jfqWE88IBkrC5zsLEDBqMfzb87KNxtXQUMFrtKtr8xKeYo4UqnRJY7xwOV5LN/tW7jVeY16p0yTs2kP1P0BVp15mfSCODIZ1Im9ZzRxhiCeB6RXN3d3aeb29v07fv39O3qim1K4O+AuQsyBT/B2Reyj86ChDfKDPwYMGVt1nityS4BnDA6wC1PPtL52Vk624NlTO1KvEXkE/QbaR8EoMDeIOAY4AljinHGCeoPgpjUepJykBOYBZCH+QX7BuaD7SyNucbP0y7LOpsIYMh9cwLA6wuBJWon8ppbgHFthMaSPBiDIp7fwQ0Yp1iYChiMBRMojMDvwx6CPwPfJjKE+FmmXT+BrMRAhxfAGvgDoAuZ/97fddYhyPmMAGf4nJjbq5sbAjhgdz5wbkiLdH13n37+fpUenl/oq32/vuV79DFwZrP2g/AVuTJo22cADp43jNWEADIHDAcftYAgPQnvrE3OnuGWwSSYZ8JO3Dm/ZTAO2pFa6unvdX4rP0TsdME7KAUZVVx9FPPWOGlzTC8dGzM8Lh6fT4l936561+Nx5c3RWNrYlQUFFCcJU2/wBfcMZfeOmBf9oPZHD0cXZr3xXeO4iw4uzFpRf8d59DiGfm9ePn2FI6av+Yr8EpuBHoBD0MjuH0qWtUQTcDvIT+Pj53hMnvz6ku0atnMTv/2nADg8ZlHGcyhHB3Jj8hDPoL3vNDss/Zd//n/Sf2gAHBS7mTh4O9lze2hqroaL14AfRvHw9tzn14v3bMd3TGx9NA+juenmNj4J4Ojds6/xpmZtXu/4N6bWbW6O4gh66zta86kcUG/tpvyo3iyMxj181mPBdRNr2ZOvWi7dNw1xA9fmwR7rWfsMHMfYEPpRPSXbSeq33yt+bAGMuDy2945z3M53PAuMpLS3Z+f2ldu8kYzM7YipeYn6utKRg7nszVWrb+O8RHBda4/jno/X6P0+zu3c39v54n3cN5qbrE9+PjUfJ9fX3z8qZXzkxctGqDeEJ/Y8yRSTe0KOlD8+SfEArIBXqcZpJzL82kAcnMrhqP3ZjjeCHgk7dKYPrzHdDqPdSLNGPwh0b+NGoek9zy815FNL3o65vUerUI4xICPjfaToHXxtZOBGzkdrYKOz3v79uDEpIdc+V9/JYUSL322d8mPWYXSPXyIv8X6fdSrn5qV3vbl7xPnoyfdoD3/GYPm8x3XuPUu+plXrZOVsDklfTv6yDByeWm/lPzplI/3neerDigPNxmjfR2NSdL1sgOv6eH8BOAQkEHOA9R626jYFwZDUqwEcMXkdgR0M9DBhr+R2ZODgtSy5HBk43DoQqBH7RlsFdwFwOIjDKL0Z6FbQWVUR+reflHX4bVuoGMOGVaFHAIdXfr+8qC8vAAysQmS3BR2ivYrVZV1O46GuOHBGLFjm6+Dy2dWBBvZo9aBupAA972/BOr1dbOyUs4bPfP0d0JL3F+dS1Yms8EKAkElaB26IcQP/RiUcAqekx2XSrNh5f0aXN1IEv6uq3/+U/auqonZP+OeLE2szEiqlRvYBz5aDKkzuFnaJaAfdn/H/ssKN7XeUHOBaW7CuPVA4TT2rTF3GLVDIgGZk4rBqzTgfESyb778U2wzAG6ouPiHzBpgjkMhHcPk3P35Nv/n6ha8fzrZpc/KRLneb9PViny7RjmS3SysyjyRVvKEFR6ADR9sBtOhghTrHqaSYM2T0bKyDMzItsz0v1tx9RfYTBxjBEvgCcIhGGgkxyBgCqaiyQ5I+nZ6mNarvLi/TpTFwoGIOvyMY6PVFlU6nokMmYwGvrblF9faHUfej4hvJQYIdPOFDhgPpAeolBH/vH9LT/WN6f3pmchHvIViOoDgrzHfW4gL3Q8KSL4A6VvwOADH3t7cZwPF695jS43NOED28PKZnAE9OEvt7X15eEsDBIDbHkgTgWIPForTTQFIKOVTsHzKPEIzyJvYYFMHjuRzsBd2MNQSA40HAKTwHW6iQoWKRFh8pAWj1+FADOKi5LOmMwWSg2psB14zxAnPPKnwkg7gIoqcG2MWTUGj9wrYxAJNYOyXsR8y/U+zLhieygmQAB6tcC620JwI/YHqQ5kSLk/eP9ATgEtYMlf3WYgVJmdVqiAv6lQAAIABJREFUnXUHwUNgcjFQl12VMoJQPoEaBsYAzAgADiTtCewgmEgsHKDmxsu/w97rxgqS2X4wE2/vBEatF6dpv10TxPHj+RlBHHu0UQHoarVKW2ulgiTQ5cU55eDiy2Vao13OdpsWS8izQBxqo8KFEdTdEjMFwKFgRrH1XmXmbcLmfQBvlyUbpaRn65/2/t07R/n3OCZrcdT6z7Qtvvit00YTXQAcntRSVboBIiD1OUEplh+AMgjUIMAJrBv4tzFweNsNMnOgPZTptAZEF0GeSJYgQeR+pqr7kWRFIlkADrU52rAKGy+xCWFsmHswcNQtVNozVrGExVeLyTK/d7aFsDVtgL2Zv7nzg+ynk24dnrcpAwZc4bXwZYIlNFpWdZOl0GpMkTDkfKAVlpLQ8jnsKIW9aWsDnUwAh7+go40hiTrtVeANvB7v7tLLI8BvMQlTmCU8Uc0EZLalBpZ8eSUoQpg+eTxKUKoNbAQ2ZFYKOx8IxOHtSATiyFm2zFihZElsFSLGrwKmcNosMivRv0DFvUIc+frW2oO6nLapgAkySDa2KyOgNQA4CBIpeyHLiSXx4xxR98aEFmXTEuAGqsDaq3WKMWNYAjqn+3wsxlxAf4Xz4PNh5wer0i0+q8u3np2gEGvH4/eij+kPkIFPAG8ICOVtUShjaLdlbRK5L6kbzJiQuEPvtQCOzHbTnP3cH4zxq+J/elWgcmzClxgw6KAYKejaUDDgetX3M/VfOAtMATgqX9VZOWxw2T+PoAxbs+K/C5wjkEwN4HCgJvZs/CMd4q+6uvHwe/55SQrH54znCMmDn8E0h9Gfb01BfL4IAtB1PGXj51VTVQaYvr65YduUn79/IwsHziDOvgEZcgCHmGCc7U5scWjFw1ZnaPFBYMI6ARuEnbcCo93pCQEc+90u+z4EiDzBLwUAwXSlgUm8LRHZ50w/tuds+KL43GXL2RwB6uVeAaPcidoFws8SMBbtDsWOJ+CGQObQNTrfLsiG6M8Ov41FdQQZSvfDFyw2G/cKAA4DZDtYjudr+OVgEMHawSm1/QAAB84lPK9bfNhjBA7qEAjtXXZiuaTfG9lI4Kt6m0nYWRRhAMChtonwwZ65lg9PT+kUfh6Y+04W6frmPv307Vtm4Ph2fZOub+9SAqDF2KEgMmCaYzu6UzBwiF1F7W0AAjYmoi6AI7JvOLtjif9F/0ZKYgDgaARctTAFdhD9qXhN6Q9fs8Lk4JcrfkW5Qb1HCoOb6EBqeEI9/nYX6t+jWEH9be3L/nc9/mK/kDI+SIL3xhJjHxxLkFnuym729jDe0n+y/rsjAMfcPHBf25m5tivyi/wVnynmU+L5uta1vXH6g5tPYP6Bx6XrXxwyS2f5MRbSdp6jfMVrzens9rv+73Zt41xmmxpah7X38ZjNMWsw9SyfAXBg7P/nP/+/XQCH681j5eqYcY/mauoe7TyO9mucz8/s+dG4R3M8de2efLtPdfCMDvoPH3T1gxYi1sEduyRHg3BGc9Cet6Zu3I69nb/R/ujdo7UPrSz25ulYOan0ztEzOf7iMXIv2awBHPGZ4ly5HLuNm9JH7TXm5L6d63bs8d71OOo4S7xOlPm590frOrV3e3p0So+M5mBqndyWjVa5N08+96M5i7+Jur3MV4lPtM/f2yvRvrZ/j9dv7UgcR5azARTBP5/TB+08jeVX3ySAwydsDIPgN6prFwrvCODos29gEDG554aiNb4eJD8awBGSOiMBmZu4Q4EtAI64ifsT/zkAR0+xVErvzwTgmFM2n9GtI2MR57WnaKIz0Ju7P+cYRwo7KoLWULXjaxVk/Hx+vv5yAI6eovbxTT3DnDHszc/8c4+/MVrfOSetfZbR/mj37ZxT016n5xDG7+TrKeVcARrGxroGcLgMjdasVc4t28foPnrfAlo8iNbgoZ7Rbte/BXC0Yx1ds7x/qOsZYCZDREkMrZcpfXUAhwWmFFQbM3C0TByHAA5Vzub+uwBCWDCtBXB4iww83xyAQ8niwsDBAKUdBtTTu/RJczyDVwR6UJ7gBGPfQGIZASQxcKgKHX9/QvAHleBMGKkfryysH9RLoAzXa/Vr63jyczPRrXM40oEthWXWd8Y04a1iskNjmyM6OL394nLm4yhd4FWFjoCw929W9ZkAG4+PAG8ocSxQxzPniInnHKySh9JWZjERZ5Tirf4QrqXeIz421SYZPCcESVrdH/2U+He2lWjo6uO/C4ADAVJUuTkwJgI4CiK7gF31jFmmHcDBZLd6WRd/ypJLgbY72mYyziB4agAO7DswbzzbvCM5fL7dpj/8/jfptz9+TbvlIp2tT9MFmDcuztJf/XCR9giygqEGiaLQc9oP0AxsYP+ReULJbwdxONW5z6k79OyBbUBdAaHE4sH2KxbMdYAHABj4gwS4AzqgYfgbo3tGtSDaGSFBuru4SBc/fmULFbz8PpAzyB63MvY6ABRIIC5PBeBAIhesEk9P6fXxkf8FgAM5HlYVopJ3BQptJRoBvECrkScAHh4e0wdYHVAtjkQglhgADlTabzdsnYAE+8nqNJ0YW8YpEu6nAnDcXt+whcrP//Kv6f3xKS2e3xj0RjX4/fNjegLwBD3Dt5v05fIy7Xf7tN2AKUj076fos87rrnkfZDCR7BEQSPKCYAXkHT3ICWRDspKJVwoPARxsW/Jwz+eKAA5nm8HnTw0DB9ODTl2/WBjLkBg3yDwEvUcQB4BW0gjcgwndEMByILYYrNMG4zeK9EydbbqbYDf7PYaM5AjAHgSYkFmpwMyUFhJIhBXg7O2eGMx/xJo9AvCjsQDIg8C8664C4BDQhel4jlcAjAzegPxhjtUtQsAOMH3Y6/mttFDxtisO4MB9SepLAOAbExvLkwXbqAC08auLc4I4znabdLbZpC1AHABwLJdpv92mi/O9AByXl2mz36XNdidQEJlXDMBhzBN8Ck+Oa/ZDAqwEw6Wv6qRc9Asrn8AZDIJdcABH60v2fL7aHynAj8yEY0GZqM/5GwNxRDuT7ZBV3zv7FA/c4cVKENPZ3O9gMjBQBsEb0Dv2AnjAW6q8vT4T2CX9JP3rZ1o+qx2cNSbsO80hdV0D4AA7ynKFFip4bdN6tWH7IwdwAMShqmoDC4ZWol7Jkv1CB9rSnNQ+YGWbDcAR32v94WjzWr+zloGpKIGRRxuA4wPMGDYPTl1fQKICbhT2EQdf4ZsKN7DNDcE1Nv+wLxm88QZkmpKBgYHj4e42vTw+ZOYc+UbGqhWqxumrOoDDW4/ZdU4M2KStonYuFiShHsi+E+dcLBhs1+Jy4YwGRTBV1e2MPdZaRvsiJr0N3GJV9QJdqSKeU+L6z9g3BMZzAIfa9TgA2G/NRlGmax23SzCHAQHiPuT3HCRaAUUDOwKHJBYNXc+A2cYsUrVFsaiRp81dD+MnDux0wCp9mjxO2QafH/wXTE38rr1Pf5saOaMjClCL4I3AZANMFFmWYPPV4kEADs2DKAFMRRp7B4G2Nh/2cT5n9eJWrc/o4DgtXA3goF6wWA/+Xp3XjIOk1ZkOHHdZ5hgaBo7WF60quEOZk+uueFaok5vFx4ZP5f5mpWcDmDn6mw5Cd53hurLVN5K7AiLs6aP6DOosSrYXQmVlq9fy2SP4yXEcDm7Qc0mOHSx6dX2drq6uCeDA3wF2gP/k4AHIkbcZyX74+xt1AOQKvioAHABvqI0IhP0tbZaLtF2fqp3fZmvnoLfMMkj5NvYZsWuUYjeCNwyQ6ecCPCPmUK0FBeDAHzKauf6yszh+CnAJ/bAnsI/pjIWWKRlczhZ18pVwLfhtj2i5x7MqfE9vUSZ9KoajAqaBHuTzAyAFUAhAuNZujOcPzMtmS/VPBjazV2IrWeWzjsuNM3ESxGGg1wjyRYtA9xMrAMcS91oRvLHb7QnuxnkbjCoApADoCv8IDBxXt3fpX3/6OT3iTP76nn6+uiaAA/7z6VI2Gvd+eHjKbG14PgBRcD4FCJjtdMIejnv54GwoKFwW1+ocb8CEORuNz50tJgNzzca28STJSGnJGn2maONL2LkPIPFwk3+vFxtqx936EFGf1b6fKchPAjj8fvG6rc5sx9kCOMaFnwJx/JI/PCV0KrUPn/nw6g4Q1hm5tOWrK4xr/Vfr3nLNcr8OSiVPhPndBjDtAjgGgBnau/9FAI6eLWlBlDnG08RnptZ0Sq7jGlT2eoJh4C8N4Oids6aet+fn9+T02Of1e/WuG8fRzrPr/LmxtmOj9HbAGt1n0E2qWxQf83M7/ZfOc8/HOUYvzOm1A18x+JaaonK+ntObvWeLYxz9/UD/f25Ku9+empvou7YAjtE+1vuHDBjH6oS5dXd7H+c8znc95v44arusdWvfG92n99xze7fdqz1Z6e3ddq+P5jD6QFPfiTqg9WOi7976EbKVoU23n/ftZmXNC2C8IoqSEunG8avzU3OfkWz2IAnTvo8GOi/rnKED4HoGcFTKpaF58kk4FMbDymuvVnHBicCNKExxYauK1S4Dh1GXW2WTHuUAU9KVj5GDMxbKGsAx3NysFKorDnrf7W2gngFrN8RoY80p/DklMycscSONNlV8v7dBWyU/cgqmFMOUUh1uniMS2b3rtgpxbo4P59AMw1FYzj4DRzuu0cEkytPoWXx8UwZlJKtT8/6nfHaMXE7JJp5l6hpTznc77mOMSrmXY+rrAHnfkSmgivZZemM/GLMlV1qwXM8hLo0t6oBAb8/25cSPr3XlQyt3rdPh19f7MZFcAzf8Oi0Dh6pqPAmtCqaWgSO2UXHwRu7byzYR6k/PRK/1pe8COFiVWSq8mBBGWwPQrLKthSpjPZm8XIIiVwAOBnmDY4Bqfx4WvHqOiSSn3C+02ARwvIqFw9sHEMBhIA5U7jw+vwjUQbYQJFjd5jjrhQM4FLTODBzGhFHJkgfizR6W9SoGv5YJvZ+TECFQkdOfXv1pVNJgmoj2iU5TpqX3aszQs5tf1txw9k1O2I8Y1LyPAmyg1zTABAyGsXXKg1hVCNwoFLWZfcPOXy2AA3dBJWZvn9jTZqR9nB8lXg6D63HvRl0RnUUGMNlXtZaLMjeF2lhU24FVDOVrXlHbtJwTECiAVJh8L6ANMdDEVkSq/1fBb62jNEYlEclUsERQ9UWtU5igf06XZ2fp6+VF+sPvfkP2jeXHW9qvT9OvLs/YOuWH850Sx6ggRAIEgANvgxHmjsASJNe451RNlPekBaM5NwbcIJ2y7S/SETubjgFUsAaQO1XNrvlskJ8M4LCqXwI4QJOMKjkE0TfbdPbDZfryq1+n8x++pIsvXySNHx8MuOIaHAeTOcaGsVqqehj70cAbrw+P6fXpKZ0geP+RCOwCNTPZDQgK+EgvqGQkA8c9ATEfL2+k9kc1P8e/ACOGABxIVIId5AOl4VY1ScDF6ZIAjrub23T17Vv69q8/pXewb7y+kzUF+unu6YEADgA1UHn45eKSSQKMieCUpQL5AqOIheHD2G6UUFNiztuBAChAAAeTkWpZQep/AlIA4HgggAPP4QwcAnAktlYBgOPuXvsWc69DiwHcFgvpPQLWVKXIVlK294XF8lYCqghVSxXpFFS4Yr9QdziFvelctcoxSJi1OnAAB9uosEKUg6noDKG60YEe84CWJpADVL2SAhsyc7piUt1VoZ9Z1EIFL09SqoWKABzap68ZwAHghsgAMOdgG1DbFrF1YJbYSgbrwYS6ABx6zlfqY/x7uzxly5QfL84JoLrY7wiw2m8Aolql1eki7TebdLbbpvOLc752Z/u03e8JCFiuNwIKOfjQqvgzS8QEgIMJQWOxyPq+exY0XWPAw7z8Ieo98l+jHYl/d/1FoJFV8+Maviauh0186kRIuVCx0VVLCehirzKWDVcC2gFx0F0AC8ivEIjjha/ceggMHPzMq66tcMF9fn92sgxEAIdVOBv9OwAcANmohcqWjDlq8YDfiIVDG1W0+P7cbaWJpLzofKMn6Lro9FMqxGYx+r5fiu3UJdozkNbTA4FdjzLvPX5qbBQCsskvVtsr6Qk+jyUmdS/Mm7Ws8Gdj+xrpU7xoX8iO4uAN/Fe6C0lSAD4eHcDB5IKBaCz5qZRxaJfF9k0GNnTWKPcZDWRB3RgAHZGNwVtACEShAHEb79BkOoePM0l4GzwPQNv80MfU3BIMFVqocEqdMSG39lB1PUxKjqGQcQcgIK8MPwRwaC0CQ4knYr0libNnkUElMEkYsAgTG1uduB/soAz6WLiWgWdVwysWEFU+y19xNhLX9dCp0ZfxFDZbtDAxbevnQI8cfrH9YqwaZBMw5h0JAUyvqvdh82E3CYay53BGNJf7/FtRfmRAUf68aSHiwKp6VxRfLOuwECgkgCMkH4rvhnnT7FaBRgP/xvNHBggbQ0MEeLX6wu13PM9FWSWYMINj5E8TLBBZOoqiN71UGK/aufGxHxRumW5x/RLnXgPoJxwis4ePc/Tf0TOW70v3k13EAK7wCeAXg6nh+/er9P36iq1U0PISf3geJPAHjDiSYbYrBMDeWBKZ3F9v0m670RnSWlgCaLZdL9Nuu1JbldVKPtLLK8EB+K98fvkV3hoo72ljvsj7hO0FdW4XsHhpa6dr0G466AsAM3YEWdDPhM/mAI7lEmAmgYgxv7i3+3JitcM5Fd8X6FlHHflEaF/nLYQciENfke1T0A4L7GpqN4Yx4rl32x1/DwY/l3cAOLabdW6d6mvENi92hvCgOK7DawEgsxGoG/NPNjWARRxEslmzveB2u+caEcDx7TsZONYYw3JJMO/3m7v0x8jAQQDHPcEbsNEAakBH3T8+EcQD84yzCMAoAIzjvvAr3J91uXM9oL0akguZ1ynYbbfhMwCOqFtcDnht0ym2dXTO9RcltQZwaF+WmE9r94vfFpKdbrazf+f30KiqeIQNtD2Lt9+p/QuH+PUSGd4K0C/cJGGDkmzvUf3bjUcABo4AHL8UvJH1p/mEFQbEk6qVkXB7r2cSA4f2a5SdAh7whJ6TgXXAGUMgjH2Xl/DfWSzaCNNqAIczE8R7lL/LG5QuaOMO8REL6Ef3dflr535q7XryFe8R80duh3wPtPGbavqbf7TPUSf6CoONvjfPljMCcHzmbOTPMxp3b+5H89WLWffj2PXdol6bWqd2z7dnCL/qZ8Zc69IaVdUFcExt3si24bGygQyM5t3H3j8fjaWr/f4oVtm7Qm89p9bExz6a/9aWxGsd85s5mRleYzDneY3LYvNv9Wr3ZVK2EH5GaPFnOr61x/U81rHSdr3bPXrMfKtOIOQIwpCzTY72OYCQ4/2yj9/4ylGX9eQTn8e91d6zJ1vH7lm3be01pnTz3HindNpovtrf0B8NcZI4dxqz253gFx2A7tTaLvpqcew9IEdXPwwEtmelo17r/b3eo+ZjecFEyDOf3BgDx5TiKId4F3olZbR5WhBH2Ujt4a1VFD75GT3pvRxDC5W8OOaItspnrDL1yUjh+u8OBXAewFEUlHGDTqiaQ6egVhy9DdBu4CgsUwq25xjMKdupTdTOUU+J9cbaG++UwZsb92iMvbloFVireI6Z76nr9uezTvJPy+RxAA4fd8+QjJSpz3tUyq0SnRrbyFGYUzBze/BYpT+SbX9/ZCw+4xC2czMv/312lfi7Wh/UqMlj5rs81/9k712bG8uRLEGQ4puS4p1VWda7P6NrrP9uTdd+mZ75T2Nrs7M9XZkRoScfktbOOe6AA8S9ZGRVdc+HjUyZJIq8FxdwuDvcjx/vy1FrlHTNIkdDOnFovjReT46cmpcTJ8Cr40KCWLrgVNe3sgkAx4drOyGygrAAOCLDgFqo1G1UInjDq/JJlWqgj5aBgwHH2EIlADhoa6ztBQJPBHDMBN6AjUF1Xo+Bw9eWdZZIsgVnATNHFoDYi9sAHIcXADlQhW4MHMa4Afp+VIAjKAYQx8vRg/lah1xBadkGzLNyHsE7aByQKB/R8Sk6hD+ZPdTPIYVTiaiqbYzqmUkvByqY1DXBa/8wE2/MVTRtDMiQoGQuAmhPAG48ArzxyESxsyKwsh897hH0I0BBCVIFpHSXGBTOIA68aBXGrTPa0zuK4+iaAnAYFGqAgaPnyFVOo1X3xve5rDmNfwZwZGdTeSz3j5ymmsAMJj/Umsd7xDuNuz9zy8zha56T1zZRpE6uAD4IWKtdERJjSIR9+vAuffnwIf3hy6f06fY6Xb0e081qnn7/6UO63SxZObgEcADfkURGtRxBRwbectpjJjcB4HhNEwSiHZARdAfmg0kUJlLEeICxI0jsQVgFsEr1EQAOCNri2RHU9So8MXuoOu/4+mJB5mlarFfp5sOH9P6nL+n6/W3a3twYCwXeo6S9xmHtTZZIps5VEYm/I1j7/Ewa/hf0zH55TaijRNDdQRJYctxXAA4wcDzy/ZhPgCAwt4jHcuwMBC/SGyoSPXEcKicBHsB6Pj08pO9fv6Vf//ILmTxmLwp8Q0c97MDAsScICGvwbnuTVsul9UbHs0wF3mA7ghmBIkpOlUpp7AW2TTGmB3xnpTkzaaoyh+48EEwFAIcYB+ZTBeW9Yhh/J0vHIwLYB7JsqIeyKsWRpBWAQ0wqNYDjqH13dZWrCB2Yp/SedE1OiCnbKluHljUAxVlSgM8zSQnADbZAYTssAb1zxboDyKiYAOBI1hMd/d0lCwBbCFQ0y22i3P6B0UMgDkuGQuYIzECSDXML9g2AMwTaIHDDABxMxLB1xIRgjgO+YBNwDUtnMvjJzyERLTDNgnvtKr0DeOpmm96jXcpmnbYr7EUAqcBSMkvrxSJttxt+ra+3aXO9Tcv1hgkKsLA4CweBC4ERwiB1WTVWleIBlGceRtd9yWeqABqT7ToN5o8d8P3iZBoIyUPqO/MtSo62BK9LAsISwm7dPClq32mrcwsVA3CY/XadCRYOMiwcDcyRWTgKgIPsGwbgoF6zQHu2tWZMqc/EiWC2HKwySvo5BT3BWxnAsSSIA7pIgBuBOADUIoAjMzG4PS7MXCexAks2d314P6bahLd2sv69rj5tz89gs4o+ngA1tjYV04WAEm11SwXgsOeTJfZ2Jdg1AjNhrgmiMVYj+H7peESZeZoQsGHsGOwTpXY4uwfpYq5C46vQrjgQwtksAJ41RgsmqwN4gT4NE/jO0lUSJ35v+LMQX+gexkPcJw5MQQ6MNXfGmDS0VyLFPSdBUenKF/TPi6XCWrWwHY0q/9lCy2MnDvrIYAcBASir2Qu0IKO1UfGWec7w8cIWhQZm4hzXTBdQiM5wVK5rCR8LSqrtgU2tVSVnfzTvdQNyWAwJurWOMaCu3xLbZqo0MbIzXE/SC2jPsF2Kx45CixiMrAA4ANCeSS+YPRYk0FgDPWgKc+atTj0kZH/rAavaM6h8mBB/8vxZUxHMvRPPVZwrcTHIrurfCYDLnt3B536Oaf1Q/70FcGT2CFsvtgMM7HbeviOuh0U51YDNQT9hbbW/CrsIxn0C4DCAhttpAcvsjG0FUa0Ok35x8A+lKNivOjBb9HphxIn6Cp/VsxeAMVpaggkQ7UzAvvHrt2/p7u4uPTw9yl+ZTOmvqlUJNIsDrHWW9fMAWDcEVFgakAE+FvyrI0EKaI/m67Tfg4ERbBiwJ1hrMIQB6FrA2QAM4yvKktrZqKUkz7P0e2Z538gdt3ZoU7EeyjZP0gHsY9aWEr70fL5MZIEj+waIjAoLDv3rF7SBE2OZbK4DONCSUfdVGx3M9Qt1kLNv4H6wk/i3mM0JPAaoAv+o123PY64A4nA/0GXGARzw7V3+I4ADQCxeCwwbAF3jXpM3+ulqsYI2Nkv6azhng4ED588lxjC9SvuX1/Tt7iH95StaqxzS8+El/frtLt09PJItD4BeAThSesRZgOPQOQBfz/DJ93uCeuBjteduqalT9ossuMFuSt4zJG60UCnrUGN58D1HnejJCmNCpX25GMAR7brGkpmrbNAlzuA2RX8Yiqm63J17j8Hy8tS4P+EvOMNZnLv8t6A7h+6jQYYAgn3YfZn2fr37XPqafIDhlE11L0v4qZoGRQ8Ck0ZQbdTn9IqCfxDHVPy0+t66XzMe17lZ354+XQFadP6miT4BIJ7q7fqz0UYWnd6XoXit9rrx92zfGsBziYkU3/ncGp7epyRE63l38MZYaq7fQmXsuXq6Ie6hdj/F+bzsnFXHpqMsju2B2ierbW87p0VHDFeVt77S6L490T31HcvZww6gI4uc52igbcqYHotjHJqrc2vQm+9LdE/3TNfE4nvr0MrOkP6M63vJeIZkckxWW309tEzVHJ1Zyzr3LLBo7+t0bk51ziXy317br5tlcITtZ2hsvb3QXs/nla8HkMg53dAbL32CAHKK9xqSF7xnSG9dIvOX6ITWlsWxDzFw4DMtuKJ9nlZHDukyemsZJF/iN+7bt9+rNQm+XHePjSGRms/25FDnd8uFhFM8xzAE4NCDe/Kkj24aAm+U9ioFpRgnLj58RE96wiO2UNEChT7OYYbOCU9r6NvJ7X/+7wPgiAagnYt2HD2BbwVz7Fl612uVzYhu5J96G7Y37jjWqADOKYZLFMI5Y9IXdk9U9r+3z9bbiGPX7Ts9f38AR6vox2Tf1yR+P2fMh653bg+dk6Mhp+ESA97K7JgjMySz8T7nZHJwT4XqiKF54rXzSfM8iKMv/389gOPcPBT5tcBOEwyLn++xJ9UGMbbPqnW9zyUAHO+3JVlYM3B4mwgllRm0sQRJC97I/YYbBg7STtpncoVs/h2tDCwI75VDSZXarCBiJbwAHEoMq4UKE6ehLzvmTL1uC9rTg+yqVEPllPeLBnADybpSXY4Akn8hGPb8jIQ1ABxIkgoAouC9pS6c5cNQ/nIeihfQs6U+3+3fWruT95T90NN11Bs2JxlcGd7vesUTrbgnZYVJVSVjVL0nFg2v+EJAFKwbCJSSfWP3LBYStFqwZDgrdz34n3us6+Y5EdE66g1F/FnSo9aSAAAgAElEQVRn3C9m4/Wg85jjHB24ns0bcvRctsD8kueSS+mBZKt0zK1RjLkk0Kzn+bV59r3goCYHz0QZoECZD6cYDq4bGGkItHhNv//yOf3+8+f08Wab3m1WaTVNBG787uO7dL1cpBmColcpzaeTtF6vCBxwCl8xJNh4kfAhA0cN4PCqXIyNc2HsNgiC4rlIcbx38I70CfYhGUsmhbUE98Lz+r4sAA4FmtG2CH4j2kncfHxPAMfm5obJbbUrkm7BdRCIZ3B8MVeLk+WCskoq5me1T1ELlX2agoEDgVurvkS7A8o3EvmglwYDBxgrdjtV8BOUdWBMDgFuBnwXC6aHkMgnIwaAFACMsaJwzjE9Pz2pjcqvvxLAcWUADiSlng47MnBg/tBi5GazZaIAAXPqL1xrERg4yPYh+n1WvfMfpPyNrBtknWHOxAEcSH6KheAIMM3umWAOvFYxcLwl7eXdnpWj+E4ABwPGloQ1+m0yDlkLFTJwoJ0UrslkjQLeGYQV6MJjFbGVaevIMgH4wgAcFqCGSiQDh4GCCMKzxJnrvcC/xJA0wT5k4QA7iPST94J3Hwljw34mqwdZm6ziHPrMgUMEb+jryPYpDuCALVBLFYL+JlMBOCw5c0ACxmyuV6+xUpUsAq9sU7SYTtLNdpNut5v0/uaaII7r9Sqh3ZEAHmqlwuTHepW2N9dpc40vgTjAwjEBC4e1EmBblEwtWRIFxd+JgUgrt8xSM+CpZVRdPCucVqWdO6O5XoB8yt8ordm4Dp66c5BAYJKQvi7sBmo3ofYjzujCBC9BiM7AYZX3Fmh3FgUAAAjAygwcBh4AcMMYIATesDYqBiSirdL2sn8G4AggSAdxEJiBJDPatJGBY5kWi5WSQGQPALtPYQ/wJLPL5Yk/XxS+GC8GEge+f/w62QfIc9oGdmWfou9QbKqArPm5myohN9T+ngLgKJNEP8GBsCrrtmS/ABlcVewp6BZj5II+entVyxSAN5xxg0kP7h98HcmGBBCeM2tV7XQ0AYUpw5WDgdgKaKGwXPk8MALBDLcztxRmLAIooHPZlucUhFAAHAXUIHCDWk+pXUcBqGZ9nfes+z9IlBaQiClxtdthVXyIk2QfKvrltq4RrBp+zqwLbE/o7YKQpDYbT6PhzBVKDpd1jm1P/DkD00aelwKg9eu6z1oxeDhLB/0kAeSYM8rMGg7YMCYXgqQMyIF4kekAl2Sy7rndZ8si6Qm1bSn/malU0pw2sgB84z6MgIra77LVM32Q92QAgZSKaktytAAOa9npNdCuI2kbY5A4+OjUMRaA7FWkuR7FtSJ4IwOvDb5I35LghsLCkZlCbM86mAJzRDtuc0gf2GTW/1adR7I+d8Sbqe98vtYZuh+/Kk/Qnp2jf9z+3F5L4xFzBp5V7RwPBJQ/PDwQwPH9+116eHxMT/sdE+DwK8kYZ0wVBO1nJkm0P9OZEj4Zv5YL2mf4TtJDr2x3t1ktc4IBwA1nZXTZBssM/CT5U28E/0JmJXdFH7Pi1H0I+smygfic6w6MZ3plPpmdNdSaEmwSWGO0PAGgRAARApLBLkVwqvkyLwA/CFzt9/czDNrWwe/CM/JsgXZOkMcsI7IRkAfMHcAUAFbgn7dWwRrAh1ktFpmtD5/xdSHA1pgVHbjtgGhck9cC6xKeiUCalIEi8KvpWxtz3y9oobLbp8VqRb/saX9I3x8e09dvd/wZAI6v3+/T3eMTQS1oR+cADl3f2u2RoXPGecSZQixSvw3AEc/PDuCI++XUnrcJY7NJrrRs9esYAE+3mcnLfduoy8rHhfpTgUNhtHSzGWNH2f1rQLyuC/368ff25zoW1QMemPUdSYDEeBR1/RB44gTAIZt7LsY8Nv7e31wfXvbc0VZY3COwVfo1NMaWzcU/WwNqHWhVr0M7mgzrKmGCzoDHfPcoR+0alHHXF41y6c/k7+jp6aG/xXX2uEuJrdTz0cbC433atT8dQzu3GpHe51/DK91j4Biaq95V2nh13FM+l3/N9eLzn42ZNUCpob3Wjrl33d6Yx2TtRFeFyerN0dCKjM3V0P3j+P09Q3N1yTPUe/oy/dO7bnyW3t9/dG3jfr5E543JZvuMcXw/NEcjA2l9WPh0vifavEU9F4qECfBYbM4l8h/3XO+zra5p9Vf7+agPx67Xyn+MP/fW+dx9ep8Z2kc9+Y97/5L1jNe+xN7G8bdr2YpEe9ap4ofBH+itXTt2zWsokukUgJwA6WMBSwDGxHHW8aFToT6nM93cFFBlORlOvn/7dQBGWNBMAnKcgjF6AI4I3vCFjp/119zwVgbYqid+K4BjTJjOGesyrX9bAEfcxK0BGVJsvQ06ZqguUZBDG+fchuopmZ7gjxmm3tiHxnypUo3OTLVZRhDZl8hHnHu/x3nj/vcDcLTK8hLD7fPdBpl+xPE4p5iH5v+c8f8t1/Vxt58d+93l9keMVW/spW6tDmh3He6Sbjg3DfnvlU6wxG6LmG9lUh+2Q13gUrhED1R6Lid5w6sDKNZoAIte7wM44pwj+ftuU6ocY9LOg2gt+0YPvJFbqKDqngFmq6DyAL8nwK1Pvapk4dQpIUA7Q3JpgTC8fQqCvv6zKnwUrPNEcdYBVocZnTQPXouFQ8Ev0vyzZYAHCJE8tqQh2qfs0D5kl553ByYRxWSgBKjupZBf0ZlKJsY5PalqC44D1gl/bz9zorNtyXs6ITNHGIgl9jr26/qB2eXCq63wWbyG3z34h+o2fN0/PqT7hwcyb+B3tFNxml1S06P1hHkjsdJXz6QB9/THCwKyue/z+KGI4w35NsoFwBVWndtzNuMzu78S9UvXl7GKEMqR0Q179Z38qRq4oYCwMY804I3W+XQwg++Tnn+l15CgNwp0fkewOalKDuwcb2/p//zDz+kffve7tJ5dpc1sRvYNtE35/O46rRdXafr2mq4mbwRybDbrtFmvEtbGQTqURcjwCIBD2CSrFrSgNOaCoAkG0LEnnq0i2arckIDGXrAAoesK37sMNAMQ4QFvJNxRfbfZpJsP79P7L1/S6mabFps19xvZXSwICwpkgjccwLFaSl4J4HhOap+yTy/oE47WIwRjWB/y6VS9ygngOBLEsXt6NgCHmE0QoMa4EeT2lkxkbkALDfY394pg6RqsFcb3cP+Qvn/7ll73RwJHKC9X0/R8PKT9i1q/oJrxerVOS+goAmKuCIpBOxZVDs75nQlhVvWXpA83kbW4IdDGKs/ZRsAS1wSlHPZqI/HyymcgeAU6CWwpTALs0zMAHABBoLUBW4rY/kSbFbRLiQAOgtnEyiGabqfRL2eKrn/LxKoSRJg/Mli86GfMmQAcAtegInTO9itizHBdgcpWJbD1HfdHosJ1MkAmxJR02kQ5qwf2L2A3tDlvAnGo/h1jAcOGM3C8sl0Kq2k9MQ0AB1uqvHFe8AyiyNfYVfXurTtexJAynZBx43qzTh9ub9P76+v0brtJm6UAHGDhmAPMs0Bl64IAjuubG36ttlsCOJyFAzLgiSdVTg8FHj0BW3wB6r0RTyb2FG8pTOO5Z0hvux+DZBNZGDKjY/ErxgAcxU6afRRVlZL0zjxkCaUM4DBAB9fP5EtAIbCgOIBD7VQAxHrZ77jH8UUdx8S29kY+/4Yq5z4DB2jlbT8aW46AXWLgUOsj6Bck08TG4awITs/engl9bbI9HGXgKPMRl7Pdc/XvkhO/vv6mL65TE/yKfkSx0TUwJNoxH7++45rsKSaAhrV2EqW4sRqhVRMSl6a3qK/gC1rbGwI4sL+enqm31RpKgNJon6uzhHorSVewnYLW1n3HnNx29jaM08bAcRm7FK4JXe2t3Pj8mcZeIAAB3CxBRtyc5rb1o9zv8XWq5tXWOCfMsW24deTDACSa96s9f5lz/0vtG/L6cpBzYp/gjeBja72NEYL75yrrsN65oJwP6oq44uvq6Xx+/RqeuBZ7h2RMrSWgX18NnGUsG9Z2yAGMAFYKsFb3Mzan2sDaYgCTXbUgruli+YV+jjd/BeCNkOTzteidq6tzXCgGlSyU6u94fshra3spg0kmNQjI5Zf3DSAOl50INo9jq4KNtnuLjq3b/VDTm98O+QfQ0fWbQHGlpVPUA3o0JQR9LztbV9T7WY8EIItR7ZiuxpprP7a+9YnusfNNlLM2oB9lqzZhxfeG/wwfBv7h/cN9+n53l+7u7vkFUDHsNewGQA7Q1/ARyPjm7TuNTRL+AfxD2OIVbDKAlvRz0UYFwKoJX1uD6c0+u9/Bd1JLNWA3eWZiyzWxa2AqnHHC504gfo1fSXaxlpEVxPaMMziiXSJ8R6wdgfR8VrVPkZzBp8U5d8Zr4d7w2dhWzljG4KuKJQQADplVgTTEysYvML5ZKzJnayzjFaAD84D5AAsH1tJ1J94H8Abmxv17P9vAr3SGPciewFfybxfw281vdgYOfA73X66Wabvdmi7AeiX6e1+/fU1Pz7s0Xy75rA/Pz+n7wxNbpqClKQAcYOS4f3oWgGMOYPeS6wDgB/eCtWLCWDAnGCNbqNiZtz2HRfaL1o1ym4Hv0j2lXVXUqbVekU12fXDqmhX7HG0w/b4GaBn1kBzgOr5F2cpxhXLfeM/2jN5zFaP96s1BOTUMpCEMvN2zhz39EteguncHwBFQtwMt40ac34E/tb5R6we38xF/z3CrLgilBnBEX81lqPbtYnKy1YCGXH2D3hgBvYwBYsIlW9tX1qq5b8ghFZ1uEtA8c5Hf8fFF2xiBkdneBP8vyovvh1qeaxmMvli2hfkD/zEAjna8Q3M/tNd83w/vxVPBjnvq3Lq0Z4qxeT53rVqe6xhoqw/G9Ey7B+N9W5mo9V4dS4wy1dv+7XXH5rg3T0PapnfduO69v1d6ZSCx7M9+btxjsjSkl+O6/+g652t2JsSvVft7pYVKGxuP9y5zfnrhIflp5zna5p4MDu2vONeVffczYQdMEq/V6vuxfTbkP4zJSXu9sf00pA968ts+w6X71O8xBuCIPoz//NcCOCJjqMvwGEhkzJ5nvcML9Xd3u65+z9p3sTZyNE8O3jCfbAjAoeC/HWk74A06Kk37lDLZpW9qT+DjIP0Qyu9/BYDjnBKKEzL+3n8/AEfPeLQLeG5j/Vbl2BrHMePRcxJ6ijEq7SED4q8PjXvoukPKoX29d91L5mhoI7XGvz9vf18AR6v8e7/35KSn4Mbma+xZh+TjEoX81173nMy012/ldWgPXTb2em3HdYeC0YPaupnE033V1z19p6B/r0tkXcMoFfpRD7XGf+j3COobmm9cd371lm7Xdi9Sv9YUtgjCk2rfKuQ9Ke2Brvh7YeEoAWYm/j3ojoB6A+AQBb8FPToAjpaBowVwZNlzwIwjND3wYsHtDN5ggM6qmazqfAe6XFTqE8CxZyCJPZd3CFIB7CCqcQELLAGVg8AG4AgMHPkw6WAEOgdWWcpqKAvSWzsTLbcdTjPduaSgtwcIaLCgGWmpA8U9g3ih1QGT2XyGEvA9vojxAJX8AqwIwAEq2qfnZ1UvWTsLB14wIXMQXa6GW6ofBAo91UA+diYbjGqXnw1V2n29VbwpXMOTPLmfcKY21bzmv1ulq7ezgSxnxxEJFCQQrE2KgzUyxTUrwL09hABNTIoQiBTBHKWlTvSx4j7EfJR9IVaJvIe51UoVO5NiuVoEYAy10UCFIFox/OGnn9LPnz+l9dVV2syv0rv1kgwct5tF2iyumDBGugZVhOvVihX/KkUuc8gkNMEMe2Ra2EKFVYLeQx3JatItzwg48HU7HAFi2ude20qyTtU/HBWlCExTtsTyACHwORSAQ/OA52ewHC1ewEjw7l26+fQxLbebNFst09OT5I9rw0D7ihXwAD3MV4s0X69U9Yeg/eNj2j8+pdf9gQnBKcAWBAtoXwIIoMpj3Ru6Z/8MNopdenspbRfYQmWqwD+C1wxQO4gBrB5G9+7tYZ73u/T48Jju7+44l5hH0ppPJ2n3eiRoANO+uJqn6+UqrUDxbC1TkLwCAweBHKT6nqfJzBLGzr6ADysTlivWIRsAcahlEZKh0KWerNb6AeyDQL2owAXgAPPG85PaQAF8h0Q4tazlqvb2nAQsGGhB7aS0jmpHZQmIwAJAufCLePDQWlQhoQRWIzBZ5B7xBoIgeANryYSJGDP8Xy6yJ4BDa6fEhLe2OsT8WtaJSAYQwGFVphgvWgtgHY4AjJF0XwAOgFe8hYrPBXhbuGvQ852tVV4T5wX73eB6BC5YD1dnQAF/A/YokkGo2P1weyMAx/WWjDirOdqoTAng8Ofe4m8AcNzepvX1TZovVwJwWH97sgMYi6Ee0HZvc6hUUqhozFHwhrkQrne0noayyzr8NCnQ6mPXlw4M8OtEP0bpB1M71vpKer7oIcqOgzeaJK6YLMS4hWQL97G1v/FEO9iIMqvDUYwObJtiAA4x0hQAB/Zy1s/5UI1RYd2bFirQa84QgMTzXHsVFPYAcUAPsT3TFYBXzsZR/ACfi+qMEifSAAOe/PQ/Fd8lZJSj/Y8AncBcUy4dKj0CiJSqILDmKGlemFB8bzvdK02FBR8iU0j2YIkGLC1UHIxBeeK6yKcRGFGvOYBDrbrEvkEGpP1B+pOfs7ZuVZ9cb9djMoUkvTMJGGCEiUOLbRi2QYlSmm37m/09gxMJ8lKrEQLinMYeU+++jO8vA6XB/ruOz/adZGzGNmEbsLh3UrAOnuH6kmlCfhzAyUXxGVjEwSS+X0uHqfxWBy5kcDX1dGEhKawipE4RgCMz2FhC2Z43J+AtMBkZSV5fnK0hSBjLoKX2IyOHrg8bb20KOdHGumHsVQRj0AYqdoSxuW/GNTWxl90XyEbtsgD0UFtCgynlwJhLPD/zJtB3G5Noz9WnPqbrUQNANcnD+PmyCO6lZSnKgFbXkRHA4UHFKn7W0MifAE2krLtxO3MgzRcVGL3sY2XvOW6eKYrepez42gegvPS1y6MpAJ8H1wVGWkl2B26uwO4TW0RYZVwE+dXqr7B5DfnMlU4zm+vJ/8enZ4I3vn//nu7vHwikha8S26upVYjanDiAg/v87dV8vFkCMBg+NXwRAG0dWLqYXaXFHF8znnPB2kawhAE4AEp18DaBsIaW0NoWEBzsF10kY2iRDg4gNJszgZyxLyTfOI+xVaW1tZMcGbsd7JWxR6LoQMAdMIEYCNc+Q0YPA0MSlAEQqbVvEQPHUS1dqBukdwleJmDKwB7GmqF5094AEBnz4rrHz/gCcOjs4nuWAI6FWpgQMGeAI4BtoC/wGtq0AMCBf6474Ht+/f6dLVTQGgUg2vvHp3T/iDPpLj3tj+n5cGT7FAA7JrDDWL/FnJ4aWSINpOT7jXNJULW1Dswx8ug12Z7JzksmtpK+hh4ydrfo9/jPBSQZD78Wy8iA49pnOz0na6+6Caa9iQDX7AxGX60AN4svceK51WfAcOM2RtaPX1U7uExMsEr+Y2mhEhlHahvi1amaO7PtJ5G4sx5t/kS8zng8z9emrFG1Wk1BYa0X6zl1LKWp6WZOCpOKdHEBzJVqct1ZatdXvG6JpzsWvy6HAU+NmJmEHrCmBTromtnH0yhsHGEk0RdpYwj/WwA4opUIj+QAXxujRaY6MlvL5J/+/F/SP/7xn6qZPY35Dkx8sJ+9GF22zReCbKqzQyehPxYLH7pXu8+Lrig2q31Nsl2fC+NrQ7MxpEPicw3PpEn9mfu256x2r/b+XmmxLvCqvCPO8W8Zd+9ecW3i33v36s3Pj8hjnI9Lrp/PnyO2oR1Tdd3OgP15ewCOXrK/e3bumIGhPdbKaz6nXQi48Edo5zlep13D7l4NrVPiXuitQzvG3piH9uolcvkjuqcd65ieiXMV1/mSOff7XALg8DU91V9us+oigPa81z2/2eC7z9e0sO3Nfe9MWZ2fmta1FiVIk+/ffgnPEZyQ7JDWVRR681CSQY65qPxOGTtaBdM7fOZ+wV4VG2hNYpVcnPwhQ9JTDuffq7GPlp65ceV0XZaw7W3g1nBFZdNupKGN9aPz0BOwc5tqzIC3n+2Ns1UyQ2Nu1+bcuIb+3rv+uXnqKc14/TFnRe5wHbwecctyq41zzzdkPKICiuNqn2FcKfSRzef3R/1klzxDa8TOOVqt49Q6AufWst1rl+6l/rg8xFfrxv57zwM4xsceTp7hBlxHTUp+dQwocm5+dJEC4Gj3d8+5aF/rsTK164bfZ1dv6R0BHAqoy8nyyvnYh7i0UGnbqDiYI9PWVgwcpYUKnboI4GC1+SmAoyTXT1uoqGJeVXpOX6v5skCIBUBY0e2VgkgqWhAMwT22DDjg2USTu9sdWeXDfsJWvc7fIwNHFi8FhMo/0GzXgQvZ2KJvcn6EB00FviEzSjrbWudniGJk8to4tKzmdABHBh1IX7i1U4sLJUTVL1lAHHwhKY8ewQBrPD2jVQoYRwRa8ap9rrEF6DBWthAgkMWk08RTc1zTi0enEO/2ilE9aV1JebpPC0Way+s5PVmcQwuahGSW/+0K7T5Cm5TC8qKEgcscHUzOo0AOTEYbiCOzSZgPFQ8p7lfhOwAfGcyE6n0LiHryu/0cU+ZWeU/WgklK29WKFf4/ffyQPr97R/aN7WKW3m9WZOFYzVPaLGZpu5wndsh+Qx9v0CCjik6VoArostE2E/9oI5KOLwRwuH4Q0CIl9AdHAPZqZlWMlBPJBQPiry8EYXi1owAcqtYDaADPzQpjm3sFZ7HPDvQ3Qc8MyuM52krc3qTth/cEZgDQ8Pj4RDnknp4v0nq9SYsVEqdXBHAsAOCwFirP9/dpd//AZGA6gn1DAA41IFHLDMokLL6xAO3RCghjPDqAY8/oMQAcAG/gi0AU7A8E7jFHpHAX+w/W62n3nNsLsV0A3mP6/gDdYj2pF1ezdL1Ypc1iSbpuJq6sLcPVwgAcZOBQJX8y5hDqCEwawBpHtCI4EryBxDXlxdoQiDofbAPqxwwAB9lHLIkK8Aa+ds8A3qj1lUALlgxzhgsCNwDggD4UcIF7nvu5VPHXVcKqwo9VuJR3tB/BtZBYsCpVVlyCHWY6IWsSEyYI8GO8BlzD/Dl8SUl7ACqwrG/Uz5FBROzjnjhVOwL2ebckBMZxJIDjJaENCq5DGXhTey1W0uaqcTarKS1WMoDjmPascLUWLTNPJr9Zq4gXPhM+DRuEytT3Nzdqo3K9TTdrrPs8LQHgYAJgwv2EhMX2+jrdvHufNje3abFap9kcbVQMGAAAjuss63vtWIcS3HcGjuLnjIW7I9BG/mgB7ev3Okg37FeWtmSyafW50e1N9uHs/OlWzZmrqFe9TNi+65ldV1nCKjNwCICj/9+4DwjggC41QIBap+zSC4BKaA/FBL+xNKDdihcwWKGDxgR5MCYES2ipilutjgC2IoADYKPFgiAOtHNiMnq2SFOAr5iM9tYifZYaX5t8ZjTgUzxDZlvaBMu7Z8m6c06ww9brvAJwNP5HTpxrX2uPW+LAEw05eauEL20vmTYM+YUkpgMoOO/GooGdRPY0R4gJHKH3yt/AlwAcL7Q/YFJhSxzoMPdZTN86w5lcYEmXB30iaKHMo4mVjdOBqhEQKxkTgMNZXcjoYX6240m95Qj9YAMoeGKcNsVepwxyZIpDZN/f7E7eAt6uwIN7rfOkvn9WiGNhDROcuD9fST8c7AABKAGgFH0wA3CwFRjHbHvG/M527xe/BWtRwCd8PrNvJF6o/D1j38hMR5YbsiIfgDa8Il/AJzFV5T1jskKNxj0o5oCqSMgBHNQVlvRjK77yDw0wHMDRnrN7PmPltTetdGgk7F/rv5ZlM991UgC52b+04ia1kCl+EP18f7YGwNGOEfstnuNO/UuP3xV2IT53pU8DUM59oVhZbenieO98oMk6wGwFARwm45h76+jmYyx+t/mZgaWpmrNwDvOzUe8MaycLi1Hq7En2jcdHgje+fv1KEC3aO3LrkOFL8lWYBQXgIPuCATHZMoX+GHwQsFKIMQI+CQAdywVajQD0MC3gdYA32FoO11MbQDFj2PoCeGtsG77GbBF3BW9coCmxF/pR3pO3kgfcH5+D3wj/GQBmsXu80dawBYkBZuDTsA2hgWPhb6nN3F6MHARIa8/pXClWEfcNcwsVa+Pk5zowbgDUAr89s8Q0vgGA5PCzfN38XBPPh5h/b3/kLRjdb+Ya7nfct3gmADiur685Zswvwe4vx/Tt7j6hfSns7u5wTN/vH9ITzuL7l/SMworDkaCORwCxJ/CbxfgB2cd5nnvFCkEwB5wzA1ULd+x7K8RoAji51g3u/2k+e7LKuzWAWL8G7SEBHGU/u3n0M225XwBbGQA+2v8Yvys2oTQejOOO7+3FvaOOjPbF5bf+fLmynjNq3vhz6Ew8UHDi8+e2J9tuA67UcxGfqP3ZwZy+nu4jjH0Gg2qAy83b4/iiDTi5e8N4V/vMAnA4KDbbkGzPPc5FCTDbasqhDh1WgMQoN72nPPXb67WJepgg//AvytnJGv1vAOBo90pk3JCpKs+TYyxuw3NRzOms+ef+VgCO0z1d9I3L/KhUx7hxw+Y7Jo+tjW3vNXSm654vbO/2dMSlz9DTH0P3GpPlIT01JLvxdZ1r+ifjofkY0qGXjL13zXPjj+MbGmtc20vmv5XBc/fo2ZVL7tOON840dYjlLTLYPOQUIoCj3EsnKQe1OfCtJx/tvaMN8+tFW93unejX/5ZrtbLVnhNaf763JnHM7c89Wer5Aj8qM2Ny317/3LXbee6taSt7LUNGnJexNezLYwFHuh1t531s3xbwpKSjPlFG37AY5d7163uEXWAmyaJrafLt618cOhmqr05BG5qI9vUSuIutU1pj3U6UDzgjup15I7Bw8JAaevfpgU4V5yVKc8y4nXw+J7z6zkiljHM663RcvgA9AYrz0VPGQ4qgJzg/YhDHDOuQIT+3lu3c9u5xicG7ZB1PlPuAIR1yNIbmKm74MSU8bIBsb7epFp0AACAASURBVNgBb0zeFDC/DPTTysmJExwCJ3H94hpEWrlzyvOS+Rla7/FnNmXWQWIOjannIMTnH1rj1jH5kbXtKX6BuepkxLAc1Gs7JNOD89ypjvP+w1n/5fdY5V1TIdZ7/rg25d5O83zaBqVn+KPjEm1BT7fHeZxNwcBhkTlPFhr1LBPYIfE/xsKRW6Y4rbZ9lnTmqBwPlNqoyPTfESx3bgtUZiv45El1Ve4hWYcAsMAbFiwyqmU34i66sRLf54TV9QbgYCU/koNHZxZ5UcuBHRKe+g4GDrVQ2Sf0PRZ1tLNOVC6rHAAGacvreR+YiYpqkH9D9DGzSIzZMT/oB6p8Jlz6AA4HjWAkrldwP7aHQFuCPZ7tKT0/IWFuAI6nJzEsWLsUBgqNNYHOmQVumGyxhIvkVdV4RZ5rGxvtKxMvxsAhJ98ohjtK6bRFja7r1/NkTqtP3fH3PuN4f3QcRWF+ysARgRyiGC6gGY0byXN9qfIXyalSURgPKpzrzNjhLVea/Uv2CwUcc1WMgTcQKGPrlMkbE8OfP3xIm/mcX++3a359uF6nm+U8zSevaT2/StuV2jaQBhotHBboPS3wAQAXnK/XRPaN3dMTgQ8TsHBYoID78A2MAqs0nwNwMGFAlcwsxtDCdBV7ZS8MxGH7ExWPDLI/czlA1+zXVdsiADhAb4z2Ltu0XK1Yobe8vk6bd7fparVkO5HHxweCOObsa71Km+02LdZLBbJXy7TYrAwoskuP37+nx+93afICIIoAHGihwspV4B8y641AR1grMHccDztV6JPBAgAOgAsELEAgm0m7l1dWXwLE4VXTSO4CnIAe7GIKeeLfodPwrLj1MSl4DN3lDBzb5ZqMKEhaYUysRAaAw6qSUSWtVgyqSlY7GvHR49pIgOrZBCQSu4DAcL4/kUhkmxYkKPHcYK4A2wiBWAKnqU85U+C2kydqFZK/BODAmuM7kxR4LmsThHFJtwmGRuBIk/zvATggFwCgsMe6tU8BUIZVoSHB5SpE7OxiUHE2DCQpoJtK5bdpHtgItDJBlSlkZDHjmMAYg8D9EclOgDcYfFelJwAcTvkvpo+p2r4gkWAAjh3YWpBEwdMiAeIVmFgDzA3kggln0YHjud6BfePmOn243qbbzTptkRTB81r7GOzL7WaTwMJx++592t7cpOVmS2YHyP4UQCgkXhzgkIGIpcrAsrxVCF0a+PRf9h8MMBA0dNDVtb90zrd336bnV9DWVH6+Z6xCkN2Dkl4hHn93PQ2bz8SMJ3pNHkoGzFgbxL7hLb1eD/t0hJ1uWqhUDBwEMClQ5NOiNkFW9Z8ZOATiEAMHEkQAcIAJyPets+fYelkQOTIuZN/eZrtaD8M4cDd5ctxsabRn7c96b79ogdf36nu/ZgCQYl+VM0YEcMgGZztJbpLAsONnF+gBY9+SH3ckEPCwe7YWSVNj1VH1OfUQAaMC0hBARgCH1u3q9Y2sSWyt4iAbi5WU/rYu2dKLAv+IAQTP69hY2RrNpfSVA48js4e3qQKAQ6BCf69YiQxilLEUxtBBHQLfVGPxz5G5isl/ATjyGAqNiZLLlvJyFpp8onQkhPce8aS57+eC/MmJbPkLwZ8IFfKnZy4DwmUmPWNwMsCCZNVBt84EFlruWByHMscvSaMPk/Pv7BvOYoK1MeAC9g8r8QGAsn3kRT8qUnIgABvaGPgF+lagB/pgYDLIgJ5Sg9OmpujTAb5qcxrnwv2Q6AcWP7JuT5IfLqjTeEbP9i6Dj2sARwSfOHDW7xWZOFqf1H/P4wrPEQOj0cfkDAaWjrw2plMcEBeBR36tSHzn85NBvrqw2HSMrQngDekIbVD3CaK98Gd3v734tvFscApMiWczfx4NoRQQwIfAOeXu/iF9+/aNAA74YHhN/UJwVnRdXECnOOvAR3IgA1jp4IvBN4bNlu8AAKjaqaCtivx+YzADMMIBHGy3qfZyhAm7rZheSce9vljLTzDTobCAzezU5gSgNerDMhc+7158AN+SYPqnp9yGCKAKfPGs8ZrofwJEQiZFnmPh6wjA4fNIcCzAUtaKVO3rBMwgi5uPE+OGLnmDT77hfRxwQDvuSWrKogFDyG4iucsMHPBHzQ/0s7lAjtYCCa0MCdIQEByKBKx6uCcAHDqPHihy+Pnu4YFFFPg8ABxfCehQS7un/SE97ffpAWuP1olIlCMmMJvRX9QZXWd830tkKiHrR2FwKufVPogjynXcm/7sVdzFzrC9OJh0PeQxnv1OZcC3nPwS7ZFePDCepQuAtiT//ZlzDMp8ivh767O3utLZRqJHWeYjAiA6sTabzqFYYZy/6r4/COAo8xB8y8xw00/aaiqa4r3gr/bmpdiJOBunbKjtHXPc2GM7lpgUoCt7BAHAgWvW63g6//3WFP11cmtQy1r0QU/GHHzGvE72cQdf++tD9+ydH/y1aP+ibMdrxdfbPVjfsx49ZcnHWoFT/AxSewyeVPMP/enP/5L++J/+qQKCtPJQS0D/t54OiHLem58xGevto0v2VrtO5+47ds1Lr+Uz4natnaHoR52by6G9GF9vr3fuGXye43qcG0dvPdv1Gprb+PrQe+KcxZ/H9tGPXKsd69Dz+L1/65hP5tH9xnD2KCBkj3lGcFNhMnRbNQbgGFq3yi6HnJu/HmVmSB6H7OOYPmhlPv4ezx+9cbf6YUg+27EP6YbeGl6iy4auX/sc5Ql8nL3vvb0f56Gdn1b+4jWzLQqxxvLsHhsrBZsFzNEyC9ajcgDH4H6iiTFAUYirnH+Ovv8x+fb13956CzE0kS2IA8PJlUiRdrFBMLbCXg5mHuQqFRI8pIrj0no81kmWnmI4pzTPbc4gQk3VcvnLqXD3k/HxfUOCPzTnrhx7imDIkF+qKM8Zjt7mPWf0LjGoY9dtDfm5dTxnLOLnx5ROe99LlPDwWA0Z6CmMEWDJvweAI8pQqxgu2QfnHLN4jUscnHPyOWQ0es7HkDy2zxWf4dK17e/buq3JuNE6D+A4Z/SG5uKcPhhzzrp7whLdTiGOz8egXt9p0UHRE/m9e7bjJIBjlUurLFAs1gBvn4IAvOhdwcJhgfkA7ECyBMGqnOS2ynf+bm0MGPjm66LU9j7mXtaFlUFgjWANAjgUfNLPskFop4KEHQPDTrWc6XsVZPYglAec+RzWH5wV+Va9hOQgA3OHI6u8xD6xZ4CILVQqAAeuoUpu/ctRdlX9NJUnflAENbf5AzkB2nPUPLWqS0ewhlUolzLPfC8CDxCMNKpd6r58nC3OBAE4tlYIFN4/PDBY6G1Tnp526YgWEEzMlgo/ZwrJcmYgBg/+1/Pgc1LmxYqnSzA4VIDnHtEnxon1tmUOvELK58UdqqJ4cvUr5JpF0UbPH6se9Tf5LC0Lh6o+XdaUrPanoNxkAIfRVjOoqkS2AE72nrxfHJwUgncOgrEqWMm+JS+M9ZzJ8VdLDk9S+vzhXfrd589pejymq9fX9Pn9Tfp0e50+Xq/T9WqelpOUVvMrsnCwrzcqChGgXsxyJRqqxyEfDKTudwXAgSSaySyxRAAeLFeqaENF4OGQHh4fGVjGvsCcIgmDZCYTmg7oTRMGaAFqQAAfCXoFLi3QbHKH64NVAwAOJEMX203a3N6myXxGBgrQYj89PabVeptWm01aX28TWq2whcpymZabNfXG/vk5PXz7RhAHwBsZwBESqaK4NicedBwAcKDVAoAkLwe22QAbRwZwzBHAX0hOCeBA8F6BdymUKXXfo88HAsiWfPTAHEL7qgadEhByvVynDdrZrNYcCwLLSAoj4MyWUEYnT//ZklUMYjkQhXvtJV1hbazaWn3JW3YBUfzjvmTuABsKARwCoWjfi2GFyUtLYBfmDbGNELzB9zqAw4g2II8OtjAAiBKJBi60wCRpy8l8URg4sF5qFQWWJ+htVLvO2RoIII6qSjEnO9V2A4AKAOwANMGXbJFVYSPITVshmnCC+hZWXZ/HgTYoAm4oaUsxEDiFrwEoMiV4g89N2vXXtIOMYZ5tb5SgNsBAAg3IXgl8NZtO0vVmk26vr9PHm+v0brtN15tVWmJceG5rh7QBsGO7TTe3t2ylAhlnGxVUvwLEMZtbewFU71r4n+2g7Hwl6Mypym1AHC6zXgUjtdMGScJJyhOG8SzogdCmKky+tV/PLI2zJ8T3WpJThTiBLtuTQwG8U1PRQzcL0EQQh70/+zA27wISCsjEL7R2YysV7G9voSIAlBgITD9nBmkDY5o8T1HBzaScwKKZgYMtVPDlAA6AOHy9ZmpV0QA4IrgwHuc5D2UCfYUFKHGPYuBMQn9toKVOtPkCP8gOZx/QWGhqAIeBEdy/zLZR7SjcknPejdXHwUsCZADA8UxdDHASmcCMVUfNG6RHsf8F3tCXM3jNoFINwOF2UGssFiXhIARCiLZcDyd2ID+jOasLXvFAoVek0+ZbS47JFIk+ATj0WMYSYh6TEtuWZDYb7VXH2lNiTXNZ8va1mi3tWJ877VTtVupbB0SwxYsz3VnLGTLQaVDOFiD/vPjxAu8V8EYJiJa9XdUR0ZWfaD6Q7I1MNAbIlR70exicNhM5WFzHEuSRVZDQ26o1i7VXgV8GO4YvsiIVAAdYCTLblAMg2HVHQN6aT98AtBnEYeBB3xsOJrH1cn+O85f1TUnayO8TmDUGD33fqn2dMV81xRb5nKfl0J7KIKoCgqFvxOf3s4rYKKpzvb/HX3cf1c8utbIQiNN8T64TEvf0AzTeeCaUFGjX+n7xVlV8BpJ6wW4Zm070nW3vV2faCOBoQGMuM1knE0Mh/9k4eCQfkXHOgE3ae1HuTtlE8vmW7AkCYTw8PrF9CgAc3759z0yBznQCRjjMt+Td5NMY8HCGhK+xAYBjvaL/AQAHwQ1XAO+KgQ0gDrZMxNlwvyd7B1n00LKELBzyjaiTCOpULJSAUfjn5ocslmgtaK1DbPxyR2vAAOabDBVvr5kNEf4l3wsf0gEc1voNBQds7cZ5EVCZbTD3B+kf+O9ki5pzH0APy7/Sd94dPqgxwDgDB8AUAC/LywjuBUEg0msqnlDzJ/pS1qIGPiTWk2qCbBjlTO562Ys/6G8D8LpYEJwNAAfO3QRwgB3w5TXdwb/e72mLAeT49fs9fUD4cQBwgHnj8Vnnc/pytud4YnJ2tVBwQFmAj0a7LpCXvupAe4yHtDEp38NtTIi/0wzVCWLZLwGBhCXxM2BkCyjJh+IS1C0Li80vlclaHYEUs/5y+xNAd2Uvl+KP+Fxt3IiaI7eLceVgdzM9W0AjhR00+4JZnwQ5b3MZxqKWYx/OqlbvjPrmzW917K/2LTUN8abhZwl/1pLtTXwFi59pr1Sxh/CQ7bgGnl9t2Yw9yoIh2c8pQSEzr7Uc+SUFuzd/ZzRmHeWrfy0TmqiJagR48FHdG4uP2pOhPM4KPFEzY9AGBwYql7d4vSFgh6yaS77/Zl5XAG/QHlbrEtY7jM08Dm5bXOX/B3C0G/V0C7a6r7dJe7HvvC18H10sv0V+uno3A1XtrHLmuj62S54jPttfG8+P8j02Z74fzu2lsetdkp9p1+PSvd2OvXev/J4M4Igx0fJz7T96bKC0ufa5GL1HZzKzXQk+ZpzPuJbtOaCd9559HJKd9lpD92mfpyfX8RmG5LA39touFi3Ye46eHMY5j9dv9w3e114zrmcrn7256F2/va7/3p41/Prtddvxt/up/8x1282ujNPsXtaqpbu/3W47gKM3ef2HrSlue4emMWUWD57R8Hr/cxpbq0yLzkVv051TYkMCNaRcsinPTll9hdMxnAdwDAlQ7/UfUfDts405QJded2yOh4zdkAKO17pk7S5dy/Za55Tx0OEizn80Pr0NPC4vHt6qnfjhcf0YA0fcg+1+bP82pGzinuvtiXbuh9binCEf22/n7nHpurbGtDWQXWUXnLwhZ3BQRpsD2rijNg7guMTJG5qH3+Lw9WQ8r0MD4BgC4RUZO2XqODfX+DsAHO+W/lmv9BNjAunILQl7OCqxiaCVABsCZ4giu1Q+ZpptA3F4D/RyPSVeHMCh3ukKc5EWP7A9OUjDwRxIfiIgLKpafCH5omCahVRLZasHXQONurcSIeOE9TnGzw7eABMHaVuf92yfwkQoq7kUOGMHEaOS1p5F5eHpLNvRogTPQhD41FEreomzYId7+Q8lGJyBHRaUjlV/6n+M5JcFDZBYZ0W9eisDoCJwiiq9/HkRRCMgJ1d3KkDk7Rmi08Rxc63CAT1zg3l9vlloS36XZ5Vj6TC6rJGbgz/1YwSr+Fw4zXsA6+R5irqDVZuag8ymEQMIoYWK69zMwAG5MlBQrHjkz5YEYYWXZYEE4rCgqrNuuMw7gMmSP34vTyhiXbAvGB9n8Ky0jVFzh5Q+3GwJ4pi8AMDxkr68v0kfb7fp3XqZ3m1W6RZBabSmmE7SCtTEy0Vag61iueC6415LMFxMQQu9JwsFqtSxU+aTqYBVhyNBFaCXRuUbHm2/31FGQFvtTA9IzDhNMoLEpF1GAJpsNpChgxgJrBUJgQNIrL4crTpxRoYPVLRPZtO0RhD3/XsGZ1FtB1ARAEW37z+k69vbNF+v02K1EvsGv1ZM0j4/Pqanu7v0fC8GDiQ6CNqR4DCGl5MZkJXXlCYvb+m4g+4S8AIADvwM2cQzABCG9jEOgEA1P1g41FpGVyPLCOcQwX1cAzpMjCysiMSemSReazlfpM1qbckCgDakq/Dcovq2ikB38K/Ulxy6zXcvdT0APt62CBT6uapdIDh/UuqByVTgOKzFTkA06iy2WQGYRt2PyK4TvpgkwZeBvDg/nthjrlEADvXl1heBXc6u5N/fxPJRATiMwhq6HWuEuVnN0YN+QcAMWDiQAKaOwTUt8UnMTcK1lDhBBaa3JHoTCoNV10ocgzZ8ylY73PfTCdun4AtADFzDmUfYFsYSuJ4uhU4neINjf0274yGBhQOveRsVVVRfZSSIWheAXQQtgxKf5WazTh/fv0sfbm/Su+sNARwA3yBZPZsI5LEFaGm9TmskTTbrtKCMr9NsueQXgEyscrbeKb6umd2C1e6FESn7xJXza8k9M1LSv9K80DM5mWNJHU8GniTdIo1vDpCVVgYCiEiLn+QxPAev2+Y9pD1aqgmpE3PVfdPyKSePQzstS6CrTYqzcIhRB3LPdirO9kDfxZL0mb3AWAYiQCW0UOFYLAEtBo4FE05kHTKQDejdJ0gYsv2R4Ar4l2UlPp+tS0xcuq8mL9TBnSUQ6cAbn19XbO5r5Dy2xV0bzyGnQ6JZlU/h8+7Oiuy8h705luB3ZJHypJeBw8Ro9Mq5hn4X6ACJYbS40XdkrqC33HdkuycAONj2xhmTLBntSWlrBwV5VXtXAbkkL1gXYyjyZyFoVeBV9zzkh0qX4ckIbCXb0SJNrgCQQtsbfWVfmj52aWMSmS6cXUP+rPxizBmf1fcX25MoOa5ct1aESVbMC4BZSOgSiCV2EtgsZyNBWxkoZl43AkHIXiWdz7HaF/3XzELie9C8Kd+PAA3jNu6LZLYvySmvYT6eMxJRdxqblAYqEIcnYqnAHeBiIA4uEgGz2rtQhtpDAM6gJYXbPm85UdoFMolqc19kXi2TxKBm4GQ7C3gWx3WZ5NO9bAMRGHMaR+rgS0uA8WwWchV6RE8EFWaXyjd3X8KBIf7cTFhrPT05T3XlIDADn5cWdoFJyVvp0KYa4ELp3jwf3qsmyqLr8ciAwdd8FnyfGEDk1CTYHq2OKmX+/GW3B3GeMU+9QG0VJ7RWkHJ3C6sLPuc6y9lu2iIE7XmdPynb1kYEPhf8mO/3d+mXX76m+/v79PD4YGxhxpIFEOdiQXmhT20AfZ9DtUW5SqvlIqGNCr+TqeKK50wWAwB8cTWlPiN4N7NDOtgzm/7M4OXnAwEqXinrAE/DtsMv2YOhCGdM+MVkjgSwWfbPAUX4FbrqaacWlnhW2miwaJjPQSY0nuUwF0cyj7AtyHRG/cA2MXa+YTuU+YL6CPciyxlB4eAaAxCjMOpwnSeTBGApPkfP03SG+2vO3kEgCM/XklGCdTGeI8AjaBEHxh21fMF5HL4utaCBYZwJC+dk7AnMEQAc8OngSwNuArkGywoKJ6CTANb4eveQ9jhvTmdsoSIGjp0xcAgcJ9srcK6eKZPIZHAFGAVb/VEfO4P9DX/wefW4Tntud52S9wZpoez8mc/I3nIuKB/XW8GGVwP0eJbrCrOD2qMZhVqxcXtsQCCqci/GJ5p8fozz1TFg02ZhqNrPddw0+53mL0gP5VNXDQqo9I3r5Tig2HrW9XEz4OYaWVcFcLD8qvjcPeBLyYu0+rFYE5tjt20+lzQYpvGxT8Ja+NlTPlRhsPHxOBCU+tI+165JzEHjfQ4xpndt05Gvb4PvxYC1ns6uZREx/3z073yqwlRnlpAArqFPYIPtxemLLET5jhX2xfeMBcFar3LzvNdy/MstPCc+L5c9UZZpdYL12FIjKM5sEu4TGddw1f/85//6H8bAMZR/KL56/TzD+Yp6vsfWqV2vsWtWe6QjA/HvQzF7mZmiXwe2snbFgJz1nifO0dgzxL9dEts/90y960V91Pu598y13q33Trs3Lhl3OwdD1+/NVatHenplaJ+fPFsD4PB2lgV0bns178laB7i8XCKXvXGPzVWUw6Hrt5+PNv/kfvFsYRPR3qMn+608t37FsH2OjKymHzvgpd4ztDLVrlv05S+Zm/Y8MGyLiv6P94h6od0zQ9f2e/TWcezap3JyuiO7c275nUtAHMP7Y4IWKmLgGPvKh+tGCcbFxM/x8NQzonED1eANBTGFlPQenwoGtRM6ZEDGFvkSxV7eU1fc95Ruee0yAIfPxY8If29znhP+IUPVM3Q9JXzu+mMKpxWyHzEicY7HFHxvYw69NnTNoTXoyZpv3PMy15eZ/nz+mMy0a9quwZDct07IkOPW+/zQGvSe55wxHLrWuf065gyMrSH+NuRwDDlm489Qs6u09651Sx/AcV5+aoM5tveH9tXYvunePwA4Inij1eGUvyphU2xFlM0hfUIAx8IAHCA1ZjLf6PozewOYNxDcUsWRJwe9vzkqlTITgfdJ94puY9yoABz+GoJ1Xq3FoJOS6G57VNlU2qmg2ppgDnuNlLERwMGghzuJiJUbICFUsZGBw9g2kDwWkAOADbSM8BYq+7QnA4eeV0lb0Md6FbgFahiElWycOAExYWZCGG24Vw140N+PoaWKpwA4WifCGRCwpg5A8EC6YQbSDs+EqqWnp/T49Myf8Yx4ptwKx4AHhZrcqkwtoeJ7hwE8r1C0Q3O7z1y+en4K/1YFrOr5GrL/PYd4yFnje3M7CqdWL/TxrT/j1/HXvYc0vjtoKQM5PInj6J0ADoqMMrGNkPpf1wcUnxuffwE4EFy1VhoItJJZYJpuNysmg6cvh3T19pK+fLhNn99dp9v1kq1UPl1fpzVo/gHUYHIcrUDAwDEX+ADJZbTwmCS2zEFwGnsQCeVFAHAgoLparZnQwJjRyuTh6ZGME+ohrSCtUyOzd7gBOGJLJcwjgris0OOe0d7RvIreGQFeVNcDwHHz4QOT86ysewDbxy59/PyFII7Zapnm65UluZekXgZt//P9fdo9PPArIfmFxJezbVjs0hlFuDdeCoBDCV6BL6DHoDNZocke33O1WwEAggCOvZL4xtWvYLMDusQgRMAEk/+WEAMwhtWci7RZrhnQx/UR3GYCGIFkC6orsa3YlBhgHMChAJyD4N4OL2oVkxMjSl6zotZ8b5dfguIMwMEKUiYiFAp03YX5BuuQ+qkb7bSBOLLM57OG9qiAG+b7M0CMnKPWGAAdAGI8KbgHcwZbDekL4BAlJ9Fe54rJk/VimVbLFdv+IMkgmgxjbMFcprcERhPMq7c2EVjQWji9vKVZmqbZxAFXsAeo/FYC/vD2mvYvRwIxdgD5eGrUqhS1pEqMAHTCvvL4/vaansn4cSD4A0lYJb+9AhWJUVR7KmmLlAaWdDGbkm3l47t36f3tTXp/s00ryDwAHKBqn0zSzXqdtut1WoFNZrVKq82aXwtQmK/XlHUmeqFnM4DD7KCn5d2WWZJYTxHoIpV9ywA76ZpSramK3BgE8GBvrPaXH5D9sJg8KLHkk2BbU4gaQJSnQfPo43nlXU52GqCDQkZdrpZXysyI+STvDW/VBhlESyPTN2J7ML/C2ZNya7jS/oc2lS2zUJFtgAwHcMzm6QpsRvOldB1aUYFBB3T9BHBI1ljrbEHuaJdaf7Wy+2bsMoTDwYlKt1XnfN/juraTktQBP8IwzM54QUWdRYmgGU/wWFImJF+iDc7jj3EHb51EQCO+UIFdWu+R699AdfgOcEJmSQktVNgyz1ls8Bm2aNG6ZsCCIEeZhQUAgjK/2o/OnOLjFkMcwKhiKaBORUswfM0AHASYQgAcJSsKE4mzRonpQl94DWACAhH3aOPk+972HWURtuCg1j7GRgO9AK2D5OvVYsn7olqcT2QJas0LgC0AcAiIiL/jswRsAVhmzEMCb1hbGmsDqFiO9ronJTJQCxX4SGo6SNoS6u6jQtd5O0HdVcAL7EVdUrAsjF8+lX3Jy82FzmKeQBsD6an8PnY3EMtUbofiwALPx1iyLSeqrFo+AqHkL9i1bY85wICiEQEcNn4w+OE/t9sC1VSRhvyL6x7fmyexMSY/5b85YwlBOVat7hfyveJ+eGZzs7G353r32ePruo/tY3PgxcDh7FOQL2v/1LRP0XUMwG1r1jsDe9Vx62uPnX19rGWOSjK31Xd5rhqWX78fAZoDLJIZwGFMM9DfKBaAT/jt7nv6y19+ESMcAAzWKo/3A4gTrHGTKcESYs4QgIHFAAA4zwWuUKsUtCYRC5iAGwCByS7ud/u0e36u2b4MoGQ7Xn6CAaOc6Qdjd78PvjSu9fyotpTwj+A3w4YI7V8YzTB+7PHH3ZMBbo/ch3i/ksXyFwngFVT0VgAAIABJREFUOL7w3Pbw8EgALs8oALgeAZzWcwjAAf9b4FK8RuYggKitZYwnQKlPAaYAiBQMUwRcvFFnEJgKMPYVQBlqiWg7Xyw0bA0jdjSM0/1b+NEZwMH7vnBO8V624MMeBtgcvtB2Kx/08EIdAr1zd3fPcyqu+/AMAMd9wkpCh8IvAzvH/dNzeiTIYyIda23xxLqnZ6K/CzChmY+IaTjdF3WCuLWBzsCGOZDODf6U+SoR7B/3dNZBBWbVP+aeJGFKa7No/8f2rXzBftzyJC4xcNhWK4/Tf11dEpKyOS7gfk0nqVSuWvuD2bdrbjsWK/O3tuOSqi7J4la/xvf3rl+GbWCUmHh2sIrFlsQeJfCA/iRb6WBryYu745IZgacdEFGY6Rxc7WvNy+aWqma9UIgQQdUWb4rPQRts/3r+Zrx+3tMhPhHXMZ4Beuvfzl+M07Tz7H+LMStNXR0b0fy17RgzzNlOPeYxGHjHL8FrtXKX57DcBz/Rx7AT4D//+b9dBOA4t4eivx/ndmzvDGzDk3Vu/YyhPXrJOrXXas8pQ2Nq16s3H0PXirJx7vo9X6T3WvQ9olyfu377HGPv7407PuOY33TJdc+Ne+j6rf5rr9OTxaF79fTgkO69SFb+jgCOoXGdk5ko85fIYns96sUMnDyNW/fmO+rqoXk7Z4+iDPWuN7YerS7vyUzv+q2NaT8X7UprY9xmtPMd5/zcvJy7fmvDzl27Lxv17uz7AmZ3FWCr2RQt5+JjGZMpPu/XX/9XBnDoIGkH+nzgKyjZdjCtkLQT1C4i3UDvQxporwp60hINEenvh2n7ng/ZObFoINIWdmo3P6cYTif43w/A4Qp/bJGHFGZv05xTykMCfk7x9JTBJYr40utGORm67pij8SNr3Doi7f2i8fafzxtTyMzpAaU/rssBHNEhaJVm+xz+3naNWyXUGv+/1sj+yNxfoujH1rm3dkNr8yOGb/wZ+gCOvrM2zMAxtF6nOvIUVXyJ03Ru33Tl3qjaY5AA7yvBAY1On+2D/HrrFcc7v0oFwMFrI2hoiUL2+PXWKaKWZZDcqPnjz6zMdKpnAjqULGUikcFoBcY9sO/Jbo7dbIPTcf8ogIPPUxef5OAO96W3vWAV+0vaMRm7z98B4iCAA1+gaX0CmEPMHKCvdZaRVwI4dPzjPlYfigyg0VyXKgyCKqIAZXriUgGb/276SedQpg/kPPBX+9mcCafLjWvrh1Ovsn/ePzMAiqAYGTgOxh7A5KueKbOgODjDKdNDEDbrWwpaseW9/RL1R9SHWU87uMbeeM5GWTgmJyq9UjTagOzUWUKuOFwl4eXB+lgFIj9HiQunQPakgYMQIoAjUlj7s2V2joZ5w/dBzybgtfx36yHvK45APJLcG/SKXuL7PE1fBeD4/af36af3qvD/sN2kj9fbtEHlG4KcaZJmlEkEiCdptpjzC2wc0I4AcBC08PaarhCgZUBIW2axWLHKHC9gnz4CvPH0xGo/jFWtU9ROgEwcCJrPFNj1gDmD5gjmgsUj9MnG6xE44yCjFQAc7z+QseEJwAwEbveH9OnLl3T74WO6WoN9QwAOgDfmy3k6PD8TwLF/fEyHx0cmvggOgJAwwacK3tgHe3pMaQrgFRg1DgcDPwiABn9AjD4AcMzS6+ElvQLMherJ/b5i4MA6owKSOmO3EyMLdIEltUH0zKpv0HIDwLFCsh7jXgi4AnaNnLxyxgltggjgUPWq7U20cUGF4hEsIwz9MYHtSU6PULscv0HHgnVnb4lMssZAn0/EHvTySkpqATgERiPFPsEWaqPioCPtSz1cYQGyhLUlyNB2iWAYfO5NbUh2aHtCcIhALc7sg+sAlASQEZIo68UqLZBcYX92KRXaCiQH0ms6EFDxRjAGWTKs//vbEUliMFsAGIHkC2TxKk3BwAE0xRX6xWMcaIdyYEsUJdnF5MDEpIFn9B3yonsBwAHgBsAf3lZFSWQDrHM+JgRv4Au3m00BTJnymd7dYG9u+bWGTCGBBDDWdJqul8u0WSxZBbxerdLmepNWW2fi2JBxJs2urFpfyVMB5sE1YjbEK++ZRLQgc+MsuosrvVPACtzHJwCO4jvEChm8N/uoBTUgPyODIx0kaePoxP45325Xwjhb/zeCOHILAJo8nDUF4JAVlPxzrCHRx5+dfcPau2EfCMRhYCiz+54olJk+BXCIgWOWpqgmRqW20dIjqQZWAXyh+hltIvheOQAG9KkrZKKP1Z2H7CeI2YRP6AljSxTZMDNIrT2v0Re0pJrbEGl180RM6ZTPabyUH9t3pdqzEaZgo+VDCaTAnwHmYDshe3prZ0U2Csw7dE8AKUA3ZdYJa6VHEAdZOxyY5UwTBijCfSyAUtAr1prCWYGcgYMMQwYits+xpQWZVJZpusDXykAc4MXRbPl8Z1l1oM/LMVe272CbkNgFIIXJUWPhsOQo2ZwMlII9RlYhsoZcpfl6Q1liOxU8N+cFtggtvfTdARxk3rKWS/Q/2BIozok9I22AVZrnpLitC8chNhQHnGjZfJWNTcD2Miv8A9MGx0mSEAclGjO9xYREzFFazjEpw30B1EZGlAkYFUAbzrQjkW8hFZJhl2XXD7lFYmhV5Alo88AzIC37d6YpMP7Wd/Qzkp+dWgCH79Hs10YAh7e0Md3on3Xfs/IlrUUabFOvdYu/N+rBeH7L5zjq+9g6Rwnrdpy6TgFwRB9cSrvW0a1e0ltqfV70B3xjgLfxngIui/qlvZ7bkur5LHEW28LEM2wF4GBiX34YmODQPuWXr18zc6CDjrL/Q3B5YuIf/ii+sAfZGmUpQK2+1GaQgF0y7U3ZslN+8IT+J307a6HkOiKyGjqDozOWudziXgBCEKgBVjljyoAQAmCC1x284vOFOYfvBFZEP1drb3mMFcw9atsJ3xNn06enZ/px2BvwlQBaE4uc2tMRiPwmRiAAwbEl6SOTIIe/iRnIGPV4joQvLwVFne1gD7QCpM9vlp/AGbP/uDcZOMzn94IKAjiokyVTBI2DSQ7zbODIxXJJYLnaq+JvYuD4fv+Q7h8eybBxj3V/eExvAJGsNwTjPh32/PvD07MAHDQf1jbHgLbwF6i/LB5CzExALsXzZvZxwwm9jePEpHPcd/SnYgs1sxvZF69iNOZLN0lr1x3ui5R9Ky66aOtbnRn3bLUXrRnOOb/r9PPu89U+QKsX4vz1xlT7Haf+hOu58qzRT+n7Hyf6LLwtPqevp1xW93NMeoN+i8/QPK18TPvX+lqcM8dTBACHr5/7176uDqj0+0nXuE/Mq1W3L/dzEKWfwXDmqNsM+PrFZ+kBOHozemp3+gwOJ3a6AXuMr1axKX4/jwOU+amfnzY1e9MmF/ZKlgE7b2vds2mr1swsWY73Rxl2+KGznf3nf76cgSP6iu2zd2Wlsaljn4/Xi+vTvj4056f7QO/syXqr486tY/x7qw8uuVZvbnr3PPcMre6J8zSmi1r9Mbz/61H1xh1t99i8DM3pJfPV03e9MQ/p4rFxt+M6d91L5a8aM/3EkAvoFE/U960Lenvyf26cp3Z9fC0vlZcx+4e/9daznf9zenRMHtvr/8heivu/fY6e/vJ5HxpvpUc7hBJ+zXZfdn+XEcieV7YEfk4dIKxwsKTbkN61/W9Dz1/s8sluCABQXsUrpE4AHHmuYgFVc67NwM5fCeDwfpFWURyqlrNTFOxhKxSuHOP3RsRDkEhBEiU2FLAviY/QH9UDUCUDpQcWgiNT99YTJqckHuHPbaZTAf/3B3D0jOGlinJIuQwZ17HrDs1Vu7mGjHfcZO3P5659ifIfUvg/ssZjSrPduL3r9j6vOObfH8AxpjRbB67ngIw9T89h6Cni3hoPORQ9OfkRg9JzNto5GDIeQ4bu0n1VnmkYwHH6fKfgnHZ//ogzcG6scT3POY6ncmsJGE9aOJ1yMG71ul4O4IhGTi1USvUXABs1A0cBcCAJ7P2BnWqWQABj4PCe5qScZnLP2rAwmaifRYFubQicHtq2JnuqIzFndsfbpJAm39pbeBsV/122yaoEzbA4iNADnmpdoSQmqXm9bUpsn4IAGYNk+gKQg20TDkdWCjGJmAEcoSLCqivV9byEjfP+dsPOHtSF3lI2XZl0ms0M4LBamtBH2ymtmatGj+TlktVRbs9JI2utENhbmM8FEMqOtLQAomTABgP0qrYiU4MzRfB0q0SNB1SzE2LODPM+bts9iBHQyVkfsAdwqFKxCtqiL0oycExfuZ/g9KHcT1U1rs23JRprgIeuzI9Eqn7zbdzHcUCCgzjYGiQk/Bxo1NIA5qAzE+diNYjvramka1pprZu9Zv3O8YxX01laLxbpGtX5s0laTJGsfk3Lq0n6+fP79NPHd2TfeL8ViGODikI8jwTA9uYhbW9v0ma7YXUc5BKBaVUmWluO4wsTy6hQxD3BsIDlZ0XgkyodAVbA5BG84f21rZIOc4dncCCKAzVIn+zJmMBgQT1MagwwIl+l1fY6Xd++Z+Ic/a4xPuiTz19+Su8+CsAxQ3UgvgOMMp9lAAfAG4fHJ3DEqyqfay/7TgCAs1MAAvXyRhYOAjiQRPRWQah6BtCFzCKqYMR7jrsDk3V4dg/OY+zYL9hXakeEZB6ix0lB6ek0HZFo4QsTBsQB4EDP9dVmRQAHg2sMPolCny1DrGrIARzq0w1wlTHk7PeJDBxHgGDAEqC+5AzCW5V5RId7ghSVq1hHJFm97RPAGuzljkpOyqto/rmGBrTIsuttgqiXvIVFQcexFYkFqAnug57nd4AmXtLOGThsLZioAYADSRUwxRDAsWQyBV+qmpbsse1TEqsJ2DwgH6wYZyIeiWMlJ6/ekHwROIJ2YC7q/rerRADJ7oDnBJPGUclUJBUsmW3Tr2ewxBLZPtC2xVq24HO499urwBTUOfgvAzheM4ADz4XkEBg2bjYbAji2AGogoQNAz3SaNmAeQfsY0LivlmlNBg6AOMTCMUflLipv2cZoAMDBlhduYiQH1QFfx64KyJnphQ3AoXx4YWSQbPvZMiToIlNHBnFIn7ZnDWrgDoBjyDfsHbpzQjTYCegkgTgsae8AJpO9zNgAf4JJcWPYARtHBnAIHFDrZcm9bAVa8fh9kD33pL8AHARxkBpejAIEb+QWKs4O0GeiHAvcFP/L1iJW4J9UJ5biwnbtKMOWxJJo0EMIbmFLu4q5NLuo1Qxr6vCc8HH3NbXwJXlsrZ38WEUICxk4wCwBQA0YUQBS2BuQAywTYi0CgJc0/0IKkJVCbUWMjSOAR61jXQ6kCIglXSrdlFEDpq8F4qNeJCsPmFPmBG8QwIGEJPaZPAPJct4P+N3bxwmQCLl0AAdbwdCGKnMAXw5yB2Y6spG8KvkJHxZyO53NE4CKYAGhDjM5BTCD7bzQ0gw63p6fLqy1OsBc8LoBwOGJZVwLiovTZ7aAfpyBbzEuMHC4f6lEh62dtIbYMuQYZYAaflc7AiWWyTQAnWNAJ/rkZL8TIFHARIA3xLThAA5GeGL1suusqFPCewg8DuBz3xtVxW4Ag6kpliQdIIkMAMP13Yd10IK1BvLKZ/lcVhFteqWKjeW4leEXHVDlgBdrCSJQo/uX0k8+Xm+ZFsHCpTJcn4ljLjq1Ad3xbCQAh8DDYl3x8foulU6wdjf2vL7mtrlLbX5TOe/37p3Rc5DSEv9t7PBEF9HHK7Yk/p1rnMF3SLoHJiTuw9InHX4gwBsAHaNtyt39ffqGtnnWloRnIU+ew6MNbT0EtD/Qr1uB6WtlbQUB4IAfC8Y1sm6ohU1uv0eQhBjWMhOLBDHbS8xpAbuWVkbQBQJCzNVqBMAFALMM3AD7AR+aRQ9kBNN+xLixz+BrsuUh9KMVBoDxCXsL+xF+Fc5weH6wUEAGcB9nwiAAGSARgB2MXYhgMAuTGvaffpYDoLhvDcyCuSAgj7r5VecCsJbgC4AQg31Q/2CEU835AXocQFqAGUOMmK2rbH3giwrAIb9f9lSMdPDl6EcnPMtbur9/SHcPjwRu3D0+pfvnZ7In4awABo7H/S7dPTykh8cngTeoAw34Zewb8JN1FAoFW5PS4uPUJ6nBZJU/Bf/S2IX8vBNZeqQDXHa1d91myD8+BUW1MaB8v0xQiROatdQKe/VSXyKnwIOt9s9G0Fnc9z4m6vDoOeT2K20sv7xJ1+4DEaqL5V9qBo5Y01nPfQPyy8nw4rPUerO+WwFw6HW/Tz8W6eMfBlRkubE4CHVheHL3q2sGjrL+HrfhbPXAcgYkK3xRLrNCLNBf9RYtNphoB1pdjLe0RV5uV+P305hjGHMLtIyLNQAOaNec43Z2kmCry9q5DTU9a23kskhl8Lato9lhX9O8rjGRVrxa+ynIr73iLL1/+ud/SX/84z9Vw+7LSF+aow2O8xr1THu9sb3cno3q/Vjvifi3KAtRx7T6picDl9zj3DV7z35ubtrxR5kYkst4zbG56q3W2Lq6nPbmol2vc9fuXaudi7H5irLT20+9v/d055g+7V2jJyvt/cfmQp8vPqwXWbTFp/U1h3RukfVz6zY2Xz0ZPDmbNA85phNbvTW2rufnqrYFQ+vVjrd3XfdP2rk4t496+2lIP1XnpAZg0e6bcnYI8XnT0dFG+ipfCuDgfRq/qNUDcfzx+Xs6spg0H4GPlzeyWtxTBo64JkPrnHMnv/z6r2LgsEB/m0iQcT8fRGsf5lRZOftGAXB4dWpMgHiFcUSoDCma3qTR2RlAPY8px/K3/xgAR7t5e4qgt5hDxm/IuI5dd0hYemvbu++Yor9E4fSMbm/Neopz7H29sfaUT1QMQ4q468x4a4XGB+o/829n4BhSoD3Z+S3yc85YXWK0L3UKeus1dP1WlocU56nOOU0oXDovUR/E41RvX5XXxmkmLzF4PeV9zvieM/ytzHIcuYq2BLf8fUz+NQcqP0jHIEOciyHDDwDHzdJL+oyBAwlJ6wUMivzjiwLVpWUCqsSRtLZq8aNYHbw6FrYqt5PoMHCo/YAS3/6smCMGwC0YSWrY3D5FbVScIQGU+f47aZozgMOPZrKHqlS0II8llMnAgRYqADk4E4e1F3ncPbPK6fEBiVr120Xili1Ujh5AlXHPjgPLfHKqIYul/u5JBo8iWBWrHYBPZDU7Jx6YLt+VuFBSAZVlV/NZDu4qOauey84S4C1hwLyxZwsYVeRjXKrML3LVBr4zgMP8GpcdtS53sM8pCCPqJ62r3tMLHp3TL9mG2BiUBLe+4SEJmfej0QKXoKucotZm4Pfoz7hMZdkyAIeDOGJblOjE+vxVAA8mr7UP8nstAJ9bqnDfyhAxqA1gEKiL0dpkNmeF/g0qd0E18HJIm8VVul7N0x++fCSA43a9Su826/Ruu0nb5TytQJVs7T8e7u/T0+NT+vy7z+n9h/dKalulntqNvJHV4WV3SMuZWlowEGpsDAgko+qRQWVUMoL+GdTMpJ4Wm0cOmjaJX4wfe9J1ncu2dIKACXhyBHHRQmV7847JIrYxQqD37S19/gkAjk9pRgDHiq0lIOe4Lhg40Dpl/2AMHKyENgCHHRwBpECQ3GcYwJYJns0q80nXb/ILnXE1t/ZM02k67PZpz2rrHRMIygWV/YLkwG4Hdp4nVUS94fMKhBPAAJ358sKxbtcb9hcH04IDOBSSU/U6qx0teajksPY5QVjYx+iJvtunBAYOBNUt6YAgfK7Q9WCUB9osCE9gluliJRyQKHhLx4MYODDfwLgwGWTrCQYNZ+EQ2A262JNCSpJ60sWrvym/6AGPJASAF2g/AqYSgMPYlsX2gs03xo7kCQAcSK6swcbBatgZ9T7tCxKi6O3++pL2xowBemwfE0FAryldYe7BTYGEInvMA6RhAI7jS3oOAA4lfMTkwLYpZuqwtg7ggMTgiy1mQE2exy+ryiSmATicBYWEH87Cgb0E4NV6nW63m3S72aZbADTwOkAreG4AVpYCcbAKFQCf7TYtwcSx3TLRDHAA9BdaqWj+wa2DsLwFyok58KC5FGPle9g5UJSf7kOYAnXq4Ca5yv3p1PYu87pww8QRPK4YhDY9P+TfeyB5yG+KdlTPpn98dgAmvC2WBXfrdl/Yc9CfAcBB5odjIusD2SLAAGaJUPM3qJsaBo63K1QJK8mE5LsAHGj/pCQ1x3GFJF1h4ODPDnAJ4Jj8TEOTYhXDvn7eiqT1P33OnB07rnXWr0wmhABE6AVf+SmSFvNdguz45zMg0xMGGnzXlzfAICRT4mjOlrGhoOUIwAnHw47sKPAlxYhiDB0AQkCHyvhQxxn1g4B+BCkoYShCeY0dMsH94TGEtwhGEpsEHx++AFlSrgjimICBY7kUgAN7zP45w4f7VgL8yi/i/kNLpucdbQNAFw7gENZWINjD/pl/A2sAE6ewK1O1DVvf3JDFRYxHAAKjPReutyPDRmbgIMAKgATpNcg4rkefIfhpYlvR06vSXKwjDh7FuKFnZSc0Rm8zINp3sJpIV8ZKf86pJexgL8BmIGAemKoEOOBeWGg/IAHrLec4x8yEKy7TPcub6PV8Mb8vbZG1bNP+N+CW7S/uZQlkXj+2wXBAjoE3ItAo3k+2X+cSXMvbI+i6AeBycq5S5bX7A9qzJoFW7Q257AE4CKww4KBvPz1OHRSUT+LgEmdTKWDqoSD4aTxEjBJ+PHQfPLIvFZ1TknXx/OmT254X9R7JVE+X054Gn9DXr3f+yvcz8Kbsu9YGfhZ8rIeHh/T9+3cCONA+RS1JXrinwfqCoRBIgPOZtRvSPL2QfQN+NEC065VaiwCQALDlzM+XeYsIHAN/d7cDS50nmY1J0Xpkkt3N2sLpPkWH4voEXIQzJuQSTBMAV9B/NYaQ/B4CTwITIudOLZHAiKdWiNiLL+n+4YEgDgBwuabwdWy+Cd5YLPhcAF9IJhL9TALCZpBBO3Eo05xm84WAiVb1TnCztXJiOxb4+wbgyK1vzK8m0HgCpjPXDQ6ONT1hoFqMg23voOOh22ZXBII76LkAOHQeBTDj+/1j+vX79/T98TE97vdptlqnzc1tej4c0sPzs1g60Nox+6/BP8N9AeDgOllEiLapWJARc6ztGZLW2LsFwCFgDkE2Nu+n8q22LQKv6Jlae96e98s+KvrEAZm9PRbtcXwWvVesR57wdzmOOsKBNX4dl0XXt2Xvu69QCk56c6f7RijDKcNS/TnXIWadbK9VerpNxlfgDbcvbgMiICQGd7UHsp0PPpHWQCC+Yk7qRKJkofPEwRZVfzU91upMn+cWwKEZK/cc8hddfwuTWgOvW50d/97T5618x/HH97cy2lv3S+Ua7/Nx1YDG2k8oYxcwNuezTK59XivfgpMLwJNm8nTubZaDPS+eMu6T0p/+/C/pH/9GAI64X33dW9+5XYPeXMd1rPXR3w7A0ZPT3mutjJQ909sv/fG189LKU9dfbEBOPb05NE89eY16s71W/L033+fmpb22X+/cHJ+77tA+bPdeK1O9+R66V+9aQ/NXbEN/naWrHMBRYssxX10/U/Enh57hnJ4ZW1e/Zjsf5+Rx6JpDOvJHZGZM1uMc/IgOiPcfun5vnaOcRvvbyoo/99D3OF/tddq5zi18m0KiPD4zyKP3CvEr92eG5qu9Tk8vt/LeXU8DfHuxbb5fYBE52TfuEwDAUTZBncwrHkjNajGkJMcMuyOKY3IjG117AASxPAgkK1t627fKvWe8shIIII5ziiwKCD+frfslRqSfsG0VxtjC9jbFjyjJMYUQ12nMII0pnSEl1xt3qyR6v58zgPHvY87epc5Hu75jz9NTND2F0865/MBL5MXBRToQnTNaQ2M/kdkGsfwj8tOb4yHH75LxDumG3pgvUW5j44sKdOhalxqrYT0xzsAR9dJphWIZVU9fjc3zkGMwtKfGrtU6B/pdlRiRESEmhk/3qeS7fQ+uNaZj0ULleuF9yRVUcgYOJadPGTjUgqMEnwAg8CRJ7GWeWR+swgigDa8U18/GQmFbswZwFJAGq6ytUt7pWh3coeRn6JeuEGOOK+D5fU482V6BN9AWYQ+2jWe2jXh8fGYwiUwcCJo5gIMVQwq0xMSIAqZ1EKPIgFewc3epXUCoeq2qJCw4oP2g5J3bXyaznMofAAQkLBEgC6wbDECCQpjgFAFUVN2lpHYMOjqAg3KGRIqQFifJGotaW/JTjz62p+Nei/sp7vEh+9KzyXyvV5I5eCMG9sPBnfT7BvKQY6e57jmV/lrbOsWD8C04o8fC4XLV/i0GxWLgPban8P2o+RfAAcFXBJ2Z4EZf75dDej3s0vvrdfpws01fPtymj++2abuYE7zx6d1tut2s03axTC+oznt4TPff79Lj40P63c+/Tx8/f2TuGrErJkZI0f7GNiHH3V4tHsA8Yew5kBEFscGGoeQn6Z/J9qKEDSt9QxKkXUt3qKOu86A8knqQn/kSDATbtL6+yQAOADkghQRwfPokBg4Ev9dLVfkCYIEWKg8P6WAAjokzcJiQgAPDA+xYeXqqBuB4AWjBgvzKQgBsgv7p2mPY0QBu7B6f0s4AHNGWYr84gAPzI26KKdlBML49AG4EuqG1xjRt1qu02WzS1lhQJJdWFW2V5+TrCZW7CGyrfYq1cQGAA20KQJmN4DR1grRP3oNhAaBLWfVAhg2dExzAcQDACwCOg3qXq+jb7AVBHABw4P34mw7W0DcC5KjtiORc9P0O4lZC7MBrskXTW2JbHIA3AGhRZbhCbJhlyDhAQ5DxzRxtRZAomPN1zCuv8XoUgIPXIJk0k5XKESvDMX0TrEEA8ynbs0ww1OmEbVDAwPF8PJCFQ0nd0kJFhCAGoLKK6wzgYILmVUwcTChhbrSHdJLAhlLbBzaUQRseS7yCzWa9XJKF48PNdfpwc8tWSACqLK+mZONYoa2RsdkskWDabtLqGiCOa8oSQBwYKxZaLQj8u/miloCJ/corP9vkgfsvgDzpA1hQbOiAzj2l+efIAAAgAElEQVQYAuquj/n+pjqz8q99cTqKPfo10V8a+jnfh+bcARzS617kXxK0xTdiizZn4LCfycJhutXBqPIDrPrbk6jWqoZJfyQHUUkNdgG239D+ho8hNhAxcDD5TeaBwBDSqQwZtnVaT7dDLYAjfi7gQyo/jnNbpQF88cXAUfy+cq98dqddjEHvwK4RE9gx+J2BOgJXMEFIViAlccguZm1TyDIB0ANYJmxdwLyRwRoGYpsgE0c2D2bkbH8HMLHR9vvJzQFNFrIvsQj3A1BNrmyJgTfUligBuIE2YWgXYFXqtN/mJTDxZSwPDlAUmwbsIwBxRz0HWoIZQAI+p1pWCZBB0B9AhZxb+KsCKgrAYS0FzT9jiy5ro0JgpTHkZPBFAEBHH0Ly62CCCOCQbhbwZEJ9KB/V2NaMZUnLqXYGBDCY/LKVivnNeA+q6+FbgoGDOgi+dwBwkIXD2jC4bfPzde8sI5e5Bi3kBKjyMCfMEhn0GzJp7RmK/puBRh30E+9f6TD3tQxk4L617yMBY+rEUvZn7Tih34tfid+81VUL4MDelm8RWhpZq7fok+Ia5czmzBTFL2zXv9YN9Zzqb9rvUv+yA4QANvPvz+p+bHz26K+38xnnNNoSf5+Pt+i2AqB3xrbWzkR/Gz4owBtg3/j69SvBG2Ce8DMM2W0AsjbmDWdJhPxRH8HHgA/NVh1qn8K2KZBhADiY6PfWlgZkJ+ONgPq+/9UqU3LrAB+xldkeDMlJ+McE4No5C8+O19brdQYK4bkchMK9FcDefH4yKYlZgqDp5ZLPvNsf0ncAs8H8JjKzGJpSC0DcHz6tsX5QN4G9Lb0J3Ep8lYD0mDsHcHD98Exo18f2UG8E1KJAQK1mwAICf+5FwDFcA63eJoksaQLVSb7xd14/j2FqAA4ATgSYIoCDLaYAMJE/RyygsYyAgeOXb9/Sd5y/j4c0X67T5vY2Pe52YuYwBg60BaTbwf8MaGPPRnk2ny17uB1QVs82R3kuZ28BmX2ftPId95Hveb9d3oPBZ2/3r0SsgIG8JVrPR+rFkHw/uofqbEPRB2j3frtX27lo9//4XClW5f/GYk2tfvXn6emmeE+9T+cQ3SvGcmtQSJmPaqYD7s9BH+UavXkdA3C0uvKSZ1cbTLNzfwcARwvO6T/TafI1vq+n63trH58/n0XDHmtlwPfFUCFPXn+G6SVLmi2L63UG4b6Mg2H4/spOR5YnXSDzmthY/xYAjrhPo+z5vLb+UGszx/ZeK8tDe6u9h19zSAZ66zO0zr1rjeuh+krV+bSzqVr5a2Wr1Rk+J60Pden427G3v/fGO6bT4jq3Yx2b53N6svfcvbkZkpFza9yb93NzOKTnqjmwvAXjT97qNMQW6nuc5uT8ecb00tDY8Xq7fr39+aNz39NxvXuN2YExOaks1QBTYbvO7WeG5Pqcbmhtbzs38dl7P0eZHLqWX3MIwNGT65jHys9g51SfizEAR6t/2zUc0mFxnlsfrOennJOlyV9++X/HARyyTHZGLsGac4qxFnQlwSKIIwI51JvYklGZ1sqqnSuka+0U9YTWIRVREZ9TDFFYS7X9JQn5YQBHT1m1422VqP99yGi3m+zSTRufvycQ7f3GjOq5Zxga+zlBrNZgJNjRUzTnrn1OVi9VcEMGThvkvLxwnCrLyrf8kbH3jO4lzs4lDkJv/of2zW813r11GHLA/PXe8/WUZ7vfWuU45Ii0a3+6by8DcOhzlnwP6zvkKETD1xvDmKPX26+9eYpzeDpn1v96oIXK6dqXAKQDA4ZkLzofAnCob656zKuSXO1Q8L1m4BALxxkAB/uD6xoKgIOaFkGg0EbFaLOVvFAyQRWdCgopOedUzeVnATfK76qMDUAJPySQ7r5OTHiyPTNvGMiB9LS75/T4tGPAkL14n8DGUQAcXrWuwHi5X0ymncpm0SWq/67tYwRwsMo7000qOVTaxJRkEaJxmcr3FWsBGl61TUECFL87U4poewvdr4M4cnUQ1twSuSe6kyfjOqjtMc2eUxj3Q/v3czq0p8fyZwJ9KOeHyYm6IoWvXwDgiJ+L8uXsGy53fviI7Bv+M57NncsYeI6v+fNfAuDgmF7fmMi+3m6Z6EWrDFDQv+6e05dP79JPH9+nd9dg5lim1WxKAMfPXz6lT7cAcWzT8/1D+vbLLxnA8fM//CF9+vJJc+IVn0nJZiQ6UVE8RbInKXhKBhcH/KBiGpW8FnBFINmTE6RVZ/BZlWgxIOOy68/u60dZZOLqwPEgqL3cbNNyvSWAA720mWC/mqVPP31J7z59TNPVmgCOxXqpZCkYGpyB4/ExHdFC5WgJQQvLMAnPth0K8PGw4AAOa6GCcbsMsHoXDBrIDIMJBEHjh0f2Lyf7RZAxb6HiPdaR8Jtfqb0CAtq7445gAVVhTwjE2QJcQwCH3uPpVrYO8EpqD3Y3DBxMgO4PZEtBopTgDaP8dgaO1tcggA661qiwsQ4CtKC69CUd9mDgOLKiU3T7Kb0hmE4QgwE4clsfq6ZkSxwFHdlKChWgBuDAPtReEHgDIDgAOI74MgAH95GBEQl/mEzVOmUxT9eLVdouBVgCtTkAHGANAhiGjB78bEqvdmhD33MHcID9hC2HMCe0Bdj/aGkzIYvG7vianjEm7CE1DrKSOgT+9XNOWiKBYJX+nCsCOI4EcbBtFsdf2JSk0QXiUOJV+AbsWQA00P7o4+1t+vzhQ7pZ4xmXBEuhlQqeG21koG+WqyXbqKyvr9Pm+jrNVst0tZiTfcNbRQjEIfl398UKgrN8Rr/JvVba/R8EcKhCvyQwfT/z+gaQbP0J3Ud2onfuiDI65u/xb5bk5WcMwAHmlOwLZPnnO/I95ae0AA4AtqTHnOGoDSaZYhQIg/pH7ZAI0ABoAwAOWyuANRL3KAAAczHmWAJcn69blbS/984FfsbQmcPC0J1EUw/AUfmmPncuIGaky1rFs4wXYHi1sCd7az+J/mHjzPhrbKNmfoPBBKymAqAOAzpQf+3TYfdMQBrAD2yd4swbDtowZg4HcAjMYSxlIejH+3GOjUnHf89NpYqMUlZtHbFm3E/Qv7M5wRz43W24gIN4VquaDkwM0LlI9Po/6HYyLIEZDoAstDsCW9B+R9CfWmvhGY/WlmTG/Q0bQ38NttNsIa8F+YQNM3CVt18he0YAG7jcRgBobmPF1iwlUIr3uG+sPSWQL+1AYGDjnmLrA33lJAh/ntCOOmMH/aTc+gAAJ2sn5BXBWf6UeHHZjN+118zHb9rZMeli4JneOatfCq13eguV/Dm3rdYmpfITw5zi9b8FgINnFgOAOZNWbrdEfeXnBI/LSU6jbi3z5KwOBt533dXpIR6fq3/WLPua8mXnqlYvRV82+m3Rl4tnlFaHtz5f9Ht9TfwebUDf/45ruJ+ss8w+3d3dkX0DAA4AF2CL3b8mgAPAKvh6Ly8E28M3gQ8AIANYLxaLuWytMW/4np3b3mWbIwPU6owqBkmySLrsG+0KmWGcLc98fwfwu//rbC4YP+USrdPQKm69pk3BHDirHZk4WBQBsKwx9RkTmgAcb2m5WvMLZzoAVL7dfec8wE65jY5nZN6foOUJgSvQAdAxWHv4Vkwcv76oHaK3BUN7FPPNHMCBdwLoslouCIyaTa8I3ihAXDFpQIYx//BTHNyA99QAjitrAVUDOAgox2eh5qnuwRD3SqDKw9NT+rdfv6a7p6f0/PKSZstV2lzfprunx/T17i7dPz6lx+dntbaDP8iErfScg1MwPwQnZ5/FikQaexblb+hn7e9hAEe8pMdUlFQwLzGcnyubbR8s+6kGcLTsDANDzy/n6zSxy1ZP4H3uF/TOq3Eeoo5q7x/1gJiDdK7y+42Nt/Uh4xhjQibqD9kV/9L5TmMYYuBoR1BArS1jSNenbdoThocboOY4/+znABy9uSv+9XkGjjEAx1D8pffsvfWJY4t/79n61rb5Z30f9eIE+TOwVYGFS7b/NBavMdR/y/JirUr1nj5Ix//2pz//1/TH//TbW6jEeW3tcHse6s1rO5e9M1IrF+1aDt1nbB174447xv/ejq/dVUN7ubf/e36K9vXpGo29NuaDjD1DO0+tful9dmjMQ+NuXx9bu6E9eW6Oe88xJoc/qovH3n/ub+5P5FbFA23fi+7mjI1eNj7vOVnxC/X2UdRLY/I/do+eDY9r3FtT2nJ7xN7n/X49uT639y9Z23jP3rP5vMTv8bo9HR9fizI/dC1/tjEAh1/HxxgBHPlvQVrcN/M5GtO/vWfo7f9WLoZ0zZheaNdk8m9/+Z8ZwOEVRG2CztOSAiEWqq0hBYzX42B1ECn9RCvwhiVHvIJCdzCHqAPe6Bn4apH5hIav7FChn1NgBUdZb/y+Qvz7ATh6i9jdwCPBzZPFbmjSegqpJ3g9pT60WYeuealBife/1ICfu/Y5pdka1yFlPGxY+213+orcQRzn6AA1qnOO2Tmj9yNzc07ptGvbGoBWMQ/PVx3IH7vu2PO3ir5dxyHlOzbu0/n6MQBHRnaHwfSc4HPGuh3jkNPQW7N2Plsj644QKTubAB7+5vo/7oPI7DBktNux4PMAcGznCiRnAEcAcUQGjtJGRRVE6jmMr8DAYT29S/Jb1e+q7haVtn93OnQBONRCxSurkSDxCjslUryNSv0diRckVDyoRpk2KL4nH7m+IdjtCUckHcm+sd8b+8YTARyoBHp6VDsVUfQiSaSkJ8NkOWGjZJ5pAvsejWL5a3k1Am3Ua51fpIqXDdaXEktum5Wh1DIh6Y0v0FwrqYwxHkjT65XyJ5Wb1jaF9LLWPkGJtwLUyL9LMVRVkV755cF++aXFBnsFRNYpluiJ7+GeyUKoH84ePkw2qnnqVDvzOha0UzBDI+3ZCnf+nAY8AjgwpgjgwM+ZSabZixHA4XtOCd9IIehsOqoeKtS6GhuC/KgKRCIbAA6EaEE/n46HNHk5pN99/ph++vQhbZZXabOYpc18lj7c3qR/+Pl36cPNTdos5un7L7+mf/1//ifZV7Cnfv7D7wXgsJYL9Pc496p2fnNKeyQ++dIbgQuQJVYZsw92CfZWc0IaYa2d5NRXtFT8KqCnAJvaD+kL+3kDkAoAGssVE/1I1itpOieA4/bjhzRdrdIVGDhWAHCIFvi4e057A28cn57TG4AfYKgwElUwcDjlfpYV7Fe0DyGdv1HSgz7d2jMhucbRv74SvPF4d68WKvt9Rf2K4DT6ozPAb0k8ADgIJppM0u6wI1gAyTIklTagft6sVYEJlg8kgL2giAk7awtiwX7uewIikHAG1b4SoWj9gmfkR+nClGq31u4SwEEGDn3HvxrAAfCG2qjkNiheDVkBOMSyIYCTKjAhs3z+g609gROgvBB7R2b/gU3AfINJxMA0SpISQkF9BoASQBzXq3W6Xq7TGi1FZjPKHwEc0G0O4DBdzpAt6HKZhNPWdrAf2w7QBoiZCCCM/ctbet7vCOI4Qr49kM5RXDHB62wPEGWBfwTeQDKB93cAR2AkQQKZLbuwr1gOq4p7ZiNeX9NidpU2qxX35+cP79PNep2u1yuCNxZTtCya8QuJJQA41gBwbMVGg3ZB8yUoxmdq+WJADmficMWpdFKtOynv0bly/R2+OzVx1LfR7/EK9N61PQHLv+WkhCyt24+xs2bU85XPYnTv9jTZOCgPoeRysYexNYTvBatUN+YH7AFnS3DGHd8TEYBnhqckfsz2MtlGin4kqguAA4l/+hmBgcMBHA7mZFuK4BeU83LGm9j0mf03hgRvj0Nt2QFwaO7qvEH1PksI6+KysOUyp8HvAhwp7Xhouxqw66k8ma9jul8gKukylwuxqzmY5iC96wAOo+mfkH3jRexCXLcXAdX4dwE46BeajxKre2NA3/vc5zB9xt4LwJG/HMTBfaU2KwQXezsE6lW3jh5sEzAMCUxn5hCAQ+2s0F4Alf1YF7VREYiDQGXoYCwA9vxyxXYPTAqbT01fmCxJ8oU9MzW1nKMzmrCFDJP4BoQ20KQq4SUr3vrI2TcYHxI1EHUtvnt1P1uLOVCajHZiksE+E+bnjWMVMK/UMdAPt/eiHYOznBUl5D/VFa+VjEr5V0AnjzH5+hFI0y17ts/6Rgh6zgESinmVLJ8H/ypdZmcAH1fbQsWZF6TiQmLQq75sQ2iIEnr302EnHRAsPVFiaZGBg0VSziBn/pHW0Ziq8tkOAHjzIQN4IQa7yxmkxPvwWtHppk9MXgqQ12RjAGzTxrXiOvYCmnG+/Gza2oKTs4grKAMruW6Gnw0gFMAb3759S9++fef5zNkWpLd1/iJI9OXIcxv0vsAbsqlsl0JmLjG0wL/Gd7Jw8Hf5pmTQ4f4V85gDKABO8PabuYWIJYshJ5p7AbwIYHA7a3/ztiZqO6jzBM9puBfPbWKv9HM870EWDqkD6A0AOPDsT2CfuLtLKDLA/vT5zvLm+8pakML3xHPiftCjAISJYfGVoBIAXNy3MMUtf/H1Lc0IKJZ+Ywup7EOqLaGmX8YIY8Z1cHZyXcQ5YesR7QfIMPW3tVABmFmft7aN8BXBfgKf63Bkm5Rfvn4TgANtJeeLtNhs090jABzf08MTCi0ArqaSqyruHYTpZ34+I1vNFH8pqI7qx34c0GISdhanvISqYsUbymUMUxiKOxxgUIPa2jFkbK794N6BzbbmfHDgzV8NvMkoSgDNRe8wt4sKoNEYU5KaLcwqPZ1c+5B/HYCj1WO1/pE+K186QxcAR9HFPl+tDxVdqoyVHUjs+34Ymu4TR6yJX3gh7cnncxFFkAV5z1rfgbi/Nru+2ve08ckxAMfg8wSfc8h/9/G116jXJbKauJ3PRwXF9syX9+fwz8f1J9gwgy/rljHtfvNCy9gx0OdT+rgwtej3IitKqr6lP/1f/y394wCAw/Xsj+uMEOlrAFy9OfTXfP578aq4Br3zWxxrKxen+qb2F3rP5/cYk4mx+TmnM4bOoO1ctPdgHKvDJNaOd+z6p/qhDyBofZ1L1m74/CaZGLIzY/uzNwfta8P2a9ByDJ41z41lXJfUrOHu90kmxVwmM+fj6gOsWjmIcYpzst7un95+OrcOPbmP+6rnE4/pSR9z+xy9vYnX/Gz0t5CZoXG3+qbSw2FgPT0fX4vrMW7Lld/hewZsXhzrEIDDtXjro9R+Q7+QYEiO4jrU+16yynHj7GZg4fZeQ3uC+upf/9f/eCsJgZIcqG4q9RCqLbVB/GAxdIN6wsOhM1cCB9YNO4RXAI7ghAwJfU/RZ1jFBQCO0897CulvC+Doba4hhRw31qXK4NLNe4nxGzJC5wyuy0FvzL37jivrkojsXbe3KXrXO/cs7d9bRdOOu3u9HHQZlplynX8/AMe5Oe/JX++19jrnZLI1gq3BbJXymNyMjTHKfM/oDTlJ5+alctA8gTISAC9yNwzo6o01GpQheW6Vec9h6OnAqENaI8vfrZ9vTAa7IxT777Yxz57BHtNjs+kbGTh4MPZ7GsUrAlwAcDDodNwbWKBm4EBSEwE0JjcZeFcg9xIGDtJmW2CVBtm/GgYOT7D3QByqmvWgZMl0OAUug2RGv+8BGCRbkaR18AaCYwBrPD49sd/w3f1DegQDx+NzaUECOn3GokhIbPTIzqrhYWjL0pqwoFJo2LgjYKdkuVcP4Vmc7SBWXvMu1h8ZwUUEOZHs9EouDw4qSB/61vK5w5pYW4BBGbFgr4/Ze1NzjcyJ0bE4Vr7o3T09PLh/HE9nNxraM1Hv9JzDSn9YYNED5EouggK8BKPi9ZzdhP2jLeDo14ttUSILRxuIjr9np9aq6Xp00e3nnWEGLVPQfmG7XiMjlHYPD2ny9pLQ0fnnL1/S7z9/TPPpW1rOJul6tUqf379L/8cffk6323VCzexf/vVf0//47/+3WlQsF+lntFD59FHUvJmeHPsANMkpXYF1AIk1sDxArl7e2HcccoR/3r/b5wXP4uAOPIPPaTxouAzERCnmhIFqyOXrK4Ps2+vrNF+uUMqnZPvrkeCN2WKZPn75nG4A4EAV4VIADuxtBGNAU39A/+unXXoBgINVzEfjThB4gxV5zN1pT7HK7+WNjCMAt7BCEgAOo9Sez2f8HUnEp7v79HB3z0Qc3puTMGxt8pp2uz0rNfH+2RUSBHPuA+zHHcAlxz0tEeZss96wjQoSCqp0RuJLhwAk6vDPE0Y+l2KWUaBdLSEA4tB3j+yjskE9vcuec92uRLUAIAic+z0ISADAa4/2KfjSQZqThbn1SlQyXhTgkRiA0Nf9/yPvTZtsSXLsMM/lLrm9paq6uqpnOCSNZvoLpPHfijIN9UGUfg9pMs3Ss5DiTFW9l+vNVXYOcNzhuB4RN6t7REqqmezMd5cID3c4AAcODozJA8+Pa9hmP2YlpiU3LRkB4AWZPsDmAgAHkhYAzTmlpiqwwUaxOTkxAMf2nIAHgBoInAELB5hgKoADa+r0/m+oJjegBZLHlqdEmwMkUo7Y6x2AHNTAPkGeAeCgjjQWEu5PDsKBAajG92otXJMADiYTXnh/JlmYRLPEDpvmcE4ctGSUTLYeYJYCQAlArM2aLVS+/fSxfLg4JyPHhs98WjanAHGsSFG+RXXp+VnZsp3QZdmcnZU1kivewsMS0M4O4QkjgDds//U6t+rBZGyiTyPLpM/m88icf9YDOCKIoz8DjM4fem3kJ3XXDWPPAA7aReydAFZg2kzAA8r+E/2Q2vJCrYRYYd1YxaSnlYiyFmxWVUwAB+1cAHAw6XTsDBwAbTnAQy0oPKHIIDX9kL7CXo/FimGXQ/qDCmRUIEcDcOzPWQv053Xr2Md44cYa0cAavR/CtXCBqDY6gTjiN/hRVzr4vNh0xB4hEIK1/DNgAgAZtDFkJnKABltCYd8YeAPADeg3tPV6RRLVQRxsrcfWSz1devVDHNGCPWnwKe1vZxWCzvB2aoa2ckCHbxyCjrm/AeTAFWwyGNjnunirAW/PgU+AEQkgjNNTq+4/A2OOV9fT/0K7GLZaeTY9CqgYWytYuwexarA6ze2hgCpKXFTvkQ9lZwD8RH+k+hkhsVWBpLAdSLpisdzm0Bd3NiYDSRgwj+xTlOFT4X4MqOEtEtjGydsSyIZB31a4fNduSQHaifN1YJ3IfpzZ0P1EVtZH1b8MBx4G1GALxOrhPl+sLo+6Mcp0BZA4C0trndEDl7VXZb/cegcfyOxk9dsdwGHPaWcF+UbV1ruO0FqSmTAD9RMDR0xc5jnM/neUEQGxFTSN8Ts+W2K6yXo6mpR8Xse/4/dz0BXvj8Ab1CFKWLuPKHYznG1+/vnn8suXL+Xm+oYAYNpCFaY5TT5b/r0YYweut0FrvjOwnl0QwED/wEF1BG8cnxT4e3gPtoTt33gORKvJJ/cNjqkP6PM4EIvnbzFk+NmH4AZnSIQc0V9zv5jsWpsN/UDIBM+cDgLnmAPQnkwUmCPtTweLAsCBHyss2JXrmxsChOF3ClAmkHXU3xgXmN8AEAXgjAAxZ34EgBPgDcyRAWI8mUJf0AC2AKwR+AKflQcDA+Ni/BGtQPVEe2dAb/max2gdFZgjqeeIBjZWErLRuR+MMweA4/BJscZofXe725Vfvl6XazBtPD2WN+yrzdYBHNflfvdUdo/Pxmwj/e5gaEZ2nBWO8uWMWlGPJPeo7st4Luw/YyyD1kqwB/bnfSKZttfNB4i2enTmHvlE2faPxjzak7aXDehc2+85g1Tep2ZHFbNwMOCAtSif6Ue6gcDEX8nAMdInLRbgNjnpp2kAxzhxPpqrkZ/aPjdO6LqwdPtgb35mvypAjzjE24endG6VBTIA9oCGKE8Y268BcGT5nJO1+Kz7cu1MQinBHvV8AzV6O8vgP9Rn6wAcDVg73p/y2cx96/f5fJscrUAGcGRdMaU74lxM7RHZ1tHvdibYT2DHdR7dZ7QO+R5zOm/q+u/fJ9OA8+yPTP17tA/n96aNMvo/8dpTunNOzpfWOO+7ubU75FrTtmZe08dniOs9ut6cfI7Gv2Rjpt/vFR51krcpjWDHqKumMNqjuRs98yE6K/vHIzu7tA5L916ad66RVTnu+QFT8zmyh1G+s66ZW7fRPOVnytfO+0pypvWL348g+bjv8tzHe/yxAByxGCDqgzwfcdyjZ+g+7yERVzAVZNKKcvaBb3k9ut3gjLZH/+X/+pvQQqX1k8wKlxNnT2OHo5QkyQ+3L+RmWHWw3VtMBX2cgcNDdx4YtasfopDFEJJROFFRzm3m9mAz3lJ92GUGjimDMWcEpzbVaIMtzckhG3Rp44425pIxOeS+hyiIQ5T/1PgPVdpRWS45IOPn7lka5pXvPz2AY2k9RwZ66rUlQ7I090vyP+UM6PUpOXuPof3DZHEM6BrL5bw+iI5G/nukP7NcZmMy5WznNcv3MuOoHu+WlG/BsUa1267fqkGmHL3ROuH7AHCcnxrdKoPvsY0KEiIvqBwaAzjYomOCgcMcuFZ9H1uoMNnowWkGivzgdwiAQyAOS36L9txo52uQz6ywBzTcifJEJMZM5g0HcbBS++GRCWwAOADeuL65I4DjAQwc/nxM5KElgwM4zN56yRQD4yERoLKPCUpTG57JrYLk1lfc2EVsXRH8tKAR26B4z2QkRzF+JIxtbMbCwSB/qF6o6+3VrA0N3SojpFOi/LXiFAv8W9LJA3i1V3oLck/ph7n947iCGsQ9xMGOvslon/EaAnFYOeYigEMsEw00Y0G3mDDRQUSAjByQzkAN9XOPr2u8+q6q79i/+vTU+nUjsXt6Ul4RtL29KeuT43K2XpUfv/+OLBxnq+NyvlmVjxcX5ZuPV+U3AGi8PJevP//M9ilf/vGn8uHqsnz++Kl8/9vvy+fPnyiTCD5zH75ayxFU5CGYXRNsT6+sQETgHONSYBjBXgWF1F5FFYMKxsQqVtllgT3yAQ4rIgAHEluohGa7iueXcgIQDZgLvvuuXGHcm3U5QeuJs+HQnB0AACAASURBVI0lVaFnAOBAteXdAwEcbDEDFg5VkjFpZTKgFgfcnggSA3ywe6zMFFx3VGMCwIEE/9MT2Tfuvl7bZ5+eWvIKAXoCGHbcg/gPtYkIkooaHwwcqAbFfQEIujg7ZxuV9caTv97qgywRntDpkh1q/+MADiQwqSMF4CD7jwFwWkWhAUKkSng9r9oViA7jAyCB4A20WSKAA9ewhk4WBEcCVMANb6WCVgeepCDTEimuMS9qQRPazxRUUSIxAT30YmARtBbAmjkwwiAn9gOQ0QoAjg0AHGCoOCvb1ZqgGfxAr6HVC2nTPdFtFOZozWJgEqv+R1LAqmCRkIFdWK1PyfXx/HZU7nYPBHHgedVGig/LxKS1yWAyJLTeEYCDz0P7heSL6UEDcDQQhzE8OKCGSdln7i2AUQDcAAvHh8uLcnVxXs4B0PL9vUECmCAOVMOiYviCLBwbVA6TsWVNQNNRBf44iINJp8bAkg/7ZvH6/zqb7yw82Q9YOudkkEXFQvutpvyNOX+VY68FAQn8Z4dYWxuXQTJiAKQjedfXKVIGFiVwydkNDMQBIIEzGARmqloJ5Ellnnc96QrZIMiHbSPEwLHylhxYBzBxTAA4CDDpg4vNR/bkSgJwaM1o2yaqIRtYZ7y2AqLYu3Z26f3CceBBLZ2qnQ4ADl4qlK6OAByWPA+terq/HcjxautAViCCM56dAcp/A4T3+FxeAI57fHTAmgMcPPlotpMDqkMyvacEj1Hy11MA5cbbcviGAFimIlZQvS+/iQBlaAwxivpcARhGX+zUwHfliIli2NHT41MmggHUssTemwGY3QfDcwK8hvFAhpDoVcUn57oCM1w+5V9RvxujCfeUg1gay4aDc/3aSsxjZqj7HRQI8MazbKH3W6osaGr5AUY7yDeYIzwpbGJve0GVxrU9odsJ3IRzHRgqbH4wZhtf1ku211sLlXx+t+T1S4tbeYA+66X6va7s3YCI9N8Y9zJ5jACOetZK+jHHmwQCyiAEM/j2DG1fqQWRgWFiMr+CNQOAI8bS4t+aR/MVvX2HAPDBnpvfZRI+upb8y6hzuzWKe7mCSmxzjGJHyYzUf2Y/Xffoz6d2NtA441rEz+N9vUcw/c6Yz3AO+wn+7Jev5e7h3vYnma/EdmH2mOArb+mHOT8729Lngt8KnwCWnS3W0O4OvgF8bWfmwJOTWRLMOTsDcRC0R1Ax7L4DOLAmAbzhpfDOvmFjwnOQnef1laAN+JYAcEAmeZYQAIsMG87EgVZLAtqDxYcADzHbHZUV/OHVmuwbAHDcP9zTv4Ksab+zxeFqVQEyeCY8K0CheFbTtyZTsGqYEc7R2Zm1RGH7t1YRSeYMMpaYT8UCEs0xAB56Vvg90AHQkaen9HcrGDIAOIyBwwAkBG2ImQbXPz0haycY3eD/w0d7gA/+sCtfUEBxd19uHu7LM+z/el1uAGK5uyf7BvzLEzBhuV4mvxt67bk/wX+zvaODMqcyRknI4zm2vWXnc6yr9opiHtpzMQ7W65RwlQNYmPP9x+PpY+zxfiYX5gMASBPj+HHf6W+B+3GN7vw/SJBO6QObkz+cgSPPpT17D+DQ/Ou815bV4i56jv5z/cjjWumdff+3gQnzc/Mdv/FofTqQawQaOtNcXYdQ+Bp1d7xmHBfPO38kAEe87pzvPiV/ed6a7PR6P84d/dvKStUAxtlfsGoSt3UOms/Xaf92GZGPt1fA5x5hpGDRZ9yf/Hd//r/tMXDMyXp+bygDYd3nbGvec/pstrFT/462e8ruj54l+19Tn5m6fn59br7i/BwiTyPZnHuGkT8S91P8btSB+fW5Ocj7bqQ3lnyoPM6pMS7JXpSZfb316xk+ltZ0yjZawMHj63aRGtffAyR7nO4QuzbSMVGvx/meOido3Ubyfqhc5vkerfPctUbjnJKVPM7Rvl/aQyO5znKf75/nabSnRvOQfQrJ9Og5dM0/FMBBGQj2N441z02ee8Wus97lnPF4KsCEE2FYLxM/+ol13T5cWWQ8DkW/IMERFF85+s//5fd7AI4poY2T6OPqLpwfuF+8SA2fHIYK3vAHcOJgK9h1KEegi5pTcqK7rECOwYKMlFN7bdwOY6z8fh2AY3T/fP1DlfKUUcoGe06pz23cpevHcU8pm/cohkOM35xBXPr+klN5iAOyv37/NACOKTlZkp+l+Z6X/2kzf6hMRoO9JD+HyMzceOcM1p6+OvCw3c/AeG1/jT7ISv89jtnImMS5m3O4olHpgRqthUozmD3aXc85ulc2ViO7IQBHZOAwumcHYADAgd7dzsBhwW9j3GBrCSXInIGDhpJJFWPv4GeQiGSA14L5eD0COCKYj0G3GQaOwwAcCgB4wMOD4gy+CMCBZOGTsXDc34OBIwE40EIFSe0n+44AHEyQeMBA1LQWWJXFbZU3onk0J6FRh1kw2ArLlBBiOw8mqgzAYVVgluBmixRUeTrl7yPWxP9WMkIOcwWxuFehhIHNt1WhC+gZnWI5ONV2qzrPg3183ZOI8Xt6riyHI+e1fqbG2zwBPWDimvNVJvVGCrQ3Bo4+tYlrG3hiVVbrFeddvaoxbuuLDZkVjTkSuaFKkoly+3ftD61KIQ9qtQo+m3Gstz4rAAd7ZTv7BlpLINWDViEPt7flYrspn64uyb7x/Xefy8V2XS7P7LWPlxdMEt9dfy1/+9d/Xe5vrsvzw658D7aO739bvvvu2/Lh4wfeE/sOco499/b2XFYIaCMQ7HT3jw9P5RGVbQQovNT+3QhCY57wGgLrqnTEa6pKywAOvC5AkeRSWTe8x2dFm5iTE1YKK2GOdipIXn/67ttyCQDHahUAHEemYzC+3a48A8Bxd19enyOAwxmVsf5spwHa9xP6vlBHYHdQexkcIrjuXo2JIDPAHQRwfLnmc2Ls6mnPCsvXVwaPMQ7+x9iQJQI5PwCTgDFlDWaFTbnYnjNBT4YPb1MivaXwlfarqo9Je680pCdvWKHOqnUDZxjbgwKMTpWv/azEoNib2CPeGSUA3sAPABZkLfGQvuis2ffdQBwAothzWgUxroHnROUjkgis8PMWOwTKKAEhpg9WUxoAwxg4zD4zxQj2E4IGj8vFZksAxxXALut1TYKiTRf1G+yJTTN/I0bP5IpampSjmmxAYn+1Qt/5VXkFsObtqNw7gGOHJIEnIhjqhX5FZScBHAZgQZWptU/BZ71ilswdAnAgyYv5sMA4ZEPMMgBFGVsWAByFPefRNuXq8rx8vLS9erndlIvNhq1jwMSBljEVxIE2KucXZQumjovzcrralJO1M7ewdYcBOAyg2EBp8bxQz3HJ6ensvVgATHnXTy75qrJdER1S22b4VXo/qSXao5+Z/THqd0+6dP6wgB0E10DWjDElMnDUjwjAofYUBHEY4wb0d01CgRVBMhAr/wi6QOJOFb1g4DAZAeuAtW4zAIe1tfG2ZgDXVFvt5+bKELJfIcZ5MLeoFjzE8761jnPVEts3+GsCh/a5a12hKx2pYASb031GEMmKJbpCMt7BBW3N1E7El8lvx7W2TMY+gMN5LCyuZ61SqOeovzyhiN9YG7VQeXwyAAd0O/5+dNuL1lqeL9Fzm5zJg/EEtLcaqRAxx98L0EEQaid8SLh66z9PANuiA/jhrAkO4GAbHV/zxydj2EByjG1U1isCyPCf+crewsqBthirATgcHOLzVv14ATQcwEEwmPdQ4GfYfqAV7BjwKLBDaD3cILlJKi/Qx9AT7guJOaK243PbaIBh+1G7FS6pfFWCIZ2B1f2+GJSVXrBEoTG9KdhU9VFl3jAGquwj0r/wVjbZp4u6o575g59ocmi+rOjZjx3AgfcyEKOdCOqmqipNSd/R9xqYZQrAAZtg6yw9ovGqxUveh3pfY6zgYGer0tmotlEhu0NLLPZxu+ZDT8VOIidPZuDIejnbg6BlfMkb8KOXz37OFayNMlv/9psK5AvwMFkFd7tye3tHAAdZJ9g+BUADA7aT0YK+ijG7Yd7YxgOtBQEEBeiX7T9MNwGUADACWoLI3yOLDL4Ppi8wp9G3fSJ4A6AJMnZVcIjdSxEGCYwxcLT2lvBZsFYAM+BHvnO9jrN5wAeyszRYRXweC/bAS9mBaYQEQOa7wocleAPAFgeHERTi+iYCONj20J91s10TwEH/3sEjWH8AMzA/FcDxat8hSwnmEAwlsHf+XLWVH+bi7ZVjgtxhTXA/aGGAwNZgIqItdHCr9oK3b8JTUk/69kebO9hUnmvhU7rfeIe1B1Dj/q58vbsvX+/uCvkAT1fl/vG54P0d2FII4LBzsikeA3DIJAlw09ZHyX057lnizZaNQ09vxhxCAIeztnjRStZXkKlqW0PVre42tTeHo5lpqRH3Z9QDlvs2MIPkkwBtjwNY6063IcGuyvdq54oxg9iUL2fX3G/rN3quqWv0ccuQIOGcp1au9fwjzRQBHLbGOe4V7Y59fc7/1fX2n0A+RoxB12uHy0oWJCNuUs1SOyNW9Epy3DaP8RAARxzT1PPruvH6o9fiuEfrGGVQPlmWHz1rtYWhrZjtpbYGdd8wRgVQvNSF8jf9KNp5IcT5uoa+Wql9loh636O38t8awBH3Q5y/Xm6afY9ynPdS1C/ZhsfZy7Lbnb38g1knTN1rao/n+y3Jk66fdeTU9aPei9fOcxi/n/WI3puaqxx/zGPZ3wPTjCR5fx8yH1P7bmmORvdaWqc5eZkeq1icEsNEKhjs/fDpNomjMYxsZtRtIz2X103nryj3UeZH8h9lY7Svsu7K+zLL1pQNm9onoz363nXN457yP/JZYt8WNbbt+ByjZxrty3i9dwE4WMDcsAUcf6pmmVrTqE/ymLMuM/lWQW0DQXGsap8y0SlkpCfj2rPN4N//57/uABx5AHnC6yTySiJwjOisPqiDzxs1bQ/gyBu39Rpzo+ngDYuhtYkeKcZO4CtlbO8oZqHNG7r9+/8bAI6RUp1TJqP3pudoSWX/YWi9JeO3fPfxJ5aMk2Ty3cpMla05lJdQ0jaqwxk4Dhnv3FxMrfevXdf3OAqH7tkpY7dk+KKemjK0S07SYXL0PgCH6cQ+oXuowR0Z7iWjNbdXogHIhsaCeFaZ1b/X95quWj490pTBzs8AAMfZyaNKRD0x7UkQUskbFfbT8yODXmJ7YAXNAMBhleJiMbBglQActQ/4AMCB5zAGDguMsbIaVfJMohg7BRg3FFCZYuCwRGizUc2YI6ZlVVtk4Kg/YOCwFiq3d3cdAwcCaBbs7wEcza6qYsBo7dWXva65xlHbmzUbi2p8Vop51WPPAmFtLZAwZUU7gSY2l1gPa1GAanmvQkPrBGdtscMvnt8TaXKovQehkhUmexZGaOAPH7kH8i3h5Nf2tyz+4SSUXtVtarMHhihJONr7rmXrd1jj+g4Qx6Qd2ANw2IEB/o0Pkb8hZwJwAFRAIAIDjupzbGvOsXvlHJM0geY6Ajg6EAfmVP3rVZXsc8dqvAAEoQw7iGMF+SHrApJYj+WbD5dk3vju88fyzccP5fJ8w8Tw5fm2nCMZvDotX376x/L7v/yL8vb8RAaPH7//ofzuhx/Kp08fy+XVBe9KAAeYKsDAUV7L8esb23gcecuk3f1j2T0Y60SsIkR1H55f1NZi57D5tD2KOcS/LYBslbAEcBAcZfLKnej7GZ9nmwiAIpCQB8Dg9aWst0heX5QP331TLj4JwLEmAwfkirT0CBxjP97dl+fb+/KGliWo6HZhOkIxtPe9ZvL1xKjhsQTWQgXhYCQDUJFpzCcAVaBS8elhVwEc0m8NwHFiAA4AOwCoYGDcgsZKQDy/AhTxVk7XoNdfl3O0fwEdPRLD/lOBZy7nStoQ4MDDCTeW7Um1EGCS01pb1Qbp/IwHOT0urmp4I/URZb7JMCscAarYGXgDiYIK4PAk+guAdaAUD4kL2+cGUgGADPoH1xKAwyj4AeAwCnDsHYI2/H78G/JOfg/TNHhOJBMAdDhfb8vF5qxcnZ+V8/XGxk2wmjELQS7UeZ1tAbCO3tZE0XrMqVWMAsCBalBjdgGA4wEADgT9fQ4AxiCIRKwOznCBf0OX4n22VWArGVCHW392o1RXgLolbpSwZRswvo89ABryo7L1FgufLi/Kp6srgq3wnFvIPypnj44J4kCy52x7Vs7YSuW8bC/Oy2pzxhZDRytr42GtEAzAEZMMw3OfV09G3yv6H5QzJbR1Zhs6WX3Ku4ZTBbbv3u7PflN+x/A2obWCdLoUtbW3ka4xBo7ma5GVvRUAebWwtRHyanYC1GQfDZQUWZHYMqUm4k7aPKta2H0OJorYWgXr4ABLsnAYUEyVybVPamihEn1kATiqPxIWUwCOaCt7P829PPfx3mqpp+xudP5iwHfarmo/6rehS3SWb8xiXA/ai5i4RcJen2mAILKpOWW/MUQ00Fml1nWgA2wdKf4fX8g6BYAeABzPO2uNhR9TT1YFQw2ie0qOBd4AuM3n09g3PFECkEpNXDUJJPiYvq2BS+p3nfkF69b8TCSEj8kMBACHmHjQsonrq4RMBaoY8Bn3VQuyxsDhAB7p/Ppdb42rpEYF0/jekv4UqDZVlXIcjnYBcANAFLQ4oKWITDNKojhoicwRLt/0fzQev1a9LtjgPPknX0f7tQI4XMCrHzdom6IViPtCAA75FaMzUTxj4W/5oPJ0OQY8m3xTB3D0OkeVgi638ldldfeo+l3JeetAyIgFg+28qWCk+e2NIUKtHfg8NabmsuIDys8oP4JzrHZf3s5SvvkUgCPOadQZ+lv+l+1jB18Flp5oR/aCvgR5hbhpODkPz6vOwiL7TEiqABDum5i+sVkUyJfg+bs7guhxBvvy5Uu5vTf2DZH/EZSLlm4CmnrbEtj8zXZTzs/PDbwRYDnWEuSELY/wHvwEzIf5NPAJ7XwHvwIgnJOTtfkCDsiCr+4emWHxw/rxlOkyTma2t1IBHDhTYC8BHFJBT84MgdaXBAizbaMBMuB3wL+EPINdQsxgBHD4NTCPsFf4jT0DUASAyPTx/d88M2OesBdcR/K94yPzN5wdREkVjJ/t5+DLA1i6WhHIAVtrfry1jcKzgN0M4zJWSms5A4DaZru18znBbt6OTC2CADwC0MPbMkHnEniyXpEVDj6l/LprnL3v7sv1/X35cndffrm5ZTu8o/WqPIIB7unZGDjQQsX3mwE4BFywmKYAHE2f9HsvJ8frAUKGLsQIZQdwFiIYnkUVBv7r/JWgaKifBgCO7JNNxd9yPCn6b9mHyp+Vm2qvh+eWXg/+n32mxYFNvvYBn3HcOS5p7/16AEf2YSvKJ8Tnxj6R6ebIeqp5zwAOmcpWYNMDjHXmanu7/uX3aLOudeW+d18hvFtxIZrLKCMNhCoLwtmTRgkFQO11d6cqaLXzJyML1gDwgz0ePy/1335rHuJ8ZFBFfPb9HE989mpvgl8bZSoCquYBHKZL+1WIku9sXqMYrmOKuwuE/FTeg//u3/+HPxoDR3zWvGfH+2Z8bhqd66Z0zdR9Rvdr8h2BqPZqlpOsZ/K85euP4uLxfofcY+rsMxpL1nvRn5q6V/RX4jWn5iquw2h+Rr7WIdfKzzM396bT9sFmI9vx3vnOsjOa53zN/jPVM6ovc4493hwZi6WT5+Tg0D2S1zHKTV6zbM/27c287GeZHM17XL99fdsDEA5eNz/35mvreebWaqQTRnsr6+vmL/WAsanv4vXIahHXdrR3eP3A+DZ6ltF8d6/ZTarOGq1nfP4oK3nue53lLBzu43NsAm+4fjxk7ru9qrPT3/39XxHAMVJAI+GpQhuAEvuTa0o8Ajci5VreaNqqru4ZIanb9x3gDV73QADHtBH8/yeAY29NUhAnG9mlTT6neJa++x7l/95rzTkfmoO5jTsykDpk7NVi/REAHEvjXXr+Q52DpeuMFOghBnPkIERZmpKTJacvKsysPKcU/CHPuP+ZdwI4PBIzNf487inHL86tdOecfI7kJDqe8T5KxltlbwZwNBr17GAd6vBF490AHM6cAdprJT74G4lY9DG331ZBhNcdwMGKlFejynY7haQWxm0BuicDcDAQpCpFJVlAh2/9d2U0UTXVEsQG4LBKWATwrD9vBHQIAKEWKpXu2JkybF4tcL4H4AAwYvfoAA4LHqJ9CtqooIXKCMCBBKbsGCviX19YOS8Ah4E47BOkY3cdIxmpv0kp6+1SvFcz95167T6DfQMADuvRjB9jEHkuz0i2vlm7AzFr1LmPNNy4oALCdR5ahbBseARwWNeXvsqO1w4bLzpVIxnka8EvmNKRtuZIxv06AEen3yYquptjarMrR9KS+AjsOoDDKZ1FkQvZ1XNqbitrgrcAYuBdoIxU9ZmdR8qf95PWe5LzlQdc0RLlGNVub2/lh998W/7sxx/Kh0tL/p5vV2ypAuDGGpTQJ8fl+ssv5e//5vdldXTEJDEAHD/89rfl8vKinJ9vfRnAJODgDQQhAajaPXoC9K0AwPH44FV1b5Z00v4S+4YOY7HFD+aRFPK4JmnoUeV30jF21FYkCiyz+teS0tYSwxgiNmAguLwsH74FgONjKQi2g8HibEt/kfT0CGQDiHF7RxBHeX5ihTdlgMwb3kKHLVSsgt4CRYWBaPYEd/AO151zeFJeAEoDgOOrtVBRZaeeFYlaJPERYKfuQ1AbAf5n+eTGXoEJAIAD8rQ9XTPBC3k7WVnvb4LRPLiOudsDcDQ4lYFEkBQAeANzy97AfXDNWjBJ0/ge8qQ2LCICzWTpAevGIwAYDuSAnob/Dv3o7CAml57gVjsC4kYA4DEdRADHk9F8E5DDBLdVcHpupjF+ICkC4ARsAK53DDXkFLtIfr2VcrbelIs1QEnnZJs5oSA5YIgAjmcG43Ftgn0AJnIGJY5dSVbYhA7AgWQjGDh25UEADgdmcAxMyIFBwfSvATiwR7x9DIL0mD+2azEWJOxxSzr5IRTyK5YUAhatQho/EEOASrBHP15cls9Xl+XThysycaBF0gYJDFS7VvYdozUHeOMMbVS2+NkycUEZdpCAsTa1LNKUDxVT+Vnvjg7j0z5X1Pj9oT4zcMQAzdxBee9errPrmdWMqMfxTa6YmO2q98x+OXmMgQ7UbsDBARZEar4GEu/0WZxVScxMuJfRsTvdutqpYM5RBe2JIoA3qtzAP/EKaeoZALRS4qN7Hj0091wodjDjxXczgCPb1y54cFTrwXWaFpSl6YMqJ01msuyEunILEirBWs+VThniTkkH4HAWnC4IIrCisg7UIwZ8ErCDTAfusxBA6DrulSwcO4I3yMIBXU0GDlGYHvEatqYGmLL2OPhturLOkWN3AcKKjBFxrPIDCeBghtr8NR9t0y1MsmJ9jVkKOrWyr3lbEbWr4po5mEvteyi3SugZOqYxsPj2igntuOPchbQ9jx8UU8fvBN0vEBHtoIMZlMikC+pMM7ZvrEUK95b72gQdUKdBB0JHul2pe9H0N3+cTUC+F+eHH09V2DMADnMP7WHYQoX6s7Xv1fsNONd81njGkUxXn9rnJwYW4xkLQl6T15nNI4BjtP8090zYiY3Ek5ZcEvdrump/ZwbQXJtcmo6I5y49I17LcipZEkjYknFKWvYBzHyO3fe1G4CZ8xLAWFlv7Y0JY3PPn88zAHDU79BG2lmVr0X1kWKE8gUABIBPdXNzU25vbwniwBns5vaW/kZVKa+v9OkAGq2gWfrnr2wZAvsJAAf8EQKyfMywsfDzAaoFgIMN0+BzwucjIHfnLdIgX/AFDKxL5gydrUw11J88vzq3wlaoJSP8Z+gY+B/17IAzG5ncHujHALxJdie0Z3p+Itsj5ASvQSfBH7kjK8lj0wEEUtk5AsArAC60D9VODuOjL4697aARnBXA+CXf3p7hjXrBABw+TytrCwUghtomirUBbV3weayP2PjQChEADjy3wGoxFgIwEhnvAAYvb2SqI+vgek2f9AFrDP/+9bX8cnNj7VMeHsqX27vy8/VteYHMbQCqge/3yvM45IJ2WQCFiscyWxcBHLbvMoBjT8sGt8TmRf/Jx8R4Tc4N5CwAh+Y+6jPt80F4NtynAfnid7l2wZeIX5iKH0XfwO657yPGfR2fTeOP+m7q/nGc/bh6AEeck+6BUyJdn2v6S5vMvjXlRzYdap8zV6fXr/HsHcfQ2wK9s7/mbY50D7dwHktZWiOtY5yLeO8+nzKdRKxrjta9v6KFyr5taHGd0Rz3c9WAe0uf9RXbk+8oaypQsuKDPjFd58mZx7Lc5H/n58oyPdorWZ7wnT8WgCPb9Sxno/HkOZ26hq419cxze2U0j1mO8txNzX18hqm/R9c6ZPx6htEajfZs3n/5M6O5imeqpfHnfTt1vapBBrHO+J2lORhdP742mpf4PCMdNycvedy/br/t5104Jm/jG33aDOAYrekhezbq9TkdH+Uj/x3XNv+d5yHLzJx8jq4VPz8lf1Nrl2Vmzi6P1m/p3iN9g3tExpKpfTlaBz3/aNx679cCOKqOU1xj4CONdG4eZ9SV8W8ecz1tU+fZ4zL1vB+rpwYTnnWKbPzR3/ztX7w1+kz/JhWGkIitCocP4ajaemMh7Cr6ZZ9toxMOR/90YxS1Jp+ay+HxHt/EaqUSfhvOtP/PXLQ+qBQNyqGK0oLXc454NSWtGvuASc8LPKXY3qOcR8pyyqAvKd2RUo9jnLpufo7R+JeU+JyS+DXfnZuX6ABPKbgl5duPSXLay6TF7ZSQbX8rgvUep2mk/N+znvvjjUnQw2Z45ChMjeE9Dpnt+Hg2nKKcbOPk7vSksRlwUx6uubz63q8TqqEOe1L7lIeKDtQF/gA65Ebmab+pD9HGWSuyHDGvILf0TmAcMMNkFmBKn83t+ZFBtMT8iIHDTUOIEOR13zMmKYAW9xcAHNvj3T4DRwVxCMDhCUwlQ7xKyVg4rIfvGMABBg5V8oSkilO8CsCBuSMNbAJwoOrqFEnQZrcR+AAAIABJREFUysIhIIeBOgzAIQvsSVysxwDAoeAfE3tg4ABd/6MBOADYuLm7LTcAcFzPADhQ2kgj6wF5B3AY+YMFjCib1CuBcaNWP7ZgMJ5Xvbf5HQECnMYXCVOAOMgC8uRJViZFQWtrlVGUHQ8sCKyhREHdJGH9WaXjPoLlbLxP84AGle/7mKJcjw4Pe7onHWpG8s9rOul7dlDj9abe62xAAnDo+wquG3jDNjpeQxsRBEARnFPQUYkd0Rxn4Gw8lNQEvIOVWKkvtpKEmu8+O5hnVMsh2Hr69lo2p8flfLUqf/a735V/9Wd/VjYrA2ucHKGXtQGekLA+327K8+Njufn6hUnhy+22/Obbb8tvvvuWvcBRmWjPa/oCORrsl8eHh3J3fV2BM8+PJl/GIlAYbJUTz9YZu10NpilQKx2Nz1F+nIFDAA7Mn3qaVyAEKcYNsMS9AXaH19fy+PpSthcX5ezqqnz87ttyDgAH9vpmzUQ2BvqMFjAATgBEcXtfnu/uyFZyxMSG69yTo/LmSTUmXx3AgQtwPfGMnigigMP7fYPx5PH+gQCO2y/XluRF1aIq8AHgeHsz+mYwi4Du/8kSifU/y4kZ0MwD4HgPCRhUG7IvO0ApAHFAvzl1vOjAuZ88QIyUCVgE2GIA9yCAI+QQBK7ydZVZRnKFrAReJcxKQbR3AQgM4I2dsW+g33gtnmdiGrcw3cLANA5xSIQ4ywiem3pyZ21YrCLXQTIO4ICYYfzYA1hTu4/dPwM4lJU5W60dwAFw0pagBowfCVzqPK/8xPie0A4GQXwAO9hX3c4QtAlkd0FbHKvsJGPL61F5eNwRdIPnJfDDW0ExveGJTrXnUAsV7m8mKgEaEZMJmDhg2zyBGs5RVv0Jyl+XQ9+fvHwpBF+hjco3nz6w9dH25IQsHJuTFStikVwirfl2y9ZC+Nlsz8r6bFtOkDBB0smTq9zArq+zbox+RwRw6POSU+69AeB+7HPF81VICvgZrv9OT7Op96aCTPW7AwCHnWEVaEZOzVmqIkjCuge1/2D/mNC3xBv0AtakAlEBAAut27DGsinWL95YNiD3pIpX6xomw1ElDZ3l9l3gH29FIZ0WbdSevXIgmSoP68wGAAf3kEAAaY3i9agpOvBW8znivNvfvTTsnQU8aEGZMAUUKr741BXcAX+qrqd86GjnTOH5ZyypQ5BGh8lpTA6EtyIxgXUDwBcgOzJwGNMFKPyl08igBTvDdTQWJP4GoIx+5Ev1GyU/AlaS7l/AYgdgWYLWQMik3/dp8hQ5580q/gkro8oSc1YNQvnaVZ+XvpKBqzm25xdbJrata3MrNiI3XDWOQ4CW+40GGPA4jfu3BGeIfcIX2ju/OBDDGWV8v0SmDANxePodOst9PskI3yMrlum/uD9tPp3RJIANok4xP675V3yWynqWNVKvOahv6Z8Ye0CU4Ti3MbAoOdwrOnIZHulJgeLlw8VEc9STWWfx2XxOxcBhgArzIzXuukcXABz4rp5F943MQO0saEAljdfaFExXycd5mzrzC8ABrE3UKXEuOrDyAMDB9iSSv6inxLjjOkN7K9sg83XMtqo1HwAc19fXbJ8CEAeYFmCz2daQTFjG3AB7rzMcGDRwraury3JxcVG2Z1uCSVEsYFDLt7J2gDb8fNha7U3c19qekOPBdPwb/AZrc1gBHE7/wfkMurKXEWvJR0Y/BzLg8xgzQBkCExnD1zNZRuDHAKwJUAQBHE9PfG6MY802LsaaB1ZIADjgV6rFo0DjAnDEYgf4Qnh+yA3ODFor+BrbTTvnGLDO2OjIvkHwCYAuG2/jaYA1MYhgvXBOwp4muAbAFAd7w0cXcGVvT0HWwTa2XnOtdk+7AOB4Kg+7J7azAzj3p69fy883N+XGARw/Xd+wHd7p2ZmzdLyWu3v4dLsCT7Gzt/5v3L8HcCguMyGze47PfjKfrIF4dteBtTWkf1d7LZ9vpUanYjNTyYU8h/s2Parn3O7EQKL5vzy2rB+iPGedun81swXtua1YJ9qD0Xfyc1T/y/1a0xPLAAM9i6mh1m4l+radTQ5jnVqrlktoz9Wvm02qsXktg2zi/Og5OVr3v6X/RnMW18b8MovvxOtIp8Z1zTYljrP5/OP5zToa/+ZRenBeGMVx7NnaqkfZ1vM0+74P4KjPdiCAYyRfeX5G+yaP/X/88//1j87AoXUe2b2pfRn3X9YX+d9T+/HQc93UPE35DPF+o3tMy4PnVYJgzN0j+11xD9UxYD+EuPve3DSlG4Yd/G9bFL7XxfrrC+1r8dqjccfnXpr7+P3RtQ55Ld9vdM98naX5ntPT8b3xdQYADjEiRqZiInlbNjjm3CobqH0gTL4tkFaq6sGaX475mWTwXD46/yAzUiknHn7P7as8173Mt1zYyK5mXT2Sm2wHRjog25GltYtjjnsrP0u8V/Q9sq0cyV/U81Hvxb+76wcGjlyQVPVlYPeOTN9WOdZiQ1N6cu65J/dpilFwrl02WJ4gTES1cYp4+ipk/IOrGeyQo9///v+wR9pnLK1JVSaOQhUrH06B7b3qoIZKHgmFUYPNiUfvDHMRNT4lakXTW1VldLQaiGNqEaYMnelZOdmHATgs+jAv7lOGaUmxzhnXvAFGDkU28lMKd8mA5OuMnvbQZ5mb+/e8d6iCiWM/1Bk4xKnp7y/gRjIUTXNG3Hqis2tXyuNbMtxzRnDKqNte8iR9Exqr5g9ynMcypeCnjApenzQm+RRIJ0xz54ccV2qK5XbzHfb/3hxlJ8y0Pb/eGfexRe23cnTGJjb5vtzPBxS7fRrYG7Kek5JnwqtWeYyZBPL+HDmn2fBY9ZWCz1YpaJ+JQfY2Se91HmRkEfI4OwGAQ61PjC3Dgopi0UC10hjAgcSIGDkMdGI0wPougtlowUL2Da+gZAAevdC977eTIpcT9P/1qldWFHkQ3VqpqJ2KBdb1b1ZSA8CBCBvAE6qWYzAgAhyshQrGCABHBXEg0ffwWO5A33t/ZwCOG9D5GgMHqvdRhW7zj2lCqt2qcYyBA0EqHHglB16tW53GVkHMQ7aCgW70FZBjoBbADU8scF4J5DCAzCtYTljFZeANBBo7oBGyjrHPbT2h9HqDz+GbTQ4Y2ydwX7o81QRa3092aNN8D+7ts6ou2jWGjmkAddY9NXCwo0OeVYP5O+63dIk+qz5sQSlPPqMvtgd3G2DBqu3FGqOEP0EyAmcQXW6Jn9gKpSV+Te4ZtLWIn7eXsGSiVdti9n2sYiWADJW3sjp6K1dn2/LN1VX5Zz/+WP7Fn/wpKDPKK+nbH0t5fSpg6zjbrMuHq8vy+vxUrr98Kevj43K52ZTvv/9N+f433zFYyz7YHvTnHHjLHvT9vr+5qXT0bDlABg1jF0DiCv9hjzJh/vjYtUBhH3IHe1Ce0W4CwXZn4DB6agc7PD52jB5YJ8qZa3sm5d9eytnlVTn78LF8+PZzufj4obyhfQSC7puNVdVBh6BikgCOO/6ApcRSq87AgbGcODgKCZdTBOXNlOI5VH2P621WawPFoPoPSX7s9eubcv/1pgI4jDUDgXMDmtzvDLyB+UCQHICqSqN+asnfWgntS4z13mzWBHCAnQM6iy2iCHYw5g7JTgsroJUIQG8AcBiIo4IzYtKQSRDoHtM7J6IoFCjrzdh6AALbPaKFioE3egCHVZ1z/7vOJ74BvdadgQMgiN3uiTrSABxG5U1Aihg4KOe4hgEf2LLF2YKYFAS5hjMLESj0+la2p6tytlqVy3MwcJyVDcAYBOvYWhE0gWfEa0jigIGDAA4AcUxRMcmKBMTRUVmvT8t6s6YNAByq6ngkIqBLvTUKdbdsBKuqT/w9Sz7bfDTwBkEp2PcuS5JeW0UkpHsAB8Ec/HkjyAotj9AC6fPVFZlGztfrCuBYrwzAcc42KmDguCB4A0mRk/WqoMK1UK4MYCAXUH6S6Uv3OdyP6o6WIcEmHRiTyVPnBPkZwbto/llidoyfHfnHMXgQr0dRtlPykLpbuVhLLge/yivBbTpcj7rtU7IT+wa+BfU07Ke3PupoXcX+RECGAUEpT2wNZIwchQxZkCcDcFgbG7VFMj8kM3DEBEiziWaDpfrM/rYApzFUtCT/aM6qf695q/5yrIvXZQ44G4cku+5tY2xMOdXXDEdu2S+1R4j+sn1XLYXoLFmph8ci8Ft7qwI44C/SvwEgQ2v1bKwaDtThPLLFkutx/QaQDpX43qrL3BoHe0i3Crjllel4v+pegDeEXdH5wZl2jLUC9q0BuPF8lhS1eAb1RfXDrJUBk8Qal8tl5xvR/zN/hWDf0PZNfgzlXfZE8q/9zw2uKIgD4tMeYiKzglZcJnyh3l4E2IXesnFIZqX76j52n4rXS0wRWneTS49YyQ1ju6F9qu523SruJnouHzUJhbNpGn883+o81SU7XWHE012c99oKUPIdM06amwS8jeuhebI90RhfYutDjpFsPiHBrMz/xD2qDy7Gh1o44Gep8O9DABxxXdreVEU7fFllLxQPjclwJSnll/QYsKxpqp7ys4bOcbgv2xQBhOr+iH7Tn3NQOG30w325vr4pNzfX5e7unqAH+A+wuwQtkE3spQJm1LoMy4e5v7q8ZAsytvODX+WtlwzUuSJI286RYOcw4BeACWTYA/ieIBwAQ2DnzZcl+MuZyEwGPJmZzt4mk9aSD8wZKijAvMBXQZGAZB5sI/g3ng/3yAAOnDdxIzwHWwu+2Pdx9pQcVsA+fF9vYYjWJ2rFSAAH2pu8oG2KAVvJgEEWEgC6tTuwYO7zs70K5mnNVjQAIONzAnBwH8K3X51yLa9vbzl/2Ht4DSAUK66QPxhAWN7GAdfGHMIfxfdw5oJPCZ8aAA5IyT/88gsBHHe7x/Ll7q789PWmoOnh8XrNkYKFjS1UMB9eltdaFLUYjABhAvkqNl4tYkwQmHSmeemT0bWVloO11FJSUzkCTNhV7b/9+NM0u4T2a/6Na4xio/k8PRe4t3HawaSpvmzHNF75W25RU8gs5kmlV+NzDuMEQQ/o+fZBdHajYVxSLpLm1Sa3zq98BLxMEKJikEr8BGXYeUf1YeTk9MVpvQ3pARyj9YpjjzYrzomZKh9FSA7lOeRnPP6QZWlOHpr/qPVtI22uZu8j5uv15rEV4I1ltJ3pbf1CcYMSYdUmiqG2BwLV9ets8NSO0N7S+/Kl+8+3S/npOrnF/+6PCOCoI0l+xVCWk00cPeX+3h7rkxg3zntn6rqjvTrSOW3LtInLZ5ORHOa5WLrf1BzF1e0lrOnVPd/aJqE+TvOUwxO6LuxtQh8nzfM/0uNxvvM6zM3n1LWW5infb27u53fOYe9OjdO+3QM4JBc6Exn42M+DSRfXGIXnM+xqLt/85bH7+oa3je+S++1c1oAgLSYg3WshBou7R/IA3mUGXBSfJ++r/Xnv89txdqf255S8TMldfZ7BmPM6xT069Ry6f7zfHIBjNAf52nlO47/j+Gv8aiCGvKbv4e7vQX4wjj37HKN5z/MiUVMcKY4ryk8FjVUwh3aA0qLJ34gAjr/+6//0VgXGgws5V2lUmD2zhjk35uRoYew3kNlO3b6AQIrzO+WIzgnLSJHnSZ8yVHlt26bZR35NqyMp5emkbVzoOadoasMfoow1viVj/se41mgulgzDvKLuHeqRcjrMHPSfGm6m5LyPNujSs0yNL37vPes8t3ZTBjS+PpLv+WfYN4xuL/cQ6nl/Lt1rNK4pmdzfMQ1AIOVW7etge42uO7p/VvJLsrTkKC3J/9L1s/xEIxXv3ebgfQCOqTnIekjtU1oLlXEbraxjp8afDbDmHZX9xsChii8DWlSaabRPebbEZW6h0lqtWCVjrRZDkBiJE/9hcJ70ulYlyxYEL2hF4K0C3OFGMIoBKQZLrEUDf05BLeuBKlY6NUYO0Zl3yRVP6Ddn0sANGcABOlsLIjoDx/1dub29L3f4ud8x2IYKKCRurXoW9sSC2Ri/sRZYUJ+BXAauY1sU69ssWlrrM47QGaioEaREktXm2ijexbLR5pMJUMwtk4ii87dEgWTTQAbePzsEvk2mQsbHg+W9TFujArUrUJJQ8Z7KWRRQ1JQdudk1MOROjTzxkLBquJCWtJL8cR/JMSJzSh+GOuQgxc/4T032qTWLgDVOZ46EG4KUSNCrcg7fx5yIHpeAI7VJUSJIfbHFTBPaoQjQwGCzM9FIN3KtPTgvh7EeUHDAcdDTydtrWR+X8t2nD+V3339ffvzuu/Lbb78ru7ubcn93U3b3d6SV//jhonzz6SPZNnYP9+U//93fFoRWr7bb8ie/+7H87nc/EsCBqjuCpNCSBcAGTr0lwQBaMFYXyPAb51wyirGxdQpYL1jtjO/bfquJHpcx7FMGzZ2eAPMYARz4O1YmYhAIbEsukZQHQ8P5h4/l4uOncvX5Uzn7cFnK6oQsHMe85xFbbhC8gYrE29vydHNLIAt+rHUFkkBobYCfUya9kRizBK7a3FhSAmM+32wpAwUAB+zvu/vycHNXdje3df0QmEYyFw8INonbu3tWShLgs3sqLw9PlZp+vVkxmC2ADg6uGDeYg1C9t9lsygqgGgTRsSehi1yuqEM9SI75Q9AdCUAG4lHFTXYTq6a0PJn1juf33lBp6ZWfHqwnYI69262S9NFbqADAARpqgBmYkPazBLarsfnY/CipbmiBIwbN8XN3B11obWhYKQqAAdgKyOBhCQeCPtjqxFrj4IeJEAI4AgX/8wvHDdDGh4uLcnV2ztZAAGIYU4LpxVf8nxgxSrGWMJwv7ClTNACuoGUJZP7sHFW4p+Xt6KQ8PDxYGxUyiBijB+SN3yLYR4wWziboRwWmNhzAgYQOkznQv9Tb0Re2+XHIh29tT1gTpPLCNioAaXzz4ap8/nBZPl19KFdnZ2V9clI2p2iHtCL7xvkZaODPSQW/3kJWNg7gOEU/FgcYeJsPBiO8gtorT/PZZHR4VaKx+t0p8xD1rH0/AO88ZWJ6tgHwzafw4MrAsar2N9yr0+cDAEfnvwhRGO7JxHpt/eCJBi6aBY3JGEUAlO0R6nGXqVjNXuPnqq53Rg2Atghi8/M0AUHyJ9zq1eQ6AUx9i5cuUBGDud5CpZ4nYvLBJtLGXxO2PVA3X9cuPZMk9xtNnVEMsNKC6UIyNPnoAaJsoVIjnmaz93xWATiEVlG2ODCGGLONgbic2sKYO4D+IvWNAWMt0yxQtxOe8XO+pgDlQE+ClQPV9L7GuI6S//SLFGpMyfnqG2FdBECIgXWlu5RnIaNEAytQtin7BnymWq/gW2PgAFjC1I1kxAA/AvvRZ3VQL9dXYI4KMCN1hoOSyYdSwcO1pcmgwo3sc0oMuWiZz+n+t4NadE/zW63lny2L7/0ArLDnDT5+BEJANADGRlLdgVACY8i3qtesi9qDmAbqw9Y/AJ2ynsv+CFuNpXZ8UY9pf8XfU/etr4v1RCAkjslb8XlSqgNtOYCjBkMDc432cNNDfSWhXjemDCUUbSRTDBw5djOK5QjIWp9JhQlccZeVcGbiWrk+jaXV3AGSD1VbuvwR+OmFDLiUAaEDK6PvLYzPWC6eCdhA6xS1ULnfPRC0gJactnfN1sHymh3G3n+mvkDLFP0ApCHgNPY//AH4Y7C9OE/K97VCA/N7xUaC8YCBCTYebd+MuQeeRw+OenMdhrmx77Qzadzf+Bav4+cEzTnOkvcP9zxPwn/ZAnSCcQM0AmAt/G0VCbhXYc/sTFLOSBb1Cdgq5V/rzGx61MBv8CV51vF2gRpLbYDtQCSASI0J7Iy6iT4m2uDhfOAFemKNA4ADz0ZQMtj63AZiTiIDicmcgUTgJ8r/0L5AcQR8yqPVqgD+/V9//pkAjofnl/L17r7845ev5R52nG7WSXnjGtl8QGFTFnWmk58g382BClZcA5i2tTM0n9eLIUMhYLOtTTkJoEe8Hc4a8NfWa8ZBwECifSGAi5tjs4vu14z0jWzmVAwwnhVjnG20r/f1WNvL9vkG2Kl23a1qfGazXfLjBGjp2S0GeLc9Nresq+M9R35I/0xtvPmz0VZXGY52IYIgqt/D2QmgWRXB5gIo/8weq3djlIrjnIrfLdmv+H69Rh13A4nJxumetLuU+YQ+SLmb0fzaHmxzMDXGfF5on4v33L//6JminESftX+uFjDO4+5koisE7kffJQEFcEpzpESgvpmf4H/68/9Q/vW/+beLLsB71nZsf3sAxCF+SN5LWe7z3p9ewzRvGfQ0eLi5ZxidLecmcPQcU/uprlM8Ly6Mb6RH6xib9z85xCp/Kbe6NO6R7EdZXtJ3U/p86b75zLVvA361OO99cWqM9sEFAMegpXR/gzEobCgb1ANNBy7NQZxD6iAGLRr8eCQzo/vWM0vWKwOQWW+rgwZN587R3p/Sgfk5pEPz77xO2e6O7HD0Q6KeHsnf2B73sYolHTmyBaPvHLq2UR/GuR/twXzNvflWIdDMeXNuXqb8HLx+9Fd/9R8jUMycsmSJRgCO2rNTFeIe4CUi2ek05zfovuKfUlqHTnov5NPV6nMLmxXHvLr6pwFwTBnXOJapuR0Z2riZRs9zqFOwtInixj9krKP1XnrtUPORleOcwctyM/UcU3IzUnBL8zz3nTlnaek58tj313YZwDEy2qM5yveKY8Pnp5SdGb1kbmtAqacZpCo6EMARx52f+5A9Nbd33rueS3I6UvpRUbfxegVTovWcm3sq9gmkNu/hvXqthUqkpe4ZETSfh+ia0dzhewJwMGDnAIuXV08QMghlfYrRL1jVJ8ZUIJYOJEwssGIMHKAzt2R4BXC8OIDD202IgcMAHKgENIN2egxaebRwsACZ0S4iSAUQB6qcrG0K6F7Vz5fBcK9SrtWxHljFM4vZgklTDwIaaMPBG2AkYDDp3lqo3N6X2xurBENbFYA3Hh9RC2TgDSZ0SLVrVLUIhhEUgDEeI/mDgKFTYFMmlCixTWJsF6J3t3kWy0bXe9kZV6zvuCUsrVpf4I0A6KmsJyOQTwJwhIQGATWsNPPEQEhiUrZCACQHEBqAY/9wavmbphRGAI4pnf6rARwYsCdAGCR0AEcPXm2gIAUbSZPuulD0uAYyMqCBAmoNrNSCs7EFhvZiDM7HJMvILtRA/etr2Zwclw9nm/Ltpw/lt998Uz6AmWCzLc+PD/xBUHqzPi2fP1yVywtLeN9cfy3/5e//jkwG3338aACOH3+wnt+nJwbQcACHZf89gcO2PNZWxHgEQhUuguvOooF5wFpijjBfWjPppArgwD72udJ3BTLQPGO/4j+2s6BuMOp6MCxcfPxcLj99KpefP5bt5UV5Q9KabVAE4Dgqz7tdeby/L4+3d+Xx7o5tY1ZIdMn+YM/hOwBdUA6QRGh02MZYYwkmJM3RygQMJrzu3QNBHI+39wQQYF+DMQP3x/ig927vH/ibcrB7Ks8P6MVtOmq9XVt/dgfrIIhuAI5TVjUi2A3wBimzHbCjKtTK5OI9F62K0tvaYP0A4HB2FDwrv1dBRK+sruQcM5htLEP4KUemk8mG8YRWOM/l6dkBHG/GvEF95Pvc9IpXy7M1juVQQXMNAAcqRPEbCT4GtAFwIQMBEjJaU6u6IIBDVOQBwMHkLYFqT+X06KSsT07L1cVFuTgDAwfay3jltZIoTumP7yEXagxExoihKno8M4ASZ0hAnCEBAdaUU+p06nm0yEIyAokbXI96AjYDlaIOZPGAu/G5OIAD4682wxg4mNxUtUhNyPsrHgAmQAesHOxTf0Sml0+XF2yl8unDVbk6Pyf7yBb948FCsgGAY8uxE8ABsA9AHJjfzYryTLlmYlDV3ao+bMyLU76vXpesco1jRUz4YvMj+sSi167wk1FvS+flijt9Tjohn294nwTeyP6S2Z9gQ9xfioCJmiRmYtGtGOQEyX0HOZmvYaDRviWB2S1rwWbsG5ZcB2DG7LydoU9CQkYMWv4dB0HEBK6JV6tq1/Qa+NP/JcChAgZakwDeaN/zcSaWhdF8ZRkY2Rx9pjJMKEENnzQk76kZfDwh16UH6AAcsTLc7qlgm8r9HZwSwFEVwMGN5eANggld8eDedfldEjQe+JNIDoPpgmttLXKMTUrMdS1SEOeyJvDqHpAB0RiV4DMJVHs62xs0opYUkV/O+vBAj05/DToOfjHsoskDGeVq+x1ve+NgrFpJLLmgUfb7hX1SwSjOAiH/wkBUXtHqvnQIVxq4hLbfk+AEDPZU8BgjQJB4Rtp3TppTVvvemwNw0FiEtiKxmiue9fm39v9An2QZzufCeNbpABwCkS4AODpZGCTF4v2lp+yMG3VRS+J34A1n56GuVqJkAsBBRrbK4NKCobLvouzR89oaW/sVXXvpzKz3hcWIz5bPsnFe27iMwa7+56Crup5+7qg6JegogaH31t7ZKcDicHsHxsMbtg/BD1u1ETRsgEkB5wCYqYltzEEpBG/AXoLhDD4TfDPIIEAkOiOSGQNsYg4sk38vIL9tLfhwJ2QqA0CX5yypBK05VXcD2LWzqQGbMXd6jf6PM4jVZy+F4A2xi2AfbcCydSLmD2O7szO034nAWHtujtsZ/HQvgqqPT6xlH5ndAFMw/wkbHudSzAvmgGdoyk2VfgcDG5MMfCf4qPjBc+ieWKNoQ+BzgakS72PuBeCQLdKZvMms7RMVX8heYybB6AaALViunt+MgeOX29tyHwEcAGE6gAOfszaVpp8F1NJzYwxqR2p60vSnATia7pbPYsbfP5lAYtruFqcx3Q7WPoBcAN7AT9tbjW2g7iG2ibS5jvss3jvut7iPJZua07k9PmXfs/8R92Deq9T7Kdk20rmjGFOMKY3GGZ99NNb+mtMADpvIPo4Rn0NzFX+3sbkdd9/LXu9BHDr3NAdNcmF3yboxv5Zt1p4NSR/I/rCjLTuwYtxDIwDHaD062Xbg5oKJm2Rh7u1D0xtTzxrXt6rNYA96ee4Dxv1323uAWQ8OAAAgAElEQVRz/mte87zP6ohnJuD/7QCOuN5xLy7J40j3zMlsXIcpfTa659R9Rvspfr+Th8GFl8bfpLV5zIty64kMhkA6X2//DJqvlecn78OpuR3t4aVny+u8tEemnjvfe+o6k3omHQolF4oNxt/j+XgHgKPSVza9HedhzrbQV/4VAI6RzRw9R5QX88v3Z3xOPkZ6K8tAtK2LtjkxRmrMc/rBxn0Ye3zUq0tr0Ov8Pna05E/kcc/pp3zWHOn+uJ5ZXqZ8sWxjst3Pz7+/N0sDcNibY0BCBnA0Bw7VG16953R/kakjD+hQxTOl0KeM6NRESGhG45hWkv/tGTjmnGqNe0rxjQRzz6FLDz8n7HnNRsL5awzFSPHna/9a4xHl5FCZGSmxOUdl7r25cU8Z0CklPHUtvD5StlnW99fmMADH6PlGcrnkLEX5qXI4ie6u6Yvm5IRgXBzTaL5G7y85LIc4S3kPHOqA6XOjNczKuVbZh8oz01/vB3BM7y0PDnuAlsHjCQDHnNOSDVh2RqK+AYBjc/RgIAomrNAuRAAOVFHhp7VQIZiD4A1VRCFJasFhATis0q+BFJAMNyYRfMZ7mHslJVgFMoAD81qD3gRHnDJIRYYO0LZGAEdtX2B050aHbs4InpNjYvLGABwIhAG8gSCM0ewbUAPBxGv04L2xNip4DUlAVEyhjUphwwVL6Ji8idbt1ca2QpIbdLKiqnXadOsk31ppOBuDWhYA5GLtZryNgdabcTiTBwNv+LPUJI8DOern8/s1W9QhrGqQyxNeqjXTzo7Y0BrG96BZBHHkcEonj/9dADi8JYg7pvKJxOqiYKP6rmP8Ah0QWOTgqSkAR62WVEWxb7oOwFHbNkwfPDiPb6/lcrspv/3mc/nm6rJ8vDgrR9j7AFiQZeGofPft5/LNN5/Kx8uLcnz0Vr7+8qX8/NM/lJ/+4b+Wz1eX5U9/+0P53Q+/LT98/73TRqOPNQAcL1bx64cggVPIdACGDLQs8lOH5kAgDAsEWwBWDBx4TOlCBIhJbe9BZgXtoSM0DxEoA9nC/gMtNIL19E1PT8vlJwA4PpeLTx8I4HhFAtXbJrHaHm1QsBfv7soTeog/PLBtTGXgYCIWtPMn5QhMGExKGh12rKqETkDAG4wYYG54e3ridcHs8XS/K8/3D54AfCP7BhK5bAkCOuwdAGxe1f/4XF52Rm1NcMsG7S6sxzr3KUAXAHCcnrA3+5aJ+TVZK8RAVOXKQQoITJPJ5/i4gmteH1FZ/sw4s+X0mk4Tc4fWBnMhAAeujaQH9B3GjtYnu0dj48B8cIxKkLBi0EGDWG+v/qY5eHmrAI476swnXpO04WwxY0lv6jewcIDp4vnFwRsAQDgVeWDgoD15eiqoHl0dn5SLs3MCOLCepwTkqFLO7AntDJhtAniCraUIGnnmMwPMBCDE2dm2nByvCOAgcONxV+4BQHl6LDvcl8wkzDIWMDfhtI3EequY9NpUl2kkDMxmNCYQS0mLjakxcmC++Q7tAvTHM2UMAI7L87NydXFWPl5cWMuYzbZsQVkOAMd6zZZIAnAgsYMfMHGcIjkFIFEAcTAJ4one3DpzzuftAByq6Pak7/73EoDDsxHZvzSd3+u2+JmRb99dw33HqfPUEoCjOz9W1gdr/9R+mp8CnW7t3RrQ0cA8to/JhlDbnIk1AfrEkonm6zlrgjMpaF61N3MwpPmY5g/w3wnAIRamHADI6/Ke8/Ls+ScyK3huhDomyANkOAI4yMBRGSp6Bg7R1mu9sQdMLupuse/GpIL7m448ADrLE4+NbYCfD5WxHAG/5z4dABJkurD1hp8nf0oYEib8xJ7gLBKGEVFV194Jo44Vf1DPggnJsBvBJzP/i0BRgjNaYp0+G0BstBeWVLbPuG8qpg3TdqaHBNTweRIDgEd97DP8rOsctxvyLSvVuicsBIQV7l4MS0oQ6nzayesxwG/efsWBfXqfa+vzEfcP36e/LbFuYNB4DolnkEMAHPlcPDpLa2wVpC3wSk3I9gnUeCY/JHZR926qmYKuj/u+BRCt9c0SgCO2coo6UvNKAKbrs6Y/XN4Co26OJWh/7utp2zbxvFv3akheS4fFMdWkOwFeoYpdLT0FqlLMwIs/opy1c4ydv3awyzhzOfvG/f09z2QE99LvNmAlgU0uW8LyiXFrs4U/taYfges/Pe34EYCX1c6E7BPOKFGBEA7sM/C96/STE57zcN6zObJWfMbC5Mw3KqwIDByVIdJB4Pgs9A3Px/WcZyB5XB/PjWeE7wWAJuSEPre3TBGAQ/tGDBzwmSjjDrqizwng7umqslXW/Y7ncmYNtVlhOxWdAcAe45AG3Bt+qgAc8Iux3vLjBeDQXsEY2BamFGfgMH0hudJ8xL1LsK+3saFedN8Kbf12OCeUIwJ+f7r+Wr7c3pW7p+fyBQwcX6/LDvNIxQIQ5YmB0AYADpUbxbMtmYsMmu7ndmVWGiDSDHI88fa2QEw7eB6wvGzXG7aPyQCOqFdMXhxvMABwLMXtKrgogUqyPhzG7QLINfoKOf4jvYHPZABHHF/UI/l6+f4jHy7qkahvR8/iiN5ptyUBOLL+juPbj3/FrJr8EvtUf519eTC//rD/xs91wHcn/GDKkvurPIsPsoP5tfg8Zg4HGUUf0sjfjK/1a7Y/D2Mbut9mpvMxKhC2nxddKz7Pko0+5LNz1xgBOOY+P+WTjPZMfK1fkwYE3Je/9q2RvzMlSVP7bErXLMnR1LzOycvUHCzdazTfndwNHiJec2rP1bHuMeuM5W46t7oM4Bjp4kPlaGr8c7pkah0Okc8lbbS05+r3q15s8kz7HloByp8dy/k7ARwVxNH09mge8vNR97wDwJH132jvtufpWapkV+13b1umdMDoGUbyHXVof599/T71DKO1nbLxS/I3shMjm5zHOuUn7NvszJQ1llzNSzyn5GvFf0eZnNNNU/p3pBulf7Me5pkLDBxmiKcAHIaSVyKxgje8eigj9jGAWrk0cAimNrAGfogxOkRQtLCjBR0tVbvmfx8AjiVn7dANEJXbe5T53DqMjOmccl96liVnZMkojL6/L+zNQRxtnqxo3nPP/NklIzVSoFNGc9EBSQGSqNDy326aVA/Pf9a9nyiYR88/pfinFFp2PPQsdp7IhqGBN7px82NeUek3mjJ6c+NYcsrmDem0ctc747nxGU9nk5EBjEo66i5zEPqqKPZcCyCYJXlr6yAAR6t+VAVgbJkR987SPpgz5hg7ABzrYgCOCrAgFTT6jRsDBxJuT0/ox2u9gyOAwwLclmijA+dgicMBHI2BAwFuUOsrOCoQh5g3+DsAOBAYYuXsqbcu8WpaY5iyIL05lAaEqQwcBGY0AAeCiTcO4Li+uS031wBwoGKqATje3iwQZMFZCxoqaI1EpoFKVuX0ZOWU3NZPugvkeduNWnXvjCQG5vBkZW2Nsg/g6AE9HojwQKrJiVMPh6Bq0yEmKRGUYSkMe0UFwq3SrK86E8W67/bxxqn7v5fKWMGd907cJ7aXRt8d97xUfCK2YFHLOFVmRQcvV84hwIv1xJOq8tF6Y1uwvII0AuuBPtcAHB5UDMG6+D1VJ0fdpypgU5vYg6VcbNfl26ur8uF8Wy42Kya30dX75OiNTBMf0ILhwxXbpwDA8ctP/1h++fmn8svP/1i+//y5/Ms//Wflh+9/w9YqYN9AoBsJbiaZyETt1cR6Nk96ITAJEEcEX4hpgpotVNBpLqV/CPzw1jP4DluMeJsRrauq76R/rd2GtQxCYvpkvXbwxqdydnlRVmdbB3AYbTHXjACOh/Jwe8ffzwBwRAYOSLADD3DNfQCHPTtQEAhmI/B/DF2Fse4ey/PDrrw8PJaXh53pLwS2T0HbfFyeXq0yEwH4CvB5eilvj0jqOZX22gBmamWE/WzzdsJkPHq0A7zBNisCugmIFTaU5FPtbV52O7YIYIW6txbS3CsQbjoS1ZgGgDA9jGpo6J7QQuXxme1TAOJQCxIm0ghoaAFnrjGSeGRReq0tVKgLHw3Age8Q0INk1am3YSBTCWi3LXkB8IYBON5IXMS2U5Wa+5FhdTBunG/Py/l2U9bU/Z4IdaVFYBvbsFhVrFoMsFf9K4BAT5a0AdMJQBAba6ECAAeSAwAJYcxoo/IAG4bkEK7NcYMRxpPSAqH6fFjvVsyfAecsqdRAJK/ui6nqHZfEnqz8HARwQAasxcv5dlsuzjbl8uyMAA6wcJyvN2whA/YcsodATgD2EYDjbNOBOMBABQYOVKKqPWYFjypIYZvOVY391r7bq1KojBXS+EHvVvvhh2h/tNE5ofkinhjJ4N+Bg1KvE8C/fE2+ZP2OGHbas+g5cpVpTe47O4KSukjuW2KsgTcMaOoATOkN+AwVvOEgH4DbOOdIsDcAB0EfzhJGGnd8z62r2my0tbENLjCK6VDvyevyRrAgaLJDQmHPEgbD+J7z2nDN1IKHySan72buIjjCag+iM4jLgDcWaAwc3hKu94+dRYOeRU//zW0CWqOI5rCN5Lm0AGIm8IuzUoFCallCneisKvabiLPaJq/5zRY3QYyk6k6SzZn3Q//YKfmrkg0yK1tu8mXgxdquwdERAGgQwKFkM0GODggFq0ht+aMqeO9Nb2iMSswi58emxlnRcgVpkIM+cGTzbP6GkDI2aIL1FFgN4CWttmQEjACQZ7u3r7QDYH0FAhNCAwXQDlItjYOJ7XmafJntERGPoz86zbV/PfmH2hsCategsexkqIQbnZVsnHrCgYLy1G/njMZ5d3lqII6WxObZw3WC3ceB3GEdow8Z9SfPT87gUs/iPrz9FirtnuMnaPOndmNanyg3Oa7S9oixM/QADpOrOuYA6Mhj0DPqdWs7aa1CANi4vTX2jZvbW57FkBi3BL21w2P7FK2SgGBIpJ9aaxT4Uzj/2YesbRZACrC1AhuTyRGgCpf92nrO2U9MV5s+pp/wsPOzp+n82iaDe6gxLfTn09aOGkPRmU/nPvi5BiR+MpYNB6IKiIkpFCC1nlVdVsTA0bEysHWLMX8AxFHPTAEQR/YNBxeToaMCzBxkVWXRWDrgo4JdAgAO/If7VbbN0P4R645nwD3xWfizPH+7/bO/HXzjrgjsJ/1t6BUvoCDIl0x8r+URPubTc/l6e1e+3t+Xu8cnA3B8uSk72Gza3hPKQztLWavN2rKneV5Np3cADsLsqmskNWW/zbHO8T3H01nrwmMAOMDAsa0AjirXTm8TdR/P0vKvpjbnxOvUAemaXexK5rDaiGCz3X8y1py+vVrf6k5ybww0Ov/uDym3UXF/2eUnx7Wy/s8xM+r75J9KFO3laD9kH3p/Ns+7/buvHtZn2prGJ+sT6JmNQ6wsNtY8I/sx6kndGyKo9VsD+1i/78/fPuI+gvuz8T7T/l8/4Ow6dLOQ1jCupflEQdD0Rb+8fdbnsTIT1Vlvj+TnEouTKUba1rmO1lyw7r/+6iPJ9OuYKXdL4Z+rE66r9N9X7vm9AI5efsf+zpQPtC+TWQ7TGA8AcMVrZv01KZehhcqUTEU/IY+bMx0EK+uA987R6PvxtX2P0nd8nZ8mT/ZObBkkNqsU4A8PXu+lYGI3cTp3BpmtA8p7TWcUj5smGUyry39WndenT6oejOqibcf0fN19WovTdv08P20kS+s8JUM2eN24ybFsl5Lk8wAOyVG/Np0dDX6KWx5bYe13nXVU9NNOUjZEnW3fCeCIe2m0r5p8ju1jt24Te2XpHtEv154yX7XFQvJem9IHc7ohXzNff0oGsm3P56zOZ1nIgY70yejcNhqLxn8ogGPkX4304Nw8530T56L/u5Sjv/zL/ziIsPWOzgjAYZS7fTWAHjYuWp6UkUKdW8SR0GQlPyWMUQCnnRJXy2Eze2hjVr/Ym4e1UFkS8NE4p8Z76HOMhPY915wS+jwpUxtytMEOmNCEWM4I5uUrxI2Z/84bKQcXoiJbvtP0J5ZkfGodDpnzfO2pZ9Do9g491QiJylfOtPbB9HPla8V7TzlKI0MS4urpZoMDTD1fNZ205JRl/TBliDD+fK15g9qGO6WA5TT1RrZ/zDwnI2PVdGkGb/hhstJ2Hiapds8I4GjBsvp6ZWRowSR8b+7QMNpvcU6PywsZOPQ5MmSAgcPpqBuAw1qoCMAx20KFVeiHMnC0AD8rhpg0UfsU6517emosHBHAUSv7vWc9ac9JNe/r4dTFoyQ8q6F2j2TfAI0rqr/AwPH15rpcXwPAcWsMHPeoOrcWKtYSBOM6rYEjBghPGkMBAuAnAHA444bmKAYO2UKFbCRKElqVuqjemfB0x7TJnQUGSY+bABv9vy0oHUEDnc6q8uW6RAAOHcxbqsTzK33LHlV58cw8ER0YvW5VUE0/RD9kzgfwMJTtpOS4Uoe4ec86lvLjreMYgAtVizXhDTYXr5zDtdR6ggAODxhPATi6APxgvjPIIz5j1CUcC2T+5LicrU/L1dm2XKxX5Wx1Us7WGyZ5AeA4PSoMsF5enJXffPsN8s9k3vjyy0/l9vpL+fE335f/4V/+S4I3vv38ydppMJiM1kXGxtA5rsyXWcskVJUhEKzKMgTTbQ6c/tj3o1rNSCfzfckwAvNgPEAVpesI27fYD7aHq35hkgIF129kGADTwPnHz+Xi48eyOtsQ0PFyYmwarLAkgOOtPBLAcU8GDrQ9AYAD82bV3o4hxL+RmHe5EAOHdYcyAAdABwx8I6EAgATaguye7Af7XIndkxPmGR9fnrj/0T5ElZBvT6/l7ckAHAjuWiC7URFj/SGuCJyTmvr8zFqoAOTB6nFPHjnlvBI+kk0C5h7BDvJg4yMjjFV76z8BOCTb0Jto2aF1xR2gZwCo2KGNChk40E7FwWJMYLJxvQMjrAWRqlLVJgvPrR8BOLD1ucccwGFJqyNj4MD12SbKW504gIMgDKcXh6xg/kmFDuaM9YZtUAjKIYDPmDhqqxgCONCqytpboP2OMbmANv2trFYnZYOWJGtUkBqA49ETJqz0fHwq96BnBygRE+gAjnoQ82i9BbOtitaYyG3MBP4hIVv1srVTMUZ5J+tmZasHNvk5q9pHKmq7XvMHQA2AOD5dXZWLbQBwYK9v0QLG2DcI4gCA48zbqWxQVbyGQAUgQU97yX3pEmLPFdjBAj1m9DP2gtcSrgAA5L516vwpPyP6S969qFV7zwatU+TK6fqrPkdivc+2VPs+DeDw5AntpQEjrK2GA0wdjCd9aHvY/A3OodgRansUa8nUAzgsudcSuBZFViuZkX0TWEr3q2weR0fV15o6E0yd6Q7zLPcDzRYsb3PLZ8P2TwCO5ncqaCa73zNw9P6x09x7cyYDZjTddfRqyTcZbzBNkbmmJgJ0un9rOA/aLwdUut2y4mkHfvhm5GdiKz8HwxKIGKjiDdBg1zQ7Js3aEhN7c06Hw1s3ARQkEJBatbktEJYH1zXmHovUKoFRt5iCjhPJsDin2aeSfPFaDryW3WKinDfNbCECY8X2Lwas03+y1/XeHdDHIQ/SDQ5i01jgB2OrjsYtNpGhvA4SCtHfi3vCPPBmBbVnG9uDr2fQOfH8Iz+MOmWhMjP6bHnc2C89eCMCOKI+aX4vx+HrpfGqjUrVye6fk4GDomhrYz6XnRlsvgUam0pvuEvk85ATwnGNsu8c/TRcXb4brxhaqEj2rDCylzd+NCT+7auW/OdZ6/a2XF9fE7xxfXvjZ8pnz2hg/gDCFbOXtTPUPNCWbtb0p6w9irdfenshoOPi/Nz9+rZqEZzdZKXpQMyBABx2hoOfYTq+2g2CYttZgu3jAvtEe2bTf+YzgIUH/uNzbflW2xQJrAJfmJ8FM4ezQ/nQbdzObBmYPwTeAJCj7nM/G0InYtlxBtDZgr44zzo+xQ72oI8KkLGDN+BvYy0NaAMf9LE+R5WLV2vjg8+SWQO+r+yn207NGeYVYyWAAy0LyUr0RBYPquxSyt3uqdztHsvNblduH+z3l9v78tPXm/IIHYvDD7woMnDY3EJfC1xu/qpZDy9FcACzM3A4c4N8O+lnk/uecaHbF3QTncWRzwuAiwE4IMNVj7s+bCBOjMNYV37NfyN9VXVgyJvlz1EOsL7OGpP119R1ZReH5/buzB38hYHNyr5h7xO0mYi2y813fbO/hhVGjfTw/rX37av2Rfwd16M9b4u72c1s3Ua+roCk4/fSMzrgvspJ8M+n5CJft5211YrOvjm6v3z+CIIZychoDkafE9sS589lq303sZio5DDFhLjWav8ZziDxGcg0und9dw/nECgZKJ4+O5LntmltljKAY/Y7/uU491NyMNoLUV8syabm55B76VrRBs/pnc53DB9ckuk4N1N/j2RzJNPjfRikS37P3IMEgFW8Rze2lNDfv1wEQ7QzTvxcw2v0xQS+E+OgHRI8ztvs3TsWyeaCWb+pRUHcP6+/wvW1OdOABVzgekQQw2gQ4bWx/AeAxdDdbO9XIHVoySXfM8p8r0fav3KoQOOpKSZ+VH50A8owmlZBZ/urLN0YfV19aiT3UR8O7WzVNRnA4TM+mKfR/sx2LM9/9s3j3h09S9Yr3XP4ebMTlQEYZOq6eVazzz/rtxwI4MhzdIg+xriqH+4u3ZR+iT7sku7O8zD1+biGo/U8+su/+E/W1WYAIpNgCsDRVSc5eCPSOUoARot0qAGYm5zxJo0bdBpBdLgB+eMxcBwiMKNNMzJUU68tzVecsyWhWrrWlMAvKa6luZ+6r14/dKPlTa9nj5t/tHHyGhyqZJbma1/V2ytTSj0/75KDHK91iBztz+N43y+t80hJT+3NodLZQ4Sa4RwavZD8nZrP96zDnKIcydvSXGQneATgsLlpo5wyTvF1XDcmEaJurQ7DO0Acdu0A4PApt2R5o/zO6zU156NnGO03ADjAwKF7vL4h2WE9xlHVBCaO2EJlCcBBhw3//2sAHF7JuA/gQDLYq45Wq7Jao42KVWAhqYfqZCTljg4EcCAhWRk4kBhG8AgAjuvrIgYO9CtG1TmqsnYPj0zowR0GRb8F76yyCeNiIhPJP0aHLOjXWDVaVSgDW3WNHWzBym4Hu3T0cw3IwZ7QAnB4RYY5rO64CtShCkzdI6J/3fWl/FQ32Cst9wAcco5jtR3yWFYxumQPskz6MX5PfyzaJT+AjAAc+G4++GsPzgE4agsVByZoDDVZzOo8Z+AQJSCruEWL7ElBrFViPIl7syb7QxA+6i98VoFVVBRuV6cEb1yebcqHi/OyRTIbQc+nx4I2Q58/fSyfPn4oH68uysvzY/n7v/2bcn93A2krf/rb35Z/9c//efnu0+fy+eMHVt+pnYYF/tvzENgCcK8fgNkjGwFsbyuEfWEU3sZWAVacnCytOjdUu2cAB4K2sfd1TVZ4whRAi/UGSept2V5elc3FZTlan1oLFAKjTsvK+5sTwHEPAMetMXDsHsnWgCB1V+HNtgaonrQKd7HaKNGOeCCr6aAvsEcJ3nAAB8AbT2BfsX0FffJy9GZMDgjaopWSU1kTwAFafQ9OgYUCcxQpnAXgwDOijYraPoERgEAs0nTjOb2HuQNdcB2CNxA8xw/Wg33hPbBoToUzRLTXbK0AIlGwz5IIaJkC4MZuB/CG/aBdE/WJ2ABQPe0gDEO/YO6MJYW68hFzAEaLJ2Nbwvw4+IS6z3/wHkFr3lboWbrNEzh4XZWdTDSAihsJGbQTWa24LivMgyeUkYBn73fXWQBvYM6s+N4q3KGpAORBggL2gC2ujk4M4OEAFjzz/dPO2qgQUHJEBo7qGyhp7wAO+QNqXYVxNwCHt7NiNX4Lrohq2VRpax0BCWXFMFhCkGDabsunqw/lEnK/WpXz9bqcOwMHQBxMpoCRBBTx+H22Zfud0/WaoCYkgIy2vAeOuudKndh8kf5zwcOpvkb16TzQU/1E6fkK9hp7GtkfsVY//ln/I1qMqjscRFDzsY4arjbBid7rGoUAcPa96sjqmB2wBmYGB3DUBLfb2MqsoOt65TxZXsSm4AwcZCXwqlanM6rJvObX2z0b3iRWhba2Kfb5fg0J3mSbDpu47LO+294eDJqx+zEh7etGu1ArnOR3HgjgsGxuq4L2f0cABxBUAnAQEOrCIfAT5tAbsFCf8u8jT4o6oxTnSIwdDhARkDWyqxjLhrUMgH9meUtj6zAqfl8zCaiqpjktFiilrGk+fS+IzcKu1Xwlg035mKufpWiseUH2X0vm2zDcj/M4j/ydGHAy2bLvmw131hcBOOSr8Bmb38b5FCjRda72oBKi+rf87rpf3UngfeUjhuAlmUuqzLovGUDmBiauBYWTch31Q1MdLQoadYK4bjgPnkBvgWNnVAkbRnNY546+gYFxOkRkVVnDKHWn/DKAw1jcfN8yidoAYUpCRj0pX7MHObT54xnKgXMat3w46Q979jgb+/pZ3/1DABxdZZt8IxlImb8kb3hW+XsaFdu5PT2RfQPMGzhr3dzdlru7u8qaI72IZL1aBoHt5uUZLSytxZy1+9iYb8kWfgYOQ7Id7VMuLi4crLXPoCcgR1sLTLOtt5gybA84MMJBsNpPWFcAHmKrEJ5D/Pnp8zvIkz7Di4FHUQSgswpZtNA2xFu5CMysPSpfh16Es0dq/Sr43J/dmBYcQAOAL9l+TA7BxkYQh4M37MzqTEQCBB9b6zABOOA/4f5i04NPLyaRqItwffj3BHHAR3ffVcDpCOBguxec06F/X98qmx0he0dH5ebuodzgDP78Uu4eH8nC8cvNffnp+q48YY+eGhsLPq+57QAckSGo6m/Mtreac5R/jckIxFK3+eg8a69hpaQTAeDYbs8sbuAAjhh7ijb7DwVwjD0tZytKe06fpZp1I579iBgL0udHvsbovm3eml7M14vPXscTdEK8bvOXtG/au/11GoAjf7/Zy/o0blv2dXdcI+2V9ppFQppNjv8e6VOz3VXXTy2Umzz6N/KBDwBw5Oes42qMQoAAACAASURBVJoBA+37is0myPZPDTOvYyfPAYCyD7BoAI4+ntTfiWs9AHB0Y45x15au7hg58hrOTHt9a7TuTVpsGf/n/+V/L//63/zbPfad/N0pf3wk93l/Vf0sKYsxuXcAVObuFffD0ly1/be/VnPzGq879fdojHNnmTw3UXdwj9lGM3etm6uYixiP2j4+SJqmj9vHen+8fqS6vUrU11E1pzZcr/HW7YMsOh+3qql23Qi66B1T+2Z8nvp3Cz+4TrLBtGtFgEGnXfwsMq3Te12kQ6FALP0kRj0Si96izztapbGstpnS+wbSdLe9PnNjCdIZajpP7rPyjvP13J4a2f1o1+SDxWceXS/O275N64sWdf1st+P+GunzeN0pHRKvueQXtPOILUTnt4Y9Otr3UfcsjTvqhjmdpmvqnJLHl9egnoUnlN3U/B7i40R5198EcEw9QFvUdmCsIA5PMmUAh+nE/UDRyMmbU+hZ+U4pdV1jJCRTY5nf7P/PATjmNsuSsVpSWKP5WtpgWRj176W1m9pMeW2W1juveb7/0vezwtL1Rkomb/bR5p9zavJYluSzN1jzB4HRc0w9+5JynFM4753vJZkcObV4TQECujE8dMTu4+Mnq+M223jQf+9ZA+mGJcdxSTf2OsaGmfd1i/vLWWq/sxNSnYpU2R8NrBkTC+dG5oG5SbLrtiCeVSXKB+0DsnMGLcrMyKDk5zEAx/0EA4cAHGiNgBYqmYFDLBugsG005ZChQwEcTEx6YBkBOlbce4WZVfFbwEwJUASDSJ/LlgQOpkB10an91GRzYuCwZK61hiH7hlfSAKABJg4DcNyUG7RQubkj+wbYOcjCgdYKHCYqitbllOwNjREEa899xDYBnsT0pH9EJUcnnr3dQREeeiWz2oqVplb1bBVZYDOx3+z9zsBu7E/vsiEQR6iGqHqKgufADT+sqFqJrys4L3ELlZRKjJgDHQKGTfkvHpNGDBxTtr+zVVMADh3qUm/ySqnLBIclbTIDR2WFIGOB0zS7DlRgXcFyMqNgfZyGv7a+8ao4JnAGwWvKAQK0TttP3cB7hR7iTDwDiITELpLYp+Xs9LhcXaBC/7KsAWYicOGOifwff/i+fPvt57Jdr8r97U35/V/9BYEcHy4vyp/+8EP5F3/yJ+UbAjwuPQF+xMpFo3s3EAfWnHsptinyZAYC6wBxPCLYzN7YBt6ILCV7emcA4BDbjAK8cqxZ+cjE/1E5xd7dbJmgBuPA6uy8nJ6dlTckqNkOCS0uTgjw4Bqi9zb6pAPAAUDD45O122BQrLWbYvWZt5pgGxBvgcE1cjuFykqABBDsft49kHnjjewbzwRwWKugt/J2YoCMhyfXFQ7gYGLi+bWUZ/Qa98p1VGsqmF7zdZDBwmdAQp76C6we+P6L05M7eAMAtFjJCAYOrANavGDtnx+f+D1vZG+04AWtPVx3kk5aybQWhGQ/diYRPJHwiBYnDuAAlzc39TGrTQGO4Fqx77JotP17ZPB4Ko9qn0Xw0ltNVFlSA8wYXjEK+cf48G+A05AIcV0G+UDywjKfb5T9zSn6i6/YZxytgwzAoSS8ATj4nwMtGPyX30I2EAu0Q7aN8wJ022jhov7yL+X+0QAc7EEPOQl963Xd46NGh+5i4K1TnIFDOll62bOTst2y+KrsNC/gjTYMMgcGFoA1wMABJo4zJJw2G4I6zs+2bKOywTzghwCOddkAwAH5QRUrgEdkViTiJgA1XC8nBg7qw1Al3PuHfbC6ey+D9GLiLjgx2ZewLSZGEh+TAth+zc6f055sqAfaROrLBODg+AJoVtXQ9tluUGbt1M6N7TW8fUrQV0wMktUmMJnEFmyJgcOQGfZ0kfmpnUssqN0Awj2td2TgEDumQDhkCHGdMGUXq7kdVNKM/MrZs5FHw7gkPq94OmNP8fl0IJj8GnNPBSi3T+m8YL8b+Lj6ss7SpCQrxwm942BY6s+uUtXbgDgIAnpD7A1kLiOAw+QWbbUMCIL/8Sp87s/eJrvHD+60zlazQlrf17O5n6RKW9pB9yF0HbFO1XZ1atMnZhD8uyYiWhuGGlT1wDL1SwDa1jOwq2XocwJOAnOM1tR8ZL929T/cb1TLFH89MoUINKdjhXSoWDgky/IHtedM9DOgwoB+9rqtQbteA8lgLvIZOMtmF9xOwtx9NzFwaLw2R/b8MWhf/d8KrBLo3kHxYWy67SExhQjgUEvF+j1nYrGxOTOHP6DWsoKFqZfUJGj/zAnfW9Mek+JWsGW2am68MbaAucj/jq/VtRcAR2cytdQx9FMH4Bb4SrKbKzBrXIFtQuBLPBKwcXN7U75cX/Nv+J32fdhwYw02Ph7zqQzA8UyrDpAGwBv4IbDYZQ/uF4DIeB0MHAbeNdA1QRXwQwLrocmpQPEN8ESfRmvmbRXZPs1tF8+jaPvnbJDtCGQxFJyPuU5k7jCWMABgUQxQ226dWOs2nEHRVsXIgwTgkkpScLxnQKzgc4JPW2yANgO6SiwdPEfvAzjgo0F2eC54eaHPhDMIABw8T5+eGksa2MrElCHAo9tOygwYKXgON5ApmTjwXGRKArjW7K0AytbqhX30eN2Hh0dDGxwdly9gYbm/L09vpdw/PZVfbm7Lzzd35eebB4Jtj1cnBVZaIGze/83OdjHmIpuPczVBe359N0317Opm3JODvbJpvokk0OIRmLf12pjRGC94MMbS+F/chzzDe/OvkW2ee23vjBU+TDVc81YeBxcDjgPH5D9FP0L7a1SEdYj+sM9MJfticrMNdugbhrwDrmmtCtt3+rGMARyexusSmsYmNg1m63zOAJbsErzOyDQ3/4zJBWdzdu7cr6k6950AjjCTi4noNg7ZgxaniRXwUV/lv5UU1u/ImUqrGp7b5gg21zwJZWTiNevenAFwSJ6bbxta/EanXuf3d2ymbh3d1+r26z8xgCPvP+mn0RpMPVaUrzlZi35Ovk++9pTPsOT35Hvk5xh9/5Dxj/abXhsDOKQwev2bn3N+H/d6qtqOCUDN+DmiThRPRtsJWeeM1mHkc+75xmFMS9eMMleZNwa5Xn7OIPt1WLPzhXxQiGuN5DX6gDoHjGzAvt6ZWsfmD9czun95NA9z99K8xLPEaO7j3jlk7Fku4t6aWsfRXp26V3f2SQUso/HHa+uaWR9M7dM8N0v7WfeaAnB0spjsfnxvNOfv0ZWa8wzgGOnBKKNLOndpPkZzHdex6rC/+D//o5nJRJUfbxDpHBsLByqDrVI4C0KewDyJUw93iPGZdUBnEFCHGhA5DIeg66ya0NTV1H9Thil+/pCNP5rTOaMyUkJTcxBfnzN4+T3JzMgAHWJcpxT13HMdKjtZ2KvAh6BEdQKT3IzW49D7jjb20nennjcqydEezUrsDx330v6bU7ojOe8Vmg6EZjg590sT41GELgAXTzgJOXuIAxL1nJ5nzmDHORkZ1H4N7NN5Hd4D4ND9omx2zEdVfhUKnw+y9WsawGk+qYzTCNwxSIKMdMNob03ut/JSVuXOKKWZmPOkLxLQqKYmAweAGwBx6O8Xo8oXM8ELqo2c6tWTigcDOByMgHnAoVHVhfhtIAlj3iBtrLNurDfGvoGqZCUPmZCrtLaqTrREpAXrBOB4sSAMKml2DwzGoF0KABzX6MnsAI479ONF1T9+HpDUtiDBeoWA1bqsTla8NyvvveLsCXPF+bK5sZhn2x12IDH507GXwTun6e/Ry30FFkAcdQ1j4Ne/n5MB0kfuBrc6kxkAh28OH3Og3GYw1+W4JnFccmcO13peO/3nBMB4L3Z7OAM4lLTwfELWO0xi+zglR9HBY8DSZUlAIYyigmicap9BYzLReHsbtBNC/2aCIZDdtkQRktNNh7aqFAveWpCUezdU8UabQTAFAs9kIViV7elxudisywWStsfHZYVA9tMTKej/9Hc/lm+/+UTQxvWXX8rf/93vy+rkqPzw/W/Kj7+xn0+XF+Xq4rycIOnE5zLwhgE47JBZKY2ZBCqsbkTAVuANBLyxUpwnbzOjOdLY6xoJUORVe9hLmksknI0RwdkiMBcIgAEUAgDWZssWKqzg25yVk82GoAm1t0CQnElr3Pz5pezu78r97W15AUvGywsrDC3J5eAUD76TWcGr6ZWEr6fP2ELl5ZWtWF6xtwHieMKPJVQ4UwAklFJ2mBu0UHk0Bo4K4HiyBKDJuP1h9MUARFigHOKKIDcCvwSinZ4wGSEABwPcAG/wvUZFDfAGgCpk6wBoApWQz06hzko7A5coOWeJHmNdiX4xQQyYOwTjd8/eSgXPAFBSD+AAi0ZL9gOMgRYljbUD4A20Y0FSAj+4txLqxsABcIoDnryt0JMDOl6KsXYgCG/fbwCO9akxb2AP4LfZANZP2rPEdgA1kKhogiWcba6ln6CPHeBB4EgpT6/os/5IAAd+WNXPalQHrWjdQrLWTS6ZN/CsAMvgR2wcTOaLhUMfrkFbG7vlycW0Y4kAsHBcnZ0TtIGfq/Oz8uH8jACO8+3WEiMrsM8YiAPsLWTiwD5ZAcSx4h5iAo/tb0LFnZbf9aBAHqPDbfNjqgfSvL2cnMgNqkVZ6r5J1GmZgUN6J/uuphdNWqlPHFTQnWvZt97XNQcwus97EkH7UX6S5FHtLgTg8Nehv80y2f05n/AjnIHDWLaQmLJkokNTTJeGpLaN2ZLHdbzBz2zc9ZJT7LWWgKXfNQHgyD6wQBNLrnn0c/Nn1UKlronbJwE4KkOBVzTb+jamCDsZ+B4Mr5uf6iwIvidIxR3AyAKnmsoUWCRWUzlwi1eyNJhkSNe3tiwO3ghsBQSbRha7Kse+dnoOASkFhqmGolWze9ClUvOaiApWhCcy/W9JKEsQizWh+VzyeboZcxynzcueX+6LgrXAe2yp55X4kgUxjFGuEoDUWKAMoEC/1xlHfKfVlbPpa+wc8lO4FUx43EGT0+oD831S3rxFQQX7mu2sgBNvexVjELIvcY/kM3Q+c/b+oJhi7FNtb7T7xrNi1DnKQeqsJsbBvE+mYjD1uq6rZDugI2KMTaqS93G9Iufb1qKdQwzUmlstmDwZE1hbBiU7aeervdpntI17Xc8SwR/1XOByE/Wt+WouF64bxbrHdXKQeLUdbm8kRxFsZK/5Xgb7xjMS9w8G4LgDSP6GwAYwGvCeXE9nTnNgJM9XlHG07TBQAsAGaKEiDUT7ClY1+M9kOzuj5iBQlG1AcJ41YHwsS2FrNPknz8Y4V5Pf3jrFfH7zBzE3PIOuDawAWy69iCGyRQwAt/DZwJyXARzwLegnmT3BswPMoH0YrXDUCZpD3B/3NBCHATjYVs/tIqCrAL7iPxZCoD2K+zcADpMtEt8/Nh8ULJsEaDsTHlky8N4rGNusbSjHF/WInyF4NqefsiJAWe1MTRzEbgQiNHtmsn/AEyI45Jm+tCASX3DeRlvEo+Ny//Rcfvp6XX6+vi1fbh/KM2QdAA6CQjzZ73YDJxzby8FtYTGC++K02QCNdJijsD1anEs+c7uWvycWQge5bDdbK+y4v+d1ZF729JnaajaVOWuu1XptymZHnWbxoLrx+jC4A5yb+p5O0Nmztgrt0QDbZ3qtnONlKeTnc9MScBq/zVOzG5Ltdu8UJ9iLQMYYQh6xbEKQhxogaJEC6aU9oF/XUqsBqnp96mpi9MBpOKlprDMJNECnfdxlOhWi9JcyPyH+18lDGIvp8p6BQ5+dsosmx1qrxrBqsRSN0ljQ4mfr2GskKyRcY8IuADjyOYTeVExQ1zZI+zPQbbi9XUzrYW6rz2vDOddX9kT8z//9mIFjbrN2/sgBcqBrxfkfrUUvZ9kLar6OdMToeofcI+qqpXv2651ZMFw2fP2y3/TeeZoae54J+9z+njh0nhWPyp+f2yeac33Hnk0/Qbd4QChfa7Teo/nJczi3nlMyFP25OO79++nku9+mfk/nBbU15R9LVrqCxXA2yXtqfr6zrtkvhc1zE32mLLejM/mUfMZx5bPJkl7QffQ7r9FILuK45/S6+f2tVWOWyalxL8merhPHPnrOKFfxXnMAjnjt0d+jPTi1d/D6SPY07rkYl+4TxxqfcTTvU/toasxWcOtg/ADIPgKAY+4GolJsIA4FJhuAI2/k0UQsKbCpBx4t9pLQHKK8pjb8PxWAI2/6Xlnbv5aM0pxymzOGmq+p7+v1KaU9Wrt8zTmBXBr30tovOSSj72fFFcebFe5IAef1mFOuc3O/9L05+Y4Kfk75zimv0dzE9RjN7ZLxjtfMsjNS9FRs9Hg9WLHAG9GNzw/tc+sxdEQGqGitU5bV0fezcY0KftqJaTMTZcrua++N1hSvZSR7NBwjAIcF79oxbmmP1XVR73DPC/qo9io+RvpJ489GVeOPe67OdQZwoH0KEthIQBOIINaN54LK8NpCpQNwhF691mDcGTgs4cmKHyRalVAWO4UzBGjyLfmOAJQFZ0iL70wXqGAncMIrlJkgRjANQT6wbyCQquQLDp97DBxG64sfBBKthQrapCCo+FBuvDIMAI7r69tye3df7u7urYXK7pEH45NjVCshybYuq9MV1xdzaqANJDst6CWmBiV8TFY8ARAAHJHqOgY/VR3WAB0tGKo+72ThGMhrXeOQpNARQ0mJViHqSQRuXqVkrLqf8ug/DGDGYHQ8dKdk30j3KNk5JbNxv3Y2dgTgcKaDfB+GLgKAIzq8+tsYXQwMpAo+7Q2CNRygwfY3r9a3mhTCXiFt77t8e3sIzbfWT2uiFip4Petz7XXRG4P6eYte1CfH5czbKoCRY4txvr2V1fFx+d0P35ePH67K7c3X8vXLT+Xnf/yHcnG+Kf/sT34sv/3mG7ZPQSL48vzMWqgwwewgFIEnypHtHzBbIAkAgAKYLXb35XG3Y+sOBIUR+CVY6hRVeScGMKrgFn8eHc4cxKGAueaB7DhgDHAZVVsW7NXT1bqcbjYEcpysV+V4vSnH6zUarpNF5wTgLL8/dAkYN3ao1ry9YUIf41abGD6jM6VgPyJALjCCyZ0nZqlYQGBwXBk4Xh4erI3KgwE4ypPNF9cHDBxHAHBY6xD8AMCB50QLFTBwqIKbybzaUsTBGGC1cAAHkg6VpYIAlPB56i8DcciHx1oAxHFEto4XAjgAnpONE2gMgCICTl5RKa4Qlna3tXLCeK0NDFg0oKOgAw3AoRYqZOBwQIMqF/EZ02n2AzAGacbxg79xb/eJmZgg44kxcyiI/4R2K2iDotZO0JUOhBIDB3W8GDiQmEAlrrMBqEYk6jRvPhPGGxgUmHgB+5NCPFgZAHHeysPzUwVwYAxYWwG6MHnUEQQMNPCfATTsWfEdAlKQmOFBzfk1PLElXVlTth7wBJsZk3xMnhj7C5k3tluycHy8OC8fLy8I2jIABxh5LFFkDByoODYQx+l6QxDH0TFASg1o0PuQ/i/anL5Ke/rc1SeT+6BZY8OQL6LEc7Q/0mm1FYdaXAWAXz6n0B4pT+wgiegr23oEcI4HMJi8CkHi+h0BaHwKKig1JJa5X8QMA90s0EfXOsUYDqhLwHZSEyMCcYS6gMB8Y/tTdr5PMlvFsV5bBnBk/1RzHX/HdR/9PeVzNjyOReawDnzeuBaBgSOf1UbVW9VvdmYd7QcDb7Qgp9jEYgg0MmHEe1kLFUsIaox0Q2xjmp729RR4os6P97JXrqt2Oxr5KxEkFpnOgo3jelRgOwdhQAzXEQJJCijR1gm+lH+3y8NQS3Y+HJ/dXuG99OwCvcS9EeWDPkwEcoi9KAAsq+/lPlVe03pvl199vquudfAC2wxFUC51oFq1OXOc24G9Mdc9bMKWzyRR92T5VU12/3oDCYz2Rj07ehWhbGz01zTG+LvXqWHhlCSvLc8MwFHnK+yhCNupfuJbBL47IFhyVcEwzbfQszpRR9WHMZi7N09BN8azX4wFaDzZ924ADoCkrG1JBgm1h22Mcj34XMAkA9ADtInz1v3DPYHyAHHc3t+RkQOt4nRO0nWfHVyKM5+BELydHwCQztQlvY3hAZiw2az9vTXPmgbeeCIQoTJcBB1MAIf8GbZiM39AoML6PObl0H6riCDLEPYDPsWWI2B8qgwcrywUQCtOKFf6AfSJj8rtwz3HGGWuns98L+cEt7GMiWnMghZmp47LKRj7qo6SDyUGCTDp4W9jHSSTEfx8nodwHkC7QwNb4yxLsLKf9Zvcwrcz2ya2M6wPWovU9oAeR5ENhK/PM7lkCAAO9ynhR0Gmv97esoXK6/FpuX9+Lv/15y8EcFzfPZQXAjhWFUArGgDz1Bq7Ii8vHgCqJmMJoZ4KAI6qC0LSWjlYV23ukDSJlI9owKEzgjcgv2ZGmrZSAkG62Bgu23+TtthBj1U/TySF49il5xoDlX87ADiyLsvfzzGybrCDcTfdYc/drtezUlQ9WEEBMbHfWvrhc70Olk2ZHEma7/Hn8lk7f0r60F53e4uxik5Ir0+0LTl43vbYogRcyWAYAwP30tJZn1kAx76MtSRf9cmCvI/smsV6oE7aupo/6DZawKh0nerPO+eY/h19EztX9e2mo2yCCbPKzASAI8vU6BmibRs+4z4momQAh/bVlATmPbUU0x2NO+/DfK+pa47kbqTPRq9lGRndY/Ta0rXifI3Olnm+5uZ16l5x2ewzrd3gaG9PzXl+vqm5m1uffg0ygKMVJMR5qXsknTtG6zk1xqkxTel0zXu+R7dGiYFjtDb8vGor4tlwYiGrrxDOHVEHTeqe7no9eAPf91PzHpwvzm08RyzZurm5H11zTm71nvyiPPejtctjjf+O1+v0ZAJwzMlKvl7Uy/n6cbxRb+/blQiYb2t0CIAj3yPrhTzn2j+jvTM66+S5n1ov2f68JvHfU3tmbr5H+bY6z5GBIy+oJtwOFI0+vv3bg3wJpXmIMjtU2c5N1khY5ozgnEFskxyq1Bd31uEMHFHpjoR3btxTzzlSWKP7jDbYaAxLinxklGaV+B56d3FCh4nkJackX3WkbPMcZCfwEIN3qMy+d7yj8cd1jIpmpGCyUl9ylvT5pfXO45pzzEZK0hSPqHdVTe600jOTKWS+PlIpd/nCHmY2UO3pLKKDU70C/1Cw1QCuqs9TUNM+oApEylCFWdtnZOgtGe3VBRVJ7s6ID7G+H+5r17QoRP3tf3P+6IT5XZT0kWF1WuP93vShSirPjaaqA7PEo5wqE+vshFWZp65U8Mf2muiNY6LGr/n6XE7JwGHVYarYNwAHABhjAAdapoiitlLnezLRABwGAtkHcLT3rMVDi7BwOkili2SX0bsywYf2A17x0wE4NpYkRmDNKGrdBrI3MnAkBrxhcp4sIdMAjttbo/a9BoDjBn/fFbwG8AaCgKh6Oj1BlReSbBv+G8n93ePOgoXhh1WTDEt6wMIrpc3RsHWz/uP/N3XvoWTZkiSHZWnd3U/ME7MLLACCBPkDhPhdkGYAzUD+DxX07mJn5okufUvR3D08MzJvnnOrZxaCb6ymuq44J09mZERkhIfHQgsOjrkxQ3StIAwoCACH9VB2lL03uNoJDYrPOr0rfeAfAzgkkCZ1JqBLF6n70ftitGMz/d2E1YeduVLJur0/ZDTkNV8fAlTZ7o4ADge4s4/kfszunw0dYKdOAA5V6hGQ8wIgTsgOgEwB7uB8RtWtA8MZfON5yYCH/NTZ9jkQegwZh7zvlXJ2dFguUZl/dl4+nJ+Xk4ODcnp0UD59uGRi99dffip3d9fl+emxfLy6KH/2w/fl268+lW8/fCyXTAKfBIBDFXpVvzNhDQDHMasYOc7X13J3d1vu727ZIgljRhwLrCCkVQaAA8wKUTXq9ih+RjKMxGGttZ+JKvRgwcjOLdaCQAaAO6IlxN7RYdnDv7GnQOMcABPsd/i00EFP6JF9d1ce7m7JLsLe3sHAgUrCCuBgoP0wGDDUa1yV9RHUImuzkujYYK8Pj+UFP/doV/Jc3jZPkaxg6Z0AHEz8A5il1h8Muj+9lr3nVj2NhAFuZYAQQSmReDDjiVpB7RMU52p7VCiyfUqA0CyzAG8AxLEHJYB7bp7E3BEodMxjZeCICu1WzR5rDvaJoBDH2MHAAfAG/s3kBYEwkVSOeeFe4VwdMBFBAMezmDgAxnimzsf+EKCBVpKJMX2Pe4kgUBFn+HNsRUSduFdBUQDeMAERrDgALqHFiAEcbIbCICJ0eUvSqRpWgBEB9vpWFQZwGEjytgcK7lI2r2LfYBuVYNLAvGN9rCNqq6eatELl52t5en1h65Un6gFV5YpBQX3dZWtyqefQTiMYWVi5CnDUAVqpHJer8/Py6eKCLZMAvAKI4wQVsUiMnByWk2DgODk7izYqAHCclD3IeAAWkbypXlS4DtTFEwCH/cr8W9/NfoEu0iVSGYJNzsrAwGFwa7httZ1PtT9dlV8K0AwMHC1g5PZXks+6PhMb0NsLA0C1GwxucuV7BnRYt/tZrSMk01EEQUYv+BYuQWogDD5FJ3uNgWm7GqSPgslHbIw30AdupbBkC9sa96H+pTPC2llaCxzBeSflAzRVbeogE30wRan08UxRfeQM4hgBHKxU0V1qEjYSCJXBwuwNAXGoLQxccR06j+ANMmIJxFbHU/0ay1ol8pk7IDWBIbYL7enQ7waKxDcFZI0/6mfUOq/5r/J3ugSVWUPabo2WA20/VN/AAI6YhyUAh8dR91lmIBnZNRIYNstSV5Xkc1dO3JAEKdKR3uCVOyUSPpw/2R381/uYAWhKwI0MPrD/lRdmkmvh264Kti7KZ5vs51r2s6/l3P2fDOCALgv9ANtRWXosEk4K1prgVhwgf192dfQPpeOki7WPeh3s4+fo1+Y4STeHKbYjNsD3tlAxA0cAOKqo9+08OEa3bUz2ucm8ZIMA0s2m3N8LtAEAh9pTPtR5cDWr96/wG2K8OCDwIIAIsJ1gwaBejjYhcT4ECBo+FmRErJGJgSPYv8RWhUmW/2MAB3w6nc3M+xU+Y0Jj1AAAIABJREFUfrIFZL7AesNHccvM0A2wwfBtKoCDLT/UQgXnRzxrPZ+iTWApZHdEC5WxqpK+U22b1M8520KaNSzWBa0EUeTAVh8897olqdo/0SdN/rLHDv1WmS3BZBlAC4wJbV/wm3IT8uy1QRGDmJ3h7x7yjGBwsv1tzZWBzOEXAgBewb+v9KXA6HZz/1DuAOI5OCp3m+fyn376qfyMVqZoWworcwgAh9bL8R76fx240x6MgNEEJh/orB04xM5WZQCqTaFBJ52PFP4pwOwnxwDSnhG8YQCH3CxpK6yL54hn+5WUfG+E0hm8Arm2q6JHO8/9HDqivrdwPh6N3lqccGYg9Xlr5TY26RTprM4Pi/0xxh54mq8tiv7zADjmBr69ijGxmGAAbIxV/b2/E/5KYode0rXNfwr/JoF2s0bP80UJCPDe9vh7+eBsD+CYek/eq6/SzrY+X3v03WYAji55Hq2JptdITeO6/RMxXLf3zLaq+rlfAOAYnyXviWzz8xzV76wAOKafnwB9x32z08dOtnNpHd6zN8c5nV1rSSZGvfEef2FtnmfrvzS+/Pqufbks15mdT7pGz9Qn+pfGvHQ+0udbC6el+RufIetC/Xs4j/Gl7fxBrRCNgVbZyUzn8e8uxqqJqdNX/zUDovtaCWyuPIrzKVVTyDu1j9g/gj4U+8V+aT2bj6xN/lwMs7aWdNy5zkXMd1uoYF6b3bwBgxU12ppmrV7Sg9nXn615PlfP5HWmP7bt11yKc3xivM9sLONY832yn57Hmf3+2b5au2Ye9do8vEc32H+svk5q8ZnXpEraGL8JH2d8hnEOxv04zku+/jg3S7oG1xiB+2tjnslJ1jPjHOQ1qOPbDeAQKlsPEYHNAHSwl3iqDpgtfH7YdWXXPjkznPnBliYwT/qaUM2+3+7ZAzj8+tyY/rcB4MjztbShd61Nfn+8xsz4jPMyOtiz+73HIdn1LLN1ncnGmsKdKZnxtffM15Jsv1fO1+R4NB5Ln83jnj3Dl4xl12fXDmZzYxeU5xFYykHQpSBaiwslQMQWaCPpCv4zDPL4bxtgv16/FowF6brhrlUQhxPL2dlpX0/fr5XJiWWgAjyiNnDB4fK1HSCtvlqqsnSfeQZWBmNVD6seQ5pU/XM2yz6Vd9Kb6Drb90YgjYzR2NYh0zQrIS9ZCOf19akcvBnA0VouNACH26Y0Bg4FvhoVsP9N4xiJLLIYsI1E/ESFHmn2A9wxAjgUtFRSD3ZLDBzqO1zbp4Bqn0leMHCAVr4HcFSa5qBszS1U3Npki4HjVpVhAGxcoydvAnAAvIHvEcBxeFxOjk4ILIFjjMQqqspYSRYVS0jyUrfB0aVMKMnoKnUH4Zh0jj7stGipgpKgE7TpMKiA7W0iiQknxMCXvJ/8fQlBF3jTeFyllKkQW9Kpsy/1ugYtWeZ0YNG2bb9jh0uia8CiTwHOZV0yPtORln6mDh04qQmEXtvy/cTAMQtyu3+06X4BBMD3GsAnmBxAhYy2Ii/qZ005DgCHaNIG2vMAfZhKXYGQ1t5CQfs2X9x7BvhEghrtQFBBd3ywV67OzspXV1fl4viknB0elbPjw3J2clQ+XF6Uo8N9Mm883N2Uvb1Xgjp+/OG78t2nT+Xbjx9ZwY/EMHphI6TcZErABQSf2bf6+Lgm99GWBMF1tFJBFS30mfqJn1YAh4EAlvGa9AlWji3HFfOak+7uzc0qxiMCOPaPj8i4Aa7nPbAKHJ+oVcSpek3jc/gPrD9g3wBTCNqomJWnAjgqs0+09IiqeVVTRkDL1XiszFMlItgtyMDxsCnP948EbwDEUVt2EMAh5ga2D3kG+EFALYA3DOAQeARsOBEQR3sYMIqgJQmqQ2sLKAW139AKBe0Sol1DDXQHAwdkElWpm4fcQuWptuPxXqgAsDjI1tQE5TFa/rANCsAnL2TgQMBcIAQx+piyXKXlsRcTgAPr/hgMHM9PCLoLwEFmmmDrciDUx3DKQrjdYOrwZ5kTpVwEUIq2Qn3YkXhg25BooYJKUoCZQLzdKoDdmkEtZLjHo+2LdQhew1IArFfnByCgsleeUJUbzwNABvurR1VtPYAHUMH6SEAXMXDguwCzGJQiHXPQAG41oQVJ0Fhtn1kJGoAjUZvvkYUDIC0wcHy6BIADjBynbKXEKuMT7MHjcnp+Rlp4MXCg7RBkS21UmEihnGnxHNOhjqFOzG1xms7cPqg3kGc9NyQVW4Et9bVYiwlAUI8qnb0E4Ki+aBck0hz5WcjCFVnXuj5RIT22d8i+FD7Lqm2C85SMr/qKdlR7wz92w3SvaHlmAEe0R8gMHGTSqOYwsfsEULbZqhiVkx8BlJCsEjFV7dpaC5Xe0vV/zc592Z6ufdfAmMZkMlpoJQLHe+jvAHDYr082Ed9Byy9/N6SgDoW6JwSVaieKX8mqEaBb+0Nsn+KAbayr5FxAC2x2/U7AC98pJRyEx+hp0TuZySBt+1oDcKMGZX19+9FBnQo9gbWnHg6wAoE5YetjM7RNminb7a/leRz8ta4g2Mn+2GP2OUY/svoaKdjrYOj0s9l3c5u/CHo11jb7a2q3sb3OcaYajzbVh4vKXuuIWMuZ3qlL6XFF5+66BLG/uzlO99WaN13cWKaUhGwxEm3ofJ5yoFKKNfy32PiwbzyfEJQZLD0xqI6xpOYe5CsruD20UKltMDyvLaAtennrdv2e+bazfZ4D0tJ/rR1L9tf0OfvYEk+8jz2K+0teJiCjBOCYVaD5OmI6fCy3tzdqnQIgLhjGwPZm37hLEDMdzL0E8AaBGmZ9ANjTP4dg7oI/q1YeAHAQGB9FA5UpEoBZn+8JWLV/3jNw6H6w5wNoItrD1VadEU/N/i3Bq+WtbB6f6B9g/GyrSYD/hoAI9YULn6G8kZUDQHEDJyxmvn+bU42X5iMl+J07st8kdg2BFoFaIBCWgBexbgjc0WSrtiiNtqQEoaDd3PNTuX/U2HBOr0C/EKCjw2MBZ3FOx9kcrUQ5RwGW3lPBBdlTjnBOBgYZZ6hntj80x+vDI1rqbMr9Bq3tXsrrwSEBHH/9+9+Xn65vyt3jU3kJQDYAPZVFJWxPOxcqOaV9B/aTSFYR7NJ0VBPj7Qpux7TaObSZeLMRgnkTDBxkj7m7NU6m6gzfy2ft9wM4qoKRdgndbt3UdN2QKEwAjnqF6mOMSbGmFGcxI913yVvIelGOfYuL6T5gmRvP/dlvaM/ypwA4MjCh3XfVx5m8qZa1FWKYPtEDJWa+FdcmM4DGNE/jrvZt6sSu0N/L/NQ4gUFmGpwL2FISd/Bl2kPYf07J2fyEQ9LXOlp+QtP9tDM5sUyASSqka0ax+TcZuJj8+pEVNc/VdguV8R7bC9jFUobkebbZW/snXyrGZwaO/Nb4vS+Rr5kcSO/0azfu6W5OFjbiLK42u+57xj+V13TfXeNd8jd2XXd8f0nHtdcbkLqPO/a+/PI8DDHKul/bE7R9Hrst+8rDWmyvwUIRZQXhRtw1Yn7W0xS/BAbz39285pxEE5i087ZXwf5BLXpI9+nUu30+ae+2cy2mKWcik5JjsPFvXzt0lxVY9Z9q/DGeutaitlyQzyczeTJYU+uzvn+yz5b9eu+9cd3y37vslq+3tLfHay1db9Qxa2PuVNVWTinHFXqZXbqm/MfsA6Si4nTmq7GLGEA+Q2i52zXyvboigGEx8zU7ORqu57XK6zeupS89exaDr9f0Nc816Vw/6o01uZjprtl859f4vP/mX/+fbKHim403yewbRmfzkGcQhwNOw6KMD/oexb9meEYBXZvIJUW/tEm8uCGuxoRLma0oXCmVqmGmQ1oyVkvCMnt97bVd118ffz/kcQON65HnYyYvM8UwTsraGozzvUtmZtdqBnM7KDAqibUNNX52Td5m87Lr8+95f2YsxjnOsrHLCdt1zz9mvkcl7DFX9o1IQGXlZjW9eKbrlO/8sPAe2RzlaZd8jntplKW177e516dsTPI1RuOxLDd9Vaj1rq+5FGQb98OSHpzN3S59lL/Tr/GQcB6CceXtuey/3ETl4RKAI0Ac0eP3+UlU+q66HwEc7gle2TdI2SqK5WUAR3h4UfWCACmCT0jYIpkrulawBwjAwRYqoH5Fu4XEwFEBHG85OS+WGSeiFwEcBHHcl2uybwjUgdYFSERiDEw+oyIXPXmf0YrlkZSqBHCwYknBWdUhBmVuJI+ZqIwqfIEqG3jCiS4zclQARyRA/bfXFe09cu/sbh8Em0t2JDCasSpS3+kBHFv6d3CeER3LoKaW1DBApO2r/loKXizpr5me7/RmCjA3GvpeOzFV74qPSKDkSugM4GCiGEn8IopnM0wIVCMAx+Z5U5PNDD4mGn4lLRyQD6fQ/eYHIE7VKTlJVDdrAJZKUWuFoyOyafz2u+/KPpLv9w/l7PioXJwel2+++kQgx0+//x3bqJTyUj59uCg/fv9d+eGbr8t3X39VzlElBnAEWwMooBnajuANtiWJ9j9gjnl8fCiPACAByPAC8MKL2qegpcUA4AAQAMF4VRlqzty/1hX40T+Aa21GGjvMrPbD/dE2JRg4Xvf3ygsOiIdHZf8IyepzJqzPzs65p/HdJyQA7u7K5vGB/yYzD8FdSOIrSWsGDiRGlVBpgGYmJyLJ7T6+DGYjGX9/LwYOVPs9PpdXgDNiyl4PNLaH5w0BHNABpH/eoLXJW9nHdJl95BUU3G/1+QBCQVAb5x2PBSA0vOZqcYG6UqVibaFyUJ42jwRwYDwAlbBneaqixfyaXt/7zBwJZCQheA5gjWjttEEbFQA4VPkYOc84kO1FcC5HN9QOBTperB1i7gAARInvN7YlMQNHTdTbF8e6YIxgPapgDwUtmNhgFdwzgRHetwTqhb4HGw1+RAnOZu/x4ySGmJYyIw/0PhMwKMgHiCPAV2TgADV4EXMGGUUAyECSI5I21j8A2xGQmQARBHC8BIAHc0r2kZeWhKeTED/MWztp2/yMmlRAOxUAOPb2uE/RRgVtj8DCAfAGARzHR9znZN84PS7nYOE5Oy3HJ6flCMCmk1NWpQLAwYrgkG3pV91TejZauA1VgzNdKx0V6fJ2kRaUj3YJ+m5LgMz8L7fi4HicbJ9Uy3CcGcBh8IYDFqlaE9eyT0XAwcC2HfC9muBiQonsKMHMYEpXgjmQ0ItWSZUKQm3bCODA5ogxqLr+QO1aIujl5KJBT2KAQdpe7TzE7NazRXEuUqJU12+U2pX1YQhqLJ3Fsk+/60yweKZgMmI7KWL5MfBidl6zbOVKswoiCLvAsGANXNoOFQK/sP+dFN+vAA5NoVvfUSbzST8FFQXMEQDM4I0o52qAkwBIYN7z2cYVXSrANYzDZ9GgDuI+1vjzOUGvaZz8FYBl+wb8bBGACHJhUGcGOjRl0QKT3n8VrNLy9m0/1wCohw2ZirHUnjjh6weAzOtTZcTzHj5iBfrW+NLAZgQPwn5PojfP+tEg5JoEpd4Zgn3dwYwIl8qcVNdvQVDrWdQg3QR6rwxgBhIlfaK5bAxkHp8T5tvxEU26E5xkV0q6kLeIcBKo5tkSK9o74pr+rzI/LYAecM3GXNiYMaTj8iS49ZAtewZa9OfP8Vw8nhUbgMP6O8u39sEo5xXAMUk+CagfidCB6cVjkU/9ynaVd/f35frmutzcCMTxCFA8QKxmvcg6FDbZNjiACyIW0BgN4DiNs+ApQL/HYmqEPnh63BBEIaCMfBUDOLBuPAsFMD4XIcC+mG2uAszYngR2Vmc3sSfCh0m2LXQCdMAGLHbPr/S6oePov0bLEFpXPgd8qze2KQE4PMcKsh/VxyJCUyXyHzbzAltenIsJWqTPBWYz2SH4yAB4ENyRwOr0e/i80arwCP6EfD6AlB82jzrbv77WZxZ+Y4/nB56d2Bou+9thT/YPdEY/OeLcYR3AQoLzAAHSmNPDg3KLtqU3d+UJbVWwRvuH5XazKX/5u9+VX65vyz38XkwYQTVihZQoqj0q26iEWda+jB7kciibbTMFx5Z+GUEOzV8TKFnzKwZQsRaageP29la6nSBo7UsxcMS+wmgWEqIzNdfbeYF1Rrs++7u2f4uLvoUPk/P0I2BjGcDRdEPTH9YNYStj/9QkuiMdEwCH/Yjef9gGcPAcGXNYHUKfWrsEau+rOH7htVr0c4Y3fG7f/nxOFDpmJufez6u2PE1JdyQeo+82MCipqVFvF2f+neIrHp3A8BUkP8bukl9d5zBV1o/X72SIspqBjI5p6ObbAI7mL4Wj1nwteSkNgGJWxsTA4WfPY0qP1st7LrqzbEuguviTQVKjn2bZ66zpsClw7//1X/wf5R//k382FZ0/1q+erukOAEeWi10+f35/ZvffM+7ZPWbXXfIrlnTY2nWXnmv1GRzDSjG1+Xmk6cv8ftURQ55wNv4sHuP7Hnsnu0NCfEvWBlD2KJP2Z0adUHd+2uvja0u6Lo9zvP72/Le8zZrM+Dr+nRnDxntsz/32uuR5yD7OfE1yrKEpxlFmfJ38ezbf4z6brcH4DPkcuCT3vm6ON6+t2XvGuzTWURZn+2G8vscyfjev7aifZ/rAr+V7zsDbeZ5G+RlldNw3azI02ytZLpf2RV6LGYAjy9NsTmb3na2hX3M8nNcCgCML4zgBBnAoYNwYOBpFa3cq5LOsGvZds/DO93cZknEMMyU53wRzBo5RSPX3bgDHuNHHxRyFce3vcW53GcBxjpaM3PzZdiM7s2MzLtvSfO8aw65n2jU/eb6XjPGovMZ5XTKkS6I53uedIrzzY++97pIDsGuPjAPY9fmlPTXOOa5TARypYtfKjWGOdIhYl511AMfaek/3d6b/WlmBbPyX5mXbYIVWSKhDj29m/JfXdxvAgXvNgBujQZjJ9tJro26a7c2ZoV0zLluy8PJU9l6uVwAcAGuAhUI0/rmyicwEpOkP4EJt2eC2JY2Bg5WvCKhOGTgiwB8B5pr0RPAkWqSAOUEADv0mA8fJiWh2QYOPoBJpYFMCLkAbbkGisaOdwCMDi+pPfM9AEtg31KP5vtzcos/tPcEZfLbXt3KASqN9JQgRlHu81/cdnEKSz61ktHWCgYNVvNGnONhCFEQeKuKi17vAGmLgMEDGwVDuW+5dpU9ntmvLAY2DdbWaXVVto70Oa+mRR8TQ/QetD+LArxtHdaz2VMZJbjvGfV/WERjWZDiYc8bDUU3qJd/FezjpiBmAw9cmlTAofwPwQ2c79GCd5wHAwWRTtN3hmkRytgE4omVEJLVN1e8AcNOz28FCt2+JqF8BCwcAHF9//FB++PYbMkI83NyWrz9e8bWri7NytL9Xfvr935THh7tyenJUvv7qY/nx+9+U777+VH7z6RO/j5YrbL3B5KQohcEUgGo4gJ4IQjo4JOsG2qc8swXQhq1KkPCoDBzcW2qhAhYMBGDvHwD4eFAw9vWVlY+Yx1p97ETG3h73F/YZ27KUwv3KftlgzUGLkeOjAt4KJNYLQBdgG7m40M/ZOfc09A1aiQDA8cLg+LMqC9n3XPvKICTMtenMnaSpSdJIqDF5FwwBbwAk3N2X54eH8vyw4XzjNVdKvx3slxcwcDwBwAHGhleCudhCBQCOF1U7KhnwzL1AHYVe7ABwHAqkZbvAal0wcLywN5L0FBLNBHWhN7pACfjBMwPA8QLAHOaaAI7QkSk5Rv/OYBWS5wKDo3Y/+BGNOFqnAHgiEAJYNKRmFXjGD1IOtBmx+wm0iAQMmDv0AxlQNSsTIk7mozJrSOIYMMNHrW1V9sobkprxWbUpUu95VvrGmkKmjtFGBDKBfe8kMGSTZxczM5juXI/B/X10yKAk9D3AJwBbsBoWtOqQtbdXtUIBKMMl7anCoQdwpGQP2DcI3ngWgCP63DOZb40pDmQltmrqWfoq68Yg42CrlPPjY4I2rs7P2DYJLVTAoHOGnzP8nJTzMzBwnNLWHZ+elWPujSO2UTGlu5kqenuQE34CGDgJM7adkc1ozF1ZP1N/BoBDNmIZwOG95d7Z+HxLnjV7Vf01DjEljRMDB/dHAkOI6UxGs+arw+4obd4YLZjMQkIlEuxjshEgJ8usfS/bLI/NwXr4FVKiec9468DGR3IxEvp5zA72UwYygCPAKWJJSW0oBn93l7+XfdcVV3n+ViQn+zdzZVtrCbR15gvwSX09/Db5nQHsq/vWiRGtP0BUsKt2Gth8AGbKCY/Ikmd/pebsM5OGW3ZEIjmcoZpEcFLPFfc50DQmvrpCTm6FlMyIpGl9nHB2aHmq/pcdCK8vwHsCAGiOGoNa5fS3/1Yr1eSLWQ9ra7SdaA9C12s6RZfPn+t9uu4MUwEo/R7WOBP41iAps2/wjGjA3sCuY6BLAsVn/6/qAM/FUFFGq5No1EdhzbpobKGSW7jZdHmv2i+gPx3yRi1hwFu1dc0PryCUkO+qT5VZr1XSSOCbvYkt0EYAxxC8z7oG/3YLldzaRH5CW3M9ty2Mz9hNx+U53hWHgD0c/7OsZfCGP1PHGwwceQ38nkAcOquMZ2fuc7bIkM8IP/PX6+tyfXND9gKABLBdyOBAEKKYpLx/MusWXqstVACmCBAHgBunJ8f8gW+FuZK/uInzkSvKnfxX6yYzMvmsZvCVmcAkLw28ReAG7ku2LyMoCJ/Q/iTDRLSbAwsjwSO+F8Cf8jkIuA0xwvuYA/vN1fZI4Crw0etR4xjxAtebqIYX+pwAFwg4CQAHiiVeOU9qhXgsXxnt66Klnp9VAI5jgkBgq/A+xoWWLxibfOqwpQFmw5nAiQrMif8muIU++b7A3ydH3FiYD7BWPG82lBX6acfHbFX66+cbsmy87u2Xl/2Dcvv4WP7j3/wNARwPT698Dz4joUzZB3mzb6C9a+AboTMGcARAselbTV6HCdjeFfEhe8cAwQDAIUD7STBwAIhU21pVfaa2rWo3JaaGCNyHaVoBjHS6PuxFyuTP4lv0/VtuvwOYJk++e2j7qgkDV2eAPsokiynZqw0aB5CwWyjKJimm0Z/us27wecw3zckUg3C3ZL5ezzEEgyuwm2K9t9Zx+YVmk/NnqnX1DmvghJRIzQCO+pTx1a3Ya16betbycrQ5mvl4bRnC5gRSZIztVPsUo9a1eqCIrz+urcFGFXgbz2F/pQNw+AxTF0e2Kd+/Sbf8BMsCbW5mGxjkQ1ipYW9wevqmjXGzHhSexjD671s+a1puz8l/DgCHdEzyx94B3sjfmcnD0vuzZ5zt4XE3bMnqZM92a7uGbkiyt3ZeWXqupXWyjTMId5T90edZ2hvV/877eNEI9Lorj7na4CF3kNemPUtfNDnOZb7WeF1/dun51lRd9gn979n123OFlzkBi2Q9nK+1qzh117hn7891YJvDDA5bkvl8vhvncLZ/luZnSc6W5j3P758C4Fi2vT0Dyries/nMNjdfdybDM5nJaz+Oy35CvscMFLEkPzPZ92fX7Bv9ncm+9fg992v7A9f4LwHg6Ob83/6b/4sMHPm/cUMpcN0AHHw/WqrIadr935oA7f72/BO7jMlMQe6+1zqAozegPYBjSVFkBbtLQe4yhrPvz+bhj5nvtfGPzzDbuKMM5U02+/euZ/mS9R2vNSqe2Rrsko8lp2DXuHfL2PYn1oxM/vRsr37p3L7H2Zk9w9p8jcqxATiU7LFyIyJei7E6TU3x7wZweG3rGCbXHxX0zPEY59lGZE12xjlpQbreyZ4ZvZmMagw9gAP32AXeGA1l1lOz9/4YGfV3xnnJzzZ+5u31qZSnz18M4EClkQJCBnFEVSsZXQQymLZQYdAP/XBba5UUFWCAzUEjgjcigCIAB4JVagFxfHIiBg4DOJC4BojDds+tLJiAX2bgQHXY588ILN7VajFUB6FPMxg2RMcvymSs+9Pmme8hiINgIQJUraJOVV8SkaiyjT7ECAQeHbdWMKQGJm2tA3YKHCpx+lJeEMCKazcghxIkNZg+CMlMhkfmDSca9NltAAeTG3WTDDogKs8YooqkTabWXpZp+SZVD8Z3l+zP1p6Nin6FJyKBZ6BXGmJ25vKexH0gRwAuIEEMmfE98hxXBo6XJzGqIAleARyga8+HiqCaTnT8mFMGhBPfeV6T6rdFUIPTgGu+oHXJGxlnUJH/1dVleQO18O1d+bu//bH8+Q/fl4M9BKgfy8+//x2DtN9886l8/+035Yfvvi3ffPxQvv5wVU4PDsoJZApJelaSB2ABlaIEF6D9gvbI3c1tubm5Lq/PAEYAJCA6erwHNgTsMfTWxryxDcdmo/7P9/cEGOA/sAPgupgjVjCCCSeC2qhSAwCKAA4wDiAAisDuMVpBHBPAAfDGBkl8NtQ+LOeXl+X84lIADt8XIKn7+/L2DHCFEmUYJ6oLWeksY8XxiNZcAWY59BF8rC1UpLuRNHzdPJXN3T1ZTgDiIHjjGdWLcb39/QJYBiolkbgnAAAAsM0T44b72AuRwHh+eWLQynoJCXfMMz7oNQe4AImGOs9Bx8v1SK0w8Hm0UHkkgGMTAA6tDcOkA6MCwR9RfYlqdsofZPZNtNVs/UIGDoDwlFDIAA7lK520CNsGZpRgEwJ4A3TXAnCgKlI17Nw/zO2nKu3QX7SFqOhM1NeshA8Ah1ktAAqs+wPsL5YT6HeAgxC0j5ZcWHtSgROgp7XNSHck0mAP7AuIMYTwILZQIYgD7DpopULQjZhA8OzUFQS/g25cPe6lHwJwEswbGwAZX8Tkoe+GriTQJCjKI3mHZAJDkH1MyPmFcnxwQBYOADbAxHEBsAZ+n+A3gBsn5fwcv9VSiMCgs/Nydn5Jtpr9sHsC/qhNl102+S09qMHzrLXx+vk5ExtUXMTDxjwweVL1rCvDWxV39t3ImpIC+ZSXDjSYQAIhQzqv2l7a/kTSIEAbtfInvuNdz6pm7GkkdWLdDOCwrsgADiXdG4DDdqAyfIRR0pjA8tKq61mxWI1W2HiOu2bm6hj03SZHmZ3IayPxmAd7sy1dspOHxxX4AAAgAElEQVSW9aVz2Ph6dyaEziCQ1Pfv18mJr/m1nVSrUX+xUpjJJRKM9hGU/FZiCuw32P/SNAHeMguHFEr1E/K9t3wb3kv6mmxTQxCyAjgCuCQ2DGq7yOhWCWJFd96o/Jz9skjoEjRhkIPTC8GmYJ/NA7dOzuvD8Ycua8xYYuwR8CuYpMJ3qCCoFDDO5yflPbTP+8rlzLw1VMB5L9a56NfcOq8CpQYAB/2+2GO+f93bia0kJ30xBzkpju/lVpNZN1gmslvb+YLh/3lvjACO+tlg5tKcSt6cgiRoMrH82F8Bo0Dbc9JFVf7CX9VYhTcho1noYPo98V9+VgEBlAjPfrcBHPysW++ErjDLA8eSfNt2vmzMPb7nqF/z/GUZ9Pw4eUewVQKWMRk+7GOPIa+DGdh4jpsAOPBZtEihz3h/V25uAeD4XD4DwHF7Sz8KupSMbHGG8xzanQPgH/chWBe2HT8BpGALMgI4Tsgwgc8IrKp72h4JzA8/RLbaoFSc6QzccEDXMutn8zUMLiF7WrTqkK0SsAP/RitNgmSfNjwPa90FXqSfETrE48Df9ClDD27p+hSormcGvxZ7WHP/rPYx8OtRJADmD/jJ4R/jPbYjhI+4t1+B2DMAB55NAI4NW6gYwGHmQsuU5wnjwns4l3uO+B7OIPTzj2grsR7X19f0aaGnwWZxfHJWfrm+Lj/98iuBqG9g6tg7KDcPD+U//CcAOG7K4zNY3vYKWPqUlM7nxwTuNFyWzE4GcDTmO59xLb+az3mSNSA21Ta5zYwKR056AEfEFODX2n/EA2sMZuRojAHehzPdlsfW9rKBHMtxuC0gIoF9jRIf7/Mq9pH4722fdNQX49/RGGzLLmuPCGSgOV0uDq22KjModW3KqoauPkmeF5785WhFDEQ+3J/+n+Y561LdYwAoBFg+s5aNDBx5LOZNatedJ4ezXu3HEH81TEYHlBvHp0+b2W17HbbkL/RTfVayceBTiuiY/ZD+f48RrXYy+yPt2Vt+hnstAThmz1p9xG5jSE4t3z5+7BEcH4CtxKqQzx/jHM5kxOMwgKPZxVEOtqVr7Xprsjj6slt7bAIMWNMV43rO5WE+os6nmiRF87XWxj1eZ7q+O55r7fqVaS+1BR99ndk+zWcFy3f+3DjO/u+AuQ3j7nVRv7+aXrK/3XRHPxa9b5tuu7+kA8bv7tJ1o68w+7tdY/ucNfrieXy+Vs5z1DP5AFqa6rGBBWVtPfL35TfP9bH3QJ6n8d++1mz9xnXIe+q9c5+v+7cB4Mi6rPdZenbEUWeNe3Y2/tl+fY8szuQuX/89AA7LUp6jUe5ne3nUc+NzZ7nctT9w/b9NAEeWv/G6fpY9ADj8wXFBtYEUyHYwJh/0ao/rHU+25AjNFMuuScrvv8fBGjfW7us3B2Ht+rrubgDHuGnX7r80H2vztDTGP8YRWLrPkhGsQrSAXBqVmzfZn+KIzJyOpet9ybjXnIPdMrNNSfie7+x6lpnBy/K0y1Eax7C2Xl+yl2brqO/3yFAFkATgsAKiwYwA5tIctYNaNipDpqJ+WcEMoyi3n8PvuzpidKD4NFtDWXLkmky370n8I9Bef0d1bDqo+Zo52DYaEF1/G8CRnaX87+zw5HWZGc4v14XbK5Tneua8jvoOAI63za8VwEGAgMEXaB2BSmkyVzwxAGQGDgA4WiWZ6WobCME0/ggy8Yf9yhF0ijYtAeBQa5Vw0Bz4j569BG8gcBd9ep0gRb9jJKPxw9YEwcChHsOJajOCdg6wI8CHMYNpwwwB6EUM9o0btk25JQPH3T1YBpQARLAPSTu1JEDbFIE7wNCBwJ3ee2VLFQFXGl24+tyDZlYUvAhqmQGCQUlWjMvZd7C3Ajh4ve1+2XWf1uCFDwuSBVUj6V+8rmnIu8qu+IwZJcK5TrlwSXn3gvagqsicuOm3ZtZfjDvEWiQej0i49HJbbXUEmrK54ns05REowx9RCafEi3dkv8cZpGSbDf2AfcMgDjOgYDCeYzGoKNj//Cp2ACWaFUhuyYKokgsacutQVvYhiBiJmOaMjnvUUfLAyFEtg/kCbVT2yumxKvNP9vfKUSnl7/7Zj+W3339XHu9uykP8oN30V58+EMABBg6wbwDEcYTqxKj2RcTazC8ArrBS9PCQwTzIGlqnPABgQfYNgBJkHxB4wvwg+Ku+2vsh82KkAasGAzxIQJNpAncEK7paWLiCDwAEtBbiNQ4PysnxCQO7aJGyf3TENUQyDwAOAhgOj8rF1RVBHOg3jTVjQP5xUzZgyUBw/OmphnKbWKAthQKmfk7rAPu/DuRXiwAdh2tjn5OB45F9N8hcoswUfyEYa9aFJ1RSxniCwDmAjkXU2a6GRPL9/LwcHR1UswVZUCUnJl97k6EtVi1GuxdSMKtSG8FuBL4Fcnsha4ervbEPBFwJGxSHZwAbMAdOClFvh+wimYI+7AQfMOFiCvCmL9jWBCAerqVYLKDXwNghvaf1BHiBohILUNlmKMYtIaVkR0ynlYkBHNgnbEsDu9BAOdjNYGg5PlRfezyTAom+nUPJ8u152CVwB/r1sBwet0QaARzQoa58RZUnEshIUgQ7B8duZcN5VTV1x+IUjCME6ZGJQ9cFoIcVvbNyxkgUOxyo8UeNYVTKqpJ4j2wjJ0eH5eLsrFyen5UPF+dk5ACIA0kqsHGgylh755wAJwKgwKQTto92r9LQh//klGU8n9y/FDyqEfeswzXilhjQtVzR2evaeKfamlinajfsRs67wddr5kCZgTPW98wMAAjRkq55uuv8JrYO7YvkMQ6sA2694V7oNnQ1MBBKQowf+ME+DjuT1pv3jqRrw0DE/IWN6vy5LlEqDSIGjmF+K6hjyZ/Ods6giWxj5kFozndeK7cvqPLRvtcSGuFbcKlHKWjJ3qozk09SA/MGPZLhpVW3Z1lSIgSgUM9zPjMkfyaSyxLKYL8K3didK9qC1Ops6FU9A3S84wLevQ3A0Z+TNK64XZvkyhYSFdcDC4j0h02JfdvGVFBX3KwWBoxU5oawQxaBAbTnlZLfHMOqrfOSPKUzX2zkSRIo+6yRRLNMxHmROtoXsMx6bJaLGEg++2je+jNn1omaJDE66YjmOuxow7KlW3MfmULgq9fLOjZv/gaK0drz6sFywf0df+s8141sa83r4/KZ5G+05H5i6fHzeu7CputcpbnQ2agxrujRc2LZOkzage+Hfrev7DNtFcrqk+d93EDGNNk10C7h5I7unG3dTttR8oqkWajEAH6+iSEwYgatTVBLVuMbOCPdg83w7pYAjs/X1wTJw4fAdQmWhE8KQLXZpGIODNpkm46IbwK0AT9P58HDcgZ7eAIfAb4KQKpq00FwSMwXGLVgPwSkUEs4nOdkCgNkEWthP8LzWZMTFexoUIDaquAH18G16RsF6IHnCZ4DG3BDf/tsIFCHWT4E9MhAnpArAmBb4oJrh0NC7BfOUXmlXw0gC/xj+HxsOQrZBOtdADggM9wrZtUI2wZQwtHhMQUD4+P8hZ/DM20CouezFGUx2GzEfBatWI7htwlcCttpQA3OzGbP43ng6JgAjl8+fy7l8Ijg7ae3Uq7vH8tf/e535ddbtFbB0wkEGaR1WppICpvpKnsokmcJej03up1ULKx9yWwx/e/6fbtEbFET7STJVHLEMxCA7CoKAZJbSXPNuN177au8E61eutcmg2gWN1hWus/0e1s6LabFDx7sTLZo9sE7b6L6vOniw8Dan4MfUt8I/5s3UqGA/+uTLLaf2/o1P5rUV7pI/N1iqAbra5Zhx98TE92OHSYAsW1a95vKL9WvpZkQ3Vr3rHmR83iars0g3WEuw9frPCvr5UE22mfy2DTWNPM1Nsl3BoDL6FHyffsNDvsqwjOAz+Obay5pDMJsOLZPBkvmZG9+tK1LOk6FuQm/0DIcBqiCOOp1hjmjzMS02O7N9vt/KQDHUp6jm4e/JQDHbN1n95EqnS9oi11tJ87HeRxzkmvvz9ZgbW7WABzZr8zPPPqbY85j91zkPIHmx76Z4/7j3NG+Dr72OIf573HOxnXY8pl3ANVmazD64fPcQh5389XzmWfMa3gf57xGzmV4bpZ08/g6fcxBDj2f87W0fu7PiJ0fugXobzq7jbUHcvY2qz+3zORW1qoFGvD99wA4ZnIxyvK4VuMaZPnL1/M+mO2N2Rw32e7zWUvP69d9ffztfER+bdxj+XnWAByzfZzvOe47y06e+7Wx6+zV/IZR96ztoyXdtbRXfe0K4MiD14KqB7gTROpLmCvB7WykSoIYxfscn2UFv6QER+Px3s26Zkzyvdr1xrrf+bKlkGJVxP5kU7p6ZdwIi5t2wejtMoajIM6uv3SNPOalcb3HSVhat3zf9z7HuNZfMl957r903ONc7Jqz98z7LoW1do8lxTVec0mBvmce3zNHM6Xfy7rpeVtAzclHJ1H82wCOfN8q9jnJysN07k05n8ltUEFdldh7+rttrbFKoj80bQNC+qR1P4reeM90jZ9zZoz6uW/jHI1q7xgsAzzy/WfXGN+fgVferwPWkauUvZen8rr5RQE7J58HAAeTgdFGwbT8z09KbKtiSQEry89zBPec+DaIQwCOBuhQcrIl8XRwTAwcaHlRARzHrN4HaEPVMOh9fFyDRwrcDgCO0OsGpCDIhx8AONgOAtX9mw0DcABx/PLrZ/6+u3/k82DuEfTbPD8T1AH2AQRvBP54IhuHKtUR1OydA6+jbTIrxFGFHwwQBKMcq2LcOqDtQ4FcaqVbAnLUhOek6rReK53LtgAcNSERAaKUFBltYFfhw0JPVaSzBj8OyJbh7oASlZIGT1g+qj7q4lDzqpGmL13ho4Q3kroMojCYmSvD+12hhL6qJPkTAI528NAgrAPBokDZRtI8aN4hxyMDB5NAqXesAU+8DoOrAoE0x05+FO4rBxLMx2glJJ3lPCoK/A5BRIF2EKWUj+dn5euri/J3fvyeQA20Trn9/HPZe3slyOPD5UX57puvy5/9+H357quvyrefPpV9BtwBRFAAhsAVBslBU615Y4A2AFlg3kALFbTpQKBFaQgBBI7IZKFALYBNYJyB3IOZhOApMHQgyU4KbCVZ4Yui1/nPv/4a4KfXoB4G0OqISejLy8uyd7jPcRjAoWT0Ubn6+LGcX16wSg/XYlA+ftC6BaCTw/0DJr1NFQ3mEvbzNiPBwVGrcMg6gdAUteRA5Tae+enhsTw9PpKBA6+Tzp+bEXiOADaC8pyViWi9BF3xED43eosjbLvHnuGQG4wBwfSrywuyBWFeanCevTPcWzjZB1O6R/9ygCicjICw1MQj24Ko5YjaxwTLSCQPXSnpQ4rBdfgbOg4JFYBQJJsKLsveaV8TrAFq86g0456FTgOQ5fWNuu/hEcA2sHugyhCzpfeY6MazGmxiUGRk0slGEJFzhl6jcr1vEQVIRLRCIXDvKKpuY56jJQZQE1n3qEpSFOxsWxO6j61S2PYoEjZIBIC6HPMba4nnxvfYdgXzSjr8w8qmVXVazBUrVJ+fyiPYecjOgZ9IZKOVjCvUXQcZOpoAI1aiBdiejo6q7hH2hxwBvAG5AZPOp6vLcnZyUs6Oj8vp0YGo4k9PCQy6uLwshwAuohUR9jWqv8n2EECgAM05Qdn0ssZZ9aqdrQDDseItV7gnHV0rUyuYZiWS66BwCmjlAE/n+w/QEI7Nup1MS71NX/LDsx9Fuxsh3uwTVz899sssaOKEHPO6TtDuCxSkcUe6iBPJjFpjM5kEzLd9OV3X53cHBEW7brae8GFSMmP7bGpmjzFIPw+4Vh82WDBgN0eQUrXNNbnTglP5jDM701tH1WuEDjUzhvSMkr7dWdNBsDR3/s4sMII95DmtvhL0NIBn3msJ3KZkQjBcvDgN4JB+So4HuGZ6z7heXgP8uybkQt45bjly8eP2QQ4YzX3xGuixHwg9EixKTrCP8p19xq0xM6nc5BT+Qk7yzJ7RNmNWac090SWJdPdWea17GcjXyUDybe3jjufleu9ayS5dmXXG+N22l6PNA/dr+w4fX1l6ahiOzX+HWBtcTORsSmaMeiG/p+Bja5/hMfL1YAqarU0ujhjPmHk+5md4ya3AZG3fb3026WuCp9Lc22/geHlehz1W0lUnLui2qHR0IonAk2ByC3XnsWaWijpfqQUkXru5hs94Wz7foHWKQByP8DWjLQdbUgYQQjZXLMKc4hcAmt8E7CCzBMYoHWLAAtiqTsDy8IpWLfLL3NqPNiQYiQHAE3AVnxNwRgwz0sME5qMtHlhV7H/EmYGA2GB4wLqZcUJgaFxXoH74x/QLgwVLoH+cHZ7jTKD74BoEwMKHCSACfSGeMZ/EfhfnQ/xWmzmDlCTj3GtkbVFrmbOTU4JZwKYH//jy/IL+glg4BLLGvMHPpZ98IJY8jPX8DEDj48peQnA2EyrxbAFqx/1wdmWrlfBXvS8wZrcNPEW7t9NTtbB7ea1rwlZBGLOczfK2t19+vbnhz97RUXnbPyyPL2/l8/1D+Zs//FSuwYrHz6ktC5jjsHZqQ2Yf2om1+Z7gzmd7v76CV3ujO4BWm+Tr20fBXGAdLi4ugrVxv7ZfNfi4Mn4mwKx1moidIL8jH4M252jXNff2rWLf150so6rnqbtbugv2nLdq7Dz8u3pC6azvXHxKGG/poDjrj7pMfzfGJ43V7FrdQK19EgCy10n4gFtdtnmIFq3Vh2xra2ROszszez4bA4bQ2FsEItVZo/+vl4umX+Op6f+1f+fvjjbD6zj6vQuj2wJazHyskJhpsrO/bvPNs23lvgm+Nz9b79NAZaT9shxa2XqM0S+Xfmr2eEz25gts++jWuPalBDRsvtVAOGZJC/+vt4tJN+TzTCzkUguVPP/jWszWcOlcwh072OLxtbnN377L+LlR/sbrLsnabO7XrjXqqPG6eVyzeVgb99L8+B61fUoXTxsAwSkOauBV7+POW7zhHt1ZpAPQTMC0cUYwMCnnKrw38/OM54X89zhn47wt+eiel/HzszUYzwxL69Dfi0+Q7JLjkzmf0fLO+R4zXTfdOwaAj+CylFfN9rc/Lyhmquv2cpABHI1tUc8TWjvyS34WSkCq30ln+wrw7cF+GbAx2wfvBXBkWZgBCmY6YWk9R/2S52u2d2eyM67jTHfMbNJMTpd0+2z8M30x84l26bIlcOD4veqXOT65AIwaZXm2d2b7e+oH/Lt/+3/no9mWYWSV5b4CurhRfZg4rFlCdyniLzVMowLcZVCyACwrzuWlat9vDBy7FlYurFzZPN4lwXnvHC0Z7DWBfI+BXXME1ua7GbxtJ3lpjmZrsHSPJSdm9rpfe8/1Z/P9Hodp11q+RwHtlp1Q+xPAjp9tpiy/dL5nazfbS18iP1NjasS6e9jT8VGF/wzAwXXICo6Br5RMVZmDdtiONk271nlbZuboyCUdMwJEZsbVry0pY6/lGkJvNE5zB6aNXe/3fYvzODyWGUuH3tsNjtmWnx6Z2tC0c93w9rIpL48/K9i5A8BhmlqANwBsaFTAA4AjKrRE5x+ADfbmFYBDwA4kyp9ZGSQaXiP/twEcZKtAwhgADlTyJxAHWiYgOcw5RLVs2EHvF6yrEoVoAWBaXyUjEbB6eHxUS5Tbu/L5+obMGg8PqlaHLKB1AD6D6jG8B+AHAB8bADgQEHyOljFMyA8OXzrEIuBn8Aaex89gGcry18AbCt6NrVRGvdM5cXJtq6j2AI4IZvtgGUHtrFs6O53jXJGMDddZ9lSKuCa96z6OgK+TzKKwn2tGyjnp7zOi2VEmjixADqK0Z0VHrTbH2zmZGHY+2A0UsFSln0Ac8JNyUEjrBfYEyIcBHPybwVYBOCpVdCTUmeaPCj7K9Fv0vWalaqsylsOoSdShRCVa0q2RUI3qT4XRBeA42i/lx2+/Ln/x4/fl4+V5uTg9Lp9//kO5u/lcDvcK2y18/elj+fG735Q//+0PbLlydXZe9l9f1HIiktwGsSDRi7nDVKktzDPbpgDEQJaH52cGrwnYiSAi5k5jRIUhWGfuOT/YEwjYYj8KNKE9p6T8K/fJ9S3AHhuycYAhB3v2/PyCgVAANLCgj0+PnF+AOADeODo6KRcfwMBxUY6PTqg3pW82ZOFAcBqtVNBmBgAOVd++cMwGqqif+lG0USI1gwL1kbSgJxgyj2ffAJCAwP/jA0EvDcChoLqZqRB0RxBZYK+HWM/wucueGDheXjoAB1o9GcCB52DSgDiGZB8CZFSBTmTyERU4kxFITAZFOUFFCcCBSkYG9KPC17T9tuWqEBS4jgAOgFXAqGTQhtmJmOTa5+uiH8eUHfB3pfx+A4DjjroP4AeBNiSxSMjwqfB3yB71kxWEEUpRFcktEHuOeyvAaaxmDDYNMS8dqYUP1hRgdeyf2H/e8bSQwUhCAMuhKM2xkfA8bHMCIArSP6BZB7vJ8zN1OmQTsoGzk1iF9kiLj2RSp5NDbXEvIxHy/ExAHwAcyAnXNjEOM9pP4uZR8jjSZrXVDTUm5dCtJN6YdDk/OSV44+PVRbk8OysXZ6dk4wELB9g4zi8uCIAi8xSo57EHAQJEUsVMEVH9L7DSqBuT7tsB4ODyhf4ngGMBszG+nGmlZQ+a/st+ew3KDmaB9sB978P/MW31UhBqy9+1L9EF5aKqJstornCOilmxsohRSH5ZazMy9nBHIqolVbftf35e/9s+IcEIrtLN4B+DUGPCx0DBeJbtp6/3P7b97paKZ6wgEj7Ts3nY++xfLp73aksOfbrKROgmVo0HiCPCZOOw69/2bWq7Ea+RWS+qLQ3AcLCj+bySZcHVoNyDygDUyvv2LE6a9YmP6j+OQBrLdFyvulphV0TzrfsQmBN7vPPRJkF9TYD2isAu8tyyzOczdZ2nLYYLexL2M6LdXUuDbLNiOPkhL6DNUfiSMaq6RhqHdIKfy2wBdbzDvp6dAfmskTSqFfXBUNTpihRwq75vTRJVbGBU3SupqGXyOrSzrKxVS/7WiurQFXle/Qj5nOZEor4XTBz0M/S3/eN8nQzgYDJ7BXydz5Tt/h50VDnQlRhiWl2UsO1Bnx/6Z2lJYrdcqOOlPy5flGsWrGT+Wz5tnxSBnNLeEtAgxsbr6xsCOHhuute5Ce9hmGLfaK3uOgAH2CDAyhYt0wh+pI3HXO8VsC+SgfEI/ucBCwDADkkGDMxtPRIEe5NbqJBhIsDVoaUw12IaC3aKlxcBKAhWUGsQ72M8M/4GiMEMHDgDA9AMcArOhPKJMH7NB9jbBF5Hd74oeAj/i7Yl2jIJXAIAxx7PKgZHAyjb4hFaYIJAnp8Jxjg+VktIMJbd392WzeaxXKEFIVqqoPVMtDiBrwwgNOZPAA7ZN4At4GfxObr2Mwe6D0Aor/L5WXxAZg2fv+I8BtAJ2pqeoNWbzueSBQA4HnldzC9k6iDAQvB6fgW45/aGDBwCcLyWz3cP5a//8IdyfXtfnon1EDAVDBwAxWjZDFZw/Ek+4LhXA7Zbt2s4XNUOZPXk/d1BI2KPQg4AnLVfyKIPsq3Id63xnWDg8P6vgDaDpqJat9nGNoKZXa1+Uwc2WQBwWJ7dRs5/p4fkfFhHSAHGdOq3/W/OxQTA0Qw0F6FZeYNCh4Ros2fLVfyOezXb0JJo0t/5rN5aqADEofU1ODGNZ7A7MqgJwBHf6+c8F4A1Rbod+t0GC8leL/t+2R+ZDW18bZSF7EPv/n7vjXtc1X5FNmR2z86fiCXO4Z9d957FxP3sOcE2zkf2b6rPZEE1+N7+ks+Vk8GMz6rrRmxqeG7P8QzAseSnrT1/9svy52bXmu31rfPL5GZLZx9/dMm/+tJxZ9/Esp1/j9db8k9Hffwlc9SeCefn1oJu5nu0sfVx75n/NXuOfl772D23QYrh+u/8+z3rndcG/x7nzPcYP9ftyR2AhzzW945b19d5Y7y352ocay5AMIHAeL+sC8a5Gs8wszmlHz3Rqcvzk9nt5oCdBrwZ/GaHmpP/P9Ppa+ANP8MuAMfa+mbZHPd6lsHxvSUd8159MF57tk/nNqm3e6PeWHuGUVZne+i9enh2XlrSeVl/LOm0XeNeGqv9p1Fu9wzgaBduCUEHfv27XwwdKn2Ue++ELCno2aTsUspL98zf22WYRgPV8JjvcS++DMDxHoM1GqY8L7uEf2a8d33/S97/kjWercF7DNOSwdpep4ZwXLrX0nh3zdMuQzqT1fdc8z2yPzNA71GWS3OwNp9LinNJQc2cqWpM08HFSiYDNzKQw4GvVQBHgDd0oG4HpLW537XeM+W5JJPjXt21BjM9Y0fB1xoDUzOZzvt/ybDqXtssHEvOysyI6rXtfsdLa69qM/2nufDBeR7Ur89GAMdPzERJLiLxxySvwBesBEJgrrJwvJTMwKFkYSTDo9rJFLsvCACldilISkrWngjgYJIyWvkortADOByEQqXQNgPHSa1YQkUXEnCV0iDmQTKOez4zQTkycACccXcLql+1UUGi8/Fhw2AjqqsQfERbFTFzgH0DARxcBy1lonUMwBt8/hbQpgxUthrR7iLgaDABABxsQRHV9FkGNT8KnGFNZgAOf350nCq8MRz+DsBh8FY9IEeVQ6oU8D6qye7o+mAZdYCqs4MRLPeYmFgN+SfzRF8EWkW47hM16a2UdD5283pRKTgCVP3d5t/4+waVqWKNlMIBNEDwUrF2p5G0bmojJRlnADoCl5BrgAwMMuJ6sOTe1IPYNiG/QQ+PoKsTOO1w1EAbs6QqJsgJJrRVODnYK3/vz38s/+jv/0U5wvO/Ppebzz+zhcrR/h7bLKB1ym9/+K78+Y8/lKvTs3KKSvwYawZwAESAfSEAB+iIBVbBngSIw6wJBG5UOgElvLh3IrjM5L4UmALMx0cR0N1nfAx7BUALBOrvHsBU80DgEyr2ENT99OlTubr6UM4uLjjfYMF5ekUi/K0AhIW9fX51ySQ1Ps/EeoltdscAACAASURBVLo3wBsP93cEb6Dv+duren2zcjIC00gKtHZKoT+rHm11cHg2ATjuCeLYIPiONjamJGZVJOZHbBMMSL++SXfcPwSTgf3wQrYRzFVl4MAzgN776IB7NwM4LPz22c0So32ivU7WEQS+Ca5RwgcgN17HVaL7osr2ocR6pNnxlmiBvrpjAkWglMAVtHY/YBp6aQCO/X202lEvbYI0Xt+YiMGaPRLAgSrWxsDBpBj2lNsUOOHmJPAYLI6Ej5ma7IfgWQjGAfNSgDf4XAOAI1NH1wRP7HO0qWELGFYEG4TyRjAHwEJMVICB4+lZLIbowR5ADFN/8yBuwIgTxlH9yGQL1oL9zo2XAsQh9j32qwPLceEG4FAyimiSSNeKJvaFbCMnh2DWOSe7zoeLi/Lh/LxcArjBVion5eLinAAO9pg/PSlHJ6fl6OSk7GF/g0kkQAH0yQjGyomNgZ0qr00E7K23q243gCMF6bPfVT+XnBKfuKp/YQDHJMA/tSWRXAgurpqUnfla9qdGv1esC6oCzD4XbVutLN8GWyolkBJFBAymqtbsj3H+WuKWIIWo7Mx+7ngmxN+1fQNZRoycc7CwZ+DI9r1dNyc2skfYP1P2ESRvzRArYQ7Ope3/7LskSrytauFqQxNIY5QHz3fzLRuoaXbfHPyo302BPIqhacednI/EsZyvluCTDVZbJ2KCKjChT0Bn+RjXiro1wF32qV3BXf2knDiXwuGjiXkJwM5t5OrsLMpvWW9y7K4SdpVYqxbzZ2sbhuq7m7q/JcIqRZCTXokphPMdiT2NSdXVfG6+51ZbpshvwWfLUj5LVjuQQTyThe6e3zoy7VXv9axrsmyY5YQMWARZSbo7mRyALflao28eiA7p5EngOOueyH4vVhi7RV03L4Oszu6RdVl+/vpMoYPJSuBzhcGgNiYx1zmdufQ8XgMzVAkwFODv2iKoVe7jmt35ONaYOvNN7UkAtiXI9fGxAjjwbzBvCPj5GsxhYMxqTFcEdACQCl8V5vH5SexUxPIJvAHgLsAGYN1gezW2OtvjZ11YQL1PRi0xg2miojXdW2H7tNr6gqrCIOUS/t5TBU+Q4QoAkQCskD0IvgkAHFEogPsCCHoLwDJ83WBocfsU+De8Hxk5zO6nfUYQCH0Msb2RJaUCOABoPq7sMW0NBZLBZ3GuAUjYLVPgG+N8fnV5yXZsh2Aki/0BP/pls+F8Yd7ICnGwzyIC+Fpm1TSAF58xoybB3m8CthAgGwB6MVSp3QtbnFZWvuNoVyPGOpyTCXQAw1kAg5/f3spntNW5vS17AHAcHJaHJwE4/ur3vy+f2UJF+gdzCp4yswqN+lruQj4xNs/DzDVi2THXzLBZkn5SSzzpbxcF4WxydnZGdhisG+aITDKpXSBBHKEr8XUCnzvgaivE4VgTGDHrpaktjl2p9+YAjmp3AeCo/+srzDsAhyaxgk+l7w0mtk/SfMfeXslGNFtJjqMtZoj2LNF8K4Hw/N4agMO2qPlw9sMc26rNEXtAydSx6DRiRSbPfStdv/2XAR0trpflcEnHZp0+G9bSa6N/0LOurF9pyPMGo47WcsYDY1+imwvvgQ4PknyKyRBG25uffQRwjHvYf9NnSv6S52H8PV1ig1Czzx/MNPl+3tx47hHAked95qMtzfzoN1YNNJH52XXHc8rseuNnxrG8Z47G78zuM9sTa3Mxnr2W7rFrjmZ60Oc42+D8e3ucPVAs78nst0x1bIA0sszOfLD82pZMpRhqfpZxnPh7vLb/zmuYx5+vUXX9BLQ4u+5MB+FzS/caxz6ub/OFtwtT8d4aG0K+Vj7vzOba49jWhT3zxkw2chHuTB7bONq7WX+N9/aarWleP/soFzOdMlvb8TmX530S00gD+2P2b1vTeVxhtgZ5jsZ75r3+Xplc05kz3ZD3wbgvl9Ypy8rSNWe6eO36S/vUr+/9+3/3/1QPol2oIf8ziCMvRE2sDpt1bTLea6CWlPF7Dde4wDNluGSg/nMDOEYFtrZpx3Hn55oZvV1Owa55Hd/Pinhc1y+512w98nMvXWvXM46bYU25Lc37kmLL15rdZ0lxztZzad5n8z2bl9m9ZoZjZnyX5HzX3M6Myqj0+/luzDVWLrn69Y8CcFSU858G4FiaqyX5Ged7dEbW9NhsrUclbDTdmpKfGdhRJs1MMnNQ1gy0Pp+pttsT7dIRzZjmqgAHJSagt9en8nL/h1rJbYpJAB4Y+CFF9RMrjRAgmrVQMYDDibguMZeAIGQrWAFw4CkhSbZpqsRWgAjsFT0DxykDUKacRaAFQUHOTyQfGUip7UdUzY8EHhLMqKT3DwAaSDgjyWkAxwOq/jebcn1zQwpgVZI9MEmNoBSStmDfaM+eWBXoY0XAPYBOpPhHlXj8mIGDgbFghsC3GljjOQUPW+AO71vvZ7m1rOakGB2WCEnxswNlvZMeM/01hDxqxU6+vhIqCp5lJ84BqubMN9rVqgPTJhW6OYJwPoAPH5yBVDXHbhHXAtuuqsQVyXzCZLAq9NWTVRfnswTAxyClWkUI0BIT9wOAw4miAOtovzTWDVbNTSpGycRRc4MRCIoWMLgG5B74o7OTo3J5dlz+/Pvvyt//s9+WfSRynjbl5vMv5eH2miwRX328Kv/wH/xF+bMffyi/+eZrVukfI6iMSjewcLDiWMlwVpJXYJMYOLynAeIgwwNkKpKbkfXWvjETROyhymRi8EZUoL/tI7D5RJYOAzi4jx43BFScnZ+Vb7/9rlx9+EDmDuzDm7sbVSUCwEEGjuNyen7OYCkDywCklKLEAIKmAA88PJSjw/1yhMpIs41EANd91F3NiYS2EqytlaAT6QRwIPheARwPTPgCwMF8FgAcAaDgXEWlAoL10BnKdTWA3nMCcKA69OL8XC1UDvcruxWASJnFwAc+7388L8FEaNMRbWPM/GIdBv2L8ZFNJgAcmCNWh0awvtKbu63Vm1iEoLsYjCcISXS5kFs9m1rrqIUKHg2sKgqeY9D4LHrZs40KgGtxP3yW1/NeNRIi/qZ4D0l0k08YGJOrkzHvZI0JEIf27WHl0XO1Nn0fs/zEOriNjlqpNEp7JHLwA7AQ2TMI4FClcCFtO5IVyruCrpuJFT730BYgkoRk5jGAA8kXyIqr7c1UAfCAAZTBwEFd5EB/6AcmcLgGL6Jv39srl+fn5er8rHy8vCRQ68PZebkEEweAHOdnBHGAqvz49KScnp2X47Mz9Zw/hGYQSCsy2anuLEADvH+rviRuzsowJQa3/DGZs2mVjhIj+s/sMlWXZx2/Xc4YOthKMW5ipha2tYmAQtcatA9gzPwoMrVUAEfT99VG1j6o2u85Tt015xxAtGpTmvyy8DVUSa11HP+zbe192VRYEIZWaip0SjAhtG01+m8ZmNNF2bvkw+gXZwCHVmvut9uHkllugfvsJxBwVtkxmt6MVWzTkHSCPi9wTf0vuaSjH662ftu+q59Y+iAAGWYBsW13Ij6YGgCaEcNcaw2Rnyf76FVnsZuDwMnVY1DkUfI+yA6BkwlMQfDyAvXYmCbqk0aqitNNQt6TYBko7PkkeLoCtu0TtUq0CsinsPcJSu8J/RYzkHRytIBJbZdIX29AW7T96fR31QN98nD1zBJ+R62VneiJuk4GSAdAvQE4+nPNKEfjOtd9VbsEtXZBeT7yXq7ywT0aiezkA/j9aNhQ90ZOHti3r3ooZdvq3l+o+Kzee5wn+sR1r+MEcGxzkn3zfr0F1DEQSJKdKvXtE1JY5S80mv3wE8L3t28EH/D2/p4t98DA4TYgYury2Q42NsBjodsB4HALFTF5yY8FOBf+Hhg30J6OLTXhz8b+9pkU51UBEw7EfkG2D50rzHQEX9IADgxHLQKV1gSLB/zM2pqTLfAE4PC6qcVJtCzbk88LX83tYfB5n/nld+jchntifnCG1jTsqf3Z3r5AugEMh59OlkawXRwcyldPbCc+9+HzmCvMA7UD/JunDX3iD5dX9D9PwCACJjIzCKJNYjC+8UyA75O58iBY38T8pjUCqFW6FQwcGIdB8JRTXkfgjcosSR8eoG4weggMzzaj8XzwdbCOWFoAaT7f3Zfru7uyB6AKARwv5fPtfQVwbMBsGfeCX1MGsGG1pwnA0cfMGpMWWdnM5Jg2dbWcAdwwmKky+AS4HIUW9gldBOIzX9ULtUtTcH/EGUH6Un60dac1ul21bMHHuJ85fWx/Zi1U/Eh7AeCQhDXgXxzQOwKOfH6hjBvAkfzBrP+6fwfTRx0TYY5L/7X3tp4tJU4NmJF+0hPEUwRo0wAOaSnZ1bE9WKex+YfumfwlX3qacG1FT+1K2wAOr2O+2/hs+TPZh5p9d2Xyqs/d2LnGT5t5IFZjQHBk2xvcNZPbWXg1t86x0B2o12tzOHtWX9R6I9uzGYBjaX7WABwdrqYKfXtungu91nEManEs778mAP/8X/zv5R//k3+W5KSfw7Xn7OZ16Wzz3yiAY80fy75CPj94L82+m9d6FK7+3LMterM5bvfdzcDRvv8+AMfMFxzj8+PzjM+wKwbf9E4fF52dN/K183z7XJOvNdMTZoaYjXHXuMf7jevdadOJr+siVe9lz5tt5ez702eY+LzZh8/zPfPtxxhSBnD4mcb9qr9H3b69/9d0wPh8MwaOUS96PfNzjPmmvG5L54JdNmP0+dc+P5P/Nds2k5v32L/xPjNbuCaD77lHNQsL58iZbIzrONqmPG6/l8cyAsTyMxDA0W/EnroxJzYavY2jQs18jZO+tqBLm2xtcmYLnh9ypjhnRnxpXJ2i7lDJq6IZBn0e9Bu/OROeXRt4yZCvGaalEe8yDLvutTTfX7KeszF8ybMsGciZ7Gxft69iX5r7ubGiNHWP2q9n7+iOczJ3TNo152vTrrlr7t/j8M2U/a59NbvuTFG2SHULejrh7qSPf7+bgeO/EoDDRnD8vctojYp4nG87TbscGeut0dBu67NtysUlRysbajkCThAqyP5e+Wlz0Bg18jxt6YIE4FClpBLSqNKvYAIyE2ymAA4ExZRgDLaISHorKBUtelDpH+1TDAp5BQtAZeDQNVhNH84c5kBVV2JQmDFwnKACOXoGI3CECvyYLFVgR5WMGTjcmgCV5GqFAsDGAxk2UFl//4gWCWipgh8wbzyUz9fX5dfra9EA3z+WJ4M3IjAHalexOCjonQM1ed1yxT2ShmAxcLBQSVxVErrCqiZiEwjFLWssC1leayVlB9hwH/Z0uOmiRa3qM+8FP0VNlMSbTjqoNkr+78y55jpGsFbvNz+E1x5wROOemMl7ZuBo75ulxsu+befNcEAAR/RvtvOuveIga2sJJPaVp8q+0Nr8aK1bQiQqbRNVNxk4BopsrVOzFZ6TWtj+in7f6Gd9UC7PT9g25fuvvy4/fvtN2UProc1juQWA4+6GLVS+/fpT+Z/+x/++/PbH78tXHz6QfeOQlf2vZS8C35gRtdcTiENtCRAXx/M2dp3GwCEWEAA5+BkDJx4fq/4BOAEADIAyFKxWcByEAmwzdHvLfXP3eK/qu6dnJpvBGvDddz+Ui8tLzs0Dnuf2huwmCJqyp/jRkdoKnYKK+ZRVlrgH9hUC65vHR7Y6OTjYE/MEg/xRNRaVhQBvkGUFYyOYSy0Qai9qMC6EjyAAB9g3AMp6YMJAIBbtiefNpgaiDchh+43HRwF0CF7R9RyE574+OmJPciQaBCLRRlFurK+Qp46r+uuQ92U/9ABwqPVQk0/oHnzG7YAA4rAsen9UG05QggKdAHBAv7ECdcLAgUQ5kwybjZKVeLYKZjjglCBJAZai+8dHgmpUGQl91QAc3htVl/C5+z1pAIcYMlo1vA+xkCnOy/5hBbvRJhBIEnsr9qBe326jAuYTJCg4xjfQl7+yx/wjwRtKKuC12kIlCufZ3z1AHXiGri1A5IKcmHkGeAO93g3gwLxWAIdYOKwH3AVdzAstKAp5qT25+Uyv5fwEjBunZOH4eIGfc7ZHIojj7KycnQO4ccafM/S7vzgv+6R1PyxvwbJjAIcZGJXsg6wGmAljCOU+80eWfOMcdLBP4QTDLOjg66yfazKAI4FLMINR6ZlbqKz5TxVMGHIysyvy7RplbE7Cs5Y0kjn6XAALA7ShVqXSe/bRbO8Fhpr3Vqe66AIKg90iWOqPA3CMtnIbCJAqliLh4WfbBeBQ4qv9V+U5nr/auQR8q2veHAraleZTt7Yi2RfIstVfdxvAwUuHnu58oJS8yK8TPAVdEP6gWjGl/TkEEMVyoGev+rSfiARaas5RY7CSXyCa/ZlMaP8NblC/7SQ041bUoyeWiI4VIWRWoFbNc79nw4ObXJbrQ/aNYN6qQBTLZT8c6y3PcwYBSN+8L+YiTEljzxgfuIsBGDwTvwX2a4HYfG4bddU4nhHMPOqofN9et4U/NWNYjDWtzChDuxEDMcfzZT77zc7ueE0+iGSipjZH21r3nACEbQv2yY0qQyFLebzDhm++LgEJDVBA/3IP7TjU2gysBGgxeXN7I1/h5rbc3d1J/vTh2pZKulPnWrxfAfvw0QmqMPPHK/ct2amOwUJ1KmaJg30xyAXolK393Prv6JCvA3yvGQONh+4FX4Wg+9iTYvbaJ7AS/j78nwzgoP8Q/hcArhgnABZBgcKzIn5wNsT96BebvYsMXfKjzdQBH4SD2tunHw39Cj8TfhPWmADpYwP6MSY9I+bINseySHYSMI0BlAKwCvzXvUIAx9XFBRm7cDO2+wBYNcavVnNqfWgWEwCQUZBAFhBAWgJcg/tyzd9eqi9Gk4h5MKuhr8XfYifRuoDxUgUfeGQBOABKeSX72Q3alt7fl73jEwE4Ns9k3vir3/+Bvx8RVwgGDoI3EoCji4WsATjwXjCyyU7y/ykLzt9AMiSjo+3XTnC7U9/TrWYE9pDsjjrZXB9tnLFjJzqR7wyGoOmeHoglYEnX6KXbrntkdpvHnDo96jkLO8eWhgOAY9lna8BPfIYlIhOQYj5jZ0s36tUxftAeKKXec5xRDnS6bz951W8Lxq2pAZ28qO9tAzi2TXAznh77OLeSr97+zeb/y8bWPp2vNV53Zrdmczreu8mh5iH4BN8F4JiNJ9u0sSq/279pnuxLZLvlvbU0V3kNtuZ4BNgO6wIAx//8T/5ZesYEWEmMxrN7S5UMZ9vhg6OdX3uW8fy0tT71Xk2H5c9knTFgeLaGv3Yeq7538jPHcY/fz2u9PO5lX3b8Tpu3ZQCH4wX9c7ezwrqPnHbEBDww+mP+9Exul+Ry9EXzHG6ttVkFAzzrsW8/4/bdlvzsmR+Z9VIG6o6+8pKu2pbRnrHBPsoI4FgaY57XcbwzH3nLzg7xI+uPUYbzrOX76HXJzMwO5evs0tV+9vFaWZeNMpHHuyYfS/K4Jnsz3bNLhy7JzJKNyXKzZt9mum1pL+0a95Ktnem08bWl+R7lI6/hqNvW5GQcO/7e+w///v+tHoqrf3IyI/+7v1k4QH/LDBxryj8LaxbI9y7uLmXoDRcY5117KsAb70+AfonBnS26F34mZLPXlq6xa6OtKZxxDb70WkvXHq+z9jwU3Ilz08tOGFsrURd+ZOpTCVGoWAVUmTNKwZNcuZ1COfXM0FPELotMdsg4B5oIKXf//8wHyY5eLV5pVSwRBtaN8/UWgnPeN2tKc03hjMqn/V15UbvqoBmIo9JMb6G5dY3mkHtm2mFrSU6W9taa4n2Pw7TL+Rjnana/mbOX9ZevMY5ndAZGA6jP5+qofPiz09AquR1gaHq8pz3f5QhtO409C8c0JkwAx0+1at/UzwBwMDAWPXefJwAOAwpGBo4KnAAYhBVAYvMQeCOYPQDeQHKaf+s+MwAH6fSPVJm0i4EDAA7PEQ6gpjmtAI5IzCPJLPAGgBoPrE43+wb/RiDy5pbMG79+vi6fb675OQTDnhEAdCXXixLzfl6stbfMTFZcAYXAGWlnj46YrCYVbtDTGjTjubfTYWAH2yjEoWN0WCvHTkL+ZwaOqoMshl1APKxrfHfc0Rm84a/lQL33C+YCr+cWKiOAY6x6HvfX0j7bruRYCYy5Mj8YT0YAhxMcXjvLMkAFCNLxbwRvkQRBkromjwOoU4N+AYiLSkb3Rh7tsIoZDVCUVaksAuWtnBwfErjx4eKsXF2clU8X5+XTxUXZR6uQ5025/fWX8vRwX85Oj8oPv/m2/KP/4b8rP3z/G1bqHyGozUAgQBjaR5gZBL+Z/HRQGYEZMuqIVYd7ke2NXpQUCAAVntegiceHRwZf2R4EwAq0bOA1o9K3oErvlUCo69vbcnt/V+7uUHkJydsrHz99Kp+++qp88823rKIUcEr7j/sTn8L1DhAUxh4XZTH7cx8fM6mNsaDS8uVpU2m1CeBgNXUEv/H9AwSR1UYFrAT7qJQFbXPYXibQnZgDgAPgjQrgaHOH6/qelgNcAkH81krG9O17akMT4wBrEPuzEwxQyH5CKu6oa2q6QnZU4DTpAoI1nl+oZ3Afr4n3/tPjhjJEUBJ/wE4hX2MNwCF2FDBwvJRnJvVUBF8ZOBKAA58RqAaVoADrHHF9WFFrFiJUkrp/vCvfDUzIFP1tYzf/J3SPARyj/cYHIbeoyOV6GiiE6weghXYuqq1qC5UAK6Gy9fAIyQmAGhqAAwmWDSjesbc9D4KZRbsAyKHAP6QZJ4CgJb6oc/cF6iBwwwAO6ggBECXNtAKNgYP7SnW+aschPYDric489AKBNa/lFDbh6Ig06GLiQDuV8/Lh/ILAjtOTo3J6dkpWG7QjOj2/KIcnR2UfiSWACwKsZfCGvVcmqwjgiKVgJqZ5RzN/fdTL2/4Fn6YmC9cOu/Nz45C5kNOtOYpZRPJt13Wr35XYoGyIR1uiZENa15RACWhHY3VIaXolGSWPTjjartEOLwI4eo/YPmFXFQrZPUjB4OjZ7rFv+84xR9Nz1nZCo+6xDOBQVnV018NFCODKAoAj22GObdQBdRUDIBpgi/AwWuVTet1j9P7wHq9tRcaodIBGRgBDniu/x70WTF0GFot5qyXDsgxl4ETW1/lMYP8oHwkJ4CAbhhg0COxbYuAYABxLgam8QOP+85zlqiKN0T2kDeAwYKkHcPR7Ur6rwchuiZj92chVckhsHUdGBv1wLGmw2Tcc9363J1cTmMPeqU5VaAi2I9K/Z7opz+moQ5yAnW6AIaAr98H7cw7g0MZR2GENwJHXyuPLYxvPkFvjq60GA8gxxBFoW7DPBzDTqEOaTmjp1TqeuCk/E2trIIMBBdQeTKrv0UeGPwfgxvX1Tbm+xnnpXm1FnCAhIFQ+k89JPr/4XASfyT9YV8w4QKpgvTg5OiaIg6DkPZDSCWDLVnMG7EULEvppTxu2OKvgObQPZDuTxupDPQ4ZKvsEKuB7BtSqnRq+o9fxm20wYWdl3ePsiGKAR4It4MuxXWHYebeWEYBjQxApdC7uSz96b6/QpyOjxkH4isEiGf4m7mv54/WDoUy+L1qZCngC8wGf8MPVVbm8uCjnZ6e8Lvw2+KdYKbM/muWDMo3WMgHeMIBDwFIJAc8zaGISdhjAswo8hq+VwSA8Z+wH8FksZ5hzngfDp8M9wOJ2+/BYbiEfxyelHByW+8cnMnD8p5/+UH4lgCN8KehtXhdgZW2yLf1h9sYEjq37Jkj4NIexSePNesZ1zDG3UIs9b/8c94S8ughkBMBmO2TmvzbO/jTdj7/BKH0P7cMKP0oqYB3AIfyw56cHcoz2Jft7kGUz5GRdN+oe+y70ZmsMwq1MZpo0gyLa+6Pem9m+MWbQ/Cbp+/aTWSJ0DxfSzK+7/fl+5Nkn2H6mXcnx3lY07yD7N2v2cDqLw02/5LksU7qu5HC0i34n4OWEb5iZSbZ1Ng8tWT4bc7ZpI4BjlLHs5277usvrledx/F4txkiDyzKPfwvA8U8pStV7qedXydno09R5rOeoUCxGhFk8/e2U16hvzSbUwEwlOKTnrKcmr+U5r5mUGGwbc9y8iuGs1VS/evK748nHs3wkMxrLSfhEoVy35Nqvx++ZnLT8Trzr2CUnqwchZx2bwQ3Wl/pq8wVnZ4MsJ6M8jL7Xki82PmdonZanquuQ59Kfarml6iOPAI44P9S1WAETSVQae3H+m+O0v5g/V49lPXNi1lF5rTp7lcDtWSfbti6Btca5HvVknuslfcLVzfnBCUA6v+/P59+j7mGkYZKLm/nLU/ntzgbzFiT+3tr5bZcOHednLoPtKnktl+yFPz1bG89T/u7SGWvt+rvWPY9h7Tozu5C/uzQf2f6NsvPe9czPsDQvS/JSARxeQG2QFjz2hskGkwOL5GENiA0HuizUa8Iwbt6lh86vzxZ6TSFsb6peEPt7tlYQ41i2nyMSPDlSOTmczzbY+Nqu+Vqbw3ETfKkDN260cb6+xOnZda33rG9WpGtrty47djOakzRuMBkw08OaDbO1l2AFZg0y2kux0eQo5Xxa9ieOqPZKD9Kobkl+vU5cC706kdkjzHVBvTe5YTpszqim/T0Nu3eSRwU3KpaZQm7rsw3gwPVqst1sCVGd5kCn15q+AJN2qVKQh1oMdPmwuKT0/xh9MO6bmUFs482h1W1EfFbEWe5mAbZRxtccu/Zem6txTxlIMb+Ov2fwxtA/dYlidyIrzYg3ZhutXxoRARw/B4Aj2kGg6gYtUwJsQRpcJrX7FiodgAPBsUGeGOA1hWu0bjCYg/TSNYEsAIfDHA6ssSIp2qgg6HR8fMLAl9uPiIEDQSQlbZG0k9Oq5JuYRNSLnAE6Vl4/q9UDGDfw8wDwBqqoAOS4L7e3d+Xm5o7AjV8/fy6fEZC8uYmk6hP7GYsaN+iEo1WBAp1ZE3j/S4ko6SMWCCYnj5S4RbU+WAfwHEhcrgM4lHz0AcrrS5lNzBtVP9cwh494cQLj8venvS3dEkfIpFVVNRr6WFqud1itT6rVdaXyoAb7iqOWSOwOI6GUU349cwAAIABJREFUzcjS+TdVgJN9t17SZlXFGpOk0T6FiVkHnkwTruRDnXPKqKrRUJFXGQKC4lggI4OidMitaxDtahpFc8+2gCHz62xdoel3f28wSpyfHpdPV26XcFw+np+VT+fn5XXzUF4AeLi9QXPw8u3XH8uP3/+m/MXf/XO2T/lwdcHWC2KQAAgBhMOZpc2tMLR2AnCIgYP7m9V7Bt1gTPtq4/G4Ibjh4f6BQVowS7Dy//S0ASIgr68vZGUAbTbaDAHAgd8ATmDPfvub35Svvv66XF5cUeo+f/5cHh4fyOJA20NlGGtGEMdhuUAF4flZOT055UQ9oec0gSZPCrhH1ScmFM+kALGYenBPgjjYqxwgjkPHfTkmyhEC06i4fHjkM6I9C66FJhRe3+dHtFvCjyikcRdXfLo3txO5BnDg+RjchqwR5FIISDk6QT9zyYsorWPcAMZADwC4cnRIMBie0wAOrCv+5/tivHheAzgIbiAQ6K32VOecxvUla2/qS//wGMAFJN4UuCeAhnLbGDjETvFC8MYx9OvxCXUrq2oB0LlDG5UNoQpkowCThbVJOlzbwlCveL/WQBQ5ECLR2XwcayesESnVgw1De98AjthXFcAhwId9QdoMAP5oDw641zBGsL6ofcpTeQrmFzA86EfzABYL/NCOoLo1WhOESqHsKEcLAAf62rsqGVWqhm9oNqQ3ZXf3A8Bh20TwEUFRkke5uUgsvZQjys9hOUMrnlOw8VyUj1eX5aurK7ZRATX62elJOTs/LafcJxfl8PSElbtknYlEGYAPZj+RrkH7qACzW0cmN8D7YqvqPyc9IpCEl5q9iGetwOqwDOl7K1jlDkTiwKVQMOjF7vZHbi3SglXVkuXgVb5RyF12deQ/Ovivh8+2CO8IwKr9qURsA9hCLtSiqU9E4jprAI75ea8lddTpKU4dFPSwa/E8/TkgJCv8vf4MsH3e6M5UCcAhtdsARd3ZgbZUjGCWhzwG7bX9Bq5PbUMk9m1P8xLdsNL814CrvpPPPrEp5q9b/gg4aO3L+vNiO/s5UGp9aPYm+TLtv+qPJzmqNspaLn2BPkYoP65KYucSs1e0RxgOAFxi6JF09/nZrj/DqBih6c26trmFCn1QtfRxyynIpq4fP+FyWR81fzKAfWQOMWuYHpjtJtJw3gBaywCO/IyDbErdtC93/x6qZMd5yJd1W4B6pXq+Dus6BHezTFf/kftMOn/xXl3QO1IpHXCi10t5jLmFStUjie2lncmaDs17uPNz64X7s+TSub8+D0G8zed3DCQXs/SSPwho7OEcH8C/7bs0Ziq1GHl6eQ7Q+zXPS2AtBKgA5y3rSrYmC/8bYuhWLPgtAIf8JthEsWwIdIW/j+EfxY8Aq68VZJ39SLcLhL8GOw//xMwc3J4h0/SX6EeqfYqMkBpMGeRgxjoD6XEtAjiOw5d7fZW/eyf2DfgY8j0ForQtcTsRM39hE8GvwTkWYwAQBWvlefJ3NV6DGMT41FoGifUExQ9u6XF8eEDf4Orqim3Wzk9OqX/gb8M/Pebc6qx8dCy2DM+JzvYCqWivJwBH7HPLJeQGYwSDJHxb+K/VHoa9rmD4AMtwXWK+wcqH88LdZlPuN09qobJ/UO4I4Lgrf/PTz2yvAgYO+9n0Y3BtinRvG63bOwm2XuD3WtyrfjcMv21TLhGzenecywyO2hJvlZWvnlkC2JGThQLMA5ybFWbWf8nmVAkMHzeBhpsf6c/vAnDIK6pt3gaQbtZ3lXo/wEgGcDgRtxTP5rXTPeYMHNmq9jFMPYlsc5WpWZyU8z3Omf9G0q3XWfnZ8vdGHZ/1b2db0vXycaU3a3Mww6g9c1yvrly3rsv2cKKJt+xU/0zDRMT86jptvjTFve/Y2cca7zEbTfOrtPEGX2QlNi2QXlvfGYDD7+cxyH9LcW8hCdb/c/LbcSm6Asvf81kSMvzP/6UBHD6d14NsCt13HmLKFcSwQli8X2x129CTzORi1DREHZWchNc66ahsBsB4rUXtFuYkjTUXkyYwSCcek6s0ZgaP23659q0mQHGJ+l/OaSz5esNnfLXmp2znS2Ysct15ZvD37OPms0qNzyUfbGm/Zt9r9MmynI7fz2fhlM0a0j+9HGnN21p3WaUA0CgusM0K1N+/gTdCjJr8RA54614BbPX1uRbDfs73mPnuMx9U89fyFeM16vxa3lMuY8mnndmhLANLIJ1RBvIz9uNaVi/jnMzOC0vnmjWltSTDszmfnQ1GWRznaHbGWHr+2bWWbP847l1yo2Xuc4PjOi/dazZ/y7Z7frac7dP8DLM5me378RnydXu/o+1x34cADl80gzcycGO7MjW0QwVxzDdo59BNomx/jHCOi/peoV8Tmn4hvgzA0Q5o2d7MnJ7dc+RnWXZut6+7tMB/zNwufWemfGfzvksprymdpc3gTTr77voz5n68zclfMrh+niW5Xzaq2w7dODdLxmhUbuPfS3O8doAY52tL+WoDbSU3dimbXcqfzhfFM1Eqh3NgEEdt25CphtPhKs7nXUWkARyjsl4yoKOsjoedJUM+ztvMuI4K/j3rOhqlpQqp9xi6JQewU/jh2a8bMicNGgPHeO1x3nyP0XiP65ABHLjG28tmEcDBRC/BHEpoTwEclY0iwB81AWKAg5g3nCivAI5o0fLGRC4C3cECUJPPqlAmW4Wr1KPtSANwnLSKKVdrM9DsRFsk5ynPrZKKbR7uAOC4F/MGAkp3D2Tc+AzGjc+fyy+/fi6//vq5fL5R4hKBJwS5WLnONjGR6GFSvoFXOp1Qo0FKjCs5mJ/pkNXUahmBqn21jMCPA4f6uwFQGGSLwAbuVftSj1WICxWeVR6Gw/GWTqzpnZAsCA7acIxV6clvmO0/Jg11UlgwL31iIAeWKOOxnv1h1pdKvYWzs8ihih6ZAeFI5rZqfgPXLJdKWlPWQf+LfthPAeDA80Yp39phwYF7B4mpSyNpwuMu5o6tvRsAxC2CTo+PCOC4Oj8pZ0eH5Xh/r3zz8ap8/9VXZN7Az9vTpuBz/+Av/k757Y/flU9ffSifPl6Vrz5cKaD9+EgAAjkFAjhTW6g4ERgMDwJnmXpZwX7OJBNSaAkCAMdDebx/LI8PD9xj2HPnZ+cEGznxhPlEYPqXz5/Lzd2t9lKAoo5PT8vZ2Xn57ofvycCBoDWACT//8kvZbB5roEZJ8kjYYuyHB+Xq6kIgjrMzLvTj4wPBG0hwi50BLVTEWFDBJ/uqBgTwgBWGoKIGgGP/SLaUICoF10n8i6pIsOoEIwhaz5DKnXd8Y2UkWUgiOK92IZIPjRdJBlXjaxxaV4GGRNmvSsvjcnIGIIr8S1+DYKBgNrF+s45ENStaxmDOcD1XmgLAgc/USkqzU7yp+tIAMI+lB3A8sGUNfuyfoP2TgG57lV3EIAckGE7PLgQuOz5he5yb2zuyrEBfArAAlhW3UKEtmQRJalJWkfaqA9xCoOkjvcUEQbQ8UMuKAGfw+pHAjNbXe3ueb32G80mKcLWmyQAOM3BsAFAh2ALrCQCGgSyvZR/AH+joSEpIn2lU9j8agAPPLgAH5pQAjuwrBVhAAI7GSCRwoYI3BPkY1MKk22v9LBIyp8fHZNj5+uqqfPPpY7mArSATznE5PTsh+8bp+Xk5BoDj5KQcHB1HOxVQv+jHwyd4MKjRIwXSKrwieOukhJ/V+yZXSY3f5WcHzd4qtAy6XlD9se9n7zpps3V4tgxlezIEUUef2uNrPtc46nz+yKwCSvpRL0IOE4Aj97WnnLCKtW+XseTL6nX/REy0kmE4ONoHJZofF/tkkiSfTWezyUr+GHSozbbMwDH6l7kfOknUSZ8+r+DiWMNPcJKsrbGC5eN/+o72f/udotwZ4GEfhAnaoU1IDX7GnvWNQj9zj46Ak/jM7FzvaEMoJ+kBfz6vIm6XABz22zi+qtnSUy+c8ULRpAKc7e80EGn4EjUA25IFBuBrfnoAh1SxkqLtmeUw2r+1H9piHgJxtOlUe5h8XvJ7S+fi2fziim5rthazoDzax6uJqHgu96IjK0F/vq17MFjDnFyajbs+XNiqPrHSVt0V6NaTWZabHxggsAG8wW03BMuznlg6s7poy/daSmDW/Z4TWh3AMstCBFiz4kh61f5Ii8kE42CA2yAv8CNhW+Ef4NxkwLtBHvaDwDBUdUq06fN1zcBhAAfkDCAOMC8KvAFwu/wb+3wGCcCfJvCV8Y29sn+4T0Y4AFF9LvOc+370Id1OL44mlXmLwEG3nwt/jWuIFicCcJCF6+VVgNbb2/L0JMDToZkU2V5OQH8DONSWUeyJ9AvRipCA/WcVT1Cfyt54vPbzCH7xwd1FEvBDCTZXUQUAnwB2wm8+B/j5+JhFF7/88guvj79xxiTDyLF8Za3vaxRneC8bwBHMgqzGb6wE0IcYzwjg8PgNdHZLVcIE6cPprAYGNBRM3D+ppV05OCov+/vl9mFD5o0//PK5XN/dlw3OT9zvAqLaM4+ygUhSaU8u6RWCQCuYIx3GA8hWtdmQPPV24JGX4CLwlzQAB8/gcS7169CFulcksQCCqZt0JaGMb0xakdZ9XpVLJJm7c3RvRwmKiDlTnjV5Zsm2drY3PkLfOv6dfZv8WelgJ+lkO7YBHHP73vReG7PHN/o2zY50I23qOQNMO/PovdN7pNmujDEKrbXXrV2szd2YlGmfabaxv98sNjeLjTRdPs9HZL01rkMa6ZYH3rvIKREfj7IV6+kq+LV+Dbg689V099GO+e9ZUfFsj249E1MCya/8EgDH4DcuhZuqH1H2yv/yv/0rMnBo3E3v5mcbJXDrOewrZF2T5ma81jhns3Xd5Q+0/dHOpeM4Z74Ur7sCbhmvOxv7eHaZ6t4lsO7gtIz7cvsZRga5BmiYxeKc28j7xvsu/87PNc619+6XrkGUc23J0VyDzQtKZ2s4jnt2vbwGu8ZNnW1gSJj1Xeswu770Zn9Gle2bs1AszfMI9ppft91rtp7ja6PezLq33xfbum1pH83sxqi/d+m4vL+Wxrzr+fP8zs4Ka3p57Xzl+65dc2kP7Ty3pfjM7Pq7dEjWmUv3Whr30nwsred4nZk+mOnJLDd5nvb+43/411MABy48Gsp+8V1qHSHpFYTVLiUzCtXS58cHWzJWSwpn6brjpov09tbHtwVhOxi29iyz8e4S+nETrxnSfK0lpfietXjfPOlTi4Z8uMiS8nnv8+8yLN37Ve/3zj7utVa1kjdTlv28puN469+81bLCnm3cP0ZBZ6Tz2j5ZnG8t2rsBHGvKr3+mHsBh2cjzvQ7g0PcVR2g0jRKy5YP0aDzfI48zI7W0r0blPl5/17qOhnQtsLek3PPY1hT+7j3SO0S6X6qoMLPAgHB/z9yENoiPNsffAA5RDiIgrsCsq/QFfAB4oVHWPj+pxy2DaABgRCJPhz5Rala5YnuBSIpEAhQgDrVSAQOAA8EAJriaHsnPqDqKyiEEnhA0yuAN/LtS3rLCSwk/zBt80woaiVYYTp6iRQoZN/Cb7Rw2bA8AwMbPv/xafvn5VyalAebA66i0UoWSWDYYMCQoJYJc0UaFspRouS2LkgkEghqAQ8CCA4I32EblGAAOMYh43N6PBnDUBHKoTetL00Hz/mYdmvRYX7NvW/sm1aZRaCKA6ASQ94IdcOuTvN8rsDQSG++xbUuO/txBS0mwBOCwb6QKvqD5rbIhm1iBMSGTYIQxiIMsBNE+SGsqkM6WrsgVALWHspgC2IoivuODDfV6TT7vlZPjI647wBsnCFbvl3J2fFAuTo7Lbz59LD98/XX55Xe/K7/+9PtyfLBfPlyel3/4D/6i/PbH78vVh4tyeX5Wzs9OyhtonjeP0QIlWlCQrroPmqM1SmPfUCsV549ZVR0L9PL0TGADAANPmyexb1BOz1g5qESggptgsPmbP/yewWwwM4hu+rWcX1yWCySev/22XF5eEhQDwBRYbQCKwAYVEKoxcOCa2BMfPn4ol5cIRJ/zXg/3d2q39PYaFNsHAnDEHsSw2cv8UDoCIA60X9k/UELeXsbBwVH0KH8rL2BjAPvG/V15uA8GjgBg4DCO3uRkIYlnEhuL9r2uF4Fp6OKUNDKAg0ACBLoB4Dg9rcFR72FXO5qiGb8hX3gdAA6AXcDMUhk4Nk9ckwrgSIFlPD9YG5AQUOKuJVYBLMAz4JpPkBP2f9chnj3hobtKA3A84j6bDdf59OycIBwwcUBPQl8SwAHmEtoEsBq9qCIngkOdvbe1cfK1jyfbbdC+ciC5MmsIANP5eTVBpzgJ+8BHKxLnFslwxOSPABxMKLy+qVIVwCzYLMwz1hjJC7TEon0QAwfZnMCGlIL2WW8p/xvsI0jQEPT1Wp5ZqSq/LftkeDa2T3GQ3skInt88IU54i0EH8eTDvb1ycnhYPlxeEqT17aeP3O8AeJ2eHAvEEQAOAISOTk6ZXDoAcAnVtQcB4oiQksBMYGzRf06aWoMaOFcVQlRvym1OQfdI3tck8Jbz0fzsyBEvu8GTooH64WDgWPKntvzIFRBHTb0O7GXbfpP9FoM4+kpRMrQYVJRaAeA6BFLS69B/u/zOHsAx0hDY7+v96ma/w5tLLVTafdtTjfa+S7ZwSdcBHH6ODECgPKcKvNH/zuACfn+rD/k280Fey27MQ7C5s78dG1aftLcvYtnJrZd4fQNAhuOg16yOoU5qkpT0PJ33EcAQ2Xj7hWo/kPfQ+KyzZ9ce3F6brfVM/oef2SNt5zq1Omn3UfVyPlvUp9sB4OjygQSsKWlJMGKeoqQvOt0x2e+Yw10AjryXxC7W5L/FgnpgTrZDlMMvAnAE9fQ0GN3HlMbzd24NNiYZPEUzP3z0e/N84j2COXMPGz5Um4e8/ktnWM2JAD3+L/t9+Rpe1wpYdR1M2D/aQLR722zIXIhWHQBwiKnrrjFvxHmsY3BxLCbkRDZbbeHEkgc/cJ9+pwEcVUbsV+ezF8YSDHiYEwI44KcNbAauYTEYBNZQPpfYM8Dw6LaJ/B0/XK8A4ONzbKH2/FKub28I4CCw/62QaY22l+xdGgPOuWJ+FPjXZxO1QwEoVYyKYCcJ1VTHbfYH+0D2D+XjvZA1Tu08XwjuRNsUgKxPAeg82KcPizMt1hjt1wi6CJYQgFHoiz5Hq5NgxPNZxUmebNc4nwHgwNmbIJQjsYhRdgLDZvCXYxduSYdrwr+8e3wsjwBQYy33DspzKeX67qH8entffv71utzg7EEAfAC7B30o3qO+srNTQBMfjIaI+t4ohRZ7nO09vQZmFBWSeD/4bC6Wjbb/KoDDVcgEywoMFAZgHCL/pg0JO4R79n5NxGnq7M7iuRlgoFvkpNiazpnp7KldSB8kkIzAvz8dwMHn71q891M0tY3xnRmrQ/t8a2U7Pn/WcbF6W2wewyi6P3MI2ffLNmAWpxj1/Wgzxr/HdRl93f7zzU+YXSfrwNl8zsauRLh84JmLPpuDfJ/ss4/++3QTeL8GgMNrND732ndnvtHs8xxPxLb++b/8V+Uf/9MG4JjZ5Zn/sjXPDqKsADdG27oth9sJcc+d98lsv/q1cUyLMmNdszSZ6fX5/qunKemvmU+3AOBYuuXSOuv17bibZc2/5X+2M0CWn7yms70w6v61v8fxb8+PbMpOdrMUq5yt33jd3o9ZXrilM+dULwRJ25KOzXeZ64g5i5DtxzjK2byu6Ymle45rO8rCkr1b1g/znODs87N1WJrzte01jnnNPsyu/557Lj3vmk7dpW/yuGf6bFHfLrBwZP2xywbO9vRM/+RnWJOFpT21NN8zu75LH+Aee3/5H//NAOBoCb3/vwA4RmO1y+GZCUITvP96DBxLArprs46CNAremvAuGcn1OerfnTkhS2POY3mvA/Wea219pvLqNuQr7pcrf/x3lh9v0CUAx2yu+doA4FhzzEYlwDlJFUDrc987OF8qM5yNHQCONeM2U4r6/BzAkZ2gGYCjzX37fj8/pnyeO3Oj0zSTqVH+s2Ffkq33GthxPsa5mzmDa2PcZTzHse/a28v7uwXvKyVmHJrfe4/Zc+i1SEFCLlILFURMBOBQiwWCM5igQuKrZ+B42mwDOFTxpCrPSkWeWvIIGALABwAcYuZ4Y6Lc9K0kf65BrhrYiyT8ewAcDBaZ1tQV72SwaO0ykIgE9S3aPgDIgYQk2Dd++vmX8oeffio//eFn0gCjmkyMAo8B2BCAQ60DRgBHVOCkCirvHa2XgpQNxCF2CANSTgFGOYwEcwKf6D5ih3DFVK4ydKVErURteKrp1pk57Et6HknH+h+3eQODWq5zcHF0ivAZMxQoGjf/b8kfmOmBfj9tJ7p8Tyb09xuAw5VUCl57/cTQAoASAq1i4EDgVdVy9XkQLK4BY/d7N3uBWzpE9TAqxgLAYRmpTx1bj+M6OGCLEFbNIeC6/1aeH+/L5elR+fbTh/KbT5/Kd5++Kn/4678sP//ub8rV5Xn55quP5e8HA8fHj1cEgOztvZJNAoAEJrSLqhexd3KQi+Ov7VMCoIXe2Km1DOUVSekACwC8gWujcg+tftjCKCoQfUhFe6G//Ou/Kte3d5w3JsGPj8rVh4/6+fiBIBXSTd/elru7u7LZPEXwWBWAYCdhMpstRY7Kp68+lqury3JxcUYdcXd7Qx2E9cCeAXMJwCgGhtFRBljnQEF4MEaQojpaYnDamRRA1SP0g6oOAd54vAOA467sgSIboACAXtB/fPNUGTiY9A+QFoPnEaimfFaHQ/9g8gEAgmANAoADgX3LbQZn6XnUSgk/+DsDOEzwnVuo4PuWZciRdUwH4AgQBAYKvaAWKg3A4VwjA/jU+Q3AARAOfgCAAQPK+fllOTk542tgWEGCBjrxkSw12CctKUE9Umlio1omQhrZh6vuWAfoaKBVh9hGAEfdj0Hfgco5grTIRCK/SXOD9iRqdyFbUMSqgypYglheBeBg8kJ/ox0KKdIPg70l2E2wbqPO5DoFoIfXA4Aj2rLk3uj+HsEbCcCh4H8EwIc+v0jKSBbfSCn/4eKifPogBo4rALZOsBePCeI4OxfABgCOY4I40EoFTByHZe/woBTKuqw9ABycj/ivAjeMnwrAhgEc0PUGdXjeLe+inp/7e12Fl0ibNIYBPG2gy8w/4meRwB6Aqmtnkwyc2fLfB3Df0j31nNHayS3REtW3GHwaSNQACH5PsNXQAdl360EYoSVqAl17wQ2FYnHeWo/50T/0NI7+b3umbTtbP5taqDi5NiHD2KI9dViy+jNKn20ZcwZSU9KUejkDHriX+sTqllzkQpMFAIcSmKlNRLqnk9ednx4V/x5/lecczE5B57qeAZDp/JM0vRXA4erm8BEE6AtfuIJqW0u1vHZz36ttnDV/LZ9dsn61znISZmTgaDIlvzT7J0sMHIQsOvfJdeyB2l/iV2bB2QXgyOto5hfbWV0n4kFmYhkYOJrCS2xuAZIe/dU6L5n5bUxQ0MQ12R91yXsAHFkO8/4ez5ZNVwezVDAoyZ/p9/koU/nZfF29NgdwzL5fYzFxYvQ51AwUj48Cb1zf6Kx0fX1NkCd8Dfs07ZnaeLmOFROuBLnBG/ID3+i7kzUCDBywWy7uCQCHGfnsy5BdDG2LyIgle+xnqmMI8OFRsHmoFZ/aYqg956l8f9r01uKPtgV6HyDZw6NgK3suN7c3BPgbjAtfDwAOnGJxf7Jj+Kwb50/bJrEByt/GM2O+vBfF4teY1pyQby1LVewAfi2zkl1enJWL8/OCcySAL5DQzeax3H6+5vxeXlzUNWErm30xu7kIozFmSL4tPwKgNd2FtQf4A4ButFBhy5h63g7mkrCdPvfCF4PFgK8JP/Ie7HYAuJA5pZTNyyvBG7/e3JZfrm/L3eMmABziY4MvQH/EIM0FAMdarGWuZ+WY5XNm9h1ov4JRD//OxU5seRbPrffMzNfYUwXgQIvDLVNZ/fYM4PCn8ljFy5L2TqePtnUA9sPfNoAj76M/FsDRnqnFe8f1GuvrRh8nj6OxaSbzVS8gyzxf83Et+vkd75mZGSpoJfso9qeHJNWue6/Jah7hoo2q920spNu+4nZSey6J4ZV2PpD05zLGus3vbJ2W9tTq/dkOtMWYlnzDzn8Y/LbZHho//14Ax2wNpzZ6B9vt0nqaba7a+QH4sOQPzOZw7WzU+a9ymfhf9/pkobf3gmtgl/2f91x3nI9lmWjtQ7Kvm/+9DZKdg7nzPhrXtfMxJ8nmxTNqDFzX+zLwxszvm83L2rjHeRvlZSY/bU1jLUMW1vTVkpzMX98+F87GNdMP+bUlORrnY2l+8vPM5TjWa4xLDODzUe6yfhmffzbf2ffO3117jtm8rsnoqD9m+njNlubvL+mc2TzM5nUcy9K4d8n/2l5YktXsu830YR7vzK7OxrQmk2u2DNcnAPKv/vLfEsChASnQ3RJ6/neuqOAw9MO91AziLuO2SyGsDXhpwsfX36MMZvdpi/anAzhG5UCbtlA18qc6YjMnZDQIu5y5Xe/vWtc8htVrWWRs45dzbgui0Gf8kvhNPp+QikItiM47ergzIRmBMG62uIL3AitHckVdJFOmQ66BwNzDcMhO1iCv9kyveLZfW98L20asfd4VRMuf8fO+V+nu2rd6ltQLNIoReH0Hn82SwPkPevquwuv/I+9Nm2NLkiuxAJBIJBLA22rphWxuokljpo+aJue3SjPUDI3UGCXZ/CKJS7OXqlf1FuxAYpOdc9wjPOJG3MzX5Mx80CPRBWTeJRYPdw/3E8fLfGlePYSbw5hsRitfX6I0W0MyJ6vtc30Nf4lyx/Nbw+SKtzVEbd+isegZrd73u+rPKCt6rwf0S2C/yL7LZtH14/eUzbMCsghgPaTn20/y5gzA8QI2AgNajBg4Ho2BQwEgyIydWg0ADo6tnRbyYCDLqWQmjqf0/PiQS6x4cr2UgFAiWknOBZOKSAYT9LA6YgIcNXgBfNhPMBg/AAAgAElEQVQjw4Kf4AKFbWHg8JNUDhS5vrlL19c3mV3jCsGji4v044eP6cPHT+njx4/p6ura6hs/MOGMJJ36IB3lf1Ne/BSiRxNtAuIGjUnqPZ3K54/XfUZ5iqX6g74hycbAoj1TTBACcLisIthWgkk1jXiTCpoVuZHzm+VZapn/4gn5uBYqkEB14i0w9dip1G5jgs2R3rX7XMeE075957K2A94eJnI5xs7AIUCD+izggNgQBCZioNWARAjeVgAOnky1mrDGqqHSE2GzmH0IJYyzvFNeNJBKeqZ8qhDyiyD1arlIkNinzW16++ok/eKn36azo6N0fLBI158/pdvL8/T29av09bs36ac/+Tr95Nuv0ldfvSPFNJg3ALhiIBiJWjvZ72vIrQzbj7WHdW2n9iBXTh3tQT9cQwDH/T2vAyMAS6gcHnEd4jr1HewFTwkAju9//IGBfKyJo+PjdHyyJnjj9OwsgxcA3gBbB4L++CGzxYMC5WwrKLat5Mi7r96m169fsZY35ufq4pxtxxhSDyxUaoiMImTF8UCrGDgQiAcjAdcSWRjkBgPgodOALwRw3N1cE8Bxe3PNfiItTWrtvURADAAsaCcZWcKa4/zGzCf3gpIFyOihMUBkmumlgFn4zuUC6xrXO0NMBHBg7PFj5wwlnzixeL+xgL+xUwT7tbByK34a2stlYK4KA8cjkxuST6cHF4Dj4QlAj3uBPTYbAmmgZ4+PT9JqtSZgg1TpN7di4HjYkAJ7s3mkUFN+QsLVLI3Wm6fZwu9BtUgtGIW422+tldJPUmn7ehMiQCWDAIZCYp15H9RnV/kaJFII7LAyIlrjTwXAgQQLgBdPzwllVfC77MeCMot5aW04yX3tBDKhhi8vBIAIFCJmD/cqs3fJJLaC+NRf0GcNOES+riXWULKD97yQgeVktUqn63V6cybGnZNjUaWv8bM+UdLm+DgRxEG5B4jDS6kAxIHkR9JasASgeQwadjsBKmrsnFUTWM+DemFvpCRq2F72Uvk5QBgeEeiQmRDzZIydXivjZUA498ED45snuHo+nj+z73fVNoLXBGOk7Qf+tzBwyBfy+fT7HbzhpSeUXpEsg0WmTrRk/7V5X6ayC6UgSpLGW9bsb2J7bb+k9RC8xcGWYrp3tiVnDBy9/eHEj/de+tzaayeBkhbA4dc5o4vJefaNmmRItedp9In8SfN3JqxetjYz65VkjzLjfmjcz4RnT2LXBsjA/Jc5tDGL4+1D7/o/l3gqiXJPfub/5rmTb+V6MkNifNMcwLIunnqNBx7xu3R5HDO/vexrrIQKX6Z78yF0szBZggIDB59dlZrRvT4eAB3FU4/Rl8zD0viD0W/0a2ICs7euXS9pzcZ9efQmQ5LZ121+t0aY93vJKtsb9Nqs63Rtr715GKMGCeWE2JIgZ5ENw7WJpqHWFbmNnUQK2kTWiAi2aZNGzrzn789/l3Fy31c0cK4DsjjkeAv1no8jZMDepblHIv6ZpfNuwch1dc29Exg4sKfC5/BVsFcDkMCtv0UhBc5nf+CfG8ui7YXks2r8VULlMAFssdgXgCOXqrOyVvSnDFD/8CzgBYGatPMoV6J591J3BHUD8MkSKgKRYEzgQwKYAbsJXwBMXb7Xo70me4vAe/gBcBVMEmAju7655v0QB4CGCeAAYPTpMW0eCvA/G1sbd5ZE4fufCfYFWFY++F7292J8i+1kCU/zd812exwMAI41/IBD7CHBUPcov+/mhvtjB3DogINuVvkVYwoMBw8igEN2zcG4km0HcJCBA0BRH0fuC7T3oS8Mj9pA9BwTMLY8wL98IHAD3COb55d0//iUPl9epfOrm3RxfZNu4HMbO5x89xrMKV1pxi7sD+N6LbqkNYqtAg8AjuwDaZLKvqLsG3PfCODQNWLi1I7AgR0cNPNpy5n/qLPsdwM5Rp0ZViwPtMR/0d76mmJbQ/md7AOxiX5VAeH0QJv1O2pQQPvd78PAUfkgpvt68b3oz9T3eC+1pgmmbXRlb85bUEgEw9gsTyal8kHcQtshgWz/RrEOszU9W5Z17hgVsaUtPdD0tGRBr42lT1nSmneV5+ha31dzVXUEt6wRXyvxv74Wow4bPsS+4DoJAI72eaMxZRwz2DTdN31bBqDyq730N3+nEirux/j75ubO+5WfbkNjbp3tBEoCpWqG+evu+46YGnJ8PYDop4DpkBNRozhLcR8V26hmxv9t9mAzsfvpPNhzsljU8qFx9mu2y85YLkquz30m960Ue5OPyrKIbSlF099xLdfrun5r3De2MtvXU+a5Z0Eb5yXb/jn4tOyBOyPge4MMAOcsdOU66hUf+2oO7IIiG3pO3DvMrc3K5sR9u6/brj6bznvc85d2TvfmLQCxp+fbuez58rFPcU1PZaKsUk1nLDtVWLbj3ksrrbABum/sPudET+S9m/lSzT652sP5GOccfr1W4zjG90z24mEN9NZBlJuor9vPo16Me5tWL0zkfAYM1ZOpngy287Ztntt17M9s+79NF8TxGI333JrBdwRwfPe7fzYAh5SiN3DKvlEnnW3bWr2jJ8S9Ruw6uKMOzA1OTzh6CrJ9duXMNajk3jP1WU13uW3A28meE9BRm+VMRIXQ8SQ6DZkbg9F32xyNXn/KsybctrsOj67r3J6DUdJt9q9nwEOd47CbYHKUp0KxUe3UN84gC8l6n4VjWm+ycq7KH+qGSqdmZVwUQAFa7GLQy+D1HZbaqdH72n+4xuOKLkLb1lIrG62ycUWUJ81eWpzIQlGWT9wE1oSssHO0sZXn7Y6ar6Nd+7KL0z+nkOO6aHVZq+DjcyKadzo3Zb5qR6R1Xlvwz64nAWyGJjsPRVvimEj228+LTEVZm+jRqDtx4VMfwOH0qs7A8cgTzArOAbzxhOSr/Y4kmNg6rO7zXqn/TMfa2CMyOMtON4HlA3V8mVg2oAeccl/bUwaOhUoSAMABin+cAkJNXyaWdUKKOoGJejBlWJLeSjV4+QKyb1zfMACHBDRKpYB94/2HD2Lg+PiJzBx3d/cqE2CJYpzS9jWS2WocwME6G9I9Lh+tU+YnyhlQ9NNgdvqeZVS8JAwSfBbI0yl5sXC4vvJkJJ4fTwVxrWrrPdEt3hZ3jnfd2EQb0ltXIwBHlNep09W3iZz3hulI29I+XW67DuOJ/cxSYCV4/DsfMwdviNpYIA7/iQAO111xnGvUfwhuYuyfCu2+3uWlN3CqEInUvbQCYIdgpKO0RKIZQeuXp5Se7tNPvn6b/sc/+aN08PiUNlfX6Xlzn/afHtLX796SgePNq5P01Vdv0k9/+m06WOynm5trMmuonEQpK1ElOyxBTJAVARwABSlZSQCHATMwnliTADc83G8oywh4k01icehmn7KIdXF3vyHQ6eP553S3QbD6JZ28Okuv374heGN9cpJQwgN6AswbAG5gLd3d3/OkJgLIqB+uckmqMb46Pkpff/N1evv2Net5Pz0+pPPzz+wjAv4CcwnAwdJN1DsG4MB3BuBAMltsNzgRKSPvABTkWR8RSAaoxAEcYD3ANRbcRxkZjAMBHPidlM6WnDGwafYPbd3TYQeIBqVTrOQTwAA4qejy1wI4nCa7D+CQ9OMesnBsAOAQaMED9/48AU8U/Mc9BLUxwfGSGTh4StVBaCyhYsxEYOB4NAAHgC2bDeUCbQKA42i1zqw0AG9g/gDm8HIrDNVDuC0/WPudxi9gY+cnlKf2FawUBVDpfov0i35a/wHBbci8ABxYQ4W9SQwcsAlKCAmw8sJ+YC71g1Ogz+n+AUmbx2xDVIbHbImDhKmFTL/S9zVmDzuxi+dC1j3p7zXb0ea95wLgYDvZLgP0GOuKglECTFFckShBGRWUTFkepdP1Kp0c479HRpd+nE7XJ0zMIPmDnyOWOFqlw9Uygzj2rJQK5tOTkhxbBkpLQC+XVGEEQgwhmU0kqmvmJULyMZRAqH1NzfDIFlbfOYijSebjPUXHSwaG/zrBgmKvpsBXf3++hgFgKzVBGgLN9ZN1VfaMVjv7YmKkMv8Ov4bmtX54OLSvcQ8fjPZxvf1N9tsrcPV4WHb5pmfX231Fu/Yo1xFAXxb9dJ2GuRHVfCnpAbaZ6B/0/BL3e4o9ha+lzZu3wZ8RbXPx9QGImlIxt/7axFeO+3hz89vT1PzboqF+Gr60IYAcWpvB2/p7irYdTIo2QI28L2sCgZLryPYhpgyNa6OgPZPre0K+yPwZsxOeMI73UjbUcfNJ6znMdjEELWOfKtkyXVfbjHK1s26066mKGVtbXD5cvlq5jnu/dq9XybMBOCZr2BMwsWKMMdP11kftJ9ZARungoiPb/V0rA7Lvfbp8zkRgOVIqoc/4ov3YtIQK5SnMuRj9JKP+fNd18Ofg+10i6X5xkT6ff2bZlLvb++xrebkOZ/xwJgEHVgOEC4Al2eKyP+NAXIHcUUblYO9AJRsMRO2NcbAD7Dr8mg385ceHdPegUmnYrzqzG9uC0mh4F8bRGEAOLOMFnz0B2HBwkMus4bn4p7KcB7TZtIlpj34P9oZgIwOLYwZwrMT6JrACQNB3ucwQn8MyKVZD0ew8xh17AZQZdNAo/GL4ndUaN3+XFscSe14+DvedrMHmt6KvjjUD//bhYZMe7zcENcNPKABssQPhPQSFmFzjuWiW952fV7ZZMTn46fA34Gt76T/6qF5eJwI4rIwlQT8Ahj8+pM3DY3oGWOXgIN09PaebzUP6fHFJBo6r2/t0C/Y7803B2kHgjJW0m/oY/Rivr0f5DK5ni85q40LVc4M+8ViEkjrFhgioUcAq9P3p20lGaAtsXdJnCHvYam139F+tt9yTrP0pyqYdfuCe32MBBNmJYSX2sdVPMf5oO+zQLPk6rV/icuf+OOWFtiUqxNbG6LHlWUUvtT7GrP2t4mIl/rWLfzP33NH9bi/juPleJK5Lvz/aFq2jYhtdtrb1d2QDv6SPI7+tnoN2TtjCKibteqq1gbEtPZsX3zNn00ayBe3szxg9vzceWa/al7uM9d/83X9Jf/nvUEKFb+z6ob13xTHRrRmaGRLsZtxjOiIm4+33SajO/Uwmb+1Ak/1e2lKezc8cqBXUXNmhKRkjNZ4fnn9v5XZ+PbTftrFvl6O8KiYgqzkZn+yDXL/R+DvowOfJYswGNuX8hz1RT3Z6e4upX1nyGSPZn+rSAKyeWaw+WvKfbTYm4P76AdV+r5E1wxBYntNAPJUstKCe6K9HnVz/7voq6raenmuvK3Nb96HGd9T5olZHtHnt1k5v0zlzurKVr6kej8CNGmghNkPZtjZF04JmGJvL5XHDqg02wd/d6rqwcrKJHvkqI9mNOrjdJ07WWNCXc7o+trNn/9q9VisvcZ5dbrbp6PjMdrxiH3uyGfVa1DmtDtg2HnFMeuMz1wfGpb//7teZgWOMWiongiqnrSPN7aBMVHJYbdsGeJuynxucnnLYbfH96zBw7PauqWKba/e8wzz3Rn03Gu/e56Ox7b2lu7hCAGZ7y/pX9KgBd21Xzwh6ooJ1V0NyMi9eBHRnQUzjnnTl3k5atYu0//f4RNzc3PXkpTvPjqDN7Bi68/dZrz2FX49MMFQW1KvG25J7HryrThF1Nia7ruWeEo7tGs3DnEzvYqDm5nebYRrpx56BiIapVfbb1kVvnt1RiO/qOTj1u1pUaDvzfsLV9E0D4CCFOH7yKX2Vl3AAhwd9MoCDCV+VnmAyccLAAbrXUr5ETABKSJLpJQA4CFIwAAf6NAfgiIAH0c8iQGYnZAOAgwwhAcCBv68CgMOZN3748UP68cOH9PHj5/Tp82cGKJG4ZeKPyT+riWz9zAAOC8xz/kJSIY66z60ncflf20J5CQX0x/u0MBYOjKfar6SHGQl9lhlBIhuHlXcIgfVdbXRPH/f64OvFZTICOFp95dfEdV+eqc1Eq6tiTe4ReKNdW5F1I44xrvNErlOuup6jTDv7BsdTAA6MOUstPKIyc+3Ej0AcitXp9NnTo3QrgBp4P4FET2I7AFADQeljMG+APYbyupdenh7S4X5KJ6tl+tk379Kf/MFP09PtXbr6+CmtDvbS+nCR3r1+ld69eZXe8ucsvXr9ikCGlxeAoAB4VOI+/lgHZEMAAgJbBQK2AWz1QtSHWG7IrmG0ygBpAUZEhghSTqtmtssjgrAAYYBV4/b+PrNUnJydpldv37C8A04k4sQdk/24hif+ABRAABxsHGK3wTgxnovA8HqVvv322/Tuqzfp9FQAjouLcyYXMKYERhweSofkkkw4AQkACMAdYuA4WjkDhwE4DFghpgiUSMHpxOt0SxDHtcpW7CWWrUBCAQAO/CCQrlOlAnBwTu2cTV4zBJ9pjkWJLdALAVlIHhyJ+QM/EcBBAE0o84P5wjMKA4cATZRZsEU8qIyMAzjQZzKmPD4y2e+gL7QRZW9wHfSGjzcSHV76g7Jq5UReXvbZvzxXDw8aT5T5Wa1ZQgX05AA9OGgDIA+VZtloHVsN93p3a0EXZ1ezADhPzATfhnrCQBhRV5RNX0neV98rZmEJICXEnKGQcktwkjPvCNDna5usKiyFgrrsSPpgvSMAv2DCAwwkrjMonyFYjuYrmQbmEumKDRl8ZP+UonEwCiv25KNR1F1W3sjBdF7ei4w41ieW82GQHowuB2mJtbE6TKcEcQC8cZxenZ6mV6dnab1ep/XxOq1WAHGs0hKJHLCIoHQPKM7xY6U/cs4YrCABwKFTQRbk8xIvmtkGalzvv4RbmIJWW7tT2Ree6C5sS870UdsgrbKeDHRtWgAT1Psw60Pz/dQ2+anhfDRJ6y70XuANS6I6eCM7vwJwjHzvCOBQLr0Ofrb+Yem3sduYrfx9ARztnqO19+0ece56X4PRB6jmpIlwRXstGxoABc5a0QBSol/vz3YwpHwtBaYdyOb6JAJr8xhSBISC8HejHXKTtKfM09g51RsBsSMAB9vLvkTmipqlwtkZMhY+nFJsfRr5DtKTEcDR2+/U/lUDrAgJNj0vJtiapA3Ap7EECUvHedKyKDG2leCq4M01J5K37XeyfM0BOJryO2WM/L2FFbIHJvE2xLXkz/AYQ1wH+boA4Kh1idmzkK90dorcomDbJgAO6hNPvlhixRPyHf0U15ROJ09PzZqKrmbVARzRf6W8Y/Yp91bqKYMBgp/r+xteo0Sus805axf8ITCunZ8DvHGu/dId/LtHAS8MlE4mCK51lfyQ6QO7hjEqAiTKEhzyW+XbJNlf+KMUM0sv+94qFSALPmLJQ4I3xJwhgADYwTZi4zrYT8fH5m97+Sv4egB/FjFKTwCxgq3M7DlVBsAHh4cEZcB+QlNgDLA3hN+L8ikAJj9ige4l2t59lPd7fqGve3d/qzUMvxIHDQ4B7tA6YsKf/UUpRbBprTNDIPw/+J3xH23R45OUAUuiqSQn/EyMF1i5UFYNY4vnP9zfkUEO/qEDOLxsC3wU+kIZwKE3yV+sARyahKCL0jPLGHYBHPCBPW5HACT08z735fAdAfwV29kTnP20t1iku8cnAjg+nV+mc5RYvNukOwC7WZZOsQKUgosADs2NKR9uuxs6Ghs4Dr3Zad0jfV/dX42y/ZGvK4Bg15vZ9gUAh69z+omUecUM+CbKdpHZ1q46WDfqj8oWh9JVsd3UVcbq6AAOzClHfeALuT4oXQ52r/L0il2Y+AXUCfAn5b9pP63DJcUelPRx/c7AAjKId/v4bLMfvQNwvalsP1N7Bbbxf5M5yfJTg1Fclnq+iY95730+b6P3TOelxH1bv6A3LtHO7TIG8X3leYpVFDm0XYyfBu+M18iHxOex3b2x6fWDumJHAEd9fz1P7fruyRTu/9u/+y/GwDE9Fd+bk7nntmMxkoNWdkZyLh9Lu692/Hr39GSrkovmYFSUyZ7vOWr/SL76su37wvm9TtR91fOdBNIZoBqARuULO/NeZx/hcxnnqLdmWplt57tt50j+t43RLuMdn9Frd6uXJzomsi9FIHrjn87pi1E72897bd2uh6YHpGMcN9qwdh62rbX47jl7MpfXirIV477b9IK3Wwds63/tPI7kx2MxI/mL+qD9vSej1TrZkr8bze3cM+b0UeuL9NZYT1biM+fsTG+uW9nZNia994/s12i8W/3noMC999//JgA4anRYeVhRlPFBtRtVmtkbHP92F8dmbnHOPftf+g49O4fPJ82YGhHHFk8X079mH3r92mUc5gSn98zfT1HWIACNkUnGqDjjdu1bMXC0C3jklMwtSryyBXDgegUeatR2UZL1ybpRs3sKv21jTylOlc38SfCeMhkpmFY5Z0NTDnTlW0ey1Mr7SPlOlYtrhkhRZshWD9j5aRxLvs85nrvojF2cnZHSnFPwrWGZc4hHTsHIsLbrrdfP9rORgRq1KzoEfTm1EzeDBETvfdvmI5+s7TBwqEZ5AViInQAlRMS+wSRsZOAA0INgD93DNWtBY83NlIEDQcQRgIMMHNjcOxW+MSgQ6LBEUnSZgQ7OWOH1gxFk0ykmFKQQ6IJBKpNlUt0DwEH2jZt0cSnmje++f5/e//BD+vDhY/r0+TydX1wyGEmQhJ1+LLpJZRsQtGAyNugmBmO4sEvay+UTH7uDykCaXesn8B3AwcAYToshmW4ADr4rAFuYfLSTU54Qzv9tksut8xLlzX8vJxD4yeTkTbv+0CfIWGS86MmxXxPHQM+qPZNKhi1pme3fgIGjdQwrcAwAMkaX7eM7YUB4eiiABAcmZACHSqrEkxk98AY/s9NP6iNoiZH0SGlxiDbopLVk55kADpTXwBwjaCt69+f0cH+bVocH6dt3b9LPvn2X/vAnX6f7y8v0+f0P6dXxKr09Wae3r84I4vjq3Zt0dgZWhGVaLhEsPyA4A0AHP72vIY4JJTt1CQCHgzisDMozgrNWg9sZHMjSAcAJktkAAhg4YGOBZSStWU7j+pZlNGBFEOQHQw0BHG9epwWonBcH6RoMF/d3YjwwuUXZDYA3WE7lDoF2rXeCW9bH6ac/+UlCGZXTs3V6fnpIF+cXPB2P54EimtTcxlwAxhACUwg4WJB5APXMj8DAgSSABVQxJGRkMEp9sFkAuCEWDgA4npUsN8AKgSxeQgUBZay3EHSsTrxaoJnljsCAAeAQku5oywq11UVr7Ql7tB16yQOJLqPuAwnccm/lXOS7sr9gLDIGDvdovY65A8LIwLEnlhcmUNILAShMsACkZCdrOV8GbHt53lMpEQfbGFAEEVmAN5bLFUEJCM5D9xAQ8oAyLwJwcFwARAqnxH2dK0cq+dC7jTXIPud1Nndod9xUc40zUIwkj5VCiIlCMs4YuMIo0b10kE73oma9Eh0EtyCxggQPkj2wCwCxoAY7Tu1SjsU+cbg8YuIGiQqnaoapdMp16XK1yQEhSPwAIMMkM9dDYBOhkjCNJuPG07gq51NOT2LuyEZjB9y5nu3UB2byaLlIp+slwRtnJyir8iq9PjsjE8fJsZg4CojjKB3iRDDKMwHgyLr3SFtZpN0TY0Gmix4WA4cuDeltAzwLAqokOk/Id5KQlpIzbe+Me6aXAiV/9Ltr/8f3eh7ALL5+a49chlqb4CLmiZy4b/C+lXcKWGCrjbpUvkzcO6q3npipTi0KybIVwMH32cn2bj9cTIK/53oD7ff25oRsA5YYPbO3B+j55KM9RM9Hbvdh+d0GjMg2PDBwZJ/QQRgZIFBOQLrOcJsqjwEgtvqUJIfcygv6NZEJzuc4H2A0gEWmvLe5kM9W5DzuxcREUPyVuGV2yXDQg2yuABw6DWilPSyxVoBreWTKGgun8vh+ZcdMPxQGjuiH9PZkMUnJ72cBHDULyMuOAA4OlwiTugw7bq/GssgnlJVlSenefSWVWAK+WYVxfOPpb70xjktvT4lnOmiufadsjk6w+7rzflAjGaOa94CfdYAsvX0pwX1RlmwMst4KzFpZdv3llKkpgIM6oW2D62cbixpIopOq3uQImNa+THsbjA+13f6Cdht/Y88Be3d7CwZDMK+dp8/YL52fy36+AHwhdkQBVrWHcQAH2bJQGsWBtgsBODymR0Dr3h4BFwQ7cC0ZgsnsDJN8e0qS04exNolF6yHdPwnAgfbsHQjUizJj69WKQGSWLrEyZeJKwPyphNzD4zMBHLDjTLvvH9AX2OeeEuBbMHiJeQ4ADowBGTgI4NgTaNjK+8G/u9/cCbABQC39UrDYya6xr2lP5QkJwFjxG/h49IvBvBdK/lDu6P8JeEbwBksb6n7sJ47A9AafAqxiKGn4+EDpwXygHKFApwAXaL8OXwg+h6UJM4Cj6F30C+VL3O7I7mNuuE8FyJUlY0o5PgdwCCAnfwpygHG7vr0T0Bt9BzDmcEm2jev7Tfp8cZUuAIhB3x+e0gPbiLZi/EoJlcm6aGypAxyL7rEYcE5EjwEckxjNXmEDjQAOPtvQP5EpGGuRIG3uhQyqRR/VmbtMa3iQQMonM/FE3VUshOSltcvyy4pdon/dAXC041X6WMfEC5xXbYwACb+n+FdaR5gWjzuY5jV7Vka/HtN5AEfro4zshw3b3NfD7+L+Io7N+N0xVuGHMoKvYvo8+rHx5e3Y9RrWyl3lbwTfqWcfJzLbvGCuX26Kim9XZCIyWvTiidEX7fmRPrZxXOJzeu2GDIJxqbBDu6+sOWjfU2TOwFJy9CW9HeBJ+1yWUPlLlFBpT9vX78trcQD66bfLWjdInrt/0JvTbWO3q+BH2evJetwvxXe2OsPf1z6vbcdU1nYHcHTl2NSQA8V685T9LNqb6bps9y3xGbH9rYyP9kHt/XNz35un3ph/yXy2crNLu/PY2v693TeM3t+1OZ111d6/TSfp+34uG+8csXDkfdkOe945WzLSV62s+DjNATh6a0yHiLYDOHqyiOf19G0rq+2+pl2zo75E+Wn12khXb9OPo/mOst7+PtIxra5p9X58V/vedkxGcxDlf1vbR7q4t7vI6mkAACAASURBVDam6yClvR/e/3YC4Jg+VEj5ySTOaIZti2zbAO+yaOcGpxWenZVYPmswTTT1DEh70mmXfs0JyVy75xZtFMRtfR0Jx6hdI8PqTtZkHuzEQ9w57OI8V8/xIF3wb7PSUGdzN9v3j4xqm4wsymY7gKM3r9vGq2fAWyWmcZkCN0YGvh3HnjLuKcpsnDh25QRnT6HtanC3yVkOxDd1ezluDFSV03K900S98dv2zjmHZxcF3I5Hq4zbOW/HPwbD43e7KPVRf/sy02fUmVsLtbGqR7Ln+MUAz0hnTNZ1QRjIUUAi++ajNj2cdoAwSjkJJIYRCMKPmDjEuMHSIlbv+OlRJ2U0hnYK2elGLYDna9sZOFgqqWHg0L1KQOKHdYrDCXUAOBAEc6aKXHLEAmwIuDFZuljkE0YIhjFoimQbg2obnpy6uLpO77//IX3//n367v0P6cePH1lKBbTAAHggYcuACBPwFqBiErpmvHjC6TL7l8c646PKhsL7lEEPNt74WyfdxcBBKnyj/MV4MinMgGp5j0q6FJaifPLbS9gMHNwo42qyJ4eldHrOXdarOejr4D+neNzlhEBLOzcD4GioBRVYKs6+twfj2UNsx8+c9cCT57jH5VDsG2Le8CR4LqPCxPa0tFTUgfn3DODQwUYEcxXPNfrCUFsalM1i4cAJRIF0EIQDG8Tx0SL97Ou3ZOD4+bdfpaebm3T98XM6QdJ2tUzfvH2Tvv7qbfrmq3fp1dkJASIIjKpUuyjidXzO9DZBBSpFRlYbTyrhRJuxcRBAwEAqThju6+Qgy3Q8k3HjkAAOgSXw2cMGjBQ4fXljZTQedEoO7wdLx+Ignb16xRIqCHKzVMrdreigUd6DzwDrxmPakH1DgDAmsxcYF5zsW6Vvv/kmvXn7Jq1PVqSCvrz4zD4uFocEcGF9eIIYzyNoAeuI4+rJdwWXPcBMfWJlJABiedjcsz74/Q2ov28ygAP9RfL/xUqoAExBBg5SOku/idq0gISYNDR9hjlwamsG2QniWObgk69/1/URxOH6A+/Ej3LCJZGUdafNbfSXfDVjDll6AwAO6kXQeSspgH7ghCrGjgwRhiuAamFAn3XbH8io4uVVFguchl3yBCTmEONAQAjBHg+UCQeyuZ/kiarM6mCbWZ78dPYlO6mu5Gqpac1nWSDG1zh0t3zZQFVqa0wHITXm8Ye07AT0iaqdiQ0/sZvLnjxZrXXQf2PN29o1thQko5zBJydnza7pNOs++4M1QCYOJn9Etcll75v4zJouvcfyKZaccZgC1piS8hbQd/CGJbr30nM6Wh6k9TFAHGDgWKfXp2fpzclZOjs5TWcnJ+lktU4r2I+jIwKHAOBY2H8B0iLoyE92GSW/9GVhcGxcd5mJWl0Xx8T2EZHLo8Qt6jILk5sC6GPy+Fwao/K4KofI78nJ9wbw4Pvh7G+F+ej5356g4fM8+c4kYQTAa92Ud4qFRaVUlCzP9smCOL5/4CHhHGCUrfC/Wz+u9YNjx6ONjr+3/mHrJ9fepE3rYI828RnDzdGHiO8sMmQXB4roklSr94QC9/rebkpNK5/EfROxBzg1ffFesuaz0+MCUenkfxBeTZGVxql4rS1d5UF72xU5NbP5Rbmv+USk91NJfbUt/NjYal2LvckQgFWArkqAGXjAQWhqvpVgi8wY4dluR7KcK2dqMsxUcakPbmUA1EPPJbsP6H5D8ANdb1EnuaYKJ9lD2Q7JvW/7y7zVsquXTs6NZDks7IGyJV5mJH5enuj7hVa24x7LZdmZWtwmUY47YA/Oc1NCJffcyyVamTwfx96ezteJ2CuC3Ia4rnzEwkTEtobPot4FE0UMCQs0UsYl6lAB6AdAbLMnWfe4DufkISGrfRnsfKgKSdshxq37dHFxwdIpALqjjAjAptpiCUBPm0kQjBK89D+NNQKscQCoHx4uyCwFQIdzmtE27gvAAf/TAb/PjwJ2kHWCIAwxmckXcQYssIPdp5t7gCbgj+6ThQr7Qfh0AI1gfZL1As9islDgSfk6ALQC0CkAJkt3GJiTPiTYtsBSBv+VJU4e0sWV9oqwEfAvVmj3YmFlgCNz5SP9fexdCQQ1wPRyITY5L6lJ1o67OyshDMY5+RjYqwhUXUr0YYxRfpHAEIA4rJ+YCPRnc3dHVj5ch33l+vjY9A4Avc4uqT2kdJv5ACYHviQFRi02EIBYADi8RA76y301ZIDyCzY3HX5gWVP+7LHEzQ18aQNwHKLc22qVPnw+T58ur9Ldw2O6A5gjMHA4TwyZT3oGLBu52kVxVQt51rp3/yayRNQH2ypPo2PP3T/w67RWix31Igrup9btbcBnvM1WbOv8RJsVYBRjm1zsliAjSo65Hza+L6LOil+tHrV77pZhDeMpv933zOV907hXrY+L5XY2rNqPmCa+oo2L8hp9nJ7OH9mFVl9v83dslis2F2+T/3f0DH/X3Dt6oj3tT/SdKqua/2jDPjXAcnqPX1/sdrAnOyRJ2zFofZHWJ23HoI3VilmylAnz79v/Kj4+XTjCb0j+3R+Jv0dfEk/4m/9sAI6OLzB5ZwCF6Nm1nPaur30fX6flv60v3+qg0bpo5XekGlvZi23uzU1vD7GL3Mb9St2W7QCO2b54UDo8NI5z3Ivw8wYM3spjb+/U9q/ty7Z5HspoMyntns7HurInnX72dNjIt9u2B+yNXdShPflzWW/bP5K5bbqstKFc2cp5D8DRjlelH8tit3Vf1macv56f3vY/ju0ILD83/lA9kRVyFx0Q9Wg7fr31F8ei/X3Un8lasb3PLs+K66ins1o9PpL1bfagN1a9NTwns1FeezIT18DoEExPB/R08WjsS/tS2vvxh99lAEc0HHXjvhzAMSc0I6Uyt2h7iniknFtD8iXKICadYx/6hsap9Rq0cQcdNSc8vfaNFlZP4Y4EbtTvkRFpF8rkueHkt7oYkPPR37Ggt29AdjHSE3mxXVKvTdvaOTIkMSERFY4nF9vF2Sr6ejxjQLD8PkXo666egZqusdow+BjX4lQnG9tnt31ov9f+rWDrR2M5J5O7zmcL4MjK0pJ9JWFZJ61bpbqrvtjWl57iH62RWUcuoLV7czvn6IyMc0+XbZOZ3jzssjZaJ6dvEJ2Zo66LPNIdeRwZ0LATh/jl+TE9XX8YADhUOoU/OLHsCW8DcKgkAoJLkTYaAR+wFxQAkOqex8SylVTBiaJQQsXBH77xzEE7Y+E4XOpUOxJU/kNqWgNwILjHU1CHCwb3RGNbgosIQOL0GMAbny8u0q9//Zv0m99+l3748cf06fycjAKgBr69BWNASeghQA/AioIVStCxP0z6qdRGHPc8xzk5UVhUcgLXqKNxHz5DfxhoW4MKf5UQ3MM/rEGOu40hns1Eo5U5YiDTWHIiwKC3bnwOyncGcW8C2fHe3K8cxNe3OsBdwBtt/+t1VG+227XUcyL5GRPYJfgW9YyPW2QBiW1w4I+DONxWaDwxj6WEygTEwQSszTHHWWwrRaZLkkMHI8W6kanOraFK7OiUHwO37I8Cw6JARsACS/CRII2f/+Rd+unXb9JP3r1JL3f36f7iIq2Xi3S2OkrffvVV+vbrd+kbMlOcsGS3clIIboua2hNJeB76pxJFSr444ws2uWTsMMDB8vg4LY6O7NQYAr/3ZAsgkAGAiAOVThHzzhMD11fXVwzkg8GAIUO8HwHqo2U6e3WWzl6/Tp/PFeTH+mOJDwS2QVHNcioCcPiaAosImS8OUSbiKH39zdfp9etXabVapoeHu3T++TP7erhEoBonDZcMmOMztAdrg3TXZOlRHXIEjgXg0HVeYgVygHEBUGVzCwDHbbq/vWHmCfOTARwYQ4AZbm8NwOEllPQuAkbAwrCvMiYIritZUUqc4F1o82J5mNerJzgcSIixgVw5yAifO4DDIue5lAcTLDYXOKnp5QKqdWFBayUGMA7OrgHw2j3BGUxu+8lKMFOwxI/6xyTNBgF+gVZwAhfjebAQiwP0IgAhrDVPkAvWkRI+eu6eyohYALAFrJQyPDZepjvj+mTSy04dOsDAfdmoV/gdlZESPAoAGvCPgA7IhJg4vL68kjMAXIh2HSd3dU4+kQpd1NeiNhdAUHTuAnAY6xLL+egUIkvR+POoU7xMTbCxTBxLl0NHCUhkBNi2Ran8XUtU+2lbpS+e0+ECjCgH6eR4lU7Wx+n1+jS9PsHPWXoFEIexcDCZg7aD/eV4lZbrY7LsvIDExBh3uD685BgTHCot5L6dy1SJ4/b3UPXJzdbq0MhN7GNmO3CQW8dY+XzG9kx8M3O8W39Ocq9T2m1/WttWbE8oCUHd7z5LAVo48Km8z9YR5zBSiZdT/NG2lTm2pL8lxuIa6fmUozGYrIVgj6OP3rO3c+My8rmLTBQa8rIHm9ppb1859VpO/kd5999H+xa2PzNKtYH7+mRmz0bn/itjH1xh26sZnK1tbwzwuL8RZU26R8ASApgNwEHfwdY6/TUD27qfGJkdBNA1fRlYzXBNaY9AHHG+2znNY0jwQRyTWMbFAPnOshbqf/i45bnyXKANlzzF8Iezi9h4tiGV0T5HKLxyvnurL+ivDOwzPoECm5dU6UjOOXcZGGGAlZh8DYBBymBmfirlIyLYA/ayld+4ZuJ3bgtd97e+rsvE5PMwRrymAXA8W/vjmvH+exlL/zsCxPiZ71/IAiG9x+fYHs1BlgSGo6/m44F1AmXzPn36lD5//sx9FPwF9E3+1mFg5ZO8+NpV6RQAWhfy9eBTkGVRjFPOpAWfGKBXtCeX6wSAA0D+AOBwRjeU2yCIg6xw99y/wTcEgBF7QZY1sfl/fnqkL3wA/9v2wV6CDr4sWbPgz+Fcg7FqABAMYAr+JHD1XkBYgI8vrwXgEKMWABzH9Onhe/sJdjJ+bTYCrLDUp1hIeAhhCf/ikH4nQMD3KEd4e5vtpdtn3E8/kWX+xNrhoBSVFBS7B96h/jykB/h5xr6xWh2R4QP/MFcqZ4gSLWab6cdGhis5JZi7zNJm65zzh3dZmRu0kUDt62uVOtk3AMczSq1AHgBCEYAD8rNh2b6XtFqv09Hxcfrd+x/SD58+JxSA3Dw95xIquB6DhfvJlLYloVzWvoGT3f80P3AUi5nTPy+A81T6rc+EwXE1iImud1Bn35IKDDf6rv58ZBOjLc6/mx9b7pnauvL04s9FfUVdE5iBBAap2c+ij1IAHMXPa32ens8lWYwAomksoef3FJ0muWrb7vq0N7rtXG/zc9r3x361+n70rCI/Znc6cz/r9wQc+Fz7e995e3u+Qjsn+rsAdUbv8s9H9t39iNauRZlpx9X/9sNM7Tu2tV9tr0Gj7Zj63/HZf/N//N9k4Ghtua7pgVCnsf163nsg5BooFt/v7y3vCqtzwris+dkmw3PfxzGJsuyMAfEQeH2tt6ufGI9z3WivCegpzn37+2QNuYPdYLoKEKdh3IgADj28ntvms/Z97fjkXptz25P5ModjQGB8TrV/CPvXti3xXVF2W/lp13FPR/XW07Z2t/5oz2/dRX/6Nb12FwBZWVcxpxflcqR7cxs6DIqRVXEXfd1bm3Mgjty3UIZT7Zw/vDvSbyMd3pPT0T5iNN6tjvO1F+XR13H8b3x32cfHmMhUv0Vd38q773139WvmbEE7XnpmGf+4z47j0h+LGtw76kN8/i5rogJwjBSwO1m9gR+7itsVzmgi55RNK0C9RT5SlLsphFL2Yfv1fQBHq5jnFvfIIPYEsPfZyNGZa3urrFrnY2gEfVPPiZMjTmFt0Ko6hVIHVkftGTpPfsKjCfrOOXhTJS6HJy4oKQk/QcKe+v9XijGetK7l1IK2dp+eECicw+elzy3CfOSo+ee6MyqM+KxWvjifuiGzC4wUZz4VH87b7CJDv8+ackc1j1EIuHBOctCwJK3L3NQOLq6fU8pDOQqC11Oa2+Sy53z3FXtJordj367/0XiPDGzP2RnpzpET6Gs6OlYmZXaaopziKO1vZTBeIyXgIKPcxxCc5Hh3GDieAeqwBC+ZNwIDBxNwzsBhJVVq6mVLeEe6/BdLgBN4UJKdSjIDxOEAIavP7KeyLfCmpCcoYxdMEvcBHDpxjYQbTjjjRLVAHI+qxbt/IOaNyyuWTfnw8WP6p3/+dfrd774jmOPq6prByZu7+3SL5HQGaijmr8SjJ/CkYyKAoyunbRA2rn87XY/7HMAhqtsT0uEiKIf5EVBDDBwuG55sdRAHT303pY68Pa28eVLCdVfcFE5lL+g5ggBCsHwA4Ihy7L/H4P6XrCFSajJJO00eov3RBrRr0MtSOIDDv3cAxzwDh9HRZhBHSdz6GAngoRI7YGnJupKU1p4dsBreNHJOXY3fDZzCAHZKIA19dbpKf/CTd+mbN2fp7dlJekGw8+oqvT09TV+9PiOA45t3b9Ob12dpvV6x3AiLFT1uGDQGWwbXLEr/cM2qtIgDEziKTCR7SSMlmhFIPTxaab2glvj9hvfgeZ4gR+kUgAocwAFWDawrUEsTSAHGgsUBQRxHx2KRQSkirCtPUKEkBV4PwAXLp9wh8K8NttNLL5eLtD4+Sl999VU6e3XKoPTm/i59/iyGIJZQWnpJEtRItyA/k2XGwGFsEVB8DpZAhgDzL0YK+ETP6QkADoBkAOJA0BxU0ui3gVZeyDSkk4Ust8HkvtPpa6PAEjkEwakfoqMWUCcDhzAuRquNa5zRwW2d36PTlpJpBOwx5p4U9Hlg7iWW+7H3ua3JfkZg7sBzRZcNsAJYMzYNgCMJrAYmCVCII0lhCQPoz4MDAEEOObcFwPGU7h83nEuyqMAOPKIEiQF67ERTa2fR/wygMgBa9JU0N1KaABpwzsicUdg34iYyb9BYXgpTocQMf5DsCQAOJkMOVP7Cy7kAvHF7vxH7BucP/5U3BLmGLXEAB6nXTcdizsjwgROILA2jRAdLdGWmFou8Uj40MBHAwbbbKU6CKjzY5EAxSwirLBLGBEmsF5SOT8erZVqvjtKr4xP+gIUDQA6AOE6O17QfOH3MH4ABj1cspbJ3uICxISU61y1PSVtwHuiOxhcrOrWuj135NjPJWF5n3ax84iZwNdpLccztX29f4cdMW93v5W1694720HpV3sxUe5D8buNqyO8zaneXW5YKsH8A6Li/H8dV82zbGntdTLCOfOiuTxoocWPgK+4XRzbd57Bnj7u+TPjQn1m/s2YAbfd6uR2hJElsW2//0D6DLFKdf6N39fYGmXqiAiYUMGS27yEYXOnXBiTjwBLqJWcIIZOO/rnO8za6TvO/nemI7zW74fLl98pOjoNm/h6+0JCaZUwaAIexM6hxdljAIqkRAMz5UJ2wvAfXHlY36vmF5aF3JqYrs2xiZECp41Dul/rzPJnYW/9ivCky0V4T95O7Ajiks2p2ucqu0U70ARzt+yN4w+W7F8Bs9ZeGufZ6f18AR/STKWOBxYbtpV8awMn2fWFeEDsX/GWUw7u+viF44/LqKt3cip0M/8i0YIBRzp0n0I1VQyXNxIgl4HIBWuJvgBr8OwdPq73ylx2E4bBuZ+dwJjCUTyGw4vGBDBEoJQbgLPxOv1dgEZX8gh9MoLOBpwjEhI02AA9ZvwyQAH8e/h+AIvCfwCRxc3NnLHT3aW9fTG/Yn2K8sWcWCNTX7HP2cR1wRBALAMYsryEQGMCw8P1cHjLIF/6nlcxE+8m+YaVTAObAswS4hq8H/1++K64VW6VY6wj2554dAF0AOPQP/ruYMvwEfGAqtDJ77rscHolJBHtVtAN+xO3dbbq8us7MdAKsJQI4yNyWwAIH9pKNQLIAShsDx+9++CH9+OkzPweAAyVVwMaBsSYUggAOZ0Tpg0gr/Wfscrlv8NMbf6O1F35/7a/24szOVmLjFpReC+Bw32RisUL5otaUoV2up9rvol/Qs9mmjZvb5mK8dbLe4wKu4iPrpRK7dYzUX+SMPZ60irqsnpcyZtE/ySCiMJa9vsY50zvkb/TsQuvjtfe2Yzv6u7Vfu/hmvTnd9r7Rc3Xf1L71nteTiehHxHvaa8v7xwCO9p6RbXf/iXLU+ErRHsfrfB6jH9yb214fS7+mvuHcfOFZf/23/1f6i7/4d9mPqUGyPQarGP/vxFYnrCAVXrgChXj/i2zWc12PXZmXXn8LJigw1sXHZbKgXny4ZgCr/a/CyNKymrRrzOc7692cTG3QF3aBgzA0zzMrJNO1heSW+cruf8qPmfpkcYyr8R6xkzUH8ebW7ciGzN0T57Tn843WaLuf87UR10NcW63ctzpyKnv9tdM+M/69TaeN9GBc96X9rQwWwGAes25ZkphXowROciX6dKwl3OwUUJAWjkRKB1NzrHfCgmi5RlVu4r/MOtsZoJ6t6unBeg2VB7Xjv4sMtXIaDyXE92x7VpS5XWS/J+utPdh1fdW2oCi2qENc/4zWWNEzrZ7wVtDb1BzaRrf8N+Zti11zn2gM2AkMHBFNMl1IfQaOLFVRgIO2nDeI9fB+ifOy7bk95R/f1ntXeea/HoBjFyU06kuvjfPtHgNm8I7e4mwX8pzTJMkrirhOmrnQ1wa5F3SJYzL7vpDgz0sgGMbeve3C199jw1sWbml3XKD9wGeQjxwnasEGcUFMwRvzDnWtUPvXBgBIqMnn17bB1nru/ZxT7fhsW1Pb1k9UgrXch7Ex+Sk1nOPcRBBHPA1WHN0vaWPv2pHD0FunPSek/axdPyOjsqv89sawNUrbDOHu66Ka0cqo9Jzs+rMC7AgWyZgAGopgA3C4+kASAgwaCBipZIpYNpgUziUnHMShkipMNPKkliW1A2MBk9x+MtGSdqq1LBYAADh4EoPJZtW09jHMgbfMwCHq1hrAgUCYTvowAGWJUJ60zrT0onb9dH6RPnz8lN7/8GN6//6H9Kt//nX67v17BiURjARwg6UfNhsGLZ1CGGPjiWh+7qdsmPhT4jdr3uIHeLqn6PbsIFidzrDJ9X6BgQOnpUDfj/7jXQJnFAAHk4QAmFhtaq/n3QbgW3l1p1SSVegNe061y2lek8pAZqG02P8EkObv5DP1R+NB15sFznUYh3g6W0FenHRvk4sNGMuTkO7AW+KXZUryKXP111kLKNfGxAFZF+2vMVMgyMgxr+U5ji9P7dMGCsCRg860aAKO4n2s6YpnGUDAkxfos2qC76X10SK9fbVOP/v2bXp9skprJFrBXHFzk3729Vfpp19/nb559y599eZ1Ojk5TquVgrUvL4/pcXPPgDgAP2CMeNwYW44xO4gyel95HSIADMBhLAmrkxMGUwEQYj3xzQPnDCckdflzuru9TTc31wRwALiBQCzGB2wXCzAULFGuRGUq9hmgX6SPnz+TgYNyZKcGMfNI+oO94/bmXuwkzj5DZo1FWq+P0tt3b9Pp6Qn7eH93m84/f6LcxfJJDB6H034saUKmBZxyVLkIAjgAPLB69q4bCHzBqc17ADjuCOJ4wfzg1CB0DVg6jIGDpxWh43hC0wMFFnRwEJO5Vy4f+FjJigVBD3EH6aft2UbTT/g9fu4lfUibbSe5+QqseQMJkPXD1iOTPb7B5XKT4+MsBmg3AuigzsbcKauOBIV8DQA4COIwAAeuARiBQIUD6NZFLrNDqvGnZ5ZiQcKEJXF4ChYgFw9jm4bpMAL4aXMHn7nuqXwgLyXAEkE4ia7xjvfgDb4ngqZhTxy8AeAGT+sC2CR5xHzksiUEiCTq+Zs79NWYM7jutY/jiV9SvQPEoXJHWK+uI0ST6aw7L+kByRHSusOemao0OaRbFWnIK+YLUfOwfyYPuZ9G+e4ADtID76OUymE6PjpMZ0frdLY6zgAOlFQ5PZb9QNJmgRO+ZOE4SgfLZTo4OgRVD9BFXKcYD4KbhJhxs0B9wR+WodlXOZjsJNXeWPZS3dduonECcJRne4CjDrYUOvLss1E/BgCH2ZKwwyngVGceNOCnToxGmxH9/8Em3U6ieyAQqBuXu2zHMFFRpvdBg+R2VLYiD5N3udlkue8QS3v6+u/5l62fPPq754eO/OHoF1sIqp5U02fTD4MYWNBK740U9er4KMjDBHID4ojtyeNnclT1IQiiYiwFKCmQfmHOivdl/8Z9kvgcc0+YRGW5kRKwi35Ru3eI60HgTWOhc5BfaD+ZsOyGilmGJZ0Ku5dOnJexdPsg3VdAE3FeJoFHjovZKU6E+IVKX8rfmiiBNKiiDFiRdbKV+TGPxgJcERDi0IbpibOhnJps+cru7gODwWyvq/ZP1PmuXC3VFdg0olxNABzqfLHpYVAFbLN1TUCu/vm4sERWE8ytfOgcAHaQr8bf9Wm7rkaxnwjiEG4m6MOufrHAM/yboIcFgpSsOeCoyK/Wo/ZiAiHxn5Uswx5KrGn3TNKzxOTVFcEcbvOlv7T/0po0gw22C4KUxY6WARxmO4WT2aONdgY2AlgfnNVDQA8UPJFYq39oojN5oewG/BWWBUEfkgDBq/VxBilyH7G/l9nV8AACGe7urLwmgJhi3XgxUCMZx/YAHsDYCKAJxi6MxeX1Tbq8vDa2LfiMAnDAD6c/RVALwJawnwIQgBEL7eJ+9wUlCskt6IKVSx9Gf89GUuVTzA9UX+DvH6rU5qGAIBg/gnVtn457vDSnXyfwxgPBG2IJMUAC2m9l46jLud+10pIG4OC1+2AAQ0lAsUU6q9n1LQ5GXMpN2dMYcO9zAN/7oDCUbR4EuYJvjL3Dcpm+//FD+vD5c7oHwAM+6uMzWdHArKK9g/wPyGHZi5r0dgOYAUDvhyRCAjPal9Y+1j6oKSrTE0WX+N6zXsUW/cixAfr3Vfq9ZCqjz1SeIh1MoH2nX+1nPb05PapXnyqNG5H4PO1jvbUFOFZiStzoTGLUaLsAHI/dOIDrzKiHpVrq2KYtgqKSqhBBL7s7BRrE8Wj1afRFYnxuzpdq297q7Ph3by6inM3dOx6P6g2SwplMd9eOmm+6zYcs81ESE8wk2QAAIABJREFUoNvuqexw0652LkYx0TgvPg6lLe6z90E60zENchL2A9V1domv+7/+m/8z/fIv/l0Aa/eBmfEZtWzFfMq2WXYcrL9D+qUdA99rtP5mb820CUz1q35uadU099POS/m7TYRzdkIMutZRcUxiO+Pzy/0O2GhzMsG3cXmyRKpkQ21QYG0wdi2II5RjrXS9AVlHM1a3u39VnLfe763Oi/Ldjld/bmMur+ypeu9qx7zVKRMZC+M00itj2Sj6e1u7ezqyzEOZw954RPnXHls+ebUWdUpdtqf3u302nOf2+1CaKcoLGRZzvrOU+JVSzv9jrzEwiv3V05PbPuu1t7VpozU3P+a1fmt17khPRxlpfaa472n15Ny8tjLaymFPZnWNv6XYh7jWRnqT569yDM4BOjVIr+iYKOPyaUfrQZ+7bprO3N4HlFAJm/p2ImMiZjIogwz9nPGdU2rtd10ncsbJGCm19rl9B88NuRzNaQ20rtjbAus5jKOe1p+PnKZeG+fbrefOjdloAflzR/OWP/dghqsSm3//vm3fNgXcLqJqIXtAqQPamL0vXz9VJj3lEGU6jk/vxJmNsMlGvTinY+eb54KuahVaTxlul9Uia5URahDJ+C72ofTTTvU2p85Hcjin7L9sveYwVUEK74Rqrevt7tLObWuqHbdRP6LxqAxum0QIJzBc5tuxz2ZhRxBSz1j15nuu7e07W/kfOma2QZkz6nr21LgoMBkClM8P6en2k/xiBq8BFHgSgINJ7SmAA4k+D/AgIMSEE4J/LCVRqObZH6sPrjrQAnP4qQ2xcQgAkuk05wAcoKEFgGNZl1Bhgg3BMgTQ/FSqPLsciETQ7/2PH9Lvvv+erBu//e779Jvf/pZgDlDAArgBZgAEJUmrz3YXo+8nx8tJFQv5d2j7HIRQORPxTF1OftgsWYIbwBSwFzABtzyy0+di+ugBOAQyUOmDNiHaylKRtSgX+r3dFMT1mWWQkVOdMOazObbTUxb83iy08sjTAIxTyMrxbsAYIcCDJCLLVLQAjvZ0R6CtU01xsS2A6tcBHK5fM7MMT6o5SKkH4ID9iMwbNsZZJ7ojD/YNpvssAWtOJnKtYITBCTScIENQ105f8TwTaaMTQQtfvT5NX709Td+8e5VWiFU/bNL+w0Pa2zykP/6Dn6U/+oOfp69ev06vz854/fJQJxkB4Nhs7pmsRskdBI5RGgTvQj8J2jBmAoE3XqysCk63aWZWawA4VunRa59vFOTHuKHdWOc31zesda41b2wwZMQAG8YqHa+PxW6xb4wEz09kubm4vKCNw3dk4AANNWiur+/S9eWNkhqgnrbyQUdHhwRwvHn9Jq0ZgN8jgOPi/LMFwZcsMbQ+XvOUJZ6NOWSyIieclVR92QPbhWilnSUkJ2XIXPKUHu/BwgEAx60xAYlZAQwODuDI9NVW1gw5FOgrAKj8n7Nn8OShlVHhKcnlkmvEy4FE/yXqfvwe7VEFVLCgDBOELHUiWfWyLcVn0Vp2GcO6YrAfQX2wQ9gJSNCMTwAcBNQBwIFTpkqIOIBjb0/lKHCSEgKbS4Y8C8wDBg5cj+fiPQy0236FCfgGSeyJQu9jBEX5OBAIdAB5cgCH1lYuGWP2nQCEKo/7LHr0JLp2B+MwOWHPYpLJkjQ4vXtze89yMPe0YyLLYLN5vWjPWUqFpVgOOPb48TQB+oPkz6OxcAAUpgRfPuCeyxdB3qGfmNSx9mRQCWm4C0OJgx7FzG0nzfeVsMT6Xx0u0slylU6PViyl8galVM7O0tn6JK1Xx2ozEjwrgTgOoAuXh2nvEOANAXIwzlRCOdEgnQ7QGYFzAcDh0p5LMfUcT01u/Q2nqH/yy2VX5bja20St366T8oknFSzZmIO2tT9vBqtjheyVboNkCbPypo1jgDU2rIAVaJNMjszVshnUGMSkb+yZ7GkAzIS1n22rAbB6+ygfM39mBnG1zBB2wSjAovGeAme64z2Z1ynovW1X7zloi4BnhamkFSOMT88fcV/SkJEa8gw6chBC3FOWhHseA5tT93X1DMmByj0IxBFZBqdzV/wVz9ApMOQADm+D+7sG0LAHtQAOjAf0pv+LdsDb7UDSNmAvedHqnQI5nHUyAC4o0Q5ALvdmBeDi73EKK6Xp35vHmxMPRbb67IvDfd4E0xuC1a0iCEAYXx/+XzsYnhk2Xfe07+Veuy2hYmusAG9DGwKAg/LoPm22xTWAowJON75vlOURgGMkY1qh5mf38phZr9ariH2y5JD7HLidQCIzTPlzAypzr4d1yZJ/YGhCKRAxd6EsCQAbFxeX6fLykkyFsPfyuyyOUTHlydfEfMCHI5DSARy0xQKcqnSKsW8Y4BXdvb+/o44QABtMa/JFtQfznycxfxFQrDIl2CcBMAt/Fj6p6xKPtaxXK9px+BFgOLu9KT6oAzgAcITvQSbH/QP6BRsAl73k2mZDFsfz84vsn8C3df+XPvMDEtoAEKNv8hsI4Dg8TI9P8DNQMMR0lpde6hzicrYUAVQ1jmIQ2aP/CyCngC+H3AOQEczKJxKEvVik4+OVjeMBwRsA4qgkpJUHMfANfXT4BQBgvCQDejwYq5j0EwAqq+OV/aBcjIA12Bt8vjjPAA6W3CNIdcGWY542TwKPCDzqjG6L9MPHT+nD54t0i9J98K1YquaJe3KVTbECcgaIx/sc+EJ9pA1kXgBWsDL/TT8tf13sbi9eNIm3uHkMB+PczhFMG/7JXyj7XdcbE3/IbI5p7UiwIJuWAaF6+CimHHWhN6NyVWqVMP+sDODQWFYej/srHWAJ2uayNIp99WxAG7cqfSmJlbb5veRKaw/8nt7z47X+fetf+d9zY94Z1i8GVkz7ti0/IVkb2dPRd0XHT2U1tqEXZ2zd+Pbd8e/RdyOZGI2/5F0tq59vq2VLbgnyX07Ad3zbAFTF8//TX/9d+uUv/3II4GjbEeVqFHvtyUden8GXGclelMEqftjJ5fXmIPr7PT8o6pS2P73+tTqo6KcpoCvqrrmxGsmO77Wqdod+65kmy0H/DvcL4UBE1PcZpD+Qp5H+iHPbvtNlZTTmUbfPjU0rK3H827nt6auxbh2D6nv6o53L0dy28t7TUT1Zbz/ryWJ+p9vERhYm90QQx0RupiuztbWtXEaZaQ9HxrmY6HOpqyyro3Xak6fReI78gvbzORkd+Ty7yGMr39V6avT16Hkje9CT+bF+LD1s5b/Vl63MjtbPNlvI51i55t47/H58N1n/PQDH1OB6MKtxBAYAjqmBnBr4+I5RB+eM+pwhm7a/vnr0bjPjJUW0FSwyX0JlF2O7az9aQzen2LY5PNueNZy/BsARBWuuH6NFH98zWVC2Qd/miIyeofviyaA64NaOwWhxVrJiyMwesnVipCjyvl6mII45pTJaD40UV4j1UfsnLCJhw/Qlc7ZtTU36H5Qu5yKrDgX+cv1aT9jOgjliUHB+s9Eas167e87CnGGKxqVnWHvP64FnWqM0L7tq0Uih9wxru1ba5/feH9fBnKGdOG55Ix5sgidzrYwK5xwnce7ODR6upDVPZJF1AwAOZ99QUthLiaiMipJZ8RRhrgPuwAYDcKBvDt7wTb/uA4jDgvqMhNcMHJ544ykj1Ptdot5vYeEghSwCaIei5nX6VvLXWgJRpQEe0++++z796te/Tr8FgON336Xv3//ARDNOYoMZQKeTnkjlKgBHCSjEhGOckzYBiX5217oBOLDB1DVls4rrPeELAAcS2kjACbzAlZg3mZ7IFN2/2Dl8/HsgjlrGis5rbexI9nJfDYCTg+QWPGudMtnoEsjqOfQVgMMojXvOHT7rM3BIpuccNgQ4ISfOuuDOVWbZCKUoXIYzCwfHVSf+C4ijnJTN7BuUadgtY+BAekQxcII6dFJukemRMZMKWuM7nQpEyZCffftV+ubtq/T2bJX2Hjfp7vIiHT4/p9X+fvqzP/pF+tNf/CK9PjtJp6yxjeQ0TjQCOIJ1KqpkAEUA4HhEINsC9fEEJ2SZa4OAKdSXVrTkCFTTR0cGqsLzAODQ2KL/WA+oy31zc2OMJXa6E/O2OORJvJOzM8ovnicAwH06vzgnzTbmQACrBRNV93f36fr6Nl1fXlOUoIe5nrmmBeB4/foVQUwI8qMu+NXlOdcCanmfoEzECdg5kIDWesdadQAHk/q2ZlgOBYF4sIOQccCDOi8CcGDNo1TN3S0BGxgXnYxMZOh4RGIfgWSWKimAMDKVgOLZ/E9nA3EABz7Hu7GG0RbwUmA8xSYh++h6o/UlJnrc7C/X9qPpZZ6W1YnZyT8DCTloAToRjBkOzEBg3FOW0pGJp0tR6x7zAz0JMBuC7lgPCJe/YESMVl5MJAnVwSkPsAMAcNxt7lRmJpw0jqyBPZ83guL8e2dRmgNwxI0bxysHdkRBDQBHThgZIIcsNA7iONhPe2B3sRIqqM1+i4SUgS4kJ2JxcAAHkiVMwNgpVk/rIWGAWSD7hpVRwVjSflAPirK9DYo7uCaDVAzow4QudDtZqfwk8zMBSYayZGJouThIx4tlWh8u06v1Or0CiOP0LL1an6QT2BCwOMGOIIETABwHAG6AWn55SCCHlwtg4sOS+gDBIGnmPhKbYYJmO81OkN8uiMn+7F4XfT3xZ4ylZOLvS+qqf0WGmv2uM510gLo9v7ddM4ZFzMw12YJ59Zq8jw5sEwQpSaZkjNzmdU7VOeAoPif0zse5DTBEv9bbPLLbPd+w529WfW9ONLXjksd7BsDR80+nSkmfyAdUErnnF8RnRX/Efy/gWQ14pHlvxy72vfVttJRyobMy79zjiAXO9XO7P6n0M58Tyx8VKmfpNrHLxWe1+wL5q0VmWoamtu+jcRv1X7CwsicjgKNz8lMTpHgJ3+Fz7owWmsDqcITaUh+UGM19Zec6pQVdPvIWPtzQzmX+SkRSFXNIC+Lw+ZoAOJr9LEbF5Y9ATz805QCOkHyRz6d++9zmfcDA98W1uwA42vWU5a0L4OgneN0/jTojsjq5f+c+MdqWGTiMRQj2Ej4DbCMS9GDdAIADpSYd1Er2JthXYz1kW4O8YC6dgcKBDLCnYuJwdgoDJRgYHG15eNxwbA+R6Oez93PpNTGFPRFw7P4HfLGHJ5Vwg78PvwsMHJQpAFLgex3sp2OU/TjYZ7k3+KHwa/EeglwNhAnmDQIiUIpvby/dgqUNAJEn83OMieT84ortwz7D/Vsxmsm3pK/P0jACcGifijKH0AnyBx1QTX/d9o0OnKZsGbiD5SDth2yE1ubDQzGX8P223wezIJ6H5+NzAKG9bB/mDaUQ3b5l8N8+yvzpOYz8sFwMfN+NxvhJ7SUg5OSY4Bj4F5h79AfMLJ/PzwXm2TtIhyyvAgaTffqUGEP6k8/PAnMvjzBR8IrTh/Pz9On8Ml2D/RKsgZC7p6dcxlT+s3zOvJYd2OQpEg/zmiEumj27rWaAZDc8t9LqzJGuzyw/tqB0XQGGZP3kQDpPJA+OGXrusafLW/sQ9cHQPueFPsGD5Ftav6F61sS+69tyT10erdYrit309u+u09t2j/Y4c/5Kb1xG1/eeH9vies8/6z2nHa+58RvZ5FH/R+Mxtp3/ugCOdix67YmplV7/2s/m/Lk4dz3/Ndv+sEmKzxv9XrXbdMBo7mOffd3/x//4n9O//eVfVnmI1leM72597J5MxrUxWq+t3mnb5msvrqme/PXGJbZ/1Pa4tts+jb6r+/Vl4I25car7IAGYyFKVjHcl3Acltf1vY6K0ee5v/ysBOFo9MlrHPR2Zx78B0/fmrpWbdpxG66zVb/HvOd3Vk/eefHh/t+mJufbPrq0QLG/X92hMe9fFedlmI+KcertbEMeo32UP07LMFJndVX/25GBuDno6p6cT/LmtzHyJ/ozz2ZP53rPndEFvPKey219dra7sycVoHYx09pxsjeRrsiYjgGMslAosTf7NADhaRdkzBiOnxT/fybB2xjs+t/eOOWepsG9sd2osqjY93jXSsOHzOcXWUwRxUY0ev80pmXN0Rs5ANY+/J4BjzhHoGSde73RdDR1TbM9cf/Vdn4WjXVBxXFrAQ70m6gBTzxmo5tWO/u2yGHeX9eKFjhRAyx5SXceNeFM4fEZe55y0XWSmL+dGSd6APFrDLwVegp2trMwZqbl2zxnfbc5I+/3oWT0Gl5FjEw1gT6Z6YJD2vW272nUyevfcWhjpi6I/a1nkszKa1Tboz48p3V8agMNPH4p9A+wYKqNSl1BxBg4AHnoADj89nPUETyR7nWWd9MrADQNvOL1vLiBkp7N2AXCQnncpCltP6PLEuAVfkZBEzeJf/fo36e//8R8J5AATx6dP56R+vQPzxkYAFZUTaE/YOfhEffBxx++9RKzbgriumUD0/8uMEWWzgiAdAmiqWXyUVqCYtTIRuTSN6VoybhiAQ2NZQByts1bLrhJfrQO4Tb4pT6SZKAljTwt0HSWnpu5txngCKQTLrexB19nDqbM9gVh6Ttac09YCOHx9OYNBASMJgBRBHB4w1Nz62ArYlOshegCf4A1PbuCUI4APAnY4bTMSVg+bx7QPVoiDlBb7AGEgyXyQzk7W6Y//8Gfpm3dv0unRQXq4vkiff3yf1otFerNepz//kz8hgOPkGDKBoKiBQJh7F5+0J4jJGoEgqIErEdRVQNZrXyu4+4KAmwXfEUxFUldtNiYdo5jHuADAARADAr9I0LPMg58w399nrfHXr1+TDpllKVgf/MZqpN+QUQbyjLkC8IFgkOvbdHV1mwPZZDcg4OGQJwbfvD5Lx6sjTjkZO66u+P3q+DidnZ6m09PTvDawXtEeyoIl6EX//WJBc4FHUOLlhegZal6OwxMBHPdpc3+XXhzAgecAoADdZgAOtFuyJio91kLHSUaTAQBQmAQw4AzGW6cfjxlBxvp1G+EBhcwm0bHtZC3JlNZWjxztJSuSl57SCe/WbuD5SJoAEFPKzFjyAUCF+zslHakEBOBQqSkB1nDiFPqSgDaC8wDsUGD42RL89A72DchByusNARDQS3gGxjsnIj1d0Kx515temionE5hs6TNwtBto6oVgzzAWBEeBshwJCZwEzaevlfLlyVD8HB4QqAcQByjAccqY4JRYjgYnXQ2kRFDdUgAOAlsANFTRBQE4XlSGZsP5ESDGda3KrVTRycyOgiQPmTAMACC95JT2lhxlUs1Jup8ziOtof5FWB4t0slqls+N1AXCQpUZJFiSyjpDEAQMHEj1HAG8s04IlVlDiB++uS2DwjG/4LCZQmJQLNmTig4TkLO1jSIxO7I4hJ1pfidcxwT7IWsqCKY3jAJABeKPnr/Xdab1PNtpKM3CbE+2l7bMDwKf0H6xUY/BG/U7z8ZsTtyN/uf08ypLb7p599M96vmdcNzPbizqZX13YHBYZnBZu9/JzJVSifMR+uZ/lYAeOeZj/2M/e/mAyRkGGlfD3Gk22nyGIucxllM9K3o1JJftPpv+8vUimeqkCb1e8P/qP0a/ENQ5+a/253ly1NqDqr8UE+Fnm3aoPTuTxM6Kf3FbzA9yP97JCBbQx3b/PyVJYteXoREvzPmDn6MpwBeBwXTlNAEheDPJjeiKOqzNWZL/dwIrZzw82zEIfFYCjShIEAEc7Fi2Ao+1Tb6+aP5tThc3ay1GQ5sRvTl4YqCG2z/uQ9zMvKd3e3VrZFDFvALyBcpP0XQAisLJ5DuDg86C3X+CDAADo4y5fGKVGBL4HCB/gDDHswR8VcLEGO4nFQTMH3wLlyZwFjuUPeR/AJwCzP2c2EDDvAbzI+fNShgcCY2L6yUQBX+juzkAfC/YHAAOUE0T5SjB/wCfCNQD43z8C2HpvbCS36er6jv4A+kMGDjBbEfSDUndiGML7yehm/hwBvGQfkj/I4TJ/Dn3HZ/DZso/4KLAbfA+ARwHWEEOGwAMYUz/AQNsF8AtKj8AHPNinDwjGOvcDHcDh+RDNdSJrCcvMAdAJQCrKJgLsgTKOLN+i9qKfJ2drAjgwvhgzlpS5AiPJpdj2Dg7pc/D7Z7TnkQAg+JJgbYTvAda+p5e99PD8kj5dXqbPkC2wuoC5hCwlLyxpCn9KsgxGvbAHbHVEAHDwWlsruMVL3VVrkaA7fRJta2ur4j7fwbNTO1uD2Pi8wARAL3Cwdlu7nvVPJ24/saO95KMjUbcp4c73ozaqTS0EuTxAbFUGSGr8mZHv1eq5ns2OTWx9zNY38Pf09Oeu9rLX1i993ty75qakndvptdtzHSNZ+j1EwdX41lt774zj2PpNLt/xwdNnTPs6ek/1HANL9d7Zl5eU/up//9v0y1/+RbblPT9qTg5dh4/mb7RmR/I7N3ZxDXib4rjEtvtees6HjXPRG7N2ruq1MAbkt2s1jlFvnOo+TAEcrjrjvWQ/MnPgn7dj6n+3fg0/b8oc9gS9XfvtNSOdNSerPjYjvRL72LNLvT7Oyec2Oen61OGBrVzM6cNev0fy2Xvv3LtcBmhLG6bJ0d/Rls61e073xj0Cfo/xp5FtK+hQXlHF53rzMffZ8B3B3x+1v9Vl/qzenmMXPR3bEsdl1MbemLe6YZu97MlJdHtqnVAO4UeZaNsxlPmGeWwkP20fRjrex2Xvw4/fvWxb+Apk/f4Ajt5C88HtCUhUmtsEcE459gz66LPynJKknxNwXq8o9RcDOHZxGHrjM6cM2nFqx7xnMLYpl+nYe03YsjHZ1qapQEcau+nvGldDlnUowdo5Kf10NFpRbLsYpLKQpieuM91fWHx+7rFVOFEOS5u089MYhXITdhhRSH13KIMEBi0ylRV3biR7Wrvx97p0ylTZWLDfkxPVAiqb2J6M7up0zI2Nr5gWy6/31QZJ81cAHK3BG+mVbW0fGdyRQ+D9ifKUFWhInsS1sCuAozWEo7aPjAY+7xuiGo3ZM7iaetHUSoTqkhP15/0kt57RfBcSJ3sAcGyuagBHDqgZAwfLqAjggEAbg2iglQ0ADg+uUzdk9go70WglPuQEGXjjWacT/Zmk1WbNEiPO8FIYoNrNp5h0mh8JYf/xMgkIJqKMCtsButfFoQJMDw8MPH4+v0z/+Ktfpf/3H/6RzBvvP3xI11c36fr2Nt3febISQUEEBJGcLCfscnI70w9LZ6A/Ff21gTRiAMflAoE3gjhMHhncdNmw03lk4TiyEjEhAUudZskwfydBG5lWuJT6aJOcU4BJfZrG29Dq4qh2uG4sMJvXWufEQ/YLMh359HSmo5NdJ5ISODvldZBd5QZwnn77hhHv9jH1QChKCDAAHE4GsgQIAsGeELegsIBKAPA85hNf7rQXymGBBVgOKAM4ICuROg0BadToVlArM3AYgONg3wEciQCOV6fr9Ke/+EMycKwWL+n+8jx9ev99endymn72zdfpz37xC5ZQYekUsEhQFpRpQdcABmFtcGxKEfDlaT7pDSRaKS8EYoAKWrXFcb1ADVZeBIFllm/QqT8HCZQySQbiIsuAAT2Y/z9IR6tVevX6NYP5WAug2sZpTQA1ENwF2ALACzQKY87A+S1OP1rC35LukIHVahkAHCu2HfW6725uMrgJzzs5PRU7zT7omSX7Ym6wZLglUcjYc7gkQIUU1xh89tWYLABSQJD6/l5BdzzHSkkBvIFyNM7AoYS21i8YJ27vwNggOSBbTgBw4HME2wHgcOYPX/cROMT7LYhM/c+JE8iA+szqyntyw0/JZoCclbGjLGaAnMZidSRdid8BOMAp0rt7S1r4SWuuYZW98UAHGTjuVFIE88f67wC0EZQlWyIgjBIJ+B4ADpQhIYDjBSzZAkkQJJRLNBloy5PuDkazxI3bP44Ty5wIuFV0SmRoM//WzJoH98Vws8c1AfAGQBwEcGQNIsYXJp4WC5Y9AeDiygAcTnghFhdNRwRwIJEisNcDk1T0h8icAQaOl0yzDsYngBwZyzf9Rn+jOOyiQmfiRGPlAA4H4zlVfJELZwdAosdo6cFes3+Qjg+XaX10RPYNlFA5PV6nk/U6nZys0/HJSTo+WadDyIOVURF4Y5kOlmX9O4hDY64R85OsOBXr3Mbsj1OV2lxGgEpM6+sgf8heNL6wswC5j1/Retg67Lm/heS7lPHy4E5+VnXjPP20n0jGLapBb34X/1OYSeRvSTacoSX7lFxLBeDY8xPjvqOkNpuGdoAQvWcVUerY2CYB1PM/RShkfZk2ofpEMmhjkqezD69pc0+itDb77QwODftB62u07XU7jDWB34svXPsFvfvK3qC8RWUI8ggaSMV0qLFu5b2MXcYpd5Bg7qQxVrgedgBkwzYXfau4B8nvCGARyiDLS5RgdrkuyGUYtHrvIN/V++2nx/mMBsCRr7FnyW/3P7wEi7NxZHRHKVkSmD2inzkXcyjQG72nvbaXSIzyX60F5hVDX01O8zVmT/1wYywO4NdkGxyBZsZQ6PaHPQ9z5Djm4h96eb1iz3162j3nHCtVe0+1D47AuGa9umxm6fC5tjXr/qBcDCv108gc7sVYOEARfjDAGigVcn0t4AZ8uru7e60XAAiCj5LXuFkNZ30QEE9sdALpCsChEpEqkeZsj/D14HMK6GJxO/wHgFoDUosZTOwbZKnKTFfSZ+77A8AN/wlsUmRT4X5LfaQvDNZFgB3Ql/39DMQ8Pj4hwACfE3B8fydAayglw3Kbmwexy9k+jT6FAVYyKIxl7ATg8Ny6RyMJIiUuvpTFywCODOAEk0cSqB/v4V4IfQCA44W+DWw6WObIU8HyLQ/cn7BsSwXg2Mv9dvVFn49gEPnNmB8MB5ny7gHgQCkb7QvgP+N5J6frBFYv+NQOyAZA4/LyintujAf8c/jE8M3vbu/SxdUlf4fPBXYOjO8D/cbHdH59zZ+r61v6YgfLJX0plLbDHJdorzt7NZuZ/KYSrWoBHPK/YgxPPrbHhu2voOX7eql6S04e6tqefbWQol2gNvdwHK1tj/qi/B69qmK38m/WCV6PqTfpAAAgAElEQVTfAX/kRjR6I+ubAcCkXN4AkBvb4wCOSl9lM9I+PJb1jTHhQeOqZBUthgD4OjVRjX37/pEdqu1lC2asxzo+czS02/yzcc9Gslbf4eXdGm+6ush1fHvnUBy2NKouHTi+eNr3MfC1tW/9cfsSAEeIh4fVFfeNvj7rNar7/sNf/U36t7/85eQQRNdfbpLH8R38vTdE7eD7wZfo/6qBpfUBfZZ9znxIwfxd1yXu54VneBzA4wpVCadOLLztB1dYBMtNBKhTlruT4/Dn9v4bh6r27YqWzAC7cHFZiyWk7XsBPafWB+6TRoBtAbFqf97XyvW6HOuRcr/8w/rv2M9aj/TjmXHse3Yh+qDx93ZdtXqwfVar/3yNtCLctnmkX0fPj89t19TI7k3WVShhqPGRDehdF8cvyp1/vk3W2/7LX65B6nnc45rNN5qtM1+9yGSUi6nM1XJTrY7y5EpWfQ3mma/kOPr705xd/f5d5bLdg7Wy2Fd/80w9vXvmZanc0ZPFkc7Z5T1fIvs9P8fvL3Kucf5vCuAYOSIjBTZWxFOPcGQUes+ef99uAA70pQTJuuZ1Mq9zjlhPCKLCaH8fXe9K7fcZ6zgu7YLS++qxmWvDWLkWQxSN0kTJ5KBefwNT2lcDN/Rea2vD3hGVfKVsbfNdFqgSffkUmdtzC7pHo9xzxuqxb4ypJrIeuhC/7I3bvGxI2WruGpSY1S2dKFFPYlTOVMUT2X3lnGKZKpipoxzNgQe9pmu85yQ5u0JJbEbDNxozrlEP7ob//r796Dk1vi5bnfIlAI45x0nOe0kktEakHfc4FqM1GNdORhqbXPYcE341BKq5fFtLXLbdmX9+TPsP1zWA48Up+pHsFsuGnybsATj8FDXbzfyylx9xAEcoPwEAB55PIMcj6Wb5X2M7YA1mBzl48oslI0AXi6RkLKGC+r46OQTwBhJibAOSeIdLBoCQUP748VP64ccP6e//8Z/S//P3/5B+/PAxffz8mSfpcdIcDBxeEoEsA88qiVHQ2+V3B39DfljOBNFcW98M1jWMEZwbBuQVXGx/XLZUVkOnxLxUjJ+cyjbD0mE6AVcAHPnEllHxRhBHjRp2h6oOyOziXPsJr3xto46qwLRZoizfwVZEO+lrR0wRJdkZE3SeNJ/TEx7wZeLDqK+9JI3f5+Mcy/60zBuiC35kCJqnzk0mNb46lYtxHwE4CBzaFw0x62CnxLl8AavLA0qdvKDEdjrgXKd0eLCfXp2tWSblmzdn6fDlMd1dfEqf3r9PP//m6/Tnf/THBG/8/CffpkPWEjewxovaCRaP1XJJ4MEz6kuDKsFOzfrY54A1Th0+bES/jLrjCPziXvvn44MkGdoO4ALWhIBZsvEYHwRi8V/IPkqoHB0fp9OzM645BMYB3ji/uODvuBfsHOuTNXWCl5/AmsMPaLCZ9Ad44kUnDUH57AwcSig8pM3dPccRgIg1EtLrk3yCEe9xAAeT4YcCWaC9eR1ZCZd9UERDRxA49pge7lVy5mlzz7HbMwAHA+Gbe4I7BOB4JljFZQkBfJzM9LXFU5goEWMMHBHAgXFGMsH/5QQJa87r9JrrGulPATio0wDgsFI2DvyoEmURZBZqqeOeo9URQSQOLEGyAicqeepUsX6BD6jDpMfw7M1GJVQAUsEPwAgAcCCBopPKVl5koVrpCKSStQMMHCYnCNRDF7seJ2goJ8cLcA39jadus24gq0IEpNf1jBFc9ABVZgLSOU2d9AWwAQkHMnBAJ3vZKr2bcgLAEeqzv7zQRoCFw8vDiApdJ1EB4EAy4nh1zLI+Ah2KgQM/AI9AV2B8NizVpTJcSG54EMpZpJhM4sIEuAsnX1H2Sz9uvgXgEANHLK8Au0Pg0ctTKcFk5WKOwE5zeJhOV8fpZLVOp+t1Oj05SWcnp+n07DSdnJ1SHpYrnBZepAOWUBGwCaVkKNtWEsT1JxpEIh8ykvj308AJelQBOILvHP0mrh2WoK839dkvU7SyuJua4Imf2/pxPV9xl/1qtqn5HZZo9GAkkz5scG63T1L05c34m8UrAI62DdWeIzB7xM/bfUCvHyNbvcvedbK/cnBjdg2n++SxbzCt99pOVtUfm0qHfcT9wajt8d20PzyR3t8zbNvfRCaVTMTEmyxAl0v+eYkX29MY4xT6QuBH3LNRRjUO9BGsrFXR0QoqM2jc/Gv75uMhnwhLQfL4pePkOiyPB7WT9XELgANsBmTvCj5B9OEEWlObInzH+9+bxyjDWR4GJVSo/7cmE4OKoDMeAEwRwLFFf3hbdwJwWLBW/SzxDJ+bsk9wxgAbo46u+xIAR+srRxHy9scx3bYGcG1sK+xLXKN4JlkajHENrBufP5+n29s7AjfkEz7kPQwZNMzO+7t9nbBUCkCzBOhq3ZBh0AEcBnrF5wDKbuBzkPHhkXs6+P15Xflex0Ac9COxJw1MF76v2rPSX3wffACU8oCzbf6pymRaOVA7fAIAK9nI9g/S+uSMgGMCPGws6As9PNBPANuE+78stWL9jGVkCKi2wy1i4DiQrwBmEjIOGnDTWDgwD3gXrsMYaY8NJj1dTxa75ZFAXfC5MG/m67iPqySvADjyW1RKBvfid+yNMnuYTZYzqXgpMJVvARgVrHuaD5lHK/EJ//xU7Bosb7jZpCscggDAByBrHKxYHaezV2cEdt/fbQj8QXkVPBPMJoerVTo8Wln5uod0iTG9uSUDx8PTU1qQnSMZA4f2Gdp/TFSo/HzDWGY9FYCnWj8ZhhoSfA6jMVCeB7uMkXekq/m5MRqN7Dt1I/HNxZaScdL87V1AHHHd73IA0XVB8d2mY1XDXHrfb/9s5I+oz7Vv2Ooi/V1ioPjL7WRvb1/0id9XaT+zqf+1ABxh7qq4ZN84zflerZ7uzkxPuO1C3ze5fEd579mD9vm7+sJTmd8tZ1LWXZ5xA0TUftru7dgVwDGNYfXkMPpP3lZnlPn3f/Wf0v/yb3/Jhrf+2LRf0wOklX/bmdh2BJX2sCOmDqAMoA5+Hebd8xt5bUkxlDc1wA/KhvuxDejU8t5ag4M9WG8vNdYKMa48Pajaxtejfpjf10Q5qkHipX0+SDVwxg/vRt+uBW9QHowpT35xeV+Rj3mARQv8aPNZc5rUx0FTWb9n7r7cSgftdAC4PV979Mxd5d3b2Wv3nC6LOtHXYG9N+TPavW8cn4y3nIxZHyDQjm0re3PjHvMobLev2RbIEdepNEhAaYaas42M1eCKdgRHuVJd199f+XdqQ5TnKZCjaBhLk1hOciqLI329TW5cB/fku2fnR7ZTh1ajqlM8xgE8u8xxb57b983tWUcy2a6zOCb1PO39twNwzDkh1WIaaIR2wbaXjZRLT1Dmjf12AEdpS3veY15FbhuD3t1fojR7Sjg+c5uTE7/vjbdOgI0T8/Fd44VY7m8FsxJOxaYmiqUvB/2g0JwyqBYP998FCDFnBHtzOF5gZURm59EC2W1/o2EayUbphyc0uJqqDU80MNlpsxP6ee2FzWXsY6/d2+Rom0F15G+97n2zFOXLA1qFhSOiXnvOc7sGRop4m87pzWlvPnpKfGTQW3mc+7tdt9uchNm1NNhAxNqr3o+4SS/z/AV6LgA4OMZICD1cW0DWGVUUxNbJbyRxnYHDy008pSdj4HAWjgoowNxWCWIheFVqgdtpNYI29DxnOFDGKAQD7DSiAoUL1hxuARwIEiLgh4ScGBikKw4OlwxEArzx/Q8/pO++e08Gjn/4p1+lT+fn6fzyiqekkZDGaSol3HTKHAAOJVdFz5v7huSBhyEQDLWEPl7Kk917OjXfrkn8ze9JCVyDOFyn5tPjKAfjdY3tepc1r23NZKsHHy3xWgWRe7W56c1tB3CMHJp8Hts3oOFsddTHxUW08yJbAuk6DRv0Yah13La31ftxzWl8LcFiYy3KZG2SfHxiqRRPHkdQBwKNTEyz7nJZD9VGEHwEnjznibUSYNzbR7JewVLE+pBIJntKDrqSw4AgjuWhGDhQQuXd6XE6eLhLjzdX6e7yIv3xz3+e/s2f/3n62TffpG/evRXwQz1JL88CVGFdFADHI4EcAIvoMoFNGBy2gPfDE8q4gMr6gEFYADgo24G9AQwcAFcomK5yDjq9uK/noN44gsTpJR0uEbBdsUQDruNpu8vLdHFxkZNWb968SScnJ9InNmZ4Bk73qS62lWt6fEzr4xVZA968fpVWK1Awg+nngcF9UEgjGA3wxvHxOgcySBltDDbOwmNZcgE4DsE2oPIRABbwtKW9EwCOJ4AUNpu0h7IyoIq2scNnDxuUVxFTCGp7O2hApxMLg4iXUKH+QLLOSqgggA5GHbAf+HeV/BkwyMETguEZAwcS+w2AI8qgR7WV8AfgTvraN1Cg9/YkCrqEpAPABfcblH5BWR1Kkk6kPgKYo4QI5gYnIwWyKQAO9ywVzxelNXQl5n3z+EAGDp7WhP4GGAACaxtutsli375m8/oJZWCyTSUoQuvW+xODTg7gEJjKk5PaP7M80b5KqOBnAbCSsV/w3TyNKx38iHFJouu+ASDH9D8JSgycAp2N+QV4AyAOJEk8GcNB3HcAR2ICAokelEsSIFDPyQAOvJfRCAE4yBiDU8KWYOKzbD16mSwlDF3ByPdC3kc175FURp/30/LgIB0vj9J6hZ/jdAo2jlP8nBHEAdrz4+MjgTcAaFpqPWCeACQh01Eo26MEmlz8/YNDsaLY3EefytlNtvmc/D4AOFq/zL/3AKWXgWr9rJ5fOPLx4r3t71MfWBLHubIYqUZbsq531Imf4g241ZtS+/bfa3hZAzzFPo38SH9Oz3cf7W/aOamuCywDvTGOn/V8V42F/vV8Bv+u8oXCCM6u/+a5fi0ZOBoAR0/u2n2Ar8M8tmSnKv+8rIuvPdpRs/HytYpPynXn8mDrG20SgKPo4HIquR6fOFZxf1SPIdpX78Pn9prxO3Ohc+zLYwK8ZgbAwe8B4GhyVPnZxsDGdtpFvpWI/WjlvZ2fuZ2K2wlv/OTe5mAFSxbF8/czAI6RjDq4xvLUWvHG2OB98ZJx2gcUX6+VYcpAOAU68ld7a2NOV7X6reujT4KdNfhHdqOAIhwgmNeE2R4ANcC0gaT8xYUAHPB3ItuifG3fx9h6MFuvvQ7AxvBftOdZEIC/UBmQQ+zXUD5FeyH8A2AYfp6DcR0MwTYaYNrnwP0ntscAHL634rv2zeffA8Md/L/D7CsCZAoWOpUF0Vzhvyidsgew52KZjtdrMkTc3YltBKBnABUAaiW73PV19nF0cEAgWfVFvohAmgJDob9HAHHbXkLFKDRmvhd0hjwB+Je5nIzbIzBwoC/w7eUDPtH+Y1zhm+DHTk4I+EHwsrOdrNJiodhT9hVtz+jgbBg8Zy8hoBc+nc2HFxWDzwBfdn1yTNYP6BmAgcG8gf9ijJYo2Xa8pr9xdLSiHAHgcX55TpAwwB3YM+BwxQ3H8zZd3d2lq9u7dH13z3lYsDTLXrq92xCkLt9YcaZ2X63FCvtcWbDMHOZjQv9JlipcWO+F28N+PZvHzzIhVz+ZzyaReaW/ol1jjdZ7XNutz9G7J16/DcBRxqF+0jbfbU43uf2Pfku8vrZ3Gh1/X7Rb7f0ju17msQZvVBIwkxjl+jRAd5zj0s6aobTW1SHoHf2HGQCGP3dujGf9p1DuTTZcmOL23+wzOjQccQ6mz8q93jb13XZIzsx77hzQm3/oNFcwvr4kwCNINtpd2euWpU4y+L/9h/9IAEdfDqZ+bc8391j5rnCX9l09PVPL3BQ44t/Xa6v4i9mn6ST5LUBqqnMKyJdKnfZmTr50Tzmw4ePUgjjc3sf5me0LlUsBcczv82r2+eibTXISodRh6VfNoBHf1XvvdMnXTD5dH22wFnbVv+18z71jNI893RvXx9T+1PI3em6cx1amtz0/PrP1mfNzTSSnPsAUBNPOXXfdDm1E2aG07e71I7fHgJ2ycF+SGy3arbee2/UxWoe9MZ9bW1HHlJRQGcuRTPZ0Zdvu3tpp5SY+f5tu4XDmw95TcNVofretq95493zMVibb547km+7ixw/fW8x0jDaSU/QvK6GyyyBum1Qf6J7B7Q1Ma6hGf9fP+/8vgMMXQTtXeVGF0zajuRgZfX1egz+GCsV9rBkAR93GMYBj5DxVSqAD4PCxaOWqJ8dzyi3K1khGs7E2z3nU5lbup4qsIFWj0omAjhbAUdrkdOTT1dU6GLsqrnZcsvEJpTratTelZDKWhYqxYMrI0crjv9RRiM/rGdpWl7Rzi7/bDa8/p53fbfLTznPrqI7W3Lzz6utximRvHeAvZRqKTnx6fkwHjzdc+3CVxTSgRDAC2yo3ERg4kDxmwE1lGZD4IwWuJQ+VeCkADk92sc5xLrfznJ4MwCEGDmfoEIOA909M/ZonBMsWByoLoDrKRzrRY0FBUtLyNJgxXhwsGGz73Xffp9/+9nfpN7/5bfrn3/w2/eo3v0kXV1c88cNSFzh1/qBENeaJSUkwcFTACNsAeiKSE6eNBYKALkui7PVayGUThO/9pLUH7fg36j9zsDTXflItXsvT2faPZS5w2jsAOOp2eoBvxIhTMwHFtR1l3+W1kmsGEsImsVNztHoek6DZQFSxM86vFPjkZL6fwKz0Xrs5tChalhNLyEYAB+ptI6Hvz+mBNfwzZ+LIDBym5xnMzOCjloFD/fMTrzlJhDl92bNT+kgkW9kToz3GGPqpxOOjRXp1dpz+8GffpNfHy5Rur9Pe5j7tPW7S//BHf5T+53/zb9JXb96kN2dnCZLCtDbZa7QeIUugVgaC5AWBW1uzaBSpmQGAQFIe6xeghZdnyqGvIYA4nsCyYUFfJaHsFObdnYGrRJWN9QWgE34eHh8oCQzIHh0RIIGEP0oV4dTm+fk5kyAAirx9+5blHPBsroPFgjoDjAd4Dn7HCUy04WS9InPAmzevyMbBeaGuAYAD5VWO02qlHwZuEfy3tueyI0yGa6UgeE8AB0pGAMwDAMce5kagEQdwPIGZBCANzJGVbsBnPBm62TAxh/4giOynJZHU8KSCJySyHXp5yRTWCHovCUbR6UhPnGBuyHaCkj0BxAA4k+sIyDD0H8vaWGI/X2snSdQXA9qxbIfGGQF89n+5ZNvRNrwLrENFZsWqQrAGgDIZoCOacYJ4WGNerEYCNpjeIx253Y8SLSyxpXYyeh1O+bhfEde26wbvT7Rp1KvO3O8bt5A4VRsEFmFSwpKT0CYsn2KABpQoOtxHUsdozI2dh20DgANjkpJOHINBhGtG+wslQlH7XesFJ2AB4nCQIEBUsI8AQDgLhzNwcCw3YIZRSQKdwhVYg0OTT2mKKl4MHCzYXoBhOXFRAFZKDIgJAEwj/s9LKZGJw2wjyqicgYXj9DS9OjsjMAo/ZIRxQNPhAU8ds9wNy/ZYWSWjnaddop90yOs8cDy1C+PwZbxWGOQavJw39vZdMXY1G0Dr45oJLkx8wfi0/m9vw+2nVYrdE6gGrEa5fEU4zatn6Mef1wI4oHPmfPHyLiNwsQBr6z/GvUG1LkzO5TJM92rRD+7tpat7QgmV0b6n9Q/c5y5jUa7YJX6Aq11+Cejz04K9QHMH1EyGiIa1b7TXqfcEcrGyv5C9t5DktvbQXyUIUjYE+gw/8lmcbUbP4hQQr2d+l9lfD6DLd50ylXT3K+FkpsCyUwCHDiVNEBZ1yRSOm51MZy86DBxZjsppUMyNM3DUY2p09QHAwTloEjQ92evJoAP58rpv5jkGP+M1vTX9suf8S+4g297DkWed04qtb5vXZGbJ1P4hA8kMyFtkVbLU7hFzksDHNgAavB+TfVsnUVLvt8tffm9vz+6H/9r9pPetyKNihJ7Ih++Q98Dwi56fBN6gH3fF8in4ccaK+JwM4DC97SxMuYyhrRVnFBSgtIAdsg41cLOX7ZPNNWCHlUmhnTfJZ1IfgFNj0eC4ALRpAP/lYsmpwxw5EJ59fnkhaBiADAdl4UKxyj2mxSH8WAAQVvQVb24A4LhVeTgAOO426caALUBQRuCGA07ALEmfIG/dUV5vSWAy9wr5u5LcRBsJon14MAbGAuBg2ZmDg7Q6WvG7x42YQ/As/A0AeAZwGMOHWFWSfQ7/T2X0qK8MjOZ+qAOSHMDh4/QIv5Ssm49KzMGHgj95JB8cv2PcMB7nF5f0HbG/AHMJABwooYJ2XV/fpqvrK4K6oTFWxycEb8DfwP778uo6Xd3fpxuAhsjI90JfHQCO+43FHXjAQ6ASP31Z2VgDhRZd4UcNNAnYK6Hf7drQeiplEfl9c0iqtWnxb7kDfRAHpHcM4JAOH8I/4qn6cOBipBeyPiNTWs1KMLXfUyaono4evWuuDdFnGfkNLQC29f3bZ8jG9mPSYFZxfyT+d85m9HU/7w7AxWlCMHg5DQhI38z5Pu07e2M4dz99/gBm/9cAcPT9Ye+LxmMX5pe+PDjjmEt4OVQV52YsY2FlVGuhd0dhP3ZbV/vf8tFa38TX/v/67//qX8zA8d8TwDGy92WfUfvLPrPu2/TW25w/PSfrRZ/W+zu3PT1Gjp6eqPvkTJtTUMl0z+Lg+QLWicCNCsTBfblipKVPXwbg0H1VDyZy1q7rts3tXnFO78ZndX3AcPNoPxc/b/3XVpf22rqtvaNnzrW3fWb0kXMbPLwQ/OXSvmnsofdMli83+9h9RwVcstKYNsmcZmMCK2yGfoTB2Nep3MyvM5Dul8zZnK/hc9OzE+07RvZyJFvFp9IVcex68tLKSe9vf05PXkb6ZdS+aZ+nDK5Rj43mdtvzR2u1Nx6QuLj0+3Jv4/nfA8Ax53TMG/+hW9pHT++gdKYD/98PwNEbl12UZWto54R+TonPC6Gdr7FkYOu0tMZ3rMCnYIue4WbqrQFwjBX1PICj19Zq4cwAOKLSaX8fKbNW6Y3msIx3qZnZzt2s891BXBYFMw1ks/25Xmv4vpz7z03Ce39fh6BnWKJsxeRqGVOPSkyDV5q/kjz2gKbPa0QE99ZCqyS3OQqxrVF2enI0ko/oUMY2Rec3Gs5dnZDWmLRrtm3j2HDbmnGnoKGorMeols92fKo2iKIif7QHAMfTbT7BQ/CGBbHJwEGWDAVz8F+eikdwxwAcSCTzO2OwYH9yuexSQkXyYUlwgjke0zOex6SfQBx27Lli22GyiieDawYOgDcA4iglVATg4PgmJeI+ff6c/vGffpV+/ZvfEsTx/Q8/pvc//piub2/T7V1J2KFMAJk2GPARA0eU4ei8OT43n0C1RAiCQTwxb2CCKAcVaAPJMibglKjlP3mIOTnkoBX/r8uwVqBABQXEIXaH4WYlsHHoZfUJE7QlynxPn7EvAwBHXF8uk95OXz9lzNQCS4MJbOP/Z7/XesiDbPG/AfzhpWsygEOn2f1Uu5dxQJ88aF3YNmzOmUhXyQPKuTFwUIxJ3ezsMTbGkY6c5Scs2ey0+JbYQdIbSxcJQSRbWSYGyXX8gCngYC+dnRynt69P0s+//TqdLhfp+foiHe29pNOjw/Snf/iL9D/92Z+l0/VxWh8tydgB8IcSxwJD+fglnEQkvbwle5/sRLAxxKiSdEovSChZOSIBohbp2dau079j/MWQodIhlBjI9eKAa0YAjicucdb/NmYLAB1UK/06Xd1c89kAELx6BTaNFXWESnug/rUAHDgNieD5BmwcDxsCPU5PwcDxWgAOB4c9PnKtr3E6cingFpPOBGPoVCxoonkS8kDJfeiUJU4hoo38QRKa8BmBKQAMQUAc4BEAOKyEigM4nqHX/FQox0HvAugEyXln/sAk5DIYJryYX/8MIBmUrkD/CQahPCnIAJ2H/vv6k54A4Ef62Uso8WQ3daQCD1zr+D0E2h0YInaHvUTwAoAHoCoH04IlKwgYeXH2DAF8SJcN0AEC8VgHzwDxOAuLSqgQXGCyLQAIdJBKr5DBg2vnOT3Cdpie0uoOwZcY8ajqhJpeMBvn6UFn13CdIJ0qGBlzpy7f/lycSsUP19e+ATkW6ZCngO2ULIDulnRyAAeSNOw7wCqW5HDqbj/dCyAQZElJqH3arhewV0EO9w/SM8f3Od3bPGP8aFOeVLKIQA38lwAMmWD2x8s+Ea3odtmYzXDyNDBAkZ2KjB7SKZgP6V+A/1CS6YA/ZKs5WqWT4+N0dqJyKq9OT9PZ2RnBRPhx4BXZNwjQEniD7By0YwIX0iqBVWjPy7x0TkAEpd3qelNS1s4C7KGt8HIlTo0ZE5rF3Sy+ioEoSvIkBE8CI4QHJYrcuCS671rY5Hwtyp9+sZIA+c7aXvLBzkRSJ3wokcFXi3bRn1bsbAFw+HXdQEEDgpKXUKhF2z3c3D7KbXFl37Mguh2uA6XZnjdJlAhiifbavZjcLr20zF8D4Bj5HXW/IsgiPKuhgY5j7K/Vqy1IazJG+TQgru9b+N8A4NA06j5nACgSgfvdZSulAl0nZ8YcA+S2Ofqu/++HJ3LCIm+s+VpnsxP9to9BCT7rmZYYfDEdmZnSrKyHM3AYm0+OolQgB5svB9jaOGh8SEkUklVemkAjM7sPtoBmlJUYdq3ubezCXHylBXB4PpXPo/4opyJHa0P7BfvnIA7Ty/4d9wLZj3Z5LP12MCHnqcPAMRfIHO1145jgmb6f8P2Nf+9gAQYVM2C67CnYbvgvNC8G4DDmCcqsQ5UMRHBzLZYJJN0ByEUJDDFW2P4MroAxcHAPA3/b2SRoKwwAZ/MogIGYMOjPeNkL7jMtaRLmyfUhuuJ7HJQNI5CKYGTtPx18jfcJ6CBmj6PDJf92lgvoaz84QIB2KD0JX58A1sfHtCR448Ts+X4uGQNgJwGe/LnjfwlqJOOjfE7fH8HnhMw5KxWEEKBP+LXOaKm9seQEvgwBHFb6BPODsi/uy5EpDyXclkuOGxhByORH/w7+9SKPbd63m/+3wuEGgDUJYhdox99LtrXHp7IczaeivjNQbmFoKcEMx48AACAASURBVAAO+PvHxysCuuHvAcBxeXlNXxu+CJhL4N+DxQRzAdkBy8bN7Q1L1ADcAV8CmuPy+jp9vrwi88bN/X3awO+EbIGtJO3xUAXBOoxBaK9WAzgskL8FwIG9ksbGJN3DKl8A4OjviV1nRBr/wtBB09oYx8outobT/hYoXI2UbvCfwQ227gkuNLnPtnACFSk2w7RXeM/4+W3Mv71SvtP0gKn66/EFDzvVo9K7d5RjKPPgsc8+C0dPp8Y5bP0atbHulcdF6k87Tul/dQCHGEqjjW2aqu+ynzOdx3Y8R+Ord/x/zL2JkixJkhzmVZV1v7Onr9kdLPgBJPbiJ5ICEQoALgVCnIvfouDk7mKOvrvf/eouiqqaupt7eGRmz85C+GaqqyorM8LD3dzM3ExNTVfzz7vWfnm3AHyGzVpj4liTtq5pxgzAUVHkzaevIzZ7azhdepRocUdWkDiPRhu8f/vX/6H8xV/+r3Uo2UcY/YVRvmt8z0DN9e3T/SX7vN2ajgI4SabmmGK+aO8vb/F58rwkgOna2aPzQQaQ9agT29h6Jo59ARyz6bMbt9SkenfvG0pVKrna5mCMi9bYCWxCtAvsbUPWvQ30Pd6v6thuv4z6tfeLZ75slqs1ERrXod27v9/a9fPYs+7bJu95LKPcremEmWxn2czjHse6JoNa6PhPmI7+/s2e2JasjX0NRLR8nhaHqduyMu/l/HPiE6xn/3aWzvt728/jus/WezaPMzkYdcGqnq2xo/aO2RqsjW0cz0wfzORuTzXZvy3Ots0fWrISzfTzvvcadX393FDIPpP7xXzXQozQUT/++G2YLCEZFTzpv68GVHYg/GeLPXN0xg0xMx6jgI6Tl4NqY4DNmzRCg/X55guQNlCNZfUujZ2Qn1uZPnPU15515iTOXts1V0vB72Z7pww6oKfvKViTDW52hCY/cwxj8Khqh0nVTwWbBRYpB7Q6NHO6SNM2EVvpHY12/xD8tHmEnAuD7cC3q7B9TMoJwKZ/W0ClBriarKzJ+qpC505sSM1ciTNdqHqIa8wbqjrP1GX54OMKxQEtyIubfLOFJKsLW6uHloeoNQFqe587t3sb9006gGo+loHDtucjYbjSzmE07KOuWDPe+xwe9nFC6vVlUephc3Se8jhnTvGajhvHv2YIdxm9tkUamjiGXA/zdR84zWfnZsarODtcDjYBFf0CcESAJwAcTuiyhQpAHBXA0apzTKuLZKjp+xnEbOXTAexxECVAPkxiqoVKZeAgp7/G4CEioCUQgxJwm82MgUMtR8i2gCp5BPvu71k19e2335f/8l//S/n1r39LJo6fUFH29i3pcK+QYIsE5P2dAB9MdJOutQE4VN3WO/UNe2sWF1Xy5MOKQRsZvNFeY7ilVvrObKVkU8FSyynDBwcKbFZq4Wib0YGmXL3NQ0pqM8DHaFUL25z50eZvA3BIRltib0wO5KReBW+kg2/TN31wR3oS84Q5UCCyyX+7pymMO5aT6M9NnCFpgQ3UMBipgTrq38g2oxYqmColqVuLH1wHryk3EEl4JrNdlYnPIWCAZH8AOA6VTMaX0EH3anuwOSyfvHhaPn35rHz56ctyuTksd+9el6cnx+Xzly/KP/7lL8v/9KtfkcHjGCCQAHBgP7KXNhK4kAMybwSAI1UAK5kgeWH7AwTasUfAUhNBds570L6DiUPB4cO6f3T4bW0n0GYClYhI1CMcItYbfQGc8OHDh8pmgEA6As8CXZywFQnGgd8huwBwIHEOQMQ1ABw31+Xi4rw8YQuVF6xcBIgCyQc8JwLDYBA43pwQzIVkM+5LauXo0a2WFNi79+Xu4S4C3CesHEQLFRPTE8yDIDYBHABq3BAAc4AgMX2bRwJbkKSnbiNgoghscoM+8GojY7nPdODcqwYUgRIbCYyzE7JZsKd4DrY9PlYgCD5HBp+jTZUty7OTFWRYcSIJIJ0AcNQKWVKKS38icI+kCcAznKvDw8rIwhYq6HUeyRDoQ/d5J+gAFZBIWFxdlbu7R663N5/yeI9KhAS1tarU78stkkCUjWg7EC6DgWrZ/hEok/QG/xb06wJpRIuqzE4yAXi4OtdrAS8JnEUAOADMcQIgEVpSBdU55tlhWAI4HtH65E4AFDKiBNuJk0uRnAKFOeSZyaiT43IP2QSVebDTPHJ+H5mIwFzeXIviHWuEACy/APLzM8qda74IfFxs8jjfUb8YwBGtI9T3RtW3AJGQEYUqU2tOWvVg+zg7OWZLFYA48AUWDnwhuXJ2cc4vgDiO2H5MXwBvkE2mAjhclArwBlHUNZgyHphtL1rySs9nkInXpwsGxfWm5yYrr7hw9x5t0rr/lvaz2RHbm/aeaEkTOjyzQMjeClQTpxCuXLVvnoN6sboAMZ6eLW0cl2xG2I4ohsVrmQluDGxl2zrzP0efdS2Q4s9Wf9l7iXLYM2GN98z3bUGyNMfJp6y2Mfme/EzE4SoDh8+cQ/K287sJdFPycXZWm8lNPtfU4JsUjU6K1bV2FV7fQoz126mNm3SZFyuOQTGmDBBwNTt938iqGwiS13QaLKoADt0nP2s9m+dgc1y/X3v5IfKlDmuyNiICCcwQifNI7nm9dGNPUEpKVja91p5N6znGXGZpJe2AdnIdd4R+79Y2huDXxjPgws88aFXl9jPrnIUOnZ3rqk9tAEvSxVXPkfkhGCvMgEX722mTeTxjSJDQ7mQw0xoT0bBv6jxERpjPYpBIsIVZpuv1+XrP5sQ9DZ8xlrmCUqLNnhm33r19X96+e8cvtMYQk5TObQYQEsBhEAf9bLVLIQuHbbrMeSHzBmzmRm1TvBaVsXFg1LHelR8dbQAf5W+xrUewtvk6ZjLEd7QqAfCXYE36sUj8i3kM92MfwoNDAvUF3AjWMQCEz9Bi7AmBOgQxBKAVcyDgxlWAPAFWkE/N8xwAHMmWCGCpNlx4frRdA4BSYOR7+pYM1bHV3AFtLn4W24WYROibAlRCBjmBUvDvI1kjH4JZBK1Z5NfANyH7R+gp+AbnKG6gj4yiBjFpSj4eCbiFn8O95K8ANhuQq9ah9wSnEqgC/+BkIxayo0OuB84DAPkI0LKhr4sv+OrwY3EecHsVXOfs7KI8Yl0eHsurt2/59R7t665xpsD5u/A68D/liwlgY//XOlxs06kQpfol0vM1jcfnzXGNxrSg/a9ze7V3wcCRbdDM5mb72Omn8EkOAaidqLrRNs+0IYtIuuIsP89cd3p8jCjEWVkqFLprybhhGQjNWy+6Lda2Kw7XfILmz7Y5lJ+wjz73YEZ7mT+ve/nsvx+AI6/nqPe3AWQymKHN19LObVvXtefOq7nt8xEpWtjJURpkF+btVcZ8y7ieC38j22T7Tevit/iLdbPuI50z9fGHT0rS5/F5TcAQH+pimfok15dtD43hRJxEdsT5Jegv6Oh//e/+uvzFX/5lHYX3RovrB4BdGqIDkDk+pxhVDyZZm6osh16vmvdYIojirvNkZSc/2iCLQiyvQyi49px6nMhD2DfOOQndcxzvqAu3+TNuqbIG4KjFa1vkSu7o6Gm2Dyj07bjjCODAlDhekgtMw++fsP9l3Zjltf0cE9eNObP3xDpIWBsoLPZmvU6M2+Pfpl+37s1JfH/cZ2u/Z9nYZe+6M/sAnBn1mK87u/4oP/M5nuSwnOOo4YesB3r7MoqT/VEWRk9yP9IXTY4myiyORe2eoWkNBwvd0MCb1kGSAsnE+HP9vf1Ftw71N/ucdYZH0r3H+5/OZcQY0r2tTOrJrj53gkeluZjOyeQ5sh7r5m641i4fop+PNmd53nSNVviT86jMEZux7GfYrCyvM1VkmZGIJBlIhQ+W6+5akRM4+Omn76tF6xRWVgLZmY1RbBXKeM+2TTwOePa7H3jmgIyVIn5vnxyOCUn7cfr3OrOpWqIKeqtImi3ACG7Zx9maX6e9OjplM0U0u8Z2RZkcw25alnOUpiMd5uX4N7R5OM0JyDE++8w4jFqETlFbvDQJFqK29SRPi63YhpuFviKVmhM+zlk/r0tHppPJiROVwS1SNHOHvz5eSkIuFE4FqbQquHy9NZnpkpMJfGJlVJVSPXsuAQa6Rk6DSs9XB8C6wHPg9/p5ql1YV0CLuec19art53Txk+M4Q7uObBxWdvl+MycjK85R92xzLEcZz+s4KuOZUVk42YNj7PGP1/UYd+mCn6d/7BQYUDP57hUa5H99b/dwHQA4No8fawbalTwMmgSFLZk3gqHADBzu28vkYcfAIf57tcGMykY60gowKXCoNhCsKkeiNF5TgNCJGcidgmQKFgqo4apyt1FBAIyVXUc6SCERh4rydx8+kHXj//mP/7H85je/LV9/8z0rhpCsRHUPg1hR2YPKa9K0huOjnruqlKfLgGXIIDIKgQJArsCynRkBG2PrFCSItKfscPTKtfUPFf125zxHGwMBC1pVoMEzSjQLWd4q/eP3cOzilFsPPnk/js5MJ8spaI/3OdCU92beE4I5WH+0hACfZ0jeZicageesj0V9JwBHrWpKhzYGODoGjmBiCLYJ6+gewKH2FdZNuYUKARthmySXBhtZdpsdYXIpATgkAyTQrYAmJpSRyN9syJyBViebQwS2j8rnn74on3/6snzxyXMCOB7evSkvn1yUP/ny8/LlZ5+VL3/xGa5E1g4kpNFChWCD8sB9gOTw9dVHtkEBC4fBDkr0B/gHzBRgDUBi9hiV9BHcC2AE9xsC1mxjIkptJqJv1QJCCXIl/Mlc8/GKLSs8RwzeHh3V1iKsjgTg4hQADrHk4JoI5uK9l08u+R3sGzd3Yj64AhvHzVW5QLL5QgCOs9OTCDorCIm/PXnyNOZXgW8kzwkwiZYhDhZAXyHQrz7g6N2tvtuhkrTu0G1oHwMAx811eURFIgEc0kGcw2hPYhYEjPn66prBawSWvTcryCoOiQS1xGGRvcNPTsrVNSi5r1qQCaCaCuBQ4pisKAjGR8LEQY6aQAnmDu4/jk+Bf3z5PWARYDL/UACO0zMlNLCHsC4CKKlFiAAc99SJZuAQ6woqUK+oL2+pK9UWheFwVsYKwGF/T3g9AT0A4GB7mEjQjnac9waVeOhV7137DgQZcR7VsoZzH/dq+kUsHJVAvx7wD8ohK2Clt7EGJ6xixVycaB4IDmmtVwDgAKCI7CFMGOg77l29n6h4xZ5Dgghfd3fXtGECD25AuUL7AdlwqyGymUCuQt8RvJFbt3GtQscHgMOBL00fWiO19gxkDiB9upiGKoAjVCZEikQeYMdBQmtzXC7AXHN2Vi5AbU6GmyfsUX/x9EmAOMSic7Q55nfQo5tJqqZpMWdgr6Eb6kBIS3xkGzUma2kHBr+62hVTflc/tdmJdoxYBnRqjqYG8te8bwd0W4BVfpFldwCRQ26C7U92TdCbauP4e0SRMIgcy7ev3AWVk8dczz5yxjP423tgfIrxnDl7yjFglv3X0a/u7LsiW/zCulIuK2V7H6yY+ezpVNgHNiKoaGCA7xmhl5ro5Ti3gTeoJwyobcCG2VlhNm9xea0dQTl4Ot8z1gC60PaeWXkd8rpEdAeWEHhNIGX5X3iGDDAJHFo8mwHJTYZzzKU7A0Xf+DEm43lyUC7qCyNAPAbt7VlKx/VAWr+36VOlVtqZvZ0zaw5UQ8zMT7FmPwfAYV2/tku7c1hKcHfzk/ZVfX/4MnVLyrlRC7XwazyfGajl/dwF5Jz8MXgrEhhi5ZMO5ploAHD4lt53BDrEHsh6ET/XvbAWSJ4kTaoOoP/n9YrnS7EdssL47OTslfdiAql4X1ZWCrBn3d3SPwNjApg30AYPLBy00wcCXfC5AqmMZyHrxQagejF9ZQAHnp+MU/B7A2SA8xv2lecy75kRwAafLpQuz4oAYIAJg4CSAHFgDPicmOTUjtKAVfjaAEIAVAzAMT5DRja0IjkGA0Qh68bHq49qG3d/X07PLsrF+RP6QWwRCB/n7r58uBIIgYx0ZJoI3V3A1qSzhs5d0gV4xs2xAC14CgBoL88vgs3trgLZqGcI8BWAA+dozetRZX4DYBTgDTwX/qG9De4Bv1rzKsYtrIFbn+IamJNzsGxFC0n6w7doe6j/AdTCs22AjWH0uF3Y5k9sajofwR42oMrR8RH9eYDA4eeAEQRyAxYvADfcgg0MeQBs8LyN1nT3aN24YYsVgDNu7u/LqzdvWFAhAMetgFJCUPI9ZgKhb1uTE07SyQ63o2KrNmpQwUgcRwJ5pnczgKP6egF8qrqHmy7iznZKavJT7RrHBDkAHJTgMSk7KMBZLGhoCtXZ1qWd6zRkML+0oF0+gzcbrnnxP4xhFgerPk+6xdr78jXG93gv52f1e/K+z9eYxa76zzsW3AopZtff5k+199szmVsnjd9z1oqL8rtn65jnd82Orb3Hr3OeoCfCB911H45SgpdXze53Degu16iXB8tKOgF18aKUrplOWj/Ofs7Gey9sv6xn7J3Bxx7u1l/LfrnBXZYNf28MHDifE8Dx7/+6/MVf/GVlteuLYSPO383kEuxg8EaCvM4FaeIXtz25+pEwg+tFh/kas7NAtxbNrDa0g2ORAWib7fvu3DABDVh3GljV/J6+qG30h0Zffk2/Za63Tva4P/oYebuGC6zC7zXrqYvaGCPrz4ECXTj+HHFanzEz4CVuYnNgNZ/HNvrx47zmuIjnwftt3Of+ffw+k5rZ+Sjfa+3aoxyN156Nd6ZfZzK4Tc7zeLN8dPMV8Z12BOh323zeWuZyJnf1Nd2o7rPFnNL2e2VlC+o6e1w+gNQjddiUUEl9SjTr2nw3vd67DL1e7nOrcRqIi7d5l/5s18m2gA+bgGj599jFs3PWAETpZCUNusrWCnPFNv/BM1FlfDkZ8ZZWzJ/1TPtZzzT/t8QKjLrNz5bHujZuv3dN7+JMcPDq1Q+uGVmMqQp/EsL8pl03nm3aNUdo27U6MaySk6lmulFVh6IGw7ons4ANwhVB4shA1AjDDh956pyuOULbHKSZshqVT6d0JhK0poib4PvQ0Q4k/Ry1ufFmzsKTgxTVgDhQljdav2Arwh4BgSExXOUgRcikQ6yARoUxoNDS+3YapMzCESh7VWO3RHYdzwzAEfdic4QE4JgdEGaGJK9nHus496sTWJVlC4jqPkbthrOZ0F3teeS0sR93Yu1wdQHvWZFmmaHEieG+VULDNmfF31c/tedoh7y5Imt00RGJ7tC/OUjj6okxgDbTU7vWICv50UGa7d1RZ40Ogq83023jXsqBufFza87NvjpzXX7aX2qQIMl5DhzM7jWT82wgFVi9L5uCwFAEKpCwxpf7D0eLCbZaYDWM2DiU/EMrAf0uJo2g9mc0JhJQZAJw+xQBOSQfAeCItiyscgyKeIk2gmEKzOHZEChDYMrADXxnxTB7Kx+r6LA8svr5/YcP5Ycffiy//s1vy3/6z/+5/PZ3X5fvf/hJwTwmO5mrrck6BLSQcFQQK9HvxXgEEohEgMGSBHVEy4NI7NTWJxHYq32iWZEldgDtWyTidDiVOmhBBAI4fIggU4IZEyI7l3pyOwirNjRxICEjh9qsOMHQqJ2tPZp9qU6ID2YdCM961i5RhPzNZjQIrmXQiQH+uXovyXEM6819E85v1YukOI8LM56najrvMWq1qOx2srACOKKNhhkRoriq6/nNii7KcoBgIjBfZToSOhkAw+BoZTWJftwGeYhZvA4YwRYmiY2Cjj7jZuAAKOD4qJTz06Pyy89/Ub749GX57PlleXqyKZu7m/L586flT/7oy/LJ8+flxdNnBGagbYrAKwgq3/A75B9jvvr4sbJwcA/y/ZChEglZtQ8hiAMgEp55o4UIgsaR6CCYgQ8SLUYwTyELADhh3gCKAoBDoBW1mzCAg1V+bqPE8QG8oX7XGAyCz5iXp8+eKgB8e1uug54a4A0AU54wwYx2D0/JdgD9gj0NGwjmALSA0HAfue+RdCZYIhLaPM+zX7ZADQhyg31DusIADjnx1G/BwnEHZoxgMqFMQf6C2QbPxPeiYvPmhs+BhAIS/W6vQdkkwEGJQux7J8Gtt5AsQE918YUA9KKEDvQnxsP3EewRAA5UjIZ9N5DI7Eb4HIENwcDBatbQWyYJEGgILVTAWNLazRDAEYEKrmswRgB0gIpU6EKMEQwceFaB3R7ITqSWJbH2ZhOgNCrATYBIADjwnbbG4Dcfcp10ij3ufV0DJ251EhW41GuRQGs2rrUP4WUiIaZNGCDA0K3HaKVyhGpVU7grsZJbwBCQxKpcM3CojQx3XOxjJquOj8sFKnXPzsr9Pdrh3AtYBeYXtCMqsCkCPwEUg7mFHFY9GJX9TO7QFmiQ9POg6zfuyR6twKJNTu3Xi4RaBnC4KjspWknhY9kcHBK4cnZ8UkCnjpYqF+dnBEFhHz19/rRcPLkoZ2dg4kDyRfODJI0CnEdCgxDwAvBGIEPcNz6xyFXdzCQjnkFK2kAZzuSWpGUHFB6doXq/FmixDdXShz8dclAnWzdVwqyLrOEdawAO5o90+XrdeJ4a4GwMHcuTjs2AA0z9jWnWU4JIPqwSedAH9d/iLOV0ubSHEdWUoMzqoRvU1/zc1S47OR7yEgXHTQYTgGNchmrh6mS2Cr3R96wJt5r4imQhE7u0kBE0T4loOSKLKkL7Y11OopnbNB/xon2T6kZFEhLV9z4LJ9tc247F3FmaJDee6wY2yaCSdvZOdMwpfEQ7nKpP9Yi5YCFVpkbSovpsaS2bbx4+dchvm69INvAzeoI4jdeCiuqPwC8MhqSY8oAFtLCXnjtkmCDsBmKouqjimCS3+bkW566Qu5lMSVUMsp/ACPUzuaoqVY/5OXmZbkOKSaWe+916zAAUg8fSoBiaTaAwHYmirRbtmpLaXKP8uVDlXQKoqoKYRz9jajfABHJUjnUxx2pblwkFJ7cq8MZ7hvZK4xII2oAP7SsDrh2rMQhcIIcrgjYA3nj95i3b4MH2Y6/CjyO4Hf5IrKNalsAemhkRoL/WHgzrSQYsJPZtdwN+opZ3cU70eJMt4UHOZyzY04f7cnPbWpgQsEoWO7VvAbjB9wDLB3w9xkxKIZDy5lpnPqwdgbybY8qbGCQE4AD7wzH91Qv6QABwsF3erUAe8FMB3uW6B4MX5trnEgJMH8S6AN8vA1owHoA4zKphOYVcEcAR4AwwfuCx8doDQJs4J+DZAEaBLX4s9MnwaGyPEgAOnCvYTi30h0AtRwRAw+/DmsFfRYtC7gX6/ykxSt8DIJ1CX0WFDQAqabmp7wrmB+waAnni45AbfBF4AobMY7Fv4D3whSBnOIcDEIOfAeDA/GOP3d4/kH1DjJjvy7uP12QHJHiDIB+su/ZdPde64CskuwE4lsF6NrHJ/egD0GUdmG2ZGTjC6sf2qs5pS97X7eUDrc+ksee6xEfoUtu/NWMagEHqz2q+AizSXIlkUcYLOVHjchBKV31TA7iMCZ2sv9JhezLOtRhWUmdJReve+TNWlU1lykbZ553HrXTJtfiwfEnfdnvRYH1X0tmdP9QgVZ7xNgvcAzwtcA8YHL9YhcEezO6ZZS5/HmPpfYL+6m1ltWd76WhzYBlq9rD5At4L9g06f3hIGnrOu1Y+KUHZS1h9qjRnS6+43b8BqpPQdA+s+8t2SwjCuA6TPpUbCR/PLM7tO67o2ZBtEvDu3/z7vy5/9ud/3uY1za9j/G2LWm41A5Rfn2niTD/ZPotnw1XsP9T4bNIT2R/y3+t97JcNC9jnJoJhYuFraihxiS7HqTNFbjvWP0nOMeV9Ocqxrp/BJop5jmwc41nQn1vuqxCBdJYb91HLnTWQftsV7SzU58nEqmtftvPjHXuNOW7Ek71vKNmsR4qmRULwxjXx5Ht96/ki5szmZWvMfnEu9Jo2ne994TnOa7K2dnW+0tlkzKeM11uu1fLs5vtt0+NLmZkwcGSbMsnz5eeSv98rtTr2IZ+Y5bBujpVNnCEjbfu1sdbzUgX8hC0cdGe9/KDLZ/mr8b2z93RyFr5aOyvn01Ha8klv5fNO3Vs7FFnV8ElvZV2W43FZHtf3eV9YvyYv/Hw6o0kHN0bpDMSZzqcEozpbsz06+9yaD5Tle5F7j1zYwatXPy4tYkxwvvDsJrtuPG6wcYPvuv7aOrdJUPJu/LftuovDf+yWbmIHqrtt8jZ3EOdTunUTrW1sK/rh++zto2D292sH8HyY37WGNj4WoL4aqAWeHOyZjWvtHh7fdL0iGDbKzLY5nD3/LuW+puB3KYY8DtHex/9WjNRo+LLBGg3ELsNUFWF3qOsPN7pfJDD1kLHs7X1LI9wTM87mQJ9p1JCevx5FuH440thTMGjyDC0raw8mB/D6diozAEdem5lsjYZ1lM/sjO0jP9lwjOu6y6jkfbWmH8dr/r56c02PrenEuv4rTsJsbjx3zVjfl+NyVQ8xCq6ZeUDUqwRukGVDwA3QxztJyor7YOBQVbjaDahndlDXcc+5jcoI4HCLigBwVNv2yHYJCAIiiISDACugz86iLYCSkkjQnp2dlgd0g3h8YIL51etX5b//99+U//7rX/P7d9//WH569aZ8vEIgEJVOYCI4jASbknUKVAnRrThlBGY4ngBwJOfM1Yq4DkEGcSg82ii4qSr8PphhdpGG6Y1ABM+oOYitSdBhS4HKCkpwFVtlkGhsEnh+AASU8G2HF5hgV+PYreSjhjNTvyfnt7p+9eTbIuQz64m1GA8fzZHOQbZ8wEsHvgjaIvjMdzNYGgkf60pWCbO0XsCBOEirF7eq0pkIJ+NAn1ggy0aAkcQuo4rK+sW/PZQ7tOAJOefzRAIDP1fmicRAQU3ptcPbQVbweMhAJ6YXQU6CEIC/Ccrr0+NSLk6Pyh8BwPHyWXl+flJeXpyVT59elM9fPi9ffvpJeXpxUS5Oz9QWDVTGDGoo+I0L45kR5L29ueF3Voje3hL0wJ7nrP47D/YJBFXFWuADJAKvxihLyQAAIABJREFU+Cw+83AL+mb9nXMQzDRMBZMt444JafRHJ4AjlofrG5WQ1SZGoh8BZgSSec2gcEaw/dnzF9zLCEaz6vPD+3i+Ul48jzYPZ+dsOcOqQSSsjwTguHzyhNczgGPDlhanYkDA6wBZkDlEOgz6QuCNYElINpbtZ9AKBS1RDOAAA0m0uxCAI/qtB+AHbWCQ2ECAH3qQAXaCx4KaO/rsQg4Jxjg+0ZnisTBJYgYOL4SANAJqsIf7idp0KCEgimvuKwLg+i8AS/BZyy+xAASQSG8gSMU2KqiMZFYabX0aoIDyzH7nD6RJ5xefS61RSFnOljGgLldVJtg1GNSPBKGgAtF+KlWzZNpr0kHj7myFFUFvt0dxS6IAJTCYnvwNjLHqMbdxac5VleWqLB0IN3sGWskgoRGVuqQbp64WoM4tZNyGhXag3lNekGjY76lfAIhBC6DLi/MI6gaTFJMxsinaLwBwRKsdtrXRP+7LAOtoXaX/CASC3UDFLDQc/hbJQrUVk8rja2TJOeD7ySoAZozQ9Wr1oFXBmqt9zDGZOM7PTwk8eXJxSZDU02fPytMnT8rF5QWratlKBe2VoEMJ5BDjFdsUGcBRgTLND/WBmoAlfB5rGCgIjBdzbB9rRqfb/BAHXXRitO3zM1bgwiSITblHi61IytYkswHUAX7zvWyX9N1AI1k1sKTYltWgTdibzi/l+oWVdLuCpF/lm1ne48414OfPyUbrumMGOiddIiFfE/QtT2PGKtne8F2GhIK2VApBmV0A8qJIYg1Ir/nTde+GLa5zOQQ8655124W4Nm200TFeQwNKamCyAWuqPakZIN0x+ywZ6Okn9NpSbxjUFkxp+nT4p/y72vZJXnR16tH0TL2/HMEfAwwC7GzGs3bGltIfU4sZ2OIzFIPz3NwancYsoJbX09exXWPwmcxEGQySY/K6v/00PkPYTfr3KTmW59TgEe2jAC5FZb4A3a0lH8RAiQW9z+ek6fkqrbPlve17B0E1t3m+KYt++FnQMa5bkzQRavLYnMin7q2t8CRjFuPs5cu2Je/W7bYCwKJksvTTIpZR9/4ykRCSFVst+b/VHkZMMccmYv3q2S/OJVWmwq/geLjXxKyFZ5BMtf3mtTOTFWUh9ifaciDR/tOrV+X169dsnQLfDOc6+NLwr+gTosVH2Cv4NSfh38m3CAYf+jGyZfSjCABR20uymkW7Fs4/DyAGxGhekfjHOQq6XECJR7bZw/gAoAAgUvk5zQKe8/TsRGxvbBlyzM+DgRG+pc50CZRveQ3WDID96QPAX8B9jwDu0Np++PCR58Xbu2uxlrFtpUAFAu7C/9a8S/dgPHq9soLwTKI2JwbcsNVJrBfW1gAOMnXF/AKwAZ8FBQxc/2DAwTkA96AfAwAH/NojtYpzBon3J3AGjCdgMVO7QPis9js1x2hTIjAvztmQG7DLuT0iebwODspHtP67vSHoEz44nh2AELROwbPr7Cv/9+LyspxfXnDe4T8C8I05hj/AVjM8l6kd25t378pPb96Wb79/VX56876cXZyWo5MNWczgg4L5jTuRjBzyfaXHoCRsLxPQrGq8lojk3A2Auarn66r1Z/Rm1+SPSILMxOlkMl7T/NAyO6nkils7/b7YIj6TdMwkkTPqSCWM68VWfkjt3BIgxFazfX55eh+BLVU3b7lpTmLlAY2xqvy3Nvc5xhmWe4iV6L19TKGNq9a4xEs9y8Na3Mv7y36I9WVvOZtvq3iQbRJ8pZCFHim4WI/Z/dfi1fY182dsAyUHwWIAH9xghu7+GtPyXz3th16xlpq8M/zK7Go5Zt6LcEoUd5cZmDLGJHhqd+iod1vLvMOaXdXffd2Y93jMmYwx9kV/QT4JW8wyBCmngJ+JfUrg3GZT/s2//w/lT//szxcAGq8FPpfXJa9hPQuYSXfh7c3n2cyls3uM+87vyeeOmX+VfaYx/5Pvo3mII3bSJxnAUecqDd/XdxFjnpf8/jw2/bzOwOE9OH5mqS/aXp/F1fPzjXJhv7fzKWscxfHoDDwYWzVKBB0z09z1cVr50tX8ihkqAS3yvbfpADx3ZbWd+Jee83E9x/WayWh+z+zznvOFT5vOkeN1R+nOOmvt+ZeyuMx1rcnDOHez++8zR9v20jbb1Wxws8V6/wA4GQEcOwy3z7PjnhrXNctRv0f6WMK29R31SxfPWKqr1VfWdNdiLyawzbb1y7KT1/DnyEvWJ6Perg+Szvhrsu74wfjwM9nwNTJ4owNyIIa7DcAxW5B84zWBXB38IvCTDPaKINoBWWwoeT4/C8CxfQNliyLjvM+/bRO/9vl9NsFouGaGb5uSGZUmfw8Hcde1RgU5gje6DeEk1JYJ26UcpzIV1x0Vzz5z1xnUIQg12zhTxynkcTb2UcFICptxHuV/XMuZYtt3z6zJ1Mz5qAZAA5AItIhVTeC08SXEX0IlLo1SD+DQhWVsfFiZzUEbezsUzMat99XwYHhYPQLTAaJdAI41HTZzVPOeGWWojn1iNPI91p+nX7nstOLnXQwc457dpctmf9/1mdlc7dJvM2PrZ+MclwBw1MrNAF0k2uDKuhF0/QJ1qMqdFKcVwIHAMqrDA7wRiFC3ZVELFVT3NAYOAQ6UgIZSV9BVsoWAHBKbDKBEsAuBOoA4WF10eKDg3dkpk8RIQL5+86Z8+9335W/+5m+jdcp35dXrt+Xtuw8Eb1wTwKEgEoJETIBGr3UFDPpDpJ12f89tTZgtZaBUtPNOwjWwRXOuXP3ZgkLxmGFive+rWYtqbTy3q/idRKkU3m4FYRYJAjhSqw+DUdIz2aI7FqDAYhrnyuGBZ+khcDHK3pqseV7X9Lio6g1iEwOHQS6eb++vWo1AiuLWkgDJQwaPg/3Efon3rqq5Wj/lDrwRvZYZ7ERSnXJ9Ky2nKACXr0vwRsBQOYTQ3Ujk3eM3jOWYUkwWiceH2toA9LrnJwflyemmfPnpy/L5i6fl+dlJ+ez5k/LHn31SPv/kefn0+bNyBmYZyH4EJg4jOSt0lLT4Q1AjG8ChxI5ovvH8Z6dnrIqD3Dhpg9cxhwBHIGkPAAP272aj96ECT/3GUZkIWVIlIxLSoEy+ub5VNb5IdroDTKSgeH8ko7EfnBDH37B3nz17xrEBzIBEwfXVFU3T5vCgPH36hG0ewJaAsTCofQAAxyH7ap8hcR4JLwJ2yMCDSkP0zVaVKCoZmcRA8uAYbVxOWN2n5LKTJ0UsNWTguCkAZjQGDgGDKoAD8wDA2i1aM2EOrjg/kKUG4FDCgQkegnVUWYnkBQ/0D4961uvrUOHScZA3VHl6j+P9+LK+5H5nIKpv94PP3XFcwSSDdi4EPiUAB/fChokWBPIzgMP7EPKMOWal6i0AGwAAYY88klYcgfrrW4Bi7ssNZA1sSdwOAvZE/kxzH4Ey7BeuQ7TgcrWRn5Hyh7UNhiD7CRhrroa0vLpVwdbDXOgOey3Z1a1U7pFIIeV4JB0kL3fhGwJo1FoDOTDD5NX9HRMV2NMXF+fl8vKioKAfsnl7dxOJjE0F8gjwdB3VvHeCVHBe5IOKESUSXwS2CGxjphSsYw3EuY1XADggh8iXkN0pgIK055GUU8MjABEAXBHFOr5Qkev2L+dn5+Xp00sCOJSYOVerHbZZin73BHQIiPhQy5CC/S70HdeEPoRslORVlbTWnWYgyeCNDOSpx0ouWviQEQThfg2Qin1lX7cPFijZ5etaprTf7fLOEhe+Z9Op0SQlRw0TyCEq5iMK2gAcrsRqjCpa39A39umTHbafwWR9B+Bo49QzilMl//Oz57rbcV76+WlnC9lZJarpc+W5Xul7bb05gjiyDz6OL/vM3vOQEbGBOTnWQDtafvmeszXOr9VnWyQKYp6CJagBOKRzbJ/8ugHG+h7znljgaOMicZhXgNqb43ViMSUY03m2nbbkR+TgveSytVDqn08ADt2nrb7lWiDpds9BOPpfeWG0J8jgngwO0ts1/QY3xDnT1cEDeFBj0t4S6E6ftY+2OJNEOX8+d3iQqYShW/fqk9o/ruCxBvq1ARJLC1HK+hfgEoCxPCa3mPAcOtZiXwbJsdAGbf5is6ilYgAlyGAyAZr41qkC1Wvq76P/6/3kG3Z+OOWj7Vu3RtRL1YuXXMXYZAeaTDmoWc/g6YxHtoXb2/Lu7bvy9u278uqNwBtkGAvWKCVgWgsVAh/pV8k3JftUDAVzjf3Nth4n8Fs1SgJoAbANUKqZPLJ/LqYaYChgQ3U2k818KFc3aIf5nmOS7RRIwuuaARywFTh7wkdDOxiBi4+i7Y3AF/TO45nIHkmfv0SLMLUJw3yKheSKfh5BF6ELDOAASMKFDT6TENgRYFGf2WwXjeRt51/pfSQSqWcCwEHfMXwV0WXgb3cC9EbbFrJysHWN1sDrQF+ngtg3OiOwLYqKMPxPgAsAODCnhX4yts/V9RUZxLQn5ON9gJ9+c1OePX9OsCd0GOSGLRFLYYsXApjLQbm8vCwXT57Q9wPzxtv37/lZADfgE9CWB4jjzfv35dWbt+Xrb38sP71+W84uz8kUCDANPg+fk74FgDJkBGUEr+ppbY8AcIQQ2l669SplrNPtGdZmrRcqYxHf1r4KzSh9lw/nEUtrrAzeC6FH0vXGPds0rt2M3uaHW9X00L4AjohfpA+28TdHq/+zbVmAP72vFm+q8UbZjn66mnXcFcOa+iWDzmz6cAng8PWX54F+PddiGvZFrJNr8UUYDsVh2vPQLrhw4h8QwNHG08dRNV6wWIJBTOfGnmqqxWrbmo2+bgYA9b5ks1GRU3GLVYOXnMAefFAC8mzzKpVbvJDa8khOGtNY9a+zGatSmmNvHmc8swsBZoJpRsXEbqWYR7S3C9k1G4QYpATg+Cd/+me84pq85L/51i2OkPzqaOW6MrwAnzU/sMn4eiJr9Be8N2dxN49/UcCbnk2f7wEcPldluR/3mP22NX9/HFeen5F9I58h1p6vzU1oypiiXbolr0/dTwtfLfzmCnhdB3CESojY5Kjz0kpzfC4885hbTLWe11ZyVn6uEcCRdVye+zUdOpPPPMczWc7yum0PzNZ4/Gz+fJaZ2f7y9fJ1F/tqS45v3Geze4/yMMrbODdre1evN/vecgINjF3/7nPK4E/skt3Rns3GMjs/jXKxz3XW5iGvydr8jnprlNG1Od9Hd81kZpR1y0i+3niOWhsjr+XA3g6dv10W+j3egTZcOBug670AHONmGCdxtknHTTVb+Cx0MwHMry0/H4pxTwaOXQJen8EJk3W718397Lq7hHzX33/OfO+a+36wM2esvWOmYEfwxsKAO6A0JOlG5bWvMqvz+TMAHDM52UfxbHNg1sY/Uyh05IKF4+cak1EZ7LNvZpt/bS+115OBSIeI/u8tILVuABvqNR9EIlL7BwRwxFM6sVgVYs/AkSuHsTY/Bwixbe/+XIdmphO36RxfP++vvPb76IBdOm2Xfl0zIrN9MdMz072wqNq7LycHSCwqCJqfW0wFSsaJlSCShgwIIdkX7BxIgrE1idp3bAdwmN0DlfJRSRgADoQ+EAzzuAXgQGJGaG73W0YiWFX16CF8Qgp4JFU/Xl+Vr7/9tvz2d1+Vv/2bvy1fffVN+fGn1+X9e/TiVVL69gbIa9G0IlnNtg86YlZQYE4A+sBTD39HqZKcVb+qXCYDx0bBxXZI6RMDtdo3JQZGuaz3DgCHqr2U3HMA1QAO7qeojByBUlVuw6SMNo3rXEEI7bCxph9nAI68B2bXb9dqQZH+cBcpqJTsynKMT0Xx84KCPx8Ea+A0sXD43hVItgXAoSo8M8OYmUMBY+JQIwiYARz1+iE7CvAxMxb4owiCRgoOwI2jAwA5Hsvl6aY8PTsun714SuDGL55elC8/eV7+8S+/KJ++eFaeP7koaP3AEETYWYa0I2nkxBP2JBg+2ELjEdWJTTZVZSLmDRUa6+DKKkECNbAXQIGMzz8QFIVAOxL4Cpp/ZCUjk/uR4FdyX9cQYEEtNdpZJQImCLRjL4CBI5YeY0MwHwlj/EOQHeNRSwiBbwC2QHJAtNApwc32FRvt+cSmoQBvBPxdzfnwGBWIAm+gX7iSwE44KfDLvQMWC8zB9U15RDAbTAvB7IIeS2RpAaU2qbgBXhEIg/owABxMTpjhIiXAmMwAEIW9nQCYAeW0+pz7nwAcZhnR+6HbHDBkQj8BODLoyO05zCRTARxIChIUEAkVVL/inmwbE2wSUfkrcMI9QW1uoYLrQn8DwAHQxs0tgHHBwBFgN7UccdW4XAoBOiSveZzWC1yDkE/IplkvaoI0sYbpjLUEhHrPdfYvAVmrHvcWjCpdB+xqz/hgS8J6AxDBZLYTNPQTIwhP0JbmCAABBP0AdgALx/FGrEw3CcAhAMMh7Qyqd8HEAVAMQS/BEMPgdzCAYFlYwZqAZ2YVMqBRiTBlw2iLb++Cnr4BODwflfYYQEiAKiKhBDDHCdqPkfJerBxgEQETx/Pnz8jG8eTpk3J2DnYrMdqI0jyifQFUNNNMhFTDTmuDVwCHq2xjDe3vWe/bhlEWMitESp/m1h5Nz7d2g9n3kw1aAjjwniYnyy6k7SwVCjt0PViS+C9lKep1SKPUgjaVeMm2NF7QszYAB8cYf2v31Sy2xLcS+stqyh7AMdpZgzjy2XA8J9bxx3wrL/jzARzZvuD5KqBgAqTI+9d+AuckWEiqEoxntp2zEzausc8Ofr2G91OQrztnEg9cF7MehapNp0KMwQRjj8eQcarUT61HWuVM1DiWAI56/k7Ai+wrVJ+J4A2LWtN1lj1BLtMzJH1YK/LjPDXqymVBbmLj4AL0Jwt3VPBzZ7nGO2cBKoMnInYdiYG+Gq3O/wqAw3YpV+Ms1j0BOJoctcRJrZBOLbv0vsamo3nUPm9+sdgHcmGD6+272WESONqGERwr5pPMfpL3ZPZv83XyGnX7iEDkyb8AcPhJH3FOMbNU+O3aTM1WCj6qfx4H7kvwA16jL6E5AFADSfg3aGPx5m159/5d+Rg+GT5PkKWZN6KSlswSYGeiDyl2AwezyfpAG4NWGcditYEvBlvCZxTjjXzVACVVgIrSH2RpODwioIJz/PBA5g2ACAxAMICDzxcAfrb22GyYcIc/DF8GwAGeyXC9aJeI7yTbgP8BoADOrAQ30RCThYOsY7DfH+H/XgfwSjNrBhP4iLCtPnOxnYvboK0AOCqXQySDbZ/IFhjsXF4zsrER7MbMJH1QzB3u4TPw8bHAMrKnAGXLXPusqOuKdc1fvn6V4WgTh3MCQcY4S9CnP5C/8vjIswDOyU+ePeUZgUxsUbgB0M4pgN8A1Bwc0C86P78g8Pv67pYsG1fweQGeJsNJgDsPj8rbd+/ZRuWb775ngcXp+Xk5qgCOB96TMhsADrPfbNtr+hslqZ7BK+49H+orWKFPhvfxGseqtKO4HZ2oSxu2+RjxJgLBWou/ZQyo2fjeli9BdVkrtGODvS//NWuPDD4YfYntAfNuepJP3Y/BPkt/LblKfWyyjq4D1zR7V+1g0lXjXAk8EfM/JMQWfhD/Po+fz99rvdnP3xzAgeuGn1h9tOZfjnq+s9uDah/nyWfR/Jk+Rmrw6b4AjnFtsh88Wpr2u6Y5WOUA9rTQp/E3jGvcI/xetwOu+2QAL/lX+fw11R2Gqo3X7TkNWu5Hq9aY3Wrls7Q4jmz8omil2XvbNJ5TEEs8Oir/6t/+NRk4/G/0PbQm/O9CDq1L+cxRPJFlek0mZuxdE+tfbXi25ePPs3HPABxZtjKAo+03w2j7PTz6leO5Iu/xbj6qLmhn/v7skBPfzVcZ90bCVHfzsTZfM52TYwmah8YwbXam9pzLIt86R2ZxnDprFuXGRDM7j832fpaZNQDH7Frjs466swfbN/086sJtumtNb850/TjGbb/Pxp795l3zNFv/tfutzdOavdp3L47jrfK/AuBY0w2z+V/6DEuAmd+T92je59v2yLhX952LLA+zn0ffbG2d8zh3yU2vuxJ7YQJ95ueZ6cSq10OX5zPTtjlbe55x/HkN8vkfPvUfFMCxbQFmGzsL0kyolg5Xdh5Md7c8Fs+uO7v+VAh/BoBj2zW3KbJ9NsIuhzUL0vgc83vb+Vg6YOO1RsNaAyymGczBHj0MLzETyDVluVUBOMyYLGwddUbmSmvJ+A6hybapIpGYTxCz4Knpz/PGjevzDi0a1uJTNbAqDg7ekxMxIvHDifD1Kl1rXNdOXFuIAHKZZWbbbLW/5XGu/1xDk5q37uDSQB7+m5VXDnTrNVdLVjXaQUjtmCbxGFdocv9xPJ5MH5xc5RVUs0PllgK+em++/0zRL59d75o5M9vkerzOLp2W9xquOwYvPYa164w6Z5sO2tdwZunaZ7+Ojvao97v5KhnA4UCyAm14dgV/GtuGQBt3SibV9ilqo0L2h2ihoiCzdL8Tkqb5bQwc8ZlInisIFYf2x6I+y/wKevdISrpSHYHCw82GQR70KkbA6O/QNuXXvym/+fVvy/ff/1Devf9A8MbdHRJxSMgiwRi0/3dqFzAAMzvZNAOEE08CaMiRAPMGABymK1ZVdDqckC3Bc1D506k7JFetvdgaA0cGcOjwGUCTaJPiNcpAKfeNb3ZiqBjUTornXmfg6GwG1dIyETbTfHVvVz2rwBIPjyr5bYAMvh60pdbxZrSIymTFsj3nAzUj1iES/gxeRpWgE1SuzhTTSmqbktqpKCEf7DAB9IB801rg/6hKS+0VciWttJnoa2sy7UFsHRg310woEAI4NgeP5dnFSXl+eVo+e/aUDBxf/uJF+eWnL8uvPv+0vHh2WS7PTkQ5DXpmVgQD5BDtY6LalMHwAHCobcq9qJuj7YHlFesj4IW+KoAjGDgAysI9xGqzYQAbgXwEWMkicIMqxdgvuDei64l9QfiSrP+lMwHe2IBKO7FfINB+fi4WDYAinBxjYPpQAI9TMI8gScCgr/Ya9xUZPdSShWHaWGdVbTrdpT+izzmYeVBZeIzqwviUZEgBfOp2tiG5JYgDyfwS8yMGjnv2IsfcAuhy/fGq3KDdyu1t9OUWkwKZI9iD/KAmdzDn3rfs0Yi+32hZg37hyS5jPZCgwPSRrhysHacnNbHLxMBhXDdsaQXNEVTX9LTSQHg+BewM4IA8cM+ZCj8owPEezD8BHFe3DLSbgQMADoA2bu7RDx5JlPty+yAgH4Lz7E8e6oz2iJPakkPUScEOlBk4OP8B5FAvdtsb+xUpoJhAHNZtWR9lO5h9Ke9HnzqYWKF8GbwgRgoyOGFPI4kj7zB0AH4Kxhq0UMGz3qNaFkmrI8ovQBwnJ7jegQAckBsCMfSFyt6PBD/h67pLSOGZ3eJOMhLgvwr8UzKo2ugAcFFeYYcTgIOtTpwgC7p/B6UcyndojuAV7MVHyQYYOS7Oz8uz50/L82fPy7MXz8ksgi8wcQAspayQxleZNUIPOzAWqQ0lkggyNKW6PH7Mn30w+6jVV83BXNsX+/IBMpgBOCwHniPuscTAUc8WPhbkayeDZb1FO+zWGaMzkAECAeBwBXNY0biiKxjDkhvAoacP57Xd3HTYvHel6a3arTOry2Yc7c/Vb9CCVB85+4B1r6SxoJ7Z9NI52Dfzr21723clyOwjer7HoKHOW7Kd9V9XrRnPWw+HDd3BcaRzWk7+Zp8+P1vnQ+VbJqBMwy8YENmS4AtHMEBXbklGvR6+U5NBnWkamGMJxvA85H2gpbBfYeA0mweFJk9n9gS6pv6IuakAmnrOaj7m6JflDn3935Bs1CvWvgaCyayn+I3Xg+5MnPF4VoeaSOCNEGivoXWSvvsYGpTmfbij2oRuQEP1W+dLBrsR5zidLQ170vbFfwLeEP7Kw2MAdPkGfyku4CFBtuSrqxqf8k7wYr/G4/lzLaCIkRC0Wn3Z8Ywe69AyXnVkfDb7WrabHmmKT2RmPdt8tbEicoGgedgnMEyAceMtwBtg3ri+on/itiMYo1quya802xh8M9mUaEEU1dU4pwEkyNZ5xxudbdwCwMnVymKi+RPwQGBdgx8BBOU5LUAXAEHChnrv5PMXfgaAH/fDeDFWgI7NkObWlgS78jxr+RNbGuaB0wr7ES0+ABYheONGBQqSgVYAFOJO8KEAHQ8af/hq9vswH7bNtOfhYxg95TMNfApKHZj7wjclmyNYSLDOnAv56HgN83sSPvIx/OsE4MA161kogEHy+wU0s/8lNkI1C8KpAuPHc8m3FYCDwNVHASkwR2DfwFxDTjCXuBaYQgAGNRvY6ekZAcgA/17f3ZTXbwHguOEZne1xAuwM8C8YOAAc+u6HH8jEcXx6Vg43x/SVPD6tTYB5UnGJd3TbZ9ZceiJoadsisyd2trqL//UKyPZEe7ol9JqGaMpSZ9nQm6FntDOSThmABxU9V2ORoedHhZ1+1x0z2CyPuRrPyRXsT/hPg7JNn8jhV81BZvsdP5cKUyrWtfnus9hY1pF5oFlXjrGycH11wq7zGLMxIE7a32fPOH9u+S0eja4bp+x40UU9AbRN4I3sgyxs7TC28e/j/KzF53RWkDxLBCxs+Xm2r7Gv3da0m/1OyjhsA2rrfFdrqCEkuW1nlJa4tl6rsxrAMu+VDFdsW8M5ALEgBmS9B2vYP4m5XchKDEFzBj0Y7VsJGGytKwlA5FnwqPzLf/3vOgCHfJ3kR8e2Uwyz8qxGLaS9zeH7Yr/bh2pzl33sLdu+A0V1590JmGn02+f30Nza5Wnn5p4HjTYv+Zw5Bl41SZLx5fkg9lLKQzgmofc2NlTvozU9kPdne+yma9bmrz5DiiNU+U0gyhyfbWxNvX7TGKtKGPIket0xluqSDTm3tpeXYDev7QzAMTuP9Xu6xUbbnusT3VlXrelhz02bo7nOHH1bz/MoF1l+/PPsTDqu/0wOsuyvrXe+xzZbk++X52vbvHQacwIcGOWfbGPDHh1/37bv83rN5jVfazbP+1wsFbOpAAAgAElEQVQ7j3l2v23zPBtTlp/xetvWb5eczM5WU5nprMWQ20hxxrUYya45m/19lLlOzsN5OXj9+qfHfYRrNknjQs+U7zZjMnPEdi12G2vFnPO240LkzbPrmt3k7Qng2HfD7DO34/jzeP9w95Ej1sIH7anXNilen4I3EpBjTTBHedmlJLMBqtecOjxJ8SfwRse5l4AVFQWpSZaspGASk32acB2LImFABZQBDgnA4Wv4emPv4Yh3xGPYSXaFrg8umXYurUWM047eCERo1x4PWbpGcwSa45d1j48ROhjOHZW2VjOEq52jRjMad24RuiQUHn9zlOYH2ixHvcxHvWoC7kheo7/tgn7XwUrphJm/u0vhez/OdNcuPbim08Z94j03A3CM7933mqOeW9uDu4zJrvvNnL61OTsEgOPwpupor52BG078GrhRQRuu7CGI45bJZCa9mexW5VAGcJjCmDqrtlBZAjgYTIqKPVZOH6IPM6p8UM2v9gQ4hKGlAhJpDvC8fvum/PDjj+W//Nf/Vv727/6ufP31t+XNmzfl2gloVHOo5TkDfQgSPj4gCCe1Q+07ON1erwaiUGCIyWUmI5GsOq7JZKomFiNFUCXawri3eL6+5kCBME3+cq/jbwsAB5JIEay2/ncg39Vtum1fwa55b/ZlJiNrvoBfR3J4338zu6pn9eGiObm9PA+VywZxxKEvJwEN+MkMJZ4zVfBFwH1sNROMGwRuBMtMA3CoyhIMCxYMyXRLWEQsvQYzlIzzs0F+EQxVv24AEg4RCATAAv2mDx7Li6fn5ZNn52Tf+PKTF+VPvvy8/PLzT8oXnzwvT85Py+nmSMla0A/HlcHI4b2h6kax4qDikCCE2xsGT7VX1P7A8sH3BFsO69MOkWS+YbDbMo7PYm7Vc/xjefP2bbm6Ro9wJa8PjjZ1/zTWBASfgXtQggDP63u6nRCrI9GOIfbt5hQJgFYBSVADmXdKtHhAEPiYgWoDOLCmYrfZcHwI6nPNAVg5RgsVMVWoEh9VigJw4Du+KnglmCksbwiOY+7ub1DheE/lgCA560WjHQ1bzVzflKsPHxTgDmAbnrvRYwf1dtpz+YCE65my3Ml7zBOpogEeCWpsAlhOTxOAI1IlrPpN4KMIypM9KO7ZAszSPwZwcG6ijYvfa3CPARxXV6pYBe21GTgA5EEVJQAc+AJDDcZ7i8QHkytmXxHNNeRNe6j/quPLlQlYq3CGqs5JSbRsq2Z2ePRFOn9ETmHUyylJy4rZqLpCwoFtVAC8YRKqJeWU5HkQm0j0OKe9QMKCiY4jtho5xx49BTgITDYCTwFAQJk83jDpgfkECwdpyZkwSUk/gigSsxLmL6qcxyR48+8BKNKeB5iLLDUB4HCVs+elnhfC/sCeAryB6l2MFUYP4Cq0VEEblWfPn5UXL16UZ8+eso0RnhHJGiS1yC5FfRKAjgRA0topYVEBSykZB6PKgGwKetTESvLd534QqNxbOwAzWuRn9M9m4PCeG23PQaXVSH58tfWJgSN8Fun9dBbx+BOAA/fqTXZK8VAR5h1JYZ+aTq5VBUY6GN9/dnnGXF6LzywnpvPl1uy1/TAl38ezQu8LZV3Wfm4ADleMWq94jce9yyTiMC9znyISK0IQVB2HfchWAhPKdYMaZr45xpFbCFR5C3dGc9c5gnUOoWO5Z+Jf1FfX37OfNZ4VRh8Mz+p94gs05jQBRuu5NgWe6372GAJHyzUkaLq1hrPvPM5DBWlMAosNwCG5MtOA/Vb7CFkOed8AXmMa7RPn+9Zxh2w2P7KX33zdmd/o+4/fnQio80yb5KRr28Mak2SJ+zZ8Q7a2C/YsJ41y/MVgCNq6YK+q4JYt54XZfGWblvXdcm/3AX7/nYmvsPUCvvbPx/fZ9g02mOcCDOBQQFL4ffDvcD4CkANMHPQPCQpv7Be25fBLAPBFuwz4ZU500EeKOYRvamAkwZFOdtYq7ViFFBewT8iWIPAvI1l/exMsD/Y5bm+r/yiQg+wNvtgi8Ei6CM8ANjHbcLWAkY2m7giqGemDB/o7IqEAQBjsbsfldbSSMbDfuhF2rMoG5JnUc5IpjB3Pb73kVo4Ez1JX6ewF2dS5Ub689jqY+3Q9n10EOg2GI/ubaEsYIF+AL2nPCVgXgJ1gmWjfR98vzqCtEAPMbPLT4J/Qp3FbE6FpVbBBoFIhYBdsG0xbHhyW03O1LUVbFJyNeNbYHJcTPHu0dAHwE0AfMLcBuIF2ph9vbsoRfHSCQk/Yqubu8THa9rwtP/z0E2Xx8PiUZwyAO6oMRms+AWiaHfAxdLQD9ke87t7rWadUf3NHkl3S2gosZnYl6yP93bFDsyWMPkB/FY1lzrwhNW092fyCpi8cJY1YgxCoKbmYf7b+G5/Ce7LZ+3ZGh3x6DP11+/l0HG+u02f6bb+5dAxDY2/X0Zza55j7jp0VWiRcswy0Z2mxifppqljNrzj6+jnd59l8rTXbN1uR0Qb2bV7GT2xf53wtr62v0I/fshoyWZfTMR+9MJ07U3jFhTv7RvhJ9uMHOYmMt3W/Ad/EquRUQiTJ86c7vyHZPgzDxR4VZHz/UNuaIqYI/ftX/+rflD/987+odUk1Fl63S0sEJqRPBUEs5lMKYUglBoAjA19intZ8nXF9rOesb2b+0rgu2/Sc97Vdwbbn52s8+rEzmR3PrVk3z3/u43+jLu92cG0nbX3UwGW75pBjH+UWe3korNMztrXyuWP5rC5ia8LJ+fM2zGeKIe85W9dsQ9YAHNn/H593lI0sI7O/LfXBMu493i/L26hv8zONdna8zkwmO10xnOt263bbr/7Mm++b53fcPzP9PfMVsgyMspzlntfLsYJBH872jSQ6mI/2fL+fY23Pr90nr9U2nbL2+dn6rcnmPjKzTWeNa4jfRx1Rfx/BpgF0F/Cu5UJqrnkCrto1Z7O/Z71o21jHHb7dHxzAMRPQNSU4W4RxQ6w9mGxg5RP/Hwrg+H0cq30WcKb8ds3HLgMTKshuTHU2Z8pwISSZ3tSgjYGFY218M+W4Nm/blL7H5Pnze9dkZ3zfTAF4s24zeGvKfU2+dxnB0fBtW9dR8Yyys2vNd83NPvJr5SUD4kqMBt5wVXt3rQlaYh+DNdsb7bomHJ87ApkhAPeaAyLmoJFtBvb3NRy75j7L5zjeUdZH+dylC8a/j87LPjpo7Rrjvsq6Io97NIwzAIcCd9EeJYLD+wE41EKFwUUDOOgoK9jrFi28/iNarqiFCto/IBiI4wOCV/yXEm8IIOpA9sgAFAJjCCieXZwzmfvx+rp8/8MPbJ/y3/7m/y2//s1vy6tXr8uHD6gWUjUXevs65gk2DlRjIemGfaLE43L28x4zcKNWPDH4hcSxWhTwS0yyzdbh+QYwnfebq7d01/bMeRS4Zq3oikprBhTjoDEmS7W3VDGYnYvu5whHzGRi5qC18YyBgv2kddSFmqslSKPtJemzLOeeBwdt6++kMm5z5Nf9bApIK6Hsg7xBG0hIZ3phzWWwzgS4Jkoeq0w3EEfUUZmF3cnnQPBgDZAIx6qeHiOBjkzmfTkuj+XssJRPXz4pn798Wn75i5fljz/7RfmTP/6yfE7wxgnfD7DGAxgbbq57AAfpvIPSPZ6J9NhM1CpAwZYeFsTwDzKAgzVGB4eimr6+rkF/gCMwblQ7fvj4kcw1rr7D3xh8JQBK1NNmJcD6gqUC/xA4ltP8QBYNADfQkgEtjtgnHIl7vochuVrhiUApVhxB4fOzs3J5eV5bumg/BfsDAAQAGdzfE6hCwMPZOZ/bzA4Yh9uXALwBsIrX2SAT2kyMAbrhFqwGoqgG6wYD6/gr9i5ahwSA4zp6w4+JQO5H9mwP+G1lJAklFjBMMXBERWe8R72+BaLBMzhRov0aFazhR2eQFn9mAi0FEST0VZ2I0lsgAdqZBOryoVP74qFcXd9Guw8wFamFCpIbV7dosXOvgH8wbwDAwZ+jGpnHz2CeUAKgb8Nle1/VXDrk5j2eW1hlW2bdNasC6mxhjUYpiOZ0C4KAtisEA6JKGPIMfaqS5lpVbQAHKdVjL6vyGmkFgSxOTk/L2RkSWkpm3bKFChKBAnAgiaHkkJhsUM1L5hLYuco6AjuntWFFWKyR9Vc+qFYfhEAzMV2p7/0h76Xkia7hZBPnLJJ4AI5hfGKyCnAkkk5Ifh1vuN9QXQsgx5MnTwjguLi8JBMHnhUALFDLq3+9bJ4qijNeQEmpDOKQbxPVqN77ASzKYIbRH2uBhe0Ajs5O8gAvOcdXf15xVeHSXtV9ZlqG6FtaW2bU/RTMMdRfBm9GgqPzqVPCZk8AB0bV2jsa0LwNwJErY8NV8jiHRDmfL+uFNAWUK7N/TAARc7stP8WJc+ukfOYbAQqWX79XmyDU1CJJkLyNCqJpvsxa0ob3j7XLfk2Vh6j8bz6GWS7ilcRs0LNFoH2B/AT+c1DGDzDM53gm8e8GOMo2NZ2MvxsorWcTwMP3Gn24Ov4UaOY+jwp7J/Y5HzlBWec5MTguMUD1aeQztSpEqUOxQWnvuk2mQLK4n+Y6hu5pdRVnjLfT1/GerOvy2o27dXZua+CL8LkpBmF/guGurUkrFqA5jPnmdUNXtQC6k6o6Mwi8Ee0/YFnSns9rPjvPrZ3l9z3je86QkMf/6honO5vvS/Bi8nur3xD+LVjVANB9+/Ytv9DKDsl2fUa20M+K65IZLHwt+HSwnXWdcG4LOTPTlXAkBtwKhED5SMlo+x2yYRu2+gMIQsBp+CNq22HfHe+3raxmPpjZYAMxTpwDab95nuxbutmum8Cf7BsAP1/fKEUP9ia2DduUn169Km/evglwfjB1kRUkGPkg/WwV+qBWdQAMR+tGXIpg0WD4AmBS4439YtYRtgwUQJkHzwDk0/7H+Yg21mtM/6MQtAH2DYJHYffNvkEAhxlPgmWO2zRYY4JBpjKEGcCR2reo2EJq4/7hgIBdADhg74+wPsfwA0p5RwDHA5nIyJT3eEAQDUCf9ivhN8L3ef3uHf1IsGtsTgQKhW8FH/LVmzflp1dvyqvXb3jWOCCTJkA8OkRjLEjmsrVlSrZRlqr9SGyXNVnWMzSO8Y5s10YbN+qcbQCOrMvaXm5n24buzLY8J8Mz82V/53Wdwbs2ozUCPLYAOPpn7eNt1bRVUG2rkm8a3Z9Zsm9Y/+en6HRS+oNf7300+xXNKM1iEfYp6VfmeE1l9uxIhtNd25tn1+1MZafbPd949sbGspSTGTPx7F0//7XRlC+v8PsDOAapq7ZdJ9n2X72vdxik052u6P1VX5e2fQBwjD6Adnpm2qnuYX/XOMd5FFm+qmQeuJgEAA7EQfS7WIEf6vlaAI6j8s//5f9NAEcGisz0w6hD5ns/Zmklxj6Xu+U+XNtDM99i11i3jXv2DOPeHGP1s2fwdfLZNb82jrv5ey3Gl33Abl3TxmznwlZgK721Poc++4wAjlYonXRwavOXQePze2QQR/i9KwCO2edH3ejfdwE41nzNXfOd13qmd8d1zeeOvJfHn2c++a5rzZ5hlMWxoGDNlng8+ZqzsW+T9Zk92uYjjLI6/Z0xweU5fdTdMzs/vrbrnJDne7c/03RUHveok2dWak3XWL7X7r3v2s2eY01/LXTKUOo+XivLxExWZs+7a05m9xjngi2//tAMHONCbFv02Qbd9WBZYf1DADiqvl7nBF3Q16wtUFYAu94zvnefjbZNEeh6zfjQZcoo/wE12M3rpLqa94rA7UzwZ47BTPHv2rzj3/eRn5kSWtuwfs61+Z1t3uxbbnNq1tZjzYFYk/U1pbl7vdvsre2tbCR3KcUM3rAD5dd82OnmceJcZrkaf96219t1G4BjlFH8PiaZR2W6hnTdZrhGJZzvu4/crO2FvMe3OQXjuuwyUnlNx5/3/ey477Y5T6MhmTlVvl4FcAStqJx2J7xbkns7gEOJJR6Ugq2gATiURHcbFYzFyXJVP6MiOCormdZth3lXTzcAhyhilbhFIu28vPsgKtbfff1N+e1XX5W/+bu/LV998035+BGUwKLIBWADiUg5yEgc40CnVgtIvCnAR2mv02ydkKtKG3hDyVEBOFBl5RYg4cVTFevQqCBcS2o2GdO8mFrSAZ8sWxiDg4GZZUJ6XvdY7q8dAA4H2VP1z+j0zvXO7wfgyLLYdFJPMdfLsgAco55nYigqyKzrCN6IORorAMRY0AM4SAsMZotKK9zk28lnBbIb2KiynUTVo6oPZbod8FTqJdDXh6LuFIDjkWwarLC7vyd44/zooPzy0+fljz57Wf7RF5+Xf/Tl5wRwvHx+SaaOzaHapYBR4/b6msEF8FwwWEtcgWTqwGvP9g0ICCsxhJ/NEIK5xxyAbQP7F1+qEjtUWxACOFRJjiofzAsC+ko8X0X1PBK9AmGUBwTO1Gecz0eabQTDb+h75MpLARKO2RebbUF4j5BXbjWMU2skYMVjOTs9U1uHp0/KJT53ovYnGD9aJAFY4qACAVxg4Tm/JPCDwfBIkLc9A+aPo8o+opZFSpJxGwDUFfNiBg4F0JnhKY93d9QhWAe0UFEVp+hYs+/ktc+yXvdUCIpbqDggZ1AR2pbgfmbfwLPUzwYLjEExea9bDus+cfgtHGTlpcBG0lqo+Lo+IDuRApYiPicAApgTJFFuAIy7IhABf0PVJOit0T6FTBxoo8Wgv3rXo8UNK5UHAIfvaer50ee0nmW/68HIZb3E62qCa2uj3rcJ4AZjial3diS1oWcJWiDtN6je0dpI1sZjcysl7oeolCWuJ7i8Abow0AYsHMcnkC1U8QrAQcaX42OBnO4fCN5AdTOSRUhIOTEh8KDWhokpg2wCdGP9hu+1NUMwBQHEQZ0HfRjgDbY8SUAQ2lgzCwUAk+8HACMCr+4DjXmA7Ak4hRYqT8rz58/K8+fPy+WTi3J2DparA1bOmir98AAV1sGuEYyIZsCxDtK6CtRBQFm0WNjm1/U6/OcAOJrN0JxJknSvvs999vEkTqF/XKlBloc5AwepUQMwqOd18te+Qw5ym4WjenyjC1d/zwAO6UIBHGd+Y6vy7S+n818DcXHveL9MgpyUkZ8J4GhzqmfvwFkx3xlkifeP/kkUvyX7PksmRWC1+igR5E9VOHkd+axhF8ezr1vO0WbSRrdki/d/PTunc7XtvpmrpHdQFdqKUtp8xDU95zG4mjyn3ZCNs22i7KBtAdjrUOkeGSnbpqxHZUISoGIE6FbgUejfGRo5xiSZlY6s/3KVYqpY4rzEfHld/ZnOFtkhikSMx+s5U0Z9meTKPvbq5sjjTm/yZ6vvHfGSfL4Q2CExcqRK4Nq6KOZD9qdV+tuWs32KQeAAy9J1aft+11mwAnJif8z033iNXn/poZF0cmstzn2SdwNsPCcA1ZgNy4BKM4C9//CBrSbRNgVfAD7APtF34n5V0gvvJ9MhQHxhXwgCZMuPEJ+0P7XvYCwFHjwFwPHkWOdC7D37XAGAADCKYHwDODY6h2EsZH4LdjEvudu4eH9TDx/JhuLfR7QqC7Y4CW1rHShZhV8Nu3Uge0wmkttYT4AHjvj1408/kjniGICDY7C46fpgJHPLKbUKvddeDjuM7/QtDwrvI4Y4sxj4zBvtVo6OOKf4DFi1MsjF/qf0Q9ih8BdO2D4Fa3JCAIgBHJTHAHBUS8T2TD7H68yC+YbPkBk48P67m3i2YKN5fDjkOQlMGpwHsHHxXPHI8za+w6+nLNxjrU/L+cUFVQrm+f3Vx/L+40eydaCdysnZeTk5E4gDTCY39/flp9evyw8/vWKrxg8fr9WijWvQAOgE2sDP/HsCOLyX83fJ1Zz9wn/rU8lzDdXHb0YGDn8mgy68QvY9zPKg90otL9F1a6/rU2GTWkbd8Fo9ZWf/5wlPv2V+Rs9n/78PgKNnNR71nOcyx6uW7xG7ychK0ft6+T593GL0D7xC4330ewMs5qTumg+7zbedS892mdLaxflj9QL/MACO+8xk1VU4t4E04MPPA3BIziPO1wE4dBazLRoJX02k1++5tlvZBjOAdjiLMT6BGGPYShaIAHh2BN17VP6Pv/q/FgCOcb+MsbG8DOM41tY/y/O6LuoX2La8myvPWXzP+3q2Z8b7juNbG78/93MAHPnslq87u4fPhn625sul2O+Qq2jz0QM4lvqtzeM2AIdRO3UOBwYOvZ5YM2d6NKnpqnpDvc7WplqDYR09R/+jARyjShllffRL83qtPctMvvN1Z9ccZXyU/el+H860P3fs4zXX9tIoX1lWZz/PGDhmqnsfG7LPe/Z57lFnjftz3/tkWznqmzVZGeVkJnOe42ybR921be8Q2m5/ecibj7I305P72uZxnsbxLvQtzpsjgCNPVL7gTMjz33cZkdGByZtq28+zh6/3+gMzcFSnikpy6eTuEpZ9F2pNyeTP75qvNQXevV5D1s1YzByIXU5FFaQE4Mif2bVBZ87CPuPfNp+7nJuZPG6b9zVZn22qrGiycthm7KfKODmas2uO1157z9o87VqX8XpLQ9d6fdqByqCORbB3BcCxbdy7x9gDOEYDjjW1Izh+z07SPkZulw5bk/mZQzkatV0yMzMoWQfM5HPXuu/6zB/KKI5rkn9H0vjkEBX00kFtjRBY6gEcTgIj4IwAVm2nwjYqopreBuBwtZ5kQqwbAnAEq0AEoWoSIIDODHYFoh4BPwUVT8rmZFN+/Ok12Td+/dvflV//7nflN199VX746cdyf6fkMPw8gDdubkSXC2ll4hEBPVLcioGDuYyB6r0BNjLLTav6UQsVXUOpouz0K1ndM3C04IkTuJ0Z66r3RW3uitYjHDpBZw/QSCSFvVZ6zrjfguXGlfpBJ5YYQrY5N0vZnQd+9rGpvk+b35agwmv4e9ujjYpYr2m+nRgU9bBaZbjfs6rfHSxVwIqVhIlKmkHp6CftRC1lOA74POgH2EatV9yeIuiqzSiTGPedM2N9HAPg5HfmzwgaYJ02GDvADY+P5enpUXl2tim/+uIX5VdffEbwxq+++Lx88dnL8uTirJSH23KEJM/hIdsSkYEjKs5IQxrsF6iqZ7ohArwIrGOP2CdS5aKCgZgDBunZHgP7XK0gyAqQAvfcI7c3qshEy5DrGybk8SyqwDsJuucWGMf9FezHdVWJiCpd5B8FSDgRgAOVd6DDflDgnFipQ/XZxucN9nj69BkZAC4vwKqx4Rzi2gCakAb7FkFzyYJ7sp+cnDJxTp2WABxOOqCq0m1ysL5QCHsBOCIBTuDFtcAu1G8OqncH9Qw+iEN/HCR4KH8ACEVrUD8e+xSBcgTHXeWqucJz32mf68n0vyTPGkfSRbH6Legienj2YYdeY9BTY/Nec4/7m1sxnJiJCPoRVbkfAOC4uaXuZG/yoFcHAwcC6/hOOQsqbocSfZ9s7zP1fPVjalsVZ/7Cp68gMz17ZRQyaqohaFrS2oX9bm0RBzqvF4FQAGBAdlDJenwsHQJ7EP3pKScIXPIaYnWoAdR4OMsqElSwRfcPSuoJwAFgyDGDyxgzABz4wvwpSaYkoRJNBnCoJ7N0o+cyAIKV7l8tmAjKeLgnWw1BW6SeF+sHq2GDpQmzpiRf2GgwCERAiswfZPCQzsR+ov7YHIuN4+Kc7VTcUgVsHI/c00q2gQkLjDx1vwWzCwdPQF2wdWCMrEQGSFLABygGfp+A0+sZJEB5CoRQUjQvYQuyD9xsT+wD/XHFJM2BAt5fKl4V8CUzcDCM74DbkZlGzMSRgYjuTx5XHBk4uoKDxITASmPJXRv+snqn+YrrlT2S9dAXiUa0gQ/a1NRWEzG343lt9D37c0A/x6N/PcYdujMAlIgL2Li6bV20BOksHMpSxQ3ZP5NcWM7p+0SQfsEcYUBw3IZji4rd+hQGbhAYIXvPcQQgzX4B9VqwXQWco/qMYo5LD4Y9yFZT8qH9XGbqsdxVgEi0IMOegSzK1sh/9X6p/pqr9kNmxRoS607KCIHdFmuY9odYJDSvBofU1hhhc3Rn7z/LugbUdHwAgRLAJN7hR6xCV+XEr5hufEI7vnbuXOz/AFG5i7vGNbTx4nwIyKVgX9IcFcDR/EbPh9s2iJHigWccQhbjnr5KnucxljL+ngEdszPlivIiMIDDZpuYxLAUgDzdR/oV60jmKMqeQMwA3cIWgUEBAA63TiE4M5xFg/A8QfSzwqbQB3d7LJ+TKDw5yaG9C/kFeBc+nJnvcoLHwAKeb8gkISAEfLwbA0YDcMXnYsswtDg5EijBbZTw+gaNCQv91grgCIASW2Xewj7HboU9fwC7GJjFxDYmu3ZMHwD+7k+vX5V3796zRSeAx7CL+DQArdW3gn64FysIbKj8XuwPADhsW8V4NZ6rZXMFBMV6yabH+ZcAscGni/2P61cAhwE1wcBBm0rQltlOJCuaK9gzjSIDOACsEFvLY7m5FvgFIFx4RI+PhwUJXJyNyMJFULHsFIAykFu2XITvdHvHVqZPnz3j67jOm3dvCd74AJ+5lHJ2cVk2eP9mQyAwWvD98ONP5fsffyzvP1yVj9c3BG6QyQ1n8vCHcF4TgCNYVUI3N/XR5so6yQD1tu+avmrvqTu3Iyrq917/uXFfzmI3zUdxctpmagLgoN7VwmTPpBZ0dDd0y8E17bB8vekke+Xbq9VbPD37XXnceZTj3Ph9TbGO/kRS+XWwOX42PoHti9esrSfuYehlux+vVY8P2Q6352/rvx7LaHlBen6GxXc2b7YKa/Zqmx3b5zo/H8CRrzo+59I3bnKSn3XQ6Y7DTAYskIU/m+1q8h1SC5xuPqrL7MiZtaV8kgWAg5fPLdXb8/AMF/EIDAl6G/eS/pMvB/AG2AY3hxueBf/pv/g/yz/58z9f3CfriRwjy69v83lnsjxec9RFMzkZfYes98bPZ19iX79i3KP+3Z/fB8DhMeK7fZtxbrhqHWgh9GOKt659Zvn6EsBRtfmY1Nckdb6w9ESwxztVNusAACAASURBVNQ4QwO/t/OHfdy++G70qXPbKraHTP76bFwzvejX/tAAjnE9RpnpNEXM3Zq8j2s42r9Rfkd5HPX5uEfW9tOaHZnN7Tj2bDs8/l0yv9incT4a7VCW+8U+DZbOmX4f93B+z8ynyPM+u95s32+7b56HNf2y6/N5nret67qP1O4wfj7/Pq7F2trRGxiYV2dyvDbufddppqNnz1/9mj8UgCMrnVG5j7/vI0S7nJJ6zZ8B4NhXUCs88x8QwLFN0Y2Ko5+vLJi8SsTT/D1ec7CFb+8dbM5d9/dmhPT2/pp6f0vmrG3oNQdhTbFtk5ntG3wWeOVdho/5ENDPyXzuc9Bl7fq6vANZ4+bf7tS0IHFWzDOZHK+/3E9e03Zgyp/pJ6EPJo3KfOEsxBt647EG4gjq9AxC2RPAkeduba9XZdodP5fPvlaROypTez70r9Zi8BN03bgfq/JMFxkr79b2wijzs7002xf7GsJ9dOv4PGt7bZtjs23co4EkgOMgABzo1RsVa2onMTJwJNAGEngEbgi8IQaOdQBHbqFSwQakX442I+IqZvDVVYrYzDjEsboYgUQEvpgYPmUwCv+++e778tXXX5e/+81vCeD49ocfypu376RvooAJwToDOPC6gvxgzlVQWhXWOmQYMGHwRP7e6wYn2dznWNXSPQgmO/9OnmpFXeWW1zevTb4XK7vJFhL02+mQMFZCam4NPtA9mbh20N0wkzUWp0ngf7u+3/3XvCcltz0DB/4+OvA6fCgwUIEsEej13FRQRwRSlbPVMxMckBIwamPQt03Re1r/eMl+yL3poV3BaeYNxNwSozqWgi0XIhWFZKf6t0J2H8vh42MBvOD08KC8vDwpnz47E+vGl1+UX335efnlZ78oL55elrNT9BZHdT16XQPAgdYeNwrMogKPQd77codAMgEcLWyC/UG2itrH2i2C0E/6QUn42xvuAcwdZKnq32Ag+Hh1LfaNj0jag8Ja7DXEpESfayR/EeB10NmtSaAHWNHP5K4C1ABviCFDLU4AxABTB67NKpsjjA2sDg/l/AyBlcvy8sWL8uz5Mwb/sY+uPl4xuIzkA4EXZEBAkhzMGmppwYSXGXACB+BEuhLOSiIwiYZ5jOQ3Tcw9KPKDmQRsF2iF4TYMkTBHexXcHyAOU+mr3Urfpmjhb9iz45qItQQADq9ak1NVomL9DEox2INgmEiw8v2pzY88qkjaOAFWKbOlA7DWuCbnioH5TNts8A2AO5HocdHnQ6kADgB5rvHsyh2JwQjPcw/Kcu0xxfCU1Db7hWXR381yUe2nE6m205Hwth5wvjv7CaNvyPdW0FsEaiJ5Q62UaMgxeNDQk4UD+wU2xQdtXgZ03QGCq4ElsekI8Cfn0hXDJ6cANaFnOxAsAFSolUkFUj0iqXTNpBnmDzaIJil0E4ZHu0YQYGv/cXAUQIgYm9YdCSMnemLvB3W7wVuWHSfKeJ+u/Zn2AGnrE1sPloxJp4ODcnqiPfvi+fMAcDxjWxUkVY6w707EMML2M4eHAkwZ2OZEqts30ZYCaHXSWsToZtVgdL6IgQRuUTK09djm72Q/fdfZdM2/MoADOrZV7Wu96r25NgZWSu/U6g9jkOrTwR9ItrEDdPQgjAzg2PYsGkf/2bpfUgCu2vphvzsgznl3wj0xUuQ5Hs8eeV79XLbDlrmZJzD6+QL45tNgT2/eyUQAer0G49kM96v+TwVwNKpzSlq0nqA30QWR2xj4rKGnG2tatGWJh/V9KB+1OrWBSuivODAcE1HbtoG5Ia6TmSzwGmwn/TMkf9kWQn4tEqPjWaOepQjYTYwcmd0iFXHkc8D47I465PXx9ddkENcYbUgFfwzVilkWZucjJpiHgDuvnz64tpfrc3l93XoiPusxdr5xxKLGawpQJsOnFiKpBViMsQI4KpPK+gF19GPnfm3/7OM8TD1q7gUwr2XwTJN1aqIAyrnVnUDLOrNdXV8RvPH23bvyxq1TAHog0OMx2tvpfEG/OtglnATIe7AWiyQAB5cibEn2Bb0HcpswsdsEKwf9OCXl4KeKkUYJewHkoz1s+JUG/dq+myFDAA54KWbCOyBAA6Dfmld5VEIPvi7+Jht8XE7OTgkcQXsZzM+Hq4/0W8EsgetjfmDDxcDmFqGtHRLsqcYZrdFsY4OVw+3wsFfcQsk21OBiyoCJFCpAxj4e9EIAOMDCAcBmtF+r4EbKRwOKCcDh87y8RTOekFWNleo6h8LPBtjs8BhnWegfsW3ANxeQ5ZTzxpZ/ZKF5FFAVQOPr23J5eVlevHxBPwnsHgDBACRE0OrRUTm/fFKOon3KHQoqCOD4oXz3/Q/l49UNWd4I4IhzvgAch2rjErqz6t/QGTOdon2UfGKD1DK4LOmcXftu199n8ZyFftkrltV2vEGrow7Yz6+Jc2jveCgOHTHlqW6ZJuCdZKU3MXwsAzgyeGMfAEe7lud3fLZst8b31ParhDHrfv06hWWrQ+kBHMtn6R9tueYr/upkImdrtLC7g80b7eR42b8fgGO+2n61f9YlgGOEFi1ksuJklgCO3ofo4zvddRJKo/okkTnhzCfRC57bCuZubbnE3AF95TP6ZnNSWeIYRywHZPfEeYZAxIPD8r/9s39W/smfzQEclqvsH2VZW7Pz22Zc19JDjftxqTcayCHPpe2eDxe6XM+2N762PqYeHF+P4tXnDUBzB9JcXi2fA/p1b2eVpa7sQRz+3Gxel7p+BuJYsikZ+E25SuejVgtgkFYkjiYgBq2ZfUKvXXewS0KKQhmn72JNYn3qulVMX5LemHjeK6Z3cW4azndehXFuPH/5TNaf3UZd3s/N6N/P7NDiHLWlXcg+zzHKxigDC/lPc5T3ZF7jbXt1lNH83l3X2yaf9TkcQ1zZeDOQZuyGKC7QuZXj9H+TH+FzbQbfZ6BS/XvSDf31I++Y/MwuP1uBddl52SGbBrpYvHyN+hwunGhPFbupFhG4EKHeqeo1G4J0jQH8n1s06jjffBT93Mdr23uWeiP7YG2902rEtNiUj3JnVC6t4t+HgWMmPzPnaE3BzxzUtc2Ur9EO2I1uNDsLu4zVOJ6FU8VqwiUlZ1Zq60Zr/79sc+AXzmcV2GxQA8KRUYBV0C2mg6BRsir0ox/soOAXymYI2I2KaTY/s4PQdC0Hx7M5ID2gQgcoCfv4fTnzvTGZOTda53w9/9xXsbVrtw3ZNm6r7Aqd1g2lXT9VP9RgX69w9MGoZq+Kob2WnbOsSNrr2+VvBl5w8GRcP/cldssBGW31KvZrbX2zgM7HsOvAmj9VFZunpzsgNgd1huLtnWIr1jyHupMTsjN9sFSauyoMWrBV114/Wc8cgdn9luvRO92zWV7TffvsuXHcoyPla8x0/OiY+T0AcJweorUC9FEKXv6BABxiA3DQ29c3W8Q9W0s0lgolqSvNNGhfybQgin4lyE6Y7CSzwM0N26X85ndflV//7qvyu2++ZU9dtFqQGo2K5ztUtGMMmiExpBuZHcCNaNuRQQEZzDE7RMjpab0cDeDwXGfZz0A9XMuUxmvr7vvh+wjgUMBTwfSuyr22a2nr6PfoudXnOsvHGsp+JrvbbPh2reb9bP06D77kZ9bPel8GcGSKYa+V2gf4eB+Jy10ADoOTKs2wZTJAHWaGcflaBnAkFnW5hqrYVw2cdhJGg/QvwqFnRwflyclh+fz5k/LLT56VfwTwxhefl89/8bJ88uwJwRsnGwWANxskmI9UPZ8AHNwnAE3d3HK/tJ7jzWZVuYtAAeYQa/4RLUCuAeC4iaTqcVBaY/erJcbbt+/Ke9AZX31kMBuvcw3YA1tV90pYoq95AGFu0XJDiWUERTBuvfeonJ+rxQnpnjdHvDe/yMAhAMcB379h2wYEVsC+gcA5TsEAVrCNC9u+PDJofXpySvYAzC3ZIqg7kmxFix0m2U9OpDeODgmcwDjFPhDAj1AEuD6DxGxXEvPKHssPaq8SzBlkDjFteVQ556Byb9Na3IkBuEjUIYnf5Lol8wlMS20wPFcGxOAzur6eWUwi0FuNrcaJRyftwZKEz7H9FOnXtT/y3ncVKtablbr2s8pBADgkN0isgPoaX5BsPA8SAAJEKemFZXCPdeuYPD9V93gMtr8+DEULK9q0AHdke5btV2d3HRSDLsTOiyIYX0fzAoWvFgobgIA2qiwm/Xkw5kCVU6bsY3NuwXvjFipiPIF8Y102J8cENWCo8LdUWS8Qh+b6kKwt+AKQA+Apzz+SIfjH+Yq1se4DLTyBMNGig+tFGQK3veyjPReBMRobjWXIfoHnHzKhtkd3AgG6HUpU8HK0APtsjsrp8Ul5cnnJL4CqULF2fnlZzi7OmchBVTIAlE7I2cdtYfKohggAB2wX3+vqbQDczFhUA4Ph48cz52rtWbBol/+2zbfLe2BhsxDorewGuQoxdEwGcIR8tPZpPQNHBmpp4RXkbmNr/mfPwLFMgvR+5jywu9NntX8ePhD9AgQmU1uJPK/jHI5nA6x7BZSmAN64T/Pn+DcjwTQpA+NGyHnoCDGNNX8lV5QtfJjY5wares5qre4K20Nsysq6YX2hfafJoh01eC5YcPL5v/qGEwCH7WMel+cW1zA7B6v3A1iF+9LupeNx5+uFHYopDPKbAMUOAA6vxyyWI0xa3/YKv8/OFdm+Lc5CAYAb91a+TvdzLM54Tdq5+NtsDy9kKULnFVAQazxeV3Ov802eeynhFo0jgCOxlzjwTzYLsnA0YHS/J3tNsvRj+0TGuJfytfJz5/ehdRYA7g5UZr8dr9EvDgAl/ga7DNAs7A7AG+8/CLzx/v0HAjkIvg/mDXqrMQ3W09bvdX+kEpyqn6XJdQoKJgoBHM16JhASvjIQvj4vQR/wJ+XXCMAB5jEwiYhhqu75aFsjSnyBDzBXGCdWVixt8OMARhEQheAU7JUAKaPQQECNK4INUKUNmwaQwoerK84PmMcAIkE7PwAWYaNxDTLShe/F0xd8gWBEJCuc2RIxbtpY+ASYGesR7CvNUz3fJgAa1zqdKyhDAdLFdQg8RVvCADDDVoOVJJY8mIF0xqWFhQ9S9za1WAVw3NyhBR4Y8cT0dnMlBg74NmxlwpOLTJZs/innhC32CNiVjiBD3s1NefrkSXn5yScC9t7elh9+/LG8fvuWRh3AjdPLSwI5bgGYjjMSwBvffve91hyMZHgW+Alk4IhzBllA3AamMUzO9kuzO3MAhz+z0F0LJ6C9sLZP80dmurKNr2dk6hMrKcZb9XwDfS7DU+vFXi35IolZjrvZ2Tz2bMMcxxino41jTFpmVjT7LPOYWm97lgnE8Z5Zf496VteSfCyfVbLZAw/G3+V3jPZw5j9lXw23zexeW8Sm+gz76PVt19G57+e2UFnaoqXvNlsDa3LNj/ye9nMGy9SXa06gBysvffbdAI68Srx7qE5+i/s4wqM/5/G2uIsBHGIJlN8GaYF+BhsowGYs/Dg4IIDjf/nTP5sycGR9MZPHcW31zPbN+zVoqZMeuOHX+73e/Ptl3iMmJrHocoVGAIeTl/pjHUzL2bTEcAUA1rNJjt33AA7fa03/Zb9H8jMHcPTzlEEkTad4XGMew/O8dsYzaKNKbiXXWOovLZc9qubvZ12gte/jqc3W6C70RdJW0VEr8np5DTLTXPo5+6Qe5Shz+Z693p7P8z4AjgpwWSS7+zjRTAev+fZe93EOq5ym89xM940ys7bOeX9muZzZ921jnY1hZgt2yXwv7xELGNi1umtMf0k5U+vA+r6sW7Kdjf1aizL0Ab8jS32Ie41DzPVL7ImZKU97iXOUgF0C8ofctxu13K0maF6cPYKeap7bufC2uWoxtq8XsSTt4thzuagr4oNa0yWII38mLhkzvpbHHhem3TNfyyfZfxAAx75O7OzQb0GdCf5iU+3BwJGVw65DO98biTmf9Gef2bXpt419/NuaEz8qUclRc9iXRkCDnynibjOw7LXO5OpQ87jWlOWo2GbruXS22s7dJicO3G4HP6wHI8cHk7PqzdCCdlk+xp+zsl/I3nCtXYex2XOMsp7H6LmdKfttxms/2ZsfcmZr1YM3GvX2Mgjuvr3zQ1aWlX3GWMeSwBBtjvvAbMcAMKB5237IoJimsNfGNdtHu55h3aFMO65zeJfyOJOjteuu6aFt+mnc1ws9Y/NSAUbN4Z/tgXGeRnndDeBAAEVV6v5CAC2/hkRna6HSt5xYA3CIqlrU8EiucZzBgODEvJLU0Xc+ElVMCG2OyRbw9u3b8ruvBeD46tvvyrc/gJL1IyupzLIBvcw+1k7Au8o8qo8wZ66CrkCBoMQd2TealGjO2Te726q9k5ArGu1AWM9oLpXUG/W0r2kglgAK+IreypGExjUzgKP93jNwWAbGCsP8eb9n1d7VqoFwDgfa6310RtNJTiZrn7eDbAMjtCCxgrkMlvLg7VYpCqBiThToRdWW9I6po8EQICaZB7IFmIFD7SIaG0et1CTYSO19mGSNqkfZZ0UeOdYOwCFZAAsH/gSKYPxvgzYihwflbHNUnpxs2Drlly+flT/6xUu2T/mjzz4rz59clsvz07I5AuUn2GWQjFVyGQF7gAeUtAXjAwAc9+XhBoF8tccgbbsiHGKRieOkh0uK5gcAOMSqgWA+5gkMF6y0A5AokruvX78hiANtMxAEYSCfYAzsN8kdSyxBpRxVnWQDiaQCktoYN5Pbmw3BG2fnpwReoMr1+uqKwV20DCFDCZLFAHlcXBC8gcAKWyUxYK73Qafg8ZCkxnVOjk+kK9DCAwlpAAuiWlM9x3HvYybXEXx3O5vbG10PAftjBr3V8ghILgI42NpEFa5kIzCAgyAatG5B+xkxDFUQB2VrrW1Ro2pnyybIRehPVhe6coy03VpLPzuC2NdYr+trsY2wzZMrhOOeUWnq6n/6Jallhmj5AeBAaxbMqShjW6BAB3QxfYCdCDTq9xynrnlEmnEkM/Clvz8kAEfh+7mP0KoKlU8A8WAfQnbDxi90k4Gv9aAV/Y4jdsLkg4M+CcRRbZgiIzqe9mdYJSKZkHauPIAEbovAlkZqo4KK2RPItBl92CLkQM9XARxq+aEAKmRDyBDuhWMBj/gdOihYNGr1coAyIHdYR1T83lzfVNYDyhCTV0o22MZV8G0kq/yMNaiDcdR2KLBbAmO0dkIASwmYYiYUy6jbKGF+BYqM77y/phNJInydnZ4ygUUWHdCjP39eLp8+KWfn5+XsPFh1aIfFFqAzWQ37KrBOYItALQZSyZ5Cj2A6h2r+Oh/Nh6Us5AN6tL7gS1sAuLvOf6tngWBMcmAi228+J6YVAJtg6qKmyNVHiV3EAA7ZdvxX8tPG1gRY4KbGRGFb2j2H/b2aaW1U0uFAaFelYO7oV2iRmp1QsnrJfsXRDvM7zhkuU/20zBaTGL8WPoFtqG1VGNPO93DAhRTaIVV1y+fA2BBAEiq3Z6aomjZWIz1TF+CKedE+b8wbGJd8MCUCWisuV7rrCZsMKEnrucrgjfyMOke2Vi1aAwHBaGdhYwngiAePIDHXi4w34TtHoM52gKw4Ulh1HrL/3481wBvBPMFrpgVTDM5+rua1gga4filwzZZTyzOr52VxPkpnc4MmkhNY59TDGeU6V1ZaFzRbaH8aQ0zzMCT2Wj2ZQN50Bwzg6wplfH4QsFdsTG2vrsWfxmfv3peun9ckn+/Hc+DD/S3bdkgnChTqtWU6MwEfwToBJgSA9gjeeP9e7Bvv3xEU+/HqSnMcgFf4JPV6sezykSIMmYLuTFNFWxPKLNmbxL4Gf8XtvMScdl3XMp+lBMJuLQ/hg8AXEcjwXi374EtGmzPKXsTOdJ6sqF0xQT0Gwxn9HjGamWWOLHwh4zfXt/KDAYwuB7RxaMF3fHrC+Xn15o1sNCj4A1BLn/5exQIqAhATHFqF0Y4msIZt77FZRYiLkXE8OJQuMYCSYJuQuaobAD6p2yhSlATKAcR/VE7hv4J9g36hgKRedgOQcS2sEYEvaOUWAHRsOfrzmw3BGwBNAPDCQoLrG8o1W6gQtKqzAfwTAKE3JyecMzKQOEUe7cbQogYAjk8++YQ+IgAZ3373XXn95g1brxyDweP8nMCND9e35RHrvtmU777/nu+DnN7dP9YWKg2RItljaxsz6IUOioiHbFRV5Fpn213Z6D6N0fTGlsxK0oGrfkLWk5G49bk+QbflptYFzQmYpKPqtUb6/VmyYw3EwV1Z0zbzcSsRWXVqF7hwscTCYscLsk/tXwZAtGKMtU9nf6LNx/q7Z7GIPvZJyJrgYzleFzq+f35tqHH8M1uI1/xZfx91ss/Z2541P6/f1/mJ6T67rsMxRQuk+Xub5z3+vdrwbG/WikMrXExXaXgEKyTLZ83ipbniJ5okp33pebfdEiNa/IsfrFPGrdAY4zgLScJ1v46BI1qoSHZ09sA/2AqekY42LA65vLioLJv/+z/75+V//hkAjiwfbY1bzGq27uOa7K9T+sS8r+OjxCirWW5HGe7Gnc4A2UfJY9fnHTNtLF/bxj671sLvmwhwv68te9aVjV18qz81XFcqIbw6xGjj77PxZ73td45z2fTRzK9eVvCPcjLqklFOqm/Y+Z19oZ2vOT7DOH/+fS8Ax0qObCY/dcumvMO45n4uj2FNJnddPz/TzL+ueyGNf9wPWSRm19vnumvXXLteu+YyhzoR/e6lPJ61M8W4Bnke6hmpT0hMb7trX+4zN9lGdz93liDFEdy2dEvcZm3fVFBWcvfWnmGUrdGXmP2e77vwM2REq/+wbW4W9gGfHBk4/KbxQjNFOFs9P8C4CWbvXROqfR+CPf5ysDZusiag4+tTg/H/IwBHPz8DDM/IyIxSmiSv66L7bxMAx6552Wa8x/WeGY9tsrNmtNvrPWvFmlJfU2D53rPNN1Naawo+jzU/9/jzOJY8vzPDN5PXfeZ85gjke687RMtg2NzoTxKeEVQYARysyGhe+XQ59nEuF4ZcA4s8YnWVusq6bUpzbZ1adZ7uOI5tm6ysPceaszPThftef00W99XH40LM5GpNXrMRs3zM9sA2Wd0G4GBVNhJ1aJGCpGoEfJAcZOuUSOTeo2L/Tq0nEGRsQeZIqi2YIeAIp8S021QEZ4afywkCBqQI4DhhhRB8FASIvvvh+/L119+W3339bfnx1evy0+u35RqBQCZlRU2tdYhAdMgRX4ugPOatVgkzIKkkE94zdYJTTkGdFILutzomLbCqgHdOzCjAhLc6ydpkuyW0fABRQi+DFOJnJGQjcJkr8dr9ErCjJiVF/asg9ZKhY9yjHFeLKaVKWNOYNW9KMzzqgF5qs13I+pRgg6TuajWlg6BpDgTeaM6U+8lXBo5ICpLul7IqmcQz34KFJbdQIUhDSRlV3jshLwBH7XWf5o/dEhCMTQEVJiKDhQWPgTQ4HM7jo1IuT47LJ08uyvOL0/L8/KR88fxp+fLl8/LLTz8tX3zyspxuAExA8BtJWAArQI+sFiEEFtzccD8pafugNioI4iPYahACyQWUXIiIIb0u6QMBOK5urgmeuL295+cQGPcBHewAYKwBgANBbAS48RxqP4KWCSdM1KKNCoEiTvwHowZec+uIUwTwCTY6YqL37AyV+uoDDsAVgRKsNEYS/Lg8e/G8vPjkE9FVn54ysXB9c03wCoKvZ2fn5RQBawJaHgikoH65u1fFJduxYI+3JLbbPIAdAf8wF2TgeLhniwiAOChHjA5r/Q3gQBAc/dgRmKd+IoCjtYoiUA33JxtKZitqYA7qHAbsVRErFiDvdwFjkAlWqyMEp+/4GgEcCKAfHbFtDJ4PsgDwivSV1tlyWnulu/9jyDaeRbpFLVQA4GD/+NSmg2mFxxKsKEpqIJDOAHiA5lCleX0n8AaqVgnYIBgCSQF0nzEoSrKHvWUAB3QJE0I5IVYTxwrKZ5uk5JH0wMx/HCtFqmZJwUDMC/YxlxV95AMEwfvE3kZCGPAZ9a0XewXXO6pntXPjxEKl1gAcavsABo5D7YcAcDBpRdaNdh0BK44orwBNUa6vbmoSlCCxCNb4ebmfo6WX7ZM2cYo+41lSOwYDONr+UxseM14ovi2d7xZSmg9EOFVzafp6gluCTwpzgrnBcyLB9ezl8/L0+bNyfnFBVg6wc2C/gt2F1bJO9GZfEDcPZhLINEEuBCAGIIl6M+abC+/EoK5nlqka8M0MCnlOJp6s53T32WWwUZjqgYEjg4+Z1+pYQgTGmsrs6Gt3LVT6+0oW5j6/7HDzYXJi3eLB9/QHiwrmwPs7XzYC+LT3vweAQ9dqIBb7aNS1tf1eSnB3iSXZzwoi6c7G8hsPAoTVI2P7ubEMV5/F/dLj2u3dKVEX+oey2k+WAEheA4YsZODxGgEch8BPSr/Yn/AYpJrlk9TA8QBgy75V/Zly5nky25X8PdrZsC/TueI8t1V3IkPPllhLqp5pD5xlddTRk63UgWIqwCEBGCibBlSlJF8FXg1+tP1dz18FcKSbdzGBrCMSwA6fb+efZWJTcho2WifI/vEGEIX1pEB8vU9q4DOfn+tiBiwnGrrsZvheAxDNa+OWY97xoTvzWcMDrWdj7lWxGPKZA8AhwJKO9fBp/H6yZl3d0O58+PihvAPzxocP9PPcHk9ARIHh4UfndoLWF17DOnGcGOlpgY0E3IB/4e9gmIDuhr93c33VWt3VVihhWwKohHuZqcpMaQANHANYcXLCWxPM6xZiPiyEDfBc0O+hD/SgsyJbCgp8Yz+fLHTxPtih89Mz2iPYqXfv35U3795Wv9fMH5AHsSUGSxmAa7CPANZGvRbYNjQXG7U2QQEARSKSjgf4jECTALsQbCO+S/ksLWySABwx1wZwHG3ovxLIfBLt2giglMei1l/R25EADtmmDugTBQC3OA8lAAeA0hiEfVP7T2RBAQvJZqN5i7Z83sPcC/f3BGC/fPmS5+6P1zflm2++Ka/evi0X6+lamAAAIABJREFUT56U0/Nzytn13X159/EjELDl5Oy8fP/DD+Wb776LNnwARgogHp3qArsmH9pge9ss2j2aoZbClc9J3kB+WUar+ck2tiax+33rc2yno6ZKUS/2sZ/GAKl9iL0qC92ShHFEm15Td697fnjPLAbZ3hIjN3V7OlA3HyjkZEh6+TkI3Jm4INKzIcs1eZefn9GZpCK2xy4zgGOMX+V59xzmZ2zziXmKmM5gy7PPN4JFcD/9XR/K9+98pOQzdbYo3SvfZ+Znjuu19qyjKCyvpbYM6+7h1j+2dbENtOzbH40tUHdSlVnprvxPLocT4/kMJ/mISZVBytfNwOu8H5Zms7/fIKsE9KbbZNBIWPvq62qtof/RNlLMgufR0lWm46D803/xV1sBHJaXvCerbUyJbPvDWSeM69pkb12hZJnJcudP6NH7k0KW23Gco0zr43kO1xgywh9OcULvzU4esk897KfxTLSmv2avt2dftofP+2ibTtSzK/aS9VqvH5oASuwl87M5bT68fEq13W7ntnHfzvTDbH1HmVnTQ+OYvA6jnPj3XQCO2X1mcj6T46w7Z/f3a7vuMcrUtmvNds1sTrbp4n1lZxzX+BzjOva6vdn7bTIxe57Zns/vW5OfNdlY0zRrMrO21rP58D1z/mFtPbO8bNORM90yzmEHCExgkFG/znThXvpx4df1Z7ztfpieAPdxxGYK4Ph9Fr8agYkDt5yk+YF02wJPJ/9nAjjWTVv6yz8AgGObcZ0phPk8OAg5NwBZ0KeK0lUOMy96x8RsU2TN8DSndab8R+Wwn/Jpwo3PL1kf1ivl1pTINiMyU5xrUzM+d77uNsW2zfHI99+mDLY5ANv2YRvXOgPJUokvQRw5Cep10WHXII75DKzJOhXSgJyr6ze9VM/Asbama0pW4A2qwg64sSaTo4EdDcnMaOx2/tZBI2t6cB/DOLtvfq41uVqd/1wBOgxsnz2AkMnJAZgg4Iy2pKQDZqp+EVtEA3CgEr0lNhEAQsLZ1enI8DF550rAPQEcCHohMOj5cDIYoqC+yid0yJGI/v6H78tvv/qqfPPtd+Wb734ob0EN/OGKVdQI5CFYh/E44ULARiSzXCltua5Jr0iUOCkzrjPHFagG/My+mwlwlx1X0e71vcqz3iUIBmwE1R479t5k3nu3Mm9EAM4sAnl9OZ4KhIlDRmqZ4vdm1oD82igrGKtaKjSnxGPtHdZa8+Q3TjXCTK+Oz44PjpV6BGkEiGW8r+eFCVQABQzgCGAR215Ekr4xcASQIxg4+HeyCyR5dauMnATwwRdmPoII+haVQE6y4xB4WMrp0UF5cXle/ujTlwJxnJ2UXzy5KJ89fVI+/+RF+cWzZ0xWgX757AxUzrmy7lCtO0DbjIQtmShA76/qWtyfHBJOksczcjzRysVBTMwxKu1QdYfgtmUK4BbMz4cPHxncB3gDYA7MA0EebEEStMYRfLeMibnhlmPDe0lDfYIWJwEWAIDj7LScnZ1QOAgiYY/yu3K4OSwnCKRcXJZLMG88fVKTzgBvIFCMxAtBICfqQY7wIMAa11fXnAuAxQBywGuWGSSaCVZAyxAm1zc1+a3e5Q9k8BDtdPQqDQYO6DUzcLjFCqt3ARqB3kPwns8rXajAtRgduE9C15FincktsxwcBtMAkhACFREUEJ+xPjUDB0AzDJYHOEbJgJwgd/BA7UAOIQWh/8mKBDrsaJXBStQAhrCaNQEVHKzFe8UQocQG1l7BqEOOF5TZN7foey6ABlk6KoBD9OTYVwTy4X4B9CE4xUnMdN6gn81KKYiudVRU+sjcKyg/sWkz/y3bW+1jjA/SI4AeQRw8UImiHfuFAI7oUW8AB9l9jgJsAxafGo5UUkyV+UK0NQYOVbNi36pSWEwa+MfrHm0oM/8fcW/So9mSZId5zFNGZr6p5q5qsrsotZrsAZD+jxbSkhAILTQQWhCCFlQTEgSQ1AQttND/klpd9cZ8OcUckRnCOceOu7lfv98Xr6qayldREfHFHXwwNzM3O34M44pTz7RHIScfUXYGyVV1WGsy2uC+1zZEcpQnjaHf1wAc+1h/AnBU6vlIFOFZStAl1hiOEqBn7aQvAqT4MrCD4EGUODo/K6dgC3r2rDw7Py/n5+ekIwbLTk3gG1jHMksBOuBnKmMEXYJnYVwIJmYplQG2ECeUOQZuVxcoTfuJju2iNzlZfmY+7Zqfy023E+ADGIH3CHsV+xyzQbUSat17/1AADq6ZFGgc/PCpsc0JiHR6frkv0RrM62j0YbP9t1+ta8QWkfd8Vb4jwe/reFrWwd7EKj/6JEwihl7I/dJzbHR7NojapuG5/pzfq18U8tMz2y9O3VKJ+OS8hKKt3cRuESm3BmAaDmtUpoCYj87fMsNXCnx38pMAguO8jVHpTp4jeEQQdSQSc47LiWnq4qF8yihL+b2r8Ys1AEfS4yM4Ye1Zcl9q5icC8JG2GMbWdn/ck3veaV+mJ7KXK8a+vH1BiWrYjsr80GSA8uESF5P1mH3dvD6UUWosT2zfQDPueWn9iJPz1EtAEdqmNaCO9ysG8l5d3oRfd0nfDgwc8O3AqmWwsnwkgTfwTAP8LLPqQ5/8EGBE7GKwmQAvwueCX4XfcT2BTvAd4Ifc31fWwOzXs3QJQcTyna6vryvAF3ZRZTuOyYyB993d3SYGM7EyOkloXwo+rtjYHmVnDg7gKgv4+xGMJPCNxDiGqQVoHwAO+Cl3D/cEuqDMDFimjo6PAlyrvYKYKoJ95RH2HSDrg/C/HwnOIKsXAcL7BQwcGjuwdUh7A6RN4CdsffgkmAuyBIYO1t8SEy0BbQJrk9UO5UgA4gDDXJQr1JyotJpAPvIpyOQzlNk04wqYMgTgEOjFiG/JHkn/KjsLWTkAKn4ACFp7gyqjsScCoPPFi5fl5v6uXF3flC+/+rq8ff+uPH/xshydnpbH3Z1yfXdf3l5csqTK2bPz8t3335evv/suSvDBBu2RxZD+JP2UKCkF8Lb3N5a/BCTK9ol6JcpZWn4d8so6srf/OYmXz/Q7iZm1Z9MdvZ10IlR2yno3tmMJxCG9MjfhYU2q/etj8B0IZKHCdG9jHOljV+pv82qzXlcbVS4w28z+Z4E4Wp9zXHfJwDHzr2zDc99nfr7f2w6jqLPVlwiAQbhpCdmQwRmOSy9j3jmmOPMTl2OjsXW7x/D8eL2nJtultX6uj3eaYMYbNiEd2ryu+YIzH85Rm87mZvub5CU/d20d8fOYm1qWbEiG5Xfl8Vlrd4sBc6QU/0j/8jOqtU8ThDbBFmEfTVbBw2N+97r8l//Tv14AOGbtynvP6sdmdsDk64/zPutb9rnH8Z/9Xp8RYiBQQhuLsX3+PX9uWeMj4tbR15/5Hnm9rOvQtkbHvcTafmI2LuPY53LwywOpDXyySX5CAywOgC7lyLus5biO4+nDNz6cN9MBs7Fak42x32vPG+dzTdfg8xmAY3xu/n36c90DLfef2ccd17X785T3bZKDTm8GCGyb3GddN5Pv2WdP1m9xYacDpvGJXl9vWzeb5nFN381kZrS7Mzs8vmum7zbp5lFO8tqwjtnU5jV9kHVPnsP2LMfKlrpmlKGZ3M104qg312x2lsNNtnzsPz2HGQPHNqFfU2jjC7YpmbWJmAncfBEoKaj3NsvxQ4Wm688fGMCR2zIT+E2LQIqL/x//CycmUKoWkHwyaVXgNwA4tjk7a4rY8z1T/GuKbO1dy3HowRu4b2Zk12SxLoSBWqdbVGFAZnLIdq7Q+C+UTAjgzDDy2ek5prXm4kvBpH5rpxaxrenZM+WW56DSWW5pj06cLjeOcwegPwHYnWCPzbY+Q9CjJYNm87JN/lcdkMXDlgCOUQeMAI1+XfRUyJsM4CYnoempWKNDO2eyviojce9sjEYFL5Fq62OTPvbfNsnOeP/oJOf3jXp4NFKWR1+3CcBhEIfLfbhsitg3dCqKPycAB0+gp3rkfH9H6axk6oyBg4m1/aiJ/PGjaHT39+NEDdgn9hngub6+LV9+9VX5v//2/ynfvvq+vPr+dbm+vS83dw8MNiH4c3PtUhBK5EH+zcyAQBu+HFREMM6BbR1174M36EMFR7iMRpyCI6VyDGbvuEZgLSVQmjzuVFBMm38t+QbC8Em3VjPZgAUECXGqYLQv+r0Hjvh0b+7DGEAff3ebngLg6HSCch1VN87kNq8Vy3w60NkDOEjpH2VjgomAicwY0wzgUIkPUQabGQYJ6grgCJYABghR9mEDgMMAJLUvz6OVQNoEM0IYJ5CQgNyXDJ/s75YvXj4v//AXPy2fPz8r54f75eXxYXl5fFQ+fXFeXp6dMsCNA7fPnz8TW8V+UCzv7RC8cXt9LfAAgBJMrCKIIWcK48yEWbAtEDygMEeljMaJfv+ugFcDB5F5I8Ab+O4EvkqR7BMIgfH0CcGsnzLDA9YOGDSOjw5ZcoGnD3cF4Dg6OuB84AQlAByQzYOjg3J+/rx88ulnDBIjuO4kBk5x8t37slNMBgS1NsbjHtTXD2LgUIIAZUJA5b9PRgCzbxBIQFCPksdyz5S4V7mLSDIjMAxwAmun4/QigvHtFDQZOBC8RwmWBIwwUM3Jb68tATgahTXeHxLExAFANMrh6FQn64/f3QkEw1OnoKs+iBOf95FIDzpsrSoBIFjX1wlkyYz08AMBGQKkKDFLyu3QF7X2OuV1h6dxIQdIoID6muVtAjsOIBwAHWDmAGAOYA6c3BR7BPNQBK8JmKJyRBrvPQITDJaj3CRb2Na8wAQETlEuk738XQAcEaxDu5lfwxxXAAdOtCNRIcCCEy6ZaQLr1nnySsXthAbBH4IUmIGDCbDDfSZ7kMgSmEZ6wJS9ZncBgIPgqDhFXAEccQKfYByMHSnM5dcqASnflDT1kCXKK8r9SMlWBg6cao0SQ/hOexaAtjBnAg3FGIlFQMmeyE8zUUTwgpNGiREDiaejkyOCN54/f16ev3zJU7cAcdhGN98/Ejy8X7rR1O1Yp/t7KKmkuekYngJwU58jcV/4UdXexNz2Nlf6eW2TPfPdehsVY2CfJRirqs9EVnol1MQG1eY87394/RMBHNTJm+LzkZB6ig85+n4ciwmAQ/1pgMU8Zmt+a9b/Gl/pyRwopP5L79Ozgu48Ps9Jyuy/CCSFjGtfSqZvj/ZFeT/tufFp+OZPDUxoGVSyAuDI93pdCNTcgHNd/2L/7+kbfazatpS1qslI9lcsSQvZSfLX74tCvmNt+PndNbGmBe5spSfGOcY7R/8x97/K/AA+Wey3hGsLvdUkcOxXXqd5nGyn3D5/TxiK2s5xLDIQexljWQI43Ha3zWMgIHZm0VKwsI5vtmdh32d7vrz+8pzWNTIBcPBNw14x99M+vcNM9QR02lPhvVhXBoleXFyWi/eXZJQQMPdGAISwxdS/ANWR3UB9R4Kee7cASwNkAV8D/pF3OAYF4V3w8wTSRbktJcWwJ0SpPOy9xGD3WAGFHg/6OgeHvMdyAP8DX2RNfHwkQwMZno4ApPhQbm6u6ScBcGD/NANZBITQvdBLLBm3v09AB55pEAZZNECpH2yOR4dHfC5KywA8jC+XCoNvyfJyldEMfopUFGws2ueSSgBvIEnIfSXsr/1LQUmZz9xnaUQBOADJM+gV/hVkwDZlLwF0VDpRjHVKQmrcjo7lZ4uFMXQTgcXN79vdFQOdx5hzi3fv7dGPwz7IAA7aspB3vJIlTVheB3KyB0eD12Ls8l5Zfdstp6dn5dnzc/o4F5dX5bdffVXevH9XPv30s3JydkawyMXNTXn9/pLg7RcvX5ZXr9+Ub159R7AI87LcuxXKIWQVIBPME8Y094H6YgBwdOulAjjC7ZQJqv+WPkCKYw4ht23+Qtv7NgCHdIqYmvxvXN95z5w0JhtqPTYCNlbvsaKMwy8GDi11ear7OSSABf5oDByjjueucgLgsH0Xo2A/eOPvujZ2qCHjI7Bvac+WvoDGdwTXuJRt//yZL2N9mu3haOva7+sMBbN7sv5fm/vZNQubmsaSu47fA8CR56Gfk7YwlvIp5opt8j/2pYpi7GE2yf9cnnVHG4/8+xLAkd8v6daet/MrCeDYLyeIRzDud6T4yc5O+Zt//T+Xv/jLv4qXZFBS/3P2+dS+wA/avw3jnPtUfzb7SGps9nksh/zz5NrZGGfYO8cqs+qF7OQxyLrAAI5pW+PCLI/6WWt7qRfaZzMdt81Hmq2F/FnzoYKVMfIZ/rwbu5WHscz10K/xHTH0jYHDkzzxfa0/VJK7P6C3ttay3zmuibU+zJ41+r+bnrUNwDHTOWt6aCYr49zm+c++fpY9y9BMjtb6svCNU05wHI9xneaxzT6/P1/TQWtjP/Zlza43u5iBVq3Uzppe3bQmRzkZ2742pn+Id83mMM/lmlyOc9rLTF11i8Phui+XJmq+RS9n7RmzezIAMLexyUk+KK4n2O8a5Xkm32v6i/o9/vjvDMCxSZmuCfp2IxxnrJzU8VmiScBq/VnDxTVB1BvZmVLe1KenKM4Qo2kyXbOt8FT7OQueaaSl6K3w9T0nuHWPZHaZtB8XwaxPS4PbG9ttis1jUYU0ACn5XaPz14ArQXccAVgFNQ0qGBdYe2JeKPT3XG/VrAuV6asKT0X4jvf27eznQP6H5LBH9KZx9yw6aF0TCI0OqQZQ0svGZ8uZau+y88PxrydvxnYMiqpuTpY1secyrjbmcc+nXWpAPEAcm9ZsHZEkhnne1wzMcjlner11Fo08PhL/2X3L8fI4bJR7g2Dq8sytXCJK/f78fZOCHtdlNk7jetqmh8Z3j+Mw3j8zJrN5nTk4Y/96AEejvTdAQwHnYNtI33MJFSaRI4nHkg+u0+1Tc6bS75g44rR6BO7RVtb6ZckF/UMimPKbAEjXN7fl9Zu35Te//bL87d/+bXn97n159/6i3DDYpgAkliFOWyloFXYCUbQAXPEEU5xUzqdIPV6qc930dB1HU1IzNum/z9gtveEZHPxmKmoCt3aWz+vXgDcqaKMTZUqQm4ZXd7f7lGzIgIxaOzoFfMdgd76+tod1zZvkWX8u9WCUTtF5r3zQZyH2ZkOpCY9QOE7ewuyohI36x5Nnpl4OGXBNetyamUkQ5NRYQF7BnAB5uIv6yQrwIgktxoAUrI/SCy2AH3WoI1GkU129DsuHU3hmLk4EEkyAcij7u+V4f7d8en5afvHFp+XHL8/L58+flc/OTsqnZ6fl/OS4nB0fMbCL5O+z82fl6PggZFUbZoAG7pH0BbPNw4MCwcrCkv0BnwMAwi+sv49KoCN4LRYC1/4OYJBPkvKEmxhqwGjBmuBM3sdJwCj9gQC/kvSsHRGJOE2vgzt4F8ABCFqfoE9npyqjsbur0idgwQD9/OMHsWeURya8zb5B5gICb1qQVXpMCXe2j+Unbsi6weQdmCLuxIaBcVDtddBKC8Cxhy+0AcnwSBRTj5DaGwAOAzT6Eiqis39sJ0bDlhNoAcaRm9tap52ANATWo9wIgTSu040ET1CME8ARdJuVwSISJi7ng3sJQDkG24jKqJiBg4l7Um9rPThgwOejLzsB4nIpoMTA4YA99UYw90iHiC2iAThuxBCBMQWoib5K1B4nmxHWEhI8AHAoCRTsoQJwIBkQAD4CmSoDTCRaQwtwiqPuOz7imCVWiHb+xWDo0G0T49nZv2CwUBJO7YcJMnBBKkZ2jaWHyI4SdeWjVIjZLwQkCn2eEvDy6wTgwLVgzTHLixk4MIcu8WRghUtW8fTzza2SUEHFToYqQRPZVsooKdHVhoBv1OSugWtmEqG9hHyQmQrJIZ1qxvfKKJVAHE5SWkdalgI1qCwKZJdj5ABlgJtBEY8ST0dHLKECBo7nL16UF8+fC7x1fCyfn/MbQG6eyBYohixKBlQhsRRlSFgyxiVY7HOH3s8sA9NASTzDvtboj3VikypprPliUjtx2j0DToONgb5+oATsawv4PS9jSHmuwhQ2Oq0FzXMkiScJprwT9NrY5rvnvlW/PQNI0/5SrDStvnVL0KQ9T21XtNPtH0AHblfzK1LAJRh93B7Ia7X/Ixgjla+ZrX63gu+JAGo7TRh7yOhj9WmGRLfkfykQi4RZTDdsV+dTRZkmRfFNHq/+1qBu+I5VNr0Hjf5CT5nxydfUPTPax9JasnfZv2ue5vI4QQX+eg8aYAH7fzmAyfkaEsVM7qeDJx4n+rmxl+r3z+GvBosEk73x3IZXiXbmrVfycds7rQeHuEHcp+Fb+uP0/xKgtwfayJ/pTpDazbCOCXl2mQ3bJNpsDn3ro+x4oLdDvBdjOoAx+Pdg4yJgLfZF1SZpdhcBzLoPSckYj6lL/gkg0cfAYF8A1nj//oJfAG9c3wgYgRGG/Sc4sPqGYKcIfxngQvo/Ls8BP1J+tAH47H8pBcAHJMSg+7GXAugA/jVY0fB+ADjIRBHl9OzPCzihEl/wXVSaRDYRTGdkM0TZN5Q2QYmS9Fyya30Eu4b2Qh7DWiIl2LesV1l6g76LSiSSPSzWpeIjAhrD/726vqw+9PHpKX0xggjuH1h+UIBlGgD+x1IpALiETO7v7hBgQdBJADjowwYoGFYRoAsAnDn6Hz8SaEu2NJS6CwAvwcUGLsPfDf+AgNADlVDBMwCawT4ZfgwBtdSHAHBk0IBscd6n2kYDSIwvsmoAeJvYw/C8+weNMwDF9O+i3OTHHQByDoPhC3t1+P5g/Tqkb4ASPQBwvHr9PculvHz5Sdk/PCpXt7fl/dVVeXt5xd8Bkrm8ui7vLi7J7sbyfdB5XGOYL/2M9rIc3AhqsR2r+ko+Xtt+OiYWn0/izb3fENcPifIcX1r6DZlJo0+Ga8xTGbEBoKV3D0+Mkha6twedVN8mI1Gao5qeZWRiTVmG/Wjx5v6tubxLa1Df7/asdsglJ1S0jvr4cE5c6Y3e1+VoSXteu6aP6W2Ogdo26rv2jVmf5jG27Zr3P7yN2i3/kIE5fZ82y0Z7y+iz5d/7xHKLc7IbjhUZ2J7nPvY0cXpwKZrxideELxh/by9xHqOVPiEDZc5HpD/NXliHLg167YbjBxUElOWutU57oVbiri3zmNfKwNEz91X/IGwpxlgMwGAK/kAdgniE9kdii4Lu+lf/5n8p/+Sv/rqKZB/b0twv5jkapXkM+UglYrx/q5mhFDuRzZpokvTiXi8sFVcFU3a+vP3EnFvqfSatkdhJJP+l6pakY33tMj4fVjf5JWNvxtj0uHeLlbYYhDqjaYDkX2kfqbjfsqRKr8cXrcnbyKoLxz43/RpOf5qozOLWxYFrLHs55h6/KtmdzGR9uPw59yCvv9H/zddlnbJp/Hvdui4zY/tnc5h9X89Bvm60B71MjQC8ub70O/Ic/5A+zMZi/GxNeY7rfk3fT2MTdW+/JdfXvVxrPe+d+jnmXxPAQL/3MpZziV6r+bvlrUn8Yt877Pn78en7M5fJqYbrgBEtf9v3qb2r7Xv1Wf9M7TNrWLqLTdsJ1Pat4Q8cw6/+lfeT1W/UO7yzrnvZFN8Z5XxNdtTkeN6/KwaOtcZsChpt+lvd/FZDkzXzcpLnz6rR1I1jNf5xc7ssxCtefUIaRuh3xeym6bazFbKWBZt1GZn483cr/Kh9mZ2kiXmfKeexv5uUmmSpKeu6dIdNxUxZ5o1T984O4OAT7imQWQM562PswLUCoE1zKbhmZotQPunl9T6DRNLfsv/dNnTLwFR9vheaxyK1xcGXCtIZHNj2rjDxDpQmNKwCwtmR0pzXgFhVMtGJDN6YzJnn0WOQ57IZ1HYyLp+QUzIrwDUS3dV/3AxFB7MhXpPF2aOa89ejEKs6loYN2VyCPLyGqvxaJiZlVabyX7Osw244n/SdjEB+77hWNunINSdq0zNGB819XfR9ePHMCZnpvKyH1vQAKF4PC0oRSFYVCFbCm+UCnByM38VuoPIJDGxF8o6J5khkFgS7UsBVAaY4aR3B60cExlkOQkFRbi6YwG+JeZWBEAMF+ofHvnn3rnz55dflN7/5bfm73/y2XF7fsO7ubVD9azPXNvToi9dGZbAggEOBSlHNSkbVVyU2HMzt5yQFzGr/+uh0DtyMeteMFvjcJ/CrfLjhVgWpxjcDhnGyGu3WKf9WA9wbzeUpRJ2id9/G7zlgPVvnrm9e1+wk0eT2S283xyWL7Ojs9+LcB7/qXDFBncCBqZTAWFLGIDXLO4KBDCgHgIOBYgA4gmYZAUKOBcEbSvx67jH/SDIhaMq62pDraHC1h8xg60MBTiRDkF9SS6Msyn4pzw73y6enR+Vnn70sv/zJF+Unn74sP3r5ohzt7Zaj/T0GwE9OT8rp6XE5OERQOtYJ1hqC2vf3BCmwbErsLQneuAfTwk25vRbAgWv140edMMFpyCjT4XrfWDdmRDAgwac1bZ/wGoNYGPB+VEAff+f4RoLGsobvDMYjaftYCN54+fIFa4jj+lqmIkAcCFbj3xHKLuzrFP7ZMySDn7M2ODrIoDZLo9wzEUDq76vrcntzTYYDJAQebm/K/fUNFznsIJLHZtQBewVLqBxoXfsMLn7nWk8BAIb7UgkVAzgq4CFYuSAXmIdbgBwAJrm9ZVCIAI4AgwBcYkAb5KqCkACCsf4MpgnIl2uyMwcYpwxB3c2xjPrxOJHKuvJgJSFoa4f1xvFPiaucBJE+tk6mzEayhXPh0ktmZ2B99F32RQwcNzxhSWaQKItCVowdnMYMAAcBUMEgEh4x11kAOO7vkCSSnNl9yPYH8tLAeDppyLFF4ojPjXq1Q1kN2QVvbnu2MX0u4IDwBxpbnCDFz5R5aXcxTNSSIfqdwLjE7EPdE3OgWGJ6b2U80TqHnAvEscefDw5U7of9DCp0nbbdIUAKgClR2YsZimOTAcPJP2OLvaeozHaR+E521ZqTlO6kdVdiyUkygqMIyBKTDsvcGMAEMIKT+CwZ9YHgDTD8COQSAXFQwO8JzIfxxLPBvIF/dY+IAAAgAElEQVSa959//jkZOcDGEeizGmQDOItJy6CAx1hRL6W9Aa7B2mQgP0qF1H3IYEu6QIl9fwNBUrkG66fet2r+7OjDtWBCsNvgFHNigej2I4MdyL5d52tH4LEm0LguMliiMXgQmONiD+HzW2+F6FZc/8zHrHuCYT+X155/bpZWZUW07mo0VzZmsi/03MrGzdagRkLvkV61XRnvoQ5GkrJjZUvJ8Q4429gvmlwoOYZ3mK0jt6n2OzEquA3NP+iTE9rrCQRf133kwsxWM7aXekmE/anvsbcPhBv1XdgZlxSsPlcwe1QZitAR2iKb80C95bJMoy4dfarq24Wv3fut4St6/2fQ1ACMyH303iyDV+3j5f2r9HOUh4AuTcCqcczGtVfngzUb1mVL6Zs4EJP0n/Vs9csGtpSuP9Qvy3dYZp3c5/xMSg/W8TQrT/LPbdvqYYmUhSHoNt7rOarjQLq6Zt/q+gn2JZfWcP/QNjNCoL1khPL+5ePHWi7l3bt3BHDA1ohZDfbqgOVBvPfA5/SP6f/KXmKdE9huJi2w1sEvADg11hPaAuAeQHxnZ/JZ7oItjkxetzcEJpyenJbT4+M65gBi49kAOeBD+FTwO3BP1Z1hm5DkR1sArpAPfh/7QLFrwM4KSNpAoJQPzo2By97PKT4jsKTWN3+n3yIWivuHu5pwPwgmN7BkwY+6QX8AgAk5l28LoIX2pPgygIO+aAA4sN7xXK7hUsop/PyzYz4H++qL9xcE16AdANXCf97f3Q9/AaDquwo4Nnj/8GBfLBwnxwT20n67VGkFhaG/+FvbrCleJBuL9cm5x56IcxtlFePgFcYPByEA3sB7rlFi707ga/hG+JxMdyjpcnTMecagoh0XKNeDL/iTHz6U02fnfC/YON5dXZYL+O27ewVjjB0N3nV1Ix8UYwwZwz4jAoKVMcwHGKwvmFx2iTPbnEG51DUTpZSmdm0EXAVAJ+tO/+zHN78iW9NRs/XAqjFJsryaGqKbs+X74prIXNS4acQsFbsBmwvmM5IH8T3bjtBG3YGvsY9j//08AS56IB3BuXsqh5T/Zf+rfS59V23egGLJ/o2u6Q90uV2jvdfndcQ6QNzoBxlgPLZ3fHfdWxDsrtjUOI7u45oPNhsPPneIdze5lq5ayOoyXbIVMDOXn7nkqf29PIebPr9hy6fsj0Emce1sDzeOj4BkiqXUOeW+UIcrXEKlPj9UnMZP1xgs6LJSWBO0k9BdPMxwUJmM/ubf/G8soZL/xY4vZwcX+QgDJz2X+m6wan1CzcaO8foQ7bYW0jrIWnstRp/X1iiDMxldyGnySdbWbZXJdBJez5kDFsY1Pfqn3foKv8eAO+uEvIZjIUhPYe8d5TXlYzUgR90XDB3hPlAqRF56l2fbLMCcgzoRo3/fDmMbRG7fcaavrLP4yDzPKz+vzQc+ryDtLkc5f+5s/LMctPld12t5Tse2b1vPsxEe35/HZpQfj9eoC9fanT/v1vPKfnUcn5m+nL0rXzfzKWbtzf0c1+Ks3/qsz6pJxUS8K8WmOl05HjRMe/K8xix6a/I4e3+/Rid73pqvjEUXDWvvMKh2ZLXKQNj5upyt3RgKjVK3YN02OQU5Dyz1pc+818oH7vOjtFfoD+isyWRudWtr7O3+/wRwLB2qfoC3/X2+qEaUcHvm8nlzp3az+g3xG5zDcVFvekaeBLsim65nu+1kDSdFxqTatqDGrNmbF1oP0BiVzkx5WBBnApkN4ur8VsSpHJccuBjv3yYj2xT0msIc75stoplzMxqNmfM9Gqc8XqMcrBmlmbHMztXMCWPbHNiMIPKawh8VfzNISwCHEidKTmwat9q3mgDvUeerDshkcczGZU3R2TGcyWrvkGYEYDMivq9e24E30lt5S58wHtu05uhtkuO1NfPUdTv2e7aGZ/pr21qdOfOj/O/hVA0BHA3EoDIUcwCHQBv6m0EIZuAQgAOZYCU48W8JKhBwwycQRYcatdhDieqUcxScZ4JuT7WK7+/L96/flt/+9svy26++Ll999XW5ub0vdx8Q2ESCUUevc814rV0n15UMVamGVprDfRclbmNoWDpwHiPTeNdVGOM3pynlc2oxMT2DJ+l8YmoCfsA1lp8M4GCSMHpovZvlf2FvUqDT/cnXZBBHp+cWDBzR1whkzNey96T9CVf0Yzxt0+63U9onhsQwEAwEYRQd6B0BHB4n9M99E4Aj2CmijrUZOGr/eVo/AzgwJwAV6bC16zFbZbhEAuIJ1hNqp1hjnMxBCOJor5QXxwflRy9Oyh//9Ivyp7/6RfnpZ5+Wn3zyohygXjbKEhzrxF491Q+Zx9pzux8eWJDaVMos6QFgB1kz7lTaA9dkIS+FQBWcamNyHHKU6mHr1KNoip1IxgaUtVyiBzx5STYDAVxsO9hOJP/BlLO/z0QuTuBhBnEqEEFozAWD0nHK5fjkiAlutAnOMoPRAbQ4OjpmQP+O9NUAbFwFlfa9TnNeX5c7MF/c3bGUDgAqpFcgXbR0DEuPGNyUARwovRRumUuriHY6TvSRaQIU4dJjBHqVx8pWAYgDnLoG4ACQRKcmpdsCqIFTogG2cekSJilxQpIlVFxOxIAh6RfqGswNAtoIlgPYEskY14RnQj7AKBzXD2JiMYADAX/MJb4M4DDoyLplDuBQogAADnyB1QhrhXopyqIYo0SABvQrxoltbq4uEkMIurM8DEEjwc5hMGDaLFkHGMThtWqAi5MvDvxpr9UHe/2M/N32nAwTBB7qiwknJDgiOW5ronCQngt5QFBPdlSGgmVX0qbfOjHOUte94v7hfoA4AOAQAwxkm0FIexmRrAaAA18GcNQ9QMUti9kj+2d2VbJfx5+9KY/T4PgdAA68+zDAGwQrEZwYz9xtZZWkQyOInAAcBPxA97GEiiPiH1kyhKAW4bQqrTlAG0ji+YvJqyOxyHAcglnHtexptwB0qwAZJR+7sjGhaM2yZHaLbJeo6804lwAcdZ7SqTnZxYSGyUZrCKhFpl1JEPreS/+y98F629/JN+2d2FTYBs9Z3STyXH7dN/0uAI6hK1O/ftxv0NeKf/xbBnDYvG8AcIx7h+x/1rUq7G5KqNg8yb4b1OQLuv1wlAxo7Q4/sbke/Imy6pcMAC+2Y1JmxQw22Ufo57OBtdogwRy3ckOL8aye5jKgZYChGhzMdk620icLFo7UN5/+YRt5Ar/9Y59DjjzuGbjaErkNEJ391zpXiYbazxv9wvq50zAppuG/5e94thh2Bh2W5mHcV/n3HJQmg1Fe0yGL1SakQw30jwGgTYHOsdxNHjM9owE4unUQ8tr8Qpf1CmBRskUO2ueTWp6HGYBjLO3TvTcSU/xMGcIselESRHJJxq7EItEOWIBt8I52/P17sBG+r34UwRf0MQRoBVgOfVRpkDsyMMBPhD8CYB1LVhzhhPKeQBYf4FvciQmBiVokwQ4I2gMgAT4efJ+Li/f01wDK8BqHr4Zr8c8lV8SUdkj/ySBd+DpO0LNsB8HCe/RDAOBwuT7Yk8pCuL8XbA0+aBDMYBU4lhjoPsgvoI9rXRxgD5RSFLAb7RYrl8C/KL+i8nlqAxLjwQgImxUlR5wsJDgF/jwYOAIoDL0BAAdldLeUk+Nj+vuwL5gX+AK5fB7sJzwHjI2Yuu4DBB3AzMMDnSKnr3gkfyWA51y/9WCEkrEBSatB/3xkEfMOf84l3Sh+cdKQZWceBOAA2Pr6FgckbgXghv8fZU3RDjCxHB+dCPh7/yCwBwDYkNVSyKQCP+zV27flLWTz6rrsgG3u5KTs7skfuOIBDACjVcKvbtYB9gz9YR+26pw49FHXa5fAb/aGqpegrh4ErOXW63v5Vh63FgtZiwdtiiPN7EqnzKe/RFzKDBxxTf/+PnbVx6RaErvWMa1xsJakc9+1l00sYEOCs71X68YJpAxkwPiLyUaMOE/7F4mNCeAU/en72/sr+fmOJ/h6Nd9tbcmv0WavATiaTGS5aOMTXlwFcWQ9/kPm2/5ra+0ygdrJZz0T3N7S+rw+Pk+bC12l542AJIFWfui/pmWb39tkro3tGE+VPReAQzvvdIiQWXjsSxojyxhP8/xEjxhHMSOs2FwBtBNgH7oYpaj+5t/+7+Uf/+Vfr3Rx0nnH6eKO6lPVPcnSh9wUN/Y8rl2z9nleI7Ofs8x7frN/nnuW35HlKvuO/Tsaq/BMDrNezfuD9p6W/1tre5sQJ1BzucY+v5Hf4fv6Pm0uobIm3/UZATbp9IjLp5j9qvrHDRi+Nkej3clrfa0ts3nJz8/9Hcc/r71xTpe6sY+55PHctPebzcGmvoz9WdOfM/lZk+3x89xvP2d83lq7t62D2djnd+Q5nfV1zafYpCvW1tVoh8Znr63jmcxsk8VtumbWr/E9a/K5yc4snysdknEbM3sy6qdN8zrqYoOe7Rf/kHbrWYrq/L2WUPmhxnm8fpPANcdgVArrAI6lAP3uAI5NwvjUdnsSMmp4VeGzw/prDkrlBNkI3ugFMzZeybquKeaxDU8RzHERzBTCqOhmyNFm2KKhE4Tb3HCvS9smJ2J211Oev01xblKiP2SxzuR8m6FcUyx8Vpygmhmq/K4s37m97STg4Og4ODLUDp/Oyt8jgGOqjCfIQfe1H4c5Rdzy2lb/uO9fJIvXoM0VsdgnjrYZtjV5HPXMTO/MZGHN6GaHKjsoa+17igy1EirbABwtGb5g4EBClTSoQcsd5Q7y+5vuU+1v0x3vVorySJpg42XAUaCvsRVDUOjq8rp89/33BHB8/c135ZtvXxG08eFxhwlEnKjyCep+ThSAaACASLD6NHICrxBY8dBYK7KD5FOluQxWLf/BCx0m1l3sv9d0nALz5wvgRNoc5vlHPxzgdNkXl1bI+hr3LMEy6SS6Tyyl77kNM6c0EfEsTlTkcVnokJoA1F9mge12TwNwjNeSxSGxcMwAHDmJ4TEQ9TMCqJJZM3DUMhakjhebikAKcZLPZTA+PJbHB9W8JiQIYNx6sjTq7YaK0Gn1XZ3wD/nHz4e7pXxydlj+6PPz8us//nn5sz/9B+Vnn39WfvLJS5ZYOcDJ/Sg3wiA5QB9HBzxV/HAfgWuAHpz8QT/uQFN9U+4R7OTpOcmbqakRbMaJQQVFb9lHn5ozSwgCwwgQu4yMvoMyGWVHEFQVxTYT4Qg240R6gP8MJCIl6dFRefHiRTk5PiHQBiCNw0MFvvEOJ8dPn53xWssmTnMdIPB7ehp1lx/Lu3dv+YUEBALbtWzJ7R0DwwCIITmNoAuoqgGAwalPgBbwHiesEXRGAoKlWcj8oWS8Tw3iGZWSGevFpWgCwIGgD59HkIeiwkx4gEEBNdojsM4TOJZrAGbwOUre3KtsExlcnJzGeEZgkmCFYPkR4AH6SgAABvCjxAhpyG9uSE/eAByFOhbtygAOA3JcUseAjgomCfYNy4hYUwBaCAaOAHC4PZVOPsrwkIYcJ38J4DCDmCK6ZuBAEoinOYkBaDaa5VjCtkNXORBfk6nhKytZkko/+bR1KAn7oV7rnkOP18dHABQEjIGdEIAjTg1XAAcx9WWPaRI0/zHK/xzW0hiKUrfgvp9PPYsSKqTMkJYHKAisOWLgiBI+AeCgRgt6e9zLhNndfbm6umKijfo9GKmqHXfN+fCnyWTiRENmHwJdtdkT4qS/KN1NZy4AhROq1plud9PFNEyVbYp+Z7D94Mi22hcnOoOBh8CKsJlOxhnIAV0ANh3IMSjV/T6uB6ypQ5VLQrDfmIoK5olxhy21nOSkzcK/Ghg4Rl944WM+trJsG325SKw3+ujlCdC1XUxut8YcOqS9twdpCMDhfv0+AA73dWZjs//F6xKywjK4QFp4zaUES2WlsTyaRXAEwfDetmcfgyK07547MxXmkqJj6b04VVnHPAMJGNBvwAn71u4n14+BwsFU4PHI+/BV31mOmsA8qdZ1HlPagO6Us3xAX+ODhjoxPvpnWl/Vpw9/Av3Q3DQUTPbt3N66rsPPrIDgmONx/0tZG8oVjddkMEX0pKvzPe5V7PHi2fZlJCvSodUfC5+zm6O018J1i9hDyIlZ4Gb7JIG/qydqHpsFu4v9cDNa2AevPnpdGi77ZdDlpMZ5+LZje/P6q/s8AoFbUtE6oskf9Ot8r4lPVQJG+wgALsSgpJIFeJbBGJeXKJnyvrx5+668ffeOvgP8ANyHa+H/iKVKrBL0EVBuDSBn+C0PD9TNsGNghUNfWnmTu8qcgcTX6fFJOTs7o28CPxX+2uvXrwnegLsFf/Ds9LRBCMLuw2+z/8h234KVSiVX6r6GAD+wRcH//CD2EIBGYUNg44L5Ac9xWRT797hewxWlH8M/ERsf/IsohZT0DsHbUU6E4A2CbgUiUv81VpwHsvIpAWgQmtmE7IOCHQP9hOoEwPjhASwaYuUTS9wB/Xb43wCu4N0EffBvArZ8RLm68DNdhgY+7dGhwBtk2QOQGT6S/Vaa8ranVmLeLE9OzMZ6LCiREoBbM80kVK7Hax+lUY6OuI+4ub2lPw2wpe0y2s3SKQeH9LvIMgY/B3uWChzdK7f39+W7N2/K67fvypv3F2X34LCcPntW8Hx8XcPXBUgkgYipQBinagxe9hm1IARSo45/AgMHfMMcIxv9haqDfwCAYwRAjM9f+CBTW7n0JlS+tX3eP8d7Zcm5TLTS3ekEoZzPAbwxvmkNwJF1dLPfWT83wAH3L2RuaawJsxhXG+8+PlL9n6Tnsm7Ocfe1WNrMJm23M70/2MYml0xZJuPN8jDO7czPWY53/zwT5NhX6Putuzk+Aa7Kz5vdM5O3Nd9mbJvu7QEc7utSQrd8wseor7lNa+uvWm8DOMoSDKTn2N9rEBGXmVQ/zaAne7FTsA8X8JDsDWBNDP2NOALYg/77LQCOAVMZ/nObmzq+ZiSvKZGWxFlbD2vzVXXRAHCayUceu/zz6Nd19zr9lvRRbkv2b31f//cewLFJzy32bZKKmtwc27/0WRFd60uniI3U+6v+0Nc4dnpbsyNzuZ/Lc5238O+zX+9SeNkv7+Lbg+yPY5TXwrgu1tqY5yWv/zV5mY/9/LB3fXZQotgfz8/e1Ob8LsvMNrlf03v5vvG5o4xneRn3Lln3re0tZs+f7TO2tXU21pts0Gzdro3XOAe5L5tkZZM+mMncOO6zVfFD9EQe/3Eu/Ps22Z/1LxMqzJhE8j2zucw6baYna5u4ibX+6VlDtq0ttSFY5f8+GTjmquvpn24TunHC3THlT9vGdXxje+7vB+AYhWim4DcLag2tbR8UdkcBhTGRNoI4shA1hcfWVtTr2iKbjfkoiBsNePQkP38MPowKbzluqZ7ICoBjbey3DeTaohvbsOYQblq0Huus3Gayt83Ajso5P3dNyY0GeK0tpto1E8dM4eQ2j23F73Zw8skgnggOmu6tc/P3BOCYO639pm6qtF1+IzbsnTOVNn99YDZjtPVUb4fyyYP8vlF2ssxt0nVrCn12z9r63bSG1/Tj2nuzfM+cjzwPAHAc7YoitjmkwcCBJFgktT98aMnwJQOHaPAF4PhQHiNY5tIoNdDCQJE3AAqMt9O+DFnK5Q66PAUZdnlKDEnp12/elW+++658+eVX5dXrN+XNuwsmDR9ZT/kDE846xafkSE5WZWOvdWB0d2wpGGBvpTQ8Fj5Fm9dhBnDo85CvAbSvJJyC8a5F7rHvHM5I1mUWJz8U15txop5AI7uBNjJZnlYBHDV50J8slF3qQVHdeohf8parWe3N6zabd22gg6VicaxjO4CDpSUiYe4AYt3IofxGxPFtZ/EdwAOyEVB+xUjBk2FBB+35dWkRf87xILWAqIgVE45i99zROw+mH3SiH8ldnRABZfbBzmM52d8pn784Lb/66Wfl17/8eflH//BX5YuXz8snDH6jnvU+g7foBwK2kD0EfxGIRYmUDwE+YXkOJoDvyj1LjIh5w/WuMR6aw4/l9u623OA0Jpk5PkSJByV20QecNhQbwK1OJAaIBT/i1KHoi9H1KG0RAV6WIIngvk7aizECgXwE3wEyQTvAbOPT8zz1At8gguL6u+p4oy0u4YJAuQAc78rV5SVZLirdPPRIJNBw2g+U3JSEx8dyfQV2jhvFehM9N2jCD44VfKYecPCcQfDjVj89dFVm4IA+gqwhMO9zGwQXAPQCWuhIKJiS1WsF7TA7R01YAzhBQIyo+DLdN4EGeBYSW0guYlyOjmopCTNjKGh/UIEdaCtWCxMhwbqAElaZgcPBfwI4Ys1k/aHyGgZw6OQuAvRIVmBNKKnRmCs4TzyVifUTZf9kTEnNTgYO6F7WsB8AHKlMgvZDAWyJ9UyNHzpIJ23DNgwBEMVg7Nfk0zjSHZBfAmNw6pVsO7AF+t05awTwamkTJl4xjnvlcP/QjN1KPCaAq4LTESQCuIDSJ50OwNK+y6dEYgXsE5Cfev417uUcPdxTZjHeLhujshoKqvj0unS6OEK6HRISQRGA5DzhtCqD/cFqQwAHajxHCZVgmXKi1za1nXKP7QoBw40hoIJD6onvDzUha+CMgSVY60j4saTKy0/Ky5cvWU7l+OSUDFcC+Xxk31RSBXY3gv311L5YOZofm9ni2vjbZ60+T7Cm6L6hvmEyYtnny8+Y+aLygeCD+CRVLvFHxZPyJDE7niSXgKgyLrCKm6e8b7ae5g5oba8+INsfqd2co2aupncycM+4X8v7k+zXddQY9qWHk7fj3qKNb0sYGZRV/WMH/83MuAaQziehfU1mrKz+SJya9p7aSSqfbIlFDZub/dtur5RqVJty2XPQ3TM6bwbdJsCL5iVTx2vdmglNzYy/k54rnEIn8AOQkfcnAjC3MqqiepV8tHPgCVQdujT7QZ5nAgPN6Fb3SA1AzNOrNcnQgt6zPYfoyi1jak/f7gZqwjOtC+yPGcDhuRjBMnlv4mvyujT7UQXSpWSQUzeajihhk3xnB/fyXru2IyV8Wxv0k65PicnQA/arhBNJ/Q5wnudiNV4SQD6/j35wlFWjzq16Rlfk/VxdtzH+KocnIIOAhQAG3rMMx/t378qbN2/JvvH+QgBY2EMBEsQoYQZDAx4MWr65u6W9BFAUDErQ5WgHfALYGJS6PHv2rDw/f06QIPwO2AiyU9xclxt+3dDuwbc7OTqmb+iDKCyxEDoRCTTYBfiu8GMrUAFgATC5ETxcorwHAKNi9YII0Oc5PIyyl/sq3Qa/PgAovparh4xRAlo3hjCAQWK/E2Qn3gNw3xh7KoHWH7V3gB9OlsQA0RMM2+w72ffge7J82QFBFvDhBfyF337P8oAqhScWlLt7sbjBV0dnT+GvAnAMP57lEcX8gS+UTCFo4+ioHB0BLHEgG39woH0C2fdiVYQ+oR6ifyMAIdm2CIRoJRLF5qL0J8cgSoZqPASMAFMG/P6b27tyc3/H0oQsGwcfZP8g2LYgi3sCA5F5A4cpCn1vgMGxD0FZle/evC6v34Ed5qrsHx2VZ+fPyuHxCRk6IGcAcFyy/I6A5dYpmQmtJVNjHVZ92/bfoTyT/sLfcumyPok+jc+E7muxkM4L6/wUx5H6WGSeD6/rZinrTxV8kS1u9MU6LVyO9K32TbebB6hdYR1pe7UOgugT9q1dzb+w3YtXJRbNFisiNVuM2Sxmbb0WmrZjdcjjP9PZfm8Gq/Thg4jP5/FKcb5m3zQ++j2zavAN/QSkv1ffR1ZCIIHBX8q/0x6u+VNm+QtfFTNnmzLa4S6m65xAEsPsv3Q+5eTdm+KWoy3uY119mblukMYhy3+0nxGfuX1jnHoYdLHkIJLy2MBAXZ4ofLDa5uEB0nqyS9CNBM7tKE4GpijobdinY3wFaO6//R/+Tfnzv+hLqLTHyt/thjQBRjtZN3Nj3Ly2DihFeQ/wBN97o0yNY5Bi4WsyQokPWRr3CW7feG/f5gbgmCXN83qfx6f7nNoo+7kNKp8yA3CIPTn7XeN7m5w0PTdbm7P5yO3GYJl1qLYt9szLeKsOoWyb59la2LRO3cbRDx/X0DjeMzmc+vzDPmptzY7Pm/Vj1IezdZ7HJ7entxVLtrwsG6OszuR9ti+efZbbOBuf8b2+fuz/U8d7lI/xeeOYeVzW9hlV1ie6Zd2uLgGKWQZn8jjO1dqzZ/O4NmZr187Xqg5mky05OQLbbNxT2r2Q+QmAY03fzOaLY4Nydk8BcPyQzqwJz6wRa5+tDdiq85INVwVv9I5xfld7/u8H4Fhr57YJ78eoq0jcmlmDS+mjCCxgHLJyzwAOB23aWCl4YDT1DFW05vzMjM9sUY3zoue5JpE2eTlYXSmM03UZXGJHTwcSW/03Pjc5cA0h/kTpqsGYCMXMHFKu+PReI1Xj83pLPf3J2QxHTNHQLhA0NK1ujBwgTv3z7qMPb0XwrmnR/vmpHZyHHCBctMs1lFt96k1KMivFrFycBOgAHD7h+YQyKvKV11HUC6XLhiSvPvqc19GoRIeFNAV02XltY5Dqzw1OxyLIuEyBDLSic5mctXOTQ77m1IxjNNdv+nTNYc6fzwxgNuyrRmQI6I76fxXAQfCGTokroKRT/0q0qYxKK6fygad3K4Aj6shn2a198RqIUzSiRlSAnF87UcfSiazHHZ7Sefv+onz9zavy9Tfflq+++aa8e39ZLq9vefoDFMEOSjlhlWVfKmIZiMl6MSf/+6BzQ3CP/ZnZ0ropihN0StL1dWPHOV88B+Nhyl+eolPi018I7CGYmoF3+R25/V2/oi0GLdSyBUlGRjmK1EWUTkhjWE/5bNftqm061r6rEt0FVeq8EQCwy/rSvtfj4O9KSsaJ1bC5PrEnAIeDwEgyC8ThRK9ttMcHAWGPB3IYO8xjBHuCg3o+41kTNI8EbEBCdjFPj4/lYKeU472d8vx0v/zks+flH/7ip+VPfvnz8ie//EV5gTrYRwjCItmqEiQI7CKpi/IYCF0g8C02BXzdK0CNIOqNSngAxIG/o8306qwAACAASURBVP2QNQRUHUAlJXbUPEc4BEALB70hhwjGInCM98leAPyhIIUSL0gcIwirhJCT7oegHD05ZnIWoI2jE5U+IQBlV7TPYoYQSANfTmiBhhvjKoaOQ57QRDL74kI12k39/f4daLhv2F+mNon1Eg0q6n3jxAxOdnp8Lt9fkNGANW53iqilT07KGRg/Tk5I/7yzrzImCoIjsaBgOdcK5rvqs6CzBwCHjCrMlEYgHowo9yzlgnFnQjoC9163KPVye63a7/x7gFVUNkLJBK9JAYoE4GAZm1SWgomZnR0+B18K2jthU3gP5u0wEgZgFDHVtxk4KoADQLoB9OQTsD7Fi7HH9ahBrhOqAHCoBInwPT69KmaLewYuYt0iOV8AJHgM0AQAHPB7mz1rJXqwoHSq0ok+a2Svw46BY9RHUc4p63b/LACH2o2vu4cPogdHP1gOQ+0lgCOCs4QF7qhcDgAPNfAR5debf5xq7UIuyOTwyLIie/ugE9+r5Xt4IhVJGpfoScxDTLA+PFR5Z/mjaKPlgswWBNnqhLUtov1F9MGsNk7YCtwkRhaUUSErxoEYOJg0OtgL1ouwH3xHC3yF86HT/sFCpGejRJHsu0CNXt/t5LfnjYmro6PyySef8AtMHM/Ozym7LCFECn9RrzcmB5Wq2Ts4DKaQIRjnMisxX2uBmOxjDbgGeaTevwTAYPTVlvunFlzU3wzoiMBr2t/x+Smgq/dHv2irlTj1nsgn7fXcWZm3ZfBfQYABs0ET3CdZPD4Z0Jl959E3ljukOZ/5MHlc+zGTDaf/kI4JC9g0Pw0383WEx4oAUiTOl8FQlfJxT6mRg5GDMlX9yJbQa+9yIDVOwQSo13vD9b2IdMUiCNsFxqUn/Qy0sT0PGvEjfbcqGwHi8D016D34hF3fYNcD8Jr9N3tM2e9zew3gWNsvjjEEy0eef8YmmKhagoT6GEa6Jvw6Hw5QeSbdvxZwHse/k7GwE439M2xxQJoUdtEmXqtoyZIzrmvqqrARbe6aX59ldOZHVyB2lG0ZSzuN+qnzbMNlxnMF4Gj+6ri/83PquocuJlhPgFrYNAAyDIxD8vvy4qK8ffu2vH79plxeXZWrq2vaZdoLlrWR3oXvi0Q5fEWXV8MIAMCBZ6s0h0C5+Hd1fUVZwLx+8vJl+fTTT6UrPn4sF+/el6uLi3J9fVl9EgA3UEIPYGHYQQL6ATjxviX2AHge3k8bGKUCDw/AQnGkfpWPBCHDhrOcVdhRMz5Bp8I+EsAB4ACAzfDj4gABWZwCuGvQwi3KxdyhzBzGMJSKZTR0GRk4AC4Jv8Gl6PAM+IO0qwbNx5wSmLKLcoiyu7B58ofBZiWABfwEgGMEuiksFQg2FYwB/EgAOOgvo0wOyyO20iZ4Hlg9MC8qSSPfGl8EiKD0i4UtbFXVSzs9wJ/saFEWhqlOdUw+372A7Vzjti/42+5OuSGzxn05RLlHgDj2wDwGFpAj+it4DH1I7GGwLHd2yvHZs7J3cFDevXtP5o1Xb1+XN+8uy8XlTTk4PirnL87L8ekZfXTMC2TwAuUTwRwTfijWQvPxDIpY+14HQQYj6a/MZDSza+nO7kf7N95n1TVtu5VKkFT/ka/O4Ia2X+51qpMnbNFaE1LyeA4MWIuvjr5L7rdelq1q//rcziZLPUjUYAjZSbSt9WFTPEzt6MdkGePrQRKz57WEajuk1XR+Kx/U7Iz62PqTx7wlePNI9L6js959MneT7Phv9Z2pNKPnY2arcxspV/aVkh3Jfcm2Ln8+yutT2pqvGW1T97cNYpttYbbzM/9j7IcAHA0Q1Jhk+vmb9SWOSBE0B7nEWRQyuEaZTOyjz05PyjniF1F29b/+7/5V+fO/+OuWG1g8eFh3KedT8x4ZGKuJbSss9gT1sR0wK3NvLXukVMq6bpiOQfJTPbajfHjqOujXAPwY783zCB+xAVuXAOrc5l4v5qyJ91mbY9+GMhuA3fb/DcDRfOEmlK0NPoazzGWMsj6OZ30Gc00G08d+rJa51/5Q/qVKHee9w+iHjmsyj491wqZ5fQqAw8+Zj33TgX2MO+9hlnHybc8c+zHazNlYZ/2Sx2mb/Rjvyzp0lPWZzhl99dleJ8t/L/ttbNzH/Lw8h37ueH/+fVXmhj9se8eo98d3PPWd49pdk8XZmMz0zGw8FvM7HL4Zx81t4DzXeMyaX7WuM2djsiaDarfAY2NcY21djWOlZ38oO2/efN+vqMnkblr8s0n4+/hsbQKXTpMTdX0rZouYjubEOfx92/9Uw+gTHQ29G2+OExtdOzL4YALgqIq+lgzgshtnc8HAMVsEM2HJi3jmGI7PsYPaEp09iKNXdLybr6XzrJ/aRsBI8IwI79DhT58xLdQEisggjnrCKxbq5L01wJMc9vxMjXoCcgwgkU7BzEAcHgR2qR2P6947tH/j36pTFwHjKKEyC2huU8Roez1xGacv6jzzNE6/qR+VaZWhCt7o522u4HH6fDm/+TRUls3Zlct1sNQNkulW2iLL+AK8YQAJM5OSVbvVYx9memtNl+VWrTkaTzGCs9WwZmBm1zq4OXMAR6dxZqQ6Xfv4oRzvtaC0HFHXW/bJvmAzYM1ksQNUAAcCP3FSfgRweN47JyuooRmwjiSAgt1AVWqjDDllHeaywwTh23fvy6vXr8tvv/ymfP3td+XVq+/L1Q2CfCpBgCClS0I0+e8ZOLIOnzl9+CwHy9u4NT23zRkb7QrD+SlQv+Y0L+Y4ABxug/vkYChPegWAw/p77NPYHwXnvNnIAMO2iRrlvvY3dGaldPY+dbLwZ7ZVbAw9A0d/Xftb1WG4h8n0ODkf1P1OADcEfpwiC9CBk5sMEkNO42QqS4IkBg4zIqCPTv4i4AyR5Fn7CNAp2KmAJ8cvJsvJJcguQBxIuUJiEYo9PzooP/vR8/Krn31Rfv3Hf1R+9bOflJ/96PNyjKRqQYIfwItdnl5HMBa1sgGA4tkTJns/qCzHraiWb650yhFMD2aBYKNiky8Axx0DsgS3kJ4YJ/WQRBV1NoAbCPA7wa9AMCidVXpCUAn3Uc9GEBYgkNOzM56aM4ADJzVxP8YO70NAhCcMg70A3aB+CPYTjK91FplCkHi4vFSfEPyNPorZR6w8ZgJAdAUgHozVs0gu4G/v3rwlCAQAEcgM6oKjneeoz352Vk5OT8rOPsBdpq8+LCcnpxwTrg3qrSYfQh6gnfEvAc3QLsyFg9xZnhEgJoAj+sLgkZMWCMzHmHg9OhljGnNOY7TRaxmnbfF3sG8gMWCQEhIW+Mek+cFhOT44pM5S2ScBfjC2TtI4+eE15TIqLu9goIjqjwNKEqVzUM5E54MpiwB3gG6dDBzM+QqMIeaLoGUHqC9q0JvVx/oUgCCmrVOyLyf5dJ1Of059BW4Dmj7POl7hFZVDAmADQBOAOAzgCBwOX4e5FWOOABwG4tTn7RnU7GS02DAEQAMzCyFWtFFkcNrd0cnlA52SNRW8dZuBZgQdffjAucEX1rQTRNLLZp1S4h/2r4ph8iU5f0ze6HlOTljeyL4RJ33RLnzx1CzXZvh/HsfwiqTj4wR6BKYE0NTaMGAT78wAAbfPfQQYDck/sHAYxIGTbgSlwO8EmCN0qYFhKKXE08c+VV5Lo+QgrhLCOWk9bqKjBwszyuviBJc34nLf+4BeZ/cSMLGd3k0ggXRSvwNwRIm0ZqsDwFEB0y1gy/YO+9psDzsfTpCA9s8JtvRRv1fr69rP/IJYZCz5tW1P0cYrPdfJ9Lp3MjvNslza+P6aOkr7Q7IRJP/L91Qb60B2LqkSII76/MT2471C21cYVLDhhGwe4gwOH041NeaMAOMTDOhAdgNwiCFCeyPXYl/4nSlOkJ+L+QRbgXWh9aibOPr92W9d8zHzfmUma5SD8OdGH246NyMgN06hEqRVTWjzM2d7Kn8223OzdEqs1eaHttiAARwwr5tk2GNefTzKSR3Jxb15juoevAYPg5C76pUGWspz43bHdqYCfliKL+VkunWe2GncBup5fhFWo/3Qo8DI9KGuLsv79xf0gy4uLgtK6MF3kIqAzpQMwbbTRyTrlwB50lNiQsP7oIcBFDghA0chqBPgA/hVL54/p04HgBig2devvifrx4eHO/o68M0ArkV5FTwLNiNCn1HubVdA5+g8y5YAwEGQB8AjRwUgDvvYtwZkBJjIgFgxVYCxaY/+DhjlDNKG7Wf5N/iPYesM2jFQlcDU6LuZYijbtL/yw1h6jWUABaRg2bWwuwZnekfIBCF8N5QSOQQDBwAcO2K0iL4BSIlSa/iH+QQDBwAnGAs8D/egf5xrsu1pPvAP4A2AOAiWJnjC9PEATgCA/CC/JgDHtle4Hwcb2t4Q4A0BXggCJsBFoEmyjVRwi9hGMMawOQ8AfYOxD2wgaMMxvk4IhsZc4H48F8wZKLVC73lntxyfndHef/vqVfnuNcAb78rF1XW5vgUQ5Lg8e35Oli4COO4fCNjB3gRlVAQa1QlL+61j/LVfN8k01rro3SKbhpdmOm50IJyMm+1pcwmSpr+osWO9tzK+jQWs6Z1YonOfhUwO/Z/G39WpMcHb/BrLgvXNaDPsf0x1cNLfaudmAIcu74EQnU5PXRkBHNlWWO/Z7lmPzr4rikuPUo/oELyjf7cY5tyiVRCN+tASz1prm57V26Jmt2Lvk/bHXHuTk+9au+0lteRclBPKYzP+PPt9c2t7Roh8bZ6LpZCuR2y9Zt2/fO/MB8m2m+tkKHe4LTbsvys2Ewl0sNYmxkWAN6BDP/vkZfn800/IwAHA+z/9r/5F+bN/8pc1D6M15sOeS7aMBM1IB25b3qRnxJmP/CwXMLtSotcY2X/IPM78obrOayx8pX0DmGN8VgPyLstMj08c92lVTcTxhIU/PORsrFO4u4j4n/eb+ff2nv6QWAVsD3py5ovOdE7tD+aiy+9ZTlpOQsAWgThm63o2Nv5stC95neR1OMtz5HvH9TXTwe77plh01kHjM0Y7sqbnx/6Ovq7He5yL2ftmeqmOS2LHy8+ajcUoj2NfNtmicU5tk2bPzPZqXD8zGzeTg5lMrLV3HJ/cjzV7Mfdp2p4r9yE/Y9b+tfU09mtNdmY2Yi4vEZUcbOSajVmTwTwnY3/auDQgqNudv+f5n40/9QHiyZsAHLPFu03R/yH+7vfOhHPt+a2tLVCwJnh5EO2YzQTud+3L05+1TvfkE9KzxWKh6BOCk3qqQwfW5nOTIp4pN+EKlidTloI4lhpom6aZsPbNbafI1sbz6ePcnrxJwWWlsqbo1wzFqIRGxbamBEYFvSZzs/euvWO+boQmZ/8TiGMKTlju5roN7xjsRjsqeCOVlxiVUO1DKqEyG5dOuZNafNzVbFg3iwEMQNeGtaB2KcFTHaUBJLVwBmMNjDIzk8ltDt0mx2A0dL+rTl7TpbO2jc7JNmO7SU/vDAAOoAYr3X8tnyIGDiYdeWpKAA4nxzOAg7V4mVxqpzs7ZzEFu33KXSfqBODABp8JJySqHguDS6++f03mjf/3N1+Vb199T0DHPZOMCELihJlO+trxxPgsk02ZBSOc7YGdZJQvjVsfmFgz/qOzguu2ATioH0a5l9LQhiHGyv1xIPOIyXmd6sr9HNcA2xDJPicK+VlF0XtNZVvRWuUNLT5hcLVyC0UgowNwhBYYVAGTpi5FIEGtyXx13aHeSJ6iT1F+QyfmZwAOURlb7pu8CgCA02ku0aHSKPE7KH5raQCPgxKopBRG2RScnmUbIoECMMIH/V0nMRWMUXEfncIG88b+TikHpZSj3Z3yyflJ+ZNf/qT86R//vPz6V39UfvLFp+XTF88Lw6IfHlRuBUwdRyjpgVN/Wi87eH8k4xEsB6sDAubXV1cCCLDUhRKr2gODDQDsDuofwAkHDPgei8YYpwF56u+OJyoBmvD9DMgeHavON0+9xSMJoNKJeTBtHJ+eErxxfn5OxhCCThBIRxmUqJ2OU4QE1CB4j5P7cbKy1h2PEj7393fl+ganRNUWgg1wLUq+3N/HqVrlkSinLhmyt1fOAOB49oz6H/1/8/pNuXj/vtwHgAOADbTxxScvSfmNZDKD1LugsBY7gQEcBpqBZcCln8rHD/2J9FiDGBiXUTEDhwA+LQCHeXJfMI9KWIv1wBG/thYFJDKAA8kZyBuTE6yvjtOyAeAIumyfOIPeheyJrvuwnBweqTwTTo2S8lv11cXC0jSLfRgn+g3gwHUCcYieHUuRLBaRRDCAA/IBMJSSJLFeeRJfAA4mUhB4j0P9tP7RLrK5RFCj+pQuoZKTtgzeJT+wczwczGoJM59oxTOR3PIaJlMI1jkSMbVESdM0SCRx3ULOA8RQx2VPFPfNngrIJaAHqOBV357xnMguQ7ZMc84TqmCaSMkHykD0E+MN0BLkn6VUEguHdfweyrBEckUvimFhmRUxbUDfUQcE4MVBLdEFC/woxpugXI8kEfWq/b/w2tqQB4gjyrOQgSN0EdYtfqZqd2kkJ3Aj6KlxOCovX74oL1685Hey9YClhyfBDeAIukGAXzKAw9T0UeZPgK/IeJIhcLk38TxVb3OQef1dIJzx1Hyz470V3oGA1EDiwJxVQV1R7iJ0sJ/AgkgxxpWBg0CflNQOuWYCJWxlblt7ty40OCWt5m6drAUX/JyFX+x1RZCo6JdG/7BbeimRbhBMBsxoyA2UyUm3aH883z5gbW+8hCIetP3aLwuYRF/O3kEFe7QyIxgEllCxPxk6hiDTYJLgNYntZLJtmrJN5DGzh8IxSiDymix1+aH6t6C0MoBDmGQPRmPv8LgQMK3TOtWHjZINihvnE91tZqj3okPZv65BZAlA5196/dZ1k4L1UnpqaN7z5vcrOK3YgmS26WXjipgcjlNVBGF6jgZP1+MpmWrPqW1TY+saYTtiRWg7CACe8JHeH47z6zHC32HfDF5oLKhtPGd+vW22Yyl1N5AY5Wb7ySzj9mXcxhlIxmPclmab8weAEgg6kD+KchbX1zfl8vKivL/QF34H4II2D2s6SttglmjPzfhU2QAFSmCZq1DHYrg4EvB1d4f7LtgPsGqcgjnu+LS8R4mW9+/K6+9fk4ED8waAwfmzZ2RWg64HMAM2jrYIej/GSvQMmkH7P5LVR7F2HBx0ZdBguzmOBm6jJBjYR2I9G1woZhIwmWkvA5/T900BHMFYpXJeWkNM1IeyEYBDjFl43h6AFgBwYL9FO9J2hABvwB6ztAkBHAdkzrGfCN8SLFgHhwfahwFgGiAaMmShDF6ANQkOBoADhxLChhwdyc/DuOIdBGGG/cY+Gzba15rBR6URBeAgyBSsesGq5v07D0iQEUvg13sAeMMXwbiAZQPgDfh1HYDj5Licnp6RyQ73c13dP7BUCq7jstzZLYcnJ9QQX37zdfnu+1fl/eV1sKp8KAdHx+UULHksxSgAB4BFKJEKFg+WQAg5aXqoZ2UYbaSVhHP43Zr0xiYbtQTiXD6r2a3hlu7XBuAI+2d9FRZbMiVLuQRwrD+57ecN4hgjBF5Gy889DgJCN/aw0UcI0xAkXA0sY92b9ZA+2wTgsIUcARx5XLLdWu+7591z4njO2K6YoQBTO4iyRFaMCfn5m/t2j9dkwIbGcZNUNNlZ+BADA8eo60cb4D5XO1tvkP2t/wYx8OFEjqEnekOT167ZeG+/VRvWhQ6n6KRna2k9dBY2vR3o8GFK0vekSPITBppvlqwzBhT2Da/ex1yFnwDdfXJ8VH78xRflpz/+MUuxAuj+n/yz/7L8e3/+F20oB1945heP8V3JRIsXbZOOUcZXrw/mh7pH2CJ4s7bmd/k9jrZtaufoC+X1mAEcIwhguXZ6QIXGruUGxr3Jsg8WtM0AjpzvyEB9ybBZOPrWzcbmd5m7mrOB7EXsca1f+fkzv1FLoyXRs49ffdEE+sp2ss5vyEmOC+d3zfYMa2Ph+7Z9n+vn+XiPczy+O+89ZmM0G9vxmbm94/PW/pZbO8r/JlD8zLaO+6es6/Na8s/j3I06Jo/vVG7iATPd8kPkfG2eZ7ZqbPu4dkbZzOO0aZ25DTM54VEWH86ePGRb+3Obs72d2V7HNKxPxnke37WcY+WYdl6/fqW98USBzyZ6mxL6Q/w9K5ZxULZPzhzA4ef0/QznKqH3/xDtf/ozemNT77Ohz37UIhlowEafLNxkwDct3KzcZ4tnKvBDRCMLoRR8qzE9O+E2U6Z6j52r7ZDkTQpnbdHPnJE1JTcupLXxXTMcMwMyKsy1xTpT+j9kPfRt0rowDVf93p3SWlKW5TagnTVAP5RK8amUtXnuxuEJAI46RisAjuaoqYXrc1qjm7Ur64a7X0v1hFRCvfrUxNR5Heozrs3fUhmn8HkX0O6DnWO7nyr7s7GZfeZNz8ygz5y07OyszUEFcMRphgw6E0BDJVN8emc7gINcrUF33Qeg2R4GmFz/20G9PujOk8wHYAd44Kmcr776pnz51dfl7377dfn+9dtyda3TPrt7B0zyKJjS/s11Qls7bRPSAxeW9ICbLYWfs3ZVBnC4bAnndQis1+M2NSmWTndGIgDJNwZdeVrfJ/MV0HMyc+bcLgEcyPs1GkSfls96vQ98RGJP5xvY1alct1h7SkxpZJTwjp98yrqt9gjUpySdk3X1u/rImt5IpCLRmpJingfJqqiAfeqQVMPxuxk4BGZRcqEHWeokfwONKlj2AFZ0MqNH2RIk2it4A4wRj+Vot5SjvZ1yfrRXfvzpi/Jnv/4H5U9+9Yvyq5/9uLw8P+NpOqQwdwOohMCwTuzvSh4ASAJACmVObm7J6nB9JWYHgzdqcp6n+6yTRP2MetUAZYAxA8waO3ugqkZJiXue+MfX1fU1AQv4h3IjCMTidB2SGxrXvbJ/qFrjAG+cnJ0x2Iqg7ekZ2CtUnqFaf9gblChB8B2J86hnjWRCK++gNDnWMsrAvHuHWu3vmAy4A303WCUi6OyANgLjCJWjrTyleIBEwlk5f3Zebm9vytX1JWnD8QzMKZLuYN148eI5qb7Pn5+X02fPGKDGP4Ep9tlfjA3tBnRUlIiizeBXosd3EBm2i6cX78sHnMpMAWavNwBreLo16J/r6RAkpdNpfyYGIkHgEiqgAjeAgyUXdndrySrTZcvfFkgDj+NpWSRbjo4pOwaYGMDBU4yDjkFb2+kV1UevAI6He8oT3kNAxsMHgrUY3Gcpn4dy9wHsSwJwMCRNBg6XXMEJ3zgBy9PCOhdnH4Y6JoKOHI9uTGLM6eAOwdROp7SAXvZLneTz6V0kvDCmPLlcT82EsuGpfZU7UmBdjByUe6yhfQFvOlsSbDys/Q52jNBJ3EwiUBjgIDJwpFOyaKOBIba9GG8ANwzgMJiKDDXpegN5NFbNf+L87QLAIQYZ/9Pn1pE6QctTZ0F1jiSbxqwxJCgVxZZ5ZurvTZ+KgUMJQJVCwvUGglAHY4yjbj1+B8iKQKoXL8rz83OCqXByF/bc5YS4btBfsoUA3IFkWuxFyKilMjIAZrbPgxp/As6MdIV6MyR/zMBhH2G0Xd4i4T4mKqgz0kl/n8iLBH0FPFSAVxtFVd0KHzxK4ajMV9IDYREltwouuhSErWX+Llh3+xei2839pmDCqt8dAI4MtJ36nNVnbsFYnwxUgFR23YKa9yCej+xvcf2E7a4SOGM/A7AteukkBscpnYTjPAVIAPq7MWGEBkoBUY7yJOc1+s3W6RVw0o29fdc4eRd2Kwe17d+JIUJjo+/R9hg0X9ffq5gBroe+yfLsn2f72zxvlcZ59DHr6s7arekWNVUDtFwjcagg1jkH0vEoM0zFY0dA8aYgf+1LADj87vr+KJ21bLE7I94wJStzXCJWUAJZCsARZR7rfnG5L5350Pws9IDkO4AF3Htohn1fjrGwWwajEtCu1bw2Rp5j2Xv1CfZYZT9kmy+vrsvFJcqmvCvvL94TCIskOMGyylfovrgXwEokxuE/EAARSRSX3bKNIlOEy4AE2A6AhJPT41rS7h2YFC7e00fFvB4eBngBpbDgm+/Id4G9EKhBdgcNg70yAIg+UPgLGJHDPfmVaCtZOWyRohSKQBwac6xxAqrjcAFBo4FCgU+PcQghrn6/QapiMsmHWRqAwwB16ZB2klZlUuQfaD4DWBasJSifgmQg+xugegE4xC5i39z7MDKelMfKWsfhMWAkGEJqqUyPb1D+0y8OgDvAG9jv4J9K/gmqJgCbgYuyMWAEaaDhezFcDgAO7pvAIkhAypHAG/d35RYAb4DDAxgOPxvAb+wv0Kf7e7G70P/DXEC/7+3znt989VX5/vUblmDB78AIk9Xv+Ljss3waQDu6n2Vz7lT+YBm7CZBNUgSd3u5yvX3idySJnOm2rF/Gd2+O4WSfNPuN0kntq7ePq/qs+8MILGjMAO2y9llyq6uftvCFUvzL7ovjZb1Pnd4Qhw1aWW2fL4kERSSw532aJeHnNma0O+M8LGWiw/elmHTf9m1j7VjHU9rvMdj+zAH4q0Xa2da8LxzjdJ0/54TVxHdZiIveUD/2cze2Nx10y9fNWJW39dt6VwAOg88DgT6yZcfvsq0CZPrbU0AyvDaJl0o9BhgJ/hNUHzHKH8rB3n45Oj4sP/niR+XnP/1pOT8D4PC4/Mf/9D8vv/6zP5+OVx67LHtZH1RbDwsZuZSnjNHMh1vep0M+aTo7v2y2Hratmd4f3dzScS/Q+8UtDp/19Ux3LvYmbETz2UZ/SzLQYlsZHO64ill4a5zFe0fbQccXQkjGpTPVJU+ZuK5tCTgc+5DsN/gwoPvzpHeuADjyGK2N9zjO2Q+1bu32CQkI0o+5BmK2p5y9w8O22U7O/ey1967tZ/P1Mz+9018pT5Nt29rP+d7VPUDK8XqMOn9/eOfYv3H8/U58PuqVTX3ZJKoz3fIk2ZvM+ZqvNNqrbUtnlMW168e9+GK+fwCAY5M8zuZhobsSVHu2lvL8z/SuxigBOMZO7ox8bgAAIABJREFUjw7XrMGzz546mdsmJQvfmqDOFrd07DZvpN75g9DLszb/Pv2Va5EDBBXWqpNxKSKUDX4OWngiNy3e+TjNHb5x3DcpiVEJ9Mom1fd2Um3l+2gA+M4M4niqsDzhum3OzZoRyQ7xbIxGZTAzHuM8jMr+KYpzdHye0GXJUaD1KS+uR+pTZQt6YDu7PbAgz+/IQMDa5+kExxpCk+19IoCjOlfZy/QDYo2vzWf7PBzVyUChP0unozHZ5HU2gjlm477mGMx0RF7P+e9TB34AdczW8zY9tM3wrhn4WZ9mjtpM/vHZbvlYjnYRCFJw0eNYA2QfBd7IAA6VT2nlB3oGDiVCnegYnc/GLCEQhzZuPi2i7wJw7Jeb27tycXFVfvPll+XLL78uX379bXn7/opBo7K7X3b3wXmgGqwpBryql9GWGegn64tZwHl0sHy9g3Jra3wG4HiyrUwOtkqJRHmMPVD2Nqr8DODws8cxryAOPjPYNCa6RWfT9W8hQwHgeIqfoeXQdFOtJjdxcJ38GR3hfFJ83LgJyNESMgRpVLYYAzgU1Napy49kD1gAOHjyN29GI/ASYulAAmLCcViZAVQGcyMBhmQweC5O9nfK2eFu+fz5afnFjz8rf/brPym/+vlPyxefvignRzg9V8oBwA44ecdTbpF0ZaDjsXy4eyh3oBnG1+Wlvl9fi+km1p/XIBP0HyJZuLercilIHqO0zsGBPRaCCvBlCmkEsrnmAQIiJfIxg6qYKdyPIC1otAnuOD0pJ2enZOBAAhbXi0lFIBetCQWKycaBd0WJCLzPCSzMK8YffcGp0TdvUKv9gqAU1i4HiweS6DsqxYKAOMaH4egAcEDewfIBEAfAG0hcvHuv5AUC1ghGnz07Ky8/eVk++wwAjudkDfEpIOZKCXwC4wnqsytAb6CZbS4Gles/Sr4w4Y128GSnGC7wlROSuLeWw6A+w7saGAn9x7h5DRJY8AGBb+jPjzzpiGQ1S9AQwLFXAXMEFZjqGsHyhzvquQrgAANH6LTMwMFTjAkkYX3AttAHSAAOBNeZnEfwC+V2cEK2sc2QoQUADrCCEPASZQ3j9Cpr0dfyRKJ7V6pKlOFV54ZekZ6OtFsAQLAGqXtS5G5tA5bTdHkXwfeBmcLJq6BGp5/qGKJPp0YyTaVUxNAiAIfABFn3mW0Fc7MPmxMMFGDgQHMF/jjgSWQw4MBuWXdlAAe6b8BMZuAwy4WBCpKDRn9uvaj1prmz/OGZnlMBONrvKKeC9QS6YIBLFHzW2mcSfQbgiIAo54xypUQbdAjky+A4JtJDlgjIjMQoPqP+OD4W4Or8vDyPkkb4DPqJJ3fDWOsUtIEbwbwUpZ2QBCKAw3uSBPIYfduY4kXiR/eqaM7aviEDOKQnqgW0IWz2MBJ7to87ueQP9GIH4EDfUvsr8IcXsU1MthrA0aELWuQ2vKNmTTMJRejyMRYw7kGm/iveF+UTsr8w+ieWMYGHA8RBEEaKnmtCOU5jsCP7XPh5MXfJzxn1ag4TUHYH8IPa3VgLobzU1/iKJkrWNbFrfrg/H/cUOQXFNZjfGT7A2G69SOLj+wU+0R/4rphv30vmkegLroI9nP3Lc5X1usfepRvW+tqV4xl8PYPux0Aa2+uxHVEwle0hTml7PZu1bZqQ7X3MNlBLNo5KeaQTLP2/KMNo9oEMJKqreABCsPTUcCjCYzXbN41riQxEBnCEnyIXroHBvQaoZwcAB8tvWRfEPVl+xr+xRBlAlbDBd3csRQHWjbfv3rGEys31TbXXYQBkB+EvhJ8BBjY8F/aAIAj4TMHUBN+KTBnh1wIcrnJ48HNVhovlSlDmgmwf17p2b482j0x4oQc9jgJ3HHKf4nERYENMb/SFHto+nmW/dvfE8gVAb2SjK7AvgSpxH4GwBAQE20iAwjyvLltJFj6UVAMrGUEVSvpRB4Wc1vUXNs9yQ/8+9KtAHGExo2QimghgMUrZof3wyQ6wLyBgQuAN7D3EZrcnQCk+j+fSHpIBxaVTDJA0oHSfz1MpNDxbz6edZ+kS+GXy52mLyWTjeInBdg2ggr0Q2PHg67mkGZLKGDMAdAnOJCAVQJQjzsXV7Y3AsI9Fe4yjw3JyfEo7jtGhbN7LZ8Y18r0K5e7q9rZ89Q326+9pFw0oAisegBv4Dl9GJYIEADbAKuto6/OZ3qaeSmwAKRpW9YTLcNV5HbLD43P9+5r/OVXKMfZNQTmmlT3UDPaYARusE/Mb5tfN2ty61TNqZb+n9UnPlRnqY/Gj7pd86asdmmh+vRnO5uOy/dO1uNZov9bstvr9tHFaa83as8frF77L5IGjDWE/AmC2Fqtb2JgORLkEL836Mc7tmv0f7532PfyUFMLZPpFxhfcFTRf1oGrrq/zAef/HVy7nuAdwtENhPOxE2yugO2wUdPQXn31GEMfLFy/IGvWf/rP/ovzJv/8fLOKFM39gpj9oq6NE4wwgPuqQpV7zml8yDBm8sQ3MMpu/jTqsAov78XVb1/Sh7bj843kp81UdPciz/cyZv9XLrfepy/KpI4ij7YH6Uo8zBo6ZvHVad8ugr9mnDODI5czW5n2xRgcAh9vUj/06Y2LeB44/j8/K717XrUubtaavx883ydGmd8/6MBs/j4m/r+nEmf2b28S2FvP6z+8x2DHrgrzfnT13re2b9PPM91ibz1m/N+mZLAejLp7N7cwfWBvzNV/ih7R9bF+nI34HAMes/aN+n81FY03rWYTymG3W73EY4/vvv6M5HS8enYG1Sd82wU+2zJMLNwnnwvxaKQ7UUOvvz0HGdYd3W/uf6py152SkcyoF0Z3mC9qvCYBjqVh6hTszHjODu0nJrCnA2XyMz9FiauANO6VrimiUvfaOVkJl2xz8kL9vMnazxTOug2338+8J9TtCibQfiM16Qqxv2igoKJcNwAwtr7/7+Vne4k5+y7XUWnCvr6uWFWiWnTyH3mzV8TF4I4E48vV5jhQDXa65qY4J+uR+E9VYdrQXCMBJ/jmtnVwX06OUfai2ZpbjMCbkO4Rqep9lZ9aHmQLvjFRCqa8ZucwI4LFcc4o36eQ1+d1mXGfvyrpoTWfMARwRbIrEeAZw8GeXUfEpKJz+iiQOk58+bTYE59meYOCgM1QD1lgvODklOeGppf09gjfevHtf/u43vy1ffv1N+e7Vm3J1fRcnwPfLzt5hBARNt92ffMD7RsTy6Az3cq/77ahlXT3qGdznpOzMxvA5sXmv76ynDHoAVr6/znO6NgM4IGcM7EWiLyf7PMdZdp10ky6JxNwqq48SMaON4vO2MHD068pJlEjoxKZx7rPondZF2R6RfjmdLufPtQ60AByaLzHFkAY4MXAgYGkdCgCHg6g1iB9MJBnEoecJsGHWEJ7cY+ZDyXgEtnni98MDT/Mj1XJ+tFNenB2UP/rR52Td+NN/8Mvy488/Lc9OjgjeKI8fyunxEWuFH8dpPZ0aBhPEx3J3fVMu3l2Ui3fvy/t378nAAZCDT9bj7Wi3TsOrhMruHtgyVHoDJ+IcmHZJC9BgewyyTmIAPlhuAIJCQBWgDdBng3WD309PWIZlH0F6MhOoFASrwPB0oSnJRR0pCug2/sqhCdwASm0wZuALpzgBhkBQhaVtHu7LPsZ0d48lZUgVTZQISqiobAPmnFTSx8cEgVxcvi8Xl5c8WYpJQoD77PycAI7PP/u0PH8JAMc573XAHHOH4DT6Tvn2JNsfiLrlpKb+iPcKNAUwCa7/EGAYgFQMFvI6q2uMQMzkqzvpHiAWJx1cj1xleQQucX13BLUFNHoIxhkln/GuBwbsVa8eiQOwcEDf8rmRZIF84Lm0R3Gf10BbYw3A4VIuWAO4R2VRxK6B/5g4Qt+ZXNEpy8iCqE3BdgEQB4LwPAmcABpVB4cAcrXHmPJvFWhRvSP5SckBqPrICVjbFT/T/YwTqKRTr2ezA8DheWapHPmAkDPML5IkTGJF6ZvRbiKZqhIqBnA4Ua2gtsuoILHh56D9TpLV+YvTyVgPLqFCexpsGrguAzgMXOv1psBAtlH5PcHSzLEDWwgSTABwYF3t7QeDUQCK7N3Z/+2CoZEUqf4nT3hbv2qNm7mBsemwVW6LmWNQcglMHABygJkDoLCjkxMmQJlsxBxFEqbeG2A0UMCDjp0yi2tz0jQBze1U136k0ywaN4ElLPujb9a5iF67AaYOhzy56q3kiPyYhKYgrqnZMTKDpZNhbEtis1C/jZgRi1P7NwA4apkIu0jNRmd76ftn+4O8ptiWAIqPDByj7NcxzHsi7CEyU80A4Bj92/xMyzTXdPIP8zW1/V2wWeCJ7p4UTM4lGpYAjsbSNhub7O+M+4mRtoPQM7c7laDJwA/LjfZRkbAPoE7aKPIy2w7t+wQusNTOZNV+Z/ZTPbfUM0yO62T+Yh4MNBj+0PRrO/0++oCB/O3u5DUGCsbaqTKfABxaY/0pM382trGu06QXagbRgJy6bJQon5109/OrjQ4mi3F+cz9H2ViMQZgoJi13pd89V6ONRT8ygAPzDEwOdV/YN99jGfBY2Eeh3xGMWABtXFxclqubG7JwALx6TeavO4l+AKzwTawdAC2DkQKJfvhbewTWoV14r31pl+fAu7m3QMkPABIIjtdeCOCN+7tblbi4vxcosAI0VKIF19l+Uf8HQMRySgCgy2qifQHgIAA3mAXp23KcWumUzNqEdxCIANBAgDU1F8GcNfg7AG3Ad6nMHgHkzLERy4NLJHLeXMaR8yTAhHx4MdFg1gHoIEAyxgE+GT7j+uQeRPsNPw8Ahkrxv7tLUCUAHFqv9yxZw/KNsb+QDRVQRuAN2XOB18F0AmD2jWQpl6nMNibAMtqnAmj7QJ+7ZeQDPI7SjdhPxL4AAA6wb1xeX8mXg/9DH0lAcYKMzXIGekLYV7Tp42O5+/ChXF7flHdXl2TfuLy54T4FV4GFg3IK4EjYZoNtiANdiadW0FsskOobJh1RgY6KluvKrHsNqNuQnPN6n+nd8W9L7doAdwI7bI5Z9/vl9rTsUlhPLPT4ALpobYtRWAFl9D61QRxzAEfWfe6PdLPZiBRP0B4dpY36f9vHq10/xgXyk0Yd7N/nsQRPex9fmc2nP5vq+OXk8hP7Wtv6lv9ef872zCD2lXhQP+99DGulaenjZl+2X7sCaDWwZ5CjpzzP+s57Hi3DBK1KMfX8t1GGO+aJehq6zqSWd1piubQ2/sYSKviBhzG0X3vx7Lx8+vJF+ezTT8snL1+W/+yf/4snAjj4tohTqQ25JEwGMeU1NlvjM9nIfkeTVamxTViCNTkc10ieN47JmPRY2W/n+7J/m8EJ/ec9EGU+FssSKpaD5dj8fgAOPXdZQmU23qNsr+nnUW80GY5DiB2o3LrS+aB53FfLY87CkNs6jvWszVkvjjpyTZeOa7TXP30sZqar12R+Tdbn6z7WVZdzS2CcwTfQ0u7ZukY94350Y5KA4GNMYJRDj/1ibxcD7/vH73n8prYg6cS1NTzK3yZ7N9PLM7s2a8va3G2b07U1NLPPm+z7rO0z+dD7zAs8UWBJh+X5GJ+/aQ301zbdk+dz27j0+uCx7BjAsbaoNhmMTUpomxOyNrD581Egtj2zGqOO2nQOoG0nxH538MZMMa33y0nm2OUZOasoTMRdkiJO6OUmzE4gNnqlUeFnwZ8uqFAwM0U8jv025dAUmAKYjQavZ9/IyOKs1DZtMkLd/i4g3W4Ktjkh+eJR1meyPz4PvzcJCk6VFRDHDLyxBFxEizod0mr98f0DfW0nwXYsu461X4ziHMEba47SzDm2E90pnqj5KvCOQTwpeRqjVLv1RABHY+FIHQovsR+iVLmxjk9y7FfGI41MPc2TlfA6gKN3miyv2kcliZhsUvLzZ4ZwJoczZ2ChayZ2J40KL19b0zNZf4p+n/Ulv+cpAA6WRyBoQ8FAnkYPZgDX7iVFbgS4durJuF4fCrThuuWNgUMn6BolvGvzvnn7rnz//evyd19+Wb757lV59/6q3N0jKIZTvPvIYEceNtJ1NvIBVmibOva4JvzVzrTZ0CLv5EvjNtmQxLV8IgNjrWavRYnPN3jDQfOkE7Y5ETW55sRYOCdIJBrAoRrTOqGvE/XtBNa4PmqgGEnxeio+wCqdfWvjYBmpzzJLytQcz2rDStjZrtoPn7CMWtI+ZuDrKriw6SckTtG/EbyB59qWutRPBnBQZhOAwye9nETnmORSMmnjFRgj6UnUERehTCT1FVQlS9LDQ9nfeSwHuzvl0/Oj8tnzk/LLn3xRfvmTH5Vf/uJn5fNg30CVFAS+QNuJeuIHCJTu7pQHBMRvb8v9zR0BG1fvr8rVxWW5vLgkmwUC5zixjmSsTzzjtJwC4SqdgoAq1JnLu2DHj36bbQSSqPIoCfyCgCwAQJCfQ5R+OGJylSCOMzBuoD71Udk1cMPByPB5RFsvynqse7QJAXrWP7++YYmIdhq6UFcAlALmDFJwP9zH2lIiGqwbACSgNi2+85Rz0EpD3CDjPNF5eFiurq9IIY5kAk8TYgyODllCBaVTPvnkk/L8uRLGHJdIGkAWyXCBmuAEcCghKNlUPwAYcfCd7AxIaBC4UhhkR4IBiXeXvsBz6noK8IZl3n9TcB0y5FOjusc1x1kKKkAAjYFDjDKQP8ybZd0ADgT3CeA4OGzMHqGfCeAgdbfKsTBAHsF26wgEXZFNck10lseIYDe8pTmAAzL1UIFMSMBj5JgsAngD6+0Bay6C9KH3utJRGpwKziAozCdfnYSabAcU39C11Kyhu+2xS7vrXA9WRmUAqREwsagQMBgMK3gG1iDmt5aqYeLIeiU8Bp7mEoCDfnIklTE3ZKSJRB5PyQLAwSSLrsW6xRozbb3YTO4IaMKpaIw72KR46jj+GfTh704m0dYz8Q4AB+RDJVzwzwkzluvwZ2T7QRkVMHDolDDtBfvSl/TgqBK0ESdaY6PmhBNr+8Z6NBONdK7sLsck7qGMRcNQzunZ2RnZcADiwBoFQAwsJWI7iTIpLInV5gE6TbxGAiFR960AOPze0V3tgwZi9Gn+ku3VxJg5D6Oj83Ve5NK25H0FbzgIj79nmuwBwJHlnsCqxLDg0iDNX3S7IsmCbwlErKCk2iZWpD5ov7bH7K6jDgwmohQMG+/VPUMt65gL67qgVFkcMnF/2jAqQSn8iNmuApQ9XjwmEbiP0/hT5xowHM8xuENOR9MI+lXMNaMvPPPDXJJlbF/vy9iXFNLTut7AjtqVylSVOUBSbCCVjhkTED2gp0lG9styALMml54A4PDo1KfWRNLkoIB3+MPJTe1z43Rx6PW6RikvwfQ2MFN4eqzTc8+YIqksL8lWKAPTJ1B2wmZXAEc8ecLaKF9PtqrO6wbwkMc4f+8UQWWyCr0S6yeD6qre5j5BJT8ygAPPWwNwYAzsI9w9fCi3t3cFe6H37y9YagLMhPR/YPMBOA3bWW1gsCHQHgbAE+2B/0Td8/FjtXlkO4SPE2PPfQXLoTQwEJL+8HfFYvGBvgeBtnt79APhq1IX4aRzlE5xqTH3kaxxZswgOFc+JOZEDBe7YnqqAA6fuhV4rz1HAI4PBv9Hma0q/wRFaV9GfyQAkgRojPvrmFStX41VtbsG4FSAhICKWKcEHO/tEryB0ohmRKTewZ6CpVDEYma9j7nJpWEI+CB7CUrjPbD8IK7Z3YFPrxKZ9NmDGYVlWgC2Dn+QvsMdSuMosVhBJ1EaWfLVSs1gTGjPw3JEaokjUMHpUWpwf/+wXN/elIvrK5ZD2UVbgqHMZXhYEoXjDJ0OAI3KpqDkyut378qb9wJZA9Cxd3hIQC3LDNa9sfyNtr/sE20uWeR9eLXF1A9a6/KJNIltv50Au1EiT3tQXbcpZpLXu9/R68h54iCe3FRZBXL6o6WfsZaYzQCOTbH9WZwIh2D8+djP6idVYyx9OsYP3eJsGwXgiLFjV5rNg7yOAI78zKzfx5/X2tjZhEhuZh8iltXCL5m1vc5AituMGexZjG/WbsdVx/7lMZ/1Xb5ak9Wx37N78nx9TPNa+2ihnw5w7w9umoMs81pVejB1Qhc73/YUr4Iobzv4rG0eJHdt1TZ/iFM9+G76KGS1NiHuT8sq23W0W7x7MUgBMkfJ0bOTY4I3wMLx3/zL/7H8oz//x9MDS2Zt7HycAbihKW1sR6MfPtM183W7ZOBgv3tSyukEPHWttbldAjieohOXftOcCXtje+p8tdjqzAevHQ1guH1Cr78+FthyWfkgWFsnjYEz64dt47ZtTMZ105j1eh/anxukIf2e+79xIUuCV3zVLBAz2ZvtC8d2/5BxGJ9HmRoMWf59TdZrG/L+YUjA+9mbnudxWc5F6KIck3Bcwqpj2DOPsrFtzLt4Rzq4MRuj2TjkNq/Nwcz+b/IJsjzMbNrvMtezOc7jnsdtpqDy2p0qsJUPc/vb+xKhwsp9+X1ra3gxNuHWZe+uMXAsZcmvXpPNtmY/lp1Xr759XJu0bQvqKUpo2wRsGvQ15bvJIcmO8drPP2Sit127bXG0v2e2jXDxcsDOdi8FJEYFkgXNkzib5DXFkx3BrMDWHL6nLFJtbJeMG/nk1rjIZnK1UPwLVKxmYm28tymPbX9/qjKbP8cgjhzAkeEcr9d7tEn0uIwyZmPcKUx1PsZAz+7/pSRnB+LoqWH7Omp9zd4ZiCO3f3R0svIVrbsSDnaEdH0LALf2Bk362INkrLOsPlXPrBmyqhDV4DZ2Q6mlUanXpM6kNIZANEMCPhxwtHcmJ2P7Fu9L4zEz4Hm8lzKzafPfrl4bo23y38liSjys6WhfbwCH0I0uJ9EzcGQAx4KBg+UcXNNYrBqgFhdKW4TNdlqp95xIcwCObfW1QiHzZP6Hh/Ldd9+Xb759Vb78+uvy6s3bcnP3UD4+QoYP+P3DI5KxOgkiNg+Vb1EADaeg3I6Wi+F4GMBRBa8FMzpngVMWVFgh+/nEME/ro1xBdbD795iBw6/JEjB3UPrT+6MNcfINDBwZwKHEdI9W9vMRYMtgMP/MNvOU5Fxnz2ybUqPzfxt1QCRfqm419XTSJ6Pj5ZO6e3stIerPXA7A+tDAjU0MHDUAzJNxCj625HvIkHlGAsPZ6IohXkpMkoEjgtsf7+/L0d5jOTnYKT/69EX58Wcvyy9+9Gn5+Y8+Kz/70Rflk5fn5eQEAV6AMHDq7pAn7yij9w/lFpTUFxflCoH5q+tyd3NXv3ziXQF1lXYwcwFnINhIkAx1HWmOL9YP1kREuXAfkrguS8TNL/wBBOnx7KNjfh2dxBfrUytgKyaFlmR36AWygZ/J2IDkPRIK1yj/clW+f/WqfPvNt/wc4nJycsJkAai39QXmjJtyc3dTT+UCuHF6fFLOjk+YHGBJBlAq3z/QHKCPBnBc3wggQnAOTm8e7ZeDo4NWtgHlU549YwkH2Xej9FtCwDpgl6WXlBjk+wKUBn2mU5coV7TPviLIfodTqCj9EmCJuu4jKJ7XoOWNkTCcpGWwW9TmNbCO5B9kKkAEZIDY3WeyB/PvUkE+kZsBHAK9HKi+ucF0wfCAd2MOwcqCNvJ9PN0Ztj/kpAE4lFyhXQzAkss/sb45S6gEgMNBFSarIWsquUKq8grgaDq/0zeQyZT8pXatdjpxYScVk/VkvTbYD/S3nJJQUgB12PkXNjGYHmrCWoAWgBIOUI4qMRnFpck3UALF4A3Wmicbz0d9xsi25IoAjkheCXTVAAkot4L/DIBE8u32Dgm4YLa4hw2RHs7AjQrmqKxpu+yU5cMBT65tgK1cugdgpQAfIREEWnx+R3kiyFgF8QZYBd0Kl8/2zewtNX8bjDgGankNMMhbT7rieS2BRd1zdEDgBkAcZ2fPyumz81qSiWWbDsHwI0AH2UfiO0KwH7E+TSsScmPfNYPOW5kFCU7vt7eTFM1GLWkxq4126b8IJLNv8Ue7o5Y7lVAJHzMYOKoPGNHXbm9lkKWZR+K5IaELw+r2ArDhf5nVS+/qwSntnp75MfumvAb9mpRmbL7MEM7IAa8A1VQfmKHy+Wkpfa5Quq7XmC30QsTus19tlhO3ScDg5M+kEjCeJ7+jQmgRzI/SQ9kPtW+1+D4ES2vZIAfpHOzhwxogjDqlRv2jlzG+lIFIJlY5U4YkfJAAQ9YTZS7VMj/R6PHIAA6vCwJQgtEnC9S2fYDGIUpnJYDm2j7Pc8Nee/1zjQpMjBnPJQTzuvT+Kz/b0lbldxZoNfiebg5YHAS4NIOjT/VnGZb9k53Nvu70miG207YHbf3Z4jiJQAaiCYDDpc9Q9scgCprdVBnHn+d5tDxCvwIsCrDG1fVNef36bXl3cRm2WPsjJeTlw+tL/oXZOKw7Oc4ugRCA6mqrwrbYp4Ndkz8U+zqWsRPLlMv8yC9OwFKUwdsDE1qU+wBQJPagubSh5QR/av4Qnq/SICypx/kMtqKwZ9DvHisxSdh3lx/s0rBMSAerjfznKM1huQ5fljLhufYehFvXxwpsYcI64llau43lkaxde3vlBCUHA8CBPmD/LAa3iDPVxK3KZZn5Av0TewuABQJw3N3c8oXYy5FtLsqegdWDZdrIxIFSN5JFMg7e38tXidJUjfErWONqqb4oDUh3CPtrl8iT/BDghvkkcAfzuleubq7Lu8uLckAw93GAufF+9PMxgDEC4OyAmWxvnz7i7d19+fq778r3b94K8LOzw2eA0w6yTDBQsFOSfS7vq4ejVlxrtr+ZWSt8grznjCiCQGVpT7ur4jLNhj8x4bQwxvRz1ve/3fVCatWPFmCQ+RZ6+mm2h+MF1p/WGR8/KhYxu2e8VtKdQa3Nd8q2Qs+T6Er2xK5rvUrwzo4AYE/5N4tjNZvY+xyxAjOOtr6i2pxJIm60df14SIOP7+zvmcfqHCvNY5n9h00xEO9Sts3N6KcJ4A5QfLTbQPfhkGBtU/IVez94fXbqvSjvFfZM9l2VvRNOYusUZ39MIQ39AAAgAElEQVR3HKfct843qT409occ0WGO1ALNSgaA5KfENbHfh90Nr7TG+xCDweEZlE85P3tW/uZ//T/Kn//lX60DODiWAZUOkfBaVj/Vnj6PpXasjf1yHbYEfS9LFbO6FXSW7xsnaCGTAbz1dZv0S14jbnfLQfRAhZybmAlJJwu5XHzNmSzXZMBjqp7Ke7/MPOwcV7fXikbYaucxsu+3SZg3reXpfTkWMewh/G6NwXCQMPmcy5xRi82O/moez5lOzfLX2cnJeM/17w9j3hjlaZTJ0aaMf9/Wh036eqZnZvI9k/XqfwzjMhtvv2d8Tpa7H7Lu18ao02pDjHzUoWtyOtrATTpiNneb7PS4ljbJz2ysxvUzm7+8Rutc0LkzC8dyFY4yP1sDi3ExX4ODaStKYZPszMbWbV4AOPIErgn9bEI2KaunTO4mpTwO9tq7Ng3CD1aY2zpkBZ6SmZuVTAoEZ6WaTmqvKaGmmNcAAa2xM8GcLYDRGK0p4S5olPraxlrgDQc8x++j8tkmO22xzUuorC3GTdO1SQHPFPE2hTM+r2H7+xM4M7mfKYHc9rW2zhTmD1HEWQZ8GqsmGIfTZniXT/tURTGgDTHPna5Im94G3mlsHN381E1A77rPZHDNYG3SF2v6pj3fu4b5RiqvoTxGzeg25zK/K7asfVcH/bB5jfe9yvpszWH6obp15uDneVzT/2syuvY8f14BHAGi0HgaACEgh5PJOjGMwNg9k51KmD/UQCqSiQhgKYLS6MZ90oPzU5Nv+ns9O8MSKtouMXh5d1u++vrb8tU335Rvvv2uvH1/yWQhCWx3D3hKHIG8GqwheMMBtB745Cmu32viIkYtQFueq15H+zy3HFosDdMnmq46A1UIJonAU1TdqFMzk+ZxLXN+k+3C3y1bru0piuOgKQ4WjgzEqjLMBIEDyG1Oa4DRZV7mDWuUttUees5WtPnKTl8ntHWP+tInfNrnGVwmmwXa3mW9Sz2vnWDMFP9xMuyjPjMDgALACnDz1GLoVDEUtNP9DMIG6IgJdASPcUCeB94DwIGgMQKRDw/l2fFeOT85KD//yRfl5z/+rPzs80/KTz77pHzx6Sfl5fNn5fQUZUFEh+wTuve31+UOJVJQBuTykqwbt9c35cO9kp94F9vH9aSEP4F3lUUDayBOy6cyFAZlUC8F45LBAR5DBssRDD4MxoBDlEk5YrkUMFmAjQPB+p29SIL7dKKBTxEgQfIEYIbry6ty8R4lX254EhMMG2DbQFAY7zo6PuI8gvIb138A5TdPjQaN9+4uwRunJwBvoHzKHk8jkrb7/p7jj2D2yclxOTk9DnpwnMAUa8D+4T4BHmSlOMZ1J/wCXbgTZNIzrY5q5DOKABzSOh+hx8gkAn0G8ATKUOyVI9TrBigmGDgI4EBpmgcFzwUqCNlOtMn4Wys1geS9WDUaiMNB9JDzA5R3ibrgEwAH2oiAPf4hWY9kPL7IxpDAJ2TgeHzkmHSlSlguvq0vPMcADnwXgEMlVJggib4JdGAAh2rYixVBaxg67uHDIxMvLKNCBo44fW2GlpRorYwKDtxXdrs+MEcdPDDfOcGoIL1HPXg34nckDEiaG7raAA5l75QoZdkInvwVA0dNxrkJBj/FWiGAKpKwPvmPxAABHJEYY414ACXAFAOgBHR0ACvIzLAjJhqWFLoVA4fGXzJnnVzXadDKZ0YO6s0AcOBejsFOqeAsBChZwgDcFUicuLxLULC77BZBHClxh3UEAEcbs762PFdJYsVBm7EeqF8jiWo7VkuLRL4KiT2tXzD8nOor2H5Oz07LyempSjUxOSVQGf1TjDmouUOXWW5coiED0BXT7QOnzZe015eNk9ZBDsZqBbdzyRLzIWRswxDXdiU9DBgyUGEFwBFGkGvHEiyCkaXxbMGlFsB2Atny7/Iw2YbaOs/25ey39ZUcFQGaJmXV/By1IyV7PHYVNKok2eyf7m0lbLJvmYO+2cepc2egrVk2eDJUAAUndG1TpY0aSCQDOHRKUkmmJ8UqUgDWCei6T45Jky8bJdCCEWT0tfPeLEYhDVEDF3IcEphGJ19bkqzOdWJZw4MqSNDzGcCcWt4ovy0FKNf3sE0OZs/OexzrUYPqOPu5PGd49gZ4jD5eTs5WOe9HJ2WOmmzp2kgiJgYZdj3k1OPe7Q0N1bSdGMBLDczbmHeqXa+6wlpC4FXoZvaLgIT+9Dv1eJz8p6xiX7RITAUYqfrXjWkCYFf4TBfwry6vyuXldbm6AeuY2NVQHoX9hL1jqRWBKFuJDLCsSZcajId2oE1IxKKsFvRy3mvgZwAp4AfdgH0h2J0AcoQt0z4HjG4RNwCsgX7OA/1RMwKyxKD3QC7xFu0VGBUYZrUXvrgBHLX9VYcGkKNjKxFooLJxBUuTRYdMK2QLgX1SGRn5EtLuHit/VmU6AzgOYu5wT+xnycgGPV12VMISAI5jlCc7DDCnQBVmppOMhkMRbEwErxqcEmsVfgjGG76z9jv79HXhv5KBLcq5EEgaZas63ROyY3m0/wB/giVk7rRXr3sIsrIZ6CN7hwS8mVmpeT6WcnF1Wd5evC/HZ2fl+PSsY+DANWJLCQAHwR/7ZN+4ur0tX371bfnu9RtV2iND3hH5NcEe4zI6kR+O5GTsNayf43u1P1W/mQUigJ1afWGNw3pn3zBYE9cAHLOY85puFFD1qQCOnmHLum9qIFMfZgm8HGOa3a/22lZECa50Ijjfk23fDMAxxvf8bLU/l4WJckBR8qcHaG7o5YZk1NIu9/uBPIadXU0HV/zmGv8IXd+PYds3WEfl706wNk3f+jMDcIzyMpMp2urYz2ybzyrzaay0SoM9JxJN/Vym/dCQiFprzygXZr6ogI0Izf07AXBwbMQoyBI9XNI5od80QfPI29pPM5RPUFXwifoQJVF3SjkEg9ThQfm3/+f/Vf7yP/yPVgAcKtGbZWqcu9lcrl0zyuYoe6PvWE1Hiputr6z5Iazp3CcAR/77NjmxvOn7OnhjXHvLfrfY/njtYgwMex4YDtpBrpzb6stkNp9SemR8dr/m+5HdNhbzeYgFQ5npwfO5n/04tnxUa08fjM3rPAN9c3+azGlNZBncZuNW7V3q5JqcrI0TPt803jMZecraWtPvm56X7cam9TqTxdlcjc+r+8Jkh9bGZTYmcxu0Lo/b5mKcz7V3zmR427MXNiM++EPN52x+e79gcwkVz804J6Nfs3xPCt6sKNnZ2Kw913OKtk8BHLmh1bRNkKg/RBE9ZSGPfRudrjVhGTv//1H3pkuaJElymGflfdXVx8wssBA8BPfAy4JY/tghjmciRCBcAYHprq6870qKqpq6m3t4fF9WL0iQLZNTmd8R4eFubmZupqa2bTI2Gar/Z94zYn6gP4qA3aiA8wJlxSuD3yvgNQWalcO4ibMAztZ6bTxOLGaZ+B4Gjjy325XQ2wAc2+Rq9j4FfwhoblK+WalO5aNLFC9pVNfkc9P+WRt3Vg6bFOKm+bWDVJOMKwHWvP/ymuPaGcDBe0WQ27KVQRz9WFJ4N1VIjHPs5/f1Rj00Ksks49v38BLAsckpmIM42sG2jlXuTb39zNht2utzp8nJgJZAWHu+bXthNmezeZ3thZluXrteHgcAHAc7TzogErjhIG708WXSUSCO1j7lSW0TAORAJRDocBHAjN6/TuKYBpr3C7q0XFVJmVK6rx4KYKKRJEWV/T/91/9L7Bu//laub+/Kzu4+IkKl7OwxePQYlcuUQbZnacCNvHcaan+Jfs5y7UrX3nFT0HLmYIrKfsnAUb8/FJXXfZZ0W05idPKRkgjeY7tkBUAAUW01WLEcvaa7iuSaihKNrirwzUySmSdUubf2n0Fipg6GfAxn60VQenatfu42U042vaTgs6iGo6ozB81Boe3g8IuSiWbgoLzyR8wCmFclzhXo5lwkAIeSpxHgDZYR/C0Ax7vyij7PAeAAewVaL+wCgPDtpXw8OyqfP5yUf/3Xfyr/6q/+WP74+UP56dOH8un9eTk/Oy2np8esTMR3HgB4uEWLlMtyd31FEAd+AIIAi8Xri1oJ4JkFNn5lFeYj3kMALVqJkF0BlXTR2ogyHP2r9w7EnsH2BE6GpsMFq/n29soRgsTHx6Q35nei/cPe7oHYPoLmnpWdkShh5V6w2zzcP5Rff/2VjBtfvnwpD3d3AhKErjg4OCz4wb0w/5eXl3x+VDKyn/eh+npDjgHgQHsZBvdfXsot+rvf3rHdBMaL5O/pGar4T5kkx1hdFgagAp91R+wFrixFIl3JvtYnkwd/rGdYASfloYPIvhGtYKDbkAxHQgKMIGyBkgAcAFI8o2d5VBlX+2K2gEg4uHpb8icd6spTtu8J+4rqRSewESQ02IPyFzTavAZbbaBKVH3RkVgRiKyxh4im+ptaVDBZItlmAD9Rv0NmCCB4RI/4BuAgCCMC/gRngN4bfeejOhasCEymI5nA5JEqOh3MF1X3q1hg3LM+bAjnaWi/0CrTVJGafWsnXEab3NtRB0ukyCoDR/g8Bj1oEhR8aiwaSpC0tnJx/2BfU2sSgeWog6O6l+1tclUn9p7BG6ieDRCHKpLR6kvlvJQBAjjEwIG1IhjoKfRRVNLiXtbrAFuY0UNsC5APJGYea5Bk/0D3gezL70NSppBpZw/6JGwE94eBf0k3UI6NsgsQEtl3wlVyItL7SfscsvzCfUBWjmClUfLZ/qfmm62eCHCRTgBo4+TstHz4+KGcvX9PPYT3bSdw7z0GWQ/YagQ/nH+zcEQLmGrzwre1LR9toVt8jL6U7KoZ6CLJF1Xt7bMBoJRwtQAxE7cNpGpdUP2JTQCOVEUIWWY7Hif3kgGt8xF9nKMgsGOWM9XneGbMvt94TiCYwDZhAHCMlXQaw5KxhGe0CgpvhNXZz2/zG1XyOzvVZ7T99dism9zeh/5+gH27wCV1emMHkG8pwBJBHJHgF/gr2NMIILEunBdZdGe1lEC0X1HnNxKEGncAOAJoOc5zfraYxZQwDy4V+3lONEfLL7IghH/j62TQEl7Lc1jlLtZzjAVYZ5KZq6v6Uw6UXFTxTOO5M58ZfR+BV1oLMZmFBpLk+qW2EZSXFIivAI5guvLfLkhRMyzM8bKHuQEcBon7utRZaX1mAA6fI6dn60jwe59b/417S3tWyXbOR4AGBILUXukYOF6jNVtlAwsweGKCcGKK9vfpiaBY+EwXl5fl8hJt576Vx2cAJJ8JemA7GC1GBSUT3AEfIYA0ZjSCD0GmtKdHAfv29wmYPTk+oQ6nnx++PeQAYIKriwsCWM/OTssR2nDB54pqZJxBBKQTKPkFCOdYR8uA9U/10UOuMS/yR9x2DWBZgYrrWJry1fxWQKjAzPxxTbp1Y8g03oPfT2AkfX0xCOikKQAHzgbcB8EixzGBqRCsXPDVDeAg0OS5zo3OX2pNBlD28ZFsvQCO8JvgR7UkumyxaFfkj0sP4j/71Dhbwe+EH4BxwOYBqIxWi2QOYiuXBE6DzADkTSCN9iyBOXE2MoADzIsYD3wNMdV84xg4z/Q93VIFfgIA4bKD9OWeX8rlzU25uLosJ2h9dnamsyZYvMCQV96Vh2h3IzkU887d41O5vnso/+d//e/lly9fy94+/KK9sndwyN18T/A25j32dKwLwfh0zyI2R4CO2kQK75IBlzrr0AetoZzQNTnO4OQ9QdpLBo6s79fOv+N5/K0ADoJgNgAy+/uZ7TboDuIcOos3jONs45Mtquf1pIdnfoDwyXO7nu9hFlWPxewvtkdN3y1ZfMfxj76X7Yj1cR9zkYzIKkn48/Wyne1sSgIpjn5ItY8BzM1nivzZPF/6vQVIRgDHeI21Z6YdtC8yydOM69quo3dkS8mPG6CCvt1vHX/DHsb3rD3XJDye0EiFxMCxE8bvfwSAg7Z/WMd+nnUKxBmeAI4hn9bkvDZFqfLRrqPfyCBkIFi0SRVocZf+IZg57DP+r//hP5X/5e//TZ2cJoPx0jCfvQzN470zGci6JuuUzTIYdquFq+scbl7N9Xe1Dk2kO593oq96XRDna7M3DSAO26G8l2bPKt9Ngxiff9x7Ptv4/EHfIljERxCH92av1wO8MUxJp9d/72ROvtdgiD1zhuckP++o75pOW87L7LP59jNbYb2YZXZtbcZ5998zG/k9MjO733hGGu/1Fru3Xcba7MzGu8n2b1qjccmz7Vmb7/E78z3RA7Bm8rlp3mfPM7vG+NqmeXjrOuf1zNdfW8e3jHW8Zrc3Egh+9jyzNVm7Z1tr6cQM2Nu2v8Z9NdtD1LdjC5Us8NuEc9MCbRKst+q0rFi2KYdtC/o9Y33r+L7nc3ZW6SiZyjQZ+9nGzs/ckLtxFN/gqK0pZN8jz9VMMayNZZQHGrxEv+xrORCUA53j/K+tR9s02wEc2wzlNiXzPfK9WX68O1tV02hUxzlf26D9mjcJW1PM2+R+tg8lH/P2KbOE7yg3XXVirWbhE/F/4/obQZ/MXvCPz2m08hy8xXCtOWrr+7MHcGxS+rj2OCcjQtjjDZe7Ovij0t3mYM0MOF5bJAzig3nc2/bCmhM1c6ZGmVqbx7V75uckgKOgshtz3mROlYfBsBEJOIE1kNBT0sYADiUlVQmOBGzy0WvSgwHToFvneCtSGa8rwMTA2/Nzubq+LpdX1+Uvv/5Sfv31S7m8vib9KpNzpEJG8hqBOFXE8MBmlhon5utBwxxZPXCHeyzT2dUrKSDb5i4OLhPrLtlrlXcOHlfd4ut7kLFQevRAbNe8UFSX1gB+VPlFFTiT8j7M42BaovI6QByUCfeWb4SbDZgQwXYl4KVfWMnmQHAEdWqP+phTBepRuaekDymCM0V36gClmFALunAO+ZxZ7zj1GUGIOGy7zZcCkK1C3ParAlVYhRbjrzKKgLYSig4CS07FpsDKvmDfcFUcA8sRrFRbC5XYeR4F2omzJvo8f1P1HYAYB7vvyvH+bjk52C8/f37P1il//Vc/l3/xhx/LDx/el08AGxwfskIPAV6O+OWZLUZubq7K7dVVubu5Ks9PD0yAskKOQIPWvxlB1OfHZ24TjAnsEmg3UCsqoxKSSWZW+u+Vp2/q+U2AChNsSjIcgFljH+wawRCABPPhIX8QeEWV3C6AEO9QUare59rbAfqBzABYcas2KagMBcjiNqpEb66vy+PTIz+PScMYkahFwha/YywAokBnIGB9CFDG/gF7iDvZzfEHSALVp0huY/4Pjw/L2fk5EwkAcAigAgYeVTtibgzcMCCECVHoiWiVQUACku4MYDewRGNyQFBccv0CNornF4J3kPjeR3uioKwm2OHxMZgHBNwSU0UkFiCXoWZsl6ofEQFqfN+93hG0JttJJHudnBAluFqrIFkidSGgBvYgqofYoiNaEeH9JwACyOoQ7VAqwAJ7UKEFV7rafijxLmAe147sG9HrPoAfTIKEbiZIg88rRaYWO1pfvCTglHvbQ2YEHPNr0rl2LeK5qluCoLxpp0Mvmfq8BhiTjksAN4IyIvCt5EBwPkfimT5KJNpCIdYgHj+dWgxybiKhjv1QaclDd1NGkKirfpVAIN5bR2CyAViBzEiqEGK7lfgdMgmAIvYDQRwAQEAHYJ4pz63lIdeL1xHbkttlGAxkHaX7GdAnBg76/tgbkVjTcwRzU/2s2q5gzqK+r18fJ09q0ikSkc+QCbdOCx1LXRvvp1YQuLYACmJTYvLw9JSArPMPaHd0TkAHqsHF/GPgWfwLe8AWUkoyGYgMWfH5xmsmE95AGdXfo4NQnQ79XpNHhJvE38mTChGqCSR5GS2e7yS45TDYO+p+T5XWsikpjZR+x1DU4qNRrjdOH20OJ3cNUUpP0hIdXqsJLXoNgDh5H+0Ass9ZW03Fvu+eNU2Lkz+WG221BGeqgeBQhKHb+AmCmCQ3NVlnHyHmRHs1DG8AZqqeTYwXZg6xH5Vb3Vhf8jNqUtXYiBJw0xEb6luzCjkRHEAIMXQNldd1XAIxEEgQflTvc8vHq/NPEGiAmXMLFSbQM7CktVAZATXZ18/Alvq6ARwVtJkcNFcCZ5m1bk3yXIEhybflusA/sm51stTzZT3u9hqJbaAG60XkU+cDCSnoOOg2J9gN4KATHqsn++V5i2rk8J+TFaksPMLq2Ya4OCeC+fG8bqEnOQwwihl4oidJuGN8bred4jiDPYxsQZEcpl0IQBeGap1XLVqwHtDOJnVk2ZYv/o32AEn3q6urcnFxxbPQ9Q3YB1/LM1gVgrUiM0sQoI3rdwwc8h94Ng0fG2OE7wB2B9gpADMcuSRAk8BUAVnRjgG+2enxsVpw7e3HqUKjt+71ummvWa0GcwTYPLLvXQFWsjcCU3tvyV8jGCuYJsyeZ4Y8JUHxEcmD95X8pmANC7C62Dx0xql6TkR68mvjZZ8vAlUSLVR2aTcJHCGziuy9Wqegxcm+2pyAxW5vt7Hl4eo+76Qzn1rXyqeTz6TrGsSB54P+oq+Oa6M1C3znAHBUC2ATFEwQGdzAcxOAOrS90snwe+/vH+TbCS1M36ayAURskOxPwbzGNihgYHl6IGPGIdoaog1inDF4Rgg/kY+KNcbf317Lxc1t+Xp9Xb6w3c8tzxUEke/uad6rP9czIYVEdetkeWqrp7f9zO1w1ia6qbI424c8pq5F9SzaogEpQ1p9UeupJpst2pmBI3YJ7BCHe1Dtu3RO95/9ju5FnWkzWEBv2xPIs9AASe0S+q7AMS42GdujmFHAdibNQAJILO1XA9Dk++l8k/VAjHgSJ5nFcTXV2mOOw3R7R6td9X4XWzAgIp41xyCzT1PnME2fx1Jtco0/5LXKoPAGIpoleMYY25gH9/0M4JAM96DEDESa/+45MsjYIMyQkCp+yT/lfaRz2pxUy7PxNca/6nkpCWqdx35X1rNQfHSRS1AQowKu/Ix2yb1bw02uct/AnB5D9pEtb/FMBpzkBbCOxzyEXxy81JS7f/vnf1/+5u//Ps1FTp7Xg2qNBa7F8vNW3pazWMsTLGLkdNuW/Ws25zl6VZP/yvd1K8i1fTm7Sh8bb4XOy9h7nFJWwFR9cHgJdBiV5Qygbt8jgzjWABw+O43P9NZ4/PqMLt8hAClenuU8rHPye/38RbGRix3TmSB/d6lz4qSbCrVmub2s89ZkY9vz/n6Z6eVivM/35N+WOn7OQLNtX26X877YezZm25635MG2jXsmM2vP4Ne/Rx90OmALYOut6zza0XFcb9GZM5042ythBauftGkf5BzobI76cesIT0uSjPyaLh+faW0v4VrfDeDAxTbdYJPQbtu8s4GuLeCmyZ2N8XsE8feMM99z/hzs2JoOham6KtHi67lU1RhLXi+n13r2iFXhSdSODt5kt2iTYuiN6eBMVWR1q4iRMDeKKQVj0t8OmIVTXR/IMbgwSzWwWB3G/nCy5pysrdeaEX3LJhrXc7P82OHtGVYsu+NGrftHN+mG/5Yxz5TuWxSZFYjGtR3AkT+f52M03rx3HBwzgEMy1tDzdR6GFiqb9MlbFP02w7SUjxCwKn9ehxSMSQ7i6Nw0nWQDrH3JOUrbZRzX2nXWHB/P+SbjzcPaGrRvsjE2ffatMrRmUGav77y+lMMK4GhVfQZvmNUAIAsnyB8fH1jNZQAHA4hI8jlRWlsToLRGRtEBK85VrANeRyIWwA18F7TyCF6i6uzrxWX57eIrq8/uwEJAmn98PrEpsGhFC5qDYUzOJ4R4CxWExo5gY0u+OugV1Tpj1CgZ9tHerTkf3psOlnUhmGpDlIDO+1iJ1KDAR5U9ku0HSMCruhqfRpAX89nT66tiWoGCaAMyhIW8Tm7Loeq4Zs944I+EC20ckx1K4iOgub8bSfFv6lPdDu5KZLP6OiWuOFcO0HbV/woYuic5vuv2Eaz0Qh9uJgDEBOFqRzFLtKozsia8IPkp6mhX++FfV866TYSDuRWkEKwcYHFRT2hVdjF47FhOBOR3X3fQuIfgjcPdd+Vob7e8Pz0un85Py1/99JmtU/740+fy8w8fy4eT03J+fFgOUREfSfZvpEi+L7cIxl9dlrvb6/Jwe8OxY344ZzEf3keQ98eHJ6794dFROTs/Y+Ddz4hAPkAZp6cnfB8gjVsw19zfMTmMSk21SjlgtaXbFiBRymTp/gETqk5SiMVCrB7PD0/l4f6OzB9iCNDPFapBLy7L169fy/XNdWVYoC6IADoYMci+AYAIKujdl9xVnt9ey+HObjkBVfQ+guCi8YZvcXd/X+4f71ndh78Pjg5rovf0HGwmJwSa4LmsfzAfkBc84wHYWtCjG+uPawQDB+fj6ans7WkfYb7MTtEdoPF5VFG+vJC5gOwHkMGgCTfzhkBQ8g8FBBKlOYEcYWecoLTsqj68MHmPn0e0YCEI67CrfARwR+1tDmoVr9sOIEEOsADXj4myojHu7pZ7rPv9vVrAwLdEsoB6kVaKP36moFcRuCkBOKzf1XpIQWwkjvgTQAxXter5gipaiqDaB+1HAzgM+ghmp9ClDnVYLwrEor1nHetEou0WE/ip6tRr58C1dLErGlvgWVWsUcVp35W6SfoJcl8PfKF3GBwK0IXtO+1YgHWUx1RiHmvBxMvBAfeowBThXyPxQ+CE2hZVGXh4oK3jHmNv+KDZDwCHxiTQBRg4KiV/AJOwVrz9u8KK4MbIJLmwXRH1u0BOYG7Bnm/tXcTS4v/MnGLQABOXZkxB8j3Ae5R/JKDI1PKNoE2DStyCiJXgAW61fTP7D1qnAMRxdnZWTs/QZuqE8wadAb30Du1/oo88wFpso0VwR7QDoEgHgCP0FuUiHsQgmOYvSdooHzR3zRoLvDy0U0kVvxJJyY//y35jS6IHu0sC9lhG7GfrPi3Y5uuBwh5rXa/bpUp5olx4iq3Vufa27HEbZ/bLq8/iNkJDH9l2pk3zkvZJOCgVsOZq77ov65kzDGcFYkkvkEGFsWj7gRn02p16K2SblO8AACAASURBVHB8fGDbdPkTsiry5QWgyO1sLG8+V2MuoDedEM7MSJZRB4OlM6Xftcda9XZ3Xgg5wmtcnQRoaPpKwDv7ptRTkaxVDKG9l9kkPN81LtCB1foKvcV5IfRajR+k1pl8tgH45sQSrxP60H4bfP48h1l2JcauBDZFvJiZWtFIY+JhgjEYEMgaFa0axQokRi0n5XnlelCzfxzniMRG6YSPW3vYzkneYbuSv8/f03jrGFoBQGV1iBZb/juDiC1bthkGcKi9lwE9riYWgM7zZnBkkyP5wLStzy8EUyLhfnN3V66ursvV5XW5vrulT0fgOoCaBnBUEFRrd+a2Z3XvEHDT3FmMA3r2FG2r2IZR/j5mnsDS+wcyn2FQYEg7RusrAIfBSrErthH8R3YEAi0EKvScZEAR24cFqwYZL8BwQWRBrENleAtGDbcqDp8GnyPTCO1Me0ZpkWjpVf0v7VXePxLZBjGLIUJ6H3PIM2dNjMQZA/MUbYsIjA3WMzwZ/bw4w+A9MFAAeIzWKbDp+GxrQdfYOHlXHiri9Bk+hloKRVvLsKdYF16brWrA7gFgCNoJhj53XFFT1yX6zbghAPY7gnhxhoDfgD0GkDVsNSrquf9tWzDPwcaFNYRNfwB46PGx3LIN37eCZniwxwBi0x/d2w0doWfgvtjbJ3jj4eW5/PL1ovxycVlubm/LHVkDd8U+Bt839JDO/K2Qynuh+ivhj5h5h+sZ62UTrM9iYgOU0oxhlUXBvHDbmfVs1iXbyWzP6Ou5mMLgwrDto22t9qaCAYKdJvmi2Z7196yHzRajqjGjkN1ara6z+tKHkKLrbcESwGH9txxva4+SbVxek5k/QdsXcj2Lpc2eOV+n6U7H6Xo2W4/T97GtlkxIknubNI/V9mPTns/rK3vT5qv6S3GccNV/jv3kZwsrE+vXA3w8vgqQjS8OIjv1C9t32/qO8aflureRVXCa7zkk1f3JhQ8RKkZ61hi/LoLVZDUBcaZ7ye9Xv7fHNPneWE3FeibsIhyG4T69H97mo19764jqF3dgftm9f/uPfy5/83d/1yasAlsNzFpiqmb+e9Yba/sc38vzPM75cg3W24gvTwNL6Fcnn/aT64KvF2Z6L+Tv9+Oe51C8nzbpgXod+3aWxyaIw7bqge/Vpw1g0hLAkZmABN3OmPvlnv1nvDIsQnipEcuqGyjOpAE+1maNWoKALbkdnNu7GlBc/fQWD2my3geoZzpwDcCxpi+mOmAyPXmPz/b7eP1N+mp2rayH166/LpuTwH18eLzWprF7zFmWZ/PT5PHtLOwznbvNdq7plLdK72hHts3rW+cq2+eZXK3Z5pn/tCY33RqEB7smw/l+stmz3GbY0hQP0novQUCb5XMA8trGxh7Xnztl58uXXxZSOTMia5M+W6y3btY1AZkZolEIx0kex7z291uFcva53/tcXMAIqOT2FXzdPbMdeK7BvyHwNOT6Nyq3FESpSPNQ7HZWR+EfHcxx8zTDm+kGFUBBJeAI4HAAtFKbJRBHFT5P8orH0Ll0KSj6z1mHbYqgPedmJ6STD85tAuQMAbH6mJPg6qj81pSHx5WffTRGm5y/rNilUOYAjmxcRkPj68+MN98LIMcSnTY57CEJP8zH9+iYmZHd7rTa2qa6hRRAzcGL0biOjkK7l8FWcqIsymufH+d3VgHnPTrK4ibn5vfuiVHPbXJwxvWZ3XPU3WLgeAhQWkacKnlfW1MAaBFtVADgeHi4rwwduCYrs4OqVYFgJ9Mc3Nb8O5HGJOvLiyqRI5mFBO7d/R3ZNxDAvLy+Klc3N6pSNjU/ARwI1qmCS2ZS7SZqJZ2TqfXAqiBa3WORMO6D2W28Q4yMX6vzlpQeXhPV6xJJvpCvuGf7epyMk13h9aJPNQJ6SG4j4IoEl5NcCLo93KmC2wlXMR8Eg0RMiEAJLfiFl/l3zKMC84pN1rGOiYJIkjC0DoaIlxdW7qHdBRNuB/vRxuOx3N5inZCIfNFROyq7dYKK6p84iFf74updJyoZJNZB3fON68B+scVEaifB9jVk3RDjBH8PCmkGjCPBLlYAfE7yEnkKyU/04RYlc1SJ1ISm1gdB1JPDw3J6eFTOjo/KGUAFh/vl4/lJ+fzhtPzh0wcycADQ8f7kqBzv75Uj/igAu4PgJoAV19dqDXJzXZ7BVvH8VMrrc2WOQZsKBD2xbZDM0z5/V45Pjrn2SHYiwYm9IKDTPecJgVWANwCWcIKEpjy1dUCLAiT99w8B2kAyGG2IFDh0st0yDLAJZOsO/deZRLgsYNi4vr7hc6B1CtslRGWi5ZnVnghCHx6Uw0MBSgDkoK1hUEZB93eoNPxWComnIYtMXAQrxStCxq9lDxWImGvQN5+flpOzE14P7BtKfKnvugFjmKvjwyOCM5BMhxwgMW7gifqAv7CS8AgVhYeHHGtnP8PmYl1eycABhgsBOLBJyDoE9g1ci+2i2r5nT3FXF1q3RCUoW50QyCIdBfYS6DgC0l5LsKpoLKqkfa2gLSfXmVBkC5Yn6k8CONjeB21+NE6uzcO9qMOxV4WdU1Ue7R78QIE9HDJmy5jaGkvJeCculY/cWQI4sGcIkHNsz2wXqmx1IkWsNk7UBVNJxMPkbzsNK71LYFUCcHgsTsqIpls+idfNnwkCjlalHZWBtpUVwJGtQAiurUJnOyOYaxCH6fAJErCdaU6jGGf2UZmLxM4hfwdYwn4WwRsAcSQAh+0edCaAWtZZot7WcxLUBgBHtD1yCNPPjSSnKfGVkIv1zaxIYR8F3oh2LEzcqDVV9hVlzyIp4op7MsEE7bsTzgFgIvtUgDnEwAVAkNqrcY8MZwKvB+QXusxtnGhPuDcF4qBO4+9HZNt5Z5apCtbAeUaU9NjHrO5zZTGTCvm8Y5/P2dwBwBH2plZ4GsAYFYOqqhr9476C2P66EskN2JMBHFrTSUCBZrtPhObgvvdJ509357EE4GAbkSVApNr3QGUJ4Nn7H60oQfO0ADoP51PrJq9pfTZOZF8picQpR8lKeVW02//osSkNfDWeH6Tz1daPmoNsbrRaKp8JdrfRl7F/qKSNEuy2ef5sDgTbT7Ie4z6cgLAp25xCV70G4q2KmRIS3TkONqOOWeM2uMPPUMc7+IWzc59tdj4L5bXj2qS2Xny2dN0K9g3wrWMdvBf9xx7AYdmWrrTld/sCMTJJbw3sOFx8B7Eda5H/Kf8ODBx5TzXZTCfB0PsNyFGzS1WWW9/6wMqk6zbcVkugxxk72OhqvbvnI4TQrZvcbks+aozfQCKbwXrGbP6BZMVgT6aqBDQI/1OsG4/l7u6BCXcwnelfgFkfy8PzY/kGgOQrABwCvMNfrABGJ7lrojekyMxHYBML1iUwO0DfojUIfCjmwKkzxWII/wY6BLbqMFqFsC0dWoHFfzpbqMWFMySSz/DsA5CAdaWtCrA0/WzMg9kzfG4ieKdPZLvFh1nJxMIRDBwkvImzaj3ntFZ5BB/Q/whwSMT3LBM6B8jvsN5SyzGALdF2DKxZYuWRXpG7zHZknBPNB9jRIOtmYbTcZxY264hqZ2PvmDUEIBVIE8579BP4I8AMxiAAkEGEiYEidmDVXWSo2gkAB9jm9ni+wZlaZyGtlXaW/q3tKYuYUnCuuEsADqzwHosHYJP35TODZRNshEiiwS4DwAGGveeX8svFRfn1AuwbN+UG9w2Ar88GOJN473XA6aG9ks+HVq0ugogjWvWPtP/NytYshvxLPaOxHtar+d9sY7bFycPK1q9sjrWEvzBm6UPG+7hMNuYNkNDss/Vs1omuK3MSoenU9ny9Hc7gNutaP4xCg02n5/Flfe7PZ1tk+z/aoP4Z50WlYrkJ5h3qgu0ADsUxBXr7PQAOn6vFQqqf5sPI/6jPZ/CbwVdRHJPlpv89fKe0pH38WO/z/wPAtkkGa/w19Kz0a0jGAMYY57u31f3eWB9//lxq7TPEvOrJz/HhMO+zPeSYa4sl9wCOavfrXo05qiA7jSmzKo5y2Ead91Lyi6uPb6AzGDnelX/3538sf/N3IwNHzHF6Zo9xWzx8nNfpfORY4spCcC1rEHIcyOxLPfPK+InhCp3LzdtM8h7Tu9Q1aXsHn2uFFM0Gj/ogSVb4CeOoliCUOMnUPIRlOvuX+l2g4Xy+si+yvMtbpH/LZ8yOsljweCHt07bh2971GcBJY4F/5XM7vpD105rvP4L5cm5glgOyHOdhj2f0bbOzKceRrz+zBzMdNeqpTfmNtbG95Rlme3HNho/zPZu3cZxvGXdvC3rAQD23vkE/vFXPbPvcmn7a9D1+JxhiPC95rW1PfY23zMuaXC7XIXuvbf5metnFqPIXcvbHR/AEpHozgGME6lB6tcVbYtFeqazOCOBY20DjYowP5Qld20TbNu7s+2sbZ/Z6Hs/sGd4qTG/ZxGsKanaPJnyqXHZFSj1gVKXaKl+yqfmeZ+mUmoMECfWpg0fv7Gbnck0BtMPoEgnmaqnOSa00tUEolqrL3qLoxg33FgX6PfK15ozOlH1WFKv3qL1nZ+02momfrmUKVc0UTb7npj34PYosg4hG52hmzD1fvn9nvA3MMYVdrS5swYulrlhWsXruZ/O9be/OnLltemiu56JP6BsS5jMZre59Ohzk+cwGKQcYcmVRHvdMp63p523P+9b9sSZHa2swu29ej3flhQAOVym1SgHtFQE4lGDCv0jeIlHYATgyOICJ/qCUjpgDjXo95EVl98sLg023qNaJoCUqz27vbsv1zR2reFjJc3/PYKWT72TgCFYIV8hUmHWlTW4MHLKuzdBinlr/5P4gwnmhiK2zpoyJDTN9ZHnrHBq9Uaufen3R6yNHQBEcA2jBAA4k71mtfHLKJJfpjtkyAQlAJJZN4RxVKQZvmJlCwVNTEDdmGgFtIngeQc9cLeLWKUz2Pj5xHB/O35cPH94TWIBnBaDn4vJrub6+VsAwaKKdcDWAw9VnTlBiLdTWAslEJSqDjbz2ecY85PYp0G0aH5LaBm+AAQHJQyXt2TIj0ZIzuR7BXFa6s52K2WbUEiLqeWpAUOfnVwZRP5yelI9np+XT+RlBGmdHB+Xzh7Py06fz8vPnjwRxHB/slqP93bL/boc/TJOjHQUC85Dl65vyiMT9PYAXEkr0VMZzYO1AXXz/+MSWJqh4M2WxGTMAAkBCF1X7SP5izREQdcKT4AX278YPqubQe1otC3Q9BFujDUEAZDBHABKQzeLxieAQ9D+/jzYpYNu4+AoWnEtSeqvNy2tlBMD6MblM1g2BSMi+gaBv3JuBcK6ZG12/lHfox40WSPcP5eHuTqwUjw9lZ3en7B3ul9Pzc7ZXeP/hQ0G1/v7RQWVGEUgg2sRgHZ+eOZ+gnVbl4h6fBYAG7w8klLHGJ6dnatdwdCRZG4G0aOUUbSAYPMdPeceDNeYIa/n08BDtVhp7jhMSqg2P6sJYVwA4Dg+OuPcwdus7M3Ds7Qvkgv/MSIMENtbdOr3qYaw52socHqo9R1SrItgPxhQxjahlEKm6g0reAI7OF0RSBW16nHRnQkhJIbdVwveRLoUuUTWs+taj4pL7x7nw8B8zgANz60QPfg8cicYUQcjGbi49wCSrGTgC/EEgQByQaPsi+cVrxlh5oMy0o3Fh6pfMvpErKWvLqBb0U9ylZqFqcrECHSDHKUlGPc/g7g4TL5B7JMgAbDOYAnNekzP7YuDI4I2HBwA41H5Izyqaddl56T6DOAh+jIC3gH5oi7Mj4BKrd8Uao3mq9Cu8JwEc+24JEwkitAdKlYc2lUz6uvVisHDggrVaP1XqUydgrdyuKgAclEGzDA7BWMuh9RMp/fETTByQ7xPYu/P31DVufYR5oE1hskqsFQBxuLWKbZ5bcMnOVNyyTG9NuOvP2tCrflAsH8230xrXOd3gezYARwRFFR2N+OjAgNiduTCKgR46xFIuVIfYaMECP0Ea30awSQVwtECI/L7mA8QkZax09Q/MxuCsmBM/OYiqhFqryseV2YAggUcqWEHYzvqf5mB41jQ2tT4wgCPY1wJ4RwaOAPTWYFiN4vr5tP4jgIN6IuRdergx0RlwnP226utxGlsgqMpW3BfTMAI4qj9OR0d7h+MFMMUMZgGBkd6MwG4G19qnTKAar43j/vU84FYmIbcZwKF4Qwq6x17WeILJzei4WJamL5yMUqLkW5X1FoPgZxlYt06NWYzCXu6OkN26ZlFIM8533bpRKaV5NOuNfw/PKvIZtqf5u147+3/Uu4mxb3Zfs8HVZHlUcHO/h1yLqSiYnioYJQCMATKooOlYV/ipPAPd3RO0ccNzzx3PQwB0ELgOPwLjgzv5ihYqAbo044ST1dGexvvXOgv2A60+qn8GAMLePs9vYO3CvoH2gc2Cv1PgmwUAgy3kACgAm9yeAByYd/gCfQI+Zs2sDLU1hyrd7QsQMB2+uHRlKGeCjIL5ju05wLYYTb1s2+NsRz8+QOh1DAGm0eENoGSxWVXwRwBc6OdHuxlt0SarAG8goWwAB0EcYRMwP25FRqYrgDxYFGX7kv4N4Hr1E0JH5KIZzyN9wmjHxlZCweihe6h9Hv3naENGRo7UmsixQp2jZLd8Fnz3Tgwc8K11Tm561UwoAnMDPAXQ8wt9cAM4qCfgX4Kp70BsfRgLfGnIPNjsCK7c3y9P376Vh+fn8uvFJQEcX6/AHHMndQwfhmePON9xDbw2oftcX1/tbgPz2F/EmJdxKusT7/tJ8lfTkmzMcodvi19RUiaZwPXvefzDvcLY2SzNdE2LLTvWZWBFjlPqm/W5Qul7r2lcUAi5eUwb0xiPw8fdaiO/N8YT8bfu0cB29gHGa45xp9nakd2w6sp+P3puml3QKzxLov0S/QDPQ6R680IPfprHY79a54c+9ssxBlONY0G2UQRqocDAXOvzxYt1mceU25z0rTbHS7moMmakMnRaNjqAWDd/7b6MuY2+/WbB64dB2emMStX/UwCHntyQvupT2h+pSbSG9+/up7NU22iWsw4omtFYCz88+41N1r0XCG2ufrKAzv/uz/97+dsBwGHdnP/NA13VQRN5mOmHcV+si5EhaIPiGc4va+PcIJ7dW3mMa7/nMfd+WtO3tZgi+etrz/r2OVgW6dY1TC007ZcR1J/A1j7PT1R3Bwp561w1hZMZ4ubf3vaMWV/K345YsFuBT1vD9/Hq/xEAjlF+to17TUZm+np8xvFeeS+t/f7WtRlldKFTB9sw2o6Z/cq2J1//947b35uNde1eb33+tc+9ZX9vusc2nTCOO9tZ287Zv/meM5nzdfO/DXrcxytGnWwbTzbx5OOvyXrO723S9dWWDHbVrrX1jG0vYwe//fbrTP8sFNBoLGaGZtvm3CYsaxOdN+/s93FS3jLWbWPZJgAzw7ZmUCkkDGRERUwcOlUd4/YbBnAsl2O2ocfxdwrCAc0xkRy5xvF6zWilYPMQFPUmsfD671xd1Bw6e1F9Zdlsfmav5bndpji/Zx193VHORiUyk+21ceqaWltXwWSlgDXeZJSyQ7BJtmfXGNdtto4zORkBHDMQR56rmdJsax13COS6X28gjwn9E08I7VA0U5AzRbe21qNxnO3NNYPbr+sSwGE04JvuYbrjeuhZ0hFbNjYBZ9b02aZ5+ufq3tHh2LYmm/RjnisAOPZ3HhSIdnUxgoYATUSwkNUObhWAVidMIN+rAj76ZIvRIJgPcPModzLlPBkcwjl9fkav5wcGl1DZj6Smq84QwASNMNqmMIj5hBYZQihjrQ3gcIWVK6SUEI+AeTBjtDnvD/hKKvQVGNURUSxYmJDJgbcSOQIIEgG47MRk2a50tTnQnhYm6yEk87v/kCiPivnjY7EwgPoYII6zs1NWeiNWiDXCfGEOr26uCbDBOijx9Y5zh6AbGBvYdmVvTwFVrq+C14q9R7JTROcaCgI7QcsOGuPnpxdWSmMcP/74Y/n06RPHhc9dXF6U3377Un755ReCcLC+HP+eQBnKdfoQHcGBSFIaQe9EP6cfVfRMPLpSPILj7ulKsCUSOgiCqpoQYBa2TCHQSOAWplfi4M+EtFkBCGjRUteEDd9HUhSJzndkHEFg9/3JSXl/ip8jsm+c7L8rP316X/708+fy13/8ufz1H/9QTg72yvEBguPvys63l3J/e1NuIduXV5RzjMVD2QVlflT3seoRyRsEcA+OWHl+eHzECjeMjcnex8cIuKvtAsaLgDzANB8/fyJoAsFfsXEIQAFQRRR8tUA51bp0O2QAOg5Ah/u7O7ZGAVDj4uKCQBzIE8ZNIATauTw91fVkBf0BWrEIsIF/2RN8X20/CLqJ/t3vIgBPeUNlPlqbPD9zbsFoAUAEEhlI+O4f7hFccfrhnC1j0GYBz4IkLUEM0dLH1f1qlQIAx6t6unMch0wmY9xo/2J6azz3ydk5ARxIFmcGjuojILAcAA76TVHRzv72Bkuhp3j6DP0DV0WZcTbAC5BJJJMRkOeeQ0CdbTMetOZIGEQLFb4f7BZjiwuD6AAgwfKJnlz9jdU6Ixg4gh2Fe5qBefU7x79KAiTGhWhrJQAHkkKNPUO2TwF8g5sw9xgzdDcYPrQWquj2f9lmuvK2UfQHI0gALZRsb99Fct5tJOiNDwAOV1vGtol2Dmp9pEBjVGZH8jFe1RoO7QJd0TomuxuIUcFE+87uL889meKEHr4SXmDhQP96MHAgYaaEBVsE1PYlSoIZgEX2DTNwsB3US2U2wecMdKjMKQx4N/rnDOAgAwfbC0U1Em1wo7sFeAPv85rBeFSBDuEbGmzA5yZIAv82Rr8KwMvg8zgjudUa9rdZu9w2TX7FEizJhCfmJ+aNLFMnJwX27uxcAK5dMBmxery1UWFSmG229KykaQ99ifXB88H2aX37IKArou0/ZQAH93Ji4Ag0Z21PwsVbCYJbn1aJri60ARxDYrsLArD5SdsMoUekW5YAji4jFUlQ+vV+3oExhHMf7VO8T1yjrLOvlHQ6XerRY0Ra7mDN6DBOSij2VXBKxjrJI/1R0WlxncHXcSJ/I4BDSVmfjcQcQEdB14TOm5yruWTJf8SDZYCGgy35bNYFjxaQktFNa8wSDaTCuzIBC/mjvYp2XtWnjJZiDnwXJofM9iK/izIV+iyzxWXQSLev/P08xGrzQz+ms48DYvU8kAEcQv+FD9wAGDVhJ1R0qkBKmdJU0dnOKfI9+BY/mhMuzdfW85i9op9r/+XxVjaXmsBPAA7PXUpwVTxPwZoIUFkBHAEYkCvcZ3xVzSUwCkGdZIqLFgsRH5LaMNALaxctw0L2tH/0nABBwucBmxkAzzc3AK3rB2AO+PMEreM8RSYtgCbwI7BvBSDFGqg6OdYikmAeC3wJskIBoAGQdHSeAHgDP3s7AhhC58KG7ATwmcxO+O6BWqHArpixjrqegKNY/tA9btVFUEAlqDFjmmJrAHBojWOuwGpV9VzY/RcAbr+ZbqJWxZs1j75k+AfaaU0UvWfgq5i1w3snlkrFAPwizhRigdljKzTpMoA3BOAIJg6+H2sP2wLfILW5EBCiJQg1JrNQxi7pCmciEc7P4DnbmUPAYYA38K/OPB7H7m4AOpjEjumnXCqeR9mK8x/OE5gv+Br25yzXI4Dj9dsO/b+7AHDcPz3LzwFQhcDwaOdXdghixps4Z+zuHYCyhOwbAH58ubwsXy6vysX1Tbm+FYADdhqyZwC5mWdywo9MCnFYyXEN7VcD7Ns81uWOfZoD5zLRLa6jznxtP/daZ6lfur3fLtx90Ppnc7xnpruafpprttCDAU6Dgev0Z5JzegbDw/TxinUAh+coj8HEkzk2VH2kREWu7/pHraJGvTy7ftarvq4ZOLRezZas2QZ8wgCOsYXKqLfzc/TPpHNTkxE5auO6yydq7+F97aOl7zKiezrzMRW4SECF8vK5o5OJ+N4MkJvXnXqgynsfzxzncU3mpp8jkj7k1YveVjpr3Ro/8gryWzlNYjthNW1KowEYJRFoyTnv/9j5tBP5v7yuizVswY8AljT2OwPh/+HP/74DcGS57fdSP3NvmdfZZzZdc7k20vABD+bb/L4WfMFuuLa2m17PY1z7ffy+nqG//1qsfNO93zoX47ian95Y3hYA8rixzjbr/71lHWffVght/cpvfTavafXhDd6oxWXNh+zOJOkM6i2Rzy/WhX7Nf28aV7+XNkvTJlmp4wwHcKaH89XHMY5/f49c5+ebPetb1jv7Dvl3r9WaPHqO87/jc/rv2TjH+37Pc/+P3uO+3lvWOctw1p/jfKxda7ZOszXQXlaJXL7Pqn6ogL2epGA291MAR2p92J6lj+HUfcVfNGvVN4y8yc7Xr1826aC6dqNwjs7lNqWy7f1tAvV7FcA2wX/rffPn1p5lzTGUwJh9I4E4Ei3/8vnm/fdm875QYikAmhc9H8pGJZwVW/edTpkvq7xGAEcWRldKvUXpjOswU25vVSSza2XlVjfBBDW3puDz2i7WvwYNeoM4btxx7d4iUzMlvWaUthmn3kg3OewOu7kSK6FdNylMjnEFwKFnHkAc1fmdK6xx/bYZxplu2KZvRnkP9dg5+FlmRuMx+7u6/yNwaphTjG10SrOsjGOfOU/jntr2vNtkbZTNtb/zfd9iHHfAwDEAONiegowbkVSKdgkMHAZzhgAcAnmo0kmfxz05NjJEK0jKhE4kU11xjCoz/CB4yd/RtiGCl+jF+/j0XKvJnThSTFlAEQE4dJhxf3Wsr+nonDjMetS/1wrwqNjs5AhKOLcVGYSdCR8HjqIabZxnORs6fimBugSDdLoHVXCJ9j7LH77r6rnjI4EnPn74UN6fnzFhTaDB66vAMDc3Sro/PCinGckDJGgVyHthcNBzqHGjmkoVdu5b7cK40Ax8XoA3Hh+xvgpUn4MlIZg4kHRH1RyAGxdfAQC4Kje31wRSCCgC8A4wCqqWBmV8RRcEiKP2rAsqRK4VqIXfKemoKjrmOAAAIABJREFUKkh9ywknrbFapJBW+lHtPQTgAJV/A3DQ5EbbHY7H65rWksQxBI6IjhEgA7h/58eH5f3pYfmANimnh+X8+KD88cePBG/8S/z8/FM52N3hzy6qg56fyg1bj1yV26tryj8mDglTtbCIhF0YfAQmECg9PDktewyMgv4Y1ZlPYqe5v9NeAGDq9RvfPz4+Kefvz8vHTwBwgJ3DwVYljjHPBLgY2U/qarGPiE1HiXsAKJBIYJuUq6tyBfDG3S3lxckCJl5Q6U9mDYEkFJQFlTQYJtQ24gAV8pL2sgN8AgJebpNCsAbYBh4CaPOg4HUkTDD+gyO0DDosx2cnbHdC8AYii9hnSHqQ9hv91LV+ZMYAK8Vr4V4AMEP04GjNhHYiSiZDXjFnpwBwnJ4SJMKKqpTgdiIQ8sp1j8pHShuZPp44V+gTbwAH9T6CgSFLDDBF8lUAhEhyJIYIj4lE6gjS74GVAQF0gSiQuAHoCXsSz4+1xDNTrh/ueSe9HgwcQY0OEI7b25CdYW+f1+cejxYqrVJFq0TWBFz7MQM4Yn5b+2PmJQnewA/k51lMHKxirv6ng9ONgaSx/ihAazCImRKYK4rZAwuPx0v9Rxts5qVGdZx1tai1pSmcMLbu1KsBwugYFRqbwjQ4mnR1B+BIQWzGIyvoQckcrAfp1bk/AOAQKwYBHKys1d7Hf2SGIfONWG8MNFJirLUxodzG9zQW6I5W1axEUgB6gu6+tm7BjZJ87+6J1clsIqjQJdAhnus1KntH0IpAEvIfHU5U4jzsWrBx1GSomTj4r9qq9NXajd3AiSRWiaM11/ExfwASPHv/vrx//5FtnwhMA0iNSchgEWLLnbDFAebAZDQwYFBnpsRZGOIaXMb8yp57PZ2Ezv0Q2vHbgemZv5vlThqwHeqzr5Z9xXYdGWvJVHMEqp9BiFr7r/teJD993be0UKFouHI/grG8Qz5L1ofQL/3ZRP4M58/V9gbTOEMf+4i+Rthe+WotCNNMsH2qHsgynptrBWzIH1qyNHB+Y0Oo/lY8TwVJWE/nAo3u/Nz7dvmZ186Gi7M9xhScKWy5EYl+7oFgsJJOFuiEYwv/2oJpudQWbiCscR/5OXU9a8IG/oiVa/bJyR7Pg73UupfNnBcB+sTOJoyAkoYY3yIoFfuxE5u4zyj/BHDk4vCkc3NcYdOZqfnIAL60veHfbWPa+jTxxmv0bQLEYT/Hl7Fcd/JpQCcBHKnS04YtAvr5bLBcP+k+MB0AyEnWDbKd4Qfsg2AiE/OGW5ABXv26g/EGcLK2aov1rjojg04aABE2CD4RwRlYN8ohbD7u81AOyMixx7Z3sB0GcOBq8O2OARSHXi1FQNv4IUg0/B/aiAhY0g/d2xOLF9kWWitYgvnDXkNPW9dJR+SWa8j8yz8KKx6A41f6SAabViAGdW3YJ7eqGYqxbLIE4lAbGwE4oMOCfSMYLwCc2NtBazqDHQHowGcF4jDYDc+G/w4PZevzf1mO5zq/6VUsIe186FCBn+XfiQxL98V4DJgztZSv7bOmABw4bMG/BTviYwVwaJqaHWdbSgI9tLZo4fgAhk3oI6x5+KFk2uBzl/J0/8g1OTw6po+J1j63D4/l+u62fL2+4c8VWgDdw7/X2Nn+EODSfbcK7NsDa48agCg55jitvwP/N9rdZh8182OcCXMixpJuaTb+Ue/B7RUJ02Q3Zl/O6xsjCZ1UNYo1YYxzfQiZ/dJb28Da2DpVD/tevlrWg0q+zxk42uetQ7QVZ3E668I89wBfNfl21Lp/pjXdnW2BwbO6Fld9yhrha3mesXUF8OrvOerehTwkn6WNfwLgqLLU/DLLo/d8d+chmTsDcPi1HpQwn/N87Znf0a1FgBel08YK/SVQck1+F69/a+3Ilt+Zr7n3bV7XxXcHOznmwc3AOMood2Oa2Cxf9kV7gdC66r/mV1Keg6HwH/7x35e//ft/sxjiJr9jtjZv0S7jeNe+09a2L1assrwoKA6vsdv87eqjzszjqPvJs7SSb8ljbd9vcU37Yt4bMx9uHMf4/Nv0hWWr6dolgKNvoRLjm8Re18aSX9883rY2HtdMd75lr+Uzhluo5HxP9p/yvGaE1MK/DvuZ1zfbU++X8TXusSRHszXZqo8mhRozPex5W65rO4Ntk5l8jdn8v0WmZrKdr7XpGuNcbJubqU5L+YFtMvR79NKaTG+b2017YTY/a2MfZXCbrhyvnfdHA7Sls8+guzr9ECCOmZxkWZ8BONb3VJ9jD/PS4xWZz1Es6k0Ajtli5AFsW/ht72+b9E2C+RYlljfxW+81Kpu5kemvNjNmTUAagMMGifMyqR7TVTcDOMbx8FpZuUXyrAs+ROBvFJ4mlOsI1NGw+e8ctOd1o1rClbhZuPOYt23wmZFeW7u3XCvLkA3MmuxsUpQzWc50sLPE/FsN96Z9ss2I5jXcNB+a16AxjyDEDOFq+c9jWjMoklb5s1kuRpmp+1Cpj46yUteeHYY3H5DXHIK3zmUvA603YD0I1TO2K+Hq0yYHvgU3tXV75zPPZd77M+epd6LaAWk0VLM1fouefYvTsSZr416e7oUBvJIBHLUnd6KQNogDwXMzbLhyGK08xNKh9xA8guwiKASBw/yx5Qp666IdCgOVN2wnwfYoZNtAq4MntpAAaIO0wQjSuUKOVP0BiKhJeCQZRYHpY5r/RUKf65ZQ4qP+xOpnBo7OfunNEJMmJ3XO4zhomXELlXGuKUd13O06vpcTXrguA3RI1kWlEL6b2xG4Elv9lw/KKRJcYIV4f1bOz8/K2fkpA4CYDyTfMcdkNbm/65LNTConlhQEbBGkJbvH6QkDvaisYpCQdiL2zetOuX94Kje39+UCLA2XlwTk4L/zDx/YTuXTp4/lGMwRu7vl7vamXFx8Lb/++qV8+fJreXrCeqIvc9DeM7FhejOBJZC0FmMHKv4QbLb+Cc6Thr5KveyRHEQ/cLX5yQwclMMIVmJeGHhG0P4ZcyB5gkpj3sHJ2QhMvTy9lucn0Qug1u306F15f3JQfvx4Vn76/KH84YcP5V/+4afyr/7qD+WnTx/KD+/PS3kGswRYPx7KE1gtALp4QLL/ieEDVD/ymcDyQdlGaF7zwRYnSE7uRz/ppycG969vroP+uJRTtBQ4PRWDxPFRsG0ouSl64z0ilBHYUnJCdPPUV2RiwD2fWfFJtpvYf6QcIQuLA+BqP6TguHwcADWcSMW/Wp8d9VBHL22ACBBwxl8I/r48l9fnb+X16Vv5xvYsj2LyuANY5J5yeXN3w6AuQEnHJ8fl5PiEgV60XjF7jNqAaC/ombDOaNcgGn080yMCyt++kQXk5AhMNccETrDFUzBl4D77h4dszYI2KpJx9f2uyb3alge2F8wr0QOdlN1g5gAI7bEDcDgBUfd+VEIS1BEgBIBkXp4a3W+eV8rdLpIdamVDPfj0JKDPnqpiAQhwmxMkXDjfYCUwAwfBAXsE+pgtBddT0F0BcwOGrGusy6hjABoBkCcS70wcIdEYCjXwHwL9BAOHK4hVBduCr/Y17a84KaO5aC1iOOemRA8d6f2hREsk+VcYjjpfkXLbg0eyLs4tVEb7yG+ZucCgjORwVN0cCbt8X/V1N7ofCSAkrtRGBeANMNKA8QJJErBzODmDa9imCsQB4JnAHE6+YE5l2MI2UG+uAzh4jwHAQf2dEtVg0nDyRwkhJW8MiADLTU7Gm3VEujEC/KGDzUJVzzRm37LeiX/Rzgoy7ZZadV2d1AsQAe4LmQYAC0AO/It9ChYOgDmg7w6P0foITEN7ZJex5Yecup3Kuz2siUAy0u8CWGXfjEseeRWubyQemQCsGRM/aB+oHgEc2cfrzozha+eEcPWth0psyVQP4JCrnatCzcQRn45AK+7v3uAeyxqAw5V79QyafCBNGFPFTfo7Bg4DJfS+QYEG/3RnTCZdWwsViDJaP1hWIJP5Pv2ZZQng8F52gkJ0XhpvBij5jMdWKs7WZl2SwIL24UdgRx6L7+vPjD435z6dIzQv0Y4k2EyY7MXSut3FBMBR/bGwP5TVqEfP55J8/RmQwwtX0xaOW2QQceyLqh8t0DFPnjuvlTA9SSYSiCO9KvmlLgw9HIPxd7s1jrziWlJ1nNPON0+6OeuS8TPyeQKkVGMuDcBBwADPGAFUD1YLP9MIdBzP7p28Cz7Y/AjPZZdsijZkz7Cz8KPhf92USzAVgKUtgOs4//DsE+3KaIvjerK/r+WbE2CJVUrgBf3H+ROiXaDeAHCwcp1+jPwoYXFeyyF8OyTX6ZNLVrGS0P84G6AlmABcOssRgBq+YQYXUu4C3M17Baaonh9Jx6BWH2Tbgt8TwA18poJzCT7NQAV44AIjQO4rW1gFd8a6xn7kGQdn1WCGrHOiiF2sloMGwbL2roiBI85gbp8HEAf8LPq20UqMtMwplofrA3QMm59tgHVM9rkIghhkGKNiqxQCOALEUXUA/G+AOGSbxRBi5pLW6gv3EGBJLU/ZGoKtZHTuwVkD81LtVdgX+1z4HPwQMHDgHP6E54PPEe3LyMYVZ2+AfXGOOTo6IUjk8du3cnkL8MZVucSZ5e4+gCCSMXzXjIAAkeZ9W5n0KvNQizl18+Q2XBMfzba+W+cMyhtaqHQLsO2PZEfy9WmxBwW2jPdkDZnjtpvjZQI+tbXybXj9pH9jt/f6uZaB5qjIwjJMnrr5OVn/jnpPNq+xb+iz+hmff6bHe1sv0JRbAn4PgIPyvtMzYWR7PLMHXj/vx2bXcqJ/mJqBidh7es0m8XWyprTr6Pe85stYUGdjZ6uzqX1Qtek6U3lNeO4bqd63yXuSa7pZE7IRy11OIOfLmjFodY5WABzyZXNBQLtqlaVUbLN8FOnF+bp+H4Bj4/rGm8v9vj65eX23rXW9SvXNnDdqTCuZzWvNX9o8Pp6OJK7pLDF7gk16Ld97DVycr7ltzmZz077jPWQbuA7gqOOagDeqNtwCVtk6f7E++XPSD+tyEKqg+0CewwzgyHYyAzraHA0e+LCOWXd7nWe63XpxlKM1Oc3PO/s960j/Pr42rsHMzmTZXJvRce79LNv272xtZ3t01Pdr4569vknOtt1rbe7fqju2rdH3zu0m2762tmtzsmlfjfOylJ/KdTzRXa0QR4VZKX+wAfiX5d/3zzpRfldfyM4zQIAAZbdSqjGd/1iUuo2BYzYh2xRl3hBvFYpxE802z7aNs67a3oYU3fT933PvzgBFf7vOEDkIknrr9gZJf41GcDE3C9aEBubo1sKlz8M1R2W8tn6Noj7RRkflgGgEczCz/b1pbWdzvm3T9nPUvNk1mfkeByc7pW9WBgystb6tIyBikwIejcJbZHhUAB6zA56bFKjmdgRw9K9lpePfN8kgP5OUTA/qWbK2tOTqiIbMQeU2E9kXeovxGR2JNfmbr28cgPTg/GqmIMykaaobahH7lgPuD1GjoRidJ/+dPzeT8dk+pYKfeHVvfW2UzVHfbNoP4z1mTtoI4DCDBebWAAxT5hpU0JJNqshiEpCJwMfKyOHPotIMII2bq2tW+V9dXUWLBrVKYUCQyWb0PnbrFrUbYDDOdP6x3JVRgJW/rWC1huYSgGNcI88VUtPujz3OCQObQ+Aan6EsUmxaVY6CxKmHeNxQ1wzCrxVEM9syuNLfAUJuJAFTpKOkB9wGQEG8d6TkR4Lw/Py0gieQ3EeiC2sBgM3l1WW5vL4q97diU0BSVolwsUFgbyDoCOYCtOJAy4ozgDhApYygLqvHRdmL3pJPaHvz9FJ+/fKl/PLlC5k20CIEiT8k1t6/ByPHeTk7PeXZEHIBJo6ryysygyDB7HCP2MPjsBPBSQQTWbEeLVPsONV0T8yNE1AMWJKRwVWBEVxmwDKYYCKpgmevtP6c23b4qcmySKJR7p9fCUBAr/Cjg71yfrJXPp4flZ8+vy9/+ukzwRton/LHHz+zpcrx3m55fnwozw/3TPKD+QOMDQBveCzsrVv7eGOZMbcAK6jtCYKl397tMNmFfaC2JY8M7GJezt+/V1uR4xOCNkzZokSlWE3UUkb03AKsRJU/e60jmSp2lvt7tW7AWCVPAPGo+h0JVFbKJXvBFgbuY70XCdIAZxEsAB8X6wlwRQA2Xu4fy/O9WqQ8AryBlib3D3wmjO/p2zOZME7OTgkewnOZHUBrHtTbQRuuwD2e50V9uFkx9q08ktK5lOOjQz4D9gHG9PColkFYawBDdK8zJoQx35CvLrkQleH2DQxIoc43gIMsGI9kFWA1dYAPHIgmAwAS7ahkDaMI8AbGa9thwBeD+ZE0RtIGIDezrCDojTU/OT1hZWxtoYI2PGTgaG2FzOwg9qI7ggEwngpKkgEMVhkFPwIdIIYL6u0mM9X/jSC/C/PFwKF9RF0fbChkjIhAnwEBlPMEwqh/Rw/6ug8C5IbtaN+IsxoMSApI5sBk7ylIz0ZyO7Z09U3TAav6RjKeAlLHpfCeW+XooObsv/dV34LF1zfICJdh0JLJMrUDEYADiTHr0ajcrfYhbBv0cTBNkYmDjDGyC3V80c5J8xPMQHGeiJg+71tZlAIIx8+HrbI9gmFzMggJNOoWAlHaT60CDqaLynyEqscghzBIQM5X69/LQBMZcuRrA8ABxi3qQDKLqCVlDUjF/sEaMGFI0IvmDfsULEP89+SknJycsr0K9jJsBKuz43DNBBOeJxhPxApDoapB7HoQTwBM+gMJwGHQjGUqspxV6BrwI/aUg/O1DVfPBqAvxkrWFic5GBBK1uDoCjppWSfLbm5w0sAdqXVCap+SfUQtUd0clZFH+jVqWgyqyImv+tQBjK4shtK7SAp6z3IP1bluLCbc5ymR7qQxgQJp/7Xxaj2qV28/LIA+ipkaDNIAHPaV1E+p0h3V84GBq9lXzj5+DtyMZ44RwMHWZykxIpcwAMa1VUuwwgm/EXtCLQSrfmLrIQMI1WJFKeYIrGcwTYiR2xHyeX0tfycoX1OGLfacrBTva/1T4wvD+SmAJxkcX33eumDp/NUWUZQaNdvY9HRNFYQ+lpvVJ7ny/L/lzOKr+4zgbdathRlmwudqsq79oPOJ7BnbDIItK+bF52P/vTxjIeke4LfYgvYlPMdO1uNePtfQ93q4L9dk3bgplzgToVXdgxgHfd4RQ57OPk7Mu92fcop9QDGzjXD+wsQTfBAtVKDXAd5QG8uXssfWbmKHwufgIwvIi64Y73i+wGcIQgr5qYyMUf0uJpJYd+iHF62r5kuAHvg08oEDUMKWWGBR2pWfC5+Ofh3Y5WD3XgXijZYk9AVf1QqSNsUMHKkVYj1XpMIDg5cDyieRcQKwxlsN4BB4Yz8AHE5C+rxV2wEaPBHtOi0fAHDAZpkxrAK5zAAWzBpVtxDM6r6SapWJtaAvB1assFHWhLLZ8DFaAQ6vla7rljIGxxK0XduaStazPPO7bDu2U9eB7C/wCXF/AjhkZ8lGGOcmrDH8PPil+Nzd01P57eqq/HpxUW7QyvPhsTxFu8MdMJyYGRByhnaaZkgJNk/Kqw4x0QKsJeq8z7W+68AHr38uzNHDer6aPtr4WzNLIfPS7dUGp989l4wN+GZWRHHv/l7zOOg4Hs+P9pDF1snWFsuS2ZHNsB+scebWKT1wZEFZUW/eLEOOh7S4pfezvtCDOMyo1a/PIq4S98pxyp6BQ5bCz2DgQ7WX8X2dm2RD8n+zONs4Bsdxehu/AcDBh21x8n4sOig0V0bj8RJ4bLTn2U2LKMgyJFg9/l4kUsFVm7tYh/TJ1mItyoYCTJfbB1W7/obtgLZKowvSvlZ33OJK9OV59khxzw4EOvh+7nAr+GBidByn4VWtttYy5KE/6tU78QgAh8+EcWb7h3/8D5WBI8vE6j3eMG+zj+Trrfk3y++NezJ8uJV2lLP7jr6sP9P8LSmqFr/34TdJb1Yhw03y/vLeGPfrOK68/2fz3L+2tAVNJ80BHN353n75oLfr020A4a3NnTZ52uvpASuebZucBPhjXA8DOPLZZARvtPld6r/8XHmepZeWeyfbtbxua/I6u+Y4l9tkIl87X8/ruvS155M5rs9M129aBuvlxRo4p7QJibMCfBrnx/M+jmM2v2vzn7877peNMprGuGkPrs1RvvZMN47rjOvMdFte17X5WPvuUqfMABxxFsq5bdrbvqXh2hrke3SynM74Oc7hs43POc24tztUPwNjuLj47XXNoMwWcNuibhKIbXpnTfGtXfN7DOH3jHttnN9zv1EATcfuBYXirNVKmUo0bj4616vCmdD6Wfnq/lkJRwXYBBk5U24zJSD64IY+qoCBVIVWHeRAKa1t7m1zvM1Qj/MxW99R6W5SdJuM06bNSeXAQIiDF8s2KmvKanbdmeGYfX9cs9nfsznO8tcDTVrwb03ZzwxINVB1AluyxEmBhYKq7Bs94Mey04+7BePW9t+awVrTJ5ueYzS4vfJPByoHNDP1r/duMjYzhyM7Tf59U9VblvVtDsiac7RNd22TsZn+2XYvGprUQsVtBBzwxTOb7r1S57r9QlCj1ypuJPaeHpkgRjIRCUkkXPE7qv2vL68E3sAPEvpM5j6JYQBqkC0fShACCLjQ1kFBg5b4j7YApB0POmb3aHclfQRwPS95XVxrqn1ksFQ45X2MpIp6nUsHnEKG3IyD16oYDzOG9E52tx7Rb7wGi+PslB0KjJnvM8kYCTlMFqrUdlT5hVYqnz59Kp9/+Fx++PxZ1U57e8GUcVF+++3XcvH1a7m9Q3JXCWD8h6uxwu4QQBAxeZDNgywPx6ROZhV59C/eeYdg3n757eKi/PLrl/KX//bfyl/+8hfe5+7+jgcEJNA/fvxEUMn79+9VLb2zw8/99ttvTPq2inNVhtHVIuOAwBv4Hc9c2UtQzedMZYwdc2QAB4LSAisASPQs9oBgGmGLiGBhyMwjDmRwroPJhUVrAASRdaMUNCv4dH5aPr4/KR/Pj8sPH8/Kzz9+LP/iDz+SeeOHD+fl49kJWTcA3ngKxg1RUGsMAJg8PaNtiBKZHCcAD+/AMoJKfYBlDsu7/f3yuvOuPL2CpeRd2cMasvc0qK0PCT5AIhO/m6oZc6ngd1Tc4bYsgRRABfe6f4hKz6sbsnmABQfzhCEiSA8gECosT46Py+dPn8mi8uHDB94PgR8l4QGWiFYhsV8MzmK1H4LzqPADYOXxqTyQCeKuPFzdlvvrWwKIHu/uyjNasuAz317KO7RbOUGV/Uk5AfAoKu+5rli759bCyi1fAEx4wDw/gqnnKRLtoIhWi5TTU4E3AEYisOPRvb9fCWwicAMMMwi2Hx5Q7gCycVJCIeLW25X02W5XwaS0Ws7gGVoipLWIoh6Dn4VAPMAuwZrAwDdZX6IlFX0RVdhBOwAAgapHtqyJtURFLEA6SFpjLfRdJDke+T2w8CAYzuB4BP3dkkoggKcOWKakoGy50eP424lN7kmy5CjRLqUalLXRB5mMSN8E3Bip1E2XDhAWfjofJhK/ZuBo/ehlq1mdn/xgt0UxiIPXSkxGWYdyDvvOD5FvdIDFPnUDWfP7DorGIY2ghZQUk118G4BDOjoAHEiIsa0QWqkEgCOqm8kGFEEBt8vKCSkAm2gzYy3qZ4N5g4Hr1Ove72OcBPwwGYdWWPqXlc4pQEVQBeUuqnnJdgR2EOhdAUAss/6Xwd9IJOBSawAOmaTQeSm5TPatkGu3PlK7iJRQjgAhns8V3QatYS7dVuXkTOw5sE0AYNFWBAsKwBsAwIk1REkiSkBl4DD4xQyEPeg+++Yh7tPYtWOZo39KOWR7LiWBLT8V65mqIfndBC7iF2K/teBAVI/U9XMCx9UezS8Hnfnof46+4HjOmv4dreiaT65EcN0vAY6QH9ZXdOfzgwIardIc6+AWeNSxi/v04+/8+wQwIfjD4KtwBgGAsM2Q7xp7mz5cA9oaWEQGAFfBp2Rv3Usx39nXzsnY8QxXQ+wp6GdghdssCOyis2cGcOjvxAAV1Nh6/mixYkBPZIC0x4IRqgI4IkkZrGlwosl4Y2BVAOAsl6Yh78+x0sUGfFUZSNkQRSt6f7adA6PXQ8i2RbrKocGA8WzhHde9wv0ymXuOOVrSZL/Y93XSuiIWUsC+Pq/bYTo5FKAgM00ZwMG9GzZgBuBoe0qATumo/Zr88PnIjDhslxVAEbaleHiMdik3BHBc3+AH56D78gjQXpyDDKyCX2AQB+cn2g8aZOb5IkDK/m4A5wi6C30KXwJgQgIxYg9jOQBOhv9PPOfrK88GuA78HvqEp8fcQ2Das9zL744TT9g92vDkb3ue6AsQ+B2AUvDNRYsxsiTt7LBdBwD+bntI1hC0IozWkLiW/AawvWkf6V5qJyPwaLRqsZ8Q/hXAFE6wOhk8xm4cL4Od3AeQma1gBMj0TwVvUMTb6zKN0ifw0WBzK8sf/KgEBvI5iMwkwbCgNoCQewE43L6SgEqDnQKL4zZfFXuLa2OswQyG62o+IkYUSXaDaO2ve23Yii1aosD/AiD3AecFnGWwxrh/MHCEIxhtMAEAFePb3sEh2+hd3d8RvPGXr1/L3eNjuX96qUxWCKKT4SpatwFoimdmK9aQGens0O32wbICMeByJZG40EthM5odmxcdLXVcXwiU9cfM3nsuq+2I5+Df0b40jyGDJ5Zy2B7OYMT5Pfu2CpJvAXN4W1edvtr+vhXAge9Kt1vP0lYHGiEXnukzrYWKP9/2WLuOr+d/8zNx7wRcsd2Tsxo6tQErRp+fDIdj741mjKaJpDyGfv51n3yPpuvrChLI0T6TQR8rYAbHH+MSuqfXb1mpvyYT9hvaHtHZpLbrzL5H9atjT4Ud8FNo/O2M27+eJpCTNQhx9/ZmAIflhXYrdFiduwnwJu+lcR3qGC2bwzDrn8n3EEamz60IUKj/LHf/25//EwEc49xnuV273fe8np/pLb/r2jHHCcCTfaCZP5T9qDy+ma+Xc0/RcAiuAAAgAElEQVSz5/+e5/N8MQYySeTm/TTqtdl6531mvVJ3YvLRbH9zcQOLYoY5y98dnys/+9rvi7lYMCHFinHJNiBe6oUak3h7qQfo5NzPCOJowLEBDJUGap8tz/24Nn7eUZbG8+E4fzNfPV8r32cms7PrjWercdzr8uy5H+3XdgnO6z0+85oeGsc1k5ltcjTTAWsym59itIOb5Hrb06+dt2bXHNd2tr6jbFW/KAEhskyuPZdfz+fu7JPksyOvV9k2xBTrOOfavWb3nZ3xa5GGW26lYqBcxLFZdwaAY6YU1774Pcp4k5BuEoC33GNNCaxd9y3X3DSmTc9ip5rfD53XxhcJ/Uj8WVgagEPOQL95NJI1p6tbLzsSMxaOAcBB41NRyD7UwOEQ6ngUypnTaSe+BtUCvJGrhviZhHbephzHDevPb5OfbUriLTIyU1qbrttf05VR6uuOQz3ez8l4Ox3bxjrKHj6/9vz5Wl6zJYprbuiz/HmsbbypgmviKG2bF5t7joV0nI02O7O3NPkwRXhLAC1R/JsBHGvGapPMvWUtZtfNclr3ZkW/t3Ybo/xmmcnzn8Eb2wAc1gffM/a1Z5jpuTVHYc1RWzOo4z0B4Ngv90jnUc+56hmfc1sUUburMlgV26L6Z7IJ1f0PquhH2wJUlF1eXZFxAYlr/Iu2HmyhEi1TELTD91W5Hip5BwAOBHeaI6uqq/Y3mRMiYRc15UGRzkhvBMhjjw/B5uwgMihoAEauiozKrJB2mYsRketATapgrfIUyYqZvR51BSsuwa7h3vFxr1rNH/aFVW4OdFB/pUq5vV2COM7PTsvHTx/L58+fy/n5ewIxBIB5KTc316Rrbu1qHknZC3AGWqaAuUBjwBTq+khIIgl5itYWJyfl+BSJZFQ/nzBQiDV/uAeTwx3X+uLygiARrDWq7QA+YFL+ANTCB5UaEwFOVJqDkeXhHvLyKPaVSBprjUTBzkA2YggqO2vgGB/kGeB+VmsL/LDSD4mSJD9s56EkiWy4grDZIWUglckOHexx9+ODg3J2eFR+/uETW6YAwPHh/Lh8PD8RkOPzx3J6dFAOg3nj8f4ukEcvXFPMO1g4sCcAolDLIQAh0DJjtxwdHrOH9OHBCUEcO0y47pWy967sMvkLVo4DtS2JinRV/KPiURT2j2TXECW39FS0ialtjVBZGq2NOEeizlac450SvUhCoIUL2B6wzqh2PzpmRT8TbwQ3SSYwR7WNSQAfBGYQo8s3tgpBi5F7gjjur+/Kw82tWo48PrK3usBWOwSo7B8LmAJABZPHqMis41SCkDroGdTdYJV5YDJYYIPnmiPEc+P7YIAhk8zZKceLZLjHDYYYBtnR/oWgJAA40PVGCXPIDRRLdDCifGBuELynPEX7FgKColIWoBXrRCTf2dYFQX7MazAJKIkDWnKtDfVoAnBA32E/McFzfx974ZvYFJC8PjllsloJGn0fe5MsKRG8bwwcakcFoAtbWyUKccl7rnBUjWcFcKQ2Kth3CNJXAEdEoxV0B4AjAFNuSVQT8sDgQT4jgT76WTWp4Kp/6VaxIQWLQwfWkH/EvWldndiObG+Vs+0Dovibz9xQ1tWk2r77M0z6xyHNiXXraiVOej/JF3LLEbxfKdexf6OViVuosN1NAETsa5I6OpLjbqdE+0k9ISYOjxPz2Xz5AHEYJBDPZwCJABxu24LvNV1nAJufxyAJ/2sAh8EbqnSU80TWlojn1tB1jo+mqjC3teD+or4P4Froaeyf6oMPLrDHVsf4DqwcYDRBQvGUP2glhX1xyDZSh5UZiCCOYA2pi92xQsjnHf2l6hekucq9thd+/0r1TZYrylY6a46+7sJHrPPsqpGw+ZGx81TzzCHBr8kV++PjNXOF0eycNfVrolChx43E2Xeo/MvnpqUP2tgY+poZMTX1wfX+HF3PVWnf1/3ITRP7nf6TWRUFbHAyi+CJJJ8EdEYLAY41FiQHRmfnebxmOzSe6XiJmKjx/CC9FT6HWWkCwNGKQtYBHJKll8jVD/6KW1y5XQtuFiybBIkRACkg3sheZNkZn7X6pgMark9TrYCS6zwEMKnusVYoYNCBpr1JRD5rjeen6lMnO1LtQfjkTOBX/7ztsrweNRAe4ANfQy0YGyiAjAhDcmCxpyIJB9sPhgjbYJ+VCMKQk8P9CZ8APgtaptwAsHELIK3A67dos/fwINBeAKKoFwlY0DmIY4/H4r2iZZdlT5/v2y3iNehBg/LUdrG1SKH8vbxUxiacBbDO0NV472APgI9DngvYNgW+m4FPBk77nGhWjNSKjrbQrRKL2tRxTPE6wK1mfQAgFwAWs5LhPbUDUyESGSS4Rv4XTCkCbgjcIt3Es07MVNPDYjC0nVe8q8lIjcvAfsMfBqA57IVBHHzuYGgiV0X4CWTbivU3+IIgiuwTwY9KoETfz1W29ZxHAMc7gnIJ3IWf73Mo8zwG3sp3tt+QARy4NlvsBMuGfPd2djV42HsM4Br4agSQgq0O57n4eYbPT4AI5C1alRFAI0k82DMD1m65f3osF7c35cvlZfnl60W5h70H+5vZu2oSWIw1ewd73P/wI733vB9z/Glhc9OZbXyvh/+GhgmdsLCz45eHYo3FGT0lgXP8IOtPfscJY+uiOLv6dva/l38T5hO2PCegVNiQ5VV/x2ciuavxZgYOp6Y5wrhd/ncec7Sr3PsEulfzydwWzXMc/nuyQ5qjJYAjz2ueR7X5y6CRHONuwAp/v/oZEwaOvLSb1nG+Jm8BcNhtyVaxWqn4ZXNC1cmHnITKsjT+LnOJs1EUOdnl4ByHT54AS9Z9dU8FADvb0jqGJNvjfIWTWZPR3kfJwrZEip887bkKkk16rN5jArzJ11+MJc0sn2+yh20Puw2TALzaOz2AA7L3D//4H1cBHJ7Dtdt97+tv8cH7Z3ehQQNFjOs7u+ZUhrrB9vtz9vm1Ndj0zHlsVf56BbY4e63Ncbv/Etxd7bZtdWWhEkj/fyaAQyCvt0hGgHMGdczimUl+Sj5OX8CbgVjL/akx5HPZqB/HPbcmW+PTLM967V7jPZovFjHZRR61rW+2C9vs9ux58174Hvmt581Bj61dI9/7e3/v9bD+mo17VQdu8Ws2zctsHf3a7HuzZ8vj2jbubLOzLL51jFne2zw1b09Yjcy+0TNurMn+OA+j3upkjwVA7bpjDnez7ox4Kxg43qIS1jbxNqX7lmtvWvz83vduhvG7v2cs2zZrez85v4GS8wGPveMj4JGVpR3z8R4N6dMrr6UjVNEireosnO7YvumRI+CcHI3ZoWFc56Vz3FNLGfjRAzgg/hnE0YaxyZkahX3bem1TxJsckE3ruum6nWJxUjoF0UbwxqhoZptyk5zOxpnH1x1Yct/aDYHgdfRlatcw8RTW5kWOb0tyMLBfwRvur57pppXKXBrrJSpee2GuotYU/luNySadNrt2Noj1u95WBsDXmy8Pmv6+dUBeh9yvdSG3CW0/Go7ZfprJ/TY9luVyJl+bjUl/SM7zVF6fy8HOndYwgcxylb0qwxEYVkIYiXcEJvXvIxP3/kFC/8uXLwxUIslPBo5gf6hAkEhiSp+0/u4KXDZHVUHWcF4rPTU5G2rSDXNBxgYm7xEsjArfVC84yvEI4MhBemtGi8lireJgmAOG9bPBwDGu5exv7qTUOsAyl5kiHAC0HWJi9uW5oImFfX8E/8CSgcT1x48fy48//lh+/vnn8j7ambgCFMldMaFc1oQ3ABqnx8cEeADo8esvfylfv34pDw93BHS8PzsjI8PHz5/L2dn7cnL2vpyeIVGuZDlAGlj3L19+Lf/5P/8f5b/8l/9S/umf/omvYU6RaMZn/vinP5XPP/wQCb0A9dyARvqWwWxQ97bnVqaQRxycx5AERzA3rWfdn5DHSIwTTBBABlD3OtHjEn3LAAALuULE4A6sBRKrCGh/Oj8vP378WP7lH38uf/rph/L+7LicnuyXo72dcnK4X06PDwpCmwAvPD6oPcghWqHs7TE4DjnHHNxgXm9vAmTxWvYPjwiEOT0/L6eoJj86LfsHxwRv7B4ekCWCoI2DPQI42FolbIb7hXMfAiASweLcBgT3BKgGYAe8XtsRACgBUEiwswgwoSA02SQYZG8gF9NsC8AhEAfWp7LxEPiA9iiP3HcMwgXIgW1SAOK4vSuPt3fl2xNALd/KIYApYCcA+OBwv7w7iJYHaB0TiQCAXABAUHAXeqAIMPYohgpX8wOMInYAJYkgY2ChYQufsxMCT5AYUZLxG+9J8AZbweyXvYN9blmCHQJIBolTn3OBGgluMXU0gWtiG+G4Kp23wEOeF1yTrSDYE13zDVnEwdyfyQAOyDGqb91mSmAmJIdU3YskNZLXknetOfZ7BnCYtUBrf8/nqWCmqPBUGqCBMU1vjsQJAExqfyVGF/wnIIYBELL5FewR41A7plZBjjECbEDwVdiRbD9V36193XRnBIGdhGLCinWpTcOlihrPnfWt7SCSC0sfPQAgKYjkcflfgxeqjzZUs9ELCnnwPFc7G+wOfh/96ZnU20MyBtXNWH+xcHQADiSzKquFac7FdCUQ5GMHbjRjhtfDSbzepim5tL+rBBCrecmu0Xw46wnbywzg8Of9jP6Mi4nQSguvmYGji8FG8qLOf0oCM0EU+tlt11DRXRPniVml80ligamTkYwE6A3gstOTcn7+oZwBrHV+ztYqB4dHfFYAp8BitGybov1MxNfARJh988Y2EnIzOdzw81sAHPU5ugDy/HyVZcm6TO2wFIxkxfbgXWcAh+Q/wFkh56PPnM/ka34JX2dx6JiAiICJ26dM6JuXfmnWGxpeB4gJ4Ora2ZHjnzApYHwEEgUDCIFCHSC/MWZyTC5yS0Ddut5x8+zTr/nPMwBH/mw++fS+ohIvBECyeEB2420ADn1vlLWqVxNQtQaxoH923tFO0VYtAr6R/ZnISR13jNEylFslmQdJItKe2qxzLjyRPhxAbwFQ0rT7LNr8fAEo5wFn+3pZd3uPCcCxlKRRz1Pf1DNwDwjXe3q/zmVmasn7Hb5YJNQImoNvauB1AAtgA6Br4E7BB7m+viZL3deLS56JAHBnstwgWPgWKUBPdonaOkUgAKwHdVzoA8X5G5OobbOf2+xtYNmgD0gdGqAI+MxPTxWA4jYpODfBLh3Sbgk4jP1l1i88q69PsACZ78RgBt3u9cP3AF4kM1AkZzH+yuq0K7YIzM0d2RrvxBYFHR9+KpPAFTCM+4BxQwAFgjoMcDEbEP2NBsCxzJihwAD4rBtp4wjekM+POcJPPVe5uo+ekzyXeobY26WvL7CJmJ/wns+3bseTGaUspSwkCr+Ja1heaafpL9Jv2G8tVMzAEXtqBHDk4DJa8ABYbz9BwCbZbRdiyLcDwAaytCdQ8MtLuQeAGDKJOTY4BzboHdacK8t5h393BID37h4/d3N/X77eXJcvOPNfXhK8gfYpBpvzHMfWimIWxDkVzzsWUkl25pTX8is3s2hsKnoe7eGoLcZ2qfl968XOTxjGYtupvn8JcDyAhZIHkAr/vEZqUzRjR2jf6yxNNGgNjVrXemhdUaVZa9jAIr0/kgEczUfIrEhtbezeZR8f+qfNUQaiNL88r6M/C3vFsFxK7LW1XgI4LL/0KSoQMM3QSvZ09HuyrTGD2XwMskn1PTKbNCBAL0vNUxv1jG1Et5bJifbnZ77bCODQ2Cf2N51d6v0Sc2YbQ/ru8J08zkg/rchN75WO8/u9AA6vx9oa8PUBzO/v1O8OYIFWGSbZN4CDej8KorYBOJbrNqz4kFBdeiLzz+fn7H3GltCVn5hbJPX7ZPzetnvP9cjyW7/3urM95qtn+Z7Jev7u8jo9iMP6wX6Rz99uL/r/CoCDhyVKR1/EHe2WZjbEr/H5as6k/74BHDP/dXxN87R0fq1n8/7I+2smJzPfeiYH2Q6PNnnUXbPxZrnPOniUjzV9OMrTbJ7He4zytMkf2Cb7M70+zvNs3sc5n8n7TCesfW+cn20+ziY99pZn8me+Z9z+7NrabtojeG8VwCGXSVsoseaSWTidIbfJUPcsdNxaIYl96PE8uNUP7B4q7M7/XwAcWRBmG2GTgp9tgrcZpCUV2VIw/JmgL3PFN9FygdLnocKVuKnntoMVg56Uw7tEB04NUXi8/Zz4gvnCPYBjzejNNmvbLD1ayFV0ivPl8Rq5lBkWNHNv3axvWbPv2kQTZ2gmMwbPrN2/Gg5uSh2QcWBGYKTRN6fK/sl9Z3O85pTPx5iRhf3hdFQC43PgeiOAQ8+kMW865G2SyTYvCoQKwKEet5mKU+MLyuncV2pA9DeZkyOzbqTaHl3TAW3cUnpvka2509fu1YGscjFuN9R1EMcMRDM3Ku3J32JY1wz1Nv2YnRcZmFads7bPRp3j4KvPuUyVvYKBAwCOHuGLVUAQiJT8DDYikaoEE/o3X10h6X9Trq+RiL8ut0jIs7fzLVuloLLqAa0jkJh6eKg9jPUc6o1exxcPx17UUbFl+tfWF1BVlvovqFkTAlP7o1VdZaz+6HiKZcTJw6jeDBme4ZG6tQmb4AOlpd/3G3fCuK71bwyAQTHp4tFmuvKKa+vWEgz8vaj6C8HcqGxD5RYYFE7PTtlG4hRsCkfH5eQo2lScnLBNBhK/qDQ7Ojzk5w8BGjjYi+T4fbm8+K1cXV6U27srsqmQijtsApPpr6/l8PC4HB8jkXZezk7PGJSDnUGrEAR7kRR3shoJd/yOZBvaQfCR0ZaH1Mn35e72nklngDgMGBKK3hTyDmspyM69Q+KSCOQG8wYYYHBvJ64B/NHuCGmLBLho/OMn6B4JgNnbL0cHB6SaPjjYK2dgNTk+Kj9++lg+vT8vJ0d75fhwrxzsgV56v5weHvDauBYAHAAqkWo5en4jkMp7Ycw7RVX5h4dMNh6AeQP/8ue4HBwckRUCzBtsCYDqQ/YuV4sDyhcD1gJR1Hlg0iEAFsGMwyRtJG8wc6Q6ZkIXydyoyM8MXwAchDPsZBMYL2gvIziPinnpAM0v7sHEGemsxTjC/cy1UAuVe4A3QA3+8MCKayYGnFje3y9o5o15UdK0VXaxqpLtRlQZi2A39U6sM9lGonKW+w1zG8ndT58/lbPzU7LKoBUI5IpVteUbQRtsbQFWGLRQAQPHaynPiR0A2wyBfAYEIhnOvvExDoA3/Lv2qhlP0KoGrV2UxMB4cA8DONhagQwiStDHhlIrnJ1CAAeTGWAsenysQXiMA+Pd3xdbCJ4F87IG4LgHcAbAHQBSuEbRm7pLOseOiP70kqtv0bYDVZhifqgJ78TSZrp6y6FBfa33MuYE+1aVnTVJX/0Z72WxH0muFYglOIk08i8Rxk40yqBLDpp0UahLJ2W9ZBp125aqg10hX78hm0bZ4XMKHGCmCmqMHEzGetpPos5Vwk72Vgk/JWnekckGQAfsXSdikMgiHXy0NzBI3IlZJuSigljgjQBFAnwEfxUtT8i+FwkM3DcnRxPlOOWXrVTQfmefDDv43fbFST7/rQpyJXOUiNqvYIlqL+PcoISsWJAEn0z/2R7KIHbsCtLXAnE40Vd1dNCoj3LiK0OXYt54PyTYDg6Y4AOAkCDCczBxnJTD4xMCsrDH0UYFa+qEDm0JQRugjDf7RmunwufEPQysziwc6RG7s5gEoHnDExYGCbc82Tf5dRkMxMSZQRwN3FpzE5FtaT5NAzt9z3lLQ2xgiRbwDvaQ6olHEmZgkKxsFxKJCJL7j7DfuEe85wkDmIE9vLIIbQiEZ3/J9ryCIZKeaQHvNvfV/vN8rwWRPyWAh5P3NR+S1pX7MuSXY/B76TP1mcbtEMqNYGIzPxrE4aQJdN2ihYr1IvaN2qCEFNUzlvaUdVjGuSkxQbsZPkA9rzSFmRJtLcPoM4lA0CkZVyNl2tv8XEqkSBk2ve79JL2a2R0dcfN+aBV59Gcq80vKeqbEnv29rJtxayfyO2GKzdfWL1gaAqRR5y+fs4MJanY2b1Nn/SGgk2NAxmnV8wrG9QIf97nc3oqhTj/X5fYOvu59eQomK4OW6aXEeABSIFAhbKPti1gxY67TWgjslKvwSwUWkI0pWrm5GBu+wfPDY7TtgE8LWyFmBPk9sonVlloe4Aslxg2zseX2HLBnAIDgnGH/rbYpge0kgxBadsBnElCRrGLBGILvwXYqE+62c/D/BBZ12xQDd3ieGOWxyo18P7LxmAa5hcFqW0rZZoGZMVdcW7dRCfYN448oH2WHthWsJgTKZB89AVrxrE4uKaEZcpj0gP1IXK8ydqHtZLUfGgtlgHGapldDAGu8zvPJ1igMgDf/BOuGecb4xTiGn3dsh4f2fWDOeMDvAPMCoEv9gslyIY/8OvgKAHDgdcjx5e1t+e3mmv9eoUgDco0zLdu3BYsUwd3faGd39w14ym1L5a3V9h9WKpbA2l6p1w11z8fL9vm6T4XamcXzLN9j6Gp7jKpVfbbvmhk04knV7jXNVMfAjzbLpN/g4y0Tcg2PMLy3064gUYmnXyBZdHU8k0Hbmus2S33srellJyebTkxt0cLNk++qfaqEqp5XIYt8LY8hntbV8459BDDUfnFcpXkgCZihs0kP4HiTj5XkyXNg/9uxIF8n2wECz30m+OcAOAYobgbLNjPrCeyiFynuNVq6npFiBLVoD4ek1znsY56+4jLG5TEsZaXunRX/Nsfb6hASU4jjxR5SFccUPKsyKhdVMYZ81qiyFsHdxM5h/Zl2X5evidLVrQwc07lJS5DlZVyZ2d85xmfdP8pe+4ximaPPk9fp98h9Xru1MeZxvuW5Nn2mOztF4cIMSFb32OJivfxZtv6/AuDQs1i5tLPYTHbaevUtVDxHBnBYZ2cduvy9FfPmKZvJZNb3o8wsZXKpu339tbV0LsK6P+tM24i2voq9b5KLjefYoTXVOM9ZjhTnWUrnzB/Ytq9mNnO0peM8rb0/u9co/7O9Pdqn8fq/57nyNbY947Zxz95frvPSj5s9q8+ueS/4d495PK/pXtqPow3apI/n/pAZJecMHOPc12eodi7iDBcXXyYiOBlODixs0KjVxXzbVWfSn1IjensUnN4AhJORnLCZjm4hsbebjLUNmjd1m1jTrzh5F0GJIXGZFSWvE8k+XbMdE5qz2lOcLpTpEPjqr+MADWcxVT32AjhTaDOlnFHsle6l9rFu49RBVESN49rh77co+focDtC11HsnE+uHp7jCBrnoxxGHFgNRdJfqoOa14hrGujL44yRMTvAOB4wGHPBaxPXroT8lFeoiN3CQnczYETEHbV1nyqYBgSbBtAraaPTA605Ovw+1JNXzbUE3B0q7KqmoSI+gsZIZDnL3LVT6yc77AfdLCsXO9OTf1b1vwzwa6Do1Eb7yWTX2pkbRDLWPNFWfVAaOdtJPs93Zd8pbjHkEdOW/JV/WH2nFB1BXNlU9eCIDzxLALCZnzTHnXspBiZyci3nL+r2NMe4x7LUM4JBsNRCH9QArZyMpf393T9DGxcVl+e23r/z38uKKgI3r6xsGLFkJDmYOJCOjKgjJG+sB6qVaWRqBifB71S7hubIt1PYNUbWp9QndKI4Ynk/x44DnqL9H3ennmjnH2W7Mfl/odq9Xqipf+4zEJe2RoMvLr9XDSQdMMU2wmBfg5CMhz4QaK5QFQCAY4+ioJhRRjY2gINqq/PDDD+Xnn34qP/7wQ/nh0yeydajFCVgRdhmAQTXd/d11ubu9Ltc3V+X66rJcXV4SnEOgDkA719dl952SfWDgAIgDrB+f0L7lh0/l/fv3BJAgCYD1//r1K38Q0GfQ0GwS5ZXBWyQskWhH8rm1+EA1m2SEKoxJDv8g8BcHDCYGlXwGUIA/kQAXgEPVZrILhQCTx6eH8nAHYBHuh4T7KyvlAW45A0X/yVE5QfJ9b6cc7u6UM7SQOT4qh3s75YAtRxCg3ucPZQ5glGChcaXMw+NzeX4RjTWS+IfHx+Xk9KScnJ0xIY8fzgcSp/sCE5BpA6AGMIGZgyCSegyaE8gg9hXJi9gilH8LgCLaitSAs4LHSiwLkEDtGQkptRNTgMDVmWSXQKAcIA0ANgBuwHw+CICF5wRbh0A9SCwna/Cq8eGzaJUEMBcBH89PQU+NisV9JZTB+sHkSwPlKPEPeUayHgkQVXhm/eEqWrOzUDfsvDL5gETupx8+UfbAegAwD1lgWJWpHuMItuNzR2S1EACnY+AIAAdkD0F9tiZBRXMC/JCpJCUfnZgWgAMtW3QvV5LiPpzTxCCiddklIwjkABWQkEewFLG1VFwH1wLIx+1e8DcSVgSIpBYqrvIUQOShMoVAT+SAaOeHJapRBffFGoOqYFVamgY+9g/YF5BQiQSOkzYZvIHxMVG+I32SQRy1Ahq52whu1zNCADiw3mxnFAnBegAjgEMJCd83H2RbsCBVPyarnqv/nehyEjInWKibAvbl67PezgwcAXZtrpWSeJnJQgAgJHikI6CTAeZRixWxmNju4PmsD/GaGWbMatUxEvmmkbwX08eeQGPJ56BsQU8FFTv2W75Hq5SUDWUVOZN8riRu1cTcj+ECu3obc0kMSU1AhHp1UtoAjjBz1TYnEIeZQEzrnv+1/4UbmyHIr2Gc2AsAHp6cnpWTs1O2UjkiCwfAcWinsl92UTluIxwAMdLBd71MG4iD4A0CmuPA7qRCXCMHAha+RPrMaN9zEHmb3x4btVLu17MbdWJg5PxMdW8a+Ckvc+bnjL5271eKEacbd9gWJm8Sg0VmZrP9GQEcPMk6gJLYfvJ+5r3A+JR06Ojrzs6Ldb9nHxV7Kdqf2ZZ5nN7H1n9mr6rzlAAc1FuW15TYol2N/ep9k+dZk56NYLSN98vMQctvMQNHBwAncKHpSTiw0qEBqnFrN+6pvhJzXNcqGpAVs0UNDBzau03njPED2heyTL10n8t+cD73CAjX5A5+C/dKJJoziKOBHSo/CVkAACAASURBVPqK7OyD55Y/lkm/b1uSZRX3IqhwEj+o30tn/Dz3eV39TASUpur6MQ7S5s5+Tzsrkp8hAD9sL/j4yLMQQO5fL6/K1XUwb8BGw79ikjxaPeIytK+pTQiBuhIk2xfLR6dLJODd2Qq6A2BCAIDF2oE2BRJwVG7Dt4OfxhZ68IkAJCZoQiED2BQBxpesKE7Wqo1Ja0eL1/Ef2cfIwHEof/X5pTFvBJsDwLXw/dlay4xjZEZrzFE7kbiyH8g5C8Yvtk/hXglwG9hO0obQ/ETyK5KmbpFGrF48KNk3bNvD56PeJYBDYBaAHMDQkXtew/Zp7tp47Ret2XfIjt/LrD+xfLwefAW3P6u6IJg/zPKBf+u+tX2OZweg4h4g4tBh9uPwHcwJ7K59T0HNdwjeeHh5KvcAEWNd4AuCRSPk79sr5khAUJz5ACZG60fM/9fLy/Lb9TUZOG5wjoNcwc5j/gOAv1t2Nd/wKSGHbAHUEvtZ9+f4mHy63reY2YWqmwaFmD87dJFYqM7R/ox2fKHzQ+eBWW8Ws+b1ouXnmp5+BZWZUYS1ajuMUiQg+nFFnCRdMJmq+uryWbJ979tI9P6CfNmmW9qO0rok4FCszaib2/qtAzg8lzXO4XhA6A/7HPYj7NvnedTZBDpzDkRYm/P8OsZuH8vrnRNG1vWKjxtkjcDD72XgaLmH6jZsyL+Msj6T0WyX2z7A3msX9l3bs2+es+4+SeTyeEa/YZzXcY3H9fA9Zs9EfZh8MZ7dQi7zvtQea2i80VZzDMP8Znm3/vuHP//H8rd/928WOZC1Mc+e1a9t0k/9WiVAdAKp+pzjs6n+3sS47bVcRuWXe8Dx6gT2Wtko2b9YX6ssY7rQIi07xPNH/b4m4+uynhOzYhMzS2HLdSmn5XxAjrn39/OZaTnyrFe77ywe0LHrZAUSA0d+juUzpQNyrIPic5Ry/a/mGPrCyuwzj+iEHvDXZR+SjdA92tz0OmFcc/w92/9aTy98zAFvmWKNC9B/3It+TYxvAMbzukxy+JrpOfyVQXa7/M8iNzMBcfiSm6i7VvbHKLfb/rY+nOrrdHaZ7bW1vZDPKd59c38g5CnL1uS5mm60MHp1FkKf5KjJzUxmRr04nq226dhezmeFMD1Qwz6D5bL9PVvI8L/qW70+qHnZxArX+zch+C5+rNPcdHJ9/ovLXztTNMt3a98sJzsjGzuVOwcmLZ409mN6PYdGQnQm99WCumIjFN3aPkqbfmEFto5zMwNHRS+mqruGeAwUb0I5Sn8OydkcnIyNkMEbeYN6I2SBzoJoI91NdFVKfQBxdt3ZptCQfUDPbTACKe4AZReccPuUhqoex57HODXqGVFc1zCh0yfAnhWdOH053zNj1hdo5e7bqbKH9KqireUBu9JWJtnswDltC+XNnx2/TU6HxtsG07ZFUzRe0+zMLK5ZnTpV3SIRw0RUavGTH3lqXMOuejidUxhJCRyoEaBgMtF95JzsY8C7lyUbiuWhSoe/6kzsNHaD6ijU/bcERMpHt+z79+4JU71CNYO9s8OXw/GxDeJk6//qfh0BP4PkVSc6HI+aoDIF7wjGchBz0L+dJu61d3KcdPPmfLTgZn3KJFCdka2MIg1UpGcMwxR6s+nh0BE++CRFu/P6XPZe7+Lw3mh5G6V7JNlv70kHfHl5RfDGl19/4+8AbyABj0S86N9RbSsmDbLeBEuAZd7nQjmopi1WNT6pXlE9HhPAQJxBV4l6W8GT6pVIqCKgNeqq2f71Zxx4zDp01N29fm0r60NjdKhcAH1H52v82+CTXIGc9QLeH50YjmVHQXrMHautE10/gqcItCF4Kyr9PbJtIKCKZPL52Vn56ccfyw+fP5VPHz+Uj/j5cC62ByQYn9HKRIl3gAVeXlTNj3Vhm4e76Nv98MAVQnAPCfFj0NsHwwdYLMToI/YCMqpwDaMnummgvzUGA1EPB6iAeyKyuFGJ5173WuhW2em3Tc+PJDqBIN++MejKwCcD2UgqQy6fys31NVvGQF7xXAjiYswAcRwdIvi8T1aad69oAQNmjj21/8AcOdDr/RMtWwAYCQvMKrXdXSUSwayBanglFlWxx9fx7+5+BPrEBMbdu6tEOYLcnjPvHzFrIKgeFYWsTse+jirDSHoqEZ32RwCFpIvjMAgWi2BzkUeHvwHgeCqPDwBsPZbnYJUA3TYC8d8ArAogZG25whFo3cjOw5ZJdwRxsPKxFIKIAKogeAMVwpAFvMH9LoaNwGWpSgzMGM9grABLCwANYv/RFjfjwZ7mqHyj/AO48fmHz+X07IQyD6YOMLxwrgKMgQTBIUBL2A+HhwL14DndQkXkBo2yHLaw7DDwTT0R4BcnH/EIBhRAliCD2K8GWJiGnOwbD48BVLqvQXSCrfb2mIBiwufujkl86F23kcoADsw05ToAIg5aOLhfW7SAKcRAm1QpbH0lQWu9YpcADvXfVmIoKnEDwOEqYSdybB9tr/B5UXO3HucV7BF099b7I+COrCsGABAl4Ipn7AkBOJz8t160n2ZT4KCHdyN17pDoYEJ5OETVxEYGRIS8MZETe8pgCVtuDDPTqFcAx67aBQG8cXR0KDAQgCiQyEisWpa9Lra3sKWwo5a7OlQaePlWaBdC4EUHKglABsFKDZTh8Q+uDpN5bT+hurYxcFTQh3Yd28IAYCaZwNK05EV3eJejGXopNKJ9qcSWYJmobVWCocP7zEC0UHFMqqlKe48thQDW4F4GuO7ouByd4OeU+5pguGg3IBkCCwcYOOzPNvCGwKT+jEAcrGBOZ9psk+XmJR8gTeoikCPnrpuLtSCNwSNVDlOrxQzgkDxrfAIneiw9OL/txz4m0Mv9GoBDj+9K9NEnbj5l2KyUrOJccUwN+E2RSMOA7QBQKyZmFMsFECX7XwxoJ6bMGYCjPnuN8Udy3DaWmSolFasecTw1rW0GDeRBdusccZz6fsyFiqnFokHwadc2IfYHbcoGAAfbmRhEIrCH5S/7tJ6f6iuSgUPXxWtVRydGgBxM8/f5vGHrZufT6jP7DFQnWtNpX57tf4YWKjlEtIiHpIqpPM8cewLQ9PEA7UMBCcQYMn43P/vsOrZR1UYkAEeOheD95XwEeMO6Lhg0MBa0jLy+uWXbFLBuALxxC51OwALG+0rmA4IX3LqFPrF8P9q5YL7DvLr1SJNXNyALPVxboaZKMfqpkeQg0FjteJD0gCzClzw6PCBbGZkfduUzYW+a58NtLqrOwrkj9kxuwYq5yXNJHQa2jfA1ySoXugqtznAfMtThnOc5x2fI2iBAokDHCchLFjb9iAmMpQfBXNAYqjR/lv1oQcRzSthGg/how4KByvNXgVfanwRu8FnivBG6Dc+r85UAMLD/9EsSYArfd0zFcll9pvgcQdi4FgH4sGvykQGW9L4HkCX7GG6jQ58hzAvlvLyWW7AZ4lxWARz47juOEf+p/V6wq1D/gf1NzBtonfJA9oxvaoPC5xFwcG/X7eDAGIhz5BFb7f33L7+WXy8uCOAAgwe++wSgSIBryFQC4Ef40U64ul2148NZpzV/zmebZUxkYjBWbYjWQftk9t+mM/r43vh9WjrEIYZra21qgKbXSzU5F+avOgjNlNdYvuMjMpSh+1swSTqJs1drtXy+8017Nzdi9zHeLp5UGXx6EEf7TN/ephZRJN+ugU6XAI48l6MureeSOARylDUz2OSgs30rLVSmi5xezGcg/I4xL+2RvqDn0XNb76ktVJYl/+7dqO/29rlV23se+IyDb7iQryRXM1mcvsZ4WkvSV7s8SOG2eaLEDW0pR5+Dnxl8fV83g2Nmtjl/N//uslLP4f8MAEe2/W0ftX23TS9snlszFEaMfACzVR8nxZ/zeWpFjYV66Fl58jhyCFr3kIyMa+O1yOuan7f9niXLV18m8X1epK6MgiTF+h39bKOc36ceJ7uqeu/dBuDQuY3PE6D3BoSY6f5Rb0fcPHRt7+O3IuGqm3PuK+uXAHCsnfPqR+slZ2PLeYw4o0QMfLY+6/LW8lF53TJwI/vUIwhidt1OB/gZ4hFyvqvu6bBhSgfXqEzNk4X5ilu5GDMBOCqIo0cIZXnWl9OcTe6zyDrVvLIGPwNizvbGpjnJev9N+nUC3timb0Yd3MY4ytGsQFjz1IN8RtC6DZPP8XO/adT9a/rCz5PHPbMjm557zcbYR+j9IMcMY1Wrj1RHMl2a7EfJn+p/lDbsQUWWXbzeF5DHLZwbXAI4luK7JjzbjNE2QZsLcTOza0KuSTeAI1JcM+TJwtnpR/QWY7npM3wvDp11PDUJ2zur6wakBSRHR9TzPgrlKNAZ3TuOd7YpLUDb1nVcX31vAHFEUDILZRXSFGjLmzKvwriB6t8iv5YC9KEgEMsVv7XqcWyTvNE5dPf0PoA6XiU74zlokytCs2zOnnmc+21rsXYAGJVXlpV+Lfpn4vXiyJYrOhy47FAiY0C5rkML7eaDfh6TnewM4KiHlnR4ac/fgsV53lo/xuVBJc/NmnzN5ntc16xnZvt09lr+ztrva/LjsXL8BgKN4I10gMnz6rFU05fU9WbHrq9OG+er6YmI0UTwayZno/4Z79vNx+tLADiUiCWI4ulJ/Zqvb8rd3S3/JXjj4v+m7t12LUuW67C577eq6j4X/coxrd+yZRiibMOiARsw/AN+MklYJCxKD341/A02xSPSkAC9GJAAkud0d9W+X6qMMUaMyMicOdda1acPIFdj99577bXmzJkZGREZMWLEJ7JufP/9D8v33/0QrBt3y/Oz2iwwwMbKwagc7WANCjSo33Mkk0N+1bpeAVkEmpyX4LijoiqoF5QYbkLdqkZKUnI2d6MMjbJZnYjOsR3sVtXXeJ8YE9b/tuyJ3+kKL1f4p9wk+4YOL7VaVcmlhUlerBXBG2z9caFe19GmAhXgqsCLgxITAW9878++/dnyy5//bPnlL36+/PKXPycrx/X1xXLFRCMCikdRDYdqOlRfKQAruXilHICJA6wMWHMHmF1xSUYQtqyIMZ21hK6DuUoMC7hQW+WoClGViErOKHHuxI2COwoQi+ZZQSnSQgdTAvUkAjBgOWCVnL6QAAFA4ZaMIrfLIyh/X19oAUGHjAo4fEdg9guT4Ah4aj7Y75qMDAjaYTghgFx4ObtkLD5Gexq1SDlBWxQkEsmsISePiY1IsALoARYKVDJiHrGe+BvWSa1CIrkTwAEnlOKMGkFxtSgg8MDzEnTNGBCv8dqSXsuRKBCo0wjYMCgD3w3gaKwbAG+AkYN7j61LIhmViR7ZaexZtoAgiEsJaFbQYz6inQgYWPDPAC1U4wGY8fSsZzflM94jJh6AMAQIw+9MWoJRJIPm+Nwbfwdw45e//AWZZbDWbKHyHACOSLKzN3uANwTg+EIGDsoOGIKEAZM/E0F/rLUrJpHQ1Dk0UwdiCmEbHe0F/A17xeANBNwBfiGAI5hfnKQFgAN/hweFitR7z13sbe7v82AVgKxHxTGrXM/B3iGWGsplJBHICMJ2V68E3Fg2qLPyoG1whipXBb5BVSy+lGSiLqoADlO8xwEQ+1J6Xvs3ddqxeqvbjjhR772JpIB1K3apP4vXVMUavjYuWAEcUXXL6+HZwha3JHYBuzmZaCDsmNxzgDOCWBg+GS3cTs7+c9Cop69Go6InpQwE2Ac6FyAxJYTMwAEAxzmTZABxgI0D+tifxfzg81hLHQAFJsIeenxUKxWBVcK6GJAZ9yaYASANVse2ti5sdcL2S9JXZuDoGR28Xu0ZlNgR+wbHVCouOU48HwAcBv0WMPjKVkawJm2wQTlejwJ8wjNj37AaO4CCEYOmTuPcx+cZoIO8R7sXtE0xexGYOMBwdAkQ3tXVcoZWYUhcBSMAARy2q7ShFbgcAA7mAwuAIw7/q3PTYOo3/cxSiVT9kTpfDmpVAIcTf5JtaSN3jtO+bAlLy04LOsg+znzC0ScSbK9PkNC38hkizvBdQUPsOzNCJDi6Kk7xQOUYHIT3CwSfShGUKjMnqOZAFJ/ZYIfSbwsfIc/W9hPTK2iBOewi6BfOJsYaLZl8lsowXoA7eLIN0H8FgJeJNTa8HbQqUCX2wOfPr0yK098NAFOuP32b1mqqxSnikgHekG0U85UDTdnyqSRr6YvabyrFCvSv3EbCQP2yfy0X/PwEwFHF3Xo39XYAvBIUFzqxnS0di2h6s97PPm9N+KScTMAb1afG+3oARw02BmvdZjtSgCQEzNQ1G2CQzGYB9Nf5w9swmBikxZschl6DXwOwKQAbAG58/8NH+slom/Jk/zQuRzAC/K0oDBAjoexAtouJG9vOp+yHHaJJrwCDABk62JiJUDK0gQExkpIEEX4hsxy+YL9gu57B3kUWN76htefDvqnO0SIAAxmRyAih1ioCSIMhLqbTnjHbfuA9YtDCPHnezdYS2RnOKxku2OajAjg+q40KARxiIrMXpjORGdwAfpZfCN+EDUDMNAW2qfji6wR1qH0a/XqdSOK73qsCF4FK9LOSvrStwXACewlZsj+kw0ewd4BtjvOv+ZEvaZUBsO+xWtgEYxbZVnDW4llFYG3MA/w9A3WbXRCbmfb3Z8oZ/OXmY8gXNYADc54ADuoWgGnelue31+UhQBxrAAfYRnAuOl8ur9By84rr/vD0uPyHv/vb5Tcff1h+uLsjc8fb8dHy8hYADorMEUGsZPgLm0RvJtlRdLRL0xFJ+9bqI5INmZAZDG/9tcsztIIdvCWOzJvJyvGqO8/txdeljTMbaPExYV8agKNPgIxxmFGfNbtdqrG1IcN2+ee++rTpTLHi+N9uAIfeRZNXYluhqRsbVJy5+/hJHMvL5yqAw+Ot15XPPEmOOI5mAEcBpgQaISMs/Lx180ixsEM8Zn/CtQzgwN9rjL6NcwRweCn6WGhNENpGxzD1gWQLiZHgnKicpl+YFP/NZac+y0p+CjNJWKkhNjXPHVEOLAz201lQ095f415NvlpupMluY/nSJddJwHEf5GepGxswyYQG030TZ1pf37LW/Nd+1ev45aEeLX/8z/5i+dUf9Awc9Xrjc1q3fqWolbdXAEebuy7OP8SZZzpillbpWvLsGGAWJR6wNt1ZJePdPZuMxzc7B832+9cDOPqzga9ZfUz7SIpzjGeaxuZUZdQg8zZV9VxcZHaMnfAD7b11qgHoU1yz3xfzNdxOjlc5a2101mwsW/Zj1BGz8VS27f5+cx2x2v+c6rV+2NINO+1qGbDZcaw7MnYVbvnWHpxdf2t+2usNkHdojmjcWl/7uUPmYfYey/1ap87laP98zM7cdk6/DsDhNRn1xTjW7Wcou3AD2FKfp8158yeqvHS6/oAc9CjbW37K7HlmNqK+dvS7ADhmenwU6vnE6JMz4ysTW1srrO+ia/5uAI5DlNNsM3fKKgIp3XgKgKMexHcZ65nDsU9IRue1/r5l7EYhnM//iPCtDBzScnZOKYgHADh2OSRbxkhm/D9OAEcFbzgA5grv8XAxU8jj2s6c1yovXNtE168N4Ljeo4LoDK7dg1I9xes72LSRUK77tdi65mqUg7Dlw4CNGjRuyPMSKI7DdWiFiQOTDb/jfmuq3C3DOyr1mcyPr43GaZ+u2GVkZ/qw7tXROM10wXT/pI9XD9Trn5tu4p02nb8mgxFfrAm5QVfXMVajOnUkv7wtZ0dPChoh8fnwQPrfH75Xi5QfUGWDVhjf/aBWKXd3yyOqfR6QqFWyFol9BNdEiYvgEJ4kEiMSzJa4K72oIwKSQXDS9EelpK6QmyFOuwBvBKd4gGtyfQIh6Wfc0p2jnsf76+H9EF2Y16hB+/LBXTLSrQHFIbOCAhLH/nZSgZNQUPP4u4KFYi1BYE99p9V7msFAsB1E4FH0/a0iDwdXVN3d3FyRkePDe7RCuV7ev7tZ3r3D9+vl5t0N/359BXDIOZPkMYxIuLVEsVG9Dm4yGRoJwQYIkywo2awqfQci5Sk4gCJGBtIls0rvTckWBrrNQuT5UEBYrVcUuEKLE1IxI/HNpCMCqWJWECACQXawHCBB+szrIi+JQDSYNwDgQNDRCWgBRxTYdTDYbQsU8g2Al1mSloU0w+yLXSq5U8YCmie7HGtPxiKDmlTlyIrdqMbM/ZsVWaU1BoUkbHBpq5m2Itv0WM4C0Gpwx+fX5QXsEc9Pwa6Bdh8AbQQLB9gpgnmDNPAM6qiND/6DXCEgoETsKwER3ksKfKNyP4Ll2U9bIC5U6uEz6oMOAFgkNMwd3sKWTeFFQhbz9/yiNjiQt+vrq+Uf/INfLu8/vKO8Qpfh72ilgvcALIEvsMTgO4LamDqAU8RsIjACngs6EM8p6uxeG3DdSoKQLEMFNIG1wnsMasJ3tr+JXu+4n5IuBmGccP5Q0TgCOAgsYKIETA6X3DuYt7TdrFpVwt1AAMgM9Pcz2GUSwBHB3gBEcF2yKlYJAAA40D4FCSgxKAFEpyR3qz4TgAWfxXeBM5CUeOUkcT8TpKOzAfVUJHZUcavq2dSNbnsVui2TgwHAcqEbnlc2pbRQMZAhklbGCDi0xCo0B1FCjvh7FN/H6STZUOyDeI/zhJPVuiEE5SyBa1GnMpEjXQb5AYAD+pfsG2dinjm/QIumSzIhcV4iIYv3y0YpwGQZeXrSOoiVCCAcedn5bEw+KbFE+Qhgg/WvAUIcG0AZhc2h92trQL0lp3pAr/T2MRg4SqV3TbiO5xya+wQGSGdkpibWJIE9sS/wrG5H5D7AorhH+xwB0LxGbB2Dr2A0wl4GaMPtVLjHr5FsulRVFktwG6sG26kEAND7FNemFYZ8RDsV3a+A4SOxO6vWqVoiffuhrqfzKYOm3/cU0MTBCCU8bR9J4W30FW+Ujh9/czLd48X6VZ969HfaWBuAIzZsr+y6IGT4Xd0Zontq/ZL6Muazey3eYlB0ACSqTki2m0j0jHMWDpJ8yWCo6M9F9q/dIFRnZcwRmcD0oEqWZEIpQoYl8CsbLH3F92WyRTpEcWLIVh8jYTKVPgEAj7Dh8F/oDHdJMtgb+RaR0Mzv0o+4H2ynQR8J8o3xkwGnALjrPJF9g4n0AmIYkmczwAT1Y2EH6oVBv9FPGxMM9IEjGFgAIhU05k+P5xLbCYpJSe759XqO92sVUA97yDWiM9UnbvX8bhUXgJwCCkELE7E1hMwQ4ABbGu37oDOK3x1YlZp142NBbwnwfh9tBu+XT/f3ZOJ4JCjvRawGZNyQ7OFnsXHEawEdMBCmnWFCzmCLrAUyiRn6Ijad/VHvQ1oW+ytEF4dcBQAB/i4Ahg7Vwk9ie7w4D7ldI9aAoLkzgTXUus82CLpGsi2Qgp5HAu+koFafOj8ZPGQ7bYfxOvbNWcw/VW209GErPYI3AM7Anoo2bNol1O2tUh7zCiCtLGb67ABpnAioQTtZ5a0AdgU6Dp8q9pf3I+aJre8M3CDwxYAz7TX6jhhgAD0I7ghwswGKYtkAQ4l8CPgFBIGSiQNtGk/EUvL8kiBP+6ydPoTMuI3QZwGhCY4u8U37ounfhM9i3Yl5B/vG7dPj8oB7kh1GssrZo88OH+N0uQFA8vKKfvvtw/3yt7/5++X720/LLcCmiAQeHy/Pr5+X5xedR3jOBHAVgNAALgla36pAJTu9puHqJNuJDUhjRZ7qpc5Pj5OzdVLIvXXM7PPTa44Dozw3+xKpZm23ESSc79xO0s1iBPZReR9l1BtQcDLImkBrurROaL1/iw03bd7HozSmdfwyIUeBzvLU+LxT9TfjNkPbCz+rH2Hmn+Tf2pvWldGuhO1GiT3YxlzXYjbHY7yxjq3pXc9bYzfBHPgspKWpyT9bx0RCFMFeAzi4Et00b8+51nXYI2OS2qCLkJuxpMh+zyhCIWLFcXMlu+Ia9b7ruWlnrHFdZ/7FIXuMtoisNnq328mOn9U+UVGC19sFLimLIT3+ex2/LMfR8id/9i+WX/3BP9zIc8UuGZLxh+qPOif+WWNo4GXv2QrgGMEc2/cLnyveMGqacc/lGFJW9oNrpjrKp9FRKMtA+3PmANriovUMHLM92M9Z7x86BpKxkDjn8b5FF/fqbK0L13NrNvHuYcqRy9fwhhw2poMWJY7b9PJ8D2+tb5t7y8vuQvh6nXHt0ycIZWLfuPcn2hlla0x1XbX35nq3PvPW2m7J5yEAjtmczu6zdQ8+Xw7dET09dfeMMRG7rlPtzcz2THXXAdcdn3E8H9Wxxsj1WBMAxGwfN1Co/aWaV/rxAI6Z7IxzOpuzw+WkAfw8B+PczOaqjovxnjJPs/HUa8xkYvT5ZutM/+j3CeCYCeaWQLYB/v4BHDs33jBTWwLL1+PLisoC3v/edvM+JTBb9F3BMt+HARsbTifowtCMDuUolKNg7FIw+ttPB+CYGvAMjP/HBeDwWNfgDVc5qaJ5NC7Vsatzj5+rI7q1YesczRXl2jCMDs5q85ekQxrZHwng8LUVs4wkTAT1W1BeVfbNMdLhXVW4DlK0Q02PQB0PKHFcKI7vvnnZNx+zuR+v+VMY2XEtZ/fYMjSjUbCDoFhUPye9oS3VXDvmrM2RTn+7jOIhz5EyhyrB10+sgkViGyCNTx8/Lb/5zW+W7377XQI4vvvuh+X+7p40rUhEorL/5SUS7dkuReANbjMGy8SSALXkKnvTBifPjJNqkaBuFd2uhqqWJ3S6E9P+7v1SNtIoM6N81N/N0HPonOb6bfS63SXv49rkPUuC0I/hvdd/JgKmAfBCoB8BQDAdgBKZScOzc+3lSCYjiIbgIAKYOJgndS+TjafL1dXFcn19STDHhw/vlg/fvNfP76+V9A5qelQ8Z61aggMCdBRJBfeLVjZMq+znYOK4a9+AAHzQIrOCD2wUCnqLXj8Sv64ojaoQs1O0pJ8SfAxKYx6ur1T5zr7SCoqCjQRBXCVOkHx+ES35lzfOS9IinwB8ITvKgA3AMur3kEHprC82OwaraZVkZQIt25uElGf7KyRoXCWFodfQZgAAIABJREFUPaxKfE4V9g1ZLoIhIwLpGfBMEoUajhE7SbjgSsCUSl/5P2VTOGlEUIyqel+eHpdXAzgIRhA4h1XxBjhES470qWQoCUTAftZ7xb6TNiTsSVbckURDgX8E4p8A2kDygwkQsbswwQH2Cwa0A+TDHsTSH0i6OOhElpLP6LFuAMcvCEhCAh2B9KcA6gCccnNzvVzf3CzX15JnATjA3IKkRSQeqMPe8plFOLCuGKMsSwEEgMgsJvIvUtYjmWXKcietmQQBmAnVqwGAAWgCLV9As44v+ymqUD3luAGichV5gjAiGWA7jmHdB7sMGTiwHliqSEpjrmqCH2uI9cP8qy99A3FIb58ECCNaHsAnAjgpAFfcf28v/J32j2CE8Bd4SBLFvcAIml//05bSQYoJUyccCeAwNDiuy/coCUQ7UnxoshDY1XeKNhJADkfb9+GyuYMCAEgBwPCYmPCx/0z5VvWtnEatuXWxq3IF4EBrIMjiEfUvQEQAcBBMd362vIP8XV3FdVQR7bZJku2oTo41AKDGoIYM6MXYXW0sGRANfAVXJHgogEL+23ggdaxrfN3y0QE24h6Ux5KknfnS1YZyrdgiqafrNUCODD+RALUup+x/dhI72oWF306dAxsCWxbMMwCxoDLY7BsEat2IjUMMSAI6ZWsUgiX0eYL8or2KZCPQfsp+pk/c+8B9qHT0M3L/O9Fazn157gwAh+UxW7ekrWxJSfvhDR3R398607pVAI7as348XbTfOw9rR+CHIIYA1o5rWX2V3CbbeSu1aAjdaZ3Q7amufYzBjU7IegsFgCPYgjq7FOkIJ2lxOyQqCeAo+xc/+8xzciQmHOs1/M26Jve9Afr0vW3LGmMI9Rg+BxtLnyHantA+twnJRMMAym/tAmWwWbXuZHroTo+fmnZg4DPYQKxbSuSafaOeccf9XvdwKtJpUrKc+iqIw/XRwQjRzpD17NjOOL7fuBb+nG1JPcePPrNsgFppiLmrALQyuRUMUaV1U16Tbergd7aKdd+fYMgCcMzzd5EdPwPGwLZxj4/LDx8/kXkDQI47sG7Af41zEWwgEt+QDYGJxGAFBhGOKRK+q/ZeBUQoeXaFcgHHF9vkcTGw7veaSSqMmM4C8vthn8z8ImBu8x+rrTbTn/eLXcoEYRc5reua6Q7vJ4OTgr2DLFxucQsAdjBHMXWH14N1wwAOMZa4fYgSQQRxxNlDdkWt9aTKAdoAYDYYNcKnSwBHzB2KAgQ811lKwEdpXIGt4lpgPwsGODEA6p9ETkx0ZLspAA4y0wWjFq51fiqAN+YJ7VOuLsDEhnORziBo1WhWKswv3guflWxuRQ9IGMD+ITYX+WJVnnsm3hrfMYADMokWKj8AcAQfDUAbyCdlXWlOMOcBwAH/GcB4gJI+3t0tf//9b5eP/hzeenKyPMGPfAXziQBoOIeCUYRsgAFuq9bItlP6W/pFFfitQLDa160Yz6yVvdfEoIuxEHMWUxotZb3fOuneEj+rWEOAkwVEoYRMjbCu38Ap7WTnRGJLVqQbmue5WRKxHvZGP6W2XLNnXOzpJnjD72nfa+62+UZOfrWzwlYcpM7XzH8afYqVj9El37wH1y0hxvvbd7Hemi7K5osFwJHCZEaQEYDheF8q59AT7SzhM+QhY2jur5NtbW072whZ2mAmme0dPwbPbkOMUmeq/rm29p9ttr8fCuAYn90ADr+uc2CTp9X+LCJei7Boy+McN5vfMI/Ln/75v9wJ4NiS3516oiialY5hfGMbwDEFrA5np9iF3RCaJmr7eUuuah5gSweO/halOGWhMXBsyUM9A67OnQOAo15jdr0t37XaM/5cWqjkszv8tTIQ44w1HbKatwAKVRnv8x/lEw4ubCTS67X32Z+ciwAiKw446pn92mP0s5s/K4adFoc4pHi06J89AI4qM1trPHueQwEcvUzuBi5szpIpfuINVW537fGtdez8mXjTlg792rWs+6iXRf7WDXec77keCwBY5qF/HIBjXOfOZ5rowl22f5+c6LPtzO15WMe2mpzu03GeuHFcMx02e++mnnWM8vcK4LDXXEaxa4JDze1k4EhhUdkJDdYhhr8K5aHCvUtQ+TcfuofAzYwtYZ/wjGMaF7guZFOS88DFLmEZhXKfsqgbqAp4BlJKn2cKum6gUPV4qqm2aBLQ6zar6nEyQSc1ElVrPrbsuP4+09Mrnd0tVEaHw0EyO0StR+s2DdUup2OtMPvR1/UeDcv4nLsVcXt3OlpDxdMIx57t15l7Uo9so/Pjqj293nqF9wCOtaFoWc1tgMLoQGzNR5X72Xu2DOohTvaWTttlXGfXPeReXv+I6eSwZ/pllFv93gM68Fq3T0vvuX4/hx1Pp1WOtuY/HJysoGyJ3bfXp+XTd/+BrSXQHoOMG999t/zd3/7d8tvf/pav3aGdyt39gupgJNnZH5NADSVt5Qg6khWUddELuwbGHXh10sGTk0eCTFrHX+JZZY5bFShNC0uxCvNNBEJmwZzZnqzrUQ9/h+z1Nu6hJepesE7Z3/XAHNU90p/rw7l1hgAQ6jktpopX2jjsW7RRQaAPIA61ZxC9PpLs2N9oBULmjesbAhbcQoNABlSKLp8TAPGeQI73y8++eb+8e6/E94cP3yzf/OxnC9qzqBKt9Wy23SGDAWWi9XZn4j0C2ZhztwwBc8vj4yO/QMkrNpcn/v709Mi2PGop8MTkMoK5TE4Q5CAgBH7GNRGaQvAVgA0COK4ul2+++bD8/Bc/X74hGOX98u0375dvPrwTpe/xl+UFzDHPj8vz08PyGf2/QbkcoARQFuNLVTbKnLLyEywC/BLzAJ7z+EiAGCc2JdutBqYlb7S31YqD5McEj7haUPsJ9wkWDlYoA/Vg5Ehx0tMmCC3lim3OCYEZrqBxC5oA0wQ1NvYvA/agZY9EE8AMSKii3YdANAHgeNG8EwxQ2hCwEhMAhGDScPUlq1ijChzz53liZXC0nkFF6uOzWXua/kDCFa0RwCRzeqoWCGqzErLy9BgMF1IMCMwjSAyAxi9+8TMCkTDfGD/k6DVYOgDsoBy/e0dZZgsSjM3MEMn4IvAK1thB/+nhIHxLB9RNPe/dXe0rWUtiPzApQlOpRDSu/YaKXPQijzkn2MFgTSQfCM5SuxVVGx9FAvuUc2SWAVwLe+H+9patbADgQBU4k33Bwka68GTIUVsW6A9WXZIFRQwcz1hzIiwATFDlq/8huWV9Kj2EpIX8QDNleC84IZXzVBg4Qn0nY4tbqNBeZVJQ+tAADSf+9Z4IGDdWWtm6jJEmRDBysOGjFACHwQrp+0VllunSWY3rhPLIqBDJYwM4UG2P6wnAIQYOgDfwOwAc0MsKHAMU5n3f5swABoLXAsBR9ajEJtrfxJgI3tgAcPDZzILTgXMN8O6rmnD5TGhnKxXpNcqq5yGSUy05se3JYz3MwFGDG/bPtf8i+RQtVPB+J78JRovWWLbLBmPoudXa5fz8Yjm/uKTeOL+8IN07ABznqG4+xzqcJ5DDFVr+rCqigzEJjB+sMI8z0gDgij+sHtjP5sQAz14B4Jj6eG4NFqAct1Bpumb0w8e2KMVHCLnQZxt7x66znR5Ap4QuJDic+dJHEsqoq3vdOg8Tn7Fx7uMYAwhl2TZ7FuVvAM347EBgXPw9/eMAIdIuO8PhoEm+V48JvVQBHL5u+lVMVAIo2M4xlN0K+M+WS5oHfdbzqM8xQV+YQeBjyT4PQI9g9vBZjvcNFqj6rH62Tg8k+Kcx6LRDBlwK+Sc5d6WFSvVtaxIrnzsSwLMzaj0/8v2hR+WZtxjizF7Wc00C0sq5tuoey+3W+7guZOprYFfrxfp8Bo7WWADtR6yRW6j4Mxy3wWnxPf384QyO90Jfwy+5u39Ybu/vlk+f0GbyjuANsmkBnEZGCruQSgAaTAQwKs5OZKUozFBO6NJvjNZ4tN+xb6SeGjtQGGMlwGsSNpgHpIsIm+IXzgQAb6gV1Unq2tS7kTAw6xGBbmyJeJZybHmpa2Xb7D2TZ9OYRAFV9M/gQ3nBOkvin8GIBFkH45varrypXY4ZOGj8j6VnMggf6b5oT4Y/qQ1KtE6hblHldQJhrAUB0IhWKm4/RqYOAqsFwOJ1AnjidibNECiuRF1GAHIriDGAw/J8eiJWCvwDgAPgePgZGi8AJGgtKJtogCn8P7N50JciSAR2+TR8x8ZglTqN574G4qh7w3sC8/r48rL8cH+3PEBnADiBsR2DOURtay7OLpeL80vaUEzILdg5726X3/7wA5k7nhAPgN1kS0T5itLjOiPiLADdxnOg9XQB9bc9ZoRqWKeiM1cGN16wHqpV1+0547w1AN+3rlXnp+57/7wLwDFeM46M8XKpZnVynTLbEqHUodwcZj1oleDNzrS7+L31vnOTW2MJI4ikanTcv0+U93EI3anZxzUgpb2/v+7WfKfPPQy83nf0YZoPOWOl+GkAHKNf08Y/acUQOrqfK8XFRxmqPkASrByQkDXAu8rn+n4uztsGcNT1S5me4Ir6OGW/ettz01eud8+6a8MNf1NWovm6AG84hlnfOvof47PR5h0A4DADx669v+uZp3oiUTEbsC22kGrJ8grasM/pv9d770qleBmpVfaAbsbdOTsnVD94nNvkg9zID/X7twcRyidoSdhe1rqTSKdv6vqsgBs+M8wAHBz8et9un+PWYwhngePZqeP8Ud6vv85Mhvafz4o/lyCOr9hM8dbxTOP1lNyVlpQ1T7ABFul0diE7cU6xG13mGqpdiyIYre6KWYhznP/FfPuctUIpGUbTbGbDGFUOoqGIrRtku+iWPZrt8XqJLXs1k+1xX+1bzfHa22OcAzjauasHYI33bdcNMLKBEhvA05VOGMB/++ZnNmfrPSMZafPf4lV1L47nTf9tNldb+3I2nvr58VqH7l3c7ydj4DjEEG0tbP/6bgaOTmEYbejKuCmacE1bc8hYxw0yGr00khXIcWCCbXbtbaGfeEGzqquJca2OzkxIdikV/S0OAiHnDij5ukYmOjGfQdekKJyPfWuD1telIsNRLUhz0S42BNQ+JeW/Y8zbSm8bwDF+pjpEY/DGBqt7Dgf9Eom2rrrtjff8iar87ZPfqnRm105fwIGj0vt51x5NedFF+7fausXBuKuwLLTLDOxlBV8LPDalVa5Lbky5hNVkjvO7y3Dt2gNVNsbn3mUgD5mjfUZon3O5S67zsxF023ICRplpjv2alSPvlwCOCsaqzmWEAAfaZl5bD53tfvDrw8Pt8m//n/9r+fTp4/IRVWQf1Tblt7/5zfLxhx9YYcbk+jMSmwGAYgwbAUlTFMd+D8YNPj8Dok1W2l4M2uiSPNDYWisJPmsGXvTkTDWQ7CWqdRgZVSsRy18eTrpcd3UCtn+u673LQHd7G8mBIgijnO/TAxi35sUVx63qt8qGA57ol6zqLVWGoXUFAtF4L9qmIIHldhGk+g0WA4I4jpYAcFwzsKb8u4KUqBwHQwUAHgBAICGOdiofArwBQISSYjd8Wj5XImVi3VBRiGAr2zC0FgAIuj6/ABQAxgQFOfG7wBkB3GALDnwmKKfxXKROVmsHMASQbprJPclCkGa34CoSeWAUAfji4kwtYsgigq/3yy9+/s3y82+/WW6ur5bry3OFCRBEf3kmgINJj6hCPCFbB5K3kcA8OmVowQlFATg0pgrggLx3iQ7OloLnlme8QwBSyG7cE/IP0AWAFQRXBCU1GEK4L9xuwTSHYjZAska01xJCAjiYHIyMgIP4GRTRfmFy3hXCAeRgNXxQfmstNCds1xNJKVX3q3odiVMyOHz+wqS/5iOSVQZwgGKcCSWMU61JsF/YPoVB+WBeCJyJKutF141ELSYN9wfbBuQFY2Ly7FjBb1YsAsBxfbV8++0HJs6R9IIcAQREUMrb6/KO7YHesTXQ1TXk+JJJDbU/cQI5njdaxmDtlS/v/QHax7DLfGYAGAKgYQAW9pWYNkJHFkCT9JWovPHd9P5oo9JaZ8RcYq5RLXt+zu+m5ybQhZWiArkgkYE9iXHc399RZx8BvOGK12DgUJsNtV0ygASjYcuiBHG8Ls8EKalVk6jerWcbiIDpEiZVBBoi0IPtjD6rtUdJ+mfCvvgxEsFWYV9BXt5DbivhgAtBHtFeqDusR/CBwj20SfG1tEUwau9RAd/ECGQbI5tq8IMo3ZUIMeMG9zFannDdRS+POYXuwJ5wCxX2fy8ADjBw+Dra+7KlBr10AI6QScmWqrZtU7G11b6hsG8AlMOko/alfo7fJ0wSDHAODDMEBoWsa3/HcweAA9dj3izsumVdx5AeeFj9HbaTKPEs2zXKRFQUex9RlviF6muAO0TrX6vBM8kaCVe1EVOCUWANtBy6YguVi6tgYgIA6kx7iLYdz8p5Uosi2MkjUu5wUvTF54oAZCT9MvAXCn08+FcARwYr7dskC1NjhrSszgEc1jvhj6dDVOc6omixdlqHPmk3hpF7P761jsk1qn5iFkAYCBi7aCPx4GszsZo+WFt8zklsyHo2s59EuSznMMlK8/EEigkbSPtndsXwwsq4aN9jHNpjrZ1G+tlxvQj390DpmIcaR2jjafY4w4jJeBGtUcg+8yIAR4LAbL99bmrOo9kP5FvJv5F+sI71+GMtYsEsZ5w2uhXaV7nPYlz1vFLPXPUcxM8NLFKaxt6vsX/eOTaDw16DgvbRu2RFaTtX4xUe5wjg6MZpphOz/cU5o+7HCuBIsFCANwgAMVtB2vcWMM5CBrboamsmkKH0MYDF9w/3y6fbu+Xj7S3bTt4/PCwPj8/L47POS7Cd2Atc/xOAXYGplJ8sBpAAcIR/2If9A2jnc1Qw3hl8QLtV//lc5LNS4tDEJOW9B78JNgogAjwn2goaoGswscEg+DveZwCHqt+cLBTgim405jVawkh+HX7oDmJdsY+BXjpGRNg+fC7JoVh25IOo5YxbqFCeIk4RdWLSE+F9Y1gGZCT7RrTEc3RK+0Zr7rMExEhtHo+jhR4OeNG2jgwZYC0BgF221UkIAaclG1hrgDbJrvZZ7HTPT096RrfpIbjiiPdCmxGsD66l+dbn8GUAB85lsMcAF6v1D3xgtW/D+YismHEm0Vmxnf0yDmQfKVhFcHbBZx+engngQCuVBedFgC7OzunTA2R/dXmzXF1dc2YB9P0Ieb+7Xb6/vVsecK6DHuYh8nh5i7OL/Sf4pwTGhQ+Jsedqx75IER5U4mhbe2H3eacEPtOHc+xLhsbr3J/U14nOWay1iwlQAY3x0o3Yb+zn5viE1CU7gpzUxjNnuxo+KvdPZVka79Mnv/aBN6Q7x2uMIINB+wwXtWn1+aX6eP65fWSSCC0LOJvrMeay7/cwk5Inr70P2nEvrV9fRCnfd9CdZWy7Yjb12ds9Z2tTn18/63naeyUK8yTmmLhisVLxQevSKMTYTjdjHLY3EeMar3dV//zzmPz4qXGvjv7FdpZhdaUOJm8of3u+fs5mz1r1emU+q3cyA0cFcOzULxu5m/keaIpoEEfFykuy0/7dmLPo48C9LZ3t9eZqOxBkGGj/VJYVS8FsH47PVOXB+6nG+7f2S/NLeybviBR3A1vfY7YaLRbT5y6i3aT9rDJBsf27facre8aqZHpWBt1VzjJNzpteaSPtULibz9d0Zb8ret+1jaH5ZNtnr1FXjrPnM0Wuf5yranvcqiclf/1eG/VdnvtXyn8NmMiCeRkifiJfG86SeW6uIM+BbdBXiJRA5DQKOKRcc8sSVTncske75BJ/Gz83rkPqrWHPaxq27e1sPa1T9611m+JWvOu1rX8b5VDXj1hO2SNbz7RlVzqfqezFmY2Y7/JBZ5Vpqnalzv348z5fbjb/s/mgpiixrUN80nptyshPxcCxyzHZmsi5sOwHcHSOU6S4tha2Tpzvt2+ss41lY2jjZ6UlbdErv30GY7bx6sJsLWo1fvUa4/UsGFsCsk8xVGduHFe9ZgNwiFZ3676z9d+ao/a6K4kLAIdBnB8P4BiFv/0+B3CMY/Taz4AbuwJCs3kZFeaW4sTrVeZma71rjXYp5PG6s30xUyq7runnak5QX6nBz04AHHWO2s9hJLq0paRpn/zP9v2Wgpw9z375bFK9dd3ZWu3TDXWv7BxXOEDVyZgZvX6NXY1u4ztnL9rSD1V/bsmkX9caLst3v/375f/8P/735SNap3z6FGwbd8vdx0/Lw8ND0LZqXLnu9ATB4mDwQSQso9e8q62YmJDXmJVvuQ/d97mAN9R3M8AfE6VE8Ab+1RYqcQiO7uOrGMu4Z7b252xtZnqxrjlG47qymc0Y7z3KC4I0qk4X5S/+zmQSA+ZiUcB8IdmEYN3l+YV6JkcLCAAgyJjw+pLVdUhiIeDHtiGRcMf1BNg4YfAW1eDvrm+Wbz58YOIbbVPAVHFzfb1cX1+RwQJAjstLMFGcMYCL6qrHxxcGqRG4RsD64R5MGWDIAJvFi1pAAOwToB8nJRFgRCCTlOCkr1YA3VWQZmaArLCa34lNhriOudyonBSAR0FWMWmgLYzAKaq0E/ACYBSszOe3F87F1eXF8m0wivziZ98sP/v2m+UbJPRR/YbEHYLqL89sJQJWjpeXJyYPcR0AYc5PL5YzBCMjkWsaTKxNY8gIZ4+J69LW4Yt7OjfnWJ8XxbpBI2hJ9IX96yOBGYlLMmXUAA2TENG6CAle0kyr3UxstmDkUJDYwWYlJbiD423KfgC0ARDLKxIO0bZGifgCmpFCz0QpEqZI0uNaqKpj641ohaA9A1CBbmNwg8A3SqB/pnwfBw+J2XyCZhnBawe2OvCE5ldU32+t5Q0opi8ul/cfrpdzgJsQ6AcYAoChNyWAb9A+xW1UblSdjyA3WCoMVsFnIANOZgi80wJYNWhgHUoASCScmaiLSk3LiceLfdDWMNaAcwp5D1YatpMBiENtZViBieRyUHZzvFSNx8sJEzACcbCKNao/8Sz39/dklzklfbiT8gHWCnkwgINxzCMAONwOBkwcnwngICMHWFIM4KhkLjzotcCo9zk+A9kBAMcgEwdLmYiMhKT3t4FoarMiEFD6cNRXEZwJv7KCAGvwgQxCw6E9Qiytupl/V5uX/JfA45DaAm6FLkFlLBM6kewyswyuAH0HWdHfWOa/HJ8cUV840TO2UEngTKHRFagNMqs1b/Ko9lFm03E/aHUnC8Yf6kDpPMhH/lxanbhiqfpbAu5JvukPloOqE0BM+jkZRJBKYyiovrHZXeqZyP7fytZGa/cVyNq6rgA4AMJ6eXrqaONxPYOj5KdKp1pOJHdgPQEjR4AZac+uycxxenaRwBS1YBFgzGAjsnvAduBZDZQpTIW939XAE7OzQtr6BHA06uTqg1EbEDBiYEZZlwRkVBtSqdD7Ni+NiaCyQ6xB2OknApQYeSkHtdNnKSAjtRCLNmET8Mbo13zuYpPaiTl3aLGUrZP6akTLoWU12aninlnAjDndBeCwDxn2rvrCBkN1frDqNTuwnrV0gqd8z2iBVs/BVd472QazFxKxBcBRz0a5JxOUEqwf0bJGetKsHg3AUQsRctwGWkQbDH7W+nZHwLD6qG69Us+I9vklJ100rZ+vAHm051uHTjk3BkEE+EaqvbXv9JzMzuv5N/iFycDRgDpNbtr5SSyBYC0AWELJb8xfPaOk7gqWFQM4DGLjmNPGvi5Pry9kJCTY/dMtARxo2Qb/F74QwBtIjiOhTf0EwOTZKe23gAgArzb2Qrtk9byhQhjYP+kHg2ilr83w0z5R1zHrXONMQR8wgqkEcBRQIvwe+Lq8PoPSkd74AmC3bBn8PbZ8i2sw+J76MXz2aIWSaxBnNMtPd25yOw0iGqzDoIsM2oh2t3EOgI8pxkGMUWAiABgwR+kvkP1C40+gagBQoAY6XF6kCQ1Y1Hc2YxFDGdk4NGfUi3G20FzAXmBdWtzH4Ak8K+bs4uqSnyGjGZn+ngUKPVWrJl7v5JS+AgAcch8+h7/eWrMQPIN7BvuJ74MzkgEcj0/PbOFj/wk20J8h+wVZRKLVUCRmDAq7f35a7p8e2QoFAI5j+JrnYK26pBzfPzwuNzfvl+vr95RtMMv8cHvLFiq3OHvCZ8FDE8AB31xxH57LwnfC87IVDvxIsjxEnX2AnH0m2XUur77FeKa2fDWfbg7gyERYvLHbLyHXY1yl7kfFcYph6yqMu3dW9zLOZEret3yGr9O3dJbu1MFgnTDTZ/Y+fxlKNdUjgGOcjw5lm4CDaqH08wzAQeBSzuFWykyfr3M8+g15tyFLPXvf+Dzz9zjR2uJo9hVn8zib35mcbI2zSsHoH0yfNezNSnqqbPEQrbOL90qdHvGBbbdXYCxpyH/Mxz+pZO9kaXtdx31TATJxVJxvkPHVkb0tWc9a0tdJ6HGtOrnyeabu13KvQwAcdd23ZCXtYdlouc60j8Oc1ZhwgKPXuQozv7X1GPfNbDIzNlpkajZuzx8laiM56evP52BkDupza91YfXYyC9gEfbJvnv33esaaATi2W6gUqrjeSAzT6LUa1mwDwKFxjes7u9d+nb2tu2QLXCR7iP6fyWTd//559K/rGan+HFq/zVy1lcEGV9d8n14dddH4/tzHuuhURreuscuHmO6ZA5Lzs2tu+Q671nGc363xeC7Ha+30TUZJLgw/vu8oO+O+Gu9b7z+Tqbmtm6v52bWq7qmfavdaX2ucg9GX2Pr7lo7Z5Uvtutcu+z/KSwfg2NocdQNtWcpdn90lTP3fCh1c/GEUtBTUUDxGGW9t1DoZ9Vq7xjsqpE3l08OG81HGa2/9vqUothZ3NHxbm2cUgNnm3G1ca4CuGYh6HQdu3eO59kU+RBnsF3oZ8ooyFe3n1wM4Zuvez/1uAMcoD9UpakmBPlhYPzNbz+owzBTzaLRGo7clU1tKZ7YHZ0p/Zjw6p2nP4Qf3b7IRVZqFalPjMz9WX1m5VsT//wBwbM1Hs7slAAAgAElEQVTPfhnfjZQc93G35ql72srOZGJLdynIqGDj+G/LII5GdVMvRiAA1/n3//7/Xf7XP/2fmfgDYIMVQ/h6RDIbrSV8OHQQIqpHkP81+CAcdR7cokLLyRWOKYAI7A/uqvs4XAmUbjla67KmtJ0rj/Hwg36/wGQOLKYrvnFw3WcLD7WzI4Bjy17MHBRt09JrPQ5UtTLeTjYrs05P2SYFbUJAz4/gItaHiedXhtG4r8HEwSoxU+iX5AGTktGS4eYKbVHe8wtsG6D5x7XV41nJLQAYnBh8en5d7h+eGbi+vQeA4355fHhUi4wIyiNQpzYMaAPwnKwMZizA/DipoOrDqLQrrDAJ4Iggb030w76cLAZViJ6XyZHA1CuwLTAHDs9I7CJgjcT+9eXFco3WKu9v9HXzbnkHwAoAMXhWCi4SwWBlAIDjiX2wRcMMkEgAIOUJm/xZByyXFWN8CHSj+s7B0qBwjBBMBGLi8Me9HQc0JDTYnqgxXnjvKyitoDH3fgBhAGRQtTqSAWqn0/6ZoUevcI95nZg8UQuVNyTOg23DDAr1cEeQSnxegfyg0z4+5rqTJQX6gq03XvjcfCQyQ8T+ZKY+Euh8HQnSEwZ0M5GRrXEiy1sSag18skjeXl+yhzvWFqCm9+9u2L8ciUa2kUnGlrflikncK7FvXF/xC9fEs0NOKausYHzR/CNRHCbQz59J/JMTHdvRKzyS7ph/U20DNKG2RaIuFyjjKZPuBNI6EeIK68/oYy7QhFk4MK8GcCjBrJYnZEBBojpaP7CP/BcAIMTg8QAAx/PLcnp0zC+CeLInuwA93N+8pjYOqdwJIgAY6PPy8vZFTDoFwGH6d7cIohxGAr0CD/AMTHIEkMHBPO6YSITJP1OAijohABxuc+B+6c1XEQuB3usvA73UTmkG4HAdkuTQ4ZYIhK+C1BHQYnJILBZMQgRAojJxYGeZgUNtSpiSZrJNSS/NrwEcAMaBJYYsEQRDaOrwPG3uG4CjyhUZeSCTkbRkG51cT4FvCUaIZE+O061PBnYM+7UniT+IWpQKXjFoxcAVjLkkaO1P8VrZonHOwpG6JxbAz119EzGrmH1DOg1gqpdnVRazbVv4Q12S38GkMh+Su/PlDC1sYCsvLhYk1MDIcRbgR6wDkmK5j5AMjCp5sACZiUNtJqPVZAcmC18oAKvdfAzJoPQlom3K9ExovV6Cqv35Q+2WdB/tBf9zsjkDH53/33y27jwZ7D/lVCX/oSaIwjbZFig7J5kdz0Pd+S3r4D3CPtBJiuwwU+O5ra9Ja0l4GaBmS2zLnNSmjh58vfFMN/qY7d4aZwNC9EAOnyWbDxPgy/SLe7a8tJ1m4KAt6QORszOcGQfyWegrF4rj+FnXb0C3WOGQjWiV1jEdyefyPqy+aP3Zc4rnnJ197WH7M9L/7SxJJqiUn3lCSQAOtW8T+DtagkUbqJThAvSr+8X3ls0z8LMHcGhuG0hDvqnZLsRQVs80AEfX+woE0M7F9BMCYAYfB2Dku/tg3gDoHcnsuzsxxr1JV8GWs+0f26MoWX9yDgYtMHCgnc9r+D2RWJcAdv+se+zz0Rc0kKnxuq2Wkzaz850ACtczyq/B79FWBeBNsDqwhWAwvxjUFwAOMqKR7UtggLBcsfYtqWw7ngMKML5l3TEHMXd9WV6/vGmeo6Ub9G+2WmPrGdVXC2wg0Dfm1iBMtX0NAFoyqggIb9YN+jrBPuizQZ4VSlKJbGuh/8BGSJteQDLw43x2MuOW3HDJOX2B8JPh/8PfxOsJsH9+lu0/O0v9aV8AYBpeKwAcTk5hvQz4hE3HP4KFsXcEYeGI2V4wGDgwBrOlaJzNZwK7X6hR2lpc6/5JAI5bAOyRhCfQCD7+BRnywMAB1kXYzrv7x+Xu4Z5gjzu0vQz2DZ5gzJwSqt4ADvp+bBEYDCVkhGs2tSZ6d+kn66Otc3lnj8InbWD25mvZ8MyuM8blZnqyggZ2xxDaOWwEbUxymAMoY/xsBX60yuUwWmG5Uit3w/59ADhsLVtoXf57mz9L2dzSzGKts3fOYly9vWoKcxaf7X2L1v7NZ4r5+q5BCjNbTS04W8hyUduhep9qZ0bbu/m7wwsD+KXawgpqGJ/Len9rf41jqs+79fPsmcb9k/MTx/nBvE2Fg7NfEuZ1DfGnrWKplP7ie39tC5Wt+d+1z2frmc89A3B4azjeWQC6CdTN1n1fAeAoAGezkoxz5+er3rh8uOb7znesXm3z0AAc4z36s4GLA/o2KrN5no21yq33m+3AwQAODnxsoWJJHCVyAuCwv1Pe2sY1ADjy1+EUMwG8j/pjS5c0HdLTU40yuUtXztYoz0JFDrm/Bqb33vfW/Iz6e6YLt/ZMr5PbGWGmY2dnkJkumz3fLjme6Yqvnb8t/Teu4+x5+zntR+pnrvI+G+++56v32Pp5fIY631vyudvn2T2qmd3fJUuzbTN7/zhX41rObNiWbpw990w2tsZR9aTnPQEc+yZvn0ORCnxDocyEcrY5W8/J+YL1k9NYGmbjHydn1zOMCzFTQuNr9cC7b/4OWWi/Z7rhCxptl1LpjVyvEOv1x808bPVWTVuM66j0MrjHJF4LVOwSwJmczOamJa7ayA4FcByyzqMcuVtz/exsnmsFlKlTx15fW3thpsR2r0NzbqrsjRt5l8LfZbxHA7ClIg8xqvU5WpDAVNuVdrmBN3Y5Grrn7wbgmCn10WBNddBQiTDb21v6ZiY/+2R+Nu/7ZDjduPWZkJebGfc1KjaCnJMBbBmWXU4DZTQpQXTRf/fv/u3yP/2P/1QtE2oFNBgBCuuG7iemDbV6EIsCvo5QVYkgNQOFYhpNeWOgtVUSMjlX5oQVVZHYX0+Vw20K4B/HtXJtS7BWpVJRjTDMb53v8eeZfM0M/GyP/RgAR3M4dFa1jqqOiO9lneIEHVopIPB3wd7CoNpV4hjz6/l25bh/r8kD/A1tWHAdtFoB0wa+wLKB9iPUsVENpjlwMn1Znl7elgcwcNw/sO83gpOQGesSBxl9EGXrjaA/RxIN9+Q6R+9FAjhMaV2SEwm+w9+Q4AycO+QWgVQEZJG0Z3/lqDpn9QHzKgpy4zmQREUClYl4VoUpkX11frZcXZwv76+v9XWj7zeX18vl+elyfgZGDjAxgDHkjW1WJOv4UssTCbAiK6yy4GYX0EEAjhMG6wVWUbLhjX82xb3W3lWBzKexBQY/xJ+VFAYgRAl3V/8BoKOkMSVZuiQZaVpygvMY7UvIdvIqgAUBCwzaK2EMEAcpjqPNhyusRhnE2jGYf4LEJyiijxjgJesKqk9fUHn6KjptXCQSjZTDITH5BfNzDHCD2ukQOEAGkah2jARy2mMDUAD4wPtfnimzaJmChPgVABw3NwQfuerFQXHM58UVkrgXy8UlmGUulwsAONDHHgCOJ1Fco8UL2VDiUOv5NTiqBtM9N5zHaHeBucbr3H9HAhZhb6CVy8PjQ0uwM7B+knsB6+SKXAI4AogBEF22fch2FgGMQNUmWRdQ1asWJ2C+QbXn4+PD8vr8SqATqkiRrJH+CDliwkRfygMDRICkUrRAASME2uI8vy5Pj8/8GcwZmURBKxwyISj5gu8Yv4F/mJM6V5m4CR1vsFfki3K+xTqi+W8yFHTH9F0bA4Soulv7hBmAI226E8oujgEjjuI6q39eV7dLMTjCIA4/C95nvcv3cl9rz+ozAs6gGvb8/HS5vhKAg3qQIA4lbfwM7B0f+9FgGO/Zz68B4AjdCcAT7esEuFHnvQI5ON6Qa/ys50scUe47/i1ZjMRMUa9ToaRp34Pif/Sd6+T63mbjGv+WaxkgDrdU4V43SCr0U0Hi5GXMAmJbRIYg6EnoTcw35h1ADrJKSQcA3AG2qpNj7UdW+2DdsDbZ/gd6Vn/DhNVn1HkKe6ixZ8x8sjzTpa+yTqZbFkcfo8lbDyRhW64C6PC4hpBigzVW8Ek8h9ouRTW7dXR1wALAwbULH8MgBsvJuIHkX44+2BrAMaO25jytKoda4oXXjqR/vjfAdk2+avKrAZOapdSI1+fGAmJy4jbmrAbW877hwzClUCop078xCwZ9BVTW921tUiYKuKq2g5Ef0xhbYtDpO9mHyj0dj02ZGOYRujvnZzg3rXzh+Gz6jtHagc8VoAmvOe819B93wl33a9qi+hL2SwzgwP6p7bY8N/UsMp7lPBZPk5M+9ll9fyb/wVaWtkIADtiv+owen84mn+lnsh1VrBt18ivAG88EbHz//cfl063AG2qd8pgAO7ZEAysZgc0qcaEeDQYOATjEbgabambD8RzSABwGX4RMFLCywXDj2YHjr8xEcS5jonWRL+xnho5l+8CIC4JFKn3PwkCFpHy1mdIBuk7dA6mLEqwTfnEAQPBeMmqg5VgAysl8FIwVBkPwmkdHnEP73/TFCBSCnxV+VABY+Te2GhRLE0ArPguZYcOuej0bwUcCaMOAjWwrGf43fXCCcBpIUp9v+6qe4WDzARTGawC5w7cEGJZ+58VFAj0u4bsGs4ZceemJCsj0PT3HbJ9iYDuZu9C+UD64zltfeE2fFfC5BMsGGwxu5XP7HQAcz0/LA/xgnNUIYoTdP+O1cU34oMcnZ8un29vl0939cvf8uDzC14cMY+4zHxaJss8CsXrvYI/Cr8XYOG8FwJE+xEQvdXpm7ap1r1S72wpHZHfYimRPPKDa3TqmtX1rTuNoQ8b31ur7bnzlje31ZreqbdC+bmfwUV+vrssNWsfYbva1DBy9PqrO8niPHsBh4MyuJRv9nPXc7QZn6Bzdj2P0KdtcOVHYEpBb67FHzDZBG6N9Ci+j8zXGe46fqb/Xn/mUoXhn85aNo3YkivfJqp+7+gn1tZWfEH8cx+O9U59V4983s76gCj/W+04X2AfgSDvoeMMeBo4//fN/ufzqD/5hd7utdbD+qm+ufs1KXw0Ajuab6Z01T9GfZb+OgYPj4gLl/1b+ba5l1bMF7DJbx3H9iyZRsVyRt5ncSNe3gt6ZXq1yOd9DsZMGf+1rARwjOtYxrl7OegBHri2FaiWR8cJwljPt7AHi3u2RXWAwx2EHlp1OR5TPz3TbuP+9XuO5YHy93aOBLbbGbR9l9uiH3H/cV6MuqfedXa/qqJkszca9S+5n+m/XdUf5HmW7zu1Mn275IIeMcaYvt+4/3nt23332+QDxzrds2YjU1UPBi1/XOPs77fOjxnvNdPko8zN9PuryUXZ27d1x3gng0INsW0EpysOmde+1Uhn0yN+8+uAkbgvPnGppfP8oQFtPsaUEatLTP1chTWqpA6bnaxTDTMi3lMwu41Q3vt+3S3npMbYZOPzZLvhXABxfszlnjl9V6qNnxm6iNtwbKOWtTbhbYR7GwDFzirLXbTGAs429pcgOma8tw3eIwj/U4M6UflV29ectY1XlyuCeWvHRrtFTjW/L+qEAjtBfSe/W00nWKgX/3HTaXA9VPTbTabPX9By63pYe3H3d+Viq/u0cqz0Hl5nc+DUHaVU9N4M2bB9yZS5agGlE1lqWMB//5t/8zfI//Pf/jSpgS/DX1O1paHM/H6sVQtd/PJK0COhl/3i9pkuWZFvQrLYq9AbgqI9putJ8cubLv/BL14x5sW08EMCxz7mb6bwtgy7qylYVkxZvONw0b6YZIcW/8eyR8C7gmk4nMHcUgb1gnGBCkQmk8reo/CYDR1RfMbGVaxDy8KbeyudnqE4+Z1JLgAhX+UZ1oysVIwGKhO7jk6ihUYnoPusK1umzmDsFpU3HrEDLmMQVJbWem98LtXYmeNECpQDEcG1eaxGIw+ANzkPpnGqwABPWZ2ixEtV1AZhAUPfs5Hi5PBWQ49311fL++mb5cPNuubm8WK4uz5fTky/L6TEC3csCRn3RWSuRxSAxvhwcjOu2VirSMbRYAZwHvkJ7SwkzB74RZHYiHJKR/ov3YQBFjohOCcKDDODHxfk69kVj2Wg05ZEkAEMHKkNLklgJBDAXKFfkefcetAxyl+V6KrGBxCheR/9sAA6YZB36uRvAkQ6z9y0CyPj6/IUVqxgTZeZNFNKsdjyNALCDP7E3sgr1y2eBjxAUPxMDx/XlJQP2ZHVBT3LMYbCZQMZRhY/KSLBv4HfMGsEsQXHtdjbcobF/8dwAJODf2bmorLG3TNeJzwO4ABAH9gP+Ub6CQhpr+/j0yJZDTOazf7oSDwl0CgAHxg1AC0ElbkfDBHGw4ASVOVk5mGQ+VRuY2EMAbxBQg2pMtvdA8yElMjDmszMxQ2Cfs8oUwi3yXbUzIvsGEkvCEL28vC3PTwBrSHYJtsEXrh1tnQgiOdWzuPUHvnvPe9/b3ph9xy2TiPOh3mjyx3lhy61i8yJZbu3ppIS+qyp1dg4JryPbqKSPmQq9fkpahD5SfGcyZWhHYkCcwQjhUYBBPPe1fKolGTiur67I/gMWGOhcrAEZLczAEuwr3Eds6yNwlZh1XLUeyUgw7YTtAICHzBsGK7BSugAvSmW7k+byAQ3e6P0KrxtbwJAqHjJWegzLGYgjSPmeP9r+FzYO6yUDR2Ndu3YYrkTLtlGNIUiAlpgPgM0MJshwrhmXGhg5E19YB4LfAFo8YxuVy4vL5fJKbBznF9D158maBAAHwWlMNkoXEdxBv6aBKKgbAxBvRh3Oq1BfzdyXX/Uj5psWufPpqCPjU81HnQFGDADsW6o0Xd3uEotUaLf9DB4nrUpGJ50OaeCKBqigT1T8yVrh38KewbxkwJR1aHHqvOb5vQQeezvRki4VCGB2JL6XiqmwKQzRHp1FVV0o9pp42hLfaL5eXR2Bm5wksp42WF1G3ewYAVItYLJ8P0C16SeU9mUpB95GZrTTPqf9CrtV5cWAL+mM2AfhowlL2mSoCyIl+DHANeE3t5BSJLZs90InW09Yd2sOZTGUVAxQisEAhSGptniJmYwzVwNz+1yO+wjAYTCA9gl9go4to+2rjoEj0U86Z0iOwreMth6f4Q94jfCestfUJsU+W2MblNzILhGE+QA7/kjQxsePt8vdwwNbVwDUgQR6JtbDdhF4EHsBgN7jU7UCJPsEWSXCN4vB5P5zQDPBvgHW4rgDFOOcrtcj6vATAED7EyxgtGH2zd/smSaABcBVfEm1ux2VtABAGwBK2w5mO6FQG3jd8mEfPmMMoe5szxPsEXMKMEIFCEJAzCQh/ar5JxvTa2u5CL+6MqTYPyW4mvsNAAL5NwJwBEMWgdwmDTOIEUBbAVHIuEXgS7RgiTMF5yTbM4rtSj5CY+CwGsXWgo8FoDDs1u3tLf1DML0ZOCimtoVgDgDMmysi4AlB6rS9DQTBPe8iBwI4dFYg20uAi7zn62ftX6g1qc4xWDP47E8vr8sDwNcAdi+fl1fKrXy/z5+PxLx4cra8Ql5f35ZbAPch868Ab7zq/Q1C3vKHXzT3atksuVN7R7EIKlbS/APbm6a9pLPt41R7tCucku8L36jFTCa2drQVQzJzK0Y5Y+Bo8QQb+9CnG1nrGuvSnutchkyMtphbA3CMsYt+nFE5Uy5XH3N45BY/yffPk3ROLLR7WVNJCXTtvFomOfWC9UN9SusI65x+Bnp2i/laVABHP+/1fo4RZayo6P3xnltjqa/PYke+zvxvTWLH59iKM62uE/bYdtT7QhO8LliazeWumFZZ/jj3GoSrvxwaD2vyKjBct96zyZ68xp26I4+lnaw5HefJv1s3+xw3XWe28VuWP/3zf7EJ4KjXrz/XdWx+d9A7di0lGnIlP2OnqzBPVvBGzV/I34xF3mA+6MZlf3vje8ppOXmkrR6SqFv6T6MJ/3dYh/TfS6sogfUcc18zNLbPDLa0PG9dV8cTDHJsOYx2tukVqqs21kI1Atp6e9F00Fwe26mnk8XfB4CD891sWNuPa9kYdZhiK/1+6c4GIV9eh+67HizthE+ulKPBaI2zO9OF/X171sI6h1Umt+zEeK1RH8zuP9u3++zQqP92Xbdeq59z5ysKm2LmL5p2yvNWtj32vgnNH3GbQxL9XMeIt8zWtumWVmg7zvsue9jp9l3go4nemumcpiN85R1GYMOWjOs7s1tN39Qc0vyCP1Zewmpm3uvo+x9+s8tvDVPpCNoeS5lXqu5yEaICBKkOcb4jPz+f4JXguh5n9B6HYY6LuvUUM2Gsycn697Dy0jd7pmXcqGnshoqg8TLVadkS+EOcpyoseP+WYe3v36ofUuxLpVUCODLw2FcB7TLS9T5bG0ETOwSAB2T07B47nYMh8al7lwBT2g4FQe3g1DFaHlwVwSRVOnw9teuokOt6zmRyXKdRTkaHZEvsZspyfO/WtbacySp/M7ms96zgHgd9evkdesVvOJCprEaAwZDU9kGjnfJ7fTUC0OoBvqn0fhenBgsR7DRaAkVWO2a3Mti4FuWHKdm5no14b1OTRkUP2qe+r8pu6i1WbElG3T4lA9hJAa/brEEv7SCreHsfdK/gNu8HyMTf/M2vl//uj/5JN3YHfJKBo4T5GdjEOAe6tXRgmNtogEI/mw8qCrzHAxBI0yq4NCdtnb3704lHUNz7ns9X1vcnAHB8ja62c1z3IwOOk36kfA/9sf5A732qOWrAh2oDHCTle+Myx2AjAcUuKuSYnFU1F6q9L87PyXYBymME4cjsEMFrtll4fKberJ9DkhfvV+JSsqPguUEWqqJCb28Fqt3SA8l2sFyAKhfVcmjn0ar5HKBlYtLJt0qPze46ogRfHWRR4aYQbqsg5fMrgOse1QKyRLIrg7URwCUQIBKyBDkEWwmqEI+OlvOTE7E3XN8s37x7TzDHzRWSfGB1QH/qU35hXtk3nM71l+VkAdhAbTZwHcX/Ja3pjzCA2YKYcqp1FlMwO1pZYIwnp0wStnmPNQP1MHqUI2AKkAComisLCBjIQ9ewIlC0H9GOIFg1MO+vStInRbXZT7jhICNHwYYincHHCQUjNVIrLnRYhhyAghkB5OiOAo4UJWJA3RwH9wQqgOUjkvOQBYJJSOUc1ybDh1pWMGkc8s7xOJCBuUdS4eRkubm5XpAYBwsHv87OOf+oSGSbFc7TZybDkLhFUP3m/c1yjVYWF2CDWVQdGQAOAnNKklk6+DMD8Lgukr1nSAKfn2elJFknosISco85w7jPjoMlBQwcz0/L3cNd7E/sSyVEcG2sx0sAabg2DMpHsgIJfM7XshwHeOP8/EKtHwDgYOsK0ZpjLQjeeBS7Cio+8Vx4HIAFmLwmuwwS840hQj6U2R/E0iIAB1qEKHCPeUJgny1ynl+YsMKacY2C4SCfJcA8qa9ThmzT+jZ29jmoS2NvGJyBBEHarALgwHvXQS8xd0x9qDAnh8RWBNTqKV8rwJU/+4AtpyD3ixh+/FntcSRoMPcGG12jhc/l5XIOYFnQm9tPNfMGARxoXROMJKpUD6p2AJ7ADBT701XITtqwddaklUplAGh2OsKhJcCDvxkQQgBHtMLxvNIWNfSH/OoSVOW4yOzS5hBrlf6GFzku6Hi/95rngp+JcYniHyAOfVe7IlXS+z1mTOH+CwYRjbUxldDeRUsVrgEAHAAvnp2ryhh6GLYMCcsAcGB/cU39TFE9bPoSyUskpEKnN/el72Pf++QNkI6p6BKjXFvZDX+mBi7N/JH+uvsgha/pCkb7EN25IFop8LqFgcPv4V0dzLUvXIAb9uXMOmO58N4a/Sf7PRn8ozkPGzMEjZsPXHVEO//JjyksHZCPoU0DbYUDxrJi/F0g0bd0LT2/Of4AVnr8tD3xr/nNIekcQ7RRqcwOwRBD3YQz52f5B8mAFteb6Sn51AKFJBNWtKzRWkmW7CcKPB1sUUP7GLeeaM/WArg+W2gb+lxdfNLwqVNH1AROwgc0D/TxE7yh5CGXZDgXYBwG/IxnATI5FaYI+9T4DOch/M9xzhoLQZwfQpFUH1ogQAPHoyUH1qb452L/EEit+vOchmDKeH59We6iTcrtLdqlPJCJAHYQfwOwUT6QARvyj50gYAJAqIBs+8K2cZST1kJFb2tyR6hy8W3z6j73VL0dczxjbzD7BNvIhA8u8HHEj7AvyFyh35V810kXYEAw9jU2hbI345xnWWKbr88AiMR1aCuP1V4kru9Dq9cG14Veth15eHrkXAJwh79h3aHvk6GKQBPZIAEcDJLWvpEPB/BBtIozADNA1nbT5acFGDlaExIUHsx2BMZ3TDwB6jDYKAAz8unlt8LmUdYB4D07o98IAAd8MegDtvC7uqI/inFcXsKXO02mGt4zQCS24d7D2guKQFgjmqFLbC5qHQMFl2w22X5GPhyq+AUWPyHwOsEbkMOTI4IxxIj3Rv/j7AKA55vlHq1TAN5A2xT4mAAag/XNtr+0ktH51CAgrJ98Ncfgqh8y89Vsh2bxsa89m7frNxti/TPeu9rmqvvWYyyxiSExtgSz23JkoODaH/X1xpyH728/qbPZjmtMY+gG42pc1DnltvUjow7tf+/jovX+GrOub9uapQS0m4oTtGf4+vneWo/1OHIG436KOygw0h68l5WegWPXvWb3q2tT16deZ2bT++BUD0qp1+niR8Ma628F7DT4TFvXqWOrNnU+zni3QaCW6xClXftutm/C6zoo58L5tp8Z92vwysmc+Sw37j0/QrL8GIg/rral+Yj6UACO/7R709SHLe+o8lBlPn1cgzjCJ+nkx3GMAuAYzz7+/acAcOhZhpxHxrB7uap6b5T5fhYdo27nOsmh/9di5PYFLMMzPVd18i75rGcgn8nrdwOK5wCOtRxM1WkFmzt2MU0eWtc031oKuNe/c+kLGay+3s4keB7EQsfXexbffc/1Rj2Ty2Xgt895KS81v8aH23ycXsbXtqTuKecm8iyTe9nzsgYVSH7a7fvrDWswAXfN9mz1MXat0y59UPVftR0CT+wGURhgwXvXNkYVwJG6JOx8xBrm47WcGGQV4L7x/B70586XydMfi0Xa72lxN2R0rg/7ERoarOoAACAASURBVI66xX6EXtcE+PuutajAk917y6GhtQxL7loB8FwPzPNrHm975nVBt67XAEpH33//282ds++hPee2G7snJ/6aubep5tq8xNoRaclIb/4MGgzCMG6mmQGxoq9BABu78W8yKKaWikDFTiW5RpruUhKzjTu+5jF4wnY6T8OsbimGYVus1qLOYws8q2fyIXO8tbgzJ26tgLwRSxBiMudbzsHKwHSB5UDlrwAc68PCCODoA3C7EcVVCf8YBV+D1VvrXa87u8eWwThEfkaH2s8zykX73VWLUuLt3xrAMc5NMaeOo5fPW3E2Y7KpfCf6pin1Xgc1fRfmp9OM/WudfKYVanK0XxfWA+Hud480l7N3V5BKHDkTZOEAPtc4DYyCZa4cbOCX7mFk/zvvphjuEvBuB4N+dH/z179e/uiP/pAvCkyhhJFR9B6TwQOUk/T+isR4DIzl9odpJ+XwPeIbIW4tcafxNbmRGUzLoZ8I4DA4xQeGZrfa0Hqnrh4S9q/7Gt1fPzPqr05v2YcvXkHu5xJkwGvWz22/15YAPcVz2pAI6pPSN5JHrA47UbsQJgvZGuVKiUIkm2NdzHIgfRgT6+0VLA7NT2i222+VKLkdSLOpBG9EFT2pjhkQ1ogN4Hh5VfKtJl7TgTdgqatqHRun6oJKBER/6tqn2hVdNYEavbV5HydaHOTF/IOdAMl2MBScnLItDdpNnLLNCgAcZwRz3FxfLO9ubgLccblcX52TuQMgD4A7WHnPYCmCrEguynkjK0mMR3tLYBUx6jT6cR5MCbZR4pMy7CpbtkABeEOtOt7QqzzanmQiDNcFYIHgDgFhUPGHvub6DEAgLTGUCRbn0hb0EUeg1X3lG1hD0BcNV7IRgUJQW3/5TEAPqkmd1DVoA5/C39l+I4EjAiTwtaA2t0zZHrEakpkqhwgB2DhezsEqA/ABADXn5/qKdhTKjQiAhDV4eQWAIwBB8Z2J28uL5f37d2ThAJ05ZOL54Wl5YUuWVwJhAM6RvnPvdbUGwfNfogVLtALy3t0GcADs42rH5+Xx+TEBU5QLzE/0IX8l1Xro+mhfYl3N+X17YyIdwA30IsfPZDcpCWOszePj0/IIAAfAG2iH9aJkCkFIF/gsgF3SE5BxVKlaztymAqwbbKUi5v+QWbGlYCxIWqFKFoF+JL/IAIHWSw6+kTGiB2ONPrr2QrMPDsxEPxclbYqcyKeSP2Ld62smKBCtjuLf6CdRf9XDf8jzOA5dO9h8BiB0DRQpyUPUjBKqkZARm47GyEpaADgALKKuALPP5QIAB1tWBYADY3CCI9fgGQAOrSEANAZw4L2QFQM4qA9RZY12PQHaMJBj1sJmBdQNwJltI75r7GJsQfKOYCFXHOezRVWVQTdDawUkKikbpTrbc+0EWlks7rVxPeknxJuabAaAAzoNVeNMYMuWBdyhY35p41bVNCqjwa5BPXJ6xvYpZ9wXsJMXy+nFmVoWwWaeiGVHVeyhm5nYRPV1sF+EvLh9A+XHyjKCt0x01/YlMb98vQTERgCHnqiAKbokd99OxayH8QFeeeavcByl3YtbEWRypiSQ+SzFx1v5T+FX5p6bxC1zH3LRHXlHVzIgxGrCpz+TNR8YAxiomjcAHBxH0Sl1L/NPS/glJQklEIeUgXycqFYrAc3+uhU8IqAkgUSRGM/vSGTTz1CrCgNIq76pOir9SSb0wwfMdkEhAx2Awy1tGoCjzpkr9TshKDp3BBhna1K/J9rxrfSpC7wdn68AjgB1G2g2yov9CD+3fRDu8wHA4XlKX9HsW2WNG9tFAEcUMgt9EHMYAI5k/xsC1BwLfOdg+yKo0v4tQQOvZLMCy8anT5/0dXu3PDw+s53gC+y325/BZgYoIy2be1RBTwJoEKyPmCOznZHlMD5A69PFS5Rksv7YBeAIGFmyNtjvtg7EPoJvqDYjAgMZOKONjnWQ/Ur7RvkVu5NBSC2WEkF2+BAhN2aNyfUMe21gamw1AWUC6C4dK6AGrv0INrO3N/pZeD2ZweiXBGOcICLB2CIp1bkE/o4Y0MSaFawa4VOqLUwAqgjOCP1Odg0zdsCeSl1Vm9Lmy4nBxguB+xPEfqLn8PNDdgD8gf+N+5qBg7oPfhmY/k4F4JC/EEwhbrlzojZ7+ILdJ3gNLDdxdLMP7fd0TFBeEzIi6kyiZBrOJCfLPVjhHp/YBuUV++b0hCBdt0F8enpZLi6vlpt375aPn+749YhWLQDxfnlL9g20T8m9znir/rNPpzNPtLY0A8ckJjjqw9FmrnRRvDD6erPYom7XxwNG3Tja2vp7fe+MgUMCKDuS/1Jft3uHpK5u3cfw42xYTGZe1vHQcgW5HNUv7i9/OIBjHGf10fvkCv0N745gEE1moJyMNt9eI+8Nj9BrbD+xjnxcx2nMmIAZxy2h/WuDv6YXahRptu5b962x1FH+VmeMDUCB5W6M89Y56eWrj5sVgZL6jL1T52PrWuOzju9bzekA4KB/aLetFLKO1x336srH3zPpPYAjzlTKaPZxzfEctzHnHE/MVa+l62zKtv7Jn/3FTgDHuM6jXmhz2ABEXZx31HUOsMWZZ3busd/zuwA4NO6WRGz6T4qlnqVnurbKxjremU17mu63+z3oQV/b81bP79Q4ZQ1XZ4whrt0DOMRO1QM4FBuMbPioNldSOFvbmS74sQwcvv5Udw3PtvWe1JWhV/vEc4uOV506+3nUX/i9HeFKkrsCD7RAmXaoBbI7M8OTfam1bb6C17qtefGDh/Ny03ltdUa5qbI0/jyT5apHq4zOdOZMv45r2+tlFx7GM/n8UooNDKQf5c3FIPRVgxWQNj7bEa0BA3mNrGftQQttrvtCSFuaQwAcW/pgl54Y7bx0QCtwaqAR/qWb+i6d1Uxi0TflxfjkGohRfRBKxaCvGtBoSxf069rAsu25ZwCO3vfZA+DYDbKYGfo99nRlNPe9f1QOKfCpDHqk3mgEq3KfOSj1+hbGFridV/Z1B4JVYGf+RNWA7FMQ9RlG52xLGR/qaI3Gblu5r9e+juX3AeDYUpSHbPBDDcs4T3T8NSm5zXW/HlldjUJNFBr9397fJxBmh8DR8djaAzMHZOaIrBT1hpGq87vLcMzGM+6dlWNdWhmMctKCmblKq0DwuG9HZ2xm/EbdMMrPTBfMFP84f7PrzF7bp5gP1W1b98vPx4F91/XG9dklO2sHfA4qmO27lD9XzlfHYeJc/fVf/9XyT//bf6xAdlTMIKjEylMkdpOuuhlNHZvbQWl8btW56R+TLEgOM4kuL8MHrAyeV3rYPIc3yuboDxEkB+GpRKI1wSLydFZGeu/aTRZtl3O/PtCUQ3dJZNRr5HrGaRW/14QaHTq3FbFnbcetJj8CwOEWKgmqARsHKu3PTpfr65vl5t3NcnMttgEya6AKtVT7qUpUdN1MuDpxYAARbXcExZMGWgcmJvqzytK5mVZ9mQCROKQ4EDsyQIhZJoAilhP3fY82I11MLIKvJ5FEwzO5EphrwrmPJFpUXisoH+CFSC6DhQPvJItJth/5shyRGQaZ67doy3G2vLsCeONq+eb9u+WbD++Xb9/fLN9+uFm+eS9AB/5OxghWjAY7RtgrUyAjsOt/AjUo6aixFuYQUv0jGS7Kd7FHYH0EziAY4+WFLBxMECERFvcCwOPl6SnW8k3JX7zmJHC0YqgB+ODZaLTJQe/N98QYFbiOhGFWO4plhn3ewQ7CoHWAeLAGkfhH0NlBdyaineBwpWpsY94jqh8N4HAQCH8D2wbYNZAER9Ab3y+RcI3EixhJPosVhAmV5+grH4mSt7dI1F4s7969Y/sErAne+/zwyHmCbGKVAMZpzEcKfgOkgXFcXquHOZK9pogmgIMtVLQulsnTI7G14J9ao7zwnkqoSB7YsgRzhLnJdkVRRRdV+UgCgPkCzACo6kSyGcll9B6X7TQjwkKK94fHp+X5CWuvPQ0dfkkAwflyeRltJADgQIUq11OV3GQ4cPuO18+swlSlK1q0CMCBawO8ge8AcCCwQZptroOrYUWRT3ml3EbVb6kCsD62Hs2qzNqGKUE+2rveL9XnaAk+yWuixpKZrZ0LU0MPiWYnn5pOdyqsVYFYT2dSLBJE1NfR+gfgn1MwmwRgywAOsLawTdU51uBSrDHXAHCIoYV6OcBlBipg/QzgAOsRK5vDbluWbE+QkGEiinTn0h/+qvT0lMsIeNnnUo/2BtqCnZf8ihkIIAcCQdgyqH2+AW6c+NY18l+2G4kK7y6LUI7qYb8FWO3PcQZCc/8Y6BT6DCA26sJgIkqWsNL6AfuzthDw/FhW2V4Lzwdw0+Ulk2toqQKg1yn296naqFAvRasiMHQwABFyKpkJwJ0mVVOQxzI5Op57+9yaP+6CfOsawFHPdgYFSV7UrqwC8tXuRXZDVx19lPQ9OwCHgHv+p6RlBM4TsVeDeMXPCWYjyxLvuxWKSGBL+IPQHQA9xXytztpdRVjb13yffT7/7GqikLHyNMVDlZeBBG8+a1Txt/G75VmRw9AjThHxvfaPYOTc9o1gC8gjdK6+zIQlOdSoZjEFyoSFprRhoc6Lfe+zrktVNQ+6v3zzCMzFdyV2G6NCdW8rA0cTVbOWKKorXSr51LQaYeCsdshIlSW2upgHaH0fPGk9o/vn/izquRKwLYHtpYoUn3MLFVW9u0XOCOD4TBBp3rMAzXgNzGEyOWg/ee7ANAXmrPu7eybhP378uHz6dLvc3t0RvPHlCH4lWAuQXIfPgS+1kWOgG/sUfl/MEYCt2B8GqKcvJCKXAGnE/gtZQYLJQU6BetVSJpZG65Lgj0irho4fdT8Z7gLAIRCDwNVkGkLi04COaBUS4RW1syNIUHJq/5FrBj0fvi3nOPaDgav8RGH/07wYkNT8FsyVQB5gfxDDH/Qx9JzbidkOpl3wAFO4tfYETbJFXZwNCOIQ2D2ZcNiGUXaODEvBoJdttyjmAiO0VkpeygHAEQl0gFjxecpV7EP4bvf39wHkOqHviC8y5oH9DyyJp5h/tU7Rz0gsBrshACFx1qIvhc+BcY1g6wD8ph8YqJPQJinzZr+wgg5f/vbxkYwaYH9jc5PTM4IyAKABUBet8wDguL65Wb7/eLv88PHT8gxfGL4sfGzspWB+40k/zvWSk7BvAepPgJJbtw3B+lmikmAiy1iACaWKahpp/XsPhmi6i5dYR/iL7QstPCRcqx3Vx3sj1645tC/hcrQzdNPB66Sb9rjfMQFwFAXe6WMnqflhXWN8xp8GwOFEugcpljrrJsZ3OvBEZYvqkySjX1J90mqntvyX9h48rAEcsu+ide3/tfmYzXv/3k2fqcjEOqYT6vgrARzVH0gpHYCjlnfdofhlrsq2ld68d5G6HWAHv0vHASefjNHpbfY4v53tjvgbpST8stWCTF7oABwGioS9XMXaBh+zxtrTx431cgHaeA3NpgAcf/xn/3z51X+yzcAx0xn1evlznKV47SIvq3vbn/odABz1HnV89E0LcE9/a2fHqquy0GYzWT7Xh5JV+Z/pS+Z91yjuuiaWlSr7df3qz6MuqGenBtpoIA79PXwKe9TD+aJec5ctyP3gz0/PNRndzjnXD20OfI+Z/O2Vk2GfeAj1DDGC28dxb923XSOgbfEojik4Jvu185XvzzNSOS/uAXCM61H1in7uJ2R2lhrlamuOx/1Z5XL2zKNcdnsuBtbrngbgGPdjPf/U8Xqsvk7GxMr1t8a5tU7jHFXftK2VtGEDUzgeHf7x8HyHzum4f/vn69k9tuR0nB/L50xPbO3nfr/059O6NuO9Zs9Z53+0Nbvk5ui771oLlf2OTS/ouyZn0BG/868zQQ8yyU3neUvBz8bt61fwRksktSDgShkcAOCYKYTRuIwTtG/s9Rm2HL9dk37Yhm1XGJXeTwng8F3GDTEb/9fK6HiN2aaz/l4pSq7t2nGpAA4d+isqrb1/a/5nm3XXOKtins3RltGoa7Zrjg9xOPz5tfFrCrMahv59Lcmo6+xm4DhEWfwYmd9S/F97v633z+ZxSxnP3ru5Dsk40ZyWrX3g12cGdq2H1nRku/RQZ5ScGNkD4PjX//qvlv/6v/ov0pBblpmAdA+9uIYPeA3A4YCWRuXxG6PNGF70rHd1HhlBS9BBwBEFVM0C4P0qfzgC9/5eDpp54KQOUHVSHcc+fTWuRd1Dh8nQENAp0f6VHlMaIccn/dyC+66MbAd3PU2nOxQeW04Z4Iojajw0AsYAa6DK+waMEe/e8TsScUgkIPbrhDTYOKA6k3WhyIqTyawMZ4UpAseq5heAQxWOXiO3A8l1ZNBQX13ANwK1+rxbHmQEOqsnM1iBuUHyGMAIsiPomUF1bGppB2UlEiFDBgNhvjOnVvaltZvbj4D+Naq4jwmI+BKsHMfLOUExaLNytlxfni/vri6Xb95dLT/78G759t07AjsuTkEzLfYH9bdWAEstbNQOxAcQMXDg+YM2P6p/scYIpp+fnUXi39XAoqVmotgMG0yAxVegJdhaAEnNWC8m0KOKVMCZ2FtOMFjHfzlanoOimitaqkPVTzwC+JEgdoUqqk1ZoQrwA65pBpboXU/a60jgVz+KNieSwfhOzAzAYkgUnBwvl2j/gyp5MgAocYC/ASSD35l4RaKaQAjudIJUIFOYP1wf4DGxQ6giEs/ESvtg7UDlPa6DhMbL42MyRiCQj/s0/7K1MoHcg8GDbRfi87iX25WI/UQJBPwnjo1IeCCIIqWnrwjeJKAp9hPHSjluOgGMFwBW4NnAhnB+fkmgCuY/tAP/hme9vbtf7u8fBOAAhQbaJJ2cEuxyeXm+XF0BSAAQyNnC3NJxgKcArLG8vCCJglZJr8sR2sCcnBG88fr2ZbknQOSR1NsEcLAgVAllt1MRQw7aLQWAyC0v7KfVYIEPh5FsqW0N8LZkamGCVGA+60Il9gIMFYkjJ6IysZWn/sp10MfgGeLKtgtKptUgPe5Xq5kJjoAcomo4kp3Yd5iMXQAOyPTFOQBE0fYHbA8hr94fbhOC9Xt+CmBQsBbZlrDljltUZatFAesE4AAoIYAXsWfHIDl1Ddk0tH+oNyNRJBE9otyMrB6UswBnsGrS/kGEz9Ne4nW3Vig+Afe+DFpjSxh9k+53rY30pVpzEeQCnUNGJ4CmlJhUYl8JWdxDFdjRysUV2WDgYHJPdtegDugFgjeQUOP+viRTxxEYSAhgMZBFra4I4EimpxHAEbLGzVEBHI2Zpa9Caf7Kto8frFPlngJxONjSAB20wZrkOYiDa9bASW63EubAfEv6NcsvJSd2rqxTYYPSfxpit9WnHvNeX0jv0/u1s7M25yPauIXTlDTN+FuJmbf4QjPz8Uh2AAawfwlaaSO4sr0Amqhz5Bvk+ZNTgdci3gA9TP1kEGwDXqgtRfvseEZUgrgwLATQubJHGZwksGtL3qvVVwMnVCAHdUSszexs08lZmKT0MYfWiAbZhiMarYQCeKp+O6kviS0ugJq6pky8dmCbys6qPWC9RFBUYXuTXezP7G7B4SSefWez8shnDQCIK68GPQVwB/5Zl+EO1sEAQyL5DsDG7d3tcvvpbrm7vyfL1St8xZMzrgaS6gBvvATzHNnneNHQgakntXqpa90uMXOOwVwQ/oH0mZL5qpglh0Zrt9FLd/5mBiiALrKdF+/bWLFwC/lRATrQyGLYZoyRSqX/xVYu4c+Eb63kOtonyg+zToBjm/amAvPCXhNeRuCEWOf4XGwbF2Df8GsAdoTfB0DHM9qJAchYk4IQuyIXYhURWxtbHRYmLIGCdXbwfhOgo7T6ijYoAthKG/iZtYedQG26kysW98F842et72f6PwBw4ItjOlXrPXzRPsGnJehDZwOwoeHe+Ef2S4Iym/9KBg6C/k85Z1mUVEBUypuUKsPyc+Tywt9eljswcMDHIJsGcuEnBB+hRQp8u7fXL8vJGVoGXpB15tPdHQEe+EILFbJ2BIuK1kX62PNMNenxmHlDSjz8DicIbf/CxoQkqyVaA8ukAo6iAvsaBjSsU/fpjaySP2Ncpr2z/2n9vnK4Hz+URq7GA0oCyxPiBGh8vk9MxTwWnZpGt9yPti9tPDVnsfWtknk1xB0AlvE+a1+kJHTVE6oDcHTgyPAr9cjrWOssFuqxjn+rz9CvB/aa7ET7F/cKOat/HBOAs3k9RC5msbv6nOPP7b590qpZtBh9Ba12spKSXnRQcSpi2+Q8z+RyC7wRQIbuI2U+Az/Y2vuV61S/gnY720pGIc0A4Bg6rU+3XGX7oM2z6xaTmLG9Id4/yo7PGfo+zb4rlrUcL//LP/vffjIAR2zJ7tlWMqXgXvo3thdjvmLMWXCXr4W4v9dPAODwfWZ+Y5PEnx7AsRWnreMYGTjMLtbOtz2IcUuvb5+z5vr/xzJwbN3/EF03fnYO4FAMZPVex1V2yAttc7HR3drqL/uGP//7DvCG48W7craybc3W6ExQc1PFphZWoLqms/WdyfMuGc/52LiH9XyewetcUwXq0Fjlejz/7RrnLE93iA6o4/YYt+6r+2cZbosnhN+VhTpF9+yax3F8a1vemLw8b1WI8NqoB8Z1bWfKeV5sNqeza47xhl06oY51tt513DO56QAcuyZptqP2Kf0ft0vXn5pPvA/p2+71uFm3NtUohLtAHCuFtgfAMW6yKvj+edwYuxZ1XOQt5bJPaPZt2Jk/Xjf+7wPAUedja/wzmfsaOdzaxBXEoevtZuCozlF7bzvkjmtbDes+5b5LMe+6rte0ysiozLacmUMcjxx3BC3G+4yGoSLvBvdlLwPHPt2xz6ju+/zaAGx/4pC5GWV3vP5MRncZhG40NZpc/jB7Br82k6FR9xziSI33qLrSgdNdBuvXv/5Xyz/5x/8okh+qZmvAiHiYQNBWAIf7WvP+EeTmfZgUEwOHnEQwCTiwlHjPdBj8zK64M4AgoBtBPaxDgw6CtTLQGUGGhlrysxySDpGzcZ136au1TLRDog+99Z65HisAh5zT/HtTcHHIizmLajCMiZTGQWssIEMEuiKYyEQzGApAfwu6fjJwKGnFnt7ocfyMFhOItjuoHFLmKuiopnM1okABajEhr9SofjvTDiC1ag1RH7e2HWajyP7uwYIhfajZ0jwEc0u0xcAtEdzF39Q6RUHYmvhwBSbBB1/UDxpjziAJdWENvEbdsdADap1hRo4Yj1rUYL4RbEVV37Kcnx4vV+cny/ury+XbdzfLzz+8X37+4cNyfXmxXKOyLtJADcAhUMLxqVoKaJtEwpSB8CxcUyUogroELQTgIzeQyjRZiR/ADVX6CjTAfRNV6mJxMduNEtwG0iAhnokN7g+xpiBAzoR8sO24DU4GkiFvUYnPYHtUSoJ9g7IULVS078G+oIC815rzAoAGGEaQNGAiFe0MVLGItRJI40QAg3MAOAAyUIBOhL2tLYUrhURkAZlGODlorCHnWOsAznhvAbRwhoA02CdAd8398Hl5eXpk8g0XwP0qgIPVo5x3tAs5XsCmgAA8mDBsR51QVv/3SF5APqmuMPevSmazXUlZ/2Qkctskyb7Jd+S7fGECwwAOMCGAgQOyAtCNcjuo3BRLgpJND0waoGIVE0EAB9t34AttZADiQOJAAA6xHwgcxD1bABwAb5ydXSwvb194P4BDQLv9iPYeZA3R/scYwBBiRhTsNY4bQA8AOZxgrwFDg1VMmBMVNAZmMUlB8JZbskBO2uG+JvZVge4kVDvgGywQo5yagdxiDgqysL1cowA4MM9Y+wQQcY2/EFCAMZyRiUTKTIAKVNmeUW4gz5BrAOpubq7IiAKQkv0zrLeTh0+PzwngMDjJg2dyFvcLXW07pfup5QlAHBwn5ILJrJ6mPiuYCoDDvrLvY9DKyOZBPRYACAJuguZT+XA9+6pdTcjI1M8dWrxlVIkAHuiakFEmttQiCsk8gDfeXp4J6gBYDCC3ysLiBB11QQDG2IYoqs5rMJDPiFYxmDPoiIsLfieAgzoj5hPvge4I/ZHtsTJL34AA6beBmS1ZWZykDvYMu1YTyex9DAE4uM94LbGLeD7dqiuQGZlUH30Y/h7rpJ/9NQwgxF8V9M3/qzE9sUMVFo2y7hF+Mw6T4L72D5u6sUakTz4mMHy2c+I3/s6iZh98m4OZTBH1TOykQZcPy2R+S8ZpLqKNWAKaWjs7s37oEwEcCQAFWTDMWGUgWYAkOU7+7JZ1fZEJgX6FFdF7Wq1YoJODmYlgF8u3ZjL4Qorf1JhDoG9hM/Ls5wCc92eNh4RfkrJSABytRVEIAfY927xJB0iWcN+Yy3Zs6AJxTEYEgEPnA3oKq7En4CraWM3YNyQvOl8APCE3XyyBPDcki51sAq9h3R4/+VnTfhFIKrYu+DOwn7dIWt/e8gt2FYAO6GUAYwhrPTnld7VQ0ReSmPReLVrdHjMDh3xntlAh+DbOTpFsUmVwAGEo35EQyzNVMKs49DoE6VMnFHCQJjra7aAtCtmHwqcja4TmyvtKvrX2GYG10bJQ/pC+bENwHQIXAqRvHwj2w4F67336WcGsJ9DpKdfQNo12LRjfwHKGuRDD2Wv4M9FiJrCD9nV9JiWLRQB9jZsRG4gBHNKffB63Kwm9Cili6xUDOIS/SRa1Gnuyz2N9XGMq+Bvs+OPjo5jZXl9p5wHepB2B7SCrSWvdg718jNaNp/KHcW6qoEvKC85rmDvIXfgKZE3BgwaIgwUShR3R885IGV5/E2seZPX++Xl5ADgGPnCcRZ5f1cKGtwp9CN0N4C78PrwMsIdbqJBRJs6K0kkYis4vqctC13BeOSA9x+gLjCbQ7CfcD0NCaowryQwMzBzlglM7OLG5s5f6zzabsX6vD7HzhHGN9dTP9q13x/P0OpHW2bfIGGsudVUDWmbPcliMrE+Q2dr4u4EjbjWIVZfefSu458bAUcehM3ybn7au3YxssodZbtpz4nzo62ncCg8Z7dd4tgAAIABJREFUcdn78bkfcgjt7weKQ8qubhP3LEk+X2d81lHmR3kd43P9eNbPUedxLVtFBhWAmxbQSporxEFn1JxH2PajYNezrR2SDulHD/ZmFU87YKq7c0M5T3Qy1MWK1s9VdYXjk9N9/RMDOLZaaK/iiBLQ3zuAowFAmg5pawJfJFa/AIirjI46t1uD8H0PYeAYr3lI7LvXj3GaKAySso19CxVddz+A4zAdGNpucp5tY8uDUehdb5xJL8kN5TLThVt6qDtBcQ/6LPHjABxWkw51tHlZ686mN+e2rRuzdc2gc6TfWu5tX+F9nl1CPiVHoZuKDtrSm3WdZ7K8b+63dPtKr3XjiwEWAMdoJ8wgtzXuGs+Zz8EBaxALMj6D7zmzF/KzKqtna4M3zt/chq/tuvd+/T4Wloz6cZyXla/nHMEGKLHa33EvzebD61PvO5P3uhap0wLUPbtnvdcKwDGfmPXWXxmPLe3wE7w+E3gnAme96UYlPU7QbEh5KChUo/W1ulmqoq3oz5nAjJvsUKVQDyG7fh43/b7fq9HbWpoZeAPvPQTAcaj87BKL7QPJXMF8jSyO1/bvOq/I4dT1wg0eFHrSSxY5qUnfrevXjbvTgZkYkKoct5yEes1ROc8c8kOU0biPquzUezS5cNW/Dn12fFb7IqNQ7Q5fs4bj2L/GcZop0N4I9JL5NdfuFOsQGJg93+za8/uVMr0YnuWVYw/Z1Z/6Q/KWYRnf6xNyOwM3RGO9vA/xlMnCnOHDLV+X0uP3X//VXxLAYXlpOrVEZMsz+eDXyVo8loOpZk1gfJKZatM8uxfvuiJBVdaN3QHz5CYb1tECEdhZrsdgBBGj6icP8hnRyAPs1r5OHbNDJrb1RgmgZDJHe6vTCwHg8GsIpCKwpRYBqtDHZ5i4jgCqgYp4HXsYQcDzs3O2lMB3shVEJR2fLeh3W/W0KHdxfbWxcDLB4Bq1w/C0Wl7IFZJtbQJAwCpTVN06sBkhucogkFVfrQKr6oIW1C3Vjw6wuyoxNHuTxwhkhzhyrvzlCgvT+bpa+zOS7kjkq6otfZGkoBZwQ5ToaKUi5g1f15VkCLSekoL5y3KGr+Mvy/X5KUEcP3v/bvnFN++Xb27eLe9vbpZzJHiR4DAgBOAPVNZFYpfJ3aTU9u5uTEctoBJBlSziDpnHXi4tVZi8jPY3bLMCOSoVJ0yTuLo+gBII3gIwgSSPgR4E2iAyG4FXgT4kK5CdEzAxBPgClYBIDj08q7qQCWbMHSsJFQ5yNb8TN5ZFMmCcnSvJjOrDs9MEKmW/8qiSNFgFyVmsCbYEwAgAYJBpBIHxM7BS4Brye05R3QiWF8hABHTVIuQLWSfMnOHkNBIAry9P6g8e7BtIAJBRhKCUkBz8HdTckcjFd8smWzkQYCRAlALVSMIoMYFEM4LzSPpqLBWw0Sf03tjiSKAbzyGAEFgrMnCA6eVcAI7awgTMAQBasFL47o5VwuhhjnVFsgLMIQRwXKGNh4AE2BYAJxGuBxkhGAjjbSCO01NUYF4xaQXa+Lu7h+X+4Wl5egWAI54j9haT405sA8DxhMQLWq1ILlUhK+CV4ldmG9F3THVWyUb2hTXnAGWRXl2AlqqDmcTzWmUlyhgpbJVc6VeUWAtfM3tMYaKo9oCyFeANJ2GUiNGzoN0JAtiu/LUthn4/A4DjHKCPU+pqtFBhG5WrC7HtRHIfn0kAx8MT1xAJoArgoGxHS5/KbGT5F4CjAA7KmuA+lr0K4HCijjIQNtq2xs+t/SuWFVcdE2gDueZaIYmENh7NL1OKtg8817OJdbhZTPR79euisv1VLA+y29qXBk29vj6nLhCgLYA8oNIPqnjuS7OK1PYyKatx7agoR4KMLVSwNgAwRdU0q6cvzsXGwb/FfLCKOxgJIgAivRvxRObCDHqR3Uz2jnhcP7Z9k9HP0OvBKBJAJ4E4QudGQJPvgw5Piu1ZsqQHcXAsdRz2DdNNbVUxSXWd7BcHROUjnskxldjg6rw0BvwcJK6Jg8qUE/bfgA5dT09iMFd5+jzrtPsq8e/9L2chWtAkuC78pdA7Bk1Yvyc7SPWx05HSOMAUY4BgBrzj/WQ3YCJZrZc0NrGTEcDBr2D3yLZm0oF2Japv5WeDzoXeoB7KRLWD2y3xpH0V8ml2nAAemiWNzCKREBNrglsbNOaZ1JXgnRqqqHwGMciF34XSSj/euqcDJkVbFOWf6nlJT2wAhxnk1FKl2Vcn912haP/auiDXPewX7Aj9mkcxb3z8+IlfYB+4A6sVAGP0r7C/mHKPZPgbQWYCsWZvyFU7odZCJQA/budSARwEfiIp6XNbOeoUBg7Z0b4lSJUD2oOh9hi8ZP4HH8pAVtg1+Xo+GxiUJX0MUO05WIfCRhvUbRtyAnCyAQLBQiMwocAIsoV1X7o9iHxKg40I9gTTGFtWoS3bGf0y+pjPYhSDfIhZSXIrP8m+RfiAAKcwuaMBq1VKtP/yfnPyJ+aRYyQ4AiwYAk/jy21X6jM0sEiAQEpbMs8v7NPDw0Pabtj5q0sB6eUjmDELayhZZuuXsxP6OQDf+j2eO8g5z4YB4IBfyHVG25XQsQReG9AdLZT87NwnbI33sjyBYe3tbXlkS5TPy/MbWiHi65XgXOhC+BH4/enpeXl6BSDs8wL4DVsGfflMJg7tA51J/M8AjvRzY+sS6ENBUXK/xqY8v2Nche0ty3kcczI7g0c6K2Fa1Ytoa7dhC4c3j2PoY0LeBf2HuvcMFRzbMYMwsE0tj8N20Cis1JxZo82jPm4bEL9115zFt9Y31YJtxZdL+U3sGrXzwZlSS2WQRonT9B7GCqAx6gmPaStW09a0VGZ37mPvd67lwfLX5sxzV987rh33WwFD18/M3luvNc59vt+xiQEQMhtz1UP1eut7D474pIpcZ/U1gIOAnLTQ8ZNBsxMgSLVFLqpZy5RM475/lXFD26jPJeQ+zxhTfx6sOiWfrVyj7m0UAmEG/uTP/mL51R/87i1UKoCj+p31TKSNFf8bktkzBg6Nt5+47T3sDdDHFJzotz7gJQ12CHBcO1/1wLqt/UcdA3/CRRj20fP5eh/TclvXp8ps1VltjTSLmaMYABxs6xYMi261VZCzm6I26vddMplzPWynlW7NeHpc7QBZH9fxEN0s82n9HLthoqgl8n1uYPacWsem6+Ujl0UsH/I1deX4129PK9MGohvyDA3AES3VB7DHzPY6FtGGUu1TKwqt+b1el7fYfJuTOj/1ieo5o81zf/5Y78fVPjFBUvg7ntF29nThVJ+HiWXjDNcCxSwUKb70yj4ML+Qouz1adIOVEQ/moS0LmKuLU9Q8oTdlFYGiY/UMsXd3vrfnRorZjjxEK1zl3Ee8UOH5KPLcdlDaeTHjIHOw5ah3tnRDXd/Zz576LV/v6Le//ftcj7rRq+K1kpxt1C3nYZfy+pq/bQ3cBqgCOPDaTHmNm2A2Zk/4FvvGuIlTz5Q9t8vx6TbYXodq3cdna3H9+igg+4yJ13f+uZn2/HoAxy65WSmJEpzpleR+aTnEQG3Nz+jgNyURSbdhrUY5qWi/6tDsmv9dzkt92ioz+NkIO8/PuF89352zOTiqu2ZzlwyN8mfj53tVEEcz8i2g2913OIjuW78tGR/lZJ/M1zHsu+d+qVu/Y+YkpJ6YrMNsvNvP0KL2zcmZkfg1eq2qO0eDMu7NzokqgY36ep1vGT8bwwbYGF/79b/6y+UP/8v/fALgaFVZOUfhGLoyRrJVMRVRzcYEcaRwKpAk0Od0zI1gpIE2c0BhYciDpJ1VRgrz4KADRAQJnTjma+GQxGGp2vpxrvRc7SDIPTOg0hsgxu/V9/xX5YbBtALo0IKEo6yMfNVnCNzVxJn3LAK09Z+TzgRwnCMRe8lkuNqjiC45HRzPSSTUqZeiiiv1U1QuBrShATg6p7vVLuKS6vP+qiReBmUb20MFf8Qyh/MVc1AO3gr0NCCe5bZVTRbQk3FE0fKF1YIDBTs/b9CLadeZnAhqdDt+2fqFmQoFFH2KKftF7WkULEaiGzABAjiOviyXp8cEcXy4vlq+vblWK5V378jEcYVkOumpEWwWgEPJT9Pdt6pnJ5D4PcSJ8xoVmAQRZOJGyUtUPSPZLuAGqnJb5S2T2WDVKOkRrD1pvll5J/AFE8UB0OB8I/5K4A+CwS3Ri/frMKEENir7Bf54XR6fnhgMxrXwTyAVyGEFzGgNmQBmexj0/DYrgBPrGm1jktFY/HyoQsY/BLrZugJAiGAccfKJgfHzM7LOIMlM4ESM03tN7BliPMB4sI9wo9eXZwFEgt3GiTQnmKxD8TmzEQiooPU0gEMbKNYaSdQAwXC/sD3OsZJOEWAX8GAEJERLoxmAwyACMHAsAHC88qAEYIiSzKK6drUwW6+8oCruiICNq6sLggbAvoF2P5RLJOCjWgAMHGKyENDr5fmVSezz8ysmqMDA8en2frm7f+TPCO6r6piCE0kXVV9i0Q0+QCLRAA7aM8smE3maZftzSWseGRRcurHJiIFjVbkBy1GSmxQWJwhkQIsadZCrBDfiz0i4Y58IJBIgt7gWE1LHkBkxcAC84Upa6A6AdDB3NbkkORNN+nmwvkBXX19dLtfXV8v7dzfLBQABUBJhTsQ28ro8EcChSvCXl+eOEcQgjwYy0rOQMj/2KO6D+1pe2SpkBuBwG5U4GFffVXYwGIRCn6kVVGGBgE4jiEAtRQLZlwduVb+3IJx8BV0j/ZTiG2ivhY0FoCUSUrpHRJq4h9S+Cclxti4C5Tv0GQGKAiKRHST8Ci4j9Dj2PexlsMXUsUjJqLKL4I1oncL1DhAHW6wQfIZrRDsWJ+SIhhI7Rgu7hnSTAST8CoM5IoCee6D4UQ5m2IbKT5K+MQMH27iUoKaeJeY29o/61Bsg5YDoDMAR61F8FfksfTVZCcso6hfU+c2/GkA4BgXQNuMpGrwwz2j25ypQI89z3ocGVgYoNtk5luUI+zV/93PErLYoVrCWKAGoqvG+JZN9RlSccmwA0/F9blMSvkLn2Bj0admsYwlAQbZActAyUMYEBSoJL71n7KiS0pBhMFkJQCE7LxC09oc83KLfwheW/m4ADtqI+OqZUML3SiIWyVf1J6Rro9d5ASLZRw7sQUSApS+s4bWcnudgDwt2MANsBKoN9cfgcbS0oOclmUkPtEtC6dpkIgiwC0UVyXDaCLM2mZmpL1ZwBJoJ4WhHAV/mAcwbd8G88elu+fjpVm3Dnp7o98D+COQjoBRBH/TFBCQkkCvAXBxPPXgw2eCzkdvoVXsk8Cu8TspftpJq50e3UPE5HnLjs309K+Dz6dPGH5CWkx8CHSj/hzoJgNXiC/KzeZ77Qp/r4vQs4vpmcFOLD+pUM7GU1lfWS95rPiNyicOuGAwEewfAglqovBIsrFZdYPAIAAdAsvSjzFAHu7MI4GQfPuwtWdQIbmtJWjyOQVJqf2b2okhgRksxtQdzklbsOCUGn0CQ1j6rgVF9lvX+e4rWfPgdc402dgR4w3ZkexsnQzTncJ3xzGSdimC9dIT3Vahd+vLyi8l+ErIPfUFfK3wanAXESnLCuYJPh/Z48N2e4dN9+bw8vr4tjwBu4PUXnAs+Ewh9fXOz3N7fL99//5HjecVRBCCiI50n8OXzllojecw6N7UYnHQU/E2d+cuzlcRAU2UFMJggpBprtVJvgIYWBSjj6E7ofQu9jJOtsqu2lto0GZ8o75tFc/zutgebz9l0XC5K74+2g1+seQFP1ERIeZ4EUlpG6uaPBNwsRrUvzGjbUi/XoXJjViybQqkpfuGK/3BV4hL2ZDwfpbwg4j85P/GWlsSKFYgX5tHu+av9+HWd+s+6wa+t58qy1YNm5FZJ59bPdJ+fgA3HeW8xPw2tliG1sFKLGXGWtXnmbVQMsLC3N7CSdDY2fKu2B+rsaD09HtmbEufqWqBp9ioDRxdTrkevWts24rR5lfR442zQfFTb//au2KP0B9p+ld1qPq6ZRWoMueMaQXuy5Wj54z/75z8ZgGMlu2tBjONNPG8BzWfbvKEYyrHJ7jmmG9kx0li9AhDRNeoM2ntserWbuzKPude9ow0gULBRep6XbgwL42PbR6m+yhg/7GOsoVEl+CH7AXYOAFW2be3OlN7n23phc99OkuM5593CrgsN2tR6LiYaaI/yres7EZv20hCf9Xm52p62D6sN0zvqWc3H7V7/lf3e2ZXB8sV5bmJCpTNSTvr4t/2C5t/qXKSx9ffu5aabgvL+KndzvS0ZbnZg/XM/NxpHH5vbtSYzue7yA2XvtL0ygCmGJEUH4Kj5iHKm7sY0k69xDQYwR34+4wWtJWC7f8ReIpfQfaYMYLXjxnGW8TVvwBOz1ukpJ0NMSK1XG3vjbF229lKzu+u17e5Xn2uiC6uutH705y3H9V4dgKMq1PHwNhv47LWZc7dTaez440whdg9T+mvW984M0uww6lvXCa4MC/3Et4XpdE/RC13wsCiNcQHrM2wJCavPiuKfLWz9+0xJ1efr9WVzRurn+rVbG6p9DByz8Y5j3LcpdhnBLVHZZ6BmMlk3wXzcLQVW52jGwLGllLf2wriWW2s3o4Ia3zuTi5lTM1v/rfvO1qDun1EO9LeeIqk5KIYMdiNIesJ9a1fXZms+x7U8RN8cct9DrjO+x2PZ7xSvnYpde9j32X1dH496IzIagF3XGh2GXTp+1GOz+/zVX/7fyx/+o/+sTVOoFSXGBocuDpFNfrn64fDoZ1eP+3Duvae54/8D1GBHqfTytoEuPTA956b5HalznaRTICGSJgiF7jvfj84wEsmlIjIdjXLQsp+V4INhnE0+WkSiHkLHtVo5rbQnUWkWfapr9bfp8QHgQGVXhBgbPV0mHJxMiGUNnxpzhOAf7tuPpblVHFM5HBu57KpM+ec90j/lqjiJLfnhKH1au3ZoH5x2XicC+/4+07HtfiU+E0EO3SWeHzJhIBDp+FvivKOOpii2lcqkGfs6A7xxtJwf6+vi5Gi5OD5ars9Ol+vzs+UbgDjeXy8frq+XD6iwv4oWCQRviK7aLVTayLRXMtHhFjHocY0A6QsSOOj9/RyADSQqlZx0wtp61wFeWEMkGRBwdWUq2ChIDf6GAO3L8vzyLOBF9NQmeCFAGmen56Lmd/uCbF3T2CcwTZhPVkW+ubWNwA1u27CiVa2VHqErkPT+/6h7F2VbkiQ7KM/7cW9Vdw9g8CXI4JOQmhlmBCbjZ2AkGEwIfkU9I/4BQ2imp6vueT+xtZavCA/PyNz71rRkqNpOn3v2IzMywsPdw335cowF1PD9sDMeEvtxXP1qo0g6erefsloWAAHsg+ubm+WHH34QQweC1a9IgD9FkuFsubhSUhtrjkTu7e0t33t9eeb9XW3Jvu5R3Yp2PKQGNkNHVO0LTKXktqpDX/kIGL0TI9wrBGuo1Qn+c6BTiWlVWY8+MQLf3lsK5mOOkNygTkDi5eqKySO2jXFC5uKKSWb2Kr+7Z9KJABuAX5DcPz8nuOiHLzfLxfnJch491wEyAtgIiQokw3FzJECQrMJzsYXK5dXywWTVsvzh52/L3d0DrwtGjmdSnqsqVIwEUWVJgMkrW4vkVjqmxO8BX1kOJykYlIkQf/UXKM+gACcbRzAWhe+NJA6AND7YMcESlbpkvQmbE+dyJcoKkIDgDbaUYsMDLVgc+p0AFfBH4A0kglyJT5vD/SumFlUgS4ejQpnMKY3B45wgjt/85lfLzc0NExsCbAX9P9b8WS1UUMX7AnaPCI5JdyvZpaThe4DptMYEbIBBAj8AGERrHdPlZwYOVbtHAM8mIiXRYRtEQRzVyOd6Js2rq5/0pva7dFxLYAZ7StvbjTlPQIP8n3V51fOc1lgI2qpoI6G9FUlatpQaQR3Uky2GhMRl2FTuW/2oktI+cST7zDBAkBlkOuY0GIPcnkbgGINk1KqGsk8AnOYkQR8VhIRcRBsoAkVifp0Ez0GlYW7SH/bhfS8nYO2zDCCOoER1wGjwJx2waXvAAd1uOWWCE4Cj+H0MpEyYt6QHY/ukwJNAn51aHWsOy9yCwAk4NTurDeAPn9v7IncGs+SL5utovc8ErmlArVKZY9YY5wFbYiR89QYCjQ/geYLtwAjYXElJACav4TZnssVsBRigRSXtw4Nu15dsU6cFY4XIHXqiw603ukfVB81kOIGVbfe0BJB9OfsOg1yYsSsAbN0bMhBL+yUnkmzbWpKpYVkCCNfatkWLk/AbvdebDxNgCoTm5I/QMFCfNP1AUHhC/UWrLrBjGECKkZr5qrVws46KyjY+TbwGmwQd+/D4uHy7v19++vnb8tNP35i8FvPG2/JCn0ssGwDCYh9Ct8K2v74DoAj9AxYy7XM5KrL3fL5oPQNQWGOUCiBnEHcJNG5gtM8bgfXxWYtAHrI1BINDOc/3s0dQACXQCyxbY+UjEPYs9l5nLRnjFFKgYIzQOUNybMXa4gluwZOT3LHvydaRerTTpljnhK2lH9SYAdUmkWBA+iHhZ9LevQnsZKa3xG7IPRjrCcY8yA9/u3d6+DVkE4HuNjtIzI+BlqqiRosZ6H/VaGMPERQBIPKpbD98LfvuapPy2lpaYZzYewBZW27Vcg2t7AC8vxJjInRRtBbCWHFf+jVUngD7RquaYFdkW5KPDzJzQa4wlwaumd2FfgGApGSIOqW/hM/hfpjjl0e1AIL/Cf6Ol+VzuX95WR6eX9g6BeCNz9PT5eb2y/Lr3/xm+f0f/rD83//Pv13e3uQbkRzGDHfhL/XkYNMk7UBmyJ5zJ9L/PZ5Qz5/zv/shXtfJ4X+xefbyfisHRySkAanvN/JS2dZ2wEZ/liGWww02uC6TP9I5uitX7e2GrJGS1Cc/AgchG0w3J2xvYyTIbDpxzsiJuA7oCB0U16iD24rNNRtiB5kP2cezBnGk+YGsRsyhXYcP1tdCzFj97ywpStDidmGrStCmzn+PyegeY/igLs48AGTft8bG+r3CzqaLWwf7fFbtJ/9u8uH4yZAxbcvRYifxioqge7yogShCP8VKrAAc/k49K+W/t+JNe7Lg77QCLOc4HCMp80L/33sT75lp0cmvVtifkv1ZOHPchd/p5wPHG/rWT2ssp2OY17wuGcQx7D+Km1Bv//P/9i//uACOCRBgax/O8hTZf6zAi9E+r67ay90GsOssEd1mZsqENMxhYz8cY+FZxrb+7et43I4L5euPccR+j74fzBI3Ml6Z5avHoeMMk/vwTLRzlvvZHpjF7vNrW/um7sF661mMfrA9B4PV+vSgs0rstJsb7QnPzZb82Tb6upPpai/N5kVgvbVBnM1xlRH6xo4hl0KmLOcHn+GgrPen2t8/dX6PA3Dk8R1a424eNmLnMdQs07N/f69s5fWtNo+WPvTocfed29SZ7Byajz0dkvVCHX8ESTfFdSarezbS188FTLM5rnI502N1j+K+/1EBOMaJWicrq5LZMhb+XF3krWBfD9a0bSIl1i6UnKQC3MiTPhOqrcWsyqUqiCpIe05TrkbJc4Rr7BudcUO15ElDKkZ4KAWstxTZ3ob7JY5gnre9a+/Oi53YjOBKhzg9fTciVT46FXxXmiuFMFEFszmq4xydj/H6vseWQ1CV5SGlPLt3/g7kxwGgeu0sE3pvBB7prFYUc2LgOKSI8x7OczuMLzkbe+t9rMxsau9f8MbW883GeWjsU0dnGJMT6+se0Ftz5/mdOTbH7Kup7KQE/b/5698t/+Nf/LlGWWinrFfzLpO49KpQjVtf303uxzy0CryGdO0ADu4p/m8EFWmv6XM50ZNlT/F8/N9YcVNO+VMKT1Tu4ruutkYrBc9t3efDemAeGG2e2xclLVU5yadKiE7v09anOarDHPBzQo7tKxodvhJQCAgqcd9bC7hisgFohgCuJj+/t6XjtmSc88DK1eSAtsSL5bq/N6zT0GEoB3dG3V11c17vmd5eyfZQzxKyEoEeyUYaX+79bbRyJA2dDHOgDQCOi5NluUQbG/w++SSY4/rsdPnh5opsHD/Ez9fb6wjUBoADweCowrb+ldPc94tbnSBRroQA2DZEbU0QQfR3d493mzy3ClDSQFWh+K5apSiArr9ReQf6ZAECDOLBnKLCEkF6JiXRWyMqccnAEVWTlj8GVD4BkAA1fFR1moGB9Ne9CpffHdZdD4z/qUrWSXd9iAHOWIfuW0XledIHTr6izziehQCO6+sAcFwEi8QrWSBwHQfokchGbAjPguQ53nt5fWZirLU+CcYQMRYoYcIWKwzg9yACroVKVgMUpBPV4gjJBAbxE5gK8yzQBuioBd5w6yTtw65vtEclu74Ovo8E0BUYOE5PogWOAupqm3G53D88LHf3j8v94+PygB7sr28EI2Cst5ifL7fLBWjC2Y4Ggf1TJTROT5b319flhOAWBWRxX7fk+Fg6gOPb/QPptAHiAN02i5JBsR7oGgOV/KxOKjgw5aRvPiy1SvRTULWHR1eCE0hGUI6jUrclDqP9Cf28yIapZUWwHgSAgyHkACgIDKQkunWiABziCkSVaQikgiAKrXNvAJAlAEdvoWIZWU4iuZcAPm4/wlZX1OGnbGfz61//mkwcoE3nKFIVysvzKwEckG/IMIZteSGAhUkYJ2ml1xs7TNgG0dBH66OwHbZjeKbsE8pwdyPOQ2c8M9P4YL85P11O8ZMqoNw6pAE4gpHDpy7Z8nArmt3bBnBU247nFh4zqrC4vqlNQkuCBiAqEn1sLRXsBbYPNNOhp/wMngdR8WJO1BaFTCNRBc45RBItbLDZO6ArkSgTaM0tVQRiEoDD/oBBLdHWIMAcTCIYHVOrmWwc7C+lOaQ8cpwjA4eZOZo9GFiy6hoEKicB63LQPPCTWSSGQC/PpMEGNayZK8cb9kmBYrH89ERbWIDwF0eb3FmJxgBa9ugsx+FUFRBc1x/2XZVTiMRwC4LKF7JPYVlt53D4kNmpjWq+nTjuAAAgAElEQVRUjU9+KBOSCXyB8Zi1w7rfTGq9LYpsioCTTpNFysaMF8EggaSrq9t9nxAF+bgpdtr9IOhJ6Aa1WNDGDq2qLEsLiszODmpFMiawcoi22+XwXyybKcnjsXidqPujom29x4OJxACOpHusX3ymoL3k/MfeOl3IgAFdiD2LfYd7idUhWp7Yp8d+DpCEkuOwJbDFahPx8PC4/Az2jW93y893d8vD0zOZN8hcFj4vAAVqFQBmJTBEoO3Ki1p5vIOBI9opJdY3nwvQ6kKgD7WGavYwt1BJsiTWKoiJq2Rj6cwuldqoWCbavpBQt7y2dJ8YiMzWR/aRpktHQKTkQvsSIE8DOBw4dcy+n196lWyWKc6L2awCROfKPur2YCkj2CjObvQjCOAQGJnsHGzvJiYztRwKtpiw5/Sews/jcwZQzolFjJdMFGQfAXgiWnHEeYAgywv4MNJMBD+GvGBc9lXQHsR2VgAOgX8EsA1GtmAyE1+F5JSsIKenC1sIXl5xHBivGPTA3KX5hmyBhgO6nfNDZrsABy5ie3t8eGj3U7uZaOlzor0AuTm/vNBZIGQIYJGP1/fl5emF8vyOtm8AP31+Lj8/PC73z2iLB18RwKSL5fr2dvny9WsDcAiHdipwazAUmV0rRK2pJWkyMzT2RCGEUcmefvar+kd/Ow7Vr5Euns7uwRTTFaKujfvEmUPJ3wTgyCGuknea6cJxPGFD1/mqPLwyGoMS8FSpqRGH6QsFG2tL4JvVJZhVDBBsehbtGbuNa1MayEmTtcyGuRe7Gt9rXtsqVjI+rNZXOr1/ByxW3fb02NAUxGEABzdL2Kq0TkM8LUnHoOumqJq82GNs037feI0cvxntn/cx/Z4AU3seVuNrcbB5Man9jeG3ARwZjCB4SvNBss71ePw729vZ9fMY62dnwuvPI3YgPyds0MDqoG/mQsG6T1t8yfux+BV5rP27fd93bZGlOe374s90Xz/iceH36AynIpC+QbXP/v8E4JAfoQKdfj4ed/IsZue9ptPWdmGgdbVPtFmu63W37zOCnr2GeS9VPdPkJ86dWX79vbqvhv0VhQYNuJrakOVrN296Q0fncW3pwmE/p1htlu3Zd/euPbMtda9MjUh5cbV3JwCOrXWcjb9p6cm+3NMLbf02AByzfV3PBE1eEnObv5efYThvxKBm+m5P/uqz7K2Hrj3PFW6t2WyvrO8RPnUC4axl3/7CyIyT52DbT1mvmD87k81BhhmH6ICfvKfW81/yhOm2e/7F1v7Zkov6epOp4Uw+PvPe3j1kI/NabMl+lcv6uSqDzR7lFipZ+dXJPXZxj51oD3CmkOt78wnqSZ0KXd6a7C2hG4V9ncTzxltN/pBASPa7BilSYicbpa3NPxoOfeoY5bmnqPMczhRXVYyW5ZnCy8auE9dlKsIx4TgYzMkgZ7KVBfaQAdpSmnuGdOv6/VojA0det4pubdX7G+ue12+2luu5L8G/Ij9bSsDXrkryGCNzrANSHSb83R3tnihq8zgyJUuWW2jSDvUo43s6YaY3Djk9e/M1U5THzNeeTB424utvz55h6zpVF7S9zUhV0BIfqXO2ZGamg6qczv7Or2Fc/9df//Xyz/67P21J1PpMK8dRA1K1WfzX+4/P0aU+kHQ97YOGPx8gDjg4wwFeN8D38p5er4WSoEye5CR9qg5RkjUOd6k6FJ9/fVVlkwKcAEiIuhafnzkTbU2CEr32qfN4DSDzYTjrlp5065VdCJaiRQraTZDuPXpC5z2MazjJ6/tk5H4PDs9RxM2xmKC+p2vdFlkBZc9vTlCbzUIBW923AjhGIE0P5FV5zHo8X2fmKOfxsgd6BmUUoGaWC90j9mG0c+BrkUslEwWq5BgI/1zQGIRtVNCrGn9/fkRLlWX5cnmxfLm6XL5cXy5fbq6WL9dXyzXo9sHAwcA5Arj67SpIAzr0fGoPgYQ7EgdI8PO+EbBiNWEEulptN81PgKgo90qMNgAHW4iArcBsD0pWuJe71wYi8PXmdrklG4AC155nVx4qOO4EhIILBnC4mp3yiTFGwJsAkUi4dCXRBclJBQf1BCrshxyNoduerJOUeFAbBQTAsWeurq7IqiEGjA5CcI4UCWg+AwALBHxccbUJ4AAIAolXbiwE8NXmRYm2YMmIhIj9KjAxAPzQ51E2Fol9jDwDOPzUorZ3Gxv3nI/kYuijDN4wwINyG8AStImBrnklpbuSS2IDuCQjCdg3vqF6GCwcLy9Mxo0ADsjiQvAGAChorwI5/SQDx3sDheHeSCSobQ4AI5/LT9/ulruHx+X1HS1V1C8dcvt5ooQD/s3K1bNOq2z5q3oq+3aUHSZdogXLxHATwPAWAA4yLAToJ+SErU9ckReV/s3ncesG7iknlQVGUIIG7VPQ413sG0y95ENt+ENIxFwg2UOWC7UlwdUMnIO8mIFDrBcBtjs/CwYOyNUJW6f86sdfLV++3CyXl9DxrvbVg4P9BCAOtFABgINJvzfJO5JZpO7HXgYDCkBUblOE6uCo2NV+dVsVseN4ziugVwZ2DeAQeEsBXCS5uLbnfZ3MdNJsUzB0eC+3IOQQCOsA4rzMoy2Rb62EaQog23dqFerRlsJMEAa3YJ9BNskgZJYbXYdMMUPrkZ7YRJK1gzkC5BPMMtZzLQl6AVCHABz4bf2I/RL8/a3dSZal5jfMQDSQ3yR3ufKVqQ37LEwUm0Wkg2qkgw2QyQmw7lCNNjQn2jqo2zZVPBH9P1e00ydKAA7KVWFri5rMBIBqQrawTckEdM/7BmrHQIoalM6+AcGACYQx+q3ZvzTYWM+ofdDBk3P/o/s5nIXmU/a2IkzCcYKKz5t8TtgSjMstwQjMjPfx/dZwh88iNhmwUtGHA5rTgMaUvNJ4x0Nb9oMAYCCj0jSxNfrXVdX6sk0GynnZMsgxZD+9w0QGf9lzq4TvBrgXch2sCNmv973oc5rJw3MXwGn6fMGxxpYqZB95pX/ia9nnMihN+vN1ub9/IMvR07MYOO7uH2jfAIAEuxR+wL3A9lrQRQHQwbgAvJMPAhsoW2y9+hlgxuxns43V+Vm7Vtd3WkfKbgglvlcBHJhH6+CmQ+KUnv3apuNT8gq+JvwV+3ac13SmMlB11A0dwMF2YeGbdZmPdImBJAavpDNFa80SomrQGttMxTO6HZYc7+iVFwwcmHf6qwTDgm0q2pu4JVDbG/I94ccY4NFA8WZ0YbsX6XqyWdi/PhFIBa8bUSUfxkxsAfagfPcWYtYfvf1MP/MQ7hBtWcDmRiYuAGHYeu2CDG/0Ed9lv/FZrxv2AYCBaickphfoevrcL6/L3bc7/sY9cE68ubnWmReADLCefcBvO+fiwNcE8FUMa+/L61PI88kJGTiePz6Wv4dP9/hEUMcJmMKur8kwAn/y9z/9tPzbf/e3MZYzXptym7V3Y7qSJpH9SjEmJ00DaTCr2LUOss+vv9cAjqzf19eJ8yTuEwCJrsuirWToq0nRsO44OQ9nG8zP/AIAB0GwmYEjrtPUJ8kAApTBjSlN1dm5kv1GW5wM4PgQmwBBE+H3Egdf8ixZr3q+Z69Ve7AV38prRmKexnwaYyn2vV93PPcP158kBIc1X9nAtOYzQ9bLN4dv2l+t8YBu28YEXvO7/oEADj/LNMbi1lvxHK301T6Gdd1GUnnuw/SEYF3zvbVv5/8DAI7m909YGhr7Ubh9HbC0BgCMS+eoh/fA6Cv2eEHaL7F3s70NDRK1if+RADgSeMP+QWjVI3JL62LpLGfDepfizOzTjT7AXCfOrlv3kuUx7x3LS9a1OQ5gv3ywBwra6uxWAPgZiC//yUpvLHqe7Y2qLkYbFBboiL32Pbr0e3Vr/nxev/bvPxKAI89P/ffWmDnfRV9X/Tabm0FOWsHluvh5TybXMjPm4o59hpkMaG7nxdjHysjWHurYg14E0OcjFCVvouKjPgdmQl2DJ7bs89brU9vTWLC2gSOxI6bbZiqbKfZ+SI5n61n1yUrmk+yPfuEY69iyuXUe6hhmcp/Xtc5v1Yl5TlYMHFaAxyjbQwu5pcj2FBOnyM6uq6zi9zgxKYiSHLr8/eHfPljGzXktB042kEuq6Mz0TsXDPgDg8GbfEqI8P4OgMKkyUgFnY3VoXrfebwe55BRtb4C1odlk4IhgXFaMlqNjDMtMjvKcHXreXyqHM0ezX2sC4IAsRJAnJzU11p5czEq+On51XmaG6VgnZiY/1anZut+2gdE7W3Pj6ysYHRUrwSjA91riL66ztgsRjhuTaHWcs3k7pKy33p896/fKzNbnj5Hv+pnZ3M5em+2hLYOSnQP37u1BTa/nPEKw5whv7c29PZmf5W9+97vln/3Zn/Lj1XHC39w7Td7S+HLFQKOb7jRvmTJ/NMhuaqGkUas0YAX0vHIh718m68LRCg0YY1ciO9/LusBz4bkaKgcYTEQwLVqopCqvbB/ynsvOVe/T2GodU8VhVDFEha+TeggYXqIvMoJlBIwgsawAnxPITMZEXk3P1OfW9jc/awW4zPTz7DWvseeoyvmg68iiHHqUlYmFPWUDwGFb3mQyrd+W89Plzr3fJ0RBbU4A3sAcCfxQn7O+pmuP/kV7fu4DVAGKZlqJlmVBtwO0nwCQ4wxgH7be+Fyuz8+Wm4vz5ebyfLm9uli+3twsN1xXfAe9tN1ZQIHd3k6lj5NVce8fywtap0TFp6sosT7GSmHMSBgY9NGmMQKnnSEl5szUtDFPmCOHSBxkVmUgACcKZOe9QTlPzBO2qQZwGOQkNgMlBhqAKCjkmz1qtsdy3JOrPVBq/RLUurEoWccpaP4eLSOwj8BAoSS1ZFkgE8yT2GrOlssrAKMAVlB7CbVT+WQFLZ6Bf0cFTAeyaK5asoXJcq0fgvG4HnWmEwsEcAgIkpkztEYAiSGx1EEcuL/mpoNmzLxhBgvLLdYN47q5uWWyi0moYPNAAhkBdwCAnl9eFrBkgAIeFcT4HBlHri+X2+sbJTkQ/AeDyMXZcnN1yX8DvEE5Zx5J4CsGSM6QdEJLlE9WJiPBRVl9+yCAA8AOxG5RVUx6+WC+sK4Us0xnTlol6tNBDGA1+9Ra7+6YCMABEJIqXm1b+Ln4rGKdra4kgj653ijWCrVYSKwgacjE4AjgEDYqKtXbr6ikZWsUyZRBHNqPSsxiyJY5gzjE1qJ2HAJwXCw/fP26fPlyS+YYAGmQXJJftixvLwAgoDL8OSrJAZjS31hPjA+yhLV2FW8GAw5gAwJJADSA1hqDYd7nza6VXrTMCURSgC0KIrHVAmfhU7aWKgQ7CIiFdSHIRsiD7oqk9WqvJqaobAsE4BCriZejnQfNhOAKnph/75sXVM8HS5ABNtm/6UwiAewKgBrZNwxOTXov60C3CxIbBwAcquo2I4danOC65wQlYVNVn5A6Pa7PlgGW2yZ3PQnWJq+BTgXgaNcgw1MkF5k803t9D2mmzW6j5UhV8z4PWD8bz8Pf4+GgPQfWLFpAUUeldibWic3n6o6F9icvOfq5zV6nhEWTBdtpXmdk/8qMWms/OPuS0dpiiCPEwFJVrX2s7vepptxAiqHtmhmWhjEF6C98abKzoB0EbBZ/ZJuo+/nDGnGBBQPcIdatDt7I89j3RwdwNLBL6NIP6kgzcPStp38ZEjO+bjxooLi7D2VQXJPPWN3ZmXEj1uK7Zua2/O/WdijpgWF0xvWQ0cGgGeto+XEA4AE0iud2Cxm8ztZjAUyVnAoE+PzyvPyMVin3D9SrAM4CxNHbSaA9yjttnUEcHjOBmucALR4GcBh45TFQp6V906pGLYohGysGDjBIEBAYQCvvoNYOqLcGxKXwqdZWJNqgsJ1Yihv0JFFt5WZ9+8mzCWxXU0sx/5ZDAS9D/6jvTTvPteuHvsmJffsYBnBQf2ArBDAHPg7mG0BFMnAEUJH3MkV/zJmfVUDpALSFzQFYQq9FUDzJKNSuWNUErpYjp8+pBZr8EeqVCeArn8ds/+3TaSxmPBHAJDN3YZYEQFYbNPxHnws2g6BAMXEYwEGZfXoigAPsXPgPQFCAlsk8g7aGAe4kCxR9BM0brw3w68v78omWRKdny+P7+/Lw8rr8/uefl2+PTwQdnl9eLTdsLXhG2QdgFyAOjAnrwX0FlpDyn0QiFALtTmZ4jRgp2YqUHJniJHjN0efL/t9oPz0AJ6jzgIpdSbYsfyqF+dvL63GFjj0StNGvHzGN0Le2vF5nPmkCzHpzdcBGAA35wXFOyCZDhIY0+cmHQPN6KeaWAMk5fK+e7VeLWV44FFPjeSuZqsAztrvLrvTRyET1CS2PJynI7mLIxdrc5EWZLVCVpf5g9pusg/xO95nW8YMGzguWvi6tZWT5+bKtSgCh7OO2UR0J4ND8TAO2krYCuKyfn957Y8151iCDVT+bSA92YEg+Q/j+nPnI5XgLaFr6Om3LYV43gYHG1e3MRrxkVzvt8s2/3WXgkBT+5V/977stVPKc1rmsOil493b0mybaz17PxQYDtvhJm68+3x7D1NdNu977rK53v+RYHOPr1d8zeZvG0orcZRnxvqq/u0jEfhtVg+Q8sdMcZOBIwJQsX8fIfNYB9d9b+212j0P6NL9/SLf6s5v32QJweO/lPZhuPFwvXj/2WQb54PLYoerxuqrj63P0s17shZRD1md9rfo79k8ITov3ODaez4nFzqzWpcxN1k9NvtO5b/f76Vp5ftr6tlx53/+6RzBz13NPY8NQ/L/tA23GciLfeC0+O4zbe7To4iF/kUBL3R4OUtv+WOsW6an8+kzPb+3NrFeajNTcfhiDagFrfCXrLfooG/ppa6x13Fl3HdKJ9V4nf/d3/26wYXli67+r8vGBYqZYDk3uljLSeSymME2MfNIYak6QbFSCdD9kDNZ349MD/QNQo4BGstAoGNJURn+E6uMFreuWMdp2MEaqGS/mdOPuoJCOMQqzz6zHFcG5hFK0g+rfYQVbQLxe99Dfe0Zpb56OMVb1+8dcr4/XuzmFGUm7HMpxqNpB4GwbxDHblFvzMlMGM4UzUwJZXqrM7K3D1jzl1/P1GnijBdkjEJGCtGErN5a301/OlOOeTLTdt+Gwf98ar+9UDcDWXjq0flVXbj1TXW/rm63r781Xdw5q4jvADNabMZgW+0qMEX1fr1l/vmdd/Fz/5ne/W/6HP/3TXuHp4FdU43PMDlLv6LT+bJEEnLBm6FoKWuu/ysShhF/9ryb+ZjLkxMWWI1D3XjPKGEVUeA0Oagwi33u2f80+ksdsiAoSYAr4IuF7SaYAJZwvluur6+Xq+oYVWarS6lW1oiZVFaaSUmqF4UMeAnxK/HRQx8yW1XnEZ0Z0v2RoTw/7vXyw9HXyteq8b6+ZufFHhpCt8StlOf8v38OJul51HRJ2hPO2urqpnCMxhfgKfgDGQHgUlbOn6Ef++cG2KpdIzALIcXm+/HD7Zbm9uiS4A59FwpxRLiRmnKwhJXsktpEkcPuGz1MmDQiMYVBb0TlsSSfDkaggdfib2qSoClkHch9ErCOQMBZASAFpBrRBJe3XCNoI+SssIZTH+PFeya0xVCGs8GT2Qy0bCsX0AL+D7/gsKwpZJesEll1yBfv6nloHfAnOeH9n8BqtUMhiACppyrZas7Ay9+OD+8yVimhd0ZgTEMgOUAWeE58z9XxLgEfitQFCwCgSoAsAOMBe0ec5aLfJ6oDEgwBh1CeR4MTzgnIbzAlgVOi6JAM4OmNKZuBAggrrBwAHWqmoOhWJqFcxAVxeBTPD+/Lt7p4gDiSkAKogW8jlBVlhCCYCgOMCwBe1VrnG/EUInjTiGcDBXvQAFwnAAYYPADoA3HgC0ADMEO9KtEAmKYmpesBngqx3ms7IQKtPAB8665HkSWAAfLe1n+HcKTFhqn9+Fmw5SRdmPa0WDv4R8NoADgJmAEKJ1gHU2/ywEjoIIAYpuPQ4E0jaLwIEKTnrtcJ98TmAMsCGAap9ATkEHMJ+xPe+3N5SfgHiIAsK2pOE3X17fSeIA+wbkBnsc/wb1eIYL5Ip+BstVlid/C6QDn7ICFHaa+A1/Jg1a87AMbIZcP4SAwfbpxQAR78O7Fa09QgARGfCCjBcc7Z6tWm7x8Sn4JqTYQYtCzqFM5am+dq5BUYAOKwbXp6flteXl7Y22U75eg4IElgT6+PWJE4qm1ElV4FxzzvBRsYT0dxz/rGXgsFHrVXEwGBbPchlAKQwrys/Hnokg/iHwIpYNtpzmDmkMXB0EJ7sQqaOjn3gw3eMrc1xSg5Y8mfnGNmmBIgvNjZXKlf/uWF47AHm7yZ6+bbOTT7cvq2zIrnliu8xOwvovbCPOV4xnE+cpB3ZNLhe8aPr+GwZ50nqoQ4adTbLfe3R2gp7g/oq/Di3kTIDh1ow4UcMHPR/CbRc+z19LsdkPF+PuYNOeHtTknf2X65p1RP1/ywH1Nc+R3v+t3NikeAOgGOSVQccc0UxbDP8nb6+fW2qb7ryb3mG7zEPLY6S10z2R8sN6g34HgFugk40sEO69Gn5w9//Yfl2d8cWKgA7Pr48L89kyHpf3qB/+CNcAd3AmCsyWoBNI3yNPQYOSl4CaxF4GwAO6QIzjyXge/g3bpMjPQU2hg7g8Lw0n9yMLbGUAAQazMCzR4Bbqw8fHnI6h3m8Ag3TdwQDh22ojGyX0dA5md2DOrgxH/mM6laTXW6zL2kAB5kI2EUF9hzrKtvqMyGrcN3+LPavgch4Xvq4rf0lACgCUjTGu2C1gZ/D1iZ4NvorBo/0Vlu8XmKk01msA7DsC2J9xRKicysBwbD5BAsD3GeGELE7qmOKgERi0KoMHGDAEFOc7QfAmrD3dz9/o13Df2Sd+3JL7QS/BTIPmyn2OICIOx2/WtCpRQuYNu6eX5afH5+Xv/3pp+Xu8ZGgkavr6+XL1x94DfiP3x4eCdhVK7Zz+a3RysYaQ3siwSFCnpsebn9HEjJay8w1056CGRPXlYFjJ6edGEPGsP9W3Mg2uuVvto+fk8cIG5FaUVGnNpiOvpKZbORnxr5IVOZdN/d5wb9OW4gdZ1C1VLF+VRugOcvSLGayaSTijb058jzR9KSQzXgf+NPjBI6+zhz11+IwZicaBnrMgmyDHKyPfSbxpfsZdl4RDt2TWwfJNxgTasOzHQng8LndPgN1u4GWvkZJ1m77OevCvvzZ6ovN1t+fty2uvmH2tWYADvku2/OyJYfdT+v+6kg0lnZE2y+hV1IMy+N3yxTvv9xCxWP4y7/6VysAh21r/l3nqc6/AY5bHld9Pce6bJMrgKPbZjkeAmitWUkjxBBSI+nhf62gocpzZ6to+6wUDO/t++qXz2Qqy0iWnz5+P8eYr7OYt3E5lpDyGARVGjTqs2GzQaNf7DXMMrclf3kumg3YAUzV63yvfj00xzOZaXY36YOm6SpwY88opovX9dt7jmGO3I0xkhQ9gldPFSGO9eyV2buyfkuFXkOuOU9IzQFP/k47Ib6ZY4nVPlgOx71yrKzM5KX7QGa8k8VQLjvnf4xt63at7Zko6unH9bVd25Ijvz57htEG94Vs4DevaZKhLE49zT+el7Ne29OfdV/m7/VzdljCNi2h64v5/6X7dib3e+td75P34nr8vSD75G//9v9tQ64Kd67Q+yJnRTozLscotpXx2kGT8kG0OkNybm7YJM829f17NSnVKwQ2jX/csy2KrNf2be0AFKWSF3V2r635r69vzetq42wPcfrOOKYRvGHHNP/muKgQFRDc+i8rgT3DsmdU9h5l65rHzFNWjuO/x2ou3sOBoajMs3PUk3vz9jtbm3NrXmZysvfaloKfOzf7QrFlcJvjGswbQ9VgJHtd5XlY7P79ADiOcXIOyd/MYZw9z0w3bhmV2TpX2dy779a96rNUGemK3wa96z4FlaIY+ACAo+6RQ+ubnw0MHP/9b387ADgwbgevlHSOQ2U5SG49T+s9m6qv27MmAIdeUzLba5MBHFvXn6/jfgDIc1LXJGKGA7J1dl/P8UjdZ8ryMuOxXqzEujgjLe311dVyc33TQBwO3lorZ4eLiYmghpcOU6sNz6H7g+e71r21Ja/HfG6myyorwJbTUl/Pf7fxprKd2ee9vi0cNgFhzL/XDw9+PztaVW629JH28+nQg77TIkeFI7pGf36qrQoq7M5OCeL44eaGAI4LgCdA7ay+IkzQoJf3x4ep/VWxzzGdsACXyXD2XUegmD/didGewucE3KBMxL702KyHCAhqfb/PlsvTaPuARCOqKiMQjoQy5wDtH1KvdCd9nYxU3L4n0pWQEngkgzSqDCsunqj5YjHGKpN8iOdstOrxfHDxv3OyGv9GigVjwzWlt8xy0sEjSJoTzBGJWozLIA+x4Vwur68vy8vLc6soZa9yAj3GoD3udcGqVgT/R+CV6bABssFi4X3hdwRYUVIeVaWuJEJyJtq3RBVmDuT4ufAa5JGALySPloWMG0/PLwyuA8CBlYBcqNXJw/L49MJEihghBNxBJ3PK7AXap5wvX24hqwC2gDIciYYO4OC6oRIWLTzeP5e7u3tWKiPlgL8R0AcTB9q4vLy982+yUbx/LCeJFQArmiuu274MX82BQidfpGfNQKAN4sQ8kh6s2o2KdspuAnDk+3RWgqhGNqAIAAyAONhqJ9pRQbYjbIpguvSr69VdnKtEjBJIAHBoT42yrAQQ55vJL1Hns/r2QiAffO8GyZIvN8vXr1+X62uxoHjvGMAh8AYYW95ZJX5/f88jDQA7BnQgYYnEsPer2ZswZxmgwEQV10Qy7ZZfzRaaRSGBKVzZyfPEWSRDA/AlgLB0pMEbrBhOCa/I9SUmCB3JMiDP/eqrXsY9ZwAO+/fhkIzVHpHoo3xAFqMa33YrB6SzLXe7Gc2RwA+uBLcMZR2GamXOLQEtYtnwswsMor/Z2igYGAgM0aIMCV376NwTOUAbPnzz64ZASmc5aX5aJHnZWiXaqNiGZQAHxxCgu5y8q18AACAASURBVKAOGvQznz10tu2N1kaKO8sLjI9sRz7zZ2yuvlTtdEuYhi0YbPB3ADj4vQDp49/754Z1TKT7OBHsjmesADPOo6Bk/XnD3iiJDwCH7LHAXtJJ+GFLrWjp1W2mgI+0uY294yNajgWTzwTAMfpzsEvhO7iCK16Aj4GEMtcrO4iTxN481JrABAm8vSqQD3mwDOj5i72PeWgA8ACGqN1d920kRmvwTJUfJVXTWgYQFslrJKzZPsbgvtDjWD9cGzoUPwBvsGUK7NnDA5mkkCBHyxSwoPFaBJB1EEfsTjFM0QbILxAblPwxyskp4JFa+ybXCcABAMAI3uznB9v6Ln+SOupf6oN+FrRNbN8J9hbvUQIXglHNjFB4L4NC+37JsTrbDbFQCOgbNsOKIBXG0PdLZ8Vmq9t8dKafzpQlX816mWN6F4CwAjjcBtC+HfWdARwBHaDfYn82fkfIXGDlNP4PticEGBaMJp21jT5nADnIwhRsampdqLXMAI68rfA+2XVSex/bfrVbk79gUIdci2DgILufoFqQI4JLAQq8AKvaRQD/Tpan5ye2yHt8eCATGVngLlQQ0MCnsacwP5hrAD89z/oN+obT5fPsbPnp4Wn5w8Pj8hP2wPMLQcGX1wCEfCUw+A8/f6NviT1hBg76d98B4KB8NQBHGJ6IC8+Ds8ed3yXjYzhzHdrMOqJW8VcwyEZc1AmmY/ACg56VtiDLqvXhBoCDlzaZkrPAlrl2zW0Ah/ynSFpGwNtP+93DLrZisPeT9/x+BXCEVZLtT/CZ9SXsVIwjtV4K7Td8Te/1ZNvGsCaWr3/SvlyND4z+Q2bv6jat2kv7U7NxDCCd9IFsx9t5ubWZ8lr2s4d93apz8t/Zh6rXz881+hDz2fPnHYfzfNVPDz5xBlaTJWb7v62Yi14fAccdwGEZSbJS1EV+TvlsHUaiDEgChoTvsQXgkKk7fgdp666TwjM9l9cg2/ycq6AtKQwA/l6d93FPDFLR+NYGWU+tRvIer/M3W8F8nfrvmTzmsY7jHlkJp/vHcaNyXtWZsxd72Efa2w/HyH2di6aHNvJmM/nYl+3j7M5sL289m1+frd3+eahfsc7N1jPM5qPdo8l/g56tlrTKfUvRGpCtBYg0ZS7qn9nnOfCnj31SyG/GkDay4iOsACYTvyHGyF/538P5POKdo+WKv3RuYxFrO+/E+dpsyfykfX/nyJ0LKlom7rud2d1Ig/cDfZ+NIud7+iCvZQWF7+mFmRz3c1/PAW3t12xvqzzuyufE/mYdvzXmvXvM9Pj6Op/LHwXAkZXTIcO/Y3slWonGZWvzjxtpK0ywvlOdFE3ISPG4ZVjqguw9R3Oc6qbNjsjGBfKiTg1U0Ej664PxzAHSIxFydRh2dNpaTJK747gM3tje5scY7715P0Zmjlm3vIb18+sNOgNwpEBQSoA6CeND9qzSZ8tg17mZGdjZPqifq3KztX6H5nJrz7U1T9TMY7J5T82vZtsEdENg9FinoK7j9zpQe3NwyMHxd+vBA38fck6qnlw5HRPH/pDhqHPWDdY2ehGfaUGKVJVR9U0e77FrU+dgCuBgz2CwPIgKfWv9/HpLnAXF+5iwM/uNr9NbqOTkqNk4Mk2yDzFtziRYDSS4PmNJxu1cbQKWfI34rCjs9V81wnxGqJoI3jJZw6SNDxJnQzQJ68CEOpJ4DBKeL5dXV6xwugHrBpL7F5dKRDKgqOClE8qtr3KmKI9Ij9fYSbBDenvmmBxr+6qcbgE4qt2VTIyAk5jZzo4VAA6DNru8KLnR5K2Ahzwm6+9qW3NllpICvTRIsnJM8McJX7cBiCQxAQ6mcFYQFj/nywnbqpwDyHF2tnxFIPQSYIFTgjoA7gBTxyeTzgiCgnlCgeQO0jphxefLq6jAUU2KgOv7m2U9eiJThzmhFjW6DGCDwcDsAkgcKYDPVhln5+q/HZTOpHYmi4Dau6gFBBghpHMY8EdF3tVla+ejli0amxNWAhlhDsTi4VYKsYmaXA9uTqyJEzbZR8o6n3uotf1yAE2/EbTGj98H8IKsG6SgVmI9t4LBdcmyEZWomBdU7UJ28FxiqLgMVoOHlvhm73cEvBPAzIcVAzgaS4mTCqQUVnIC/7GlSuxvJN3xw0RTaw2hlgfeQ+0wlBgmME6xlSzUI9A/mHUE1BHUV7A/Kr0/T5afvn1bvkViiokPjk0MMkIsvJN9A8wPX798WW5vrpcrJJuxhlFhzmQcdCLYAcDu//5BuvnHAHAguQUAiRJeYOAAgEOsERiXmFt6awfu02Q7m25JPprYUQxmyS0grJM1r07UucKU2zoqdjEu6x8HeiTn0u+kfDcDxwkAHErUOQnCgCHzDmLgiHCxKuKt16PqGAAeJGWyLrLcsnUSwT2nAnDws2ELLs65twDg+OGHHxYwwwBMY73MKnKwcOA3ARxvy9PT83J3d8c5BFiHiciHRwEV3t9ZYQ2bAiAHE1ByDBrAyMAOAiwa+CIF0awrQ/e2gzKTkmH7CFiIBFoGCTNBFnTxkPeW9GqeWNvaGcBBH2ej7QLmAuCjvk9QaSo73HR+MHA0m517SEcS24Cfaruyj9gYdwy+CP+ZrU9KpZefreknAjiiIix0oHUCdChbrASwxb64aPrNthVAwQi1Zh/eYA+/1sPJKaETyVOPQXs9rt3YNTIDRwkApdaKrvQ34MOn9mkcm0CLXmViH6nN6yQh73VTfnEraWaqgxEUIv1hfzlVLw3tKHT3bT84kiMFdCK3wFXw8hmgF2RoYaOho4MJvo1BAFsCBlzpjgRso7HXurrVjX07tZ2JCmwh+zoohAwc79EmBIndBHCw39t8mP4s2U/jx9iCBQDCAuCg2IxnoFlkRnra7GCpIm0nYUL/NWxeZvjRxMWe5dgA3BB4wwCOCkRZPU+K0RjAoXMBkt7yXQhq9f63bx963O89PNwv9/cPy/3Dw/Lw8EjbSVAH2lNBz4Zdpt75/BSIA6wLvl4wQyipr2ehXolnotyRBa1klzHtsc8M4Oj+jQAc3R72toQsugkGM55dA6yS/ffuL0gebaMM2Gy6xyCEABnQniUghPcWTWnoFLb+ilZhBPeGb2OWGPoWUSE/MFXEvBgI0QBx4ex6zFk3dwYOsRHQ74JvGvNLXxn/Sy1UaM/JimegbrJNUelI/5cMIsqQAtSHvWHwBvw+xwV83ua4g5XOgFyMz2x3XqscwHcrM8u0ADRoielWa2Iy4XrwrCkwNK5l5i21N5Q8wHacoe0Z2eo+l8cAcEBe8R2DmAnmLayKnm+zvWieYUs/lw+s4enp8vu7h+UP2AsAaby9EaRxDpa2mxsCN37/0zeBZLH3oLBPT8UGBiBxozgPHNoGA4f0ZmKSiliuv7VOLRQFkw8EcW6T2ejJnfp3v2ZJzqRrjfZhZH8utxyYJYb3DvyBvQo912JDEwAHzUs2g6GfV+iUhJyjzKfzcfWfUnPa7xnu5mc9v1sf0N4ZGTj02XAQHE/ZvEC3QHk/xSoPKfFZHG27SnM/1u09n2Nh/fqyu/U96eDxjoVcZHzK8G/94lYMTe6Hq6Db7DW7mZNW2W+t153dx77jMWOo1/Z4Z9docp0Abvg+bUIA5bdWIM9rnjC+7mLTeGMEcBRAxYY/Mu45xwNHQIf9hz0AR5WBvQ3FOVp9YJ73ynKgGISAdvXH8dAtWcxrsD3WHGuN85MEjqOte6pec0tu6jPUR6+y0841jeljG8AxyFYUCWRWT9uV1t5s8hx1r+3tvTz2KtezOdrad3vykudjdr9De3nvnnWMW2u4J785jjrbn1lO9v89B3DM5KVhOWPnZD2zdYbLr+dxztZ3fA4dhraPnV3nb13r0BxkvaN7JY1gpKZzw2Zab+dkJy00DpcMOAY1/P4FeeMtnXvMPG/JjWXmjwXgsL7b2qt43VrWM1tlfevvlZ2xfclnyxKfrOs921d5DvK5Vc8QsH+0UKkKYK0Qu8BsCfnW64eUw1TBlQnIymtcgHiQA2jG+QbvAZtjjenu4heU1Mw47Smy2QbGa7VKa2bM8nW35ntrM20r3m6EZ5ViHlvXXGsXY3bP7xnHlmKoY9665mHF26+03kDbAA7TfHbARqKTTNS/efzZgGwZxdlaHHIW6j187Wqw6v0P3WtXJwQ9s2XAlXV7Rnx87z88A8cvlbtDxumY624Z5y29tOX0bTlnVfdWZb9W/rpSrbo6Vu9vGazZ+gPA8U9/+08i4BwVXw7+p57G1ME2cnFg4bgjMNuMGROWghjotY4mDzdpqLbTHk0sS01BOvBrOxAjCNaBlU0YwPkKzPj41oNGNly5wqE7djNZYcA2t4JgEE5JG1aNB026nba+5yJ4F1XYrJSPhA8DlA4KxhzlA5yowTsa2f2sHQjOAI6ZTGR5ygnGrNfwmQqEqA5Jds6OcdT6fulr2vdnpEMlGK3CwECLPuZYG69zYn+ZjXm+F3NF57AbAkRSggEOCoafIjYCJOND9thaQa8p0NsP7GqTokAyQBy3F+fLNUAB52fL1Tnaq5wt5wg0c53f0ZBawBL8m/8F4MVVn1GlqX7peC9otp00jcSQE4KUpUgGkWqbQBKARxA0jt8GbViW484ISSnRrgpAjIUMAtHyxxXpZj1AZW+r4nSgxn3mnfh0kikAHs2Zbf3anWQf/RE66OGjZeDhCELsYA4mq1ndrDGpShO5/F416e9eX18TpEEgQ1TwWT8huQ5AiNpSPEbFqyo0SUcd1TDMAcSeQVLg6hIAF+9/+9/aUwiaQ0I6gEMMHGrroMR0C0BEAof7yxT63Kjo0Q5o0AnHBqANdAirKPlaADgAvsCznemzP/38jQwcCMxDhjinpOkXaAj/viJAJ1p53FwvN2jrBBaIlChlVSvuF4ksATiegoEDbT3AJKIqZTCK4IdVos/PAhGk5HdS6ZL4xpTW2U1EdR7J5iH52IPsYp8BiCMo87nuCvwh2eC+zdw1rSpX+prgjagYNpAjJz8I4pCCFANHgPosJ44XUr+fqE0KABpV/+h9gUY4BuzFC7XXALhIbX3EfvLjjz8sNwDQkOJeV2LCBTT+bIUgIMfTIxg4Hqi7AApAxThaqgDAgapiMnAEywztkZ+D+6GDKxqwqYA4uEcb+CXsJidRRpQ6jywcvc1XS9TytUhONSYR6fqcjGgAurT+WwAODN+gGtss941vZ6kAcGC+1YKiB0El79qHudJ7Zu8EfghQRYAuIb9m2sgtaQzgwJgyaMJ2GQ6bdY7assQPqqrZ6iSATQ3chPsQOjckawWy0bicsGpU9e71HPKSwWrac3GfSHY2Bg6CEDpzQ9AlBIuK2VQ6W1Ko8fDjSuKixZsS0KKZ1B4o5lpFmy+vmxg45uF9ymEDKQgkaRyDfM1e0FF9ASdTpmfaFhSrfkEAOiOQ1tqGBOgOYxdlcwupNd3FqnsCygQeVJIZIq/kuGRftntoidZiIR3AwWdDQpc6WuCRCnxUxZb8hT3Qg+ZMYynKqene7nWMHzG4Yus8oiJWxx3Ce/HcReuXBmhqCPQ+5wY7uDq9+4trBo56ruY+jznofmpvsSF56H59NGcjGBb2E+1S7u7xAxDHI3UoWaTI6BRgDMEkxIJmJjSsLfUDWCkAtFNPleavh9/m9VIyrsx+2AQDBjvIBZ5jMDykfSKUj+qGqQfAnvEhto/Bm2121DKjvSUGqM4OFgvfwI20fwFQcyWgwAfh/xHwKkClWpLEIxVmwAzg8Lg8L7Q7YQ+4J+HnRJLP7Wysm/WG8koNQMlnjvZCtMz9bMrzUCSDGoDD7Bzcq7I/BC6fwx6KnfUDAI5PtRwD6PHy8orz5WQ7sQrWzXENj4F+RkoW8Q7Fj2FbQZwF2GZHtp7AVAJhYAsEAOd6GsDRWr5ob7FWPFicsCQATTw8SV4xb5AdMDpKhoKdLNq35LMgWt3hHs/w0+BLwEeDr7Z8Ln9//0AWjjeAWiKBzPPsxfny9Py6/PRNbF9YQ7YSIihHfqvkMvb+SsUQ7Rl6MP7tpF1Dniu5b13WL1E1Vj2j5W1VbUj4Gw301q/lNGp7ZUi2HgBwzHOwVbNKLuL/zDoR3mT43wVM5/NvvpIDFkJLxTum5xCeEK+6hQpvV/zkPx6Aw7Le9f3soaWTR1RDXzVHe5K1WR+7RxOVJjJLw8ym97jCdDk2X/Qesf8w7Gnq7Rh3WyOArAJoVwAc9lXazcrztWcw6CbOuGuxKtXeXVh1x/VW2Hy+Oi819sjV2MnH1Lmucen83VlcE2O1jquDPLRmfMxkO1eylHEuSUBm8dsG2YiNGV5LKC7N6V/+1f8xbaGSx31ozJaftUc7Vx7Zr7EMbsfZ1sXLWcdn2V3NdYMb1QK8Rvkz12N7vnlJclZZ8rPV9agxSr0/zpi/k3+b5XEEcIRfFK0hd88StlNF3rfWdLh3zMPW9T15+Vpb153Ni78/258z+Tt2z9Z5PEY7Vl97T4fM9lqXwzWAo8p7kxluQcniMTL9Peu8nqueKzx0Hft0Mz25/+yaacv2GtKVfBIn+Mt5rgJQ+1rGKm4gBuszHaOzslwckvEq6/V8mOMq+Hedu63xaZypSCD51Ft2qp7zZ3qj6eSJLqtzM5PPumdm8pnnYJpHCf178scGcBxSMlsbfhDeiWKcKTL3ON9ajPqdunn632tKsz3nYEupzpTbdAFTknBL0POi+kA+M6he3C1j90s2UkehJ3ryCZikGcodgzkT1mOU/taazr57SGnmax1jXHWPCYCDyWQFM0bnaBvAgc/tKQE/zyElN1P8+bWpg9IQqd2I7c39TFar09ECaK4MHAIEx67sf1gAx6G5nY36kOO0ZWwPyefModoy6oecpdkYqvGb/S09Ih/XCeNslI51NI8x5ABw/MVv/8kKiDadh3SAxfu+fk3uDzrP0bliM8b9GQeVgujPczPTN/n5huOA0Zo5WB6n4DzuqnvzvLYgayTscsIcn2uJmkicZnvg94eK51SFk3XO1vpLx4ty3bT9Toz25Esfh+/pZ+rgtdxvT7ouv1edr62KgLzWdcxVf5u1IO+bmY7f2guHPuv3h/XfcNZme2D2mtZeVeFgpiC1MStFVTXrail+LoAQWAfkNPBZfAfh+CuwQAT7BVqqXF+ghQnoqNG6AcEgHFtEn66MA6q1kLiRDVDlHCo7lZBodyAjDqrglaADeMCV73SCkeBH2xYkjFk9qbYZ6g0ezCFhNgVMUdKJ1zkDEMIsHOq3jop+B4kRRM5B924TlbBEYoP7AYdqo5pzQiI55pK3sOAbgSnvpRG8IV8H48SP96fYTGTvcdBXUr37i/hcA3A4Jx1JEQRZEWQHgAMAC/QZd790PBOupcA99o2CzpgzgEHQEkkJWrS/8PNo7QzgAIhGvsgHwRuvL2BM0H5s44c0xJq35EfowYvzS1Zxo/IS/cedSTEDB6olmSi5AJjkgsHzn78BwPFIKmwCOCJZgOpT+UyfBAxcX10ut2j3AwDH1RVlpkVjsQeiehVPhnHd3d8vD49PHCuYNwjg4Fqi3YWYLO6fHvkZJf5H39T7Ju9dJ90xLLK4RFBGE91DPJYHJvXRjobghgBxsOJ8IWODxqNgqBgwIP/oQ6/WEt6r2K8cjyugIlgrAAfACmPlqKpjjUnoSTIDOKx7mw1wKoaMNki4IFkUPwBzXJwvt7c3y69+BQaO64GBIwMOCORAC5UnATgw95DL52eAjZ4I7gCoyi1U8NuAgzaWaPeRmSD4HkA2KblCnRiBZlfZes3Qx5xqjzqngxT03EjynTPplO/NHTEkI8YkLd8WOmbqlIqGPEAgKVnBAEFL9EtncuwJwMHWFIWmf8uuNZtf5oltgCp7xkSmM9CCwzW404m7BORQSyq3nXGS30jdOq8CkXQ/zJQwcgwxa5zeYErrPkkHcGSfQPIe3/WcG4xYe0oXW8rpTavERFJmc0jrUW2z28FZR+ezcvXp8vnG8uFEqbbf6Mtk30VPtg6jx5amjR50T6pk9tiGQEzYr7a30/MTlBJsVI0xjclNrYxlojVVcfIyksB6zgzgwPUMsuvJ+HbLtE/qWaT6UG7RMNtU1o3+nT/D/RZMcHUd+HckGPO5wN/H+2ad6uAEgdva3EYiWP5UZUabAziqf1eflXMfTAHyaawaAlj4gQS2dCUAHD/ffVvu7mGjHpeX1xcxnUWrFPp6mIOThXYEwA61qvugPTOwlfomgJbUKfQR+0xqi63lUPMmhg7p3d4mrJ2fUuzClaae7zewt32gldp4bentsJf2G4JBojFjJB2Lb5MFwkwXmcEh/BK2+4A+J1tVB/FB7oe2RbHncJ8sC2wHksB+bi1jOcG6wd/y3nFXzQbgiGfs7I/RjoJTG74sGRH17+bfthiYXBCxYJwHWxAAsm+cK4IoLy7px9GnDDY83NaAOMpDYnaROYuCrXjYvm4dfMv5pQ8uZje3UZH9jfmM/WI/sPm5Adam/jg7pa8IGb1/fCAIiX7N+RmZ2OyXeZwCtARzGMEyAHB8kFGDbGkAMr2/Ly8f78sf7p+Wb0/PQINCGAjSUDvGhS2F7h6exCDJ1oJv9CVpA3YSv5qfDtrI51fZHtv6LQDHqI1y1rr5Ke0j6wSggfAa4tjCyF/Le6fZ/an3Eep5oMjY+qBej1PHAl8pylqaA2vfMe+RVVbeAI7wnQfdH88DfylDhjuAo7NDfEeuf+eBfOaZ29M6n7mtlXX+ePGezD50Zvc+m61Zfs+Jov1VWb/bzhJmI4qPdBnLCSXJqnSO9lSe3xpH2GXkCN0un9rSmuxG2VtZVmfxik2xzbp+Zit+IYDDfvbqmZMfaFtEwMtkgIeeozNuzJ+ux2D6+9Uech2TLzj4z17rsJd/+Vf/50EAx1yex/H5nlsyP2g2x0dSjsI6PJ9R5Ov8cgCHoKyTfUd34bh9PeqrDvyp/mGdo6ZbZzGAxqC0BnCsvrdqnxIrm5hatvzROvYqUTNZrPevuujQntuSb78+G2u+x+z7s7mu45jatQ0gzuwZpv5++uDs+nM9PZe52ZmlKcHmD9sv5pWHYeZ1me2lKn/reZznCrf25aE9P/cjjC7rubND8rI17vl8j89wyO4d0rVbsnisfLRzXSqI38p17+1RjXNko9+cFw6un/KrXMz0zjH7vsrnbH/ZP/A98lm05lD8TIwHAMDhB8qObL3gTMhnB+C9BdoSipWRjA9WIRn/7nTGeYJmizPf4DYYI3hjNrn5vlv/9vfqPM0+PxV+7s+uWPL813/nZ8wLfUjRHLupuhykIDmTEttB86wUDxmSQ8rB7x9SEnXO9zbT966brtWj/K668OZBMKpRtjLgMgdxbMkFVUVCYR5amy0jWOdoS8kc2r9T2XE1QThKPMSXFipZVo5d115v1ufg0FrOjGGVky15OTS3x+isrXnO6zi7zkq3ZQR4crbrnt5yavI96meyjGS9wH8rezKi41Mx10xuqj3YW4P1s0uX/c3v/vXyT//b3w4o2DonGt8YmMRnqhGvoAHeQFmadvs8B/XAwo+zbcG+QZ/pn9yvmPOYgqE+Lu/tPbyXg88tURXJ+jzXlinR9PcWCHmOfS3eU9iAgfFCiW8kf3s10WjTe4KNmHMDB9C/+QIVvZE0T5V2s+RIRYc2qukJbSPmPQct82fxntd8ijgd1kxB+urQVR2/ux/K3ju0j/d8jKo7Z3832WCQDBTmosm27EdcMILzPcHLasAABuB7kIbz04WADbBwXJ+DkeNsuQIzBwEdSCir5QqrbkHDjsAyKgYvLihCrM5jrJypMv0gOBqBd1bLubKeCVQxb5Bxgz+iv0bAmMwGluEI3mjfReuU2J8OiHEfRMsRy64BHJ3pIvtB2gMGGbV1iIBtlW/JmOjJ9/a5ZaPaRVKmc84ElPDcmTUE7SlcMa32MKIyxnwBqIE5xrxwS358cC9dXkVLI7T/CPvpvZkBIgJyLARv3NzcNACHfRGMuQM4cguVj+XlWQAO74l+fQAgxBbA9zxegHQw1tNzBu8RgGdAh8G/E1ZmorryBIkSVnuqjcrPd3fLPRNUqrrEF97eXhe0mrGOu766IIMI2ndcX18tN2jr1AAcehr8jbnynv+GfukPj3y+lzfcO8AorDBnXmd5eHpaHp6fIxEonc/1T+1UuPfy3opgmgBADQmzAnDgfcvL67sSEvhNlgpWh74z8dbmNxhUDOBg2yDu1fBuIoFLeXR1P8YV1PuW2zheDkkyPINaFnWbMQAn4iFJ5IF+9ZdIFl0sl1fBwnEOAMf18uOPP7YWKng+/Jf1Lyp6Od/PL8vD/SP72uM/sK8AxAEABxKY1gWs+A270GyJE12prY1AvvIVub8KkKIFQB1sjkyB1zEDq8z4QMBTqrimvWAbnjG5Z93L9/cAHG6zEAnR3ELFoI+BUnNIRHZGDgNiZgCOxiYEGQzd6hYopNFP7CXNttrXdvuRBLKgyQo7rVZrYrFhC6cA1zQmDidqAgTDdhuxLjPWj+5BidXButkMEQJM9VZWFWijdR4BHNSxwThTwXKjLzkmHFwBX3V99ct4fbNZhH/QgXd6oq1zH+XD7mNcuAI4sv3YAnD4OlsAjpUfTh0SwfMPtTgwC0KzevadAsRB/UG0ZTBn2KcLQBp3bUq0688Ab5qBLgM4aggzjrnH+Etk1Qq2qNl6tHZ1ntOcUFAora3LYIM3gAleQ+vdwe+1v8F2SAbDGsCZzwTbAI5s/1fnDc5Z7HUzmAU7xuuHbAQYodD6Cy2oAOIAwBB26vnlWTaVOj9a1AXzD/2dAGdQfpIuwHjknzm+MCa2nYSanyvFRNH3gMSig4ACjCHLqYR4/JcZOPK1Jd9h00Lu4FvSH2v6Xb677H+0FIu/s16kXQvAL3xJfkfRx3Y+zWgVAyFX5w6e4yIWRaCgbZv8I7bjCHYk+mcxaQ38En5Ab+3i1Gln3hBwI1iumGDtAAv5w2JIhP/bQENB0JaXMwAAIABJREFU8Q97TBDHefdvGGyN9k54HtvhBjIxq5fPbOGn4zkE6Oq+m8Ab8LEA8g3gRmOo0xr7uj4HYjzwTmiKAgQIhhj8oO0PfuMhYU/gr2Ldee/Yv2rPchamUXYXftET2wThOm/L09vr8vT6uvz8+LTcPb8uZ5eXQIQsb/CdABaBr4HPvbwuZ+cXy8UV2rW9LE8v8h2rvs42Qr7eHoAjYhve9iku0OXZb44whHr21oG6gzS6DTGIK30/xfDsjw6/y0P0a9le1qec/50BHPpEKO04+/cTU6mI5xuJWiABODSWqFKOdc4ggW4fY22izcfWiKtOGm38AE0IW3Zconc7IdxzAMfM4lxn9m/m938pgMNrX+MFVQY19wZwWBdHi6xiO73cGYy8epbMGBdLXsE22ReqOr7OX/7sMXOb9+7ed2drsDXv7YyUYzVsCzUHcBwap2zx+lNtvAW3tSUvHNcKzptiFg3AAQaO//rQsHYZS2IpV8DKFUArhERTNcY369lEMZIeH2n6JMAPNaay/QDhyzG2HL5dCN0BLN5wyex3Wtazn7i2A/OY5qjH17k0781+dk0+TGNOSgVUceOtvbIn5/W9fI3sc2ZbsTXPq/lJH9y7jz+2Z1v3rl2/n8e6p+u3dMnWvWZzk02WWbkMGKrXyWesrIeUUZ3kLCcADpnJtXKYjXm67mE46SnHZXy15nWEXnCLpel6t+8GsJkfyte0ktq3ndVnWe+h8govVy3GhkQ6X7PxtkaWx5zOYu02Pgd2veF50XpGm804KxPcm3IAw63b3h0HJFXYWa77960j43d6dM/q1h6tunG2D6p8VF+g2uGZvs0yvZUPIfjTAI68WWcXrA80bpQycRPt7UEfcqJi6XnBwwpyRBHmicobb2uD24ma3efQwuTv4N9TJZSS9IcU5ex+XocatPBsz56xzlsVlo09117WOObMGyPqParTNtBs+T7fo+zz9/bWX/r2WCWmq+6twUy++6R0eAplyZVarpCJSh0HbOuGm107v9Ycio3nqbJ2rCwd64jV6ydhiEBuCmwU5o0exMk796CUFXkbP7+3rjOZOHY+DsnM5jwceJyt8W7t6dn+3dN333N9X2fUhSK/5PNN6DVnxirLZH1/b54yOAdjYQuVP/0nq4rplZErgCY/RwZtqCINgSwjcW15q4MQDDk+qLjSLTFwrG1CX2TmIuIg5HGI6ldvcOztAKQxKK/SaXjVozz2TaIbN7XwGLhP4ZcEssH1kMDSsvVDl0eq+7lKuAepNZ6uw5U86dXNuTpPKidSVXEtJoUiUeeK3lbZWyjKR0dju+dmXUcHGHMAc33wrCBNP+MI4KhrmfdXfm/LD2gOd7N9VZelwF0FQSXdsLsvIpGpoBiSi0rIaD9G5U30OKecRQWlgUMK7eh7AHIgiI72KWDhuLm4WG4uz5fbq6vly/Vla7FCAm3sFwI4Pphgxr0VcFYA8ZNB0bOWGMTjUF5IyxxBarJtCLiBwLt6oEelYowz4oiN+psgCLBuxHN6bizTCDzbqjI5znYVSlwIIBEB1NgDCtoY1CUdgOkzZX73W7R3lSTrP06a9d/5gBBp9Bb47owgpK5HtSUCzmglgUA490CXdc3ZCUEXAHFgjvDf++ubmCYQyOb+fWfFJAEeYevBjsJgYdDa43WwJoBBwQneXv33yTYomFvMBRhQCGRC0gKU7c8vwejhSk/NMQEcaIcRetDJVIwFekEU2FoDrtPJCRNML6/vqtJnm44rjgcU8Q9PSE6JXh6JMyRMwOKBsePZwL4BAAfALvg3gBxsoSIvjM8K8AY+g3nDf3d398s9QQRvEeR/EUCEfDJa00e09gCwIGjpDZ4xO0MDKSTqcdv8nIRS7DsxQkSS2TKs6wu8ITCH5gYJCNkgMFWYuvyCSRwmdCJg0GioXQXl8VjNpxYjLQQWYAMHEgzO0H7pdPV8xggEQIQI4CBd++VyeYXEjqqCAeD44QcwcFyRgcNrvgrmoRr85XV5AOU5GDfePwngwI8ZOFoSKNgeXEXMsdjOBGCjJeppcxxoi5k1nWlYHLbwQIUyVpjPklrjhL3Va9EuDMmteN1nLugp6+8evAybHHPaTblnW0qb+sEJDifA9Uazidqn0LsChikxHsnV2E+NBj/2uIEx3E/hszCe4cr40K+UoWAWaWc8AzcK42GPCrliPRg1EpMH93PobANoML9of4Qfga+jnUtbH+mi3ifdFMIKaJneW8XbqhRtvkRU4md/YuV/RlJX65ZYWQaf2lWjPVFsBg75WjtgjATgaHs9JQNnZ4NmiwaKeMnMYDOCyYGy1r2kJjt+Vr+n6wrcK3FykDz5Lan1l2Q4woz2w0IODbbrhQFh/3uEaTk5ORM4INqeZJ3GNj8GubpVRIA5qP9CrtsypL3Szw55PrQv7Ie04FjsF52LA0TsvdUCfZqPHCpI7nWwASY0eduDEVIM39frK1CQMStgZxKbhcfdj9EdBJ7loANi9PT5fIXP9dYbkj0l29XGS+ALgAzflmckrJ+eCdiAXbx7uCeYg0lttjMLViuAafHDy6lVBNmcImAq4JrsCf6TPxA+P21Hil0EHm5+tpSudBCZIN3GviXfyv8psK22IzxbuBXlIBD6I7d5pI0PcEM7Y4Q8NXaxFMewvfTZU8CPaLES544GgAi73FgwcoVtA5WpBZn9FNogIorE/Ef2LLSuSf4O54PISetOB5e1Aq57d8sW2Vy3KQNTiM5ZHDdbyKhliYFm8lvVVgjjAbjiAq3nAowhIQvfJ4LNlKlg4Gj6xaCYWAP4dWKBEXgDgoD5E2Dzcrm+hE8GX93nN/n3ZIeKdkmYSwB1yQaCJ2WXEtllAC8gpwZwnJwLEIjP4xqYQ39Wz3Me+0wgbMgwZB2gDewH+GcPzy/LNwBCX9+WUwDG4V8G40xj6nh7X87Ylu1KewVMb+FLWE4G89CEtoN1mi1NIKSBqiYlx/u1ImleLm4wUBf98FRbMlTvaGxdJ1F2QjZa6xfL7OQBasxjmk1O30spyKjRgL+Skiw6TI4R2JZIdYwkgTe0mbkP2lhiSiSe47UIfEr/0UeYch8cG4vNCaIxZj5b76bj0jhKM5B4juMST6POzO1t1txatZ3U1nPPx51jMdXGZF8mAzgIjWzza/vaZdKCF6/UpFVbu1jvCSAqn8Gpkiq7RXmYlbxON2XaXRlosfHZaresX7y/8j3zey3u5rPDgbHM3t5j4KBcJXGfjdNzJnU+lNuOtws98c/ZQkUAjnq9vVhRHfssy7GV+mg+6BD76IUHPv/JV+r+qe+Z45izca/mlcej8O9S+736uSpL0+e37trJ/Xkec3wz/zt2W7v93ud9thzaQGq1DkrXob1R5ThfMI/pmDneO8NsDTTLm/89G/Ps2iv5S8JWx97lptiKlAOu96jjmI215f+Hy47gxHxd5wTW855j8o5HFACYdemB/NvuXDUzOwFeDDY59suWfgz5a0NZgROyDc42LOthatOE95vbx/Xjrj9XYye+S86PtD1XXA3Jdn7QEejlc2vLSaWiJ5/llO9RzK2DMfo12+V3QBz2KXVGjXlxHiz5czNZzjZo7997+s7PsrdX677yd3g2S2fb9nrEUQcAx0zZ1Yeqh91DipqiVAAd0w2bLuRF2VeSPbhQAy95wvJE1Im0sdvT1jPlt2V8Z8pta76qMzVT5FtGqt5/UGQTJ2p2r9kzj+vfg229AiJTc3anJG/76qgcY6BmYzlkII+57pbBmr2+ZZhG+bcCyAgxJVD4k6rOs9zVse45FXuyWOV6trfyvQYHeAPwsmeUOE5XiE0YBEbH6fsqCmYOzaHX9hyQrbmo87E3v/Uax8jgnhzu7YUtHbInm3Xss+vPdIOQjR3EsfVcxznHGsX23LRUGT8HBo6/+LPfyiV25WA8SNZLs/23Am+4AppkxMkZKBPj67bDSjgAWZd7L/VKiwjDO6HTHCDtdQM4mHifJPFx7VaV2mh4lZBytZplpa1bR4qUZLMOVrrmeQNv+Hn64/oza5QxWwAggRzV6WrZ0BN5GoMsbXeCYm1btZmru/TbiTt/V8N3QIJSoa4dbh0Qjkd1QPx3ZeAAyGBmr3NVgWVvds2t/evxVF3XgkExFQp8h3OfPU8fUJMT6bWs+2BXn2qKEoBD883KuGA+0HVVacbkdgsIKtImmuaPxsJxRQYOgDcul6/X18sP19fL15vr5cvN1YL30F7lHLS7SEg/PwWYw5TlbMrNJL0Q0+5HjrWOFikAbVCGHbiOALwD0oHbdiLAQWmzWCjI7ecsSdoIIDmY7UCAn1tVx6PP4WSKA9qjDepJ0sxck0EbpC1P9PS1gt5/ex0zgIlggqZHP1K7hwAuoF3FFdqNCFgBQAXGd3550ei40d4CgX1VKkegHUAXVGMzUa+WLDc31+36TsZZvlGNiTlCQF2tHN7YBgMgDukzsKWg/co5ZYltScDAET5KroZn+iKSSq+v73w+yByBGW9g5FDPbDNwoMIY7Bi4JgPzb29MYj0+qj0Mxg8QC8AZlxfny9XVBVup4N+Ug9hDSHKAaYQ65WRZvn27IwMHwBJIKgCoYdr8IDtantHuA4kzMEQERTrEFuAaJ8LbHIWObvIRTir/ViojEq1+oweULY8EbQBQ4nYqQXuPuTGo4fxMiY0G4Ci9xKl7IqnSKoAzO0VKDHBuUkI3V+xm0ES3lTogo9JXII4AcADMdQMAx1fOMQAcnbrdwKUe1ANQA2vItjWvAAPJduB1JMPwH/YxgCEEMhHgp4pcJgNsSrINLG0zbLM8/2Z8UgGogBS0sZHot96zrBowY9CH9S/bfpWAW9PJPpjUw3phEOAkluqOoeo8wHOyvwokGEiK39kW8TMBhpJ9C4BW8lGYoKQ9VWuY5jck1g0D9wxqyTZXyaII3iS2E4ArbO9zcPL0/IIsOr6W/ZF87ebrG2TCNYXuFosX9IDbLuQ1GXVJ+A8tKZyArUgsbwE44nm8pt4D7bwT4IKp32ngQfghBnHV89fMLpsifuYXKtDTKabDO2yruPIlcoAp2BPqeY1/B7DQMQtl0J1bll5qyftIDBuI4fEKe+mWBkjCS9Dxfh9XZ+BQAlhJZr7P+43BOr/emPqaXnKcxZVSApHa3ld9u/LfFErU+IZoXkubt9eHWEnPlDYwTPO5InFpvdpakcSYpfN1P7Ztib7J+H71G/O5w2M3e4NZeQxwVLuH9+XlHb/FOgDABgAcYKXCD5g3kJCmvUVSP8CaWC+DN/ibdjbORLGH1eIrJY+jrURbU89kibz2cxR8s/NI9gq8gbVv7FuxR5oOXk7V1iXsTg7WutqRZ5DS5pEAjphfy10//4S/l/Qp5zWeTGCQcDfpcp7KHyPYV/tAbA8BFgv/0nbc+sZrxfklexaYRgA6eCHwAD/YawJ5JlahANtS5aezj89AlhuyaQWbCe8pN4htX8jGdnEeyg5zLB3P987OaIcNgLcsWnG0c2cCASbTIH8/9mgrVjBAhOAR+FQAyF4RwGHXXdcF20gwcERrRnwA4Iur62t5Pe9938OHAoDiAQwcb29qYRaAQoKC397UQgZA8UuAcC/on0muBeaAnwYgE/yyBwA4sB9e35eHt3eClgBrgXwB/IQ9AxAs/g1A4fnFJX09gEVbW6ihOGOYGZ6TxuKytK7JRjQrxPYULZockhRnkfx6AHuajxKAgX7u9J60bu5ZCflofZz1PJJt1nbMZHzOtqfay7I+8pOSLu09TtIFXKjT9W72vWoSe2AeCxuSPx+zFS/l5NEctLEVk8rtztfXr8+vnallMUuPYezr58p7K+A1fMlphzqmHvtwAiyAo7E1Isrb7FYo6vUiTV+Rz1Ntv+Ui5yoE6u3FNgZwhEugvbwRaxsBBLpfi7HJULbR5bHYhubfezGL75HZvevUNfdn7a/5OfkcMfa2lwIwkRN9Ry5GVSACvJZ8VJOfvLcm8fIsR0NBAC+QQVGyd//ifxWAY2tPjHK7/0Rjejx25SoDOxY84VOzGCrPpIWBo/sQ3XfKMjIbXfabs5zO5je/NpOTQ+9nmfC4sq7t+0trUeV89lm1h+ygwGNl6pg9kedzb+7Gcc9HcGi+9q4/2+f589+zZ2e6Y09G6rW37jXsK8t06MY61nyN1VljkmderftiJtbBaDfdOZvLes8tOaky6rnZmodD19me2xS7n4BOZntpvFcwOR4h8Ju6cqJDZ3qOpzzH/eJ+ed2sN6q9tD/b2CpLfCYPfTbvVbfOr79tX7f0R9U9x8r/ns7IOiDr1DxP9dxqP+KPCuA4LDh92qebNt6uxmpbiFTF6gddP2R3pGZCo9ttoZPWJrOOo/69tYFnCrPunanwV0dmIwHqTZA3Q31tJvCzMXSFlyj2W/CuV9Tl8e4BOGbPdUhvHDKQx15zz5E4Zu3Wc2ZUe3KAGCRYAzgcNNp6lplDccxzZUWU13hLnuaHl5D8A4hpVzv6t4E8OWjbrx9GZb6dDi351MkdZGxiMI7VN3sKfs9g783vsfvp0IMf8wxbcrEnL4PBisR4BbrNni/PVasKTXqoGsb1PDjULf35N3/9u+UvwMCRDkS4R37uvBfy9Wqiv1GSn4jq/ZBjmw8vvq7vje/6fV3LAQnpuDa+SNiKzldhlB7sM22wdOUUwFF09p6OXjuKUSVXgqH92XXUn+kSgz30nqkCxwrYTdlz8iZVQWfwRt2X/ToRaHLleeoDW9dqDXZzsmSsgt3an9mez+Qgz/OWwxhltQXBMjsqR3XShm6bzeNU78f33e3WiUdWQqYCG/cxd8VgeMAi4GYyAgCOEwIrzk/AxHFKNo7by4vly+XV8sPtzfLjl9vl6/XN8hVtLC5OlzPI+8vTsny+k8GDYI0IflcAR0tOgz2Cvcol+wRyABAU8SHOK/8XLAkE8PTKQgSBvV8kUqr+7q0VlDyowCTLl20ovxOAowzKIltH2l+jnm+7tPmITuaoTQpYNvxbLVNm/mO2dUgyqNWIDkCirwZIQtWZaBfCvuQX58vHx9vy+PDI2WGLg0h+A7iABACBItGiBcFN91p3K5abG/UhpxxHNSXxPMx492tizEiyP4O2PdqLYB44DgAbyNKxDJTifqZR136SRputZ5YlwBnv0b/8k9c6OT1nwB/zhkpfzOfzqyo47+4e2pxcXmoeLi7OluvLy+XLlxv+JiNDgAnxPphGkPAAOAgMHEgkIEGAgD4SY2QwgLQTf/i5vLx/Lq/vH6pyDop6PAMqRjGnABVU/WobJsBPAIgghwOrUaqGzqAiJh5A+/3KpB2re8mA8tFaybkyFXuD/zOzdQIPNLmiEWQGidkggxioK1ICQjKtC+XkftXBTjZdosUNfsC+AdDM5cUC+fn69QtlEu2VOM8BLLLty/YVsvPy/La8vYCCXnsDzBxmbsHQ0TYJzyvZEijEgWLPIIAJ1h9b/kNrucSqWwfko11MgFt8XT9/a92SKMBtc6sPYt3rHHW1D5VGOfsEXgvrK+kUJa1noEHPpeXO+klAMCRxO4ADy4w903wFticSgCO3yJn62bllQfKlhmdJPgivZ+YtgDcaA0e/n+7TaYRViTw790WWKvkSZOEIUGddh1blEinSfl2MyWfIYdVWSfy8JmI82TK+KVMT81LXs9r/5guyedg60WG75oQB/q6k3dVXG+5RABwrvy6fu+LZmu1K7UwIIAnWDNhJMXeFqqCACujpmeGTtGsHaAP2tQE47FshrbqeTz0DLzL41sOZk7pq7X8P5w23J4oU2MwXijRkS8jm88HMR257OpKtHycjEC2DNLI/TH/k/b2dP7bOBHn/uk2Z5Y5g6GCGAmgDiWgkrAngYAsVATjUOkUAAjKCoKbazAJg5AJwA35GADi45t4PLXAt4IASQutEYG2hkmULYKsKXCVziNunNVC4QG+wV/S/LAtuWxngJQ+JrULcsolMfmblCP+ETFkCXvCRQn5Wa2LQGRcfNlRMDtCRGKPNo20LABGK/fakNVtHmXkM+5KDAR3LIlsd8y+7JTBDBgFLNoK5LRQB14GfC39yifYpDcBhEItel41VmxGyLQU4Vgx1AHcIUJp9U+uc5r9OigBsS/i8YSf4vdY+SSDK68trMZyB2Y1DD9+VYJXmNeqkijPCBcCy13zjHW3S4t4EwgJ08Qjg7CtBfgRxRIsXrIl916vLa9p++GYAYcC20BcDgwb3wzvb290BCPq58Ad75BXAHICIPwEIFosZfCi0YAHIBaAo/BCYuVsYIqB7BnBQezs2IbXV47lShsN8NL3f5ki2XSufEseVeSL/TZHqNsN+mvXXeAbpNm7rjJqt4GARV+xQMT92agw6KUC8Poddh2fdOgA4it/JzxWz0M/6dFzbEHMMYBj3JKHEwoOQ4cOf7WvI/cMx9fmOiP/GtI3PnEOGdbz6W8/D+6T5/ocBOATKqD5H1wWp8DTYU+wT/UMBHF2+xxhGlb2ZXtrbe9NYxmQFjpFxr8Ngz9O18uv0K6OoBJZgy4/b2kOr1w02n+mZHC44EryR91UHXnYZ/Bdg4PhH3w/gqPPtfVCfZ70H9wEc2b7M/KCsH7f02NZc5zFP/b20GWdysjqjbSSI87iynzfKdD9j5M/n86g+nwoGjhSiY/fCocvV+d3Sp77OMfOzJx8+E9XPfM+ezfKex7s19q0xz+R72EtmcpiAzOsZPOuEfN0qG23to8ntMOZJfiPPU9U7Mxk4Zj2PmeuZDl/Pb+Ta4sP5/Tq2ubzanz4kpXuFuvP3qpz1c2Z3LGbzWddx/LsXUhyUnQ27lOfe184279CaZv2SZWu0Abr5bA229MaW3OzPRxSXwGf9/e//dnDZqoKsArUlLFsKfGvC64MPCuGwXCXgRj/I+6Fn6MLtTTh6rHuKdM8w1QXecqb2Hq06N56jKjCHjGgV0D2js28Q18E8H6AGBZf+OEaxV6N01HJPlNWh7x3rSGwZpnz9tjYi9G5V5rgH5a0wcFQZnBnXLQdkJoMz5X+MM3GsY5AVzzCuVhXZ+7GvHaHMvrGNcD60XofGWo3qTI48JzM5/GNcf/YMW9c9dL8tnTmTle+5bzUiDASnisItpyfrrJlsbjmBo+62cyEnegbgmO0rI/GzDvQeyv2MRXXYkZMzY5yfPwOpcG0Hp9q+bYG0NTiN65NaXYhiN6h0I6HipFpOrrFyKyWW83xn4MIM5DXaVzsDOWDk/ZUpELsN8/d7+wU7FYpR5oPb1ty5ynlPP83tqRL0nn/PcXVS8vt5HczAUeV36/v1c3WPHHIURTrRKZmjeG2onml7AuFDJ9Anm7Hq55m+9tdUzdfbUrGViYP1kYNp+d8UYmTQm3kbB5gXJoxPUXn38bFcnZ4tV2dny6++3C6/+vJl+c2PPy6//uErWTluLk6X84+35Yw97BX4NoCDlNQqBxJNNNk3kBQ+Y7DaSXeyDERApdnAllBSJb4rOpk0igp0BKC594JRxuuZwRs5yeL3/ZoSA05qRAAskmRbsoHvZp8s2wokNZQ08E8HcDhhnHuI47sESqDy9uW1JdbRTgUBe1eXEcBxhdculre31+Xu7hvvg2si6W1mCgTUkWAw1TcWXwAPBc9ZYXl1ReCGEsCiP1ffdekpJgouL5cPMu28kIHj6empMXCAxUOJ9ks+upM4eI5axYq/Ia8I6LvCEoF2BtyZvHpnsB1sLWzTghYol9cMfCN5BfaMP/z8jffBMwi8IQAHnuWHr1/YygMgB+ZKPj7YWgUsEXzus9Pl7u5ueUQigUmY1+Xp8VktS6IKGfFf5B7ePj7J1IFkGZIOGotAMxyjKehjwZ0Yhzwa+GIAgdhLlFDDHA+6Nw5iZhlhwu7ttcmMKkZV3Xp+ei5wEwPBTjNELiFXOwXTBGU5qOTJYLED4LDNsj6v4Fm8L2DFGeeArCcEcFwvX77eqp0N5RQJE60z9q7bfuBvzAETM2DeAIjjTSCV12dUx4oJBXJjAAdk07Lf9irmEAm1aOlRQQl5nzJ5aGYht4Ag01v3MaOEvslqBa+IEX8EA1R/awvAQdEIkCL/6cRlAkpmOv0tAMdouyRwI4Aj9m5KeGNu8R/XMQE4sk+dQTsNzIHPpvYqHjfvl5OwcW0CXvAdAmrOmTATeE4J0H6Pft1Btmjsou3J0FIzAHiJkauOaziXxLoyWIrgWQLg+BnGquqeyGs2NBKxM9+e10jMEw2wVaoMqx/INQjulmaPhqrEzrYocRl5XqoPPZz32LJkncRp85IAHARouH99uo90gn08M2cIwNHgZlH+TTaOlHyz39pbqAAAIxuicUsX1uIV5T+3wRv4bkB0V+Dp7O+0ModSIOA50k5xy5R1sL36pVmeuFeREJwAODi+0AmWgwzgsL+Y923WS967ZNwIoCZeM6MDGIoA2iALFH7IYPCyPD13AMcLGCDAZiB0HW0EHtW+Du1wAnDwc/S/1F4F++Ts9GKlk9rYSwuVLIdswxKMfdLr0folABxN7zR2i1OCSggOinkzMxhlJHQsABy00wHkMICDywiQ4xvYMwQqta/ouczrwTVpoJR3tem7EJgV/hKuYd+GgJFoj+G9S1tIOybmMdqbsMN4XozDAA4zcOiaY/smtUIJEEoE720XbZvcLoWA5cRCAv8LIFz6Z/Aj4ScFGxh8Zdhf2Ea3w/Hze53GlpGyA15bA4esE5rNi9ZFWF+ANQHGAHgD9xF7mthe8H36IMR1RWVxtFC5urnm/n97gfwpZqVWaS/hd6HliWwGWVHievYzARqBrwPwLPYATiJsm+IWKh9vy/3T83L3+LR8nl8s76eny93jI9ur4JpITsPnAOgDLDYG7xhE7X042I7w4fwrAzhkOyYMHKVytzINVXwB7mtmnKYLBm3f4wJaqDF5AviTgT/dns3ZKfbOhOVRB0BBfU8g4NGHsQz1312PD35t6I9mS8fKgQYAzN/Rv4Nqxrg2AAAgAElEQVTxqbCd5bFV/8vzYTtU7c3s87peB2xVAIcBKNtyku3XauZkeeJ5ciw7s3H9sQAcM1DhwMARsSz7+P8QAEfWkVkOB7ucgHCzs3GWofnMja/WNThGvquvZf3nK2cfr/mo0L8FwFF9gqPG6+278eGB3SZ9Zr0XOtCpv7f2W38JgCM/V/NnJoCSvMZ9qGsAh32dmvjeAxK6MGB+j/nk1XHXT83er6/N5Mdz4LEM58h0huzynFh1Ngqg7Ru6TXFroXJAiPZs0zHyN9OVM9maXavOzaH5zvM0u+/e9Va2KBnN2XW39PjWPeo8Vl2k6/U4v/VS9tvtT+3l2axX/VtgMEGXV7I9BR6mnVUYILb0T36Wwe5OAEyHZGZbNkYfZO86c5ldn/229vohmd96v+nxVijQczZ5PfO/vabDb9FRrs6bW3NTZdHX2rpntXmzdfWaznRPnbfZfOQxzPZivkb1g2dyzteiEG4AcNRJmRquJOhbCrdOypZC2FyEQ5LN93swIm/smWGqgpEN3tattjbf8PnUs6sqti0Fuvdos3tuKYQ9wdkS2tm95waxV5SPwmsnfnsGj33uQ4rhmHU5JCZbm8nf29qse/MkrH5PntKAxE8O3uaNt/csFQxxjCKtz7U1l1uGdfb8dS647rkn+dCTO/qbRxBO9rYcbCcI2kPrdWi8h8a9Z1S35nVrTIccpC1FfMzre0ZjX/bGd6WKR7R93pkuSGGNlavlZ/202iFe1UoO3CnJElUuiTJ3X5/HYT/GBQDHn//pP24JXFGjO07gqhc73fLbWnuUGDOrnKJqXr3uRPPvJ6c7EgG9pvuCtlemItLh8R1/fnQUXOGjp+viqwANK5yjp7FyELEHCm28+zd7jfM9srNZD1R5TkfZ8zt9jvI1h6BIbEHRq6eGdFGIZgaC5ly1NR3XZKvYFdes+6LqniYvpXJuy7EabXOv7NxzpPb2cvZJqh3Ma8JZ7Vij5CD2Z6zPtibrH3fClqPWVnA4COnVJsUhohlOajdb9oYhfn0nch8YD+AyZPT4/FyQvsbP7eUV26kYwPFrADpur5cfri6WayTeCOAQUMMAFun7DuBwyxwl3XWg8s7WJg3/KxgSmFSKRKL2VxM6vt5bAvTKxG4joyWBHVMulKrVvdaeJyeZKmNBXgkEqAn+iMC7FUWzz8G84QRHbqPiivTuRwpElYFXBNCkJCjpv08+l9vbGwIWkGQAqOL+7k7U2gBwoJXFFSivtTfJvhGJIjws2mDkBABACazg54+SbwA6IJnCtYmqfbdQAXgDPxATXB8ADoAoBGo4aTTfee9nuVRAX+1CUMlKcAv1rpL9kDz8GxWbWJerqxtVYb69LXf398sffvrWQCKg6waYBQkGJBoA1ODP7TWBDmCBQSKE84KEBysxkUx4JYsIkmKgodd9T5iIwlgA3gADOCpG0bLl6eWFYyW4gQwUSpzkpIiUOWRJFO2mZ0dyyOsq26IK4EG/sWoarB+oHBWAA2AWVLHK3RFzwtmJkk1nC34CqETq50iWdhXe3KTG4xRGzI1dWuLx853JGe9TJOY6iCMS8LFnwcZDyvmzU8oQwDIAcEAeAeBAwolMOucGFmaggcBLYN0A48bz0+vyzv3xOTJwQL8g4cYK42DgQJVxbC63h2lsCyHn+fzQAynRxCbZZSEjR0YrvNb2WQUwhO+TfSD/22qWH7FezUnzpkRtBNqHOpgm1qzrPh+aAwS54UdlgKT+rR/7FGIRiySCA5BMKEZwKUAsTkxmAIfbuA2c7QHws63wfPv70ukCbpiRQ3M6AjnG9wROYiur1MJKYzQbB8Q/2DyCjYPvIxmdzsX2J1sCqAVdM+NZN8Zrn7az02gJS4lwsqGUxdhPo1+Rql6ToVAeLALvjieUde06Mtnq0BPdh1uzswB5Zj9W10gt/7hY0VgkABzt3BzvNdlJ7T9M09UBO3b4zA6XHi50j86nAnAQVNmAG0nmQzjn/lKdc7MaZLYO6830WvKhbbMFDkhU7y2R1o8xHcgaPk/2463LBRMdiii6XQvgRCQ9mi8Q12ltZIb9rfE7gW7GDehDAgHwHtuFvUc7Lf1GIvrx+Yn2yAwcSgan5GliGWp+BkETsGzhyEVSVVYWa4mEd5dLuVvBFJDFvxz91PIDjBaSR+hwJ+I1770tCPUEmdNCDmM+uEbBSeBEDn0OMDnEb8J9871DRnVNcoc0ELQ+Jr9SIC4tomzbKX0ln+24H6HzCepEa7UZA4eAbys7HUwjAHXCJ4EN4zM3ZkVdqwHwo+q+mQKDl6PlZftsA2+ohaCAi5oPnjkD3Ii9idfNHlIBeVw/tKVDWzKyjeisLRariCpltpjEFoZ7wMcHsxnAmABosm3bWQZ/yI4r8bFo/si6dLZcXF4u17c3nJPnJwEyVRQhdhaAMODfwH8goDSpEQM4Ls8vyTZHoCf8g8+F4Iy7x4flBdf7/CR446eHh+VtOeHPC0DS1INuo9J9SgBYYSsoo9BLPGIcSCxEjKmdJVtCJoQRcmh/yviwWPN8PhjPzNHibohXZbie5dYC34uVvE864EB3qTHQfCatPuYQA7dO6kZsHHYzRh28MZCD2MeJGGX+coYfth3vhXZiP6n6WWwezCPNd9lIKs8HPPrBezHibp9iLlMLFQ4vOXVl+M03GGzBECWyn2FbPsIyezwpZmjQr1txtvrEPVFVz1rWmU0eip7lST5Aa7aTNQbhu4kRNrRpBh5vJCLrdY6JtW7d22MYdHABa84+08S3jLHmPfx3833DVnnv8L4lvnzU84jDdC6iXTQCzNg3WxtuBgRMLzPKyF/+L/9q+S//0X81FAYcO3d5bnlumqzr+pmr7LnQdCz2qvGMrJPa2amBtranK79TddxqV2wksPP3ZtfgPihADOtYnXVcZJwB/SMouJ5B+99isDtGdqrePm5WdkQtPdPWvtib39neG/T9BHSRbVN+nuz3z0Y8swWz17bWfM/+9bXUBuznv7FQE+/mGNzqfFdar7VzsPNWAVpuMjPca+oktMepMjrTi9WmzWzcoTWr8zef4+SHHBRCn8cGSYo/RgW2tQcO2QD58pSmNF/O4UT8Nt6byYHtfTv3NbCGrtvfn+vtQ3K4pV8OyWTdk5anUffE6WaCiah6fmset+TG+3Ml55mNHdHRv//7v1vNzEz4DjmlVSHMDNWeIpg5slXhjEq0AzgyaKMCOBw8qEpqnNA+BXvKfE+Yj9nAh/ZbdWTy89dxHRrnTHA9f+t1kMFrSq9Q6SogXpDoDnZvOGOHxndoLrbeP9bYzr6/t2lnMj83iDIsdoIoVxEwaRWd/rug9mYKus95ooPcUQgzo/5L5nLLmOR56EHgTrMsp9pIxh4s0xhGB/aw8h9Hfszabo273uuQ03FozmZj37vHoettvX/MHE3nZWLH6xGz6j6G5lKAekCvDkY4AsIDnfYYwNZSd7BH11WtOyT1yV//7l8vf/5n/40AHIkG3PdueicFxbOex/sZGOU2Kllf4d+ubPJn99Zjy5EgNerKGmq/3yIpiZ7DAUCp8pWfz+PPwdNsf3aNcjkIz9Y+f789J5YCjakduA4d1OwwWz31fuAeLwJ0/rd1mhgK1qjX+gyzOc7r4rH4teoTVBtlmRjtfGiWgrZ3knZmMysqu673oEOhyxtAIhIiNZHrAFeiN8/PtDcvdZz4HkTMgAfOUQCo8twxlOn2AmQh6EkLf4fBbiaOA8QBpouPj+USfbLPL5Zfff26/AY/P35d/tMfvy7/xa9+XL5cXSwXpwjwGqxxQrkROwZIFpS4014d/QJTig/ySwBHBzjwPYNMFJmOwPmYnK3rRtnjT4DNMCcuFI4Fy7qSK5X2ar4ergHmBCUgTPurCk0lq9EqBAmtvie63lBQoO4FvI//rMNcYYnPGcABxoOrmysGplGJ+3B3T32LhAOADABVvL+DXv1d1Ztg9Xh75fwgMYA2IwQ+kI3jnAwd728vDHAzQYAK2Ghd4XYkWosPgjcAflCyBCweAlCg7Qn+4/iz88/qVQO3VK3LBBWAFGAHecdzRUAoqi1Zffz8zNcB4EBAHzIKRoyffv7GRBbGcfPldrm9vSUzBplHLs6XL7e3y29+/SMBG2hHwXl4fSXdOF7DmPEs9/ePZPVAooDJpJNTVdZiLkCT/vHJKlB85uHxia/je0j6XBKsoB/us0jK0WZECxXOXySjPC8GcFTbgcp2JgAJ4nhjG5W3aC/SqeyVaDr9jL2I/QiGlJMzsjchcdqSOcCuxJ6WrEdCM1oLgcnD8iV2kTeukYAbSGoZxIFnQHIm2KCY+FJy6vzijHMPAAd+rq4i4cPkkqjwAQSybXp9VUscAnieX5enB/ytym2BjFRdDRnFODB/NUlFfZSY2jj34YxgDbJtpL0J2Ifm+zOq1F2xHnoCc5rasVQwcbWL1X+nLg2PdLAzoa9UHS8kqf2kzdhuquqlP4LkYPhRGbCRzwTdhvWkFN7XXOdgRw9QWk7c/kTgug6mN5tMt/kpiB+AzWEenIUM4EWraBzAQPLt3ZoA+wiy5s/ahtvv1z6Vzndle2t5ENXblPEUYx9yzoUhoa/j6L1q/cK/bFiDNRCj+oHVN7LenvkAK9r03CYnGJ62fJjsY7gl11hd272MmRwagGigY/Mn4jxJBogE7rA+s87S/WPP2CcNU8fPBoByC8ABcRnmqtiG7COtfaw1pW2dd8230/m62srnTww6AcsexpT9Kj+/9hhYk9QWZfAJnNBKg897Mq9Z9VMB0DAjlhk3CBJ8em5tUMAeAMAgbIF+fyz3T4/L/f39cv/0RJsElio8N228kw+RdLTONTjH89qqygFLiRYNhI2nLdHkt/hEVf6pnxqAI/nx9MM6UMxyXSvaOeeh75reDip7+oi8inSanw8AQq9P96DDb4+9u9bPzTEM1rZoI2dQJAEcXb/lfdgqaAkqlR9FYES0OfNrtFu8f4wq7BjsH7aKmG+kf5ttixYtOgi6Jl72Ff7Uzc0Nrwb/TS2OxNyV/cL8t/9N0hsAYAGWCJ8FNkjnr1YW1FhIWoIW/gcYXRYAhL8QkIlCAvpuAU7BPcxSCTYOVJILZHlB5qXLq+vl5vZmeUPLnwf4Vi+NYYagXLDGkLFOEHHMZ54TglZgM07PBKQNMC2AHz/f3y8v0Junp8vPD4/LH77dLc9g9IJdv7gg0xjBoPa7aW8NXIKsIiYRZ4hoVeY18Zq33wVAAN+Q8wtHKNpN+bt9X0QSocXUDLuwDMuv93/SOT5HS9rN9BESTZa1VmTSGDjG+6x1ZtdV3st5T/g8U/2arN+aviMKqSuH7GvxMzzTzv/LNm/2id6hpV9fe1uAegM4mr0qF6nj1dvdBxqeucSO9d0ed/BXByb99Ee/6npu8V37S932xwqGb5Fbs1T/4DPmt67HxrSubFGSqAI6zSszVpnToU9tauZzGYnqxB5Wbe/eGGfvbd2n2tf63Wyf82enMlu+nHV4fmsmH4Pt4KKrHeYx/+X1MzvouDb9r+oT5Pt6j7XPlPZm43e1d/6nf/4vjwZw5Dmr88drTwBTc9mMM3vx5wQkT63fS8ymzqUT6brH/mTPfOuttZl9NsvR3rWyztG/K0P8GK+qspTXiO8FSCXnLf6h+735fAeEs/pD+PjWvWeysScv9Vr5ujP7cmi/zr6/d00/+tZaV72ipYizngY/AN59ndF/7mdBvk95H/cy/UfHMqNdzlCU2ubcwP+aQQnrlYs/GsBgXOC6nrP1PaRPt0RmXDP5suNrYzxhfZ01kGMD59e+2mRi0qJtuH4ruHUcJXzZIQAw6o9s5w3+kA7gDMUZ0P/W79ncHSOD/l6WxePlcvSBZvqk7rW9vZrfO0Ze6piznbc+XwE4tial3nDl8EwQmDPH4JiBt9zkLpo0GyMd4rYQWnURRwE/0hM4wluoC7ynlGeXy3PvuZsp9S1F79erQZwJ7Ny4dYNYmSH0+XmCK5djbCmuqtSPmM7pR77HwNYLbMlsXqdDc6uM1Gg8FCTr1RgZRFQDiHlM2aHIDu1MDg7N154TvjUPW0qxjcsJ95R4F8OAwSbVkExMR0FK7z3HobXdclr29Mwxazsb09Z87u3LQ2u0tw7fPS8RFCyYmcGwTw1AAXD0xF4qmQvHJsvnam0iaCxGjQ4cUJiwOxl/8ze/W/7iz/5xS2K1CuMYB+8RD4/x1uQ73uoByd7L2rJb9b7HnPeT9WFO0NX1daDGFfgtIBesBK4Y1+fmAQPf2/czqCTr5bznskHeslFbumAln5jE3qKWCWq3kehlqZHITetrgEGeZ/te32vj/fzeczN7mOV8z0HZso+7MhkB/Wr/9vYWqh57uEuSWFVW2/MMHsz9hS19MfN3cIUM4PA1XZGJQ4aKzcLO8Lau5NbhBn61ARykg4ZcIkn9/kExOD85WW6vb5YvN9fLjzfXy598uV3+sx++Ln/yA9qr3C5fbsGKAEYI9exV4BMtME75Q7nA/VnVFns6guHcpwSD9SQ0XgstEFXaqsT02X9v3dr+DDrvNt94kpK88z5xwHO9n6LavdWRSuZ71aH2BcAbWk4FkLvMRNIpDmoCPeVEu+ZmBHC88W4XbJ9ytgBRw8rGhwfeG58XUOEykk8fohJnVa8AHAQ6xA8TDAQuoM3Ki3qgf6o9CYL3DPojgN+SYu9MDOAH84wq3A7gUEKpPV/y09cAjqCIZ9sMVBJH6JUJArVTQZsVvIfqTrZLOj0loOLnb3fLw+MDwRyg676+viEYBXTfSDp8ub1Zfvz6Zbm6AhU7EozvbP/CNj0BIsM8I2mG5xCIBDKP3vai3gYoBwAOjAEsHQSMRDIC80HGj8Z0onXSWkfSPGje1YomUlEBwFGrmrGSnskMV19/ROIOTBVI4BOIFYmbEyWbyMDB30p0CfigZIjapvTkAfdQ0iWnYPEIRgOOG7Ton6IaF+NKAnAQ6BFJHCYwtNewf8/OAeC4IdsJfrQGSOYIwOE2PLa1YIoB+wiSLAJwPBHAgbUAeANzR/kL8JITXWYDaTqfwZLO1pW1pGSy7xu3sLGtF+d7eAEtwa/rbTNwWFePFVrZ39N9sq2mtpBKifu0cW4EZvjghZYd85FbZFQQx2h/xOBlPYV5rvap2skOnF4DOJotyz5XBL88h81naK8LgN9BGLmFSlqXAAoZzGEfqgM/BN6GVFPfBzDEMuFxe4yuJtUcphpgtw/jHvR7aq/UngFTlr9TbHv2w7PfMfOv6mse3wzA0XzQBOCw7Fffpfur1hudQSx/Vq76GITi+F1hhGQn93AAigjs6wAOy7SfmXqKuqXvm3Y8bwZT92x7LJ5H1/BYUlA//PHqK2Fus58msdsG946yTa+iXTL7SPU8wVEVv3rmU2nOBeCo77dxxh3zWGbniianBFaJGcHgDfwb4A3YGiXYT2h/1FoMbcXQRuV9eXh6XB4eHpYHMkc9s6ITK8n74VvRIgMeXz+ryNZwDrQBOBRrivx7lF0v3Rhorr5Vv0/3XQSkjf9l4EzCrHO+pKk4JDMN0qZF4Ybymh2dhT9hn/KIsrzXhHDXTcHi4ZY4y6fAyKHzqfd3ABxe2wbgIGOYgDUG+Te/2uyggRkR4CSo4+IshGcQEM2+gZ6fdj3AzGKfulAbo2BXgvM42LYEuLPdw7OQRfINLGcvlDHrRPtyZpSRzxAV16EjcA+M4QZt8S4uBN4ovrXPe7gOfAYwvuHaC/wKsJOhbR+AFc8v8q04BiXmIdNvH9FGMGQAz2SwJn5fnIHd7JztU/hD9pnn5dvj4/IC//rkZPnp/n75+59/JvsG/j45v1g+6YMJHIyWQwQvOnlmYEAAAoX66y1J6tlpxfLaEnhozRPno9YOyBXZbaq7HmoMFYkpZ2CX7HHOHM9w/FOJ/85UY2bEZlcOZUeqklVKpkVXa7wg6ynuvmQn29/Zz/kjADj6EHtVtICnPdaT7e7W+VfXyVALr8eow8Zn7LaS8zI4kylZVaER5Wxu/6Xbr/5UgHANrCTVPv8DAByjbcsAoRo7yPOCM3+WuxGcOPgTBqCkF/fnfyJwExs5+9T3Xjd//nu/S0uY/NpZ7ISfsV7cfqzhHV+nthrcAiZUf7LZ6VxE9O8JwFHnT1u9xlj395B9Bvt63ffpxTH1rFvXaqV7d0Ac2T88Zknq5w/9XeXCf2cAxyxfVWVpHYMy29TanzrmOTzPVT/n8W5dZz2/hwEcW3trts+yDtr6dx7/li9dn+Xfx7jH4//6vEBfj7FGxfHs3zX/3sn/pP/te+XYQz7Pjs+RwTx9HWZymc8UVSdvyemeLB1au/V314X01cZu6d3+um36vl3guxEbrp/MPormhNK0AuC7UGH8/hyssSWPh+xIPUvWseZ1nOmqQzZrZoe2dPIxuszj27N1+Rksc+PvYHHMDBx1IvaUQBXkrYFvLXxXwt0h5GvpC7OF6ffJiMI1eKMFLoYA3iz58scBcGw6G9/pzOM6W8bUr8/mpb52SGhH4RmRjFXR6bNemR44LV5S+3Om5GdG7lgjOVOUv+S7VhCzTbw35sGIhUIbNlNpofI9AA5fewbgOKS46ib/njnZuvbg5Gy1UMHhp1U2bzse37vmxyrirOjrv2eycmhtt+ZtNkd7e/CY+Z85Soeee5C/pv1lMPcAHFne5QQp8Nv+nRIRLcCsLw2MPNP5a6jZQlfHAXU2mX/zN79b/umf/3bCwIEgbNwnHqUDLEb6LDNHMJmEgCHbAizNmTNQAs9VE0U8IiPAlFhyhngAjvFBYa6kWCS6otpZbQvQgkCtDKrjku2M16kCCbOxP2Tgs3zY+Wy6JgXtVjJBZtcekHJFVr+3QkTt+k6OuBITCTs4x0zWdWrRXmlUKMBDDjNN+JZDkp+/6qxqp2b7Iz9r1k/59UOOWd2bHmsFcAwxoBbQ1rdr4GBrrId0kAEcWs4xiKhkoZOZCvAIUCN/J1clM3iOgDdAdfhi2CFk3hHQRM9qUC7fXpwvP15fLf8JQBy//nH5z//k18uf/PrH5Te/+mEBa7KYmMVYcXGhCn0WkjJ5/aaIIeVFyYkYFQOzTmTi9hiHAH788qCf+jPlsJlmyvKNA1qnWe+U26PjKmWBIGpLzpq9g0H1DvJyxQ2TM6+dWpuADKZk4uD2yXrMjs1hhZ3H1X+LmaQnP/u4QSmtZLuKqMAIhATQkxgGSGmtFkxxzhEl6ufn8vIK0MVCoAOC8+yfHsk8gDcYaEeyhywdwYBA8EQkfajXEFR/WV5fXpSoJeOHGDgIsgifkvJqAWdiQgc5AVw+IjgPBo4XJhugblGJhuVHMh+JfbURCSJaVjWcsd3J3cPDch8/5xeXTCCgWvX25oZMEAAS4ef6Sn3iIZ94LrJhBBU45grXQpIDVaEag5hAQNFtEAeTZ69vaqXCJNszZQiJBgA4cF8DDJouDhaTZh8MSmIeR8H/gcUpkp9g34BMvhHAIfAGqn07gEOMHkzyuIVKnHsF8ei2lD2WrW/NihLKwvT3vQ2FGHdcQQJwhxk4bKd6T1fcQ/sNDBuotgV448sXzD+YOJDM6a13KDvBdgOQkFqmmIGjAziQdMoADuxhz2tv52Kwl/aM9bPTG9bRBmK0xFzYIoNYGvwr9B+Dc4mBw+vWrx+6I+aPr+tm7XcFcFgvU49C8Ft7g0iwN8rOYi1WAI7UQqoBvXpwNOurIdmNFTWzVWqLoIRonzs+S1DMVwaONrIBNKt9Wu2kMkI6u1HbBZDIQA75FwbXREuVoN4nSC2YOQxY8/fkdGLA/x97b6Iky5Jch0Uv1ftd3jIzAKnvIEh8lLgA4CLpX0SAlIzLxwiL9AMSjQRAzMxb7u19kZ1z/ER4REZm1X0PhEky3Wf9uru6KjMywsPdw/34ceh7fc7r23wArV+rctPz2feqyVmDOWDB4pkd9PF6ykg0G5iBT4tntl/SJWRywKitbV+NHKyKrOQOJijojCxfMee9PRIDku2z/9b5AHF6np7JgymjnrCDJc26iJQMfqaQE4EDxC6VGaYM+AyjWgEivG/ch+MLWAXtLZmgGqNMCFGITjvr1+eKxH73LDlwZ9am8J1czT7sqGk6YMo4EesouWqBXAM4sg+mZxuYRZI8+O8jExXms7ZNIeuVwBwAb4AJyv4a7RCYip6emIxGCwkxQd2q7VckxQngwLizL9cBOCQv2V92Ko+gwfCxBPKV8NfnzK1Kh8pc68Z2/kjA1AHAUWVqIB3kHLXOLhUk7PZN0rMt8SgfdM7AIX81VEUHOHNgOHRCMFC4RUsHDkz7Dz/aDuCc4j1C9hSAECK4n4H61A/0FQ2olM9MdRn+NIGPocME1I9WM2DIwPmPXwJYogUcnkvtSkSHkm1iTiTlsyj9J4A/4YdCTkL3iu0oWtlUHz9aO4W/Jh/ppJzvxL4BW5/1DNak6gu0Rzw5LgDRnpzuQvMIKCRWLckvxkDmigDQwL9h27qQS4I24IsGoOZsd04AB+T87uGx3D8+8fvt40N5BECjlPLdp0/lN99/X97g5wKUSwCJGdReygNYxegP677wbaAupJpCpoSm7uIPSWN3tDRk4AjZC4qI9FnjRGwX21WkAXuwXR+DSZUQUoj64l4EWATz6bNZA2iOOi7bpvFnbouk23iHwEfMgAWhBaTTq13XHb+IgaNtvdlwe7BEt/eiNdrgp1Q9slLYUPV2Ag4yvjDBbzRdvgXgCIUyhYX0oIctAIdOs22dx/jBz2Hg6GVpBK/k6FMwcIRO51/SxIzxBUuifdw1OZku7MqLM38lv3U2Bv99jOscEg/J8jJ9voMAHIuw50GPXOMuySeYgTj69Qs24qA4lM5s7J+tzWsPtMCbwMDxe//w96djW8jbACCyfvg5AA5fY+afzkDn40CXcjyf5rVn6T+f9G/SFWufzfoxy5v1qM8yjpHmuODWz70engM4Zrp6TcBG/3Mc65rPlOoAACAASURBVOxzeV7Wfh716tp91vZn9i23xjTO/7j3xzWcXXc2X4eMt9q/rn6jzy9aP+WY+gzAofPhst2O5WPMabpw0XI0nlNn85915Tjv47yszdMoD2vXWVdoPx/AsbYvp3p/A8Axzod/x3esF89ZNtdpbaqvt5KbX7MjedzZdzpE+c/Wbu0++fXZ/sz6Je+tQ3R6HuuhMpPnNet0tuH87rvfrCIYDlUuWdmODkHeVONGzw5AfRi9acxL1ufODwPDxODD0KO8ClA6zK8v8vzx1xTjbAHyc60tyiFC9lPfM67TqDxnSrqNc8m6sYZmlN3tgzrZ4Tzk2dcU+/jsa0rmEOWzNY9rSnifwq33TQAOyz2doQTisIGZgYhmzzkqBN9ry7j+VFlZMyD5+et4BgBHfX0AcIzyP9s7X7qfZs93qFMw7od9a7tPXr5krtcMy5qxOOTaUz1cI2P9FWb7Y3TWm7w6+Kxg1syZ2HQEHTxJiRtp7qZT/uxP/7fyR38wB3A4kFyNUgSv2x6N5HXaW4yLijagswl+RibZFd7m32UjVLWnRIRahtixy4wb3WtGvUeR3AsTXc8LAEfWJ77uON8e6JYMzPYHr4eAYQqQK6IbAZCUhHRtt1tQKCkrwInWMPc2bvODuTJApjGGLPtCru29GQ3pVJcMEZvZ9ej0HfDvUBuwz/fg2g2UrX0caqCemxw8DxjuhBqxhcA5D1FipKSMRFfJqxbIspwx5MSPRGsCtmyIqkFlL5h0RRIK84QA7PnJcbk6PSnvL87K1zfX5ZuP78svvvpYvv3qY7m5Oi9XF2fl7PS47E4QsMZnvL3MPOEWWkqyCWShgLCrgQEgcZWmgB4BOIlriTZ5OVvZxrX1CH2kDSy9FM+mK5h1QFTGM/+Pcs1+9ErOgD6a34lKiGtEtaSTYPZvnKLAu7g3wkXUXmotDVyFycQBgC7OCJ6oAheJfvmnquSUfhEIBMkKTMfj4z3/hupKBswx+ZxctVdBoB1rjRnd7RBUFxODABzS30hmAdQAsIeTemD0QBCeAI7sB1Pe3KZC84BrkBIeCSsmp8DKADmKqmgAUgimeGHlJd8bIA4wcaAiE0AKADg+ff5MUAdev76+Kjdge0FLFTJBqJ3HxdkpQSrCumgtufZMjkWF5+ODeq2DDeLtqLweHfHeAFEgkYbvAMgggYYvUNbj2QHguLi8rG1oKp16ZlGBrKZqKsmQZNkVHgazAcCB/5wkYpsZMFMIRsRnreCKAFJxb0byinwFrjjVxtWzJgAH4reEf0RClq09IknGtkasAFYbFQEg9DvTUnwO2zy1xYEsAbxxc3Otub+6JKvOyWl+bs052TfYKuW1PNw/soWKW2iRuYQsKAIsqM1SJLOc8CKdO56yBZ8xpnRUqLa2smkQ5NVYYZx0DaUXBbpKzpCVJFpz5HOJT20jaCP/vmknbFsdOE3gSCdNq7ZaqK7kN+FzIVvW0eN3B4mZRx+SsnqvlHqmxOfYJy1Usq+dGTcWCYda3a89LmSZfpY4ytCIhSfaqIR/hPmuycfabiVkLnyvpgvV6gbrZDm338LXKgOB7mO50N3jGdkKTPcEqEbiHAnwGLVEMHT9YLP7OanwkkB9GCQZ5ifZ8M4cpetXoHNipRhlqV/jJYAj+zcGZ4znOem8ns0AssRK0Wj71PmFYQd9b4N7JD62k02/VFC2n7mGOpwAFnDP4OTKWFB933bW95mBsgNQX+wXfQ8/ffFzhaVwFZeyHxKpTTsAHvS3ep4KyAdtPW3eHDClvy8T3N7Lbl2lgLCAa9CBbMERwA3ZgGjL8fTMFlpIbBPIRxv4XO4fH8pttPJiy69g5ejTdZmhshUZ1fWL5yaWMzQ+ARxog0L70AC+bR7impMqbMkoAAatdUr1qatCDpsRJ6TMPxeupbSEgXT063p7abYnjEk2QYwR9LcHsBJNXlWkqbrxKFhnQk/BBrJFXOgetj+Ic6X3t89n0BMEQjzDvwofL8DnOfbi2zYAh3wOPw9m134ZbRNBGnpWsW4ckyFMzGdqdYJF0T1f6nOxxQh9rQAzpvOwwR3wP8FwZWA9VV+0RzPA1jJtv8iO51mAKdg6BT5CAEfsF2NpMR6MizZzd1zOLy7KKVqYvIHNCwwYYNgQOA2yinHoeaFzAQB5JZsM9A4KJAjgSM90fnbBliyfbu/YLgiyDwAT26UA/PnyWn7746fyN9/9UE7OduX47BSoGAJdAVx5fAoGjtpWSPbdAA7KLvdttGxL/lkSn3qul5DicBHMTXKoVgEcoU1sAqcADttEf7f+qeozQFABr5G/zz+KKa4DgVd3qIEV2lm86Tbt62DfsB7sHthnQL8YZ/cc/4gNVu1L6BLNUVX6Yf01+s4+dW+ZHNLqJ+dMAFlP56Hn54VOav+WsabVa4yPwEKVXiLqzAwgkmyzl/iSVqQiQxN93/RLAsTO7zU7zFYd3cU6eouwBAy0WEy/UnkRswK1tIQoz5Awa0OevO6z89pHOv9j8qZ+jvsn6GRsEv/Z+nuWnXwPvl7l8ZAHbWOS+5R/X8y4rjyMVf5saj8W5wH7pN734/7+43/7H9lCZfZv5guOe6Da05/AwOFr6T4+rzS/aAbgmK0Hz3I1prq97+zXjO9aO4etzcGaLvDaeJ59BlnLV/Xvy75YAEfHsFIM3OOdycFsjWb6Z+2ZR1ke9eXsWnld1n6ezfnWvfL7Z3t8bd+vzc3WTtw3/hkDh2XJ39cAHD57tOqrphe9/hm8sVacblDpbP9nuR5/9nOP8/JT5ukQbabze3+u0udsU+c6LcvtPtls65VZxtb3fl6jcd1UfTjVgPXFQ2X6sPlZf9fa2uW5OVTuR10/7ts13Tbbk2uyY1lczGkqOvtvCuBYMwhZ6BeDnxjQUdnY+BjAkY1R+1t/iN9Y1sWf9jktM6W75XD8XMGbKfU1xT9uzv0Kx73uW2IC1xiNYqhF7UcHPe0VJ4cnr+dMUSw+uzE5s8+vKZ9D53j/fMxPB/W+BnA4gBWJB/fEzmwAeeNlJbFmbEelsOYQHfqsX/K+cd3ktEZVXKaOM21l7tfgPRvOtQOK4/337at9a7vPEVjTNz/XmO4b96ifRqM+G/d4zX3P3p6Bar0dzAdxnV1n1I8Kxsqpz8mHUc/s02lMNOXKVwMKGGSSo/Hnf/anHYDD1yQqnGHKSFZFEmTU3xxTjFd/Q0yqZwzSWxRYQ9aRbR+Gf5hvVxU50MYkWCQv2rgcMOnbuYwAjtl+ztfIez8Dufbp8m7YcXDMOtM/T3UFAkmuHo0gtuXBYYRR7vB7BXAEUCazAa3JdpVxN9GOFxhEHA6c+5wdz+WX7LOfqtu4e4ZK2rU1mc1Vfm9ei7XxzPe1Ni1zNzXCbWp/jE8yqJhmk0dWpgV4Q9WDiL0qCGtAAD7nBCwvjcD4USlnJ0fl8uSkvLs4Kx+uL8s3Hz8QxPH1h3fl6/c35fryrFyd78ru+KicKqZLHcN7RPLY+50Vokz+OlGgXey2FOwR7WrCaOu7FnTL+2iU86wL/LwO33APpyRwrsZUOwwFtF2p6cA5dQQqMoNNIFcx4/59v2utkSsEtZYN3CTWBiWAQEEthgVVpjvpr/YdjS3OOghBeWjJx8cHzt3lBZLsSGKqvzo+B0AGQRmRKDk721VgQgVwRAsgtcFAVaiAAKIDV2W89aN1kvejTQfbhESPcrBvAMSh58JUiYGDFOAATgSI4vERLT5Q7Ym+6GASeRYDx+dbJrwgOQRw3FyVdzc3ZII424EZ5KSck5IbgKEAq5gdKphASLf9aKrv18JKy5MTsm4g+QDtjrGAsh4gDiQesL6Qwt3ZWblA8iKSENJvCuzzH8A0ARwRW0zLznPOsZZMdgiowmRgsJSolYtYOJ5DLuAjHR/jecTEUYmZ0ToHlb1OTHJDN8CYctTqUcOCzgDFym46gRYkEWRDEDuUAByRyAk9KzsqDQ+5AEjm+uqqvH9/U25u8HVVTnf4rIFEAoXg/UxWBsCpAjiihUoH4KhgmzkLhyp5c4KuacRmb6MlivvWR4KW+8On/FSBZ+AK7bQZKZJtsS5fOwBv+VT8W1RTz/T/zJes74v5rvp/SKxb5sazDvdfVDxnm1f3ZSQ7Obb4coWxgTPtHNL7XlLYzm8NiJNo6zCzUdYF2SfKLENo3VMZNsjMJJ9J4xIDBJOtySfDfarNqGcHt19pLl8F2zBpKgAHAFF8fZlxWQA4ZnEhjas9aV6DMGnrrkMAKrx+Tn6Pdj77dvp5A8BRW4stx0S9zKRqY2OwP27ARDcPUhot+ZaYDzjGBCTKdjU/sOXH/rJbTL29PPcV4dYtlWEmzguReF+z2/1e6rNtZsTK85f38OycprkXgNFBStqrBOAYzwwEaaQWja62o28UQAy3VOvbpgi4UefmGcBG2/dX2jUyMT0/ldv7eyaz7x/uaYfoZ7ilXAWQzwEcnrv+TKdGDARvgFGBbTpaDGv0+7lXaurXfmKApCasQPLQIvWFtQ1dMwNwGDhRdQPZ1QwWFGDQW4x+VLRzq+on+azay00C9cyJ5cP2l35ntPgKEMc4DnzWegosXfJT5F+BGaWyLI4AHrZhaC0q0F5QzyN7lZky0F7F4A2AaQFicJs37D2eA+Oe/izAsmI7k2+Y1wqvwRd5egSAA8BY+abC1OnelMvU2lStEZVQxl/NpiamvZjQAFV6L/HZ0c4FIOzdaTmrAI4jgjcAsCWAgy3p4K++VEYvMCVhXGA0w1wakIJnN+Dv4uKKAI4fPn0uPwKoi1Z38MUArH15LfdPL+U3P3wqf/PbH8rucldOz3cEcECmnx7FWob3Y4/YvhEIRlCj9wmFXmDG5AfMFXaAEi2XobubXLYaD8tc0sCpXVMAKCgLLa4gYLMEt7JmhYGVr2bUhMZrPTXzG/KzZJ+kgqtiYGv+yvJc3CcjFwwcY+4/gThy4xCedxZGdB3AofH19+71/bjP5WdaRrv5D/29boz1l9Fms81IN8T9oIE2f/mDfRKMhSi8VDCzBN51jo/oPzvOQb+O+wAc/QxM3J7FFI1ysuXn7pvfej5aeeNS9sbxzhOGOkuvyZKuseVj2/b4bvla49/WnnEc+77fKW8T8AZen+VDslz7efPnDwFweB7Gs4JfzzZwHN+h8+tYjPWUx20/Z/THlnPeQOazuc5jz3MyrtnWZ7M85HUafW+vvb73uav+b9lfaT/nMTi3PO65tXHn19fWayavazI8zseXXH9rX46281A5Gcczu8d+u7xc5dl6VrBjinVk+c4yah2Vzyzd/Kcir9mz20/z9yWIw0DQ5h/3ctJisOOeH9e2v39/Ft2niw/7+wzAcTh4g/cIht91+Wv73YWha3u36Y4GGjeAfAauWfpi7cr7bM0oH4fN1/L6s727pn/WdO7MBo3Xnd1nn27J1/V7Z/pV8/5yOAPH+CBrxvBQAff1Fhsu5numdLKh0QFdVRSjIcoJs0OEYoQILT+zgmpyFcRw2PgpSu4QYdz3LIcoajsabf7nwI3ssGhsUm5/lwCOUeZmvx8yb6My3tpYsznsXkuUQp3jEwnknKzJe2GmIEyHv7YXxs/PjMq6El6fmTU50evJ8XGQNgKFTbmYTr/dg5/tkIEtYeJ3Nfk9DPk8PsHMEVhTxnkP/tz9uG/fLZ9vfe631nR7/0bldAXLWFH29xqvkR0h68kK4DDN1capcdPgRBDMQZ4mO2q1gM9mAEd2pDSngQ5PVaw5aF7nvevfjWhio47287l6TmXjaqWSe/h2FO6p8j63AvL8OIHnamwBQ6LH7mCfvCf83QEL73eMD9cbgzVZbrd0zkgr7c/lz2Q9pIr81peZf8NMR/scVyf2uiSqI1PQe50DS5+s4zA9cbzmsYzzMtPd436ePduaDhj3/T69vaYDvhRcM9NB47Nt7eP2+bCnAeCgRuw53WsYrs11MG+wVbTaapD5ImjsrYO91kxVM/guEAfCsWfHpZyfHJX3V5fl4/V1+dU3H8svv/6qfPPxXfnq3XW5PEPbFVUiqge4knEAFzhsz0SDgZwaOJfJ7CAqxI3EllRBBZzt81HyvslgSONcHBIypbflTYwJYAxAqw9U1D4S2gAdI4BSS4Y4ACsfxwPskyCWO1XsKoirfy0olQEcuDf36rH0tHJtSiRlfYJgP75Ah41nQCIC+ur8TL8zbk/mAzBiPJbn50eKBUAZZ2fqwY5AutufmMqZVckq2eUYs77zOPy97s14IgNdnMxCmxSAMth1JFLrAsIItAMQAwEcmBMysghQgUrkz3f36rH+/FIu2cbjqnx4977cXAPAgWQIwEalnJ+CEvxUQELoJraoQkOjI7ZqQVsUs3EgqYu2LKDtZh/1AHCAKQS03wBxIEmB50P1qNlHMAedPpJwcX6UJIkAUIAspO8hO6qURVKINIVBiY8EnllAMD/PQQeO5DUqhwGyqEmWAN0gWRQZ6c7eyY+OVjQaUezmBt4IjEEkmIJ9I8AcXRIhMXBgbVGpixYqHz68J4jj/ft3ar+zA2BG16esHUOutV9QHXx/91Ae7h5YMfsKBhYwjSQWAiSVDCSYtVAxswunObZJtvn+rFhXevrqri1GSqwpSCd2B4MGvAXztdd08Kq+CX919O0O8fUaYEZLCoBVtkfZ58r6jD8H0CLb5SqjqVqd4zZANrWuqc+TWRIU5e1YyXKSo9XF90Fz67hsq92ex6+dnoAVKLVJYaV6A3JksEde/9rmJ6rSvVZMjGFw4ZfQbtQkaoBDhgDTYm6VMqs6Nq/9CODwM+Ia+wAcKqhuyf8OQDg4IgufK5hA+9cDiJmsxsLnCf1XLz+AMMQoF/8CwFH9LzM3JABRBniMspz3QhcMxdjB+BH3mp0hmh5oLEJ5buuYbCVpyFqiC0OnnUnAizylTT5mAFswJQTUm23d2nVG8AbXLyXw83XxN9zfrFzQ87C/bmsh0GLuE68xw7bA5sEW0PY9P5XPd3fl06fP5e7xga0hVM8B5i23hmxnoJY4CRsdvoH3mN0Kt0+BxWHrLvvsAUjPZ4y6ZxNzTAZpWA77ddF65L3Q4a9T8orXj7MmgYgTAIfGYOCuZVT7rMresstns4dmAqLf1AAcBlTk5JXjUfZrHh7gHwhMQfAC1i614Ms6wwwcoXnEsBHnU7eQAliDZ8b4wn3AWgVgJm17+BLwxwzKtT0D65cBHJiFzmbGZw3gqH9LpEgYK8CiXjMBsgUuxRcAHAb86ojQFyj485BPPAd8dQA42ELlCD7mE9v8mL2Me6So9QsBJAANvb4WzCn++dxMdg7q6lIuLgEC3ZXvf/xUvgeI4/NteXx9K8dnu/IE3+/hqfzmhx/L3/z2+3KGlm0XZwQrCsARrGpgpKPPI1te40WkIHN8cR8DR1KHqVCEujvtE4FA2ns7UB9fztWlORnYYmDNjudiwGi+YV89Wr40EEdvKLIunenVQ/yNwfTUVmhV/xpLYuDUHgCHge8xDf1+7dER6dYGbDYAR95j1jPjOdsApayPNFdNz86er/om7eio4Q4AjhlYc7xeG2eWB52e631CERJU7XN48mGHVR3Ogc1GdzrdE9yVIK/kEmr8ZBz98vc1n/anyNJot9fmbjaqfk3TvpzEE7f2wezay3lsfsG+GMLWPFRfewIumcWI8jiyn+x56+zMAC7/KQCO2XrYDuJvszFuSYzG1xczaw7ki2R/d1sWnNSV7sz/Fv75xI/8kjUbfeT8zO3nBt4YwTXjOs1kSc8aEegUwxrFYp/+HudszYfOazf+XHVQ3HzUq7N12ZLxUUb2zf3Wuuf7rM/FDKjVQA9+PsuiJCjrTM5Is9dwOdI5qM9bNLmVmIVcDjpnHGsGbcwAHCpASPYgCcLoS8/WZz7nBoTk3bINaktadNjW/edwPz+/3ric71W9YLs2DGuM+Ru8ke9Tn11B3hRXNYAjMyOmTRYhihw/HffaT7VfW/pvzZ6ZObLKZiiEnN+e7dOtvTU7c82eaW0fzWxNv3caC6mLRo6+//63b2sTd8jGX7vBqBQOMY7axu1fvn/eNA28MQdwzCZSi7G+1KPRGJ9LuenecDHo6qrzwbgeovjXhKvbV4MiGcc1Kv81oRuVTjZyuQp9VG75egH6/ztj4Djk2b5k82aZnM2Hn3VT7gcAB6/p6onBIVqTw3G/bTll43sPVXJrz7D9eqNXpVwPAI4mCw3AUa9n8EaV10SdlA1tNTbjXtIGHbdoftdsj86MaZbZUSnOZGomQ/v0wZfK3SGyN9u7uo+CDZraVAExOWDOdGZ2gCrYLVgtZpWO47NNdVkK8PH9aWyuzMTnBOD471NP2x7lzmSIWWxy5VRi+tHfDfbAvZSYdqJYz6TqOabBjo/K7nTHoNruTPS2puRN1kUuTwraIwnLXsVRlewEMq4f4aX68bxn8wEiByy85hnAsSava3K5dtynbqF/1NhUdCDRfw46MpgdiUi1gzDdazO2vkdzXtZoz5ZSL3XoXSuHLuvRQw+cnJdIrjaTl6ptkg7JbU/WDhhrdnB8gjUdPd/ffSVCPjO0vVlXMn4YD7v+e3udQSlO4xDt9g18IHaFNrMhmi9qYlZBnkh/sqrNlOYKkjJIjSpWVvS9lJO313K5Oy3XZ7vyLZk4PpRfff0VvwPEcXN1US6wdxjUVvUJgrm1spXbJijPqY/i4BNrKFr4kMXwm7ymlIcVBHg+hOAZMjA3kKOuIQ19ooMe3xf9z8kkwdYjCkarHUUkLmK/0yY4iOy/1SRsDuwFnT2Dw+3IaStlpHkFj7CytDGp4L6q9A1AwPOLWnxcXFTABhJIeFb1ZVfzFuxX9Ux/5JfyG0cEb+DLrVZon41sCVYAk004MeEWKnWOyAyRKlIi4cXkGufumfPHymMRNFGf6Hcd0gCwUPIkdBABK8cEV9w/PpY7VGc+PhYwhlxeXpSvPnwo766vysXFGcEbCOtf7E7L5flZVKCLBQJrWI7E6GEGDrBuIBGxOzsvD49PpO0mJTjbrSgBh8QDACMEW5iGPbGPeI+EyYj5VAAIiRIHDwS0wfObhUMADutx8JsogYdWLpoTp2jBTEAKeDBlRDACiaIM4IiGPyn53Ki3j94Argg6cDJpRE7eFcFk+DADB2QF+50jdypbuzKSbZh3ADg+fHxXPn54X87O0X5HbCyYByVvQGEOOXsu9/cCb+Dr6emlvOALc0pWF9lsyCi/UouNmmxLrTU6fyDAv2r7EtXOqdIV1+Ucp4S+gABREct90TPBNQCHgQTJbwxFI3dk48CXGAZmNmGu//VqD+CwrWyBJNuU8XtkRGvoavy7jpcCGMmdNtOF2i7Rhwmghv6emDqqDVmOvPo5Usr1n3ZvS9Rq3qMKOfxMgsW43g3EAZBUbbPiavk0VvncAt7U6na2wgk6JgM4Ys0xdK+xgD2xnvbxYtbr9CSJH62pWsKsnCJmyeTxAhsADusPO45eP9kpMRIt1nzCwBHGkXcWmDoSsnJxq77hUyQnI4cfaB9TFbPi9IcF8Ubb+hasdR579eaG68nnFHNeDepVkcoB/th6GcABkF9KGlineq3GgpE8j5gUMhJEIgLPDXDd2j4bARwMdkaCDD4+W4CF7UByW4A9sU4R6FkBCEhsg3VK7Tpwz6eXZ7YY+3x7V3789Jk/P748V8ZBgUvE5NXJocEFZBvSOtezacirOQnRnMNsHgJxSD5oxwiI8j4NeQkwYPVz6rrpRk2EUtA39gLHEme3qle7NkvKra8BOPi3xDyRZRbro99jk3XBPVVoV3+QLDzRCtAA+8yUFa3n+PwnAr7iq7Y6C+DNrEUVGdcqRDJwcdGGz76t2pkIiEkmELROwe/BCiJgPvyyp5r4EshDgFEDOPDMOjdqM1tvwsYCkFvPG9VljvZsAKZG1TrGAMCG7e05ffFT+ftct5hXM9CFzEFOAN4gy9v5OVuu4eQKPwnsGvgO+dU5QXIk8EacEYMJCMwbBO0dAwArtQJACNrifffjjwRx/Hh7V8B5dnZ5SQDH7f1j+c0PP5RfE8BxUU4vznksxF4ggANfUciA8w7Xnb3zwj+vAA74Ao3FcTsWB08r9hkHKgBzVf+DGfDrKZKQ7G0Dcdj+eq3o50bSszKl1WRtYncbEpv2m5b5bOvpLS9j/W85psXtFc9ZYwtjinVg4CDrXHMK6s+JV2d688xQMsbHZufwcZzW+S2hnGIR6Y4+S1fVlI/QPs5ZpQxrPIuPtphLfqx0bvUk8j7BZre4T6e8uvnp4wCj/5GMevgxaytLGUvYrOzGdFMw8Wtnz32odG19dt/fRjnYuudWTmT83Ex2Doklfcl4Z+NZ3sNn5bDAtWitJdOyL5Ov+SUAjrY3mv/nOZGrL/lb++73rst/xIQM6KixwKUfNa7F+hr3/mbvs/Vx3q21H8e8toaWCX93Ac74ev59NmdZHzS3ebZv159hnO+1Z1h77tnra/O8pdNm+yY/89rP+/TFvr/3dnlQlvKgO4CBrmfQJKXdGnwAWkYsdDiH6ZwU4PrqQ+8/79AHTfEun0dr3CJ8oaOjKBJZiRk0memLNeoene7PcV707mzflvqyP0e160v/dAf4CtrI87nUH6MMTGi3FEqImG4dkxmi63koAwgaCLMBwSbAzFjmZj17VpIsR19iS2Z2ZtNXTB+orCI15tT8sRDTVTO2zwZV/z7NWdbts8/PdPrsfb0MqqD47wTAcYih7N6Tpg+vy9fUJPfgjQbgwMPNKmb80FuxvDzBqz8n6tC6qQ4AcKwJ1U9RyocI+JaBt3A156j1QMZrnVLLQf544P8fwGEQz9JxEX1tj2jtEIIbynY0As052FbMPQJvTTHOaJzmr1nRVxlKFYDZoVa1aO9Q1mqKcaMpq8x/TX7HQ41jSD8NwDHbS3kfbCnNVU09GK22JvkotfXpiWkeKjVn677UF30fsrwO2fMZdWyWjQ7AERVLrny2+8axMwAAIABJREFUXt0yflMndARwxMOol1yjIv2LP//T8s//2T+pyWW3h8hABwexa1WG+4LbgUhTTj0ffXJroDUCpgZuMNEZQbVaZRQ0tUwURo9oJX3Vz9gJ4B7s0kI9TnpmWZsdHMZVx/vdlzkb4NHObOuAlHClD+c+6bZ/rXpSGkPtYk5PTmvQ3IHgOgZu9vhfSqhnO3qIdCc8W+xxfWq2//Zdz3GmNSdJqFkklVsrgq1rHuLQjWuyPUYfTLL+ty6d699eR9uQ9okZ7GMWAE2CUTwC2Al20B+XMYADf+NeDFBTauUrkIWBeEqcK9X+WnYIvh6VcnNxXt5fXZXf+ear8rvffF1+5xfflG+/+lg+3FwxyY4Et5x7yTGolz1nTuIRvR76UuANDVjzH7q+JmWj93BnJ3IStCXMu4BAAJFa8itkwdWXbnsRjAIvL0+1TYpbJXVrG/rLPk1mpskBucbcUXdo5E2VDIEkWodgbqhb8IeonsSckZHiCaCAl3JxeUEAB/QTAuSo6IROMkCNMxaANAE4UN2rXu0ZwMF2KyeWOfeTD7pnrEEkUaEDJC6g/35mAsK+HvVX/M16iiAOUGy/gD5en8MzmSIeiSWycDyqKhmvQ9+jjcgzgvUvL2yjgoQB9DFAHF9//Fjev7sp11cXIE8q5eW5XKDNx+W5ABwBciFY4PiUCQWANcDA8fCMnuy7cn5+QQpuJszAGIH+63hPVFAz+eYDWU32gBEjmDaiV3osDRPGSNiAycR2lACOAG+wfUpl+TMsDgAO9HsHiAPJPMwR9oPABlhPsF/gO6nYE1U72xHFRnaSqVLbsqgdG7cBOI6ODeIQOAvJGHzJR1dCXepbdPgtOCJZuLg4Lx/evysfP34oX3/1vpxfnJXzcySBpPfVrgewrlfK2N3tPRk4Hu8eyxOSmo+aC4A48I/VyUhYDeAN20C21gg6+Nj8witEsjGDhkaQuBLCySfMZ48AbyjB3wfZmIQ6Oa0AMs/Hqg5PIJHOj9pQ+vNzmlOt1ucB2rKvO0nkVzvjVif1o8s2CbLK0Xc7kpm1jcwAfmksHfpUWCZjIePs3OZ3mUzCp8wXnuNDmmsDODDXTOqFXyEQhwA0DqQ6sdwSzPq7QT8CoCjpRt2efGy1DmoAknFJOq97sJOSftlUy9Y+X8N/7/y5uMmM1cHJU/sg9Xv4o2RgWgEV5LG0BHeLZ+B+4TUlcxnnq3RmGAEcAJuxYlgbriFyJw8/BiAzS4BAwKkNTLLho/xjr74YdB1z7rnPcZr2PBGQZbuYsBcecQp6juuWq0NxhRPYupCXTQCH/RCDGBJTC54F+pqMQwEAeHgQgIMtyKJFY5s+2Xi2FQv/At/BuvH57pYMHAAYwu67HYbs0Gv0vgpfpwJP3M5La9XOD7qjmM3e2J6LdjZsL+yhA6zU/wHK9Rnc5wHJVhu9pqAFxPvg5AC4SXbQCSPhwzTvsBRV1wc7G1uphH2tvnaANka/egwO+7O8ZgX5CYyse8Z9HZcimBg2RuADs6YQbB+ACesUgwFrvMsADhM9BHhF7HIAWQoUIgCHzk0Ab5ycHgu4wrWSnoYM+9nMVAFQLn5mrDIYF8nkAoYK2qiT8kq/4imLFpfKrXzgz+CzuAYAG2Bkg62FPwHmMvjhaK1HgELd7QI/8mwXS73De0935fRsx3mCHNGPengod2g59/TI8WC8uD/kDQAljBWtYvDsBKYEcAVnCMjNMd5/dFx++8MPZOD4dH/P3y+vr8vTWymf7x74t998913ZoX3LxUV5PQI45Y3gDYI4ePYOhIWEjIceXp8A0ChISAAOnSz0rz8fha1wQUsFWAjksmy10StFXStblb5ttFSb17yx+jQ7ZTntY1kd+CDO16Pu9Ui2EznrFiy0h+brEABHupRZXeLw0nI5tsdChrY5z9alglaGuRwYjyiKk/ix59TJPc/v+KTbsag+/rYMNy7jc23+852WAA7py2jhU4uxw2FOMY0qj/VWbb6WfmUvH8tVbePlGbAyPfpcH7Kf1nk2PzM/dV2Cluu39t6t6y58g5lzmS6cx7123X1x2yxbTZ7aTfaNt/P3NkERbR9oTaVg289LVou89tAvf/Jv/mP5B7/3j6ZTm8ex9XM943kfpjF/iRyMOkh7T7I++rv75rWNt8XBZjpuGcdbyzvM9myvn2ex1hmAY0v3eDxZH+gM4liV17zt2TzH++Z7to5rn1/OTc+OuCYTTfcs5+yn3msmoIfok3a/5dnDstXLUp/LaHaw15/UwqkYOhdy1bxFfHhrnvy3PNcjgKPKUGLg2FrnbLPWdMnWvGzZtu21lf5pPkvbe+P67dOtZu3trOGGbfca+tmtO+gPR+eB6ivFWbaOYWQVneix2XMfIn8zuT1kfm1RVYgTv0XRI1MMy61V37elD7IOzHI/kxPrqXEPjH7T+Dx1DYLFbBPAMd5kaomGjbTmlM0Gmq/fTczKjSw4GcQhysvWtzQLW7v+xorsUQR18gcAh8brY2YEWybGdUug1hygrQUfhcTPOxOs0Zkcr6u/txYqYyX5UniCdsrBEUt68qJnDlheztn4t+RqTdD3fWafrI7j2DfutoObcW9KKiqOB2oyrQ3/nxRF+30LgDH7bFYKy7/PE4iWU81jnpVlFHQhQ3Zch8PY/1cAHGt7c3QK1pyEcf8estdn+nG/UQiZM+WsD5PD6XXN8TBAglXWNrhR+afEYaoGCxGZXWtNx3RSRQBH0yt/8ed/Vv7FHzQAh+VQugcBrATCM107NkY+yKYxqW0Ban8U9PGXAQusPjLjRsyPq8tzSxQ7HrPXsqPiZ8sB5uwYjgZ3ptPH623ZyHHemR+NIKbvZcfJ/ZRtDzVWzSsryxA4NPtGSgQYuDECBvysnpuDnKGoCmv6tLeFo/5e08s1KDWpMhjthxk4slU/dC9+qWPYv3+i+9PgDpqvUNw8NNbNIN88h3qqjAWAo3kbMb+2K7xOHKASpXrs6qAr1vWVBBCI4+TtrZyidcfpSbnanZZv3r8r3358X37322/KL7/5uoI4ri7Og84ZCRgkORzAfmvJu2C5qHIdB2Im8sLu2NrMdVTYxAgo5P3i5BarlDPtbrDyVMBVsAW4yhcgL+8BJ7zXfKeWdzUloBZ1No4+iCP7bp1KQAPbgETFLALoUe0L8Ab+BvAGvqCnMD9mfXh5UgsQJgpQaQBwAMEdomfHFEOvmYFDlZaIMioQI3YDVVMadILnRmUofDxcG9dCsj7rk27PU7cClAAAB5Jdja7e7BtYBoA70NMcXwjKA8ABkAUp5I9K+fTpttze3hJoh3F+/PChfHh3U97dXJUd+vm8vbBVD2RL7VPAAvHEZz46OY2kmXqmPz4JwAEGjmdUXr+8lPvHh3KP1imgUQfYIFVPG9yFxD5b/0QypqbSoge72zYgaSOZDIBSJOoMuiOzU7B7YE+h2hSV2A9gIQETB/u64wyitiCmXGerGMyLgUs0i9r0Bv7UJCpZmxsIixW2x5KFat8CwGE2BDGrBKAhqnJdWYDHOT8/Kzc31+Xjx/fl648fyuUVmF/OwtaXgkQPnh2fQTLs7vOdABxIaD488TvWBHJpeaFdTTY3274RwJH/NtrIEcDhgEI7a6XkJhM7svPdeSYYOjKAY5+tyXbXz7Rmj0ab0/1OwEl/+Le+qIn+AcQhDUcetZwf6XRMvUbYwB5QL4pXUb1mYN7QRDiBGWr+NunV5fO6Nr3pvPweALM49wZwYD+Ff0Xwxqkql/KatnEL3OFKdcoun+GkA3VL79lvUOZkEUSJRHIYscVZZvTJZrIws/3dmbhrR9HrfwMms11oPwsEnGnhZz6kvDM/XAvAVRun7iQ1gVZPaPbdbKhigQBS9Gc1fz3rw9o5xjbT67wI5LNlYKs08/twD3JwHPX09/lZO982krPZxuR18hpl/eC/dwAOAM6gpyuAQ61QxoKdOo4EDCL4MAUaa5swAjjMviFQBz8fg+WzBq6UTE/RVgssU3cP9+Xz/V35/PlOYEcwFwS7kGyBWotlIc3PIyMgHWcgO27L1mAAAAR4Az+POsttrDx3nU+zYJgx44ZluYUiur3g4G06XwrPIQlUuYb2KP0MftdE2Y7maILb/uSx9WfH+CxZL6A/UsI3gRN4jgndb52is+WRABxkChOjCoGgLdcqHRJFNfKQBdZ0Kx7ulgDZEmwZQDT6VbS1AnSoLaD3gr7zs0OLTuhErmEwmRnAYXZbsNzAl6j/Yi9VeQRQN5ixAN64QAECwXIn5YwguCO2NMMz0acO4TSYSWDG42CdPCODCP2VJwCIBXiF3wTZPUEbvt2OOgvgo8cHtfG7OEebO7TnC50drH7wbV7exD5GBg4AdNFu5eS0XL17V55fS/l8/1C+++GH8tvvvyd44/TsjPKMvUEAB/xFADgkuD6MdAAOvCy2mQALRYS1zVlXt6tCkcpIyj6HgjBSDgSKX/vX/mahaclZyaocNTFYNp86+yD6OfFWDAnhfG/v4wbWkwzlfbF1Nu32z8Cew3Mjhxs2ZYCm5HFQ5psTmuwRZ13Al/g3Rs0NrhrndLR1zZY3wK30aY6D9rot25j1VQsfOr0hh8DW5q/poXzlHsABGZfoWP7Gey3jGu1+jXrfermtV9/uqH+2foZHAEcnG7ywRXsp2FuyszWfUm/r+ZF91x3/fqgMr71vTXayfKzFWQ4Zy/iefL+lDLbE9Hie8bl7tHGU81ieP/6T/1B+7x/+/nT6x70w21N1PJ2893tqVb8Na9r5CVxzyXnWS/k9s/GN1/DnLUNba2qdOgKu+qT0sDsixtU+a5+pz1uNOtl7MK9nP7bkF2XjUoFrffutQ3TTcn5bXH32+ZncrcnEPlk55Prjnpntg0Pv02nRCvjrdVKWr/b+VOiggxD/NNvPGMsI4jBAXkn2QXfukfe8f5cgjigsSAUoa/Pl/TLqzZkMjqD63gdOdnYP8K0HmrZ5m+nug/RvVAKMe3FtHfL+buvScu55rcZ9UOO+sbfm8yQJWdtDW/ZrHPPaHOdrVAaO0H/+m84LfzsAjqWu1F3WxjfavZl+6OeIZWDbDBz7FJdvMgr1PiHaNppdfKvOu6+pTa3quPyVhSg/aJuwbRDHXuWZABztmj8PwDFuwNGAjvM0nW8fWJKEjs5Gdp5xj3zdVj3VgBz5853gh3AvhPP/BQCOcQ4WimYPsrXZ+XkSz/2TTatulHmopiTHvbIaqwCWYI9RYSdz2JXUDNWJNQCzfD1UyZZejCAxVU4k/5Lj+P8RBo61g8CWMdnn5OwzgjOju9+wi7q40wc5oD3s/WqQwjGgnoyK4k5nBnXqaFRnzzAb43T+KnWwgpMAcPzLP/ynlQnARkyfRdIMtPViwLDDJlaHpq99H1wP849KJrJtBNOGexAzsRD3x7UcHDNd8gwt2hJ1PZXguDns9GVbh3E5AGv94r/PHMxDHJS8xnYmciIHP8/AJ762wBttr1a7GJ5U1u2YYVWDL53h/NqWTPcJqxYoPsSRynKqYOqyB+F4b85vJMNGOd9UaBMHsZfF5aeXfkyv+2d+zpZOyeO1HfZ6+Jkk+kn2K4DD7EQKKrgyzZUhvHbMjZPYrG4LFQ41rgCcjLhaqpSyAzDgqJTrs7Py/vKi/OKr9wRw/L1f/oLfv/nqA9kSEOQuTFIlAEfImardUoAuAuNM3rFCM548gB2zfcDXhqCCWxjpb/p73V+J9pmvseIxeswrl9UBOAxi8Odr0sxDiynPAIj8XgTfNW4BpDzvGpoOm0joM5kQ68cKyGjpIlAFEuvnZN/wujPgj7YlpNcO9hEGjAEcQILimUk9ATgEyOCXARycEwE4kHAgGwgqNZlkOClnZ6DSBhW2GDieUIGZAJlVb7ESB4kxPEMAOZ4FViCzSLRPAa6ODByo6nx8Kg8Pj6zEBMgC4AskdD8hwH97xzY2mKf3796RgePj+5tyfgYd/cYWPVcXaKGi1ilsgfKKvuyoDD1SqxImHlDdfMqkg5Jipdze35Xbu/tyd3/P+xNEEdXdXD/2dxdjBeYKSRDunpAT6qyuHYjWVGAaVfTiC/9YIfsEqnYxfDDBVkoFcJCWHOvO5MFR2QE0Q6CNqmaVcDOoDtXDqbIz5pRtt7mnxcAhPBTsPdZVlcdqiYV2FgKmVDYDfKAmdpUBxkt47qury/Lxw035+qsP/Pny6iLAfbCdSMQDBIIK3ady+/m23Af7xuM9ABxi4gCIg2wlx8cCRgaAY/QZmMwPObNezaCLfHYZARwN2BKbMMsnwQON3rReh5XbaiUzjsV7tNe3Dlpq/rPt9njz95ltqXorgvxTe461CPBp9hWy3VJ+qQ/gZL/BzzMCONgwy3PD3lbtdyeLF3TqTDj2AcnmK8iWVADgAFrTHDTgDOXu1GwwWm8DODyfBmy4hQpZO6Li2z+LPUb3Huewn/dlAN0J3FZF1N4z2tSZPzDzder7Yh/lMXld7JPmdbIvzzNf2MX897z+TbZQIT5PZHH8qe0IP+MqcAIYZeOts+E7w040n87toJbzmseVARz2w2slJu2qEsX12dN+ZIuwYCPw8+dAq22hbHYPIPD7sw+a926bz56VBisMsOII4JivRXw2ZBmACtgv63QzN5i5CXZHtid8i7Q36R+TgUNAD7E+PZTb+3t+3d0/lCdcOxgD6Js72Z8AHHlO5HcIwJH1o+/FlhMEXcvWZHnlHouvUT9RdsaEd9pjnCt36hn8fa5BYtuUrEb4uWPg0OvUSwFM9Hgsk5ZZr6XHOfrFBicayMq2Du2h1CokscKOyW6vo0CzYnbBY6llnv65WlMt/o7EqkFQsUpQ6DOZKasDcLQ2YUfBTmN/0YCVDOAw+MPrrPMs1jC0K+ewnR04V5StOKPSLxOwFvMB8MYFWD2C8QqtDOFHAEgKtrIj7lHJhpjRXsoJAJmnp82/hO/59lruAcYkyFXsZWCPgS+1Oz+TTD8/lcf7B+qWm6sr+qZ8NrJ/nApsV47K3eNjuQVIg+1Tbsvd83M5Ot2Vm3fvyRhze/dQvv/0I0EcJ2CXA4DjDQAOMHDgPgAFvwhbkRIlleEjmP4IgqsADsl7XU8KVxMTFxJRfukyRfuLSA0dBuCIixJQJWSEr6u9l/u8t4ST5dnENfncPj2zDgzReE9tibYnid5shwU7ADz+tYL/c2piZv1ozSn71is4A7b53QZweJ7HPT3q4TzePC95RKNtnI92+apZ7PKox+uuXatXe/sAHF7r+rQbQzToNLWF6qR2K/eQ/hatR8f55e80GRL+0YdZyMehk5n8vfU5286bzMYzG984xrlv1PzipU+fAIWZ6c97YE9C98vnrfcre19cscvKoBjzWGM5CcABBo5RH4xjWZuvJkJ9onttT41rmK+79LMj4pRAog1IrHiLVz6v1fjzCOIYx9DWMQNP8rtScKj7sOY47wVdq89TZb8gz/PWnBOsZblpd2jA6Ux1l8Y0u+ZM9+Q5WhvTbA1n65VlZZ+czO61pX9HPbN2/2114nVdAjhsP2dzxLWtQIL+s37mWY63xTraVbfkfOE/pwKUuqeDfWNse5jnM++fcS+Nc9w+159fp3p9RX8t57z5j/P53Abidfp30k1izYbkZ+0BNe3MlIH0i7nxSX+SX13zkw7Rj1+yr2Zz2TylBBxhN7x5C5vZ2s3G77Ev9a2ucMi4Z7av6qsK0lU8nAwc44TNNuxMefm1mXBvbfp6rVqMNLAHDB/WmIPOrtIaLwEcMqhDAqQeALYdkU3l6XE6CaaV0IL42HyAgOqxlASIaESlfo1FSAEtvy3mJqgcs4BsOUoKoMWRPsbte3D+Iyijg7gqrPizg4IV2Z7MqCuUNIhsXjvhzAI4ysFPMRKj7O0zpOM9R0W8b3NtX99lLsG6ETdjXiw5dbzHQuSMQAwHsMqDJMmi0crTOjhHFZ/YDj6megQNbOFXvM5x+fZtaTDbnGUhT3KeAAM54Nv2chir0R+re7eqoPhhuR/rqJYwXc3UEPjMr42G2neTLMZO9Q184J/eZ1kpMLvP9iElz6+ec1NHdkWZ6Ze20FrrvAbxTE0PJTGoUy15W4A3KuWsaF7b/OS5ypGSSB53MhDS1PvZVa8oiXJEAMe/+qM/SAFCDU4hraD153giaIzgjWlik45qqFmsz6voblkJqopQLyUCZzkJhwQoAl8KdkeC13vVQWoj0dn/OoKmqX0LXgONPXTk6JznA4T/5gr4tgx9wH6U5V5Ww674gVKlnh1M3EfP4sSqaPw5rxW41SjKOa5wHlQpKJ3P6/Bv+l4VTFMGVTbSS/1erNWhLZHd9N7wLONF0r5gUHUCBNQzDYeDQbHStd2LYm6J0zwM6occFezGOOooUwDGTA0B9raOw4MO43eQv9pJ7+XoG9k/i1ok1Dmoh08DCWL8VtthdkTxnvqeBoCDr72+EsCBoPDpyRHBGTtQN5+clJuLs/LV+5vyO99+U371zdflV99+Xd5dXZbri3OyJzCYzK8IeFIzpcBf0rUYmZLYyFqHzxBBUe+V3ha3Qwr2ONqO1Io1gxW9Z80gFGvgyjtezxWdNdmsSj0EzKvMD0tr34gghkQDWMFSr25zkvQsp1j6CJ8TnbcqfhkGZkLnlZWiSoQes6UI9JVZO3A16Ge8B7oLkCoG/3ktAAqeVfF5dMQEOhLvBiVg7QRqkT4UgENjwHMiQHx+fsnv+GcAh8bW6Mqr3sKcR0KADBzPYLwwgMOJsaOCnuAI/gM8cffwyEA9mBCQGMDX3d0DwRWPj/cc2/XVVXl3c10+vL8pV+e7cnZ6XM52J+X89FSsLtTR8t1B/w2UAwP/zy+s3gQ0ojh5fHrCa6OSFCAOMHGA4p4MJ0jExR4STbjmWsA++VesYg1dATBCTSCRvaS3HXz/i8A1tCOQDVSVMslWyiPaqWAeoroUCTLIewfgiCQR7deJKoAp5dHPlYffBOBQ3g8CjMSsGDiYAA9ACr6LFWHo2er9AWAWnwtrvyvv3oGF40O5ub4sV9eXSlidNDnEPbCWqCYnGObhmeCNx3sBOMDA4aQVQSSpatT6C9/ZUmOoYDFbxOh/+3MtgZl86vAOfD5RZXF61mD48h4ngKOecxKgodPpOSFM61uBCy34Yvs5DyYtbXnYgrCf1S/oQAD9GQDvUQpr+S8HQdr8iLGC8+rzpeefwJZ4Xs67/MZsCz2m4yFgY/nXs/cA7zAblTkwBzu5FpWJ46QcRducvJ7+u5K87f1mSGOy00wckVidHJQqWI4gD6vc1EZH0xG+daw1nivL5Gye+zOELxFBm+xDOFCS/BtX4i9tV+jtCnpYBwM7Md7JU/hhCl7InnNtYgzNb5U84W/yAcX6EZLbAZk0Rs1RG2/z0WxXJQOyu/YrzVzgMyylxD4MTPkA4Gj+aN9ClLIUy5SPMnmN1mJInZ8NZoIAwTX7bXvUAzbqWGLdYJPJkuEWKAHGAABRrwWTR/TVziLA9mGvYB4QewDbUNyLfeP+8b48PD4qgW59Eol5PmvoJD7+UE0Y0Aj6A47R4DVcBzbGAI7mDRlQMfFUk5yG5CQHpfdTISqjn9ytRYoXebnlH8eZjPYoWu1WAIdjYG23jQwcy/iN3kuQwO60gkH4YviJkjnNj/UfXrPvLAYOgAIEDHgFRYTl1JvMbQaZ9AEoQT4SnshMJrSH/ApdFfYR5z2ek1JbXC2rEu/5K8twLhJQKbbjhH1FvxkT5DPqGQiSjPYpF2fn/KR8dAE4xMDxCmxnBSuLReOVjBq7M7SaO+d3/EOLN4CMDOCAHD8C7AFbvTtVa6BoQYd7XV9clrMdWvtFKxnadLVr++6HH8v3P34q39+ifQqAS2/l+OysXN28IzsH/MAfPn0uP3z6xGsDzCsAR7C12S+FmcoAjgCZ17NQZUCwHuSqSjQG06x2XE1XmpWkitFGmIvSUmNVjl2ZTaOtW9ZDee9UdRgFE5b+9hxtP2R74Z/xvjF2MLNX+bV2Bvw5AI7WkpNTQHuTxpr9CO2o9v+ePKzahNEe5rmoezLbkC523D/1Ief4BuLofamtzy7DA4cBODT++kSrS9TiL/11bVvX1zY9QwJw6BidY3BaC3s8My+y6qF9gpRFfyWG4Uscsh69TzX3b8chza7bfPEEVE55FcvSMh4UO7662zFLi6H0/njVHavzZQAqWpg2FkBvmBorjDNnjufgb3/8J/++/IPf+/1wzYcYVrLbe5crBfcsFwv5iItUlcYpsbSkfE0X53OM0P5q/74qa86pGewRz6scUAJ7dJus5fS0XgaCj0/bjXgSb4yz2ixn5XxVFNVUhU491Wu1mR+6lNRe13W7vub7Bn2Vf3Vx2QR4O+rErBe39saX7K28L/JeWruXz0v9I3jv7N/H7X5rZ+Z2Blnokzi/SY7TCGKhxHwVOd7kP88AHDq76BqeL9qkegBJuVT6eeHDRps4xSmGeIr304Q5Kt9nXNdeN/nBcn67z3W3eQkdtqoMJutR7agffkOTdLH1Yc7zr70Cqfnpuh5x7qx+rouQCLwddE5c13sx+0ajDh/lI6/jln5ck/O169f7xJm3A6rV8/u2Rh7vmcfeyd9KTmJrzPv2bb1+6N0K4JgJZX6M2YTMDt++zsLIDg9T5Sn12aT27mggl0GIfEDqK6oVRG+b2Yp/ezFmjsSa07LM94bCHyoa5wqz57fEJy3wOrNKYY3btBP6saJixVD44KuEnzRkTC0ng2uTxlxBHKNBrB8y8KCNuclLXMuOflzX9xnnct/vM/nZkr1RgW6v9jKJ5/Esgwwbp79JELZXOEHn2fRZJOC96FlLesVVlZP7U2nLRCAvDF72v/RnK28n2ZuKcuWJ1qLbzZvTVN2Y/Bkn7wdnqc5bdXCUmOe/MMZLPbY07KND2s5MbRAzZ2brgNGUYY1v98CrxRJHBDxmZ2ZE1gyLnSHN+fivOUX6vGdozYWMz3fDTTEzAAAgAElEQVSL1lzSPOeLeQt56HSL2TdqlXJUq4fO4ZWrnmg6zXu46QsJkt+vasEx/J6R1gBw/Hn5H/75H0bMsiV9zViTwRae21zVxerfqEQSaEPJqYyIxxhyZR2CUqrKamwB1q9Kkk5WKCHRZwEXVj5HS5KsM3IVXUMM9yjOmc7Lr42OTfsdAUTNZ1etl6oylfjRc2bjz+BzYizwNY/YS1qHKXyGnw8mDgcbun0ji7GU6CHBUeeMfZqTTlsFRwxAy0iprenzNYeMz9E0zura2q7k/Yun4rysjHHhw6gMVzI/2N6FHhrQ5dVXQiAWtN4IxCYbLFWuNWlj7P0L3tfTm8GWvs4wh2hVgQyEqeE4V2zPgaSsaMlFGX1S3gAUALADCffzXfn244fyq2+/Kr/7i2/LN2jD8O6mXF+el+uLM7ZiAMMA2rFgPlgc7CpOBlrNCvBWTo9Py+kRKPNdNZiqXRfBIzMIYJwK/ALIYAkUSEPXac9lwEYGLxEO1CW0cI2KIHcKdwQGRUWj7+n94SpHf175mgBwcigKgBC8gfkNu+2KXOghsSYITIDXUcmLBIT3odshqXpToDOyU0SFtRgQxO6gZKh0INYAFdNqqXJSE1UYD/TmxcVV7c+OhBV0o/U6qbKPmx5AxaYrlgneSAAOySWeGwxAqqoEeAIJAjxzOTph3/Xd+Tn/BnaO+4c7PgOqSa+vLsuHd9fl+uq8XJ7vCATaoUoU7U8ikYZk8W53Rj378nZEAMfDoyjqoVaQmNidnTJxBjpwATge+DvZItjqBBXipTJw1NZamC+AL0KmPD8CeGBtxGyUW2ohIYCxPT48CMCBZCCugWTb2xFBJvcEcKjKFSAUAW1OyjlZa4KBpoKeFDzwHn99bj1Ewb7BICFAHizrTAAOMHBwzcGAARYOrD1Ai7INTV9ApyDZ2UBW19dX5cOH9+Xm3VW5ubninuf4zs8kF8dgHgEDx115uAfjxgvBGw/3D2TfwHyZHYlJri4Q4ECIbLSBQiFgtd1HPifmxHGz4T4bRXV6VFnx+ZBES6wfAPJUMIP1Xm2vEm1G0hnEutr7v/3ebKv2g/T6mp3R53pvx76c7Gy0ThiCSAaj6pOtqj7fp8pD6BGvK8ApSqCFvY6zMn8PBg79zQAPaoNkQ1QlKLBWH9zys2bfQ4aNVnFI+sdnYz0M0iCFfUrGuRKdskDd1BKjFUhVk58TEFKy3prbGEvS1/aFBOBxALrtgdGmjg5BZ7dNmz4JpvPOGcQ7+IddtaIgjF2iPvuQOYljn2Mcl22IEmraV1kueD8FCkJGTTHc/NmZTLVxSH4zUKiNwXGTnvmCPmU6YlbxOM4+iivUW0uTaifTXsiy5X1txrVR/kdfSnOmsWT/zT+rZr8BJQyOxDiQGAfLAGyf7J/aSVjP976+5qiNR7acSejnp3J3B+anu/L5/pZsBs8vT2rPUoG3LbaiXh1J1yfAnjI6uS0U4LSwKQBLCsDBJ8pnLevdDiDWErlaq9AFsbA1ymA/P1jAso+d90vVBZVhzP6xWGMibJRYmMLnGo6xmWEm3yvLPNYT9gwtO2Rf0nmAz9Kfe6y37YtxPQmsEQOHYn8x3uQPY0EF8hOrBNuixHlKjBxuraL7sc1KADoEPO51ewVUhh9X21QGa1rTLz5XSAYwd50OjucVc0gAbk/BmAbf+qycA8jKPQ8fGmNG5zn9ngEcBiidnZ+Vs/NzAjhOdwIIw7+8u3ukfwSZh1S9wp4CeHd6TECSz8oY7eXZOddDzB8qjhDj13H561//uvzNb35bfsQegK8Dn+T8vFxe3xDUevfwVD7f3pYfP9/C+SLglvuPTJhipiOwmXMPGy5pIGMaOw5FO5Fg4TMYtA+BNDDfwn7h0o2AQ/pgI4TXi6zsTNPT/l1jXJzt+JpuZnlZk/P8+e7smc5++foL3TecUajjeUxqTxBmrJ6D2yl1tDKFrItdWC/sTX6n565y+lTd09rbjL5Sb+/a1XJMot//6zEFv28276PNGqNP+TPZ79TnuieX3xT/li1UPL8zv7Afe3/PXgd/CYDDLVRqRMJANOvzWAfOdR+qXCz0luyPBANb87y9Bv3eyPK9lLz+lTU5n9mjUYY6PydFU2d7dXGftPHJeDgCmCf7HdfI8TeeudjuqflBedwAuGLd//Wf/LsCBo41RbS177f2So759mH9YU8loFS9V5f0td/Hmatg28XPne+rv/J6FdAhv9Qee9tpuSAwt4uyDzvqgPH1tlg+49R4XW67lvykLblrczBojXrWSIn+TlWkCGHWx1kHS/iqH7qlx7P8jj57p4eHxMnaXly73qijt862o8495F5Jyy/1T56byHnk/em8JBlD281DtgKgmsCz1a9aAZz5bF6/O0arJtLS/jy/Nv+PZ2v6g2L5zAzQMzka58S/r9k4511H21OfPQFPeruWQujdQMIWTV6LqPQwbM9sPL//OgAxs2m0F8QdUovS5e8ov6HCgQ7AUWMfLRLfxdQjhzHGGkZ5nOnDNZsyk/l8/X2ybuCZNF/s3Yhxfsk9Rzlp/v8yR5DlZGbT1uVoKY28D2T7hx++e9tnSNYmY6Z8Zg7UaFj5HgpRq5asyiY5mHkiPTEtSdZXe8wCaKMCO2RTzpyAQ64zGvil87ikDBqfLwc+lovdHwizw4yf8/sd1MtORWgwzXtCtUqpib5+bQPMBLqtcxvXvs+vze1M/raMUtVDAzp3y3hnA7XPKR2vf+h19T4rMTg59rJzhWEANShUPmr5faE+qW97Ctr6XipVs3Xko9r8ulKkZnEJFysSTIc8V37PTMHsc0bW5nrfGsyuu6anZteqn49Ar41UNubL529zuO9ec5m1k7p0TAUsa8nfLCdr61Dne9ayZkg2tOdtMuH7kYFj0kJlpm9yRWanPxJdd1ub+XxlOQGAAwwcEsMaUlS4ZEiYYR4cXGsVUSlpeeqKtRZwZkAPibVINuG726Lg+Z1cwbNaU7UgrRySrEt9eGlywo2qqtFoX5LXPlcd5+SfA4p5PrMOmukwzFuuyhFQJg6ZKTipA1SMlE5HJI8So5VZNXKVphMDrtzFGMTAIX3DdVOUvIOoGbDj/BXstopFcrIoMlxd7/Q+EJblfLFnIzA97oVDdM5PAXD4ATdifEvmD0YI+39T2xgX59MHpbPmUAd/JcojIB6UztXhJTOa9YRkLwcZxuAcMX+Jpo5gzFoiouQ+9hmwFvmgpORpsLFEexQs6nF5LeenJ+XdxXl5f3VR3t9cll989VX5HbRT+fCufP3hXXl3c1WuLy8KKrut17BOoNfHdwY3yCKhhPaJgSncqwpYZ90j2dNcZR+CgFYH5pVWrLTYbpnSDlH6PPwYjKruv7TA2uc9gDXvyZzA9+sGQrmFSrtfVOdUMBUYK8x+EaDWSMJBRyGBaXACFgLJICT9LR+tfcdzJM6f6kFJrAnQg0rkg9raiQj5Ca9lt9PfqQefn4OB47RcXQHAoYrMEcAh8E7QvhMkofUBLTmZN+J5QEGvBJmqJ7EkT4/PAnDc3TPpBJ/kdKckAj6viuV7VpciKXB5cV7e3VyWm8sLtk5RP/o3PusLkgvs7X5Udmz5siuvR0dsn3LP5INaqQjAsWNFNF4DeOP+/rHcP6AaGjT3zzXxRcAMmSoELsD9T49PyKYBUAbWmnPKViJiNrFMei3wwACYPD0IbKMkBAAcpbweHZeXclQe8JwAq9yDBUTtbti3/gyAC7HPEHQYiWvZiwBuPMt20X8nA5GBF0jIA4xhBo6oiD1BckUMHGbC4H6LOBf2FRNFlWWplMury/L+/Q2ZOG5urgMEBGDPuaqfj4/4bGihAnkkgONBDBwNwEELqErpSHTInPcMCyOAQ8maFrirTAJhy6yDpJjiIRSdrHoAAZYM4CCle1S6d/YyEkOZYne0N11iOarRpVv1TiUom8JYnuEG3V/tX+i0CGryaWJROvuC9kNOzib/LSfVs37pABwGqQSgxcAWs5zAT7BtGP0ZVtD7XDIB/XfntvA1m13TM/OaMUkG3oTSruBR2oBol0KgD1s/SQb8egNyKDno82cO+OQ1kFvQFxw4kVzNnFmnmKwNeatJp1gz+zXhxPD5FINuz1fjxbEfQ9arv0XfRu0t9HlfwPbabA7Jp6yrEjK2AhLi/IYOtL3X3m4gL4/ZICoDd0dfKq9/+7kHJzj47nPI6MfUa9YzS9ujTlDYnup7zzrioFja2UpkRJsLrnssYH7GCmTJ4FZe/2Ua1eRn49Rt/UJGhqjeYxtFfomxATYCX27PlsencRiIIyYu2f83AgU+335mkvrz3S1BIWibw1Yntc2C7CPl9wsAHBEJ43Mw4c1WE7pGpnVWdMByq3FmtgvqY4Bl419eU/tS9uwlYxHzsQ8a/n/Wg/zZQJ4AdihpnSpqw0fzffcBOHzMoJ00gCM9m6/jexjMJEBOMG4w8a8WJAJuCvxH3ZQBHDxTRhuyAGrK1oLZQv6P2qrI7mDZYKJht90mRlMu3x92EH4uQZ9kZTypTGlgAYE86PmGSnzuo2iRF0CGzGSDz8BPI4AjfDz6KS/PAeBgxjDa6QV7Iv00zccOnwOIA+1LTk/YsqS2uQPg9eGhALx/AnYO+HBHhQAO+IsEhcD3Qss5tn/bCTgYrfGgp//zX/1V+cu/+ZvyCaDZ5xcMtpyeX5SLm5vy+nZEH+jz3X35dHtL341PG4BoAjh8LqTsbAE4ZMXETOOQQStAs4qu+iP0iOIJsZNsDzYOdyltVP0N7Zd89rJf0C7U60mApCUzP+df1t+jLu/8kTgNSg7bvxmAI+u1/N6a0qnuVjqjR5hSGE6DZboDVMQJ7Ce1Yp3R5lRdMPGntK5eX32fnaPz68v5zSfhvtBzvH6b03EmEvtYXE6xBOxhS5q+53UYC1rymul9uYhrPLHPJCXuQSKvnmk3L3T2RzOAY5SZuvYrcrnSIWIqwrNrr8n62hqO77es5NezPOS4YxeDnNx4jP3MfKH6sZRbiqhKTdr269vfiHZ2KNL9MgDHuGPnwJe1eV0b2+z13neuDu1kf7U8xSHrOfcpx5h2i0Ut93hm4MC4vPcspN4n+fV4rQI0tK9GWVnuz/kTTeVzAEn4Wvvijr7DTHfTj1y57kwvTjXC5PNre3E21rW9tbbW4/N8yb3W3iv2RsuI7WrTp01WGwDecqZzQDtTZMD8VN91uRXHpisUKe1fxz1bEajO2SPwbqkDtubub2OPzmRqds/kjcSf2z7v31+tfffy+lj7NaIdWRSLolBNjOm1IC5a1wV8qdujtJUrAI6t+ezOLpO9MO6j0U5s6XM/10zms22aydksPrTvOvU567mgL3Lu4i8DYHdLN9MuuYXKlvDsMxSzCZl9pp+QltSuCsgo6BRUyUKkA7aD/06+DYGDYbH3LeQ49rV52LrOzOFYTvxhAI51xbsO4Bg/MwVwBOXlonptcExGAZ0ZvX4dfz6AY20NbEzXhHif4Ro/d6iDOSqHfUavH39yKR3fa5mzdvSSD6MDUfXSZfCqDOrP+leZNowYG19P3rqrCQO8oc8Ph741nb/ysGuKa+31rbnedygY91o+uMz259ahV7Hf9rBbCtjGZqbPZko6T5Wc/G0AR9ZlWsX11HM3zgiqr81Lv09CzyQ0YUVMDiCO8SCl6/f0hXxtqPav9xv6dS8PsoUtVP7lHxrAkWYsgt+svg6dzmRvouhGsopBNledow/2UYlqaFHv117IQYlMp8IJcDqPrdUWA1JMqkblD/pXm6Yt2iYYRo7nVkup6LlI2u9cmWoQYnsNjg0Cis1GxYEmJbFG2aLtiEBta2Glft9aD/2sK+k1So4ZACKBW9VJ7HVLl1rTqHqTn69gPUtgWxMHPp2gUBVH9MzlPY050wGF3B1O7Dhh1dnuFByK26w632ZWGPTPqONnv7sNjIEmU72fACf8+1CJtKL2upeduAiFLFYrPm8OICWlnasE2GZEehiVaARwROG0gwkeV9+rnOHm0N8RVCOFea89IA6WV0F+okosHG0Ff5HgMiW1q6dTT3v8vbyV06NSzo6PytlxKWcnR+UXX30sf/+Xvyi/++035Xe+/bp8/dUHsingfQpeIpBpZhwZGgSVEbgF5oWiyr7dLWHNgHs8gxNyrSI/dFBL8USQOSqIAQIh9TmSOrEa4ccQZPX2xr73i2BOrGYFq7p6PPmVBmFVfU+wUvYxU6LXa0BUOlpRqBoUB1ft60iqvr2RGhvBdQgN1NPnz5/JwsHkBFtJqUqRCYknMEo81gOS215YD56RDUhVmfIfXmtinkn45yc+O95/eYWk/Y7jYc/zx0fNC1rmABARwIWW/FICSQwcYjEizbyUPhccH396BDvGI3ufE9gAhgw84/l5yPdreXx84HMhSQLGh5vrCwJ/8MXq+beX8vwgoAD349FROTu/KCcEnIiBAyARgDjQyx2VpaAKh96B3n54AMuHmTgeyYThZzsJ9gJSp5+elJvrKyZG8PwEjTw/q5UIWtIg+XF2VpOlZtugvAaAQ4lAVZEyzooK06NjsYQ8PXMemAx51V4QU4rszS4SRWZfoW7mtZGgkX2ivYkqYdg8AzgIZMTeApMNgTuqkM3906FYpIeE0nLHDbwEoAaAGwJx3PB58YX1MIADMnt7GwCO51fKHkAcAtcIlIJ/qFijGESyDGNGEovJ+ajcrZ6Wq10SQ4MrOKoo1TYgSWeGo+ozVQ/gaAwbTjKYjULvV6LOcxmmMMBHZiwIfR171jbDScW1M8XMtyFIkqAy6RozQDYGqmQ+wlhUwE46qPtcm/0x+R+JgaMCN46ZiKsJVPsWAHDYP6kANgMNXqMVQF9NPj+3yhr5GC0chpib8toKiKTWWZ4b62/KebB40INJPp0AU2CRadXdGRBiH4d+joNyauLQwB6JIcAzbJ+FydoAs0xteq6ySb4L92SNIWcAh85ebj9BW8DgYgThoxKbu89BR9o6p4L6VKFkv53V5GKpfRPPEJWBo/lOzZ/UCsh+SYdU8O7g3/SB0Bi//RTeR0npjrElA3fjKLoWSJM04P7RmgoAiwxSrwY0goLcdhErMFAg5txUyZUxL+wTPR/RFjCRPduDnPfwRW271Zai/wIDgZg4mo/uc4JjImqZ4iozAzgA4ijU/T9+/iQQx92dbOyRGHUAyIUYqJVY+FXxjFyHaMtWAWShqzI4A7MEcCBZOMg6JkWu6sBcKR7goJAX+4zcpdAXXVV5zH28l0kF++lMiqgNE1uFRKyAPmnIpL7DJzQgQQlysERVAKGTr/bDAmBiHd/iF9LGFdxQStmxldrOd05+dGPSsJ7DPBKoH2AcRzPExKFgsgGD1Cdpn5kRiDonAJTQT7DLbD1HHaozAXE31FnBAFIDJ97HAUbbRQLg6KQ8PQu8KVtuAKUTAimBEY69fJTYIHFGEJhUPiL9hePj8kxf7lFACgPiEjtPBRy/vuhzYN8gq9ZRAF/FoAVwxd3jPdvbXVxdiFXm7Y02HsAmzAXPBQDhghXlTAAOgjbha56elP/zP/+X8p//6q/LLXyDl7dyhJYt5xfl7OoKEkFA7d3DQ/lMRja1dSHjB0GwEaul8pI/0/S2zuIV6JmYXpquzACOiJdxnUIy20EsUGq6+jYDR382pU4e7IHHmPV11UFx7iPZSLCqNZW3DK7N4qprMbI1PRfRmRQbaM85iybV0OHEELaQWJqHAGrFJo2tG9EHM+TQT3dCO1q3pUTPeBaWqUv2bgBu7IvtcR2nCRwb6/DnhgSeZUfrmqOqdVUbHAa6MACdlQM7ATjGuJuu0J5pEQ/vWHjzOCcLkeK9rA9hYUdc206pVUXnE4V8V5ltycp6lxWWjhHAMX++kK2N5Fnbn/17D4mzZ6Bmvs7MJ/Vrs/31JQCOOC5r9ajvIlISiTWp+gTqSaDC7lxQW6WtMHBEbPdf/xszcPTyMsr0l8bDZ3pp7bXZWjT7sy2bo+83+328vmNZed9r7nLSMnZQvB7SkzbHss1EbW41AMLWzmvTnTbREbOzWpa3UW+P181rl+diBHCMe2xrz63pvJmc7Bvfvr+vPc+aTM7me/7edobMIA7HS9t12sHLZxZ9X+Z3PS+z+41yyGt4/8Z+bzECnZ/bl/zmOXt6m6GtfTpbz7U1nvoTaSH26gO+19Z9K5GXnMy8u6Yggf56417PxAl9Dt6x0ShuHHNtEfTOen22N7fk8JB5n+3Z1T3m4te46Zaey+Pat5fWrpN1c94/45j36YQ8Fu+VTQDHIQKI9/hiX7IwsqJCq3f/qhz16D7cIyN+2u/r/WbXJn9LuR/yDLPrjgK6nLv9AI48j0thmQM4srL3Z2YADv4tgThmjhKXZLK5Z0aqzcHfDoBjZrT2CfQ+472l6A9Z50M37HLsETjpdGv+JQs9XvchKaIIVixZT3NxrLedMNx4ilSNr73WfVwmYI9zPsrDPiM1M0zbsrMc/9Y9vvRa9bmHE8u63Pw0Bo6soN3rrz1ZM4x5f7tubFyH5fOHS9w5u7r6XD4TmjUq1mVwFeRy5VnWp+06S/AG9USq/vR9HfBbP8hqfABw/PN/9k8WC23KaSY0oo2He+8ykLUTVTyTWZE7ZMj59YW9e0FfzC9XYEVQPdsI/syKf+0XUuOiXQSDrblK0sF42RgkB+3YU5dGwkRBvZj3iPgjoI/AnecVP5uZwhEk2shUOZedeyWgUMkVgJHKhKQAVa2S83qnwyPmAgFfBi8RfAlwhquXMiLWAc3e3KYSVF4f74rkgJBPWrcQYQM2SCscgfMeWAZkjCO5zS60oE6ueB1EgoHuxnCR9/o+Pe9YSgNwNEic4myRfPKa50SG0QPWr00bV53pkfausuWnTZAPJ/nJqryEAkbQH1wwkaMIdEMfRPN8tzlIz+MFTINpbnqirIznVqUt7uhKSrMxKfmGP/BS8f2YII5STvF19FZOjt7Ku4uL8vHqiu1U/t4vvi2//PYrtlW5Oj8r52cKNiMmiy+pKc93yE7st0qzSRxAzsJ5jKbNdhLRNJ3BjZx7FEZ/cz9mnnNtzQjtpHnyHowMhbYnY+kBiLF8pIQH9aQZbrjAmjN+NCot2JamAsFcxatqXB4SoT8i6W5mi/v7eyX8uY+0hwnioD6L1hWuwHUoNSrcz88QqHc7C0b9aiUpqi4BQMBHEMwHAwerMk/EzoGqS/WMf6l/w/vxe30eJJLIahRJMDNwRIGYADIAaDypx3q0QAG4AGARsgEAxIN2JWAfAYDjbFcuL8/LFRg4Li/AB87nfGSPdiQppJs11lPKJoAjSLghAQGwCNlKmCA74YyQoePhsXz+fFdu7+/LLVgj+CxIMokGHNc7353x3gBw0H6AuePulvc8P99xHq6ur6stMYBDayIGDr7GimzV0b6Sq+aoPL68BhvIo1r+AFQUSWvYMD5P6PbGRhHtEgk2VBIWOs4ADoIzVIPd+rUSfKh2L5hjPEtLboWadvs0J0FO8Hx49ovy/v278uHj+3J5fl4uzs+i0titGqJPPeVDySiASwDkQBLJAEACChCIM/gqqM817lNW/tpYs6XSAtAafm5l2jFDUa9ZufudQOP+af1pZQsEhuOcQR7q2QY/+70KxlKvRbKdwM2apR8TldULj2dIGqUOT3rNukvgjVjLYGagKh10Tj7Ys4WbGRNDBfaBq/ZhVdRH4NNMiQCScu1baxUzYYjhKbdtsG8gJia3A/DZr6uir+cBp4nkdMWKac49JXGORPKevGY136Cxun0K5MZr6RY7BqFp/JEEhW48FaAD8l1PKjXQ0hJF8kcHS1x9uWD8cPWwAadO5hnbXJ2aZEwrs2FU4EZaWdZRQAXJEfxVtwNL7GeVhSKAiWwrFuMMG2PB6o/YIaOJCa7af22myn7ClXHFOX4JO0X5cYV7nYtlYUsDmxpgUpuP1CSX7ebCb6KhbedU2VIxL9V5SYBeg30JBrJvEWPP+8ZMIL5etee0ueG74efcmi/2gs4FahtEm1TbpKhlBOydzwNm4jBAw8CXysCXWngIyCGQLVuKvcgGff/jD+UW7BtguYq5BxvUA5Lgludg6pNXKB+RdixVrLHVEM81ms+6/wPcSTsT/rf2anNOvdZ8jph/y4XatJ10jIKSC6FLtLYRdwuGCBGFGPxmiJ78GdzX/cLZTiRC4mb/kl6Dj9ieQ/6UQFsCUpnRJEDktHMC/qklnGyGfNQ+0ROHrQqcZ1sQAHHgN0Vi1r5LF3+LPt1m/YG9xDnS4H5IjMAKavVkGm2xPkp/VWCwk31hj3gqIyANekiBf/gxKCYg0JUADl2HbGVYp5dn+gBu08ZxxF6BneNc8MwLMOmO7B/wAHDN19dnE/1XcILtGa6DsRP8AQAHQKgAAr2+ssUc2/SRkU2ACrS4O78QQxoAF2r591LeAMiAv0//AiBZg+zEdgaWsf/rv/wlGTjg3YB57O34tBQwKJ2eUjfiudnO5RWA1ifuCfvhyVWvrDI2GopDDFXVTdyrDQ9IevUv9JYAlMZe0zlYO8//H+Mp/r2PxtnGhoELPdfCY8F6U10CB+IAPIEP086X3s/e/9ZRGaRfx2Amp+Rq5M/7s3pW+F3xE7ebNlqLLvUXyeAVgvX6g3+dpzRdsb0F7m4Ao/ABCHIweN3r5STdLB7ZzlR1DmrBwzgYL2t7Pc+RwVm6Tnt2/2g9VEGVMSsCc1o3eX7yWNtZLuEo9Ox1CnIUxTHT6WTyBhmUNyxr1fX9GjdJPAbAsRfM/hJZz9Yh9GNZABomgxhHP4vbjh8bk1NtTdvVxnjyVny5ATgs0449NvCekv7t73UFU9y62rQ6YE+g5TY9iUG3nR/VfBq/c2+8KaVP82c8Vuv2P/5f/n35B7/3+y3AshJz3xeHX8uD7IvH5/la3kO2O+GQuiWfxdrzOcUynGPaVU9FDDGvX6fLkj/TP0PEVyYy23v8vb3I157tuQzIBO8AACAASURBVFFuurmY5EDsS4zXnc332jzlGO+h65THPpOJWUw0f2bN1o1y/cVzlD4w2xtz+c16d2RISiA1aUV9JbYHydUytzvK22xtq66Sl8V/+cxbz521NWsApTvg3XyW1vZqnvu1/Tpbh33rPBtFlHBuLaOfevje5mL5Ya3BKM+e7xHAkQtjfWb0Orbn73NXs321Np+jvRnfN5vv7gxwQC57TXYO1cfZR7E+XNWLYbvHOZjNySg/M7vqdfliAMds4vJk75eq2Mx0kCYGJJCweaM2NFY7DHqD16qGPQnpfZsqL8D+Z2jvyApt9nN7Z99Gg+fP8J6zYcTPc2XQAziWgtICaRnAUYPGNRDYlNmXCvyaos4H730Kft/m2GekZgZrbW1/inJcM4iHGu9RdvY9r43Ll8jcIdfcd92Z4zE1FgPidXzPmuGa6YR9497nqB465m6MAwNHNqKL+yVGidm9Zoq0l5cvY+DIR0NfezkHrkbPtIy9IR6dYIMjcM1meButcG4xMt63AgZSRXttbRCVYNXorDBw5GsSwPEH/7gvgbDTHA4bz8tMAqtdCqo0EXSj7kJ9OYOfoMlV0u/hCZT2AnC0XtaU+Eb5FZXNAhTImcwJr76iVPPJ+XJQi5+LyqCo2mKwkmCOlmAmcAPVfmhb0LUP0SNXUEEkj6qud1I2Ar8VJJMZkVJAM+vqcLXK82ujgsZrSoIq4eUJN4DAFVbxpM5q1V+bvkgVhAMVqAIkCJKFY20HOSUO89o3kE8LfLQgi9fLgBgltrZ8iTXHZmZzDnWu+L4csEqO35bP4L215TfkxJYjQgywVDCWMkqt1VZok1mlwEQ5c9/QrUgBt/S+FgwSqIsahEIZiZcE4DCYg9dDYjbYOI7fXsv58XG5ODkhE8evvvmq/Oqbr8svv/5Yvnp/Xd5dX5ar813ZkRFCbBBgD3BlPpOm0a5AMhYV2WTTiUNegKY8XgbQo+e3gt0hc97L1ZXKwaOUCLFfuUBaG8zTGEy08ZdxjHxgyf5ZlgnLQP6On9UmRnKNpDYqH/05VgI/ijnIbD3+vBl8yEoE5gomNSPxEHsDv7PPOa7L9Qs4QYAE+NmXF95vDcBBForn53Jzc8NrOfGVRczgiapfY68jqSXa+FcCNwDgIGjk+ZVJrNOTXQD+jtUuIgAcSE6ADeLy4oJgCgFEHsrD3T0BFaIlF+ACiVyC9YK5BUARAE8oCcBw4O9gv3h5Ve/1z3fl0+0dKbzdSgXJGSRFLi8udc9gnMA+eHy4L59+/JHyivthHm7evatrggSHbGQP4FDSTBg10ISDOhzU4E/Pr0xaCDwTdO5vuvbFOVoNBSChbu8kz/T3ZWcqUwETSEGXbrr6okQPaedPdwTE8P3HYnSRgYtGGXGGOD495hwApPLhw/vy8asP5frqslycn4tvHDohkvRsE/CEVjBoeyNf4QlgDracEcgSrCa0Q0JCqOVDapGhdUGygCm8Gu13VVtH2R9VzzoHtfBc1uW5SmY8q1CNBYCj6m+2G2t6pd+rkYqPezk5eci5MO8LjJXsE1x/JVGh4Lp+2C2G3IobInj8Cvp525goYMg2z7rG7+lsG/XJaTlh6xvphoaeOK7UKznBR78J7AXhQ2Hd+zXzfGWGkgbkrf6yW6uk6L/aqLUAONfIABdIFwEcsk8GsFmnMfkZwGA9ExhhwAjUdGWVi+xn5riB9XuqQq2AF5s677nwAteSF8klra0O7E8qsGUfMSrDKohDeqImyjEjdNBq05o+KTMJLGHevO6OZ+j3mN8h+OM928BD2osdoIM+WmvZkOXKjBetRq3tP9qiAEQsfBsySyW77VYFXSshGVM1tAj2tkg0IjGNZzXouLZBC3hQ1gUVfE0GuQAap32lYhStphmZ2CIsQIqwcZVtCknnYLcKR78ll7l3g2EqZEVTqTZ3AFyC9eHu4b589/0P5e7+LsYv9g0kwh+eHoMlcFcZOLLPwMR2MIjgdYOY7I7J1oT+Zpsl2T5tnoj7BNBCPagdBxMY2PvZ9mMhSwF+yedN7VWBtdk2JGikyepFHwaNwuBDRFsvtL0wgCPalLy8Aij6plYiwUAjXQ+cpfa3x5KZh2ibARQIgL7ie/BZGqMC90Q4jN4fZDnD+e9RwFepXtkmncm8RwX0tz/hexFgCd8IY05jrKyPiSmoylzsV/hbfVyNg+OYBeBw+zyfGbUuBoHi8/CBMv00TXawboH1QqxdAkkS+mJWnkiec57QpsUMQGAxAfAD7dDIprajLwKmGbaVA/AUYyOqBC3u0ILuTHvkES2ApDdw5sXcwXcjOxLGcbYrp7vzcvtwV368vS3/6S//qvz1r39bjk5Pyht80nJSXt60l9/eYsTwP46OuFfunx4bv6gBETUGGbEMsgg1gKXnYx4DGX30VCDAM1SAFbOxXtG1w1uaPfb7w96MZ1H9Htl9HhpQNCEmRf1tfn6tvotgGE1vpYKF0ceodjd03PFbH/8hg90Kw4I/a9BGxREm4zd/tthUBqknuyNpD5bHqnuXxZuz81H1d+pD5upsvZj9nPyzC2raa8F8GgAuG+asb30bt0Gq87Fxrq5n5TgT51weVjb7dzP5yeu1Vcm9Ou+lELRF5jIrt3yjNTaNtEaOC+Vkd/at1+R+LVYyymTnQ6S2ImvzsXVv6TD5orOvXmYGkMqQdJ/dp/Obk13Ae8e/jfrG41nKbbMv3dIM+8Tz9Cf/63/4fzaAg9M6QiOWqzmeTySerQCuF1P7FW3NZmvxxeeulN/Ln51de588dvLy3wjAwflZSSKvydWaDRj119rnZ/Myk9N98+P1XdMX4/3n+3wZm2v2UTKn8bqIMBVUDgwcWd5mY5vpVN2hXwP5yWJdy0ydYt9QbGPfvzWdtm/u19Zhdr29OtuAl32D1SzX/IffbqBZ/3H7LkviBJ4JE1O5dbfPqgRYVsRzZD0MvKv+Th9TGP2E8VFGnTPOyZoOmPkRs/0z22trOm1L14/XHq+xZm/Gce7TY1MZhy377rvfrGrwmWE7VBCXQjhD+/W35mfohYyb2b+bVmcdnbUm04dszoP2w+RN+wxKpxcGHaEFT70x0/X7Ma8BOKSo9M8V4u43lnuVKojswMfopIzzk9dvW6G0ca05PlufH/+Wf9+3ZmtCv3a/fc+0Je9bY/kpSnjLOG7J4T7lvu+6++Zg694/RR98yf3W5nhLNmfj7eZoA8DRf9Ybsz8pjYpzW0f0AU69V8cq/pQT1O7cPHEglzrWodD2l7nsWw+04A/umYNG2RB7TNQc9RAy0R2poijv8eoc1OB2e05f88//7E/Lv/jDfywnIql7B/dVUQzQhqrETXGL6UF1kMERDJABsPCKYKjaBOi7EpZKWkSQJ8xITR5w/CcJ4auqetmZePbwJen0sRd5D3R7eLxn8BCVV6zUcvDYVdRm+ug8AwVgWXGHiu1cHWn3MqjbGBivlclydvhMkZ3zvON9ii8FxTMCzWE/6KAGgMNy2wE4vMbVZHjhHByT/DJxEf09qlwkGcbAxErQgBy6ZJSnp6pBf16yHwn7KvPNuWTY4gsAHPv2Zb5vt2cVHWmiGI5mrkTYZ3e8b+S4rv9re0q22fewRqiHjNEDGypMOn1Q1867r1VIjSOJ2RY1O8BHMQbXGLNiO+aCldscoBJQ6nv+RiDH7viIII7rs125Pj8r33x8V37x8UP53V9+U3719Vfl6w/vy9XFjgwc4iV4JYPO2e6s9pA3iIP0u9EH236RWqs01hskpfHP7SVqtW/alwFbSYcTVwLj3ZFYnSLKY/0TK8s4vwKNBStGMFO0/ZQPpo0VzrqdAcfQBdyPODCeKrHtJLmqg9W7PX+OLA9o04Ge7i9KQOArJ/UQ8DeAQ3s7KM4jXy7GISQ00DoEoImLCgQxAwcSW/j5+vq6AjigQ/O/zMCR5VxwESWvkJRCexMxdSAYJxCeDscnBDMw8X98RFAegBQXF2hXcs6kMpiUHu7vCKhgcgEU3wCn7NBCJQL7L29k3yCw4E3giCNUGbN9yVu5e3gun28DwHF7X+7vH8jKweTN6a5cX1+Vq6vLcnl+Uc7Z2/2NLWpuP3+KsR2Xy6tLMnBo7dTKxnT+WAe836wcqlpF8FwtKwDigOiy57wZVALEgTGA/UNMUg7AN3uMLB1JRaKKtmuLEgBCJpcITGjtxWAv8SwKRChJxn+s+o2DsluvEBRzWt5/eFc+fgSA46pcXZzz7U7eUfWCUYWJnXvKHpNlWNuHR7ZRYZInEknKnOncIrsUDBwZwFH7Q7n2NBK/ZpqqAI5qeBdBfCf4G1NES35Il6bKWW2GYJDSHu30eNVvmioDOBbv29DndZ7JdKE5y0xe9aNRqWoZNgCA7w8wjOZNdlzv6wOiPvhXGxI+B9k3AN4CtT18mpwUC0CEWBFaUgssMq/wldAS5+VZwLIAOGFfVsBUAqAaPCPfEVcMUF2aH8L17D/FfBtAQXseMizRFHOOARysggpmFYI7UCWPNjzBLEOQTP0nZjzNf7VYFRhhEw556Jmd5ouZj+Cjn6Ct1Axy/l0+Zvg8FcAhdhNVf8tm+uPtUuuBQft1ef3bzz2Aw7LKMTOrpHvSPgSAo9kKBdWqnxQsd2bkaoUvms96cggAR/49r4NYYRojilgg8tlG7Gw1edhHJ3QMqExXcWc77zG3ep5olQu942RRYiPxqAkmDJ3N9hrRJswASbPdGIjYRCp8DLNtpSXi9QLA8fLyRht3e39HBg7YIQFcJN4EjYBhgewxYJ9qs+XnZEsy2MJYD9t1/p1+Duwa/CIwNoBJJNoThk5rugJ7ILdxFFhOraOi1WPYgxxcNbgoV+7xmgZ/RLtIV6xjXGB+sJ5wmxELNuw5/kafAb4G7ZPWlUDxGI9tk+0qZkYsiwBXCsABf0HsFQKMcA+TldBJ/gBCBFMDzmBiVsn6Uu0BPT75XdJx1Ddmz4jPCJysv4t1Q+c5ASL1Wj6r25dy+yfpjGBrJEuYz6A5MRFH3mADOQOA42yXCg50dtC1dQY2U5dA2Qn8Zuaa8C0FalbRA0CiBHDAtzk9JdgI4AzIKYBFr8/PATSAvhW4H34K3scWeS9YPyc2YFekhwE6xtenu9vy/adP5T/95X8tf/2b3wDlAYellKNTtvwBCxrt8HEwgh0fl7vHBwI4gosycuyxMaqdjn1SmY00d06s9Jo74ppUzYk1oSsfbwzHo9bfF7fKa61zheRwPGPqd59Zgz36OHpE5vPxxOzU/XYAgGNmtToAR/gNq4H7LR8mlmE1LudnTHqs+iDh1/S2uWelWLNn/Rq0c7+HOjtz47UROMF2yAMLqq/Rr6Oaz7rtbZ6SepabTeDPBHBUn3RjDfJ489sCfuzKzu4KHOqKG5HnLntI9iu3huL1yu/t4qfepnv809k9Ztdpzy4/Kvs00tvBqjOAIvzw4zW37pGfzc83nuNbjKZN7vhaN78r8dpxHnGfQxg4tsa/tTc8b3neZ3tofV1zQfFy9ZZ+8SSGPQFEGUCfgWpfMtapHOkhplCT2fqtyfuoz/m+/1YAjpVBrK3Rmk5Ye33Lpn3JnMyuv29PzdZzrmtavLee3Ybzle4fvlvqsjCyb0zXLoF6xv1dY5xx1vf+HNk3DModW6is6cA12crrsc/fyNdY02f59cX1NgAc88/1hmMmg219+n2eY4+OiS7YN7g3Q5dTOCI6G98NaMw6cp9OzefhuWzNWXi+VPZnPt6a/O+79r4x58+PP29deyb7vtfBAI41B2sU6LljuGSfUJwjB0pCcKLaIk/GrB/Svskax7WmOLcU6k81rtPFsFB3A4swxATAsRxXQpwnxaV50EWNrPJGsUNUvwcltx3gNaGZCfX6fP48AMe4ObcU19oY9imDrXtsycmWUt6S+33GOH92n0GfGYxD5NKfW1fW/ZUPuea++Zitw1wftKrLfdc83FlYeZ6DARxheRLX5JrTsG3EW4Vac07kpLS5iOBTGOJ9BkPmsD/YzOelR7O2IF7fPiUb5VFOXGHXJU+CDrZLpCRkZ/aBs17G2oKB41/9kQEcLYltOk4FxYJxI2h6WTX6jGSaAmOuKldvXbUI8FfHwJExgqbyTQFFtzvhfIfTgZ9r7RaSyy0OqMCUUtrl6QmVyY8KOrJvMuhz7RgNrUicrGe854jUtJgL3EtVT0r8IAladYWrXiLAg/ebyrnJB+ZPAA6mqQNIQTAFb6XAJ1q++JlkCxIYJdatS2JIPGu1X4Ul5HYumY6c9sf0/zWULhtUI/cOtDXq9Wyr7O65Yk+f3WbgyPtun43y35fOb+xzb/eBZm9tb8/0/ZfozDwOE5d72heH0/FQmX7PFKtt7lr14dxeINGqoHUtXNJq5XRYBXB4LQTpeCunqMQ8Oiq7oze2VXl/dVG+endd/v4vf1H+3i+/Lb/z7Tfl47vrcnl2WnYneG8RgONsV6t5hXVxkLYFavgq2HIMlCBTSEuuIFBfE6DRo5kynQKhmtsE4GBlfGplFJOy6jN2Fdza9dyrqeXUmh3u/dT2GS2ZnpOJjAA+EDyRguf+vO9lfYZEb070WGfjWmKpQEI1AAAOOiqLomrKYLRAYJ8AMvRUR7IpKpORBLm8vOS1BI5TwsAyPQI47FMqOffGHupPrE5+EnDhSVrDII4M4ICeBIgArTxwPzwXdPsjaL4B4Hh8qP3fMaZahY8kGQAcDw/lDgAOtox6IdMASNAfn0EV/sL2KZ9u78nEATDH7d29mCp2O7Fr3FyXqzMBOJB7AHjkHpXUL2oPAkDM+cVFTfgLwCEKebapiqSR1w1sI+TOFn82JVZzAVaRaOv18sxkBGniAU4hiEclp09PwWrxBnDLMcfJRBOSIylQCn1Ie5MAHFhHXAvVvAR3hGxRaknr7rY9+llycFLevQeA4325AaDl8lJV20jkh8xAvkRP/0CwBvT70yPaxwjsQ+YIZWoreKNn4BArBM1YzAtLU217zIwxqbhzACefW2ZnGO7zGhRYMidpLZaVHtYPpuSXnNomHqrxkzdX8+eN4nXrKtVWwe4/ianLY9gH4LCfx/Vi6wXY9wBwgMK+JnmF4NLcW38KxAH5BQgJQCmAOPCPTD4X2o/wwYS3iLYVZBrTtc0SJABHaqPisFv1G7TuuLP8IrMmGFmrdnBuH0H/KQE4xNAhVhHrPa8bv5vRwgUP4cMJvJF8HAnc5qLSWs7eMgaJ8+8Rr6i+oxPItT0h9kflIwld6mH0NxvPuPYNDBZpNiUAHPlp8rPBqEb7LlbrG/SQ5sjXqj6GgT0GMBsS42B8gsjU26Z7yvIawNEYfwROwCcCwJHcLF9neRaM1gQeb6ry8vPQPwcjmEEC9nsDuOy2Gm6RUvUvkuoBcIE84mecI8RoYZlxe5pgJIszGs8ZBF2AgeON4I3Pt7flx8+f2ZpCTyn2ALRGYXsK6u8GtpS/Lz8ZSXK0ltBZQ3sP7/XaGCzoz+CeDIMlv926S9f0+REjab28rTPNrDDGzdj6yqJffahIdCYmD4ETGouXGCpaQluACLGa1DZJsci0KW6NBNuU15RtOsAKBcA+AL8CA9G+Pj+KtSmAFWY5qroM5yWCW57Zmo3gfgIgI0nw2vQq7KhacCaAY4BaCTDD58guohYoBp0ZxOGkr8H9uA7AOfBnoS/tH0rmngS6Zeu0xoIrUynfFSOEH4DPC+zxLFkIIB1tNM9s6lFnv5uAEp/BABYy26OZr3DN8F2or0+O2dYOgCP4S2zRB5ClW4cG66/bAsG+QzblIwoQCLk8BvsldPPJSfnh9nP57Y8/lv/y178u//W33xHAARaOo+Mdgat3D48UVAA/ZJ9Oyv3TQ7l/fowWP6EXUrKcoKNQwJyd2trABWdztlGffaYxswPjPLPPGgzU1KzGNz9j6qxBIAEGjnZeKWgwOxP6noay2vbYDzjEA6nnauvVbRO3eUm3jvR5rOXUekRD/k022G39+hiXnlkDsg7Cz+PZyH83CMY+mN47H3LbR/p7BXDUScyC1WLh1IzhK45rUmMDs3sOAA7ffxzH+gQnkPEBC5vHVllS24I0MOgB4I1qZ6sVbue5taGM6+V1G99f/Yi0rvmzs+tvxUecoF3z+bMuHZ21tfXs3aT5OoxxoUV8aACOzPTF6L81uW4jwHv+9b/9d5sMHIfEj2bX9l3y2KY6Md649Lu4yjGty00wXmumB+fXZMRDvlr2GT2nepgDdkX/FsrekKwf52Dr+eu+mABO/i4BHPvGuCYPWzZllI9qa75gntfWcrZQ+64/G+uoO5bXZQXJhIWwP19v7fsso/XntJd5fo7CMcfk/J1xc9r03u/4KfOyth5rQj+7x971XgFw7PvcTG/M9ka22x0QvAJsAlwf55CxkFE6nTPR+QPZXuS9sLaueRx5nKMM5t/3yWdeh5lem9m/NT3bzu3SoaMMbtmJccxb494a5986gGOcAN68Zh3G3kf9Q9fgZULX54qSvKBZKaw5HaNBHzfRPoU6CveXfH62IDPDSHrwAb09H9cagGOpGqSs5pX0ucp7zTmYbZx1Zf7zARyj8G85LWtrOm6m2Ub9Ujk51EFau+4+B+1Q+Vt7ljWjsE/uv8RRmCn9tXHPlPKofMa52jfHa/faN7f175lyOU3M9LoVvLE8vB8214e1UOEcsC1AQy5uGd8WMF2iDvtxNQBHNrxqQaLq4oai7B13G1d9b9VcVZdEMKwZ4XDEB8DLqJf/97/4s/I//tE/XQROVRklCl/lkI4Y7GNwy6wWUc3IICCSakgqBU0yk46miYa9kAnVdER5nNp9mI4j+n5He4F2jIjPcC3cKxrBcCT6VOSIr9NTUB+/KSF3AsCJKshULSaHRQ6hwzQKbvNIY1YLJ4WRFEQld6wHWw0YUBIBLSekWfGeAB9+nAbgABBEQXOGYplYjGQPK+EVcHKSQ7NtgEcEXdom509IkmI8VSZwvcruFG82CKbSmAfsw3Tnyt21VXECJL8WwfRs2bac/azjx/et+QMzZ6/TUx2MdKjaro86BLbWok2HKAkmwHON7zLI0jl+Vawtxz1YIyejuv653VicXE9VPAlzxLmznMTnHKCUtICJA7HKFzJsnJ8cl+vzXfnFVx/K7377TfnvfvVLtlX5+sM7MnRcEJCloPQr27UEJXgE1apvQlmPCmKAOIKK3jZiuaYJ2e3ANt7sIH5NsqkqesvxrdcOthHFzIId5Ch6l+fkQ6oW8tSO/mjWsQZweA+Zlr4l+MUm52fNjB+syH2JpFD0tPffcT0kEaBnIEXY7upBr3l2Ul+V7vgKnWQ6b/Q/DwYOJW9VFToeJJl0AvNCzIH1HNUrdYT0jhJoL+Xx4VntJFDdimQAEjNRvY+xInkBJgyMC88ABiWM4+Hhrjw9PqiS9OysXF1dBUDlRKobFdAAcNzeMlFGEB6epRwRwPHw9MIkAtqnfPp0yy8k2sgwcHpa3r9/V97d3JTL3TnbjoASHoksMjhFn/hKtY4q1pMTJa3ZKgN+gBJ/AF0ASALKfFSdSs8iYXFKZgFUoyLBQoAMgRBPkcwGY8pZOUfiJ0B8D0ikgxWB7WXUEgfrgHHI9kUymOC/Y34p0aSElNuoVHsTSXxV2LqC2WAOtdV69+6mfCCA45ptVGx/DeBQiwGxNJhNgAAOyApa7jyJLr8miXlGi3ZIwXCFeSALCOwdbXuACipdv/j6cwJVGyCqjQPcYf2grd0nBswiWIOEOR64AHCkxP44nv15/lVtLhCT7PKoo7JuyBfg+zBnBMLYnriF1pJ9I3/WOoRJtQBoco+FfeffOfcB4Ey6HPIL8AZk/f7unt8h25AhgKXOzwHi2AWhg31S5OlUUU3mGYK7kkHPLoBrkhMwh74GN6/ZKtRQgzwe0aagY+Aw6Ci+g40NVP+qjG/sAlVXhhxWho8MUOWzLxOA3Xwmm9FeDzBBW8C+4s++ekqgO14hPaf9wUtX/6oXodlZqPnT4Ss1d1SeSc5PNQ9Xb04ADulpJdTJLjcphKnxFQIVUtxhCI7bP+nOSA4IW/iTdyffNSxQBiWv+Dn0LbXxB52iwKDtiOeLoIcIruI121kwQJl1A3ZVALsAffs6AQjlGoExwj6n2Woc1I+x4vqQeV73BW2lXsqn28/l0+fP5fPdHfW/mct0zBCQ+hSAutPTen+y4zAJLAAHgB4CBIhlAPZJugM2VOwc9tVfX9mILqAwfSKKqxZzUGXNgInYg/x7AorXc5AbHiUQC3aKAbM+60klv9D+yY+QD+H9lwEcnNPEEkj7NAA4PF6DV2RvBeDAPWFboZcEpRdzGNtDRTV2XfMA4WiN1UoGY8OnngEYCBAq2okALArdAbkEYBP7E205yXKFlitsGSJwpOaxgXpy1T6uYbYiATjOhcNk+xz5MGKsehWAoTKgNBAMATsAgZwIRGu2Ecwp7T6ZQOR/qp2JgLl1HgKkZdlmRxQAYTAe6G+ATwO4B1+J/tI9fIznaKuJNn4CF8nv0B5iK72XV7K0EZiCNjoEbpzyPACfBuwbv/3xh/JXv/6u/OaHHwXeoKyfE9z06fMd55gtT+Fvnp6Q+ePhJVq0VEBqnHMCBCgvQHNvZkb8nG3/wgaGLhxjN/p9zsBxSIwtTNWqvbfcD9pcrSgreCN0/0bibAEcXCFwnMXRevu1AkDcfILtP9b4SWdv+qp3MyGNLAnS032hiOasgTic5LGOM3ijnenDHiR5aDG87OQFy9Xkccbzb40/DOf1fbFDj412MIE4932uDWmZpD5EDqOB1ELMRu6B2bW62MgGgKOLLWSfbUhAjdObfRf7vPueaevvGcAh1duSfY5BrknsIeswxn3GPTz7u+83ixn5b7N7L304baL/+d8AwPGPwodr9nOuT9b359o8bj3D1vrpb4czFo2xgfH3eq9g42sJ8bYP9snKlnaq/uWwj/M1D7n+zP8eARxbaz+7x2wu9oFNP8INCQAAIABJREFUvkSu12R99uxfOh8zmd63t/bdY/b58Yzcv2dedGrwsQtf166b99K4voppNp8CY3cxUwNvON/Rih7z+kxlZmZ7JoAl67VD1vvw+2jvjhbmEDkZ9dv4nF6n/H0NwGGffFzbrMv3/bylU/MYvMYz25XnOOvhbdvTnJwt3TabrzX5H+3jmo6f6Zd9485zPN7n6Le//fUSgjcEztYW/tBJcoXVtOplROoGHegoILnH4eyBtgzAKEjjew9/ju27YFz7FGu3aWoFvhMs/bbsxsVVimRcXKRV7LSrjo5QTZYMbRC2lMu4kWdP3QSxJQPXBHFLuaw6A/sWNMnoPuM/KopxPGubcp+xmt33S57nS5yOmVHJrx1yrX0K/IAp51v2OZRZeW0b7/5a43W/5JnWHQ+DJJqaW3V8WeXXoqRbazkfq4NtLelQdV/Sc7rFQHE8SQrrHpHeTlUro1y2cQaDQfSDtQ5lFTESpAHkmCEmm45cgjeUvBNQoQuw1JYYTXLG9f4//uLPyv/0L/6gkxsHBnEt9WhH8sitA55r4Dpihv83e+/Wo1myXIdlXb6v7tVd1T09cw4lv1h/gSSo32LYECxfABqWbVAmCBuyH/wT/OInUTIlmHo14Gc/W7weyg82/CTANiiec2amu+5XY62IlRmZO3PvXTOkTAPuc2q6+rvsnTszMiIyYsWK/H4O0JLeWPTlDrrwYHDWkF65h7nyzlGmPb2HPelqRefuOWCrwFKLFIAfvNLwdSdtN/hxultS4luQ0ajB/QDq1+Nc5mSyyzipYj1AjYAugsQVu4g9k9Ed23wiLooqJ1b5+efR4xgBej6/zwOSqUZlbVkp0PtTRhDA5DhKP2kBOPBetBVxX+dWBZwwC7XledT+z9tJSYaYbKgDTNnpaMASr57MCxakSoiN9vScc9c6wksOE3kaOsn5kb6NY1IgK+q79vfW9vhGyBTjvfcrR9VlSdeds0nUOj1vLgBoJ1VXShgJ5OMlmgbgcGwEE0IvaW8HvcPRiuU1bXdTOjs6TJdnZ+mnX30kkOMnX12mi9OzdA5mB1RZ7u+llx3nG/GNqb7E1CcOnmAFHEFaAdndGCOr1AsMPqLR9c/FAKQlLApFa+v0CqzB130McX5NL9n3R4A3fT7KYmbP8B7lEYFujDveogMtUjLozPd6aNkiAIcF/vcq8B3WnwwVBBc8M0C/70ADPDep3L09grXkKEAs6hQG8Y1qXgmCCA7RtIuBQ88nve8wNwdw2N4hqOH+IYGZAtey6v0yh2INQTsTzS0SLgRFsFL0wRhbDgzAAUADxw699QIAx0O6vb21ClTo0GTJBbBe3BPE8Zhubu/T1dVt+nx1lT5/uTJ9tbtrAI6Tk3S4PSADx3aDOTUmDDB/ABjCZMhmw/sikQG9zIQM5xVJFWv3gvYspCe/f6RuRYKJFau7lvAggINJHQA4UJlqB21cF0kSSwy9JAA4mPjhXNUADuwz7AXYLK4tbE0AcOC5uL6eYNdz4m8kT8jQwNyIB0SdkOH07IRzcX52mk5PTq0KGiBE3AhJSySWAOB4eMyVw/idiVECfp7SawsAfbU5hhyZPTHwIPc2esrmlo2h7UKzb5l6caClniUmCKJupr3qsYEpeNIAOCr75uwUAqdGv2yt35t1taNOR+ek1gblf3ubCyU8Vbnbs2dxTGbLbT2zL8ZkYWmhAgCH+WgCPKgFQUrPYIWB/N7eEoQkuYNMSuZNN5Q+uEpGClzao6yo7FQMwBsklzZDgXrHE4RncPBrp9gA1e4AcQjs0bZV4Xx5C5+4jmYb+4G4do17Z4s5fz+/J7CC2webN/jXaAFhf9Aur+XEmtig4HPUfkSJAUzkKNo6fN/tptkp6CzTWzY/AiP32tESTtgVe8yLYXB9HE1CMuA+atBf49uZK1LfpTob0D9vbGwHEJX9N4uKG3Md/GaBLBzQDeAZ2RlkIzKrljF4yMaZT+NMNTqT8UWXJIL7ntkSC0A92JYvV1cEcNze3/P6tG2RQQ+6l62I9jIDk2wgnlktWTThCiLTljGZbmceA2QZixCX12AdDgQxD4ffyQAOAzwoGJ1tdKiMy3NOefO2DzpVis0oSILZXdPJAhhY5WJp3dICONRyEpcxAKntbcp1Bnrb+MWwA/vDzwCICXaghzsDPu2YLba2c+We8q2yj5UBHADKJNoutfQC0AK6Dc9h8oIWYE+Z6YotVACQ8NaW9rwlAc89IIYMB5yJOQxj0x+xmWnPofUInkljJIDCGUeMxQTvGShWtqkwkdicg40OWw5zTCYi+H/OUIfzrzHV7bCNFgG48FkODjMADzJ6d39HEAfGQXCIt+LDv+V3yA+E/B0dHZPJg/ZkV+3pntLtw0P6fH2TPl9fpV98vuLvYOAAQ8f+5pD+15era24c6mv6HwbgeABQpI3teqJfMDfKuscQ4jmtp5s5X6ZUujFWAZjbA9CqGJK3cVnyA6rzqIAbDlDXfefuV71n23HyZ8ku6QurnmvpgWbep95wHZ7v2QNrdvaOjc3sRw/kOlrrYu9CsruyP67DBuO2+M70zWrdGrBi3wia+WuXqL1OfxgzMfyF9eh5Lr17jvYHt4evm0p65nyabAvDHI+esee/LMng3Pv/bwA4ND+9545L04sZxfdbv1fX02f0/lsAHLI3PREZzWM7zjnxan1JSXcEBy2tZ5y/kVytbaGypJome7bZt3Gsa8Y9GvtfZwDHW/f+D5mTOC/t72tkcWnuo8/fl5nAhh1ibva9aQxPe6133YmMh3Ozzs7RVy4gjsLA0Zvz6d6pi+7m9MVofnpzMaery3UC+H1mEy3pjFafaT7bv1sAB96310rxypw+bG39Gp3Vrm0cU/R/evM+uv6SD9Bb456vNbfH5mSyXY+189KOq7XDO7/85c8rl6c3wNGge68PN2nwrPS9iVMQ6ECj49drobJkANr3cc85x2dpo40cm55hX3QAcmVNnVyeV8AqZ6kdxF4xsJ5VSiv/7VX0rcPRWw/Nf0+pV8LHhI8UYJnj+CxLhmhOcc2t8xrj0TpVo3XsbfwfaxCXZGZp/EOnozMpa67VU0gjx/SHzHtvzUcG/K3Kcc1+78/3WwAcpRpkSSb7stEDcHAV7Sisai8PpuUjsgfcejpLAA67X63DJvOdnZ6SCFVlXgRwaE36BlAV24GatwF/Sb8w+KIEcKy8C7//i5/9afoHv/NbgUrLgoiWXEys+FXfalY+5568SPpY3ebDgyUI0deX1aBevWaAB3tWSxZYYI5VU0x0WTDQKpzs3/a30cpvCMQwCl199nC7TYdHh+kQ1LSg+3fa8q1/VrS81kKFZVN52VRhwypqBVmtOIV/OO+epM6Uz6wa9OCzErt4pmSUwag0Q4L0/smoce/ZggGAFwtW88fBLAwGO4ADlVUIRFvOyCr6bKRG+0+djXV1GnNbUxun3V2NPuLzOZAjtq+IqQpPiPNZg5nKcr8SwJHnqmPcWmcu6pdW17c6JvoAkn0FOkb6ZXT9HKD2L845WhMbKkRRc9OekzkKSnUdwthCKFw7VxKBWSWHpWzvlqCo1/8oSeoxOMjEyytAVk9ps9lL6OW98/zEn73X13S83aSP787TTz9+SH/zm6/T1xeX6eP7d+n48CBhL72kZ8oTmAFI5eyU1aStxtZg0bcDJRCcBjMNEzWmIyyIT48lbySresurnSVb86fq79Z+dteoA+DA3EY56x0g9Fr0U9VuwF6zMUc5U+LFqozr93G9zMhDMNtTrhZQxTHex/WMxcLWBaIEXWftD16Y2GdLKqcQt2SB71uveFUlpxI+um/cHxbgL0k+Pgfv6Uk0/O0BXjA13N0BwIEWIhi3ATg031hHJBvQzgSXYcXtIz7/mO7v7gkQQIsVADiMFeDAn3GXdB/QedD9Ss6R7YKV0mjj8prun57T7d0DW6h8/+Uqff/5c7432qcAOHK4MXk8ONinDEPfA0hxc32dqcwBHkHip7RQsUS0Eh8YAxIkuJeIzvdQeerJJsyZGKKQKGES9fWV18QPbA+uh+vgfVxX4BExcFheAAwJRlsPG0Vb4y1IjKJ+l+us9ZIuYqJ7DwlAr65yBCRAPMcnR8bCcX6ezk7PnBVEjCSoNH9Kz6jIfRDwZMcq2h3Agb8nDF6kTreWF9baS+ANY4QwIEeocOlUqXAfBcaRVq9qD5v8WSIxt4nx62dQqexaOOsVH8fZqUKVunHJ2J8l/7nSzQ5mndMR7XvuAKTd15LaZxAEdjb4hbNnhgiSYIW6MWzxJyRN7Xf4J1iWHWMve3om240AHPiOWG+QfDO2gJLsF2C3ZxdbPar5y/LI7IeBCuQLOd5Akx3koq28xBpbOxW1UmELIrWCUnKIiQpjDhIg2RgOlgEcXdsZkk09PyKeuqfrbsA8S5AzpV4BONr1LeNF0j7STRcb146ha7sqptIawBHBHdm+ZoDEFMCR5Qjzm4FXnkgLPg6S9WhrNfSXot8XKoFbn84AJgVUzucL56BqPGyl5eyBAFgQ8G1sG2LgKOwE5r3mEQaQC+6Rzy6xDZJlhTNABNcH8wb87Zu7+/T56ku6ur4xHQl7CoAn7Q/aeRnbnUBGZDWg7bZkvuYePrr2iXScgdANwI7x8kzEPQ2IrIGUzMYGIEMAvdiwcU4rYCjJdpRRk7e6ch0SqvYj8ncwPp3LyKTlDBECcMjX6QE4CFb0dpVsjSIgmXttmvsCynLwe0psnwIw5S4YIHbNV2CLGd+TERhbbBDmx8E4DqLCM8qeAsQhdjeBm7YAhhF0bz4TAY/OP6J1inKH3/Es8qfEHqY5xrkV+lTPZsDaXQM9+g/Oi/BrrF2M2f92LswXthgBwXVseWI2HuBNK26wtqE4E3JcbOmyTfsAcWzBhmFnQTBvAMAhoIb8Cowdcin9b3EBu9bhEUCzh2TQAPgfvtXVzQ3ZN67u7tL13UP6cnOTbvCsu9ZiZXNwSP8QYFlsXfhsxkqG1nYO4AjU9yaPAklFim21YypV+D3dwnVx4FHPZnO/RHTZSrvuBqk6sOZzRANeq8fl7FnNObn4G3WcNp5F2qPL3Hd6diD66UNFvPKNnt+TbY1OiwI3+V6OANv2uYo96wM41j1rmTvp8bwmE1hF8d/wLbEJtfYmTsesjyVb15B4zX1nOofrQRzxuvIa1oyv3QOV3u8wcIyuGWVp7r5d/2NBxuZ86jkAR0u9395mzfyM5Czu7dH42u/25qjVEfFaem8tgCM+T29Ma8c5txxTn30aF5d/suY67b4v+9PPfDOx6iXV1Ftf2o+OTp+TsZHcVNcPMcaezMTrz+nKOB92hJ/6yEtjjd95y/eXxv2W+V7aW2+Rz2i7pvKnOSpFp/LBzFfot0+Jei7q+Mn1AwBdNqkH3uB7IYfZs9NLuq+nL3o+SmvLK5kZ5E/ataNlQVHWzKIu6YueLbQ5Lz8xrjkFcdTgjZ6/1O4b6dB19t/2TjumVk/O6emePq73aM1u2Vub3hrO6YMlOYnzHsce7cviuMMaURRaAEdU4qPBzimMvhIqdE29AVYb1ysxtXhFkPqInyXl1HueVsDXKtYl5TYy6qNntrF7nYUrnLGA9wEcvcqouFnwu1Vtleqt0Rr3NkwrlK3gmbM1D+DoKcV2zpeMV2+d59atd72l9XurIh7JXs9YjT675hmWxh3Xc2k/rLnfj7kGrj9SZKPn+LEOyJzyLQnL2qGKStOshSe4M6tEMSJLa1fm9C8XwKF1Far5rQAOVZ2JgSMzQIRgYqsLzNkpLBw5EBdaqOTvhMqV0doCwPFf/c5v2RQqW+yTzcQkwQsIeFnrFAscGm2tegE/3D+y8hnV2gAmMEkVquoYAM2VyxaYZM/h/X3S5jMBsL+Xjg4O0vHRYTo6PODP8aH9zuQhP6M+x/jdqp88b2RtU1j1KhCD6F+ddjw6YFUvbz8oqdUIA8oAZzj4wgPRDM4hUOcADwI4yNRhVYBMYgLE8nDPuUKFIAPYqKoCoIMtWZAuN+YOVhA+PLFSnUAQ/CiA5pVuDBYHAEc+Iol4hAGxulCINX+yVa0b2ZxZ8vWcfrylAjVCBf+f/25EKvN7r7VTPfuyWicyKth3h3Wfkf2KlbOtDhofWJzVRPQy+YuaZyGirKYsb5lGCY18mLYCSUAajAfMKhXgKLBoim2GetFbAqnVvQLgSCgzeI/+6M/PBHAc7u2mc2fi+HRxkb6+vEzffPiQLt+/SxfvztPOLtqSgOoaQWkDcPAeYr8ISSgmLDywzCpD8Eqr/ZAqUau6MIb4rcozMqlg3hoZGjrXztTTW+N2/eM15LPGw430bfleSciphYp9z1FdIdGs6zFZQTYES+5jrjKwIwA4CCx4eeISsToW+i9ZP3MkKkDpju+S4lwMOg7Es3YZVh0ar28yZTZM+jXuI4ya44PeDkkyJNHu71HlD2aPJ09COTW5+59qj4JxA7yBSlT8PNwDwAE2kD1SgovOWy0cAJIDqwUSD0pSAOADbAmSYqS5f34hK8bN7R0ZOADiwFigY48AnoDO3x5Q/x8ebmgTwMaBpBEAHPgDe3NyckIACRMmbiOt6vuFY0Bi5PbunvfxLl3WLsZbW3B+nOHEwIhml5DcMFYR+MkAJALAYkkerDvWwZLVSPrZHhHgcAPqda/MVqspADoigAPrRYp2p54nKI1kGFCqdig/Pj5MJ6dH6fz8XTo/OyPF/OEhWEn2OSa29rl/SI9399xLWD0lSblGAHDQPpUqf8gKx82qZFTuO4AjM3ZZRbn5WiVRkwO0zpplSX5UfJd2Ga0fmc80HQCHzjgGSiyghqjXKduhMrStr1x7BuR+8DZl0hk9e1QXIJhOtwRDcYMMwNFvnzL0+WV7HSBDZg4mBw0wwzY6AEDwfQe8OCMGmGHga0m2seeMsceq3bMOhA0OWAK5Nkrnm7qVX2PJb+shLKYuT4Y/h9Zw3m6i6Fm7WvbDBUThayYzZCBCuwWAcOmfeVsoBt0skNXOvbV6iSiCxinJvouvSPgoE90hUDypznNnyNaszAHtFm2rEsraqbUvQ71fBcpMd9d+REhecehiZNOz6jWxkLRBNwcEVewcBpTIgGcH+2HuYqwgg6cCgCMHozOrA8iLXJ47flMF3PW2XubuOyAht9WxFjvcJ4HNJMdQ3N/BTEL/Qp9nAB8ZOJ7rlili3iCzVfA03c+QnKiFrJ4rtw+rWqgAiPfMlilXN7fpy/UVdT59c1xvdyfreQIofB9BXq0txbMDIYyBgiwQDYADexX2SQB72iACM9V6JVZTFzky8KeS1dhzhe0i67BJ4tzm2nn4OLPWEjHKqYE8DESCcQNIsGetYZzNSUF1yixYsNwWmK9lc67zQQ6WE9RRZLoKorvPz/Pf00Pa27X9TQAHmCd83nJbnGB7yMCT2Qq9KIDnRgMxGrGUsdQo4E2wobckM4AkABxF7xnY1carfSGAorWtK1ldvC8GDsksgYzJAKdkrXp6ol+DFmqmu3SeNDBsTFPLXzVbZsARA8LssI0c24v6PsGaQ1bQZooMYGB+IWPME30UA/k/0sQZm4kxuWEPweeBHSdQhMCjDQEgAILs7W8Jnr57fCR44xfffZ/uUDzw/JxuwIL28Jhe3MZutofcI2CnwR4g4wkASzvJGDgeH6yLU7ZvtqFNpZX+ZabrI4jNN374K8eHAixuaq8j30/R+fFz5YjenvfqXk9ZB+UkUByTWllKz/gZRPqqieNW32yTegTQl7G8JTZHufWvTlOF0znsvbJ0v2znPHVqR+WyN4otL1fPvpiZx2yf2/tH/y6+p7NHvTtka/FqYI7yBzdfoOgeXS+e39r7z8VUedng//SeM1/Pb55XMejUyTNPBuFa00VqvvFb/eW85oqhyH9zf0EWcCmWkv2vQdK5ld+l67VrOZJEgQrtLBDBW7V8SUbXxMB7925lPO7tOfnPOqdT+BvHEj8X5Q6/rwVwSL5G4+m9Hl97y9mljL3ykjh07aMl7RGfv1oXtVAR1K4D2F+69mivyV9rn3Xp2Xv6tx7z1FaM5rZ3r0lcyR6gR660WCTQPnsr82+Rgx89L4OFWhpD72utHp7ITziPtGCBGNfTtWU72nhcNX9+3qeH62esHoDD9F/dUryd9959evaMe2gxjzuNbw/3U3cNnJNvBsGxZo3ae7bn6B6Ao9fWJq7t3L5p/YYl+WzHE9dgNMfRlmktenM7Wt853bRmXaP8La1p73rxtblxV3P+i1/8RfEFGoU7ZyRGD9Qf+BjAMREcp/q3w5l+DC0+otSJG6e3CK3wREUw53CMFmGtM9HO0VTZ28FXSZU5p4HmNXuWdcVYey6Iz6sgvVWtlQq53pzFtdAG7hnUuFHyAUwBgZkDzJLxXhL60fdXGdYZhFtPztdu2JHBGjkiS3PQvj83J2v259ycjeR4Sb6XlO/IEek9y5wyHu3lnlPWm2/eL/cora/Wfwan6Q/oP30rjn0sG/MAjjJG12uBmWM059xrXn27BOCw/StWCgUH69YpcV9LB5TnmbJvtOCvykh6lL/Va3Gm0ULlv3YAh8bHgKwDENif2ANz+B4ro7x1AIJaeB5S0vPHqrzNgXNaZHzXA1J4NlLjsroU4I1tOjrYWqXpZj+9OztjYhl/g0r+3bvz9O78zEAdB1unrEUSxHQtg2Y+NoBBULltlWwQK7VE8YRWDEKHdhAKEOf1VduIqqWC9+32wLSCtGydguQowBvoYQ8Ax/29tSxw0AuAGvf4N5KnT+i1jR8kCQ308vhilerG1IEkvsMCmPCxH8kBA8MowESica8FYpWIRtw7osDF83n6l9ezQH5rswsPSLQ/JuMm5yPdoXuOHLueHY/f0XUrWRWd/wyAI46n1QE9AEerL3rOYutozun80Xut/lrSyQQEZQYOU4u7KwAcWEej+gZFvK0nqM9BQ73FPtvdSYe7O+l4s02nh4fp68sP6adffUp/4ydfp59+83XabMCCA4Yb+8H+hmhkinf0CPI/XoTLCl/2Q/ckpPWct5+yjl5V6lV3qr6THFr3c/sz8bsCuMP2cpnlKF9x7id+agBptcna8tlyyooADttwdeAa38k04V5xKTmJFah4DYkCPC8AHGwJpWRFSuwtDyCEWpCQ2t8DK0wMeB/2HoCDaR0HXGjeNAaMDz44WRmYLDNdgfdZsfxg4A0DcDjDjwe/lAQBiAF/rF89qudfyKyEZEdMlKhqlHYAFahO/c1qa4IrDJD26AAOJDagA2/vH9KX62sCOKAzoQNB1Y4E8PHhkYH2jgDe25JhCawSAnBgL4MhBHTi1PmQQQdvQBqREMH1ycLBdi4GmEO/eLabyGwxlqyjDud1no3qHEnofavCVQsbVWvTbpFxAJ/ZI9gQrU2QbBoBOPZ3LVmk9bLKYySJLIkitgrt2cMjtKc5TO/evUvn5+fp5OQoHZPtZMMkFubiAcwgt3fc30ja5XH6GsVEmh1FSnWy2nepjYf97faFAZIYnlbQxHY1GDiUHDB/w9Jqcd9mH8WBpJG5AO/l6vVQjR7Ba5OIfFPJuaQ/K90fABzRrvRsk17jdNG/8QBfU0kRP9fzBav3M8hBre2sZQ3nRIlJB8EKDJtbMSFp3DAdsA2cJ9F0bzLtBFCcKVJrQVfGYoCE4j+KvMH8J7CH5TX0FG+tK/sBL11ffqAYOPQ329cF5ors91Kv15Gtdi5HZ6Z27Vq7y3Zf4cUom9Ua90ANmXbWMjXWMcjmJoMm2ht2bFdrm/TvyOiRx6K2ZEz4QxcZoK2Aug3oIf0uOZEMqWVPvIf9buMf+R/1nquBldW9HYgQWTcqOx3ALtTvBEZY+4lsJ4N/TvspoHAD3ox+oPSGxkJdbw9kGoHMGgAGPqfPV9e0J2DfQPss9dSG52Etxh6pqyxBDjuwT6CfmJVwrxiQlq5WG6ho13F/A13iOy4n3tIzssTF/WNrZ7aHbGUDncJ5pd9WgDfy1TU3BkAyAAf92hf73ZhFDFSge3PvibHGGb7iOkJ0JdcCIsQzs43bBBz7Cn4M/JT9Pdi/wrZDMKTPs+Yqy7cDc2CTDKiAlmD4Puwi1hAFAQbkhU3Fj2R9S3YLX7PAtmbnx9ImVHsC14QNx/e11/B7bKGiZ8b4ADYVSBPjAliysAh5axmCz/x8CZAt/Th7Dzbc2Lrsjxh9tD92d/atLcp2Y2fhtEPQBPYI/R4AZB0wJDAM/TT4T2D+cqZLgmXROgWyy+tt08PzS7q6vSN44y++/WV6BFHOzm66e3hKdwAWQyZp9zdcG+wNnBcBfMXYsf+t1dxD4aao9qMx9sp3aQEcs/ra4Q59Wx1jPVOAmc6pLnU1RWRH12p8BAY0qPjaFqsAz6/8BgAHYgjxz5wPUvkfLdNEjT8ZWJL65aH+DmtV6eMM3rC9rT9xLrQH7Nr2bAJFzZ3Fda2oI8r1HZ+f16jEEOLZrdUv+Hg7tnZiRn6WO6OVwY+fbZatsoXcwy7fGkO1xq634vzpc+0czS2kyG/b527XrBp30P89uevNR/xcJfdt0qEz2Dl5li2RTm7XXq+3918S7t51etfoXb+99kimenMXn1Xz+BYAx9xzjfbq3Pz2ZK9+rQCD1SaZYyjYuu6QWvlq76NI3lyseknOu/tyMEGjOaBdbGS0N/YI0u7pn3j93r1aHZPv8cb98EPlnEvWOXMsyUZP/yztrR96rzmZkW+aW2167MTmtbBT9sYWrzvR9QJwdPy5WChitkxA5v7Zsb3PROYHoI2Rjhnp6J6unuokeyWCsdt1GemLuTXvAzZC/h3rEXLwtrXq4pPRXok6vrfHWn3a2pl4vtVne/da0ulztnGkL0f2pO+rmN/ZW8eeTltj8+L18rwEYPROBHBEQVgyhKP3+0IYMgWucNpFwr91qBbNvD4TN/PIKZtTWCMnoWeI2w2zZLDWGN7WYJVnKDRWrbMwfZ4RgGMKxWo3TAFv+mtEAAAgAElEQVRxjAEc9VzXlU0Sor7AWXB2zRyvMRBrlNhUqU3nYORs9jbSGrl/q0EcKYQ1c9Aq2rlrLTkdvfvFZ+k6SwvO+Zq5WNo3en9JQf74PVrrnp4BKPfoAzhGync692sBHDB9ck5qIzhdL+997hWsPcNVOxhW9atApyq8sm51PdvqG9sDIwCHV8Z6JVYewwDAEcf4L372J+kf/PZ/akmDnPQEMMHahoCBw/r6Ov2tBw1RsWRBQQNwsGKZFaSi5faUDCmrLeiGwBdZNg4PCdAgSOP8jBT6eO3k+DidnR4zeQfAhrVJQbLTWq543iuzbniuJVckO7zAMhkO8KBz4YFTPDcCgPk5Y8WYAxzEI8t6oWzzCvOGVbhboB0Jd1UaokLt3pOkBuxABaL16jaGDoA4HlmNDsCGMXbg38bQgX7e+B20t6DIVQU564fIfOCJRzjNZD6wCh8PhdkhoaqmlhvpQf0uI5kj0RX1zwmhaYCNSaSQ5Gv3XLSh0Va1unHkWI2cfQTT5xg4WgdqTh+1ezM+A94b2Z6ejh59tr3moj1x02h1Yi+5tQ0C20xKOX40ExT7utubFufkfOPblMtnBsWRiDwAyw0SxymlDcAcO7vp4uwsfbq4TL/yzdfpV37ydXp/hj13lLabkpjmviI7gbVMoe9AH8JkiluKv3q9OtsCWVAwYy0ctY9ks5LU2peio5ZXMHLc8XoPwNGC3FrZiUmZePCJdttktFSh5YZECpA2VSoxoUSmg6en7FPF5AXuYQAOS1JYYkbsBdYWAUkDyjWTqJYcKP6ZmBXAemFVoWr9giB368eZ71io4JmYgF7TSrB9y2t6frJkBPWzr5PZEyUlPMlEmvDCBMNK1YeH/LlI+a0e8EhGUP97lSlqiSEjD0juZP1mQLZrUH7f3DKJALAb/iCJZKxLhw7gMAYm2B2AFpj23dkhoAFJDYhUpQ8B4MBnoWfvoFfvvI0VKPRtfgggAPAtJAKtdYW1wmEyjO9bUFt05gCGYM7Mfm0INAQIJwI4yKaQgwwAASDB4y1UQrLMGBX20iuZzA2sY39e0/YA7CbbdH5+ls7O8HNCe4h5wGcB4BADhwAcZOXgM1tCSqBLS3pCP9hzY83UkmsK4HAwj3NPmI5U+tCUD3WRYU4KI0NHsVE2AwOHPpIrazyJKhmOyWTbduWckBOI06PDrEqV/mmD+NO9H8ALCpwzYWnJ1N55a87Pn5xnBLpwwEsGYYiBw/9Gck37XPZclbEWvNSeNzCIhyDcN/H2JPk8IOYJAwnLP5PdkynVGqvVhu0J8wVKEr8EO3rnCfmDEYCiBK3Y0SzZXLcVZKEHfmhkTPb5fyWMm2Bn5VcE0EArBCMxGcUjWnkoyfWaGtYYqbBH7BuqyNbQFSTjflOCPiSnWrnItootSkpMBUlys9+lvaL5/H6+CG0vCvOVVQjH7xhLloLGJRHvg3dt41rHbbTkurJjAUTU7gXaVILf/BxDoJ6BnOkXN+BJAZIEOGrtfXvWwb/tOmIUMnlRxTntzJMBOPBzc3tLf5p20P04a+PyaHobzBnOkiTdqHntAziMETW3fYH+Y7sSgAR2HTxoc9j6DbW/YUA4AgjVrqojG5wP6thCvSwNnOXUm7UQsIE9AoCvM0PZHjO5xf3VDsTaBsG+Oig3AEikkwFCNOaJep9KrqkLHWQUARz4vBi3yP7kZ0SNwdE2+XWA9cnUs7/PMYLli89AMD9AIQ54hP+E58rMVnXrKK5naM0lEIta5MT5V+vPmIzE+CIwE/cG05WAMeYLGBNXBnAABOMsYNTVDWAGAA4lhW29zW8D8wuWFkBSAjjYms5arfBcCvu8wXoa4IZMJ7m1WyLj2OHRkU0ldND+frp7eEzffrlK3325St9+vkrPkPfdfQOv4vzNtj4GrsY+RMsWjOXo+MiA/7u73C8EPDloL559TOuvA3BMYh0Oopvai1ggGNDYlRJXK0b3AzrgifZcaWfeOQCHnYvMf3T9/RYAR/DpZp2O9k0jWMt/QifbVZfp2dv4xV7szmyFfaoH4OBZKrNz1ACPuPeH5/BBEkxnqGJP+wAO2bL4t+zO3KS052z+213UkSRF0WnnsgVwtGMQ82R8fU1cQJ/J/koA7bS6NV5v6dptXGIpvtDukbm5nZOzNQCONevW3iPa+lYW4vWW9kArT9FPbMc18l9/9/d+P/3ar/+Gghn82lvWRveZ6EF/Y+kZems/un++FtozzJyJRt/P8hmS4WvGvTTGvO8HwtCbg/hab7zVPUOuo5WdVn7ae7V6srpXZ7xL69XTwaM9MJrbnsys2UdLemLuukvPNSszGahRt31vW6j0nmFkS/hZ+ZsO4MgxgnjOyUUAbwNw9Oaqp3emPq89RTvut+oFAEp7W3RJfvNeas5eeD2eU6KOj+tQv17O761t6u2b4hvYyOf2bW9d273Wk//RfM89dzv3PTmL141zPNL78X66/pzMjGzNaNxxLiYAjrmLjSZtpCDKoKdJVAmDHjAfjJoWKkVo5luozCmRKDxLCr99llZwlhZ85FD0lU3OnmShbgW9jGcZwNFTIhV4g/SH5SDdGrp2g8Y1ivNSC/H/D+BoN+zo33OGdCR3S/LW7teRctT1R07IW8a8ZLBbI7Xm2j3ZbedkdN/5PVrvsZ4c13vMDEyrn0Zjqcf9VwHgcErpzMIxrVosz1+zb5R+wZZ8xedicrI1TEbFXZJuGanaJE3smZUZruerXSMAOP7Lv//3crDUArPWu5p03k+PTOLilMNKp82WrU+QFHplf2ijr88UymDbeH4maAOVb9t9BO62pKk9ONymdycG2vhweZk+XF6ky8sLUsafHh+lQ7JxWHKMQTLvPYzqL6uW9sQEeynb+9KfHDdYCGIg3ds9cM8hsOE9k1HNxqBkvp5V3QrtTdlSYkHU1AxkehU+6a6RJLMqdYI4nhGYs6pvY0R4ZeIPgWa2l2EFFpKcAHagYvGRATeydYD+31k6COTAZ9jCRf3ECyAE4BDUQzMo5CjmyBZgVdWlbyDHEpLVgeA0bxkm1NWOJdM/l8pdm79+5UqrF6KNavVMz4GNe3li34gRaAPL9U6f0wPRKVtyUDU2fkftdBYMQs/pa19bpYvlOuxaEo0BR6+mVlU1U0c5y2UfsMBu1t7W9oKsDxa0R/uFLQLSCN5hDz89pbPDQ4I4fvLpq/TTrz+ln3x1mb66fJcOD6x1BT6PNKHtJwNxUM+ICpyAANsqFtYWeKOAihj8ZwLRwAtMc/AgbqCUXObczG9rJ/DvFsChZFXPBkT5aQ88srtYD9OzzuAgJrmmL7H4auJ9MogDuhFMFn4IjXocrylJgQQQ5g/zQOYGVKEyibHn+Q3TQQbgQFDVDl3Uu89PRq+9t5crmpXktnYIhXqSoAAHeN2DjQGgO8qGJYDtGey5DYBm4DS0crAfAzYYkl7gLQsEPz0+ECSgZ1XChMAAtwMEPBBAYa2jEL7Glaj7QPENPYekGxIZ1HsPTCLc3t4xSYZxQfcjkXJyZEwc+CG9PeyPB3EA6NtuDxiCwku45zP0W25nBTChqlxNt5IpJrBGIamS140ARYzXbLZR0ZtvgXkylhBrp2IgEANvsO2XJ5nAwMGEElAZ/gc2mgAOtzm6X07U76ElDBL3RtmO+23ASHWwTaenJ/whkOMULWMOmcxiK7OHx/R8/5BZXbAuAE2S9QltVPAZJIg4p2YfSpW2t+PK7VPEwIEMCAAoXukSABwmC6g8FnxMQI5peCLrdgfJtL4LE1r8sapk7kNPIJV9HwEcsO0LCnjwttgpevZm3m98TTtKrLsdtD2xrlq00l8ObhPAipXMIfGoqnzIo7XncVCXJ/ME4sg72BlT9Mimi6yNm3RrlXR1YJgxH9mfFsBhuRC3r26Dii6bAlyiPeca2sbJfpiBoOxZoBsAdspsbdKVztAjIApUVLRjAglqzNl+OsAYxmeYAgyRbcOHxPYmU2HRvJlpaooi6ANadT3Tue5SywZrDBi/yZsBMqizYpJeAUG/XqZv5mcF5DYGLQI4QvAur1uUG09gY3MIZJwB4Wx3UiqiJ76ZX1BeBvcCW3vZswuw4AKf5d7suQOa1aLrET45QBsG2CDYIhT5xET6BBwZ5nrkl8nWqi0LwUXOOkM78/CYvv9iAA61LUS7Qfyx1h6lDRkBld66R/tfcyPmWPytdjkCDdcAjt10ANuzs5uZa+ycYCAO7Y3sd3DfGfBVAA61/jAXaCpvanXCbRXAQrZsSPhbKzEmaJ0RQgwcAh7i/gBA4F5YF1yHdsblUOOTzTemi+IDaE8Yy4i1zlKQGAAWMDsQ8JF2coscnBXjepsPbRtbIJLD7YG3CwEA5jk9wo75+Y3nvoNt/g7Ax7DFBEYGBg5cl2B+Z/6S7yIbJx/GxqLCArCJma60OTI5N70IUM4+/Q6TB2M1MYCIPYOAKfLr2KrFGUq4X9Ey1Cm+6SfTxoEVZY8KF+/jHAif546t6dyv9oKMHeh9E1oHcNxzbjEGADmPj48N9A/Z39lJV3d36S++/S59vr5NV7cP6RUyv79JNzd36ebuwQAckC1ff+wTMMccHR96O5fddH1zw5ZDrY5Vrow+k+v2yMAR16I913Afu1KcnHl2zAa1TBm1RvazRB5EbfxbObDr1QCO+jMOHHdoYqsLJ2Nskre0lxUMY2o/Rq+0Z5a3ADh644r3iefL6VnTPpn9q4bxh88UkmLSWdFXa/2j9gyd593v0wI4qDN0hvBzbBx/XIfe+bmd0/Yz2cea8Q3nwKDWQmr6ZV13x9uPtWfRudWvxugtU9o1j2syWs/2HpqrubG08hLPwEsSOydrfQCHAKENMLS50VQua7++laHRc68Z/8THUQGGQNk9wJbb7d/9vf8h/dqv/+0KwKE9oXuvkdE4j6Pfe88yku12DHG+pGRHII6Rfsjy/UYAR28svTkZ+eTV2H0S4hz1xltd/w0AjvZe7b6p7tVZkCXdu6Sb9H7vOmtf691jjQz2dOzceJZsSpw7sYbXLd7nC1vb+HlXJzTnmhbEUezSjwdwRLsYfx/5ASPZWbMWPQBHq6d6+0J7rbXBeH0M4ChMKCPb3bPhrQ7WXPfG2cpRLRtLBc51Pmy0x37cfBfQyVv9vCV72erzJXvTrsHOL3/589ee0ESnq2c05hZiapwKgKNdnCg8HFwAcNQC9+MBHBE5/FblMzJcI8XWc3zaDVTSKQW9jM8UJ7i6euUIlOvXzktcl7hpeE1PxI4clyhsvU3ebkr7979eAEd2FGIwreNtjMY/UpCjjblGzntOyOi10dwvGbyl7y3t17k1n+7X+butcURahTk3H2uNz1rlXN+rsNy0e356vbcxcEz3w48HcEwcEQbAa7r9npLPe9ep6XO1mletKegU90WrK5QM6KFVrbK2Bn9ZYLoAOHpS82d/+sfpd/6z32TfXQRLXwmWMAAHqVxJn/6a9vf2WEEFmn38jgCTVV0jwYfPWiU53js+QCX1ESuIz8/O0/n5u3R2dsqE1OnJCSuLTtAW5eiQiTtWbDLoSMmwRIMCEZYiDgALC8pDpRiYRUk3BK9tDFaFKLCM+qZbWApHdwAvFHwTFTETaaK1JjCjHEmYMBQdmbcQM5CGgTgiKwcDnx4MQqI0JzYdqAGGDbQWAH052qmgIouV4wR5CNDx5BXl1orl4R4/D+melYd4D+0JXhPq69g5m1keJdBZ3p3/rZTsi9M9l/RHaPLs9M185gDgIHigbMqGZt/eaGW0tVGtXlk6vJUEho10rS5r9+XcPorj7mpST+hkvduDU3e+2DqDa21TTrYX9VaACx4IDzgNv7OipXmBnDUIoAnbM0aPvZMAF9glpctLOmS7igOCOC7Pz9OvfPqQvvl4kc6Oj9LZEfbtIVsRoZexgD0IpDPI7wwvmR0mJ9+KDlRiTgCOAuIoVaZ2uKuP/NEeWVJPF59+rucHtQmEfD1P5NFvy8nRGsDB74ZEDD4rkErvXtCLEcCB7yvQz/s4NTv0owAcSPzjR8kS6X8lyKPvqyC/ATj2DZhDRpRCo6NEpyUvrNITe4dU9tDbYhByZQkqdzwLwRZIoj6/MKDPhIV/H1WxSljLxvBZn59yole96ZU0wRjtmgAPAchh7UZQMQqAGipDkSwAkIP6DsmIlxdWgKI6FHTm+C7ty3aTTo4NwAGwBlr6qJIX8mSMH+pVv2OMIkweGjsR27aQBQR6FFTlsF8mP0qY41mz/475yJXDJeBviRvTzWpTYmwlNkb+kOZ9l3aLwI8BgEO6BrpAyWwYIbRrwdxZLs5p5Dd7DuA4LiwcJ8ecG7Yyw/MAOGTpSNrfJySGQImOecS/1frMZRryY+tsPzCupX0KbEUAcAgQGBg4CEIpMCAHG/UBHPRx3Q+JOnbIwOGh/rL3i/+itgBLfnX7vjESqO52yhjS83vzNaA33W/gXnEbP+cbt755tjvWvyiDNtQCRXNkgBZr76MWD6pKMsYHT05ZibElMpV4IHjOAWhog0IZ98SJV8wn9zOVKDb9V7OokLZelVCuc02XiTWp+DKmO0x/EDjrAByus9tpAy5ZgpWANZe9XLW+Z+0n3KSZ/yC6UV3IXi0V09kDEUXsFGCZk42cKx+PzIf0vwAUXEz7j5mgQFUt8GYAW0TQJBuHidXOMuKGRXRgAcElDv6NVqvIhJ11BBghA4cDg82XtESzrZX77dp7THY7o4MHPgHQk07X2vDvcPOI5fantTEKwOiID7xGsISzNtQBWAMaMhHubQRhFww85EAiAukK0CnvH+6jPhgoey561tDuB9+nTicg2uaNTE8A1t2b7fiCJPbNLf1mjB37CX/IAOLgGNtf+xmAEn0ygaQE4sB70PEFwOHMEm7T0c4CexP2U6Bo91RyQYHua4wsHn9xJiTpweyrxgQrP2++W7UVfJLIzrHrAA5n3BL7DXWlmFgAcnAAh2y5MUs5w5z7+FkPOTNijGnVfmyJ64GBg61odh1ASRmw8w/lCevvDCyEkBsmwthLeMazueVnnp5Mj+zt5hZmtDPYvwSn2HsCOOpsYv6KtWjSWlHvEFRigW6NSbZbz2PXwo8ABdbWjAxVfu5RYYCrX36ewH8H2oFliDK0Y+AOA+CazmlBipgPG4OxMOLslv1Uql4/q3HfvKRHADHv7njOPtxu0+nZWTo8OjSGRsj983P67uo6/fkvvk3XYG/ErXf30uvePvcC/CzYCIGdjHHtifMFkMr+dj/tbzbp6vqaLGglJuX2xWUvg9MoiAXY2TuLCSMsZqJo97NdJYBDVx2l+iKAIxyEZFsAWHP/VfbY1kE2rbZVmd7dgXetrumNsz1DKtFf9P6yN8IxOXti/PRcgrO6qgQvvBjHVcUlQlzVXre7aF31Wcic1q4FcJR1mcaJ2vmI48yyAFbAaKPDOPKcz0wb7jF3xm/HkP03x2CMmNbq9Q3AgwkwzgbHccg3CGfT6v48jkTfVzJXHtB8ESntfuBgbl57cpr9h848tnM399n263PjKFNgc1frihAbewNzabG9Nkk6w9bpgZKMW9ptvfhK75lG8dgRgEPyoPsvrVdcg9HvvWcZ7eu5Z4gtx3v7Zumab2mhUumv0Z7wDy3pt9G89MZbPf8bARxzMl7da8VeWpK/t76/Jpa5JCdr7/lj5TDrWT9PCrwhGyx7M9ob5fv9BH+JFUwLUnNRe2aF++EAjmhfWj3Qy+PGcUc90OrV9rnr+Z4ycBT9aSs4t3d1r3jPXkFaaWtjtj9+rx1713YHX0Hj6+nU1iaN1nYkC/Gaa3XWW+xYO+YfOtdxznr7Z25u2jnJPgUAHK1BiQLQG3zv/Xrjt46HATh6AtAKEys2FKgIaMeWUmdOwFslpAl/K4BjyVj1hHakRCfPKUfUvbpWCC0gV90hJ0vre9QOSdwok99/IICDo8CSlmxbcI5Efy4q3vUO0pIx6W3Y+NpagV9ymNZspiXjuDTWtYZxaayj60Sl8mON69JYl+ZipNxnHcfG6PTuMbe3hvf0OsxykJwyWJTn/esH4CA3gSc2C911vceKbnEaskwNrMRfoSeLhqvVOZlxowkIRvBGZbxYdV1mr7e+f/Ynf5T+/n/8HzKgRmpXZ+Cw4JRXjyPIBhaNrbFokPAVVLSkhDUqXGiZg80mnR4fp8v379P7d+/IrHHxHiwbl/wdIA4EpFDJhuQXA9JerW/MH8b+ERO80LFon8KAtgdHSoUHXpe8WDA5AzgCMMYj5uY4MdFpAA5WXzN5tuH17f6oUMcYQmLCS4EZj1SfOQaJjfXDKrw8iCl0iSoGmdx88Wo1Y9WwCngLJqrtgCUcDcCh1isG7LhPd7cIWN97K5bHdPvwnO5xTQa5k9Pm+jVJI22JOQbzvAezpeMNiDLlYBRAxqpIZcvN9MVwXh2QmNrEEgRqfYm1tkRwrp7PM9J7rdOtz7W2aI3epcMve+oXmgsStWOSo906vUPdqEphqTaf4hx3jNkuVTQ14AcG0PQ9ApGc1cED4siDM95FZo7dtNnfTSfbg3R6cJB++vEiffPhIl2enaYLtjQ6JcBjf99ZcFDBiapHJL6dZciSRJI3BVGdal4YA6+CRCKRiQlvxeB10dW0Veun5w2+ZZQFzaPkS5W6kcI7X9xQXvmfzkvTJL0c7FWwbvY+8S41I5LGEVuo4DWNQQkTjJGsPI9oP2VtVAB8Q4sMvMd972AJJgc84an3SsWrAT5yZXTwvanLAsOCw9yok61q2RJeYOwRjTtBHi9WmYokFNlANqiY3zDhdXdXGDFga5B4VTJEdsUo15WktWp7ATgsjQwGEmvZAfAGWqZ8YZV0ofeG/iETBxJxoPO+v/NK4f10cgIAxyETGKjgB3iBoPEnPIcxLiHBAVAR2DfUqurZ5Q5MSNCpYs/AHGA9Wa3r7SoyoMBZBAoAzxiVuP4AhTjQBfOvdjNK+BwAgEEAxw5bpgQqHLLVYHzxj9bKgNopbTYAg2xpAwni2bOWKsfHR2wpZq1UTgnowGcJNIE9fiqanC3L2IoLQJgHMnQIxEFZxHMj2bW/MWYEB3CwrQySaajepV2FdhBoQJrHwvJIB3HeKfzTnrftGcaRlSGGXRhQcE8kWbmHvW1HredLq0cBM1v92urRnk9DVpaQGOh9p+vr4mYUJCXGxbJVEtDad+24og4zPeDnLk+6MymcAyaWfDSafQNx4IeW1pPIlBO1NvA+wEU1evssLIkDOMj7wHE/E6hH4Jh0MO9sFeh5vdwf0L9bfRqfz/ZDSYxSlj2JbJf2xFFItkH+sXfJxpGZOAR0Lq1gfGj+7OWu2beQDaai7QMB+Aw+dz7LJaWkFmOeuM5pRNnQCqxh81T5zN7yRYxXFaCDcTPzWJiwD2xOHA79WzBWNcUtDvqQnGl+o+9PVqUG+KC1YpwkAzxi60O09TMgXw4HNM5MXOf2vlpjrYJ91llCAFoICXvaPJ9T2po4Vr+A9qHu09vLrT3Xv8WakH2NZC3JkAi/ublN1zfX6frunqwDSIzj/pA5eG/4HP04ggAs4S87Jt1Pe+nroPHl85UjndQaBOPGdWDDMe/w0WFX4jy55JjP4HNm7xfWxMyeEav9M4gD4A1rV9WjmJEro2vo+QxYi3NQaaVDoERm1DK2pxir4n2q1jxmVxV/i3LnCEprzSJmCQHUMQ8ZAGlPKxkSmMtAJmiBWdqTcW+wBYzZPDEQCXgif5EtxuL+jW1MxEQSdA7vj/OVgxgFYDAVVaeY9LwZVCkADa/nsuPnerKNefsX/K4/2S/zM4NdC/ocAFbzH9nGxc90AB/ludV5loALyIy1i7u/uUnHh0fp7OQkHZ+epO3hAf2Z28fHdHV3n37x/Zf0f//8lzz/vcLP2t1PL7u76fOXm3R9e2f2Fcwfrq8xRsguWrSB5WSzBYDjJgA4zOaG4GEzV/IPpmBIrWNrXydnnQzgiCCO4pfb0tRnS4IL/eMR+BTPlSbDrgq912R8n2teP9okcRLHOjov2pkw9MRoFVn4N68n9sSZzw3fIlCzvDs625q5q+fM/I662DDuZfnP2vvtvmi2CAfR85Pi2J1jKLw09RFHz6prT+Sl+UIcA58nrOkaAIexG/qfWJTSDqyzbtXzD9am93yjZ1qaz7iudh70NnmDSRz5w2vuM/cZ7r8gY9HPl02ItntJ1LM/l+MUvTzE9J7xuu3+7O2B3jNFeZdM43O9Fiqj+83NVVyD0e8TURsAIkb3KdctAmw+b33lctkITI4wrQK4esu45/TQEnijXaeRzu3e4y8JwFHpkJV7aUmmf8j7S7qud801e7n93lo5jDp+omflm3oxwLRIqsfnbCOJa1n7k/Z+buXqMawe+0aRm78aAEet06bj7j1HNiNtDNZtsfZkaCZdFTn2dNZovlpfJsaWy3tT4oQ430v6JM5Bbz6iXLX6vnefkf7Vc/fkv5W7qKPX7LFiW/r2Y8kWRxvbszE9OzjS562sk4GjJzRrB10pyxEKWlUjDa1jFKA8qR4QteADX82o9nbT9ia/N5kSnB6AY80CjgRgaY7ivLabxa7pU+8HuiiE1hM+Ws9QMVUNOiJNC4gijo3P3wT65hR5b11cLRY0tFO5scIq91Hut2eJCmSkYHoy2Jv33oaf27RzjkE7B6P1XBpz+3y9f6+Rs/iZ3rjnlOVaWRwZiHbM7b3eYrBbgzF3z7c4eWsU5eTeKjkKUat2rsq81wCOOUXfn+8fz8AxnaspgKOVR60VDTD7XHuv6AAyMOPcd4jwLEKLmqNjVcTxJ7L35HXI7BtlBlu5+dkf/2H6rd/896xy19k3kChiwtWr/jb7ewRdIHGGYDwrqELwDowaAGhcvn+XvvrwIX3z6RPbpBgVPhJyR0wUogoL47Q+pOoTWxImBjFA8MmqunRQFNOGdyZm8FRsGTbXfo5x2ltRUxsNsOlwY/UwXVwqCZFgRXWKVydWnMgAACAASURBVFF6+5en58dcVaoAXwxwWrm7VUyW9cSaWuJPlQUYv5LArApkFaMlh1FZyHYoZD4xgIf1EfcqdbYkMAp/q1ZHlbW1XUH11e3DU7pH+xpUZ7G6y6q0LICPvsgW5Edwz4AcTMVZ25WQ8M+S4QFMymBOlHgVYbbxtZZsnb9WP8pO9Q5sPaee32/iZL1rjPTV3EFnSTdFvWQzFAKMzSF5zla0AI5VtklEA0adUcBD4UZ5TO5zNXmZitGCIFu1HyEdtfsqSmrs7qTDvf10tNlLl8dH6cPJSfp0+T59dfk+fWRLo5N0dLBJ2PdgQQBbAKs42cbFaLGRMBHri8m7JSp8eKbLXN/hd6MH9787a5zn35NCqmxu7Z50YQRNKFgtAIXmnElT9Z4nxXOoPHZabbVSobcX1pkgK2+ZpOtJFgnyckABxqPkkNYeugL6FJXC0GXQFWQbOjzM17y/v+N7SHIaKADJfCWwbeEjWwf1oaqgNUchoWG+8463cnrmOpD95+mRrzNBHNusPD4RQICk1Ga7pS4DmEItQ8SwoXnWvBuAw5LPqLLH3wJwCAywD6r53b10c3efrm5u0nfff0m3YIiAbmTSeuOsQw/p5uaGrVRsLnbJzgQAB9qUsKUPWnV5xS7+hgzifVTCIkEIsBvAIFyvHdOr0KN4Dva6dxvL9mM+dulya/OwMbCNt60B24kd6MTk5EljT6xjjGQL2d/lDxJTpFQPSQi1UGn1hJJZrEje7LEqFq/hflg+gDggJwBxnJ+fkoXj9OyUQBYCBCEDAmakV7ZPeUTLmLs7MjQBvCG7nAEceG626EDrHlUPGzjAmJo8QRMZnDzrYRXRaqFSGHHaQ2518A9ABT0/3meFNCuwLbkY9Tx1FZMx9p7tgw7O0C8oXd7T99Qy2NtNNWq0GT0dbaZnJ+16AtUS1NCjIek2qJyJ1y7BgACc9+chaIVrDVkswA0kmLFG1u4My2JJZ7ZHIIgDMgJsCcZjqt7m0KrZlUjPLQ8kK+6f2LM5yKKqpixnWI1bcxP9Z+kAsbuIeaI6Gwg0QD1f2qoYgMP0BH7QAgnP1iapc5Aj6OBoh72KpQoMRvkyanRfRfwdcKd5P1uqlO2k+Ef+domwePLNKuzxhy1Cnqx9hdXfmvHiJQKAgZ9uABwm8wBweKuSUPjSxkpaf0h6Qesy2nOEj7gMSH4o+6XnS5iMmopX69rGPmRz7X1nmCPLniXsZWe5/v58YKSiHIqZBX52BkIVgLpsaQGj21q0z1m+6++9vhC8AbDal+ub9OX6Kt26P0w/2kF6GAKZBGEboe99H4mNwVqOOGAtUBNLBxnAzvZWbClDAAfs9+sr/fEI4OADSKdVrBrGshDPa5Xuahg42G5ukGCMAA5cQ+MdATjwHMUfiYw2hd1FelutY6bxNzvLaG3ENCl5gQ9EsHD+46xYzqgFQA1AAxmE6WwdsJdkcSSI3+0yW8/ZawQ0EjRjide4NwT2kC0vtsOTnWxZAoY0Y0+JPqH2UHluJXZfyQ4Cf1dFAATSeTs802HeOiYkVeX3wSbLxgHAAdtKOQSAFuAN/DhbWN73BNib08nnSy/p/uY23Vxd8SyNAgj4ApuDDc92Nw8PZN/4i2+/T//XX3ybHl930v7hIRk4XtJu+v7LVbq+vU9giQFQE34MzvNkT9u1ucVa4H2wb4Ctw2RR7HllH0bdZGdFm6fKzufcYTwpmSBMzlpVC5WY7tM9syb39a6d8RbAUdbUQYlCpwdZyTIrOs/GdwhCW6S3AURUzxHCwa0unjzzjwRwsPjC4xZRN0d715tnteHVOsW9E2U+vl90b1mXpbNyfH76ujsCNQlgWad0e36a7tt7Dum3uEa6Rm5XFUAcvbWM160BHH2AnAlewft0x9wUBIyeq12nej+NRlvvnWgnog5rv92u1VvuNT/+MsFRXux+inH1nyXq2fiJ4lP2n9VfrXRIfL52vNFHHT13/IzGos/+w/8eLVR+wz3/sud6chfldW4NKp+40Sft/dtr9tZD9s3kOdxZ+Z1mMLbzxFJXwNViVONaemxrzVh7cyFfPL83eM7e2vf2e3zuyTr+CABHPDOEJKpmaMj80+6pkT4cycn8Dh+/u6R333Ldt6xt9K8kk9HuWAuVusW7rZPp+964F+2XzvlNXAbXUhysyMo8gKMd82ivtrqgtYNz+3OtXlUuot0SS+tRz3dNpiBfJq5T7ReMyRd6MhPnof19quvHOr5d4978xf0+mu+4Xu08L9nYVp/0xj+3fzWPsrEjG6P79OzJ3Ph3vv32F1ULlXiD0UK0k1YJtCOVu4rZ0Z7xoXoKla91aDFroRqjd3sKUhv3LUpqZABbB0KL2ttE+mxEl4nW1PJcAfGYDzzqo1fAGT3DxGdpDGYcSzUur4hQpVZvHnrCXQlcgCYridjboO1Ye5tkjTFZUmojYW83emtA5pROT7aHcx8u1HMS3ipr7edbhTp3vVYG5+ZmpLR+7HyP9vxI8faUoz7bk48lmenPV2nf1F57er0+gKPVA2Nl+5cH4Cj37AM44twVvehtN7wNR+k3XvoMj2SfQQzvox6BGwoSW4/1BtUe9MFI/v/0j/4g/Sf//t+xftYvVi1OVgpvk4KAGhJdqIg+QABou7XA6I4lspD8Q7Dp4v379OHyIn24uEhffbhkEsoSwHsMjok1Q3PBKjAdNJTcdedNCVkF0wj6MN4PBmYNwGE/nGf/j/oWY/xZnzvppSh9Le6uVmDed5yB6hcmyFjB9QKaek/ooHrMq7dL71SjO1bCJH83V2s6AMCD/pmumol1ewgEma3y2+6Nf4udQ60BkFREBReqq+/QQoVV6wBwPKQbBK8f0VsZbQru0y17LAPIgQSm9+YGgAPJHyQJURFegThKjsPsOSW6sJ8EG8/EdwZsFgltnSXt11ZPxX088RGUaYkJl7AJlIicsoYoL1GCRVVosKH2nDtktPqjFxsaV/rU6I41tmxiR5RPAguaPxbHEC8dAvt8zx+Wz+XAhKzHBbIN1Yn5Wu7DbHZ30sHuTjrd30vn2236dGEAjk8fL9PF+/N0fnKcjo626YgtjhBw3/XqUOsvj+e0ZKwF3GOjBXsIJa2M1cDowTMHDIPXMdiQ10CyOKBdl5+o5FOtQ0vbHcqm2kXo4Qm8UnV9bKOCBF2pfOPH1JrDKeVjdSoSF2q9gXFHMIlkH0kEAAjEYnRweECwBP5t4I47BtkRbEdLDryXq0F97anbYyJJ+kUzB0YVsmEYqwF+AF5A4gDjgE6BDlFVP14D0AH6BEkF3Bf6m21QmJiyliYAhOF5MTZR5Fvs0pk3BN5w/V4AHNa6Cdfc2d2nXvoCAMd3nwnmQOsoJDf2N1sf2zP7sd/e3TLhgvGj9RaALoeoGN3gZ9/mDK1DyCCDzxzTDuF5WJ16D3aPl/S6i+prm18l7KAz8Zrmh8kqjIEV1dt0eHDIe2OejL3i0YF5WSWajQm2FyAWAjhoG8BGgB1ZqvxqAIdaXBRAzt6+UcqjKhbjsJYZSAK9ck3AUnVx8T69e3eejo+PWTVryWNVaBs4ii3MAFS5u08P9/fpGUAWASu92tfYV1Dl7AAOQ4o4mMIYmkz2C5DD5srsrYEqjYlDoKp4vmrPM458rFSc9mwL4DCLY3/sOi2Ao9atU98osiWUQFJk4Ih+drQ9rR0yPZrSrnSXt1DJVOy8eTFSeWT6JeNbPInBjwbWQ0V2HHxhjDDGglIBONiuwdoEge7eqt53DfTZADgw5gqMIrpbBwmT/UhVuXn89gw2L1MAR/bPXGfqHvSL6KM8ZZauArIr/oOmyD1R10/SG/tMggPEoT/VOUhzFAsL61xQEYG2AspBI5WMqD1LXMsMj1RwW2AHM6oWHpGnaa2UCODo/KG1UesIAinc7vlnKwBHAA8aa4fiI6Wlipk+228G2vG2JfLFRqPwNiUG4CAXS0HCZoC8fbmKc8jvDSwQ8vPwt8AbBDKg/QPsnn8n73u0xYGtYXsIZ3cLYAaOxxPpju0xwJsDuaPPmO9NRgJvnUI8sfnzdw8P6fr2Nn25ukrfX12xLReS29Y8yNoV4R6wX7iuQIhIwAuYKCYFMXDoeYoOsrFVAA6/1uZgS/sJAAf9UjG/hHxzTBooOS5banPmuB/Jjvwcsm+E80wDIjZAvdmQuGfsXGh6WnvX2C6UkNJ+99a/vrd0jbwW3nYlgrvdNOQ1V7mviSPWtZzBpF6s7Y0DU2HjcF5kCzBjcIEths2EbTcQh+v8HTC9GUuWnpXP4PvE9gSACAZss71l4EeB9HVupLwSUNSwBbuPREaS0BYT30e7JzBIMlGRixeszZl+mFgILCM6w0EHYK5gY8nQAVAF7DPA+f5jAA4UJXhMkOwi0N8YPhvepfvbu3R3fZ3enZ/T/nPu9vfYOvPq7jb9/LvP6V99+zn9+S+/T887e2lzdETwBtQTWgmB8YwAOYJqjUmSwN+dV+phgDfgWxiA416W11vAFgCH1IzZeS+r8EO2ZNitW1sAbtJVCAGzj8+zuZ+Hp2pMhwEZ0xrhLV0T9YOhGA1g6lNqItgUIUYGjt4ZsKtSeyCUDoCjsl3hQvF8NorltffNY2OIS8+vllx1LD0+R/ydAA6BDOOZRzLXtP+WjrB4iA6UvrKdpGx7rse/2V6zAXCMCpHaZ+7Njda691lPGZpOaOxaT6YUA5+8pza3eQeUTzhUqSqIoFwxDzCDKm5uEtelnbeRzMkGdZ+98XfiZ3r3qvdw/47t/BdbbJ8XUDiuiX2mADhG8t3utVpm7frT/dPEL5t9GO/V23tdnz4Az6Qf9Pc/+r3fT7/667/hgIap/uvN4Uhm9dnR3ly6Vu+6S8/b02cCasRnjb/LjraytqQbswy7YLRu+dL3187LZK/8SACHZKKdj956jfbU0rOt2Wtze35pLGttyA8df2+O8l7ywlI7N4idVC02TTN25XAAQIz7ViwcKlSKoO7aDqwDcGiN4/PM7cs5W9OuaVyDJZ1HBje/QG9uRvOlceuMFs9qrW6zMcx3zWifodWZev7271Y39GQ37tPefI9019xeGu3VJfnv6ZapzRrbwInP2Hy0vf7I9vR0LgEcreFphbI32HiTagIGAI5WePDvGBzK1wgHplbZjhRBb+p6kzKtAJhXe71N1QpOpTByTyVzHlohbDcO7072DRuHXcuCcpbMK4wWI6GP3+ltGH2PnyMLx3zQsjfneZZylqlco33+OM44B0tr1BPOJcPVE/R4n3b+51a7d60lp6A3viVlMC9x9btLzkH8dFz7dg3ae/bG+DYDshT4rimuemvS0zHta+24R7LbW+fyPGsBHDnLWcS9cRJGYy7jehuAQ/TIPQNV9sMPAXBMGTjqREE9s0KkFuBGzcARW6hUekj9uoMT3MrWH//B/5L+o7/zb9E5QwAR4AxU3G/3t6zascDUbjrY3zCZdHZ2kt6fvyNoAz/vzt+ls9NT0r6jxQoSUFtUUimwSLWWMd/lwULvbXt2C4hab3WvlLcMgbAFnkAql1C834Kidg0j4ZBjY4ExXCOe9wUc4QVZlY7WMQJkeBA92zmlIuy+uh7nWfKnQHhg/DAb4XbGnyMmjxmczxR1rwzuEcChH/7bEsUISJOKF9Xmj0/p+s4AHLcPj+nm/j7d3Nylm/u7dH1/n+4enviDZCkq3guAY58V13C9Lc+ww8C3VWt6AkZgQw+0UVaYNLY5zPkrX4K1+lcy2dUDgvZonXNiw25i66LgX6PXVPVrNzA7HeznaN8u6THKS/uwA8OQGU1WGI6h7fHH8mNREHCHOOQgv0LogksERi1PPJqQhn1TnBebG09OoGYKHeOPkDTf200XJyfp4vw0fXj/Ln28fJc+XmB/n6V3Zydpu0G7CKv2JhCD7DmWMLFEiJJQNnQGx30M1lrouUpOWPuVFwYq83J5RADfizTircxI5iJwI/upM0xmuE4o1POq0lD5G5MwDnTAXhQyW9TZuA7vzfYapsdbP0CABuxZjR9V6NCnZOEBFfz9A78PQAESBGBjYKJgH6AJmwyjPt9hyxMk0ArtuLehCMEp+usO2gDAhskFjA2fQbLMQXQI1AL0gMSC2oogWYjvEhDApBhahqCFDqREYG1LLjEZ5YkZgvP2Sm9ytdUBQAPJeoAnQOv9/ecrtlLBdaGD9ggYscTc7d0dq6rBIAFZYasuACswH0jopB2r/H56YtIHNgYgD/wN84YkCRIX0HU4NSNRgmegpn55ZbICc11cY7TMssTSIe6zBUU5gBB4drBYlD71kmbKNFkUYHettdAW6wZwo1cSG+DBNrIxRpXkku0FnzuyECAJZdfCmhsYBWv2yAQWgB3ffPN1uri88OSRt6EA4weqewG2ZJWxtU15vL9Pj5iD+0cDcSCZypYrnnhm4ssBHA4awNoT0MdKYDvXGC1WaXNhexl2zplzwh5tdSjPbjpf5bZmtr9oC9W2JTBwVJmeUAlsnzeZddWedaJ0je2RGEYs1OGWxI5AhaJSW31SnacgQm7Diw9R38OC2pqZnK/ymZK+tvvp2WX/XDlaVb4DZsgMs9mQgcPcNTy3JSjZWsXlTiCb7Mq54iSQNeh8UPEzCent76wdAT/gbd6UdLU1Uc2p5lPJWX+C/ByldZwSpgA21DrQWuLJT7f4gQLGBP2SxeAobbbGPCO5yIE7JZG9urC13zHO0fNHlMiVwyhAhJjSKnikMzKZDJWEmT2wJSkwd2T2Aa2Z/8k+n14Qy4RNsbXoEwiz8Ufy+IQdqQJwMtuSa2dXEUg5+DUGoLR1lzziGQkG9nYm1daYuE32PAIvaJ7FDCjWuMy+4bqEti6AQzVVuBrBG81mLdcVm437kFQV7rv449Kui90gGUgUc08X/cX8Y7DQof3D5+sv6fPVFf3hRzDogdkPQCewYbFF2AOvD91q7Yl2CXCDjQE4EPoWa87rPhnjUvyj85RaqOga+Bvz+/AA+2IMEQIYaO61xroixsH2VRijxEr+XMV0V84onJsGwMGWSAmJ+HL2yzERqo0SNLbzVkxIFYYIncWyjyEmx5yctP1g1zaBjiCXKMPmDnqc0GVPeoJsjWhNKfa37CfZGRN201q4oR2agyBzKySlakucQn5HZODAGCWTAhFpzaj/fB6MXeuZcwf/igDThDZ25p9xjTAm2CZbUWPrwmstgMNlLLZpIeti2s2AC+x/siqSBcTOdGztRjCw+c0cw54xtRmby4u1QLt/IHslwJuQNwwUZzywb/z5L3+ZfvH9Vfru+ja9oEXV4VF6eHpN949gWjOfr4DyjNUDekEJ18Ojo3RyepKurtGC6NZ1f9Zsvn2nSdQ2WVe+Efz3ege5/gwg7Zz7LvqtfMX9jxBPrRgQuV/cl3F1XWxq6weYIrYt7e02pLub2Grc972zWW6XFZ4tfm4U3zSfyS3oTOK90jnx3KqVETNjNbfjfwDUUEcrspFqtEnDkhJi+tLhRZtM7xfnIDJwmL7vM8lqn8WYQW/+2xh5fAK1V9VZJ7fSjf5Yd63rtmj8iIMlZUSrOLnsdzhTc6wB5B99kV7csydPcSbb93ty1Vvp0XWXYq985BAv7cmersH5dQZK6e86fl323MR2NjmWvH5VIt5e7a/1NHY9erb29ehv6L6xmj8+P7771wXAMVpTvd6Ls43mJK5zb+457509svZ6nOOBCpq7Ru8Z2su0Z7P8fsPysOZamgf5Z7150fV74x7p9iVVvLTvl77/Q3RJ75pvmaM8VxPQhce2KhBHbOkUzkUd29pbzzyvjAfULOIZzOsty6UjdEadcn1NdZp0QE8vtesddfhIN490Zm9v2ngzzHk1wwu+1wLroy5r57Ee0zz7xshfae1Xrd8b/6AjYKMx9fV98SnX6JnenM/tqzn9uGYf92K47SNX/oHLes/+tHb2BwM4ivA3Q1kB4OgBGfIEyhA3jum8kNkY5MSNNtISgGPJ0MX3da/ogESnIQpau1mqqiafryLwf3UAjtgGYWR8WwGpVhd0jPzAdAP2BHDJmIzeHym1NULfzntrPEb37G3ENUaqlYm3PvOcYyy5iWsSn68dX6s0R3u0lfOlf/f209Jzrl3DdoztM/UMRHvvniEv31sH4OB9By1BRnphKjNvAXAwLDkBecVns/v+1QI4JDMl4C3q2VCt6rS/k+clPWu9Gu26/8kf/vP09/7uv82kKcL5RucPAIYFu46ODtLp8XE6Pz1lZRACS2LcOD89I3gD1eMI2FkM0BOwHghTwNvkiP/1Qhw7jjPgx3n26jMlJhrQCcdtDMP8U9pC2XWNPtQAHGKH4vUdKJKpL3LKwgAYuK71cXaggA66ToNa9rgqa23cjnGoACNiQrA1K8AVQ8UXGm0lhUuw13vMs3rNe807KITJYLZsQAAQgcDndEvmjScCOFDljqpEJEr5A0DH3QOBHvh5RFIXU4ckLYLW3kYFSTsdw71wNM+sQVhspm3e7fdRf+5W/4zsQCt7nFsLs+V7VXs5VK0uHmya5KHWLeroOK6R826yVar6lvQoPz0AXcYxL+pbyX0GEmh1Yos6yb4DONQejQuVs0L+e2kJwtmFwBK8YYlW7PW915S2r6/pYCels4ODdHZ0lN6dHafLd6fpI9upvEsfLt6nEzBxbPe9MvI17blsi5HG5tj9DtuZzuQC0XGabd9f3KsESADA4X6K43M4R/y9gIV6fiVea1kvONcd1o24/q38UrTFyJGl0GS+baESARxqoRIpuuVv4m8xQMTkkDFl7BrdPUBZSLSD3pqJpn1rZeJtprTvpPORCMB3MK9KhPbssHSFgTfQ4smCjgJwMIlLkIfpGdvUpgfUrx3ADoAicLjmgdr3g+ksT2w4a4hYmlQJwDkDSwZadezusvf7zd0d6b1R8QkKfAAEdjf7mQ0I4LT7h3uyf2C+wNZEFooDY3rCH4BlAKwAC9ThwQHZnfA75BnPAj2Ivwno4PWMdQQ6/fr6lhXTkfEF82wsHwf8AesGvkcmDgA4CMwRHbSmCQGHCOBAEgrsVM7Q5MAHfBpJsmpvOCiATBhIYm+8gnjnlQkisLPAfmEc2JhoN/aTn3ydLi8vrfUY5uPQ+tcTBOSfBViDSR+0iiGAwwAdz5AXssQIePfKNWELFQED9gzQRzug5B10gwdWRDttdi4AOBpmnOpcoRZADRA9BwccNJJ1b4l2VIwQrc/T+lytTs/DdxtgFfmDP4GVIdoIe8zXtMMktRRqXfmqfdnaIv175Ke3fln9/NbiBklom3sDrqjtgsmc2t2EXu5Z5YvG1kGsoU1fblvlCSVL0HtbAepZJc5srmob1djk0P7DarKLnpMutgp1u6qq4a3tkel5AjVYpW7yL4YEsSLkynpfx/Z8Vc37DE09dXFcZ2+dYnoKixsAG4FZzHxAn1jOh/07y1I4qshv0X3oIrkdExCzyIPbpiCSE7vGrVooifGs8k1beQPQy3zWIudmU611iPhCeueieN82zgN7pOtG+8oqfoF54/6XDJr0yCt2syJgZ2DDc59eeDF7Rt932rsOviKLDmVObbEe2fbh6uomfbm5Tl+ur9ky8AnnFgAFnIUK464BHBYovgcD1MNDOjo6qgAcSuILcIf5gZ5G8pwtuJ6e0i7Bdsb4gIT446OBA8COoDUDA5T8+srnCKwRETzBzwSwmGQnJ1caRpkXsiOOABzOzuQ+JJkas6yZzGOuCSKJaXu/nlrsSebMLbA2QjydRZBqOJfBJbC2kFNgz3bfwKhyPcvfqNo3VkeBI+jTeNsIk2nT4JJVjCWyqQjEQt/A553sQDgjua+E/UCdA1YyvPbyktk7cF9cG69j3g1AAlZJ+MWF6aTVT9Lbap2iv+lmJQN7EOTD1ksGvDcQ8CvBqwBxGIBjL4HNBfJEkAdBzgaOBiUHztRnZ6fcy48vz2wZ9O2XL+lfffstwRs3ABDtbQjguHt8ISujsTeqKMBc/TyHHsM8PjlOJ6enBEFd39zlVlJxntsYlXRfT5fYcb6XVqntSVaMWSjLKb6oxAKA5RgkgyG5ES16rRNN+dprtd+W9fTgjDY6H5q8Nr0eBy7FxB8wGM0EGNbOYc+PqD7D2wc6k87928+HjV99eomwQnEa6gCHMfXO3NFPoK+r1pk5+Ve3nGvXrL1m7XMMkvpe1MPzjPspBGWGi7fnoXjfnuzm5/Bzc+ujZX3lZ1LKidqbhgRO73tTX2oaj+/5iqP5jnq5nf/RntB34n16v4/mDXrLjo+e7witSIsf1d8QozkpYy9ga13fvjMFb2Rb1LlVb76yX5TbMhYWvHav/+N/8s8mDBy6zWjeeu+P5rA3vlbe23+PdVyRobWy3pWxlXtmbh5sy5TdN7feus7cmNt75WsPwG9vvdacDeuNL8pcT0f3pH5uHQdmY/bleN+R/pq7wFvmSPtS+0N+g4pKxXaN90tu1HxzmdXeeOOcRB+D89sAOOTT4TptHricU/sF7u19emvRyuiyjrLZXbuu5fnFoFhWZ6TXo9znuQ+xzfha1F3T57UT3+gzUcbjc7e/SxfP6dzeXu3N0Ug/zM1FT+cu6eF2rF07PgBc6FnmABy4fzsv/Lf7ZdE293T7znff/ZItVJaEcm7g9UafJkyJog/0OLMADiVyGu3R26xL49bkRydhpJRGSmxOeKQMopMQ5yl+d1qNogB3PBxAYalPeX3gGAm9HJPeWPis4bDSB3Bwa06mpTsfnYRt/OJbNujSOqwxKj1l0SqtVvGM7rsk33POUlTEbzGmaxRvDNq0yi3KRJTB9vV2TEtKazT3c0ZpdI+ldRw5Anq9p6jn7jXdr8sAjjyGTkuQkYHtj7sH4MjuXTaCNn4LJLXyOV2bNwI4mBxax8AR1zO2TYk9lTPCPCRNytrkbHBekqiT8eLP/ugP02//5t/lkR1BnwPQ6m/2reJ5f5M+ffVV+vrrT+mn33ydPn74tS+0MAAAIABJREFUQPAGKOyPDg9zixRWk3qgj0GoXN1oCaQyZwH4oGBLDrjUgRcNWAaS1wh01ThNG4jD10qVRvHArXB2eM1DIg7AEMVuoQLO86MkQGY/EG1c0MUxWq5Iv4N6LDfl/dIRkAxtX1SZakA7P7c6KwEBHKw+LGOTbUKVOZKkjwgIPr+m+ye0VHlgkvTqBj+36cqBHGhZkBk5GDwEhS+S+t5OxSmIMQACO1R1wcCIJXrjGjD/nytTlx3b3v7rOTizAA4MQJWdIaA32vOCP+veFRCzUUqzujKAeZbtxRjAEfV817mLQcXMRqFWHj4zvg5cj7gmLvtMFAtkU7HVlJYg3CEZwAHBBLOBAbb2n1/S5uU1HW327edwm85PDtPlu7P06cP79PVXH9L785P0/vQk7e/tJLReMQCHMTvkDJfvF/VJ17wV59gZbrikXg3uHxIYSrpWbMvTg4ranxTWC+1XrmcD4KjmPIKBeF+HJuhQmrW9DUoADo0/JniMRaPQycd1VuJSIA7t3dweheMAS4QxcOAP+5NvD0yfelKovSbW2NpATVnforyzohNjC89TMXB4dagF6CwByPYMZK5ACxGralbFq4ERrNIVf1iZypYc+2TfMKCCr4sDiK1ydIdJC1RNo1oaOgqgMySpASQAzTh+h64DI8jNzQ0TZmzN5e1FkFjBAMl28vSUDsDOAQYOADgOthwLW8Jg3N7yBr+DcUO0+zc3t9SRylxBTIzx5JA2DH8zcUlGCzCTWHIUbRO0diYu1uKDz+7sG1tW9BqAw9bFWQWQDBIDhwMDuH57qMY2YKQlzQDgQCuVAybZCPjBvtzfTd988yldXFww0QNGkuNjVI5v0t4GSUNr82UADvz9kJ7vrZ0KQBwvYuF4smA6FhggASbO9/e9Kt2o3g3AAeCGgbtQFcy/ve8919wBHJSXkMjX4VayGpnA2jOXMXT4T04QOt26G8FytgrMQk3ipdWjdh+vfFHivwm0S69EX056I/5N5iWv+o96f8lHjtfX99rvtGch01cuVwDTEFBj1dktgIPgMdCUh8okRc6yv0IkQfQZAPgyMK3C4gSPAVCnvS+gipv6qW/r1T3ZF3GAgfuKrY7LusnbK1hbDUtK6vkBDsOeFfMMgGvYgwQBk8HN9nXUt3rGDHw1l6+Bn9SWOiesdtyHz0amBtLG9ef1PaFjphY+sek/+1Oo/ke+TGRgMAYkXKgG3rQyYvuq+FSYKzLtuG2Kn0ecxnR8YQoyAJ75jQQB+Xcr2Q4BvjifMXhljAHGLjGJAcn/cIa7fMZQlThtSam0imNux2EYUvss1ZODCbM98sp5U10ACj2nu8eHBF2O5PPVDRLQt+kRc0G9uu/gul1rXeEtVPa3AJWbLgH7BgB6kjVVGGMuZde0j9nGAwDEhwcm3Y0JBwAOY+1AYh77D3aKaxSABK2O0Vris5CjbBc4j6XFB6WrapMX5c7a0BQApZh5LEmslKueVX5CGYu1EGOQvEm4G4tWacsiuea5y8/A8UxUrol1c+C52nUFH50ADeg0B0RkEmwykjgThrNb2B4rAWjYNkGT4rlXPlRsIyMQrQAc0jn5OUIQXt/XmRKfxe8AjZKLiC0hjGFL4A19J1ZyZ3Ca9ifOot5ejm1d4GMBeO9MZ8bAYS1UwHzItdgYixrZ0LydJhm59nbTyckJf8AcgrZB3335QgDHz7//zPaZj7jG5iDtHxyTfQMMZLi+2D6MJc/Xj1kWA6UAwHF6dpa+XNn+wVii7Yo2WzZ9KfnVT7nWutiUdcj2hDKM/EmP7XAMQY56tlVjs+8WxJ3WNcZLyXI5oHmPe7UdMUZRWqaWd3u+QDzrupXwhq8+wkEiUleN32+vb+DadnT96861FZkDcMTUucmNoiTLlbhgKcmMi9xrfQDH3Hm75yu15xxZ0my7mpj43PVbe1vkxA1QCOlU9w1FPFnSwlq09yw2rVww6tO4iiOfsr1m1r3hy73XJjKY7Ws/rtaXqLLeAk/iui0Lh42931Yuzm1vTey7pe1CrXOWGciXxv0WAMc/+if/LP1a00KllZWR/mn1Zm8vt2sSvxPXcEkWor6L15y7/kQDRx2k34MvsHSt7O/aQ0wyUu1+nejTcI5bey9T79Pc19o5MBe+jHXpHNe77tK92j29dI+R/M7N1w+55ppxd88wHu8Wk1JuQ+cg3jqmamsT1356hqyBBVkn+BlPLBxzAA4v18wAr1Z+4nO0urHVv62crpXFNXtUtp/+li9o7/o9O6Cznv6O5zLpTG2F8ox99o1WZ/GM0IAOe7Yrzs1bxt3KUXv/9t5ze2AkPz29vKRze/an91wjAEeUnaX5a2VQc0AAR6v4f8jA7TtydgPFXKacV89RVT6EIHlQpHMOe2uUepup52jURrzvNPY2UE8BReEojofoWuvAoMbXbp5qg+R584Qcg4VeadQie0ISxhSbIfMt+Gu0wPlZieBRwMO2vtE0NzOc7Rd+mTSXzOAOjzeNbF61gaNDsNagjGRw9P05A4L35tauXeuezCztgd6Gf6shXKPERo5YVJqtkZszIu0Yewptac6Xxt1T8HNyMFrLuI4jmRoptqKPXC/NHIx8d2QD3vp0c+s6HXs5rpbxlyCAxpW5AYT69wR9717Y43afeYSoVSqtB3BEuXkLgMOeIVaPlMlt992f/dEfpN/+zX/XWqfs7qbjo0MmyM7PztLFu/fpq48f0lcfP6avvvqYwLiB90EJzBYp7GPtdKFeAWjBGiV260QrD26BglwhQgVcbC+J8lvgDB97diwdXJArSH3t/GBYlUt68CbTbTs4wYIZah1ids8+U1qvlEC+txDR52PwyXImVeWA+AfowSkZ4OANcxS8Us+ZBmgXQq9n613sVW1iqMjjcvaC10RWDVRnocr9/qGAOMDCgWr3K7FyAMhxd0+mDlJOA6yJ9L0n6l5ZVZgSwsM4tD/7veJjaYys63N/oczV9IDV0wVTne9z7VAp6SSbsuAAV5fPqahCkRuVgdtZiJ+uU+tP3xl+mVpPBgX0BgBHn32j7yX1HN3iGIakRv66lf8WRLxPRvA74prowBpimh7880CtQA6OICaI4/kl7b2+pi1prS2AfLzdT2cnh+mri3fpm4+XxsZx8S6dHG7T0cGGn0ES27NO6pLtCTULZqtlhRJhla/FBLQnl1v1HxJz8Tv6vUqqh+pozqMDOORvtT4LerCzIjyDIKzNBf2/0HYB32OLD7FzOHghj4csGqUfqK6n92M1qPaygA9cTyaZBOCwil9Wo5JqXW1LdDAulpmVtRkzY+NWuw6+7FWlBuBwuYkHbKcAjgwc3PPO8mMVx0g0WKWv9XQ3kIbJric0meBw+ksHEIntgx4vEohMTjynu/t7VksDwAFmDIAFkHADoAB/46qQhetrADjuKe8Ej2yUbNoxsMzTE4EPYHpCCxUydHi1K64L0Al0F3ShABy47u3NXWmh4vJhDB+HBE4AHMHrIyHqiRTOnzMh6XDHthdsbQEWDdCt48eSUQSaZGC3s6SQjt0tm+sTyQCo2u1s4u1cDjaZseAF2nlvN3369FW6vLxI28ODdESbjPFu0/7Wk4avz8a08WgADrRPMQYOgDke0jOYRJyFA/IG8IaBOPYyiAOVwAboE4jDGCAI3ogADgcCCLzRHnizn0L2CEt+ymbod9ufLYDDPTvp7QyEqfWndGTPF7a9Fys3vYd8e4ySHxf8iIlvGlqotP7w0tmhp9vba0wCGZapMjDTBMAhxhdjquDcOYCj2C1nOso+ibM10c+whC/b3xBQC53mfgV0V9BhHGcMyvper/RvqMK3hHGqgQRgL9HZFTrFK+IZUPcWbNjrYB6C/kFCO4I4BODA30qetuekeNYS09rwLCSvTJkrjs37OAe9rpYg8Vmzj5PZdKIwCZQrH9L0rOy0/8r5VPKwB+BwTLFPfQBGub6WzrX2CmbGxYbwFJgyJHcCcMCfM/ahYtfiM5a2fSXeQ/tH9jcD/2VfLIKv44CjyysWjcYP07rkec3+c7RrNk4CIlV55mBTAcgE0Lu9uyVA+frmhrYEAGXoe3CO7OwCwGE6B9djYh66GUBBXzqC2x6fMgMH/QhnLcBHCDp0H1gADtgSJNjFyIHri02BbFiwcyZVNdgvAGCoB53NirbCwTWcY4KbCrNf3eaxPktyP6PFpVqoBJYaWw4xTlh7Jm1FW9tnA480AA6MDTa1BXBkXaanawrIsmw5k5cBcKATnGXH24+A0cJsQ2GlwpkR50cxcIBhKoJECWR8diCjz1tsGxOTiUVujX1DOqfS1ThLeGsmAT/kQ+JvnnsBAIIvRb/HWLLgh4FhJSYWKh+2aiXEJ3fWEkuAY9/Sr4I/RZ8KLS2thYpifdjPAG8IwAG/hO3hAGY72FLOr29v0i+//z59+/lL+v76Nt1DZva3aXezTXubw3RHljPz2yCrerZ8/BSAZiexzenJ2ZkzcKwDcLiWK4m0qAoXgAla+6wL4rlmgkrQm1MARwaJ+4Wm8a2SSJKfqnvGQoRsK8oxMuvuPEa3pcZ2Zzoh6jLpRr3Wi7VRnzTPN/If2u+3n3sbgCOv1sQstgCO9oTqO5V7NZy+/d8jK+upNRYO2hr8EABHnNOJjxTOMbJd9pQxMOBA4AW2kvYp8lxnOfb4fPigWvLqjrpru25rYq49WYqvRX8n+rwVcDUAMdvnGY1hyXedrm5ZT9mv1heLIKl2L8T79Xw4+26J78l/H8VPx9JX3onMb2wbpXSJzsyMXRVmWXwTAI5fXQHgaPf8aDxdXRByHSM9skY3xH0xp3tG12ptYtGF2vnjWc5xpZxtehsDR5yXNTLaO+dhdFlnRRBqA0idjPX/owAOPm9HdtbsBX13Tk6iLBbdXeL1VtDv50Rvo23+T2El792nt3Y9mRRwQ0yvym9I31R6kStvIPie/MRz4dI5vNVHo+u1e7WnA/pyLesZzsODRavO14HdRD6cfJkSQ60syCQG3psHjbsda2tr1uqXdh7m7tnKX+8eI3leI0f4zEjnRlmZs9XtGox0feuX9J4lyp5+3/n++2/JwNETqDmnoT9Z6o0ek1UeaBDCitUgqs4L6E0iuZ0ur1Wazfh6kzJn9EaTU4nrYA6iAFWbPidzYq/deCg2iuXeoSy+Rscte23Kh6j6WwfUnBHyQ5w7tnkMAm54gFTOiw64DuYwWpZO8qfCbuheHtQJAI8aZFlkpqdolozqSOZ6ry9da8mQLCndnuyM7vkWhbxeKfelt7dh55yxdk/O7d92v4/maGltlwx+b7xLDuVo3HNzX+8pGxXvk0+WNUqwb6xLG5Wl52rft7GVIEH9vvRcPBTK2Z/q3nZ+1gA4+PxMzIPavq7gtqS+Jcg0T61OfDuAwyKhSzGWn/3RP0//+X/w7zCgdrDZkL714v379Lf+1r+Z/o2/8TfTxbt3bJuC17eoGkJwkgkuVHU5SM2BCkzsYJaREAqH+ZjwYa4rOGLgf8iy7gCXipUoRyIZ8bTenNTbEB21ahDoo3ZwNJ/ElAQmjbx+ztrBf5NBwBxUq8Ss0a1IhFSGgBSpeskSYAjaiI2E9MOWBbZEcG6JEtq1IGgoJLL6f4fWKSYR9kfyoNcYJATwAsng56d0d2cgDoA3yL4Buumb2/T5+poVVwR0EMjxyKrFF0/aAcyBsCKvpWpCPBe3WrFvSCgA4JP3caB/jjZ4zlnyXZ+TwfxeA+BQpY2qEXUwb/dzT5/EPROvu6TnW10z8inW6BxVtbXzMGfjzJnum/5oBziuDo1rkUOXFU+22D1r1iE9q4eR2TIAsk1WDVagv6TNbmLLFLBwfPPhffrmqw/pm08f08XZSXp3cpwOD1BduZteUb1KQIQF7xmwd9+wDTxiXhSAM/1nQXrbe5ZA1JyJ20zrEKuBLfFiFaX8PBPN7l/lFjGNdve9/PT4kNAb3ZIASviYHWISpvIx1VrEfMRY2cNEdgjgayy8DhNhllDgDwP0SLwY4I165QVJJtHgv1BfMmmJxEaohuXjeHJaekKyrHspOWRAnldWDXOs3qrGbKzmylhZxC6ia6B6E61D7u/vjfLb26BskCTISSclaZysIQCSi83yefUkIp4bFaQAZwBAht+pqXf30t5mk/Y3WwN7vL4yMXd/d5cTiErUENzmAAtr67WXjsmcgZYzG44VrBuscH1+yYA2S6A8p9vbu/Rw/8j15TzsWa96JYxZRe12RyxJOkDHal5UYO/tGusIkjv7qNxl9a6tK+RdcsCkkOjqMX7fY3hWUrUT+Gh7HkkisHBIxp5fn5kwBGASAA70rT86OWL17MGhAThMBl4IanmBHN0/OoijtFJ5BjMH3zdbTQDH7h5bspCFA2AJAm0A4ADgys8mDVMG7rXrbdGiHZPsaKflZ3f5JeuLM3rkvcp2UwWkXvk4zjwRE7G4x8jXlD7VtaVD6V2YSih+RQBvZFsQgHHlg4n6LybwK49ixplaazOqM0AAcBgLijGgZJ9gF+tkrYwE4Oif6yOjgYJsxngksAWELQeGxCDkDC1d2xRAHL1qIFw7txDwRDTH5kxeZLQJSVXNOwEcT6aDY4sCsW9YK6kN92gL5Mg+kAyes3O145dts+N0TO55UFLgBsU5YisLnUt84VvGgmiPe7JhcsCndT+nf2aBxbTWdUp8FX/Tvi1wA9p11LLcsgzg3baFCvdn02qsWke1WwjAnNxex2+X/eTwoBxKiFFgTWw5CuW6jd+9vZw0KbGkyMbAMTpYDrZSLZ2YPN2xFll3D/fp6uqazBvwY2FH7h9hS6wOGEA0Ac7i+QmtTzg3SJ57ayy1UIHulE3HMwDcps8ak9AewYcTAAdBkk+8H8aI5wToLlYmRt8Uv0dZF2sH5ygCOACAavRL0Zs2v5AYXstBdkzSh+9QVh2sINYYsxN2VhMLiM5fuL4AHGRIanpxO2TI7U1ZvwyAcKAj/s0QO84I7i8INJ/tggNZ9vcNMMH7OohLn8l29+WR94xtU2o9bxtCNii2rBMASQw+uCbZwpwBBd9RSxVcE2uIMe8COIrPcmx7tLOwzfJDtKYR4GRbwcAbhNBIr6j9kfuCaLmDlkA4XznUJoPpCEJyfxGsG+/evTMw0U5Kn6+v0vdfvqRfoHXKl6t0ff+UXjDeo6O0t9mmnb39dHv/ZAwcbB9jMq0xcpLch8TyHp+cpNOz83R1fb2agaPVdzqntDo3ymFro6gjJkn3qD2nv0/OkSE0M/IJelds7fLoXCZ50jWoE5qCup6N7+nIEgeYf8bReOPrbwdw9O85AXAEtp/4jTg/2d52GM3yd0wBln8uMHBoz6yZmTiWyMAR16paz3z2XJatrs9jJ8kqPsXPua+4NOa3ymWUtTgvUdfVyTz7xlpfczTeuT3QfsfG4mfXQQI17vdo++JztHpk7tmX5rn3vmIGFbi8Yk8rc6fv/+4/XQ/gaPVDb56Wxt2TuZ7+aOemlY3e+6P57b0+9OvsRv3H6LBurJmDnj6J3+uNpWdbetdpfdGghCr/c24ORuPrnbOW9nd8ltHva+ZsSY7m3u+NcW7cla/qIGtEw7LeQbw9tMizzxdGxYmddvlpzzWT5w4MHBGgK7tby3jWypNHn/ND1ui/3tysXbu4L8t4qSkm8NR2LO0ZIep502EFKKPzZH0NQXSnZ8hW3vU8Pb9MOjpee0nO2/27pNeW9tJan2xks3vrHJ9r6XnatZi73tJ1W7mfADjWbu7epGUEYge40AZpipMQk5ql0qknkBTdJvG1xkDFsXbH3RxUe8qhPUAU58ECYlIM9rqNHt/pPXflBDT31qadjFPXnYA2CrVydGimzzlWUrUys39FoVy7geL33mJYl64/uu5oI/Ref8vmnJuPtyjkkWyOZHBp3HPPMNr4a5RL3FcTQ9gE03pGZU5njOag6+R17rWk+IseqQ8e5foFxNEzMBOjpdLutYqw2isRxJHNXE4o15dcC+AQan8ZIWqOUGHgKEZ70BIgVE//EAAHk8m1+p7M2v/+v/4s/bf/zX9BgMa7s/N0cfGeAI7Li4v07vzcaOYPtqx8psvg/XpBw00GDvY9twSsUUaD7RtVgJ5kapw/C/S5DjMt7B1XPQgceqaXFikOlFBA2gP42bERY4MHzj28Vx7dkxFW7SbHKLBuIAKha04C21YlZ9Wscfo84MkHtjRJTbcdAByiSs73L2CQGCSSPYrBYFf2BcDhIAvuH/aNNhAHaJ0Z2L5/TPcPCOrdW/uC6xv2UAb19JdbVDHepTskPPGdp5f08Awa6pRAJI0k0gur9J2UOZzleIiPzrknouP+Xr8lS/uGWEvD5/faGpOpmlY6Xn+ka7M+tdNdU6kzHmFrT+f8lt44okQr47Jko6d2bOz4c571NGrP4wlAE3sLktqWKtQUOZnlRwqH5AQom8k1k8q4AgAOyUAcZ8eH6fLsNH26fM+fjxfv08f35+n89JhMHDvPT1a5iNwjAu5OD5GTNxmVIkBX0QlIFmkv5rX2oCl3ljO95GRBBDa9WCKDIIwAxuA+7CRuZT/BTgD9VfZcSVrUDBwW9VZuhAkgr26kXLjsx/XDWmv/VgAOtiTBPR1E4QwcqnbGHGAxrDWHJxMcFKD8rmx6qytwP0voePhKDByY25zUc11jZbD5uSxnaf6vABxoNYKEGR7RkisFwOEL4uw4Rsnd+tIEBfiaIMFFvYT2KLe31EVIiAE8Binf2zcAB8AEEKC721uyZ1SgCQFP3G7ifnjWo8ODdOhVqhgrrg22D+gOjB8JYlXA4j1e1+cE84UEsSr9rSLaqOwLC5MqT0pijhTpHQCHmKgi0E4U8Xl+nObebPgOW1GZ7USVOKp99zPwRy1UwMBxQQDHIRk4Dp2BY4N9J7p5JDyRKHfWjUesn/+QgYMtEcBegv1ibQBwLyamADDxJCnm3wAc9hOZMiB7RgpfWAIioKrdA/U5ywAz2fcFWKRpAxTPabr/W86APZ8RVOJTkl+BLYsRn/jeZkxNFmbOnNqPrTUh8HPhT3VPbiKW/xu7RgDRWMsGsNUoiegAD2dPMgUu39NBK1n9u4/jAA4NqdKllAuwY9TFHHpuWZPeWZu6G0xhShZq77jtwTWjDozgN7WuiHLTA3OQkWgDBqBSBa8KetPBAZQb1kryZG0kPB6d2zOUNng5TjED3rAZdnvaWdfoI8yfX0PrFU9kwjc33OIUwGFARwMeSKYKjhlz6y35fExK5CNJzEp/rO2goquNz7RAZR0Y1vo/9bSUxHoL4KCdC3PppUCuco2JAIl17AH4nwZaQhuuZwKTv1x9sfYpd7dMVpPZirlDA3G2xxzbOwY4NkYlk3UAOCBXYC/KAA7YULVDoT22vQhAYwvgwLrAxpBpigAOAGXKfBcXrAByJN8CJGTdwkV2hj//Pe+/DJ5W0ZCZb2M9dJakBvARQY8jAAf1s58raQudgUMAjrhXBeBoZSbrfzH5wB8jY4GBsmhTfV/xfm63rfWaA1WdDQr2SPo0x90AKfcWNbHtiT4nHYpxCSRm7d8MNIZnkU2NAA7tE4Bc8V1eG8BM6Fg8w8urs2/sE8CBsUZgi/aUHMOsa8AAk6wdCp/BAUxs/wO5JlDOmFooq5QhB1v4eRPfOzs/T5cfLnkd+GLfffnMn28/f05fwL4BudvbpO3RMRxGNkG8e3g0UL4zcODvbId0zqbcGIDj5PSU4I2b27u8HbXXRzGqssfhbxYHu43tRJ3erhXjAZ1Y6pK9LDrYPrkUL2uvtxTHat9v52LNubC9BuMAiymc8ZPn67l/MBfCaT87uupaAEf8ft5nIYw09ZmskCbrNAIX5/2gNWtYzbt7c629bOUhjndOrqL+aNeuC+D4AXK79Izxvj0fVntR9mu9rxF2q9uHOJbRuEb7pPjnHjkIMaDeuHH34rMUUHtcj8mch0Kh0R6f9Ucc6I09N4mddXSGrvVWAEeR8cbrGYEewsd+yPr11u2HrmXv/kNd0XmeNf5gT7ZGZ7noJ410dutTL81H75qj5456vrVbUQbXzPdb7tub8yVdscZG9p5h7rU45uzfMejmLbSbeJvlLjwO4Pttbr3btZvseQdw6Hwbmc6mMtPPjS6t7dJcr9GFS3LflcnsAfZXTteMcZT4ey4iHeiP6KeN5nluv7d+XrQ1a2Sm1eXtGFo9ubRve+uwZm3n1mbZl7WnyLIfzuHtqkV5XLpunAv8/oMAHCOlyYt71XEEKUT0T/1A3vN2RZK4HXg7MaNJaZVlb+xzxk/3idcvTocFTA1BKiBH7eDg+y2IowfqaAV7spCZBjg6LaFlir+vA2H8PufAcL916Vh4qDlDMtpAFKDGOeoZpzUbaI0DsGSslwzVWxTBD32OVvnMKfml8UZF1Rv7nCJYoyiXjGCcg5HTsdb4t8qwpxyXnJmRHLW6oVbwbwRwZIx8UcBLz1jG1Qdw+JWqaiYLXikUUyv7+n7rARyZgYMgjoByDdRkE0cn6A3TYQg42d94LgbtlBxsHO8WwBGvrTn5l//H/5b+x3/836WPl9Yq5cOHy/T+/TmrKphb8DYpRrn9nJ6fHnOiS8Evt4TWFoH5iH1+ma6gqpsd2KeKULu/gzc8wSVdHCtYNE7q+cASpcBz3kcK6nedp0JTbDTwrLe3ircMOAwgmtzqxBg0vE8Kb1UYIexJ6NN6piACOGy8GrMYPSwZoAAHk3ViAvAEWY2+7R+A1Vs9V4elV7YQQAUWgoUIYj48PBHUAfAGgn/8++YmfY/qK7RZuX/wH4A5Xg3AgYC0J5NecsDNVmni5KkyJQA2l/Zh3GcBjmDiY0ohAzjyurIycRq46+mUyv6E7PeSE97q0Z5P0Xu23nVbBo4ov7XeK1fUXlD7ICU3WlvFceWgrCX/jCUl11n7XHqCyy+gPsUmv/I1wv1Z7QgGmUS2g/TylHZfn9PhZi+dHhyky/PT9BFsHB+G7vSjAAAgAElEQVQ/pK8/XqYPF+/S+clR2nt9JnMHmAgQ18XvxqqhILZaS+QUsPtanoASmMqrwTJIzdkk8LxKEmYf1fcvE9KuB6ULrRhsmnzVvIuBw2S5MHDw2qGFCtfDmT3wXYIcQsKnAsgEwK70V0xeaj9mFgzXC8/PJYHEHUZqcatOVSJE1eOs1KUuLmBkrV5+zaKbltBgEsEAdUrISEchoW5nFWNEMQCHA8DQegPV+WDpRruS7dYS/s6SQflDEgEX8L7qXrhrupF+tiWekTFgAgNtVB4e0u3dHUFllnx7TbsAcDiIA0wQmF8kVqCz8AzaW0xEiZnJg3EAFKL1CZJx+NzN9S3vY6wjVhBoz/7C6lTcH/3kMR6MEYwXAHCYDJTEfu62kAHuBcBhrWoMYMMkVDIGjr090409AIedPUr7d4E2CJjyJOXePpJeAcCx80qAxadPn5jMAYADzBugVN8ebPi3uptwLVC9y9Yp9+kJ88vfwcjh7VU8UW+V2QJwWDuVAtiwDM/ODtbOEqexhQqfrgHmt4HS7iFXLC2qZPXEaHtO4H6sAFk2p6qibvVg1KM9nxSp3R6AI9uUcCaqfFbJt9oadA74cSzxObT3l2xgdT8B8MS+wfkJbWgqNg6xBrneMsxe2iN1vyPo3DbIftm6lWRKDeAwf84SrRaca8/+AQtX+cZgTxIAjXIgnaBEBwEc1pKDYCqwLYkBzalwK//X7VJk5ECSnZXzYIzxJCte0/k56+AmiS254X6lXJl3YUmFEoCUDFHPBF9G6+dWxEC7zT3kq+TPrgj+mIJw1o0sV3Klw9y7vbHWVtbKSWC5nAT1liOGYrFkIXX5qwHm8BNjOrJv9DsduGeOQmsrx6nCkQ+l14s99VNTXm8HZmdGkhpganNoyW/YADLRQDfuI0G9wwT19e1t+vzlMxk4kHgGUIW23gFh8ZRWYj+mUwA2QhJda3x4eEgAB0FvkH+x4AHA4e28jLagD+DAe8RveLsQBlvRzspbZlTnFZ8DA3CYnidgQdWshtLJ54QCIPRZIVjLnKMM/nNfi3s+zHE+CzpgogfgsBYq2Bd2PXwHwPzYQqUH4KiCy4GxJTKR4VoAoGYAB4GgkF0DmKr1GPe0t4qrzo9B15o6hAyY7xFZMAy3VhLGAm1EAAe+c7DdeguTp8zAgW/hWeBn4A8BYmTW2jUmOm/tZOBVa6GSgS1+Xsc650id+5HwY7BSYIUhi0xo7Yd/A4TkDhLlCnsV4xUQyR5pJ52/f58+fPpIoNL3nz+zdcp3n7/w3HZD8GtKO/tbAjjg96PVHcD6+JGfCXARW9oE5U3sLlj1jo/T6dlpBtRm1dckevtxPNtlcS3iOakXW4h70TWvq52pnil6JFod17A62ztoccnGrnm/PZf1fAyNP/obq86SnRYqa8bU+8xbGDjMUPTvtATgmIv3tXVAlc/1qqaxEvraxvZGU/lAnQ/E9/M5vwEA9eQlr+lgDqL/F+MHlU8XGDhk59UiLbNLNv7A3DOO5GwU55MuiPGWmI9Y43NEedX14t8jWYz7Oe5dfD7mLeL14x5pn7W9Rr3HeJVqKPFa3b3Qm3dnRxFoqvZhy1Umfn5K6Xf/6e+nX/31vx1yL+XzS/5OJTMrABztmozkb3Tdnk6e20ft+OO/l3TY0v5sn2VuLvq2ZDzPvXGObMtIpkfP2nu9d34c7Zm/qvleszfX2o/eGJfGnfeMYnce/ygxN4+D/AgARzv+uRYqUz3wlwPgGK11O7a5vTN5jl5uvJM36t1DMYP2rNYDcLR7rGdXov4e6ZtoX9rf36rTWh3W+3e7/9fqsZ6Oap9vpIdG9xzZlN51e59t7VlvX8U5wO9vBnCMhNQurEBc6HU0SSTWVJ4ysksT3w58ZEhbZbW0wHMKfSQwZaJr9o1SwVgCFxpnC2iJ4x85W3Hs/N0TqXGh7fdShdZzePKaMTsz9T6XFE/PGWidsd68zxnXpc3ZOnES+CWDOGeIRvdc69S0G2rJaRk5MktORxzPaO7XKPolw720Bkt7Z63R1+eW5mtJDkcKrdUNteJ9G4CjAJ3GTuB47kcAqRICLHNQABz5ANdF4r8BwMH2HFYNNkVfFp3c7iXMa05uqmJICFanq7c8bq07IoCjJ+u47s//z3+Z/ux//p/SyfExf5go2liQET9GIZ3r5SwhEAKHHKuddC0ebKgPSyoLrOAJRRo0Z7LIAXKhfj3RYMn6GsqWdZkoahVw8qA495GiURP6shJQ5tiRqPBe6F4S5AlnB3k4Y0gGUniCw9akpde01iP2liedQkLQ4uWh9cr/Q92bNleWJFdiAeDhYUkkcqnqbqPpd4jbjx1pOMY2zmj5CzLjSDKJXyRRQ/4A2Wh6uquycsH2Fiyyc9xPhEfciHsfqprkKNvQBbzl3rgRHu4e7sePM9ghWStMUNoPrLyMrRnU/oJZxoAWdc7SXB2GZC0AHEyW4MeSlwgeIuCNH7ZQ4X+36fZhk24eAOjYpJu7Tdo+PvHnCcFpAm+OyMShpgmZFyIkKjV3re6IfkYWjcmGNFmJSTYF+KojvVclljb2rXzXCYhWHwrsMNLzS/px6Xt9J7OuVGkd7dE+zHvFe4n3YlD8TFYOAg4JxOFVqIaLsn9ipoEcOUhC/83r5rIrAAe/w5YPT2l1lNL65CRdna/T9cV5+s13H9JvPn5Iv/7uY/ru/dt0eXZKkMea7BHQUUYL/vz8yEQ68/yq6FdVougBM00gpM3Za6TTHMCRZZkVjKXNFJ6P+hDBfQdx6HnUCqX1f/A32k2wnYXvVVZBB1YfJIai76gkdgvg4BoCWNSAcnUtATj431yBaYtilQzW3sPYmCypJgAHWqiI8lsyIVYKgmT8fSa8Q3URNVOo2lYyitTxXlXB9gyobHZdxiQYq0FR/fzEqk8xcDDZdGrJFgI4/HAPNgcDoFli0ejcSzsbgaUByrBk1zMZMMC+gUrqHUFmjwYW8HsA8Md+8V6FrapaE03IriWZMVd4ZvSKB4Dj8vKSzwyGjyckScQedHSc552tW7ZOuY8qW97zlAmeKhnsdoP7jktVWDjMbtkzGuW6s6U4+wk74xQzwPlCZbPAj0Z8ArCHt095wXWOOL+UYyZgIRPOxnK6Sr/5zW/Sx48f0xkSjmuALY4I4Di/OON1AO5B4pztBwDcAEgFSR6s4d7BG942wCj07RzCpBgTYyvKgp1bjIHDgFD+mlAipkjcvhca/bi/oh5tfUSCSz1ZaP+16+fP5d+9qjwCVr2CvrUxE3PS+D1s0RR5vcMX2vNXNV587gk2OFZm1H4ZdZonkgzj5QAeZ50ot4ppZenjBoiYHR1kLLUWXmHvbCg50OWgmqy73N+j9Ii5Q9fLSfoC+DP/wZLF0kFiUzNWDPdJHcxm4I9gwUPwHJ9lex7FDujPuoxQ8aPNXmmxYm0DC4OLuWqaV+FfLcnLNkMOUlY7CEuWA+Bm+yXrBddjFGHtT0/4si2C2lbRFAYAhz+W+fXOlOYtRwpQyT40auGWZ6YD3qhsvGTTFQRthDNsyAeyvRTAHL7nCOIA+MAZt9xz5dxi74NphnMR2JbIQEQGDugTtQR00HDMLJdN5cvckdewb+bPuXY+iYn16sxHfzv4alGuPB2uRLxYNXA92HKwC9w93KevN98s8bzdWasztmk0vVXcHbPJYu/AvMDOsmWPH0vOzs5pX6EjyWQC3e4MHJgzgj18TEj0k4FjZaBE6DLyEXnSEvfC9Qlm4r4p1NIZpEGQ9hHlGsA/6F1bXp03yn40hsBSNCUGQlPRxo6kac4gX52FHFDCs2KgjhfwHq+rjYjsUWTgwPvmv5js2PjFBBMKDohecd3ggCDuE8w7bAj3r1gZbdxsKcYWcQBFwKdQEYLZhgrxADDxymwR9m/RAaaTo/7G35IbAj8d/InnBFAHe4fr521lqOvZvu7R7CnaNEF30nfC2RAtVIwhhMAx2EdnnDAQlAF9awAH5nVNHbwFiNLBp9pq2f8LPhKugfGSsQPtADE/aF/67jq9//gxffr8Jf3+xx/TlxuAN+7Sdg8WN2NKBPPGyWrNMxrYdnb7J/pUAqwSwOF+hLav1xeki8uLhDYtxoYGFpJi58pny7m0jufYLusDOIpfIN2c2aFkH82DUAha1EZZw0g/dHOhVE2jdmrTk5JA9L7RTI8PkqyS+9aniH+3ZzbJ4dAPcXaoJT+F121IUimL8ZFmksOTs6Tb/+yLRr+nOliPmS1NNdUfdrxavlrtM5nfVr7jNtXXegFLkW15nKt4/TiWrOc78NxqfTPQZw7GW54zrmfF+io97f+l7vG41py8lD1Q/L3qOcL8VvcOfnE5owp8Wt9x3h7LxLh/EADLS3Iex1nOwv1CovY5tQZlLxcgdrmvmC0bgfQP2DX677V2opKZBV/FozLcWrr6f/Pbv/lnBXC0e6u3hqN9oLltz1dL66n3R/LX+/5IV7afneifag3tj964R7q1p2d7+qg9w82Na27fxfGNfj9kvnvz8Jr7avyHzvvcmveuMbpu5aOriFRxHhVLxnj4KwAccd3a+eH6ZX/WcrRiV6T/GquCTIoWQVZL8n3IOvb2ytxrQ5kJAI6RbMjPr4oqMjh6mgta0rWj+e7NS7t/XiMzc/pEz9Tu2agDDtVjc/M2t99763yo/B+yrw7VPdkGfv362Y67B6A+60Wuh2NfLwf5NoGohBX7HFf3mrI49BahNUZazLioraKam+zWsR45LO3r0emww0Zk31DgsAQT4kaKY46Ajsnce0AlL2aHfaOARaYsHFEIKiWwAOA4RBBHG7lds9cI4pKzOFKOS8a7t2FGSiB+du5Z5hTM3Mafu/7cxu4pyN5eXZqj18xFdJBbxf5LnIFfagR78tmu50SWcmnAWM+UuWGqbzJVS7qxjOtQAEcAbzSHrfbmduAu45qbAyErlbirqhCrnmd1wEG6RI6O0aEXvWZJhNcDOPAsdz/9kP7wD39nwUUwMKCHqTttqtCzS3vlVqajtoNlTkDiM4wMIvBaYnyWDSkBXPV55ppxbtXvDTS8iMvqqJUj3qV6k+ALQiJI26kgJnVZAHA0lq983z9jyQNLnFqgMlBrizEk90e3lgLcZ35hrTFeR9I3vkusRba1PhGB+cC+WwKRmocI3sBr0s82H9ZHPVP4Oj1KGYcBOBi4z6wf1hcdQUUE6+43SKDu0sNuTwDHt/u79PUWgXFUd4GNY892KjskUsF8wEp2a6cC4eLvPgswUyXRWWa77HWv6o1+RAhE9YAVvgJTpwUDmaHsi3u/tasjNoZoI0c2tWdHDrEfP5eBA8+BSs6SNJrycGTdKWH0Pc+QsicyYgsR2xOejgjtaGI1Fj/vSXiCtRR8fMF+fEnHLy/p7OQ4na9O0vfv36Vfv39HFg60VPnw7ipdX54RxHF6cpxOveIV7BLmRxqAg76cy4/8TFaeignHARy5FyZmwZNXSMw/ETRQ+6X5sx7k105j7X1gVYtrRnaRkGTBWmUdTJkXgKO0ZqHsO7CAVOwEXPi8hmQznlHXEmuIATi0L01XGsOFt4+RnvVBAhiA/uuqPtdzgModSSIsFfQ0Ew+eqMzy775j9GGZwEAyHzqdLB/HlozKQXULpiERQAAHq5JN3x0fK9FvyRZLOj6z7YKq2Qko8VYgZEtw1hIbmyW9lKwAiAMAji3AFLu9wSVYaW1AAtmNWEkr38ZAf5bMxPOhOhYADAA4ILObzYbjtlJla0fBSnTQi4P9gyCOLROauB9awxgDhyWtBKpTH2VbDq+OduAIXjFmqJCQ8updJJeLT2bU7GQuQRWxM1ipXQpbroC9g3TyK2snRjyQATgAsjldr9Nvfv0btlBZn50xkYU1BHDl8s1lWq0sSUc7jTVGi5gtABwb/o72KUiwv+wN0Af51VwigYj2NS2AA/MvlpG2hUpJfvvMDM6i03MSAjUliGt+TABwOCDQdLADODzox+R7YH6ZOH2NLY7vP7GlgdnlVr/H86G+k88TGIPyk00Liui38vPNmc/2tslnlp8QiJ5UwLo9tG0LfQO5DWdFTxiToctZJDOLjhIUDspRS4UMlMmQG2PpiLaM4xMdrrMHABBAUIa3RBHjTwHqqn2cPRv1nOtCPXdVuU+Xz1tXNAUivWrS6MuWc7ONWp/H79w7nWIIrAer/LE3tfc8Yc4ksPusAiJVsiTwRGAWiGMUk8dI/nJSMgNe6vmu7I+S4m4buRRurzxnbqkply3O7bPvXbJ3GMsGbCJBHJ7Igp0WYAM6jsAPTzbHOA/3g/sD7bhM5Y1BHEvnXAMGmrDFvUJ71AloluuZH69EPJ6WGKAjY1EC88Dd/X36dnNDH3ZLlo4CDAWIg/f0+8ZgMO4hMKWxWx1n2wl7R3AMt5/JzZMDAux6R5kN6khMDNiHfMaTfPYwlpl9BeCgfshgW2s7IWYKgkv0z2Nttp8MQCD7bbwqxiCD/a99QXYKtdDzZ9ao8jnRARzZF2C7S29v4vZIelAtVKSzngC+dcYvrZH8nmL77dPwDZUOI2gknEnZNiXE3giKyHvTmHHNBfADk85YR0e5dZKQ/DHpFn18jC8DOLz9GvwH+E9g55L/wzXO8HuTT4xVAA6hp2DnBDQhWAxrRaBQab1ptrAA+TEeMnDA54ANFmAW+xAAIthnMmKUfk54XYATzDWYPgDUvLh6m66ur9PvfvhD+o+/+x2ZN+42W2ttmY4pnzwloz2dt84EaB/Xt/OD3a+cSW2ddPTCnLx5c2mAVraRCaAxAYE0zI7t5JrThkeAYwBmuVzH+JytV2HgM8ycr2gwiiZrA6DFLIBDq6tNVVofSqaXABxRZ/X0Yi++1PMr8gh8vPFatg41nIHXZcFE+Td33fZ61bhD/Mc94RoH8goAx0SHtyCT8BxWnNgAONymcUiDXHx8lrln7s29SUoNzujFV7MdGqBI4pkyyuxIBgQS7Y1ptNYxRtOTs3Ju8LhXB2wxut+STdb9Rs/We852jNFfbuMrWd7lC8unDfGa1t9WfKS/p0xXjZ5X8YzePmhfiz4I916wL/rsv/rrv0n/9Z8fzsAxHNcMyGo0rnael3RMbw1fE7vqyUpvHpeuOfc8UR7a30fXnRtX3J+tvujtd31mdM3e60vzuqSPf+7e7M3Ha+f+NevXtT0TX92YqelLdAAcBdxeA2nndPlIrqkXPIYV/Ua+7rGh6roZNltePWSd52RypEe6NmcQ85jKYY6Sd/VY9sk7LS4VG42f6e2jVg8vzUP7fvz+yDYsyWKrX0d/U/c2Nm309yG6ZaQTRvY33n9OP8zZ9Lnx9uYpzgUZOJaUfStE9rcEKSKfhfAv1MAliViqwuPDxMEfMvFR+HqCeMiCLhnjOB/1gjplsQJb4UBZOxJTAEdUWu3vrXAqYVo7N6WVQT5sH8C+UQnYKwEcuH8cW/s7/u4ZukM2cO9avQ3QbpDR/Q5V8nE9e4onKrTec8ztlblN2hvfnBJr5z7OzchovcaY9Na1fbZ2Ly05G+1ateMcGYLeuA95lp5Sn+4locTtinOOmQVOpgCOkVxOxzgP4KjHpsT+PHjOxlsDOOIz1PpQVGRtCxWrLu/1DpWMC4xmVLyeIBNa9RcAODZfP6Uf//Hvcl9l0usiqOBB/RxAD8wYeiYF9jRGBL0QbBQIkEfsDAgsgAwFig1E4dVeXhmPhJf9q6mtVT1q7xQ8Pe5dJ948ceMgCibxlfyt2n2orYqn+b1C0xgEHHTiydrsu4VAAH4tfcazBNrI22CJfy/jiOOBzz9cJTbEfOIBUJXpWBUYqmpLsKusRaFEj/sYiUy0DwAV9Xb/mDa7x3S3dRaOu4f07RZMHA9k47jb7NL9bp82aGdAmm5jd4CjbYwcFt3jayEgOrXHBbTDscTn9bmIaS7iUxpGDokA2CAsp1EHOFofod3rhAZ1evFO9M8gUBmvP6cn689pnNOx9u4bx4z3kXiUDiSuIsu5gEYuXJ7AM3fBVgJr0qZfsriqalAgjiifHkj3HZcTPExW25UTUg4gGH/35iJ9uLpM3324Tr/+8D79ya8+sr0KmDgu1sbGwST/k6qzrUVQZuRhQs4AYgbqsgOjVYw6Ep8VmcbkYUwMntwIAZhKJzJBZ4lPtUGR/xblkh4xABphM1su01tZeQuV4tNZoBz/8BmxQuQkrTNwRF9P980JD7JKILFrrUSs7QCqJQ2ok9sX+Jig2wmEOT3lj64HgAISE1gLtf9g8h+giazbatumMbP1C1tbgX0CAI5VAXC4zGB8SASg7RLAHAbgsGrhWHFJJg9VePq6CcCBsU8AHN6uBZWmAG6gjcpmtyWFOfNVDvAh2INtt47S3nvDY761FySHYiJZrY5J/Y5qUibekDTJutEqswFGQaKC7Vu2W/4gubk6tXYkAHAYRkM8Q07brmAkhaewcGQr77IaE8YGspMfYwAO+7EWK2TbQJUtqo9Xx2mVaeVRje1MGp7oJHvHep2+/9Wv0rsP75lkgkw+Pu3JwHF19YbXwP1VNYy2KawW325ya4BnzIkYmZzCHcM0AIczcJD1wTKCFogXXb12v9ta36dRj7e+Ztd39ASdgAUGPB0BODDhDVOhM3CM/OmRTSD/RqP75/1K06Mwq4TXeGVyFcTyPaozFa+n1nUeCJPMZv8lVhJ2EucUMQqW6ZoMwIjgkLw2fr9coSvtXgAysNMA4db2VnRmYkSL/lCRb+hs7S/quOz7RPaGkKzz5Lj0jPQo2yo8FXBvBLa0ieG8v2Pi13Ua3ot6FNc1c1dALpGNg+ANJakDiINsNd7KyBJ5tjqVPGTGkgIYkV4VOKbvb4ilxGMsMqL+4d6eMCCcGDe8ZZzhXe31cCN8VgAO2iFPjBHA4ax28oY5z7Sp1tZPvmnrV/LxG/80j3MGwNE+f+XPBBad3pkvY5CDY1zuab6fMTDBNgIU/ZIen9F6AuwbG7ZQub27pQ+7JyMJwF3GhEGOFK/Y096EnqU/4KAqyBGAkWAWlN0EgEPyKHADxgBbpbZ0ZEl4ejSmL8ilCQ51hCABAG8YgMPA09a2p7TUwmRb6yzT/xWAw9lfuEbeikhyZ2cFyK4BOCj3znLG38MayjbxLCRmriiDGJfu7wAO7QHYJY3J/I1HByyUvZ73IcGADnLNM2Cfs31SQBzRPpK1Cm3HHMQBkGJuDxdBxs6ektu2RVCU+7rat9HXEohDPhq+D/suQBrXGfojMHEI6EVAmJ8oBUIhUMyLJLDUlo93cF6cdx8TbCrWSuBTsg85A46YMdSGwvYn/C3zWeCPwic5v7xIJwBrrtfpd7//ffqP//l36Q7+y+MTGTcATIVvRoAW9wv2iLfJow9jMicmmHa/Ql7ASgIAKEG0AEIFBo6oq7A2MbYWrxUBHPKvl+2zAzhUs8ELFubVYi/LnSr/4hUADlMxJYZgYyuLNhcjO/Scp1GOfIpe263W5uS5mwVHDJAHYUHsfF3P4GsBHHGto/6WPaqmNNxbsa+aMiTM94CJZCKbg7N9T65kvkYAjolfKj3YYXXIZ6dOkkljjPMxx8bVW9+RzYyv1/uuH+OQXWuvJxnqjbX32Z7cttdorxX9rZG/HeWn3RMRkIv3ImhsKgda3f7oe+DTdrzduQi+dxzfv/rtv01/+md/kS3ZaF1GczSaz3gde+aif0a/9+7R0y+L55iQlB89z2hftXtHMj36/Gjul8Z9yLhaPbR0zfj+3BwfOs+HrO3cHuuNobfXD71PK0evfY7RWKUDZSctJjcP4IhjPkRm9NxRf5g/K1a5psh+kuM50A76wEb+SG+ue/Pak+tD9ow9n9u/Jgkwsati/u0UOPA02QGM9HTx0ljjfVu9pP0d/3uoPLbXHf3du0drR3oy1JPX0bMs7aveXC7piJGsHDpX2ldH3759eYmOxpIgFWOqNNcUrBADUxZ4Mdr1XCGe0dg1dVYUoN6DSKlojDn51xiVdiOPrhWV1Egh1vNRs11MkF050NAHcOBabdCuVnCezPXDdLuhYqW8FFSujhqgkKpnfwWAo2ewqmBNmPOR8Rs5XnEd5zbmnJCPlENvs7Zr29uoQyPQzOtoYy45IXPKrVUmvblfmqeR4zU3H0vXbOd4ZEznlPJr5mukaFuF3DoXrfGq3meQX8mPYqj795oHcPScmlq31Emusq5mdKtxZtrfHj2ofTM/dw7olQBzlJmoV4x9YwrgaPVMu7ZFl1lyKOqaX8LAsfv2Of30j/97pjcV7btotUswX89s/1XQlYF+rqHR5MohsirOQk+d5cwDKvZ3XXXGSjUBODxoQ/BF7M9uM2/wAa80y1TDvKMBQpiE0f/81JjtqKoCY3Ug76cKOGcM0TP0nCkmdp3eMtANT9EbqteqwxyS1RxqCs/JoK9TIluSIrRHwBhLZt4rr7z1ivdfNifSPoRAIoLhrNRCq5T9E1k4UNl4e7/hz83dffoGMMfdhkCOWyRat/u0h2+AeXYAx6ODN5hsapRivccbAIcJc/5GDAhx2j2r0AM5HyHwyjfGNJ6qgrVbGIiTyXnu4VZ7e6sfp4eWOE35LlzOTdpzDJCX6wy02Cdbr1Z/jZxPVyR2aCJTggfDHSCTNZb2Q3icHoDDRxs/ZbFSr0LJlSjy8cjJbX4Nqcn5WQ/EOziKrBXPT+lyvWI7lfcAcbx/m/6rX32XfvX+Ol2/uUhXl+fp6vwsHeMGfiiBDrCELQK4FshgQkrlxlZTnFuoWI92WzwEwRmQR/sUFjAOmMwytbknrXxdi88cgrd+X62NATi8UtwrurJP5GwS0t0xGcDqZwecSS9rwgsg2nQIwBEItqMyk2AKJqkMnCCQmsbKRH8AcHAenp/JMCEAB+nBz86MuSICOJxmUvpXlcc1gOOEDByyHc8ePMaSPD4+M6hP2n1uV0sG23wgWSbwYdGRrLJFQohABQFerNpYDBy4FtYRAAOAKCx5YEwfdkKdpvAAACAASURBVC9jj0FrEwB9mHQD7b1TtZuOR2LdroP5Q4IFQBYwcADIAZFjooT077Y9UbkKHcf2LWD/IIAD7VfOCIpYn59lGTN5x9xbJT/BRFyfkuD2wnirKub7xoLBVg3U0UoOl2SZzUtKaIvDn9MVE4lImhlgCewuqKh/zBW6SHSBIeTD99+l63fvCOTBHOwfd2wb8/bqDa/DxDTu+Qw69p23UNlYawAkh8hcY/sHc+bWO9PYnxyL+UTgjcBW6G05lBSifLoSseoYt2lTI5DD5NR3Ielm+6QGcJgdqIEIWXc6KNXU3kSJd/WBbCr1fhOwPyRIgGc78Yxd9Md6vplYElRFHoEKxXK4X9uaoFo7O4DDbQb2k2xdbo9XmEzy3LtPYPN8ZPuaoCEDQlX20qu/1RLBgLPYeaWlCgAckTlILGw5uZxbXnlcwZmJ4ncyiIMADvNJmFAUW4cqM5v54B53EEf2Hx0gEkEc2Y4pme0AO34/tOGKbAemizR/JpOVLclcCjLz7m8KQJxjBp5zLJpbrkOuBq6qjbPMhnZxkXHD9RQBHfSTM7GTszeY3RCo0/aiSXVmQhAYRcAO+q8G6RCIegLgaLZSff7zQThAt1qmvNdLclRbzHwiJbp958U9G6r6tUflRymJbM+q1n/Pafto9gLgDfygfcoOuowydEyfVM8aQYZYW9hI3sdtAmQIjE1n69NMzwxApbX98TYfAAI6gMPYEo7TFuAMADjIJqVEjOtLgkcSdSwA0pRxl29jlyjzJPkmy6GPzcyLg3nkLzmTgvkWBqIz/KsYfwTmqM8SmYFD7DTu/Wef9KW0XhMjlNbWbLizmHiLT+lO6j0fm7V8s7+5fwi3K/96AI6Vt0KCThLTh1Fl+9nMzzxmJkwHqP0Ygvu8nwsW2R3JgEKjYTFLrK9Ait6aFH4FwD0EwIrxjIA0ACudhYTtlbzVi3QHz54G9hKYuABxFBfUecL1iAPa8XnsuewjegtLjo8+nLdNQqtLYkm8NdLLi/ky67N0dnmZAOvdPj+l3/3hh/T//v73aYu2mGAcOzsnQ9Pu0QDB5iO92O8C8PLcfJSZdyYm5/nFAByXl2RAAzip2LV4TjI/JsYG47WoS5vCMb2P641ijQKWlWuNARw6x+mzfjycsaLhbNmiDTwhZVKTFaZLUdOupFNEMIob9mJe5s7o8BnOHTMV+hYFqT87ihW2E5DPlAJwuM79OQAOgSFbv4d6tAGZ5OfMFjA6ghZLy/88FjOzeMPijNHce7QuXHLGJ83xhakfGc/ko/WsPhN9heaBlvzL4bMEO7l0jXrebQDtdWfjDD7meJ+5cWk/xyKF3hiirojzGP2sGJeRzW9lwrbJ1Ne3vTvP5lLiLyaLZrtKUVxk69V9CeD487/0W9aHmdov6o8p66fB/i5xhvL9pevG90e6dO6+h8jZ6Dw1XY+oV+fn4DXjjvfpzUcrw+3ajvTj0nz37rukaw/Zkz3dNvdc7R5aukdvv77WLs2NMet8+lqHAThG/sGSbqnOXg2Aw4pIlnM8h853/NxrZKYnJ0vzXdZUKNV6v7R2NZ+VGyCHPtfqwVavyl6P9pJeL9erbcXP0S2jeenZnEP0wcjmzvkKS/qzt+aj74zWtKdfl8ba7uGssw4BcLQXt78LgCNOcAQoxOCI0TqXHpxRyVSbbgaIkA2nHEmn4YmORm+scwpspMzbe+lIG8eaabbVg7kytOVZe5sLr8XgR9wIMWEanZsYhCqv11Vls8r7QADHSFhGAI7ePWvnqk/v127+w5VYv2J6tM7tBptTCD0HMT7fkuGcUw7txu2NdzT3c3K6ZLBHRq+SuZlAdrtXR45Y73leq9yW5gTvt3IS56a9n8WaPdAd9uf0Ppm/YHYJl2U0p0TDdfxIKP3nwVvRifWMQpbDTO1VkrY9Gcl7swvgKBSt0mvxGhGsoeRY1DX8LH/qqSFdofsRo3nZffspff7Hv/NeziW5ahbEeiLzu2hZwiCbKk+R1CuBOEsIqGpflApeWRbtiieJbWCF/QL3iMFEtSnAx0rVokKLnWSuosgOvEHSn3dw6v+KhcMmObdOsYlz0IcDTOz+pfULv+Lf435jgNjXLQJM4oE8V8vatzkmf19721MtmXLZ5lrVppbkk+RbdZUnPT1obzIq8Ak5MjJ4QzPMasyXZ1LtbgHi2D2SZQP9xR82u3T3YGAOtlThz126u0e1/J5VXmDfAHgDP88IZCOq7Pm59nk0flSsRbsf3VkBUKgrGGAZHA5xD++7KFo9JvhzwMrm1aZU13AAh8tvqyxsfCa3038R/BHVQ/i03yvfjQ8QA3CWCI22ZM42aA6MHt1bqIQ1z+wyiovpXhEQ4wk7jUIMLdXz5XipFIKp3ZL8MNmyYj4BOE7SyZHaKj2ms+PjdLY6Tm/OT9O7N+fp1x+uCeD4/t3b9OH6Kr27epPWYAfAeBx4IwAHE1AMXFuFJ4AesYUKllR9MMnygPYj7BGOpFKd4Kt8yMzYYx6vLUdJmuFvcZNg/zHp3VQC8TAVABz6hiUKnKFDiQxvSYFxtYDd1o80HxLggkQAA4ELSPY8P4VAd6GspGo9NgpxJDysTcZLQgsVJObxD1WsaKWhpJJtsmnAXfThFYDDE0iaPwNwACwDcMQL246w8J5bzOS4UCQ7Y0ro04nrCMABsMIx22PE1l7GEILWTkgYqPJzv995axln+XEQhyqprfLcbANEKQI4IBP4WwAOJOYAiMA6oaqVbCfPL5b422z4TNR1mx2TKajMRcIEQA6Aana7rVfuo32NgRAB0uCWcnA7K2U9AQBQCxM9kEm0QsGcnihhbskPJaLIvrE6SmuAN1gVbOvK61NODbyBNeJ3eC1r8XL94X26evuWv+M97Bt8/+3bN+mMleSWCMMkPQLAgZ/tjr8zkUTwxmN63BuzAlWmA07IwnEMtiydTRy8IXCKWnq4AqFc105Qvl5JU+oDHc0qoCUDNrGFTwFw2HkkgN9C0qD1XdrzaOs/Q//RSg78yZGPSv8ltGab7GdtNtnY4G/pvFimKRKjt3HpnvU5Si/AQIlRzAVf82IqXvSyuEthB8LrkB2AoJCY5Dx6MMyWnRc23Uh7aeBapB01biagQ1sUtObJuo/vWcW41gLDoT/iAA3FEowxyRO/BOLZdfRZAJki8CyurdZVfoNAMfm+Dlbh5xywoc/qGGE+aumrTB0Ne3riIXzqk8KWGee7kuUg85VbXdwMW+psTv0Mk30RszyCXcjtLTJVWMfc5fP1cSAi9rCzamjvChQgUI3tXwN8Yl3ZNgUJYsx/8LnjOVJVrH2fxPdN5bcWsFYBbzXhRfno8oMlZ74ZXHRNmeczlvlN5nNkyEDaP5oev9sYaOOG4A1rvQUGAtgs6hAwcHCLlfXGM9EmCSQQZPjs/IzAR8kL9CJkE7ZObFMCcFhl4FHaPT2S8QN2DWMnqw/9Xtt7mMvc+oW++bMB6+JZTKAlZ8CA/s//GgaODJain+K2VwAO19+gQ+OaezJRUkbNKbmWT+q+ogENYVdOne2snEMIvMh63s9r8pG8rRKZt5yZy1bewIvxJG1rXNaCjFMOmCDzBtmnHMDnts/0i7OWOPCG4CuyiJjvRd/aW+YAtOMLaPPudo7zpnOAP7P51Z7Ec2CMjUEsLGZgqCvA2EPwSGlXRZ2BMfgZkPqN+6sAD8SMkvHIWZ7VKk8AC7uOscyYb0MN7u1iwLi1PjtPt9tt+nJ3l37/6VP6w0+fE6z2M+ZxfUYGju3Wnll7xorujMVHtlytk7I1dh8B83h+dp4uLi5zayDpftmDeLSIujierXj+f/U/+85z7OfFjVSdCm1P5fhyeK8535nOjeOw302nFamkPuglfv2rsiOmxsVs2U90LMeVyqREBo7qrBLcgDwVbmeyXY2AwTAfvSnPOjyfh23O/qkBHPGZTGbiWuigmpVKOZkPWMiiP5fltomV6HXdO6+H5EX60YdTSVZHZFv7F6/f3iPfK8eu7NPt2vb8yiKX4wRau7YjWYv3HG3B9rlGY5rbwviOfC7p9Nbnbr8f9YXmRcVH9nfco1PgiX2mlp3u3h0MPO4fVwY8O8tma+7ke+LvEYAjzv/cWrQy2ZuTKM9Lv8f349mlJ2s9WWjH2hv7q/RYA0xZmovJGnT2yEjWe/sxvtbutfb52/n6p1jDuT0T3xvduz3rLMnP3BovrWM7H72xx3OB/a4oWMh9hmKsdj1GMjqai1aHiIGj6JifB+BYkvs4ztHvUU/3xr8032WtpgCOOG8x/z763e4/jU9P5q8DHOvNxZyta2Wwt89GsqM5m9u7c9c/9F4jnTFas3bf9Pbjki4b6ZfRvuq9jnscxMBRO9tyLKYAjlZg5gAcraAL8dM6WxMHNQQOYsCnVe49g98u9lTBFKGeCk1JoE4Tnn6o9nihEj66fu+/7VxVwuIHdD1DC9yok6sFwLFkdJxPd7Jf4hyPBAVf6gFOegqr54z1DOBo/imYneBoKwtzynLJ4MV7x7lv56Inf9EROtSJmXueOUN7iPJqF/RQ49oqqN6zLDk2cexzsnPIvUbzsPQ8cY6mzxACIjMBd7NpMWRUDlCHrnE83Ndj9tB2DHo6k0OsRurtQ3utgEtGczwCcGDsRU9OqbNaHWPBxpaBw4P7E7q+AwAcXz+lT//wvzGYadXxrQPigWkGFO0cxops6UBnorCzlyW6jIbcg365RYEFm3JwIwdvSgLeKGxj5sZ+ly4wCmlq0UkFrn3QWT/UliWzCgRgYgBQ+GDKQTwe0AXw8AALj59K/CsQEVD+kSWkt0/ULqZKRnibjCgzug5BHJlhxGSdAU8HcDDxymexoHI8/HqcPCdsbFaMmpqtEsjE8Zh2eyRWnwzIsd2nb3cO4Ph6m74JxIHqeSRH0bcZ18A4eAPHLYQAlK2TJSaF5O6CJXyJ/TIVo0jRlfYh63vqlL6R2SL3YbZnNx1QkjSmLtr0ogUJ+NlMqlEyMkqU2NyWkcweEBqaWKHIVXEicFDRgRpv0F98FqdA9+C5+pzbfvIJU2DeHIlgVqyFSrZ7TXC0xD99/2VxMbYAJoBc95H4AP/4OvTMKiUwgzw/pZP0klbHKZ2fHqc361V6d3mevn93lX7z3Yf0qw/v0vcf3qULBKMRqGc7gmSMBkx4F7YLJg9P8P8GChBEycBK3r7JARxGnW/XUGWtZ49tnGEaCoDD3nKtrtARK87Lx8sz89l1ZPJ5lBpUyxR8RqwWlrQEgCNUa3qCtCSoTMCM7jqRCQJAjKcnq9ZV8g1pBiUqqV6Pk1WrOoAD19vtjFWBDAE+D0owWK7N6CitlYfpSyYLAA5AuxLqRVSmnqSTUyWQWH+fQTtg4IBeoE4hwEDMDIWBg/MkAIdox8XAwSp3s0vmfwPkZXThAB8ALAGGDyTn8GOtZaySlFWqHnvHNfAPr5utcQDHUUp7zcNRYjIIPd2RlAM1PtYDlaW4Ln4E4EACDs9FBo4XMHCs0+npGfvWAziBNWHrGjJfrMiUYRXJaAVhiWusO7cEAStI9liSHEAMfE9JOzOJtqdY7QtACNq9ALxxCgDH2oA5BDMV8AbWCJXZGBvAFav1KcEbl2/eEGgCm4/1MwaOC1aS45llN0jj7ywcYuAgeIMADrxX2tFkdgIwcPC6bkuTtaCw6mMHAQSrQv1lCjJsP5M3f9n3Yx0tJ/hFSYmmTYj2XDmPxPYqJYTRngXa80tlP7mXLRkzOje1n8/2mrpc2RDXIfIXAiCwFxDQvgtWoxuEmX6uBLMJnOoCOFSB7/PtjpgxLZjCxr5m4hp0/g7YEOhRfq/heUtLFLpaCtyxjYO9lxPJ3J9gcHlKzwR3lTaruGcFblOy3CvEjYHDdVtg4VCCNp5V8/yH5JX0rXSjzpx57UM1rOy5+QlKJHsi2EEOkS4gJ7qVdK6AMZZXzLYjJx9K475iXexM4hJn+4DyY982d1lXKq617I35cvIr/VrEPpp9ie0QCG6Tfvc151xA17Blh+YaoJkpgENzDLusf/XZVf6k+/sHnO+zAda5KTANmP9kz9fGGeN+VhJfjDYA3MFO3Nzdpds7tPe7JxMHAICG1/BWQwJwgF0CoDhno8KcWEsQzMNj9mvAPoAfyewjbEkAcMAeCMABBgfMK9qnkAnKAbkEFdKvcR0I2+5+ihLn0PtKcus5JbOw6QBRZJ0ZABx5bzkIht+h32PsMQLo29Y2AIUZewE6YpzJ/VsHHpLlwe9Nn8V9BO4p199RD9A/IyjSQLRi7JGzZc/j9zaFlnU8AY6wfQRwqHXKSVqdnha2Kh7VYP9Nn8hnILgCa+fva/4MZGFAC554cB6BL0FGMyswiDZBa6x5tnZQAH2e0q/SGuBzHOfpaR6zQBkRLMU1xvnYxyu/RD6X9lsGoAa9Z4t0TBZEXMMYNArQaH26pr0/OV2nzzc36T9/+pR+/HrD31/wvDjrr9b0XDcb82/sfPdi7HS+lpgfvGG+lDvx4fgDuT0jgOMig47ymmfmybL3s81uEgnl9aJHDvlN7Y4q+9gA9yXStb5whRVA8m0cKL5l4hi8/BnQAOUjnBGLfZzqwJ7dHj23JZ79PMo/CnNMOWf49o3xCB9PHUOSza/vVvkgLuhZn/tHqxNi0Pv8eNNWYuJDBaCdh1zyANqYY5zvNgkfx2nzUj9H3LfxHe399uytNcuvR7aoLEB1+qvCDYWb1PZvCoKPa24+RmHi1DjauWjlpL2Hbt+LE7bPP5SvTuJuMlbJQDgTVtdvYDftuORXxvjjaK3id6c+t4DZfXmv75t3B1+ea5nSmxvZAb4n25rjmcZeZWxJto49AMdhvn3UG/XvcVztGh967d6z9eRsdI5p98zo7/j90e8jGezJqu7Tu9ZI3uP+GM1Pb88cMt6e7mj3p/bxa/faIXt1tPfbex7yLLrf3DXjdZf0i+ah1rN2klGMtOQsvD13Y2hfM+5WR8T2KUWvvB7A0VvjyuYs5ZSahR/tlZEsTeegzp+08o2/q3Ozx9Pq8/A4D9Tq4Ll1bm2o/l7a9z1dM7ffezI5utfUPoz155zuGemK3nwUv8jPRY3PNdLZr9Fj7Wfz8x/KwDGd9BrAoQtG4SkAjhKY6Ql/FBr9LmUxdeZK8GAE4OgtYm8SNeaobFoFXBuNOrE3YuCw74wZOLTJ4mar7iunvOn72QNy2Hx5xUZWJn4AriRUics6ANoq5ZGAxs3abtxWuNr17Bmx0ebXPMwJdysTS8aktxlbpdA6ByNFNvpeawBb5bC0WQ9xQJbu0XNEekpqpJx6RmRp3O092+d4zb0OUXRzzxP3c/lczobPVkza57FHYhDbXl0y4uVeClf51aoEb6MPOi1Uxsan0H6N9mcPwFH0jGjp++1aIiCtD+BwfdIc1kzNlaReb222X35MP/79/5wDnUaRisCkpf0RkBNtquY607b64ZmWhn7LEw9dqMBHAMOqL2N7LrXDEA13U0fTVp84YIfzpCATH6JmNcKcEz3swAEGb3OluGiKS+Iiz4OhSXLwrx/cFvzBU/F+iFeQxua4VLK2eor38koA9JeW/cX36zYpLsueSGHiK/SWzjbQWUXyGniy3hKuWQM50KOAY5Dgz72TnYnDkp0AdSB5i6TnNt3cPaQvX2/48/X2lj3I7/f7tHl+TltU0ydj4ij2QYkJzQFHmqt8zVdy8E4OsFgUx0QT4AP7ThXdYTTN5EgB4gyU8s/zLWfo8FRBWVqnWZfasDikJTpsfJ5nUUQp6BUltvNsNgeXSt9MAByx1UsOjwfmFX9WS204Isrm7pEtVII8eqKAj1vEMD+S/aJ7FL8hMnAEFWCBbgXRHIxklZsGobDguMArLE1lKw3uEQAtCLZ4TuuTlM6Oj9L5yRHbqfzJrz6mP/nVd+lPvv8+XV2cp4uz07RCRaUq/qFT2C1J7SKQdLEkOVhHvJ7a5ffFKOI9MYJBIejCxDaqV+UmhQppHTttPgv7SR14LAernPvQ3m0Uo9q95PYqnjDLyZqYeCDozFq/lNxdqbCnLAHAgX7mGwdwPD8xGWFJGNOTSkRgKGyzAYYFF1ExkeDJ5GNqyFg7At/aynZSbBu7g4JxCPKfnFrSXokQ9lR3Om4kzxCMVQI4AuWy/vGEb0zaMClEIIclWfIZgWv+4gkDtHCyClJLZhQAByqrkSzDVj5eGTNE1KOWlE2JSTe0G3l5LgCO8/N0xuTbU9qgSpty85xuUbm92Rho7enZARwvZN9YnSBhs8oADoAsVqertF6J+QQTb7LKti1kP7F9yUpmgjyQbMJ3IJeq3LW9jaQQklh4Hf89Pz01Cn8AOACgcdsI4MYOLWW2W75/fnHBVhhIKIHqHNWy6zOATQyscX5+mt5cArRiAA7JggE49mm/29p6C7zhAA68RvXqLDcYN9kaMmWpkoWilTcQh1Rk9qmnRxPTUCJFCm2Osq/gdpgywSR0AdPb/pS+LMAf+lB+xmrPNfaV+pwXty8/HwAcc2cd8xs8WeMPy79DHJmfMdMxYc9q/dna96uD0e0Y49/yVfTcZLFxoVdrAjJoODih6H34aZbBZXU72yp5iX62LWYfDNzmVP7U4yF5K+6iDJYlz78DywzAxJY8DmaKrVbzGdl1orVeKUAv6hfudYsxtDaVNqmznnhdLQksiexgQ7HGOAtAPO9FnbFyJiDYsLJ22eg7cEnZpJLppC0CKMNZXIytw2xVcFqKr+IADnOAXVAygMMhhUGk5C/SnItNTZeWnPl7ORHte0fyJbnTuQA6RsBZguLUiqNNDjr8yrZWkX2bNw8sQjaaBFHW5yHhKdBlRkS67ES2vNLIqM7axT2tNoSU+ZMTgjc2+136enOTvt7cplsHcECvw4cFC4PYBmyajwwUx8R/SYwTIOcADkwrwX4O4CCw0W0Fxo89AwAHxg4bRVt6cpKBhvI5bF4DgANAQzGFOROCWvbEILjmL7M/iD0jA190TipnUH1HbDECcOh8ZgwYfhZ2EJ50hc2vAegJovUWJgAuGEjPZI/70f3r/B2B8J3VCraF8+qtazCO3OVSfnHYw2SwwnwKvEFfxlqoKB6HdZPPg/kTqJDjQysbtgEzfUH/xkGrYBkSOxdsJljNMrjS26/w+wBt7na5rZJ0jIE37R74B5uJ32GXtZcsyWfgbzwefBOxrNAPE3tGaPmEZ8GHT7zdmc2tMeKYvTumX0JA0N5a9/CZTk8NoAm/9viYrBv/z3/6Xfp6/5Buttt0BLu/Okkvxyue0+4fdvwufWcBOHwNCOAAU5czwdQurT0L2MewB6RX45pHW1bH1uq929MNjfs80fEZQBjR1s15r4A3WsCCzu+B0SoX8vRiG/as+pfBVs0gYyxHBl+EpbXv2epJNwMtaiRcv1hc943ygcPH27QkiTYs6lq7pF3N2gzH82SYj06Lk3ZNJsCJAYAj6ubs8+eCizr2VuxRdAz7fk919vTB1XJWF2T1/D75fvnZfJ/mM63OYM3DtwCOqe0rX4hyEdeFc+G+TRsHHMX8NH95HkPhYy1/9YAn9w2yNvpe+x1dMY4tfyb7Mi5hLp/tZ6U327zGaL+3Y7O/XwPgkI9tMrS0d+M4JC+UKQfI0xfxNlwEgxAMabqzADj+IhcGan7iurW/x3vOreFEVv2Lr71Hu45xjaI/qM+Nrt97v3et0bhHax6vG/VmT/6W9slIhtsxjcbdG2Ocj1ZeDnnW3pjb+/TuMfcso+d5zb1Gz7Ukk709U2x/DeCQj6g2eopzz8nknJxEfZ/ZP0N3BGsbqEL8TrCh1esDG/xz5LAnG63+7j3bVBb7AI6Yj+gBOGq7+8cHcLTy2NtDff09feqRfWp1T7sO0bdpf1/SL3N7O953Sce8Zk3n5qhnB+K+zs/+9etnuqNLym26cacAjlZwIgOHJcD6CcSeozVagDjOCODQM4wWsafw47XmnBr77rQqOwI4ppPrCSc38i2gQ2OPaP4sKB5c1LPIwWn/m3s6tYlJQfjrs5FPwVRxtQ5jT9m0Du+cgh+tZzTGWq/RGvQMRVzbON9zhmnJoRkpnt4ztPuknYPRnPTGeqiT0NuXc/c5xGlYmpMl5dGb75Fhf829lu47UsKzeze3Tynfbsdf/vYDQRUI+KUADm3CZQCH1m66H//5AByHtFAp821x55lYQ9p++SH94f/82zz5KvYydgevoPekS6akdaaFer1xmhbFsCXAULUv/Wn6yanofcr7lTYeXOS1FLBoJUsHQ2MDwcHMWr2owl5rqWpS+9vVdriYsuI1HTA/4AluzqV/N3/Rgx+s1JTdVDuVUFVZ8EFejUomg1IhxfF4VYDJlB84nbUk3jfuidw3PdtrT0IJwOMHdHtV/2+BrQzi8D7KbDkAEMeTMXHcb7bp281d+nZzyyD6t7uHdLvZpLv9Pt3tn9IWQA70uEcAUWwg7O2uc3GZS6t08GAyg5llr6m8gquSl9nHmjNmpA2x5KMzDTBB75XuJqLkMLClyb1ZJGCeeFEm3GbYP5utXQiM2X1IUZznTWwdwVhHu62En38+J9yyjvJ1nSR4bOz6f1KgC1xSwnYOnvCxMrlu38heQg4O6nLhfuVrWZ6VyNXT56n3YAvlU/LP18gXUEAc6TmtwICANhZHKV2dr9PH91fpVx/ep998/Jg+Xl+l92+v0uX6NF2sT9MpAutYL3K7237EQygYz7YxGZxi91GgLAfLCeAw5qFwxLQlr5ZTT1P7UHkHhC5T7lTbqkUFqVYDnuCwpI0lJQlAyTrNqr2xFkqmtLIFcbTvGIsGfgCqiC1U1FbJntXbUKH1BmnE7V/2QbOs2eu4P0EZgZVJOhrjxr0eUaWpNlhMBLrO9KvjktjHAFSAnccSANBLllCzFgQGqCiUtM7kErt2HSGxsCIQQskQfh66wgEqqnAGGwfuBZ1DFgH0fkfrDyScHMDBhLXrNz7n8ZEldfA8oLU/sCSPxgAAIABJREFUPkoXrKoGNf455WLH6z6ybQqqtwE+YwLm2dlFHMAA8AKSWmCmYKIH8+1tTgBuYEeUnGRCKxLrF49/ZNfw5DCSUm8uL8mIkZXKizGzoCperB7GwIFkzZqJds7H4xMTSASJPD0xscQEE+nU1+ny4jKdX5xb1TDZFY7ZOgfgjcvLCwI5DBzprS+ZSDQmDgBd2FJlh4SPyy7ZRJ49kWbPb60BpE2MfYPrDgYOrLkwbq6kstpTLkGaSBXZkSHJsuaFwjifmVqAlVqzWXsVS1DGz8iGFD8v60AHeghEkrex7IwDHnhWENAkB5WL5uVv/nAZYyAT4nPA5I7vP2OxKOBI+QrSqY2BCUwgmkgHmZjyKedurYVYdZpzpsB69AVk630tjH0D62YAKrty8Z849MzAYe9Ajqv7eyJfFYpQBE/PkP/QkoctoFyP5wS06UjIl8mb/VjrBdcB+lsgEbcx0mM2ZpMFzm0AtmWASwZvKNnjti7PY9CLzl4ggFC7JvQb/HllhwmepCwIwGG6UkA7v3rZ66aFi7elZ5CP4Sx+5gPJPyr+hA3bv5/tWPHaYjxGa6754QVVQNLYLPnuJb+ui7ufmMdXcCm0M+7LVtYzy2IEpjqUNswTbHv27rR+zoA3mWcxXnmim4l62rBVut9t0v3mIX3+epO+3d4ShLd73LuviekuLE/my6jdm7eTcfAc7mlnAvOLAJCDfsXr0JkAVOK/Bjw0QB6BhI97Y/RYrWivYacE4Mji4nYaOtIAHNZew8C35p/K79Zc4r7Q/dYaLcgUxwmQVATeuL9LOxOZsAwoCRkgiCJUn+c1870gycS9xGxBdpC4x3JrME9h51Yp5tsQXAO2MG89V5i5pLcyzo5jUnsxsa7RZqEdHPxAgssctOvXrWxqYJWETSRrhgOGxOiF/1qbIIBC9+7b+JnT5wXjEKiG3qsDQGjfaUcxDrXze6KfhfEZsMUNvyesCXMjg5oxfsgXtGcFQ0kBwVCfEmAMFgyPpRp235kTrWHo06O3jXEAx9nFJf2f++0u/fDTT+k//eGHdLfbpwcwrq1W6QXPnI6s/eUWINcXA6A4gIO6RcAqgvQ9hhs3sReRQf7xUwM4dD5z3RBsZtSZXCu9lw1dOY/Uts+/qc0njRnPTdX4pIFtr4bTjaxvwcdV19RFwsXcvrgBdHB6PboSv4mvu/debyQ/H0yfro7xRVYysSoVIFw+u0vXB7Ubtmu5SWSVyOddzY0YBMoJNSxHWLI42bJcZZ7M31HZQ2Gvzq+G94Op7ixzfdbKQMeuQIR1dpnNcxPWvcQNYkK/losM2ve5YtJe7k5NlJFv2sZAo32Nw83+kxvQvNZhSu3oF9Y9vjdhwg0+XgRBNkBJjUH+V/G367XsxXflNczF+rTeuhpBDX6G1fOY3bBV1MrGAjJ7v15zv4R7Q+VQKJ87BHhqh6PSI6ZrVWCjcWgs+qjdOR48pVzqvazWyYz7uZ+QmawE4Pjrv0l/9ud/aT5cmOJRTLwV6VFMPY+1s76/NN7+2lzKITkPE+WgGwZy2dvSWWZD7nDuWvG9UV6gHfPoenNzUUnD/KaYe6wJmLmr1prr93JCS7Lz2mcZreuSTLbzEscaW6hIN8bzXPzsa+4T9wPP4gKkOwhW8mfn9NBGdXZl+nmf0VdeK98j2exdv56LAuCo57YUecacSPxdZ/G4p7pzF/LJS/pA69izdb050fq0OqG3n+bmqMTuXGM3IMFD7rOw/F1MRNc2NnZ8ZPfj/eL44ly01x/Jlebm6I8B4GjBCBIaATjsgfoAjnaj5g3YWRA8aJycFsDRGrbRJLUCfIiit3HaYV7XjYCKuAitUJcxT9lDInIqK00dnhsGjggYieOIAUmNM1brSP+PNmNcg/YzPSUxZ0Di+i0p4biW7e+HCPgh1+8pK8lR77/tXLT3GI15SRn05HxOiY1kNI75EGOy5BAsOZMjJbzkMPTmfelerYJr9/PoeXvyGPcSQ5juP/b2QHlNVUf1AaLnzPQdHJ3wbKR2XYHWCniNMtRh4GgVufZycTz6dFC4XtYjTAAWxiN7fZmBowaHlSAmg2I6Qfm08NkVMJ6e46tl2nz+If3+//ifcqDD1HqhH2dSJzj4unbp3FFugHnIulWVQP5sqnKZoOqz81uoxRRg8lXKVVg2z7hHOGx4v+oM4JBz4zaNCS5E0RD48sRakX1Pfik5Fw4uxUaEVh7x8O0JKlW6qbUA19OUgMlYOAibXNnakCYbxLix+pTX9OQHgs+h57xkL+4P0pSrIt5trxI7rX62VfWAIn55OWJi2aoOLQiNxOdmbyCOO7RT+YYg+l36en+fvj5s0reHbbrbPTLA+PicEoj5yezBXtHexoPBaSQ5LYGHu9raIFmrTL2zbThHZtX+IztbzuryaOiQste8lU+WUVXHxpCDhQFE461whF3axlRWxjoGm4229/jdTIzeQUM3eyrvCVSNNGBNsRlbhtBlyYWCdP2eWFPgkkl/ZXu8jwuu39o97kr3Q7Kz3AtsSC7Cf6PejoGb2t7aHot61GiBX9Ix9tIRwF0pna2O0wXaqVxdpu+ur9Nvvv+Y/uT7j+nj26v0/s0lW66ssFZPjwRx8Dk8SQzgAH1QJP4A1HH5qAJLnqwg0AlBc4FrMhOHTaaNs9bvtpyWjMO4meTkFvMwUedgL9USfWZcOzJktP6jKnoUVIykLgRSkBEBQAKjJM/V6AEYVvnVnjDRa7ofmUmcepw5XMytU4Ln6lYHfADMQPCGEqtMrmIPPjFxf+KJMCShVNVKUIXrAQApkNhQNTLPDE7rj3k10IrpOevv/uQVpWtWiHKtAH5xynAlMQGYQPXsZrdP28dHS3ocH6fNztgzUHGqdgG8LpJsnoTJrAC7PZNKZ+drVpSCrUKyAap9XBvJv5u7e9NtrCq3tl+QBGOxWuVKXbMrqFS26mECNGTLmKwOayZ9DgDT6Sp99+FDury4YKJLDFC4FsLsSJYgcXiKFi0nJwRgMAkFGaDOfTRgmgNC8B4qxfGDZwI4BUAnJv5OjekDSbHr67fp/Yd36eHhPm02m7Qi2OeIQB0AOLabbdptN/zB66iGBpgDwI7TFdq4GAMJWTZ836DeDVlBozb1Fiq+x1T1Xfy4ciif2pm4H+e9blbUhzPUEdsP2A/lJfSx6vtzfn0Hcpgen1Jhtz4l/66SJMVvKwCOov9kD5Qs6/ubDmpodWbDLlH5SBGA2ZbI6tHM8Ac/gbxdpa2Cv8+2DYHhhPcJgWnqkFCpy8SuEoEOAjJwnelKBtKYfAR4w9rwoDIeidOiv9zPacG6rmsAzuMaqtAf2scZf7pr4s+c9Z36L2cgVwF4UPVEfzeLgstm7vjjCX4mj+1fDWwQEAfX86IXUp2YJ5DhqPKLneEpJxoEqqTYWxuD7EZmFji1p+nZHbVHq9+jjDXJzNHZvzyXZWTEbFbsouIy9VmDQ+ZX+ucp+f1xj+YzEEUF7fT8mtD1nAKfu2wXLGHNVmgCFuVH9kQ6gHtkvVil2/s7tk/56evXdHN7l7ZP8DXhKYsswsB2tOUv3AnZR2HrDv4Yw4IAoLhvbDsJu4KWZpBjMteQQeuE/i9eB2AOQDowZgHEof0nACnsGv0RsD0QTFAz2NraibHJdCzGAj3NlluZvcH8UTHbiDkl+vrmlx6xbVeJKUnH+dqpZaHfB89retS+B3YR6nA/F8ZsFT+XwWD1GYwAcophbB9kZ+YMUMHchvkl+5RTdGAcsM+wgatTYxTT2Q7zQTCkM3bRfuu847JfnlcAUgOXQp5sI2ehsPUOIDKCghz4CRAkmTfAlBXOqPiOtUWDjYQ+tDHQxzJPl6A4DMfYN+y+8A8gZ2DPIgBUIHwHPRqTHsC1J5QfgIXArAVf5wXtjeh/HrFtyuXbq7TZP6YffvqcPn35mj59/eotK1/Sy/EJz1YAb/DHz5ZsA4C1pn8Xi/sae+uEpTbPxmCHH/mgMS6jM4bmTDIYYxPmc0amx8KI2rf0Ra9Ip+tz8Twz5yVoXHiG6Hfbd1q2Q5eHfC42ppNWv2UdFuQ4joFnhAisbGyLyV6tM/M9jnDKNfBiDRrFOompVHbIziyyMmY4zB7F2JI9p31W51S1NcpHUcd0kmcrx3/q2Ex57mlBqHzgAkqon8/sZg1EmPXJenPWimdzVm7loD57FkCBne2fHbAhCy2bbXohg+kbwET0V1uZjPePe0PPLt+0fW793bOl0jdtLqQnk7p/BqfkE23fPnfEsDqva9yTefUXchuufKYpQJ4caXXbYOA7tzvuN7R7eW4fj/a95Nz2gcVd5uQgynC9Z23sJZ5qMVXXEhaPEmNLAHD86Z/9pZuyabwjrnO+VgfoMFrL3uu9a47WqX2+0bO332/1eu867bXiWEe/Z/nsxU0OBHDMrW275w4Z49w+Gsr/KwAdS9eP9xitbW9ftPZvzh72rjvSvYfa1Xbc1IVUnB759PWMAI52Pg+Zm3bfV3lRLw6KOlkAjnbOlvbSku5Zkune96N9OEQX2D36AI42B68zQc1myRkePkpc26iPR1+I9jr+3puLeO2RbPZs4iHyP7pfT1b12iG+xZK+aPVVTy+291nal4fqyWwvAOBYUgxxAxSl54essBF1OGn/2wNvzBnc3mJHIWoFZ7QZq407QqMG9Mz8PNTBwIgabednJNh2/Zp+PwI4srC6M4Dr6j4KEMQDqW2y4BTlZ6wPPj3nYG7+e3OtsR1ivDUfhxiNkdD31m5OSc4p4N5mHSmLVvbaZ4hre4hj1HMSfq4RnHNwRk7UnPJtx9+bpzkl2Ltnuw4/x6Fsr7FkyHuKtsh8OQ2MrlNe/6cBcETkY5YfjzrrIIjXW/m2v13veGB3JOf/pQI4wMDxw/8FBg4F6RyVH1gPNOu5MoCAiBqsF4/XJfjhkfsY8AuAhlzekhPrJrGlQsj+lq6xxE5dyciAAyuqmjYdDmxgYs3bbOAQZ9Tk5iTpO1nX2mrae3KkYusKVTspfsiAYQFaTA7pfmEdv6t9QDb5uqqR92Ww21pI8L9K5jeBCOmGeM+8lweBEVwqsysQRGLtHVBhxkQzWxk8MYiNysfbW+tBfnO/SV/u79Nn9CTf7PizBRsHErqoUCNRBlKWllVmhSFtnxIGBkopVAueKCJNecY1ZNfV47ckdElPyjqVvWYy4V8cKdDCy5GDYvZROch5VSob7aG79OwU6hOd2+mpHB19JptzQDxbhDBKTzBl2QjBmVxJa7IZKQsnds92hgUlQoKrNx09/at95dQmZWqyv1VZjwzGMRAHc70W+D4+SuuTo/TmfJ3evblI379/l3798V36/vo6fQcmjrPTdI4ENMPhTBN7eSmAA17lKdr9FuzlzD+4D/2sE6+I1Bgn01vLSAF0eCDHg882X9Uur6at9Q8FmlBCaOITqcI6gwHL5UidvTdmi5i8iPtWEkA9l+XCx6wkpbciEOsC9TWYUMh64RWknriCDrF2JV4Zz/YH0lPPDrBS8sTX4cUSBAbkevJWHqtMWQ/9oHMDJk/APiV5AU7BWE6Q/EKlK5A7EGGM2xNc+BusIABZIFlm1c3H6fnoiFXWTFC4a8xgns+Z0bGvqLYx94/bHVk4kJQ5Oz9Lb9684f0gT6Dgh/4C8Az0++w5j8V2XxygIQG98ayorJV9seST2oiY3rFnNup06GP7Z0mM09OT9O7tNZlAsC+YMDtxxprnZ2uLwhYvK7Y8sVYHL2n7sGUiHAkh3BuvC8QBdg1rn3JBynPusVMDf5yQyialt2C5ef/eWDb2u5zIAkiO7VO2SCwBxLG1cR0dEbwBxg+AN9RCBklLT7ua7sYcKaiCVhyepzBQWtSeRWeportIfEmU8/szwTIB97i3yfiiNiolCb90DalB+699r03ajP1Vv09QwZZkkQ+gRE5J6GSV0zyXzo6tru2dldszikATPd2t18qZzWSloATcP3IAh1gfxdZhw1RSvzhf5tNZ8ruccS3pmYEDzjBGxhiCNwA8EpipAGPJ8BPY1tg6z/0XzgeL5E3nCsBh2td3UwdAoHFVejL4NfpuTNTkuWoqRDMArHldEq28tpJnJvihItvHly13zKdYts0u5f5clhFvUWGJ38ja0q508EXkVwcGgigD8Zvt3uLfBHD4Iob9V9bZQMuUCjHJDWIvJjnB//bWhTY/9oNkJcHupG0KcwHXLbCwuNpVsx6Tu8zGouzjEcEb3+5u05dv36i/9wAQ+Vr4NDoA7yQdAzzjMoxHMGCH2TU9r/afQB+cnwDgsFZmtqdgM8EEBcADABzbDfSrABymn/APyUNcB38bQNPmVOBt6QL49wJJYe8AxCcAB3W+TyQBHM6mJJCA7Xcln+FnObMVGb/E3Oc6jwLs7Dc8p3qrNYASCOBYOdBF5zFrS8f4le+pXoCZQE33k9yzcvErQWZTO7CbzpKWqyrtPGmsD9a2RMwXulcbh5J/lVlGmHwvoAuzxQC8iHHPS+1DYjnqswjgIItVBvuX9hMG6jfQCXxZk8uX9Ij7EJBk5xqCUd3Poz5JRwSiwsbmtiwEsxubIUwI5kXA+Kzv/DwJ8AZ/zs7S3WZLAMdPX7+lzzff0iPuDzkFgANyyfYrdj4jMKQCcNg+ivi/2lYbkITy721sYoFEPLuYCYWvXfSyvW/zBY0oMKd/YgJkqDXbOPGse8X/Zr3Z2FbthThW22Oy34FBgvamgO5jnDKOzfSCK7HqjSLbvbnJH50BcFj5jzPqNTHfcJzPalTnlBjnqnV+9FM07pqdwuaxxDUUn2lth+4R/ZR2jnpz1vo1ozPlxLLN2ZaZ9yhvQQ5kq7SPcqJfYDGzaBVwY7reNbi3Xd927D1fTomzyvaGnFuU+DjXvXuNYoVtCq/eRfW8tO1hJvMWW6U12rsaa4wvCbYqvycAiHGJWITViz+38ziSifa74qCcOzP0rh3nseSyQoshH7PXz9glXl7Sf/vX/zZFAEe870i+2xhwu796Mhdf692jXbO5ZxzFyF+zP9t5f80zjcYa5Xt0vdH+aq9Z7fsFwMxoPkZzrtcPlbHXXH+0tkvrubSHDpHLkZ6f24tRZrh+HQCH2qeIEW20Nofs+ejv8fdfCOA4ZN/09ucha6pr9/RAbw6KzTwMwKFYWpt7H8llG0dYkpk4fu3NOX+mXRta06D/41yPdE1vH/d0QfssvTVa2p+jvXaIfpz6kUV6R7qxN99zek7jIwPH0sPEyc6TYVaqAiTEQHQ8sNkDuZMenaaB8pwzAO3k9MbeW8B24vF3q2DGir5unyKkLK7RBvNaYS7jLUH9CNpoARycVvd81MdJ9xsxcEQQh63PYQCO1xrCOcFsHYuicMasAe2mbdfykI3Y3rdnWEfy3SqcnpHqbdhD56HdN3NyPTJQPQW/5CSMlEyU+TmF2VvLnhLszX1775EiXDIkc+vaztXcHFFH5TYq7VHFd0s8BFdeeH9VxvqyBDbL2odQsAJBjhIoLBz1fWo5+ecGcFiQkjTnqkzmtBVaQT7/gQwc268/pk9//+9zm4QsRz4telYE8rLu9MRcf3+i0lOBBDkz5TDlkDa/jejRlaw0fT0CcMR9pXtLj4k61v72sSLg5UnMI1DbM2Cpthp1NUnPhsqEklI7z6lR9uJvq041ut9oVzTOXKWupw1gRFRWn5xakkxzrGtYAuSRSRAFNWPVnJ6Zn3cWjQJC6tBLVoH8UIHK7zqQwwPq6gOOQPb9wybdg3Vjs02fb+/Sj+hLfu9MHJtdetg9ph2SxahCJD0sUSk5GWn7h8LiYAQHcXiVbzpSYNA9FdHUM7kAKgp8VbayBOuGaxW2qadMyitKyAwUedSLkN/qf9EnCiCfSs971U+75iO7YTtWLAaRTUPrU/tkh/pcI3sY7Um0FUz2BLV7FFg/CgDC9bADXG3+nZ4aiZOjF4I0Ls9W6f3Vm/Tx+k36NYAc796ld1cX6e3FeToHCwGAGK5XVFFLhoyI9ieIAwkSBZMtCYE2F0iYGG11L23nM+rtF4p/ExLKYnwJ+3DOVmlcLeV0nEv7DF/p6gAAOHbse+6Vnb6nexVZsk7ZfqkiXNVvDqIQGwgCtvA5CZwge4QnmNDfnW1LSvsMMD6Q5h6Vr84wIX8VSWtycwDEQUr45wQ2BGPHsMR+ZkrxCDTl3JPd0IOPz4+WgF8Z2ACgAxC2Q8Ggep8JXbZeAlsH2rvYDwBgYMggeOQFbBnlM5oz0K8jEcT98pLSbrMlUAG2AiwVV28B4FgxeQIAx2a7YyX33cNDQq6H64PkDOelrBOSK/iRrAjAESvtCtgd82cADnweYArMO9g3ztdnrPACSAOgDYaRnx7T+dkZgRjnYOI4XfG7SOTd397VwJFQhQzwxps3YN+4YGsWzDOqxM/P1wQwgdXg7dur9O79dZY3Vgc/PRrLEebZ27MAxIHfsafVroWMLWTfOE1HR7ElkQAcxoACFg7qUK9iLkfBxodScNQ3kirGtUfmzq4CcORzWsXAUamlOTVqZjrosMzikcdU+5Uj/7ucywqAIxOVd3TG9NmC39MmIMJZuj2fRDzGnN9t4zaQZPUMmXXEgDBOQ6L0uyvvupDA/BfXpa7X2YKuYgQzABODeARuGHjDQBzwe9x/A8BJeo1sSsYyR1mELveKc8yOWghENpCeDrbx1ayg8czarvmSnTW/rz7rVn7XoMLYaNlrivnWZ8t/67N2J5u3wKI2Oj+316N8uOKaiwG01+PfBHBEthGXSYIpoPsK6xyGGwFYcT7sCSQ6SFjb//TP7m0+CvcIfKZIg++JcGvL4oVphWzEZC+DZAoL1DcAOG5v07fbm3QP/U2QiF2b4vbsgAEAAioAh+lJOxvZOAGKoM1whggyc7DNxDOZEyDLtl9sP7H91n5PAMf69IyfMYCff0bsIkYJlxP0AnDkM4DLkgB9eF0AjjXH6Gwafkhjm6LYDosgjAJewEoYAwdsagBwCDAk1j6eB5wdxEGvBD+erLiWPEuQ3ct8KYAVuea5XVxhEuFeg3yEPBjFOyYrjw2AWAAcBpJgzM1jj2J9EDtKK2O9WI2to41NAI5ihwGELTZcrCL5nORzj78FNmAbMoBYTiKDTwG6YG7JKOfsNXhEMndhvug3OOujn/s0D5uHB8oIgJa4B/UbfahH/p7Zzbj+xrhlonOc0DrlZL1O+5eUvt0/pE+fv6TP327Sl9tbY//AfY9XBuCgv/RkgNx8XehkMXBEMNZUE4JFpAVwRN0qPaKzs0yVrVXwa/+IAI72PDPyw0032l6IcaSo+6prOYBD/kdrM3QfPVtV8RqEuxfbqGzuQQAOgSrcbnuPj3JmcDtRFflZhKQe58i61QAUY98ozAPDOWqAfdrD8S5z58jaBsyDdMe+1pzFtveq8YfCCZ3tyeDmAI7qas1Zv3t29s/M+adxDPhcL5fAFWwRF4oRaBmdcbW3Hr1ZWBpTNa5+yJRzF2WfMqeMUAdUTV0f8z0BxEHpbRg4en7DxH9ofN7o5/T2P8ZnTZALK9qylJhPV3SDwUDmfC29968J4PgLY+kMaxj1TJT1rhyFAbayvrSH4hiX1nxOX47G2+qweI3e9eZ8zbgOvbHGe/2SeZjs+z8CgKM39qX5Pkz/1nqqZzNG8hv35mhtJdc9Oemtee+ac/tnak896tkwguscEwvK4l4+dI9qfPm/fwQARysvc/P9mjXVddt5HumVvIZmuSodhO9E/7UFb0TfdWku4xwurYHkUf+NwOmerZ+sz88AcIzWo9UtS7p0bn8eojdHuncq842f0TzzaJxLOk73+dkAjpzBC4wSfSGKiayOJ+IrvaT8o6FrHZ9WKJeuFSdnacLjptRhLwI4olKLm3IaWClGvwfgqAQzBHV0L6MpLK0NymboUfgtAzgONabtXPcU+9xmHSmBkeLqOaGvMRyjte0prpGRimNuN9KSwu3NRTsHc85SO86l+e4pop5yiWMYGexF43EA2n00X63i/TnjHhmf+Tl6JYCjBzkPN553zHoAjr7BXWqhUtbrXwLAUeh0Gaz8BQCO3dcf00//4X/xLFeI1pWyRKvC82miM+B9zfsOqwM4dCLy6rCsp/1alvMsLUC4bp4MLS1m7FuVPhdQxRPmRlPa9N3kpQ04gMopAQiYi+Tn5aj6/QeCS73m/TOzM+TVPZb8sCSFer23jAm1tIV6HwUDvAqPe9KjAEqYWFVroWWP5/RYPavKVo5PNa08A/tf/noZv4es8lyXgz2D/wmtVSwIud3u08Nux5YEX+4f0k9op3L3kL6CieN+k24ftqT/BRvH7gkVa0geeOCVlWtWi2SUwR59L2GEqgJKCZ2iKzwrx/N4mcmR7uzaj1zj6+/GQ3oELbSOKhMGkg0HQ/m17Guh93OQcwZXxy5UGWIWV78Ov+OBC1u6xSDEyA717PlI/5rchXhhjvCMNHmJSOk3smocvaTVUUrr45SukFC/OEvfX79N37+7Tt+/e5s+XF8RxHGBakz2YXdmBh0UuadK33Db84bQt97k3gv+GBSp0D8x7FqR5VZBKwFs9TSeyuKfrZ3o+Q3aMxHA4WorT1B7SGrXztqSGINDBFC3upNrEZLEeL/B1pg+8ESpjdeCigJvqHKVgTBUkHqPdlbQVwAOA7IxSeLMFJZ8QOUpEgXGjIEkD9uOeF950002i9JB+M2e7ZE9dfAdADhO1yu2acG2MfaHR0s4cHFtHTNjBtg4np8cxAFQR2H7wNwDwMEqVySckFzZ7tLz3gAcSJ68vX5DFhJc21qo7AjeAIsQcjCmQqw/PBMh7ENvldNIimDujUrdxs9KXQYFxcBR2EvM9T8iuALPCfDGGgmi4+MC4ABI5fExXV5YexcAOE6PT1ixy/YxGNfTczgvIAlmfsTbq7fp6s0bAlPAZIJnQtX2xcUZg9WwNZdXF+n6+ipX/uJ6+/3WGEL4wC+8P9qpPO32nCucZ6J4AAAgAElEQVSCfp6eDPCDau6jlbeVIZeL7QkycHj7lAwEcIIBBwkUMHpIMsSkHluulYR3zx/Le62p8MtMHJiLUF3baiPZgK6v55XPMeDc6kRb2zLo/DvHA1Bl0XPcZQeBN4qTJB3Qmp/4HHH/c5+za4xrqE6AvfI3wWUU7Jcl9YIfaui6DOBoz9t6/tyCjbbZbI7ZhFoXGfiqtBEqAI4CEIPsGcjLf9QCTiAPf3i0yhLzgtV0uxvgv2u+W72q56/sf5VwqO1YNMPFZvtvbZuzBrwR711akkwrkiZW0v1wDYt+T2AHGMlxfiafd37P29r07HnX15HMZAYOkyexFhFo4Ql+MelJ783dQ2IW9zTvr2cjeEPsI8GPQdsxD1wSzEIhNROHcZl9QkLa7LzYL77eALxxm+7QHmq79bZXxiAjIAj9AoAxxI7n+pugQW8dYro7gPPAVOUADtwfiXezc677Xo74NwAbAHCsTtf8HUAlR5P63rCtov1mLE4AzxXvQr9jfsm6RFvzmE5Xx2RjKu1czNkDgIM22llsbH0NGCF9e3IMcIQBvvkq/SNne3PQq+TNfCdvNQMGDth5LBme1/2KzEjiExvbalAuMMf4r9iI/HwGILz2lqkK/yzYRTz+ZaBSu69ky8yJnkkyUABOCmLjM2jdZq1tnG3I/UW1blKrGc6zI4HLnNvsmf9k/rUArmwz5SBxqsjMvgEWFvjuxjCBL2335pMYqyDm2VqpcD+7jd1uNvQ3ANSEf0JGQ4JRnTnRq0xhUyFLkDlAodDO5OLqirYW4I3PN7fppy/f0leyzzwkYNZJg4GWKxnAYSAONnwEmKFqL+VbMNvMWkMAjIn2RFpzFh6wraVinkVbas4U07PPhHYEHvvMd6jOO/GUOtVS7dltdJark6l+FpgBcET9xeGFtjIFzNiORwOvK/Wrk0Vjh+vx1s+qdilm0+zca+OyHWtMQZLNeP4w+cpxDJninpLvvhbaa3YSR/pKG9OM/o/WOj5fz7fqrVd7jjl42Ad8sBpjw3wpYKViX8FlKbGPoql8HUL7H48fZV/Nda4sGHVIEHJ8LrZHzdpe42rO/e1ckbWp8pPjneJktOCF5u8MgmxuqDBJuJTWVfpQ3+j6zRVsqMQxrCClLpC1c+mUWXzWL/dxtXIYD7kh5HgQiMP2luz3VJfVIibf2lYW9/qr3/679Kd/+hem4/PeLD743B6IcxvvE9d9tF/0+e4ZZLAvJvMWPtfuwXiOaJ8h7vXRWEd6uTfu+Fr0e9rHGOmW3hy3ummkw6LeP0CdlN2c7d7yt5bmQnsr77HB2a0nI+2a9tajPRMesraHzsv0Woohl3NLBvA7+He0Nr2ZjPLQyh3//iMBOOIajFZ0aV+Oxj8333Geq+sfAOBQEVbLAj4nkVFe5vRBnI8WqNvTB3qO3hrFZ5yTxXbch+zhJZ02J1OvXfPePm2fp7eevT3a0wnta1n2D2Hg6BsKP92GSpYI4JDSt4PTtBp5zigtTXxvYl6jwHrKfslRNOFzWsjcY3RaOYPrjIW6DrjUcxSewA8xuGcPwGF0yJEevz3YTAEccwpmzoiMNlVPwEcG41BHY8mhOdRw4H6HOC/tZ3pzNNo4hxjUJQdmyXi/9hlaR2S0x3rXfY2y6Sm+0Z4dPcPcWo/GPTI+s/ogZzzrFiX9uZrvudobcz2mUSKYYeMmgO7J59lgOiXeAkU/o4WK6SHvEe3RyZ7hizoGVVixn/MQwOGJYAU9R2sDAMfnf/hfDeRQTjGZcYLfy4dU148dBo48bqq6Mp9WIVWCJDk10oA3cnKz6SctHWsVWYVivd271nvbABe29531wStIMQaLM+P/y/isCrAD5FAFmqeSii1QUs8qU419wwNc9Qk01ytS34WAAK5V7UfPmRQ7zL4mdeDMF5CyFioPc8JDiSaxW+SkRKlizQmbPPfessUUt1Uiohc1QZ/WhmH7+JS2j4/p5mFLEAfAG19v8YNe5Q9k53jY7tNmjwRsYsUYEoFsa8M4fwsQLRRzAdKiFTHcKddDkYrXAziW9UCp2O7pRd7fARyLdpT4s1Z3jHZbeb1734XrjOzRyCnX3Ub6l9fLspe3RRVoik+iYLa1USkBE4I4wHDz8pzOVsfpYhWYOD68T796/y59ePc2XaM1xNk6rSDDDEAjiFzYKXQvUj4zme4JGe5ZBWpMZqtxYd5csdgzhYCTKrTkcwySpO0ctSBeHbjsvnE8fZ9R+sIAA6iwLaCEtrJ88iwuBzkFq8SeKm1DZbrpR1XByt918IEqa6FT1UIFlams4kUVrlX1MiHg9N8I7GPMnE/2HbcciZInUuVm8+x/PFe8PFkLgQDgOD05pSztAeDwH3wG92VSLx2l++2Gibrd83PaYa6YaHSqdE8KIxEkAIfagQAMgt8NwHFFMAXWfbd/JIDjfvOQHsDUYYzaTIogoQidhpY2WBOwcSAZZGcHa38iAIf2fayWADhC9uji/CzhZw26fSQHkXgSAwcBHPv05vIyXV1dpTUYL9JR+vbtW7q/vye4AtfBM6mqT+eFd9fX6frqKp2drRNYmnB/Mn1cnhsDTXpO5xdoG3NBpg48//39XUI1MPaT2bkjAxbu92m/3fLHbNVLOgFwh2tuP4xd+v4yNp7SRiWDNbwoVPPE74V/Uf8AnqVzGC3twH/i/mgAHJrbcp+ScD/EVy76w+zY6LwTdXo9Pn9+ZzAY6c3u6/xqONeYYR4aguq+YNpx/RXPuX29br6mEghsD4R/LYCDyqNu4SlZ0/mrV/mjOdM47LzsbBoCoWHvPO693ZuDypiAdiYOZ+HIz+LtQGzehaetYw78bOiBHu+fJzG0mDKXpZyr586BRWfbd/Sja0QfJd5XYyKzRAPyHN0vvt4+g9ZzdK0892Q8Ka1O2mdthao6w3lsIt/LAde2jiURq2u2cxH3xiRqEebbUTjOvmGMDqqG1nMXAIdsZgFwAFwIm+L9PmgDALr7enOTvt3cpgfoLejJACQzJoQC6HYX33Qy2oU4A4fkmwwbHqNREt9aqLw4OMNbn7hLaiwHj0ywo80UWaxy2yyf9QyOMplgi4ydteHi3PnH5OPDjzGw4D6BfQNMTBWAwwusjN3GgCD23cjAAWxkAXAU4ITbewer67vZHxDzAs5OWH+AOL2JjZi7NIcGVjGGKdoIADC8HaIB070NYqjO1NxCr2DuAeAQSABMVGDNkv00cFi9Z2NLuSyvaMm3Xie0PDEmD59Xl5fsh8hXzmFO80kJwMhLVdhXDBxYdk4GcJChxOYHthO+CZ5ru7M2b7b3AbowX4Z+HAFtxuICP0IMHDzDOpOYdMrx6jSdnJ7ys/gBEATgIAA4wC7zh5++pE9fv7Fl0DeC4nfZjwKAI52cePsUYwuj6wsZdnCu5k0z1TsjGIADa2OyxwKJzMQjnVAq9qN+susHxpOoA7rWbQziaMfWG2vRZbZY2kdYv2h3e34FdZnHKvL7Hhfo68x4Ko+71z7dt79ZuqpLlmfx+TKojeenzQ6X8cfrW9xa+lg2RxfvPWdv2k2PGxQ3zlPcC9GOxOu2NnHunq3NlV3pisIvfLEaYwRwZJ91apelAys71tju+N78GpcHkBxWMuu+16hoo+cLtOvRm6J2TJV993DIaI0isFf6uScPPfmuxuLgT7HW9vymkR+zJLOVfvEYRG88h14H342+TfRpZJF7cvFXv/3vKgBHO08jHaN91NW1Mz5p+4zVui4k/tu5jmvVezbdq71sWcex/9x7rvZ+vb+zDR/YCPllc9dq56jVN1GHHbKXRvtrSbZec+0lu9SOYcn/j/fure1oP/d8+TkVPB336wAcvbXorW183ngGFYCj3k8q3hif7Q7RmaM5Xxrz3L4aycxkPXU6D7Fv84NLrFO5n7i+s+ZStXaKb9qDBK6u+tsZbBzGMLrXcH0auznSj0NbFPIccd5H8r+oF3KhSe2bjfTOyL/s7df2GnN7dEnvx+sfffny0zAKNFK0vAADIpbEaoPRUwBDn3ZtpCxrA1mmfU7ZzCniufd6ympqlESzZwe2WLGtZ4jX0fOPWDjaBa7G4Kh+JQmmyVVRyJdgertOdibqH3SWhGMk5COlfogiGwn63L3a78w5GLOKaSHI2/vukjOj7yzNSU/ueoqmvd5rDMicExivE8fSc+yWjEe7V5ecsKVnWBr3a64/uw6iie9sh+k9xgCOwxyysicbc5dDb3YdMQYUVoOxc/oaAIdXHE0M+ZT6sjWqRc+8DsChFgWjPWgMHP/e3o4JZK+c1PfU+sBsi+mvib4PYBy7nNkhVG3lf668iw4utL1I9O13u9I2xIP0Cgq24JUo89kx1HNgDZ1zmRVTDuDwB62CUkoYRrp0zT+r0Lz6B8/D4isxY3jQL8t3qFDHa4oX6lpKWOW58Ukp+emMPgltR+w1bY+SNi0BY65DmWAvQTIpLiAht/GhKtSewxk4PFBpLBwGvEB1OloqILH6sH9Md9tHVox9AwMHfx6ciWOT7jZ7gj0eEeRk/2YkG20MCFTm/elzxrtEz4Z4DQUK/S3F14KtnPV5fA5wr5E+LWthH+45amLf4fx1DtaV/9MBcCzpopH9GjnIrW4f2aM5nTzU5xlw5VcNOK6Jzqi5/r3t3gtr1tkp/AVMHMbG8eZsnd6enaXv31+n79+/S7/6+CF9eHed3qE9BBItAMiwTZCzUyCRTqbyY0uIg3HBQVvcLx6w5tw3VTfS2Hm8Lsv8LJKqGTVWJ1XbOZE+a/8rcFmZjwLgwGs9QLCuYUkg0H57hXpVOdmX06xXSXce5NSZSgpDUdlA6OFeQMOl4k8JByUdSLHuAA614kIlqCrNQRuOJJaBmIwpA4k4AB3sOb2SVgCOF2OFYIUZKMrRKucUjBmrdLo65b3QvmO/Nd3OyuKVg0YA4Nhs0gNAHKCvB9BFFYzO+oEECdYRiTDIBcAHTG4+PzPRhOQJWqisAXg4OcktVHjdzdbGrmdAKxFUWZMqHwkzrAuo1i3ZT5p3B8Pg7xrwbhtDAc2ry4t0eX7OlikYFyaGIA5QtRNw85zevnnDdicwGmAg+fTpU7q7u2PCCOANJKpE92/nlqP0Hm2H3l4TkILnQVIPybQ3lxfWcus4GfPH+TpdX1+nyzeX6e72Nj1s7tnmwtaXGya94Dm3u7TbbJydAzaJEAsHcACsIQYrY1qxjINYODy5wH2pxLe1b4s6KO4jNltwIKCNI1imRpdKvUuftv/VPXo6utVNeQxqm1kB6OtgZbS/tc5FWba3FQg6prXXve9zjCFBmEGvEyXae8FbUARw2dhnrgEc2fYLmOAMZaY5/MeT+u38VuvWslK4L6gKLDGC4TsEpD3uc3sVsPsIIGYMHNATxa+rS48tCS8dV+nOAODQHLdnod6Z7ZDzqzyoaLuzL5DBrh0wno8pzl20xyO7Gtevt5Z5zCEIl8fDJLF6Px0kQGU/lmJSe00MKAsAjrjH6v08uL+fA8xOOMU6mXPqtYX9Kd5rGZLZFXncx2TcuLm9NQDH7V3aPe5pNwkwdPp2ahLLqBtYxKnPeTYigKO0TzFf3QB3sc0YfVvZY4EqxQgCewDWDm9X0gItOS8BwIHhYC/sdmajOIcCcrjtRuIcewcADrSuOqNfA0AAbA4fqIyHAA6dlUpBEj4FAEe2FWTnKGAk21AGvuC5w1lICFpxthKuC2TKARw6T4rRTMAIfA42lq1XUCzgiXPOBX210IInsm+AJctbn2C+L2Abz85CO8wCSIr+1STxBlYMZ9/IZzr4GL5mBVDpQBcHepvPrzmpgVplbWy+7W9gIwzMiPsZrZvL29ER27CBWYUsJwR5gGEDrVXUDq6whwiISV/P18/axKGtnPmyBg56SqvVmgwvaJ+CM9XvP/1EAAcA8QBv3G/3lHf6SGDgODkhK9oeLedY3GCZ7Nw6021GBHBEvUZdRXkoAA4C7XwdDZwRCiwCSwquY7pgvsCv9ov7+qI6My2oNHukKRBnZBOinyAAR77FKwEcc2e32s7UAav6PQe3OzDTinteD+AY+wD1BOreetTWZkZ71Zv6dm2W5iA+az6rzMRxR8vds9vxs5UdagAcYlYZ2f44rtZ/nJvXkR2M45JnRXPwOvOcPz337O36VX83qYN2rVoAR9YFM354+whWA+QepMe/ev7PyC/vAYOr+VOCX+CNTsJ/TgZ715JdKDagZgGMNkff/y8VwNE+e89nbfdJT6blZ0f93NrIqDt7v/fEu6dfpJuXdE17vd46t+eSdly9vbOkS0bztbR92+sWm1i+2c79kv5s56jdR6M5WrrPnJwsjTvb+VDcKB+6baFivtZy/lLjjc+H37Nf5+DsMu4C3liak0PkqKtzGuD/3Pq3tq2V+5H+U2S+9nNr8Ebtx9o5pTfeMociAvTop86N/FqzFg5Ij/fX761ubtcm6vlW54/k7xBd3VvPuTWe0wuH2O+RHorfnbtO/H67r+Ja9exrpQtfC+Aog1L/eXMmWxBHb3EjWnE0AdqAc0qmNzG9h24nqfd3f5KnyiMiu3Q4jddrn7cNupeK0hKAGC1wrvZuGDjYo7Rh/+gqOuau2kjLNMg4Z1CXjGhPMS2twSFKsbexRtddMo6tUT3k/kv3es28HDIfow16yFjjRh4Zk94a/9JneI0zM1qDP+Y6zypKBl2mGLX+M/QBHIcYEHvOQwEcXLlA6jyuJHUyQTfAU8YfkwGxbDgKM9Dgt0jMntPz8xk4ptSArdwCwPHpP/ytJVrI8qhWJmJK8JnLh1UxIzAkaDn4DCCwYI+Hce1dNa7WjQeoVDiJpJnd7grww4OiVpFfqruk60WfiUtb8vLYK6kYFvVn8mCKBzhtwIIWFCpfJjpDdZmqZ9i+IQRlraW7rafoiAV8IYWx9xoX33NONws5G66V14Lo2tjkNZep5nYa2eJ5SxdV7ZikVrvYWsREoIw/Wwnm2/inAA6nqnYAB5KbTOg+P6ft00vaPj6n28023T5s0h2qxRzMgbYqN7cP6X63T1skSF+OCOJg5b7nEHKIkIAel5MqUGdJrIIbcurQpkiqpxeGdroz11mf+4TSOTNHIf/XrmeU44UwOmuQTKXNr3mww6a7AFDKiox0W6Bz9Q/HA0NrO9rnbp/5tc6wPbLtYcu6+CBaRuHacHlVt3wk20cEOTmngjFxPKX18XE6PzlJ76/epI/Xb9Ovv/suff/hffr47m16c75O50j2owoQSQvKolVPIhGDgDgAAOzd7q0sCIIA64K3Van8OWlqBak8YSk9YUEt3M8ecmQvpj6i1tMAGMrfRAYOXa8FBecDEwEEBhRQn3tLcJp9yfKnJYiIefWsd4QXe1wTxFEOg3wWViU7sIK06kgOWZJdLVcEehCAg4kaZzghgMMP0+zhjiSFSz7ADwByiUHE5MZ0IpMGSK5Q2wKAYwCOk5VV8K5Xa4IssG4A5+02W4oZ1ligEYAsAOB4oO54NMYeZzMg2MJBH5gntCpBEswzwLw2wAxvri7T2mnMQWn+sN2l+wcAQ7YcO6/jLWXYHooADlQcmx606tzSQsVogwtQzyqTLUHE1jPHxwkAjjcXF+ni7IzJLoAn8D22e2EF93G6enPJH9i0h/v79OOPP5KBA4mtM7ReOVtncKDANx/ffyCIY722hB1sIhJNYNw4PTvlvLI6enWc3r9/n95ev033dwBwPKSnPVgR2MjK5ggAvN0ugeqdLRkAknKdSxiHU5gacsqSj0ZN7dXfbKlicyP7anNVEhJRZ5ksC8DuaIZAHS1fYWKzImNOAySQHc7VrNoLbczC9zbH4GPuBVhavWl/i6Ya3zUwUxsUqXxyBx+qFYW7llU/ds/Nymhk0Fnrf9lc1Ki5qIcm+iq0EzPAo19ROk42L/tbWtPCTGT+jHR/oMj2BLzds+h4sYzJz2F7Hgdw0Id4NHCatXhCpb7/nltkiT4cFzX/MQaw8lk8eN2mqIukcJVYfm5J9NZmty5Q9k21OB2wZp6iYBMmcREfUw7iDKqSeusa16617e3nK/uuNg1T12F0m/w6Z0h7w30TrZv8W9n6abBOjsjibYrfc2TetDkAXiaW26SY3ZQ8FXCDsyKx5QSk/4jgDTAUAcBxc3dn9ga+BXyAwKZjeBA7Z9n0qIWHWtg6252DMyz5Dp1pLVTEChLBecU+q5DJmHiirsDvBPMKrOJThCQ/E/2R2cUT31gGYw4wBg7YBbbb6gA4kFAHGGQE4DgWgCNgSEzXqS+NqCjMvgq4ofZq2vHyvbXCBuBwsLszFObv4szFeXD2MAJuC4BD51IARWD31s4ugr8JbERbkQy8gM8yBXGYP2ECG891BTBoZ36ul4NhTR+Z30NNEPREZL6NgVdHFmW1Tj/yxNvMkBHMdIvOepvNjqBL+jNsCbOmTIKZA3YUcxLjfRj/PoOOjin3uz3YNAw4oZYP69OzdLI6JSj+ZrNJf/j8Nf307Zag+Ict2MNwzxMDcJyu+H20ZDEmNwNw2LYua8Zxu4URyEeaMzOIgMHFGVIigENnHfx3qg/+eQEctV9ebLDG1bfdta7inosJjVcAOOQL9LVfe17rJ1zsuwJwKLYlQLXOH/EM0jBwSAWbAZ7GV3CJfGvZQfuStfiYnm+0tiOt3s5vtFvxO3E/xbjobHxvxpQsxSmjPFAaoq/TxFPibVr/KfqBS2Ntfcb2rFiNY9lMdj8h32X49ViQI7sTTHNV+1kV79R1oeaP89QYgkSx2Gc6AvmtAkL1dELU2b24wyyAI/upZruzz+BDsfP+6xwfiIIKDHhGc3+hldG2XcFf/fa/nzBwvEY+evIbX+u9X50jOqCa3rP39l0r73HPlmeo8PP8yj8VgKPaq4Pkfk/ee887utbS3C7pE91/yRdvdZ7+jtfvreNobXvf7z3LaPytH/oa/Rz3avu96XXnGDhwpqvjZ0vy366j5Dj7eWGfZj3ikcSeXplTt0s6Y0l2RrK5NPdxnOUZ7GqSMztrmP9bFwXVhbu9Mer+OrJHgNrYfuDepcA2jmNOv/R0fdQ9I//r0LkfrcGSnuzt295ea2Vm7roH+ZLhrN9d56DnenaDftcIwNHf7AroFMrD6My0C9m+FwEco80ZFzRObBTYnoKZ20Bzk9M3qFPnuVUOWUnI8WkSh/WzW2VhfP6o5CcGxR1lQ7arbQsOaoZ0x1ja+1ebLfcVrbfgkkJs57s3z6PNdMj8twphdK329XbchxrSQ+53iDHvOTM92Wzvd4hCwWeWFNTc+yOFOTeWkaFtX3+NEzBn/A6Vo59rBHtym8fzCwEcS2sTn9vGH8sk88iqNDiv2bSimJMxpS97TkfRM2qX4pTTHoT6lwdw/JA+/d9/m3taFyBbSQ7o0OpnL54SFThzl64CGgjAQX3qgYhaBgQeQFWXBwcRJESi8BE9pz2D4IF66VkEFvk7E062ZAKcZLukhLquoUAIAByZYaSgApiqj+0NSBVcDrkMUkZDHRgscAu8VztqRjXMYK87vJYTMzvR/uAaDLoE5LOBaWLVk4FRCs4pJJiahIJFNUNLj6rNS2n3QQpdT5zruIwKbIMuWC9nBl+RwEVS9+kl7Z5eGGDcIEm6QZuCLdupfLm5S5+/3aYbADuQqAXoAwHNl0RGjmdet4CJ9Bz5v3p+D0Yo75DXK5znW9sydJxCInBkQ2zuvY2IVy6LYptrmtuElN3P9dNng/qwexT/q8j7VPPakikgWLItr+mH2Hvunv7p6XaNyD5fBwqrxKOlgsPDe6LXX9EzM2hC6m0DSYBxByCOVXpJl+sztk75/uMHMnF89x4sHOfp7fk6nR6DvcMAXwYKsOCLUaGv0sr3DLeDJwIsOYF+5L4/AktKXmetqZK5XGJ/lhA0ibI09Y3rJKYAHNqviqK2PvQEKO2tQtSaxKjSG9pqyRNxW2XfC3whdWdrY4F7HQjt894GhMksMdB533tPfOBa1CnPhdUjA51V5Xx8bBTgGCP2P9hzBHxw0KFAkPRvvXGYdAaTLlxEY7NYnwLAgQpkY6AAgAPXN4CGsTxs92i/tEsbUpbv06PvO1yD1c37fU7UAPiAazJXyOTNC4E+F5fn6ez8nL3oCeDYgI5/QxAH2j+xbQqAHFz7I7IKAdiAZ6Op57jVPsXmDddXr3gLSL4Q54CEFiqTAeC4IoDjnMmy/W5LW3C+RmuVc7ZXYRXyek2GjLvbm/T58+e02WzS2dl5WgPAsT41/YM1cZDEBMCx2/G9y8uLdHaB51w73uKFAA6wcGy2D2m33dB2gtFGjFPYvAB1oH3NE34I8DBLQyYOrCFYbrjPzKYyGeutN0gn79XcAm6Uz5reiuck2xsnzsBh72cmAcss5IRE1kG+obJddJ3MdglBR9qWFgghF7pn3VTZhYZ9I+v5Sm8p0RFspTOTGIClPmPyWSeA1eKDKLDS3muq/TuvhPZ1vXNnpeuddaC6jxLnvHRclzBmszgOzvFnc0QaEz/u5yhxqpi/dLza4OFv6BLszew3IbHK5GLdqonJ+chWpkRxp62r2Vv3+7RO1VR5otlfyza0GLPy6TYB4MmeyI4QL62EqF6L/oJaIZh85gh4PbKFhEO0EdozrRRUPkpMVjUy25Onvqy6rRDYiImgYHfU+tFBAJmM1xOEJiElaTmZUncMyFJmcFeuH1SHuUKRtcn9Ivp55rviI2Bmgw7ePz+nbzc36cuXL+n27i7d3d9bAwKwZ4DRKPgBGodJi+kD+ATWIgK6B4xQBUiN18jchB8yGlkQlbqJ/i2S4wawzD6AH1s0r5Rjl1ncEv4H3Vm2YnEAR44DNa0feD7A9R8JIEHLrcL0ZP6XArz4TEl+1QwcanXm6jIkYtyzCSwKBKzQj7K5M5N8RNslf0/+lMAbtD+0bWYXBFzn1Tl+bx0SQBgGgnA2KTBKCXi7Wtkqh7ORgUAK+EP6KxYnlPmGLBmwkv+8dQnXzjIwpjEAACAASURBVBl+9LpJk/ux7v8o/qb8IPeWzooOFCltZvx5+fx2O4Akthu08Hky0IP7o/gb9ttk8IgATDyzmA7RSgfziu8AcLHZ2mfZgmV9SiYO2H1sks83t+nL7V0C+P3r/YZnp832MW33xtpxjBYyYAYhgMOYENWKz48awZ4akZZhFRyIqSIx7kmAU72NCtqyNUwqBhqaAjg0+VF/2RpNbaN9dvyeVHCldxulUnRgfZ18tm+AdiYDDuPKyX2ThqwTGwBHHS8KcYA8qT0NK104eu66+M7mCz759Hv2ns9srmSu271x3/iz5f/qfOkaNK+BY+ZyQGQwfD13ayt6tmNko+L5Ur+3/t+cXWvfG91bn6vXqnzbprUUS/XOcdFnivLTezZ8tj07t9fM0u1rN2qbMpKe6nX5sqO1CoALjyp0Y9B8L7ty1Um9nqyg++Its833h6v+9nNiG6+K8zIXb4hzWq2nfNUAwtX7vbz/UAaaD5v9Li0u85ozFlbaVMfr/Zvf/g//vwFwmMi7V9Y8exsLKn/XAI6S/HVtHa7TW9eRLMc5bH9f2tNz+r+37+f0Ve9eS/dv52ppv47mZW4Ofu5zLOni3tmw2s8DndjTZVEPluvOADgCcLe950ivV2eaEPv+lwZwxL00t/7tfPdkp2cTc0TXz1sFwOGFUKGAt+Rbah8iA++ycsw1NoXtb7hBXwfg0HxIZ0YA3Jzvdche6umsQ3RNT++35+jWls/Z8HZP9sbe3rO7tjN+R7unOK+fP3/Klnk0wHLjEtS2nseWhIkXbpkn6kkZOAGN8egphEOUSzHUtSM8mqjehLjpyaLbfjceCFtjoTH2qiXts/b8raC0zq8YOAp4Q4fAKQNHVBZlnZTMqsEBrxXskXMzp5R+idEbGd8lo7n0/iFGfclo9IxmfK03V6P5/mOOd+m+oz3RKqe5tR45dnNysDTnS+NemqORAp6M6RcAOObuMZbzNjif09fNISkfnfKQR06bABxxr9fz6+AN7yOMpEatg0rwcKJrOiw/pYeyJeu8HDGf6YtxOoSB44f06e+NgYPfI61xYwc8WVYOeFZ53TOKCr0wpKag4iTAHRihwlzo/vH2UbZHyHrMJR0NxXMEGsn9cK1GXKAIQhQ8ecEAaqALzwkHfzg5MCXAXWwEPmIVdoXlKoJBBOCQXIwcI7tVmHdVV+UqK2cT8XkkujaMj78qkBMy8HzGDOCwMbIeo2Hk0pe9ONaC1R4EZwsCBKoRaGdLFVSwP6fdHgHKXfp6BwDHbfrpy036cneXvj1s2Q5hiyAo+kRj6GxjgXmycVvy1foVFyyEfBevhVPQtQEALR1GpDd7jmdvf1a60wNuGbghQImChM0BGt+dc2KX7PNUR41b2fV0eXvvkR0YjYOfz8CTJhCavaHgqzECUABwvhMs+OtgJrx7TLl7TEfPz2l9cpwu1uv0/u11+nB9lT7i5+pN+nB1kS7XJ+n8FNWNp7n1BEEgpG11IEIGN6iqzatvM4AjJilNoJRoy3tXFbs98IYSyxOArwM4nPXCABw+Ry4Hcf7bPUX9njcmgBFWRalWKvFaWQ6ofostUJLUguuhAs3BVWBV4H3cx5c+IgjGe7mX1gam/0rJfqEZZ9sIB8dh3+/JhNEAOMJZIoM4nIWDyayo+J1Bgwwcx5bMAbgATBSYA6tkNtCAqks3AHg87tMO4BHO3UtmysDFkVC6uLggSMNUHFrwPJOJgoCJi/N0cXmRkEQxAMcDQRwAmwEksgNLAPTf8Qmvj+rY5ydj/BF4gwkpVXszUV2S1LgpTC3AG6ikfnt5SQAHABqQ2d12y8rqN5eX/Lm8uOC1IMffvn5NtzffyL4BRg1U8xrLzKmBEUl7b+CbD+/fp3fX1wSm4G8ATSAf5xdnfL6LN5dkLAMA7/37d+nt2+v0+LRnSwsANJAEFAMCwFT0NQBg2WyN3crbfDFBR9DKiglQzAvk1dOwtj4OauF+FACR/kYBcsVzH5Opzv7CM5IAHCHlE/dMbDEW9bXtB9gK+TZBVv0sKta2rs5zAEerM6O+Lv51qLrH/QRm8SRVZW9app+QUJJtiUCOOR876mTnDJjYkla/m39kwRn9y0lOt118ruYMyzVyXWQMKfZ9MQAVAIexrbR2ycZRkl2qhu8COAILh97P7BzYbLmtXe0zVXLUMXZLtlTz3/0cEYbBbgU7oLlqfdn4N/2mDAJxEEcY46x97bTYKrJnF5nYcba4UmJ6WlHdk+v2tZ7smBzU7RKijXTBGQYIoxuvCl2IIoF+ODfkF83MxHOOi66x/CSALEwU0DYLOvor2De+fU139w9MkmO9BBDIAV+X/eyfOfhEQDNruWZsDbLHADGgVZXOTLK/AuoSrEi7rCIeq+YFsIRzc2yAEPzgc3gN19K6gRUBif1KR/oY9BrOVAJwwHZAr1uxjx3ZIoCj7IMawCHAo7v6IkwKDF62rrgnQBhsgUIAh51OCeDA/LjthG8BW2RtJsF0YgAY2Der5C/MFmpfJ19C91FrGswvgAwRwGFtlkJrGUB8gm8jXyWeZfOeIwi9BLQxJ2QDJEDRgCRZ/2UAR7ERZS3M8GhOtY8VIwQDh2TL1sP8eVx/CwYOADjQzoVydcL5omxSLk7SubeJEXsK3q8AHJtt9nUMfHlO9o3H55f0+x8/pZ++3aS73WO63e7TLc5NOwBWnwjcIIADbGPHaqHiAA48v8gaAxBgCuAIZ0T3a3BdzHcN4GjAxE2AWrpfcyjb3FHRiwAOk5ta5/X1bh/AEfVs/r0qbLCrRV8it4jzG9W62mM8WbGN49/yefvP3Qdw6CyS7W0+v8c5qBk4qrFPbIMlo/WMcSytbzOyB+13p2fQ/vr0/Ky5e7Y2sWcjR/fuy0T9RO144ljifo/P265DvE/vevmOhqJRbYzN/0gQDnx97tkrOQ/RuN4cKmYz5x8t+ScachxTj4FjJHfx+4vjgI5t92iYs4hNWPL54nh1PpfNZtFVXqSagV63+ze//R9nARzt/ePebPdpdw47iJSuDusB06o5qYEbPdmJ/l75fSqpEUhXrfcAzNET59EzLIn+0nr29n3vWUfjXrp/fP/QsYzuNTcHh1y7d90lXVx8w/6ZoJXPnkz2xl2u2wdwyO9r/ah2vlsdGu+lsRXfzM5k8XWPCvv5sz6HjnT3Ibaip7dGr7Uy0t9XxU+Iz5x/94uIuS4DoLsMHOVcPbf+FnKx2GY9Z2XExSdaBnDos+34de02V0ELmP2XOgeyZF9+jp4ZyWlvHHHNeuuhtT5k/K3M6rvddQ46sycn/G4N4DCFnJG9rp9tXlVJ5JWj6rXtFX168LgJa0enVCL1FOFoYlqlMqe85hRvK5S9DVuuPTVoreDlwBYfxlDPNlav+PbKxTj+OEdTQSmbxw5wnmjwgJ8dAAsDR3eTVUxm0wTokmH6uYazp8h7Qj8ygKM1bZXA6PsjxTT9fKAELinKyceWrteOt924ow2/NE/tQA4x1L3PLDklrRGZM1JLMjNak7lrvkYhv05m4vr6N71PaHud7hqLuca2tIegc6ZxUU7smuo9PFlN0xTxMO/JcOlXez/f3D/rFfmeaHTNFC5eaLJYASfGiayfja2hV30fdVoBpnmlWaz4UvC+DY6Eas362crwdl8LgCMDG6aCHtgf8OYUwCE9qtRLKDOprhYDOJzrUHFeh22mkiWdjnnR/WLvZktuiPXDvq9UBYEpqqKjPSh953gIbqpCJ87ngAQ92ildI4NAgu2N9qCVbbFvCEDI+GV8DlXoevWOBZTr+fGcVw6Q5fWuABwGBJGsFf1tiRsGO719Sg6Co/oNvb69CsyqJpGQNRDHzb0xcHz68jV9vrlLX+7vycJxj0p4gDwen9MzkoNHx6TKZlW1GFw8TZfTSV4pkpMqcT2lLjpOU6vL8Fya7yX9F/2afB3f6Pk40wCQ2mtH+xLfO8Q+FFmog4mtzZrITExCOfig9yyjfc+9MQPgsPuXYIttJmdS8d8hM/gcEuII+JRKT2R1ngjgAJiDie3z83R18f9x96Zblu04ehhjOCfmiMy8VdV6ErVaflpJ3W4vDX4Dy27rv63llt/Aku6UGfOZT4TWB+AjQWxy7xN5r6rburWiMuIM3CQIAiDwAThPt5fn6Yfbq/SnuxutxHFxLsFuBOGRISo5ogJIwJga1D5hVYmjI21HwhLaDCv62rp2wWmBpbKMctkAns61DKgz5TyAw/Obtx8rUJ6dIwloC2igADj4uQGP5uoaVv3GAB/Cz5RlFoSTQLwFMxBA4H8YE2tH1rFkIxPggYNLnnHZ7qi6I8Eha6cC2cJe7uB/BLIkeGXVePxzpAIHHWVWRYcBQoAzZpJtrBUZpEXWRlsvIJtUqyscC/ADu42S4sg+XW5WAuSQVicAXmy3UucDGaRXV1cC4pCgFwI6243wzCV4CC1Nri/TBmOgEpABONBGZYU2IggogUdP0cv+TQKHGmB8lwBNFSy0rGMFyChIRitkJC2DfzpLd9dX6ebiUun8ntJ2u5EA1u3tTQZw7AAeWa0EwIEKHKUNT8lcFr1ubQAApPh0e5Nurq8FwIG93GzWst6zs3m6REuWmyspd4M13NzcpOvrq1w2+w1022+1zD3mrKnL8vt6uUyr5cpaXLxZBY6TdGJl75HhradOwvqq460VCWWF8quCHJrVDOx9aWXWcF5aXK4AoZwj3J8F+V3AG5bNbnZN/Zk6a7KSfTL9oYu9fS+gA0Vtw3EABytlDZ0ZoBFkVZar3gLMlb/a3yOAI8rqqAPUthkCOGpaa8ls0eMuYKpjaesbNRdLprLQlZXGKse3154FXCivuuoazIqnLZYBHhYcz9U6YDhgZsJoxR6Lgd2ezvbrPES3OqHYBHBUsr/xUG9ncl8hL330ZmwenG8racbvdUvXW6h9MKtol07ZN/Ua6wDgwCY1/mraRC5YLLQgOFrAe+8JTbcICBJWA16Qd5zs92DlDQVFAPQBsN3LYpGeXp6lCsdqtRbAHQEFBGXonKxlFwARsC2s8gbBh7wfeHoDJOcBHNApAsQw24WtKQAQ4B4TlME7l7RdERCGAjUAjCBvxM9yP0RnWJsyrbKxF12l7UkULAC7Bss6CMCBlmgm0wSP5B25DlyFec2sbQwrceDuAz0t87YJim5FezK7SOA9tKyDraZVN6wym7VaFDvHtXQTkChapxh9ofvOUGUC45yeptVymdbrtQFn+NTax4i5cn/9edB9ZSWTUn1NQSFahUP2yqSZivtS3ZD7ZqW7shzk/ipv6R7we1IV5URbn+AZoA3uODI/gPRRucsAHLCXUE2DAA7MS+waA3BAl8Leg+2iZvSxAC8vLi8T5Afaxf3nn35KXx+f02qf0nKzT6+rjdg/AJqyhcrxyUzk1k7a6+iPtvrMGjrrUplhBr2onS6azaraKd+hEs2Jgj0B9KzA23UFjizv3Gd4r/qeChw6Xn1p7cvOIYCjJeeoD9kasbJNCVLs6jPhOOc3599d7dO2aezjUTeVu3UNRDLVaSpU71hsh9q6s9Y06gM4WrOmjIp2Bfe29W/rs56u/jlNG88+4Of9IV3tHnDI9yLN/H2s7EFtlx2is6u1ZX9MdgBW5B67m3e5qWUfN2gn+9FAi2S9PuzE7nhrHPwZ513pfQNGebnq+aXHbz3+8PPtVU/x2egcp7dXce7xTl3yTEqwMdpZ/+pv/l36p3/5P9GVXAUos2x0C9JKoap5lC7UQuVDfl6t89E7F2PnJY45xm/1GqHH6536hwJwHHKWe3veomPLRu2dtdbrH5lPa0+n5NvU+D0+mdrbKT5p0SXqpkjnbOtRH+ZWvdZGOiQKRbka9QOf15K/WZ5YwlAtX+xc0bLrgIpatJ2id092TemwYiPVsSHV3JQFRSZ4iaCVuK2dqPktfYKnpzvv5JFXMw3truDpFVVIOfuGN8wx77oKEePhUf+XsWvbmJiDGPua4sVI85rWpbpj+3yK5hvosijDc8yksRfxLMTvtubvX/Pf7/0us3TAlviMo4f7X2sR3Cg9RSnNcvIs6acVOGik8kGlRDNBDVScU8qyJzTxvfgTN2XMWIjEOcwgGpajr5nbXxo9eKOAOPycdSOUaYZMEsAbvCyy3KQ4d4fVN3QdzvrKThA+R6nUE3jxAESGO3S/eoptTHh9ROm15tFSUJUiodMhczdL6BYnqTOLeDzzSx+Ze9znHm9+xCg4VIn05jk1/0MUUmuPesbOofP9rTzl5zQcywRyqPDQusu0ZUBGKOQsQ5Xw5YzhmXEf67/r21A7zlAdVKoR1RXmhKjXllW5HWhHBVGi5qy2NiGsjMTgUEt2UpZhJGYpESA2VYEjy7J6GU0xoACOvxtk4ovsyS1K6ourr76RFZi0OS9VPPoADl+WuTgJOTm/O417a3a4gWYwhphRJ/RyBgudOnmMDoAD38tcKWMGgAOdpsx6yvLcnC8WtFHVUfSgBk6HGe+U6XWlDwsiMVBFNsuZVqVyBr4Ph7LwjDK/8SV1CSlpAegA4NAe1jo3XkDFYWrpgBnA4SscHB0JgEMDu/D5Hkn2OhyKr+t1en5dpPun5/SAdiqvS+nt/LzapJf1Jr2ut2mfjuxHq3AUnchzUxhVc0Sdo1doaGvi5dn+JM17MmdKxmaeo01VyoFU9PWGqwfQCisYqIa7oRnouq68Q/EW7SZc5qj7ES8Mh+gByg/ylv937PvybBfUz9OiHeSwcbJUb89IFEGrz4CXpcWPBfQlMMHX3t8SglHz09N0PjtNl2en6dP1RfqjVOO4Sp+ur9Lt9XW6vbpOM+m5ruAPqUoA2SfZpAx6HEt7D/QatxOTQUcWlawd+bYXsk5XLcXbiR7cq22DfLaOUoRrFFrmc1cyO/25514IKE9sO600oQCI0gOz5j3lF3+5k3ZSud2KCFd1ycugVk1IAAha1YN8g7XhLIPe+Ff2Bmfd9y91lWVkq2nHIjsTAA65eGotBi0dr8E2mZ8TaQLYYZUEyawqQTwJ8BxjDmoXQ97sUW4elTiwf1wKsplPjqWyz3q3TYvVKq03G6kCgiAKfieA4/r6Ol1eXmoM+G0vVSUQmAKA4wqAipsrAXCgdcrrSluoLNYoTa7BEYToTmZzWZOARFCBA4FA6VPPoI6dX6vAwYooYCFpC4OM7tk83V5dZgAHAnMAewBkcXt7LUAOyAEEsV5f0T7lJa2WC2sTpFVsMBYqzyBoJiX+jU43V5cCRtEgYZIKHFgwAB0AcNzcXst3QXapSHJxIe8hm1gCMwhy7XcSIEcrI9FBAuBYCZgEwSkAf3BW8UyUdpfAzsmx7K3oFnliDeDIMgXnqAXQyMFFBV5o3CRk0Zi6skNVZTHmM2kymJU8KPq9E1tlpg84hfLCDNpQrQRHQG0IUZLYvjNQyoBxcNJGmV7kq9kDLrCaNbG/H/s2W3lxpt/NhvC6g/In/8uUS6pEVheSv9W24orYXinrh0xEuzuz2ozdQetqHib7bE7ZtlMBpAFstp5jFTXIN8oJCYQisKk/bH9ghru1cyogDq/D6v0pf/mkjEM+n79JrzX1cgQ/VsDt4dP9nULNF9PvI3qd56XlG4lzj/d6keENwPDUPbtNN96rLbHHzVme4wLf/lo2vH8ZV5ptkMFYVn3p7YgVp6SIn5qlGWhZAsqQMahAIC0h3vZiOz48P6eXl5f08voi1SygK0U2ohKB0+EM2ENm47vSXgUBdgPgCU+G6nIAb6D1FoP60CnQQdL6MKkNC95EGxV8H3pgjXZeGwWRYHwFTHcAHGjHhUoNdEjbVQlj4j+teqF3CrYxIVgAdhL9TQp+0qC67nMd2GXFKj3lim3LlTIsXE8ZCuCGgDigV+Sc7tWWIoADe2CgA7ZUgx4SHSit0Ypt48Ew0h7P2pSw+sZsNpdWYALksDY1eA8VqQR8WFV0qDmU70X/zGw+GwA4WDHEt1DBPNnqheeN9o9UlTJi6RqkKY+ANoQuvPNkOSqDpTfyw0arb7ElslQms6oloOMp1n12JroXwA0FBikolH5V2Eza2meWUIEDn0e1mZflKv3XX78K4H39dpRWW9yjNgKIB7AUAJHjU4BYZrLRAuAAj26tionJYN++U/H3plDsTiswDwI4ZB5sIwQgzDbznrcd6/1ihUHea+tKE0q6eEtv3eB1Xh8FcEz5ztQe976JooOLLqwz8Ye6fyzITQVN3drySBgV8t1omAjpfUzF5+5nomAl2jU9/cd9Gv9smWO+hzoAKcfu+cj4/qG6RtWh8781dOkhd9jWmke/J62JhrRXc8U8IzwOxqaeHj0asz0qK64qRzk+8yyRZUfNF5U+bzyomJQtfvJZnub6aHwsrzEcwWJSNibqaBPPlv+bLakEpOntg7DXLRpW43i+4J6YbR75r+xbmfcU31R8F5JYQsaZTtX5M6H7FcDxz6uWRp5/zKNZLdPzh/oVTDY0ZGFLfkVbb+y8TdF3XE4U1075nJePLVnefq33nJpW/U9N7WPrfW9z+5FbcqunJ8ae29uH1rOKvC3v0tacklu9OfTOydSejtG8daZac6/m5JN5zE5Ve6wG2DMRiLZa61m953NNXpbI7y0Qh/mHp/STp9Mhe+nnMMbPrXG93o3VySt9QXFAv4PrgpF9e6zCbvSNd8FW4onuoasslsFj1WxVxDnd5+3qysZ2PjxPZybeeGAz7/o1zepE+xrYoZ/kfO2vsKy2HRXtpLKeGl+gY5qOd5dW4Sl7ePE91T6oQh/aCPW/Ld6INnFPrvu95HOOHu5/qTTxlLAiiKPKBgwIkdYi4mtTQjMyeotZesKQQmVwoLMTcLjBtSC0wI8v7ds0NMhoxSmvB6kO0vXpERGXdHwVB1jJjGcFjrqfobkx7XAZ62VUO5l96BBqCfgp5vuI0Ovx0ZRw6ynbHuP7vR4IAQfiKI7RcjjL51mjuzYwDl1D62DF+daCrH0J4ne+hwZjZyHOZcrgmdqjKSPaC/p4jqf2ke8fchkaPkeg7HYWKNbaSLxonEfa657aq3WcvAJwHHIm2nzkMrB5gaPXchAQmEITav9ucW7nrGkNvg2zJFUJe9lYSr4iGDZdgaPQqoBbejwFAMf93//dALSmFSCccyOWfPCMQodtdp7WvY79R9Xp6M6xCywOjENzD2VlGDLnCd5gZpwY1QxY2h5ZrCeDKySgaS1UPI3JqzqHMv9crpzOouogZ0tFLnJ0MGddKD3fS8lqf3bokMzDuUo0ln+sATA6bJ1xps0NCojD7613pcjrFnHF73B+aoa2GudYv7SqEEd10VvisCb8wIIfcKrDya3vqZMeWYtwSC5Wa2ml8vS6TE+LVXpcLAXI8bhcyd8btFLZvye4kVmFg9Qq5NSwE2nHNQpYyFlAlWyjoRwCKf78jMnsvB/qLle55JxCPZsoyiaZszlVpW0C2+o0QByc21D/2Jmwnq3Cbq46TZS7UW5LxueI/dST60yKy2eMIjU7XEwOiOwjN5LvkfdXMr3xVQYp1Nn/LpVk8AwEEk6PU5ofp3R9MU9fri/TD3c38vPl7lP6cnuXzhAcR8ADAQeU9baM1dmpBrzxs9ltpNrBGwOVwYnHS4iebcALakAN5lsuKKVfPatMlKxh54i1Eupen9UXIgN2VIFaBT94AEcObppM4BzJe5RnCsrQUuFeR2RQGghqNehLS5a6B7CCCNQBL444J7/zGbNWJRIcQjnxkxPRqQBwCP8BS2O8LfOxKhxsOSUgAAHy6GWcUiNnTx+h9LjSX/Qfgl3IMkWww8AyJ/PTdISsULRc2u3S63IhFTPwuRWqZ6BkuQCDThIAHFeXV3JWQRcAErCDAHBc31yn27sbGRutU5DZDTAIfpYAgiAbNh2l2fxMSIcgncgzq8AhGargMxfUfpd2JCorEWzDuiTTeDZLAFpICxW0/0Fg5PgonZ+fSUUM0GmzWqfnl6f0/PwkvwOIoYEjLfOPfyXoJQGwMxvjJF2cn6Xzs7mVdtfKHtgMBDPRQgUADgTM8PcJ2rDMZ9I+Zj4/1RYqzK7NAA6t1CIBtdU6ZzBDrgLAcYr2AjYvyHzuPWikrVUUpFX0VABwOJmj8kfBUsyyE31PIEduaWYBnQDlU15R2aItXk7zs2Njt9perx0c0TbtVVLCmkorFmk0YJHRUmHEP2fq/lWDSorjQBMqLHHA3cUZfBIR5sGyIpSHjmw9y0rPaM8puC4EU6oMnJj9rhnZ3rPSdUwwoFvZTeALu0uzLQr+rgAcCDpuJfAJMAeCoxbdzNn8Y9U3KrvG3fW97I170tKBQk3vHQrKUPV3pzpK+F4wR6p9iM/2c2vZ+S2dLHts9oj3gozdCQf7FjLdo94qdk8N4PB2tuelStfFAJ1dzZUuBHCrfZitBQkog19Ut6DKAGQ9fh6fn9Ov9/fpdfGaFsulfEaqN820moOCQg0IKfaFVoNCQBtVENCSwjuCCeqmneUBHKATqkIg2I7v4GG5rZnYT1pVAoA/VAKRFlcG4JBKVGgLhwoXs5mBbXUeAHDwjiZtAgFWNACHVgJTg5m2kchu2DMG4GAFDug00toDOGQvUCXL0oqFriMADoA3AArMVbj2O7HDxM43WUM6CfBWZL2CZ0UGZwCHnmfKIqkUZbqL+outwLR6R0liEvCpADWLTR/9fd4O8RnU8zPoJG1TQ0At9sxX4JCxBISobcp0bJV/shdWwQN/06ZjmzLMmUkQ+gy717j7OapvYB8JGmN1IdgtBG9o6x5tcyagYmuzs9/uFTiBfUB7mfm56Gq0MHl4eUmPzy/p69OztJskgGMhNoraR8LPAjCxFiq4t8EmRDVDuxNwnaRhgUjp6c5ySuhBgKpWRykVONRm9Oeee8Tz72XY8O7i7gNNYUbj/OMADtoSYjuazhyTr9SfxYGvdsRQbta6NerMeK/yf7f9RDKCAzHU/q22Ti3tmvw9WNdKsJE+pNthhAAAIABJREFUuf9MzqwGmfjveDso0qG2n4Z06tkCkT6w0+QOYP9FO21gpwQAYYtt8srGEh/MHyPzdO3GvK6rxjZfh1CL9/URMEa0IeVr5kuJtIl/y5k0kvT09ui+el+T2cORTq1x1c7pU/Qjc5lqoRJts9Y5adKwA+CIdpxJMZVlgQ96tPOyYuw7fO9f/s2/NQBHCzSivmofnIxrzDKqWDqB5cbjWH6OY/bdYTJouO+FpkLF/IGWjfxbn9Hjuql1Nfm4ce79nns7YkpG9p7f5rfhKuJz+Ykp+Ti1t71xW3ScouHU3jXPi6NxoUWxB3z8uPjESnvfqGemeMrTTfbP/KRi61Qgcrv9hPvslB7s0TvaDlP8EuVNGbfErip656Q/iwEVBF1uV0vwi9qZpKFVXnfVhLPea9xVKxp5fed8BRVPmz9B405MPHP3M1MUflz9vY5f8/3p862yMtqSh9C7xb/R7vR2qryX77hRrtk9IPt92wAOv8+ir8dsjQqEXo/HcThGHGsA4IgEqQVRG7DgHxInPvZ3PHS9zfCT58FvbXjL8PEM5Evkx+/XBFbFyDLZrX49+v0auROFUmSSIS16AA4tOd8DbxSm9yG4dqkV0nTM4IiGUFQ+PSE1JvSmBOL0gS2f6DF/vCTUY2a3anV42mP9dgBHi89bgiMKrKYR2jjsUzSYUrL+/Y8o7Klz5vd5yqhoPfcQA2Zqvvn9hrIZE/DeIO/JKcNCDTJBekZei+97Z6FJr8Yaxs5SJdirjMWSje1lZlSAGPv7ARwl+N3bIwI4In3h8GMAuc5yaTgVHICDLaooe/24sicRnak36gwWwTyz3HAAjijj8LcHcGirAnXWSca5z0qzQ6KGlAZSGGwZnp8I7mNGYUAJWXBe4BlikBoYgmXfjX4sNe7pgN+zAzVPgCWcS3nqDCswp74YYua8BSEZdKj21geI8AkH4NDywJtCIzNM4CzVvt4aeNPseyulb8a2ZuJr6Wpm5cOZCGf8aruTjPdXBC2XGwFz3L/g5zXdvy7SYr1Ny80uAzgI4tBQRdbU8osauGbkCgCAOlQ/V8kj54CZkl2jBpoDcNhDcmJZ1LVxDv58472qJLTBOlpjRF2o51xc5/I/cdROADhIC+/8HpOnkdd5HvPdPgJhcjF+s108gMOCYtxDQo2yS9fO2DH2D9ULQBv8e/Sezk+P0+X8NH2+uUo/fLpNf/j0Of1wd5eu5mfpAoEbBEmO8YPqGygJrpcKxFxQgWP3phU4AOKQc+XKmWrHd0OrA75Raqlm55a3F3kuRwEcjnDeQM9ymxek0CpBXcU6SW1FUvrAF/1USpZLJrBlq7OqBrPcc/lyWZwGXVBZIQI4hAdRgQMBAwu+Z2ecAzyJ/OTlUYpCIOihbTQErCHPsUxcaaWiZx/vYS3C0wbMkWCYgDg0HozAGgIF2hDH2l0ZmA0BivV2o/NGhit6vc9O5XmowoEgnlbg2At4A3/jmWAnVuCQPX1PabNeyfMuzs7SDQEcu32uvAFgGVqoLNfIbt2mt6MjCaYIWGSLHvcKqGQLlZkF1qQtDPbOqhVBhmvFDAI45ukCwImzs3R5fiH/onw8gBfI9kbljceHB8koXyxeJXAtLU1Ml7P0PAJJ52fn6eL8UkvPo8IHQBlSPUWr46A0O58PAAeAKgCKoNoHaI5A1dXVpfwtAI69VuFQICPWh6zgXdqjfQ2CYKhEgjLtko2sASZpo4Ky71J9BUFEVRsaRCoOFqGJUMY2mkDMCjyvEgBnkxV5VOcbwMA5OLx7U2hj+kd8vMhCRjUMc+BCI1H/8TiWM9QHcBgssHtBN6yJ6T6s9aRqEePvML17l76uZ4JzIt04V2bxe/nBM0RQQ5bDAcBBGigxcPyNP11wNJelds4f71Dxz6V8xP4zbzsGvqp7g62NwC1+X2wtAqlJA8viElsBWf6ouiPAIuU7CVIbb3r91tLP/jWeHd4JKrvayV2/X5wndge87XVjvBd5W8rvc7wPegDHlM2RedcAe9FW6OpqC6p7fT1qv1QOv1wqzn89nyPPSx5c1bvn8fOR3hw8B6qO9XzK5wRcaMF0jWSLfpHqG/s3AdTx5/7pMf367V5kNoB7EhCEHJzPc8uPLEesdYhWzNgL+AwVINhLm3OFDuVZhDxGqws5jyml5WollZ3IR9RDAuST1hinAv4DgEMAd6enhpVkBY40AHCweodWmlLQAeeQW8AAwgIQoIBEYNdAvqncIoBDdT4B36UCh0hcnFUCOOx7YjmI7DWpLPRRPQVQIapDQAPj7BFAwoxBNaDsTOAfVkyquEbr4ZFPpcWdtWIhgIMtU6Sak3fGW3IOW9YQYOyrSUZ/XH7OTIEg+I8AjliBQ+QBW9IQdEm6SLsQ1R06hoEwTwpwkvMAn+B9ADBQ/SLbW3vwsfoYeYeTGxHa06Gqy/lFrswCkCXsUvyHClerpVYe0c+dp7OLC23B8rZPv3z7lr6ipdpqk5a7t7RNx2m1ezeQKWTl3vQ6zozueba7xA4qeiYDxdEO1CxN2VGPeTcAxzEANrBvTk/SmwDqCK6pEwyi38Sf/4FA6QQu9XMe3AG96KPlNcghjquyqG7D5nUr+cTL6SgfKc/q14fgja4M/kDguAA49P5WZRwMieZAWoVOZb4FMBXnFnWWDu2Dz0b5EPyKut+PW3hoGOCNU/e05O8iD9Ai1fSrzr4VELfZBgCHX9PY8wY8QtnVBK56Xis0iTxxiP7Oz2Vwyvmn+F5tKxlAZALA0eU7D97gA6zK6xR9hPMCZqDNM3WgrcGiuUVaSx60z2tDOlS2qJ35DoCDcqYepR9Yi3wzsOcmQB/YewI44rOFL1yAsMcn+kwLOA8qEbXBV60z1F57a1cOAXSV77WeNWbntfi5PYv2M1qfHbNb+fn4md53vG3v7fLvkSFed4ytsUev3jNb407Jme+Zf2/OrbG641e+YsgEBy4ILS7VhpoGcHTlmk3YyxNfOS/vp6vQfOgeN89v0N+H8H3kx4Ht0ADGD8bVi6TGM1wFDiY7eAAHbc8Bf+Sq4GWXoxzOz+0AOFr3tWIH0EA0n0z239RgGn/eDpEDPRtsiif82C0d7flOn2H6PexHJR86AI4Wr7TsozinKHv8+5HWng5NAEf8cplUDVjwA/uJRyHT+9sT3h+mqclHgowJwepAk5EyqqmnKEr7lAje8ISOG++zK2PQtE2DBoDDgBuS3WkOTgZY8ewahHIYgCPSM9K6xdSt/WzRuSe8xwygFn/FA9wzRFqHsS0IhgCOvrL/hwNwTBklUwbKhxSqPWxqzO9V3lN79hFDY8zoaPNP2e8oRPn5qTH9GY3KSGxud2HoKbyP7MfAsMyX89oBMWWAca4if8QJYxnWnQoclLtcw58LwOENGFayyHQeuTBrSYbS/kEc+81WVBZoaWSWVO1PiHhkUIABQ8dYBEAw6EmHXA5my0XbygzzXJH+HsAB0VKtrQRjZO0SeFRjjK0SOA328ZYWBJJRpwHjLK8taBkNtQFfSUaIOeGCbSKftR+62iRTXEreF33vbQCWppHvHgLgkPK65iCWrHsrh43ge86u1/2VTDCrYiWOaiuHjWxK9HZ+XW0FwPHt6TV9fXpKX5+f0+NinV6Wm9xKBSvlT+Y5rYuSM5B03axfVbwS1RkPfpoxA7Inc+SsNQAc7JE+pWeLHFLwLB328rpzZkX7opbhxqtAONjFQ5DTIwAOTwfO4SMGd5YxVnuE8yOldf6U2TrbGnBj/v/cx1zyM/WM5MvemwQsNPMULlmtyAGYAGqx3F1dpi93N+mPnz6lP3z6lG4vLtPN+Xk6l3YrJ+lMSoHDQUjHKFt7vA0qcCiIA22UHK9oCLmQ2jmPaKsJC1mFDeXrArLINHEIbG9TtwAckc+kLYWh4MvljdVvtMIBZSdkGQAOyF5FwIIrkcCOyR/JmMU6JMhnVTFypY59BgmgSkQGcLiMbuwSM06lpYsLbCJDFH/iTNc7jzVoCxiALFiNA/OWCj45Y1RBSFpafJYjCTp/lUXIxgd4Av9ijajAcXx6mt6PEah4l6obAFsgq3mxQguShbRF2W33Ut3i8uJSKgeANtsd2qukdD6fyXt3d7dpu3sTIBlap2j7lK0EBqUChwRVDMCxWWv5fOtzrwANBVGg6L3uo7WmEQAHKmacpLPZXCpwgCdRMeb25iZdX12lK1TBsMzex8eH9NNPP6blYiEgFNELRnfsHYKK+AGNsJ6ry2trg6KBJ/28yn0BYyB7GhU+Li4UxHJ1IW1W9u/I9H2X1wAeYfsUDZTvpPIGAB277UZ+f9+hIoJWQ5AKHJYhLNnBx2yfg+8iGEtQj86JvJQDM6pc6+wZc2i6hiClilQEcIQQT3aD8hxLho5W4BD9yapQjQAAQRj+3oTfswymLPPftTsmv6ttYRTAAdlfgqXBI+4cQ0N7tIB0/L2U4ADV17UTTPjM7AR5kgRT20EgPE9ulMjyJ11MXsm9s6BRjH9NbgdHnb7KTJI6wzlmRAkdA4Cj6DyrFlfpYXV+0z6TChybAuDAmUclHoCLaE/58dp3B7XtGZT1a/fymDrN/wu6sC1UtKsF9GJtovw4/vcIxCGAo6fPPQ/mcShPwz509TXtNtqtzf1zoCgfKHEBxDiXqJsIjPD08jTKtojjtbhXmR5HBPYCwaDgALWFYRufSpsTyBTIdbTde10t08tyme4fH9Ov99/Scr1N6+1bQrUtAOkgH6UCB3leAvZaPYs2P6opIUguOpTn3apzcB0EcLA1CACB0DGUD6ysoJWY0BrjVMAbAJRIpYZJAIdW4SCfoLUg9OMAwAH+lSpO2hLuVOSb1NJR+SZ3wtJChZW7eB4gC2WdlJsAcVpFDAF0in2lIHKtvoEqHDOxfnYG2vYl8flZM+wUOBIy6BRPV0Bp0s4OIBfoSfthtS2CgThfgiFR8QSAGVZJ5PeoT0h/1XFsY1XyMVSOKD1VduD+jNYmCi7EfBQ4YkB61zKEc9H7KGxzq6IF0KJVwpI7DcCiAvRcZWCqtJYR+0Zpjs/geQA7Cijj/EJBHwBFAiD5prYXACuvL69idwKYeXF1mc6vLsX+AKD0P//4Y/rl/j7tYGcBnHE8S+v9e1qgbY+A3Xba0k7apAGEom3wlA4F1J3tV7mroV2aauZ8Hm3xIgPYPuUUewcAx1ZAHC3Z2dKhXg7Uvg4P0vCSm4LLdOcAvNEHcOj4RTfxnHJ079eJ8/f2Os9/BLercKr/I3gxvj51nyyfL/PV14r+jvc0L4N1/LpVEitwRN1Q/+2zXWuwhPeDZT9EQ3/wPZ5DnhGvC3rf97qPMiG/5hJLor6Jf0fdOkV//z4rCrZ0aG/f4npa86v5uzxRxrTgXPxMtccdAMvhvFQCgCrs1QfT+8+PGwEc/iwP+a47pD7W5Ik/b71v+D3w9kGkk7w3AuBo7/8QjONlQZQL0Y4jP8c54vV/8df/Ripw8L9Cy+KEO8TOU8TcMDO7xUvVfrn7SOSPKVq3aBD5eWrMHq/3Xm/NaeoZY1z2UVr4PezJx0NlSG9f4/c9LXq/t57ZW1uPd6doe6j8aO1ddz9/I4DDn60xmUi+9Hsmst9+ih6o46XRFvkoL3mafWTvWnqBiXUVVj4mFIpfTuU37i2ahMfWw2q3Rh9AtGEo86t/fQJMBCx+EMChayMGovbfKL3rhJ2WfvX7EM/RGJ8eIleGNkfxl1S0cgC7liyQdKDKlqy5x8/b66wWj0U+rPR9TNoLMZlRAEeZRO0UaimxlsBqCZmWAu5tYosITYZsMTqzJF321tiBLXMtoArvJPPGoGcC38sJY3jUf28TW8/Khgwv3naBpHMT7w/n8DEAB5/bU069w9ISVFMCa+r91iHtKceeEm/xTXluDeAYNwT+cQI4DjFePqRQjcCHjNsTNGMGyJRR0Xru9xgwPUOcIc22gpxGF3vZlH+Xe1VJOYlG3iGGXk+xDOnRBqFMfb+SOwi2ScBtGCyM55gy5783gOPx7/9Ot4zWiQVhc6spl3HdNNpgEFTB5uigsb+z9SC/ODZRR7rsqW/VIk5FzVyPeyF/S0zQ2oFYQEZf54/ll2alinLyllUWEPq+Igevy9QVGnzU7Cedts7dmrFoyXcBcMCZWDK/GJipdKIF9knvsi5X4UMc+Opowvt0k9HuEj/usQZWtBworTKSlM4GiQ65Sg4WnM7BYG67OZFs/9+zcWRdlS2II2vOPfwA5tBAH8piI7CLShxwxAPA8fC8SA9SgeM1Pb6ilcpaSmavdntpqQIHJjLirRZ0BjsoPZS+2Tbt3+ELD7VjXs0StE05J440eSrrZkyWVdOHu1ZODWBSnRFTf7b+ft1eSnmmlqRstZF3ORuPLedBS0PYE6sqN94JaxCNzKN1Nq+fju2QOSCVbkz98zzNHuXs0a01Gd7S8ftbOkNbiPk8fb6+Tl9ub9If7+7SD7e3Auy4RisJCXTojuA7mhKpjKGn2GkUtmpwmXtqfekThXb6a/M/zZBvAaLqEq5Nm9HkTTnnBmhzrlwBPiH44DL1tWqQAjgYqPBVhbBerycgEzROwVWVQCm/h8GgL+ZSVcEuMZRZlNEsq+hy5Zg1JxU4JHrPgIjuK8FqAD0gYEWHr7a6IABMuUJbclj7GvojjbYCUkEwxrKoRY5JkOFU/gWdkAkL0MXrYpGeX14kKxW0u7y8TBcXFxqYQm/4HfJXk6wVoAZpX4JM1/17enx5Sk/PL2mxZvsUa6NwpJUmZB6bXdps9tJ+RIJ1VkVJLuCgo91NtGy8Zk6fz9Hi5CzNT0/S+WyWrjCnc4A3FFSCgPXL83N6ePiW1mvN9haQi1Qi0TL9yBpnYPHq6irdXN1odqyBN+ROIaLlTcbj91Bl4+LyMl1dX8parZmVtlBB2Xm2BUCFE8uy1aobW60mYhVeEAST4NTxiWa6z/BzaqdMHQ+ihi3AXao70EY7Lpl+vvpGBi8qv+A/VjMRWyYA5arwTygcoEACp0s74oxJcJIdHZwb8re8VioDqM6E2qGzwsSW6DiTE1yH6QMv46kjvOKp722lnL9pV2qJYvF4G4C6m7Lc2SqViUQRK2RVAJfaS7VtFLEUPPoqd+rsWF+diO2xSLNIS9JN1WxQTOa0UvlnvZNZscuqcOCsokKMzJeALrZgsX896NfTTlasS3b/ef1YKo/6z3h9zgocFU+7gTl0vGN4n4S8NxKgGtyVMvEL7cu9Jeh3lsV1+knXUuskDfiZRrNgiDFY2ReRM0NFx+oL+k60Joa2QU1tPxfjAQdSpT6WSguQLU7vAhylLWxQhQAAu1V6fH1ND89P6f7pOd0/PgmwA3oHVSMAhEOFCpGDBsIWXWkAX9XhWkEolmKGXGeFDWlRhSoIZ2cZXL1YLqTCE/7DXKnL0PpEq1AdSyB9s9kqlSAXLCMOvK3VreYKUnrXqlSowMFjDNmpFRMU/AcAK3mIbVPmBrAQ29zp+Gz3ZsCo20NzrubqUK4Nm9JIK2/h/oFqUPjBszEHVKrCuZO5iI6znZXrA+81VtXLO3DFzgLwQUF8At4wMJ/8ba23pNqWVUEjf+u6kwAYsR+iC46PdS9sDAJx+J1yzxWjT8AMBG6IPuOa0QoN9g0AN1ZZhe+JzWNJVrSJ2OaFrcfI17L/O60QBBAGqn7xeeBfrZYCu4Ct9hRkjoouF1dXabVZS0se5QPlO/ysVxvhkZub2zQ/P5dKMY8vL+kegPbHh/T0ukhvxycC4Ni8JanAsd5pKx7MwRhP9Z/todqBpfKZIf1MGhvIhtvK/c190xUMwtaB6U0BdF7WkdejD9bbu/oZl6Dg5HHrTlX6UZYPqlg65ELXNtTL/Mr7cY5yZ6Yt4E1+PtseT50WtIpJR9OzfJP97f2HCQKVf7WSnq5O7XbeNVqyuMy5GrCizdCeoYymLC601PFMsscgD30rAfzKPecMov+posvAX2JsappESer/33wXDT2USRqA8XEe2a6yN7zG6kMaSCO7oXZoUdbWGim+5hk9H8/6Mtnga1JDzaMWzzeeQzt4aMhERmn+rQnsxoedPXMs3bECij8pxz3CPkZe8Tw+ykedVdB+J0ixfKymW7QB/T4696V7iv9+TW+twPFX1Yzy3ENgNO6fl5Mq5+qzF89W64z5Mdv8MSTWVNzmI2P2/Na911tbd+i8e8zbmm9vzOjbjzQek7MDKdsBRcfPfU/8o6WPDh13ik+87GzR9EPxpt8BwME9YOK6n1NLJmR50muhIp6ScpaiDvxePpo6Nz3dY9rEexoHicLVnogbV5OVqoIBztYvfsK2vzEmYng+H9DjOwAcGjYoNNa9a4E5hjJtTAb0ZM+htPfr9DTyd+BisxZ/ecvvMwXgwLM4X1/MoXemWrLHn/PWWGKHPtz/0rR26y8PUSqcYBSGvb9bk2lN2i8wficy5piA8YZBNBIq5ehVcTbMlbEImIhVOMphNGeSKwfEObYqcETBS2dJZG4puRyqb7Tn8N8fwNFSdi2G/qgC6Sm83v5P7XUU7HQ+D2neHOlghOuYgB8zbg6hmT/08ffec71QmlK+LdqOjTu2p61nTRl3Y7z0vesodKrBDz369YzHlqzRMQqa0K85yq6eITBlrNY0+T4ARwECWEDOATjYK7koJl2Fl4nfC+DAxYI+5B69Nw+/pKf/pAAOT4sK6JZbj/BSHEptEUzR6OdWLvWlHOJgrXQCmNOfc9WssFq3RTnCeccxc+UJcXppaWL2MPWZn/r9ctnPQSYGdLl2K/tNhK2wHapV4PvmMIRD8QR9i40xZU4NR5m8HSEszphmBQPOE/siLkQJHsBZxDBKzJN31KEjwFXgEF72QepcFrR8TyiR76OWfcugjctk1pL2sFP1XzjfpZ3KZpeeF8v09LJITwsAN5bp4WWZHhfL9LJC5uUmvSLbDA5JTakU52Lpoa7U0YLXVuZ5ylHI6ccG9fa6P/s9fVN/BufUHKnhXLT4L8rh/LdzpsTPRFksOwlecZVr/Jlk+LOcjWL8x2xNcteULNXxa1SDXD68g9Vlzw3KsxqjFJoWBwmfXcq0lwRxveDs0zGyLt/f083FRbq7vEz/5Icv6S++fE5/+nSXPl1dposZHPSSgyhy4AhNeE40I0mrxCiiXf9jBr3r4ZgBHHYpPNZD0eIBrrplH9eXCR5vc885wJiedwt+29nKcoJBHbsKZvluFUI0E1Wzd/PFTyo0AbxggAkDcIg+MDxKznS31ityaUCrkJlVcrDgg4BEnN7h5/BZmbe1SREQS5YBFiQ70ix20JzAC9VbbO+lwRyf7SigBau+kp/BMXw7FgSwwAfItj6BHAAAA9U31tKC5Pn5WQIbu/27gDfOzy8kOILgCtZzfISg30k6vzgTgIeOcZK+3n9L3x4e0mK1EUAIqovAyb51lW22m31ar3fSfuT8bGaxfgSYEQBNEqySihwCUNHS9ABvoGXKhXxHwRzIeIYO2aE1wGKZFmid8voqmc/IqlYwhvINaIGg0NnZucwX1TNurm9ywFKCcHimRawBvpCg6FFKMwTmzs7T9c1Vur29yVoEABQAOBAcA923m3WSsu4brb6BCggK4EB1F+UlnFSsC2AS+bFMdtBfu5DV+lrmbqAHCSrlQL71IGf5fONnPZdsC2X2TAgbq2xw5ZwZWBEeRhCvtEMi7VoyTbjX5JTn66oKhoF2eL5pU2nyHKtMGOMzsOAc4Ry3NQ/QU8crgBPK6ayagi6q9Ij8UZILpFqKoz8/q+dIP5tlWKgM5jNpCajjXKry5pJdzvXK5paARCPoUTnjMplM3lPuhepFmCODqOBDaQdkYFgB/DoQc7aRnR0U9XbMpq7mNHBGFqMBv0lNsRCEOEw/1oHCDBpszNPvk5DIgZK8zvG2Nfem8oGYnUdbgLyQdSqBeQQYVGvX7K/4n4xPJ52zaXq6kGiZTCMHFon6EH+j6Zb8K3oaFbdORObBUai2otp6AHBI5Y3n5/TL/bf08PySnl+XqjuOUjqbz0W+U39I2zWzr7WVxV5aOwEEoMssLSYxV/Abgur4HYF2ADgQwAf4AGdUW3SthTx4JsCEAlhk1v/xkbTWgp7LeldaWWirEugEVGHC5mo1uncBBHJPUb0KADkBFAiQxQCXlOuo3DRDhYxTqcSI9bBaB2USneHRFsGaCBAX/WvgbgTmcZZVX52kizOseyayFTpys17LWctVP1ToWuUPtTfIqwKKcQA2yNVcccNAHFKJwkAYBHFwDrRdeE8CgAMACcwd+0AAB+ivFccUKIP/OC70LNbO6h34DOlLGrHFDkGLHMe3MCQ4g8DPiwsFjxA4QrCPVAiBLErvAsDAWKfHqMZFMJFWMyO/oALH5fVVWq6W0pIHhAYAZLFYyJxR1evi4jJ9+vwloboVZOtPX7+mn79+lcozK8jB03mCZbDY7dN696agdqtuVixwtWlbvo8oE4qszIaGzEtfBwipVKJD5TZpkRpkWCWDmrKFSWplrCg/Kp5lYNPuq4M5DqTU8AU/Xvl+G4ndstNRKY2gJz96b958nbSYmmL5XLl3ENATARxR37TkqNd5tDX8v5XuDzqPex3HoI5p07IO0kSZM7Z+b9fHz3k6VraO08GkXYu/B/qL+jTYJn6+vblHO6IeuwTfp/a6pVPLa9Gjo+/UgM8+mIB7JHvNajq2v5z/2N7IZ8yW5ZxEHxvoLfISVp19LI2Fx3PQ4l1+LfIbn9niQz83v2axrxFTca2vevvRsll6c2l9lvNqAThkTpV3LgJo9Ul5bdlZ9o8DwOFpGn8f59/ybs8u7p3xj56bsXE+srdRRrfm3Tszh8gNv89jv/fW03tGnOfY2Rrbw9Z6p8au5hqS/1QfGag4J3H6RNP+vbSnL6kj4vmUu7nZkLXdUarm+jGneLJF65a+i/vY2rvIM0UelDhBXE8e1/yBqBCliTB15Q1/z23ZK1lDNO6qbXlhgWESAAAgAElEQVRaPDHkFZk//fz0r/jkjfKQHGcaB3DI6hyp3N06+yP07UI7TVBgEkX8d1pmFLlLOlXrkynZfijxDddvQJRQxa31PM71owAOdVqVEXV+MjtX1U7/bgI4hgaPorMjUqV1+FvGQI9AnmGiseXH9ozYMko98fxhjQe0PshjGfnTLVR0fkSt12WxW86iSAOdc6OFimRbq0OXvbMjkKQSEg6dGfetJ/h7RnxUbnHOXsjFvYvPan12+lBFpnVBjMaXxww4NZOK0TsQwMxI4j6UqGJ+0pRQ5z6097ZGRbfm2lOshxgFFQ+EIOAU7VvjjxnvJMiUQp8yWlrPmJrrIXug4w4BHC351FpLj+/1dU2JU2VRG9FR1oztyRjvV0qpwbM9GkQFIc4tK4dfSvdOG0W/BcAhzhvn0I17vH38JT38P/+HnjJnNPDMZOXm2pj4MlvynQgScBkf6oQu1SSavOqNAAcw+AiAwxZg1TfMQUnwhPxrAXkDm3hzpO7Pq3aBrNtarsieWeleaWXAsttgPXMuM4BzjBLsPhUgBGLIkxIQZZUNsUWKLNV2CSWz1uEp5NkarNLzJL81+rLSger3Jp83xw+Mz+s4VgXFEcd85BpUBh1y7QMFB2muugJZ4ATdbN8kaPqyWEkrg5flOn17eknfXl7T83KVnpar9Iwe48jMBQ0QlIJztFSfqyV+2y+idIiBCmRRMgvKr7GRBRS/62UHLzFjsqgnLwbysgPiGNhwdk56cr4F4Cg0qPuly67UySYj4q12YH0EwFEHCNVeijRj3IfVDGTOBmZAuBOBagA1LqUSx1X6cnud/oRKHHe36fPNVbo6n6ezUwAWEJhCGWsNCiPwgR89AQoW0FLqzJakbrBMe3CG+X1b8pBs1nzPzld8L9sVHqgVABzqzC1AK3d3yuFswbO4Mtkqc03+NAAc4DENcNn3LNjErF8BH1jASMEeei4I9uCz8l2A0oRBnbyJBvCRgL1WKJEMVTxP5qjvM5jjmcwDOPg66CXZyWz9IsEvBE6wbSfiwFMAx5uUNH9ZvOYKHAhuIPgjAblTVJtAkAcZ0UfpbH5qAI4LGQcAjl+/KYAD2d6b7V7btBwdSbUgvVijPQkqXOwFwIHAofXKkgAcWAWBJATEtBy9ltcHeOP8/CxdXV5IoEyCAwC27LZpvVpp25Tl0rKeoXO0kod3liJIBtAEACkAcNxe30hwS3WIldpHwBFgCiurL1VAkLk9n6Wbm2tpF0O7CgCW+dlMApbYCwVt4GctoBIBcOC8WPUvnD+twIFqILN0eqpVOCRwiGdmYF4J8ojeyoFjyn7dWVxxJHtdhA4CTnSCFpA9pYPPrmFwU/RXZhKT6zbWUJ4MZYwHcFQ8SFCJgFLKHZC2DterJiTWahU7AoCDcrZ3p6L+jQAOPxeRRg1ghCmyGsDhALNRt0dHQQzEVfrDlHfWNb56RAae0YQubWOcEDezKigTGyff363fb3ROiZ1EuSYVYXbCh4YQyuBWfiYHf20CnDeeg9+joyXaq17OyJ7ZCwRd+P2Yurf4Z/P5tLoKaLCXWcsHK2i4ZVeTp/xzyJfyHAc09PyXaR40OnWRnMDwXY47BuDgZ8Kw5c9S5HAYUDbdkM+xJEdpFR7FMWgVC9h6m/0+PS1e07fHx/Tzt/v0vHgVe1H0OEAX8zMBSGCdsA2ksoRVNxV/zruCpU6s3RfYmPcjfIcADtgDAgaxH4IiEHDXCh1gQ23ppaBFnn20HAGoolSagqMZxgPEI/QBKmhgVarL6Ki1Nk/muIVeU4CF6WqpjmEtxgBMBaBQQEyldQr3NgI4PI8AVIDPSRsi6pZsD6juAP0ArBAnrtjtaJnFtm0KRNErl1U8ZJU/WSOBsFpV8MjajrAChwIMrTqKA3LwJpDPMoCoVtECe0IQCPaD+5SrXaAVCnSbtSDDGNCn2Cd8hkkO/j6fwS4GdORn6IvD8njHRpUr6FqAWuC3A0CD72F8qZyxRQufTZYxs5NZkh+rMiIADgPBApQxO5sLeGO1VgAHwDxovYOqIeCny8vr9OXLD2LbrDbb9F9++in9+PPPaQPADrj95DRt01Fa7d8EwIGqYbBxAFQ1oWtAmhrAQVlA2VrObbD5HeBK2guZBSKS3CqMte5AXr5Q7pVnskX08HLRvLdkxLdGpOM9O+p2v7auHBI9Og7g8OMQ6Nx6VtQX/ple7/buZPWYBWyq1YjUTzDmP4t3wNYch3rKB09cFEGfVj2zp3f8vA7Vg5P6wRFvzN8U6dHS4S16ezBknIunY49v4nPK398H4GjviwO/20S4Q7TVK4UaJpvlfABwjJ2FyDOxAkfPz0HwdKsOV77X2uBe7sYz07Jpsy3S8Mf670c+kfsFWkd1eGnsvI7xdOQPricCOMp8KINHks6yg6VO0h0771G+tfi8J2ta5/QjZ7dFu973v2fcj/Boay5xj5oyoMNPLR6c4pVDad/bz0NpNKU7erIszj/eAz29f+scfRVn+j553/J3s1b7T85/bA9ac42V89TmZfD9sMSNnpxo6YOpc+nPZlN/uUoXo/TmvVriJax4XaqITwE4ZB5K1OpItWSwfqDY8roG+jJ8sqb/XH1Si71nlR1DR4wSA6+/Rz8En6nYA3tOjmUwaU91rJikBzqmVYfoeKwEX+23BP30FQ4pY/tEhZ6/xQbiPn8YwBGEnZ9rjqEQfBkrcESjT79cO6eiAu4d9pYB6b/rD6U37FvClt+L/0bB3hrTM2cUBMMNH7ZQ8ZlW9aEudOEmtZxMfs312kYAHKea0eGdB/7ymOf9jwDAEZVE/PvQQxUF5pThPC7US0C/KTCry09tJHEeU/Pm+z3jwD93Sgn25hgV7Ri/t+bdWkNP6U8ZA1NG3ves4RDFN7UP5bktV2rbCerHHJVTB7RQ8bLrkPXEPSzz74OOxvbRy56cBR2yoePeepn4WwEc3jiJvwPA8SgADoUVepeAyEUzRHxrE52bZbVLQYjSm5fjZ71k+inzvjlKvR7P8tdQBOVvC2RmUIcq9Kb8or1jSl/8Jw7AJ8E5+8/399SxglPEyp+J83NXAl8I7JWKIAregIdZ5L4EsFQn+OeocazBZL+nOaBkK2IgRvhAfoYtVJRm1joCTlgaTFxXRoZavXEicWUolt8t9LOcTPk2DQ+tbOA4QUpIW/Y+AjCW7UyHtwYblPjSTmX/ntabXVquNmmx3sq/X5+f0/3zS3p4XWp7lcUivcJpCoclvgfHu1QzsSCazxR9a5f6jnysiyifJRu0dF/ru7WuKqCjKAuKoTp8RxlTdrpkv5kjtV6FlVQnb2S09DDrvTxFd6vIQu6pPrSWa+WcdGbpXh4BcBi/8cOxAgdLJOucwjiZFsWIZwBJHfRvEvAF0GCGihEnR+lyfppuzs/SH+5u0x8+3aW/+PIpfbq5SjcXZ2l2gkAISpJrkAJBCQFwGMqbgQdEWYoNqmEFLb+OM9qmi3zezmGla3gw5JgbMMReq+xcA3vhNe17Wc4mwA6oKKHlq0vlIp4xjfOw3CIvKwbusmwI6f1uFYAUD2RwHjnmWjECAQTpD29gSaGTZSrL+nGOM0gEAAxk8OrO+n1lK5kixDT4pufbMupziXi9PRG8xu9wjqIhAihQAC0MelnWq4gn0Bd7hwxoADjQQmW5lCocCIpsd285yHN6oiX2sQAEws7OZuni/ExaiUg1n3Scvt7fp6/3D2mxXqX1FhU40CLkOO0E+GOyRsT5m2R8o2w/qsIQtIc1ALiBSiZoj4L3EXwCeAMgDrQwQfWNnZTbX6flEsCNhVTgAHgCfeaxdPAqqoXkLFCN5EsVDnxfABw3tzl4JY08AMCxwJEE3qw9CMvW39zepE93txYgBV2O0mx+KhU9UFoeVT8whw2ynxEEI4AD6zMgomSHyzwATEHADwASBR9KRSXXUoh6KwMeDLQnZ8D0bgZ3WNUv4UO2laQ8zJAlz8NFMmYwockTB+uo5WphTm2tEeWUve/vYzxjPLdYk65HBRUtH/CIDCrn1WQubQ5VJpUeV/AwA1SE6TTqrTtnwsBWzJlPlsHhARx6Qu2g2m8O5MqAnJdH+RsG4KjMAgIfMUaWF6xC4pxGRheddrkHm9ZRVWe0oM2iNo1JUlMJtCEpn5IAmLV6AFvMQSZAdsm/uU2AAVS59ADgsGkVPVb8OUovdpEzMIOalkPbcUw/4vN5jfZ9bxuN3aeE33a6Tk8rVR/6mv/X2x8aAKz/a/lFWvciAjh0/cWuJS+rOaI8HO8cPC/Vuhz/cbTiqDNuMFnBdSowwVrs4XcBAB6LjbfebtP9y3P69fEh/fLtPr0uV2mDigQysWMFyM3nEm5W4JsB4KAbBCgCXaoBf+UVtPgA2M3et6oOWB9abQHEAeCf0jtJwF0BHPr5CsAhQJN3AfWhbdfuDXoXmcGsuArb41j0glYDMV1mgDeZn9wdtNWgYFKssgSBlBA5kNHQW8jSUzAr2mQVXuPeDPYH8vpE25UQ/I14l4JjtWmNVuLQ9mkKBDf9YbK33HWslRQtN45hOkDmi6pTs1OteoZ2IqC7ZE1auy8APKxVisoA1/INLXHsjov3FCiIdZ/KWqVtCcCgu528x1Y3eJ+tx7BPChov1Tl4KvR5rCKER9s5k7JCtL/009CLl5cXwidgMwI4MAbnADAGfnTdAOkAwHEqa9W9c1UnoBuOj4WX0I6HFRcEvIEuf6cn6fLqOn369CWtttv09PKa/suPPwqAA/bNG8AgqEaTjtJy95bWe1SCeUuo3rI3AIfKHZcM4OQFZUfFH3Ku6dFWmV1QkVqBowTBlScif/n7Kc9yfdYVPHG4z6roE+U7713QvYljxTm15DMBHDQth/KIckngpFXuaJSjrfHLHLLmpBgf8JauAf/vAs9ik9TAvbG1tvQA51XTJ9DP9Eg+E78zgKPFH+390H0WfUO94/R26zuYKu8l1Zn2etp/MbTY64HcxvhH5arOtLZp6mBZc77uxRb/65ilxVocg/ey8vrwmdk+qRXt1HR4kHQPaI+zsqLjEc/7FlKrzkbhI70X0YZn4E39GnYm7B6jdpi3D4svsHpeCNy1bCdU+BOUpP3ng4Rjr5WzxXnIKxxF6VIFFfVz39NCxc9b1/f/LwCHp0Wbj8eDrIfI5zEZ0T4X+mrLnvWfr31cxbcwJtNb8+2tofV6fCbn06NdlGV+Xb2DzLHG5pplQyMA3prj1PwivW0D9OaR/VF1C9/fA8DBsxoBHGp7mH/MdGnrztOjYUueDM8qRWVf9sb9ymN8BMBhdrePNffizxg/7jv9bZH3aZ/513vr9uP6cxXp17L5Wq/1zm0cO/4ddcAhfMk94BpaNGrJMU+f+HuLbzjX3w7gKPJrsP4WgKMWdKXKhF/wlLDoCUxPrB7xI8P1UEVjAtEzSfy9KOThgctKk87BAWKorJyZjK2D1FIWbUbRw+7niOwPrcKhFywP4hgokwDgGDtMY8qqJXB7jH3IwY8H6dCD5RXU1FrGFKvhxEpg0QZuC91/OADHRxRG67MtGvSMgpby7wnrsWf1+Kgl7KfGP4RPDuEdfXYOWw2mH2WFH3P0rP4jAXCIjHDXIe88rZR3aJ/ilUfkfcocDxTTbGeVP+LgdEGIwW3MyZ6W/MBrAHA8//3/KfuhWajq6aTDu9UCRNH7zpHjq2aYwwRr0fJhNiYdx7mkKS/9xUikw7PoMatOwgx2B8KIPE7j0lSpdRlx5Q+d05xd9gqPFecS26ww2Ikgh2YuwytrAA5CMsTZd2ql5QtNlI7aB49rKRddawFhmXr5zGskSL/HH3tTr4m6QwrgYOsIC3I4YmQetH2UYV1QRGgs92R1SlpzFnmkBleN5h7eahl/b3A022RyUNe55WSMtyQtD9ZoT7DdSUuVx5fX9PDymu5ftBLHt+eX9LRapcVWW6kAFiIVPDRUac4V3SU4uRt+P6VGcGD5E5j9NDl4GCAU4bu1nC6yilSvg2i1I23olqztBe/gMPeyAxmUYH88ox12t7Ubp9t+qlOzkuY91RUcqYW7eHYqgjtwUxwwi/RMJOewVYHowAblwq3szSoSx+kYWbXvb+n06E2qbdxdXaUvdzcC4PjDp1v5/epsls6QpXmioA+0g9BAoM5KAuQCAtDjo0Ak5Sdp5WG90nsAcLYOybLHOST1vCAL12KDdj6zXclqPVWrPpWjWwTTt1vp144KCgySq3zUcutsVyGviZgx55kBONiGAG0wJCBjDjOZDs9rBpEwcPSeA10I5uC5GiB9k0x4Ca5YECTvkwTvFaSRA54G4BIiW9aytHphdSOxjbVyhACoeBhcoNDzNVuxaNEmBaNpawfdq/fjJIEMBEMAvlgsFwII2wCEYYBpBXCAlijLrgAOACvQRgVBDwQLf/12n7493KfFep3WaKFyAgCHVeAwmwF8IX3urfS8AIJM1mM5CLSdzQC0QCBQ26Wc4Tln83R1fSWgjsXiNb2+vqbXpyf5fb1cyRhYjYwLIAZ0nh0enhno8flcARx3twrgwOe1WtW7VRrRNRL8gaoj+Azap3z6/EmAGgAIHR0DyHIsYyHLGGOg8gYqgkjrii0qcGhFlwLgQGBUs6kB3jg51Qoc4C0COLLuYr9ay3BgqCjbZYK/MecuABwENbg2l8I+ISNC+FjfCPCvHINvyjDvNOZ90MereJb9JV7PlgNFuv7rtJtyqLMCcJQp0IGdqwm5CJKFD/N6OGa1ZvfMgX1r55gABtoBqsdcBR9X7SyfKwdwlT0jeiFPfQgokfEdgEO5rjIkNMzhz7Htk8ortPXhnhcQGu0e/2iCXIS3WcnMgYM16K0AjtJWxWwns6VkXa6SkSrBop1bjJJtWLMVyK+H31dU5mWHGoNSRql4/63uVyJnFRDm7XjOc+zujMcojFbtNJ6dOO9iJ+tn8bdU6vGtdoxEJQjTd9BHAEeGq5ueKCZTATzqetRmlXUacOBtB2CCVp/SFnkn0j4F8vjXp4f064P+LNcbqYqEZ0MWoaoR2lMdwz6QsRXoqWtX2zcCOBRUoC0utH3JXiqAQO8BvIHKROA9zAeVnba7rehDrCcDOKRKgdoO0NfQP5Ct2t7L7lvHAFDouNnJbWC3fLMV/U3erQEcepYAZjAAh90RIMd5nrjH0bfDux5ABfgMbJ8MDqEPzAAc0vLrWKuRAFQhAEJbm6zSdRMS/1Xlw2IVjiMBb8ystZiAEaEvoINO6fuCvnBn37dQMjlFmUtAIluY+OoaBG9gr/A5ACHRigT7IOfHgCMEf2QbxVqByT1B+0EVKQZ+NGA9wBtoPYa5Yj4ewME2LsvVWgAc0MlStcX0Mc+r3O4MuAK+AOgIvLPda6UQ/A4eOJ3N0sXldbq8vEoXV1fp+XUhQFK0T4FNkqDjTwBmOkqbt3dpJ7mSlj1afYMdD7LN2Qyx2k2wusNoT3DzVroApkiPSjySD6PMbOlnPoL/ep3qv3+YbB1WpWjJ7SgjK7XEoGmIwfRAHL3KDYfoAE+3SvaFCx9BjpXOi9eq5n21Xj1o2JLxhQcdSEeVQjVANueDnUXdEP1L1CutfRzbl8H3bBoVgINqwVkV0cqjbdF8VgBsOASNfNwnyozp4eHYpBn9+sPz0aLLFD20glSdAEWLSnwm5lNrjQNdxT0abCi2OfBb5fdQIpb/RoAS/nwLe7qqxfH59ANVgOUM5C0cSbsil7C3apK0B0jLsfOW16NCz2ihDBRBHEUOVVLBjoJPuNX3o1zQV9We+Jd/86/TP/3LvwokN2K7gK3nr+EZ6gM4Ih9Ff9XQf1WmEt87xA/f4q2xZ0zx9Nj7vXF7+3zI/h9yjpt3SMfzrbiBX8dHaB73z489pT+qu8DAT2lcOHJWOedoB7ZkU2teU/Pz5z3PVWRUDeBgcYCccNgAHHib4JDn8p7AxEd+/38UAAeB05V/kNVtXUv1eH/Le94B6bRsr8hnnl/i7/E8V/og+Cbis1qxrd55bcmu+Kwp2eNp0zoDre8XPqpj9r1ncZ5jAI7WvIc2GnXNMAHz6PHh1/cWofwCCVToMURP8LQUkydWb4NbiuiQ0jBZ7RuD0mHgCR8FdPxOPOxxDC+YitApbQr8PKMQi3T2yp7zIkJfAqloo+Kcm01BZhGvQ5RTZZI0lNKhByaO06Lp9yjaqAjb9Cqf6u2lsbuFQWsE2tBAMoNr6OKdLMfD5x9Ct48o5zHlOiYkIy+3lLHnyTjWlDHW2tOeQdMaq/XaIXxyiNL2gJ3eGtt730bmZjnVAXD47MuegXHYvH2guF+BY8rYFbnDnt8OxNGqCOT5AnOkc5OZzixZT9nDLNIpAAfp7um8A4DjP/0HmT5eP0SOG1Qhn79K2VoGcbU/dlH0slqeh//B0S1Z0SVjLSpW+VuM4NJWJJ4ltlSgA6sEzBwwQhepZKour25cB7rwQS+CMdDROz/bABy85FZygc5M13pG9tUHuvJIlIEEcOgEeXEv93MDcEjbgZJt7zPo1RngsitzRQACQ9SBL0FdQTwjk13/kz7QUqa6BIFYklP7de+s0IL1W7XWKbo/FoSFQxslgeUHjs59el4upc/5t5cXqcbx9elZqnA8rzZptd+ltWUySlFoASJoRRMxGvdW5nnsgHXAHPRsyPmPAKsJAIcEm8go7tlNuUkHlhuzZUzyXEc7rWVPCUktq3C4dDp89My2DPs+uQpYST/znQAOHsnM9LJ55WywP2HjYmBhDQWBSYQMZfV36fh9n5BReok2EZfn6cvtjQA4/vTlU7q7upSfM1RFQOan9fFm6yG/Xr2G4oBrS5Usd5wre2CEsy2Sr4ZifCXnxfXmZeY45SW87vzdX3QxJ/Zh10oHMwV8HWmwSQNcCPIRMGfgE5MdWu0Hn9MqQAAGkFfohM+2jWu7JDxhfFF61GtlEn1unR3r5TI+o3KgBKFyxMcCg2z/xM9kfeVaGLX4T55vTjm6OhW4pUEvGQ+BpzctJ47s1sVmndbrTdqgioQNCgAHADHS2gQAjvmptkE5P9MWKlaBA2X6ETDc7Hbp6LgAOORsGXADWdos0S/tSqzFGeQjwBAAa0h1DwQCAeBAcMeeBfv/+elJfx4f03LxmjbrjbZfOUGmNuZ4KuPbiTWAJCpzYO4zAV18+vSplI+3YJ60i5GsZc0uxx5gnxDAu729TZ8/36UdwEG7rchlZEljLHwPvLHfKYBjv91qGxYLbopzQSpJmR4QIDrARcMKHJRTAIvSDhHdYneTSm6ZI1nakFhGOvki3gNa9phIIQYeDgh2tOWrOnA9gMPzYeuinuWATNu0e84GqkG5XI+3LSud720Ko0deawe8UUyAAvbMtlOmg3MMjLWrYwWgjsMwnkmpAGCflTPtgi0+kzPSmjKOr1f2mlUPyTYS123PEf7zNpZzbHFc/6/XlQo4K2AFsZJG1urvfRmQNmFHVHoEY3sAW8MOqJ7h5iayzipwRPrVPDOEf4qlK88uLYj8mRmzH1i5ws9L1Xyp2uTPml/v4Bm8oVcV8PQbWoFNf9MXtF0Iqj5J9Q0DcACMd3Rymt6OjqUawfNikX5+uE9fHx/T/dOTvIZqP9CvkG1X5wBwnGk1Cdk0tcMAMkBWO/Qh5FGuwPGmra4gI33FB72jJJGHaJ8BnoIuXm0A4AAYEHriSF5jCxUBMb2/i65BSw3oIPwPwEttG6JtUE5Y1UUAz9ZBknpNAljlXJGmBJDiDkMAB9enrc8K0If7S/ADyAzAIoAq0rrXANUZwJHbpGlM91SqRlj7rTetWib/YS+4Vy7xyScIlN8B4ECrkJmxyJuMC71Im4K8k8+rs08IxqfM9W1XCJrgfrHNDfYKzweAY2MADjyDgB3dcwOhGtBS9FJO5gLtrVUmvgd6SYUuBWWIbWMVWthujvYZbAy0OgGvQM9LOxcDBel+FJ2NVivL5VL0IN57BXBzs0mnsBcur9Ld3ac0O0M1sOP08PScfv56n55entPT60KqDUrFwZSkAuHzep1WqPiyt4o1ewPNCTZOK5z05NwARs4EeflCA0FgG/ZxAEe5T/rAeZSV474iPRON2MSoRPbyfdyfWPuJSLN47xP+d3aGk2BZjukvpRy3wyQTumefyDVPiuuFd8EG8H1MV/WIUK1fb/b5o5HezHVo0cnbFEqCEuTggB+dH8YYppCUO6nn2/I8l2hAxImbD+dCgEHksfy+s6cGum7ULqjPxTjPjrJm9SYrk5YXHZij0dLMf5kAjnjO5bxMADjEFncADr+e1n4WG7sBmjZtrpWueF5DxTk3cc9D2XawpIQI4PA816KqzJVVGA+08fxaW78Lf4axPP98D4BjyNPjAI4xDpo6by3Z16Mj1/+RMQ/nborGhq1q9G2do6n98XMd3nlqeR7Hat0pp9bzPbSZWsMhcnvsHPbkW6RNfM7UvHpyrfW8/KwA4JA7jNhb6p+PsdOWLO49l8/IdyHGTV2b0/8RABzCxxbrEdBeAGwcEl/5ngoc8R7aOk+VznH6vynHGzp5jHd6OtjfKePvU7KRa/BrGePruI5DdE58Rk+PtMYudlMtHyu5HQEc8YH697CFyiEHPm46lVNUHPnQtRx3I4G/aJD4A0/itkAcLcLXBNRMsd53OX8KHwqiFkP4OUam12fWaB68xgoc/uIbaZQZ4XcEcPTm2qOzp2NUeFOGwCHKcEzJ9BRMGbcEw3vjlDG+rwIH19gTZh8xkFr08OP26DVF95ZAain8KePjkP2cMgoONTTisw4xFg4BcHg+9mNG5eDPsabIyYzyFvizOKY0Dpv37wPgyMaQBYjovOoBOEhjyrkC4ij9hzOAQz8cE22aTpzIs7vHX9PL//sfKvAG50QHYuQLq42Q6V3vR506wWsiZbXP8pNg4ptmg+NHHMDWAoG8kIMuHQAHJ7FHIAtjmENP9t3ezGvGGBYs9RkdEqzPwQEDIxBpbAETTbDQHF1xXwu9AdOgsGYAACAASURBVDRAZn5Ne8mq94AdplXZfJQn1TmXM/cs8zrrSCYCyAWeVSgMwCEVOLQdUcz5YEA+nxlp3Fx6XeP14viF47uU6UXWRd57A3EI7bA+oZF5FwWEosdOg7kEhyh1UAYYwWnNKntLS7RDWK8FwIHqG78+PqVvz6/pcblMi802LZHJhnLGdomX0sGgK8puWxbrIfqo/oy57rKzrl+BI8oI9oFsATiaesA5UFo6JeqAKX2Xz5O112jJdgmUOkdVlGV9fUEAB+lTy07L7ePJafCX0+AVFgTVF9oAjmiHKO+jR7vF4xC8kEzbNyl5fJLe0vz0KF2ezdPnm+v0p8+f0h+/fE5//Pw5Xc1nAvA4lYxQLVyM85HPGwBWGqHSaheWsSqOZ3cO/Z4LHTsADq6Wjmuha84eL8/NFXsCCI6BIwmGICgAwNTRsQTfkcmJc4JnYz4UQdQNBHAQdPGOLM+cAcFsSwbQVIbl+TEb27KTOX+O5S/kHoSM9cp7roWGjJmBZxqwkks910q51mgXSPpleeSyy+VZEnBH66W9BPIga3T897TZo4rPVgAc+NH2J29JKnCcouz6qQTDZifHaY4qHGfzlFCB4+g4fXt4SA+oirHeKIADma9ooQJAGB4spfBRYWNe9IQBHaR6xulJOp9rW5arCw0qYnzsIwJJAOJhLo9Pj+np8Sm9PD1K9Q1kU0tbIOw3gpIILpoTljSA/mRAiwAOBJjw2k702JsCUs7mOZAEmSSgktNZursDgOOTgDe2O4Bb1gJZwljINj850eAdspjxrwCMwGcGHJWoowF81K5AmXwAOBTsJPQ3PsCcKwCHptzFhEjdZrsvqZptl2j3dk3zwm3VdHq2dfxOLVuHAA6+723IKBtVl2tQGjwosA1xLBUAh+jNRuIBZbDOt8hGAjV17OIEb8lyE+QDe6rI9z6Aw9teamO6qmMjSjMHtgKAI9PJRHnLlqYM4Xv8DmVwrvhlck1tMdO/ni8yMICOwrpkr7eNvbzyei/uZfOukOVrCHkeAHQRFef0eyRppH/1fLOLoq6peaYGpIgeMBlJ23+gqxzdor0htl3Vas0F/PIRrW2hbHOG6KqC7TzvOVr4AKA5KvESgGlSaEVsYIDzAMoDgONIgLwPz8/pp/tv6RtAb4uFAHzBswAnQFZeX1wKiOPYQIjaShDgNWvlB0CFVT+1TjwixyG32GqMtj9iqAjeo4UGA/VozQXde3x8KsvG66p3IPeUDwHeWG+2Cix/hy7Q6lkCFEGRLxGfAFdCZ0HWFVssm8IhAKYADjWYBMABEKrZLlIpg3cK50+T+5ddpwAcFDCgfQ96Bv+B3qCNALKt7QyqMYkct7umGTcZvE4Aj/efeV+WgEQA1MA85wBw6Lyh17QCh9KbfJyBM2Zf+fPOPfHjq5wqoHnfXgVjrldLAXDgu6qqWSlKARzFPgJfKKgEn8G4aEdDGSt7BvsAdtfJSb5nyp4b2ATVM6QaiFWLAYDjQnSoVrjU52nyhYBGZ7O0XK/S88uLgEJAi4dHVJJZp4ur63Rzd5c+f/khvR8fp9fFMn19eEy/3j8ImH37poB2VKLBbXe936Wn5Sqt0CJO7kxagYPH0Lcr8fZTV4fI+TaGMVus7ePgPZZquxZw9XdUU2TbxQIu0a4bUTW5ek4Ge4UP++f17y1Ot3ZQIK17lQds8Cwpg5CtSxs4ZXOzD0X3q6cDpKT+oj6wukhGwOwlNleU3eqDfumtrbVHUY9xyi0AR9YZZoPE+6bXN1HWR/uopd96+kHGlWB/bPjVrrbGygeZdxzYM97BY+WUSI8xmo3xotKi9hX6z7fPy9SI5t30rXibvpn2OP7ezL3KnzS/k/9mxecTAI5oH+S9zLVX6zkVf5Seg2j/tWhV2eSwXQQgrnZH5MUx+opUCjGm1j2gNSbX2eJ9T1Nvx/+r//nffLgChx+rrIU1ffvVzVo7PyXrWnvXol987SPjTnO2fqJnZ0+dndZ+tOR9024P4JuKzxoAtFHeOsTWb3zGj9n7fWpvW/sxJb9auqxH69a8DpFjw2doLJnV5Win/VkBHLnt7mEtcrIucXvX1J3OZvgu2h/YQkXkFaudevBGp/JGlG8ayhpeOL0cbukCv+Z4J23xZzxLvb978iE+L8qIljyOOn5M9sQ1eLnd+56swVUjzFWhOl9Qc8/uuNgfRhFDZdi6ClVbxsu+hfZxspVsodLboOLkKFUmosDoKTXP/K0NycqepfrthXgAfMDPE751uKJSjyCMltKPr/Fi0/puvabiEPIHZWyO8UDpWmsUqrZP0V6ZeL8/jwzHHijBnpL9iIJuCaqxQzGlTA9V5r19HT1Ygzf/PACOFo+35j+mqHt71TIu4zKnaD6lTHqC0Z8Jf057z4/jtP7+yP4fYiAMx6srWEw9D8/oGXbldaFEVVGhpYwOOVet+dR736/AMaZgvJIQR3RooxLlEceiwquda6UHsZc9HwVw8BlsoZJLpWXU6DCjhTzHChzkoYE8dXgGXYP1tnNZE6ozLJsKjtK9lkqGTM1ZljkYUVoKyFWZ2tJlozBDPRs69NDkYJJmfuqXCcoz1ySy4K1ntey3c5BLoMsAFObKctk2LPnoFiyVE1htpa5oIvyVLx7F6UhYBpdD8y3DB82xxAokyoVWhUM2wXMuv+XauLgqHLLvEiRjZYLSCsdnXrDVgeytGDq6Ji1qYO0qJNhq7VwYzH/XNgxvklGmJbRXu21abrbp8XUhbVS+Pj4LkOP+9TU9r9bpBRmPKEss3kstt63AmGPJYiWQaExeDGV0AF+6BkcWMil0yy0pGJy0Z1rJa32uM6oZ3CLpvb2dO75wU4zX4hZ5wJkNTxklNHctdopsqQ37+r7J94aB06E9yDPAcxAWkPPMWgAhWwj3OyvTHKLzbO6c0d5pppVfJBkbzp4jhNaRhYtsSniAtlJhY3Z8lG4uL9If7m7Sn758SX/64Uu6u7xIN8jSlfYWp2kG573wG8AQOwGEgT/FJoN9hp+i8LOeiJeJXguVqDeyfKBs4sWsKh9OW1zPDfhXA0DoX69duZEFLCXa2bvdlXAnoE3lkNmwrMJhzxFHrseNiYwqLSLkrFrwQyrtWIlxzJ/BUJ4rlQXFjsWmKbjOKosIsMoeZuAKBLekUoer1qFttYYZo8p/paJH8Z8iG1WD/dv9XuihAA5tp4LS+ltU4lhrkIU0OzlRMMzZHP+irchRmoMf5nMBZgACdP/0mB6fn6VEPwAcKF2OcRXAISndEhADIILynlVdTk6PpfoFAjmXFxfp6vIiXczn8jzhG/Sv3+3SertOz8/P6eX5OS2eX9N2s5Y9QKAP4wLAIYE6ra5s0kKDbVLm/uTEVeDQLG+WdwdYRAAc85nyDMYFgGM2T58MwAFe3+23abVaSrARgUq0ksHz4XRBEEzb7pTWKQByFD1orbRQgUNa0lgrAk3WLu2/QpaMKAH5z+tSMqOCO6oKLhRUIesj2sZCWx9sH3GoRYdGuacxI947j222tge0H5Stdd5iawJ8KPrO3feC85Jnis6CbCto7MdknwdtEFw7dEh19RmDSGpgWUsUs3uCbVI5ITx4jEBVGgehE5m3LVTHl6zLbFIYXSKtKUNoD5IV1EYoWUdkD7FTjaaVLnIO2gwGY4Y9bSjnYCltnwKwIDjvIk28DKfu7zlcBnuiDNncqugziXZwq3y//0zzXinP0rZSnu6VbeB5wGaW9Rnjt6RJOEN5ORnYGpemICg1eS2YmW3AgpWvzq7wHdqWaKsxqCEBEglAD9UGjqTawL1UX3tMP9/fS0s9BVNoC2CANyDDbwDgOLvIFbYSxkVrCAfgYPta2JiIrrIiIQLzoKmCJfTsnKMly8WFyGsJ1m+hR/Yi7/CfAAcxV7YHe38X8AYqKkD/YBVSPcsAHKjAgfvAO6ApqMAh4lT5Q86FXTG8zVr8Q5pBD/ksYBCz67VqhAHETO7iNW0Fo3xQABzwOaFgmVaaQBUobW1ireKOjrTFiQEM5Z5Fma+SrbRMocOTvGZACW2rdSyJSrBblB8AnDzRKhzm98Lzh4AKu09YJjbBFryr+u/yNVb0wN8YDwCO7WajLWBow4jOROWy0gpLAUN6j1GQwb4CfQgAZWY628b2tg/GB8gRPwraOxEA5ByVQOyumj+/VxAR+AZt3V5eXkTfnp2fp6fnZ+GX67u7dHVzky6ur6V95P3jU7p/ek73Ty8KiAS/waZBhZr3dwFuPC4W8q+2T6lbqIgtRbAkncMqdMuhDaJJARwKps46MX+aHy4Ns3Qob5vXf5tGKyP41mMm+Hv+MT9JfU51US260omg6bGyl71alUgbN3xJbKjBauWWZCujbOP0Mp1dy0fljkx2tXp0XNqyJnHy37IPwXbora3lmyp+jjp4qlZKqabE30XW2lqiXcV5+OfHz7TmNrw3DvXg9wA4yL64+0lFrryemmerp2WArAEL4jloBJmbSlvkhOPMoNvbe+FHindlfU905YEAjiEVmYRmz/ETbASFPKPHbO3K1gkgav9efVsv64s3fr3v2Kfj0k120GaX8Q3c731ZLTu/tTeiDuWuU5+dHh/6cQ/h7fiZFoCDu+l2NZ/jOC9lQbWk2fBtmn8crSdABWNr4ii9543J0YNkbGbFclh6MqLiq855askkriHa0f512suF1sUu9q/F3z1/fWS9bZlhumICBPBbn+nn2fu9te8t+h/Kh/Vz1Cc/BHBoFQ7e+1rncWx/vR7Md5pmBQ6eoz544xB+75/T4T5GHuzqbLanG9hb4QWLn/jkg1iFI94B9S5aKaUBG8Y7eOvscO6Td8wArGvdM/N9siEHPI38+Ryje5z/FH921xDsVU8oGdP5kOQ9l8gbicr5it0UkvuyPHHJN5WeKwfRqeNyX85vA8ARBdyAAcTJ65ykE46v1kJ6QpQL8Rsaie8Pdo/wPWU0BuCIQrvMpV2BIzJ1ydop4BbP5L3DWphyWD5MgqkG3ohZ5ZHpZT6drMSWUukxdev1sf06RAmNKd2x73+PkupeUCyzo6esyve+vwJHFDa9+U8pwZ7xMmUctBTbFO1/D0XeUvS9NRy63wNh+aEvfhy80VJSQ76vK3B4eo/JLC9bessY0qsH4CjZl72zSpki4I3QQqVS9g65zvl7AAf78PrXFCHYcDQ3yqh6+Yzxtw8/p8f/+L8LHEADdvgR6jQTZmROeNdlMUSZTx0rnwzZpzyPOQNLnJ7q+Jesr1P0prYLHPsoMzhpDtUS1HCZH07nZV8Rs8gtGEnvqtc5mA/br8hzQ1aogjc0GCpU8QVGcnntcLPNZc4tmOSMA8a9ubc03ir9SIdqPgAWyLGWCgapkD0rOqbm4jyugTc8j2G2Eta2rHrl2RINFn1uwIwCzlRQgwTHTxSUg0BevvCHrRAnvji43yWAutrt0vNyJSCOb08K4MDP42KZHpcoI7yT7LQ9QBsC4DgV3vGZei27ZUwEMdNGebauktK8hKhQyPzQkqHK2+YU7AR2xnSOlzsDo1Zaq7tS+q4CByur0OFaG8u2f7mMd3HQ+rnY1IPDtlyWjJlCsL3yilYuWJEBDFpmN5ydEzp3XCuVsldwoiFDFBVadiK74ByXagUneH2b3q0awuX8NH26vkx/+PRJQBxfbq7Tl+vrdHt5ka7Pz9M5nPQIEm03Ur1gB/CHtTzBWEeoRmBgCw2kO5vOQA34fHaAUvbYkZb3YsDMADbZTsygN18ysVzK8DlWbeN+bMRpzyxUBQUQwb3DOZBWGkpc6gu29yD4TWAODMQ5kARLNwr4jP3h7XNZD1EmSdDNgj8ugKNnV38YjJLtth7H2DdpASOZq1oRCNV8oJ8i/+s6VFIUB6HyrAA20nsuWa9tlPCeVoJAVR6AGqSs/WYrQA+0oUEFDoAc5gBwHCf592w2Q0QLtVzSA0qWv7xkAMc7Xsd4OwuOylqPJSBFuS/Qj2MEyzD2Wbq8uEyXlwrgOJ/N0hzACFQKentLr8uF/CxeX9NisUyb5TLtUZr/6EgrgiDgZ9nBUrmJGBi0brEgGPTQ9bWVXJ8BQHGUARxn56UCh7QPkMojaBejAI4vnz9LmBdBvuVqIbyP4BNAH6JD3/YSVJIAKPiTzvIcYVTeEl0owA0FkEjmtoYTs+wVOZVBHAWkU8lHOHldFZnBmclgN3N4GjggysM8pjLRQLyP23eswKHzj/KbZ3koE9VJjacJgMOCwFn9MpveJGeU29Luwmjmn6l0s7r2DrwyprOa7+WzPQTVRtsrJlOM6SJNKtL1+oopch5MtEcb2svDvBcMZjFgYJm1IjdMV9LmGrtHednkA60yP5d5X/FWBhc4p3+sHmR8LjKe4ERFKBRwTGdTmnd699lIf/4tEox2h32+9dkBv4QKHJ7fW9/3vOj3hmsr1duol/Vc0I5vLZvP9KdPIcNOg3u73gCU0qIjt9nSKkcIyAC8AQDvz/ffBLzxy8OjVOOAbNeg9bvIy/O5Ajiuzy7SMVuCQX5hvifaQmUP6Z4rcEDfooUKQAbaDkV0rYA2FWjBFiqoVgRghlZb2BmAA4A+AyJC3hmfEcAheg0VM05ReUkrcAiAQ/qEQ+ehQocBDk0GwN71VXD8HU7sHLQ4wTjwIeXzB5AdaCcGYC5bLWBUozMAhQAFEgAhoAwCOKSti7ZWAdhP7CgCOACQEVtK94afoayv7h0Af0jbEVSaUFuMreMQkKY+4xx4RlkpQ+4VtjfbzTbt0B7HKl3Is639Cu+uChRhexrVw9Chy+UibdcbbStj9gtteJ6B0kaUgCNtjyKVHM3+w55hLcUPqByN9/GatNRZreRHq2vMpaoGwKFqgzjbzzL08P3F6yK9Pj+nm7vbdHV9nRZSeest3Xz+lM4uztMe1WYWi/Trtwdpm/KyWAmQSVquwK4xIIeC2l/lbCjoXYvEmR9a20nKeVJhTNspn0/KaRc4Jp0EtEsgYrDN5Y6f0LKH9FAAzCH/UY7rZy1jdwBUMG14QHCca/G6tjWPsSpIfExLt8R1kVRSVcMEXAGqkc5ZYNsqa3mpEAr7rwGEU143CgVw4Zi8JU39ZwoOr0hj3kF113QmBcDh7gSO/vmukqdd9IB8v2Frte7Icf4fA3DUwVcmZ5BnCZIp3t7Ck/V9t10VK/JSj599BY74mbEx2J4286rLyvYAjkI3F/x290mRQQPTtiSreZ1dbk6HnM46OzjbIgecw2wLRf6ofEQ8F2Y38bMOgIOXxO4T2URfoQdT9+WMr8DhebLHhy3byL9Wn6NiH/Izf/23/y795T/7q04bPkXde76LPKjjmz9B6iy2s7P7fDi837Tm7Mf1/DnF72152D7rrTn67/d+L2JweN+K8x6br5dPkeb82+9ta59b4/docNhpqj/1e9B+7Lm/N70PXWOhN6u4ukrMTNJxCZet89g7d1lWxrjGdwI4emesRbto27Z4Nc4v6sLCe3Vl8d5YwseswBGq8fbuf1GutPjY3/N6co1z7z2nxb+0y0lXPqdF5x6NWzIy0ifO/xDZNZAJJbAUWLu2ZSIvRpBy3HMfYxh+t8YAjNEn8o7Q8P7bzxaLGfbILRvVr74xxrT+ItASoP67rYV5QvD7nhhthaff8hsaf/e7Ezcal1xcTmMVDo5ZM1Pdt2mM0QYGYhY4JUOZ84QDQUAcFEIepeONJQZCgy+yp1R6B7cniFv0nVJYPSU0daDiHKaeM7aH+l4vGK4GRj2f3w7gaM13SsBHmsQxxvi7JcBaZ3HK6PjIM3rKDc8Y26+P7GXvGT0eLa//PgAOr6SMjehWz49qCdmhHBl3WDT5xQBHjFq2FNrYfopsDBU4vHMpB8qM/7O8seCJgjfUqcZsWfmMBU+qzBwne7wTwyt3EGz78Et6/I//XgP2+F8O7DEoPLx8qXPUTrEPOLNnZwxsh0oqXtf4XVBjwhwSFiQtgApJ6yvB5UbLEboymAWKADGdenqp1Dmzn7VkblnAnpnuHsAhcigCOJzzRvZanGzuUkQQiASNLZMxOHHEAWReutb5pvM/M3QOGFvVkgzkqAEcvA7i+0pj+JlduWLuj2UTEWBjac85G1ljG+ZIzkaoAjgk2IvAuLSCsIKuORiiJNZ1m3P+HVn0WjoY7Qxelqv0YJU4vj296u+vS3lvsd6mHTLv34+lBLFmepdcqpaM6cku0t7bGt5eaY3Fs0tAT0vWjdlBPR0Z59iyfdQo8jYeg2v0hZTzGNeh7FXOjXesUl729HGRleQe57Qg7e2QVj4+A0NknTYAcJSMtZqO6v5Exoo60TX7FNNH5QMplS5ZACorz05P0tXZXAAbd1dX6Y93d+mPnz5Ja5VPV1fp6vxMPpP2OwlUAMCBIAXkpJzLo1Jx4vhdndoSWDMbkp5YdZTZuXGLKjxRSn5TRojTqxxyPXNy0S2BUc8vEiRGkAJZmABw8LOYE0uSSwsiDUR4WS3jZuCfBnw06KOTlZNI2eMCavqmBTlsXTWYq2TklqCI7k0B9GX0gYwg+4YM4QDgkCwkCUKVU1vkW2n5RBmhAA6U2U8CXICcYPsOBYdp9jYCLQLgAM12e6mqgsAMWpyczU7STCpwEMChALDHlxcBcCDLe402TBI0SZJ9LVLTlZwnUADVMpAFfnF+ptU3zi+khcrl+XmaISMZgEe0e9pt0zOCOIuFlFPfrFYScIJ+gvqS1imYIwJW8hxtayD6DbzpABxXV1fp9vZWgnp4H8Ad0BdAjLmBMfAdzJEAjrvbm/Tp7k7OC3iKAI65VCTBz6kAOBCslLZidpagC4RnfFswthoyAAd4QMAbroUKeUiDN7wPuUuzrctQpMaGGir3uj7rC+foVD2oHFyZDYVJCngygCB6l2mt4FL+85/zstPfMwRAZdVguN7BZx2Aw8tT5XFW49J3cqBLxHbJDOlVc2jpI3mN4JDwb3w+6RwBHN6+qPYiyyh5SC1rvFC33yMNOa687mU/bRXXIoHyn7Kwr7MNTMLKP67sbAR0RDs2rtPb1UWz2a3TZaZO3X1avOP5Qreopp/uGyGXZaean7O3PahYgnHGwf4+4ffPz9vbE5EurSognndoK/o15TW7bHs/J+4neFllk1ad0/aEoIVlOQMMdnScFut1elou04+/fk2/3N+nr08vaQHZpMdedDKqaQEkd3MOAMd5OrJoNuQYHgDQsOoKgIgBzDzWrn5vBthAWzJXgUOqSlnlCgDbNjvoD7TjWotuPUHlJauEJXpOABwGOM4tVFRnIbCvbVQAFsSaFdR9CIDDywIFSur9o7RQKVmPoAP3D+ANrcyhQKAZKjrlKl76ObknwA8FnSLVr/QsRgCHEkrvHNQ/9F1l/jWZLFU2BMCBtlr0takIU31WWi7yjLFSBgEcGBsVNADiIJ960Ab5y4M3RO8QVLFYpO12k+dMwIj3Y2A8aScjOkHBG7y7Ehgi9xTMxYAk5Ft811ffAE9gj8/OznO7HGVMZ5dJe5a9jLWE3n9dpLtPd+n65laAuNhYtFABUOMR4NHXRXpaLNLreqMg0r1WEzu/uEyns7nYEa+rdfpmVcIEyGRF1FRd6N1S21eabepksQbOTbLJZbzoY9lns7EH8lmohZOnvKUqlRW1uloov3EYgKNoXy+/stwIj5nUCyYnxmfXDoY2cAkV+EKOMp0QDpCeRwtVLao5WJA6Ak3VjzGc7ZiuKXSq1+Hn73Wu7hrhG78dwEE5EGcdnzl4f6JViN//yAu0R3V7+T8PltH1RbqJjGy47+L4bX7hPXn47tT3ZTb+wbivExDKZET3in+CAIacgVsDOPzd3cAdtPd4L60s2s7Kot/NaHfIGRzwZrbJS4W6aj2OMbN33p6ffYi0l1npzsmv1goOAXC0+Il6obLnA3gp8je+89d/+2/TX/6zf972jRs4J9qVw3PyfQCOKbvTP6d3hqb4dczOnpb09bnzY7XGnZrjmB2dbZDGXYf2UByff4/Kl5bwP2Thnc+MPasnNz/yuDEaR3uf4/bO9hRvtM6yPIO+5VCplUlDrYQ6v7e951b3RUsI0eSRujq3VrKpbZloN7Se0aOdlwk9msUzPRgruyjaNoa3S3P1knB3jXe31l1uTNeSxgMdOnJm/DP8fvuzE/eut5dj9O3dS/2+teY/xqMtuSv7RH/nQNd9jGfieqJM8/Nt/d7jpcE4AHCQQO1/h+CNFtO2NpCveWK1DLkoLOPfvfm1xm8JYhKITuye0CuE/HgFDr+ulkHo5zoUlrGFirZP8RU4yKxcn47ByEexNiPjjCmFFoNXwsIZt2NratGzpQA/omwO+ey4EhkG9PtGTTGcP6JE4573xw/G9QHZcvHMRF6PB7w37zFldOi5PETBTe3XGG3GZIen8ZTy1qh/WwnG+fmxenQoZ6zfQuVQ2kytP78f1hDn1trnSj52ABwt4JuXi/hdnVYFvOEBZHAgTcmelgxEBY77/+t/y005OFcE6OkeGCh5iTXXmenlexYgDZnr4uwLmeyyJteCSnmgZEbygq9jK4BDK4QoH8lrJmVlHDhAJePsTTK52PfaZ2bhmb6nNQzIVgUO0kqypx3PMowujnHQ3EAgMqdceYMO/RrAMZDRDWCL0JoARzsUpSy5OY0l0KkBXv2P0JXyF/cDZaZZwk0crDkA506cy7IQ/SKOCQN/eADHO0pPU+9Jx22XoWBOJBcMYkYjAtVwcqKs8HKzSc8LA3E8v6Zv8rOQ6hzPy3XavCX5QRabr94y1Yc+yg/ZDteeoj4b7SwE8rmUr5bKELWXaMoO8rKmJ7MGZymDP0NwKYB/tDXF0I6oZGAOJhWgkz/zUSfVNgvPVJHPmnVbhUL1hBrfSTULXrZcEM+vsX6mPgNrAR8qAAC8rLJBz5OdK8RDre862qScofrAyXH6i89f0j/54Yf0h0936QsC2ddX6Wo+T8cSpIATHy1UkgRaBJD2rpmWkAmSpWqBDr08Wus6QgAAIABJREFUWna8aSWfha5B12IXeBlOlFKhg9KInxE54Onk+IiyCFnACuDwgQKrBGLZ5gO7Gq2mWBLdQC6Z56z0JatvSEspqzzCz9gOVwFHCQJZOyUfKBlkrRq9aH9i7tg/BXpYFSULQPCs+jOggT0NiOWKBcheZgsVaymzE14AM6GVkmZwA7ShIA6AJwDggB5Ey5SZVGA5mynwAj+owIEWTABvPL2iTP82rdHzHpUzRAbtEyrvSyTNZDb5VcY7n6eriwsFb6BVz9lZOj9DGxN8/i2tN+u0Wq/T88trelksJdCEoA6yCQGUAMgDoA0JhAlYQ7Oj8XoOYjl6o8rH9c11zqzWUqUAcJxJNjBBTdBD0FuoMnJzfZ3u7m7T2dlMMsPXm5VU4JCKImhFMJ/JvmzWAHDspJqNMaStOWUQh64dgToE7DR4R0dqxQMmpwjiYOYZeatUWFAeFt41XUAZEK2/LF/DWZOzY604tIpBA0Q6YqP3ABzRpsT6sky3YGDm2eAAls82ABzF7tGgcs7Ii5XHCFQJOsXbBFHf5Pca4I2oiyJww4O0BnLEAb0yCC0CEUKAJD6vmrfPwLSe7Xi/cuQbPbKMpOXSoEe2XRp9g+O6on7jcz3gQwLzjoaVLG8EiLwtUQcsyzst/T64CxiwNfN/sH/xedK1suVNJnrN6+kWeYbyC/9y3VnvEkjSOi+N+WBsOlZF5nHfHKhETU7Vj6wyAlCY0l4BHHgTJwZ2HKoMoHXef/3ll/Tz/UN6fFlJxbV0AjCDtkA5P52li9k83ZxfpMuzs3SE9hmiw/YS0dIKHDCx9wLuVQCHtprTqk8Av6lNLLREpSMB5GlVBWmhgioc67XoEwTRsQaA8aSNi7V9Aq+gYhzAgmwhRgAHK3Cg4tNHABy8u0HlaBsOa0OCChN2n9GmYXqn0j1EZZBSgQPACegUAPSkKga+yzsh9It9F1uD9ifYFzkrAirUBg9639JWJLxLkpdEJ6M6CCpRCIADz4GNVCpCSOsvuz/Ec6Zg0qLj1quV6B++5tuk8Mz6ChyYD+5uewAklqpXPegjnsNyXpRe0MG6dp07q7KAZ1BhA2BGfgf/wp5YLBZakWW3S/P5WTo/v8j3GwAnoBcxlszt/V0+i++sl6uE9d3d3aVbAVLO0gnoNZ+n1+Uq/X8//ig8v3nfp7XZHIvVOq02u/T585d0eX0tdskLqnTcPya8p7ZnAWuLXGCVQ8ou19JK7NpO2ed8Jl12uJxl+w+tZlDLRitwlLYVXk5xj6JOGgNweLnkZWh9B/i+LPXxgH3fp8RqOL05KJ3tFhMqlo6tpyX/+Qw545aI4ukwRR+K1fo7LUrqa783gCPq0v6T9Z18p/atQ0LQNK654ienHyOAQ8bvbKval+Fm6sCGkWfjOsYqcIytmbAo/QwTHQgm4f1Gg0y6bgdkcnfN4dqGAA4CV2QUhhEaAemej2Ls/PXW6PcqBsq6tmkG3xR+mAJw+OdXNrlVZFTalk9xXmP+mGKHl0Ce5+fW2fub/wUVOP78AI7WXFqvtfjYvzbN5z1Q22E++Iof3IZMzbU1x5ZPKMrGMZs68ky8j0zJKs8LU3TrjfW9tJ+iF5/Xo/ch8+FnfgtdNDGp+Ni9LRoB9B/dD3+GhRcmKnBQv4ytp5IdE/zZkzmH0d7OS08hucFzuxTfUrlzz+rZEC1Z6+94rXX7sSgL4/gtHvHnMv7e4rvIo2N2kLcR/Pyn9qIlt+U5tGEr30T5Iz7j0HNOenn6tOjdey3KsWp9377+NALgaIM34kaNGiUu0OYJF7/jD1I8VIcyj9/8SIwpAV8TVy+g+I6/UOBvPxeixuIG9QzpuA5d57CEijzTKnC05lDR8YAWKi0hNaW8p5Tr1GXhI8roEOXY+sz4AWpXZGjP+/sAHHE/p87BR5Vg5KuWMpja2xaNWvPu7WdrHw8VXJEeH+GZltAaW4t+PjeDn2SpSeXsepXyhtPj6Slen1p3eZ9ltGKWRMlabz0r8wmD4VIVQYNxvczCKG+L80mdf94ZJZ8dADh486s98Z638L3N/U/p4f/+95ZHYeAIWV5D9qlGVne9ZZ97YwG/S0DQZDMNQH4mt/liKNoAHBXf2KVeIATiDHbtr+B4cq9JV2GZKypliPtTK04gKGxBP2Zf5SwxA3AQxIEsrWi0evlt3ZWFX0VH5UOu9gQcoiLJ2Ps972kdxM35mBzAHEfR2OJzqgQe6yetVULAN8w2I9/V7UF4+RfnlcxH/xUAB3gnO/MsM1+9u6brtGqBUdUCcSytZ85x6TGuny/zZ2xQA7QSlEdw14LzCPISxLHYbBXE8bJI98/68/i6So+LVVrs9mmFvUOfaOyrD7KHoFJL3pbXcvKylvW2N4SvyLsBTKb7q5mYDNhxw7VaiWYKKTPY7/KnvSqEz5Ku+kNdpRrw4B7X/yrFc9DTnLlFUJZKYLyrFP1T+tbX2dQmcxuguSxfHPyHAf7C4gXAIWYM5UImJjs/Z2mRK6sVGpUVWGg3BxFEPlirDrHVLHuJwCjt636U0K3+BKXR39/TD7d30k7lB7SRuL1JP9xep9uLC6nCgcDK0RGC6MgWNScfxpfszL22+LAAhICFnZNVedYBe0yekk6VrneOR5F5PsBK+VU2KTv78Ay2HBEgh8g2HyQrjjwfqKQ80tKM2oJLMp4tiKOH1fpJS7sMfMZ4OPAbtq7oHt1xCeowqMTKCwH8IfZuznjVVhMFvKFyaL/X9TkRaWvXrE/8KJ1LsAKvCrjCQCtbAfqJRM8ADtAKQTepWiLZrrD/TwSwgX0/l+obpwJcQDuQdHwq4I3nhQNwSCunvQQOIYv83gvA4uQkXaLahvxcpIuzuWU9o5qG6ggp775apsVqmZarTVqtEfyxdjdS6eJdeG9mwTaAiATMYYAlDSyqjMHvCAgiO/zi8koCmaZeJchXABwWFBO9dSJl9AEwub66TOcX5+nsfJY2aB+038r38Bl8F84YlLB/E/ASSugX3S78ipL69EvgTLgKHMz8zbaJ8TLBG6UKB3ViqS5CuKOCdCj1DBAY4LvZzHDBgMI8aiMRmBnvYpSdLdtNrJAqU9JVKRPnPytEIQhq8tvbT1kfIohQtxdpqSCdg2Vr0z7y8qMFUKE+ykH8upVVfQcw/Ztltcp7f2ceA2xEcIeMrVGQKvvQy7iSW+rkNxfP73qQWr4na+BFxmLbAa6R93OyRdSp5A8H/tE5lblW9lIjoMH3mZGPtUu1oAYYpHd/KysuNPZ85vemZYPkz7LSjRuwojGBkLGCJ4AKAVgS+TzetbyeqoCrAwBHmYzyQakeojpY7XcG+Mljojf8OpwNJHaN7Tnkv4qVo7SFzN2/pfvnp/T18Sn99O1b+vr0nF6WGwls43Mi02aQ4QbgODtPlwBXCIBD5RYYChU4APbbwypUJIQrS6C2KPkcT8f8UbUCdj6egf2HrF6tAODYpdl8LrYlqnIogKPofwFwQG5KRZEkIDlUfBJZLj94QrsChxYiqcFLKhv0R2waACHEhlbbQe9NenfinUl09Lu2AxFdId8hgKMAMuR90t8oL9WfTk6slL1WzpA2XAC3mPNcq0DpLUOPlzpIZ9JKRKs4SZsXkWN217HqZeU+F/yPnpfMBuH8eWfNtowBbQi0wOdwZxPgPfSWtP7SCiNyV0ObLzHq1Eousk/viHK/c3c7BSKq7CaAgzYO5gAwxsvrq3wPNAHIZz4/z7wPAAdsDOw9gI3Q2Rjn5fk57bcKCL6+vpafkxl46Titttv08PKSfvz1l/S6Xkv1GdxlcN8BeB0VOL58+SFdXl2n5WotbVZwLpb4rFVs9P5GtFvRFip28JweEVuSAI58JTEwsN1NclDcdJKeEnAubla4D1qbgw6oUPjSvef1jc7IbgxBj3j5WYLYrLBVa9Dw6DxqsSF7wcbpcTCGtvcr0Pfoj5O/872eFKpX0PpL98T0J31RNlU5j40KHPps+gXcCvMSG5WHzT5pzSG2x9Ib1BDs6s8cx4l0aK9xSPuBj89IZjfXfD4dezSJadZu5U8pt0nbL9qnok7Kfqu8KgAOz5ctH6SfgIq5ep9bNiRp5r+rQDhubBvA4U5FVTtU7rQuAcOPS38agQvZzGJ7uI7fg88qpCl3CJ/skffcPdTbCzV9jD8dcGRga4Qdpd+E7F3Rs1GJLMdBydu2Pt4Yeie+ZoNCFPHvUI82gKotew0f++u//V/7AA7zVdd2OM+un+HHKnA07ysNO1bXOtz4KI/HJNVHntUbZ8rWjfLEz3tcdwQt0aiK13o2xz9EfsU1eXpMyYmmvA268FDat/ah9/zemuOzet//CH9kDeR8VVKdy7X+IJj4zwfgMNlMm6Vxnls817qf9fanRbvJ708kH1dywrVQ8ffVKEviXvNvPz//WtFzpVppsUNUG+TnqQKrK6AaQaK+9Gdp6lz15nzoWZ2SaS1dlHUxxWElF2s90FrL2Dlt6XnKGOh7Vi8mzVp7MDb+EQEctYOmvjhVxmRDSY9NMh7injETBXPcaDIOnzUl+D1BolAeJYgh4/F9Bgr9XOp5WPDKMrV7dGgxjc6/ONXyfM25wRYqw411QQDnoWwhSqMgmhK+kfl7QucQJTD1rCmmP+T9cSVpl78QXGrz38cBHJE2ni88L/f24BAFP0ZnvNejcRy7JbD9ORo7k/FcttZ2yF4NlHn40iH0iM+p5+2N3oaJHmzVLq+b71melYeJl/laqPt5jZ2hFp0Ga5Ch6/n39ofPGir3aQCH50sv65oVOFiGzEr053XkIIa7/IbLAipwAMChyr+0CWCWgn92xVv/jbk3XY9kSbLDHMgNSy237u0e6kk4n/i6JEd/RD2BJOoFRFL6K4nSLJzuuUsVasGWmQD0nWN23M093CMS1dPzNbpxC0hkRni4m5uZmx071mXgQIgXQUoPDHZ6wLXyWa1HCNTb+hbggCWgvAWNJ3sNwOGJKCVOPXGJJCeCgQBwsM/18ZirCVFhhoAs5xLVbIEusdUTjBXHoEg+hJsgMiQjym8m87xKvglqWdIrVP3PAThCot+mQUAMq0iUUz2RVz8QM0gXEMCsiCCAo7aZWT5Dv3ve78zWMUduLZ1qz5tphU0nIwFP0IwSLUzIWvuFpxclTiz4jyAlgBmogr972KfPd/fp5ut9+oTvb/fp5vY+fUOblcdD2iNpi2sTwGFPGsxp9ei9/ee5Cb4PYxY7butEt3PI907WToGRZT0z6z95+GeqS2ErSpSR1wjVeDbGNugUgxb6e6n8UZJSLDVRZ1V2yRMHWf/ntikWDOS6+uWz6nBQauwJjNExORAqoWzua72PoCOTsgADeOKAIB9v2cFgqzPbcH/iGngRAfrjMb27vk4f3rxJH96+JYDj9+/fsp3Km8sd2Rg2qOo9s0S6yayBnthPXXvQkxgEBylpglsE0IIAcXqeKDfZBIheOQI4cMHIwMGFsP1AsIq3HVFVOOnmJaN5nUsip/gRfhhzcJr0oedAncLeAR64F9qGNK24tMZiAVHFshIbTHpgLzsVvT7PhB7Wwtt84J4CYlDP+N48HtQSp91Vrh+QOvC50P4EeIPpBAd7Iclh4BDvGR+YWsjEgcSfM1igwhoAjsst6PcNwAEmibRaMzny7f7OGDiQPAEjxfEp3T+i3zySgl5aDNDDapW2q3V68+aawAi0TNmi8pbJMdN9YLhAVTCqZm/vbtPhiGf1NjMOrMF7wbQBAAeSaDnhFwEcrsgMwLFOO7QAukDiyIL7YtEAsANJJSQu1TaNrVnYOmabLnbbdHV9lS6vLtLhuGe1NiuoMR+4HtqxOHjDQBxmNyS73FMu72TgWJk9BLMJk0Zn1kZH+xLDLlXPgWlCFXh534tFxvY92waZd+H/lvNRq88rP5g29YlVpqZXpuwW2rvxX1NVDrv0pCQP4RXA1RIASnTbOB0gJ33lPowSrNEmtP562WcGbOTfA6g2/+6gC14rbBFrPdQyqBVGH1ZMK9kvIGnQtb2zt17Dv4odZBCD2skFXzADG93OTwEcYcTBT4vVlvk8bgtSeqHbUbokI0lbXzMcjfzy0bNZfL2csaKvneXWZR7+3wFgAAFDXO6razc+vZZHSZcI/Gzlrfc7Px/a9mX7GmxF9BViDMPx0QY06oxLzBgTLVtV8WsntAw2IQkRAnxZTnyfyyZkMDZBsHWBTJkjg7DCJpmMGQAPzEf3h0P69eYm/XrzOf36+SbdfLtNd/tnAjuggjabVbrcgUlpQxaOt9uLdL3ZpBf462TUAIgBhEwAcLykI4CAvrcoVPSTih3Xc8C/2G13Zrc8CQ7biyQ8zgRbsHycnzv4zVikJPOwE2DsMBDaWTrP7VMApAAojzDfbgsVqtUgXxZDkt9cABzUpQ7coP7wHGVusektWgT2YPsSZ+DgmkgPcIQFCII1AcjPWDpsf+BzYvcwn8zOaAQmeDCUHv85ABzWqkUADgPRhuI3Pl8bf9T5pLSslM4Ww6LkKILJMmjUx3DcH2izSjs4b9virWPYZqXyzYtloW0DyCW8l2eQZ4B2bM3FXoL3Pjw+kKUL84hWbMayYmwbGcy+MgYOXBPPcX//kL58/mxte85W6erqKl1eXpLNBaxev32+4ffHL58J3IAfAvDGt4e9gXXPztOHH34kYBNMHfBRPn+1Nm88R3nroexzus3LjAFBZ2IeCOBoknz8bJYNQTgciOZHDHhsBHD4maPn41JLuP3U9cyg6zBW0q35va1CanRXL4Y01PvT3OXk6u0LvevT7+ahopzhqvNPlSCqz1jaK70bx/NA1v+ySQQY2ad69yogjqKLs32fnJ+mY8p6V0DMAqX5swI4evOrYyl1p7cAredjvJACM2f9F0G3AXSjeTQPuQDOBOTKf++hgcLi2RzLl6xXtT23987xpwI4aPqzNSly0J0/jIjFRyFv4EOTnzjLPtqRs5HcFsB2vSbxWbNcy1/vJFBbiZT+4POpCCL6q8F1zGdnf8Y2BlXzqtRrNKc/ZBcqP2qy9jbHes+//Rtj4Jh++YAbeW73vK+sF3ZZzHO0xrrHKXKW9/efAODoyW/vtUWlGuSyJycjHTfWsf07tn5+1iHNvmjXd2m+R/N+6ufiaPu6fPw8o3svyUlfzsp95sbe/u2U58zryvPRnwfA0c7jmIHDtYtAqHkP1AUOcY+8Zk+N5n4k23ncOY45zV1Vn43gjcxMO7Xzc/Ie16z1C+xvdbvZIYjDHDMHANcRB9PZxTZpXkb6M65fO1dz8hqvJzvR7pglGa3uxzE37XY9QdDea2mfxf1pPkjJNdhY1ZayxCr4ei48sbEMNID5YgBw1BU0ljBRpeYpk9d7z2jSeoLcKq64ENkAN0HsrlMQAkbtNeLvc5spTuwpAI7eRukp5fE9OwwcrEa0wy++eegLxrvMt98peGDtWvTmciR4vTUbjXtJIX2vMZpzLuY2Zjv2WJO3NFYL1JQD2NIYegqmdfCWHI85RTa350ZO0mvmW85Le5/etV+jtJbkZ6CJvuvl5TX1ywbDuDRHVB9T+zlUor3n7RnHkXGaPviYgaM3SROZV1UiGTicJhcJKU9gtlXX7dpaAsXYNyILB3VIQ9HI8agX9cwKAsDx+b/8x4qFwuSv7LdWzzpswassPTnXVhvG4HCO+9QJXu1J/KvkElGPctojgMPBG5mijBUYAnhYBaBzV+bkAZJWSLxlAIfPg4Ab9i/m1P4QxyP5tQQS/+pv8p+4lsb0oWp3gkYCgEO6Hf/aeq2dnrqAI2JbGToRHoATU0MekwAZ3he7jEeHTV8vf8bKZ6BTWSgd4rjwc5k6dzRBWc0hrnJbC4FI8meRdGIOUAAO7WdVIBoAQ4lr81kA+EgM3t8/HtO3+8f0+dbAG/Z9l77cP6avD/t0j57lCOB78k9J4p6/1NW5MTu4AOCITvIp+3jkO+GzMaElG1PmzGhv6/EWpWZVOp60abOb3vqjyKnJpLlUtq/sugoEq8XQVGFW429aBCkQJ4kXgEM5uIKiKWGcutKvrQCLStt/dqpGS3Z6QM5pZymm7qSrfQL2trEGPKdLVOpud+n91SXbp6CVyk9opfL2Or252KXLDZLnAHFYCxYDX5XqViVKOQekxvbksnSyQBk56Qsnvtr+GcxEhLstSNFZWXfZ6xl05uANJcSp89R1KQcpSqYE41MiMq8X9WRh4GB1sip3dXB0thHoJNw/MtVJtmNrKYxD9gTJCsqwU9G7ZDngZkXWOdMXzrAjundXLdzryGT4+mU74ZUBbGnjST68LYNAcB0HeB2eDaTB4VOlnxsY7AltmBzAwTW1ZNqWDBwAcGzYUuVsteb37f19un24J205EomHpyfS4t8jScRkD0BEVp2NxA0AG2/fXPMb4AmAJQh6eDoaEHC/T4+P9+nb7R1BHLCPrGFV5dfLM2WNDBwEhBiAAz9nEILAUqgsBshjDdDJ1pKJbmOQOAMQBYmhDOBYWzX5BtXqGDOBHKt0dX2ZLq4u2O4JcoEvVAxfX1+xfQDlh+O3Fi94HhWSEMCRk2FWbSwQBwwedbXYpDwxbC12HIiowG4PwOFrS/lxAIf2ioeIClNiULi1XioMM0oG5gN1CGxGm61LgWkH78161n0jndPkb5iuNrtpibtiw1SV27t+60PafUKFscAVob+v9gT3j0XrTWd4CyMyx/hX9PvFuhVtFD4ez5y9c0LrW+F3Jte9lZ0rvtqhli5sgqbFXtmYCQQFQCj4OrJ1AvHFKi4rgY4MVgbOMoxoCYD0/GXZO9lWPVcEcMi+8j3O6sR2DJ7ANdYjA8HwfyHBzoRB1uNl/TUqu590eWEsGZ3zgjgby031gv3S8zN5vcjwJrso2bIJdr/MbRKNZ2DQyCDaUmVcAFCSz2Cr/LPc56GCVYl1+cm2h+1JCjC0QEsIcnL7iXk21XKe7vaPZCL4+dMnAjg+oe3U/X16PD6TjQBg3u16bQAOANPWm/Rmt0tX6016eTqQSUoADjJKnL2kAxPh1gKLoC7s8wy8NEAx9DVbbF3scvsQ2/MvTMIDnAEdjyDyI9iLoBtlg9IL23ThW56LwN5sIXKe0oZToXObz4k3WqSb4vcywfEzjzNwQBWR/cJbeHHuCMDwHHM+C9qzQy8T1OftrYyNoug2MxsGEuW0JGeT2Gy8ZYrpdryHLBVunhG/WjkgE/NgyVAHiTiAQy1j5IdRbjvU0BiCsWQZewYZTsDisYY/4YHRRrfpTITn0Z7YPz6S3QL3ZZeaJ2sTYywqxgxismp+BHQjz0mxXYX7bXg++EBoVQe2DYxvt7vgdWAvAer4evuNv7+9fsM5ysxS8qUdZElQyGrF1i6fb24I3tgRRHlJ2w3GL/gVf//HfyR4Y/9scgoGmq93+3Tz9TFtduu0u9yky4tr+htov3b78EDwBnyTXgsV8bKUPH2tM7MOakEcIRapNoeubi3BembpZXVl1JnT1FzRhzqPSrdXqoz6ShYsVtV0FJ7ASU1RU/+driNdcS7p2dZmtL+XwgLXn7ppN9lvZ5rePUdnvvhemzvfh0o0xLXI9yw6ONszn/t4Ni/z3mfnigwcvE5TiNH3U2wCYmxJvy/N9WS9dBYwYxzOo9rsKjvoJzm4d3U8DeS8lDsXrSoGVi6bW3vO+Q9xvOXZFK+XPavPx60vpWvgdbaa9PiUS2mAaei8bX/55wJwGEYxFLGEHIotpP/Hp3jkQ+mtPRaQSoZNG5c2l/Jlo8yEiW1jSfx0jAXirFMtRC1F2c9yUWgBHEv7O65P2dp1riDusXj3HoCj+NlE1lSM7n3Z+H4GjqX91tM5p8h777pL95rTxVzTJsbRe3+rU6KeaX9uP9/qwd49e88+F4uL12jvt/S5uedbepb2vq+xJz15Xlqb+PclmeldK4/vLwXAIdsZbGi2JAsgvbk1b/VDpZaCXu3uFY+Jz61tPtcNGDhamW73VNE9xV7G12xtp0Vyveva52Irqmjnaja0COSIZ+k5WxLldKRf43zPXffk/WRJiYkIj/TCa/Z4O/fmE3thTWAXreI8Ac880Wd84SWd/fbrH9lCRQeWFv1+ipKam+C5RYqCXDlSHTTzxJH1Jxq9PrrekrEoDsO0hYo+GzeGBHk0T62TWyvQIui6b65CCy1UWsNVzXenhUo7r0uGb07xjOZrNO+9ay0J+sj4L32u91xF0GNNXo0+ntyvYRKYu27vubNiFSq4EzSck8fJ5lxQ9ksGe2nepvI7RWe367ikIOeU5J/q3M06BU0wePreuq3KrMycAEhY2iuj/X6K4c/Rrw6KZGnNs27KbAp1+xSrErcDg5LArUwiwGS0tqWFiiVV6hYqRYeFA3JvkVJKYuCw8Vv1nEd5+AleO1d7+u+ZgduDx96L2hyGEvDOgXEPPBsdr1XH2nuRmBOYBZVXRhOs63i02K9pyYcM4PDPy0lh7SsqGdxPsXk0entVnGuNclWY63DRBGvuWXkXKwjcGHus32bSA8VHBAc9OUb63wbAwaAv2T4sCCkGFZXcWYI8omRVQeXL4AkHVo175Zs5Fy32U0EhW78M4LCIsh3ARKMfDuWstrYZL4ErLDl9F5MzVD+SyYDtETyYZNlVAx95hJHhagY/7bXIrGCUpwbgQOD+wVk4vtw9ppu7B4I3Pt3ephu0Urm9T3f7fXo4ot2BBUME4Mj9YAOgZiLaOemhBt4RJGDzE200fjaT0Kf5ba8/p7+1j+O1ss/iAfac+vC9ZtCWkpQr4BxFZXxsSqJknWpyY+PBvlJlpItoYNTJzxDbwLhc5xYgvE2pvfa8VVVLZPsrSp8fKjLQqZ3DCODw63tijZ/M+sXxV8pH5Lt4Pb2DONCOAgwH17ttent5kX58944Ajh/BxPHmKr29ukgX61XanFsyfQUQB5InknHOcxZwU3W5TYJV60F2bVjWq1P7TarRPxQOSPVByc9O9veQcLCEuicrQYB6AAAgAElEQVRSlTBSxVJOpZYKfgLDyBzifxRgArbCuNpdTzmo2xP2bKHi4A4GHZ01TglCVKPy25kZxAYBwACelbrDK/GNAMfmQUlYSADo3TFv1N8+f9Rlyok7Ut2hM9ZCBSwnYuehDJTPYm7BvMHEnidfWZGKRDHaKYEC/8n0q9crZwAHQD0AYOyQtAKA4/w83T0+kpoc7BsAcJAW/3BkwgTXY7XxdkOQBBJDaDvy9vo6XV9d8TXMw3H/yHlCAujx8SHtHx7S7d19urt/ALe7KUkXCtJmg+qfNPTnaYvqXQAtYJ/dJp15cB960+yCAzM2qBS3pPh2ByDKlgnG3c4YOGA3OE78SyCgvfcKsn5xkdvTYF3w3qurS1a24xlo/7DO+D4cTQ1YmbjZBVUurwAuNBCHAXQcYu3JSOp2UvEbgCNXloeAgqySkry8V2C5kZ0T1bepH01OCVJbklHJEHudoAyxZDQKufXvV+drA3DIRgQwlnQ/97ko6MMBnZ+JwALfn3YtBYalAxu7aR4T5TOCXqNvHjP6CqnYvEJT6cv0iT1X6Umsv2b73wBZbDqnyaHsVzaMaBFEwmr9DoCj+LXOCqWWS+fn7lcZ0Ea2X6C8DCyIrEacV7UC8/WOZzGfP9k/21r+PGrtJHlxn8MSk9KZUokOKnU7k1u6CezgbfgEWmjnzVCFdl/TaZaUy3IdQBNRFM2FyJnHfFxo/QX5ma3ctn6GLCetuzKwoham++WGIetRb3KSA33WOoO+cai4cu8gtyNUyw/JaQZwIJHOVmMCVceWeQG86HPEJD5bgxm47dvDQ/pye5f+6dOn9MvNTfp6/5Du0HbKdfzxyQAc1xfGwLFbb9IVmDjAtAAAB0FpZotx7kELFbKymbNkAGMwBQmI5vINAAH04MXlpc1bBsw/p0e//xa69ew8PTrAG/qAzE8AcGB88OnNxaXvzjnxFijQkHhCs+++V33fy5eAXaRfKeYiBz9CO1hLE2uhkn2JAODg3hFAYWVnIoIpCDa0NnDcl5l9UEBOswtsv0UGqXMyQmEN8X6sDT+DMTmAg3qKAA7zdwQOhK3hPXFG4gZxPymAwKL8Yu3JduggDoyBgFABgyLY0cdEpo/tNjO3CMCB1mh8Rq6/tZ5Z+/nJ5hfnRgMtqpKTTIoCULvfBjARZRItT56f08XFZQFwPD6SSQtgyXdv3jrgr+xAnmnYkkxrf26gj69fyXBydXGVNttdWq036fH4kj7f3qX/+vd/l25uv6bN5VU6phf6IF++PabPXx7T1ZuLdP3mIq1XG8KKb+8cvAHAqgBUhq6wQfgeNtabkufW35S3bXVGtlGuS4t3HuC0/LBlVjOwQ4li6Tb3/yx3XNvmcs8C4qjbw9dB9qISCzPFdNzVVflLgYhp7IOnrWzIdKzxBEI2nuxr+/UE4AsgNZvx9jmmyYOsS3WW87ODe0g65je+wzQhKjtb+Qo5ad76HX7uy+du10FheL0zaoxRtXE2ntu15nOLk50Qk1GCqfKM+pzlfpul4QhFupGjajZPBXBkAHnwG31Mlf3Nz1A2j53z7Tykrxzvko5zyQvin/0yAVfzmkt8dELOcuR+YfDo2nWNU5zP1OHzNgzbX2bn882qnaF11LE8zmnxJ8vDVWvgL+e9prheFQvyPEvwifM9mjxQljkyULqMhnu0YiVWV75FgNXwplaG5+Iukt38nmYievHZf/s//If0139dM3CUfehz3/jTtixxZv+yABy955yO+ZQNPn1PvHZ7n17cPq7X3NppfPHsEsccdSP1SCd/M3qi0Xwsjad3ve+9b28MS/cfjXtp5XrXPfleJwA4dHap9FdgjVq6V5YTj0nl+FpglNS1y7Wc9SCfv0d22DVztT+nM7ZkGydzL5dCrcU7+b/q3H1CC5WefLdyHt9jY67JBNon6539e3u/7NU80yXe2cntz+kPnQHm3iPb19MR7VrPrk1BmkwWtd2bc/da0od5rgNbV89+z8u6A/MB4FAllGhfRXW/pJxahdtz4FqFuKQ44sT0FFqrhDXTIyXWm+iRIrex1sCN3sQWoarpY05RpNP3DBg4gNgPfY7jXEShZpIrODE9w3eKYLfrFCW4N+enGNupouybhyU5GxmV+U3kTl4MW46AEZ1WEKNr92S+Wg8fbPv5KEdLm79VAO38nCJnS+u55MzEz5+iIOfut6TQlpyG3t9H8tczjgrSLSrzjhy8dmztPu3pp7G8+0ae9x/GQ/JKNTlBucI1t8Uo1LTxInF9VZEVmTj4TIEivDzTMoBj/+mf0sf//X/mRypwo5IoMYih5/ZAv4J6VWLTrlSFSCzh08S2PbmsRAqDcaJKd1BDDeAoNMFcH71HS+JJ7NCJIjCblLYmDGAqOYtAIoOJdlhWIFvgh5xc4ugVXPMaBgQuEPxFQBiBS0/0IYipytRc2e5JQgRVCeY4X+U4XaygIM2xH3wFqKhtSanUy0kLHxvf55RtJleqCGkAIR4ksIRESdKVNIlVTRuoxein1WoihhGdHMUTTHWiRcAdPUPxX5CIfWGF2iPaGaAP9cOejBs3aKdye5c+fv2WPn29ZbD/9vHgyYBzq3ZnMMPXKaNpxFoi8I4CB1hbJFlNaJ9D4K6AVeypmXJTIsgl17tgdPdy67jpd1srS7hNvzwIFw+g+Z51lWKRuyaA6BdV+KAO0NieM91VNqqtcQiFtgAOJgHCldpYkebDq0Sn2LUYIrYBVnokhEvLuDWeamT+YQX6FBixdbWz00sCgGN9BiaC87RD24uLbXp/fUUmDnz//sM7MnFcbTdphQrNl5C04KHR27cwSef7zXvdU06cIUJrQIYeopl8HrWvso6ycVkATZNXJtESPEWvC7BmQXtjS5E+smB9AUDRQ4pJXCXdBTATgEMVqTg4AuDgLWO09gRxZLDauYE3oK8eH5lwIZgB7Tx2ABI4KEEZAjE1NDJUEuHWZ5zJEgH58mHcwYU+HXieFsBhn7UQMD6PalTMEZJplITzcyY48C3QCXPsrMxdpd1mm66QLFpvmHxSIBCADSTnANrAz2ilsj/s0+P+4NWn53zey8sLVmpf7PBtrBe4NnQ45gfgDX0fcA1eB+1KrPrbxoIkn0GorI1KIgMG2DLAlEGwjTN08L1IPLreRuJps94ykYRvgDa2GwOVgI3DWDoMYILf8YxIyuHWAHoQ2LFFkgmJzGfKN8Ab9vmNgSSPB1Y2A8CR23GhTQ5l5dlauWx36YztxFw+joe0QhJwtSL7CRNanoBHSk+2muCgzMrhQDkTXN/PZvsjoLACVihgwP0Tzmv4OJVwYW6gnlUiOiiZ1r/neHJVdknu4/OW8ygAvkxP73pKOioHussLWbnZrZ1JI+tkJQrwR9MzvTNFrbN1SSTJnX5avoZbpqLT6+ro6JtkvRqCzRk82xiieK7QvGVQrNg5JkFq0785SE4AEZLCTk/vAXspcMk2xSDqDzLPaG1aJ7pMdPHvgl8RdEh+pGy3gr0T9iIAMKSfi78d2r65QctzIZYBJdH9ZmblBOIwMGuWO1UMi1HK5V9zHcE8NZtqSULlJ+gEHylHbofNDAbWkLC+skGZjc/BG7G1WQE4c1dWbCCUWbbWEEi8rngqe0WsEzYWA1ajTeGTt75L6Xh2lj4DlPvlW/rjx4/pl5vPBOVC/xqjEgBUiS2wrsFMsN2lS+iy85TAyfCCllDOsGCAS7PVhO8RaIZ2GngCBxems/RE39tan0D3XQHAAXl7SW47AAox7UNQA67nzE6wPbIzAphwGR3AgfZh1L0Ahia0dnIvK+8LA0Hg+ng+sioA+PNioDrodCY7n8CqYcAaV2fZt7FWKOZPUN6IM7WE4woAP4JW/HWqY/cpPcBsFeIGwlhjjni2AQgDdtj3IgFYBuDgt/ajX5dgEbF9EDyC+RNIpYDzdYa1tbRnVUs2/M0AL8YChS/YJ4wWMoKR43fYnIuLXQZ95HOTAtX0zA20b+5V0akC5mstsd7WDlPax/wSsXBgXbYEXBgbCZgZAcjAOOn3eFwxn/28zR9AnphHMFmZ/X9Mu+1Furq8TufrbXo5W6WPX27Tz59u0t/+4Q/pdv+Y3n74IYFJ7NOXm3T/gM88089Au7OzM4BaVgYmPex5BkJ7J8h13tuu+0uxg21y2S5hCybJ2Kyrim4tTVRMriwh7D6rozdMcgt2ROnngmFowZWNUTHTHTSl2Ue/Df9oyzIGcPTiXbqkzqBUjTnJLcrrmp2i2AZ7CosXF7/Eo7GTY0wefoxtyAfWkzW/l1ko52jbt2fmo/mUK5ltMqy1tDv2zpLmp/iaTJLFPrfOWKjgMnXhQuKqup+vfaQD7/km1Uq31yeAw0BvGYhWtFI5Uxfz7A/vaxMvHghd8pzkzjc1bwRdw3yqlX/Yyp9+b9k8GnmJzxSEwE8flT4pPqGfWxU/yWejMoPtXM4nexQu669AlzXDxKDLFpOfPKsBv252N8L51JEqxScui0Kwi/ItAnBEty1eL+4N26hxezQKQ7ouRirc1Q9n6DqOMNU5GScU/9TI2hwo6d/9zf80aaGifaf2Uq2/zC39ZwJwxOv28lqtvujJ1Ch2PXp9Oqv2yilx8vaz8TOjGFnvfku5jrIm8neCfVsQknEsvz1/jGYi7ofvu+/c3I/0QvuZ0Xr0Rv2aua/keQjgKMWmvdxz75y7JFcCDv8lAjg6msY3RW2TezZaRaYC/sfYxGvlPK6NrWkfwNHzF3r3rdRkBmoUf6Jdx1aOenI8eqZsjRtwT0/ee3qje+/g2/efZbo/T91f0+sZA4c+P6fb+rLeAXC0LBxa4NHFe8an9+BRYZ+i6OND9R5wbqHb+88ZoTYwp3H2QBy6bgzE2GvBqRoER9oFaA1ptXH8QK2AeM/Q1punJFF783KK8uvNcRxzV5EMwBBLG2jOwM4Z7DlD0t9EBXId56X7M+NVtfEezUn7+SgP+LndK735X5rvKGtLP0dFdoqx1Z7uKcaRUdczLI17pMx6zzAywKe+3lvHvm4JVRzZqEwdNdvKCqOeOorp+3qO0Ej+Jp/mWbFpzvmaoYQKwCqpLdr70Fu4pycxdrVRUQuVP5WBowZw+Ly73myDynPG2vZnZDLQ7/gXhlDOj5KSlthkbssTkPbM9rkSECiJC3u5OFGVPLGiTUjdLNH52kyqezWoxqKkvdcXFsr4uA4eUC1jE1DgmX26j0iC7pEQtUTfI2iAvQWBAByq8kaQEcFcVYtlfRSSPXitrRjNOsRFT1WuAnFIx0mmYiC11Q2cs1BBmvVjELgcyHdADXOVqp7JCTBfilD9KN0VVxFrRlptJGa96n7//EwABxg2QD18uz+mL/f3/P749Wv6+OUbWTi+Ifj5hKpL1DsCxGH0vwh2WrDKZEEUzwqYYamtWsYDuijCVA/3nG635IU0igLjkCKb/yoEUe3y0QHJ5rIGcMzZfF3HQtu5/KWp+5oqGD51c/7U/rNRlyiGzVKsZauvF2l4ednOgVjXmJYCZslc0IK+Z6MK9yClzRclx3WEDilKEhuzjvb+SkmKdJbWqDZdnafri1368e3b9PsP79O/+ulD+oBWGJcXactkkLVRgYywnzsTVIqilqpqPbcSETHxYAkkWyIDXfgax4opBbDyIaOmt7dHNBp3JK+ODtqTb2lVspa6ybbBh0n6f0f1K3mX18JBHRwv9ZYBOLjnVMWbk0Co4F0zYQIwBHQV9Ba+kFCBnpI9yX5RBoZJihR4tiXn83jCSqAuU+OFScRW174AzLC2SgbmMhYO/G4JF1DXW99yj3afGwMH5isDOLi30Z9+TQAHwBcZwOG6gS1TQJ9O5o1Denjc89/D8WA643yVLi4vyFYBAAfAEABSGGDBqnYfHMCBqm0DvYDNST3VjYkC+5tJszWqnY3ZAoBAtHch+AIADgdKMHGGKm7oJc6dJfNQXQwmjcuLHZNMBPp5Em23NXAFxojKZCTXCELi9UFTb60CNtuVJcvAAoLWMg76wPjAwIHkZgZwQBfj96cjx8tq9YsLzgmq/R73j+lxvyc9PEAcpY+8KR4DcIjZBeNxoE7QAkXv2RxV35IGZxMohZlZ0/h+r5Vc1k1U2vXfpme2osuiXyyrUXwZG7T9bt/ZC4pBaZfprFojNrYai7GMyTbne/vcSA9oj+S94lXyMYTfC2LQP/CEZmtbeufArKE7er0CEzStEaJCl13VPEk3aE0zE0DHCrRrLzBDmfM4//XPtX+nzHXnJr5+lZ1zm6L5xL9Zr4aWIbwH58aT1BVjkuRBYEL3XanDXb+aA+stMExyiq63xHML4Ijz3vXPbHKyjPM94bqtz2ZiamO0I5IDnYALymAr+/v5S6w+zo3pTI+tnHEqtv6Rv+RkT5JJbReOxW0PEtEAaDwCpJsS/bjfbr6kf/p0k3798oVsSHswWzjQD+ryYgsGDoDwtukSiXSAI3geQLsnAAEsiUQXwJOFZI9YrY0x4xkdLIxx57B/pK7DFxLvV5dXDuB4oU7bP+4zsMrcYAMKGruTgS7AvmEtdzwpGwAc1Mlk9jIAh/lt0h0ODnPZgN3Bc+IZxfAk3yIyothZxKDbSKTb8glY7mvmgD2b+/Ke4rvqfQbggI8kP0nsWvys2AEygMPYNyhfzsbA9i60PQAKGoNHfsbgE3PuxLjie6EwlwXWMj9v4Hr4AoCDrcZgc5xpirZ1fyj7k0xV1nYSz2tsG+6vO6Cc+4/nLPguq7S7uKBMmJyYL1HORbaPDTzvbCTwCx4f3XYbaxdn122VGEp2O7SiSW4vbc9vtxfpYneVns5WPJ/84deP9v3bbwlnmx9+/yN9j18//Zb2ewNNgv3jYncBjqz08nxOP+fxcEj3YPl6BoDD/fQQtzM7EvdrYEkMgJaJrs4vTOAbBMAz8Rt8cZ4Bsk0t5yque3POmDJtFKBCtptm1Aqow9tr6IzV0+Cyvz0bprhHtje+TrYfppTi8X3ZVrl+N72arWLnHFXOKnoXd+hSolCan8QtxrDG/RZkqvfcMf5oatyeR/Le+jWVL9OAPKBvlr74+XxWWX6ueD2NJc6F2PdMer1dhgOs22fTGa57JnYQUG+eeZ3waPjRAE9ayx7EwUYuHcm3NvFFV2zjg75X4Nbn7Qa80RZIDBZgTn568xEkdBLV4r7M3/Wa1z7TNE4wko/aT/OYCs/aKlSViigKoScPdv2ZMdUClX/THovzNDtnfp+RvzznC2vT//u/IABHKwNdWW30UG9+RrI0J2OtTJx63ZFuGum5sd53qWn0WbuGvTlZ1MsDUNvS55aeYenzcW6W5n5pvpf+/s821gUARyQQ4C73uY16fmle9F7zOYP/+RfEwNHVkeo9G567lc+sQzsMHHG+ep9r5zP7HmGOewCOON/xuvP6L9rC2i7GPTZay5Fsj+Q8rrl8nDmZHem+2jOtr9CzG99tc7NfaXGcuTGP/S0HcPz6yx8yA0cEcMQFXto00aFd2uzjAZW/jBZZr7eKfdZBGQTiRgJowjBl4YjzUT9vMfFzAtY+t7230IFLCIUcOwnAoQOvn4K6jutC0voUh6Y3V71NNpKTU+Tne+RmtBGzkxe88pFSMz+tsJi012zH3j53dEzjM/RkeOnafRmpEbmvkbE5Bbmk5KNSea2CXHKkTtEBc++Zk8epo6pDRgHXjOUml4/8SUPE9U8xQtFBKTI7yR2cPpYA4MC15xg4Wh2Km4gKP7JvZCRrYEqQ7rJzVBOBaUYLAMen//S/VEaK8sSEsgczmgRMdDbah18ypErWxn3Z/qxrauR5HSzDWSWDbCxYE6+IVuWLBxRERWzJTQvq5SCoBxwsLhrajnjwj4mSJoJVkhkAcDyl5z1og8HAYQCOLgOHAzdyCxVWDzrFsiphDCWRWTEsqVkCdni/rYuDE/zfaPeqCtPw2ehg9+a9rdatnOzsWCvM7PZUeAM5mD4Qzm+mY7d5Ja0yqsy8kh7B8v3Tc3p4erLv4xN7pX97fEifnIHjy91D+nK3T7ePqKRHoB2hfVT7GGUr6LRNB1rQiGMOHh6T/oEjOAI4Sm9THyvnssyvP0Ku5s/yuFQSwse11hJxXZbsTt6lmRJ7WaXUYik/xbWUJ690Fc1V1//wPTX3jEpIzVWzLI+4BI2VZKIOzAwgAnDYXs5+HrO7BcChnt7gMMA3KnYv0Mf8cpc+vH2T/uqH9+nHd2/Th7fXbLNyhQQ4mAzQWkMtLKycPLPHRHuT2y15GxHSnTtzh4mXM9v4303FeoLNHX/usRC4jS2ZLNeFpJFaZnnChgFfA6pq75uAW2WdATRctrBmqmznv95OxXUcEh7Yc0/PR0vMATSgqlr2gDdqcQE4kCzDl6jzc5tAgTA0V3xXXUWJ66NyGUkvhquDr1vaQ9l82JCtHZIAUgJLEczBJBp0hTMIuW40lqYngjEA5LC2MIVlApTmoOJfo4WK71Fj37BvJEoASCDFO6qiEWBfrVgVa+1GNvys+ltj7lghSwCHsW4AvME59bGh1QgBDw7gANMGWqhgjQqAY+UADqsipq5y9gJoJ6wpgRgrYz9h2xRn38D4cE0CMZDoclr89cbYNrBH8HcDcGyZcFMCDYlYglt2W0tSItmF6nQkN0Htj9+PB2urAgCHqpCdGQpzBbaS7cUurVk57kAnD/yfkzVGZ7A5AIeSf9JLxZ8wSSr/neZUcug9q5boW7SJpah/er5T/qwzMbU+DO2rct9ZIZcxxECx9IBGX1jvbV4IgHSQS9ardsOc3Jfx4ilTbQwiIKyTNOrZ7qXzj6mnqQ8YffSWFUJzUen04HvFcz6vg0T1jAGI4+6tU2uXpn63LUyc5/Z2uYI06N3qGYMPm6vsdZHM1uL6Kfvp1joFiybadeov159scUWWBTEnlFHJvzf9Wyp5InA7+3RhfeQ/yaa0Z6H4TJXNFoDDGyrx865rVEWLaxHQEQCe1S5kctfAA9YyS7jJAi7VPbOPpFZeCeC7Y7p/3KfbwyHdHY7p1y/f0q83X9Kvn7+kT99uCd4AQILziVT2+Vm63G7ImHW52zChf5ae2J6E7TOcyYHnNbWzwWcB6livvd0Z7JbpffjgsKv4Agju8uLSQC0vL2n/+ECAh81naUthQEKzXxgbEu9kgAKAwxUCdD0B82hnhbYa52BZKpXdAoPYmsMEGFuUJVShi41ByY8ZGUAdAWMYFuAK2d9wW1HnW50FqUlai3XQWjF5ey6AL8DcwbabDrDL7INm6wFSIIsswRsGboVtIQMH/CW4Xu5Tc+yu/yXbbJejveDgGl7HQbZsV+HnLbWMAZiBbca8fQpsG+0yz1HW7pJ7iqBIjMEZyQRI9dY19j5cy/yAy6srPg8BoA4Wlw9pLqTpZsgU27042B7PCNufgbGaB7JYAWSyMdBH8Ncgb+vNLt0fntPtwyH9t59/S3/4+Cl9+vYtPZ+fpR9+91PaPx3Sr58+EpiCOQBrx253mc5ewEpylh4e9vRL9gBvYExkn6oTn6OClag3sn4ICrHY0ibxndsUFHCSMuO2tFxlA3mc9OXgan+vfPOsl7KRVrFWYeKYXn7+zBRjNmWe6uD6xC6Fm/TOPk4RMbGP+b0CL+n5Zs5/tc8BkFeg/QhJn960xvN5+wztuON7iy6WX3XSohWg38Lbe35D608IwJFttkATnbi2fIXeWiiuMfIjVJpTWm0EGe7UVMWxR1bW9pFLPKe7MvY0vpQCIJH9IzK1yJMdJItHPli7fsMRzGxHzUd3Kacu9HDFKx9NABz3Yc2PsI9WPniVXCyX1jbp7jl/29zfKr9mMGKdHTQ17b7o+UlhhPxxDsBREEN1DA6fq/a6xycEtBvtmd5ax+v09nlPbtrrz/n/cepOme85OR19XrZoScbnziBxTtt1q/Vq0Q6tXxzv3471T3323thH6/w995671pw8zT1Xpf+WwIcVcMbiSRZ7Lq0o6zOi4uhxz0/XZqJrg03gfuW5SADiwrir40l5Bmn/AdtWc6Ol9V5au+wLaV54/QgfKOd405sOX/RzI+eqKcYdyXVPT/X2tPRbYTMvc9HTydLnPb3TyoZd2+OYyjHI2PX0b5yXao48GRM/o/yBbVDHjk6tvOa8+KHTzNUcgCPu/znZH+tcjY1XKm1Z1Z51aDnn/vCSzgDg0KFGAI4lAW0vObeYc8ZyyYHrKdElRW5bwQICI+Mzp8QtGGJBdXxe//Y+Y68VAxyd45Fy6S9HQXkvATjiXPP+TQuVuKHi/M0ZpLk16hm/1slYkr0lhfa9nx/Jh10vND30G1ROZLzpn9BCRXMR16W3wZfWohrOIEF3qkFt90irgCcyNHMAPGXcc3I/WtuRQ7kkC0uGavJ5FdbFHotDh6MY8p5hWpL7JTmfd/o9vjF/4utSYua5HAI4IkVZqVZVcFXjHgM46mpnbS9LqPX1rK4pAAeNeASsucMS9yR+bqs/hzbADXZPXka6mvdiFbEHZvzAqPeLLSDvD80ntYkBOPJ4Kpp0VadHAIdRsNJvycwJBcRR7lEXFDAkS7PiCdWjU9QfUd19ZCsVVn8hCOnJX1Iv+7fsh67P8QYHCvMlWtJ27rMcZBdDzkZJPFiCICaH3R3xSLBRSLuMOSNJT28VhzFUt/hpWbEp1+JcYgv9uQNn2WsTQwE4PPmqan0Eyx8RMH/G9wvptVGNhjYqoN42AMdj+nK/T3d7VNMno7h+eSJ4A4WkUWZLkKYEFW0IlshAZTlbVPj+5dw6SAkvqc6Nz6aEpT8Y1/zkQ1Cpam310cix5OshCbQUP+0lLysbomqzMP6RbjRZLhGiU3Xkkh3o7nslATIbitr82BhQjWrnCB1OyCGuuHIoOzLwBvu7gy49gzgu0o9v36Sf3uH7XXr/5orfb0BfjQTKE6p6vXd90GU6wODfnJDwympWALuvmYNlYvOhehWVs8PCBFLwQx33o7fUwbPZZaOecSr1DODw/e/JFrMYxCwAACAASURBVOoD+bDxYIjkkI8Re9qSiKbfCHbY71m5ikO4tUQ6Z0IE39IrApwBgGZ63ZKNZAlSj1JPBOqQWpIDnpBWAoxJXCOW5xi8vYICARxuAHDoMCYgh7FxWBLQEkMG9CCAxVtCAQQGHUBaeNLSG6PR+hxgBrQgsfYn+Ho87NMDgQgG4DDwhlXsIgFoVbsGmtCzMhcNtg8CP4y5w4AblhRCgslaUxmDB6j88awIboJpwzpxAWDiDBybGsBBIhcycNgYLQFllPcEcOwu+ExISBFws2oAHFtrqyL2LfydII8d5mGV697OV171fWEADiScAdYgEwiANg7oIIDj6SnTyFvS9iwzlYCBY73dpGdnPrOwBfRrYcexvREZOCQhHthYOOdF2yMVm/3VBhaQbYyUyyDaX9lW90NyYKDR463tAzmPvcUuLmhCDeAoAK1sAxWoyO0R7Jyav9yoZF9GQJJQiWQ2yb7KPisP2foDeRqUaOokEHq2vX2t1kcOLI0K3G1E9Nuyf+Q2XzartXG9z7Sv9WxTsQFmD3LwJqx5a/MEeG3nyfRRzQKTH8/bAskHUzLewDZi6Cr+KH2zkLjGfspsSPKDYiBPwNvMOFX7mHrOyicWU2QIeEVRz35WkG35kWajHAzfAXCsCBOIX6XdmwgO89x72xJrA1ZTklkrJrjB7lOfvVBn3oJJ7eGR3wBu/HLzJX26NX/u6IxLWEwAIbbr83S13RLAgUQ52DgA3sA3QYUB/GIi6LKJ9iAArNGXRUs0S/QDoEbgh4MmLi8uuI9gP9gO6/GhQt9T37N1l7XxAsAE32SFgmHyljJs2eIgThBJwN8gm5ISebJrzizCtixi4CAQwQAcYoqTfbQWUbZWtAOwDQKMWldM/5L0l/aP1tat+OaGvXEQBmy4j1lMHEW32vt0HjHcu5gdI4ADrUYARgGgxsZHEFVgsokAjqy3xCboZ0ntHPO+bbwGTrT2YPgZrBxo8wVQBewtfAe8E7bO9r6dC8ksaCPgeuFHsG5stlsCOKBvwfICli3MP2w0gSgEPJqPLXANAIp7AHrA5LZG0x5zzsA4hd8JjoT93m7oX1BSMo4JbIAryvTNt4f0j7/8ln6++UIw+mq7Te8+/JD2RwA4fuM4cN/N5oLsWvBcn59e0u3dA1uokEUGbSEVF9WKa0IVPww2QecRrklrL9x4jDgJiiQJoFQsTk68Lh1AdE8/X+UxANiZLRc9+dwSqMT7Shh+/kwVLa75yGbe1GatPHkdg5DfofPnNNlkatPnjmDL0CJGBj0oXHvMMcuDPqJzlO1n5XxCW7hG87b2u52PysZqzhtgRG07Bw7R4L5zINh2bKPfuRt1YLbBlBhMO1Zn8+vGGxSLGc0RXy9gisy2VdzNshc6+yK/LZx3TScUQhJeIIqd31MSa23xzGbIU+v5Mr1HmJP13nzEa8xtx9k1tC04/Mp+dvCN4hyIQl7tAKt9E2LS7bPVAI6J55LHM3VXJ5M/jLtYDKs8mtrZ65XKn5rMgI1pFsDh+Yn56+jCp1dqx7Ue/RzneTq30wWt/OABiGgkY/M6uEzckoy2sjHSF+36RP3V6rs497WOL/o7nhPaZZ6b3/GuqK9d7cOgV5bmo3fGWpqTU9dibuyv1T2a/zxeMQqFmDh8rwjgUKwoPuOSnE7/bq00rU2TxWgF5hDgNs8XlViJ7S89/9LaLK5DuEE5a8nilHNQjqPnYrDSxjyfi5rcXZTxkW7py8G0fYpkv+c3tPuqnbNqP9EHCnHXCOKwjW0f7wA3+HLZ1B4hCncbnGEn/lTrX/Xi7U2Bi+YvPn+rJ0ayUuua4LdW460BQ6P92cobzywCN/7y8z8OARy9C/Y2VU9o4gKPDMZowL1Jes0k9jZYK8xj4VZFZAmsR0ckKiS7xmkAjpEBkgekzTIH4Og5c6Q2n/olQ/qhOQFcEqA/1WBFYT9VCY7nbWwIXRvExpmuH2LyujKd00r4zkGmlemRTPUUeJz3JSXQk82l+ertj97caa+eeo+lcZ/i3PWUXO95lhyMpT3cvaYSsblKZu4QapWN7ddr5H5OZ47Gnz9zQguV0Trz2h0AB14Xta5+rsfhzACeIFALFbXnyNV9Hjir9kBoOdOTA7x2uPmZDBw5SJdBE3Wisze2VvbyPZpDREf9TauNiIkwR7FrjxRAjmhh0u87IMEJiPOYPDlv+0kADiUnmMp3MXLQSKi6rPV4cFGU2HfWAAOUoKL5aEFIVu+pdYEH/3MFf2gJERlgzHOqKxu8DUBMOlTaMDPeeni0SQ7EClMlriobKYYAVfEHto7qPtGR8+BLTCxBvPJ1NZtae18vrA4ZOLy6DkFfUVUfnl/SAQCPl5QevCf0l7v79PUW7VQe0+e7h/Tp9oGtVB4OAHwcSTds5BosUTSnX/PhfcFVaZcpZflepxh3EEHUs348CI9eBwcA/oiHilaPtfu1a/BHnqQcZwGDZt4396e4v60/8IlfLgOn6vbWxp54F7PvAnB41YqNsQRYuZ/CQSLLVnTmHR/DylJoLQdlIH19uVmnd1eXBuJ4/zb97of36Xcffkg/vHvL18+entOZJ4bUBgVrh/tYv/iUacG5h0C77X3i9ZyUPQUBfe/mvzkZBnVlBlM4HXw+A4lqXYmvgGD0w15k3onXRsYs62GM78mSXKxqzVVoBcBBYAaSIb5PxcKhanK1UrH2IAc+O4J1xhTkfjaqdFdTmys5oM52GybKb9zTkmDOpOGtsgysoWSFnQclq4ZHeWHiA4AJALyk242BwyulX55ZaYsxsjUV1ucsEcABxgnjjjpL94+P6cFbgYC5g3rZe6KvmJzZGKX6xpM3oF1n4g3tUwyM9wRwntukEsBw3UBgEejYnxsAx3MCCADtegDqQBKIoAkAT6iGrJUPk2PO3gHaelQib3fbtN3g2wAc+MYzWjsU+5egFZfJNYAo5+cG4NBzQDWuUFW8TtuLLXUjbSpkBc/SA3DgGltrHwNhwbMjCSYAhzUh0qHUWFZ0HrKgSwyuWNQ46sTyXtfBTTJd75Wc8gCsxEDUytH2h9db3SXdztdD5nLWN/M4hSVZg63oKLgcygnjsWdcuZ0pZ9O8fwW24mdKxYsxJRiV7PAMEQAa7flgTm/P+eNak+F5I/hwvI6S+CGBKx2Q7W9zJmt9zuhDzp1zWnkxo2D7RcnL6COabfHUbhNs5H1C8r+dY+r+YcuQ4ntrHanTHMzFhDL2k/s6VPFBJlqmDz1z+zrlvUmiLJ1BNR4F3rIPKV8lBEQ1n2RGqAKhJZkqLxqvtG1ubLyl8pRjdRolPQvs4sPhkL7d3hGE+/Hbbfrl82cycHwFK8cjEvMG4sOCbFbn6dLbp7zZ7ciStd3AohuAQ2x5tZzaGLhfVtgvpifEMMGWGgASguFhY4we9DDQsu8BAI7HXE2d19OBdAAGst0WmavMFjHxT/8dYD0kaeAPQK8DhGegSYH+ytoCJKAWOzaWDODwSubMwuK+F89yACE6+wXnny6uV0HqDINGgplZxUBzlJNwHuD9AHAkmwZsozksdg7ANY0hyNrQlHZcYt8w0IOBOCnn+6PbLNgGc310XqWN9HaR7rjZ+Bx0gddy8o8ATwBH8JwG3hBwkgBDtN95AEvK3vaTAxtlC8rZ0ATIwJ0APwLAsWM7NAxQbFtgkcK8CwyJ9RNQxICZ1vYS8wI/QCFcAG3oV6wLwxV9IfeosWRkDzw8p98+f02/3nxNf/gN7Bt3aYVWZ1dX6frdWzJY/fbpkwE40ktar7dptd6k83PMa0pfv30jwBRgdALSI2AgABViblzAwmgnR/73vF1wfUnlUU4KS2eAJV+/ZeAosHj3/qkbzYFv9dspdqz4whqz+Rr1tXoAjn7FcN4/TfJgjulpYnc6CVMfVS5UnNr1+nTW0/Wt7c76vpfY8D/adebiZzV7QJ7PBjzUrsXcWo18jK79GgA49F6cYZa+sj5wez8nN92/EWRnDD9xLQXi0XaoYkA+PzoL6szSe/aRD/ca+W7noHfNk/Zqi0tqRKPnn2Vf3DdBZpSbAQ5N5aV9gprxeLTGZkMLoHTpGeO8mA89vU95z3RfzAE4yim1v2fKM9RFha8Zcxx/zy9tdU3v91YvjOTvu2XIbzA8m1S6Z7qyvfnoPbf8J3OhiyKo1jjIYNbdAYyne40+PzfflS4I8djRevbm459j7pfkZ0k/9v6+dM3e3EP+7VxTYjjwrVsGQcU6e/eIr/VsyqSTgs4sgRHR3FYv5FqwbVP/YHm2JuNyv1LawtZUecmimySn8dyWz0KhJfxrZH3Oxhd5r4EcvX0wssmT2chFJ7UP1btmO7dLsj639q0eW5LPOO7X6Mw53RNl3iTMYpwjX2dpjNluNiCvs5//6b+xhYodlEpfx95ij4zA3ILib6PJntuUvQ3ZG1P7vqWFryd2ajxLZeAUwNFuqrLxSmKgNRBROPqLZFs5BnlQwafq6ijs0/tbxsLPY0NtEoWmFaDl8dWBlZGwz6my1xipUw3EnHzYNTySUx1c//IBHO1empOn3totKbZoENprzzlhI6V76v5r1/V7HL6RnunNmdvJzD5wSlAiKtpTlXr7XEtKPc751Hl0CtvBGXlubcU6BCeIlUChTYecouIACHTmgAMZWgabVQ3mATrRMw8BHJzpbJzaZxKAIyYubA4MiICv6bg8kNo4uvn5Gwf8ZACHGDhihUxYwMjAocSlkPhMsgvco4OrnK+cPLGkoFopZOcsVLYLZKPbtvvAC/jp2LLqHc6dekDr39ivOazdZC8y8jqlhbMw16BiVEnuQWUzxlsBOJqD98RZ9765vT1KnSJAT6bK9pnxRAFlJSSY8nIFtC4rVuHDeHU9aI4B4gD7BqoyD88poeUBgq/f7h/St7vH9BVVnPeP6RN+vt+n2/0h3aOa/ri34G3un8i692xOrL+4taOg/AoYhuy8HwxyQkefQ0CxKmWpARBzAI563gooaM7edm2o79L5Oq/xVSVbftw4HcDRoX8/xRaM/Lil5+YMkQ7f1k0sKEzMVQCOKGdSuJZBwNvWDuBQYvr85TntPCkEsMb766v0uw8G4Pjp/fv0w9vrtDs7T2v2iGeKufKnIcIQD1T+GmuG6frMvmEaNDyeJWILOl3MLe0hF9cyWncDF7hPmEFTpSd1TAzz/tOFcJCb6xw/E1gLA+e/YKWiUbizd7y39GFizpOVeqaciMkJjQMfB2wOClai0plU680e7x1cbX7OA3ilVE0rEcH2R14RX/41mWByBEwZABA8OXgiGZ29qqRx3xbAAUAEEkJIvGCC8f77xweCOCzJ9MwkCZ7B2DfQbmVtSWFP4HEuAN7gt33GnrEsgn63f7WWVhWNanKrurQkG+QMCUlU8lqS95nWiWugufRkI0EYBGpsmXASgIOVwPh9u027nbVSMdYRZ3Tyim1WCTuAQxXVm+2agBDeytlamARD2y9Uh4PiH/+yUtnuj0SW0dBby6s1X9sYIKNyuMphVwAO29YCb9RzJt9U/0ad2Tuz4n0ZvOh3ntit6BcEGxqvnWW2CfzN6SilQHqfraaAv9isZK0PYIvbpdyGgm+wpMHEn3SAySKAo7rH6Iw0ZYnqzXOcx96etgfy58pgTNMppntr/UZTrCDbTADELmtjl185WtMoL5Ir+kSIfzTrrl9bf2lyH39j+/ytbGqc+rc930f2jQrAIfvtczR61jiuSp4aAEcEUbTvi7+35z6BG3pzaDYigvFKcNLNUrZ5ukf0JwXioFw5yIH20ttiISH9BeCNr9/Sb1++8vvXL1/TwwGt8hAIdhDOMwAcq3R1sUnXF9sEAAfBbtSh0JPFNudxiO1CAE+yIiBhUwA4lCu0XXEWKehLjd8YOPYm3jHmgKYtABGj7Ym3ziIrgrfNMRCHAdug24FlNF0PWFthGYogFwA4ig9uYAgC5Azhk/cBhBmvCWyBOcHP3JecbIHBaaU4dsMtG6gkx6R8/9G+qW1KZtCye8qPF/C/MALiM2LgKAweGAfAfscDABwGMBGAg2xUmZEqAHDDWccArM8GBvVrkVXDmTfYHkW6hvrxiQAOsILpC88T9yteJ5hCjBoct7F4gDkD0oyzBcAbaH/GVjCbrbU/QoudI9qI2djpGwH8q/nkM67SxW5LO0sQiwNqCLh0QOHh+TndPx7YOuWXT5/TLzef06+fb9Pt4yFdvnmTLq6vCSYBePTm5oa+BH2v8zXb/qxWW64GARyPAHA4wKyp85KvkUHoPim9fR31QasbKt0RixZkU8JeGMUBR9dvX58COBp/2c/jMekzF+8c6b3ik/Uo1e2eOtuXAr5pId/cvVmcgAt1ABOt3ezNj2/1MJb2XVPgTJz/3nk87ov+mnwfxXxmswgX7cWyeq+149Tv3feGgpH2WRos0bzICSC2CGaZXobxt06RUJYFX5bKN3GwCHxj6JJ8xm78pO9bsyWAwPjvp+xXTVGWtgGII57nKPYZwFHsq22HcoHeWve3zL8EgCOcxcOyF5/7LwPAUXSTDTKeCSbng04cdG7NZS8nmqYXSxjEWEcbrz2nTXT/YC/2xtt75tFZYDQnrd8bZXM0p6PXJ7roOwAco/mZm7fe3Jyyp0+1x3O+QGtbJ3rcA2055xwKWYpvO7Wpo3u2zzUBb7jvagUNrR2rQVJzz78kp0tyK5v//QCOAniJ+zvO78hO9Gym5Nr+NgBvRCa+xmdenI9mvpf8y6U9NGf/T5WNOR00d//2rD6ne+pzRSlKinrklOu1+6i1j2f/9Md/IICjRj4VBOmcMLeO5pyD0XMO5xTMdEMWA/k9SuhUBW6H1HJ4zQH2jjPVAl6WHO/+uKebZg7AoU2bnydUwY82UzxIzB0qRvM6t67xb6PPL63XkhIYKZ5ZQ5OR/3Wiot5YWSqrqMvcHC0Z755DMNq0PWd1zula2ounzFPrSC8pzCXZ+d617a35a661ZLDKuP2M/BfMwFF0o3J4tcyequg5J6FtRdTrPWSrqbS6WuW1AA4rZuojTvD64eaXdPOfwcBhCUZ7r1WQRf3Z0zHtPsz3CbpYyXLN4awuGTBB5PlnUNMPPV7NkfejUwo7LMyfx39T5YdX9jmXvyOMLXhY9HVxSnuHAmNUsiAAKgXRwsHopAvNnK410lN5LgODReUIOICjdQCzc+Tz0K5r1B2tI4X39mws1PCc/YgADtKF+1e2pbmv8lj74fqSb1bXe6XjAYwa7D3+kh6PR9If3z08ptuHx/Tt8ZC+PuzTZzBx3Bug4/bxkW1WkA4HAECVkdHWZiYZB3Bob+YKDd8K1TObkFYPUAX5Hawy50+V+e4k3mcNoYOhtP8W3jv6c2Wr+qRf3Y8KFDXnNH/P3+ZtvwAcJaln77f9Gm2D00eY4vVFwR4EgIOpKOxDfL88pTUS6edn6XK7SVe7bfrx/bv004f36fc//JB+9/5tut7t0hVaVKy8jUVgPyJvgxq+O7CEEA1PsqqVQiX/wbfTXm11uoFUAnJf7SiyvJWAM5OUnYR1pDCkrCMZprYYnhwmMCC3wFIFMBJAAE8VMB7GKRC0TZ/RvaudCsZrbVQcxBEAHFGHtKA+24OlTYrNRwj2+e/SBQBkoOqZDBesqrYWIKyMdYAXWp7Y+174Xt7TK64FbmBCaHWetkwMbez9T6ZHkMSx66d0huCrVxYTnLJesaUKACNk2oAecvCInk3gBDGWxOfPNPuk+T+jTAnAgRYpoF1HUhLjYkur5ye2Tik2FvlAkypSynvrlBbAIQYOsnBst+liu7O1wbo4mwc+AwCHUeEbJb4AHKyAdopPTMQTnhc09aj+bQAca2clYXLu6WgVw6t1BuiZ7Dflwg6YK/pHEAjf0aGFROsnzZ2HDNxTkoMjv7hnY1vbJ4Dhkv9qKqgkO/lrA8DsXcNcAuw52zux/VDWaqEnbp4HZ98oOq7MGWdaQJ+gTJfmodW7rc3vn6/q+2oepNMyqDUAOOAf6ksE0iN/sD1H9fyQdtxRVrTvjkEeJs/pSZb23JFlLADQer5RvF+8Rvs69buS1wQlgAUp7wzq4NYPi2Dt0fzrdbwX9xSrRNwjc/tF8gK9BiCWfm/l9Ry950KCUz4+3x+Yynq6Xslks0Hm0wH48MSe2Snd7/fp5tu39BHAjc+f029fb9Onb7cJTGtPANbR3qItxwsBHABvXF/s2EKFNpl2WcCIAi6hBXUmlRjENH+gxGc0P9C9sg+2L5+sPcf+kMXGTJO11sOYDMDhTFQ+ViXsoFTNRTQWJTJlnKP9VQFwlDU/o14XoMPW0oB4Ao3mfUMwX2HeAOBA8gZ7AVYKY/SztlzuihhIg8lEB/P7dfBZ6p7sC/jcgNUkgDeNYaswcGQQgwfOdQ34GWxFkgzAUfScQI4G3tFXlDX4HJgvMErhuQCcwLhgz9T2jPME1i8H1D44gEOyF30p7QmyUG1hl5wZjEDKM2tD4ixeaJ92//BAQAZYOAgOxZmWtv7JnoOgbRs7rk0mj/U6XQIsud2QJYvAGrXPSy88q+Cc8g3tHW/v08+fbtLPn76kL7eHtH8+S+9/ep8ur6/4fHiWm8+fC0MJAeSrtNlekKnp6+0tzzJsAwQ5ahKj5ifVbBL5LNOA8ltdGG1H/Te7l77iPcef6V29/9oUwBHf5/R04aVWx8/dqdaD5lf27bn5J6qgt/eUgpg5O9Pq1yUmjt54cQ3FUvI8DxKoc9XLy5/tPX8d55nzd6rzbwNqa+e252O1z95er3tvP2dLV1brT9DA6bL20lRp93RQd33IXFhYXid7qgFwcKxeaiAwe1ybni/Ts9OnrMVInlp/Jb5vdN1a7u0TbbuV9rPxWZYAHPEZW/mILBp25378sSdD38/A8ZcH4OitTbtPuC5BP/R801PWe7RzRj7ja/X93HXmrjU3B/HZR2eCkZz1bIfuNfKZl3zpKMdLOm/pWkvzNdJXc3ridO3Yf+fo2l0d5sVtmal2wmxYkwn0rh1fa38uetcAyxmMLPBG9HGok+u4wsj+vHaO2nH/qQCOEhczGzOxsw1Qv5WD3jxpfwn00sp+T1bjfWd1gB8sTrnmSFdFezjSBSNZONVu695RVntrPXef3lrUhnHKRNI+z2v2J33Bf/rj37+wgiwHgGrE+5zAxpudvKDhIDHalK/ZrKduqCUFrnvaRq+DZK3i1rXs3+l8jQR6+lxOdRuCBLy/90ZtqVejIJfnqQOe7b3bzTdnOOYUcLu52k31PU5ge43RWi5tzv7nEFWfgjf6z1HmcOlerzHevWtFRRY375LjtSTnPYej95kou6M1jJ9bcjqWFM5oL/Ref821Rvpm6qAKwGF7bXyPDDGYTNuSM9Wbr/haX7HX1bd8P2hz+W89hFPXVuAD6qQc5CvJ7RjotTtMGTii7lOVNOdMLSKqw0DJ5I50dgRwGCFEAXAwOL3w1XWA/DNZlm1TW2Dbf567bF5PB7BE0IZfIJMu5MQ7ABysyrM8sKdF7Rcv/+a8s3SwVMTaWogurgZvaKkjK4IVEfn7UN3u7B0GzDH0ra2bDaWHnSmPVZLVURPq59hntcyJBx3z9euKiJ7+iGtUsXPkRch447IsISlhc1rTqOuNVT/Y7HT7s4dFxrhY5Y6g/wFU1Q7kQHD9+JweD+g/fmTV/P3jPt3tj+nb/pBuHMCBdirfHu7T7cNDOiIoz8lFZaRRz9ucWoKUCVdPbGtvms22Fc3zG8ArdYk5LhVWxAEclcx6OwjD0kS5sYr8U7+yPnwlgCOfafxGsY/zK+JgHsRuPqEgVn6IzhVzK8hX3C1HkEo/9TLvtm9akTT2k4LAF5ODwAoIwoN6FykWpK3W59ajHv3k315fpfdv3qTfv3+Xfvf+HVurvAfF9Q4U2dZ6A0kStMwwTnj1mNd5MewtEx4foRJH0hBSMwJyeeWsAw4qP6e00MyqybaXB+uViAyHv2zj8ZrrG6MDP9rn2J7DABxSgZb8QILF/hXVOV6PfisSMGqlwmpRtlzxSlwleThXdtCufGsd8n1WmMzz4GiMWdv4LdEiPQBAhlXCehIoAjiYIH0iaANJWwN6eFLMAQ9IUm43SIyt0xYACFTbrtYEqwAAgmrw/QH05dZqCcFXgEQ4Ft/PaNey31vLFn5DFpDg8cGXs0ZGfeVWAlZMaDKLuUf1OJhdYAfwrwE4kBRaEbyBLKGdlUV7b8A/m2tUn1uST98CdQjAgdfRRuVit+Mz4/24HROK/rlzgEhYoVxaqCCJBeAIZQHz+rhPx/0hPR/26flgCUIxgBgQRCCYJ5svr14uTo/2RPw3VsyMAy2js05PVypoXp/lTD90fVYpXfzbS5icoJTzmS2ATsSQpT0h9pRoUy0JbLJPTZWr3wuHdTkPSmE7W0cGiJ1mMcz98NZtbpelNXs+Xr1fC2BOjHCVqeoEkvO4A1OXEqvm35h3ZE0fav+9d5a1ZLxJU+S5MnaiqR3CK3pv21qq8tuXQIuhbV0rP6N5a1dEulbMRWxHFKp51Uomznn06aPvFa/dnpUwHiSB9TU6o/XmV+A0X43WZQl+swESMlWy1tITY1HX23rXzC94dgAxqKP9G8DbT9++po+fv6RfP39Jn+/u0ue7+/QEVibDWvI6+ByS+m8udwbg2O0SujcBEAEAB771FYFcAlEWexi5X+wTnDsCHNacQ7M3T+kAXcd2Fg4TFWkb925h4CD7kjOKZGYc9xmhxzE9YOAwsIldzfDc1maGdi6c7fCaWpfpTCIbQAAewQPG/qDWKXZNSzSKCZEsGc4SZowZBuDIrc4I3PA2jfn8Y6Yutk0hK4UYnLzFitqecFx+hPJHIwuH9rgdAYwNOLeKnKgt+eLG2CPABvws7HGyS7FFzFkGQgEsgTE8gjHrABYw0+El7vmc5xA2cLPbGsAJbXTQHewZIPAn+goYI+w+wJucI4BH/NwBAAfmlS1TArARa4d52a43QTT8hQAAIABJREFU6RI2FiATB0diXTCJkAm0CAIwFG0ecR759fNXgpVuH54o4x9++pAury45I2jZA5YN+DiQYQCYYB22F7t0tlqn2/t7MoVgbK0vL/1hhDL1WTKfZxbs2SiOUgM4YixDp9zv5QDMPJ99QyawTPjraIy9hK8VoviH/ZzXv5HHCh2MreeVr9Z+JvtjAdSW9W4x1acZZz8mF93bnquXz0r2jOVzI93f2tpiK4oeHL+njCOfPydn3PoQu+Q+2fK2cY/aCvGcHFqxxbmPT33SZDcDGstSPR8CYGpu7BzZVnyXQiGLLZhOI6APhiqf12p/dG6t5p5p6XOvlYEyF3P+ss14nMYc25LcNxXfo2do/RDLuZy0ip039T+oe4zmoganFNmtxaSW6X/3N/8h/fVf/5s8hnLtzIWZ13r8NOMWKkt+ZXyWypcNfnR7jSU5j+Nckqt/iWudOgfxfNSbl6jLWhs4lb+pftOeLXpyKmfxOj3fejS3vXlemvt4rThHr1mT79lh7fVbuZvMvedQWUzRIRLA+0djHj1XWb/SVrwH4Cif1+FuHFh9zXxr3nrjNvNbfCD5DSaf4xYqbQGu3tue7YqdrOWv2KCYcy7xIvt7mS/th1ZO8Xt7z6HM85p6Xo+zKkZFdmEr6pU7orHbXjJ7b//v6ezatrgVzvYmXvdUOY7n6iVbFPVF+/ytzNszBP93Mi8+Dzmfsxzgz37VH//wd5mBY+kB5pT93EYdCfToelOHZ34JTlFKSwpc1ygVThaMVXVcXKQ4T386gEOJ5bJ5VM27BOCIJ7Mlh6a3EdtZHSnfOaM0EdYOcv2U9Tl1k51+rRyinVx6qoz/eQEcvWeJMj16hpFjEV/vGoWmYmJpjpb2wkgu5pyOU57pVOfvlPFHhyk+T89x8fyOB4oGytEPtr3wwmhdRuvcvt7XjT1iybzT8iWKMzINYLdGhPcRY0NgJYiVRrWOL4ZR94kANgE4chuOZuqMLaI8bc+hOn7+JX36T8bAofdiDNZKABSz5bmW1j3bkc4BdyTTI71Cx9Cy456kdAdqdDB0YF++HoOYSgrjWh6wFmCDAdcCjMwAk0ZRt8mJKCuWGD16ZLoEuE9xJtv3WE/nejZGNluJgmi3p45if6JUOTvnK+Tr+iVMNhzA4T9zPT0Jo1l2nmb9U/YIfwrJW29TABDHHsANB2/gd9IfHw6k3b49GIDj5v4h3dzeM3D69e4ugcYYII5ngDfYskGi62huOGAs+DL55bexKOcoIFsgxDYW1eTXlWpzulP8CmU9bTZO2SuV3XglgAMtIXq69FQ7XdY4r1710e+R4ZPunVkrenq+jIU/KZjpWQU7nFgSSF8IwCGkRtp0/EuAFoBVx3S526Xry4v00zsDcfyrDx/S79+9Y3sVBOrXqzOyEBxYCYlKaoAbjFKc1cg6DOUkq8A/FKRywJHu1CFX1OcaZ3jUal7FWJGTY/ZU5dlN9ymxA31outnafSAhxcRRBeDAzfx9TmMuAIcSj62fwOQH2mYIEOL3lH3J7VRQhdupIND1REHfyoHtQduASnYhsYH7MhnE6Dz2MRJpNhZUu2YGDiRAkBTze4N9wgAcBnzYOU07ZIBMGgSH2fXxPiTzQF/ORIwn15A4QaUu9E0EcOB12e2KSYG2yAKTGbTlupCVxc6IgfZcYuAAeAMgjvR09DVSFbVaASGlY0xCqhhv/y0AjnXa7Xb2jSrkzcbZIl4cwLEmK8cK9P4rMHBs2EKFyUPOC+TlkNBK4ADq9szA8ZRbqKiNi63Dc6kKFujFq/cbzeOBYAm57Q3JRGvDouy156fKT3RdXZ/lClCu1U9WTWxntRhoOEknBVAI9ki0q3GMan/T+ny4N+QOcoQvfUZ02yQtqRFNFiTy82urgfXeng3p+QTR0vfOiJrD2LvdWvlZkpXP00xUNe9OfW7iXnSQ7tUycMT5017Se63dxtQ+RnlpfRldr+fj5NfMxaj8Vd07ZiniOkxkqPH9Knn0vZ71Lxjq1CpPiQ7DeFc6cuTbx3Xq7RG2mBiATiR/+fnC2uUzQXgtzpF8pbK+JrP43a4bmF98rQX+M91n0vZ8BIDjmewa8Mf2T0/p6/1d+vjlS/rt8xcmtr+iHd7jY3o5W5mv5qwC+NxmtU5vLi8I4ACg0kAb0J0GgOP8nIG1I/joQa/YcjuAI6wbwApIxmse4npF1hiJNPwoA3B4WxC3Rzw7OfvCM31FA0Kihcpm4+01zqdsK6z+B4MHGQxtr4gxQ/sss2QElgcBMN362zzntktoC2PgTD6xM7QUJg5j5Mjy4G3xxOYixg0yX5CFqszPCsVQMYHp4JmsgzLrWV1oQOCBP5/JcjkvU5awOplxY2UsIgDYrrx1CuYcdv5wyEwXbPt2PDqAQ3NowNrcTgwADrT2IuMU2ry8GGDzsKe/gHUDWAfMWvApwLxlrF5omXLkBt0SMLTiXsX5DX+Hnd5ttg7g2BDAwTZ9K2MGAwsYGAA/396lz7f36ebuPt18u+O5BGcVoCZ//OnHdHl5yTZlAKPc398bsMQZxPDv5mJHXwRAdbSM1Dy2+kB7Rf6G2ZUAAF0wbN3zR9umxd3YqK/5Uluqf6oRXRrTIBbR/5jpi/iVfYcBgMPer2aCViDG/5EpZz4xbLrWZK21N6ec5erPuL87ebD+Wav3jPX15sde3lvfsPXzpefju4reX05KzC1vz4a19qnyKXSuWUKGDG7arsncGsW/tWegyFZkCtTmOo5Vv4ONDgCOng/Wm9tTt81INls57F1veR7K87Sfb+Wjfq467nfK/GYfL/jQp85Bed9U1ns+bXvdqcrqx2Pj5yKAY+oXjvMT1X7NzADT+83576289GSg9/lTddGSTLV78/XrVH8i+wud/Txavyhv7Z7q7acorz0fOJ4hJvLh+r93H723vf7cHE3lJUhwx9bE98/t2VPXd/R837uuo+ehHnQ2telZpgY0VPtiAWDXtlCJAI6cz8i5ynkAR0/W5+a7naPK8jVnYbuOYvuvAXAU1q8I2ig/l9kqZ67Y7UHnsPJaGy9p9XfrQ0Y7Ftemmi+P7WRm2ADgmOzbnCBy0IbAG7EoTWmMnK/zO/skC7iRIw558u0MYcZ3qo1yq20HVI70VRzzSP92dQDvWWK6/GyMJ1Tx3mVfKevDP/zj3xLA0To/r32AJQW5ZCx6yu01Sn+kmMxxrqs7espECrtl35BQt8agXPNPZeDo9B1ihVWpoOoZqPwMDc32kmFqjclIKS4pLX1uZLCWBP01azunuMfXqVGu7Xjrz/15ARxzirA3rjnjPTEOwZC19xnNzdJeHRmnpesvOZRDJd8Z6JKjseSc9eQvOmXduREisPnj0nosyWc739loZwDAWIqLXjrBgVc1TdNHvHWMLImgaoa2hUphIKoBHCU5XWR2WpbYyggAHDf/+X9VVsrspwM4cr35Qk/A7mEhJ8f7h+GeHtTeydfzKGuuXAyAjon8sS9qMayFHtc8AiU/GYjNwXe3q8G+tuMaJSc0RwgAsgqzAefE6yw5EnhvC+CQXYzXkU3TmKKtGO23dm+0CaqRzsgzqWo+DwrTz3EnilKaqa19NLl3sIXS6JaFAw0BD6jcJPPGkewb9m0JV7BwANDx+AQAxzF9urvn9w0Dp3fpy+1tekCAFtX+6F9O7gWtvSijPaAMAIcHkjOAg8N0aE9OSDSRTA/6LdlAPnu1xcZUvb1rVXJBFonTv1oAx9Inh/6X75rX6NB5W70wkgrAUVo2FTkvBybbzoFZpwVw8FpI+HjVLXIu0Nnsb370oPwmfXhzlX588yb9dz/+wHYqYOJ4c3WRdkyCI7G9J+gDCRNU1sK3U9KP89IAOLKeiYc9DttBZgSQGOCA0uaJnla3UH5UlexBL7tdYCgJrA0GaAOY4ZnAE4A4MoDD95q5GwbAswrrknCNlfNaJbxGhgsHTkjHyK4JxNBLDEpf670CcJhuLH633QsPUuj7c1WsqjqwbEwGKpFWAzhIj+77jYmotYMekJBitSyqmK2a2q5tOhVtQKzi9pzXB+MGKnTJvnGwb2MCUaLQhhnBG1yPAODg/OrQ+mLyBwYOJsICgEMtVAgkY2sE14l+ViWNO7gLkHTkMxUWjpyw2m5ZxUymEbRR2e34rwE40DrIABxooYL3rDYrzsN6u04bsHVwnkBhbxXo+4cHA3AcDt5CxRg4cD8ktlDhbHMY2haw8sOSpVrzsstb3WkguqgjWv9Kf9ccR42R5a/Zg/GM2D37BADHki7s/b3nc7dnXgE44hzQTpNdwCrGfYIyiEOiPwFZKHDin49/11jmfOw83iV1G5jP1IqCH8HrgUrcd+ikesd0lKOW/F5aC83DlAdB0zCVF4C1VLHTOwO06xzXRe/vvSfHXwIwRnpJc9vKTd/vb/yV4Mdy2kIVmiO5CkjUfaXIuiFdGGM47ZK144q6J861PhcDeb2zay8eYVbBKo3MVKmiLMZeCuNfnOMydp8b6GJnW2Jbiaen9HA80D/79eYmffz6NX36+i3dOZMaW5C47aZ9e34h28Gbq0u2OsM3OTocIAGQBG0wE+fWRgvjMbsolj1Ad80TzvsFYE7XZZrDeLaS70tshINJII/RFtm9nC3K5yzbnucjdet2C7YngDgaAAeAmIGBQ/OGcbNlidorOWiCgAwBjJk7LAlePD3/5sc6sVRgChh7Ci1RJnrUHjCDR8x+bAzMRwYOtWCxNnSxrReT3kHm8Y52DrNsBEEWnFsvmT02gCXBJX6mxTOpdYpAo9YKzECG2F9mbwUqAoNJsY9WBS9GLQNwAGz4eNzzDCEWMNh0N+QEaQKkATYTzJ0AHJDh4/FABjaAN64uLiiLF1sDcBDcgnG9vJAxEAByAJN4HiEjINo67tP++JzOztfpJzBw7C5zS7rHRxsT9sgeQJHnZwdwrNId2sUcDzYtQa+aatYaCIyYzUrFFjBnH7p/y2cVv74HqXV/6ss/J4AjVznOGy1zm23/530fCs/afW+t+twhy2x9pvGe8T/3g2NmoLXtNqIaYNHzM0Zn+fqJRgCO6T3amZhefwooiesVP9/DqJwyXtnJ+VXxGRoAYbRW8RpLcY82dn/K/UfPPrcXKE3uk8YzEHVoR//FPRifKzPShZhGz298zXP05u21nx/PSbnSnCzTh50kuKVzegwljbQ3BYo9prGl9Qkj5Y+nvj/6wbS++exxOoAjzk35WaU549XI9wo5np5PW+/R/n4+VdecMi/d85FiEZ18xEgH9a4zmo343t4Y42s9v7v1c5fkNeqs1gcejTve95Trz8lhT2aW7jvSjUsys6QPTpWdU9ZO76nnCkVCHmvKsZ26hcpIB83p6xbEwcJ4FtvVrSzoCwSfoB1j+1xL81HNdxngpIih6OZ5AEd73otnp2hLerbCtmMnx1y1boU+LK1mJJdLchP3VF/H2b29srGcY8OYKt0lHyswbdl1C/NWmM5pkVvI3+m57Vl8HJ3rcP4y04flWfqMH8Vezcniog4QUKOKJwVWlAzYm9+Vus/Zf/uH//elJxCjj7fK7BTj0b1WNdkhMTahG+uPZKTQW+Uu52FO2OIztQwcUZHHeSo/fz+Aw+5bb66K6kcKp0GbFSHxuekg2vMCvzLBH52tUxRXaxh7wn2KU7BkRJYU+GSsFvasXh46DK9wkIrStUuPFVe5dbtn5g49p1xPCjb+O3ptNK9LDsL3yM8ph7l2zpb0zNL4e85aby7m9Fa8x9IzDGXIL3LK2maj9M8O4FAAdJpUGzkBsZrfwGsWHIiJtYwUnOihPoAjzkEBcFhQX8ZY1Sito7zkiOe16iCeuzo+AAB4L6fS5hrMADjaveX503z7plaeV2UgBw4oE7ylQi6yb/C+hlLgtTJBYgdZbrT03sZApVKBarrdo3Hu2kOuqmMzQlVBTItk5qA7frawdY0CLU6OvT/TjQeKM86/U/ZqXW3OzYtqac2MhbagYi03PGXeaPecm00PBnri1VszyBlnKxUmja2PulXco8+0Bzyfn9P94Zg+3t6lT7d36ebuNt18u003X2+ZGMDfji9n/GZygHez4D7n2dsUMeBNWvtAwWudDtw+2CpX9CdeuTVn87Jew5QUlrmcNJ/7rP42OUgE6uvZe/s9T7nHku7UzEWU+KnXXdK13etMABxYMw+cShfkgKt791q8CsAh+bdqT9Kmsxc8EpPH9HQ4so0KEi3vLi/S+8vL9Fcffkh/9YO1U3n/5poBeySL0vMxnSG4Hxg44tjt7GiypRq9is7d2X5Md1iLpgzmEBijw1xhb7de50UfiDGmtPqQXmSYWglEMirYoZp95KURjHqGrUSg7xTYpt4L+186LwI4FNyM6yp/N7brirba9IjZIwNkHQ1gAurwChhn71P4SpT8qLAGWIBJNFZ0e+sUZ+AguIRjd42MNQ0ADvaqh048AwuLSTMZWryl1nq9Saicw33Zoun+MT08GvMGgBwHyAoBH1a9izeSlh4U+ajSld7X2rpgGLW/MTuxjQmqmrFkDuhgok8MHBnAYW1uMiMAs5kO4ECCrwPgAGDDWqQYgEOMHPhXoKMM/NgByOEADgA6vN0KXsN6gEJ+//CYjmCcQUUy5Od45JjAUgLGDtwvJzczvTvmwZtkTM5/te4U0KM910U/UHO6BOBAQEefm02Au/2S7h+dZ75LX4VgspKqlf8aEk3EcWZzUgehdATk2PRdDEGx7x2lOeuzzijr1veWjyHDJwCHhqxL9c7RAivE98h3mHojzaCyj2HtDrhvmnNvPNd27x/WQX+vZMJd3ch+UsUGmrOguTKmjbp+qfZ5ZtmQv1B0NT5HNjQF21y5CVRHndvQDrfLFWUy7gu2LnLK+eoz3hIjBzsDACDKZWW/9JwZwFHA4QbyM7/O5tN7Nwe6+xbAQdec9gf6+jk9HI/p2+OeoI1fPn1Mn759I5gDzAQA2qoNGtUdIGsvieDJN1dXTJhfbjcEvoE1C/aY3zTMyViaqJudIQQtLcRsAQgHmJt84+FsBIYH6EMxs+Jzud1HXm+TQ7M7BhB5ejJmGJsL8yXJ/sH2F2ajAQAQgIMtszDGwEhjclS3UMHYsK4YjzFgoB2ZtzsLpkD+grwaAlFghwT2yMANA3boHBiD3drXlAP3+wGiuLiADXE2prUxlOR90iYwA3uXgZ8NWAF2IWNlLCC1qAv4M1qMujySBQUtXgjkOHcAvc5fYBBD+y4DoVYMIOHMhUsaeMPAmmLDYKJuZXYTS0o2LQIyDfzNPee2FbK3p60/UPpxPdg4zBufCwDOw4FsbW8ur9LVBeQRgCKbQzwPfBCcN3D++OXmc/p0+0BWQMj9A5jQ0DZttU4/ffiQLrYX1iKS4FAARW1MAHCgxct6t01n63MDcABUkpMTdaGDjqA5X+5njOrc1jmTFpNSnw/zWhGL6skXoYP8j1mfzzBwqLvRa0k6PJI6Y62KfjV1FGLOptgcaGTMOxm4RVc7PmtN3f0ENjy1TtWZPiSco404CcDhAf78IG0Bg8tvBpp1n7gGitRvaanHI7SzjmdGPxzXiMyEvdtGGxv/Xs/BeIlm/afuPOTsTJiuYnO/B8ChMUi/L8l7+5xt3KWcm5wmnWf/EudQvAP/CsAximkuCvfgDd/rl7bP1l7e1rXsqzYeFedu+kz21/asN5Kr+N4/FcCheNSp80m764m+EsM6DcDxr//1fz+RTUsZzu3Rem7MX5je75RzSDvvS2sa57k3Pz1Zmsbn6nxeT2702qmyOXePnpzZFqsZFefmoieLrf6L8z03D/G+vflu9WG7jvHao5+X5q89/7xGj7XrNVqjkfyd+nm7rtqNW4FLjBHF7gZL42/HUvyYuo0K7bwDOPI6xNbLYfCnyHpvXNXc+xvm9+oygCOeReP5tSfnfT3dzzNL7nWGGOnjkYyO9piNS/a5jlXM+QM927ckf+0+bXXY4r7NORDlQmqfqF3j3v3inC/pmTjn9bVzNmjRNGVb+w9//18zgEPC0A6mVQbt7+0ELymdOeUypxSWlH1vE7eKbk65SojN8bOgcbv4cfPYz/98AI4KvEFFU/ckmijtCjVWjGZvnpaE7nuNdVQgpxqNUxyPkQSfYjRkGIqjVF+tnp9604yeYc4oLcnlnEKJa3qK4e6Nb87RmNMEvfvNPcuSDPXWZk43xGcfreuSrCwpy9fOzdIzLK31aZ8/vQdicUROcOBV8R+CfhG40YI4DEwRGTimAA7qJCFWvxPA8fm//MdJhXG7J9rfe4ZcuoaJxlCpEd/bfs4CQqqe4V38sx5k9sCyEgij9bUAa6A/15GKgR/x3lvSjQCOgCimnMcEa8zu5yq4aUCMtsWDy1nPZgCHZ3M6yPeeU+dhjQIY9M1XggllPvJIgh+T3xeeI9vCjGAtXGdZbiE7oqYOjAK6XgZwaE11z9me8+b4exvizAZQHMMzJmRzEJ1VkIltUQDmQMAUgX8ESFHphl7qYOBAYsCouR9Z/Qbm4gPy5QjkOmokix1pnB2EI2rwnD72UF3Gplhlp+9gpulblO+sXkHg2j8tkFDWneFKI/+Hr2sfLLqGsY6svPkUu9C7tAJYNQAojr58qsyPvabPnDDk5i0KeKhSzdsl+TW5j51tgW03HH1eWnCURAGCtxm+QwAHI5ncl9Yz/ixdbdbpertNH67BxHFNAMeHd2/TuzdXTB4hGbM+T2nNIDkSLrlPBsfNpDSSyQT+KLQTgiB5H9rnxJTB5/BkbU4qVHpxCuCwPWJ63hJfanFArWpBDwA+AJBwAAcSEaV6197z9Gw6LqPjA2NETNjlQ3lHbyj5hDkoVeHme9tj2Tjtb+g1H2jo1R5F+pEqwdfdaesxTuw0tTUxqnG7BgFd+BcJNgdw8KbnZ8Y44SAOgibYQsYAHCYj8M1XpE8HeAM/41qoiL29uyd9OZg4csWu0/QT6oWEE1hYVp548mW2kRd9gnHC5mDeIWMRwEH69fPzCsABmbSKarEE2T7m7z5/rJDObBoAbaANijFuAMBBEMcGjBwG5EisWH6yucDfQC+/wTOf8Tqgmt+AiWOzTi9MuB7ZQuW4P/B3vnYAeMn2Cd6PazBB60kwS7Y7gEPgjQrEMQZwdO1ckP+5QIECOe15TtesFIqzWERf8pRzSKu3+BkFvN0tiQAotS/Q54xqPvp99jMp2x2WZtf0QLrP2zQ0bPe1eFn0BARg62tY6nz3+Xr6f+J7R//Q/arWq+FnqMZq1s9gOt1dch3cJFwnfqEp0JxIIFgtgzn7lZYxBhB/1ppOz/hurSNbUahgKktZHCb9FK/Vky3Tt8WvbO8dARwxmc9kmoN6Z8FHrne1F5iYygAfZ3Ga7JlyDrDPzQON85rIs3Ffw8TNzzoCm8iHlp3xoK09dwm6A2yHb/hp9/tD+nx3n3778iX9/PE3gje+Qs+AHSHYS+hl6Bk00QDLwZtLMHDs+DPbnj0dnAELifsV9wQBdg625rOer3LrmtUZwBDnzoBnn8E3dKNkha2jAphQawybY8BhXB+BadtLAAYQCPyCdluFBUp+HWyDte7qAzjUQkVyo/MbARw+Psax3NeGybI95+BPT5oZw4ezdsDOkpED7VgCeMPXnvrafQPbbn59zPV6nS5oF4yBIwMqXBfA/8ssIG2yzzcJQBYHAiOO3LsReEcZym3H0EnE1sBavsgrtkp3PKO18kK7tkNmLpRfSeCk2J7cVgrAQdYNb1UFPwMG39qyAcADhowDW5Ls9xijraWA3WTZOhx4TsbYMBd4fLaMcxt6eXGZri+v0vXFNl3sNjickKEI93o8HNPt4yF9AoDj89f0+f4hfX44pP0z/BObpM16k3549z7tttv0xLaQGAvGdEyPh6d0JBvES1rv1glIz9v7e47XT6dmc33PVUeB7H/U3jfXmCCv/tcwLjMBcFBi3M+tGTjsbF5bCP3WC6FbnqX9SzkwRvMjIEgZvdvOoOuynaVxLH6TndU8TtAFcGjSHECXAADzsfmNx76C219PXmk/4bGmEYB27t12ekHBvA8ynUGZc82TfT6OZw7AUdiA8LmlOFjX9/EXX+U7ub8Qq3A5T+Uhik+VAXTxXF5mdWnM8e/fI/t65vo+FW9rJb/VCjkgrJ3bpTFLfubet3SNV61HWFjTEdbSK58de/urkZc4Hrt33VrNVXlY4pIH4ZkuMmYNNVTH9/M9F+Wnp2cmuy4XfkiAi/zNzd2//ff/Y/rrv/43/FB8Zvt5CuIYxW9eC+CI91ta+9fo97kzQLzO8DkG+/+UMcovjteem/vJOaEpcJHf1Bu3fOWow7OeDh8YzUc8U8xdf0Z0JzLTylDv99EanDJnczr9lPXpzU9fH9ZPbXNlwO7IPjg5H55oO+o1m4IWegAO90omvkj73HPzMJpjWZ+hvyRd4PMQZ0dyVINapt0kerIe1yPKs/y69jX93vtcHpOfKeL9NMb2tSyfzqza+kO9+Rhdo9Wdo7G2Y1/aX2UPFX2c/bhqMzn48kTA4Zz+zfPQAHWzHTyBgaOyn3//d/9PBeBoBUi/9xzSuUXoG63aqPaEPi7O1OjZaHobabiBmgBUK+xa9CLQpfo8CnkU1PrnPxeAoyROZ+e500KlnaPWEJ0u2FNl2362nc/evU4xIKco+zkjMf386UnyEJ6aVG7NzdVIPnufmZuDkQJ+jaz3lNpr17m3Nyo9FioLlp6xt55LDuDIyJ2qZ0Z64TXyf+q9RnN7+ueLfI4cgyWdO7lXB8CBa7fI1oJgPxHA4Ymt9n6qKG5lJL4PDBwRwCGZHlVH9Iz4xCB2DolDJyYkLUaGNTvcHizrrYfmkDpI39oPZpUySIOVXwRxeOsTJtAdDe5BNP0+L5sWdNV4qkC9ReQqWxjnPR4i8vNYRi/0pC9BLVVK8r3NnGnest3zoGprE6e21IO3DRAy6wZVYCvQH6rvdMguDk+w/WG4ufLNAAAgAElEQVQujQ3E2jlQBzpTBh6BYBpnNXhGOxT2pK4BHF8f9unLwwOTAqDmRn919KDG9+PxJe1ROYkgbgBwMOmYwFRS6NmQlPfZrKaPouqB4LI+NRhopHdNp5ts6bOx+oTP2AQ0Rz7VyJa81kacqvf1vgzgaIJrvfFM9csp4ZXuiPIuNZkoiUsLNIUKQW4Ico1zMY2tAhWPVkWak0qodEXFZgYhlcY62/OztFudp+vNOr27uEg/vX/H7x9/eJfeXl2m64td2m3O05YVtU/27VW9CPobSM7uJZk1mnU7WJQKdL+n70+BgPCqKs8J8PApsZxNYODwWWGCZGWAEYpnSJhTFslwoW9LUBnoRbrIEiWoGM6AoqZkUnanPeBp3SHHSpzhPTVouq6asKSNJVJQ8cjKVm/JouSZPYx2oJ0RuJZkRjKGDfyuFioAV+wJ5ABDhlVBEzC9Op8FcCipA/CGVcytOKtg3ABw4xY96x9Be2506wCLCfxHYAoBHDb/oYtHadLka6HKbYEfwLZhd/KWKmTgWBPEYYCiZ5fNkHjJQWE70zDxtQEYw8AbBHAQhGFADLRN4fcWTBlbAhEB4jDgx5qvoXUKK9EB+GD7FQA5CoDjsN8zmUXbhAQVwBwu6wSJABji+l7rYoCdsubGDqCz4jyAo9UjRd7cJvtemNjZCKbosNdErZK1UFNZO6c7h/6+t27I4w6MWtWTujwrRan1o9eohCqzPp4cc2HCfbWvNRea29FZzTP01eNUZ5usT4o+Xjr3mR/RSyIVkBjZujpJl3hvPI9oyFt/g+9jItUGyGcPgIXR+lTPNjdGyYX7d9KV0c/RPSrfK8xXz0eqZKuZJ71frA8xAKi/ZcCB2wGxFui5NA+SMbzOefQWG7Q1fuHeZ1uWET4v69JDxWyIw9gw7DyT296FqtWo8zMIWqwTuequJBLJSuHMaQBwoI3Eb1+/sn3Kzx8/pq/3D2QsoG8Hm+3gD9sOZ2lztiJw8tpbVlwCNEZA4r6A52CLz87S4XioGTjIumAAxtX5Oq3PV5mBQ8l5ATjwPiTpZYPom2l/CsCBFhpI1pMMyVtzMKh5TvaPowAe8AkIZASAw9gx8I2v7PfzfGJaovj0ZW3ZQiXrUbVI0R508GcD4KBegWwQZGd2WKBJyRFsPOyYviRHNh/rdOEtuOgzOaNH3hd8Uvdx5M8GsA5sIxglDlhP9+MFlIlyo7kRG5S0nM5YuC8mGdd6ejoQxIGZYksV38cCZhpg0DYAbdm6/I71BMsX/DL4hWRgeUnOwHFIj3tAJXwfeCIdYArcT+ASjBGeFV7Dv7jU5XaXAOK4utgRwIEWY7CTj/tDut/v07eHPZkAf/36LX15OKRv+6OdV9z/g11+9+YtAZYARQK88bDfp4f9kd+8CUA/21WCo/Dt7s5YQTgvIm0T00vRQIblchsS1LV8wl48o6fzsrVdAnAQEG3sI661A9sjWsTZq23rSLs+NlG0KbV9acdagzjmARwASxYfwSxOtk1VP8lAdw2gMMC58DIFyAg3HZ3t83sjDqGak5Hlcj0b2rnOrc/Ezvj94pr7bE/ssGxctHU6C+m60Y6OR+yrHNE1wY4sfk5nncZO87mJu6lhL9GfiOca6ZLR/dpnmQNwxLnpXW86L6eeY/vPMjdHWv+5tZj72+Tst7Qg4e/tZ6Ncnyob7R6Jvkvcj7oXbXPsCzUYb29f5EIr+YodOFh7uSJPzV9c/ub2nwAcPX/TPaXJ6LvnhlcycPT256nrEQdU+bQzMdf2IbpzH/Zp7+9L45MNb/fe0rWiPmh93dG1Wts30uMjnTKS0XidJb3dm4+lc8to7boy1ezjOZ2+tDaj+55kJyKAY5Kr8DidCjBPsBvlWaOdFutsAKYHFo6Y/+vZzCXbMSeT/xIADo2vXadW3vB7j0GyJ99Lsqr9OPo3zxn3fYnnRJvR7oF4rfhMrdzP7c+5vdpf2+U8cc9Gtb7FaX5Av6CkyM8yA8dkjf/ub/9vehdLm3RpQU8RfNyjp0x6ExTHFJVwb6ynXLN3jfi5zH4R2gfEcfUFte7TpPcvOUy1wquD1RQMR/9Hqp+RY+FebNeNGc33wOfJL88ZiiXDMqcMWkU3Gsdr5m80L5bc8ErnRf+5bJwlYze8X8fBmXNses7RSM71+pKcn6q8xrJU9MDIGOizS05ab5+eKjtz87akZ3rjfs289IzKSY6Iv2nkmE33lIXZ5/ptxf0yksvqfg2AQ45kRHDWVFyl97Ndp1RfVYY+6KMy/95HmAsdXq2qZ1MCgOPL//G/GfV/oLSLAI4o962e7a13rFhc0iFWrT6V666OawAc7Xvi720wm+lWf74I4MBrCCJmhwRBXgZ0+8Gnej1dh4UkR07ge+AfCdp4rdYG5b/pdoEq19AcluSt5j0kVqLst2vT0rr1HMRiV6eVMGq3EuU0OmfVzz4QBWxz8qcBcMgZt5mziBWCPEi/43cCOLyyE73VkQhANSf6T//2BUmCL+nTV2uncn8ASweO2vZ5tk/wnuZYUguYl8p5G6IqTr3okY+tBKXZerUP0nxm2QgyUZ69FBvhfW21rWKL0da3vprds5aTJR+g3Xc9GTtFT48AHD1bMKd7Tx9vTIPW1cN2z5o1zZKXXpVM2mvQbz+n9dYqSiWbqBKF/soJDyT7HbSF1iir9Jw26SVdrdfpx3fv0u9+eJ9+9+MP6cd3b9MPb9+ky90mXW5R3WtVmWxPgXYYqoJFRbCvL8EGTlFOQEbes42sMZFrclYxcLif3QI4ZE8MwLHqWx+vjqecEcSBNk4AIRgbQ5Ej6/3NqlnoD5KB1Hs8ylzrS+P6MflVdIclU/QtsAnGy/lBYiSAN0r1M5gyVJRuoA0y8DhNPZI2mI/DMxI0T0Y9/mQU5AJwsOr23AAc9o22JUhuATRhdOsZwAHgBr4d9APwxv39g1e+IjHn9ycjgO89f65SCVzk0ZJNxkSCZzdAjmkd2I8t5ASfh6whSQnQkAM4qAsBOmJltFUSU2gMPWaJKAE4QBVPto0C3gAIA6AOVPfuthsCNZCkZBuwZyQyz9NmvU67iwDgWK8M+MH3rk1ODod0UDILACQAZPaW3MIY0X5gg2p46aN87rSESfQ5jFUhQyXz9o8tVKJ/1NqpHitBlCnLItW9uUfnDprOJlEQ9VGrt1p/s/LdyIDgiRjum3KGrIBm3g5CmXaCaJgYdJBXBqE5i04EcDhwUfvPntuCKJNn7ASiK78nJupnQHhdH9vfP9ELAjVVLZBsRqOt0ueiDWl9EMe55M/Ga5xiM3S/ng2u7PPAU+8+t7vEk7GOwCqNL1j7eGVe9Lp0Xjsvet44h1pL6Vcm2QleAICv9vs0d3Gf5OcTgCMEUfl8Am94yycxNdjfyt+L7BUgs9kN0SZrLKa20FIDAAcAOMCG9vPN5/Tzp0/p508f2eJuz9YhxoJkTGvGSAcp36Ctx3qTrnc7JswvL3bp5RkJcwA4HMjGOXgxfQXd5XxFBG06gBH6Cq0rYP+wNwUeEIBDNizbsYplynxNtN4gAwd8B7Rf2RhjE3xSgBbYEswZPMynPEur9VnaOICjlSG2d/C9zPUK7FWuHLz9yZmxVAjc5MKR33/mf/f3EMDBVld43fwD+SMAE2ItJB/GTmXfBvrDz8aMQTnz5Dd90gDg4HV9QPRZ4IujTY7bDWMUe8ntTPL9wQDmttFsFNpwWcsVfJbgRdhiADQPB2s7+XTMNk9zSLAimUKgRwHWhQwZiEPySQAHmCtg6wmsBYAnVS3RCKkVoBtteAgaAVMV5sBasRiAA4wv55wj2M/tap0uLy/Y3uewfyBb1e3DQ7p9AOPfnmyAH+/u0t3+Kd0dX4zhwwHDYOB6e/02bVcb3m+PNo8Pj+ke/+4P6Rz+6nad1jv4JSl9BQB9vzcQsgCTYBPMZ9xCxJP9LYEnKlbOOqk8Z/do12wmzU90Gys5dX4wx2CYbS9gjui3213MOxKyIURKRL2YB1PO0pWtrY7Y4+cwXMgUwGEy4W6UxxDas5WxYelsVWI6rU+goRbbaoMTmIJMSwsGS5+1s2159+he03vWa677R9vXnvOiLx4BHHkswXadcqaTDunJUc+PYqyniXHka0i+Qnyl2JlxsqQdZ2/cSwCO3nP0lk9nztHSTs9M5Z1L89l+dnSPkV+rZ+jJz9xndJ/p/euWFQviXBUO9MZQ9lrNRB6LWObWYXJNOxCXYTnY+ZR5m4T3/0wAjvZ5WnaASr/NnEniPmh/XlqXdm/2ZGFJptp7nDLu4fmrc+6Yu16rm6IP1c5F67+3+j2ux7JOt6fG/VqQUW+8c3p7ac6X9udofkb31JmhXbel+/Rk6VS95LPlxUGl0FTz12PhWLJ19f5xYGoALphPZ7Ze8YZ/CQDHSE/JPpiMBt0UzlWajzbeLl/L8C2e5/AzAec2xNFkx8mGR58/FMwMwJXt3tBax/2lvTUZW6UwnSXU8w3ZpwjCIx9Vz6Lrxt9tc3lIS8/mz5ltWbgHX5OfBFGQf1t+CK2snIG8KYjM8+jnXs5JZrr1ObY3NVvB/dU291xIWCs75JLqbebnfVW7sluGv/3//q9Jentuk48Wtbe47Ws9pT6n2HqCMmd8espYr0VF1CqlLNxN6xS9LqXcE1YdVuIG7TmIIwclVp7lZNcAwKH+a1m4XXCKkS8GZEmxxr8vGU49f++avblsldUpxvtUw7GkwLPMcOcXqvqxIRJ1oh8oB0jRnhxF+T7V0J3iBLRyH+emncs5h2Nur8zN96nPMrfO3+OAzOmd0bPM7Wt9Zklnjea3d2299qeNdUqfN9pH7TP0fs9jGQA4WgegTm4okGBGQ5XQ0cGJTk+eSxG+d5rVxrk53PySvv6f1kIlAi9aAMecA1DNTUhE92RMhlDW2roVuKvjY+Bv/p8cFtKLwRpWhjEEt2KVe06uxkA26O9Z2W3JGQE4+IxWCj5MqNeOdGnTIfBLDqJoHry1S3mm4ktknyUEh2j6nRK7TENgB8lU1/mBs0uT59uD9bJD0R5FwAZ7aSuZ6IFIjYnXUiWeV8nHvVU5edLJod2NJS0FhHE970FV2UMFEA3AYUEvATjQWx0V+A9PT+l2v2dVJ4Abv918SR+/oJXKbbp9PKa7A3pLCwDiIBAP/CpATpBQ9rlqx813F7gbskNd2AysMrOlsY2Uonp07amagaMENfMQ8jhaWtJA3/+Kaoo5H67VgT2daEmmFkAiZ7kwmNT6XfvVXg3LH94Wd2c5qGkhom4QPNMOOYXSPV9cMkoAB6pvn9OKPdE9+A2GBiQwvMLXesQXAAdabDCxnp7T7vw8vbm4SD+8uU4/vgeQ41366cP79O76Mr29vEgAe1CK0IIFbArex12sA9TVeX8VBh+1a7G5KMkusRhIL2hf8dnEwBF0L/cVgUdqoVIfFvKe1v5y8AYT9Npvuf0B+rN7T/in2IqrJERGdtso8kUvb4kUk/tC2y0bxMpWME344VMJMyT54riMJMTmRnNoDBw2F3gNDBxIRgHEwQQh6NZJZe/taLyFirUU2bAKegUAB+nRrZULvtF2B+PBc+BaDwBwPD4a+8bBqM8hSwCHKBGRg/U8Z6iWWjbCk12e5NL4obUgaUhKEkTCQltUmVtbFQA78Mxn+EYyKgAhfPe43nEQRwBwAICBhBjaqOz47Ywa3j5Gdk7PbkAPSwAjEQnQx3ZngA+sAxJWqCoG2AkJQYwLDBwAcLBCGTT/ayQwxTijfW40zNnncBCL2Y6YsIygDnt/1Dna860v0fp3Cs7LdTnFh1QirVJIfuHR2a7ru/nCZ5sZkhNVuzeZBYtsMKG6Xm8K0FKhh5jE8D0EYc+tmDwZF/dVO67MYKGEVQhicJz+gWj/J0GDXnVUAHC0Zxru04aBo7eWXGN3aUoCKbTbMLWRv/I5TQqwVUDNwKO/Ff2Y1u6VeYj23UMprRzG+dL8BTaPOBdiKanmNjOM1YOXXJsfCTuSw1OUi3b+xAZhNlQgLm8Ny8Ru8IuDX619ZYlt32Ns3WXJbrYV8bUVOM3mp2bgMBmMlL85gmZyHHpek13JQRhklGL7kSeCNcCO9sePn9Kvn7+kj9++pof9wfS1MyCZny0AB8Bu63S52aSrLdpVbBMZOAA0/P/Ze9PtzJbkOiwBfJir6t663Wy9iUnJjysO+iPyBWRqefkBbOqnJ4mUbLGbt26hMH0jAK+9I3ZmZJ7Mcz5UNyku23c1uoBvyJNDZERkxM4dLztjSfAgLpPsXkIFDEz4j7qBfQO4sgA48NkCXDinyBE4whIqDmIkoNFYn1giBQCO/Y6AYWvbGJBQLk1lt2DDYM8EJoCuXa0MXMGSXU0gNwI48K58EYIGvN9GKOZAjFwCJ/j9shN8zxgiCN4ggMMZOAJ4FSwhAJoIBAgQHmwHGTgA7INdcMYyy3g7QI3ARysVhrmjz+Q+vLFoGVhWgEzCUQmUNDCIsesZGwpkEq/BXl1dXqbDy55lUgqYyUqtENDB+YbNtudqDrV+Z2fntEG2n2xtAAah3XK2L/YNgFWym71x/Fwr9OXUwHSQYdj4HVinDgf6KOq7nfneCG65vrriPKHsmTtltIdgf3neblmy8e55ne6e1vx393qS9gCc+snASqit0sfbD2l1ukpbADfws96kDUqovLykU8wvypldghUssZQb2D0is1sGI7hMxTNWjCG09iFjQTvOXIz9cwe5f5rNl+tm6iqxb2SNbowb+cyuw2nQ3bY6xryRdfAAwFHiPNZRliCTbejEKexTHgwPAI6S0BF4Y1oyJM+XEZx4S/it4UTsnbX806Zeiw6fln2JE14SDIX7z8c5SOR24yO5DFi7mOVMkWMnIQGkT2s4x/hMHXGZ2CmuU7Cfk1hd4yfo87bAWl/baxM/pdeBAEitYy2SXV+PECMZNONdmCZb6nnveUreYvbXJEDlXPw9z+yv97jcjXyGGIurJK4ju62vO5WD+uxe9lhp2Xz9wPzj8lvarllu5INovWJy3PzDuAbtfJfyeuZrBZBJM8mTseVl6Yyp2bv1TrW//vTP/y1LqPTmqAZ9TfdxNRdZX9agpN65Y7R+PdmYk7G593pttbG79vuxr3P9HrUt33zUTu/sMDlzdADUUZ9E3TPRQ73zTRhku8atjMb5OGYu5uYYbS2t5zHztLT+x+r4JTnsyUJpW7Fni4NML5v2L8kv9T17FS2Iwdln0ed/agBHZbsq3SLbeySAw8/3JYdRwAlmlIo+yT5eKHvIs2Bj29s1nJPRuK/ymVS5lQrELl0cSrzmcuoBXBHmQufIfIZQzNbj5LIdGZwi7zHrYz+vyn5nF9AZjbN5iP4Ud5T+lyfTzHPJKMW5rJ4vH64xQ241OqJa+ww5H5N9wew0ewlEZ0WftHSSTloAR28ztspsacNWAYrGCLaKbK7tngKeU1ytIxj/7imjVmEreTm6NdxPMhaHQO2NFF9vk1gfDQ21COAISGN7xphyZeTMtTIwms/eGJaMRs8YtkprSXZGDoheX/p+lplAa7jUbwuKhGCVP2ykxNr2evI+Z2B6YxjN95zj0pP3npFYNnb2ifeOY7S275GpkWNzzOv6zJKjcYzD1MrXMfI/pytHc145LjlEM79CI5mfjKsD4IhOUQwAlySgp5jzIarWRdRJI0Yg3LLtnE9jv/Z3v0v3f/PXObiokcZDY3TaRjKY5y2CMXrI7KAVW13CveQgCjtAWaBvZJPi66gSDW1b+lq+S90dDpEIBgLAoc9Gu8DnOwPHnB7Be+aT+L+y4TkBHZkzLHhddB+C+X4TeyBaFvIIB4Ewl3E9ul/3iJ45W5b1kZ6q5tJvbapWQL4x6je1EMzFYxXyquTcnZmuD8BbOcGx94CeJdlUuzpSrHr5FAZcEZi12ukAcWwO+7Te79Iz6qwjgHr/mH6+e0xf7h7S/XqXHra7dODnT6yUit+AxuJYDe4QTvOgbZkDBeANAJLBBc5mEO6YTWRQII6eXhrqV3dCJ2umYEmoaX2MfnuvLe7pKTICAKrQyEjxvWhFnDCgJObMtsT3ahtl+stes2BQv05uPRcWwFGglH1wx5/vOGkBypfEABM+5LGfmkHOVxRyDJaG1akl2JHwB4U7ABu//vxD+he/+mwlVT59YBmVizPoC0ucrLzedtFDxtDCG6aurwS4MGpzbjgv9YLPJFJt26vkdK7nOgOlop7z8ZFBYlrnnLLBmqQAZ5REG2notY6UYWPmIFuEJ6nQj3IwLmtW1t9eg47BXrTXBWQqiR/qPy8vk+verwAeOMvMHZb80Q1uZwyRXpBmR43mlNIBoAokYN7stjZ+kKTJgA6ydVjC0dg3VlZeZHWWkAISiIG3slfnxubz+pa22x0TJaxJzxvVL2kLho895sUAHCbIzpRAxWF/QgaijldJFWM990Ocl2s6S6cEbqzOAOY4TRdITiHJR1aORMCE2FoMZFJ82liFGwlEgJPEMnJ1fZ2u/QdADCTnxCyDpBzGDy2HC+sEbqwMvKF28J2r60tPgB3IuPEKCnpnO2cZFSSrdjvvH8qvGOOH/iNoigCUhnnFE50YT/F1sT/MerXnu1bHjPQkvsdkc3Be2rNb9V2BCJRoEOBrYFvnXq7SO57sNB1mYWim+HwtDeRg+8MS8AZisr1uMkQKcRevuMMVCuI+as42cZ5lv82MexL+PQC/kDxqfbcqntH6bUFP6dmtrRv9XSZgGiLxEH1/CTxZ2JOLpTNLz9fRa4YzqhlO7HTu/4UMqPzx+G81b+4ThWhSHm5ka+Hyu/zEOEb0ASUDJcbggTuV7coqprYZJi4OvtUYOLHGdAAdmM8VAfhBeaT28NJVAaBhgBOpQfuMlfcy/Y3EOEtXuHJEO9ClX72s3X/98jV9fXqin7ZFMh3+dfa+zDkmaOHklOwbVxdgvLpIV9DjAI0xHvCSA5dMCPsZwMqmGQjY/Ef7AYAD+056hWxQ/pPXL9gbDM9si+05Ajh2W/5rLGwGnmT5LTJgmR0UgwPmHXYGzE/G7ObpawGhwkbHdyFxACmIVcQExUuqBDYmkv54KSJ5CiY/8p3e6IcYe5ODdBzAYeCKfdofdpm16fL62kthvRG4AYACZIJ2XaxdTnN/sbKyXGS+ODkl2AU2YrPZmP33MxXlFmedwEKVzxWvrxn8h7YA4tgDGHPYZ//BzlwGhiHgLQEIYywhGbDn0d/V6sIYyFz2sGYAfux22/Tp46f08dOn9PT0lNbrtfkMXuqRrF5g2jgHiOSav+N7+BxAHAK42HMN3HJ9fZlur685B5ij+/tv6fHxwUrYnaA0ywvB4//w7SH98vDMM8jb6jydXl1xT6BvmGOwdnz88JG+9NPDY3p63qTnzYZnkxfsA1u4dHEJHykR4EE2kmQlYKJtKLrOCiNFP7vo7JD4jCV7Ks3aJJx9T2n/CESYTz4EcAQQZgZ0uM3zeKbpHztbmo2WRtF5VVCxqJzkd5p1pB5Rchd7ST5yY9vMPtq+1rwQ+JEnrJzbfHvlmIGFYKP9jUwcvtM6PgbfwXKFpofgjXjGVgcqUGtZkNaG9Wya6S8l9TvBmyYeIt8kz3TvK31rm1+NsYHYp2i3ok9S2TPXJ+3Zsv2bzwjLtmTPJ2dVX8ecrpHOnYALpsnT1v62t++r3ZdBJ9NJo9wd8V9v7C0rRVy37ly53ZY9a/3fUTdiW7KB810egVLauGOxuxk02kmaR1kyn9nL9MZ4lmJkHgssbH6uS5oko8UBdJHTbKV9srn8dazsuxz+2Z//ZfrjPxkAONjHOmHb7rXst/9/CMBhKq6e6PZcF2Ww93t7DhmdC+P5sW0n7mnJ90RnNIIfn6tnjr4zGkPRs1Nhi/My0m+9vi49q7d/v/dZS+qr1R8euC5ljR3EwRhYiPEuzWf/ua7Ntbfd9jGepksiPLf186jfOwfVfHc61psDG98UwEGf2ueBZyW/PBVjFz2bKl1Cv9/Hmm2sdGbHtvV1UD2IuJ/iOba6YDAA/7U2v5X33l5t93McW5T3nj8R3++tZ3+Ny94b+SgRVNjTFUv7M85o+/3j2nN7tcTAMVJsSxtVinhuE2SBGghSXLjq5uk7hEPPGE1o7EMBcNQ3ATWWnkKxdmtnpCdwfSNQU/nkzab6TGHjxY2Vx6IoXoVAtSfNjXfOSPQ2VNte23bPQCwZ2WPlp/e5OUOa5/4PCODoPW9JGSyNb6rEyzdaR6Btq7fhR0pgqR/x/Tm5HbWz5NSM5Ok963rMM5b0TE9hHjM3S3Py3c5Re4tENFhNp5bGPnlfwf9wSFGQtK+/kBwIYZuQCI1ODkEcjT4SvXerjmN7AHB8+1/+B+ciLYOLennuxmzUPUXv1QFnvK5nCiTQzgsdg4ayXDWXo25Vv1rZiAAOOZdZ7+ug6F+yUgMlsai27ObkPAOHHBhX4hbU9NuPlV4Q80a4wRu/q4M5xzaDHs+H1A6Ao6cbNK/tvsgONhcsrDOeLXp3vyuR3w63UvmNDDyd3qypnEa/OZfLx3jg18xhAUTid7PODN+TCllJVSRrycLxekgbBGFRSuV5k+4entIv3x7Tl2+P6dvzJt2vt2kLmmeAOHAbD7c2PTujPB7XJ9/YUZaoJNosqWE3Ozk9vGkqAJC/1gSMokzG3yv56CiwoeOIefGa6r099R6H8z26uwVw9PRwlKkoV61uXdLx8fO9gJbSSyZqBeWck6ICcDT+FNvNwbUY4va95T6gVbZ/A9cKgRo3F+fOxPGRTBy//uFT+nBzlT6gFAWS8Uy+UzLqMkv0XUryhkAh3aRV+QWCPPCjcisWDaZ+iWAZB3DENbe9hjZxW3MK4JCMIuGlJEcGvumA7QAO3YCN8y0/Ntr+ouPtVQJD8mG97IH4GtvBjWAvH8EbrquV39i1G7PG5BH7qWScB+CIaQGduQE2UFKFII6XN2feEFW/g1Owfg5wAOPEBRIxSJL54XU/OTEAACAASURBVB8JTPQH+gPtkXEDP7xRbKVTrESLJfK4HAJwZGUcARzOvCGgnifbSvrXEp+8HY3k3tlpBnAAvAHAEEMQbvcJAogADpYJKTIr4AXp78HAcXVFAMfN7S2ZNJA8FFvWOSj/CeCwZAMShWDgAMiDIA4wgFyijYus1wDUAAsHACVMMEPnHvacIzFwAbyBG9zarxHAgYai30Hwho8nIxWCEml1R88utfoK38nsBFIDAkY0oNDoW2Tf4DsBHHpmviuqNfNn81ZMXkssg/kLHBM/E/aqJ9krEIeDhLS/66Td9MZjz74rXSZ9wbnqnLfzdzvzxs/nMk6lF9XauD820Uve8Hf51WJ76BkoPsgk6FhbN/Jx1Ofs8zDr7Pa+maueH9oGurJNDwDsqDvb59n8UttnO9aeJ2Myy+RWZdwUc7AnaH2LX1FiGdEXNp/FGKMigIP6WnvGExcCR0mXZyCzDSQ/0wKSJt8smcLku40K+hWAuF++3aef776l3379lr49r9MGAADXtQbgCOCnkxOyHFyuztM1kuwoBwVdTh2G/huTA825e4ZkePBEflbPTOgW+6iEnOya5sxAH4648n1gpa/MQYQ92G63BugQsBjgGZaxWQUAhzFJ4D/o2POVSvOVgK7WF0k+iRjtgoNxMmMF2BiCvYL/RZ2asapWJhOvk4nERdcxhaZmxHzhgWN+5swAEWSYIADPfgdI4RyAAx8/58TBnGgK75F9AqAVAFywzvu9zQtLy5TNmivZySdxPQL5IDjHn4d+oHQb7b4Hvq3Em525MLEsJxYC9fQ5fOIw9wTDCRoAAAeAQQHA8QywEIAZYODzdWainwwuVirFQB87jgW/q8wV/QaWljknAwzsKvYM5gAAjqfnRwJ4IL/rPYDjz+m3d9/S14fndP+8TScAjgLA4cCicwdw3N7eklXi4QF925DxiwAO399wBi4vYZdPCCrZ7g/pFcDzzgU+mhRPDOazcxUHmCaTR3ozv86vuJINZdKMfcN2VwZw5L+dKcO0UYhFiNFHFsl9RN+3hW/BnykshfoQ2Nyyr9+xY7LvAmqxF0F52tzUII6sj02Bmhz5c20upjZPulbSrmbzlA9KqPTPPNP4tPrUmr52zWoAR5k7+940aRh2Z9v0u/7unVuzTmvi//F1XXhZ8gfY/vcCONyXqmx1WI/Whse5bscwHWe54FkYQwZTl/fk/NTO+RTxm23f9F7sY7RpIxlqe6N2+2fsad/7eqPOmcjX0H6LvkdscdJ3AS4bsEW3z2GPqp3o3wvoZ+eDshvss8f7jQZkTen/rQCOJTnp7Zel/duucW/NJUfHthX9954vX8ucPXGkk1r93duhveeNdnI7R3M6ZjQ3I3s813bvOXNjWVrrYs++H3ymWGjMA9jvNYjjXQYnf7j4FHYZFT7c+wEcS/MwksnerMTPyl+o/y0jlZ7KOZwcMw92pYnvRxmOMp5/dwBHT6ZHe7f1Q2K/dM6L/7b7rdenKDujvdq207NvGkf7jNGe7ekCa7ewcox0QT2fdrYa2Sr1dbRP4/jZhjWWL/Po93zGrDaA+aQn/+k//q/ZaztGeS11Nna6N/lxMK0C7Tkm0dBG4922EydyaSFbQ1AlKvPhvQTLWmGVoI4WvNfP0caYsm/oBvw0Yao2aoEwFH2rYJaEZkkZjoS83citPLQy1G6iYw3IexRmz8DxDpDQ++Hg1pWbDgNHbxztnI0VQa2AR4pktAZLjsBony7N/XvXfDTeYx2o98rkSDbm1qKVx57SHO2998xHu5/mdGWvXXy+bsOvqL4joDzqbzU+D+5GvSnjPzWwtRNgclpusleMQC2KMyc1p4Hr2B8AOO7+538nOHsegvRG1K1RXqZOTn07W0nK9jukFA6BoGovzQA4RgY7G1mPDlh/p7qluuHjyfl2Dfi313Qd6bdKpwiVSwBHAa1kR7dJ1sbvMtCab2EXJ2PJxqJf7cG8Z0tGuq9byzfcYM77U0CG5uDd2m7dMK5tcO3Yg6WE/4WbFHbj3Q/iCiYikUsQB1gLLJGL4CxLqRwcwPG4Tl8fHtPX+8f07WnDn/X+JW32L2nH7+DGm4lz6auxOiinZlmiAh4pHB1eg1XJTQUjBwmynp6NvkVPHwztPm9/+px0kpRLuvA9dju2FQEcrcy3vsNQpmZuQY308kTXhuBkddstL5qtJ8A5CPS347W/I5AjhnU9yPxiyXaAM8CQQBDH5UX6cHWZfv3Dx/RHP/6QfvXjp/TTDx/TJYEBJ+n1sKf3ZreE7QavlX4zYJ39mGhHf0Z3Ei0HrKTOFMDBJPrAxiAxbiUq6mMmn+MMHNlmiLnIdZgSJqSQJwOHJaDw+dJvazfaH+tOKakTdWT7Wd4CRwkTAThQtsMBHLwZvBeFvZd3CX1UCRLeiOZYbF25fwngMEDH4fUl7ZDAUYkYJMXAuuElVC7PV0wCQpfKRmB80Btk2wADx96SSQSHEdjxlnZkBhF4TCAO3xkO3gRri4mfQByuwkjDYPJGOQCoxJOTAJMIxLFiSZUTsr9YbLIkCjMDRwBwoN+nDoLBPLKEyuWlAThubtLl1WUGcOAmNRJOKCGDtg3AYeANgDbOL7AWp+n80v7Wmu+QVNrtMugQQ8Wt6P12ZzICphpn4LCAKVitIptOzcJh4I2agUPyM9J/x/jl2d6H/R/3SdtGlOk6RVN60d1HTSersi0OYtD3MoBDafmQ3TTcZ8x2BhukMQgo6XrDtpr22nS2urYiXj6eCYpHO809rM82TEvxqa1vQ8Koxvbp72gb5vx/rZmCHCrbMbJnczT1I99oTi7Y3yBDcTxLvlYXuBz89/a57edbsLKel9cjqHWC9QLDjXym6jsZRFr7i2YPzHeNAA7aBpX7ckgEeSx6vqp832CPMoADdg+6eG+MUix1hbJUu3368u1b+vnuPv18/5AeNhuWizC97SWvwpgAZjs/OSVbwRUBHBcOwHMAh3tuMncCmmQAR9aflvwX8C7KZMscyDUKfSCoksA9A6VsdzsvjwJkHmubWCkVsZgAqLLb0X5QPwOkRwBHKZ9YrZvbBfSZepmlVsxGqlSVMXIAoAEmD9v/siaypQRVrM6NWQp7PoOKsRYvZMjgM05O0vX1Vbq5vVGu2vyjs1PaDYAUVDYlA10CG4oBH83HoLx4yRiWQSMLV/EXCJpxACPl0mUG38slYTjWcuZUoN9K6HhbAugGWaNMOkOM1f8GE4rvIMqbgTFubm7T7c1NWm/WLIu2Y9kUA+Vgvq6vbqha0H8AN/CjEjgERZ6v0tXVZbq8uKQcAgBJ8IrLCNrd7jbp7fSU4IvHzTb98vCY/v7r13T3tEmPmwMBMhdXV1Z+7Q0gGGPgANMJlM3D43NaA1i+3aU95AzwcC/9cnl1TgAHwCd4/2UA4DBnzYPAAUAovRn17/BMMfAr38SIqHOSM2+Y51filfw7vJdtsrdLCEdQ2LQyEwUeX5NlNgBVVY5vDpvgGKzsv1ZMITrn1e2JXUTzNQJwRDs0OUOdBICWZLb1F7r2se7L3Pq0drA9c3lgJtjhOrFef7+fpIvjGvUl6tDZOWk6LGBylMuRbUfPI8PZMfOS+243MPJ/FUtjkyAbnTml4+L7OrPVctIHAzi8aTS82ddlc3sfGvmlOqsJuNDz1ebmfe6Zc23Ze98H4MA3I6CSNjAs3GjNbQ4MFKZ9rv5n/zuc8XoAjmMXRj7+bAmVfwYMHKM9efQ4j4hb9eRnogdndF48M/T6e2xbUVbbdnrni7nXhvqn8Tfm5rHX795rS/r0mLWK7S7NV9ZTg5zZ0vOW2p+8L7acXJZXF3u8NO9MufGldZBCj/5zBm8ENr1jGDh68zKyY9V8dzo5tZdT5q5WR1U5nFAGCp/rrW8csz6TX3PGYwFbl9as1eW9810d4xswcovBdAb00NvvU3sa7HQH/Bl9nLk91dqv8vfYNtXzGlmj6nVYkpee7MS2Wz9N4yhzYc7KUQCOVpkds+BxISSM8d9WqFpBbAU4Ck1PqY0ENrcbatpFBa7vFbR+SWDGReDhM1DZyDEzPVcWfDTukSGz57clVKxsQaS+aefHnlNT/8wJ+pLibd8/Zv3kAI4UyPcY7+8R/FbB2Ir8twdwxPU4Zs+0Y+85yHNz/T1OR3fuBjcVeuvZ27e9Ntu935PH0Rz1xrXU76W5X1qPniFp+7xkKEzDZjfCDxA5qpH1xshJe8+e5Xiki0INYumtNvgrEEL77KJHGyBHLqUSjJYHgHp6XX2PAA6jKLZJ0Vm551hb7l1BOtvNhsWyQDJvUnmQuJ0jHOZ0Gyz2i8/x2uGiIStAjNLKSNZEmJLnK4DD+FqYc42NR0baDQSmdTtMtdbcZjSBJT9eentW65yBSQXFecvMQSThFjtH4ImUHMhsKOlbp0CjjrKhdvKMaFxKgHt/eRDu/N4P8Uydm9ae2xwWO8q++g1BBMiVIOJ8ZmS2BVbrS1IxKOllVHLCmJVX7CdZyQSAOJAUQC3pp80mPQC08fic7p6e093jmgCOh80uPW33/BxYOxAwZarUb91qj9djV8jcZpKS7zJj5QVKsHEhtjhRA3P6Yvhepv83tVPWL1KcDnoSHO/ZS1oTBYngigXLZVJavdzq4Z7e7enZrt7odq6fbi1rVQJ3eI4SUpWW8g+XIgdhoNlWAhz0ynXFjUlQkiPBjnIpF2dn6fOHm/TTx4/pNz/9yLIqH66vWGbl9O3VAB+o1c567weGIbFCouQ2VRj8T3/fkrPCxqnMi8oulP2UJ3+yPnYjofdf1peZccPZgwiGUHmVBkCR56LcetA6tQwc0s3tOsaDINaDfjmSEw48wL/6DEuoMCHkAI6sk53KHvv1BeAKJPtsnGTQYWkTSwKSut9/lPxFPXkCHEC/j2TgxQVtitkN07Nod7+3BB0o8E1usHInBIkAxIHbr8b+E25zhbtdWPsegEPGUTJKqnzcQHbWFgA4cNMcDC6QMbYh3YnkGfWmJc5KiRy/eY/b30gqOcsIABwqo4LEEwAaQLsYgMNvabuONdaO83R5fZUuLnDT95SfB4gDiUE8b7cxAIdsFsuOgZEEiczDwZLAPr/6zutLuR1t7kEEcRgDR9EBpldbn6OV4fb8oj0QRNQfVQfu3YwWn8MUAf/LVPwhcdXqr+zXeIcysEEdFEuBGCiCH0Pwab6BofvRbj9QKsnLEpg20P+XMlAqVaZ9k0GMWUeU4HXcfzblWcmZd+Z/iinHe+GjEL2+sxl4GTT5KgVoEi1iBAsXf6msWwDx6CnZDywU131dJdfBfIP6dnb9jfcCONp5Gp6xfajt0amWhwjC1e/mz1U+bgOc0TPzLSyXgygrtmRlvrnS1Y36ENewXEZ+WztKzxFgMNoGlW8x5gZnL2gAHNSBDYAj+nlKyGtOyd7k24tl7QSqY+mRPUtEgH0DLBxfHp/S0xZMR8ZsBBAe9QTsgwMfoCMBcLtcoXTKeQL4jgxKSKAzwf/qCeGyDyAvBCA6cwPTyyqT4vtM8xLjMXiN+1HJbwcpGNOb2WrYJYAA8DfACRHAYeWQDJS12xcABwAPKJMlxgzDZHl8KJyJ5C9j3xLAAcAJgZQH9xtUEqWUS8A8gQkCdg2gAtjSfFYiwhFzAVYr+2HprDOwLAGkB5aNEqfC67AdeK4YsEymTIeRpUKgf4HCvXSZMWU48wlAr8HX5zzJDc0+sjGUaZ35eV8bAkkF3oAsObsIZUylcfxcZABms40F2GbnQowbNv3y/II2HyXRwAhjmDmTM5ROuzi/cODmxpi3drsMkAHok/4CARzWDgEsAUC+YzmaPRn9ABoHqwwAHL/79i09bnZpe3hLp6vztLo4d1/jhEwyLEMD8OrrW3p6Wqc1no2SbV76zVjDVunq+oJ2+fHxMW02u+yTVJ59/kM6X7am+IK9s2LFHFWpVW8w60AvT1SshbFauE6Keir+zrdDR3O6NR6oJRzFXHnaviRnHdqYe1i+Pjqd6nKId9E6mu2g2cMCPEErrZUp3Z47zflZtbLfZSKtd+2M9JP9kVWtZxPb13pxQ9Nr7fmo7n/t34zn75g+RD+jaldxK7k0ipTVYuXiM7OGwW6yqfd0VzdgfSB4dJabBuAu+zUcj9oIZ8M8tMC0257VDU7WdrovT/1TrT24F9Nr16fY+sh6cxzLRInNTS+A9eSgH5MosR7NY/TxR7EqH6APtMLcTOSj+IHuAIepjedO9bl+pp8xfOGidjlW1v/1n/9bllCJa5LPJSE/Edub7tM6x9Pbx6P+DH3ViXz2k49L4xzFmtozUdwn7e9L8jKKB8U1m+tn7/taj1bGerHf75nvnmy1fVyao/j50TzPxQF789N75pLsHPOMkfxO29a5sRpdjuXHnESPgeOYvvQ/4/EEB08LxFFYqus9tjT3vWeM5KRngqL+lCIrtrg8PcpuBeAQ6EXWgg+JDA7+t1/+MjCrXwQT79oC25p60dMhbUwv5sUNXNcyFpk1tXOlnTbj3suAeuUTQhyvkCSMbZN9v9ixXtu25/tzG9egZzvVHnseShNrTuOzl/RZ7/3cfnXBwr3BGHuv9LbP44iBY06ZHaMIeopzbnJ6Cice/tvfo4DVCzZFxfTGIkOi744AHPG5SwCO3sbX90cKuwVviObnewAccU7ajXfMmo36L4PX29Sax3b9hgqt4wy3Qj1yPI4xej0HKcpiz9hYHdCiWKJsjAxcnJNe+0vGZm49Rv0dGcpWvufa/p7n9vbt3LyM3vveORnt31Ye5xzWdtzvmYfWIYv9mfat5sLMBzJFnNjpjAO3vwZI5vfOcXYWOgAOPGMK4hgdA9tbsB4ojSwcfqerl0yJc7v7+lsroeLjzO8F0MNknM1tiDw/+E6ond6bN1W0a3WhraElHnt2Jeqxrrw520XWc505zmNsnKSXl30BcDTrTa0THQuPX55kkIYlhS34bcHG1g5l+QwI8KiPMZ6aZcoPp/75FsChm50azzH6DZ+JdnhOprt23cE10R7zd9TrRQA0BEGtdISBN3hL0OKxfmMyjzzr9Cijr69gKbCEIUAcSLbuXl9IZYy60U/rLUupfHvepjsAOR6fGWRFKRWUWWGpBHwXffOSJAgUufUIoqy0SEmwG4zDb0MGEEd1K3th0y/pirn3cwIy6JtjbQ1vpH6HnhJ1uwKOamNOp0f5iLY46pXY76KfTZ8VOZzWlRzZUD2nZZ+p7cSUurj4G5bQwRQhYYQ7v9i3Z2+vBGl8vL5KP9xcp3/xq58I4vj86WP6dHtNlg4APEjzTmaIPf+FnIiyPAI4kGiA7EPgbE2shApeoJpoWHmU2G9tJb/BBH85YmqsNp/Cy7ndcOYgJksyXXlJ9tQ6JMi+J6jbee3pltZG4TPyywniOLfyJYg5c/+jLMre+0Ca86JIydCBG9D7HRMuSDhBFgHgYEkVJAwDgOPwcshB+dNTgBMMxAHAwtXlJacplosBZTqp4HdIyKBVS5i+4RlvYOgwAAdeE4V59E0pp34z2m5bqyZ6CfJz/M6vZ+VS7IfldwDi8N+NecNAHEwzOHhDQA6+6wFqMXDoJjaScCijQgYOL4fCxNfLiycGeT2b7WM+yNhxCwAHbvqeptUFEkcoiWIgDgA4UEYFckL5T6ds67Dbs7QK5pBJygDiAIDD5M2ZHPygb/sYIKM+gKPnO410hCMAxXnE7bCkg7Ku4OQWn0iyvOSX4vu6qZt1p5dvyfshlECrABwCc3hgIrMEeKc85V/UGQR0UnrTwXMOIIx6tbcfpTf1b9yPrVmKY1cZDCX5LYijgEpJIJfMbOvzNnSwnjzJa+kGfuSzR9tiAI5pbfHot41M7FB2GkDFnIl+r9/T+l6tPW7XLAbyTKfVgasgEN2gVtTx2bZ66a/sv1KOAmAp6HABONRPAR7lT2VZ6DCxCOBDuSLIzVib0CeCaV+9/BTBG9v0+LxOX+7u0i/fHtLd8zo9Q9c6uwWBu06JDDfMAG5gtTpLl2cG3sAP2CzwGmF0biNwq990jYMtMrgaUmvAN9pWP6lprBHAQRuC/vv86zs2H8bwBGBfYeCwM5QYOADgUPsEtwEw4WW6AM5jmROAOKHLg/9e+UZZ3xuIw84IVkKFP9QhttcIxoh6FywfBG/aXLCoFEEnh8y8QcYlgBBYxszOEAR0eFkUlm0BG8VuX76DZ5BhxH4EtCfjhpc80Zob4CQyjZks2xjNftjZxcGHE51ta4BSmDhDqcyKyfhJKa/mtjnH+E7PnOXF+/Tqtp/Ps3mjnwXgDUufrNIKIE7K0SlZN57Wzyy7wnJhnBeUvnGA4+WllVDJpWXMh6JP4qx/kGWwb9w9PaVfHp/Sl4cHsvy9wuITZLnK7BTXDgiBvBz2h/T8vCU7Dc8iDkRl2ZbLC7KloC/39/dpvd6QnY3eZAb/TBPCmq8IGYx6Jeq7vn6rmTFkx4vOLf5gtLs9PRr91RidqG2tPa/oa/P9rEROP+HdMirkvoVzZfEnSvC89Nd9EQ/vjAEcY+tA1qOQ0YlMAvFbnPtmGO28vwfAEe1aq/+XABz1er0HEVHPQ+srVX1qYkGtDez1fzTLcZ5iSZU5m92TyblzarsWR/uRHT8itiX2WPV11pdoACrtusbvjvymuAeK7C/NlL1f9PQcYMk+O9QZ3s7Uh6lzONXeCPGyXrvtWOULtuspO9ruu0oWAgJoHhbcn7M//Yu/TP/dH//L/GYt186h2cRUprL+TwPgWNLLvRGO5HNO3o45M1V7OMQ037Pv2j3U6pRW9uP4R/pmfP6o98DoWe0ctu0t7dOeXpjTEe/Rm7Fvvf4fq0/KM/u2Ypr+00WjyNxXyo/zrNCwcMyNuadv5N/Qp/ZyrBHEwShLvgU4lfSl5/X2hmEKpnC8vqYYM3BoPDnmr9hcKJ+ZnyMQ/8K/gqa9V97i2SOuS1kfXS71k40DM7GFBd6Qrs8+p4MvyryUMiZFDjkLAYBh+03tChwSgSrltXrGTZ3o+6Wd0r6fh5q4aN3vmqEy6o5piDz2u7/6se3e71FXFVl0H/VYAMeS4h05EHHRewqs125sqxWaaHh7TlbrDMT2ewoTr+UDr99cUxs9ga2VSV0z571GowhxqNfph3c7zNdsILH/NvY+cqx1Ttp56otRK+jFKL1Hoc+t5zFOQs9495ys0Wu5rw0Dx5yz1wI4lmR9aZ2PVfhLDsExDtLSfHeNywBEs7TOPafnGFmaczyOcTKW1uN7+n3s3M85fq2usWttMhA9tGmYrRkk/nvmdKJTA4pRemCY8G+ouEpb5QDFMUoXKUGgxEoGcdSHtDi3AHDc/81fu8F11H1mIyjfq9bDARwTXRAP+iFAHNdoAoiIBwCCHw4TAEcr13Fd83v0SYKj3gBJos7NWtn32QsChA4ckUMW25WrW8JPujJrdQAB5hCAg7f0Gyao/Oxwm1cOVrQhsnVRZlobh/fOkDSLotoE43t7QuvXAwn09GXXGRSNtJISlDenX8711S15G+us275TVXN7GvvDW/c1J/ybAzjwfKRdD28vDIRuD/u03gLEseNNuMf1zgEcT+nrE0Acm/S026UNbvyLI8HZCwTg8CxuuLuTV9lfc4CBEiZZnAIF/e8J6JqzPVP/oSzy0vda/+5YW2A0xrrZV8pIjfRvlM0Y4Gz3ZE9uYzCymLjlAFP0S1rfqe5nH8ChfWvfNVpzsiZg5KD/fntNV6tVuj4/T58/3qafPn0kC8dPP35Kn25v0g1qniNBAp/lFckIlMxAyYpSp16JFgGX6P1lZhqRuxT2jezzNSeKuM62R4zdZjoHfKUcnl+cDcgTPegnkk7QaxHYIL80gqaki1o/NL7eX0/vl9+qBfgAB29DawFH8kYGDpVxYfue/GfZDiTQCOA4MBGDMgKW3oUONUYDlFBBIpEADqdZB4DDWD8MnIDbtAi+62Yy/kWbAHDgFiyAIvyPtPsAcKQM4IgMHGa+SsDCQBtvlBW0b9rKAByKHYpRCrJUATgA4uCP62pnadINctLnOwOH1hkNk/XCk2sY38XFRbq6urKf6yuCOCyZ90bGD94edhYoA3BcEMCBf0kPj1IqSFZd2g3hrQAcRGUkgkzeuE4HJrtKwgugJYBAVkziqYxKBib4Bjb974lqMh7VyaCjfSX3HeSdMX0bSiW1+miyT4LvMwJw9PRrC+Cw57oNc0CmfIII4LByKvXtyMpuO1wp99P3siWUa8AJZFI6uN1zenZ7TtbfETgy8tWzn0mArPknSwCO6brVejpbDOonryHVXewIlHSQbhOgyV9rfbjQ3mj9jzlbHGNX1U4EzmgtZOeibxjlr73hpPkeATgUVxjdSorPoV0NAA5q/VDGgjbGfU70wwAFXrLVfZUMWnDwgj7fypYYOPg+S4yAywxqE3o5pcNbYtmH9Rbgjed0j8T23X26e3gkCxpY0lAyAuA76HABGzI7EctLGYADjFZg38APwG5mMKT9TdbMDpRgse24AuAwvVnYgeRL5/4HAIoxRTnog+AUgAtrAAddUcabrCyUWCAOhwiAQAkV6DvTdKYTSpmzbCf9TBCZKfS7yY7Pjz+P5bDAYuXgCoLZwULnpcO8+lIGVBhww0EYBLy8FtYmlAY5W+Xv6tiLOcjgDd1U87ODnhP9RgEF47nEZMcYtTR+9JulYlzuTIdbn4z9w2yNqT2dGQxwTB2fa5+bTaSsOTsK5h7tqFSbQCUAFGEWL84vaSMvLi8psxuULtkZ8wbH5KXGDOwC0KeVTCHDiQM78J704u7lkLbOvPHt6dnPFmuWB4L8J/opxoxG0M3JWbq9sVI1YAXB/nhee2kXB29gP6D8GZg/APbAXN3dfWMZFYPmqBzQnLUcJwqXbewUwFF9JzB1Rj+z1y59jfCf/NwoN9ZGc/PBy61I9isd519WOmXOjtn3Sgcm/j8fC1CMyUc+Fy1MkumSwMDhOrUdl+ZnjilK1ri4ygAAIABJREFU4OrZ1ezE+KTL6++FqIMPvB8enPoiS2fG6ZpNk3oKl+Hf1ta254VlOWxG5n5QJU9hcefOoC24Zs7GR9+ple92jnr+RJ6nhXIgsa0IThmdjUey1c7jqI/t53rzNScD+v7oM5Kz2H/5Lu2Y4hxJZuJctv6r9r/sRDsXR8muH8JoR5ryPMfI4p/9m78iA0e1bm6brU3TdfH9qW76pwNwLOnmJbnpyVtvntr9MtduXOPemh3b1jFy2mtrZCuWZHtun8fxLrU/krOpTNWf/H3bfU/7/fH0z+m53HX+Ug/AoRh3fVkx7+mZi2S9fkuXmJ9pPqDYPy1G4uxag7xYu0eP2fvaS8dBHvsAjjhenamEPxCXeWRetO634NPOaxPWrfkR5TNHk3PJfapANqp8UNvzuAbx9x7QYuQH9MAXUWdN7ch0XD35GLXba7tnZ1q7OLWnXMkuEfJoXtrX+yt0Mi6h0hrQJUWZHdmQMGsFsO3EaMJjWyPhiZtqNKlt+61S0/s1gEPJy3IAlKC2ibOI2oljGwlgT9H1GDhwmPzHAHD8PgZ6bkw9YzEyID0ncGQMx45frRZjm7mfRwM4fL0zCm/+Zt4x63yMszC3Ft/z/fca7Dmls2S83ytHrQGcd1jf74j0lXI/cbekx3pyPnIcp/qrDmTMyXqck2PX+xjHQQf/Vm9G4Jm9Z4a2/+wWwNFh4GCSPwTPOwdjtH349rt0/zf/nl2vnpWRkKL+MjiakANavdhHfZ/lREL5kDjWtmaqP9hcFgYGpwwcmtc5o1m1m8uZRNRwkbcegMPm2wx5ZbtCUiECOPA8owZWCZX6dj0TQwGZnOdJtyX9fcqgB+lrx6l2sOLaEMDBLKLfaY+OGxOQnVsV+Saiy0T4bqvf1ddKJj2QzlRTlYzywBFvt6u4RKHotX5bOK3MnzutjqqucNCvaMRufBoDxwsZOHaHQ9rsDmmz3adn/uyslMrjc/rl4YklVR52YOF4STvQ2fMGjJd2YfQpu859AAeDAX5zLAA47FVnPNDcDm6RHbP/53RJ66P1bNnoGXO6bF7P1eh2qYl42Og/U7op3jAun6z1W5Yw/mKHxHngBoOvU4c03xiNOqF8rNwqt53seyFXrxIYwpIPYB9ASgd3bZGARzL79vKCbBy/+dVn/vz684/pEwL0Z1aLHuwbBG/wx6nUc0c9kOR7yyXKGTicwYBMNqEcUTPGyva6vtVsTX34krwj85EH13MJlQrAoZqlGQ5SBWSjHsdzujqgc3aI3c9+sUAcJAMxqnpjP5kCODYocXLYO4DjFFs/s5bYTWkroQIQB3tO3NcZb8ESQHNmIAe0/QKQBwArr69Ggw7wBn5YosVvuTqAA9TmsYSKsaRIb9ofduMO/+LerYE3jDrf9a5o45nIKfIg5o0I4LCgph3rkfSxhKKxjhBE5Rm6HLjwJNP5xYWxalxfexIIAA6bJAA4kIRCCRSMf7U6JfPG9c11urwEzfsq4fsAcADQcX6xIgPHbrdNb7hZzTZOCUBkqRuwlux2fqsabV0SxKHkngEbXB/6whu42oMsAFFgpprbEa19GeqwoBIwHmOyqQMe3e+KfYPPVymdcgN45FNSxp2FQ7ZUz7V/zY/RLfWWgcMsaeifB2iyzYhJj3YcngE2+29laFqfMPq67RlafxNcg3mSvtStorAG1V6m3Js9szakvJZ0cvSfSjLW9OwUZBZ1ctTktOre34lcBF+rt86aa4GszF0LPtBAsCq/NQYX/bvdeZdsqHyHDbQu/6K90IB2lVwqrKFt0M4lJyT+4/q2urgAx9SOlaKo4jDeT7x2emLsEeitZBj+FMqaEBDhZ4tsQ80oi2bHdSl0qAM4zlZkCcBWeNqs0xMYzx4f07eHh/Tl2wP9MLATWAk7Z7gAMFLlQ1ReCkl0MHAAvEGmiFViuakVrK/OPE7x68wUBuBwpq63lr3I5iCX1nJQAm2Bs1Uoicsbfc5IARGw91/I1pABOvQTTggWMDYHk2uA2zBnSLyTWYl622ZPQK4oy1w/2ByHZYmhwr6LMhsANQBsY/obYAwrwXHOZ/CZKC122NPu4XeTJS9/grk7v8hBbitH+2pMS/g5W7HtnY+NDBUCBYbSKW7wMgBo4vt5qS7KlDO8kQXEQRm0ZQCFnDvwJJR7AxDfWDJU0i2WYDSbwfOO2Ei8ZAxAlmDM2u32ab1eE7gJf3GF8igXFwmADsol9dcpgRuXF8ZSBXv/7f6ezBsm5yY3mA+AF1FChWChDCYx1irMvcA6GzD9bXfp5/sHlk4BOPxxuyUwHEC703OARR1UdXqWVqcrAjiwdk/rdXpeb9IGIEmsG1hGvCzNzfV1urm9TlcXxhb2y9ev3EcG0AWAI2vwGS1WJ12WffQslRWNZDznFgC9C3Q+4k9TGzwHBUaqmJyQCokB/8q8OIBDQOfia1kfWwaO1mbLJ3WVP3Ih/AhXAzj43fE3fC9DlxQGDtp/91m13uUm7ZSBIza/BODoncfGZz+zy+25sZfLqu35iFnB57tpQBc7JtOUp8TPUmEB0KelGNrMtBvrTCeDNteu5GAE0m3lyuSy2F/FWKK+btdulDeIzKe958Q14qrlLWUsRbKx8i2z/V3wcau1l78z0hLNus7FG0ZzUPbyNNYuGRv51NknzjGoKRC7yIz7J+6PxLUZ99sB0DoMCqSq8/6cwDXvCcDRrqWdCyyuJyB5u1ZFrv75Ajh6Mhr3w2iqRmvbm6f4Wm/N5toatfeefkX909NFvT61rx0Tkztm3tp+V/pgBpj2Hh0az4Rz+3fU3/Ks2pco8t1ayj6Ao9jHUDK8uUjYW8de/9VX8zMtrhOBHGLRW7occoyui30yl+sYFo4xgEMyXGLlbLSKgbRr0V3vyhT6BdEj4sxxPqtzvvIMVQ6i5JSm/kSTUxoyR46BnEvy3vPpattb515G7VVr2Nj2ONcj3dPb/+azTb1E2aSlf/s6678RgEMOVOv4tEasF/iIwQdNSK+dOCFxA8dn2IYudT1FOazvxudH6tJyi+Z9DBzj/tYsIOwHlcz7GTiOUcDtBm//7gl22278TM/IjQzfyJgcYwh7G6tVXrmfCwCOSmY8KNwi9I/t69zc9BRZz1nrKZolR+OY+Ri1Mff6MYptaQyj8Rw7H725n3NE5tagHesxDmSrZ1p57+kXJWiPnZuRs/E9a5afGRJFrf4cgTimz6tpmXv6iAGyAYAjtjcCcNjtUjkjNXgjJjvkwMT1EJgC4ynJHwv+MJQS7GTe06zDjOTblIGjtR/t2rKXHvzPc5odF/awmy9W7IAB3HwwrgMmlIFwM9uSBpbEQ0QbfRbVvn3Wk/359xpEUj7jTmFz4JZTaWsUgiZh0biy3nkF46a22L8f1tHsqRx3sYiUxYjyjt8n8shbd7qlVA4AXB8HcJR/bcrZLw8wMzTvj7M19VvM8VYVM7gnZN8giOPEbuHvWG4BNyZfSE8MNg7ckEPy4MvDIwEc95ttesZnQPWt75OeuERTmGDsRfMsw8pZxq+8qymZMiHPSZEiTkqTlMVZOoz17Ogx+mTpe63v0uq4kb629dBO6ETTFjonHaH8j+Q2yqO91jIeeaJG7cfkrSdOun02dFLuVd9W2DgEGio7wW8m59ujuK1sYAzu4dfXdHF6mq7OV2Tg+CP8/PQ5/fjxQ7q9Ok+XuDHMpLmxK/A7Xr4C49dtAdJiKwHt01v0kvdfZTXi/GY9k2FkPnUWgI6pVpuGArSw8lNF16CMijFw4IAdWTik33ylOoduJWui/paej3LV6ggehjE/uhlMne406kyolMEiCYREDG7Lgikj11nyYDs+SwCHJ4wMhGHzkm/s4rYGGCs8ucTEmI/HSrSAfcMYOFBSSUwBKLG0Z+LbSqpkUELun1PDO0DnjOwbXgYlp6tN5xmIx4A8/HEgkIE3jIHDeYb8gGg3lZH4Ut8NACH6fr9h7nNIhpFL3N4FCwcSVZ5AAnuG3yA2AMerJwNX6ermknTtAGwAwIEkl/7eb7ec7zewKZHFAwAOrBNupO/TYbcz+3Zywu+1AA6uuRLflMk6GedXb0tgP4OnxnbYtYPfave9m/dPSVorydaTRQV5qA+ykfHNp0B6J7itJY+lJZTgNlkqxsmYWHoZB4vXWFJS+lT2wvdZ/F7wq/hpJItPVxWAox0jPxfa0O8G1or6cKprFZyIZ2TTAmUs1vQ4zaXSYr2Al+x638Y4wMe3vnEzTAM18rO0dj17V3jHIo1rkSv1vvahXHH63KFdDbXYqEAtm4P21m6Zs6mhsjl0H6cBcWi9lBhr7ZSAW/Jlq/V1maOHRFCS9SXPr8cH+V0+v2GpOFF5EYEGDbxBf4olvkpCMCdc7AJ69nVR+gF6AqIFPYV/wUBw//RE8Mbdw0P6dv+Qvj48psf1lsANvI8yK0xaA/DgulFAs3MxcBDAgR8AGqy8he8S51+yrKFhp1Sa0PUvwG/Qn87aofnH5yMDB1mbHIBCv5fMRoUpAy4/3t9st1ZqJfeglAXTflZpEbNrAJy4HxFkKX9fgBOvNW12wcAXLIsFNhMHcBC8cbYiMA/AO4AJIP/RdpkusjImLANCdg0D/mn7glni0ktksbwIAJNu+7Bnbq6uvdSKMWUQmCKGAdeVZe96qTcqDQenezDXfAyUVTE7SwYKln2xG5OwhQJXkTHLQZe2z4J/Ql/Qv7NaZX8Bsg7ZBIMF1gWMFhBIzIvKgBlz196ZPM6sNNjqnPsEoI/HxyeWZsE44XtgrjHnZKfCHJ+dZlYwXBiAfby+uiLTFPyKp80mPa436Xd39+nL/WO6e35Oz7tdOmAqgs3m2qFUzflFurq8Yn+wL56en1m2DfuHpyX6MW/p9vYm3d7esg948ZdffiGAw0DmpYRKm9Ge6tT3++jaW9l3C3GB4pGFc2B5sfot7zXJvSktfiabvWhTwoUPY2CUxjR9Vs6uSs2UmINMXdSb5Xza2qowJz4MO3eK8WVhzipKc58t6XNRobe054M5kt3u5AJsnmpUS3itPHfatAPYwhvWTmuv++NsY2Nt+9EGxfeq78VnN49dOpt2pyqweGbdOZq0Ztymu6CDJH41+0jbn6ntLfNUn39buap7rjjPqL/tc7M/kvMYZs/KecPjDXMADn4kJPT6oSzrks5HwU88Zm16n+ntPzvDyx+PsmZehPQAL/jkhJglDfP3vPwbP+y6UZfVev7tRAFJ6oMM4ntWIm7sv/ZkMAI4tG9dM3m8Z3pbfdrHfx4Ajnwe6Oyh0X4YqbD+GtcJzqKLg90YJECL3hsrzZ4MLu3jY9od6bO2J6N9siiT4Vx2zBh6M7AUM+yNIT5raY/3x1D2bGx/iYFD+8RiwwW80caKRyutM1fUoUXezK83sHIBcjDe4zFm2+Jje740F9VYO51s16K0F30Xs+NxD2R/OoM3poxY8+scopXuX82NpV3/cpa1s127HuXvPqtQ3PPyB+K/rc3ryd9IJufsb09OoozMzUFPro99Vlm7cn5f0oc9tvSlvXsyV0Klp2hHDbYKvhW+ViG3CxqVZWyrFZy2ncp4N6ie6Di2v+N5LXijTKDTtgeUUcu+Ybcqfj8AhxwW9C3fpsk3Bt4P4FgS+lqRxuDaVGGN2uoZ1iU5WTJSo020pCx7z839axCuPWOdvx9qYH1PX3syGR22duOOHJhWib3HgVjq99i1mb7zvcZ7pCx749Jro3739MyigQoot3nFbEa6196S3tKaFOMT24oMHAslVDwwa3LC/3/PEg0/Gxk4amdIhrdm3yDLw+S/cojiOFk7rscK5Ddiw1japgTgGO2/0R5ujWz8WwwcMQFoN7GUBLNeKHisZ1ii0W67zfUn2oosp6p96zcRo13iszrLl58RkjTmG06RqlV7/iwePJEIaxwututtjuS11T/H7mklJ6JF0Hd7TnTPMcsywAR0kYheX/FaBrhYNssmk78W9hBbTAdLyNn2TqIGNhMheQ/p8CCIUXGG0SbKqORSCieJyQDcaEM5hN0eAA6wcezT/dOaPwbgeErf1iijsk/rl9e0w3cQwMXhXtLmVMGg2K3/K3oh90xjHeisar1Cc0sO3ZLNnFMyc3ZY7x3j1EbdHm+LLfW97VurG2Z1gm7Je+DRKMKVMQoBNU8sKvg6eSYCqkEfz9nqSGOLcTKwhGA5b8eWeupIMJG+/eWFTBznpycEbfz06UP61Y8/8N8fP9yk26uLdH1u1O+4OQyQBL5noo/buZZYYVkOT8RwK4C63ZNsnpXKbAwT/H9zK7woykZmCd4oh4/WD0/OvqEEZFtGpdU3UX4wFu37CMCLcqPP6H0mwTjYlJNFWhv7jG5bWSvYzwBwIEmjRCEDsriBrOf7nDEpiBIxPgVsl4CHwvbA/oZklGwPARx4PlODBoRBe7jlixuyBcBRTLypL0tOGcDHgId2QVMgNoNlMDkZQBz4HABBxsKBBJ2lnTlfETjkNKFWfgS223SpmDlEI8rb2V5GBYk+MGvQ/gHAQZaOU7KcQA4xHbjNfnEF0MYFKeMvCPq4IvADyS4wbDCxeTgwQ7rCs12OXpyBwwABJwSO4Pk1OF4gId0wtHkQuB4TZmWZSkA527poZ8PG5njc38tzFZLMcQ+0dr2VyZ7+q+TGv9Dq0gxKyTe3O7deI4gq9E9t6Xwa+6Tfeds0/BdNEAAcYOGY8wk4nT3wSGDzGelnzVn0D/i1pr1p8C4vowM36zNp9jsGSQXz02oAR0nkTXWXfKY4D1kvQcYyYMGcluivxLFP5kl+iX+oBfvG2EHbrmS/XRvJpFkSOyS0/ldrm2pfzIKUWte2z7oMbnPIB+QhxhIqKnuishY6NyncyARyZsUQA4ffirVTVumDfGj4XPChHMCBACp15ssrgRtf7+/58+3hMd0/Paf1bm9sA2QcMHYL+PCQJ7RP5gkHb7CEijNwQDcauCPYfw68pHodQ+B21s4z1I1gHnJwg2K6ABFonYyFycDg1OXO8CDgA+allOlA0b0iT/h8ZE8RwAMggDOWOTGgQuvnc585ExbH72VSaEdC+RIrKfJGYAHBF1fQsysrH+LAGdpMlP7y8x0BomcntAUcZ/DbWTbr6jKPASxLh93enrFapQ83N2SpqAAuh4MBV9xmivkJRlagS4N42fxRPn0xdB7IJXK8lByW0XQN2E2sfX1Xe6P4CQaq4JwKhAnb/PKSHp+e02a3pT1HnzVmfE6gTFsLfN/YM/YvB5ZNWa+3nAd8lkCiw8FAJmdn6QplxU7P6G+AyQN9AfvGzc1NWoGparVKD2ucKZ7T7+4e0s8PjwSIr7EPBLKAXWf5n1W6AvvH5RVZwLBf7u7vWVoI+wZl2hzVxzn5cHubbm8/pIsLA+l8+QIAxzP9Dx2l2hum7/XHW/0/+tt4xeKhpU5OVL7hpJGpsu/3MyQ2HRnGXe0Hztb/zJ/OCWK3PR3Q5XRcjW1tEonHzGPvLGMx5Gk/ltqL56C+XaqTZ21703Ne9EUi60Ub1OgntmJ7vb7n/e2dXbKrp5m9azn5MZRJuvA1W9sxZ+NyNimgOxtTXwbade3LzjghWK0f4zzjhPWo/7InsjFoQbEQ2Sf5Ab3thvhStE+jOc25zT84gGMK3KjlqMw/fqsBHGYP8jp4+bc8F+ECQc93r8YaSqa0++oPAeAoc+xnHI9PlP0cY8YBbBYAcYtjCB0f7TN9pCdPI90TX+99b0kH9PTUqM1ev+dkfyjbjSAf22/FQI9td24+YxeW5ntp7kdzsKTXluxJr4+t/Rzq2QHwv/U1ip1rbUpk4OAO8dhQyVMUMMcca/j0vNbKZPS7zSe0EoGcHzEONuXeeuNemu9K1jsNaD10rrOPFB+pfX/KTNaceTPOdWpnSl/F+uPPGjBClJy21sJ7F/RomwuX/hJQLtoS2f5oJ+Nr0TcYyVzv9ZG+WbLHUbf09ExPv4507tK+KvOCs/s4vxf7HDEJrd/Uk0UCOEadbidj2uHQKciO/yn/lgNwdGc7We2CRmWZBTg4FnEyonEeGYaewOgZek9BQVJH+iE4C5cHyfXcOsgYFUl/YZaErig0C0IZDaZuxznFZqi7HMdT2q7RmXHjdI133t8eVOGElCBLKyBzY1jaQD3j1xP4OWU4997cRrXvFUS+1rArK45oy6m+SdAxBH9mENzxGd2594cvKZi4hsc6EO9x6uYM8cgRwXiWlNWxhm4kN+1Ye8+rX5vuu6hvZBK7Ss8eloOL8TNLCr7et2H/xHhFuBmSE2idnK7JaLmVdszaLH6mNNilzI6lU5T0m5p98W3ZIUIJINLROi0t9WTYO9VqhD/2dyih8tfmooQEmJypVifrcz2wAL8fg5ihfrUBODzZ2SRrlLzBDeqXF9Q8rg+srUPR04PiG6lumcabho04Rn1gx0/NsgeQuxRkCtoGQ4oxhSx41fcmYdXTl+1Y53RqXqNOgKp2RgoAZtZHaAAcUb/E9jKISP6CSor4NIS0jp0LPBnJZ+NG4KuVNih7PgZcGv3tAI5sIU5RDgXJg5e0R3kUMGzsDcCBm58Pz+v09fGJVMd3z6hVvU3PuFn58pZ2vJWBiiyW7LYMsCcLC1uuv2yBSX6C61mCd0trVCXjekm2ILDH2tMlfd7afsj9yHZFR7NtV6I7+m4ce0+WYnu1zNQJ0LKHTQoKgEPrYpPENsSW0FGm2OeW7wkJrTDneE5710/NMJXOpfVySRYJ8ICTrT/I58GcALDGh6vL9PH6Mn3+eJt+89MP6Yfbm/Th+jJdX5ynK9ykdAAHhAttr85AgY5krJVxQIKItdtXp3ZzFQFhZ/tR4kS6zwdvt5L8kKz5tH3kOooCWuR5Mucq+eDlqFoABz4v3d3u96jrY8Ilfj7qYrWlZI0CiErM6LP2OdzMLgwhAnAgycaEyovdEMdtZd0kwxwSiKHvFuNuN885zwBkFGiYzgqaF7RPu4K2/PYbnrU7vFqZpXRKHVFqljpNvSfxmGDMrBtiXDHwD28RewJS5VagN5BGxOt24zyw9HHtbR0jUANgFM2VWDl6AA6AMpAAoq16eyMtPNpXmQ+IydnZiZVOAZX+xXm6vL5i+ZWLa3z3nAktlgQggAN9BRjErJ9KqBiTSyKAA2tZ2xZnmNKtQGcPyf4Cb8v4DXXbXgWM6cDGVgfKV7F/B0AFv10Y+xJ9lii7Ud/xM8fF5/M4M5ijtbOeJjjG1sr2xWBjps3yPZz3Hze3WAiWzzPZ3xcT2DDYUxRoqyeOBXBknV/xddSK2W6UTv8r61CYDxwF1S8XE/ylnp2UjzfnR0kOYm/M7AchcL8n6sKeP4s25gAccinUn1EbPdm0WEIBcOgzXNsG3Jwvn0keAwOH+dtiWlIZQAPSEryR/VgrbRJtSzSj3L9uC/FdJL/ha0H3wmuHvt7uX9KXb3fpy91durtH6ZTH9LzZpi0YjsAs8QYAwlsCXM4ADHAFDaiABPo5wGWrs3SJkhZko1BZEBtzTkBpKyBdRhIIO1cQ2wGd6wxGLC/yenCnzUAatP8OnkTZPf2XbRJ9Uyu/qxIqYurQOkqXKVgn3wptGIuHfJgC2Mj7ywEclrQye0YAAVkgAPy08jYsX+V/Q09nFikAlcmCZJsK5a9Q+sPUrNsNyI5AKWIFAbMEy60Y8AMgVTwXAIXb6xvag/gMMVm4iqaeJ1sM2O9giwnuMJ9SgMbMwuPyaQAOlbglNDYzfmnfRNCI9puxJZ05AGOV/VbK3GFPZgqUQ4Et5Bw5iJDr5PJ8dX2VLgCeWK0oc0/PT8Ys5UKEfgvsgd8xFwbgOM3gEjCEYG7BboVyYQCKfHtep2/PYPVbszQjGGbAwAE/QQw2AMzcoiTK9XW6urrmfIFJDKAm9h37AXPkJWXwfLBvfLi5ZbkZ2Ne7u7v0/Ly280m2UQH82NGn7Us9Pbh0bnCPl3tdXvRbU9KwOlvkh+rANI3LjM1r1tjuk4t1b2otRiVUomXpn536rAD9z85Pajt3AnC0r/fm+H3Pi+ffvr8zbU9zFueudwYKlyF8uLGt0Vj0uj7b/pttWABSStdqTx4hsvkjfJ7KinT6udRWvNhU/AyX6U4cOI47AnPeA5qyizplzt+z5mLi4lwFAEccZ7s22RcISz77TJKX1rvxmD729UiUy3cCOKRbdAmmOqvXWJuenEUfLs9JIN7s+n9i+lsSnPD+n/7FX6Y//pN/VX2j7k8ooUKjXT4a48bKTfR8z7imbb/n1mb0Xk/3zOn8SpeH+O5omrK/P5Cj3not9TX2b0l3TtoSk5I6HEtedMpFDpc/M+ga2Dpq0Vb3lUd1Iu+d+N7o+2rnmD14jN2mve6AuY7xA3rrKl+pzJnYlWu2lZg4Vr6Y4GmVSReQ2ksdmj2QdzEH3CgBZMXBLC4Cn9kAHCxl6LlXG0OGnIel9nxBnvDvu25brTYBy7HdYGtrjeH3DlxBsZFw3vXPlrbD+Z4xFAerM95cLsf47azS9kSwox2yubZjksVWrexk+7tF1SVHsptRNuJrfZmpfbeRvzDyOUb6JQ5P/kRsW7+33y+2v89QOtIH0WfB7wbgkNwGQeKv4QyUL6XEkjP2GdP/9RNP/vY//W92JGmC1PG1OIi4Ga1Nn/CahSvsyRJop8Ow8JyekRpNeM+x6034SGgKgEO0OnIk7N/4XB0Y29s0x2zlnqBoLtS3ig0EgYIWUNJN3EwBHNo8vbnRLeYoAlFl9YSxZ6CXFPoxmygai7lNoPfe7VjIjQ3O9mjTK+mm20Wj/vReb+UkjmtJyURZ781zby+MXpt7fdTv0RrMOQQjR6Bn+N8zjyMdVMlq3gM67MeTh0N2gmEfP7+/b9q1m3WMcPvLE3RZRuWBZydQibGigCv96X/Uzsjxs9ZTCdG50e8chxCUYqYJ9GQlvWSniEh9betiN3gF3uC/PCDLkXCnhz5JfdI5FsCh9Y86t/qd0+JlRUBP74CeemizAAAgAElEQVSNFlBR3SyUYfR1sYSdBena/1q70RrgGNxv+6hg6EhXWkkSWV6TXbUxRRf7OE0YWUJBt+qrdQygjux05gNHlX+2Z3l7GVCZJ6DOjtDNUBI4JLws94GAsiUqJU8cV6fOH+1bcTsm813mMNBI6kYCZPTVk8iZESHsIcqe09fiViYYON4iTbU9uXKJOUz0H+26bcffIDpAORS/NX9ArXWWXjikp802PW62LJ+CH4A4voECebtL68NL2jCZYAAOMnvkDMFJ4i2iohhsQTKN+DsAHO0Z7w8F4LAN11c2rkNzSM91h7uQnuwPXw0H3fwZ6TYT4xykt5dzOqU6MNZ+Q30bxb4XDxHFIc4JAE8GmGzlu8umk+LhtAJwhH0Zas7bbfESVSlTZX1veYsk62QbcACHEQ2E4BSDk2AlSOmSN4XP0tX5afrh5ir95qcfCeT44fY6fbi+IrjD7jFaYskAHEiCrHKCCMABUqevztLbm9W9z3s3JKQyntA2caaDlT6JfbTfpcdrH7jWP/Y8sDO0JVR4wDsiEID2erfKpYv1fk4cecCOiRe/VVuCG5ZMNFpzY9QheMN/LFkIFgln1wvJU7KZ4EAaVhy/Y43x+s6p2kWtj0SZ5Ak3c0nnjjb8+bhJjh/ckiULB6fd9aQne8iqQVp4Z+CQrvdbyMZ4ZUlIgDXEDpDejMUF32OSUqUWpd+dhYq0+itn3zgWwHEBUAZu8JoM4xYwkqICnpGu/+wkna5Aa79i8u/q5ipd31zzljdYOFhWB4k+JDdZRsXKvsBDwGtkQwHbycsrE1poQ/+ZLHhuMSeTrfxLZkfMtypLUdes512+1Z7scdYrIUZqMpYzuQo7VEGKyi/zM3IblAjWuja62ResVWy2e/p08EWyJmqYH7WXsgUMSU9T4znjbk/V//m/xthT7Gflwze+kPyEYrpCoKnnN4VxZB8hJxGifSnBu8ostt2V3fBYgZa09djKGOp15JIGUE8Eh1EeRjdhAlilZxRbWYqfCVMrM8UliLqtB77AGIZAZZ9XD4e5i1kAatmnc8kVmNp8dOgL7f0+0yCBVdk2WeJI6+dxTLPS8vkcxGH9cXYmlZFTMA92sdH7mYHNwXN85il8tre02x2sFMRbShsHzf7D11/SP/zyC9k3Hp6eCd4wpjMA4UyODTQiAIOYgsBacEoAx8XZOcFtpjdrN4djyzTrHQBHKgCO/QuAfwBweOkuBnsBQngjk8P+4GBwZ01Asp8lBB0AaQCODcEKOpZiljEH8cIQAXJgVRLIwSiLfO6bNadvLtp42AELRsMOEHCHMimuEwj+c/uA13hWQumXl0MpT+JAPAJHvMQI+ofSK9TxAITAnr8Y4wV+Vidml8gUARtwcZnBLQREyu6iRInfpkc7CJZzC6Kc1uFAPwN9lJZwt76ADf09i7HgTBCBRM7yEvyrfP5y8JL8BPoRYc3Wmx19AfhN+Az6ttvv0ma94fri7+ubmwQQB8qn4LP3Dw+0XXkMDuIBUNFidZgzKyGTfTCUOwOwCKVVzs3W3T0+szTj3XqX7h436cv9fVoDUMPSNygrdEg311fp08dbMnegfArKvTyvNwQ1PW822VfJAI6U0u3NTboBgGMFoNNrur9/SOv1xn09gQxbXTDw/4MObnW1gs09HVk+q9Ny9torZgzptMp2ZkVRAzjqHsa/6hiO6UOx7lk5vJKM0YCCLqAiiPGjckb2DZT3kfZTkVQ7S7aoQtOX45mp40UlmF8fw2rm1tKez1o5kswsQTl5Z/+g8+lpHEQecG3doq2t3un4+L3Yb/Q3luKEBB87mDzGVikrc5MbOmb+UPCLZEuP/L7OmVoX638tiRPf0j9sZ5ZaCKLclHamgtJGLbLRKOLbXfM2Jut3rSef7a0DnlG8YN+vo3mq/EphAGcEvuPjZh2Rmb+Ue4q6qeezlMhCzXZby2y9VG2it0xJ8X1cD7Tnjmb2Wh9vftT25WUAR9QjvRZ9zMWpP+oiZS8OOaev43tRRka/t3ux3Zc9X3murdheqx96e/6YPkp3aGzDORnEgmUD8q7vxDiz/Wr04Eg22n06tya9MY7037v04oIg9PRzbL8dw0jfj/uaZ409qT9nNtXOIX5JngBvK6diZxGLnRYwgfLLIc+cDbOfVmRP8kV9K4tLAAdKJgrA4eX/2ni2fHfbrccjuaqz9ELcNib3i8z5XGUVZYyDpg6mvlv7So41BPaM+FoBdByjzeTbmH3TerTn155djDGTKC892WnFU/2VrPTks7dX5vbPaF6ir9T2eekZrQ6L/ZyOod4DtU2MwA2LbchvjP6IYlMEcCwpxGLs4vTWSdTS4SLg7SBiR9vJ6v3dKt/eYtZoV0/qNCCRuBh6jg7RmfUiACb0GT0vJgm/B8DREz603QpJVUYlBKjnBb0+LMVnTZSoO7aVwe7yENTb6D1K/ZhNOVXcfavScwRGzsa0hfqe7LyRK4fB7zGyrULoOQ1LCqDnYIz68t7X27npOvLhQ6O5mpubnows+AqTt5ecvPL+FMDxvuf//gAOJvgmNrRu93v2wrHOWNSXlVYOrBBTuSwMD2aADQhRDo7moEwBHMWoxERKtguubzleHoTKxMwBOKJd0Vz1jKtXVTNNhQAhAqKeqNPN86wrxHKgPsUYTXAE5/ZEq0PRNhJuVQAnOkX5VlzNCqBnlNrq9ooOF2jXyn9Yzef8oxuSntTj5zw5i8RX7YQVm5fXxjKwdXwqV4YPTnMF7PDeeoCVpRsC20pG8jYU8HIm8/oxCVcmPTqblf6oxus3ETjxHoTza2Oi95yUqFGAjrXMrYABv84fl2GJIcAVtqjpFeVThCR2AAcDHqDmRtL1gFt6B4I4nrf79LzdpW/rNWtV//IIFo7n9G29Tc/7Q1ojGE5GA+0ZA4fgPwE4bMwlyMC19yB8z79Z0plLt71n9UcMLM0wb/Xs8zFxw559aMsLxH0enyN/aKTXyvdsleXARh8h65MM4LDZ1FbINkJ1wQPESGskcBolJuj38fmrfOhU7BRKwGob5BIWSA6BhcOS9vhZpbf04fI8/erTRwI4Pn+8ST/e3qYfP9yWBP2bszboxsCJJWmgv5FQBysC9MgIwEH9Lp3AA7HKjXgHY8Azg7kFSnJKywDasuQSwCL2TOwbJu7JZmG3o3Uzu2ebou/b8520jtH/jiVasu8eklMCbImencCNAOLADVYDvBiDA5PaYnAKAI5yYwGAjJT2vCn+whvnOPCzbMi5zT9kBkm8w6vdJEdSEj9ISu4Pr+nAv70GfWaFstu6/KkAHK/pxOu+WrkSA6kgASeKfOpCjIGyg4QRGDgQhKgB5wT8OEDExmuAE5wEBXyJDByXXkLFEk0rB+a8EMCBHyQJLTHslWUw7yujqEeS6/r2Ol1dX7KsCucPcgCgxgEADvMmYAOxhmDhwOsAceDmM9qgbAbAfGAWtwdWAI4ChPEofQlmWOSnUqFZH2bAo+kOyUGrbylzvrfC3YScEOj5dFmvhKRO1oUe+JMe7Pn5vT5wL0W733xImA0DZ1mCuSTXlAQyCnFLelMAJuYlpyZ82qqgU7jY0foc0tOxxTJ3ugVavWuWOfhlVW8aAx/tge6l9s8feQQm4gjCMcduA1J8gH83PlEjKJlppmeDW7u1ZKdl27LvplJx4YvyA0dBsCJX7ruY5Sugx+DT5fUQOIB71hgj2vMe/mZpI71X3c5qfBXq+pI4FxuK5EGgNftWEwhUwNUDtQZkRq76jN4aARzuQyGJDcDs7758Sb/9+WeCN56QrAZjA0G6VqoOOtnk7JWJPvwA2Ag9eHFuDBznpytj3/D3oyNczi8ufWqPTHfYIc4+cXLKshnon+yNsRcZeAWlGPeHndk5JOpDqQ58HjYWAI7dbptLfeSgm6+Ram/THwRAE7rQ6oQU+1klB0y3EtjtOtX0uP0YY5IxXbDPHGLZB28vDl53EGEuE3Ju5UJQig0gBXwX5TvQHsAhu+0mPT8/Zbn7cH2Tbq6uM8ADn6GXK1AD1hSlxQDic+AiP+N7n7rtBXYMY4ZUlL1poA4F2OW/vdG/eCPTnjONNfsoyj+Aj1grC36Coe+VDFyUNbKqmH8iuwN9sQEw+/ExXZxfkDHj+toAHOcXF/z8t4d7givQNzJsAZxC3gyV94JcOOcW5xfyWNaCYIuzs3T38JS+Pa7T4+6V54if7+5YImi1sueAHeXD7U36/OOndMXSNxcshYKyL/dPT2mz3fG8ofEK8Xhzc00mLAB8IZFPAD/ttuwrdYZnNqMf2+rTeG6X/srz2gt3uE/hEFWdWsO/WqSiUwSzkFzWZkmnjBrEoFasNGUARPvfZq/dJ9VZKzDKVeyXgmpOTaH5Ll25kvsUbE1jSxQOmj1/DZKAeXydQ0YEimTbzM1fBjDNQdY2Mdqqvg2Vvax1f4tQqQCvHfBGO45oe47xe+ShGBNSvUDtvLZ/t5/Pe9s7JfskWVmy3zV4o+5PO9/RJzQAeR3/6JbX7QCADLjS/2/gvk0+nH2wpqHWB9D+lh2JDc3JcGxHfDejueT29Isz7WcESK/9aXV6ninImErKAGNpvgLDr3WP+VrleGCyabmT7GeFmNT8njyOde8YAEfUs6N5jHM+2r95tEE4Z3XR4GGjZ/WeO9rTMSbTm8e5tuRXzs1Lr4+jfi/1sYe4+545aJ/TtyOj3T1djF4fRuv5nnU+Vn5G81bv12gX69+P6WvvM9O9aPFkxJRK3KkBNeecR4y/lxyR+qz8av6X4A2LB+nfaLP6OlEX9ZYsiIAoJgnHznvVKu3B1PGacpQNbEbQZ70zZmRj77Uw2qfaozEXHtctykicT/3eytDc3LT6ID6n528s6ZsYF1Db8Rn6fsyltGMY2YZWdqXD4nPia6M5x/OqXE64PBRlCe2e/N3f/u9Z15iRqwWuXYzy0OMAHL0Jj53oTc6c4IwmJU5Gq/x6AiUD3m7q+NkoqK2wFuBIE7QY7OuRYYpC/X0ADnfWQzd6AulapE5K6CC4oIt6axiV75JB1XqPjMKyKux/Yl4p1gCOOYfAQ6DV4TBu0iUD2W7Q0bOOUVxzz1oyAscYivYz7fO+9/nHzNHSOo8cp/Z7FovoB+pbGevP2XEAjjmZ+UMBON4z/yPDEedn6gBFBiQl1wuC0sqO+MFd6FdTFrnZqKMq4+K3YcscKyhavhsBHCPj2q4RHTYHAsTAsAE43hzA4Y6dbp17EKcVDbvMJlkpOmGkv6J9YXDW+8EbzR7wjm54ZgIRK0gELzQgkv44jT1CY65kXQAOT47ytrt+934pecNALm9to5+4U9EAOJqzw8jZsAScyUzrRKBvE8YTzYn7Dgy09uagSSTUjowHrF0O7fsGBrJyI77dBzdDeGhX7WMBOPJ4i8PNOSZARUkABDYVplJtbru9j6TtZr9nfer79YbUx19iKZXtNj3t9gRwvCRLCGfOEYGIsn2VT+Wry+R3zeEw8pPKJrTflryNWT0cg44RwKG5ij6ELZA9NHxWIdbSl+qomjVHcSq9idn1t/VoD0+tHMX9s+RXWt+tFxa0K/NXg9Ti4COo1r4ZxKjSir6iZXmQFPYIUWYSYELRmBRUr5zJFwAvEpLwKa1O3tLV6pQgDrBv/PTpQ/rp08f0q0+f0jUS6xfn6cyTSqaDdHPA/D6oYDRPMIUD8ixbWyjh+UkHcGSfVgFYjtEjh7q1lkcqQJ4OzNKlTm8pFiRRq3tixtgoHFDV7FnpD/m6msDWh9JaRx9cpVSse37T3IHXBlM3UAYAJaBKB+sGbhsDzIGEC5I3JXGPxDaYN5DQKeVXdPOZpVPe3jKAQ+AHJGVQKsSmE0k6a5eJTLQHUAcZQJAwApijAMpoO3NZFE+8sbQA1uqFikngLoI3nBYf//KmMnWzaRvYIgI4cIs4AjgEmPB5sZI7DiGcA3CgDAoBHGd2S3t/yAAOJAUJImFTNu8nBA6dOYADyS4wcFx6kvzNgBp7sHCYHKAHZObY79PLAQwdLwXAIVaUzDwRrKAHWBRkybVqKQJm7+Kt4BHIUsASyZPOf61P0tUrtoEm+kk2LP4b7Xd1lpTqDxp8pMPUxwzgCGfyrBOdIah31hVdrAAutHnlnrvpRLU5daXjEPLvvTMOdWNISinBJM1bvK68y12z2CqFFFS2M+pbtAeyq7bFY+JK1ijELRzAEdvJc9Ym3Zq2LElcJ1/am9z53WAbzdRMy0xWfmwIprUxBvS1jS9oviv92NS21wRyFjJbmsqGOD1wh6EAsw+Ag+wt2Q10wy34ynTBMgOHJc6tmJSD38TmpLG1gcrgS6odjAdgAbQB/Uw9+fqanrfb9LjepL//+ef025+/pKf1Jq23u/R2ekr2DQPIeTkIB3ASyHYKZiqUTwH7xGm6wO/Ql9SrxexKVmMJSFfiNkaW9LBIgNlYLxkSgMwsoUIABxg4wCbkAI63twzgMFCG2wYvV0KQvMua/Go8w6ibDdiGf2OJlrj+ZruzJ0M7oCSnAQENDAgWDgElSKkfQPrcT2SEcPYkB5yoD2cAG5Btw+jSeJaAvIFNar9L+92W84K5RskUlPcA8A/P5XlBtr/xBRRbiWdE88NfM2sI+8nyb7a7BEqx75SyKVijWGc77pv8PbJqrNLZmckYWoQ/IOCGyqGRrcuZUTAHW7BcPD9zXLe3H8iWAfDECmXBXl/Tw6MxcMCSwZfYbDeUOQA+tG7b7ZrsIwQ2XlyQSQNjMDCeMcf8cv+Yvj48p+fDW3rY7NPPd/dkn4HtNAaOXfr48UP61ecfnJHljGAmADie1muWd5QO5Fr5/gToBD+YO4x5vdmwnwTXUrBNb87FWHoAjqyrOnaiPs9KM5pmry+B1OfvmGStAenur5fu1nEI253BhhQrgrnAOpXD4vQyn+lSf0YTP4r7s7bh5S98JqrHqPOPAnD0EjnhgBFPIuX3QLvtABOCN718zgTgYd5Qlv3WmM/FEM1ORqasYAtbxrIA4Bid03rxjq5zUbkHptv0X+/MF21iK9Px7+q7Aj8G32e2L8HVmJ5Lp98s8iMwUXFpWgBHe0bXvBN0PbgpsHRxQ/5OthIh3tNbh+j/tReM2v7V+6H22kpxyemc9EDL+lQ91ikzUAQLVS3L18pJrbKntb8LDKuWX1OXfnLvADgqsG946GT+pEWamFo7A/8/gKNM0Jzeafdz6/vO6bDoS/d0RtwX3d87McWRjRzps7hf8pmu6fSc3R3tr3Y8o305t1/fo/8rHTIAAh0z33N6tTdX7fqrH+XMKdZnlVWpLzEWeZkHcKDvdb4XsROBNwzMIfvRk9ccQ4whz5nBHvmxMbOUG47WJBwF4Agg8HgObYEcdhmu39PRnm3bmNOb0Xbq9/fIUNQF7e/t/ui12/oHGut0HuqFjH1tx7CkZ3p9LrIsH3c6771n9uav0hf/+e/+j2r1WmesFeiyqPMAjqzIgqPXU1S9yelvnnrg7YSMlGBc1PpZKptS/xs/r2f8YzBwRCFQv74bwBG8u3beK7H0m5aVUI+Q9eGLvTZ7chLbHRms2f7Naf7Oe/NOwRTA0Rrw0mSfgWPu8BC709uco6GMlEHb3nsN75ITMHp/zqC+tw9LjsTS+8c6OZZvKoL7Hvm0MR0P4BjJzB8CwNGbj/fMUU/Geno3yqcxFbjxEFuC1960233lomJrEOUAUYYVAA5Oj+Y2FoU/fPtduv+bf9+ooULNT8rhcKsm6tx27vFcOiO4wSuAh4JYOpi5WHAeOJZSS88CHxHQMZ3Bkc4XQCICOfBt2gav6SxwRWtzdPOza1sI3vCSMK0jRdpg0M2j7rRRGONWn6iMFZej3XAqYN1e09zlPRV0f5zXSjaEZPYbDrbOFtDWd6IziN/bMSGAKRkc2V7Nun3Ok8OBfrtaFXwGjLihrnzbf+lUmcHXFqzityzY91C3nWPPN9N0U9lu66HONFg4EFx93G7S/fMmfXl4Sl9YSuWJgI6H523aA8CBJEO4aU95jkEor9Wex5XR5LXjPLf3+clADT+yL7NtBPnyXWdZNKyzd0VWk8AnD3pZUsNZTFQGJgTE4mfZTc+rKbHE15oEaM9/a2VJB4Oe4x/1XDvmmOfjc1zn5+9UJVTqmSz22Uafa3mjZFYIwHocyVoWYCcCOPyzuBF5usKtSAtqg4ocN2F50/QkpYsz3IZ+S2dvL+nj9SUBHH/0+Yf0R58/p49IJlxdWX17JHycWYG06WJo4yV7S+wjESJfNffJk/fSnf1598V3HWHr4EFgTxy5yBrTTWbgQOLLQGViyKBuahg44vrk27dOwS6b0gOGSW7UZyRQrA692y+nxLTEmiUk0c6BLDoAcOy5jwH8wN+lhEph4ACA4/CKhJyPSzodSTom6tAWEmw25wA5XFYAjlJChUmhlNIewA+wf7yAoQMhTtk4O2tY0s1uwRvjvjFr4EcsKkgOIVmG2+Usk8J1tHXGv3bz3Bk4CNor5RiwX8XwwUCo62/MT5eB4/KSyR+MDSVUAK7Y73YZwHGxOjegiAM36H+hlMrpSboEA8fNTbq+vmIJFcnZCxhP9gfKOzYgZBZ2+wXrAGDNHgAO0PSfG6gGiSenn45mkImKWBLCSxQUnaBbNHWCKvsK7ifQX3CQZUyotj5Oq1ftAnlNa9nzsXq+iuQ3/quA96iNbGchhwHIqn2Svxf9uNBp9hXrD9YV5n3FAKPfy4dpvxcAHJqfaPdb32J0DpPu7SUfJgR2wWBqf5d5d5bJTk377K+6TgAjkbGR2H92cysE7rOqCze5fe+wvI8DK3OqELbCbR7TyZ5LF7CUf9NH6QM4or4d2bPsR4oRKPi2UXei6yoSoOQh5Tzj72xMFkeoARxR3sh84IwItk8CRbEmlLf2DZiislRkihPTgrMYUEZ97ovt9Ml3AIeA0NDD6AcS3DCA0I07Jtdfybbx8PyU/v7nXwjgeN5sWcYuge3o9CQdDl6iKvh2mYEDrBtIprs+XEHPuU+jz2RZctC5wMlcH7E6hLJjmD+dMcwPNv1vZUbQ5wPZEvQZY0s6I4tF1oEZwGFgaPuvlFDRvpFc9AAc+ozdWOZ9YWesEMuSAVi0nnhCHhtLjphtJngDwALX9dC9eJ7OEqfQxecrgurwTOyF3XbLsiLwK6DrUS7lEgwVaOPyylg4zs74WTFuyBeI+rD4Hr6B/PyO/sCWquyW2b43t1HanwLswzaWMolqP5+FoMfgUwCEuDpPq7NzyirWisx6+BF7oLNyyJfAfOF3gDg+fvyYPn36ZOcC2GewxQBg9PyUtrs9fRt8br1ek/Hi9hZlS1ZcmYf7b5wzzNPt7XX64dMnzjvncn9I2/0LARtf7h/T9u0kPW5f0s9fH7kHbm4v6QcAwPEJAI6fPjtQ6i09Pq8J3nheb+lXSL/FywMoRwYGLAE4UBIGwFX4Nu05LdqjaO9aAEd8b8rza++afJqvLJ9RjE+1XQgge537gs5XkkL7qTw7liC0XmSb/eZ7gixTBuCwEkUxSVv7BfnMKcC/X1TgvA1i1S1s3rufQXvUDzHuECYu6u/WTmqtsv7WmSvYG+l7gnedzYC+KIE6drbRs8tn3XfvJJilB/vnRK2jBlDm0da66La4v3tjbP2quXOpnga2trbd1u/JPWtiJe3ctn/rLCv7FWW7/3s79gBcaPJdcazZfHqj8hPaftfzYReqWlD7qI89fyufibQbvbt136Y5FJ3to6jMrVV8tvyRUT/nABy0zzkz+V4AB+DI8skrTK/5MiEpGX33fDbO/nzNwDGXiGznpKkU3Z2CP/s3f5X++E/+VfVeT8cs7Y045yNfu7cvltrtdXr0rJHMzT33e/o9Ohct9WvpWZUfHTLxFt6oN/TSs0a6r5zNaqBQ1m8hE9+bz9Ha6vXRer5nnY+Vn+58hfjX0nwPdcIAGDLZXwHwbvFxlRWszyrxfFWDEer8tPRAzrFWYA4rpSL71tqu2keaiMvQlDRmovu5+bWbsojQDi9UTYh7KF4MKDmTKQAmdm5pbdszbU+nxTlsfx/N76Jdy0wrdQ6n96zReNTXKn/UAXVGu6Hfi79rrU98jMZ/jPPU+116pJ2P3rNHYzz5L//5/3QdVjtPUen0HpCdWo/ee5w3XxSoHIoZhE9vcroL6TeKo7DUm7c/qXPCY0GOUl+5pU1R+38oAEfPOVX/4rNJ1UkKyEKl0hMYjlg0gsPDRxBlBehN/Ox/R2iZJaejt+FHSmBkGIZacOaNeWMUXfa6kanSNLrwvpzbd+cUbSuHSw7wnIHoOUTDtf/uuTHl0zOac+twrPE/xnj3PrNkOPJ3AoBjJE/x9Wm/lwEc7ZpXcyWqw/YWR75XWAcN5pR9Ow9LztixazDWk37s9xt3FhWIzBwFwBH7XRkVJfVjiY1s0HQUtEg3ABwP/+F/nN1DcUzZbuQbgXlHKINtJTMIbphSqeXAegZ2cCXzDbYRaF5pXjw/0v+rP3n80XB7FteSQ6KZboMg+dKPG33pE+tXGW9AZGZj6nWfUX8awTgkvpAE81rQRkl9QlthN7aLLSv3WwsvZySIreRDB14lNxSKo72oZ4zfayme/Xucu6aEimQoyk+R+VIKw6ioy01/Fxibs+CLt+tX2Sa3bxZ8bXW+33L1xJjtb9VTt8t/pPf1Egi4qQcAh5VS2aXHzTb98vCUfnl4Tl8eHtP98zo9bnZpi1tzoPnWLWckS3l7UZSdtr/E5mDdClyeuZvyvyYaQd+o3hib7f47+dVmjQ3A4tPlYAeFYr2neQ1yORTvidrUVPsIuF78Pfsb7mv4osS9NqEU8URFpX+VRJXPoi3la5Z1pu8bPFY5PBNXf2IEc2R2FB+MAl5io8jhaJubeuwOZnHAW9B4dmvVwWN2a7+wBDD14red8Tn00UqqGAPD1flZ+nB1kT4jgP/Dp/T508f048eP6fbqMl2h3ATvf1p/8K8xL1j/yTLue5sAACAASURBVNDgyUQDldkiWH1PA2Fpf1rJJmNGsO+7zrK4r9/m1pMEtsP+KcxNvOXnN5fJYgH9xyQJ9KBTXka/KfinMZEpv1frLd0bzw8SfCZrvNwU5ziDZFzveRD+5eUtAzigL41Rx5gypJ3z3scNXWfgYOkXloExPaZyKAbgMPADE4UrlTcxtgokDuzHARyvYO/x2+UvCrwbCArjBRgCiS+sGdeH+gAADlDEG0UQQTtISAHA4besLVcCWbFRgIEDNe9Z4uQUN7ndLrpsKJFLSvlsG/zm/amNB4mfy0tQxl8ZI4aXUEGyDH2wMi2W7DNzYMqYDByrU94cvrwC1fw5KeORPMONcCZFAZwB5Ttut+M/1qlCeZUDf5DowucJ0hBALGu5HIH2m+pGdWr7KQAq8o6QLLuGdV2g/S9mFclZfaYJStG1IYGlIcicfRSvTma2u2jI/HtQvxNfLdjT9kCvYes75lr4XeUg62VfNH5G0IUGPrBkM8sFMckf58VsXTmsF9NCFdDY/XgObs86ZV6mnlW2C5O36lu2enrry6sfOWmn9QhliJUwMZ37xpJSYklodYi1Y0+La2ei6Yni7BcL28jaSX5O1t3x0H+WvKDSz0lMzW21xtHHCrZGUxMDbSPZ4GMER9RAZL/RTfmDbnOoW02hVxa7jStob1i/FSgtsmcAB9WiNplXMrwtlRVvEIvJTfETgfy4Pl4WBboVrALfHh/SL9/uWVLil7tvabs3FqM36BKfXmOSUdrShkUWK+pl+xEDB3VmsOG+rbNs5xvsYbymWy1RSQYO1+sCZxCEcZLSgfbOSoQotCUQoWSZCWXoP4I8AOBATAf63PRvlHnYYtkXyqLrcbXN92ALCP6TzRDXUGHak/8v3WSsXG/E72GOLi4uCZiAzjegd5AN0ZU4gJGgDDA47A/8HOb26uIyXV9epkv/AcsE+obyIwQ/OZCdJS4DqEc1xg2sLzB44QSif+xgcEisgQxdXxGQCbtoAEfafE8mC9DMveOvgd2FP2fnhWGLANNX04O+9wFu2Gy3lKbz1bmxXxz2BGXcXN+k1cUFmTywfiyThvOXl2DBaxjzzc1N+vDhg8nCbp/Wz8+0dSiBcntznRkx8FCUSVlvdul3X+/Sl28PafuW0vPuJX29f6Kcg8EK64S5+/jhQ/r84+cM2Ae4CYAm9Bf9zj4MAZ0GHoNsYdwXV2AEWZEhBD6P7U9nZQi+vpmueCIszA1F3+qo4r6iT36RPPfBXJilrz3XolfdT7NeF/Oo04JeiecWfy++5IkLXSYQy4RwI8XPNy3Z/qfkTBYgswK5j1a6KNrzXr9KHNDOwQHc6f0rQJa8w73ZZjAOOOITdVzlRwpgsJov+TOah3xO0WoEmIk/ypvzIWejkz/oJ+5mqup+FlWl+GgnHjCZbUF5dLCcrEZ4ofFDqscDjCN9GZhIsu9VidgkfhufGveMif50Pepe1pdT2hGUr8unqP0rEy8tRP2svAvyOlnvdE7rTGd5yWWlmabgz5nUxPcVe9G4o+8rf6/yEHRWyyJctZb7Ep8TnxElv5rmQvSYBcNczVIyxWzj1JcMD+XZIp+5wxm4fKadgXpG9Uw/7GY9SABhL5lnEYDYBY9v6KV+f+cAHK0Mzsnj0XHxpu/LMj6VtNGzenHn1l8v4uJ2oYkdjmLXbTv12SyIfvZ1y3yrzaU56vY1xIXiTCzNwdK4c7xJ6mmm36PnZsnqxV9bjb2oy6ZzONIxvbmP4z12vpfaj/Lfk9P2DGR/O3ijAbjHM3HdVrnkm/Uc4yAlr5rB7iynUsr89cYpld6eHW2sfR2waGVm165Xxjl7PkMzoTlowRu9M2YNeukztLX7thcPiHu/nbv4d7QTPX0welYrlyOZXGoztjM6Z3M1m0s7x8h9r499OY6s+LWujM+JmIDYJ/3Of/+v//IfzTWsEE/TRlsD3eiV7ECYX6vbzzVNSDvp7WKONk2U1F4/jzF+cUE0ATGoGYEc6kfcCK3wKwgdDftoR6G92O9WabfCYrVWLfBPp25yy10OqKJRch6DkxGCfvl5orvlx4vj3/annc8lpV4J1BHGamQAhxpp8Mac0RbTQDQUrRxJIdvsmeM4Uj5RQfXkcWSQMNa2nyM5l5y8dx7m5O49bS05fCMHbPSMUXuj1+far9+r0ZW9tekp+NLPMYCjlZd+X32fVTdIDARk/7lEtUpyZjG+d+5bmZk1IjH0wwyWAzea5Hnbl64xk4ELVMxFD5huwSwdvv1DevwP/xNHXhyt8UTw2fwRqKQJmjBq4kHmBsBBnZyRun7zqNqsXpIjvBbnj/0LQXJ9LOrvStZyiQ+7Gd0z1j39Q52Q++DgsZDg5MxxHC8st/DygpvnOwI4cKM83/rjDTG7JcYb17lUg9+WcQphC9TVyaDKkfExUwPitrQnyEY6L64lg82RDcW/1Nt/rUNS98GBMypvIvulHeW2S4wIUR8wMYAgMDP3dhvdtmGxi3lt8jw4m0tMvrrvgjTv4Q0373Fr7sAyKgBxgPr4K1g4vj2QkeMZQdkDgB4vLKWCn4TbpTwIWKCawWzOj5XNKMCC6Y3d0Xz35vKYGyBzul9r3btRzKkLt8Ec6ZJvH+s2noAymb1DARp8VzeVFw6gta7p2+C4D9sxTX0TJEMc3DDwayNDUNFZU0S1aXLXZRIpBd3keoUDmPSk9akNRDVjy7wMpuuwz89O3tL56Un6eHOVfri9Tb/51Y/pNz99Tj9+/JA+3VylCyTdTaj4easFbP/x9uzqPIM0DnvTn/IfdcPQ2IsAOrDEjIE+RD1tiST+IB1IGTYgEsEJpB23ZAtAA9BTuuFLwIMzcUQ9zz5Uuq3YgciEIN2gG91K9mkM1MG+dyN6Xv3Nt47BcgIGjIOVToG+jL+LSp1gFBMUmQwCPSw5Z2AMPBt/43WjlQc9vyXSeOP13OabnyOQA17niYG+djsygaCMilh/SPcPAAfo2cmwYSVwDNBlN4zFGAV2Dv7weWcEaqhUilHOvzgdvpVaMQaOYhvKvBjYBPKBBA+XwmglaDuQjAP7BhJX6BeTZ5SBN3u2WDsIACoU5WQQuVil88vzfPMX30WCD7TyBih54U1lJAK5J5Bowj/7Q3ojgOOC88DEmpKJPdCEJ+dKrVoPwFA267MP/l7yLzE3BZTvQSHdZvXn14AX22MjG9rq7SEo3gPVChKjn/HWX+tnKekQ29d3pF3iWVVjInALhZfcN4CQcY47+zACW9rnE1SjW+ve1/bmCueFEfFaM+NPY41xYzJV3NXRueQ6QsirOUuyf5QTS6SbHyKXz/YhQEX4Wrx0EcclPah5bHVVpVvg37Eki49DgM9cnsreo2SE28MeUJmc+ae2qoBTW9+xdxt0ZFNNXztA7IjAE4FJDkZoZYt/u+6z5G9hsIvsMQS7hZiR9aFEFTQerUP+F/4sS7FAblb0sZCcBnDjdz9/SXcPj+nh6Sm9ABTruty0jt84J8uRgUkIiEsg6TD9CGDdxdkqXaKcCgFwKjtlMsX5l6w6SKmcNzzm5UlZsjI4mxR0J4B0skEs5SXWjsx4YfZSc4LxkvnJARx4DwxHLL/lp6MMaKHb6nEekjFN9XguE+OlUsiI5nsSQBGwJmEOoMPVrmQIrEqXlxfp+tJAetTx3guUToFdsFJiKAuzT3uUBoTORqLsLZEpCcAPMG5cX12xLbA9QHfDH0DpEbHXaNzqG+aR9oegCptD8xte+Qw8C9MBcQRQkGwiYLSg7rEyJwYOMftIkw1ZBxDGz54UWZc+6m1egFoZKMN9EswJXkcDBHjCp9+s+TdsoLlVmEOwkFykm9tb/nt/f0/gBJhVaOfhU4BRY7cj+wYAHM+Pj+n56ZGvw2Z+/vFHlk/BGmFuV6uL9LzZkUnjt798TV++fUvbt7e03r+kh6c1S66dAzDiANQPtx/Sp48/GCsIzhg7gDd2aUMwickeT3N03hyI4Qbh9uMH+iawu9vdzkGA5s/F/1p9Y6ANZ/oKNjDrUWd8ki7VfqJ/5iXSuB5npw7gLU8rZ7UpsCLbahrNUsIw9k8tZRaafK6rbb+d0xs2IX7Zx9bEKlqTVP62vrR+hP1dB99Ht3bLmKfBerWruG4Gh8N3GZwzKp+CcQedJ6ZnFJUiym0FOxrtne2bzOk0mY5pPK4+w0xNerHddjaZnnF7MT71qfWbot3u+i7uynKFwxi7zwifrdc1AkPMRpQEfzwTNg5OGHyv9FArSyNZi31p+90bR7TXvTa7PkbjR7WfmeRywpl22l7rb9eldmOfS46kYEi1pnYZoGajimD+bK/DIG1/v6W3gwMTO2ueYxFNPA36UmfhLC/uC2iMPd92tAbyzefW6E//4q/Sn/zL/36yTHHNWx0z1kn2ztzz2jmbe86onfj66PeRDE7larpn2uf2+tjqKD0v7vFjXlvqZwYwNkn0pTkYzWscf5u4b/u+NLdzaz2SmffKUu8ZPf3R01HH9H9OluMa9/od7X/uk8dRI2N17Sf0yoGYn0TL5edHCxOX3CrB1QHAEX2cnrwWcXFwbFagU3n//QAc3NHa+H6WnkYWe3ZY89Kev8Rm0s6vDaFccOjttbifeusT+zHaq3NzO2cjR/Ly3n1V7dFwfm2f3foTc7qn1TOjZ3Rluokfa09G3yf+Ht/n7//1//7bt2i4espzYvi8x1G4e52OBqXdpL1OtZ0bOSjts3rGvqfgW+GxTbxcQgXP+14Ah+aoJ4CtkKDPAm5kEMcsgENe6TQ4d8xmGgntyBFYcjxGm7PnLCy1Naf854x3+V4Ot/KlVv5qQ1WS7yO57DkDrbEb/R0N5TFz9D2GeDRfSw5f/N7Sc9/TVm++lp611H55/x8XwDGS/2qOPeAQ15amNfBFL41naY5aOT9mv/ZksNI9HojJgfsGuDfS/61h0e3UXEqlCRzbpktpHwAcmteek5jHyr3qNZGbBKx9JtRo7fSdwedBeRXdsBvtFY7dn9E7oGVnLNyssJjOazoJz5St6D1nYgeVULPJMT3l4Bok9V5xKxu3v3QLTCVKkKQhcOMsnZHe3kAclDmnTpfv52GnKoFT2VCZER8X64cH8MNoHByn0x5LbvD8kR4ZHdCzsyma2ECVRrmT8x2QsTFjZEkmrzPugXnzR2vgJPvriTifbgagefuWyde3hPIrL8lu3/Pm/uElbZyF4/5xne4en9PX+4f07WmTHta7tAbAA1TgZOJIrNmeeFtdAA4EFK28hSW1nLmgAfbN6cZqPvP6jqT4+NctlO7/6RcFEMPLXB9PUClxpvnV+vh257diuz0fcaz3yk2cWq/Oj6mWNw8o57PUNIBaXU/yHufkkx9koj4a6ov4BlW/0qp+O6/KaiKZ5Lf6w6QRlsD9bqCM0/Sari/Oybrxqx8/pV9//pR+/cOn9NPHD+kDmThWacUkBpLhBhyDXIP1AIkSYtjIIGELqlsF3Jf2pgf1xQwj1gbY1ALgYPIVZRg8MWLEEEW3So4FGhB4o3eWMPrn+iibk80+h6a3bL/y5rPf4s1BQLHRAXDhjB+mN+rDuDE5AMAB4IZ+DMjB5Atuywqg4XoPOxPtAKwRARy8RQ26fCSySMtvrBgAcQC8AQCC2IgI4GBy8YRJSdy4he4wAIfZFehVgjEItjF2i1OUv4HmcVCGMbS8pXOCN4wan6CR1cp1spKqAHBY4pI3r5mYKok/7R+7PY4knf1LQI7f3sR7vE19dUUQR07uIZmYTox9gywgqg8reCNo7k/S2bmVlAGIg6XFzk55SxsJJCQksXagm8e859vtkCOUV9ntHcRyll659sbCkf2KXvJeDBySBYGk3Fizd8OISQRn23nAZFUAjnLfVefd7KsHnVDfbezc5LQbDNV/lQ4M5chaP6E8b8p8ZfaqMHYJFFV0KUyMA6w8kR4BHGI4ac/O2d+I+zAEimMZl/h8fi8zYcjn8IG7e27+yGAuJqU7x35DNk0uHzkJb96gk0a4vgMDxwDAkUFePo9twL4dn/kdxvgSbZbmUHJi9hFyFIyppqJzMSb62JF6v31+qzOjq0iZUukuTn9d5if6WpNzCHz1wAQxkYkM4HBb4WMrJ2qTw4n8NgCOGDOhvidzm/lWIIjCz3q7Sw/Pz+nL3V36hy9f08PTc3pab/z9Ewd62DpkP9ZtJgOxYODI7BvGjpRZOKCTsCQCesu7DyAOyX/eB+6XYc1pJ6CLnZmINhTgXi9nCHvIPYu5dEgExpnBf2AX2W44TwJwQN8KFPpK/14210Ac/C8oMYJUMt0zAJwm35JIspy4TTewREnUa11hOy4uzwnggL7OID302ktUbXdgbLCSMOYTwxex0lf4zvUV2DeuWD6Fpa8IhkgEjhCk5+eSnPB3uRcQjvbLzyeUHbJ1GLOgBBm2TqW/yBjmfgDbZmkjgFzFtuXynstvFccVjFP4sbIaZvdhn832Ff8I5UWwfrDHPAOgL5QpMEtdEXyxBuvFHiXvTjg/T0+P/B0ygbWErXt6fEzr9TPXDSxUn3/4Id1eX7NdMkacnKTH5226f1qnL9/u09eHh7SGj+AlGtEPMe6iA9dXN+nD7ce03mz4wzJuL4cM4NA+zH62M9Og77cfbguAg8BJczbb61pR10hrkbUpnOOxXr8PgEPw4uwWZ8MYDGS2l87s5Tfqu/1zoFqJqbYADjuFTL/bB3BE/VrFlqQnOonsKbDD+hBjubXFK2ONepYuWAAi2nfGIAG+q6YcwGGrKnZDuR3l8mRusvGlipUyINzcf7Xt0PnGexuMezU2AnriJZXZR1T+UpyBOKdt+/lvbfsBgCOvsbBOS13RxZFqKebWpZ6TafMzoCV+OMiHr2WRhKLoW3BL6xtE/6Q3xNYHmH5/6ji3cz6S0TZm3val+EtFbnoAjhgbj21UfeextTA2xb0X90gcn/0e9Yuv58Cva+dmMnfVqvUFCt/513/+lyyh0osDT/u3IJj+9lJMedRuT156bcXXRr/PyVrl27bOfzOGXl9H+zzKRq9fo772xp1f+0dk4IgMoT37MLYXU93ak4zZcR0nSvlT1fm0AflTQw2SzGpgSSZH/e/rF/t0lKNozxFLlb/bxpp6oMuqj7rYRZfMmWlzuUnz1aIuG+mjab/77FS1du8vykiPz+lwXK6Zs0iar/b8FeND8eyGz88BOHq2Q/3u5Tp686Y9MNrHI5HtyUH8bLuPlvZVXLu27bbd2Fav3ZFN7T2jluFOTLrRjWg7Xngd9eXk7//r372h8bgZInJSE99jgRht/NjZVgHEDdVbzNHix8kdtT9neFsno0xQAXC0mzc+Jx5Mi9AOo4UT5dgzTKNF6ZVQaeelGCELYI3muWc84mu9zaDXRsZ0bk17z/tDOjBzm7dWAiXc046nNRCROaFdk6VN2jM2vfn5XmUwUmzHvn6scT3GkBzbVtu39zgbS8+w94tDPlrbObkuJFTzB+aRM2zWs5ymc5+/k4Fjae5Hc9LTv1H2pgbKQz/OyCC65EiNH78z2mt8boeBoxc03t8VBo6qbwg8tpmO/4e6N22yLdexw5hz5p2r6rV/ikKSf61kqSWFo/UfJE/9zUPIYdmfHba7X1XdKcdzcnCsBSwSxCb3PnlfdUiqftk385w9kCAIgMTiAtdY2oAJddpq0tFaFA8PZmep49QVXBBRlmLMGEwejmbcsPHkXifj3glVm8tkisAMCdVpwVGvZ11AjNJNXuahnuQk+wbAEThtZQAOsHBgs5QbkWynUQ0zOeclVOijQyKUSfeObjxsbnl/e5ibyUAnG0dzK35GXQkAjl48S98482GMP7zWetZf+pMA3Ki6F14mna1yThtLXXwTmEh4H5iZnV0AzBvPxwbkUPkE0BvjRD0Sst9v7su369vy5ftN+XpzV77ePJSb3b7c7p/KA66DLHCKzoGhtFIORjIGDgNwLNqb9DHbg84Oxd37Q53AK66b+eocE3JcJgv0zm74plTXJ7G0pXbxlGB45iHPzzTQVV8q0MutzGSxzs1tV9W2GbruFxb+zS83iu52L9gG6n9er1tyi6fjjKL+icwaUMizk6NycXpSPr1/W3768K78Vz99LH/1yUAc768uywUAADx9jESI2QYsPgEQAEGGaLNlI8wICChiySRLsCMxgsSGnWnWCchKeU4Ahy1qbc/MGQO04NMJYCZ8VELKAFHVj/gpbiPlM4FAQgYy6anWMfayA/V5ajfo8t3OPbottDhcJyusLriyW0h6EMABVg38y/JTj0yE4Dv88F1I9noimBTpfrKaIBImGs02qe44GCkAriADx+mZkWc8v5Q9bDXaenRsoK/9ruz2AIA5aAyJRoEymHA0do0G4DD5iU7+DGUBAN4AaAT9FgMH5WEsKjzZrNJZAnA48IVy9rIp8BE4QY5nmH72DBwEcFxdspwJqdi9xjoSoUyGOkikcVA81xIqALKgfApPkB8dlXMm+LyMysuLnUB/MlYc+GbMtSeAOh4eKjAEMrNxs3/zWrOPnVVKxTdgYDM4mYzpZL610TZZsAHS1nZjAEd8pzugqRXNti3GEQvf7wCODB6QXZB/U3yVfWr1HXSU9f/Z/MS8gwGop40MVGPH1i0BLv9a+z8peab3KvHO60VdHsEbbq/te5/jiCEQnwQARyfPkIxq8mnJOG0mdbGdNwjXV+anWhKhprO9bIwzcHh80tb6pgPq+2gM4pofr+Sm3gqAg+0nQ5GXCVK80rAsXULRyoo0qu5WHq4xpNW4Kh88YN9NEJzF8lsD1g3FWiMfyu+kF+Edse9x8y+Pg+nBMlFqlqWNo/ZM6rPEnkG2shfGVde391Y+5cvX8vvnbwXlIlBqAmxmlrLXWsNYV8xP+UlpqjZKYJh9E3jDABzHtNOUr8fXbLPiYY+jun7UxJDVNxP4DuwIAC1YaR5j1gBLEwEcsHsA7Bo8N4DoCv0OSm3gWsgcQAgk/QlqILuIMS7ZWDVykKp3XjollqUR85bGJCb29BwrQWKMEfjMWCVOy+WlsSOR4YL6Y/KAf7u7vyu7/YMbCNMvlm05OS2XYO8ASxPYmi6sbAq+x4YwZFFBemnjnf1wH6R/6S/B3kL/a+BmjQEZK+B7vHywGDgqABCsUL7mMRtXyjGAIdDlF5XagX7gCwNw4B1izVCcb8sn2MZTAuDhJ9EXsYigPQRfnJxYDODxDIAqX799IXjz/fv31ZaAgWT38ED9g5w+vv9Q3lxdlfPzU9pkxAM3dw/l++19+fz9uny9vik3u125e9wTvMgITGCgo5NycX5V3ly+Ldc3N+Xm7pYaj3Y87HeMZxqgrdlz8SiAFQR6ZuOJ+M6sxWwNWn2Xlw6KQDCLEcUSZW+Ia7joi8jokhg4nIOhll2ryhXW/Sp5KqNmtn+8wU07LntAXet9Bk2x65dshKxlZMqQLKLf7uXj+0vBXzY/PGLmmAE4+jVws6MKwTJz1fa6Q+eGAAZ33iWTb7bj9oEWzzUm0Glkl7Kzio33sZe+owcrxO+jj7CrPNIM/lZxSZOlj87o9ZUturG5ikm0riWc6TE+N8YZ3bpZh1Tyy6d/50b9KIij1yW9rrUtvCeVEczyj7Y+7xFEnZ59l/W++hCtXxPIvp9DijqawBYx3WSfq+9rm7PyT6NEVX53lYVtqrS9OulJFawfIEl9qW1A8lMsfyEGyPNHj9OeQFaT8ai6PrscDgVwLOU8V9JRPBev7nR+CEBbjl+8Pz5/9vtSh4N1DIc1Zm0d2d9oP0ZjEf3OqF2LubJykKz5vLY3tCWDka3rxk3rn/DvzC6NPp+9f6YJeY6/RodGz0T/DtGd1+jHmqlV7DBr90gf4l5qW7uFPMHgoFCUtYcOzsTTAO92+BEA4x7AGnUu6nxuW4uvlj5iK0M8GseZ3Jq9fT2AI7Ly4Z3z/YdtNiuNWVw75TaP5mP0F1t2LMt7KfPejm35omyz4vOy3o+edYjez2xYBhrN3p3tQvaLw3b9/d/935WBI6PnqxObsEDMArg4sLlTM+HMBjcPdFaaaAjWDIYmY3xPZODA51Fg2YksNiN4IqCqxTSZseasOuMSklTcEAgL35Hz6hYDIZ4ZBW9Z5qP3rjmK0eQZGZ7ZJBpN1pmzWBvDmZEYGwPfuUkLmzyu1g4vY5BQ3CO5ZX0bTcYt2WyNx5bji9+vvSuP8+i5Mweiz2eGaxYE5M9nhnfNcW0a9wqgWLrHg+XhFJRb+jZup3ZO+4XzDBgyC/623h3t74/Ie+xQ7MSvLYLiqU47dbVmT2s/dOJPlKRuq6KN1bWPX/5cvqOEiicbDAzvm78dgEMnV708Sjol2WpttzIU1O+6aexUmGFjeYHQdYCI2QD+f4q1/p5PhcaTev2k8/tcD0g13DN/rOl3/I5UoxoHnqazDU7R5JOBg0la3zT2BA06jqCTSU0m2EADp2RNOC0fvZRvoKu/9d+UKCDQYGI3O3/myU32RydXwgZ+tLUjW9TFCXVd3s+pOAeoX8FPVu+bFo05UdXpQQfgsHLJaAeTr87AQQAHTloyMYvTb0jIPpab2wdSHoOF4yvZOO7LzcOOIA6epkN5CiSha8JMiyIbT9vi3wZwZLl1PusvAHB0ejcAX8xs/QhlfagvqafE0g1zO22LICXxxjay2f3BnpPnp8M1Nlv9f73PsASa6r34GbgDgCmjdnmBCWt/PDEnG4VNVz1bGRtvG+c87C+ovnnStJQ3F2fl3dUFGTj+9OlD+atPH1lOBSCOS9Cxs263ldMAEMCSKlic1VljNgH6jVJHTodvQAij/rfNcgdw+IavldBQKSLT2jpXvUSVbZYb00dbN/Q+pIvVu4SfShxEAIdO63uplArqssQBAVDubx4BwqinoC1hw9PH4ZQvki4G1DAAB5M4AHAIxPFoJU9QKglSwOwEeINMPCqrhESTV1Tn+oBlTQDgsBO4KFkD/eFJXzJwGLoQoK87B3BYzXrLypA43QAAIABJREFUzolRAyfGT0/sWWA9IdOSM0EIgkDwBgAaXkZFAA7znU/UkwzgQB8NBGI6jjaToYmU8vATxsChbCEZOMCYAWaXy8tyegYghspxAUTk5QiYIPVSEYwenMoeDB0AE/E+S9jbafUznorHvNo/GhU/X0uSl5eyx6nihwcDCrJ8CvxWA3HkdVizS9p0sVPmlfLdbWpLGwyjpbRGk5+xWRvhpAs7aU6nux9tGq5hFswSsS3OMuO+tZag8Es63xbthBsUwlTk62om2uIefu6n8anQ9bTRsSNe7fS5fMlibtoXdkHYFI9lMtxaeEJQje435PVcNB/JWDNzsultgysm+8c2PrBnKWEvsIiXeKuxSAf6s6dV4IkzHERwcRd3RAfisamdnvM55MlPASey32Ki3MFoLjzGTuppi7XMVmYKW6XE2KYwvqrHvpCNZFnBMv1pshyDj/ZPeI0DOPL6Ncsmn9SSDmR/kNup7yOTEnHOTKQdlf3zE8tKfL2+JniDrGbfr8v9bs9Yi0ltlhRwTfF+e/EVqWk5OkZS/5S28hxMEwDHOXgDtlMMHFXvlSSTLsn/KYY1RCAHUCA/gPVg1/AxgH2wafApkA3AA1ZexWxYKyNmjEgG4DD2BzwHIAqCGcgoYj7ZzYv5MZ8vKpdVbaRsukB+HtJIz8we2fqNvok22Q4nqYQJSp/AZ6HNBI1iTeEsF/unPUGB0h+0jyBCAjjgHy5YRgWgRYIrwU7HMmFYl5gf7yydy7eLJZRgr+VnbI9G8QN9rIDpXrILQI8K4EAJMoBR3I/hepYGAxsIATEGpNLMZRyP+H2HEpQYMwNvYh7Cz5Flw8u6EMDh/hPtIRgBduYEoEcDq9w/3JebmxvKFkAJsG5cX9/wO4zDpw/vy8f37/ndxTmALqXcAbjx/ZplFvdPpXy5vi7fwDKzeygPuA9l2Eoh2BT6Ax99cXZVLs8vy7fr63J9c805gNjiYb83XRKQywcfa0iCVcpLefPmioBKlH0BaFUADsUDcYzi3Dfghjkas9kG3DW/0spsjOyJ3+XgOTtQZmBKm+t9ON1K6rk3qrbWXU/1UZqzanO1bQwmrIxIVDsBOCym9QlilqIDnmQZ5D4JENGui+uNXs+H64+xQwufuoP2fZTNywP4YAngaPLVeBrjm9bkLiv5DYGcK5x6nYEjyl6Amfl+bvObKtFU7W4Q1Nr+nkcKNr4aZzvW09ZvAYyv0RitXbv4zNSgOyAQ+7acFxGoczh4Qzra686I2j/qp8+EqFqaixPlmNnb0f5dblOc98vHa+7034zW47Pn9jqT93Pa3+Zql3kX3a925vjR4uAmv1xeqB0VCKw1iq0CCC2CMyo42axP6Hy2X/X4YAvyFkI0fflv/vpvDmLgyP1dswdrcyfby+H6JMXSS9sXYvQurh4kpwfGL+rfrK3dHqJ3Nutk/jvq2miub8llOb99H9qE1ol8oW9pP2gk1y6ODnuns7aO1kQ0UQfuPeX5n8f+EJ+yds1Mdw7Vl/zsPOZRT0Z9if1pslW57rbPZOuTHsQR371obz3j2GICgTcygCMzRqtNS/s5Z+DIFJS5rzM5j3Sh6cxfBuAYAQpqbJXW60t/1jOBZpmM9D36g5nez2zgaH2axzc+89Dnz+zNSHdGz5zN09F45rxaXGPnedvGoWfUHNk/fvbrn/8fAjjyz5qQ4oBkwecNgJEhzgOaB2BtEGYDOjMCcSJkIcwAHLon9iWeSOkTGs34jwY1fjYKnBYKL7pMP0WB7/PJ9tpXj9Hlf0Yy2HJ8W05jy7HODPXsvaOJujZ2hwQz48m0BHBEY9P1KyTz4wTKujMz4Dlono2DnvcagzDq/5rRz+O5FRBsBQJrBnk29vHzWVu3xny93dslVGZOvD73QABHNrD1uaGESuuLqEr7YHdkA9b0evTdlm0Z2eHY9qrv3DT0hbZvWM9ryo1baW2xeuScLwOwmdrbABwZMBKDZrWnX+zVxGCow462a4OF7/akeNa5mR9SEmQ0l+tpyBhIh1OPXZjfjC4XAEhM5UBSMpcsRnNhCeDwRAxBHKCLQ1LuiQCOWBpBfiGyb9gmckuoMJnn/2mBWhk3vP0jn4TSDF2yKAE88O6FH2bCGve190/nTkxE1YV1zbF3zx7ZTCW6os5X2founpIh+SRpS0JJMNpw9EQuT+QHBg6COJ54mv6GdaxxYhTsG3fl6/V9ub4HC4eBOG6xSYzNS+IBjz35IGDS6wAcI9lRpz258Fr7kZ93iD2Jeht1afbuod8LzBNbbc5tGrVxy2/wHZR/vyjP9lF/U5fCpVv+cq0PsZo0Z0FM5i4YOPrElFM5GCMGAWFP5ezYmTjevSk/vX9b/uqnT+WXjx/LTyin8uayXJ2fl9MjnHZXBXgBKmwTTuAUJBhFcQ75EUDAJIj9p0RSTVqKXrJSNIvBQ4wyTWB5fq0tVvBufR/pHM2m9wsWtEsnaFXmQu1lGRSWlTLAAu7H4tto2u30sSVznEKddO2WoNmhfv3jnvOZ7BxIRjGxiCRJA3AQxAFghm90q1QYQBc4v4xEGBNJnlDniWw08OSEoK+HPd5lP3ZU2Bk1nEUEJUgs0Yv2P3piXsm8Iy9dApCHMXUY7b1vHiJJ9YQSKvj8lMwrtYQKk4XaqzbQiQE47ESxAREsOYPPwZhBKvjLCzJwEPDhVPxgerk8RamYHsDxBNoi6B1Lu5wY4wZPolupFzvxjbIqlsTknIW6Wx2e8nj/QBBHTe7Db3liweTsNPkJNGG+oKXH4Wsw3m0nVenw0SyNAAzpb/s3+oUcz1NmHuvIH2V7Gtdk8+1+Y8LQvabfbXN/sS7wTXzD3PTsEaIS6PywABxKYfo4M+FX53qTTYyRZv6hXuOWgs8ZADJqn3w+ounQidFax/Qzk/rbxpD912IIvj8OJ+dSSMhlf+ixCe2C2pJsS44Nqy8IgOb+lS4/B63l72ADkGiWbsSYNI7PIhapoNd+UyzqX5dKSHKP8WXcJ8hr2Nhem4sO4JBOhFiQNnoCRtZYRAYOlSdZvEMgGu0tCeyHC4+NpQilUz5//Vb+/Pvv5dv1DRnOAJaF/RSAw3StzagOwEGzcWSlpJwtqLJvAFBWRgCOwPJFe+ozvwI4mgoaoO+ZwAvYM/wHgMADSkC570HCXX5nBuAA2CMCOACeNIYMcT+1+U3dUWJegOUgXIvNw55TUBCtP8gOdX7eMfPB1rcSWQCaPJbH/a4ADAlmP5Gfwf4aCwYAHLD9ZwRugHmD7BdHx1bOcb+vzBujPRPNeyZyQ1KCOiQAB90iWMPMP1M1SiEghixMDoxC+8zHm38xMI2tO+GDrTSYuRcANrXG4XN9vHYPO/p/jAV8NeRxefnG2EjIXGZtkD0miAsgtLNTzhcAQBA7POweeA985pcvX8rnz58pFwAh/+qXX8qnjx8I3rAY5IUAjy+fv5SnF5RWPDUAx/VNuX3cU89PLs4Ze0CnULLuHGVuTi/K2el5+X59Xb7fXHts8sL3o53oN7WWSW7EfwYsQvx5BSatszOWeyHI6MljwRWbXe2fVD/Yy+wjcnycbRC+d4xvZbvp9pCQQA0JMzG/1TaE9evIJ0nXaGt9Dye2YbSeHfmgeF18ZouB1aJ+HZHXHz8G4HAvd2CyjnKoYB1fV3A94X40yEzrXtno3HfoDgxM64fvvUQDPvjd1vwOrxi0W7ZMt/4ogEM+NP+bxzX/PVo7dnFcLXHZJ0nH6z2VoOwT+XMRtbJVvS5x5BwkP16PRrBA1qW1tWjWw7zHFL/PbRrNkartKwq90KUckyZwwCgmiGMyWvOZnh2WUMd1tg3brl/c2/lHi7Vn8ZHtAC3/G+5DBGbbmV68FsCR7d2hbRnJOT9rNl9G8ybb4jgXZ++K+hPt8Vof4litze+R3uU2rs2V3Ib63gAEi9esvS/Pk1G7ZYOz3OJzRz7ph/qQOpf1f8OsT78ejc1MDzr/PvANOf6LunmoLeJ1zqiGPTKuU3x9F0Ec8dkjebZKrT0Dx/GRlSGXbVDOVWygI/1uMjocwDGbl7O5P5Ltj5RQ0X6b9mNiXNfbxLAWWYkZ47iNdG4o+7CfM7SpG4Cwzp/7gOQ5NZpXf4l9nM3hQ2xilJH2z2MfRv3Rc7NvHPksfvbbr//vi07RKZE3OnG5DEz6QCgPaFSQ2aTKjRr9PTO+WRBrzm9mOAXgwPeV4jGh4JaGItZ+HQcaI2cwMlojJWBbJgwcWelrHtabMZtIW85izXGsOdY15xz15ZDJ+iOOZ32yvhbAwdHoNhxHOj9zPjOHNwo0DgkQ1hzvoe+aGZmZQRvNoS3nPNP1HOisOa41PRrLYQng2NKfha6kcidbgc7i+RMAx3hreuvp29/PHOLMPkreS10RA4cjkOvJ6DkDx1C2dZPH6Phr0oVU6o12GiVUvv+v/97XsaP6tNYD25QM1PvYkMOGmmpnV3aQeM7dSlLkTcKse3VB4bY9+qbq68Q26jdXeTuAo/M3cUvZwRuiBl5DA4/mLdNR3QlandREOQVn4uAJbYA5nKHD24hEG32YJ71yoNy9r20lLAASeXyPwinu7MdnmlplnHxR9h9zu+BJmwQWmdmXmCTLgVDdxEosLrxOJ1drEqlRL+M7llQgI8czT+TjND3+xQk61Gu/xok6lFJBTevbBwI4vj/Yv9fYJEaCEuPJo5Sm2TxVv3oyez7/89jUg9fbJuMf7IpFm9Y2fQ4EcGT7Fu31LAaZ+p4VAMdCKKmsUvb5h/oV6o5OvtH4uk3z+eBWqr0+gK1q3KtTc2LVeHkuJy/P5er8tLy9vCg/f3hffvn4ofzy0yeWVvn45k25OAMwAKfd7cdAbwKBuW2BTnoSBP1BAsJoyq05Ni8Ciw4TRwYKyPlRzbWM4s8LlNGYKZbOi0meeA0xOMfeT+saM4XH3KjY7ZToAnAo8cMSJwQ9n/DUrEMYeD3GRWwcoCHHyeGHBwA5UFLFmDNszquUk93Dv520X2MEXgmki0TbXwEc8E9MjDqAA4wfBHA8ObW4nWYmCwfBGGYXWMOpAji8fBWSkmTPMEp5ADhwTx0vlqt58s9BA29x6zPG2EF7ArlVAAeALTx1b+x+uB56oGQfgBwEcBDogXI0R+Xy7LxckmnEGENgxGyNGAAcSJ7yFLSVsCEb1OkJE39Yx3SAHrQN9hSng+8fatkAgFsIbPB2CYSTS6mYrjbLnwEcZjPaZno/12MiWMBG1X510FcAFnbzPgA4ZJdGvhyfCbiV7YzptCUdaRmkawHAUX2oEjJyHx63QL+rr8PpYxNIYlITYNBxFpXCvAY2SxO4Yr/Vzh5E4TFb2JCJcYLkwLgwx1MtAOgPOga/nw8kVFiHZHjS1yrWydpqm8LmHsG1ISEZ4+IcNwjIN7T5qRQdh6ZOSK/L7p9FUGC0g9WOBTYiN8DNDqfvur4P9ibUjrjhmPurPtd/zTjYSX7XodzOPJ4xbiNQUaAPz9aO7H09FOTgDWO0eCaYDeVTwLjx2+cv5e9//43MZnf3+wK+IqTyn14AbRMfkb/d/ZSiOJZtom0UW8SxlXzCZ16Og2Magczst9uIjN70ucS3EXxmDBUooWLsRSiL8kh2AwI43JeeXyBhD/t8TACB2by+hEoDcFxauamaRDUbFBk3fEI3NiUHL7DECGysl6vi0Dloy3yo6aQAJ9rTkm8VWAH3CcDBxP8LQCrOmuTrN/gpgBQvyOYB1gvAYcwp7wEOAKAB5bEAQgiHjRb7PinBRpYxlSWDyT8x1hLITT6L5b5gJx3sMQJwaN0DACFkT1gL/fwTfTZea+xb+3L/sCu7+4fKxgWWMowVQBgGvjGGMcYwPi8Q/+MzlGhBwwDgqAAPP8UNAAd+3rx5U969fVt+/umn8u7tG2+3Pe/27q58+36NWi/l5PSi/P7tG1lndojJMBCnp9Sx+92unJycEVQC8Mbp8Wm5ub0t17e3BKKSCfDRARxgUFGy1AEcYuC4ABDz7NSBKk/lCSXcFINugDjimiqOY7STOU6PPqv6Ro6FgQ7w6naPF1WJSVWf5dkpZRsc1wP193AIJ9ufof+tZsQakP2tT3tdJTOw6i+tLcuk8+Km8MFoL2fterb1QAAHro32OfopvHd5AGAJMBi3r3ry4SnxBYAj6Nya/sz6ncd75F/ivYw5UvKwj+GMDUb/xecv2/AaAMcyede3QwemZj2N4IP+mjU9mc2P0TzIfV2TZY6Jsv6M/j70nXGNGGOUaGskgTieuf2dXGBoYsnOOM98jyc+M45/lu8fAeCI4/Iv/tW//cMZOKL8RxoV3z/6Pdu8LIP49+z3kTzjZyO7Gtta/URad6zp5Wy+rs/jwcyO7xwAOEZ9ns3DHDPLp/xDAzjy3M+93Pp+y9eoH4dcl/VxJKuZXc62ZtbuXs62xzECb4xsV+5DBnDge+43HAjgiLJp7f1xAEeWdZTBbG7+QwA4LIfz+vznLO4alZ7Kz9/S2zy/8vhWhq7B4a9DfefMXo7s1ZauZ/0dtb/aiHSANr9v5B+Htun33/4ulVDxWsyDU7eLyZCQ9bFxEnYe4NyINaU51HDOlGgr+FAtcCUf84Zh7MPopKE9v0lly3itBTpdYBESc3ERHp9flSXQCI4M4GzSbDnnONYzRzUy8NGhrjnXLWN9iPNYd96vA3DYwaSGMI8TaGZookHZMgQzuayNwyEymo151Kc1WR7a7my81sZ+pDtrjurQZ7XregDHWh9G9sba0nZkt+bC0L7MABwrpxS2HNZsnOIcnjkWfT6SRfus8i/Y5oVvrkUE60inzdf01Iqdg6mgDQdzqLQKTi4BwPG//LtFksHaxO2dWi9V7xAIom4AO02aUVBzR9a765TDCXgVdTUmHrRByD526F1LXupES3e/b3br3XVD3Sk9az1ORwhvATjyfIUaqVyJtct+mCTj2StPmnn5Ay5Wvfcd1Xw8qZhPrQbwRjcPqQKJ3lMnEbUxj+/DO+MmH5sRksCeDQhUp37C0d9TdbflmPwj1wPSJveba/p7GpAp4dEmQN3clC4rCVyfLe0h+KcBOAQNspP4EcDxwtP6oPcGCwdqWV/f7cr3ux2BG9/wc3dfvt/jBKmBPp6Zp3N/UrW1WuVD3FsTVzxhMjz5sRiVVzy/S81lNkkb4gpEscf2OjymXG09PeoYLoa2vr3EVcppf3USu6PPjQSp7WndguGVAA5XWO9rf2I0273e/oYJEIAQdnizV/JWSkY7sfEksC+eavrZqdVxKhWJ+qNSLk6Oy/s3V+XT+/flTz9/Kr98+lh+fv+OZVauzo7L+SmSWJg/ltTFiXDMW4LD6oLXxk4JF/yucgFxTDHXkKwRfbvnNJyVx0sOkbkiUFfKRqRNkexPZNNxMhZtxDyzEhsGFqngPyYXZQt9wQ4wBeYmQBehjArfQR+QAW2QsXkZns5FEmQP8MaOSR1QkoMhA6WSyLahEx4huY7zvLgX/zHxBmaBFwA4zgiq0KkQ+Af24fSkPL6g7r2BN3DqFwlLgBkI4MApZm4YePkbZ1nSxGMpEmfUICiHCTtLUrL8EpN22MR4spIlnuxivXoCODxJ4raHFPqs72qyMZCEldABWAOJOyb8mKQ0AIeBMQzAcUEGjhGAA49yBg5PgimhenJ6zBPJAHIQQCP9o04+laeHfXl6wIlj9x8OWEfbBKrPScGmn54c4oY9ShHYqRn7z3Rg/F+0kUpaGHCI97uN69gFlCRzgKpYOOgPq01udZQ9TAp8AX1LyHziTCPxpHe3vjIL21goaq792AA48qUJwMFkZ7WT7RnoVo2bZgm87j6XpItLANreS+iatl6qfsH9MaE01LXJcAh4ov7WftWwtKc21iaNAKti90j+UOwR+rf6oXSqnMkEtrXFMKsADiXRNMi1W+ig1wyo3qvF1nUzN8Qp1SYm8I4+X8Qp7h+pq8FXxtiINrsCoFRiqAm/s8MhIahudDo4iMFam3rWGMwFlvFyv2Pho80Pm/sCxb0YAwLkfnzMWArsG78CwPHbb+Xm7oGsRU9eUgmgOvy0eNt02qND/m427chKTZ0AvGFADrIkAdCH+eaxfntQY8GxeW9ryWpB6tAZe1MH4HCAgMqioI9IlsN2HruNBWiAp9yeDcDx8HBvrAkoSQJ7eoESKubrJCexFxG0wG46cB2sLh6Pi2nP2EbMJ3Dakp3PfCK/85IiVlYk9IsHg+xcvNY/KM8o8NPFBQAcxjYBuVpJGgA4zsmyhDa+4D1ksTAGDp3my3tU9G3S1aoXPpJBt2BPCeB4NgCHwFbV9it2eXJmKmfcsFJf0deLRc9109eqxrS1Kw/3D/T5BKtQX83xVJmenlYAh5VOARDHwDvHp8ZaxTUyUbnGxgEduEaJk+vr8uHDB/6AfePy4rI8e1kZyOcODH23t+XoBKXFLstvX76WL9ffy/PxcXnCe15QksdYXU5Oz8ubq7f014g07u7veT/iEzCFsYQKSsk5gIPtwzwg64WlH8/AlKL+YC2yN10a7ZXps2pHgqmWX4xxIX7P67D8Gb6vWwvBVpkfsMkVrFJlwOm9xHKvIdpxe6yXPa5rhAaii2+o97lXrX4qrHuX+ysB2Jn2eNv97gONHst8ycTV5Y+na9m1+yU0bWt66Uf5A/dCdZ+mloSIpUhq+agk7boX06QVsInB08U4a/0Z8qX1Oe5o+feBgop7TLN9gc5/DYONAJAYADiqLoXuNF+Zd49GA9Qn75bzoz9w1O9nrK+91/SkX4OndtU1mOtooMXXgZImz349HeOE9lSVEcn/modZysuB/yHeZDzge26SebeHOAHfZLulOKfOwwAgHclEOzB1+niFNFsrRA/pe2HmgKMlDDHs0nJljWAb/LJDARyzsex1Zal7I/3I9rqbHwPQWn7GbC98613xPYe2e9TvWftH8zR+dohNXbwv7VWM+n7IHBzZJttXGbP9RH8zk/fI0qzO+YUJONDITnzOa9611YeZ7mS5zdxfu64voZJBHNUm+BQeeeQI4ND4cA+BZQ1tL2EEho9tW7b7LwNwdO2eCSHo0l8C4Kh7MWntaTo5Zt/IcWJs79hfzMCxc0bOLIPRnNK7fLevzq/oI0aHfg6dS7O+HGIT12xZfG7s12yOxf6MfGTXns+//30H4Ih0+lGoo0GMD8oNq8JOmwFZGNmYzYzbzBGNhBMHbBQAtACiPz0+A3CMwBvNSdnbZoZ+TfnVznwvDcighIpk0zu5toM1DGASDfFrndRssh6qfDPZbAUtK3asfpXHtr/nlQCOgNYdTZo1/ZsZn9H4jvR9pgczw74W5GR5bwU2f+SztoK8rXetyWE5tualD3lmNoh8lgOfcpsP7sMGgGPNJmRd2tL1qDMj2xY/2wzgLQVUNwabnbZEi3Sut+eSdd/SOE+6oCeckEQJlW8DAAdBGFrUh41G21T3pA9BCy3Jx6A4oba1UTgaY3ymEye2ZWeADyU0wPAR/ZRYEjq/VmnrXWRxJcj2eD88y2dya4nNPDY5SGCi1C/id6zR7BuNAHDg1LPqdJOCXucP/dSebyBxTzIkQWZZpKwfoyAa5WDiqYbY5sX88J2a7jlhM2v0/E6HbaIYpfoKgCPPkVGAl+eVNl2lN3lJQ/31U4U6wQY5Gp3yM0un8OS+J3/vd4/l7mFfvt89EMhBMAd+7h7KV5y0u7sr9/sn0oNbGZWo2K0HIr/dmvcjO7Fk4Ji8ZPDwtpnWaWWaUq1+tKaaEiX6u/fdcwAH5eu7uZOKJtaQXAta1OHeYOqfGab6b+5ejbNcHCqhQprpjbVs7E+1tQvQUVsOxiSaNd8zQAH0lDcptX9dS0D4StKtcT19ysQnp4SBzGBfjp8eC9IxKGkBEMfPHz8SwPHLpw/lw9VFeXdxWq4uQHV+WhmJaNsql7WVN3IR1qS1JdSMulz/2fuNRYkADj/tC7tJO+XMGExUAXwQy0C4zHIiNNpYJcgxNyttORL7LrAqf2fCqYAPnND1WNZKSoFV5NFOxfopYnMntkg0FgcszC1hB7ljjiNJiGTJ3f2O/4KRg6VUWAKlJSetrIoDOwiKMGp7yAA/AnC8ODMSfQpkhRO1xQAcSMzg3yO245RJMQAukIAx0J4BGsCuJN9DAAc3EwrH3AAY9kNqfYEPycBhbB5k9ABlu485YB6cBpQF7rXv7dQywCPGVoJT5WDKOMPpa5RBAYDDwRgEcJyes4TKGQAcp2yxldt5trHAM5jAPBU7iG0C4H08CYxEUrHkIsvdsH3P5Xm3L8/7x8aMgGeTYQQMFdbWCODQCWnpr5LEHOcjY1ux+d8AHNtxnIOk0ukN2ZoIbLR22XzA79LJap8FgMixSZxXSmqS/t43vQX6isn9DkwRN8zF3qHtZWWaLTaTbTTfIjtpe8mKd7r1kmyrX11tbDKsAFmRNSG01Vy2b43rXwfiKgaxOTgGcHT+w216H5cYs0C1SXVOG/MGJ4J/5lCc2j61MzK/xDg1fu9Iz+naXdcOXKm9zxVStr0a2MCisRan4PqY1OjsZNCl2P6q14FqfBSHxzGKY9f0ewyEHK0f4metrJX7kwqEMbCdqaIDOLwMlUAcAMvB1kL/73Y7JrN//f1z+fNvv5fb3a7sUO4BQDQktwGoezbgHZQYoLaY44F/7Bg4HHRA9g38uA8bATgYE1RWHWEYLNDH9fIDYqdAyQ6VHIPfYwkVXzvA/hmgwBg4zNaZ78W1KN1hZS+shAnAcngR+qL1FgBzBGWQ5eOFAAD4OAPjWfsENhDzE+cWAY4GGMEPy51cXta5gGdIv8x/Rap/m0ZouxiUUM4E/6Ev5ygTAgamcwOc4Nr9blced3sCOGDLq/1LLDcdI6Kv2aRDFue7nwaQBSVUnIGD1whgGgAg+Jz+Bv4O/oYlVByM4nZJ8bsl0023Dah5T8YUjIPYNU5PzrjqwntVWgbvgI+iXWGJHwOoHMFXay/OAVIrQCeiAAAgAElEQVTXN9dk3gCIA2COn3/+uXz69Km8ffuW44vxe4SuPz6yzMzt3UM5BuDz7JKAJQA4ji8uysvJcbll+3Ysj3J6el6u3rwtRy/HtNm7HUq27HlcgeBTZ+BA/GCsYk/0SSjHRr9aXggSgoy49vVnIFbK9mD4dzJ0Wz509IzmEzvnN1iO2v6cmbmQZO/ABBlMbc/sfY+t4Wwpjn76wqtbUzR/KKa5tope+jKHEHbMIfG90R6aFgZ/3nK8M7cxBNNMLx59gc7SNgSge3hv53OcQVQ+ot9/aICMfg3E3jYf521Q6aYZKLNfFwoT2xqmdVNmo8x7InmM+/gvgx6C7gyAiSPxjfQ6X2eMIu2/GNr198fYsx98k8fhDBwZeLTWzizraIspP6Go6jqgBx/UvSLKrC+JyxlZO6y4uulEBD7Ydf2egemaAd57GTaG3RzT5L7mNbl0oq4P1UafCyMdqvfYL9yQ8ah1MQcrcHtxUM36vQB7DGL9CqD2PcN/+a//5iAGjtFYjvqfdXTLPo9iOY1tjt/17PjM2e9Z10ZjHOfwWru3+l7jhoHR2WpfbtfCFoT9pNf0e9bfaHcNt9oDHqPMR/LfskuzOT92EX8ZgKO3AaM3tM+2xmGmp3lttPYWxYYqp9sf7mzly3O7Fz7J8Za2bS7WCYE3bH05A3AwpgrzPtpI6+PA+Q/0dkvnZ3JoOuNMn5ML4/oLv3OvTftk4eCqZCU9ld3Oeqq/R30f2d2lzNtewczuzMZNz4//Zls18yWvnU9r+jjS8ZFcRrYxy6izE2mdH/sWfV3sYxz2IwA4mnDaaanZBN4KHLLA1wxBbtTo76yjo84fIvgsDDxXp700aV8L4NDc3FKUWR9G84/t9FMA2nTtTlqnmyKTwGhs1hzF2mQaOb+oiDM92HJSa87/NU4jBghj+b8OwGHt6g1N1Jnc7qxzhzjXLO/R83Nftoz92phHGen3fP3YIR3unDtjsuGstt6V2xuNWd/uxsAxGocsw5FOzrKrs2BjobcHADhm/XnNHJgZ7tmzZzKuchJ4wxMFtvhqNPXRqWdbO8pPxPZZgqhn4Xj8+mv5/j//uw4oUQEk2rhxFgrJxTYd2+ZjRI1uybSbY0yatCM0BHCETXO+R6cCQgmVqAOVs8QBP75t7Xs8vjgPJUdMfv2pi75fPegoAjh4rwAcKp8SxseSdy+VTpWUxiERs6VXIz+08J0sCeOJwkEiYiH/AOBYC1RGvi7Ob+qRs2EYiCdv6vVP2LK/NQ7xpGz2LXWMbaVVT7Bhcx96Ecun2GlQJH+fyv3DI1k3COBASRUCOHbly+1t+Xp7W+6w6YpT/V56wTaNc+8dOLImlPBdJ4vuxPFk0TB57logHuUzCsBF35/luBkHxBIlkzXlzF6P9DW/P+oQv3ORHArgGPUV7VmLKUc+rybxku521waAwQuTKTXV7htKOqGIU5WuNpyPjwVljXCy+PL8rHx49658ev+2/PT+Xfnp3VX59PayvLu6LG+vzq0mPJLEsElk4AinHjvUvQOVBNqj8Foyi0CFyophG18t/WOVy0XV3DFxpDIS3XqAwvCt87CwrHU56Q/apjThAmHxKV8TQR1K/iiJJRUzIICfrGASBmCCIyYQkRhB0gS05fe7BwItSL3upZMEEBD7BijMlTcWgAM07wBOGIDDSq6Amv/4DACOwuQNWTgA4AA9J4EWGBucZrbENn0P67k6fTxPBTtgw2n1BaIhgAPiq5T5j3weEm1M7hHAYf6sB3AYyKGdkgb7hv0gKcnkJMAbOLnNZ51Vmn6wb1QAB0GZbAD9G/w8TmZD30Cxb32xU8B41+XlBZ+NeYixwUlolkRD4nP/WF4eDQTCmAEAED/pbO1sIA5d03ybsKemK+SKqSB1A3CsrcfavJ4DOKodCZtwMc6Rvq7ZzJEJpl3xJKqAW3oG50mFMVkfrR+2yUS9zvF1BUz1YIf6bjFMBLtbZaPSKolyvfM1YsAJSdj4fV7PUD/rBLQN/LWxmMUrlowbAziUhNUGnMpWyc7IdudYJLa1giZkG4NcR+uvzkd4Yjn6B46SN7fau1ryT8C5sfOLQJNoK7OPifpX/Xi4qM6lcGAj+/s+JjJLPBufWXylklT8Xv5E5ScYn7pdc0Yj2E7LsYCB44klq2CDb+/uCeD4HSAOJMN3+7JjbHtcno+PWDbCGJGsk2Qgqgkht8cOdmMJFZVSYfkUY99QyQ97iAOeUkLTcVV8h5k3ZwxxFja0mwC3U0+Ksx/GzgAZCAhncnTmBgB4AeBAf73MCFiYVLIqrrnYN9pQ+x7C2j/uzY6zdIqBKWXjxeBk8TK6ZXYMeiR7rnEWgMNMh5e2dJtGUODJUUHpLJSAkRx4XWXfMAYOWB88awcgxP1DeX4CwOS5bnS3MmZi7QoMMAnAQWAobDz8iSMixVoiVpzaXreBaFMFsDiYxh9r8YFA/tBnZzHBkAM8ARYLjAGAFgBjgGHq4uyCfgOfoy0AXaAPAOZIEPBXaJcYVsCcgmdDDl++fi2//vprBfEAvAEGjqurKwPosHzOI+UFBg3oOkqoHJ+es4TKt5ubcnZ1RQAHSqQgDoGunAIwc/nGwD9k73LgYzmy9QeAM9ALMq2ZfsGdQP9lRxogB7FJMQAR4gJfT63F2nmZMrINo3h5EaenD5bPWe7f9L7AJr3838yX6hqu6h04Fvd1RvavRaB9gr69z67Irjb+XWXpEchrARy13TMkxKjD8TNPWs+e09nuVQCHWb3Zvk72WCpz28vKGra1Doz3RH+pe0f3y+f9kQCOw+ORDBRpAxCfIbs/mytxL2gZOy0lHIf5kDh2MfcU06TEUHxWrx+ttEwX+9X7ezYvXJOfNbMJIpTq53ZLbGt8t/Qpxm7xHsUgsxIqnc4plg4MyV0/fN9OiffROIxk2E/LujtIM/SjAI5DbOxIZnkejsdzrMej5x0yV4b9n/gaXXuIXs/syegZW+1ck8OWzxv5y9Hz4pwa6VDWxajTh8hlzcauuYstOcZ3j6495P6lPexblGXYyWrgfGbzjLY0HvDsmLn7Q5OzMTcz4GU1uYjUwQw75NOVg/f9iTw+S5m8joEj28NDx7bpzB8L4Ij9s3XAEnAx9DPB7+f1Yr4+2/qt2DLrSF27Jn3Rc/O/M/u4NVfW+rGm57N5MtPD2XtGsl/zk0dfPv85ATh6NFNUrrXOjQQ+ujc7xtHAjoxbVPqRAdgKIEdCEIAjIq7iwEtpIgNHf7KHVy+C/TUl2Zys8bSRn5qLAI6lMdxm4FhzelEus3b/UfIeOfuZYdiSYXaIy+tfAeAQaj+h+0eyyXNgy3D9iOwPDRRnujQzNPp8y6jkOXpogHGoUT6k3aM2tHb3GwCjMRjJoI2n5swSMXlwHw4EcKw5kkMDJs3/kVNcmz9rgWYEUcjO8fTXYOPZvm+LdD03Oxv8bexBokI/Kk9ffy3fAoCjjn0AOSwX9G1TEu/KbRI98Jp/YdsIug/BiCfr6zNDXz1VUk8u52c7MX3bqBC4QeCN7sRGTM+0gCj6EemFJQRdD71WuIFKrESB3dM24OKYmvyXOrw1H2Y+vZ7a8E2AHDTlcafuDQAcWa/XgpU4J62YTgOPjHzAzP6O5gHbHxLGQ5/iG/ZWxsGSZCqhglIoAHJgqw8gjv3jc3nYPZUbADgcvAEAB36+3NwQxHF7vyOIY48EAN4dMwS1AT2AY2RzZrrdM3D8GIBDzWjzfjm34xjqRPyW7HM/OLZ1Q2nbo8/kcEjcUPu0AuCYxYhrvmbtnhynqq/TWNQBHGaXvIQKTgUx6YwNd7N1loB/cdYFUMI8spQKno/TxVcX5+Xt5UV5f3VZ/vTxXfmrTwbo+PD2qlycn5fzs9MK3sA9TC0hiZZKqVDHbLrVf/EZruUmtjM54HeDm/gdTscOlEktBRH9hh7ogmW/fC7K7skWEnjBk8IxfW02M8bfMUkkORFohYQgT7zu+a8SjLYYF4DjtJyenvEUNBhHCK7YPTJxckcAB2jhjS4fc9/aa0lH+7G8Dhf3DjYU84UxaLh9JgPHGe0FgSKgcN/tnYHDSpmQWSImgd3Wc4w8IclkVT11biwoPIEO4QUAB9g87ES2lWURiMLrGZgvdlYK+WbIxMqkDAAc/BzlVgwQcnF6Wi6VXCRDhkGOqA84NX7mp8pPz8oTTgcj8Qh9A3vH5RUBHNAR0NHv9g+k3yfIBCedH58qqASgF8QMYkqRvUEb1W7pTUzcbQE4lmullkzXSZ5RDEMtT241XqfTLNGObls3u4KzSoCMcFP0VfpYbD2aCwYS6htGW+Ob6mIIyXPHmMfaRrzSBnqn9DzadxvlBqS0sjGu5/6AbP9M29yXOLZ05BM0ljOZcY8m5TYUJ7Bv4WRnZISg7omZI4DV4jqui2kSgCP3Rz44+sn8fL7TY7j67FSeL/uDkS51sj9wk8rGr6e9jX2VHuRYAvchIVwBHOG0+uwePYMlrAJTn0p8GBhaJQBNTwTCUL4RpSAA4Lh7eCjfb27K5y/fyudv38vn79/LPdk5nsuzg5xwL0pRkf3lqJC9qAGCLMFqIARj3DhjKZUA3vAyYAKZ6NS34ieNgZJM/FsAafeT8AUVwOFlO3BdXY9A9g5aFy6evoSn3V7KkwM4jIEDgDewGZ35PGoxPUtYkVnCSnmA6YJz+viIyXkwLYmJKbJbWLjaNnOXem7vIGCCTEwNggmGJcju8uqSIA4lrfEMAgPBFgJ2ptNTgu7gXx/u78rD3b2B8F4MMIL/BGijrRZQRHYqADjwPVk0yP50Qt8ggB/ZTsIpQcYhADRSbvDfDjb038nA5Sxce5Q7IbOLgQcV1wCkefdgLBkAVJj8wSpySXmAQQNtgvxxze39vQPlCmMDPBPyATDj3bt3vBaAz99//738+c9/5nvgo/AdfgDywLPwGe69xXrg7r5c395bMcyjE4I3bh4eytnlZXk5OSGAAywbmDtoHxhUnh6fy35neoR+Yk4YgBwlVF6sNBkBQo9wmR2AAyBMsZRg4gDAQUYYtynRFkV9oU0eGOR8zcgWRj/I5ycf1fuAti8X7VLvS5UkbgDAUUxtzzWdY2RC2sM+ATFes7Q2RHvX/JI5oNbuMfiO1wdfxV9HQjxArofGD6bcrWRXHp+FTNMeSOf/+LBZyTnFK0GeHvu1+KR1drrmCfsv9b7gL2c+Nr5Dc3qkL53uJfnn2GNNxsv2D+ArKTEt/ev/7dfSAnDM5RNb1SvPWvtnz7N4sDEuNp1u49jNiaAfY/n0ewz5vdke9O9rQKw8D2MMNLIxo7bk+Cz2Nbajk2inf1i/jZOTtg42APrM1sTxGMlB7xWf5F//m3/7agaOuZ1bSmSkH/H+2e+j+Tt61o/OH713dv/Wc0e+ajSmUddmc3tTBuHGLRno+y0Z43uVUJnpYtbl1/blNf5iZisOteOvuX9LhnFsD9X1ep32kGJZ1pofCOV8B7FO00mVTFSZv3YAZA3Asa6zPwbgiP5sS8bZrq6FGbKFOW+tfQvqZ1zD1bMhLZed7XPWt3FcNc8Rqf3R1meZjuaV+qI2Z9uS2xlJGNZ0cSTv6ENm4xGfObIHUU6zd8SYZebnsn0Y2QvKtAdwiOKqoZNtLkSKrEaDNWpsFsLM2I0URIM7ElIXqKX6PVvCHilNe1dLNs4YOKQ8MZHIjfZE63moUZ21F5/XdmUWDp2sCSds+D7Ga85rrX2vweZXdhAzBRn1YWR014zvIc9ek8Ghcpwptd1/KICjujHffrS/R7oYDa5+3woQflTueP+WAcjtGTnkkYy2ApAo/7W5mMdpZDB/9F2jvtT+0nv5FnOyBaO2L23NHwDgcP3qx0h1E3rJzJz/IeO7potZt0b6Ge3m8neVMYkAjWbfe+cZNvMTur9rY2DgwMbK09ffyvf/7d/b5m48nR5ZKrQw9gYKaVsDED9lRvvITT2rS2zTvJ3ollZU6SvK8Wspb9+krae9wrutdEEIjfyEK1iOLJ2pV+o5SmhIjm3csbEaGX0EjlESVVdykzK0T0k40Orbta3MS55vOp27/Fw01qE9frK9fhISqpKLMrk6TZqDvBw8uTQ60IXo1rOu5YBvqdfrQMTYx5E/msogADgW7deGfaCwh5iYpEBtatT8JoADiWrkHI2F4/ahsW80AIcxcFzfPTgd+BPrW1uyqaa+vZkNwLG2MBjJbJn8Wwvl84ZQk1J+9shO6zOd3p+NqT7PvqJOv7rJmQKTxR6ZKE5Hoylti7PcH6B/6gvDqSIvodL6N9+MzW8dyT9e08WVVTjpFyU7m5DMbAnA4RTMABdwX9YBHJhUtWwG2TSsnAoKRiCpg3IqV2en5ef3byuA49P7N+Xd1RsCPJigQcJEgAzqulEptqbYiYNn2jfbF25oDnufwABG2Ww2nIkl0JjjRKon2TqQXahzbssHFUhpZWjkC3SC1k4Lh7FBcsdtc7aDdq/JCv0xAMYjkzAAg1iC0eeYx9GgJ0dZQrQA3wOMBdry+0eczsW9Vk6G891LWNnct/iaAA4mBW02V6aTysDxzIQU6tgTwIETy3sAF/Ze7kHMEg3A4bzf3DjkYWSVJSGAA37O34skhYNHyPZBev0nJsLOQc3ujBpgb6LMqEM9RSh0VewWAGkoKWalU8C+YSVVICcmC48E4DCWDbBtNCsGAMcRP2OiDyeYCeCwRBr+u0Ji8BwyP+aY2Inmx/KMZBKuEQMH2nWG08nm0wWqJxMJk7aWvJRlcHIo6yfVpd+AkU9ci0VNfxoDx8IXLY7f9nYT98s3Zps4t1yyXz2bRg+mED+Naa/XGqgMHHon1wb+Is0jgTdissOS6tAtS+D2lsnLXBATlGI+B2/Y1LU31fJ1YYoaoMc3xN0sVwAHhdqygrSVKb6a+r7wDk8BGDEPn9GzqgkYFmWjdkd/X9/F0E0l6jzZIXCUz/PYLsStthnbkhFxzMUUAvnHeJm/h5rvOdbXO+KmWm53s9NO9RvK+EA34jPzerXrQ4jX2S5nXYnP1xzo+hb0Qm0ze21zPMaN1f4/2dzgjzOXqZIXStGhvBzAG1++X5fPX42N4PvtXXmA/Vas5YwDZHlyYC3AGW1/xlRLbEVnsEUEcYi9iLw8tTyesRKZrnIUQ1gkUAjlhf4GEAF9G8qMwMaegkWpZ/dhhO8AXQHLBEh8enqhTwHLA/3RkQERCGrzZJHJvNBORgAH7kFbBOhjiSz6A4N61zmnakLeDra37kvV3lYQHNZN0gsCQ06PDXRw4WVSCOrwslzwByxTUgjeEPsG/rVSFWifgfqsRIftXQksYiZUoBgv4eGAB7JXAWSKewlU97kivXE/Jn8ImelH/gDgBgATqu93UEljLDoigBKsGiq1BvAGy9icoozNEccGOow+w0+DrYP6cHxMoAbGTeAMgDjgv759/16+f/9erq+vnVHlgjK8OAdDh2/kY90LRo8HZ/d6fiksv3i/K/coqwIdA7ARpdYYd8AXIa6DL70gyBElWB4fDaCK2cYSKnuUUwGA49QYbfaPjBGgm9XWsxTPCduE8QCAFECizjbJlhU7fcr/qg10PxWS1dmWmN1pe5XZZrixtsem+SYvWOdgjQ3dgVQv1a/FE6bNmxySsQRwtDghPGYAXvEkjvsUyUbzsbaxJjbi08Lv7ha6VdaCITHdK9+mk65ry7fJawWaM9H2DI++Xd/uDHsg2lNs65rh4PRvDbFQz8DR35v9m8kyrz9brGBxgntV6UCUjVrhoDCNyaJ/3XC09cXo/TNxUvMyaHJwcY0nXOaK0bq4pO4Zad2j8nbjdafNj7ES5LEd6XTXzFhCN+3R5bGoOiCm0MF4NUep9lkfRnsF4/HOQrR1W/UNB+6zx6cojqyf+ZrV4poaLdrXAm/YH75lrLIJzXaoTz0DXh/vbe1tR7mYWXgp//Lf/Nvyj//Jfz1Uu9HewmgOtWkwnkujh4/GZxZ/rs2Ttb2pmS7mmHTUvq3nzvRrzaYcKod8XTOPkzkY7V/cR/YHtXlUPzBfm+ZJ3huLfRl9t5g5Iwe4ZtDCd6/Rq9m1s89nNn4h50H5kUN8hp6jmEP7Ue0wUltvND+u9SxnZW/bBXj2taQYO+P6yYAcrZxK1rul/v44gKOzGytj3OvICGzb22bJoq7F6r7Wkm292RiZzd42btm+aMtiLIXfde9ofbr23NEzYwwbn6vx0foj/j3SwyjzkR0b2eZ43Zb9mj2/1+X55B31beoHBODQS+MA2E1j8Mbyuow8HSf8umb7BtBskNeMchzM2SBlI5kNpSbvaLIq2M0opvzeSezVNWnNgI4Gm8rumzW1/qbqNfkJg06JFAjbwxzQ0ZqQFSLLZaYcWeHy5Bzdt+aoRpNlpsZbMpv1oT1vHcDRyb3C5peGaxb4xvsPaWts73bbx1IZvWfLCY7GfhYgHfqs2ZjlhX6+bi0wm8lnaAPqSYAeFDBrf7YvNZgfnDk51Fn5+cS6sWvt7AEchxj6PP8P6cOavTt4bOumdLbTDcxh8902u6Pdy22M/axU7W6/nr4DwPHftdNtFR375MlB8zHdkUs/YdLeyarUljxkMgvJpBZwx2BZJ+xyG2P7ZdMrO4An5lS2gP3RwrCeOXYQh0AoYYOeG5rOwKFApZ/j1kcFU0pyoU3oSd1E47Nb6Rjb3I8AjsmGyMAJcXMksMT2uphsY5C3aXE7STsLyIa+gZTrdv5A75sFd7g/MktZe9smx5qOHWp72fZJCRW2PwE4lHASAwc2ppnExanLF6P13j0+l9uHRzJw4CQdARwPu/L1+rZ8vbkt3+/vWWKFVOGQBVWpnbrmpr8R/8/MaP18FEgagGP7XutfzKDZac2ZvRnNFzUkBsZrsl/aWTuh1iX1/KFbvmZTOAHAt7g2lCrY1pV5cu61fY3toOTHe3Y+NM7AUZNAgFooKWZjZ0l93+kkJYTZmWNs4h/hxPFR+fjmkiCOnz/g5x3Lq7x/+6Zcnp2Wcz+dfOxJfZxwZV13txdIKFlpnHaoj+NSEyp20lblWCy2tITwmSjFPWnUATiGm4Emnc6eeLkiATH0DM/0dklqgThgD33q2iln7xPAGwJwIOkhe0IGHCamTkkNj7ga80eU/g9PxpJBAAeSQgBx+MlXATiY3EACzZMcsNc9AweSUJCrnbJGulAADpya1UaiJbwccODJLVoHAjgMpMHn8pSy03k6+wkT8JI1/cJjEQMHwSQYR5ZQcUaGtDkqv2TsGw7gQNkUADhqSRWUUwH4xxL+xsBhAA4kSy1hb7EA23p6zBPN5+dntTwKxgDfv3mDk93nLF0DGAwAHE8BwIFEqbHDHJXjcx+bUH9WbTI2kJZ4NH6aAFAkg02rZRs3ZEY+qungHMARfbh57sZGMVsDZbs6s18CgnJ9maLH+GwlwXjC3ze/MoCjyaElT9V2PssBHBrPKg/3ifa+xjRj/rKBSGKfdKIsbnj2PFLGDiPGAz7HDSDbVEsybfuu2AeTv8lquJZJY9P1Pychw2Z/tTVxnrBUUtMnjUcE6+Q1TkyYR/sW403bdByf7BwBOLprQ3syE6fekeUS/x7GwQoNQt9H+op7o123v80+1v/cX9QNVQBe3C5nAAdYzB4en8rvX7+ylMSXr9fl+91duUOJC4+XcA2BGx7nGKARYI0WJwvsJoADwB0qoQIbbUA7107fuER783pMY10ZDuHrWMLQ+qhYy2xRK/vR6Yjsg3yog//IDLV/ZBKfJSzgMxzA0cYnAjgAUjAWrgbgsAQ7wZgC73hsbm2w+EDgLTJL7ffVntNf+XQTq5FiOfTnDAC88/NyAcDnCew8WJkMEAiAHkCCT+jD/UN5uL8nM8jjbl/XbW2u6TCTQIIN6GI2yIGfBJ+eEPwJnwJrs3/aU5Vo47zsW2T0UNkZ+BmyaPl8QD/xEwGcKmtj/hrlbJ4J4pAOE7QIf3eMUjWF8YK+g3+6f3jgGAEgAXYOrAN+/vnn8u79u3J2fs7PwLyhsjhgmbq6fFPXMWACEVhE/8L/nZxflG/fb8rvX76VF4Bej47Kzf6BoCUCvL2cHvzy+dlFeXky9haOp8ciWEugv7AkAL/AHqM8G/QCZdRkR/AoMqtcXhowxZlEsi2jDydAp43VzLZlBgSzKcaCM77H6Mj1n9YdQxvTFQ5rV+S52mxrf0311YgDXhpP3Mj3yxY65qoCbmTn5u2dB/Ji4Bj5pg7BGOw/28FhH5XXnEUO4fOwuOe8SYnFnAda8wdq42i9nXutiKVhfsy4tHXq+vjFnimmsc9sndrGJ+9zrCykBuKaPWdNsrH/1prAJtaJvk9K4at48DPHh6M1fJZDtX8ZRLKSXBitn/uxaACE0Vyq8wmA9hAnqS1r9+T3jHU/xzttDO36ttc+YhjuY+GgV2FsRnNci+5F+31jkIReIaaKY9FzQLpmCgQySN5HOeS24O9/AQaOf/JPO7WL43bI7yPZxr5l+ztqx0xXNNazeTHTgU5mCRw80u38/K3nrrX30GfNZBvlQz1Y2avI8lG787OzdZrprt49Gr8tmYzG9VBZrNm9re9eMxZb+jScr6kBI9nUNnjcYfIVO/USwNHkv8wPCTzWYpe4f9D2EWIplZlNbG09DMCRx3hLR9fmJftR876+k0BFbGtNxTWjHLbWtJLVmk6u5bijf9OzRvofbW6N2SZzb+2Zozgljk8mYcgyH83hmR3P4zOzu6P7t+ZVvGc097fsfrUlEcChhy4nbZ/Ai5sf+do4iLGRI0OQGzlzrNlh5AFeM2TxHcv3NZQVvouBhAJMTYI8GdSGLQDHlgEcTWLJQclQUQkbxXCPIB0608rKYd9uKcPo+9Fz48SM7d5ySCMF3ZLLIZNivd2vAHCExPtIJ4cyXkEijybvloy2JvxMXmvzajb2M8dx6LPWHMvauG05rDUD2b+zFkboE0IDBGN2FvUdMbkZHr6lq9aH9v6+XQ3AcSWXLAEAACAASURBVGhAluU1G4OtOTpyTOvy9h3H4PBjgKW5Hp1/tu0jPagADrenT99+K9f/4b+vxy3aM8YADnxvmyLucxilGCjA+mM09hWDGg1wTYr0G+aSQ0Tt6j1aSmqjVGAKLi89ueHbVYVMHKLH2wBw9H5Hpz7txHjcFLcttPYfNk0VnCpp2cbxMAAH3k3QjQM4lrqj1JFFgHy+gCkrAI7ZvI96gQRv/q/7fnAyhL7WN/63bMvML43u43u7ZNVyI0h9j/eTOtvLM1gJlSP26vG5lN3+iafpAOC43e0dyLEneIMADlAm39/zpJ2dKA0ADtdPAzVsJ7JinFPn5o8CODhlcsrQnpptTv472tBRm9S2HJvwb5/LMx+65ffi971NHZcV4vVcnSFR3/o3a7eZj7bZFeWR79Hfsxih819rAA7fwNLGKzcvvU4HE7YV4uMoLM5PDJ+YFYoxcRyVcoHN+tPj8tP7d+Xnj/j5UD59eFfeX12VN5fn5RzJJ8yCp0dP6D5ZMihQjQMs4hKoWDqVSyAbkp+4rUgPllDBCVq3h7U0S79JN5KT2U+jqsV/Am8o4WElUJp51zVmQ2w22RiZ3hJkxdO4AGCIdtwp7L0sC1w9ExUAA4BJwhmcmOABgMMZOJAwEQU+nwlbTXUyeVWWDAdwIFHCEio8bW7AGAAgaCtQQgUnsJGkYcJUpXIE4BDNsfk7+R8DhlhpADsBbXAtyhKyQ5scwEGqe6eUB+iD7EcVwLE8aYZnVADHGcAantAKAI6z84sOwHHhiT20R4LHOCA/g3bayfGzCvrBaW3I4+rNVbm4vLBkUwHdO5JtVkLlGaVUIBcO9AuTagTXELjekoBMnJKBw7+DX/sBAMd4ThuAY2S78oZyLRMUSplVe/yKk1GKI8xEefIjgDjiutqej7IyjUY+ggXMtzX2DDwvMyXxeU9PXrInPCfEfCoRJF+ZPaTpdpjXEfCQkxwhWeuIjbb2dADHlh9gXOZ9qXGbz/foX6qtNVTR4pT10Ie5qZ+Czcgy1Db4Ywwc9SSOvcZklOSsbUhMFlEfpwCOIKgI3Ii6Oepj1K2ZbzV71O8LRN8V42Xa6wCCEKhYfTD3GVg3AgMHEkOIQ1WCDgxmdw+78uffP5ffvn4rX75dEwQrsCtiLQE4WBvCy5UQwAG7IDBCZSsC4waAjCeNfQPXVQ+KpUNjncrryzhnZF/h6ypIBTFE2BciaVaYj1EHXXOqb6L93+2Z9BegkMCFUIqFAAwwh5DFyMp8wSbt97u6RpD9NxCH2UMD9x1bP+E8fH4ScOiMEtRH+FIHONKahHIkF+dnBG6w5Nr5hZVqcUYls/UvZN5A+1E2pZVOUf3wbibzD9rucHqx+m7XH7In0p+YzwCTy/5xV+2WQK8CcKi9AJlANrjXcKxg0HKwxLP5aQIw4VcImjZfa2XQ3H6x9IiXCMO4Mnaw+wDeAJgDYA8waQB4eHt3R/D2L7/8Ut6+fct1BEqifP361UuXeEmcU7TNAZTu98m8gWc+PpVTAGSu3pSv367Lr79/LqeXl6B0Kb99+Uag99mFgRfhiiibs3Nbk5Htb29lU56euZZQLHEGwCQYOB739NUAcmqtyHE+OWLZFzyvxlWprBPHSzMlsPpKpzXnNUeizTP78J8RgMOcDVBfC5MXY/gWvxtmRn2L9s3s5yIlNzalDkBlvJ4Svc0Om64tYpB/YABHXqtEv9CvoxDDL7vHNbm12r+sKwSb60nUW2FQ9FX9+00T85nido3F/ct7Zt7tD/jcDx2MDh7Ep4/Wu6Oxnq89G4iB8g57MFt+PPv+zhoPgCA13kwJd9gR2GEuuUJuQb+Pnjtq52h8dJ3FdO1J7dk2b2J8s5gnaX8igmuGfR6s56XCJJT0xWUeu6rpSa/X9C6PQf77v/nXfzMFcMRrZ7+rf3EscgyTtf21z12bLVtz7pB2j57/muduzeaZ3kV/NZMR5fqfAMAxs8V/qVy27t+S5ez7NVuT79lqw8wWRl0f/a6YQwwcWpfE9UkGm4t9Y2ZXR/Zbn4kJNOeEs122/m4DOGZy2ZpDs/mztOctnxNlPAJvSGaytaN1ZItntrUm2vn8u+SVfctsDmT7H8duuT+yXMOO7PrIZm7JPb53FruMfOq2tJZXzHRjy9ZThgBwjJxm/xqdym70K3Gg1pz82oRtStIHwFvKXoUryrAkk1HHR06QCPRAlZOviX3MyT/buNkertcEWro2GpF4op2fe3uNxW22YPGgPATmUdbZQI6+WxvTqC9jgzanz8v3rklwy3GsK7gtMntSvf4EqLWlSqOT50wms6Btra1Zn7fkPQs4RrIaGd943ehdPxrkbTnnQ8dyJqtDDJa948cBHNTXumBczp9RH5fyWgFwVOz+tm3QFVvOJNqlPN8Olfly3vUAjtyWHCDFv9faG9mM8DsYOG7+w//g+wAOwhD4wdAD/mpLpvDZXsOTc5f/s8Sd2WNfhPHkrY0m/6fa5745bc9ptQhjoGcnyT2B5smzCOCoc6YCOPBeO91T68X76Va2yU/Gj/2ZbGE7Lc5AxDfUIumr9Q/0+A1dLEaLNs5NZ0WxObIvAnCYiNxTVIfVABy2/xto5pzikgTMYeNpy49VX7kC4MgBWJSXxlVj3vmoXKO9Qo/FDjYHIYhifRaQ9fPHdFG+HgkFAjhIBQ4AB069PZX7h8dyt9uXW9TNftiX291j+QYAx+0d6cDBwnGHDWGnP7b6142Fwzaqt4OHUez0wwwcNqmm5uJQX7sVz2V/I/3ubEaDjm8ayS6X39E8u3+36NXNiPfPARz2TdDvjq7ZXm3zwzlNRPMY4sra7nDvaE5Zv9uJV4p7sS3p73QQTjs5ZzTkeAYZ146MvtxKSQVWBa+qYGWXAOJ4KUdPj6U8PZaPb9+WTx/elz99+sCfTx/flw9vrsoVEkNoCK5zMIYBBKxOuyHx/eSiShTUTTPYNrNvkS/ApGwAmc5WTU5yRf9FQJUDKzTXLJGyJwBDSajoj2S7dXLS/ISNK097e5LOQBdK7GDu+kkNdzNoBxgnjk9PCQoAo87+2cqn7PdIJomJw4Ac+OFhSSbOcALbWDggf7BP8JQyT2xjXWQADjwf96BNSLjAXgh2wlOpTktvKQel/ezUOMoA4KQ5x8ffSZYoT5YQ5CYAx9Ojnej2H1xfbRwTC+4TzTlW/4jTxwCxIJnIH08+QR5IDJ2fX9Z3A7xxTgYO67/8MxKcRm+vU+VeFgYlEnYPBuC4uiwXV5d8Jkzd49Pe294AHCzFgFJBDiCxU6mWnLTyKfj3tDFwaN7UOW3OXvpl7BsN5K5YKdss+1uAINOj9oy2qSwdVJmgqocec7hAaopj05i5H1C74vPrXFI8ZDvqdex8kd7+DjS9tf0uOyYeNDfBdBJO7Veb6K22sgs1wqpdgDzwXJUUonzyJr8/rOqd2wrKF8lpgKWU2Eq2UP2p/fI3qy8YexMFYjjrj56VmSicGsYBt60WchyPLqbz2Et6ob5hLmtsdP0yuecnc4NfibpT+6XYiQw7iXkoxFUZwKE55g1p7QnlU9g2jg/8Q+vlwevKUPc+tj2+O8b7ce8jJooVYwvAIRCuQHkEcDijBtk3do/l+va+/N2vv5Vfv3wla9k97D7AArDjLF1ngFeiNUK8KjYqlTk0FiTYTPycFrBwGDBRaWkWV6LNgU+gPw5JVvVbdsYAD2issW/QL8JeUw89AeVJ37xOtfEwa27ghyMm7x8eduXu7q4DcACMEPXXkvYANBjzA3y0gd2c6cRjANrCYytZRZsPRin2x/WdzHemDjrwg7JWAGGIFQmfG+PGRbm8vCiXF+fl0st/wJbz+9MzK6v2/ETWjbvbWwNw3N9XRWMpFy/nYh/aokHgFsQu+q/qt4OjWKLFQYd4hwAc6JPslMUkDXACUIP1CeW4DLwh0CZ1xoEY+py8Tg4Akr2DpCBfsysNeIoSK7c3NwXsGbCFYK4A8PDu7p6JTQA4AIYAKANjidIp+A99YDmXI5Mp/kb/AQqlzJxVBgCOyzdvK4Dj/M3bcnx+Vv6/P3/mmuHizTlZSdBllOg5A8sINPfliGVcWAIGfSabCFhhivlUsJeAbaUDcJC7hs8RA4fkrzlM2Wr9yxIqNlbZdtD2O1tbPNXY1nBLAIe+kx+WDvwlDBzyQ7JNMTdtdtvAOgQhhwML8h2j9YqWB3XPwPtqclCr81ppsHZymyI2xRjnaj0QmSW6tvyRAA5vuJ7flSIMTjDbevvKVil5/Ue513tt7ajl42zfew3EoTk99lH9Sileo1J3UUejX/+H+n3GHBnfl+WZdbXz5XEdOphvVesiWHYlwTAar+y/2/xr+ZWFj4e/AdvUCoDDseN1nT16t8nC9Knttdi+EvRRXWlj2+L0GYBDdqr+W7V17fhLqN/pAtAeApe/T8b6J31SLMWYeQLeiOMax3+0ZxI/ey2AY7YHs7QrPnMn+tHttSTATtSJrbkT45zRtbP3bL3jNc9da+PsOWvtit8p7l9rz2ZbE8Co+an5XtvI3x5i32b6sSXvrXHe+n7rvYe+f+SLR+8e+Yi6VvMoNwMTInijB3KEvEJ42ch2x8/s0I4O3SwPzfdt/HEAx8hHbI1HtAdtbMYAjtk6rtno5d5569tWS9r3GTwTnx9tbS/jZofzm3R/1JnXADi25tiW7ZrJJ6/98vgdKrGRXZnZmlX7JADHekNaYiMqRBZyDg6i8EdGYOSY4mcjZ5mfOQsmslEZvSujrPKkjv3LAI5u4kxG7VCDpdurkUq0qWynfhJKNipqe5/nRZMPGRnGWXAwk/2oTyOl3nJ8hyj6luNYnwTjJPtwTFZKqIwMy8zYrDmj+N1oHEbyfq2M1uQRvzskwBs55R8d00PnwUiPRvq9BuCIcyg6jvicRpD4xwM4GjikH70su9eOwWsMfrYnY91aAjjwjuwwR3Zv5Fz1jrw5+Xz9e7n53/9HbRPUpgjEYIszS6bwuZ7cReKqtcVPyzq4w3YWrBBFzJKy/XxDKwND7g6dgIwJhgoecRp3L6NSfYA9xk538pnY6MKpLgeFhCSAnVL3RFtHa2btxOYonhM30QTg4Am7sMGvkgV1o82BKGNbMDr5YzrNpExXDzvsTnkphHqiXkvaCvRoB2+25m6vxwA7tARKDoLW7LnJ3TbRG3BHG2otaVLpyGvy3TcM4jhLd9z/SSc4pNUn+qeeJIpzRjGOJSCQWLAEOwAZD2Dg2D+W+/0TKZAB3rh72JN5gz/3DwRw3DiI4+HxmTWsje8aSV+ctgMjQjtVNLPNeT5SFbqNtTUP4Zti3l/DF6jPy8VltpvZX+W2mCyXz8t2ypgLdMqrv15j0fYhAgDCdViTUJtDyz0Lgbw0YW3O9VnVBvRZSkxpDxsiKxdF3gW/VLIaAG6cAZkJJ4HJwgss4Wkf8J+QRNJTOZ5iwWHiAVbNN9ZdN2tZDAea0PIBwIHXPj+X4+eXcnV+Vt5cnJefPrzjz59++sh/319dlsuzYwN74CRbKNdhrDu+eR9LeyDxJfCDgxPUBxvf1marX2+sGnmjrc4pn3iUdDqNTvBFOPVsCeW26DbfIF2r1t2AfQLV+KlclkDxhBUSaEjKVAYeDulxOT4zRgf8wGTjCsxt0f7jHtCO4+Tr7uHBTjQD9EA2CEvQsaQHBxMMB/JdyMDYKWkmV0thWQAmXZhW8aS66wGZl7wsC5IwBG84ywfr2hO4YKeoxTxCn+mJPSQmI4AD13eyFRDP6dnNvsIEoRwAmEgsYaiTzTr9i+QenoWkEkqoAMBxDqYOT0wK+IDnsZ0AeJydsRwK2rp72DFpilPM52CAubygTiMZhoQdvjOqfJwO9/I8DlBBA22t420kiEMsHF5KRCCOGgPETQD3IdMNcs116LedtJ+tf2KMXrXOSwGIkaPGGcHYxPtGMZvKX4nVotpQnywCX3gY47ojgImXWQp1fbs1o8D9slwVXGqOr/aVGSwHQBGkYX4Oc7i22XftOwBHV4++ouMaW4DHZ2gT7dgJ5kKwf+4HIwDOTFzzC+xPAJLJz0SP1a3TK5OExwiJjaOLOcwAmWgd5OS552rvKf/YHjGQRHBaABJW7yA2ogA0tp5bfBmf6w3g2OqEfJRJ9GTVhnZ7AvLtFsPn9eRsndbG1kESQVbZL8qWzDbm7HNjeBCIT9MA+oT5biXoXsoLwGXluHz+9r18/vKt/P3vn/n7jZeaeyKzjg7QG+cE9dFL8ZnsnhiBq5yI7PHpcSlnAHCQXckYOVRIAX1gon9v89zikLauEMODQBxirKisFQQB+An6I5SuMFBZfAafi7IYDlaBPYXeAxCIpD9YG1hyBuALB0/oft17em7+ha6Vc9ZZneDbabNVguiYAA79sC0EwTWdBucbY3/4nocH+kO8DwCJN2+uKkABQA2VJ7kgkM9BegBEAHyye+D9+92+PIHZAuDKUIINskRZEQIZ6FhsLWLzuTF/aC4JkMhSZjUmNBtspXAAYoB/iOVY4AdMNgAlHB0Z6FRADft972wcdi+nuINJ4twkAMYBHE9iiXl5KXf3d+X79++8D4Az+DLICu/Afx8+fGAfMY5k1tjtDWzpvhPjDTmQ7YKsW2AteSiPDragLpcjlgr6dn0LdA1LqADoDRA4qNQINsE6EXpMeQLAgRIwT2X39GixCEArBL6WcgRf7HNXcUTTKbO9rTyeSaGuPQlSs5hZJd1i3CCdlI2UXZDtsPHUHBqXyqxruWpU8nqj/V1jOPk/903ZHgU3wa86PwsoLPbwKnWbMcjERUD0A3Et1Pq3XBO1Niy/q88LuPjOL1krq1/Ja2Fi1IK/5simJUZrcwKoJzCkFhnNb/UepMb4IUnf+tYAHDO/IebGljZv496PUw8E6fcGmgz79zQZ5ffbmrOx7sV3TduaFGdtz2GkY92ohWEfvS9+Fn+P8UM/bzwimCTVR+0xGTT7nuej5kJuX6/vg7Wrxzk9A4f1Pq/HBYZqc1DrxnhQMxyo0i6c1q8DZM8IaN3Js8o+r91pAdvqPD87HVKpjyEbaGBI1vwMVYzyLB/G78O+uO9L4/oaAMeanm6tUca2srexM11f+3xrjs3m90hHXzN3t+bsj7YrP5dyDb5kNv/WZBR1pls3rKHZJuvTQ/oV13u5XVv3/4gO2Jxf843Lw9p6z+i+NZ1ZW8fUfvteQbeXnsr4tjVLD+bHM0bviPOrPxxgh0nW5p897y8DcGQZHyLvpV+ZAzjwvAh4ifHebHx73zbXnKjzo7VitAUxPprJNOtObOt/CQCO0diN4po1G7kVa8QxO/rsDBxtiOpxlxBPrjNwxOA0PnxNUWaTNQ5sVJtsHEdBjYKZ2b/9O63mtOiR8V1Emud+5FMoMbieqfesjVsONyp6PNE+BHFYZ+2RYUPb11ntVTWGi4GWTq7zIfpf1zzZ7ppUOyCYjPL/Uaex5TjWnBWD3rptHjQ7OaI2huPSF7N35Em6pYtRBrOgf83pbenXTN6zd82c6CjAWTM0h4ztVpCXn5HtQuxbnHO1Wnfe/E0PHDuKeiZx0YW1hdDo/f0Dxs89RI+2AptDjHruzHoApQ2OhkivOsg9uJ5taQ3IkfVbMucG482Xcvt//E9MeIkCmXO7nlzWKelAaR4SATyB6QwXDMC89I3KDHBzQUmCtNht5TP4RgtisMlXjZoXuFAgH+tLx0UikwR+AswTlvRtLiOnBfFj4SlJiURr2HDTPfKNSKhaItV/YjkCLyczsi9j/9k2YxS0jf2pJ6ldzvFZOTB8nQ/Dhn1fIuaQ+3GNTl3nmCHqfY4z1Df21eWXg8iZbRy1K76bv3viFRunOFn3gHrgAG88WmIW9dwB5LjDydL7B/4AvGFlVO5ID47vHvEsZ/vC6X/qftioXgbjNqPi57Vtrymhwl1eTQ5LHY4YqWb+aWb7s+yy7YpjJgaxmbxjP7ONUyJ/7Zqh31QZpkMcVNroXVskjB5nsYa2i03WtsWE8bOFL/W04We6x3hpXtuArtcaiKP+ZwiGuiHdTiGXcoyN+JfCk8jnx8fl/dvL8vHdm/JXP30sv3x6z9Iqby/OygUSNDxFBzsMXTDgmK0/E3NBPaGKefVkiV1rnCVrWPLImJBkZ/LcjOOS51UEaLBc0WCByXEQeCOAsyjfyBjkMkNbkNABbT0o0VkW5XEfGJPwtKNydKqSHEaPj2SKsHzoJxLW9w84+frAhA3mqUAPxoxhIKwCpiSyoxh47wUydQYJ6vHRMU/O7tzfYPgA5WDi3l0WQBsofcKyKQJwODMHEjmkjPeSWhXY5wwcaOcqgMMHwGrRN6Af56MzXthpaFDT27uUYLR3n5bL09Ny4afDwcLhKlBPpBN4AjYPnD5Gv56RNNwx4Xd6bomtyzcXTL5Rj5wpBdfih+VU0D8v0cN5wlP0SNgtGTgYTziLiexabzMagMMtaDj5p5lp81FtiUkU6Va0e9E3Su8UC+n6VhBI66nliZ02mQ38FJmhRu+rz5auHxkbyawkWFwzZpsoAJgxsQiwZXaLyV7Nwbg+8jWlyhngmZj7na8SeMtPdSv6rXbM455sN2dtbT7C2rgVE9f3hHa54a02ItoaXh+TMilntvC3iamD8WcAUtQJoWTIpFxbZFmLOobniUlgKBO7mKpOn5IpzkP7R+umKPf8ffM7gX0tg1diXJpsbj3Zz+Q+fIT5J+gA4yUCOIzBBQCO53Jc/vzrbyyf8uvnr+Xb9U25Q9kL2AGxk5F1w+wVgX0AG5LpAbbikUOLWNrKTMFmGhMVwBtgpFDpKeeGsjn+CEYLB3AAaOHsd9RnL18iAAeBKCzz5OwXDuAQEPr8AuAMf4b7LMWtAiKiHAnmKfwPGDhubm4IZIE9OwfbxcVFZ3sIIjlHGQ17LvvoiUv8beAGUwB8B/CGlT0553xEezVPCIAgQ8WewKC9+y/YZzAifXj/jgAOsYCAKYNgEAAxyPxVyh7gRQeePO6MNYnjChYlL1vCeXR8XK78WdQtZ0wRqEfXos2UM4AO7tN4vQPeyRgB23Z8XJ+vmFFAS/kFAPvIsLW3UilkufLyJ4+Ptq5rbYEW2GSvz3OfglgeYwIdRamUb1+/cnzAvEFgo7NN4VkYL/wH9g2AN6AjYhEBM4j9GGjn/mFHxgzEIGgbZAQQ5z1YPh6s3CLZNBgXAJzxVB4RR9C2mg82ZhXEaidsH66/w5iQDcxATWIcYhJUNk0AM6s81MrSuM2Q3gOco/+gpyw1E9ac6DPakX1hb8MbgCP7mmiTs923v3t7s7gmATiiD9BCv7dl5nXIqkKWF2rcAsCxfE8DCZu8xklutXnUF7ZN9FAJHGFtXAI4Yn86AEfYx1j47w40M0+YxTb2vrN9Ix9in7T26Yq8Bov9b4n9EYCjyW9tfSj96OVpSbKZviQ0vrV8en17Sq87k8cPPs5rtdm78ueKWeJ7R/dG+YzWTbN7Rs8dxQ2H99RKTD29yCbM50CWZYyF1nVndtCjH/M4p6dr5UkiuWsbu2D62UO4YBVyweLXSGqsV2uxbAZwjOLZ0b5IblWcs1E3tubAWvx8SM8Pff5sno3u33omR28DMLA1/2f9zs+lXP8TAzhiX7ZkE23FoTbpkHHeuuZHx2N035ZOjnRd99gelO1jRkDC7HeT15KRsbM1Ye0Y53IDbgjAYf5yfO9/GgBHL99+j9C2DENewdf4tme3LD8d7VBvY9a1Q+A+xqbdodY+zouyzb+P3jDykbE/0efkMdGc6uNEj3g8btjSwzjXZv5cz996VrZXazb8UJtZ58Tvv/99BCm6XLSZHEQ7WMyvDZgM8UjoWw4qdmLm9EaBz8gYrk/WHmEVARwxGNO7MohDgeWagTtkcGfykKJXYyKK3LiRQ+BFCrwCkKN7dgBxGF5DoI0AQ403BCpxB+3XWHrkDF/jjEZBX37mawKDpRHwkwLhdJyuWT73dQCO/K6ZLo7GddTvUbsOcZqjZx3i2Lcc61q7R8ZWc2XNEMsedOoVArWRUZsHNP3YRmM/a19vRH3hGk5Er7upPqi0VJCbzTj1+FG/KB45kZlN2BrzLI9DAr6ZvDWRG71p6Eiy9aMAKTrskb7IZr1cfy63//FvewCH0yo2MAOSeEiIuUw9ydV8iEAB4t3wLXE7stadtMn95dy0B/mmn9G243P0Xb2GLD3VZUFaPhDjJ6stX8cj3zWBadlMC6Cyv6OueC6W/UunEhYADgeGaDOX29fp1Lp0udetXu/kq2JA3I2T2hw+jAFJtmlbuqmx0jjGNm/ZdXwfE/2zgCnLQX2jBgwAHGtzWu+IyTd+5klp6Q0Try8AcLxwE5UgDgdv7B6dlePxmadJAeD4dnvHH7JwPDyQrQMbtr4NzqQxtdhtT5Z5bLPikTYPsIE78PezjgZO0Ax427J3a7blEF2Y+blRbDcKhNfs+MyPN/thW7iH/dfbj5EvP8inimXBMm2ezNoGcHBs/dRo3aAmt1DYhDYFbwAOj92o/1zT4voXHOYsb85Py7uri/Lzx3fl5w/vyy8f35ePb6/K+6sLsikg4UWyd9oiK9HiKI6u/IReacBdnYrXxqkzcHDzutm86OPzOMe5G+NoATiiP9HvsXRF9jdmv7VOcUp0sORgfiKJ4okdK8mCJJ6VQjpyVgeePhXNei3NYQlHnKJFIgvPQLKHp1WZ2PDyHsd2MtCYl5oM6UMEcCHrhNkN2Bg76SYAh0F8yGDB5ONJOfUkFk9ck6LdGD9MbuZfkKBjQtR/REWPxBhYM6Kfbj6iB3AQIOGleuIpYmPgsGQeE23HJ+Xy/KzgdDb0Bu0JOHGQCTHpwUQqARxgd3lh8g/JO5RnIYDjCgAOpmCNaQUJQflKsXF4KRm2me2zE9cG4ogMHHgptLzN7n5uum0dbO7H5EO0pyP/KDuSv4u2IcacAmNEvzy6195rOlvjkgCqG9mZ+k5SuoLJwMEfXlqpb1J5VgAAIABJREFU4vMiiMENX20jN1b8w8pYYXZKIEWB/xUrWYkOAxhUeQgsFeI0qylu/3Xxk+2MdoDBLNf1+LXJKdqVaNPz2p7fOdih+vfA5sOva4jpZYYUxo/AKYO4S2Nc/w2sDgTXhFhEbQDALvssfRdZDeKz6/UtQD0IwDHzeZ0+EjCRN/gi4501OOp4nDPSCyvnBHtkID/qqsfHLInCJPsLYx+UgPjzb78TwPH56/fy/faeINgK4DCD4mDCIytjQkYY65Gx5QCoaGxFsDvGxuE2NHym1I2BtAzEQdssAIfbnyWA46k8k+nA7KyAjfI1EcAhW6u4VaW/LJl/Wna7RzIxiIHjGOwKYOC47AEctLsXZyxrhfcAPAB7i99RIkPYCLbBARxgz4CdhmN63O0qM4ZYjsjq8gjAyxFt+du3b8vbt2/Ku7dvaKttmljsYCVUzivbE4AK/Lm9JVACvoZlaVhWxcqFSZYXl5cEPNAXyuYENi3IBP1hn9yv0O8yzDZ/gbGy0jfHoaQbTId9psUTwQp+jbFjmL7SV7P8mq3Hqk/3hLzGjm0mI5CVOYGMwGqB8fn2/RvbBzmJpcNKpBxXMA/eQVv4/ELdwzgL/CjWlQeCR+1HZQnA6HWPcosPBuLAWuDx5ZlriJ38OQEcxjrFZxYrSQb5AcCBMkNYe4iVRiC1Fv8piLS1ph1MM32PYAwCkwKAAzqpOSF9xn3bAA7OyM5GRHuxHS8Hg5gMlvzZeI3R4r1mK33vzoLosP/SyjYsbaIsdfsmlnlZtn/S3hYk25wK8ag9uV+T57VF9x52YwmMMDn09njkJ3Ifs/zkspfxTt9GPaeXQev/upzGbBG5LUv5zgEcMwaO2N+Zvo11aOYhgy4E+7h99RJMEt8b25bXuaN4cqsvr4uhNlp/JIZR252owZPviqEtSz3q58KofzNdjM+y/cFxHA+N1L7XIfKvz/VYIYb/KlNafR6bP9b5tXfFsRvpcx43XPPP/9V/W/7RP/6ni8fO4qo1u7m0LdsgptjO186F9dh8DMqRrx3bkL69W3oehbbV9q1nrd2f720pMvc1ZmzHqqG9ZcU+bmTz+Oa+5LEcje3ohVtyGN2zNo6j+T2T++zdW/N/zX6MnjmThX3u+2nhQM86kCOUIg8A9OgD9fvavwJu1MMPDuRoAEwd2KhkeC7Gtld76HzCjYeM8zRG8fyCnmMpBztsWplDB6AWvFOHHRbzN6WHW9quMYOJsVc+bRTrzGQ80/XsH/MzRzFX1J81mzmScbaX+f05dsr+fGvsFrYm2JWZTZj5pBoH/Pb731WPPH2I6EaDcmkxFydQDC6iEYuDumZk4gBnYeTnNQVtm+SHDGjso4IIfNYQV/2msN6TwRum7Etqu63g5RBnMlb0ADYRc0g+DSRHYo1eBg6KXTrUYU9brpuErFo8KmxA5hdkw7gWEMWxeo3TONgQ1qNWy8XPsl3/8ACO1zi6mY5sBY5bzrqN7XwBvTVmozFfe+4siFxz3qN53L9X2fXx6bFZH5p8RLHfbwhsGctok7iQXcR14+eOxuU1cont2tKj182lnr2C9zrIINrbka3PyaJo+6P9ern5XO7+499aQjPYpIgEZfDgyUTZHZYVcdQYQQGeWIfQiaT300cRwBFtVuc/xKbgm4u1rVzK2cK1bv1oTLvhtfIXVoNZTBmevPTTp0pkRr9UZVgJ9EeWx+TSBT7aKPWFrOVQWwDGJnqy0Oh3ZdhDcigEZIvAQUnZXlnqQkXj3ev7ZBFjSuOqY9TZI99fbYTrWE0U+d1MKnpf4tyIbY9BJn6XntXN44QCXrNllLcnz6o1zAAO/wJJBiRiseHbwBtg4fDTdM8v5fZ+x7IpX29uy9cbA3Dc7nYEcOx8I/bRwSDcnPZFQAwCYwCtmCTaVra5K6GyNiauE1TvPsk+OtHUy6pn6do8NVf1TyoU29XoVhs967jdh8RGM18Tg23bAHrNfysbym6zRjac+hfgYyi1Q3DXBMAxwJK2uRuDebdx0lDZZNk6OwlvSQ4dzxarwfnJUbk6Oykf3l6VT+/fEMDx8/t35dP7tyyxcgkaeCVbBeBQK1TGyO0LVWd60s3L4ngyTH3TvLRHLJOw1ZeI9jLYNfoULjYFtjNGH837zkam0/CGqXsue7Lk4BSsTsI+MZmCU9iw3UzKeQkVAgTIEmDJIQFGdHq4UrUjAQiZneDEtyezJDtfB3BMRIltBrpwviOB6f7NSgt4oXZnNCCAQ0wcXkIFuSexfdTTEv4Mlixwf0HgBoASzqAR/bTkTx2RrwwJBpYgwKl1JqIMAILfcSJbJVQygEPYMak45GEn4U2nAOKA3CE/lmc5PyuXPNUMyJBtpugksEoFMEHY6Z/XnSULh5WrsZPYSuid1qRe1LHsA033RvO6fRZ9SNTVHMtkG9y7TQflVEDvqKxZ3PBsti+0JHjRpd2ydno5h27zyoIU33p3BsVWu7764VoWKkjEgUZuSHyPUuXIrA113nFeWmxY/w0lSDQOzaeZ/ttSUb6nxQlNNy3qyibG/HpfqqLFUs5gk5JldfxcfAKe2VyxWJJLwrDBlUG6OdbI4LSob/XaDsCBtOYSxGtLUd8rCBuJki9P68fydWFhARnGPYu4VyHATNbHrEGLdblALuEkW7at2c/26wED9pA9x8sgMT4VYMLLicDuweYBqIEk9t//9nv59fOX8vX6hvESga2w28w6Q198j0OJc5QHcR3CswmiI2BDJacagMOYjAD+grwam52BxkKsWNcRBspDIt7Kl+AEP8Aexp5AwAjABp5kwvcAWgjIILus8VAJFZaTOjo2IOH9jgwPZOBA+8hmdO7lZVA6BGU9jPkB3/FvsoKcUK4ADUCjIALFhucnVmYD74F+7ncGmKvj4eOA8QLQAwwS78HC9fYtWThgr6nHvr4x8B/K+gHsYoCG+7u78nAP9ik7mW0ADgOUYi7RFqPcCFhAAFSkLphfI5uPQIYvL5UlqgI4HJDO6wFYcVYVjIGVMrPnmM47wMztH0Eez1ZChawLAAYBwOH9N7/km+YBwCFdNkDIEfUO94Ah5Q5x+u2NATjevfPSKCppc0RZ7Pc7xxxa6UP4S8jVmLnAnmJ6ApAo1ghkACMQyP5GCRSUS7nd7Y2BAwAOlH/xEkOUsTMsEQxSUPLuiAw0uB7343rMJ/6f24RqF8Q456WrCPpxf0nddplznAIgr5VQsbI70Gk8swE4epvd25XxvlqM/0Z2yD3LNK6MrGvxfo13tMENhuTgjQDgiECD+pwaEpgcY3yQr+/j3pX9MuC8QkP7+5aJ4tkaB+ANPSi/O+9r9DKYJ3zsXf1aaxnPL9vY/HG+t660h36b8zUlMbMOjP6Oifz8vT1ve79ytE5ZW0+utcvWj1tr6/aERdyQHh7995pf1Xe5LyOZ5pjgh/pKAAeLboWkocdkoQ/dXk0aitjWrTGIbTTb02Tc/W7FkfnfqF+tgIrZp3BORXe1tWeH5hCAV+/dGuPWWZV8aSf6o21sCdw49P/sr5cAjjiWa+Pa2b7EEjDTk/HcmctxNgfma/7+WXFs4u8jfd/Sk9iW0ZiP3nXIM7fs0aivhzw3z+OoqzO5zGQ0ktdobH5ojk/2cLZs1lYfpnN3sF+09ays6yP9tvfpwGXaL08Mrm0fpJUi1Pom202tjfK/0cfqO+YeHBwrexBZtPTs1l+nQ1vdR1vOz2mMMNiLXJurfI5iRj80a3831m/JOua3Y9/rQf9OIZX3XrJ8jNaRh8h8NH/is2a+oGtrAtGu2aEtGW/1I753pt8z+8p7nTxBz8kyWrs32rSjgwAcXPD1AXtGPkUEdzRuI0HkxrUJ0mhC84BlxzdzfiNBzD4TgCOCN2JbYj/i5mhLcK3TAeaB3TLAM0VHOyLYBNflNq8NOGVZraL9suakpgoJmsLuYf1b8ziuKvAkMbA2GbYCi15nWnHKLbnbLqgFc69x3lE/1gzMIc9d6/es/T8q7215bGnTcty3DOLIQI/sQFXTSXBv3zcAx8xOzHpQx7cu9n8QyeyU6UkSrWTB8ERGf/XIhm2NzaH6uelUiKocAThcvomCaw3E0TmUsLGOthLA8X/+rZ/47n3IwjfUBIHq9Po2S6SyxmlzJqS0jGsgOm102KmNxch4AslqG3NOtsy9q1TbLKibJirZ4ie2a5sDU4PRqPaJoXodE5KgybXvFzbegS26XkkDnnSTo3e2D55y1IlX+QAPKHWqIMq0Q9SGhfeSXLIH/KnufZTg1Pb6BrvmoU7sZt2uf9uF7cSeB5lIfoq6OOputHH4XHEGrwkn3vV+XbNmj7kUIB2xo5PV0QmAwyjBLRHBDVnQH/N3bMbiu8ITdmDc+Hp9W77d3JKN42a3L/fY0CVd8jPplLF5jOAfickc8Ktv0pO4OJBM1GbX4MUG3czuRb0YbYj17rgBOPB51c3Zw02zaxIwPgsbw0ox2lj21442/dTXUSzWhmppSzTmeAWYJn70v9HiNrZJ46P5yR6SFRwbYrWF7cTAFAShUbT4w0QjEmjFWjHGNFlakkpJTqOPxouPcOL16KWcHr+QiQOsGz9/eFd+/vi+/PLpQ/n49k15f3VZzkhDf8TSK3yLQBiyiyG5W3VUc8XtHFIM9T8H/ckGzmwF55yACIkxp64nBHbwpFCl6p/QM0YdQTKQ1PE4BYvTsEiYPKGUCpIqj1aXnjK2k6k4KY0EGhN1KM8hpgy9GydkcUp8Z/abiSwmWwxQp9OBLA8W2PGoh0cAbxSCOJjYZDLGSwp48rsm7JCQPPIyKii5Vdk+vAa4+zPKjgwWfIPR0iMB6bTvkhX+bTYEp46XJxxVRsUAHA7iOD1l0m8E4KCcwl4/5X6ME/FIYh0bsIUJRbCWPBJ8gWeTlv4EABmTwxDAITZA94+2OWLJXLFwmHzRl3F/TOdyMiLuNvc7z7MFc7R12ffoO33e21SbDaZf45jSpk6/zug2xx2wWr1jshuMpyoDxwgY4UaPCXr7XW1ULNDFlwAcSW+Z8Az3aPNc5clSST08pxYMzKU93I7F92cfIl+gcctxLcY7xhCjWHkUC0ueAv9293FJGOI0a2A1Ywu7P0hGLWxbGCOdkF/oRQK+RJYv3dNt6ETHlWXrf3M+hDJ/2S/2j2g6Jx2KDBxx824Wt7Xnm04h2U8747EvbZwn142RxsDOSEAzNrq7L3/3628EcFzfPZT73SOZORDlEpSq8klk1gAbA8pkmN2l13ObaawbzsJxBDCHMXDYZ7bBakngVpqrlquDjnvpL/RHAA7FWWQ4qgAOA13Q5tBlHJfzi8xYIDaKo/LseyNibtjtnggQuL+/pxxkv+B35JMMRHdSLt9cGojD7ThtJUuF7LzUSKlMOACvsFwMmDTI0rGzEjYCEnpbIY8LADYvL8rV1RuCN8C2AX8B0Ibpjp/MA0jg/p7sSWjv7uGBDB4QvLXbIx3pHtih8HNibB5sg8bK7YViGZZoAeABZVrA1IS3AtAMEMaLfJ0xPAHAYT7V9BW/scRTYP1gySEAexi2gE0Dft3AEvJ5oi2JawH/0oGVAMc8sVSaMXXtKBcwigDIYewmxvpyfX1NkIz6+vz4zGtRikYACAP6iHHrmSVTyMbxuDfwBRk0nso9YhEvoaK1gDXb2TIA8uHYHJfjFwNwALQB9g2sIcYADjsAIJCY7JPiEegK5zzBVBbPyD5J76O9wrXWr8NOgq7ZHX03AuhF+xR/X641GktwcJ9+S9i3a95o8WiTicXOvmpI1zjLmZ468Luz9g7P8TSPMl2fLfxZYuDYWDJ0zel8+qyhXZvyReNDfIqnms9r+yNrr4ntyeum0X3TvYUQvyxa/BoBbcqkv4AADq7DWjx06CNijFjt0UoCb23s4v7A6Locnx7axqYK5l2thEpbpy9Opok4FjemA5yjGGxmE2IfBODIY88+jc7Ghc55NOOfWPnKqT3R7gMNWl9CbwQezrZIf0dbaWA3tyc6r+H7H7E//+yv/6b8o3/8T4ZzNdq5KJfRXIjjvCbvLIPRPNzSkbW5yOFP+5yjsY5rK31/aLtn82H23tG7ZmOYnz3r66FtPUQe+Z2MY1NuY6sPs/m0NZYj2Y8+G8l8tN6a6emWvA7RmS09qTIKwMsYtyzz0SiD6CVaw75xlLXmVf53ZLf7a2w/ZZY3tv6KfWOZVxyN2yFzdeRLt3yndDTKijSJqZRdlN9rbUB8dixZk9u7Je+sc/HvmY6OdC/Pp9E1Wzof7bNkOLPDa3ZgbY6O2hnfcYie/DCAAx3MSb04YFEAMTExM/gj4YwGdDbI0QBERcmTMQptDcCB6+K7RglM62NEr46Ha2YM80RZG1Drk+oxNYrEPOB6xkJBfW+PpiXR7cZ2zI1t2J0MjvxHndHMSMwc+JazWt63RNnPn/GfL4Ajj8cfIe/Xyjhfv2Xgs0GLf6+9exYILN/XAzhea0AD3wJVYqs/wznhx/n6e5sejYKAWYB9iPPeCnAODVrrdSsADiW41a4ZWC8m02Xvow3D78/Xv5f7/+tvudlIVo20KT5ylLY719dpq8+nATtm2QBuQNrublhQLTcZlMtV0o1t8M38+n4+qK+XZ221zUudtOL1BLAatb49K65w+4Q3rrNT5H7KcpHswFa33xOTlP47ZSYAh39mSosT4XYy2WSuzYZl0sbkY3Kya23BW9cRaUxI0x8WautzpK22cc8MwME56so30gGdYM/MUdFX1ZhjQoeXg9WRHaq6UEEcgSGCYxvYKnxoeZIUdM0AbVTwhrFx7J9emKQlRfL9zsqn3N6Xa9QRdwDHPUqu8L5HgjiOUCKgjltGMWtsGiNJjEWMoyD+l5OW8xikxSrLDY+1QHgUsw1lO0HfY9xG8Z30VqqWbcFaMDuLA/muPwDAkW2y/u7sm7b4PGFqiasIj1mjce7H6filJdkrMKSbl/5kpzNssgFzhG96IeHygpPKz+X8uJSrs9Py/s1F+fTubfn504fy0/t3ZOMgEwdo2wkW0KZWsmNsRFt8avtbtpMbcDqlVhMInmgLetAlqMWEFBaPnW/h6V1LNDAhiKSFJ6fiGiL6HcnBEtuW6DIQx6MDOOzELgEdoCEnm4DNLYIYkFQy3nGnmGxMR7Q3oFsHlbzr8LGX3ZIvgQ9CdzsAh/efAA4ycFj5ECQzaVt96AnUqMlIT0oiQeknzY+8VItsouyfcJcqeaIT5JJXBnAgwdTFBw4IR/9FBY/EERODOCXuCcJLJLXOAeqwU9pGs2H+A3JHYk8U+Wyzn4hG8hVtx7OQDMO/+Bv+lYCuWgYGzFoGVKzxDTc+2gZJLaPivq4c4VmeVPU1WrNdIwDHeHM3xynRxuW5Pvsu2qBqL8SIMU0wtGRojtmi/TNL0rhLq54LeDgp72HPVIkM+0t6o0R4lTViES8LJPaYbIvle0ZrfdmpkW1XzKA+zWx7HAfJUHNpzcaPYpLoJ7P9dkHUhPjIf/WTxFN9KQ4aeleP6TKAI74jxplkrdD4WdQ5XINE2cTNQv2OOZeTTDluy3KijDwPozYcAuBoY2HhrgAc1AHfC0IyHclqY6EyAAdYBr6jrNz1DRk4fvvylaUkAGgF4wZssUAcsBFWRgLJfGP44AlhT5YwsUawm7NwBAAHgA12Ok6gXIvjmLR+akAL7l36qXnEnACZCThs9nNv+1rwoywxYcl5ANLAjIH3N3khlrO9GEYdDgw0NgYAOPYECbBshSfGxSIBP8C+nJ2Wy6vLcn5hAAeQRPD5ACY87Z015oXPQPvMN5yUczB2YH0VwXrwQ76xDBkCwAGmCNhgACgIUjj3kinUHSt5BdDGzfU1S6fAd0JufA77AyCVrUEM7HVUTlDm49TKkeDz/eOOco52UnOYAI7K7OTlU8h0YkB6AEkEZBEQpeqoM5qRocbHnn70CW206m8AcxC84bEF50woo5RB0RgnxOCI5fc76KopA3QP9wKYgR+AQE02t5QxQR0vpex3j/z96urKwT1mBU2PC8uz3OE+gHcA5HAAB1j4APbeA+SE3wlEQWxgp/FOXHe4zvR4DnaBLB5oL0GgzsBhJr6yooh9rbPrrgcAebKsW7HYSPEUx7iyNzYfARlURppDbJ+/NNqd5X5KWrEMSjNE3eltbGO0Wpy0D4dwTIrNHsZnWPedrWrQp1GZjtF6aGT7xYI0srt2/ZILUH6q84kO4Ij2ehZCzN819E6DD2PEZV8vx8yVrAJOtXczT5bPx3DtHdttnvV33Obt521dAS0yAEf771CZxzE9RIcO7dsofpqP21YPfT4wDjAWDos3BZ5b6gfvUOAgQOVAQdVnm2ZNV/LfkYEjy8liinkf4iw3RqL4nvB71wLzNf2ozvd+87jE+DvGtNHm5vH45/8KAI6+hMpozbBuO/t8zSE6NZqHh+rv1pwaxtUJ2BHj1iyfNZ0dtXHrs9G7oubM2rvWzz9CxnntMtPm2dppdP2hY5jvHfU1fnbImI7mw6Fje8jzt55Vx9n3W+IczOuYtlZdMnDE90j28V/p58Im+R77jIEjjmOTfw/i2BrTHxnfNT3OtoZ/ewzpxpxNyrKczR9dO/renmHr2u6QpV+c9TzLPssmz58sm0P0ccs2rNmJ7G+z3vwRY5nbF/+ejWueS38xgEMDpkFrDrxtgIwcXlSG0QSK3w8VMTmNtYkZnUYUUgZwxKRK7MfMQESlnRnokfGaOeyR4+gVvQdw4LtRm6dt8bhspjhbhjYGcPEdI8XbCgQOUdBZP2aTvf/8v3wAx1bw8RrnP3PYWzIeOZWtsd0y9GvBTHbk43ctARz5nevOsJ4d5Ou2+jMch8bHHO5/HRBoFORtOfGt4HKmMwuZzwAcYfEU7fahII5sa8HAIQCHjqfjuSM/UdsYEKLRkVoA4vRTPPHmSceQdI+bMTR33ULck6Dh1CD9V1fHewzI46blCeo9+0I2UDHzNWHBmf3V07Nvilb6tYDe9TrQ7KfXqbMEl/2tfwWM0Gk02n4vASA7gBNpWV51DL3PzVY3oECkCq/XD+bFyIbElHXUl1EAlNfk+ZoGtGn6EW1cjDWwqZ/9Tp5Po7mQN2VUF5DPyqVsXF1wDhR1q5GM2AvEsUdta5yMQxkVlFDZl7uHfbm5fzD2DQA6dvty9/hIFg4ycfi91MlwKl7t1ClpzaHYP12jTVybK4eBN+xa1Th8HXhj1IY1Oc8C23HMEYFHfbyYY8KZT8n2krblLwRwqA8L2+NfqC/1lJaSBkw4NBKmIY1zEpC1t7EKtVGNAGJnJHIjE2Xz8oIkmG1NWWkUO5F5Up7K6dFLuTg5Ke+uLsrH92/Lnz59KH/69LF8fPe2fHj7ppyDJcFZJYyJA2rCI8rtPJY26UJSBG08OTLacMk7gvOi/DRudZwoK7fdYfGoRTcSQSh5MgNvRBug8dF4IM2j5xDAsbdT4khKIZmiv23OW1IONtTKSHhiTgtct39MVu7t1KqxyGO8tFhFYtCTXZGBwxf7Yu5RkgnJHQI4/n/23nRLmiS5DouqyqzlW3qZwejoSQAIetwBCfAcEXwHSjiA9JeiQJFvIGC6v6WWzKxN516z625u4R4R9XUPCFHsQeGryiXCw9zczNzs+jWvy/M0Odl4zqf9WQVw1FYAGQzop5E9wZwBHCg6iU4fctepbzxjU5iHjoDxCACO3SWZPNhGxX/2AHGgAIiTxn5iGwVBk5O1KNDew9oaeEuDs7PpCQVcFBXPJxb5CODYXUznu0KKjOPl5tvUfkFtyNymobBbrk/ghp1UZ9KXJ4qtqIqfdv2/DcDRrqPW/uQ4VHocbfRMt33xRgs7jy3rHk52Xnoci418LgdRZdvJNbBwOtXcVvV05fp+Or7YGDJweCzigMIM4KjsBBVQVdYdPVAFeeWYLv4dbenSvsXWmbfLGTxjtvkx5uy9V3xHAO2O/EljnhOwNdu18lnfh1sJJLcraxNkjDESgGNOAb7QNsXnCTKE7cD6y/6454PjaxnAIZsa47eo2/H6in9hZ7DOjQ3P2Aqenh5pZ+k9zi+sXcTT8/Tp6+308+cv0z/+9Gn6+ctXtpUDa9mEeJp212nQAahge5ALxuS4PsBvKjARKAc76QCOvYAczr5RbAJaqPg8yJ9wx+cMHNpDkIGDoAnzY3oGgUYuHMCBFlBkGVKrFf+sxeJq22EtjvQZttMAgPdwJIAQJo5zRn9jrrbY26v9tL+EDbZxGKOEMZDoNDJAhMaK8cp5v+LnL/i7rmOgCwe5uO2FLWebK4DyLgDqACPHjRUoX1/IMPH169fp8+fPbJ9CW+4tQsQm8gIWKjBmuK0g6AUtTxxkCaCJWA81B5ApPiPwhlq1kH2GAI7AEuXsK4VJJBQGCeh08DvBL/DnBPcALE7yf49BzBJZi0F7TSDQYsvJsjVNhyPargAc9Mp5vbza8/mOpxNbzbx7944yubu7I3sikvaQG76Mtjhst/L+PSMuxBFmi41NBsCM+8NhejgepoeDATgOj49km3k+m5yFz8AbAHSwq9tkLDIGmAHIxdjRMD48O8EfAcAhwJcBMMTAMQdJ4H0wagmokQEc2Ydqbykd7tnINdsy8ps91r+Rra73qOANjiXVlck8549tGR2LMbr5nJCvaWyhg8Mia2d/r9J/cq65TusQe7YWrJn3Us3+IhSi7XPLQIl12fXHa9fuF+jnsms/2wO69O6y5J+36s9bP9ed87dexD9PQBVyNWFel9ZCfN68J+mth7V11XuWqCtxnvpx8MYHl58sa6PqbL4Cn9FZjzZe3fUsMkjWWCXamNnzDAAc2ivzmX0QEcCR4yDKLKwk2ldviRafIct7bW3luRjN8e//+m/+O4BDayqxTnT1K724GMun647Wf16bQ/8Q7h2vtWZXeteP63tNl5b2QltktGUt9p4hvtZ7htFz9XR9TV5rMhqtxd51mXsItd+4Z4mHDAoAXKyf4dBaF8G5AAAgAElEQVSfdCDu//Nr2SbV91v2jczC0c6H5ZWW/nvr3i1fa0k/231bYvJ1Vteezcz6uzTG9h4CcPSJDaK88+9Lut5bQ9EG9/WkxjjfsoZ7Nn4UF75Fv9d0fc0e5Lk4+8NP/0+JFEvBKxX6qbyB9jwWOuKiiYPrKU+eCP2dF5Kt0Hq1uEilXCPD2FOS0WIUgAPfWaLD0f3js1aU0ZiBY8vELilfVJg6seq3Nv931TnZBIekQ0m/hXDIZC8KWqPasbcFqo0YV7EZ9IzhkuHa4nC3OKexg/xvB8DRe8asG2tz/9YgNRrx3jy8xSiurdmloKB7H52oSJvctaCjPkcFcLzlOer1lTUIRXBe3De86sXrN1zT9e3jnicn1gKx5TVY9/Jcx7L7XsyzRFjLDtFnIqqOu8bpZmdebn+eTv/lf7fWHzmICoZetkWWJlJxFXvkRsjOjlnWjLIT2MFRoIVhoqZQgn0T6MPo3JEo5onvBsRhxZO4xi4uBODwe3JnWC1h7pka/V9l4LATbEx6qxjmR8lYVCygDQA3Knijd0KSp+H89Kwl6PxkZShAlnWnFi9S2zrVRT14P8lTp4jbaCM4ZPmHmijXm9nvd/VPSqINtpDBC0G21ZZ9zhYYOHrjiK/NABwOxLG5DvpONLE5PQA42AKBbVDs9NwRFMzoc84E7dP0QADHE3tdW7/rJ7ZQuT+dpnu8D1YAFDkI0imGoSlCRjuQ44ISg3QZODZ5ym4rlK3xR/QHo6B/yyjmtj4WYdvE4vLmpMaILSeJbfDcQrxlSOGztS2TJa36yVQWQbBBC8NW3pbfGORJy9VC5K22UPY1S0WrEGEno1wZSwwn2mN80tgwGMfSdL2wOAM2jovpdbreX0zvb66mHz9+JIDjx+8+ko3j5hIF+h1BHGyB4aA+swXGMKQisrm3orgcYZkfrzXXmNEMteX8ZPerzkfbKr1SsYWU6CjcOS16j20jtgoho4PsiBczMV9YqzgFrYIP6OxRoMHaNap2Jzjwog5P0MoGuu23wh7wBkbZzq04kp46bTC9GGDGQQxxPwHBoUjDIqYXnVjwskqenWT2IqwAEHsAOVBAIy2KZOjz4EkLFlm8F6vo3o0NZZpOaF/iLCO4gArhagNgNtQLXu4/2IYlADhQSESxzWjv9wRxsPjmAA7mI4p8/KRiOBGPwhzkhVNxeEaMkUXESwAvXAcA4KBMrZhNcKJT4JuGWWsPyhUnkr3VAJO+53treRMAHHV55gUX07etKcj7xOy3dKVog3onS6gLjeUIf6g1TBlW2Vg3jESKseTny54r7MPj85pm1C1y5mTyqLT6dgI+4nqUfvkeMgBLheNSbKPYosvAEfaT1cdWe5l9bbT9s/2IGQLaC7XP8Y1o2Iuum/OYU5h92osQMQ4d5ST43QDgKPFmvGg49a8iKTsixBis7J3dbjSxatYdzZyAUgZ2U26iYeFwhoRSyEhgk57vLDpe9KeCTUb5Grwe9d5iVGtVhXXLMaE4zfYpj7SxAJkC7Samg58+f55++vRl+unzV7aXA3PZM1gGAOCY0CqiriAyAO12Hv+CdcBYODi+COA4k600ECIYOBwb6GvDZAtfgnHRqsCeuystwDOAyxyICFYR2k8HMAo4RqBEYLt7eTV7ZbbYT8ji/viMg8vgewDgeHg4kg0KPgd2jG1SYE9hE/k7Wnkphgin2PDcAHA4SwWAcc+PxloBf3F9dentroxFCUAJcxliGzmfrq6dgQNtshx8Ql8DQJ+zIAGkoB+0TiGA5hIMXWh9hegBAEa0c3maztk6xXwBZEnAIFrdeDJYLHoofgrAYcANsDpZmxutPey3CIb0fRAmlz7/6dmANqXQbOx35mMNNAJAJMaDuZVTwbXxGduWVfCG2Du0jvDe3cORsQHnA/q237GVysPhMN28u5ne3dxMX758me7v7xzkaExSuP7T4/N0ub8kyAMq+fRkLBnPZOID48zzdEcAx5EtdKz9ibULwo+1TjEABz5PAAf8J1j5vG0YwqzYQoUxhLdT0Vl5xnosMpu90b817LQ5gPwJGiLIynytbHn2Kb8WgCMezLelPY+fx3m7aGBbAAevVPaOylPa5+cAjnDPki8qXsrNuz4Tixvtvp/XHrJp6VS/XTfvizQyy7lW3699gbVDtTGU/1+c5jCqKHnYdW/Y+8RcpvlTMa6vEE3fj3wjsGQtz/Ztz1K/9Wte/5cAOKIeaHSzWCftJ3sxS+87vfzAMLe4JtCQQ60MFnV/FySb6gHYr/fXdHtLz4U2VP3a67cgXdks5SC5lmcmo74QWTTo5bkn8zUY9DNXAHjMwQGnZay+LkscVUxEO4Dy1/yXJOka9f7lCoAj24zeXMYcZLZFazr/lrzySFezGi1dE+/l8fauuxSbVvHPfcbS2hqug7DW4viWlke+1pKcR/LYIvuluR2Nb5vfXLeL8ZmW8nlL9+vN9drcLu63kq+N16r3stTIfL9S2R/aOEfxTgtgUOwTn0GvxXU2n6N6AKO3L6tj3s6+8dY5jbqxxQa08+tAPGUQot0MefXefrC3/sbzMJe35DqS/ZKtie/146x53JbtZW9N9dbp0vVH9m2LHejdv2cDenqfZc+8E+ztH/7wj8VSas9UY81OBloJKz8xrM1SPD2UHZNuNlq8eUJHk6Xr5OvnBRevNzKS9hnRbvZ7Guk+um//FHofwLGkGKMFuDTWBngRQBjxJG80QFlZslKUzyrJ6AWDCN4oilwKunErJup52zrF9i5bFs4Wh7vkZHvGpP38rwvg0HhHxna06L8lgMlGMQY1w3lc2WhuMfS9dSc5j76/ZR57stFrI2OVHWueW2pi6tO6JWiy61SdXdKx4Rou+W9PuJYNfsvs0Zv7NUe05szX5nF9XdQR2LA9WVwGq7qjJ5dZH3MwwaxtlhfUWRQa2MHbn6fH//J/zGi6iqRScqQXOGSZQAbRpygZab3FPUPrSa32PmGcPMHllLKFWtaYMng/ngqrIDkUknAir7wfNgbc8HeSPNFvyCZi7Er223PYiXf6Fj+VHP1Mbp9Cp61+4V6Eo06ATllpoNCyooxXII4ZqGVOobZySGfI8hHtfrPmEx1psaWuc4ohkMBVoUSfKSeAfV4imCXKtLcust2h7MIC5H2fPRDy+Wv0yueY1OikP7Y2CABxoAhxPD1N98fj9HA4kn0DAA6+/vw8PTy+kIHj68OBQA4COLwVCzcYpKS2eRv5lvh6GVc9dLbmHmfv92xLltsoBunFXGs+b6gPg5ETDBGSnYu2sKFPLh7SQQbjwu0WocU4E8DlHoijF2NGn8YRpPA5/j07PcjEktsbnV0qTERzBo6i+wRSIEHvMazsHu3K8/Ty9DTtzqbpcncxff/+/fSb776bfvs9fj5OH9/dTO+vr6bL3TnZOPYXPEtoxXS3R/Sx1FEnYCjrxB5u67qLcu/F+7LFYpGwU7Z2Slb/yRboswRoqKc7TzBWgVsrFivk4HOgsieA48kBIg7iwJywq0fskwq7H1kAXuyUq0tnemHC0EAu5D9pABy1tQxtRQBwELzl654FLgc+sNACWnxnssA8eMnd7gMFZL3LnkfADFLjX12VU/CgfEfR0PSwAjhUwLHvWwFWp6kjeOMS4A20TEFBcLef8HcEcNBeeZuC4hupA688QbzDaXoAONQy7PyMxUWAQtAiQC0OyMAhAAcKWSj6eisAQq8SAwd9L0EcOxZ90drA9E7J5NGqXrYDUQ9z3KFzM1G/m0K2CuaeTOqlG+WXI2DJEs6y+XqGemI8A5biGotjibpO2+yq34urVfQr5apkmJo1LIYzF6liFele69c5+UX42XfmJHzZc6rorThOJ+aVlAgxEi8u4MUG4x2fP96Pr+e2eel6I3/WiwmKx1Fx2Yuk0Xfk4cZ4MH8u+zrpDoFMXhBvDpnA4nsLldG4G30JAA+ChZO+ZP/exKAh7n999rZSAcCB76KoDtsKG8vrX5yxZdXh9Dj94edPbJ3y5e7A4jlYywDgACDAWJPqXh32CPZHIEKAAwCepU8iaAXFbvxUAAdAbzwx7T5KB/MJ4MCYHk/VV/mbtL8scAMMZrZVbE2K99TaAzasnBjGZ73FF/615Yy2Ijs+D2OY17NJDBwPDwdv5fXi7CJ7tky5ur6mbQR4w1hCAB45GdMT7T/sdARwGAMHbe3FxXRzdTVd7cFuZDYaYDsUhAmec7DLu5trAhLQEgTADI4b9hk+ED8AHwNscDgQjIHnF6sT/Aqei/7z8YmtQ8gSAjCIsykdTsYuEhPZYLQgq5czcAB0AXAN/jV9dcBlQTFbYZjx9emR9yptnUJMDtAeABfQFegawIoYM32hA/zIRhOACooTZAcISHl9nb5+vSf445JzgHk7p96CgeT6+mq6vrkigAMtZW6uruljOVc+t/C7kCnn2Jm+wOgB0CgAG/fYD3j7FII1AOAki5+1FCKbBteArUPoDAAcJf6DTiEEg046+x8YAPF5MbxBNAJwsKDpIHjZXO0zpcOQUyxsQDaSi+yHAByaz2i/RrF4b/9gn60ecfTd9f1IBhuoKGwja79fGTj8Xe4F8vjq2FKBNu7nVdRN//bcj0Xtc/CGYrBmP6NDG0Gv6zV7MosgFEID/b+2Ve8Gt9h+N/61AE4R+49kOG/fGUafQAl5TL19QvvsS0/RqUOkjy9f/60S+nYGjrU7LcUYMV7BdXJeIOp73qc3a7Wz9+yPy3VuqV+J77PrvW0uRmu60VE/oGU5OcW6tpfNsUy0W3z2fv2+8xiKHXzVJ1V5gSEN60YsPVG+ozmLz5jj6pG+xe/85V/9zfRnf/4/N5fvzf8W29qb7zWd741/TT9/jWv2rhFfW8oZZN1a07OldbBNT+cSWRt/s9YSQCRfbTQHPXm8RUa6z5J8luZyZFtG412yPW8Zd2+8vWvn9VnnWZDCesjK9lJ9AIcxV1vr1siyFa/f25fm9+vftSYwAnCUuEoHepNSbJFx1qPRXG5dr3O7k9q+e1xuh0ccTur7cZNv+3rWv/iZOB/xOeJaHf2+Zp+0pt9iM99i39fWa9aVaGO+ZV6lVz15rI0b93s7gEPOWxPqG98/BoAjK92SImUBSNDZwLefW6fDyYrZnkTywtsAUbvFGY0M+ZLDnk92NSqjwGQkn/j5nrwbBQ2nf0tAw+xkKD54cnLNsGwJgNYW87Jz/+MAOEZBwVqwtNXJ5ev0Ar41Q9iT29p8bDFEWwObNUOW521N1+f3bVuo9GS0GNhYRr1Qbvbk1XuGNtDQGGIR678+gGN5TbRP2tVJp0hv9FzsEEMARw2eZgHs7U/T6T87gENtR9xe9uY9Ouhe0BAdKN/3U9MCQFgLAPU5sY1gOQsghg5/H0V00jT7vy/e6qQ41VDIM+S+lXUo4wTgYOm5A0bBZzG26KjbZ0By2lDCPNUnWnmXeWS7KrKVjRX9uRKXAcCh+5WxxiJIVd1ZsMbveTI8zmXPLuVAL3++p4uNjGLB1U+Gac71uVJA8sRslGf0XVmXRrHDHMBhp/HLuHLQ6sBGJE/riXrvS/30TPDG3QOS4E/T4fhEuuPT8+t0eHye7o6P05eH++n2eCKIQwAOntiDnsaTz52kiMYkmaiY3aNcX/OVW94f2eHeOtT1RrZ8ZFN7drXeF/FYpRzs6U99DYWSds2ZOrEcYP+uJBVXZaI107lOji+7z0sFDSflS9HMP+0TWQCwDi9S/2Ubv29O/ZkK5s7Xjp349T71XqAkW0Rh03im1QJY4MPVFUEbaKHyw4f302+/+86YOK52ZOLADw8DYzOM9Qhb5P/j8/rzWL2gH3Picz1/vBST4PMZwMGTouVEfgWL4PoqRAjAwZhcp95dLhHAgWuhJ30FcFgBRVT5VrCrQDbaP7VEod2xtil2Qsz0y5g/UH70lj38vJ2iFQSSNOks2DhoBOP09iWwa8Z8YsVHsW/gpDIAHDY2A4mYDQ/sGU7Fj8ISCkkq4KAYh9PesmcCerR2xLrkFDp8PyFtrQuMdUO092TgAIOGnxQ/u3BQY7FbDuqhfp2TB4atD9giBaejrU3A1RUKXlcsTFI/np+myQEb8HksHqI9gJd96GfhbyEfgDf8FLEYOM7ZRkUtVKSUs8ije/K32i27W/TFMfZQb/uI+JPvmfnCwZ0odwYftRAlkKWNoxakcsFcY8k2ufgpVavd4o3y3QJ6sG5dEjNtlruxkwnAEXWnxD4Sop5P5iwmejqgi96+RdfUWsRY8pz4sfpVcx3H17XPwZ6v+YZR/DDyXyM5xXhHfjT+O5OpP2UZvwM4xEgTwb+xeBh9dJ2e+Tzzc4MCTx5fzHXA3lFHHcAhe+3VSwNwgF0Aaxm26+yM4A0AXP/w6dP006fP0/0Rf1sruWf4KIAKYDNKcvCVtgYgDvYccfBG0Q2CViaCN/ADwBtsJVpOwYbakvLko8fEABgAaMC3HPDCnR/bVRiAA/6WQAVvtyUZCYSgNlA2V26Xfc+gGITAhst9cfgo7sM/kX2DexRrnwLABT+73xV9fnx2JgvYTHaWAfOF2VFri2bsFLCtILGAj7i+uiZLEoFzO7TC2hmDg/sG3OuGQBEwIO15HTJchDZb+Pv0+Mg5U7YkrhsDP6KVi4H+yPjkQDzYToAioQcCCfBfB8YY02D48bZfbQm+gjdwL4APCeCgL3WguwPT+WwXOwM1ACgB8Mjp1LAzCcAh3dS/SrQLyHg4nKheANHAx6AFDPQETC3QCfgpgCHxtxhE4MfAvHF1CTCMtRwDwwbi/+PpcToC5EJmPgN1A8gBwCZAG9g7AEyKf0/OwGF7AAPeGbW/gJ+vBG9EAAfZ/8gC2ANwOHCJi9r3pR4XYy4jgEP+SywcPdsE/csAjlE8N94vWF507b+8X+7brWjDqvbM7be9V0/n28n8/n8VLLG0Rx2Nr4zT76YRzuUUtD3EAr3ntO+azOqYCuQyPUs/z7Qmb7v2/FPDeQh5ArXPY/vDzkXW/OmyLMfV+qUt3Nr8bJFH7zPmHyLPwxbAQr1SXld6pxc79GKW0bizjGOc1Fz7TQAOjqAw/s3uvQLgULymPU/+vs2fGTrbKQnAUWPinImNq7gnu+YevueXf+fttCB9+Rmr25mnBg3c3rc19cqjucpx5XC/+/o6/f6v/t30Z3/+F81we9ddskF6rt541/R/9AxL62Ltmq196q+L3jXia733ez5mzaZE2YzGveUaXRvQAbYtjTvLZW3Nj3znkl6OnmVNf5aer7fP2TrHa8+wJoM4Lo1jpCfN3tG/WMduNiXuoVuW1lyfMH/T249Gm9obi73mbLfO+jYCcogLeG4T5+DWLXq6tq5687zmc4LF8+BgGcCxpC95/5jjmKwvPVu6ZJuyPvX84ZpdX7rGks3v2Zqen98u7/qkWeeWbHCW/zcBOLjAvXCGiDBu9KOAxhPaTlOeyNHC1/VkYKKw8mJcUo74nuha8VpEhWbjonu3SQ1LsC5tVtac6MhIxEnNStkuhJrcXnNo7XO3LVii0Y5K0vzuycI4P1bYbBk4eoY9L8xfw+EOHVpB/y+fwAtLqBxhW3MgPd3c4vDi3IyM1FJwt6Tra/O+5d69+c/P1btOnsc8JyODP9KHkZFvP//PD+CYO4u4u3VUqCcIt2wQtsp767rpzVV+Lc9VV9cDgKPoegBeZPtnQVMHyOYxysvXn6bjf/77poVK1uVo67LtiTZf+seTwPRBoqUOAZonfnVqUyfo7ZRMaA3gAV99Hqd+d9uRTz5aJdb6K+eCAq6tFirZqWP8Cix7/gWFLoxLNPLqj06foqScTwSvHU7xxLVi6Z+KnJ3ZKRRGYjuIcO28Rq01S93kZr8b/e9aQDfSwfIsPlBRUutejR0IjCvytfhcz1Zkv53HmgEcSAYrCW86MqcVh1xRr0UyVgwcZON4fuFpu/u7BxYmDqen6ekVNMkG4Lg9Pk6f7+6mrwB5HE8Ed/AkntNAS8f0HKOANOoQC3LplMnIn7zl9ZHPxutaI2vXW/L7s5gitB6o3zMAR02IWoK/63M9sdTeU3SqmEMrhvzS/2Q/musUMEOb5OvdKxbLYhHVjkB77FaoXevfWH6SGSjbSz8fAgDsToxZySJ3YSc6nZYc7xmYwDK2eAas/auLi+nd5Z6sGx9urqf/8be/mX73ww/Th5vL6cP11XQDWvYLdnb307piJDJadq4lIeI6MV8vpovrVPLRSc+4NnX6WdT8tIea+wAKlj6yOINTr94mhUUy/4Z9pjJw4LOgNGeBiO1M/AQsmXAMKKIDwRwvAQqQq+mijddADwVQI7YAgjis6GEFNGvvgf+wzk9PFcDB++Cz3vrKil0AcUwEcFhB0gAcNi4HphQ/ZwUaFRYB3hCAA+M+PDywYJgTDNG+qE7AIpmfHCeV/8XFdNkAOFCs2k/XV1asEtU/QRgsKgfyhdfXBsABn4Z2BJAVvgcAx83NDQuNGAsAHGTgcJ+Mk9dkX+LgPJ0rEI0zb4iB4/zCWqiwkM2j80vGcDn+l272fLYAma3s5r6Bz5AAHI1vCixL5nLjiUGzAdnnlL8VixSWNAGPnfkisl/MWmu5aCLQIwE4er7bwEDrVtP895iBo7AWdcC6Od6jf+OPM9QEwAvtnIS8PqxZrAUdLywhGIti2XCtpb1onBvZq/xv73niULN/b64pQEUDCIatCYdLyHxTqXsNSFbp+yNrS+++XHPxVNUCgEPPpmuWRCgBC2h5ZAwcAtEJ0GAsEv4Du3p2xtjo7uGBAI6fv3yZDk8vbD0HAMcTitRoywRvU2KuF4I3UDQ/87hYbBjGGmIp0QjggL8ScEArsTBwnJ8RnNACOCxfIWYIMXAIwIFCvv4TAA5AOTJYhHYuAH6rtRbku7+6ZOsRkx/abgFooIVkh1ysJcuurBtr72XAAWuz6K1C9tZADTaUNtqBcYiRCfbbAcBxNe0BbnP2J7PfBr7b7y8JtgB4AzadvBeIOU9oHeJtYhygyRYoYHXa7YiOmTFhUR7IjcGOX/HHGEteCHKAnwVARG1mrB2YsZqwZBe2ybZPUtwCpiWbMekS/LMYPSR7MQtiPYABUUxZAI+AhQNsJAIpSM/VNo1zRN9dGUHwO9qewL/jWSD3h8MDW/XwXgTTB/CoF3Mx/wDNfPzwkQxQmOP7h4fp7u5+OjyidRDY96ylItg3EOuTXQbP5/EFQBxopwJWDrKDQacdDEkAhwWItFENgAO6sADgKMXmAPqXTSpMKM4+oli+x8AhG9HsK4Pd6Jnf3h7MZFgBHCP72nt9/lr079VfzsfisUBpW7bk+38dAAfj7AEDh0foTbFYe7f+PqmeELZ5CHv5WU6mLXmP5Nvdj9DWtu9Qwr2CZWRCoAmzmCvvU/PfS3oyGtNS0PEW0MmGEGH1I7RTJZdnH9/yjCbGljUmx1i6ee/1tf1zHEP8rOxeueabARweYPUAT1sAHARcz+PwRmbInQnM4e0V9RUviSbcRZt/ipPW2CkPDssayCw36Cnq88I94VPdy+qaef0s6bfmN/4r/VAco+v+/l+DgaMFcPRiyKwTeTzx79HvPfmsvfbWdTq6XpbX0vg1F71rxeuMfs9ztrRmslxXF376wNpzZLvQsxFrduMtc7t0rZ5tWHre3p6kp5uje/b8fm9u1+Z5yxjjdbnuwpfkK23t1TrAGMAx39zmtTzSqTpXfRaOhlXIgR4lWTcbs73Q24OP5LgtXppLdNu68pgjONtmz5haaWablz/bro1W5tFH5t9H+jDU/bDFit9diolGMh/Zi+xrR/PT8+kj/98b65osevN49tNP/9RIFxSNWiE949IMKJx+zkkEObP878hp9BZNb8Cj62UhjxZlFL4tOE/UBgBHnqB4z1EBc4vi9ZSwJ+M89uy02vF50t+joZHi9gKP/FpPsZuF6adao8LUXuhzAMzSIhq913NEo8W77DAXUMWzyaqJ4G91qGsBR28Oe85tFBT05DJa8L/U0K89y0hGo/l4qxGbOezZ5uCfD8AxGnu0k2Vunca+FOYW6Cl7zjvP/chW9l5fXgv1G6v63QFwFBYIT343oIfIgBFotnTHly9/mB7+4e/K6SDaUr5Z7VbU4xoYWDCWn4ufZSLBiyFkrnAmDtH+i3LZC5cVCGEFMJ2mrsATa2lBH1YAHPUUNntkq4d8OOWksVk6pb+BxWeUzOrZdWPfqAwc7Itb2K28ACvb7kn8fCsLvSwxo/FXOYdjNw7a4LjLCdnaKkdzZqffvGCbEnhxTkYBi15XTBD1upnruD5igUHF0dhexIPdDODA9XC/UdCd44Uc/BvjiZ/65UAF4kACVgU3Sy8RwOGtVJCARYEWp/lAC344olCA5OzEn+PjC0Ebn+8fpi8PDwRxHJ+NoYM9vL2VAnXZ/4uyzWuixFepaDaKO9ZeX4tFog2OOrx23ex7BFMoxfjC3GfF2lCjLyfSWSDwuTDdqRa26lKdyXJPT+aw/YT3Za/9fUcjXygAi73Hh9peITBSNCfV2s1KTcV6wUJ67qfv8SesB2yMCnOUGRNnbgPL89jVrCZp91ffdBXVDIhgtgufUYIZYT2o5wESuEYBaL+b/ocffpj+5Pvvpu/f30zfvbuZvnt/PV2jjQaKCrShFcBR7Lmf1kJBx2yxg3fZj91Og2pOi31MfjCvybjZ1u/lM35jXaIUwUsLLDslLFYbfY8nXgnUsKIiTsuC0p/FIr0nAIefju3tIcTkUp/VFJPrMYAFZwCOszPehwwcXrQhowYBHF50InjDABygmd9jfnZGOY/CksAltv48wQ+wBE5dX+ym65ub6QaniHm67JWFKIAhuKfxNiTSAQEPTf3qCRIVPzEmFE7JwEEWjsvpGswZAnBcXJBqnuAT0LQYxUvx6yyqslBosnlmOwAUBq1Q9u7dOxba4FdA4Q8Qh+j0CeAAqKMwUphO4R4YF3RNIJOzcwNwmH1U4rjbGbsAACAASURBVLgPaiP4Sv68o4Mq7kVbK/3JAI4al1QQB+UewBu9eIULQoxW/LwzILiBk20zn+z+2/+Nr5lt0BpLrbfKNavtKS0yMNsxXmKRry3ClLy91w8L+CKZzOxjXZWaGK3xKxROtNPSvVAw4rOKbabGe40faUxqpX7t+TDYQcZ4ZAAwFhfZJYrYC4t5P5X9Vo5zRrFO8UzFQLV0sxbqugwSiKLEeZ0CUQRwME9Be+5xsxcpZWsVG8R4a7Q3LLGG62KMPbKOx2KvMXBAdxzE4baTBX8yDFUwnFpHAbzx5e5u+unLl+nT11uLjQhufSSbGQrhSHCWws5k7UHwg/ZfBNuovU4taTqAw3wZWn8BNGDMJLVZEGvhZ9bGBUADseAoVicbxsWOgDnIMQM4JD9cVwAOACkVq/NftoGy+cVnLq+u5K3IuAHdt3HZerWw+9VlZcxD9F0EhkAeFndbaz3TI/gC/IiZjwwkF+fT9eUVwRp8H7Z7D7AdGJmupiu8d7n3e78aK8ojGDye3GdV4Dv9IwAcKPCfTdPp8URgBPwlwJEcA9mZ1D5l5/sTB4xOE1maZNsJSiwgXIARKiOiCqNk5pBNAruIA7cIsESbGLFfeWwM5gnYeoBfMB4yWZwMkEnGDAL6LB4SCAzgzgoIc0YP94vnZ2jDZbk/+J3jI/RjYusWyOrx6WQtc+CHCYgESOVyurm+md6//8B5xL3v7x+mu/t7smoAlGQAjifq9yN8PVqKAfjNfSXivzOLBSBzB61ZWyD3174tO4MNc4AHgBsvZ9MEuGNh4KBNtxYqxnICNjoB9B2Q7jEr/T+ZX4zxhfILwBbtn2JM1tuP17i7OoU2XnLb5KDMuOfNkXcvPxX3G3o/Fu7N/mo3MY/l+R05JDe31eXLgdi/1d7Ydezadn3Z2NEY7fMW5CqPILNsFw5gOV/3dpc2RskxR4SB1vEU6ywT4gNu5bAmzyitHKP0dj/ah3io78M3EGH2Fz29mPnE+XSFqGkLOGJhjyaLuwYg6I6h/yLt1BtPScQ5qPob4rEOCmVpD77lGlGH6PlinLQqMq0F/9egdIlTxvS2XYetzOwZKutg824aUARwYN8TsbUartbx0vDbfWVbryomwPXhNQE4AKyM/43WTm9uZKOyfdQayN8ZAThGnx+paE+3or3M67t3ndHz5M8u2b382XjNHE8v2YB4j7W4emncazHuSJ5bZZFl3JPNSAY9O9kbz68xt28wbeWj2b7kecj7nzyfeS+Y/16T/ZY56MmGc54urrbpuGbcCwmMrNctJmlrCj0dWn6Wed1CYOMWwGH5Nwso2hH3dCb75d766enf1vW6pqee+G78crRTGl+s88eYsT/+2uZmZGe2rOEturLVjkU9X5eJXXWkI0s+Ol+7Z+fW1lDPTmpO9G8D4CgxkGJNj0xLgOpS4mAKrb4VvurE8tLDU0UjIzZaND1B9IxL/L4EPlIOfVabOPyd0VNZeNk41Gf+52fg6DvvTkEjCDvLZI4Wqx/OSt78nU56eRmhKHlP9muOaxSA9BbIWrBS9WWJQnG23N/MwBEXUl5Uaw71LYHA2sLvrZtvNfRrwdSaU+kZ2lEgsGTQo37HNRw0tDmWt3XcZfwlGV43pHk8vYAmfua/BQBHtiMWcLhoIxpfzA2xF7Yn3aLtj6duJL9nADj+498WUELdPllgE22v5CumjF5QQH1AAUnF9QjegE9CUtVPUDkvPk+gqyJsSUSpjyeInYKfvba16XSgiBUC5qdkBYDA561EEJkD6uY4PkO0jTU4qi1UKD8BOOwDnrKypK4S+WXL7UAHnVKs8lORyL4fCwhlPBEokvyEHRq2JFVTYJLMw8Z8ac3nYC8HQxpXDG9jUFj0M8m/BC8R4BGo16PfyEFmvlcGcIilhHqtwpiHtUaHDCCHF4FfXkkTDhpltE/BKbzH1zO2UDk+AcCBFioAcBymrw8P0z1Ogz49sqj79PpciuweMVlxxOei6Ir/zfiDBeBfj4GjN3fZd+DvPCdr/q3a2dpiYe5x60x0clv+8dCyKCRvR+N2rfciqdMRb2qmO04X5d68vWevmOeWlcnmtZSQ7cSpCree/mUrEqd0jwAIq43bt3Hy155NrZh0iNdsEwomZeNKliDL8NO2iiENlPWgZ5+maQ/Gh7Oz6Yf376Yf37+ffvPxw/Tjx/fTj9+9JzPH9f6CoIIzlA0iYwAZJExDrbDuRXbZyhZlMRNV3EeIkj/SnWcQuN3bBGiSMEYK/WennMHCAQCHFaLkj1B8QlFRJ45Bc47CCaXoxUidGtcJ2RJreIG0+gI/Ge3FPhTXBJgR1b9kHYEtqMNwrXvRRrOIwqGo2iFnzAvmA8U4FCRRVEShx9rI2DOrZQtkgkIWCjIoKAEYIV15AAPH6dHBGy2ARzbTfG49zR+TDwXA4Se4AeC4cgAHTlgTwIF/ycJhdojJk5fXcioe44Nsnh9BU/88ne/OWNh8/+4dx4zvvTw9EsSBGAq++YktVCAdJTscmEGfh/uFU9YNgENFhfbUY7E/vn5G8XYEcMjXyNYtATii/4lrPIIL9brlbwzEIfYs6nJsN9IxKrP3qfaBhSEDUgKIg9cPJo16TVCQA8IIBrKbehQW+q33x5ZjF/ms0tYrrMuyJ3ntx9dlPsppXrWJ2tj2SmCXThzCojrBAW171CU/1ttDZfn39hhFDzzJo797caumeLSvyD5NAA4UxFXQlo4W/XYdIGCq04JOc2YggtBuzMENcbx57Iw3gj3tATjwPtp/GIOE54DOJtpdFLO/3t1Nn25vCd74fHs3PZ+dk6EMYFcDsKIVkpoVmUJekFHj3Ar/AtsUz2daB0YKAMbAVAQQB1gp8IyWyHUmJn9Ga6FyMp9FRiXzmbDBBD7AJjkLBIB+YuCQzATgQHspFPsJqnN5Q+YGqDwjE9LV1bWvKdgjezYbl/kctWh5pG96ZvsS+Cd6OYxp5y2mzl6sMH9xRpYNtEoxxg9rKwOduAbDBn7Q2gP/Xl2xZcrN9RXBFgAg4DtoSQIAC2ystfxy3J3vmwgUxAABEple+VmwWxwOYNcwYAfvc3VV1pT0As8NGQIwQsADTlZ7PCIDo/2Y7ZM8BhHgBusf93VdE6AF+zvTfwNAGFuEAzh8hg1oYQwlBJubE2wAClqHXAeu/2C62O8u6SPJ3sW9osXi8G0AhgDQAXAMnv10PDIu1/wCNPn0+OzgDQNwYE8AGR4A4HAQB/YK6EfHNmpPz5QvfFlk4DBgSgJw4IHVqsjjLbQjIogDQFNf/HQpDvixGM+RCb6vY9zqmAb4a+iEwAVx/qJdUvwV7eHI7kUbJEBxvFYvRs92K7u9Xq6n3X/OiyHZJtZ7yLuVUS2ABkxvWj8w3hMIwIG1L4B0adfijpe6R5BcPzaZj1uxvuLbUGgOJFJFZol5rBfj9GSTfVPPQ3ev5YDZMjqfmNE8j8Zj42+L6Eu6Yp9fKuf7J35lAEevjUfWVw1tVlK01En7lJFxsnuh9sUov9EarPsVb0OW5LrhNh6HWmHTdLhld8l7c9N9/68AjvvrMt8/rhv67HRYrKy/uYpk4YS/bdyag2ZZxGHBFjKkCBnIjs7EG43yDCP7qL293v/Lv/qb6U//bM7AwcfrHE4bzVfUhdHvZUo2AoW23GtNf6J89Pva+KJN6n2/99rSWHux+9q4Jf8tn1t7nrXxrtm2t8ztW8a99my6b7Qtvb3JbF8S1kz011vnYU1ecdw92SiOa59P9eZ66FP7obiHsTUXcvx+kd7eNuppX5YtC4fyKOVavtdQHm5kV3ryX5PB6P2lOV+Xu9rC1zgo6pv2g71/oy2b63t/Tx/1ZU131tbQVlu2Rb971xrpec9HZ5llWx+fpavfoaaxFgMwZv355z8kSGIIlwraqZOYDsmgCGYoCepERb7ksEYLKDslXWPrtXqCjwszsm/os7Nkhw8in3Jpn7mKMCvb2sLJgW6URe+9uYItFB9SgBJBG2uAlah4jZFpkL6GvrUxt8nFpUXZC4CWApDRAu0t7PraHw/AMZrjrYYmz2vPMfeMjeSwZvx61++9luW65kzy/bOTG81HfpaRkWzXpul1XMP1e///Y+B4y/wtraUl3ainT2aaUQEYs8SundKKp/+iHjx//qfp7j/8rzOqMAts5kl2WwvW/znrjcYuGy0/wHvLH6FIh++qxRfYFTzhb3UUO8noWBU+KMev52KRHBtanQJ2/INVXerGq6Hi9jJI/kzYqHXtOmMmG6tOi/GZS9bKQRwOMFSQiISv5emcylrPWoq+Pn9qPRCmkzJjgrAfyNpHazBn8mlPySzZOZ72dXnmtiij9R21LRdxy0ajs+mVTKUHOY7I8QIDniSLrQAOJlA9UWs9rVGYfZ1OSJCDPtn/xQlTADgOaK9yeiLzxlewcNw/TLfH43R3Olm/eCTTSxHUO8MyuWCxRHmWQNFbTm+PHGJ63ZK6wWqmUGGLv8r2ohfPLF2HCXYHnSgc8XR6M9redWEfagKXUinrVet27pOMat3W8EqHhY4c87MokTeyv9IpgjjKA7rQAaYIHQkKgAM5eiv9eMJMPZfd55V5c3vjn8Z6J3DQTwoi+Uqq33Ay384FOuBBbWZwEhjFJCOsny4AAphepv10Nl3vdtOffP9x+pMfvpv+5Ifvp+8/vJveX6MwBCYIFEdQlEGOzJ4Jdgr/EcBx4clpL7aUtepFBM2RgWCcOcSLbWTHQN/5Z6N0Z3GZ+h8S3v4gOoWNk8r4nN3HgEUEC3jhzSj8DfiA4gzaibC3/eMj1yne50lotyUYAwqJPAHMGpbubafO7FkdvIECjDNIYA5KYoCnsO3kGotXbF1jgDu0CbACjt2bVztDkRItSfzkONcHWpCgjcrZtD9HC5ULFkX5HYH0wklmFh93O4I3AIwgRf7ry/Rw/8CiINq4FD9XUpuy4W2cXgAcKIii3cl+R/YNKwraz25vJ3gJ3sC4eTpZRTPzvRg3qPN5chj27XQigwtkSgDHewNwwD1g3lFQtLoyABxP0wuKXEwIW5mPOq3iNXXNAEM4tQ8GDtoCL4pl+ua6Vusp2bzUNX/aB+l9rf8M4MA1oz8p1wv6FOORsoQFhpRunVf90+ejX4zjbO7HNdTus8qYAzMivxOAh1yrLsea1DJdsGSYtdLJvtTk48xUqYVRGRfjkJaRpNpjbyfkL8x8RLM3NXu9xR9F4GxvXwFgEGxCBCbleLHnO3p+Ls7P0h6m7FFSziPfJ+vY4jW9xZHmTs8Q/Z3G3APBaUy902GmSs4GM8jTzPMdBvohcO3JQGUofoOxgQAOxN0EAoBl4JksBABtfPr8Zfp0ezd9vb+fXi920/N0Nj2A3QFzdAGQg7PpuHeHTwGAA4V/saVQjmrp92K2Eid4ZSvpp7g+jXmL+g+/i7GgoA4Ah7cAgK3Edw3AsSsADjI4ORgw7jkF4IDtMjk/seAvmevkPlpEochvBTA8wyXXFOQItgYACGGbISuF+KVtEIvH8Au2N8H4wbKxv0TbjiuybcBmikUDtgmgCYA13t3c0Ad8+PBhAsgENlwAE4AxTscTx0rgH2wPfB0AJBgLQB2+EYJvgq86ktkCLBywz+f0A3guMD3humpxht/xHnwFAB4Yr8LLAibwvQYA9Vq3mEaCksSkqNYeYLajn4TPMAAHLBRsEGIEyNXaz5jeGvOLnxhXoMv9kO1vMphO0SPs3f5iz1ZAh8OBj395beAUrIunZ/jdpwI2BCAS/71//37aAQRxdj4dHg7T7e092wPdPxynM7KXnE9HMnE8EcgBWVL/nl/MJwOEuNsb4IljNyYRyEEMHPR/ZLgJB+IYMxiAA9dU/VEMHNaGzfZchk4Vy6TpEVu2gd0LrXQ8bhoxcMQ9/FrcH3NQbk5q/Jv3oZ04O/s5+UD542ob7ZP297xQHMdpsXH8L7FeDMZl186F3W8HcJSrdU7fNqMTS0C5fxx/Gk85WGMo8FiIHsUPS3sWjaO03xnMUbyG9hYjP9Z7tvHUj3PmeQ6XclZLqrUpnvALFBPico4AKO0BPQQzrIMMSoyv/dALQa1ZFfMLnZPkvjFp1lGUdXyenOuAffiW/2oL+ArgaNsStheeATiKUNbvXgAOAGoWllfzffqvzPVMfvaJChYzlExhnJV8IwutX1RDDLvr+f3S8LPu6O+eLlqcSCvlYzQ79a/+ugI4tH/YsnZmsghjW1sLo3FzdB1wR7YdI5vRm9219fXWa/VyQHncrb2vuYK33CvPwZLmvkXePXm8RUb52UbjWrvm+kqsuaq4Bxn9rjmY+/y5/LfOw2iu49h78igxZt4/BnAGrt2CzyPBgAAFrX/dIvtW7mIQMvC4/YgZNO7T++2lRnagN7dLY9si7yWbUOVtUcvIjUim2hPXA2NeT+gAOhVXZb+V5zjrVdbfX0Pf4zXzvn6LzOOecDTenk7rXnFt9XQ8XrN3/d738doMwNFXlnkxnBd0Wl8kQtvCy7cxcOSBrwlkJPgY3PSEUV+bFxBzYCTjNVNcFs3qc2cF6TmJNUWJjrsHJOkHD1vMdS0I9U4m5WfOhnzJsButrxkpXCeOe1n21VRsMeZbA4h6rT8OgGPJSW81NKMgsGe4egt3bbGPgg69Phpnb557ch85lJFsRsZrzZApuJw/z38HcGwJ7rbamxjER0fVOHdPMsTELgo1sP1CtWZnhe8DwHH/f/5vlugXyMKLnTpZGNGr+I7dQ2haWuDmcWPsVu5ZmDiemwSYElpksyg2yhktnMbRXJmCPpLW+v2sVYudFLZxlHYtDYLeE0up/UmRvyeftPk0fa6Uv0o8G01+3ZTaoQhP8nmrAhTELE/XBqk1KLHNZLlXKIgyRCtAFxVMJFsVcfSZSjenkxN1/6dkWns4xuw/ims2vgjgaPk96wYi26QYR4S7FA2QTKMNtGePm/vAdGDVWtvoh022/Pq4hYp9x6XgvaxBZYzChQE40ONc1Mkn9HbHD0+fvkyHp2cCOG6Pp+mWDBz2c3s8TCcUOJHURjIa9N1iGAiJn+KTrTwbmBviarC5a1YHTaP5Vj9367osfooSmQwDh1kaNJ/2TsF6xRulxBVOZLI9iFMTO7OB3TgnhsJdy69K2Or5WwBH/wG8gOnJXDuR00uopW9rOLOTUvl81QwFE9LKomAWc0QAcDRtYWLrBcFZ6nXLb7I5tuJnSWYrMnsfbrcPki0PcnrmyiI0K7DgzucAHACc8PQ8gVj7hw/vpt9894Egjh+/+1hAHDfeTmUHoAYpur2NB64D06h70ti0Z/ks6emy0+aaFL32vQK8YFHMmCZsDZemL/YoZGBHscMo+vFT7quT0yiYAKiBwpQXgQjeIIDDTuqeTiiqGAOH7BN7Ijv7EiF7VtF2KXm7Bdp/26BbgQ1zXG0vTxijVYgXYozO32wpAF7GwOEtuszRsuCDU7HlFBra25zbj4AQYuAw1a1+B6eqUUxE0ez9u/cERsAnQYbHw8FPJTs4sqyyqLM2V7TVONUsunoygODE90UBcFxfX06XBHAAMHIxXewNxIHf1ZqCvuvl2cYNYIe3qXg84QQ3WDYmFvoANkER6WJ3VlhRIDd8n+wbPF2u9R6YuRw4Y7GCtVNhcc8UkIWxJj50WxV2F92khBVRDQxkLACtnYiJomIaIohQDiesSuhp8V+eWubYXIeslYrZBMNImq2ak8LanJfPFCYaT0EnwIUtk7DnzubV55tJLS9yqgghPdA47Rn0HFU+EaBf9sJihfJYiM9RqLFrGx/p8NDhUBzWaqGY/uTU2j/NHzAWKLJxX+gt0QSiUishO6Evmbc+cLa/COPoxbT5OahD0qANzCrUtE7CK4+jxAClRUh7uEZ7bYEJYPviKXp8n+ubbSbMJmigPB2e+hrHZ835DsVY6CFv7SlMRwjgeDwZAI9KdU4WgrvDYfr09ev086fP/P3+eJqmi930Mp1PDwCxPkO3UKi39VxBROYfzK76rGsNmeAKkxTbrcDu0JbZ+tWaUgsVY7o4FTY1te/Y7/Zkt6DNQrsr+CE8F9kePDHt/gBgCQI4vG0KWsbQZzkgENc0hga0UDFve7FDu4+JIAm0I1ELL/gj2RzKkBove+fPcfZKIAbaoAA4gR+MDSCOFzJpvNL+G4Dj3fTxw/vp48fvyOAB32MAjBMBCvgXMiG4EEADgusevU3K0QuR1t4Dca3Npz0fPm8tWeAHDESC58G8QzRX19cEmICtgqCMqNMCb9ixZ2tT6G1iCDpAmxzacWEODKghgCZk9PJqABgCOLi3MAAHbq79RV3JdDwEZjAvF2wDVUMsHM52hvgDQAz49BuAIAm2qYxXBCh6fIGx6jMAgt4BjH17Nz0cTmTgI3vJ+fn0yPaIaK34yt+xN0BMgvjjAn7zcm8sLN62xtiLfO7P0DbIYg4CcAjYdCAuY0c7ZV8BHKYr1rLGg0vtHzQPDrBje7RLaxuD+wngk+1Q2Xv6xiv6pWKZ63bR/FbESEQ7OK9g141KDEdCaI6XNUZby62d1L5ZMa5PazXHivWjgY7xQGEM6HgiBi7+egBepGjfogQ58ADBnjFwlC/6niXdUjqpPWneyTmPXtFb6a+bwALA7PpUuzjfSls3H3+VYO99XdOvYN+Rf0s3HOUSeznI+WfzTtMuHuvMFpekCKnZR2psvpbC+Cw+iKN3uYS9nu6nyLOc7PGhYartPWecCzAi2Exe0dcLUw0eqzdiigFkI9woYROyrtWbV5OfDazEWv5I9Z2uRiy8GHNOYXE3YgvRtO8ppRQNoGN4F+2Hqz/H3gdAzBycm0h7q8511mNpD+can9/EmTGGC2thrpeje/V1sz8vMd9U84xg4PizP/+LLrAtroW3rKHeuoqvja47ukdRR+nykkHYuPbzNdc0MsfCa7KJub/4+9p9xmtq/M1vlbeuuFXu1Pog+9594yjXrrsmC10/yr7mkH2ftLBHKXuTpDdr4+49wxb9L/McLlDvNWfg0N6mHrS3z/QOmtqztPLP8uvpZJWBABzaZwUAh8dcI7n09oE9eYx0Y03evWv15S3whvuXTs437wkzyN98qUcy4V+1sx6tpbU1/Et1faRzWd9Ha/Atut7Tk9Hh5mgn12zayEbOGThmhsRvk9DNvKAXnDJ9Z9lId0539AwLBj9ivsgCkdB7iq8JWBN4K6w5c0TZwLsssuJWQ+CIfz+VODKwo0U0Wnyj8WcFswXTN9X5nrrmEoAjXj8b9tHitB3CugyXAoU1hz1yRqOFzdfLZm5LIGb9apecaHZ4b3FEefxrxjw7/zgX2ZCPjF++x1sMfTRso/Wa53MUsORrrTnrvPZ6Ou9pDc7xVgcYn6Nufn7lFiqp+LQk85HOrznvtcAsrtP8e1+WdsWsR+3YKyNDC+CoTBnRLsc5f/nyh+nwD39XTqyRCtgL7kg2Gh08KNJ1QsjmNDMx1Gfxnsqe+LTB+8kjFR6e7RSwABGxgI+tZKGv98Q4N7+lNzBOEnpa1XfvBHB4WU9UxgxKfOPuErQT5N4nvMlfRQKrQOfLZ7KqgpVnm+S/AqmSipklYySnOCfyvRqTHZT2TWryx0py6rMKZMlg4qfPbUwJEFGSztpru+1kP+6dJxudFUVMJSEZry0z7pf9DJ9J4I/k3Ea2QWPMST8+V7iGQyE8MepyD2wB2aZLL/x8ME/MGfuG/cvTgU8oEIA62RK2AG4cH5+nh8fH6R59sk9P093xON0ejgXIcURLBeinn6zTEIqIVAhT4kFgJoEyvBVHPX0SRs5WGQIFFIJfP6uyLc3DT41zKOVmZe5CwsWeQYkaK07SyjZJOE9PlpxpTRyV/A1aiyiJ5uCcpcROYzfBwOEnWUtSJ4QBkltJkubx1exQ59RKFYy1Tgl/l1+F8g9sGCGhS9vqD6pbGftENSgxjxXhHo2tFoCjKVqHp6L9UvoxJAsJ4EBB5WVCi+Cr3fn0/mo//fDhw/Sb7z5Ov/vx++mHjx/YYgXv7S/OpnO0JeCpfT/hTAASim0G3uXpPLcvKLSg6IECGQoMYBmC3URveQKmvMBS4uqaOffxohh0RspbyMUKz3biGywcZxiPU9PjWmqT8vhoxRKyV7DYZCd68QMAh518rUVsU1V7IgG1OCYHJQvQkeNxlpud5cnYN3C6+ZwtUAhG9PkgcOT4xHVO+bB4L/onTxrgNBpPX+NUuLUGwHVQKBWTgELZJ4BRTkfSob+7vuGpYPw8Hk9kvNA+rFqDYmkDO4wDH3zPZYwhGLMBvjDHKMgBuIGCJAp3u8sLA3Hs9w7mQDHIs6+0Tc/T7gzFVD07WqjgVD7aA7xYu5ebGxYk95cXzl5kLBzPaKcC8MYLktctw0RzsoW0+lbsNQCHf9ZPvVghzPuj5SDJgZDNyw07Vc2wy3yZzOd7B7xCFgJvR5CdssU2ajRUgfMFvCGbLrvhBkAsM7RjAu1Esx6KWb24MsA+ZyGiFRqMVcbiDW/F5J+sT+/A0BAnmLoKjOF9fT1WqUAPt3cECFQ2j2DmZmOKtt3LHsVt5OKsbKVdxOMRAVw8fqouR6Cx6C3ak9gWMmJNVlCczXud77Lf89fFNKIHme27eroy2Jz39taZCYYxnd9bQGfaIc2ZF+TxAov7zmRUmFOclQJ2WIwGVY725Crk1vjJ9LXY5Vlr3Mns6gkFdRMXwBuwc9bqyRzS3eE4fQZ44/Nn/qCgjdYPAG88v55NR7A/FMYOAztorZeYy4POJuYzK+p2CnbTAGhi5HA3TrlZDAMWJID67H5gW7K2E8YscbnbE8CBD5NZ4wkAAANwwCYai8c07fxzvCaK62wZY61UOAa0ctlf0i4b0ElsDs9sSQI/BP0xIB8k4QA/BwyUOfJEMtlFdmqTBaaNawNeYz6erBUK3if7xbW1p/r44aPta84ngjMMOGL3ZvmfLVmsrQreA7gDgD/5Vjwjxm1sKrYu6MPRQV7PAwAAIABJREFUSsTb1AgohOIb5IZ2IgB3wM+L8amAttkCxxt+wJ4QoOd+creb9peXnCMyZhGcaTYVsbX+s+2UgSxp72nrDaSilj2a82Iz/VAZ5eVGwcBcDhJyVg9jknkuuqA4QmAngCzwfTw/fuD7MNbbu/vp7v4wPTwcpiPBGS9k0yNwA6YV+nC553ufv9xzvWCtEPi4B6jH4pkai9iaIYsGtJvgjVf6/yYidBCH2a66Xze/HQAcJfwWYPuV876/3BNEgrksbee87VLJ1QdWHhWsi72bVVrb2Ld5Ox5CaCy/xbcVMOlv1vC/wH5zPqHGvQJJSxLBiXXaJUYZGkZjDuamjYEgS9E3xPQqlicPFvc5eavURg218J+dYPS7FSJhn5rLv35bkfywO6QpyMznLr4wSiQH8MbaBdfymjm3tZaT1P0sDSOwUPLlDYCzBXpQPopl4roh4MmB/p6f0JriARR08OI+wL5UgOgBSMj9CfaZZUttm9Sa+wrgJs2FcinlpHN6Jt94z2auKIrdLCyXMiXzSHVttop0wwfrvp0vcqmYbWnVw2JJk0zNofZysabMRUhlscKHBDxpO9geO0kxRC1Do/JnOX4rMtI+u7Qv3SqXPCTdV4dJfJ363ALIooNYWsFg4BgBOCjeINSta2OpZvSWnPLMFr0BPBC/O8rnV3u9Lu9ePJzlE6/S1u9i/uVtNm9p7L375dfy93vXW7tHrudUNV9/lrVrr0k+xvqSdy8fuyT75brB2gj69Zue7pT7pEuaKXe7mPPbflixORTo8VfUrzXwxmit1mevAA7G2WKY872A9sR5bt+6Xnu6suZDt+tkBXB08wsuWzxDT54xXou6FOemd91eTn9Ja36pzo/0O163Z1/KOEM9ZSQnjX/LvaTro3v2rhXle/bp00+vPaG0yiInHESrxeIJVlFojhZTDWzmSKd5grSdwqzo8VqjsZeAT6cphkXKmHAKJ786CKSouPX3OfXrMJDRBmLFrvWUerxQW0O/pODVsNRnjq9Fw9kzLvm57G+duuqDOLIxniW+VgKZb1/MHjQmP9iXzzqAY8s4RvOe527J6C7JvRd09eTZCwLWNlfx2kP99Q+Ngo5sbKLjGzmrqB+jYGA+dqWrLUxfunZv3t4C4Bg9A+k6g27ZGLXVa5Uujn/Noa7Z4l4wtXbN9TBqDuBo120FcOBeFTBgScz4WrTNdPZfAeD4e6MA9tPW1jvaTtsgSYgfFHmq/tRelbieyU8oW1ErK+CwhA4LoKTUt9PKBXlrGqL/4/ZXSTqdllbSmM/iSVWvdvDbLImymojrqz2Ls3SUea/FxnRY3na/ocVCtO/lmXV6I7At2HuhqNAuUkvwFVaTlgUrlO5Sbq0Fx1T5RgYOATjsVHy7BuogOC+hRUTTp5ogDGPhUNHF8yG1mG+7bnuOEHzrdGfW65FfLECdYAv0XSvEzVdAuXYITONH3bLw+VmcIPOGCskCcLwYgAM/oEoG+8Yj6MPBvnGaHh6fpofT43R3PE13BzBxPExfHh6sTzYS1wBw8GSdVETnsaMtsaKF5CM2C/4tuUU7hCKo/8/gG168C3wiW+zBVkpWU+1ODOKCVyuCoDX+awXv9GwaC2yiJkmg4tH4y5wWndTJn5j28kJdyX6G9ZVOE8zjHbMG+q/CY+yVaud1qsk+G9uoND7Oc5G0n0JJzU6bWakxSrjxv51cbdX5mCz3K9CUWmwEEaBgfz69TJcX52ydAhAHWqn89vuP028/fpzeX11O71DAQEHHC2iwhWBXwDVgSy0T53rGU7bGlIDT0XiLRR0UGHF61+2odNfsh2y8sUPwVJcAHATjmc169v8R7O2PA9mR1p3sGxXAYW1TjA7d2qjYe2yZ4u25XAqlUGInXC0RK1ujk+uWB/TEL9vU47Q7GgLY3IC9gqfKtHlHcQp24fRUeqEXIAfBHHY5Y+4AkHEigAPFOxQFWUx8sRO2BIT4cx6PBwIs3t+8I/vGu3fvpxNYfY5oWdKePK46qcI6nsGKYEo0CMCBIihBPc8vLM6Rjv/KTl5fXgF4cTnt8S9OW7Pg6raFDBwvBG+ARt9aJtmcYM7RbgCFI5xQB4AD14L82UYKJ/FxopyVOkVPrexNl5xpgwwoF5Yo96KL/jZf5IWYbCDc/2Y7o0MDrVs1e1ABBq3zUKzDU+hhbykf2abYHbhWTvTLMNUihJaj2YC6l6R9D/ZoMSbXWggP0sSc7gOKty1Vh7aYxTGUtihixNF8VBCHnrUwhhUfmgAcQIf5upmlI8Oc5JhRMp5PYy1KznyAh+PUShncQVGqyqYWeeMYuvMq2yDvlXzF8CRFGmiOaYpfDywb+ErMNUSGuuI/yml1byfhJ/sjA0f5Hm1SdRSYFcVYNW/T5mWinuOamnNrTWVtJXAdsDkYgMPYAfDJ2/uH6efPn6ZPX76whcor7g/wwCsAHFMBcJBtAc8tAEdop1HitwC0chgc7Qvm+EJtq2gzK1hK5SKoAWwN7T8BHAbOwH4DAA6AIGD/YPcoBwLJvB2Ws0OgDYYAFnxmMq9Zmx78LjYJA1wY2AH2FQBf+B4AJYxV4px+TGPAteifXozpohxgcl8COws7/44MHFcW/5GVwdieyIoBv4y2V2hzcnXtJFhg0QDQDywntlcxf2mtR9AaRcwcAHoUP+etbKQP2pthXyYAqfZUZAfZ782mA7QSdr7UG7Gn+FhNbhbkYuxsXXN1ybk5gh3F2bfkf+nvxQSkhpZ0lmpPhhjBC7C+h7Aio92jFPUU57gOEWTifpntoV6tbQ1kzfji6bHsR8H6gTEAxAjwBkAQkN2X21trnXI4Tk9PBtxAyxTE/pwAgFb3BuD49PmWc0DQEA8pGDshYxbEQ2zfZjk06KHeI7vfk2xdjTibJK/skEqoFlDV+FTyQYxG9g8DBGUAB+Y7AlUFJKyxQzVgW/NYtnZz0VbXUSG0X6DS3iXuB6Mt6I3LfEwTmtd9pY+k3Qe2fk+xULXNdWzS7Zm/SXmn3vsxaO9sQbtfKVLqADDKnp5AV3uwnhQNeNCX7+im2S/1fO9S3nI4L2Fvn6+5dj3NK7U6+1u/WIyL8lxFAEeUK6/lMYuBRb29o4PcIDvs+LkeGwBHlauL3y7b5DFCPjLFh1rfTW4iHuiJG0Wt72YePbpcANssKtXgzVZV2nVrwISqvQJu2KUgBQdwNHmiCjLp2QGa8tKusj+ooW6Ek/IFRBXAzb31Ix+3puNLsovXsOvY+lLe1+Y2tu6apn/9b+YADt1jMZ5fGMiWNdPOl2eyks6MrtPkFt5oQ6TfSzasZ1fi9+Y5F9+PdQAmvTxqtkN6nl7cnediadxvlfvo2ks28Ftk/0t0uqeLPb8bx9zEIAu11aXnzHqy5Rnivme+PGpblDz+DDbI7+Nv06MKXu8tv96aqvoi1tXAwFHaCte6aNbNeJ+l64/kv3S9Jf3rydvyW8stVDRvUYZ6bQTqUN1mZNLiGh6t56wvW/RntF6jfdFz9K6vscR/R7ZlbR6zvHqyyOsq3yuPW2MeAjiaC1C5UwgqNKko//xEhYL33kLJgXg0mEuTNzLwcQKWjIyeZR4EVjRnD9wQZYB7bQVw9MabJ23JaGWljnLqLwQvFBQn3aJE4/P3FDOe/smKPzIsVfbhlGeDPquyHTmmnnPdYsyXjFOVT7+FSv/6f1wAx5aFv8UI5Lkf6cmSwd+ih2vOZEug0QtQe9ftXSvbgrkx7gM4turOtwI44rq2pEcOLv/rADh6Dmj0Wtd+xKJhOuVnn28BHLKFZg/n/eU4D15gfvn603T4T3/HpJ6dFLQfzbGSl0pgml3hikmUcpagwmlfJFDxe3RJxd+EU9t8rdQt/YixCj2hSFeez4tRllBEMtefm0AEgFUE3vDXVUQqpxTMR5ANPJwkK7y3PCBsBTuPGP3fOiueNiinL2s7F1M3S0S1lJQZTCj5Gx1neyol+rGqIxW8Ya+JvlqtZIoWeLIiFIP9ZIx9wk+Y+8m54iN8vKk5QgG2MG+RABw56Mm+O9qECOCY6XdJbLZAr+JTwxd4T+VjArsP2TZcz3Vi0QrBAHCAecN6Xj8+T0zckkL89Dg9nJ7YC/7++EgGjq/3D9PXh3uCOpD0BYCDJ1O93YXd34rY+C8CBIzxBcl72xCIFSSmSjQHPMmOxO6rQzh0sq4gi9bTiZsBHNSXcbKQDDDN2zXT2t1IKFGXABzZhy75sZw6nvmis6jX9dPz+DCfEGizxAnD11KlevKvxCphwGb7avbVzGW71hq/mJostP5Qm1fNfjyhWc6Ouc60zCocAhOYTwRnXF2cTx9urqYfPnwkgON3338//fDu3fT9u3fT5fkZf9h6hYwaaI8hNiO0BDFgQMmkhxNJ9VQuAA9Ok43Ta4EXRixutCH8Lmj07RAvT8tin3H2Mr2es9JvwDG3GQUYiIKKt1M5nk4sDokSHoVHnIB+gv/QyXKsPWZia1sqRRbyT6VtB+1oTfyCRh/+gH6IPZ0dxKFkAIuwKAxaMQqFS5w+p0sJPshOhBuAA9fAioUUqQ4EcFjRCvdBgQlFN5wcf//uhiev0ZoEJ61Jle8ADgPNRfBABdnohDier4AjwPrhAI7pCTYGp9vPSPm+u7qcrm+urUXA9SVP8rLgiueUbcXJ6gsDcBDPg9ZppOFHEeyJRUYAQa6u7PuwpU8vRscvAAeWJAvvnhS18VnbFMYI0C8COMgT4qcjHaAU5Cmmi2gfyr4zmD1dn/6Oz+4+zvdQ+e9oq2KRPNols9/JInsxpcS0ybBKh41xwQFEPnhjGalx0FJ8m01wayPcp8TiZjpWqWsbWFHt6yxRXQA/OlEU2HbMdskGBQAHE/RtUa1xAw7gyH6+zFU4zRo/Ix+tylXZz3Ld6CS6FzNXEvvxZGh9hvkBE0yHGDji+OLcbymX9eZP9xXYQnor0ATjAAc6Z10w211bLpAVQvrbMKEo3qxxXGzBV2Pu+ux4TYw+Me+h0/sqthPAQYYJ2Dezc7f3d9PPnz5Nn7/cTp+/3k5nOPm/uyADB0wT4yWAKvCHF81sfV8YGLzZA4RQmewbXnj3+bZ42tmD/JkjgAMFdDIysVhuoCsxSwBIwJPAHq9OaOvCYp6vOetRUQB9peiHlk+M8wFWNDuK4jh+cG2c5oePwb1hmzElZL+AjJyVAs95OB2t5ZWD/ggKA1Dy7Jy2Eswb726up/dooeL5NQDlLvc7Mi8JPMFZ1dqeXswfPFqrFlwbAAXIGa/dP9xPt7e3xn708jJdXl7xB2wUBgY3HaA992fSvkt6gPsLwIHPvDw9eREUvU0sTjWzVwGNYuuVPuN7ADE8QD580VYQQS701WDbsjKqtdrxH+m1tzMzUAkRlU1ISLeufZy/Q5tI1hgbL2UDJpPLvTOr2FxgDnF/WGQAfQBYxP2Pp8fp6909gdgAcRiAY2KMf3x+mS7AYgIdVhuhhwPZTKAPZX37SXAyjwQAR9z/koEDBxF8L9IDCku+JQ3RkM5iH+ZMaQDNOIBDe+14kKLuxS1eWAJwrMXgOSbvgziqU5jndSqIM/sFXXseo3u+QIVdP+0P2VUeLI7c9qcer+V09sxfSmccnDR/tm2vbGEyXLpSlpG2DUP2jQAY78nXTIUA0/XOS7GFPjX6zOg+3RgsFYXXvhvj8Z7+xb1dD8CB1+RLS6wg5k+1rJXPdFtOBg4/9VHyR16zjzvn3tjpvzz3o/gty6HEEPZAjPfNNtX9WvyO3eePA97wIQxUsNYRqpybkflGrK4tg+PHHXgfyBVrDr2bR9mOYlut5QLe6wB9or3YouNra7HGia5tQZ9t7qsf+ld//W9nDBy9tfSWca2ulwZs0wdvZFs61zV7Ze1eI1nlGHntc7JJ+jfKo3etOKddH9IBe+R7LNm00XOvyWMU36/pVG8+1u7Vs63bPNL8U9GG5r1W/nSWffbHa/PRG/cW/S/36T5kbe072yuGvPLoPVMXPwg6AMf1dDLOm/mWejCGfztjXPU7dh/7v3bHuHT93hzM46D+7G/VSRPBGMDRWz89efYO9C6BOCQb2ZslvR/JqPeMS7FPtDNR97MdjPFCT94j/59tS/UZ/RpEtLVZHqNrFbs4YuBoDPgQwGHo1bjRryelQ0/edMo1O4coqCUjlIUdFWhNyaNg2vu3DBxLjBS631xJ283jknPYslBHk7is3FRL3noE0M0Kqb/L6Y8OYnjkKIpSlixdy17ybc+wXljK8zw2/n0ARzREdi0Z0nnwvNWJxgU6v77fZRBUjPS9pyfxtS2OMxuGrbJb09Eoly0Gd+16I3ug8eZ71A1CG6BuCQRsxv20ZqD/683DeNyupxsBHHq+rc60N889+7ZlPhdlUnRShZN2RZR5oUGpSf1qd+fgDSU5NbZntFD5v8HAYTT6GcDBxBaDHRzVFjChbo7MjtjVBBbh6W8ZOU6F97fDa5Y/LLRqtsQ9IcvqYTxRIBCIbzIFPEGBEslMP2WHfw28AWaKyidJvURi0cMxvEcwQWAOoKy8n3Gxt0pC6iS5HjDUH/S8TWE3gFbiOOJ8lPl28Mls7TQBbfUZCmBN0joJbInY9pxPCjzLWSf7nPFFtIAMn7yWn8aLf2W77/MZCyVZd0e2RgCOblDrJ2xG64BzovGGU1UClWDsTCT75lwADkvQgwrZEvWPLxNBHKenF4I4xL6Bf++PR9KKf314IIgDrVXwOhoMZACHp76tiBCl78loFqmctUBtH+Isch4F4JjOrajl/1XK+HU/uxXAUe49yFQK2V5t1Xjj0swfTU5NIGmT1bPT5fli8qJEQ86+4e/V8mqUgZ3A0n+9NRPHr9uU5Lm/2YyxYkJN/cvFbZ1EQHSOH8xk1QHlyIR/F5tYARxKjRf2Ofdzup5O9LvXdDAY5PzEAghYNq52u+nDzeX044cP02+/+8iWKr8BE8fl5XQD9gWANmhkjX2CoAOADFi4MrCBTm2V1ooO9CPYoVD/6wStZkTtGQL7hrOw6+QvABz40cBlb/U+iiUCcByOx+nheJgA5EDhivsUAK4CAwfXdJGjg6KsguVuw4pzYqmQHTNb4ACOF8IJKAfr62wFRTMq8EWg8XeKdbZecsYaZ+sAgwm+B1dwjg00CzF+lB0nc8WYwZPNVvhEAQ0nswHeALACp60BhihyUvsFL/6CpYL+lW0VnIHDT/yTNYltCM5YvEQR05AzL9OFt00BVT5aoNzcXBcqdtlNSur1lSANA3CIgcOAlgBwsMUAToyD0eNyzzY4ZOFwkIcQbJVpue7JrMXajoUxyIqMG85gUlvdkMrE1owzg8T1rJN6BZTh66sUzToADnditmoVl8TfXU+0SrW+uZYjzXUBlyhpU5Pdcf8qvxLhH4ovuKaCb5rZwFlRJPnsgKSwe4oVq9pA+UexgKiQxyZY8QS7g7TsOhHg5jbLk1h87EGHQotdzCrqOjluxD2jfGytl7KKLK6NTXMuQ6v4qwBWysfbxFmqgsVCT5Yx779wirH1amMvNYpDckFDn8PzRQBH9HVigzNwqYFMTUVrgY46FOJLiUjytFyGAVTkcyR3shJ4m4WY84CdVUur09EYOFh0JsPEy/T17m766dOn6evt7XR790A7grYS5Hp6NSCB2JCgX1zXLNDDs7TsVYof+G8AcBiMSywcBozmytJacZ/L9llo0+S2XvIk2IJ7D4+QPLYmC5Hirp2Bxura9raA3g5E/gzXKAAOtqmwNlFsoXUCw4SxUlFm3poD8wWAIT6jwjrkDkDI5QUAEgAWXE43V1fTu+ur4o/AjoT3rq+uaFe5R/E9CdiO7L5gnno2vwWbzNYpL9PD4cF+Hh4KUGPvrV/QOsZOold9M4ZCsF2AQcv3PgA17PfT1eWerB92bQN/UH8cBM+tFluv+DW8tYnWGORBhpLTyfRT90EMzdZnDkYSeMlbZZkdfCErBpidAPagTDF26IeDYWgzCWjUnq2uSbaIeUVrHAPegG0K8nk6PTrYwm0P2FDYQgbwVmOOAbsMwBu39/fT4zP0/XU6PD5NJ8RP+0uyhCDGICsffbIYvUwOCse5D/Z2KRgZ5VyYcWoRmCFciK3ldxXTxRg0k8oJEAgdBgPHDMDhbYBKjN7ElCMShxp7FlvUMXd2qdE+o8ZX7VfFvxFBgdXHdPd38T4MvLzQPbu7t4LwXWr82nxfGWPvebEl2vq1ndQIwLHNX/in9E+bdkoloCpJfkxFosCQKd+gT0Z7P/ZY4bqDxPJSDnDpulu+p9ksc+/73zp/2iOacGJhjOFHAnEqllG8wUdiLGe+I7IVMQaSSvmDxPmO+70oyxKnKPYL3415m2YNExAdtUJrJEpwuSC/ZQ57n0nhY/MRxc7613SoaFABRmmpKzfbxjmeX/OvmVhqO77+mFKeIO7PU42DU5SAq5Jt/Dfr/1vkFePR+r1wSNUPnCgGw2f+8o8A4MjP02jHG8Ab2Qb0/t6yPnsyjHOxJOOoI/o950J61ypreAAyaXInQbnjPTSuUTzek/OaPPK1lq79a8p/y322zEPeb42uK/n35qEno5HcevMxGme1//NPtO2+q43MOhX3NfFZqx0vkX7HBtaXslxsbJ06slg4Sk4ixj3jCGBtPtf0P0toi15yNJUYNFyijXDymtXfS+QGa/Mc47qlNdazFyObvnadOP+9a2QdH8WevfuMZLQkh54M4rV7uswp+1YABy/oCFYV5VoD0Bb8JKSecX2LQo4epKf0o0lojWe78BTE5QmLz9Y98RxVvhPovlX5egqzZgijIvZibX2/xzYymoOeErUKr57rvwzAsUW5twRcVc5jAMfsOiVwbo3qWxz2aH7XAqMY+C8Z3iVnuhTU9fRozUF867MsBXNL1xzZhCy7dm6phfzImoOI4yr3UoPLDUjj/vWrftXx9xk4Rnq7Ng+9763pZPzOslziqbyYsOihMOcMHNUezu28Z/Y5lCe0UPlPf2+nqB3AwZNmsUg2O2VK/oCSjNMc455me60/cXxd48ntS8yu2YYRPUsRpBT7zePdFXyHoqqdaqxgE5xMswRlYN9wneG1PUhDGljjM0CBzQTHxZ7SliCI/sW+72Ail0dk0TTAihKnaiUaTtyrKG1ZiHYdJIYS6YXJqb9myl6nVNJMF9SGo6tbsQVKaPaQAyQ+f6E5V2LFigfNXAbwR1zbWe/j2okAjujz+X1v41L0wx+iCZh+AYCDp/rxAwAHTvd5KxUkdcHAAbYNAjiOx+n24TB9fTiwpco9ihigUvbCUG2jUhtmlDFSdtbCp6zpM8ExTHrltNkrVw7n7KLl8CjJzXFitc5wBnCsBaojG1dZGfqfiPPY+Col1kog46ftBzdq/EsEb7CIZwXLwQjmqd6FjFbDNuIMFtVPhaQ3cQjjJFReS9kXND4xpCW1HkvhWKd+VMDSatW9/WQrr8fWE+R3qM8sgBloz5+fCeK4vDibPr67nn78+GH63Q/fT7/78Yfpu3fvp4/oeb87m/YAK7DQhTPVFZQhRgduDRzYLRp3PB/sq4qR8bSnvefsHd4+RYlXnkQVeArcAOw7bePPQGrc09qlPBK88XA48F8U0ZCJxRqLDBw9AIclv+tGm8W5812nuGmMTAA9YOQG4ABzhbUrMICO8WmAvh92AWw9KPhY+w8wVlxMFzvvn+q+hwUwnGAmCEs+ECu6nra/3O1Iqw/whgAcbCPjxVYrEsrfWAGPp0HY4qQCONi+AAAVnpSuAA4AL8D2obkCUOTG2T4Awri4MBapUug8mybQ6rMg5swLNh6AXHCq+cwAHGhbAAYOtMKBjy2+1U5Qc17pO6ufFIADp4iN5SUDOAwpwCJ+Zh3wRaa1hSlRQUAnovO6K3/rFKUSw50NFe4XU9P0MeaJy/Ju428bo/xvjRecYcYBB/E5tFdTca/amuW9SrNvcyBXjNm0fmZ2iAuvxgf0Kx0Ah/nm9kSJ1rDimoAbmcXoMTZVewX5ez1/jCHy74qn1DanxCnuSHn9zsERe955EXIt1ihzGwoFZQyD+2yJ1XO8EuM0xYqRncP0x2wg2xSF+DDrcjO3KV/Y6F4HwBHBYC2IwxjDlPMBKwEYNfB52HoUrgHc+Onzp+n27n56uD9Mu+srtsx4PbswBg4BOAA+wGyIXeEczbx8DaWCDGXBE2Jq/eXWNTBwUJZNlANWtCcD8BmioBb4BRx3xiOztnZN/Xe+3xlzCIEADt4oYERvOeVrQ+wbYLswAIf5IgI4vFWM2rm4ahLAAZmxLRVtG9qLXEzXV5f8Fzb2miCOSwOIsNUkgHLGSoQ5hJ3mhKBdDNrEwO5irPBJ4XMYx93tLQGN+IxYSFTUF3BFusb2Z65r0DGAB23lTARvsIXLpY2ztH/DB7wNpfS6jMGZYkxnbf9HhhKMH+sRABcHDB0dwEHA4TnaeV36Psu+gzmF34Pc4Ouln7A3kI+AOdbuxsH4Yc8JueE5I2sKWnwCCCn3r70d/A9sDK4DAAdap4CB4/bubjo5gAOMe48vr9Pu6ootyh5OR64DRkiFrDH2Rrfr8SfouWw8yV3IEGKhiLWUq6Beaaj0PeLQGlZKxkiv9PsEUXmrHslZTGRig5O9irZ55G8a2xIjaMR4s/Olo92BninmHyqgPtrkOI75XlCsbHH1m0dYsomjUbWF9AymrmxdHF8CSIyfdP7OFv/QvV7Ydyxdo8QnwfZvlUcTPzR5hv4TvvVZtn6+B+CIrizraryu9HC0t4o5AX2vxltmQwujVWTndBHU2M6QqvhbftPRhDMWg8ZWhtwj17KHjVtl01sfb9G/TWt7MPcmU9uTD2No3qAFb2gf/lYAR2NvBrF4iceSXL9FJvk7TbyaYxM/NBNjVHz/9//m12fgGM1ZnIOe/c7yizq25ff4/SX97K2pkfzzmHvjLnu3sCfvzfNofGt2bM0ejmTTe6beHKzpXk+Wb7nnr2EDsm5nPe7NQd6fx0RZAAAgAElEQVS3VFs4ByaM9GVNT3tz2oM9ZABHzx7FZ4pgg/rZCt5oODQ7CMy5zmg/OQBxlHZR/r6y6oM84xad7Mm7J+elNZV1MwIS7T3Vgvq507jWtZ/Ua1HGkdShp6/xWfJzjdbU2lrbYqPy+LO+RR1/q36/xbZle9a7V2+N8nvbABztCUVNgooj+ZTGiIWjuyCDYV4SUs+BS0lGRixer0/Z1S68CGyIrBTlecPp5QziGDn8UeCxpIBSnJ6zzorZX6Bjt5GVcklJlxSpyrwWnHrAkKic+XeNcm0xjr636ETzcYRFT5qOy/pn1wLpLcZlaQ57wcVIj0ZGfW3NrM3htwQi3xpg9OS1JXjUZxpn6/O7RXfmcxB6kb8BwNHYmXpcNGzS/mUCOLr2Udn1FER42iOpxRzAYQWAee85Blhh0/f89Q/TgwM4lFDLQT6LQXEcDq7JdtBsrv+MABxMbsyLG7iWzsbiVBZPgpEZQxtMo2fm9dXuBclQLzI5rUcBZnBsSDAi8er/q0Fiy4IE8IpO683sb+wx0WHgiAl6XiNQlscibgYz5fYOUQdsnDbFM7sSwBtGZzIHcDTBhA/CXvMWKoFiPd7j3AEcvHVhxkggjgEgK9vKNqCx51DyOeqNYpQYK3T9SSi+NaASJnEqAwcDVS8o88RpAHBgmnESD3TKAHAcvIXKw/FE0Mbd4TB9vT+wvcodkvdkBLBTq6WNCsNmtaKwhHkpE2pduSaXYodDFGxJVACH+Ddsiqqe/1oAjkWX6m/akLehzeO8FTtS9g7fDuAwJbYLzf1oTjDVp+r7fyvASqQofFT/sgDgsCPEqZ9w/W62ieWaiQOnB+CI81A8kOwpv+DyB0jCi85FHwT0Ysuo5+kcbArT63QNmvary+nH7z44C8d3049g4ri5nN6hgHMBgBCMkbVFMVYQFNlqGxUDoFWmDW4IBVqjrbViN/41WVsZTfZb/sVOl+PHaNUpqwDgsM2jnUAHPTqKVfcH9Kk/TEeycFiRCNK21kdm/8n2Y8aAIIBGVV1mhGAA9CCWJW9zQbp5ADhAj4+TumyBYgwcJgeXMEBdAG6QrQcMHHhYO3GOE9T4YT9oFibd/3ixiSv5zBmqqrGfAOBAkU+gCBSfSDnvPyiSQSYEaLCIt3OWFGOwYJzuxUyCbvwemHuMAcU6XJMzcg46/woWwe+lSMZx2384FY6TzFY8g10UgOOZz4f38LPbQ7sgB/OzJkf8AOgIsKIxaFGGlBG+Z6etrZhmbVQM52M6EwEcmUGxrPey1OwX00NLvHdjyBUAR7QNgoAWn1QXb7ANrt8bARz4YnyWbKWybVqKye27KvwLcCuWrWo9entJPptOp4YWKu7CG/mpPY8BPtzspOJRvgf/NkPQLbZle90bo1c5bV75sCW4KWCH7KvW9nZxz1HilaQr5RpDoMjYl8R9WWyfEPVRa0D/xmeo7BjWjnC0Pyzy6rhgFZuMPaMCmc2eOqgoFsE9bhSAg+CI05MzcMC+PXubiVu2ULl/OEyHw2m6vLmeLq+vyL7RADie2KzH2XPMJhV77A9rS9z1ia8B3OYtU0obFfu7mEiPdnBttVAhSERMH2GvYdcSc5K34fF7o+gNEEc5oESwjMXEJZ53WyIwgMAYj0/P9EUATMAvwcbC5pltthgC8sN7V5dXtI3YT+x3ewI2yMjw8jpd7XcETAgIYXT7NkDOEVuZndE+at7oC15wT/sg7om2Knd3d6V9pXyHdArAQ9hu+XD7rvlU2WjpIcYEFg6BVsKRbDPerkscVwINCMABe2Qsdk8Gr301UAPGDl8JEdPm7/YE/dE/ExRjbcQA4MAzAJwDX2UsJ/Aze2OCOkO7HgA4ngp7SPUp3pbLnxcyABDkeDgSeMnP+bhh0xBbgMUFQCWASxBXgIUDbHv4AQgbTHrnu/2EaOj+AGaV5+mVbI8GxsB1rN2O/UsWm9DKTWvYAB+QO+y/MXM5drv6rWAI3AN2IRPaq0Cv0AZG+6O4to15x228w58ioD7bzdHfXBKulxHAsYCF1gpv9v4W99tb2aZFm6lxNJ9hW75wgYV9x9JzvQXAEVkQt8qKfmqF7XjxWgk4rut1v1NSXb4L7BS/e9/L/jHuT+Lnl/xo9KFb7tH7jMUugVEqaXqOB+J4tgCJov60c5KY1FwfFUZyvUqDnWoMr0UAh5h+o2PS3oVzZivaYqWBrvbk2/P1I/+/RSfXYqFuzOVjz3v7dhwxaq17XdPXtzFwxOfoPWvPNqw91xbZ5PvmfTp1RrtD2vp6OO33f/2/TH/6538xA/Fk2/atc9dbX929THiIrO96q7d/6MlvTaZZPksy7u4FBvm/bDN78730LFHmazIa2bctz971SyuKtibnt9z3rTqd5aL5i/PY05m8z946H6N1vLQGGt2cPWDs9FAZCHv3UXysZ2tzwoocwmGvcMh3m/0JjDyMIVPbv5jjSoCktetn3d5q73q6vlXW5p3G+VHpTtaZ+d/KOfAbzWGO/Bz579FaXVvDW9YMa0Dy6yku0l5hZHdGNmKkdz0f2ltXMQaJzxC/H38/+/nnP9TUVpOM9vBCu+LUyzwWRmoyoVKz9iZ1ZGA16J4T6RkkPUAGcCwJJE5IvaaeMdDE+qYuj6mvpN5/M5y4Gi2OtQkcjb0nsyyTuSPsm/G4OOLzZaXp/T00vHyjJifzdbUAlhS+58jXnNqao8ptNpY//zYAR2+O32JQlpxdLwDo6c7IoOfn7N1ryYBHh55/3zKXIzmvySdfu2cL6jW0rWsLYGvjrdf8dQActB5NYtQzIeG0zJLerc3DaC5Haylfb/HvDoDDc3butJsVX4AOsoMtSI+St6KRTQK/jL8B4Lj/h78rTAjx1LTmvIDrSuLdEnqcL6f1UhLdWmyo+FDpMzUuJl/CXrHMOZPc1t/dQBHWw1oVIwtULPnIhO3jIynewb6Bn0K/rh66XgDCCT1uRmNfeFZqvSjJTZ0VpiwX3aJ0ffdu8vJkhYavljFFtqHQUWTdJLrqg/Ne7Z65zEmYom5B2xgLqowtodUmgIpNcv13/IbzpteCQtWXaSoADgEhRasc4o767HnDX+8ffXFd87XPdARrIk4R/bMCtmhrmsBI8i9ACT9h5eNtT/x7v24koZnEte4DBHA8OYADCfzHx+kAFg6ANh6MheMWpyHR9gBUy346H4VdY343ovCa3lFTGluPfPbwP4E47KSQzZMYODRvdnJVGrbERlHXfFxGZuc6FaAl4+bvqT635BeGQbwXUe273wLgUH/sdhPS2sXlDUobh1T7zvgiAKowQhbiQ7wsBg5dI7bl6cU8klGWd3PCUmCJgUAzgKP0cCb7RtvXQGA4FGuocWB+QALq5Xm6OJumy7NzMnF89/7d9Lsff5x++/330w/fvZ++f3czvbvcTZf4EtuvuCwKkMOK7HoOtZSwZwYDRdx0lzQmdUy6K10XAMRAUwZS4O+l/YJdi6dJwX6DQgzap6DIcnjg76dH0LTjpBgYOADgaFt/sdeDjruql3qRr52Mc2iJAUfwFM7exPfAQAFAi1qoeEsSFUZRkELBBmAtFDGNNUDgDQE4TPa0V5iHwHpAmZBl3nzHfmdFPfyLgpWYrVj8cgYSJr0dvIFCm9rc4F+CN1hQwo8XdsoJdLeXzwYCwX+4B34A3sDJ6z1PXqvgZ7Ih5T9PkttYn18qA4cVJu30OAuNqtG4H7YWZQbosBZkFcBhhVErFuJfgi4cwGGAQQMliYEjJ5aqf0j+sACJql0tn/UCbfvd0KooFV/0PLN4K5hMswGJgYNgIvOzfH4HB3Hu3eZKD6KVWkre9PZNtaOIYqfKmtYzI02s7kFujVuqb8ogULbqkWwSgGNk78q9EmCG8U1KchU7Gg5SFJ/orzVFm/C5+ExZRsVzDnxcGXsXAGjx7pZYvjdvsX1GjmuUs4j78WoXZcNqwSDO5UzerotZhtbKwewn7x9isqbQW4rNpscopJNh4hEADgPW4e/D8UQGDgA48Pvj43MFcLygcG3FcIAbSpsM90u2thXzaw1UAJGV8sD6hFjS3jeAXQJw0D/Yp5/Qqgnxe2nFYa2kFMuBQQky2TmAgQBEV2y0fUF8DxAAWnUYwMzZ9NiNseaPrBWH2UnM6ePJmD8MwGHgYth1jMWQnAAwGFOSgRHA3HFOOwo7izHhfmqZUmJabwtCRkNn6MP9AGbQfwAjYC7wHHhOAB4Oh8N0f3/POQajBe6Jllg6fLVHqypnAZHZMrv0XOIctWMBgBD2nLrr4KGio0QsPJtNdhYQvMd2IQAast0OdmE2B4h71Y5QAA7DOJ7Tz9DXAMBB1hd7Fvh0ATjwrAIsUg5XAHAYCwf84hPa5zhIUKwbZA7ZGbMGx+BMKZCRgGfwNecXu8IsgxiebX9eX6nXBIcivn96oQ96BeDm7Hx6ep6mOwA4MM/QMwdwGBjDkvocG/x8iEM43/5Z2XoyXeEaZCGrq7v4B0X8/t7crllbIwI4CiClMvgIxNrapRKtbbJp2lXE3ZraGWkj3vNJ4Wksutda8gtl+xXHGG1YY/Oawwd1z7phm9J8ZBHA4ft4fUH7rzff41cGcEQZNjJxYE2Jxd1XLc9Jyzqi68W9/Oh+ZQ+TfGnPP66NwXTLMrkGhnCgeHjAqCd53/QWAEd/DaRZdcB50T8Hxsbvak2X+M3HrVYsHC/mwPNahcduYX8d5TSKM/LcvEUfN81DyOnFtWusa/bfeF89T0T9EgCH8jh53L346i1y2PLZKGfOndojEJTpOVCPmX//1/92+tM//5/+aACO3nib2D0VJbPurMmvpxdrutLIZyVntLYn6I13tCeIsohj7K2dJRllmY5k9FbZr+nW0n22yHzt+mvvx71H3of09k6/BoAj24wtPkI59FZ3Yk1g+SBAm8O1GKw9/KgsPD1czeNnVzADQta9gGJh2oZcTy55zHRodW2C/P0l/e/pSU/X37ZXnTOy52vGNd/qTszztb/nud9iu0frdpPepEMOWd9744kkDkvjG63PqKPZ1i09f+9eo2sVAMeSECz3ZE64BC/cfBitb9tCpaXUz5PbM65F4VNQ2/tsvJ4WY084cay4TqQhbdfKuIWKxiVh943c+CRTXpNrk9gzlCNnFIOm/nXTUw6SYT1DnOdj2TC0LVR6c7kWCPQc+WhRrDmz+tR1I7puG//lATjiAh/pd9bx3nMuGYORXEaGcm0e1+S89BzxWUa/13G1c7v1unX8vxKAY1bTrHq0RU+3OFLJdKvs14LT8n4CcJTrE6CQN1w9Bg4vJqsoZwiLimfxAOfx8z9Nd//X39rmxvs143dtwmiX3TbpdfvXT2vzNLOCHWPRULKZsqkV/7CB5FH3oo71N0u3iHKtHG3iEScDb5B9A6eHcbILAA4wcOCkdUDZM6HgRTie6uP4KpUkpeCvQUV0wtges2V9igAgPrcnLezZMFYkUBWUppOqTRAZ5wxFR5uLkY7l4osJS0EW5BR6R4dLt9fL/dW9TYNLvg3mvIVKLKqoYJn0LYI4Rr6nvbYtRPl4JCuLf1wBcKhwZvKIsD8bRRxLjDcETCADx9MzWyPg5/QMAMczGTiOj6CIfipsHHeH44Sf2+Nh+orCMk7wgXbcWTxs7tXmwhICFXjRYih4dtVPnBW94WDnAA6viQQ0dT1tO/QB4Y3ZPvwNtMGWlB6fMIooo5mvEsCqxJ1LIJKQ5E5MNg2iK+imdD6/Lx2fbaodIGNKkU+Nq3+8KmWphYq/3OhZSIrVJxOgoU4AX1GS3l8ustKY9HqcUPW0DKfwrIWK/Sd9Rt2sAXHgxDCBHK/TzX433Vzupt98/z1/wMjx48f30w/vrwni2J1NE1YbOCooEp2+9QKXWkSVIrcYLIod8E0yR2QMHmWPIeCUg5bKPiMArQzQ98o9CAqJKvAAwAEWDoA3cHJW6xWFRus9X/cpbC+C+7ot9+q5q4e19bCxefsLZ/9gocoLiF0Ah9sGFkgdoIXClVgkUMypvk0ADhTmnqscCGqxQo5OYRMssauU6LSF3sKAxTu0DBCAw4EPKEYZ2wcYOOx5zV6iCIfXvFEW27fYyQsCfLxFDD5LEMflZTkxjiIe91YO8rAipI2VAA4AbtBCBTrCgh9o66ttFvvVS2j/whihAXBYUbQCOAyAYsCkyvhENixnNon7Nq1T+3RY6ZYJqqulsFKpz4rb/+ooiy8tNNsR6Cc2l2RQIxmYS9j8Cn26s8BEnzjwhSqINmPunOLp+csWwKFkV+PdbPV1mRyij58XxdrCogG37FoFgyiL2/hSk0EMLOp4ZCPz6dRoF2S/ynV8gVMHdMcO0EPPGe8vAEeRcdSTMMezMWuuZ8m89tm6e3gvcEddinGxxtljDlXsw37rC/cu+yIvgVlYWnVe9yNjA9gwmNMxgJwBOSxOp+1yYJkxIXmrKhbkES/jM8Z+hML217u76fPnz9OJRe+X6QoMHDfX09MT2r4A6GHFcLxnwFNjCyIAiGiMEm0Lk+qkF9a2S+ko81kOPixnmD2G9ViWrBdgo0DhHEV7Z7wrbTcSgAPMDZrn3aUxcBB0AJYHAjhqHszYMCy3tCNTEH4uWaDHs1urGGN/gv3CN/m8Pgco8sMGXJKBw2wnbLzap+A5CdLzNi4YsxlHsD0ZkIrttvy0n0B5YIc4HB7oE3S46vH0OD3gtddXMhndAMBxfVMOIIA5yrutOQi/rkfIGfezFi4Aepjv4CcIYDYWEAIFC/uO7YnwTLiJ+We0NzuZ7wUzCIGNFjuLkYIxL3wS7kXmJbSxMfAlgAxg7MD9xACi1mGUCQAcDiIk4wk+C1/ovp6yBXvV9RU/C9ng+4gZ5Dc5/vMz3hs6Cf3GXD4cjwY4ms6slcrx5ACO5+kCLV4uds7IgVYrT2yZhjaEHDdJZky+5oNtr2ggDkVG8gk1jmV8ILBRADM39qT4mwB4Cj6IsbdOg3qrsbh3orwj6tgPMhhAOTmzYsnnb9Xd0qs/az9W1x64d+XyjQTi0Gdbv95eodKeDwZtXin8//B9jyXiFQsjQs5r1GVh+q/NVV9Ui6/O5nE29IUJGFy5u1/2R7d8gPmm4ksHW6rRvjvfdinPleP44b4q+aTuo7m/zPcrPk4Ha0JChfqSLpbzIcPxJ7/K2KiqUBtLhrtwXcMmu6ZlObNdXAGlVGCKfMKW8fVyOp0w4A0a2W8pZxdowamz/M9Mwv4t+fXeKSL6zV+XgSPaiOGDp5h/MLS++rn1qKzDinErA4fsqs352fQvCcDR05me7kcbO3p/SbEkAy6VXwHAEW1Gb2xrY8zxLjU65oZXFs7a9aMs3nLdrv8L8uruGQaC783tGxZ/+aji/RgfZHlpXL8WgGNpPob6GebQxhoPdI79f9k3hUMTAnDUPWeoLYWDi+v+0C1+c4Ch19rVdiy63toaaWKSlf3+2hijr+zpx2yt+T5eatnT77je8/VznKl5it/pPd9Id0fra822jWzA0tgZM/se51ttYpRHT/Zx3FEferoxuhYBHHMBeN9bs8KW+E+RkDaH5ZSGnwjgtdLJlzxh2ThJQHngPSM2V4qK7BkFl5oMTUjvc3UMfiKu9LI2Z5wFWMfRP800Mqo9Jdd4ehOaHWEvgO1N7mzCVHQsRsCi0Sh7O32g11SYrIapcVYe3Jls0qny2b2C8pRfU/LUYkULbVWseMPmYr7oa6A8e2/mtHWj9oZrBrE3b9khLc3f/PrhwUNxx/aQdYta5VPHuyXQwGe2OPv8Gfw9cjRbHdDI+I4MeF77zff99LM2QqWY1rH8tjeXDpvO239jdOWSczM19cJqTz89Yz+SS0+2W5zYlvldCoaatVuSiPVUg0Rim5ocBEUAR2UBaNerBT4xb49nffz8j9Pdf/zbAmIorEmu39EmK9lYexpX4J16RGN0OMVXepOG4Y4CjCoXtVLwpDHpmI2znUk+sm0gWevgjcdHnurG63aiXCANB5SQip5Ho9vEuJ8KZpAL+xgYOEZzTX+iwqQHqPS7wZ/G+S3P2kk0mGkWJf8ooDXlzTIDhIRJfCGTef85EKToo7dM4N+F1r6Ce6LvJ6hELWDKaXMPwD3ZotFqXCN/1/pRb1tQ2gKEUyF+Mh+fzwwclLcKuUX2FcSR10wbe9jUIPFsfbmtFQp6XxPAcTIABwAa+BeADiR974/H6evhOH1Fawe8jgQxWyC8kIbZWBtAJd7aagXRJZgmeMOZCEqvXiswZwYO+nTn9rC1vZTk7Fk/mND6HV5h4Jvzt9WlKBYvy2dCG6roJ8ucBwBH9qP5Pq1/2DY++04rj2yfs/6dvwagVll7lnQXA0deCzPbm9Y5n22BtUkFq57tsPRR1fcsF82bMaqo4G2fEvjBamZG121MHFTs6fXpiQCN/fnZ9P3HD9P3H7ydyncfpt9+/3767uZ6eocTwxe76fLiwgpGT9aKBZs1UYaL3UJbY2PT8MSg08lLvQqgwYsfXLe0jcZiwXZUQX4oBZVCDEBTxyNPGx/AwnE6sKiIwpEVHicWGulnIoCDhSYrGlkhkTNSkpcAFUj/3Bw7tbwB+yC/HYo+KMARSGA/tA0AAaKIY+T/hQVF7SYs3iaahgwoYoeKhVt8hgW03Y4nrVHQ2+u0dAA/in0Dzwu54fQ4CmC73aW1UtkZeMMAHJhv+x1FS/PDhrZiQZIU/tYmxkAVLyzgodB4c3U9XbGFy94KdoWlw0AicAlIYlurmicrOJZ2MQCteF0WYwf4hgAO/KCliglLezachG4AHJwjjN/1uYAlqw+IG275OMUlxb/kwkvyc2qN1NuvzQAcxXfPbWdM+pcKgApUDmbq+XWLB9wXebxm+Wf326aQjjVaPs0TARy6V2vn5i1S7UliNGeviFXIrpOfNyamEj7Gn0XfWNuHxD1HOaUabhd9scVINtrYjq/5zHxqSgzZecueNT3gaA+jPYZcYu/ZerkM3EO6FE/j69m1BuJ3oz7WxGV9gvb9MEGu7zHHgs8aKA4sBLUFU7G5DuQgS0JpG2frGu0/aFfRFsoP84BZA+CB29u76cvXr2TfAHiNLVSurqyVFGIigjecgcNbbFmx3+2vAByufvBdxsREC1oBHA6q00lr7V0E0hbYBD6CxXBnXcAFWIxna0MweqCFijEjCMABiV7sL6bz/YUBOPzzsIMWT7mNigAOt8+YUwACAOAQuAHADhhGQhfc5kMGkJ3ZdLRQMfCR2XvzIbS5ux2vRwAHngW+xltixJhWAObb+7vp/uHBACceZ6uNCv3C+cV0c3013Vy/c8Ykz/EV8L7F6bKjHAMBKgaAkJ7L72Js+KyYLTSOqLcG3jCZUJbe3ub06O3MnmvOEfNE4Ib7Y8jL1nIFneJ9zBf8hkAs2CMCRGP7LrSOMQYOa5VpAA+8D4YT+COBNwDgoD7Q95lfhK/EfB0B1EAsQQCHsW0AlP0AJhDG9y/U7fP9fno4gG3vifsAglLEqueYHQPC2J5WhXTZKOVmDNBh/wnsIduQ7dSWnABzc8rzkeHG7XhgDWqvo4Jtf49Q7EsXxG2xtOKfkV1dyhlFpstog6WLve9We7u+rxndu3095iY9Hh48zK8J4IgF5TX/OJKthQXLm7PoWxNhabnsspw9Oli4T/ZZ0U7lMZaYZqGYGv1WfPbo72znPM6J5liud019Jhf3bU8nRHxf+jneiHGosS8WBE3TbqjkTQYg4J7/zyPAOv8l/4nhZH6N9oBqq5fz+LCu2bqv7qnJHwvAsbouhFJUJnjdZPCSijFK/tJvlOMpk4+BF/+/BuDI62GLf5nrYQv4WbJFvb1VtPlR1+JaGtmCnu3r2ZZRHP8Wf5Wfa2mv8NZ1Ga+99Ky67i/xFdmWRhum3zUneVzRJ79lTno6k8cx9NM2ybXGLICZ75drarNd2KqhFQZvB6QTqJ6vEfOjokoaNrmaRWUlf8RncNZUxfVN3oe5iwDi64Dh1tZgT1eW5JvX3JLOKw1G+x3EGWu01BGv2dbXvVY5xAGoZk/NSkMou+jZ0CrIZhmElWU2sgHDvXKIoRq74/O11c70bFmzVhOjV1xDI/vSrslp6gA4LBPSJCViPOtBlmgJC4DDT2uVgsjg9ItmJQ+2N/iecvYMTHyt9x0lSWKxMAax2RBFdFkbPNnoNQnmzC0hvMWYvsVhZSUZLdQsjzoO+21udPlqMDJ1o15OPDk6tmegS5zYrDsL5LKTzX93TKotX79okY8K5KPiZGeT0lf4vhGfxWxNnmu8AYhz35vvEvwPNjYjw+JaVTbXxV5qDTWTqvG1Afvytedm+pc6/aGD7YBEtgZMa86qlX9wElnpw+PymjHR3YhivulZCszmMps7n1r8aWX+rQHeWwOjrbKuo6ubUktL9nY0XsQvgU6FzhQQRyiE6joYy+Onf5y+/od/X1qoRAcUCxJKBpZkqSdKdWpKp4/Vk9gCB22I+/pd71VRtZbss4I0N/xC8CKBp5N2oN3lz5MXr3AnnXjTBs2BG36iT5t7vsuThFYUw/wRBMJTGe2JkJ5ONAkVJVRDsq2xOwsJD56ED35Ja6fqd9X9NpCxU3E83YlKWi5sBRSwra166hYCtX7WLV1aAQV5AoP3i6c8g87ZR5Z31fPAq22B1vh5ZwmLY4p+0YrDdj98ppaH5+u3uYZja8jAgfYIDuQgqwYBG4+W4HVAB0AdD2ijcjxNt8fjdHs4Tg9or+J9tXlij6vPGDiYrA5yMF/qY2Ly1FpRaPyxhQoogPk/R5Dzu78IwFGTMXLXM8s38HmvLwYqUXyQpNr0NYjxAu/DAku908jnZL9so60nXefWwT2uAzhMn9YzOVWmWUft+zFeGslJY1UcxTjUpDMGSTrAIz5HkYXP9egZrbIpDa8MOTYl7WaJJ0RRZMDLDmhDW4/z1xcWfN5dX03fv3tHBo7f/fBx+s1HtFN5N324vp7eXV2bLfX2Uy/PVtQhMxaDnB4AACAASURBVIJRfBgQ2pozlWIMTUwghCEbE4el4nVkKdBnzR8RvEEKdisKohDzcDhOh6MBOI4nOzVLcBTj9HCi3FuxQP4CMhDkAACCgwJsvRtoRPLiTHPMVhxTClPgDSu8WUwN9iYURhtmHQf3md3Utw04AQAH2aH8VLXmh4UfB0+AOp4noT0RGfcxopNHcRXjJOsF24/YSWajUY/sGwBTCNRhrQMAYBRQgzYDJ9iPjwRZsKC42xHAcY12Kld7FtHwHNZCwGj1MeeYPQNwgE7fio7lp7APmD9EkY0n3L3YaMV4P9keW6jglPqFtYMpJxZ9rqwo2u5BmvUSoLssCPqbcT/D6EcIHcUWwR/F+B73mvuhxLpTrIpiFbeD8UCAL8Ect9EXxT20fy7Hg7lNU88OuHUqbzUxmK+1nm2tptduLt8cLWX8jPS5jjHvv9zPjo1VeacZj8cgMztfbKfk6ntZzW0nboq3VgzZizfWXotzj7GqaJzH2LPZPVlnNtGoy6O9XQXaClRt8XAcWxBo3V/6OqGOsYUECt0VwJGZxtTmwpiLrCWJgVaxZoHXM/uKdiF3D4fp7u5u+np7Z4C712naX11N+8s9ARwAdRj4w+5pDGjWMkOMQGqHxKhFQFUHcNDPAizpAAOxcNCS2obAWyU6g4j7EQI4wMzma18gcdnwCxTtAcALYEgAOMDKZHbMwYMuX+1dDPh4Pu0BNPM2KrCBagcCm4z/dhd73yFZXAK7w+cnA4e19CgADm6qbPwCcAhQDV0wMJwxGal9SCkQTq/OKGHABttXPZOJ4nQ80goCEHd9ZQwcBXTqgG8IUV4JzyVGkEsH/+HebCvp7BWSI8YPYIQxJe2qrXGmL7WTOZ2OnHuxuBxP/y9zb7qlSZJjh3nsEblUVnU1OXwSiuLjivNnqCORD6DRUC/AZd5CPeJ0bZkZEV8sOhcXFwaDm7l7ZNfMmewTXRHf54stMAAGXLsAWxTfqD1elBWCDbXShA1ASZ/CwTZWioQJRraVDE9UaWTrMHCJg7u0l4TdwnMMUOLsG5gTyAfHg7XL0cavX+FLPC5oJxhTAKEBwwYAHE8AL6EkDXyfyyuTfQA40FrgUeB30D9vUDjKuLOVOZBVrphAHRq8PQDH0B/0D7N/GL53SkDv7bFmQO/QLVMWPgE45kp+y493I0N7s9r/jH3kdt0BH/5QbC4HvLcBHGL0OWDSNi9p+ouX7c/P/hs3x1k2cjKPozjY3vNm38vO1BbvPe+I7ezscAFw6H69J+/fsx+V25H9vxytsWsijsi908jO9r5VL68R25Bcl+SdQRQ3DsvNZpz4Xmntfbnor2hsxFwa+bCu76SnQFbt7dsT+7XI9ViXnHyb0SHTOmdHe3NkvaikQbzDu3vkHVqfWYbYtz6Oxv0YY2LfCuDo+mKPXwOH+FaPtKb5qfsI9W00Prnto99n38/lsAdvHBnXoa8q3TSI/dT9z0hH5Hk56sfvtfUtuuqI/t6bjypbW/2ezXF9x14fsmxnPTZra92jHGnjaJyPrN1unvNeVLHkDCKIi12XaV9gsZvG2JH315a3lt9t98trk5YS2CKtO38nX+crMtSBx2vLIQsbM2fgCD1onyWmywP5zZGe3JrfkV6YjXu/7qVlUs4nBM4/Swfv4xhqxFbbnpTvY+wv/97LRGJSLsKSbcsMzDHSWVs6oOrzrXGt8n1kPWVdsCfneT3VdZL1ZPt9BeCQ8W7B6NGD5JBlAIM+swXim6qtxo8cqNqB2WTkQc+ISHWsPlvPDdrHycYgX9ecjGykPZCVQCwag7dMVBWaLSO2Z2RnSjc7R/14uLqpiThXGm0OGgNHUzSjNEd2AJvDOpvLnLhohmedTIzT50UA9xyNfPls4W4tpD2n5YiDNFrY25+1dVedj4pct3n1hNie8zJzSvYUybc6M7mPI5nee+9MIerztxihrIj35nQ2jiPH6Fv6cERmRoZj1oeta2fv+tY5rWOQHbv2zAaQUDJS+vDxz//v8svf/z8rAAcdGepWK8OFgKCdlvYTWs88Ccyg3NVyeQXqXgQ5cb1wBW7sJwn/0I0qTOIJMh2msCAwHAo7ZYxkm1MlP53s9DmSWZbItPghmYbin+jaE4DDTgraKVBR1VOHWgBSQUgRDGUAij+0JpVYBiU7NC1AFfM827yld2Znp+mXonP9hBuCvgpYM0Xag2S0X6V+Z83yXAdVJWBi7J1FQSeaw04ymuGgCU/s6CTzDoBjbWvlPLdT2KP3VNk12YtUMZ1RAVBGdqS3tUzkmtw+ISnRgBwG4HgkOMMAHcay8bx8eTzZD0AcXx4f7HcDcRjlMoPDnHGvnR3jkBOT3mKTtT5ZoTCxrSxL7CMpq6SWSiOFlO2phPQ93xm6AH+lpcDV4f+fPzdHvTF0VduWg0WMLfsmSQh7JXQjCFRe2vWgrRPNY37fqLNtE9H3b2tguvrYMSQESXTlPwZjlOXWfmfG2EZPZaRG796s5bwCcNQgtq8tBYIsKcbZNH84TrfyFD7AGwBx2Hp1vQj9DNaHm8vL5f3N9fLdu7vlj58+LD9+93H58eOH5fsPH5ZP7z8YqAAgjufHRwPAWTLIcG5MiDCxT0rx2DyjvnsCcNAmYGwSCEyBTZdprUOxb2DtKEGE0ilfwW7z+GjlU1QuxcqYJOpMgtT4DtPXBt5wAEKi0Sdbx3MDcDhwy0AdBuB4Nb4cS/5ZYskBHOinn2wP5hMAsxz0hs9agLgBODgYzniWfPTL8wtjvbi7e7dcXoJjh6eReWqYdsZo4J9OljjCUgoAB2j9nYED4EKVGjH7es4Ty3Yq2KjsT5aIvLm+caaM1+Xp/tFKimGs0Mfb6xsDcNwCwIGkF5KKlrjDCW0wmWieyShi/TEAB+fWuKyC1n1ZnjBPzhriCJ92+tuAJ0wKwg/A6WwxiFB/U54Z5HQ9yYXfLaUc3m56n5fYIRtfNrGHdN2b7azHgRi09bVLbEEJXGaAiJ4j2uxEyxortai1kG/Mb9DDsk/sakoMNIPc9HMNuJfgUPYR+9vVkKRLkzpRAiKrvT7M1YJQeJIzkDawjGUa9qFy2jtGO52tZ+R723sieBZWqPF9ZHUoG+M2X3PHOJwEoCXPZr5+3tuY/vCEsslVlZskhXkfXv0L3FcZwnIMQtfnfTWT52A7QpvXTKDR/pjkFpckpJNMSMbCMQRwUE9b2SkHqArEAZ0LEIfpDH/GPQAcX74sn798tf8am8DZOUthXAHAgTIa8JMGAI5gBIIubuA27iygg8M7CwCH2FaCgcN9VWORS4cfbH1Dx11AU/NfMJ64X25zCBaOBKS0dlzAFyMtfhfbcvCQdCdKdwDEAT0lcAWADrBDlJELB+WCxYHrxMZveSUDB0p2aH2LJer5mcA9AxYI4EJQpPpgJULwh5fayPEwmzvYxofH5QSgwuPjAqDKjQHwAOC41WiYPbHR8SWssikCcABIIh3KkjssZYL3CVxIAAfAguiryxbKaBkLHUAQZLMwsJCV3MH4nHxuUCqGeh5zhYYQnEmGO3aRc2jlVXw8BPA1+21z7Ektk0mwvDxRXozRgswaYhGBf6A9p7FbxXig7WRpAZMJABwskUhmDcj5l/tH2h7IDdhVzi+W376AVe9kio8ADvcxTC750wAcdCTEuNFiHLqYZXJwfT317R5d7yqWchF8Xl/SdWZvxv7uep+g95q+2XDFvQrSxI3eKNcgA1sYH/v45frFTU9X33fdhHGMqbapvYMkgRvP1f5/a9Mw+G40fJX1YS/WtPfKWTytsz0HABzhE03AL9k2jdpUbdve9fUZsup8fUpmu7wovpFjT/kZOX4YMQB/FgFbfEMklpwpdGSvw/f7BgAH3zFmKMBzBUg/Mm/rcd4uSTKVFd+jdxiBThDL3r+LN62XRi+z2Mf0a6cf07ESkY87anO9I7TUxhrt9MdFYqtcE8tPh4lMvf3hJJPGEYDDBvN8+eu/+T+Wf/vv/v3wYMYsTjtc8wl4F2sn4Bvz0+izd4zW31TW/eI9maw+cR2bmV7Q53u+dvaFR23Jn9U5qe/eG5eZEOyNQadXd2KYe7p91J/RfmD2ztnzt/qQdZN+n+1n8j4k/35k3rfmY8+mVXmp7Wz39zk19aPmi3k/4yiH9m5p3R1pa11XHKuaW+3j6DNZHurDpH/25HPUvywne+tqaw33z275oDhQkOIrtR2j9binD/i9e6QbQC/Z3Fnbq/xsjWH1Q0fXjtpdbf7WPM7W+Ei/2lpDCZXopFlHDszWg+SQvQXAUQeyKuQ6OFuKIA/6twA41Ja6UPB3Zevox0GOHgWnMnBsKYCqaGcTUgVgpshHiqyNxTp4KdrOsUJxF3lQPqVTzkNn//cFcMTcOBouj1tdMCOnY8+I7i2mPeV5xPE6oghX1zidfHU+1u0dAzjqetkz1EeMz1sdmZnjdHRdzNqMz9+i5EcyszevumdPKb/F8TriXG2t99qmmfwfec+R+Z6N/5bB5XMjtBNBPq3jx5/+tPzyP/7LFMCh6xDsfBbdvZ14a4FxC4paLWSeHrbg82AzhXbWPkSRiQhyM6GEHwA4yAQBpo3GwPGKE8wIrgLAERu3HsDBhCR/ELBTUhSuizFwOC092sOTxZ6lLOwUOvDgeVxPRcxmq99MK7A0dLYtAVsdHKZbVkwgmVnFAvas9Z2dJEdyeMMag5MSZbZGlRhRoMLAG6Qvtrmp3UoBGCXB7L1+/8zRWeuCYu9yoMnnT3LWrTclwvx2C9SnZNxI7mOsLalEcI6xcHgdb4E1EJgG6wYolu2/JzJwELjxtHw5newUH0AcAHvgPkgm07ek2mYSwjR78sfoHFPePLGA5IJ1UCGsFrxVkrgxcIxGdR2s7a/iJmf4zwNhs3guCMpVYm2qgzyxZsEeZy8QQ0vPwDEPpHYy4Scg6/ukG6rOlZxbftEAB+tSY7t63xMMEr3G66IAy0bEO4FnhzKfZHjVpxSkz7q4xloVcI91av1kssQSh55ctYSoJbRdf7juIkDhbLm5PF/eXV0tn97dLX/48H758dPH5cdPn5Yfv/tuubu6Wm6QvIHeRNLllewLSkQgGca9AxODRotvhBNN/mKOPPBHfcC1wNJAqh/PJJ0lVZ5RruhEqnMHcCA5A1CHJepMp1HrK3EXJ7D9xBQSQwAIslQXgU9s4/PyBHtEJJQDktz3N9YMB3BceJkTr3Vv0+IlXwTKQuIuFQFoU2li/7KA7YTK8oVJLfd7MCYAcIB94/3798ulJTh5+hr9UHkxO03stPyYRIApkDhVCRXYTzBumG2Kk8ykqietO06ZP1ki8vbmmqVVlrPl6READtjEJ0uE4XuUT7m9vrIT4nZ63dg+WOYF/7WxNv0lAAfXloBaxvSCZBwSmU+PLJ8iOXcGDvQb4A2dnLayAWDgAJBTLAIpqO+Q0ImaauAHR44mSFqaCg8GcCscUQdOS1i/dgJT8in7Yto6bOEIDEDdvLJDqdWSd8puCywJ4DYEcCSIXbWPVnLG5netP9seyrVHCrSs/EpVdMuDQfPk/9c8i9Cjvl1Z2dIEnBzp6U5Xq9xSmhPlBUwO8gPcLrrVNN0R7EZhW6QpZV/b5Ga/Ms+p5jX7EfIFVN5Izdjb7+R9q64VeEM+7GgfKJkPZjcHcDEA2U6WqR0xhj5uHuhx/8o+NBE3wC7AZlZOhb63+mb+jSfR7XsDtIHdwAEcBhJ4NeAYWI9++/LFk94Pjk1Egpv+OxgLnsDCgXsNAMASK/SZW7lEK53hGSWzFxXAgWS8l21lCSfoYP+XwCymf2y5ObjLAYTZX5Zfbol1sEAkAAfsVYA+BDZG/822cTGIpcJ0IoAqABdIn7682JgQgABAAoHqVmPK7C6BgdDrAHAYoNL2IwAFnwyQR2YjsnsAxG52Bc/xMjQnA0CQVcPAhs/ProMvDXSDEmJfPn829g3YI5RyeXf3frm9JQhPIKCrC9gYlr+ytQsAoDNwiOVEZZNld3Av2gzgBkAo+K/YkTJLi5VvAaDSfwwAAmYnAHpOsF8A6PvPxUWAqK20j4P7Mbu28zMAB201bCJBopQdATgsfmmYecorfV/OJa+5sHEWYxX6gba/e/+O5YSeweYFnwJAjXuzqbA58CEAyEYZRJQKOjsHMOnaADnw/798vTdf/wx9AIDD3t/rGNl1+bfcF5GdCqIayegAe4AJpC9jkKqsOLta2/fm5KfsIffLgqg1ZrrVXrkLhIdit4XFPYczwwwtbPuQ8BvXypFv198tvhx6Kpmlke6U3tN/53p2vD/YioXxWT1Tghhb2O/fD8Bhqig3MSdfpL4mib/RnmWvX3vfiwmo2rnZ9O4+b3ByWM+uB9GyDazvy32NMRuw6GZ71vYv631W9iUiruHlXk3vG2DbbZ5tTpqfOuzzIKGeZVJ9rfKafYdqoy1O1GCklMoNwEyVBx6ime0xG5BrPbd5p5pcubiwxJxSbMZN4ERc2n21G+xXidlkMEUC2g4fHptsxUHWjDV57OL3jXmL1NekN7WEisbfnp3iWLFnODtb/vo//qd/FgBHXb8jHbrl+2dZG47bG2Qx1tfOPSOdsxtj8XkfrYv6me3BBrq07o12TFn39RH9l2/Y68/W96N5GOmT2ftmz97TKVl2Rr9XWRnZ5t97nEZzlOVsvN8aAzg637+LxfcA+LV+9RzpGwEc67XVM4Vy/Bx8F6ysTfcfGcvZmp3Z1a01MFpHW2ukPqv97XYlYpd9LqLO2ahNs3by8wnTZNI72e7P+pDlYU8XZJ9lay2OfLU9XVCfvddefn/WABz8IJ2kzqd8FJRKAh8nGBJ6iYmqMQPHqEF5EEYdGAlvVSrfCuCo7cmKSAGSdft6AEdGbo0UypFJ2DO2eVyqMqhj0YRx/WahlxnLqICNkVJJikWLQsGQLsH2+wM4POPXwXu3jPZMyc0M+FsN5xEjmZ+552CMv1/DgYcyZbHGNZKmykmWlZEiPzoGs3V75PMtJX3k/pnhrs7fqC8zB0jPnMnMls6p731rH7YNkqvkwaZtZqD/0rYeaf+eYe2f4Un6FolaGoDDbUM6gaAtnMm5JbsY2JXco38KkNppODtp7AAO10E5cB3whFRuQie5OXdoAxNKeAfo4RFpI4DjySjvrW40ABzYyEegVkwC7fQrKZ9JsYxoJ5NzHoz2RGMOtMda9pOW+W/GxejgbDtspVZ9ocvunJEhgKPJmFL9kul8LwLmqzXl7Rvq1FhUjULensdMLT0LB9dozps73AAbZssHp1T21izbvpZmeyfdmviXdZLJF+bP15xqpmcwyWh84n0JwMET/q/GxGFlU6yEChk4ENRlCZXH5SvYN0DBjMA6Es74zMAeTxYgRrj5BbXSleCmVHiQWptSD1zA93KZY78UqPHRfWVaw0PDXsBitOo1SOMAKJ89AXDsyOwLGDgSrGtLvpU8YJs9sR/rokzkoBsxtxMAh9bXlk4TpfgRG5ObgH4Zc4UFdHRumFe0940DbHubtBxQXnU7GDh6EE73zFh07r+a+yCwcjuV7I3lghGoQ4kqS+qcLVdny3J9fr7cXV0u393dLn/4+GH546dPyx+//375+O52+XB3s4BA/cLe8GwAB9Z995PDljAkeMMSbJ7giMSF6+52wpNrG3IuAEeAMDyxCEp+JIiQLMMPGDgA3kBS0a61HjnATGUDnAZeDBbQ1To9DZYVY8Fx8MYJ9sGSgUq+C5QHGwIGj1dLfqGfxkKiPng/tYc1OniBD8Ua4MsWtoinvBzCNQBw4MT0hw8f/IQ3EmCkiDdgw/m5jYH1Gc/AaXKcNkZS8fLafrfEqAUJ8F8lvVRaBXJAwAoZOK4tQXaJWcRJ6xPsIwCNLwbssGvAioXEop9shi69smQtEmsOMBMDh208eCKPDBxIwvGEMQAcZBJwG6gSUOlUvkCcAHQEgEMUD7Gn6QPDnU/uZSODqtT3MkONl8CG8YyUNcuBAZMLD7zLxmmNKoQdtt618QrA4TfguUpKiF0G9+aEgMAnHVtRQFLHp/EINOWp+KqzpBOjzcnO5/7YvQ7gqLqR49GPvcrlMOEstqjmC/Rpg5lN8s/pFMRF9VQ03U1/tnywjT3uqK/UfW1/n+eszmv1CUx3eEmLPDbZ18jjPPLnexlpfqA+hwwoHiE2hhaDoYxQTpofmeUU71esJPSuD0QGtSGBTZmjj4wEOPQrARcsDwHdGAAOA3OgbBzKV90vv33+Yv9F8tuYpWy9QvegFAl1PwEcKttCH0Z9U/kMyRR0mX7cU3RGBfeJoCPEHiFxyeWHAtfKTHIk/QoDniXRYcMzgMOoBJypyp9tpVGwR/ETewI5ZACH2DxwDewRADICcBhFvoG+L7w0yOtyjRIzzsBhNgfAQ7dP+BzgCLJDMZlv1/h84L94n+5HM20MLy4MhADQxJfPXwyEhz7iWWBxAsMSACdkbnlZrg0UQQAHmgdfRnLm1CHWpgx8xLtwjQAoaAPZ417N/poNNrYV2iljhzLQIW0ywRIvVuYLwBK1W6ANljxrmsL2SbaQCCKEraEdI3hSPkYD83BdyB7L5uG/+BxtUn9ub++WDx/ek8nLgKAPyz3AoI8PtoW5vrm1gXl8ejXwBuT8AmN4c2fl26ysysOD+f6YWyuRY6WFGmU0TQ7lzHSD4WYp+/Id256F4CACK1OwWvsjKTEvMRQ6JfQeB+rc9wC0U7TJ0kVZD1XbsLIL/p7RdVV7V8a43r8lW120oRjgqjNzW6Uj8vv669fWfM+35rPmAI5q67q+Kh66kWjP11c/fta20RjXz8JX2nj35l7L74uDJxPgSJ3bI+NZr8k+zMwOjubUlzpLIE2StzMbG8ujjE+0JQM43I+07yzmw73O+qCLP1VYpMHYV39tNBZ5LnO/uMs+EgdiO9pz1oCIft6OADj6w0+ta+s11cZ8zcDRv7fEqxxLuQJvVGDTTkyh879TKLyuiawv6Ftzzzn6Fzvz8dfUz7Yn7BO92u/rkFJ+9l//7//5nw3Aoffm9bCnR0Z+6Oizagtma1UyeUQ3zfTqln2Z6YCt9s3aesSObem+0boeClb6cG8+OluRwX1lLzN7T37+rH9b+rvzM0psebhmUsnSOjdH7ESV2a3x2xq7cb/3ARxNXhsAPsvlUE9/A4Cj2jzqJY/NpkPzKqubx/LoOM7W7Uj+9+RkTwfM7l/7bh4B4aars1lHnlGfV329ka9Yx7rqmZk9nvlXozUpu7K3lrJ8b415tVOHfB0x2IuBgy+Ti98zcHQGM51E0MliIcSJ0PfEzUYiZjTIM6HdGnApnJkTlwcav9sJh8m/0bX9QGaqNQljf/JFQeg941AV5UiRjZyRmXDmcegFpXWW/ePfI4Fp/W/0PhovG4e4uT2T73LnUVTtCfizdqAS8DZOBDA5uvoX8N71qXpdu2XQ68KdLab63j1FuKd4Zot687kWW/p9ABxZRurvM+M0WhJbyulIH0fjvbcu9ozVaOyPOCojOXlrH0Zr9K3jVmVy1J9Ru/YMam3HzLBNlV/5Iuv7Ld007L/pl2asTz/9w/LL34OBowA43I7Yuxxs0ILQvZ6SHonTlB7UYpKb7BasNWxpyabfyr5WAI7QlwisqkyAsW68kHnjhaVTLHIXjBCMBFtb/BQXkiICACBO1spvoARBszedfo5Tk2x7Tkbguu11JxvtI1+SLbhfG8z63KwzM3hDMtm1sdJedqcuUmmDypbhYwOTEKf6E4BDlNexHtMpLc19rkuY5WtL1+cTo1VeK4CjW4NWZoBBYBu7YL1ofczjkzfvBAFjQ08WANbq5qk7UIWjLAoBHARvsG72afny8GhlUwTgsL+RfHYAB+FFpGAmoIWzFbXKzQ57+4xcvAVm1SbT+9ZwvzedWJnrAKUbR6aYQf5qd7dsp76zchmJJWJTvh1LE3PdHTVsemXUh6xLSb3Ncdl630hPKvE42zxs9ZnlM9ppRwWL2rP2A5FTnToJLFkil7VYmForgc6u/ylpHWUnEJbyEhwmMq6fkCTCD5NjTLgzwUVwxuXrC0Ec794Z+8Yff/i0/PDdh+WHjx+Wu6sL+wGPDGAB9gxnNkEzrZRJAnG0aaaPGv6ms5JRzUlrncdJcSQRkQxEYigYOB6YdLGEkZf9gORCV6tcjE4qK3mjREkGcFg7X/F8rGGAIiyqSyCIiIVeHJCAhBKSuA7iYDLGg5ueTDQ94bgY2gnZE/VMD+V/xVpiNmFZ7MQxABwfP360RB7Wo/qo09v36LfpESZ7WdaE5QuUHFN9ZgIQWUIFDBpmx0yCXuxdSO5dn18sV0hGGbgSIA4mFjE2AKpc43S4094TIMJEogAcMG4soeL/fD6NfWM5sxPlWG848YwfpoZpO23GgxGxgWvOL66CMUQAyVB1BUSQdb0StAGAEINHj+9LTU0LTgictDjDZqh0Rfmu6b8GUMz7pZHuCb/LmRHsgEA6NNGtbT9N2O5xDVCAliY/zsBxRF9neyd/RH3NAI7xs5rDZfKHekz+r7JbyV/T99UXjndrvyrAkwf7u71/PkmV9lHyG5sc9Ym63NdI4g2Y3bLdy/OmNmQAR/2+k8FBEspk2MoXpXJ16cBMgC5Ugi8l1vMYZABH7nfuY/hYxtSgVBETQfiRPqQ/Rf/DSnAgCX9i8t3G6fyCAA5j7ni18ivQPWAg+O3zZwMtQGeiX0jOy74YOBWsSWCGMAAH2D1gZ3jkWXq4rWuyVjC+lABeHkS1eXWb5FVFoi/mz6ETnqjLyWvrr1RSUk3QEUqk0waZ8esS6TnxjznLAA7oQpaUYlGfKKECEIEDfFjOBYxHF87stCxX19TP+Hc6PS73X77Y77BHAEfgR3P39AzQAQGF+sz0uDN1AKDBeXtZ7u8fDIwAIAJ0+OU59Pp1lGxBe+VXEsBBkCU+g36PfRd8Ai+xgz7pc4EeTec7aMQAPy4Pxj4CoInLCr6zLQVBxQAAIABJREFU0mNU7m5HX5dzK5F5Hb6LlR7xPR19XzFiUR7xTDBmGONHABGb/GDqBEu1tnriMPrjY5cBHHd3d8v7Dx9trL58+WIADQA1JMfvPnw0WX56WZbfPn9dfvn1l+X69t1y++7D8vnr/fIZoCUAKLEJALuKgYgdqJr82CjZYHFSrjOWq0m6SaDZBOCIdZzsleka61yyVRjXYLQDgIMZTsn8CMAxs0UCj9C+OlDxQKL/9wBwZPuieZNPUOMTzXZMnOSdfQDHNvnmJRSXbVNtlwAQ1R6O/s5TVXX0yA5m25GfJ32d7dLW++seKP99BMCh/m/HJgYxXG9Ubu9oH1+f2433RjmTPD6jNtZ3qR20NzxsEiA1j3GYf4s9ThwUctSYbEka6NFeK8ewstzm+c39y8/wLUG8YWu8q0xGuHwoCPsAjopF4d/z9ZR92W3ZH4E4enaEqsK0zmfP7eQ3gV5GOiPPgRgVZ72qJYzy82w/NgBwxBpMfqPa99f/8T8v//Z//acqoVKY59JaG62Lqj/yGOfxPPL7TFfpvUf0xd4z6tzP2nVUB9b9xRF9XeVp710zO7HV15mOH/V3pE9G8zp75t66ynq6/j6bj2rH9uZpNO6/x7gN59fjDXU9jPZw7C9jnNW+dnKQCt9+mwwlNuXwTVWOPJdWodNK9kibud3XjWzrSD6OrIU9Oz16hvLfebzFyz1bA+Pn9OwadT70N+/tgSEjvbalj/pntdEayWQ+NPPWtTjysbM+mfm4uT/rNp0tZz/99I9hz5QKGJ3iyIKNB9FRQbJLIAan8Cz1arcW57coqdqOkaLJwpc3mzOHqLajMnDw+xGAoyXMWjvm1C5vWUxV6EbO4kgxNUHp17uUQATIE5BDFD7aXHLMWk09e3cBcLR57Rk4JHBDZTLBaTh8oW+wL84ttXVUYdVxf6tMvtVIzozdzAEI57l4kEMjusPAMXtHbdOe0dwy9kfWUVXYR963ZaHq/VUh5u9na+WIczHq2xGD9y3jfnRM3uJUHx330Xh9y/ivZD0BOPDd45//tPz8P/7OqYGbsdUJNtM1psgYReEpwv4kKfVRexP+NhvkTpclAz0oGwkqC74m2nQ7gYgTZO30HNg4VD6FJVOMd5csHUjOuQ5iMJt6HYFX1mFO1POIL6aTpkhA2Y+9n0FrgkfcbjpdvAAcln51Kt3sp9FvY8flrMQ4xIlTJl2zI2LX+nhy1BL/uw9j1qvsZqrN2vIw3q7m1Mr2hx3OAmAADtoKtgFj2O6NuQ531LkhbOySLd0SRP8uy6/mpsqNut73tckg2qN66wrwC4ST9UsdW/7tuCPVgPf/AsyBOu9g1CB4A0AO/ffJgB0G4DAwx4MBOoyJAycWvcY2Eh0G4PBSAvQ92HE6kTkdwVN1kr/k00axHI57pZSsYYztYA03N7xmpv+TuIaUGQbKJqZP7tUpJtgiMfgE0t2BGJpMDsJqG2VXJbDVoGDPSqpGNqTqmrWO7scpjwWTSARTcAlK1nrdNRpD6cCWWkr3+BIej3ujcO3GX5tDl5r4j0oaRFvdrzXEga9DZ8/BnDOH5aedDR63LOfQg6+vy/X52XJ7dbl8evfOwBsAceDn093N8hFMHGCm8HIsyOUiOUZ6eLEsBewk+Zch6A5IkbxRyfJULhNUKJ0CwAJPwD4yWfUIVpsHO3mMBI1YdTKAA3Oqkh3thO65ASMAZtBcINV0enkmgAPgAgMOEmbw+qz69QCpENCAE8xXOCntp4Klj+xEMcoHmI5gaREdJZZONBfbbADL2eSkk9HUX10b5T2SebiHABueujcQ2vmZM3A82fNxjQFSnJoeCURLEppfT9+epU/AoEFbxn8vDuy4WK4vLpbr80uWJ8C4YxwAEHkCsIesIwJwAIxhjB9WQgUlO8Sdnuy5AByWKD1fLq94qpwlHFCS4WR9R5kXAwwJcA/AiJdRu7q8bm1NJS+jPovo4mXPTCG20/oqP8JEJdN8I81H2x/GJtaGPpIPYrYgP6FEwvEUgTAoD+3U4sz/0+cNvOHguQwAkK1Vsj9pN7apnNCMPax0VKiq0Fd5JKL7vhypw1nyqOqvbi/otopAOMqZ2tOVJ3MdGboy+VpitmQZugYeEyjKyt15yY8MXEC7xPZA+fF9rGf3q/7s9b/bWGPfcVvS5UWbF1H3A5ZE7vw0HyuNWbU8SUZGp+zz5Su/Lu3b8zybfU6Tlu0YZa4dNpEOjXlxPdIAHM0fw9o0sIWzcJgvbD8sb/F0IpOGyk18NgDHo+lM+MhgALJ1bAx1DnK1Z7H0nOlGEyquUQIBqKPwz3SD+bcNCKbT0QEIdvaiPL9mIwTs9jIb2A+EvOTgqPu/BuCAf+96xeQAjEFJjg0cagAD6izq6XNjLMKP+ZQO4IC/L1unMWB9MsolwIFWUsWT9/KB8VyBggDuADuFvdPAC2CVQmkyxaNYEgPvBaAB9gFlU8AkATDCwz1BFOjK1TkAd2T0MAaLS4DhWMrq0lg3qMtUPgXrB/MCBqanx5OzdbxGqTEBRwD2QxvQRgNSPhI8KTAh5pflUJ4djGOIyhgHrnNnbXLZCp/R15bZcQdv4Nm3d3fWV/QFdhdtxPipLBdLknABqwRNAJhUJiiVTTAWkOubALx8/vJ1wc+XBwKRvv/D9ybL8N8BjPny9etyDlt0eU3//R7gSYCaXiwxbPxjDiTGepNvpnXZAPb0zdleKVuCODuAYgLmdTYrZz/dp4tyeTzOwD2YfNG09xI7knRw+y/LCMr+0oQ20Djd0aHVtH42AEdKMob6bPc5Fn0zUZztbbU7vVrd8fhrhrqzl77/9msqAKXuEzofwB21mS3vYjcFGLIXv6T5aOM1+31rPzYcM2cj4Dz+0/1Tu2TDclu22pz7qf3HqJWjMV89N8etvbN2n++DuB5bjEVxC5ZV8X+KYxTi4y6x5nvS3Fcueu5V6VP08ymdoERd9iRbvH4cAV/LZAraFLnRXqN1KPXZGgVAS5YEfD+SjMZ0ivevyrasw0zUaMG4wwHp1j0VfSeIeU7yvPOdPQjXbGa+yA8A1PHjnkm+xkTm3Q+oOsd0mjF9uS+bdLFd6+tac682/offs4RKCwVmDb7qyExXVV0y6mOnq/JeYzZcBcxX372nl7bWdF3bo7Z1076h33PfcxuPtm/v3VVGtzTqzE5s3ZPtRG7L1rOO2KP6zjw2W3JUx73asSN2ranWbQs06sesb519jJ29YnDtv7VvWrf8XIf3ooWrqaGmHe8Ht+aR+l76q+kxfkYmb/udRiOujfHs3rmOw+6N+6jfs/aOnlXXy8gfEYhD38kHz8tzb06zDc1zs5bPxm5X+7GjDrrL+/mf+1yau/zfLR0mvbO1luraDvlIIOytOeoAHJ4K8MApBbQqDHXWNkN2WtkpN1OSak9QRopzpqT2lEyd7NxmDUYGZKwnuneQ8uT0940BHG3yB0m0jdU8mtTRgthTjmNlNH7xGLzRwBpj4EpTJKYCY48pb1gf9vIyc8JW80kpW28kLIi9rdyPKqxqYLcM356xHs3RnhLckjm+r6d7ysZtJScHARx17dYx2DM0+n5rre6tJSmw3J+j791r78jZyPeM9Mne3M7G7PeY89EYHHXmZu3ec0Bn7R699y3P2ppPxjPauj399Kflz//t/y6AAp5OQzvwXgVkBSLA55ntQPgx6ZTO4Or0pTdKAI4WKG3gMwtCnx4DTGEADpwsdhYORqbJ6GHJtKR+cC+CrUh2gcYddb2Nkt7Lp9jm2zeTBt4ogD/rj5eJUSDR+u/725DXbh/tgIhABbckerc+JgCOHGQjPX9zTjoZqBtXC6A3EAbHm8lCzU28v0sqKTDLb0UZGza6bHxtfFMATOAdoRWq7yF9snbw1oGRaF/pW5V9e4faIJyB31x1bwYXoStRCsJpxFVCBScIH1VKxUEcjyd89rycXl6ilAqYN748Pi6/4tTfw+NyDxAHEtPOWoFAcD6RLnmJwU3JO5YK0kk7RpoYdBAQcw3gyKwa27q8odMP6W9NrLVH/lUfYOrmlhMrFJcLT5MlzgN/6uam00VK2gZFYe/b1bmf+alz/diFzjkNaacwe362pVN/LgWBZmM89HdScL67z5UXzwK3f3HizhNPsc5tClogM9qsQ56eHMBjz/HDw8nL+evL8u76avl4d7v81R9/WP7NH39YfjQmjnfLzfnZcoV9KRIrSPijNJDVl38IAIM2rUzosIwHlyzHmokEJPovl+cnJoLWAA4kjR5ZRqUAOJBUQiLFaOvx/MQgKH2iIHH4/goyWm37l+Xh+WRtQrksqjAkq7D/QUKbnDlX6OvFxXIFEIMBQZzRwk6cAzgIYBeZYSxhaXk31t+291qQ0EFvGAN/LnxyJMjubu/sv0hwov+izrcEMMAX52cErVgiC10la8UlTnfrhLS1iYkzJo4vLLllLB1WXoWJXv27BhOHJf0ujDHjFeANJOYeHq19mFe8wxJkSDReM1lrSdhLMAsIeCZwoJEYE7yRABz49PkFibGvBtDBSXGxocBmAjCidiJJCVnAmGIq4n3WNy9lJhYZoGVS0FdJVLSLJQkglX0SQ2tYAA77O9mQkW6Ie5It0RgKWEq5E5hxYocHCZuwdW6jpHMElBwFE9DcDBoRo0K+Vus++1Lyx7Jek/q26/zEeN7bdb5YClBBtpFMjfe4ba3jl8GteW0asMpPoFupHQ982do/eUmGVAJBbUZCVyUn5J/Vvlb9OppTuyYxwazsY/qAPlwfKJRuyf+130sxsgzgGOn9bF+yTxzjXtqR567X7e6fOkAa11GPsixGsB7EgRz/3kClrXQGwBpIVHPNviynR8wFWYoA3Pj85UswcCDhjfIgogZWQhvXGyuDg0rIVEX/wIBmYPNx/cmSG0zOK35BgAWBdrZ7xqlp6KPEJEVwycl0LXwjgq4vvPQIrm3AIIwFxsDKOoGRyHXDi7F+kM3IACg5mYqxs9JP9InBjnR7Q3Cd/fgeQD6jfWZlxMjOgPFjmS+OBcANeA70HnUcy1zpx8qXOBMGrhPQBQAM/I32owzIu3fvl/uHe5uDh/v75fTIMmKwMD2A4zrsycUl/ETseWBbyYRkQEb3bQDeeHx4MEkzewQAiJd8QTtub2/MvgG8g/I5KCWiEmkGmjkj61Yuv2K+rdv1Zu9dL0a/Wxtk81Q2DIwZxprx/r215cvn3wzcolIztL/0W9+/e7e8u70LxqrHx5P1pZWtAbiEtlmlaawc0Jf75edfH0x+/+rf/LhcXF8YqMOAKVEuESUTCdY2kAr0pMlKA3AAvMmxazhVgQQ4xkwOtlOWXt7T17bmwda89oLyPbWB1F4gJZljb5l1RPFXV2Pvrjjtaktir3xlB/v0Oqv1he/2PqWTsGsdt/apsw4b6UR9lnWjzGPv7ba7Wf4u/2t/o2+2RvwalUvQ1dXGdY/JBxYGjc22Mu+Hu5aUpPSoz3X8c9+3xmj1nTO0zJ6X9xhTu+gP3fq+7ouyjzTcxyTfJ7cNviLW8kr+aixhkHC2OU/TPnpvfe7QBnsswyR1JmA7kzB7T9bxLGdVWRR7wAJeEz5hjFl/4HL9PRsX/bedG5/LuBUskmJL9Nnrcsn+q9oQsbaQh3YIIIbDniUWjtYX7PQwlASzp8NDnQ/Z70c1Ng1Ytva5urhfmROC+ds6z3rVLi0xsiwvSc12T7V5rfEzX8//29/8n79LCZVurevA20Te8pocrc/8Wac/04TP1md95exdea2/STcVvXKkrSNbMNOfozW4p0dnY7TVrz29qfVzdGw6OUxgs29pw1Z/63zu6caRnIzaOmvn3jjtye+Wncy57DzeWTfq/mrf6zWdHPpN1Qzs9aW1tQduhF7W/qAAPOxggB9gtbEt+b+RfM7mOM/nXnu35jaPe3smP+0BHMzhZlsyalttS56P2dy8pS8zmKrZvwyMTkyeozVqtnoCrsmyVH8fyVxnj5P/l/ew2XfM18sO2veZgUNBchj1erM6pMaoRmec/rVT0H19sKOK6qgQjiYtD446ps5m52jUn5Ew1XsqiGO06NcCx3HYU1x7BrBOcu5XfXZVtvX1DZHaI7vY375sSl289rdrrNwrvrOnZ3uLAo+xHEI1dAJ+bqb2jOvMAGzNzVueeVQJ5h6Mn/+XAziyrMzeN1IyW07AW565ZzSO6oKZXG/J+2geRnK4N7ez/s7W6Wjs9hzCtzxrT26+5V0zmT3q2O3ND1XFPoADdiP0mTbIyYDmYLUlbjuPqZ22z6cOdbKN+ir9eOAcgeDT02NsGMnAIcYNFOj28l8G3kj6x+j0WatbdPN2YkzBG086KmniZ6o88EuvxpIfnnzMjBkK6oS8FgBHD5gbJ9LDBmYq8bopfguAw/sVa1bgzASsCTlIgZOWZmcnIiQp4EhuUz6NJFaATG09gNDO7X+TypV85+QbO9TZ5vALPALo+dnuBPPIiUSAmrW6eRKfJwxZTgU0ygbgAJDDy6fgv/gMJR/uH8HAwdIpAHD8dv+wfL4HC8cjARw4pY+z+AHg8P65UWcuXcATfsdAjLuq9otLYYAZCH9o4zMOnI7twbcAOBTtkhTkAPUaPc529W1SAK5+l320bNM0T/JpuuhdDGHvl1W/adsersdM6/boc4YbI4Xu5y5jWm4HIogJeWZXyxlMkTnKeT8nIwBHW8cEGUR5iwByvC43lxfL7dXF8v1HMHG8X/746ePy43fvl+/ubpcPN1cGbrh05g4DATwhgeKsCEhUIVFgybfGiNBOlDtox4OO6Iol/4yCH/ocoCeAQh4tafX1AWCo+6D8N5lAJ1IJldWeIbGMqL9iUoHef3x54ikv0b47IxMAHDxruyxXOMV8eW6sFUa3K+YBT64hCfrkLBw8kStWCF4bhBV4XloL2H+A5QLJQVLenweAQ4lGG7+zs+Xx9Gjjgnm0BMwVTsCThSOuPQPokOwWsGEESjBpqYSXxgDlU64uLg2YcglZgf1C0vHx0U48A+yIRChs4vXNtf0YaATtBIADtCs2+NIf3FeCLh7sHSpXhMQmkqUNwEHADp4DpgXQ9wsocn19a6whxqDiwV4lwW1+nObYEqfOmoV3xj7OsmheFsEBHKs178DK+LzYznz9yt6UpIHAFFqGM7YoDlNTAFVGIxEhexsn+QcBfgXGI9jPR1e9ObKn3VikvgS40g1k1nt1DLrxTgwcZIla69/V/tmT4mJhQSkWzJ9dZ4l5rnf8CIAgX1Kn8kPefb7ly+RxzbZD9+sz13YTc9j3Aet/Vpx11d8BgGPPj69tj/EqrcuWoT6zjrFAxAJvNPYNMnUE01EBcJD5iKV98IxHA3CcAsCB8hP3mJunkzEW3Nzchi9uZeZeX5lIN0ACmfPoN1PrALyhsnbog7EoOZjNHR3qHKe4NwAH2Dkc8KN+o21ItFtMCqxCABOhbIkDQkwHelkwPHcE4ODZ3pYkEoAD77DSLsaGwViPsSPd3FLP+P8EmJYM2PozAAdjZUj8C7xhTByg7gfrkTN5xJrLSTsH5lJvA5RC0CPaDyDe9fUNQSFPJwO+6RlWBg3/y+xLAKtconQKbAzAKwAbgq3jJa6zsXEGDq1rA9OBdSP8zlcDigD08PBAIKWV8cC7DMhH0IrJXAbc43uVwzSb6HJAB9faIB8OYxhgo6cnA2/g5927dzZmX778Zu3UuMAGy925vb4xdhSBMwDgwPPAbIKL8HlmcIQs/vrbb8uvv31efvv6aL7JH378wQA4P//6m8vV63KCPXegNnx+PJN+wrmDOAjyxk+4Wy5PnkL1FSyJ4Qr2Qm0Ds9QDOPxVcVqT84G9g/ZfZEyTXljphEnSnG39FgAHT6Yao0jEBRtj4ESZxhoL3TvY+1X9XJ8Vu4yJe9z83abhs/7H3Gl8MgPHrl9vZfW2/9m610xvXFz3BluxoiM2Y9SqXPJlZLfrOK/8m/TQre9G9ifP76yvdbytvJADr02+B0DJ0XPxGddia/C3xrj0mL15zvI0k4g8ZjVG2fa52h+vfbsqs63vDeymcZrNj7QC84HQuQShy9aNxqmNe/bh/OR4NIplsVb/PFTBXQ//D7sNe7/njPI9oz1y7ovKja18ZAov43KDfwYfVwxlwOTRAii9zGytXWtXijFp/aAP/xQAjiPrfktvSDbyc478Xodz6x0jGd9Rkd3Xo2fP2pjX/tY7hrKSQE2ze/fee2SdD2VxIz84WgtZrrb07p4O2pOfql9n+nZPZkZrOPdrrw+z7/fu6/uvAtPbdmMkG7NxEDvqW/rSz78OtTQdZWOVShbmfXq1Ecy3uhIt8rs15tP+TAR49Kwtu0C90gAc8uWDVdnfM3HtVus/t1fzU+dptqbXXdq23PX5ezI/mp+RPNQ+zGxcHutKoqB1X/vEeyYADjk9ecJyY2zT6gwcfaKtoUO3FPyWEnmLgjnizOXBzoMxE8Z8vQKD+qwmBPD+4akYT3htKdPZ+FQFVRdSawudvJFCm9kGLZ5eABPVbDrxMRor6Y2+7T0sea1w9k23hcBXfXkbgGMk6OOx6RN4Ww7AvsLaVgz1/vnfawDH3IAwETfbNe69Uw7c/qzwiiPP21qze87kXjtmc5j7MbpmJIdHnLG3zPlore7pr5FOOOqU1PbvvWs09kfftTcv8+975pzTz/+w/Pm//i1Nii+XaEM+bZBKb631amKeMOXWkSYy/Sbd5afwTDeaavJayxakRcCUp6/MaDuAwzwPZ99AINicNPyk2sUW+NCmL5Vm0aYw16pnci61yTd4BuJw2ymnoT+JtWKyDL3IMZsDOKxPqfyMxjD02xsAHAEO0Jw5Tbw2250MdQAOBivF/KFTC50uSwAKkQbnU756ZbV7M33YPm8S2bUvba6rQ1V9g8rEUa/Pf9sJTzACOC0nkrlIegDAgVIJKIdioA1j4HhegoHDaaYB4gB44+sDGTg+o5QKSj88vSwnlIqASOpkviBRiRXGxidhI0yeWOmACWAzKZ5M8Ei2SIYlS1MjkhY3fQwEp+ua29AQxiTgwegIwn8LgEOxEQWXFAhfo9jVJ56kEwX7JJAzSCJKJ2zr1BbkGvVea3pLd1a5NhvrALajOrfzy9lwBvHt/0pyMc+byUE6VXkQwIFXZFpsm1uWkbZyISiTguQPQBx3N5fLv/r0cfnj9x+Xf/39x+WHj++Xd2BpsLIjT1DCPC0tFgiU23BgAtmMGnOF6Upj+ePaslPX5xcsm3I6BYADJ8JB4W/16++/Lp/vv3qi7tkSRCbDTtk+0iOrmu0+hEq0Pb0+WUkjAqBYTkusBioNc3kJ9g0kwc5tTJhY9HIvOMGOhKInczglAnAA0KDzt2EgGYf0Tf3lxYUloMD+JJ8fSacK4ACYBQklzI/tXcAG4gAOMVqcoyQKGDIcwGEnuVE2QAnyV5QFYPuNUcRAHF4WBv0GCBKJcyRWMZcOdsBJ+5vbGz+dDQAHnqnyYQwSWzDegRvGzmBlaZi0RELz4eHebJgBSxxUYnPvAA6eTr8lGwtkI53Ws/b7PkLJaUWTlbQkA4fAb0ymzv5135QAbfXhJFNal0Fh76f2tSIpO9Cl+wGlkX+bnysbnfeD4dcMyrZI3rJPX9fCcCzczthatBdIrzfdmvVev7dMJ1z81up/2t+RxOfeTOUFFMwwWYFusDIKZFYAeAOJYmNZ8Lr1eDcAHGIwMBaDzAJSwJt1HvuxTCUNXMdSDNoa1f0qoTLJHXbD2luyBqrZ0v0a35XuKjfV93d2ooCjlQy3/yZ2BK6dDOB4JtjCfwjc8GQ8fBwv12ElOx4el69fBeB4MoaDm5s7+rBmMqgPCDB48pJSTOpziBuAIzNwEITg0UErseSALLdLBPu1khPoNxkbTq4nXghaCwaOpwZic/81ABzQO8YMgZIe8rn78n7UlWCUYDlGvAvgDYA4JLPnnint5k4sMgAjvALM+2SMbDr4hHaT+eDSnt9KjTH1pX7DHgBAAZuTGTiYdL90UAxKe9HGCOwCm90ATwR0GIDjknb7+vLcABwAzIgV0cYSc4+yWc58Yjbl4tx8Tcwl5lzADbCr4DMD58FuoITO5YXb3xQfFNjAdWGNI44AHCqjAnl95wAOrHW86+uXLzYfBBACRCmWqTMDPgKIKLASdAbafnFxRXk8neg/GWsVwI6Xy59/+nn5+ZdfDYi0XJwvH7/7ZHubn37+2YA3EEmWRCNgG78zPka7Qj+G8o49QfxzP13AfX0utgrTQV7GhqUV+piqdFB4eeHSMTHQUhY0dXV/mVVGs0taf+2/AYr0G1a6Z8DA0bYj/tZvYOCY+d97sQ6+u+0Pqj6V3m3P6bWl2R3tZQsbXrVZnQ2VfZwEXbNN0b5sbGflv2dy9rGfUG3+0X2DzHe2Y9V32Yt/dfKzkYSsz+nGN8UMRs/LsnYUwMH9sI+d/9fYcPwwap6z0XhV+d6Tt9mYV19oJYcJQKA2aT5nDBx77eX9reyYkmcjubV3ioHjvDGrCsCxH3dha/hsTyIpsZDKpG61Gd+Zfg7GvxaTp/5zPerPzXMjG9na0K8RHfoYyrEDOPIp6qaX/TlJpo+sXfqvPfha930LgEPtyXOX+7KlH/M9o7nf0mNhh1KGdfaut75nay3hu5mcTuV3kAXeesdoz7+lM2fjvTUPs7aO5vNbdegRnbTXjrc849D+8A0ggq0x32v3W2SB1waX65S9aaabR/LS7fvKQYs8x0fGV3nk7tq3ADjckFc/oOrukeyN5jTb5qoH9nRPrwtoXTT+binK8fzKMLWWitxG2dPRZ7IBW7ITsjDwVaR78rO1D8n2ZTQmGvs85lUv7q2ffK/sWn5ufUc/Us6UtWLgSJm2PHl5IPG7bfRTCZU6wKMB2FrA+buh8R0sGrWpPjcPjAIBVbjrO9T+em9PZdmCy1l48ti0jWiq/VwaODOAWwa2Tvaeohj51hSIysDBAHco2MxOAAAgAElEQVTPNNIn7vWuXKOvKbQeUFDbuT/nDO7kkxax8HdQiqMxqDI7UtJb4/wtcjjr457ya9/3AI6RfMzGe/TuvffuGcvZGOyN96gtM1nflwuXgoEMjAzslg4YGbbZ+nmL7hm9c29d5nv2FPzW3M6M9ej5WRe/Ze6PzlF/XQ/geAKAw0uoWGiKWYDOqFubOvaIVq7DEjhIIDuwgtcK0ME6nKyhLCAaTxjrn+iKic8gVXGMh5+eY2CFJ3YDRvqiEiqsgy0aaMZlW9KBVMF+soxPjrCZ6dVgUfBNqgNVhPYPdH/eOHUDKprLREPfbTJLkEeJfAeKeGe7TeZK7hIbRg4MRjNUpsEDIt1JYb/InCGn1Y5nqHasEieFgYNaX/pfY+cJtgF4bLbuZ2aCssLN9VRnZJZVB/1YSyy4oBMq6wCnJQicMpmBZWfhsICtABw8ZflweiKIA/TjDuDA52Lh+PXrw/L54WH5/Phg152elwVpVK8M75TcPtACZygR2ZXq9SDyCsChFSdp65P863Xef0//5g0AjvTAHkzRB03Dr4gJbO9o2y/Jt0KwfdKrf4bmWSeD5im1Lbs01+GSgySrCUnpamx1onBlJyyxkmt290HbrK9ndq3T86tueiDb1lCeywqi6c5nBjBU9ZrzO9phfH/GCxOcTA4hNfe8XJ69GJjjh493yx8+vl/+6g+flj9+93H5eHuz3AEo8PJiJ68QvGOSjCADlTogg1Li7zXWIp4ixslvhujBNHGyHyRkLBn48szyKV8J3vjtyxdPRL041byd93KuDM6dmyHrYjd8Og3uug4JEbEvYX7t1DiYmlwcsT/ACeZrJI4uyC5hPCLOFmA2Bwk7B3YJ+IF+EFjQGDh4n4+6061bQg8MF0iaOa29AAorAAfKfD2TLl8JS0tIWbJPZUnItmElBQy4gZN7KrOEfd1zlDUDGMWYRQCoQDvRJ2PEIHhGIA7cc+WlK27AxAGwCUqMOVuIAGB2ct4AI9hvWGrK5BPX4ncAOJCgt5I5nkQVc5Xaf3XNEirtJJ0DJe15Dtr0/ansi8olhGzFIRaf+aQWtfYrgKMusbAnOjW+EiQH2CdtEPtmB4YquFDXeMUIxLtyI3wvR2AGnxDJPT8J3nQc/a63+KbRJt+bMUkexj6oRO29HWizAWPMbrTV1hqZxyrKynjtYV+llnz0xITJinWSNlYADoA4dKpe7cWpfIA4KONeiiON28j/bWUuvOCUEkxJM4SPquRF8imYZGov2dp/rZKmNhZrQGK2AZKbtZ1OEMzEXhbDmwPdqb0qRyHWDbKHtfJU8GcF6sgMHcZ6E64yddoDyms444YxIH29N10McMLl1XUwcBAATSYGzB/8ICS2yWAm5tbFGDiw1gW8YxsBFHM/APsAO7AWaajYS7QDN/T1ASbAf6HD7Xnn5yEvFu9wJiIDEHmZEepzAjhM/s5RLquVkMH8Weklu4e2CXsTAOwqgEPJd85lWzu0BSin56VrjN3PRdztgo0/ymH5bdSbsAUEwUGvG1DBmJOwdSFwVWA4tE8QJPOxATZAmQ9nriKY7nK5vgFrx5WBNy6trxgz0szrR7aM+xmCqTAJ2EsZcOf+3st3NaCP7A9YoIxRxUANbIeo7KWvCJSUTXV9pn2Tr0GeFG8/N9dgPGGpGfy7v/9i8UiW2qKNAXADtkWAMPo10k8A+Swmq1++fDY5RP+ub2+NxeQf//zn5ZfffrNJgf1EaRrY8d8+f/YSKmACwx4A/jpBHGLxEBMU2aAIaieghZsK6hLqC+kjumltzDnEcwBHp5+TLWCRsub/QS9NDqS7zfA2+QOjPR4TjDZSmAOcL5B+1kmxlxVsZArgyD5pv9fYi11VHRjXV9ascmGOMU6f4ftRKhvt8/vkLNU1e2p73sQe2Y3FBKTQOZ5pEnm5ktfpSakd7WCExxWU4N7dcZQeOxPWVhzU+uZK6/eKGY3mtu4B675MMZT4vBsP9ivGTmMof6jYxDx3eURG/fPlWEVl92/TUR3jTl/GpflQnG1ud1RqjoeHmk8337+qIdnHa2PZmln7RvBClrPGjqe7+ByhmNo60J6p908zS0jAxaIBivdRd5s2sR+WxcPfPVt5rK3wa7N+Mic2yqtlexDj4bGbLGvNV/fXh7/V9uBs2lgX2VpwRr/qQyvGlPWhgJN/CYAj9O4kQT7SNfme+vtaXsb7gT39uxU3Gb2jl6l++YzmqC6wLR01G4PZ2j6qz2ZjsBdz39OTQz0zCV6O9mp7+7e998/030ip1bHaevbeeO0pzSPt3pODlR0xA36MgWMmc1W/xB4w5SuOrqsi+as/FZvIfnf43+mgiluN8BXznI7kc7ReZ2t4yz4fsZ2tXHY66NDleqj7azuHOrUAl6XPNCf575mua5+PD+3n+/Jcj+xKHec6T1UOajurjOUx0LMC/J8OIW/rHGPg+J/NaplBLUYsPmmbJwtC+smDTAdfB3VrYPcW9ZZSqQM/UuSzAZ4NSBbqPKANwKEgZ3sb7hkxcPCzHsCxp7xnSqxOtARpz9Cux0+bwwrgKKfFJ+hGOSjadMfz/WSi+Xtl07JncFobPYkXoue/fAOAQ+OzNd57xkDtGrW/3nvUsM0UYDjL7jDvK1z3UCcL6KhcHDGatc11PPbm94izd0QPzMZ86/mzdbM1t3vzfcQBzEZ3r29Hnrel+GcyNdK73/KuvfbPv28bo9PPf1p+/u9/5xnxbsUztN8BN/Q39af0awcWNJCFUz5aIFeJKII4zpwiXm+yat3+DgEtYnyozKz2c5zws189WUE6A/tOwWEFHy2pqJOLCsp5MAcn24KBw8MycfrGr12dwBro3ewUjB2CVlqmzq/GLOTdk/rD5+RyJsFvogRbb+8ic+kft7g0T5tZzXHX2xE4TXPcAph8QKSulVueBb5SsHMsy+tgRzjcKWG2urcwFuS0utz/eo/JZZyu5+9K7CLI+/T6yhIqTwnAcQKAA7Wynyx5gbIPKqXyG+pto4zKw8Nyb6VWMI4EcTDYIi4NJsvoBOsATOt31Yd2J7msbaxz37bXtmenNceTk8tH9MMMwJF1bWt3e68Sf83f2Hb+e39rH8CRdWS1L8ftWh2nPii/NT6qATyzR0f9CmtBJ/q9O1+BIhmuYFJlgVo9oAco5/ZThBhctIIBSISIgh4JqJen5ezltJy9PC0fb6+XT+9uln/9wycrp/LDu3fLeyT4z88M6HCDE7F+UtaABHbamY/Ofru9DslFnQD3UkUG4DAqfCaMBOD4CgDH1y/Lr0jIOPADJ5WR8Je22ZNZ048GshMlOm0AAYBc5wYm8RJFdhr68tIAFgxKvjgDDsaEyUfoBMT/YC+YqNK6dvC0JyM70IAPswAcV0hKeaA3AziU7EQ0FMkkJqORpCJI48ISfaS8FwgCbQ4WDthLYyehLTQAh52OO7P+AMRhP5hrPNdZOIxWHywoxoRyimff3t4sAHEgkWbJxDhh7uVWEoADYwy5urq+sv8agAOnvxdPoAKIaXvN19b2q+vl3E6oe6DbS+8wqch/2pPlfZzZb08Ghl43A8QAu8Rbaz/PxWBbTH3qdk4JsypbtrbSjlr+zNiWryUzlzSSPqz6Qu0NfSlfJ7UvFlfS5+x6S0TVt4cNL6cgdV/V35qPDEawebCEomNgy0uoexJ419tM4MZ6n6rxsxIczsLBkhgAFlDvoaSCGDgIUnIkVOm7+pHngjptI2ky9FXJCCEWnb1x1RA02XGtmhLmGpfqG9e5l6af+fbRl7SP1hhq3ASOo15zsBzYHxLrRmPrIHsMhNrKoQDA8fBgSfCH02l5eCSAA/oZ4ASUqABjTtD2n1/YeiADhwAc9KO1Zg1AAUYmZ07Rd2LJExsHpsnKgngyCn1tAA7GZdRH+KQjAEdmGUAf9QwBOExPJtAHnod/aB/+RbsB4Li5Xm6vrxMDR29pOaecaysBBgAHGDgw5l6eMTgEXgmOANgi2mQlU2ADyMwkoEmwMnlZKMihgdsiy0Z9aMCNE3Q22U/QN+ho6Ovbm+sAHkoGsu50ZRe2Wb5vrENnwzL748BFG28rK3blAA7YeDKjCCBEwIP70g6usPPhHsDcstXXVwCdeBkXk8N7s9kZwAEgIXSBbBTnG7YapVPODXyEkj+//PKLzSVsyN3d++Xm7s4AHCijYvbTwIk3pmO+Pjx42RuUUGEpN5RKtLJCBk5pW11MAe0+QD9nVmKtrWn2jn+7fiw6IOuodm0JRjvQQ9fmPQtsmE6617gu306nK/RH0pGSu843B+vGTkyOT91i4Oh95pHNzDp0SwY6XS3mwckNOpk/+rrGbDp9Onhu9lHrHrHq6L2Y0lvtBdpGxid5M54S38/1d13fsxlhmzPIaOALbM3PaB634pNVtrIPMvtuNN7hE032rXVORjLd76n2etm+l33d8q1ym7Ms2d4+McEceetsPeZk2nyNSQfp4AQ9Cmu7x710L/00smRRF3GlZ2AwIZXKk1CvZDnj3/D5CeCAbuL365yT4kJZDr1xDiDsmYminR6DyzIg3Sl919b7Os6RxyrP4SaAo/O1HXi8fFsJlfx+jM3Weqmy381V0uV1/utzR32e6eAsb8N18xcAEv6S58389qrnDtmvHTD21h5h6/nztVrkf2MP8q3vns3nlo6pa3d27UxGN/dS6WF7czL6ft+OzBk49vTqSGaa30anTn5b1l9H1yvfXwy2QLgTH7CBFB2WLYAzN8qNtcgfTR4303yhXnUwyz53kctjuzeP/XyuY5156bfn6rBuikt61/fmcG07vEcJWDrzY6oezTamV1H0v2N+S04qniNdnOYHflg+QNPsYgMrtvb1UtfsfgNwinG3Y28PcHaVWo/d/PRzAnAUQ9puyZ1siTXSwbcEmQzl3oIcGZojiqQZ4tSyAWoyO0VVcc0cK01gvpd0lqwtlwc191MOW17gcFJmVCxvMVJqe25zbf+sP2vl2YJiGemf+7s1Nm3NN6wp+9LOeczGek9hNoUWKocffSOAY/S+vYU+Mjajz94yf0ef2epLNCU3aq/Gm8t0vWM74uytFdv27Owp9dnde47eMZnorxo9c/aerTVzVE7f8r7RWt3r455Mju4fzUeVsy0ZPaKbfy/HC+0//fSn5de/B4CjzzQaX4MnyaoOFUpfiSoGmZkMIxMHAReW43L2DQVoz5WQch9FQULTz3F+yEc2kgcqO+EnIBQAtTZzU80a2l772gPOGcBhT1TiwQEcYt+Qw2cYLd8IvyXe0tuWCNvrlSEmncPjbZStymCKbEfN6WzKnWo38aO0xG0eM16VQX2QGbTMAloRPCaLSYAcw/FtTmUDcPCEWr+VGa//9brpEy/d95rDCJb2TmDuRwTQ/bU5ODfSBQpkG4ADrBlIgjiAAyfyooTK49NyjwSHAThIWY4AvsqoNADH4/IVjB042WdgGOr5VgqlyeNA/a/VhejutVrSAf/tNd7YXvTQI3pjrO8ytWsv9WpDdvblaEdCMj00s0ms29/YN2rCcs+Ov7Vvtb362xLhZWJmzzY+CAGd0gnsI/Y590drrqwU+qwMsaUAWaB+XHdYCizdOgZw8H2aEUcWqGwVOXSQzlrOUH7j5Xm5uThbbi/Pl093t8un97fLHz68Xz7d3S3vb2+WD7e3y/u72+XGEjANSBC1kD1BZckWvBf6w0AcL0bRj4Qh1g4TJgRJIHGEEipIHgLA8fnzZ7sG3+P0L09MN9kb+QbSiaZrBVDX2IGa3EFazyiV5GwgGF3Rs18ZgONssRSllxx6eU0ADoG8lMVzIAyT1VzhmgnKDFF11n6UZ7HkHa+QPo39CfYobpvIhuDgGpzQNqDMNQEQDuIw5g5n9sgMHFYW4AX090x8WzmYc5TIYVkYlYaB3KKsCYAbAnFo3RLAcRMADgoX0/jWT0vOIQnJTTN+xwlwdO3x8cHGlsAgT76bgBPAYX25uvYSA86+pWRfCnq19eglBHSaPlaDmCEagEMHDrUYNBcmKwXg2NlZ2ZUahFZ7MquTwBWl1NlYb1L3tzzs6Mxzu5OMUbRtBJnmZJvWfT4ZU8BSOlGcwZYJ5JH1WN1fyz+R7rPT9jrc4LNvvUnGPdZgsssMLClB1U6ucu9NCZMviCQ0EsitJATHAuwbSNyaDJvPlkpGpf1k1gHR/rSvWtmMEjTK+3uMrhg4ZnvokV63MfL5ygyY2S5m33g47lO/xk+I91G10B8YP/nXxiQmoJyXexKAQ+ON77E2lbgxViHo3QBwPC7GwHH/QIYCS6ZfG6MBNQAE4NzKwpE1RaVb6Asp8W9lN6wEhus0e6fbHgeZWJLLyky0MlQYG7H7UIwI4LB+ABTmjBuQGXwmXSSGVgE4pBvRDrIqXSyPjwAMke0FLQFIoIERCBa5vb4ym2bvMeBsa1+mt8f9BtxwMC9KdEQZvmCGaskvADQIdmTZEgF40Uf8jdIgYlQK1iIBjB2EY30GcOORc47xtPI219fLHWzxzbWVk0RpMwPIeLBSY0RN5HMI/9aAC08G3NG4SedoHqnkWUaFZbtaSREDp+DHmF8498aSYnqfoBnJuuyy1o8+B3gD4xL6AGVQFvSL44RnwA6hf5DRx4eHZP+uDGwBfwEADvgLaCvs4y0AYLd3y08//bz8+tvnkFv0A3Nna8WZY2wcMpOMcDPO0mgADv/hWOakpgN65AO6bqxrvPP1im6mE9cAYFpnNpbOwAL73fZwdXfV7EKs0aSoeh3YHeFamaxmfo1qh8D8IQNH9kfXlm9rX7L5nduOuoEMXTqoOrynq03vbAA47JUTBg6bmglAsu4J9tqR1wD36w24ZvZeC3Q9nMNP8L71HpqXbu2V9vZReY3WF4/urZ/N9kr18+qL5HfN9MbBoWm26o1jqufLpuZ21DVcZSPmfxL82OpvlQ2fxWHofC1nfSxJPrxdtwPgaO9JsZcoobJmKlc7DcAhBg5n4dsCcKwVjfvsCTTRxWYSoE339vLDtnEsuP/YWwu2XgoDx+Ya8qjNX8rAUeV6JsNH12WWlSPP2nvuKCb2rc8dz1W/X9nSKTPb0O3Vki/Mvec4Cps/H/2+ZYe2xvitcaa36Kyta/fauzXPbW83n4u98cptOzIGe9dszUnMt+JV5SD9SM5mdqjKjo2FDveUku8rHbZxOGJilNcHmKipOoYpsyuIFAWQgBFi5R7y9e09YhRLeA5X/Xu2tNoq6f02jvFbZ3Pac+UUt8OmfKY/aQKWGo39yNYpZjBfzxlMsR752Fs6iEPlLOO5fKkaG/sSsSy1vkiXNKyExb34oPwIn9PGtidfAf9tIA6BQ9r8r1sPBo6f/7+tnInd0zqZGCcKeGOmKLcUy1GHbaYUR/fnwchOlNoxc5alqPrBFDW/aPrLhmfAwCH2jRGAY9TeI8pq5Azmfoz6VJUS/+6FBmNCmtDs1PQz1hnplABtn/9eAI7Z4ppL0J5hGinr2XiPnrXnFOwZpiMOAp/RSqjMnKI83iMAx8yIbq2/2brK97zFOL9lvPfaNfp+f2wSJWkyoHvr41sc1ZnuoUJ3dNzWab60ATkyD1V/5ffk34/o1C2dc3RNHW1zADjEBhBCkoCABfAWyUKxHDh4QzWnmzVEkBQnaxmoRxILDBxKdKGfCpBbn/1UZ8hWTnI4E4cYpcjMoVMHBHDwQDBtYJxWVG14n3fqarcX1mfERf2EqJcUmYE3eufTfQY/ISX71M9d7xTlOTH748FaN+IE4wqckuSvAjjsIEgnx66j9J+g0m1JJfS7heZEh9xO1+b2hK3NSVUL9vrGvyz+7Fuoj/mzVgKg3RjjlOYwj08/1nKBGoDE2uiAlNF9+qwxcfCknQE4Xlj3eg3gAHOAJy5eXg3U8eXxcekAHKen5R5BYSQgjG2Dp1pijXvyourHoRPnCalwLbuLGvX+WNf2JVP2/JS5Pm/tH9uVnlo11EOP94pgy8w2yUdt4I0xWGSltwLUMneD5cxX+xZp4PDv1yxtDQDfP58Bdn7WdMZ6k7xlZ2I5dsC09kyB3JpUJwCHMaZVcI1Q9WkWhO4PwBZLkRCsIrmEHkbMD8G5l+Xi5Xm5WF6W24uL5f315fLDh3fL9+/fLd8DyPH+/fLpw4fl3c21JbzALIGEi/xmJo8WJn783cZ88fSyfLm/X8CyIcr1SN48P3vy8H75ev/VkjJkuwDrg5K4zXef7RFCxzr4jWU6OJ4sD4WkpTNw+BgAWIEk2/UVQRFg4GA5Lr7fQBzOTMQYoOTd/XEPxquvfB2T7xiHy2tnzri4dLaUxn4ooIWVoEFyT5tykymWpyHVPp9BMAiTkg3AwVInLHcC3UQAB+aE18C6LsuFtZOJalLyI6HrJ7otkX4yO4fkOX/4TiVIMwrCD41YP43q/pp9Oz09EsCh8jKYOzPbTM7ydD4YOASqJ9NIZn0IS+UBOibyKUvYdNuMAmDjjeAMF24id8dtNQgIlZZvnGRJJ8hH+k82MRiQMrBilIxbPaStxxX4NF2rPkhPjQAc1pZVMMET4Gn/l/0MyqDa0AaAgYYxMMKdLEJ2kHx3PT5jHJPvQXvrYFkvPafVp7WhsmYmp55EDoYG16NWvsflztruzCy9v9Daz3GhESBzwYb/nhk40ikse81Bv7/6MsbOk2U1sQ+Y/5pAr1VvCaRjI1d8u2qrcnRN5Tnkw2YAhwAPYvNpZVY8eGkPpq6Aj/Nwf7/cg4EDJaweH5b7ezAUPJnfbWWVwMAhXxPAnsUBHObTOxhA+vblhaxBBkogiAttNTkM8M6TZcXNCol1wwNfLAlFvyYYOByQomvBDgLwgcqnVACHQHEGAIB9urhkiRiUhXk6BYADz8PcaY4E4LA5crCS6RzXrdiX4B/mDAAOY2MzUC9BSE9uJ1Q2T34MQCRgjGBZkHPTsQJZqEwIgAym21USxq2WsSQ50OL0SBCHyTeYsAzAQbYksEdBlxv7Eh2kpvcELmWmi+13BhzMOdpijCRWHscPcyG4DbYGSMo5yqeQDQpjQ3/Z2VcMYPMUgDOWwmQ/CSwUfl4+DZ7H7wzUcn5h91vZF7MbYEehvsdYAEz47t3dcv/1frl/uDe7BFDRcnZhACKUQ4GvgBIwAA0BbATwBlhjfv38efn85StBYjDcru/MxzegNkso4jlN37YwvnSyk//J07MOhSaV7yn/kd5g8/V9EWvda0+Sy1lpCyU9HWxQvmZ6AEc1MFsAjrI/iHaLlbJ/Fs2Etz0SuUKXZN+3+VRjm9meM7Opo89dyaxx7d6uGaPCOE7KN0hXB3tmNK2dePUt1pSZZBQLqj79XrxIdl1+hzzH5KWPznMNhynLUu6jLq7jkfc+R+Khx2OefGO+frTXqZ/Nxq62P+z6cBT2P/xmBg4vCUb3MpWDbAZZq5quktO/2bxMtqB7fdY8tutmEaY+Gah9RhsNNCABvtSgXLamG5hyYMHXfQPL57298mBc/yjXRZW67nSV79VsCYylduULvKxR+K2+AXfXt9OvArbJL866Ofv+7lBY8rau1erPSUVgXn8vAMdsTc3WbBO19djuxXHyu0bvzffPft/T23v9+Zbn7ukm7WuqztvTV6Px2Gv/SK/OPtvXRH/5FXvt3ZrnKt978ahdW5YB5YOufat8ru3I2xg4Znao7odFWqB9mRgBQ4eUfeDe2McQmK0Y7z17GXTW1rRnl03P9nRlxzvwUguu5vEetXX07OZsNCBole/23AzgaHZpdhgv9HY5MLG2cRy5uq+frZaZXGW9IPAG436NlSPrWY1HRO8GOb7w19JzehM1Bm/EsxPLR57T2jfY2V0ABzuey6c4fUxCItWBPKqstgY1N/aIYzcc5NHJRneaRgvWAgWZIsU3xDwRgI3jGsAhAciBFgWj6+I/Oi6zyR4t0Kow84JbP6c/2VAFZi0gzQHIAcR+PlogeuRQHFZgk5X3FoU+esTeBmDU5q1Fo+uPPnf0rPWYNGMzV4T+Zu0Yy1Z1z/GaKbYtmazt3Pt7t+1bjXjDdyOnecuxGDkVe+M1ciJH763NrutvT/7f4qxWWdp79tbc7jliR6bjiP5++hkMHP+FG0MxAliAlQwcCLyZ4QS7hk4jeVRf+pN1mRm07xwO347ZmPtGGCe4soNBrg6nqTWwWtrcOqWjPXMA4OBJan6n4KjKsAQ7iNqcAByikeQpJJ5WxvU1iVF1ifU3MVuwV+3UVnY2eO8cwIFrFeiNIEwO8ieHLm+Yca2SjG3dREsdW6NkC04gpU1iJHvbaT21w9qeqLI5rm3/zsD9RZSDyGut/l7XIddcV4AgsYA0BO1w/ab2e5g4RF+J4ryOalskBwzs8sQdzmkCfBEsHABloFY8gukWsAc448UAHF9Pp+Xz/cPy28Pj8vnhcfmCmuJWZoUADj9rGm1aBxPd2bQrxoGbiMP0UzW9PiOHZ/bxiH7guOUSHbyr11vyLynPraMqDaLPtgEntT0jCtl4r7VpdQc/s8UQkBcPuDsQKd+igHags3Gbl6Pw6zjuuU/tVHzWBQr26bVv8XmyTqBrkEBVIRJZLjzIbl3NNYsd2e9tt1npIoo5cA+9puAddRDG9uLs1RgoXkFHAxDH64uVTfnuFkwcd8sPH94vP3z30X4+OCPHjZ1c9pIYbgciiYqmOoNPnPZ+eAxglZJ0ljx8uDeAh522xclgB1A0WcunFtoGSgk8XBf+upc6aSBsL33iAC0/pGwjaFT05xfLpQE4AHIgA4dYOMzG+QljK7MUdI3Nb8ZvPRcK1wSSjNc31zw5jDIzgMcYCxV1afjvADHkU8tKHI4AHA5oILsGQBE4Hc3kH8fz0ZJtpDj2hKifQlU+/MLpuwnioF0+gRnl9GjtREIPZVFwGhqJNo1x2CTPcGI/hZ9LB3A8PZ+cYctPmHrZE8ip2Qe0F5T8ltxzNo8E4KipIbsGPwJwZDBCAnCk4+XCz3SatN/10Z7Yu/dO0KkAACAASURBVEpJjaweIhBRQtSRbHewguqlj/Rp01EKKDR9YgAUbyX9Bvo5ZByD+Dl4Iu1pA+DjKknyM1wDhX486ySdkM/+C793HQ0fy0sOicVKSe3si4dW4mB6nIGYC6wH3gsgrT/X50+n/JXc5+n9BkYZneDXGClIlvvsrtQUwGFt9sELnwp/m31uJmPmj2/tJfYAHFm/5/06lK6tv/BvW4zG2hRj2kC7aocxgHnpGa55loIQKAa+iTEjeJlAlsxtp4jQY7HPgXUDOvf+BHYkADkA4KDsXQGkd3sXbDCvZwBwsIQImVP4HjIa8O9Y515qifsE2hi052QgBIKrA8Am+2MgAWdrcYYQldiSvjA2igLgMJ/XWXHI4uEMDhnAcXq0d2PGVbYqADSvr2bDAPiQyQ2d7oADgA6i9IgAHE8nK6VnIASMgZ0WhF6Drqc/e3XJUiEGqLs4J3Ac9tUZPgC+EIDDzKWPC2xH6GbvM+7F8/EcgA7xoxNfBq0R6Y3Lu/YNkjvpFbCHWAmj08nGDfYD15gsZp2ItwmQYSxR6BP2JdBTLnep77bbQemusBm0ybge/1g6BmwktFuwWcYChfkU8NOuoa0A+wZKKoFpAyVWwMgBW/ryemYlf3755dfly1eCNIx94+7OAB743UqjPKHEylfz2yGXWPInrBWTW4KPbD4c/JVzm1p+8v58G+lJ2+QVxk39+spuo/RZ6Hmr7d7/a/amgedprzMDx3yPEHuHtEe3Z+a9eLxyDeLo4ikB4BhatUHSduWMy4PuHrDWr9kyV+vvew09YecwTbtskvweJp4aS5RZ5ryn9vft2YT4PsZ6NGbN59AmJe92Z6M3elKOT4320SYh8pPctkjYxHiU7f6ktavT7aOxmd1b9z9v2Q8diYnN3tt//qZRbSsjATLD10l7qgYScH+JA+7bzrHs1f7v9XGWI+1AVulVsn1b/Rd4KM+9HZZCWTSP5UjHNbmqOqqtSatsZ3/6XietT1c5cXPtr+ySe8X0wXS/nSTwztmholRCIKkIrgO+IgM4xIrJxjlrue27HEha1vUwpuQ+4X/4m/+0/Nt/9+83WW2q3pit2S2Z3ZKHv2QtZV0waufIrz3Szj35re/aWv95PzF6d43Xjfoxa0/WlXks3tr+I3N8TCd921Vb7d2zT2r7bK47u3/Q5h3V+/W60bt0zUpH2KLW7nP7YNTeGGSfNg4iOlCvATh6e9Ht1famLfSV68fiq9R+r0tstHjWSE77ufPGJGdV34/Goa6vds06hrpap76nryA9Aedmc5dtTJW/PX020gd798T86iBEwjvktRtzmuzCaMyqTRjZ79zOLCtVbrZ1zQDAMVKWQ6p7r9e219gqu0eU/uiao07cbGCOOJC4Jg9gBAgE4PCgn96hiR+BN/Jnui4LwxGjpMWYDclsQdV+V+Nrm2M7ndJO846eWxdP12Y59N2kiiqxT8xsKds9fbYlM6N79xRwvmc27t/S3iOyPFJS6/Z62tbpnrbl5G3jvaVg3joPWwq+OiljPbK9Kdqbg5Gz/K2OxdF3jeZi6rQnwNje82cyeVTP1fU9msu9Z711/o+syzw2GIMAcIhW1R+SEaxRGiXCUg2YgOe9vLDOebeJSjnWthd1RyaVBWBQsTlGDNz71i9KuHjm3TZp7cePNdoG1ZJWToGrBELQlHsUnwFIvIvpOG1E1b/RCYtug2FE822XyZRqrpucadFNMh3E4VvhDmWbSpulZLO9L35cZ3cU8Z44WZ1E9XdHJNKdYqcLzrYqO12djfRNMJMg0XzbyZutvWwMHN24lERZXX8jBo7O8RJwpQTZKBWt8ynnoW98Pnqkr93lDrzKpQWAA8kN1Ic3Jo6X5fT0YqVTEDB+PBHAgQAwAsH4/OvTyYAb+AGIAwCOryfWRj89MxjLs4Uuw6WRSrI3zargRYuTBpCgqN8t53DkdH6LvtgHcJDpY6WrJFcp0LTtzPatm9UAZsGPNZ9yvH8VSBWFu0uLr7GRbu0YLUrZBcqZ9M4rNVToJbFw9O8YjXcdg+xb2iPTelzbiB7IQfiGgBiNSc2aZUCQJDAdpa4HzhlJi0AXE68AcADpgJIqL8vl2bK8v75aPtzeLB/vbo2F48dP3y3fvX+3fPfubnl/d7e8u71ZLiwWjkQhy2RlvWHJPpza9UQjVQdPAgOs8RWnwB/urT69yip0pbPMr0fEsAGY5fvOktHZPoGVgu3BCWKCD3VCWiwVxiQiAAe0hoM4LGElSnsro9KzcAjGIQCHgppoH5JGOBUMunuWgWHZAtH5hnwYy0hLPNrpcjFWoLTLJcqOkMHCTpgHeAOf8dliQQEIw0AVfuLb7GUgVlgWALZQ7Mc8kfKynJC4fXw0TYV7rq4urN04Pc4ylF6GBklEQy8xAWvJtisAUM7sFDjtE08mmk1I5VQQLGbiTgAOTwomvwvABq1NG0OB8B3MEboGeyFjBBisuUA6uM4dQN0kn/W/1e/LaaUccJYd3gZwtPVX9Y3pMIGOlMR3PVpPkOR9XnMRKGkaI/1e+5Ntua6pQYYGdOJAYa3RTAlY4qul+BTSRgE28BOVSsvlMjD2WQrORzs9TDcKguS2qy0ZwNGPC3RP07h1n+1GqjGYRdKiAdhm9jHr6DqPWwCOOvZ5/GPunWWOwKD2k0vmhawlxggrc+I+tfRqlByxshD0t+nrCrdLvYeuC3QBxg0rowIAhzNxGGPB2dlydXNDAIeAu8bSANPgiW//HO/SZ2LMEXhMMoD5IIDj5AAOsTFQF1myOoHYpCsBFEB7JOcCcNi1rhss1OsADulH/BcsFWLgMNYJK6FCAIeVUEkgJwApCERkmUQDjtmPQCUEyKEtAG1YGRX7cQAL2ul2CjrOAFAGHGf5LAHIaRvJUgQQHvQsQHNor/osXc+9E9kCNdcYB7MD3jatXQL2GjNNANTTuEi+VULFWFq8zVrvGdTCxJrbJi9romdYWzX/Lm/4LNpn/aEuJ/CE82ulwAAQdJuI0jYA+AuKCrtioMrLK2PgQEklgToJzrg0fxqsMX/+6WcDcKAMGEAbN7e3BkYxFhADbLwaCweAHAAOkn0EfrmXcHO/RACO5NK53940Atem2xNPDmZ90YHrdGjRL+gBHL7Gi7LJdqfpGJXxyY7/BKBgjW+wgKYb5W3R54p/sZldU9G38ilVI4a1TV+UTclKifbt7f3ffQCHHnd0r5Ntwqr1g8y4njvbLx2Jv9k11pX53Oj5tkZ4XOWb/ql/+Xn5QdnutZnnFZk2XLZp1ojRPmX0niNjPNprzZ71lj3i9gDuyWXXgvhDNngmR3Xcq5+xJy9/Sf/qvfibNmLU1+y5jhKgsrdkluJzGBcZzVfuJ8VdDJR8d9e21d55zdQS42g3S68641reD2St5dj6OuZ81utyZuOQIikpIZ193Oo3ztbCX/8LAHDUtr1lLe0pmPysvedmPZznektPHHn+0E/P1iXFa2Y6r/Zztib33pWfc6Tte+O79f3eeG+N8Wq9DV40av/WO/fGZnTvXh/eouPXenHNwLFns7KM1v7Ll47yuok1MBMc5HbU2NJoPsN/SHps6zrqnnUcSzppax5an1oOcSSzM9lpn2e/qz1hPJ+5ILuu7f3ALZtX1+yWHPU2pveQtmRNNjsfrtFnWWay3icraIuhjMZxtIZGuiXP3Z4/0PejADgqylKNZ2cQqCNyXnU47WE+F0cV1pHrRor2yGLPA1wHJd8/c4JwTb5PC1BBwJwokvMTkx90p6jLLerTFogeCcSWgq7CuDexewt4tvClzPOYzOaohPTZfEb7PXInX6qv2zMb76MG7Ojczwzokc/3DNCsrW91CkbG02RDZ6lKEnb13jzeyfEdtX9r3I+M6cyxGX1en7f395aR2nIw9nSDvt8zQnsOzmgN7K3h2Rrdk/8jOjE7F6PfR+P5LXN8dE3OnKE8Rrjm6ed/WH79+79LNXH5hpwgY1CyZ+BosQzqUoAgFGQFXTwTsa1Eh6gb/CxDBDjmAA4Fu73UiPHb4z2pLalWfTbY6iODlYxu6yymm/QAcBDE0exkuDBlY6GTlHZyWydKBwCO3qHoN97TtWHD1GwRc8lp45w3zE61rieHgxnt5ThFPxIAoq7bGCclZAuAA9UGrD/Y0OPk3CWTlAoGq6/Zxubf+3WwDmmZPQ8b1QchYm0UBo4co7PAfoB9PP2W5w3sMeHIOwOHnRxG8J0U26cXnOQDgMNps406+5lgjmf+fH4EiOO0/Pb4aCVVvti1BHDw1H4KKvhcxThFgEKB1BQMlNzl6HBKos1sUbWX2a96i37g/BWaVX8A5cpDhIPAqJhoYi0UNrWZbqNfpiQ7X7bSv+WEYPesjqVHwaj13I/HoW1slJhv1/WnFsXAQZ+zAThG/artr75aPkGlmtxyzPtNV6yYxL+RzvJhrmxv1+ZG67MhrtqYasUx/tWAYWKJASjjCnTtFxfLzeX5cnt+bqANY+H48H75HqVVPn5cPr3/sFxfnRutLnUwqd/jxxM88mExRkjq4PQ36M9Rwx4ADiRlItCWapPDH1ciTceMc7JP8q2xz8E6vOfx+ZGBSQf+MLFkktUAERdIqLHMCCFwrPWMhBIBHOgX6df5d/OdwTBgBWmcecBAEEiyXV5YAgrU79pvYEwE4Gg67NwYOAiIIAOGUeoj8YfyKZ7siuSksQnqWgdweAmV0+khEmWW4LT1RBtpp779JLRKknCuX5dnnPI+OYMGqOyRXAQt/c2N6XU7Ee7JRAE42D6CTYCvMaCjna7v2RQu7KSfl7P0U39KwDJByIAGp6QHcGhuCQZxeAzabCCXdRmQ8B9zrqoAOEb2aOQPqU3Znln7PNlupzE9eL7lqw33GPYc6no9f/XfbDe65FDSUwOWyuzD5YMI0qXolxgs1O/uFKczVeZwuL1xAOAIJqIEiGB/nU1ENtwAHIlB0pVPJJkK7Wj2s2K+3Fa2/TzlzN43sRmd7k22P5fX43g0/6PO13D+vIFk5+nBB1UfZdmw9iQ5Vv9j7gUqSAdscH+cHPPEOcprRAIdvsaJgA7Tuc6KET56Oq3F2AZKSACg+rw8GIDj3gCqAHE8Pp6Y1LfSSD2Ag34RARwChxDU8Lw8GzjvyUpBYZ4NlADAh7MNoN8ZwGGAN5UncT+iAjgCgJLKrQDwh/fsATgAmCBLBcptPFn5FANwAFQBNiQHcEjOAOBAuROCk0ER7/oqWHLIWqLxhV9oTCfG0EQmFQB/oQtR8srKy4BtxLk4BBQ02+AgDIAuAO6Q7Gn+TP97mSncX5NPtnZd93Aunq3tAu2hj7K9+F7rXetPTCLB+BPMVAL8NPYfA01GGRlnTSoyjHEFSELrtLUdc862SPcIvKFSSWKSYWkv2hBccwvwEMrDXF9FyRcAY87s52L5+viw/M9//LOVUIHdgq1FyR9XPQachA0Fewfk/PIK352ZL4/2BvsGxs90le9lxLDVpQLFTNJ7jW1v1e41fUoRikRoB+BwNq/8pBx3qLrGGMF2/oWOcwDHMF5RAb02IWsGSLvXlNEIYtAnSL3XXevqVmA7duJedvFXR93deo7kLo9j3vNs6e+6P57NS/682vp4Ri3xOgC2c09LcNhf+i/b+dx3rTWFGtXeHAMZ+Tujvmc7/K3tPbIn2przLd+q3tfkZH/dtHvHyaI6pnm8VzZ9EMs9Ml5bfdvaN7Z5aQec+vfVvXkdDyYSxcBhPoYfOMn9lCzFenKdAXC/bY8y+CIa5ftJ/7vqt+75qtIkP9bRnHlNhawWvdSv3QbgsDVW2AS6w2Pur1XZrnPxLwXAkdfq3lrY1rdFQvZyFQMBznp19q7cxi3dK9nK/62vzPfvPUv3jnThkXeNdN3eeB9Z47M+bd2bx3Y0znvzPJqDmc7fe9doDN46LnVO5nq7KZF2fGAS+10NoEqjpS+CMdUZw539NAOcpY+oN3iv5HxrnPN3kdbr1GwHmU3PbdUg8nvEpkfmoGaT8Hs/3jrAlu1WZoDbO4yv+46AJEYADpMk789YiqlaWgmutnbbvW295TFX2zUGit3278nsS3y2gNEt/1D1RecfJhYOsTV5IkgZg4aNYILIG2nSEbeIdbDZR/9W5dXK8NR5PPvzT/+w8lS6i+JUB4EJAnJwfPtbZ4tySyFnY1kVYNznCbLZ86uwZqHeW/gj8ekXRas5VJFPeYK7hKQFa3P92h7IMVL0I2fLPkslX/YU8ZZx5Hc9cmtL0dSxjr5a4/O8h8bigvSgohKpeseWsRkp45kBectz8rX1eTPnds+wjd6/1da9OQvlYQokJUZTsLCoHh/lHv01czqOjtdRg3p0fI44ALM52JOZkSO21f69uR71aaazZk6g9NhoDY7evyfftT97cjST9aPzP7uuvner3aOxOf2EEip/ZwGdfG4kJwYEmmhHlPrDKAR36CQ8TybzJGBmmdBOznVQrJ+W4EBfmHhwO+ZlPVi+5cVOjotRIUXRQq+x/XQq4sSjnzjI+pE99ZOBs9MyDlQIu+GnaLmrhX7VUzxZqL7qOtv8Nj3cwCx0Vmk6muNm7dMzUMtzBOBQYsBU/Jgelom8fFSVY0E5kcOpaGYLREYQWQkGT9SZb+MADmM40cndAnDRXNPtqKc8NoJZAjGUYFibrxZU5Lu5EmpihB8mu4dfHbzB06jEtSBti/OCPK0vAAfZNhj8fV4eHln//BEJkOdnA2x8RikVMHE8nuxvA3ygjIrRNZNa2/SiATjaKbwAVdrXPdW8dyKATkY9nmx0ttex/oOthaMQkvjNAUOepMz/ep1SA0XtSqQ1fj8AR2pDaU9sk9AUYymrGxvN+3pD0Vq73tT4jDWq2PTYoGr1B7T83zhw2Pu4nDmthTGAI+vQlrDl6yQFWSenayIgToHzLVCsCumWrGNEs681Av1nCSYkwgDOwsnl5XV5d321fHd3Z+CNHz68W3787rvlh48fl3c3YGu4XM5tbTOZh5O19l8kvlCSxZJVnlA7nez07NevXy0JY6dskQTShFh3GvUtSmuRhcP7H6CZnn4y2zD0HImax9ODl6bgyQWBNwzAcUZGi8uLMzvBjDIy1B5gmuAcwKbYSXskPi356SfVXM+iSRcelCeQg2U/LnCq++bGThszwcwEoK1jZ6nAO4yhx5N6SDrpdDIBEkjMiWWDSdF2ypysHHHa/QWJXAI4WFqF9lI+qvQHwRt+ItOk6YVlwqxUGBlC8L2dhAZ45BJJM4IlTFZtbl4dvME9iQERzK7QINg7nCkEiVSz3ek0uyX5jIeZ/eEzEitFCcJ2AA4DA7BUQZQJSgkzCVFe0RQnflJBDdXvoc50MEmyO/a5M+SEDZP/IKPTaco185O+DgaOYnXDfroVg6xGP0Kv+foPfdQUU/Xval/x2Jwo13gMARxaa2G3XPsIbKHPZXh9Dgh2IphH7ZHvZu+2Uhmu/1KusPreujf6oKWv8ju+bsKPjHIdZW8Vg96CQdDfCjKxbesxnO0V8hRb111uJWNbPnebf/7Wzpk1v8je6wCOHGgMX1OsDw6ksJJuDqBQYhr6NsaFUDT79/xMZjH4NgTRgf2IZavMp/EyIyz/dLvc3Nw2FggxESmOlMpj2Xuh25wZ59IZhaxMjvmX52T6cf1nYDeBsNy3zXGbtjcgmMC+Oz9bTo8AYpwa+MNKUwFY95xYf6DLvWTT+UUwWIAxQ/u8AIq5HIKtA/bL+vDyyrImkFUfOwC10Ec8w9ik4DOKncn/awVOzsgyFMAF7xtYj8jwxLbh+VauyvSq+4MOdBeDBPVl8xOaP+eubJy+JmsFQTP0WzGXxlZyOhFQY4xMF7b2mlxob0WdKECQ+QIKvoZfKlCeg/Fs3NnuBuCgjIkpCl2HbKId0i8sJXNp5VGur2/MHuI7jI8BCZ9Pxpzy/t17K+EFgKCALbYsoL/PyMDx0y+/mN+A9gJkCFtlAMuXFwNzwAajLBDmDYA/aw9KJBoDB20dSoA2d7LZH+tIi+azVCg2CbFqe5849h2uV8xnjj2aA2v1XVIgYZccwBKBbz/h3rRkMSwthB62Cgwca9+8aRz2s/dPrYv+edzbUMTRX/V71opOJ/orOHz9OPV/Z1+97ePW7xiAuNOjJc+MXXrZhLwH0J4w7f86fzzi833CpcbkmhlRB9kIdVN6qup427e3m1kWZzUuo16PP7Nn2TPzXOZ+p/ISqTHy93n7eJ+S39jrnuPtq1fWNw3FYtScXNL1QHu5ZCVv+/3r25n1LL8ZzX+NY8yue1uctU++8ZlqnXyZfi1pbTF31ex7W6dtPc3mWoyTzdY2Bg6NnvzgvGd0pB1ZOLyhXX/lD3oX8jVdzM+7FPYdz6oAjuQfC1jW/Hppx3b4oPWVPcgyHLZf/kTSESNfDyVU/pd/9+93BX9vLe3Jwt73eb3Wd+U+9fI/b3bdI+x2MF1QffTRvaPnh44ucaiZjm3qUj77+L+j9/exlrYX2HtX1Yujec2fjeZtNpcj+dp61qgPR+d3qx+jPs3eVedg9Pdct/R2f2/s1+OWd0Zre9W/1+dYNtXshjSYcgx8hoDwMwBHaN0UX9qTMRtvu0iORvayRiCOEZOs4lj6jspx7EP1tkCvziayjmf7u2nPY+t+BuDYJByLvfUMyLE1pk3HbNlyjg31Csc+cjo6YDPwc+zZXEjcU9JKeHNafIAf5L87i9jss/tybLM/Nz8TcpRckSq3KwDHUHmOTtBOZm+2ILMCGimjLDD1+9H19fV5gWsCjxiLLUHIDBxEm/YgiKzoMoBDizsWvBhMUkDqiCLM/dhTvlXBjRbgDMCh01TZWalKfKaMc0A8K4xvBXDUNszacUx5tKv2ZG7PQOy9b7RuZsZ4Nc4WtF7X65LT0r9bm7d13avfsw9b/f1Wh/GIzDcDWDfufYv2HJp89cwYbY3XlhNZZVLXztbrzMHZ02vf4uzN9O+e/G7pwfrd1tjn79BvADh+/u9/u2LgyNcJwNHGkZF9gcGU2MH3NsZWI7oCOFokH5JT7Q3vZR1lrSueZOYJQFHBVwAHY1OiLW0yGc/wIKixJHgCQnJgp8Kygc6GOJ0wNXuhcIofSaXMnPE0sm9oeVozBxZS0MqD42oXae73ARzhfigoZE6N99P/KySzjan99AAOxr00rghLJ2fFaZBDl7kNxBvOnQkhyj7k08QFwDbyH5pNGks329sDL3rZbahbuVu6pTJv2DglMIjPTlCJvzwTwGHlU8x1IwMHy6g0AAeYNRAcB4jjBDrtl+fly5ODOB4dwPH4tNx72RXcbzXlbUgpCw3A4U6nO37yEXgpZYegHQc/OYBDuaaQsaRqR74XUcK56vJbtAlTvWN/jfI70lk83bkP4Mi6N/qfTlNbHzdrcrfDgqFfSpCg6fvtoJaWR7VhYWe6eGl7lk1fFy/kd1O7ZcNJP0C+ZqwFT4ZXnyEAQGk82tj1LCnNLvpKzsl108soKeUeHta9n8rW6WydugWN+RWSrThZDNr356fl+vxsubs8Xz69u1u+f/9++VefPi4/fvdx+fDubnl3c+3PxUbZEyQ4nW2nlFFyg8kfJF2QNARwAz8AcWBNIekoGRDwWaVUAsDhA2Ogsa1T+76lewJLzunBEjuCP8VaXJBMI709Tlwjl3ZxzvEBCAVLBvZGJVQsUeoMHFChdlLdZxK6+hIJNwdyIKGEHwA4AGDAGCMRhWQWrsH71H7L1epUNgAc19d2CllADCS8dCrbPnPQQ7Ba+LNQwoQlVMjOAaDk2UXvZ1LynInDQJnsr9EPo41Pp+UFCS/vG9lA8CwCLky2DLC38Nluj3PIwkoQ+KltnoIngENrGbqI7cNJeD5Tp+JzaQnJdwUcWB88+esaKNZfrAlfj7TfBNVItmYAjrAhafF1+lSAHiVcBSBVAKEkvqoP2ulJZ+DIWDRpFPUpmuEgjpm/K3tf9TD+zn3N+jEzcKxAHmLgSHpUOi6vufhMNlqsAFZSQ2WLeExTcwyZNFnyz+zWZL8CzKN1nkC+bkKbLLkOrf2McUrzqLa2+fQEq50ohfx5+bfBHr+Oa54HgTeqzcj6e2STs7l4kbuWAc3lpFiwXiTqX9kO6CWCOBqzQANw0Jcx2T5D8pr+jAE4Xp6NAckAHGDfsIQ/yox4+aebW2MQAjjEyni4Hm++c7NfYnzo5tpZe0zukEAXgA1vMN1KPWAsNmncJZtM+jdbinE3YEIFcBjxE31a0zsC04HtB8ARXwcsGcJyLHgqy4cQaAbwBkAV1v/nFysdBUCE/GI8H0AFK12TWDcwd/ByVEoHvhKeB1Nm5bLc32bpKgKFVCKEpVXIkATwHKaJS8/B314SRfKmfmSwVdgAA5zTz0MfAXAAKAf2BtcQiEedG2BsAY/c9yfo0g96+S4gy67pbZXBsnIztPOwsQC2MH6E8l1XDhxcTHYgYwJqaK29f/9hubu7i89hDyEDaDOYNz59/M7AG2iigUvcdhqI+gX9Oy2fv341/x39A0sV+kh/G2NJmcf7wU4jcChKrBi4RiWG/H7Jgc23bFzyL4xh5tFLhLnsdDs5xe4tsV7ri9NL6HSPKwj5C/J3mq4xCVXBwImPTevd9BH9QP7dHygKfeQA1djhRV/z5raWKEz71M4x7ZzeyaYix4HcW2IEvVy/fkf1nzud6re3fatruQEj1YzExGxQ2hPK7uK/M1vb9hKeZU/d6OyCNFfaB7P39Py/lYEjlxbM41F94Tx21SeqE5Xt29aYb90Xfnu9KO1tJwJC2zQAaFSYS7Wj+Z3rdh+RzXWLuAfsgQmjsRz5BKO97KzPI5+g86Gz7zVJekuaWDrJbbwzQctubo153O/j3+x6P3bsfwFG+UGgKneczD5m062L1eGd5v/ZdSsARztRHfE0B5+rb20sGWfh3/0efDQ3e/P6Lx3AMVq3R9bvaB1ty0n7VvM9Xe9lLed31TnYXr9853idbAPQ9je5hAAAIABJREFU8hhk2dvS6VUHjfTRUEdtrNORvtwa+1G76zgfmd+tvnxLH/I9s99H8jObh71rfeblgU7tQ2tLy6m18aIOy4floBwqIL7uj3Pb6B5XP2X82Whc2IIWTR/Zlex3thy1fLgewLE59xYqb37bdrvliRxZ9WMAx54cZj+2BzfP7XLVLXvvkO8nefdoesSkt2R9pguOrvuqu+J5/GI1sPJBezk5W6YAjk5RRKCpCfDW4NROHFGiI2MYA1uSOVsLODsER4zF3rMqiMMWjCURW8AGz6gADvQ5Azkyhf1okkeKtjo3RwRS/Vlf2wKxozHKY1XHPY/Rqu0JOdT6MFKI+4u9tvktyn7r6bPnvMVA7LV+9I7ZfOnzWBcJwDFbK+39//IBHCMnYybzVZHN5befgaHBm6Ds6zxU5Tuap9nzt+Zntl5njtWefI8c1t5BWCv6rXHek+H6/Ux+t8YA3+U2PP38p+Wn//a37lOpve38iPRkLqFCz0ksEgWd6kHGpqPcycHB3hxDclnIDpbHG+3xFsQEMDECcRnEIZACAQBM4CDA2Sc6m46nrlebeMqZJ4YFojDnK7fPE9SkI5brgExnSyyKQcHaYKfH8qmZiPjFe1V/FLZGJ63jpE1HBScgRn86t823O2j5ZJEDAYJjmJPkqFEHcKBPLy1IKRBfbIrz+rSu+nv8VLLosvd04Mi/qEu/919aQGD17BhkyplK7giNG2uizJ+CaJg/nlolhSgC8QBxGBOH04wjaM8SKiynglOq+HlCwBnBZAA4npyFAwwcD6fl/vS0fMU1CPwikO+Y8HDkXBZc6jyWQtvAEhgRg2jgQCuB4EnjFFTpg6G+fjX3NrCVleKoJpGjPwZ/RDMjYNKea2vL4UraCDUQSTtxxPls5WPklPfyMK756CJczhSu/WchtBuier2JoN7rxyXbGU//+gW6sN0QpQS6ies3e/G8BOBo+rPFtHuCkaRzY2MgJokIw3cbTXtPuy2BbMQOxAR+28Yxmek5fAfsNBYFQnheDcRx4T8fkGS5u1t+/O7D8uPHj8t37++W97c3y/XlhTF2gF0ommGnsh0I8fJqtOZi3rgHeOPxwU/E9vC2vAQA/mhByhT/92SAyU2MvXQBQRNITpIFh+C2AHCcAbjBk8s4Cc0SKuQ/hz0zG4B2Q44dzPUEPSGd78OvhKFAd6a77aTxuZVPYULvJcoMGNjDABoEtHCJEsQAtgskD431Qp95KQBj47AEGu/r9gHQfQbgwIlrJqQNRCIgRypBYustWEAIbDN5gO6zJN5peX2ijbE2oEyKSrrE81TqycE6mX60ADgABKLsaxU1AIdonA1sYowcqustxq4eqNPWEPdwFh7pMmlcopEsyWwRvn7k46xtSVO70gTZH7LUnKtC+1wHIyLx3ie+qn/Y/Z3GI/CW7QzP6kSP9WkAWApM5sR3VhI5v9v2wL7/lS/V+X0qw5RAfzaeXkLF2hEQtAaMtHd4+QYk2fU35tSSrC5DVl7IA/VNkwrwS12R/8V8BbVKAiQ6C4ROOa89apeHVLqMeiBmeAjgCNnwi+seIP52md2yqFnOTN8XH1sADoEYKFuULwE3DECh0iUJxIFrA8DhzAJW0sTACvLlvVwPEtoAIojBA77L/b0B6lA+BYluYwhyvQOGhJvbu2BAqAAOWAXFSALA4XIqhh3576YDBeAwIHYGcLCsr8ap31+3xC4+rwAOgsCg+8gMJKYe+nemmW1qxDiSfVSCCgm4AOsDABxg+Hh9frYSHqa3PIlgAA4wHIExQiW1vEQfxsUYOaJcHnQYbTSZRtCK8KYdxAFdTvYn7GGgdzFmYJ2QTyQ9r5IkYqIAKEP6AKAF/GAPguXBcX5dHh7JqoJr7bnX12YToGfN33V7KF1g9q0DcNAmZV1ptuCcjFBX15f+PQH0eKYxQV1cLjd41+UV2TlOp+Xrl69k2Do9+go+M/AGwUFe1sYBPg+Pj8vd7c3y/fc/2NhgvgA4x/iDsQtgo9Pri/nh9w+PBIZ62TGAODjPZBPB+9F3jMeX+6/mz1t5G/XV1xFBRz0rkIyI9gm2bp2BQ2s4l12hmmiGSKCp7Ig1PdC0lNgYsn4JnzhvIHMqIF7jSEoKA+FsKXjcGGG5B2CfBFPwP/+ZARxzIHnvU89iF2Hc2wS5X+cJm0HwXDEA6WjZUVcMYQxC0yRwyEyv29sm4A2TBb/RnulyEayZ0gWjtm4YEj0rOPWSvHW+4Oy5CayS/Zv6ys2xLxdXnb1qft6LbBnJAYiD8YX2r/pT0oH5v+nqnbeNv+Z+rC/Fvl6bvHdsr9K6SkCg+rbO31rtYMf7xr6faYNnDByKGdjRiSx9G+PQgGbVF96SCXuT14ka+aQ+OFwE2p+lsbC+1z4ruGeOpRagsCAe73LArunkIhfZTvnsTPs99qN995jW1O8F4BjLZ2vekfU2mp/q0++9J8ts/f3oYsm6cy++nN+R5b360lvtHq35fu2sWz57/uhz3Z3fMxqb+r3u23pmblndA4zGe/as2PO+wV6Mxm0253t9mM3Blszs9WVLv1g7q+8z2N+2dvU5tZgbf0Ye+5znpa5X2fW2/2h63SRzlI9fATuGY1TAG7nP1V5rH7K2471PN9UVBwAcbZ11wcGdpf9tAI66ruqarespy/gRea82WT5zA3GswV/TPXwZgdFan7VXY7q3hsYAjmU5+8c//+l15GB0CsPremZh3VP2e4pzq0MzxV2N0JairUZ2z1jMntUCnY2qtxohCdc2C0dfRqU6b3U860LMQjkzFluGvLW5ATlqEDe3Yc8ghcwmh6l7Rw7vvwFlODJaMyO55zTsLaS3OALf8q7ZPXpvyPMEwDFyuixQoPBnOi1wxDGqBmDmVMw+Hzkds/k64gBURbtntPeeebTdW+8dGQ7pozoftT31pOfIkIzW6Gie9+Rtpn/3xuBbn3vEmRz1AwCOP//X/8tu5/cM3SvwJCcos2w03eJJvNiQjQLzdJIIne8T9VUva4+nz610SqbCRakWt3UZ+IC34hQwAowMIPWBSTvh5ffh2Ua/nKjdccIMAeYewMHa15bst3FpbAOWsFCyyAOrYFNIHD0txGM51UahzL7xVJnqk4rlQEAK9V9JlSxLlE+eXGNuXCcYWF4m5Ksr7dUAHDo5y+a3xDnuq8kRDxmaM2tj4Sfoc9DqiDzHiUATnMo6UmTCE3atHy1ty1ngP41R9kVykl0U/3Yaz5KrPMWKYDxBHABw4MQqS6cYvbgAHH6qDznOE4LlL8/LVwdwfMHJwIen5SuAHI8NwOFiEKc/FWZhPzyxbsfa3T4EPZyXy/HkmJ2ej6CIn4a3LANnhwnNCpAYo8a3dQnXeS2fMrIh7ENidXHptnWhRL7ZOtJuU569vc4GQ7mlb5Pnju+rIZvW8j4c3Wk5f5fe0xJB+e4OkyR2GV+73aaiBOM6ufY1XFvFoPr6NB+76mAd30RKr6IkRKVGXgFwxHxTNrWdvQq/TuPtIWWVCLEEvgcqdZLdwUN9DXewdRDQZuVFkMBCkuXqcgGI44f375c/vH+/fPpwt3z37na5vb5erq8ulutLJGxRmoSgBIAJyFxzWr5+BfPG1+XrZ5ROubfklSXWvD+h301+AGhy8B1OU6eTwdazWAvnXk6j6QM7GY2kptO087nUi5ZSOztzKvvLhaehAfQj+A8ni63PF0wiISgK9g0rtwQQhyfrlODhCWvuMXgSmklrJOSQSLTkmJc5YKLuykujMGGn6y05lgAcOqWOe5AA//95e9Mm3ZLjPOx099vbnQUYDkGL+mB9cei7bZIgpP/pcDhIiTZkimFr+QE2oe8OmbsX0TDDQYMCZkACg7lb7+3I5cl8Kk/WOW9fDD3gZXe/S52qrNwq86lMq2iRAI6QR00wAcAhZewtYS5JrVOvBoKKUpEsVZ0uwBzRKcaPWoFD6HXv5eXFFkl7GR+Lb3IrnTR5aW0FzId1QIgnRrWKiydCLSFoz1Gwit5wt1vhWgFBQCl0ax92oT1LKQi/9oZNECi+Y+saZXDgL9gKSrpUX0k/73xnqiFbv40gjhcAOPTKdVpUFO/IFCDNQl2jdVKB+Zl1Jvuo3ZmfzxrylNUtJAdXBFoFXh8AHExPtHjxbKbMQ5K2kqwFSiJlQXj+YPuOZ9TEZyQUM8gEn0gpT5V3jI8dzAtdVoOc7v/A9nc+rvCcJtLDdub+rn2rAqRxnt06AzC/wV82n9H+UwAH+4FUOQXAjRmAw/bX9JEAM8RfsYoFJpv2bLeBUoFDARzu5xCAI1puPJgcyz4JgEPaqODZ1noFYxod0GrWABwGLBDtij0GuFmBqd62RXwCA8cZkEvbWBAYajxjmT8MnhW+EhAFAp5auUdbw2gDE9Ujwd8uVBhPgS0EoBE6QQ8JgEP06r2AAh4fl+urawV1wB/BGUEqTWiLIK+mp76iADvUztg5QoAcUmVQwQ6qh88M/AQQtbQj88pPWiFEARz3ahME1CC2RxgCc5O9kHkIjQWUIWAI8KV8Xqo8WZUUW4/QWVviAMChVZ2kDZfo10Xpp6Bi9+lFtws7PtwnSEjPSd5+Czwr9FX7dDhfLi6tQpToMOgYsXXnh4vl6vpabRjm8fbtG7X3AhZS+jwvCmzUlic+DwWeyLxvbxXc8fnnn8eaNVn49LR8/ebN8vb9O62Qh8p4Bqqzaldn0arMdJA8X8YS2r1++0a/I3MUVaWVVLRyDcDVqYsVDOMtZESdwG4a2NIBnAHa86NrVdxud2DzVHeFf2PPUj5175b1jGsF9+bTb9VHDD4fzgrUqtnHDXsQ/p496f9fAEcFjvsc2MDqfFurVz7lmqXo99JNcf0diimwHxH0puo/6U8eV4EDz+7iRJgIdg/gDchcXoFplzl9sZ4O4Du2ayujWJVRpzXRpXtYF+d62UxhCtaAzG6czn5yjInlZ2u+Nu++KuQx84c9a33OBmSCMc0Wmm2s/FBpyb6arTt9Ox6v6oQcp8bRXK4UyIGqVUoxqkaxlh/znY6XPabfSQVwaLsx+6+e3w1YljKla9aqgzQiWgYXwI9C+h3QGnvSVOCoPlalI3Rn7qvFyEJO6eyJ177/B/9m+e73/ulcFjeTyiO9t+TpGFnr5AOvMZ/sjcXf4d+PkQ08Z0vfVTnleeN3nuPeWDxeN9bWmJUue7RhGhxLp24tM/1W5aJ+bjbWMTSqY83m3+353hoq723RZqb7XkJ7XYufs8fbGQUkC2CkXdFcgSq8oXfoJPmlA3DAv13LWOrGl8x/0O8BRllXjUEhARl7BuCw5x4B4jgSwOFaKdCn++vaB3B0Y3Q80umwwaZQ3BV6eqaj+Jkxrp7g8yJu1UVsEzqZmj1rS0/OZLPSZBvAoY55Gs/BiJbkEA5bxyiFmcLcUwJsFNfOyhq52iladqD4/ZmimhkFGyfbp8yStFvgDXvvmwNwzIzcnhGtLVRAI6zJ6FTOeDRoy4hUgUPHc14yjGseNJn59+bpnLi60ToTqNl43Xz3nJZ9hdQ/7SXODJ7BigMtVCq/13GNvnbwxv4d6xh1e7BHo261MxptKd2XKsNOHo9xKvb2gfXWlg7rnI5OF/G6flkAx0v5e8/wHSdn46eO4f9er+vshySajPXw1ZfLz//4f/JkQyYdrL0DDmu4QWeHR9DZ+Nv61eu8+BDnfbjts56+VHxI9OGw0v6U2IsUddg0AWxIqX7vuc6tVLxPN4D+hzMpISyBUHH07LBp8QwLxmoA2Uhgt8edrDI/DQ5LENkTGBwI057M/sXkXUs8ApCiOUE/sCa4IatoIKto5VzRMgP5Zw8IAL1iReH8dqvR33zddDa5Q4ovKRLn8VFP8CLZKPtj43rPcV1/OBWx1/yctBUenAcIJpJh2Z9uZfPoBoa1wNHN56cOt2T5wgb2KRIuCQvIm090yxX7glY2pm8t0apVBzwpa8F33KaUIPFz3LrU8tnaQuFxubt70ES0vS9VOB6XG+kn71U33moVjjutxKHgjwe5w888IElpWElnNGUSukkTYs3768Eep1LKetIuZLjgFdJmEUeAkDpePazYwcHKQWcyzR49gnlWt+B9PA+De4CW27gINRwc5J6t8ZLpCxyock4O4BjjVvYUBF4c2JM2NUKnLteFIMSj9lUKZOlzxoflX7W8dOXapOU4jN8wdxVnT0B7Dqn34rq1XWPqeBzoAHoLsccRgEtIqz83rpvDdWM4HdrVdbqeg2yfUYlIgUMOmpNWKleHs+XV+fny6uJ8+eTqcvnk1dXyrY9eaTWOTz66Xi4vDBihtVikrPvt3XJzc6ugDfl5L//kVm7IPyXGPfGKdi4nZ3bjVwKOmoRDKxMTZuNVZSkbI25Ja5Umq6ohpNCEov8u1LmQRKUkpM4t2Sa6XxNqmhA0all1iGylcu+JLiQNhT6abFPwhn1W6eYAEJmbVuDQ8vRe8l0T2Q4qRLsRAUno65Jss/L9nMQzAIc/hyoo2Hq8GtXjgwEQpRKKgkQsYa5r8IQR1h/7C8AXxhED8uDgF61eYq1tJPklyUJNvl1cuK2XW+n39hkk171liVZdOBMeOChNUAFLk4MetBAaaFsNTYSfDUlD+BFq4/zz+Knvhcy6L+2soNRXwcg0yRisrfJOQgfgJUAb8DWgpuN9Pw/Cj4lEUJVV1/OUlIeGGLQoAtcI2ED/yFLUNzFexHkWK9OQBVfnCl2uHo77RuZgMeASfxupACAlmjpAJm28qH1WTj4fX4yfHPXpaHdgTkMCHmpFgYigB63NV0QLA9gIW7uXx7amAaH72acHWCd3gH4bbF3qd/ilA5imVMiIT3eA+2g/Z4QwfUy+mE+BeRn6KcG10ElF/znPGGjMAFUAEiiIQHjP9Yq1d7JKCEhC4TladcjnJulq0Z8COFCf5t4AAVLd4Pb2TnlBfOXLq0vVT6enkty3Z8n4qNwA66Dr0rYVkhAX8IgDLlDxh+VpoGtpMQZ5Dcc75SZjGgagM4ADQHLJC5APe081t/p5SgfIgq8FfoPwpOgzq8J0pol/AXAISCGAcg4+QauQqLThOhgVKLQqm+yR6j8DplklPz8kOFBO2qZItQ+1FwKaU/DHvb4m+hWuPsd3wMkDkMcrTIj+FHCg7p2DPbS1iQIG792vMnCLVpRSGyq8I9wgYD8Dfcjnza6KP2K0U81DlVwUQHh+vlw4IERBDcoMAgI0OyigictLA8AI6OTN2zfL6zdvljevDUSh0hzAcpMWbc+ldvNkuX71avnWp58qLwvoA+0xZZx38rf4Ae5ciTYQ/ScgRQGXKJDo3m2gVsGStVn1Dvl5kAony8nyIEBtqbjnrdBSh7pP6WcxPyZFvAaaOM96tV2KS7+DT500oYhMPwzeJCmpkflV7+kE6Dy6OiVRC5XhvajTYN+PNoSrg4HNZridUNdUzwajjnNJXcX7TAbZZvj5jozxYJdBCbIzeH8cxf/CEbsm1isgxHWL6YeR+rwTMReaFMejON40+h91nbmlAfLIQ2vEGQBQsD2m72jMg2mcCfBaow7+f9B6ALjUwwRVOWqNZJ5lUM/OPoZ9m3ypeTnnPxB84PWBPYZCavAtmsPQsVOAjx9D5FiIG4wUZvrbkuFnhI8Q/MmTyLP3+oRJxSTKUtgfgN2q8eDhKXw8jaSeS56/B5ozz3JMD2fHiAUoLo5PhNVzGd8bSK9BpgIqhl/GZ2n3wm2v3S5jvpTcjLFLC6SMdWEukAW4Wd5mFkAP3QT/7ACi8ydgX52Gxt3JfEy77//Bv15+67f/ySoxrCPhfDoSpc158L527PvSmG2wIcX8unj7TFQiZtIAUPbEq65lL4bNz4o43KD/1zahmwP7+fV3fL7LB9TXjqG1ba/x0ChLPXW28hC8VzzvPT6Y7edL51/X0K1nj3cqLbZow7TYG3eb13AzoOgnjnMzgCMuRueoHYCDz7rILXDuF/RKOuW5e082Kt+YPVjzEcsBd4jg/JNeAPWqcFt8HXMiAMfa76ozhzFyCzf4DONna/ywypqp9bmdNj+J9OWGXFX7lzHrxg5Bt5cYsF9X9dBDGhp7PaupzHRyPb+bEijxIpiSdBh3q7QkgMMGDBP1859/CWs1BBBQPtNuqaAscPbEfYnSqUw9U2q8kZ3QH/M9ELb+3BIeGbcy7XqcBHHIe1xCltenh/2mz6wJfoI48J1OSVUlNnPMOnrwa0zDGV349Zp0OEbh6FwZxBFoLzoYxinqZbjx6h8cYwx5zh0tjjHWx6y7fmbrWbNnxv544pOT1zMjVwEcUIDHOhpVWc5oeoyszWhdDVF1Avh7s3l3clHnNPt7i0+OdRCY/jPnb2XWSoCWjdPMGdmT4T1elHH36NIZzdm4L3Hw8sBno9k8xtsLD199sXz1JwLgkBvOhHJ1oL/S1pNidosuwW6hm+JWXAZQ5Ht6+8kTIFFK1osjooQ09s7WlfOz50rQ0m9RRTsVqcpBN/r8gColfSUxpkFVTyAZWGK8bWl0sLK9sAUSmFYAByqPeBRIA8ueIq2yrzZJ/heH62dLMDqd9X2hNwLeaPHhSTRN9j0+WeJLApt6a1USXO5S8bxLD3HrKQ4vo/xMZhpus8IOTFB3Pk8ATEanFjwsLUjClrpPl3KYFRoMJ5t/W2lwd7D4wN8yOQVi6DZlACLIQaw6mPsdmzNnwX3lRb1db72xLRkiSQ4BaNhtRekbj9uVt1JJ4PZee3ELqENKa99Jq4aHJ22bAgDHWy1N/qj/JOVAHd0zSTUECwEqqvS1AG7qiWw5ApnwSK/xrrZISIAV+x9VL7rkR9Ip9YdFFY2/5ffaRqULV603DA417hriBiCSc4ijjAAOk2kwsc1p3Qams9m5VszP+AW6rWOpeA/Rev/Q6L/A6TbgSRyBfP+29W7SyuPxMQ1NLNHtccy/8i7+Tlok77J9MHeOI8LwjbHTY7RYP2snrDg/6LM8AGoX5VFVwoNj0kZFqhrJTe3leTk/OTEQx/Xl8vm3Plk+//an+vPV1eVyfiYJKkkUSpJQWqfcaJJMWn083j9oBSUDWJQzis8Iek/0ttgfVMAQ+cRNaEv4WgUO+Z/dsvbSmE9oD+KHSID1XN9eOnhDyr4LgEPWK4ktSW6abrCkj4D/5D+9JSzgLU3WiV0QgIfdthbQRNg8DW5aSXv9nmAAXdfIZyyZLZUnDGAhPwUgIUkovIfPRfUNBXBYtQDmE7O7BjLU+aJahwNCLJE43pALnnHJxi14mMaTJ6nG8bDc3sh+3el+AcBxfX2lN8U9LbzcPTjIwyPycmMZFY5krnLbPG+YeFLVk3bWSsYqb2CvwetcGQLrxThqmx9R9cPaqZj4mmwaD1MwlwQfgZWweY0Mc+Iy/EeurOV7OQR/yvNYJ2CMWFMAPxHYtpuqNn/Tt/j+07PYR1sr7NYA4CCfwgAdGfBYVTGhcTF+BFjIp9B5UDs4f3Ib2MR7AINqkl1Br0NWJtr+8M2jCmKINjqyptBNCKCMAOMIrLj+2gJwjPqzVGRx8BfbhuqTz8857DuPAV+dlgNkwi9iYKn7fhmrSZAKPq/7J76JtlBx0IZXCTPgKRL17p9oRQNPkHtbLC1g4Hyh3oG2IrnTikhaYez2bvn6zWsFcMiELy8ul1evXlkCn1qbrAEcqdMUMPB472DYlEsFjjlIodJ39O1NVyrfkc+M71Q/ve5nZ9fFX5Y1ZOsXgL2z2pNUgQCAQ3SVtRF5jGpKAETI88wPFLCagaYwX61C9PiooF6tzqTgPQfNmfa39hta3e9sOT+cKbhBAYMK7ntUmyh6WyscefstTsiFXfHzogKNpTJg6CHzl6LCjd8IR/UpAAe10pHri1r9QiusxC1yaz8DXQl6C6DHqrNcaGURrS6Cc7Ofea4uxT5cL6+ur3V+b9+9W16/fr384uuvFTgktJOWPQJ4MeCl6T5tH3Z5ad999WqRdipv3761ZNnT0/L27bvl/e2NnoHEVki7FvFNteKJ2rzz5VYAoje3y/WVVAITm20tvqQaifyugA6x8doicbFKe34GNTfEdYxWXByryindBvxu+qSdL5q8y4lRVwpsj5pEWmhwd9dqXp4jcaGbkPNgYfAKHDMAR++3GoBjWweO/n/9bJVHfk7VpeR9usL0pB4lB8YWhaa/dQYEQIxnrqrY5Wx05CHxWVrRFfAGr6vOO/yCTvmwg4UFBkPYpQ/zk6TSTQI44HPy2IPsm5c+eaJU+Rw2vwBoyjmkGSV5aXzG9vmmn06eYdbvdzzAul6lZCMxtEXy8PsmVbmqLYmt2jjLzeYyyL07z/ma0TvXmrMe5yCfyQrhvHb7nH0vcQnwA3FhM89uSA718piXKFR+tHLXOCf6C7UO9aW6/ogzuO7f2iu1ct6WD76ijAkw0p6M1ZikAcVRwiPjp1zlhudsumKEJCFeop8L/FrSWl7//h/8j8t3f/ufJAqHmc59zkFKEHuiz2Vco09yHsvjnX2Z6edjZCdlc6ZLegmb+cEDaZok+8w+bOmBOibP+Vh7c8x8u5W+hD4fsgaT56R95YPOXlY9NdOBW77IS55bP8t/V/rL33XOW2vY1N+m7ewfnZ/qd+IMYH3L6bqGfXKUeJNt1rv5u1Ux5ArVNjYD8qv8zuUmxvV1WFiAPu+6g+26nHv18g/pU/49ZdpBCAFgcIAkDpuDxffY55TY6Wc5YnH1SYq253uwk/zp7jXEJYxx0mshUEcMQYCMWrm4nT58g9W4OLGUb8nLdMnN+KOASzudDlaceF08RvjkTrR4j/xy9olUZn7+MwA4EIe1IKbdXnambJmzd5AgdJ2y3HN8thTKTCHOhL4y8sgrHJS3d2ZOQI6TDhKCgNVAYJwewGFCzok6fi6eA0FjpV7f6+g0M9CguY3LAp43m+xZiS7aAnJ0hkJfw215vwlqr2UyAACZo33q6DU+7k9nePec45mj8hID0T1jyynaemYrI3oCtDQrAAAgAElEQVRDbFIGnA+iStSswJGKeQwq8uvgl701TPX0xhszR2gm/50cdvzd7c2W03Xs87YcMn4my03VW3s8OHvGjE/35PnYfTlGR3b0r69tzZMNCOsvDhbCeZH3pYXK13/6h8qz2rja/3t+NBujY3i/bqMzQG5Z9lgDbu6YoHK22icN5nnZSdzyUI9NDpcjWE6+z+AQnaMnrKCv9Xa4VuTQq9Y+hk1YAo8S8DuRn1r618s4MhAiEL3jOuxmoa1HKGAJCG/3AFfTb5Gao4LkUQFwoNEKgvhyevYAvfw80dvtNm9dE92wO5FAqQM4rCyv3zJ38MYJ9xCHK+uOxOBqIgBJoLzBj6HAXciJJzv576qf3N8NW7wGVGRps9omAkFj26mT5XSzLm7aflmX0olvvDYADpsUIiBIKjlAIW7r220UvcXqZbDlNqWBNCxJggodd/ePGnwW8IYAN+R9BXBoFY5Hb59yt7y9udW/byXZKyWqcVsaySlkSyFTdMAwaBDkhneQf4d77d5p+EEG4EAis+qDUc+MgdjcV6ePNVkogcDQAk7YLQ2H+dIBSCfGY3CFHtcpkewWWfSDRnE+sI5qjxPUkvOa2x46pI3YhhWWKc9gIte5HrZ/va3GYg0YMbZisoRPZ0PZho0Udt1DycDR3zQ5yrkMFsKrqsS7fivRg40F0JY8aAce3F6TYJl4MVJfQ4AcV4fT5aPL8+Wzjz9aPvtU/n2yfHx1sVyeHzQR8vT0oMmYt2/ehY0QnSX/rHqEV5BQ2ZNqDsZ3mtSXMvsOgNLbw6Y2/RavAONwT8BuWlvCznSo0dsO92q9YDe8JdaFJNM0IeU3rim5BYCIJKkEYKHJgqcnS3xqywDTaQbEMECGu9IRgLAkn5TJzzNKAjesTVYCONBWBe1Fss0AEnMM4LDlAFRnAA75p6AJAYV4BY4ASEzEVMVR7Y60jbGb0KKDxT5bKf7b5eHuTu2egDiuJMl2eeFoTKO3BnT9PKx2EhU2qB2Z0cISfqjAoeASBc5YBQ7Za+V7KncKnaTjerUSgC+Hc6J90FsVuNJv4ixsL9SvKIF7TgrZTXEHNHk1GtCd/crYB7LDoeFKQDPWF6rR9XwBcGDdAuCwgDnkOrOIaOUQcxpF32QgvunnvAYMx2uyj9vkVIug1H8BG8s6lP6kv5Se7g/Gc32dg47yce1RrvP1NUkaZ3JutBNcdQWyzHPNM3B3tov51EQNhNZf3ztv8jq6Sx2x77QX3RlEnxNxGq4C58EuSTS7LwhAb4A2otrGk1daSACHu4RRdUNoqC6xAFVPREeeLHcP9wakE5DW3e3y9s1bTZjLbkrrFEmgy+7PABzhQ0Bfqt+N9i1ejcfbpChIwf1c8+NHGw8+7wAc9bP1jFR9G7WtLh4AhCWAI22MyeuSYASvbAQAh+ovB8JZ5SAHcAjw0MG+Ac5TMLrZBT17iC4TnSbtXdze6FlHWrYIgANVP8SuqLwYEEfbcHlrKQFa8HkKug+8haofkFsBKQgv4vvyulZN8fZhBuAw/Qmasd8tzxL/Ft6g6VVra4KKLjKmATisnZcAJKQ1i1YTOZwtTw8GNgKoUeyEtsiRVj23twrAEOCGAKAFgGmAGANIn8oYCqa5tBZiZwerDPPunbUCO5x5lZhbBWiKztbWL4sAdKyCh9D25v2t/rs4l/ZlMk953agG2VFZEICL8KUDOUJmcOHNz2ZQ/d55k9wq+FdjLLLqDsYRpvvaJ/MGveEaWBOV2cly1Mlk20xPj5E/Dt+bzzk43quESzwf+N0CLKlxkXTix0sfYXAmSfg+PoF0C/mtYbfM92yp5pcohgoWaBtTEyewZ6vEWcYn6lmC93O9/iNuaPMRjTZY3SUAQr1yHN42Wc7NZR8Huo1pnL/X+7LjgQZJ97CDaRDNhtOgSIb3z7FXj4mHmQ5bj9LRMvnPfY+jg81lfGpp2T0HPtHMzh+z5u48KQBzxGZsDD9Thb+RI5tPaTEeo2Um8Ji2TD/7KHwcgMcge3mO7+idT6YYnk0h/hvX5G1dp8SwL3bn1voV9iHhS8pnGGjM3+niFfB/tYWePjirCkUcgPwKpqH6HCsAh9ES/z/P5Mms3/+X/0orcFS9qjtL8YuR3pXZkVupF2COk58qE/w3fEqmVyeTMzmtvtQ8RjLOdYw1rLVy53vPxt7SA8wTHAtZ29j0J+t4HW2YZ+szKr23zhHH8v/WmDPx2tvTLR0145ljvsPP3eKHyjsrmS+VdI5dTz4TZ72Up7m+TgdpeM4wKT5zdECOrfxdxlcZijujz3BmAQyuADjSX/NYyAS4EbxK52yAVXStVCkKimpwOShOOc53lNt5fndWQWvccej4jsc6XtnUNSZYEXvAmMMzGLhBfl7kXtppI448jFimvHZWBl2vyr+snZzvtCjA/fErDMY0uz0COMqNYvlA3mIae8OwgeuEb2BCvjVCv28Z3Tpmp4D3lGs9tAbZC0raDOpI1epYIJCKAGCtwIExQDM9uPqhm2mIdVTFXp9XjdwxhqrSnOfUGYvOeRoVcO7CTIEOhwN2yAjAUQ3eMY67HXzHw223T1t8ODMSHS335tS9P3M0ur1l+mOsUVG/HMDBa+/2stJmbw3HGOhOLveU7pax7vhnNu8tpc28vrXve3sv7+/J0dwRGOVl71lb9N5b62wf9hzdPZ07c075e0mf4TIKlcpNIJIAON78+Q/09vNQ8ttvK5mcewsVAAW9Ik3Qz1EbmJv8qWWZveyvAUFcfw+tWdzIuXNjpZwzuBGADq/8EaANB3/o3whcSeJIbwLLTwA4qPoGlZKMdCBKWOtNN0/WOdANt01p5lnBhAEcbvDVrvgtSLMhXtpf5ijJM6HFg5Vvxm09+aoERiW4KSWC5Z/2pUaCw8EHEp3XRKj/h7mFr8HOjiasiBv4Ar7Pe7BxOuyYdK5HNuMnC7EFb/mHktcIwCH8QVls9g0iUDcBcQx+sASdKQgSN3LZoeNAmEdTMV9NUBAQRt4W8IaWV9YbjgbgkABz9Dd/flqkhcL9g4M3Hgy4YSCOp+X24WG5uXtY3sntwds7BXPI3woEwbMUwGHBHgVG+X+WixVaAtQEwGYTAZsoH3UKLb6x8V+CFlLf+BcY2a23IwHeqCE+cNfWg/Bec8iHjPgs4zAyTNyka9xz1tFqaah8XYK8jrNzeajTzw+Ea0pjM2iDSlID5JARUJ7ToHlNlrw9CSgoeqHa0eSJPjgOO6f7XRKSM1/PxrR9RMUbfQWJd9csLI/2fhM69/ieaCPhkMuzk+Xq/EyrcHz66nr51sevlo+vLpfri8NyJpUoTp6Xd2/eLu/fvrPWIpKAWaSEvGkz0XtWiUcSkQ7gEJ0tSTC5GY1bspqIlKQX6j8gTOqANgFwyBgAFWj+QwvCG0hAdZmBD+WnJNPOD6feQkWqM5lClHlAN1gLEqk5Is8W+bfqG48B4DAghiS37Mad79nJswEOYDtdHKzqhrc2kcST/y23ry1ZZe/h/CNjRGJPaEdJOJNfj8RqlSgpZX+yHOS5mlgzwCLOOzM/Wcvpa4LRPnum1Ymelvu7++X+7na5u7nR9cvYUq3k8uLcQIyM7bJYRCT0MY6MpVWkdGy7Fa/8Ln+jOog/V2w0bConGJVrS69YBefMbgAOun7UBnAJQsY2AByw21BC+jy2cwGgcV8C1cgKEEppJ7Ybr68qcHjQwhOnDovQKVpbM4+0R3LNg1DOk6GFsQFOL6NhBhOQBts6SyRPpW6vfiXsRuv/OzAh9FIoxqzIgVRiaBa/hKB7L/K97lRltoDuGI8t0dbmbu/cErpNnk3gZB6p061MOwNYsE862kN2Y0KveklWS3aPVeBY96onoD6vVeBACxVNfGvLEtOZAi4Vf0R1p/iSJTki9ETLCmuhshiA48EqCQlAS6okCKBDNOXF+cVydX1tlTPAz9Iax1uoBF3dz4I/a5VivIqDJ56t8g9APWMwFmsFPU1XunwZ47c35uwtG2uwdTCoAeA4GPjPAX3wubUNjPOo6FqremGtqRLAITr3VNuFAPRgoD1rkyL/Mg4gtHGwhAqb67nDaVTZg22TsQRcJzQW4MNB+6sYuADWGbqeAevynryO/wxMbK2t7PsPqr9Fn2JeACxYpY0E1KOlMOhobWnyzCeyALnWaiP6z854AEoIoOLi4qB2QKpxyD+pwIdqIsKHAvaDnZNnaOvB+3ut/iIADvOxH/VcdOLVEWV82Vn5vrRZk4pdNv65AowEUIg2LKeHc6W1Hn3cfgDAIUelszNpVWP2XeYra5BqM8L/CvrUFjHyzypyKE8VAIerd6tGFK46tFb6RZ2ugd/qpmjwU9fail4JkL0zdNGFuNlXfXw9t/qUVt56qc5R9T//jTWznLGsjd9lH319Fpj5G/Y6nw/W7SPZ6zQtkv/xk3QslyO1EfrBid/seiVHGisNp0yXs4F/odqDzX2cvanuWgL09SxM52UGBbJ9tTPSPKHiGpHyC8wF4w1j6BowZeUXI+H+uXO2v1h6nmlHYmzRsdPtL6WzAVAyCTTwDvlg5hwZNZpTzvqxOAs1tHkxgMPP+bphpa220IfjdLkdtTK27av9B56t02Zvi3SWm8Hcq7LfBIRaE8IqDHb+UR2v+0w9Y+I7M78UPmkCOKiln047q0aO5fK9+kcL4CAt0FQvMgDH99rzb8ZNdkBcqAxAcZ6ttXZ8zs9i2lb/iXU0j7Mlo4O/uSHvg59F56Wtc4TxbK9HKw329ciozytN6t+dfuHXPmTe3T5AP89oz/twNM9Uv/YDgGzdXI/RoaMfsK3/985XM57ZmgfHI1G9d7aWHH9wmFInNQ/iOefvlrtjYF+c04tM8PyYvzsdqmM0AA74bZU+1dbz3+Cv5LcEnTLvrfk645h7PMG8PJDuSP6byXDvG2/zVsc7vM6ZLPHr3Xz29Mye/t3nxQnYDRaa9KGMdfKzv/siKMFMl7/nTeaZkpsJVM/s84ByNw4ckc5QzIw/v94BLTols61cvQy9lynbCmjKOLUCB0pNhmNNia5qKLs1bTmrM4bpaD8be8bs1R5X5q3GJ8b3m2BWlaM/4Mz2Ol4/EsAxn/to+EGPPcGe8fJLDPaMl1iJDs7JkS1UbA5IUZoj3TkVszV2TsKeUt4z2rPvz2S/jtcZmTpPrGdvrtVodvqqk6Utw9GtY5d3/QMz/fShND3GcdmjEcaY6ZRjdE3SxEbLQBOCMSOA4/Wf/cDSbHSolNSbZVq8hQq3UYlmEcgOZjUfxB9Ul6LVyZD0oDK2vtgsm56tFWwNWe3DGsH7TWAExlEhBFUENGnkCSSX2bBLElDBwcTL38MWSAUOHJKN38ebB6Pzhp5vHhfwbJSMlTcBE8Bh4I0HbSfweH+nZevlnyYdJcmpZfUPy9nFuSbk5Gaf3fLwKhx+vVKSwkDRarIM9z+qA6rggeRE20IPAni/+pBDDXQngwy2YAjeoy89BQcoIGU81gM4Wl3Lt4E8UV55FvpXbw168LsmfarjiBYq9ronsiuAw8EbcstPA/VPkiyxQDNaqDw8Sr9wA3DcafLkwX5/eta/b+4flvcB4Lhb3t/eKbhDWrLIuJJEsbYPCFqCbnSbxpHVSORVH3pPT9SSw2yvIuXtiSR9bxW9gp2aVd/Y04J+SyYUFusar6pBPrzKHkqjkhORfINgQAZ9M4A03rzuaJOvrQ8O8Z5lifPp9aOD4FjLBiRHYdvNqEdMkIcLgJcBOJweBGZi+Rp1Sg9Qhpzu+dGrnRpuXlnC32OYVmMDfOGBMQbuIfkOfhKZkn9ShePi7GS5PpwpaOOjq8vl1eX5ciUJnrPT5eL0ZHm8u1seb++W87PT5VxvzFrLEqs4JPLlN7j1eqK17NKWUSeLyqImE/06qsJGkAh14BMSdaJnA8DhHheAFIoldJ2s89aE2qkmeqyFit22Tl/fS+WjFYon6jTxJKVARE8T+ECIZ8lSa2UUlTnojqMktbJVygjgAIgDAA7ZWy217a1T4pY6QI3yHLTjcjCM3rSWs46W4s/2JRYkHnkcvGHAwUdv0WK0kM+KLbq/u1tu399Ekg8tAE7P7FyFqh16Kw4gcLdfepOdzl0J4vCzBc1PbTMl0tFaAkImtEBlD/Y7Vz4P/JIuINkAA1CBI2SOyrKrjCEQWcrEmvPkPpAnjFCCPxLZnizgM6f6FYllsMcyYF6pyDf28syNhAhkP9oI4SzhOgz0UaBWjcsfEZDR8SlB3Okmm/Z4e1n3AlXByi0s1bMFWKPTDUCSAA38IxGTc2FtzA3bONPh40Kr/We7MPgy3sJnUNb+vHo+G88aAoQzIEV9VmcdNZjH/NKAfXgco4UFFiWhbSAA80WiKhhaqFCLFa5TYo/Lm9miF7U93L0BOMR3Efl+//69/i76XcAFl5eXypNWiMD8bNWr8LUoCWYykhcY9PPexkDpLPxcbvrmpZj0u0OPwja6XudqfCufbsLLYjOk4p4AGiAjeuNZwQgCVjNG03ZTAuBwHa4VK7w1k1bLuJBqEKKXpBWYtToRwAyqL0EFaBsVVA2UFTvoDiAj6AOxPzKe6fmz5eCJnZANB2oY2Gu8FDJUz/A2YaGzvAIH/BDdEa/sAb6BmsmKUQKWeNZ91/1o5Nn2P9tdymdEnwu4RVtqXZwrr0i1DciGgCwE5GggUci3IyBcz0m7GWlLeP3qWtumnJwdlK8FSCSt1m5ubpZ376Xt2q3SSappqM3VinsGgDawn7WNMDDgwStG3WvVL/WuxX6eCpDDTkQP93LrPQEcdjHBVFYAwFFJ1cFvtmarujj7b61ryMcrKrjGK6r9Ck3mjopSEQc6PhuVyaguDfd41IWrBH0BLfJQDOCAnwddzz9phR5DGNv1TYlVdCtkSCtv4r2qf3lt5byiOobM5fosQ7To2sxMKlLx2mV/PzQeVOkQoCAIZEBWx5vB4RZwHHYF4NiCHeTNZKSSuP0Kf3P4XUHM6fVHjKTZt54fCu8XP4z5v8pCtdF7PLT1vkdYIy4CGcr1INUPAQtOrC6T6bHysHo81Bp/Q5Uyk+Tkm0FiHKBoryF2058B7TMgI3S8/ETsRiv1tBAUm3XG+NYOcD0vt7GFFZgjARwM5GAS2TOz3etKz5XLwCs/vgAA6u1q9StwRnW/Ki584Ga6/+TY0KgfxstJ2Geh2vd/3ypwVB5lvXAMf/qpaDVON+5aVySX8b60cTPyhbqx+bU6VpXxOo9OZmdngm6es3hVt+cdTTv/eose3bh7+ntv3jOav3QNo4ys41Ez/+AYXpvx5p5efSkv8nMqXY6h/WwtOZZbrKaN3Yo3I7ZScmquWCO6WsBE4Hl75ljxm99b8wWfx23/Wt6xSNLqffPF0prMzpgsX/iddX/3vfU+jvp/T3etvr8TK9iy5dinPdnteOGYcbd4EGPO+PoYfq/zfwnthvk3CwR/BYCjMlz3dw1w7C2CCd/9zvPaMhj1u/i7Mmglurz/EgAHj2uymwLNPeYiUNAcYmSMCuCwYMMIhKlMOTMOszVuKWM2pvz7nhGtezADVNZxOkXBbQ+qomDaTg39EQCOPSHtBH/Gc3u83L0/M9hbzhHTKubnNyAtQDcq98qTvyyAo9J+5hj9Msa+KsatfRgNyxqRzfPdm+toUPuk1ZZz0DlGde5bezvjZd7zPbrurXHPcTn2+x0dKm/MZCJpot8YHIwaNJQKHK//7A/thhLdPJXb09ojWZSM386C7oybkjD+SCr44i1J6H3nvB4+AroWYB0rb2Tyw4KvyZ+eKHMQidep9wyA36ZCol6/Jac579nMSTpkDSL5ZIdT40cLnDOAA3Qe6dsctDxYhKSOJO/RMkbppiCWx+XxzsAb97d3y4P02NabkJasOkhpfwn2XpxriWEAOGQtSnqvjiEl7zEfSaqBRqyPjARjBQ62d8w/ikbWB+S6BjtBAA57WPIS/5m8tgZwzHgdwUZ7n4JQ4YCnFA3JkwpOKQ77GsCRpcWNjR1goYkKuyF476XKkUDW9ioCxHiSW6wC4HhYbgXEoUmVp+XWQR1SgePd7f3y7u52eXd7u0jbFfmc8oDOE/tQOzUG9VTCxgoThcYzAy8B5/W5kA4ZFlhCQqkvdoIDhiTKt4KEvUZzrGKXE3O5GgNJyrsDgCPBLJ3vOfNJVvzu00teWxMm3ivB0ZG8Yx1r9BSX71b7kHMbkEh5a9iTmLbTWY2m6vQ9u4u1bvme7e7gBqCiTwBlAggGALQM9Q6Vl7TUryROXEfrEM+L3A2WShvnp4uCNS4PZ8vl+ZkCOC7PzpZLAXEsy3Iu/06tQoQAE7T6ht7cznZadpyWMuf+08u7myrC8VdabXjy3H0uAOR0PK1aYP/hHKGVK7wahwYWHcAhCR5tOSKABw9eY336fU8w67w8KWZnBHsCqvtpq5QGwCGJQEnIY58YwIH2KfKaJPXwL4Ea+s0ASowADgQIbC2a9ndwoYL4qGIF5ghQduULADiERpqck4pP3g7j4e5+ub25sXL8DvKw29XZ4sXkV7wEszFW8cR+8jysCpbTwhPnDIDJZH7eSmcZg6wxHVb2uIAEsFbQH9oPr68AHJDLxpevPhUSZuy71vOjvIcqKrDLjKtQK2eE8/+rAI7xJhuepc/xyl6xRq92hnNzxTWAlp1e4LXpM44EcDD9dQwTlJVexNrhU4AuuqfKr6eWYEfCU4ey3WrnW5N6FOxj36LTo4MvI3xI1Q0qv/AZp+4/Kiscc86I9bvvxFUPmH9Ch6hPAgAHKhQZUECS31Z9wytCPFhy29pgpP8c1drcz9cKY+qjWAsV+ScJd2lXIeNJiyPRQQrg0AplOQerSGQ8F/ON4KWVZAo/Xj1TT95gC30b4XPiJ8s0gxTiGQJyLhVtQO/2jOMsKNWHxF/O/tYACzpAXVoUCoCPKh6hqonItcxF6KBV8E5PzR8UAMe9VT2JPXd9Yf69nV8MqEYVRTx+ZAC0k3jmmZ+pYj0NgAM3A1nnKe0oOWjVBtPH1po9ZKvYTxabgzULW4gPGxVACiBLhowKMM6L2C+tXiU2/vJqubq+MlDK2Znx1P39cqPnGYErC5hGKmFcLAexG9L6RK9SnywXV5daYUNaWwqQ5Os3r5evv369fPX118vbdzfL+/f3y+HcKmiIDy70lT1VXeG3qlVfuC1RoPXDg/cGsPOLtv4SAIf4E9L60/WLgT8aAAd0jicHod/4Z9VHa/nPT0RukWKSnY7hMfU7ahN8T90F36qst/L56cN/vwAOm7nZFv2t1ddbNsf2ZDxn4C/lN+4jvgJwEO7av2Q2Vf4oc1kBOMakz7AH5fx4DB8ct3A7u6fuco+kqdrFl0VwRlofqtbns3p2tlx3QvsqP6z4kQ4/3Zlq5QfNgHRRVdKesPU9ttlbsnYcjcfnrXwb2ts6pzqPY55nYyRVbQz7N5wHfbDqn8zOcCZXpEuCb7iNpoHF17YwJMhsFcXkOz7Ha/36uaWKTch4c+syU3BVe1Gx6sxKA+iU8Wfuq+kEriZquieBLjh/l4puVUcRWClnLACOf7189xsEcFSebn0X2pjOh2Va8B7yWN243WtM/85H3huffegZPx077jdBi84n7Ogyo9XemaGTi+EcsZPsnukVfv3YvZvppO4Zs3lXnX+Mntuj0Yy2nWx3z0uf2uPjBQDR88nGpejykLWfhrOM6dAqE9X25d/zXF/IKIU4hz0m+MaMPzt7kLw2XqyX59WLPbnsapPsnW4fp7x3JIhjJsOdDtizsXv6rLMNM/6dzWtP53T2cI9uU/5v9Lr6y1KBA0y19fOl4I1KIGbkPYXQKYbZ96sRYMadGYjqjGGudV7jWHagltcYwFGfIWNkMjFvvdj882Z6FWw2znUTj1VezDCdce2esTX2Rn5HH1VRv8Pf6MfsXprSCeXKucw6nR1Q2tE0BKF+/W/woKflbLnU64iPIXl2NmeRztL2V5nD+giDE2+PS84xfXwKLm3xN9M7PzeiBbdkJUsj11J42+AHVk4d/x9jfGef2TL6x8h9lVnm0/r7luJm/VWNDMbp+L1TxJ2h7sas86u660Nk90P2ojNyW+PM5vUyw5dPAFqe9ZyMdf/VF8vXf/qHcdNJ5/ksyTrp3+wlwR3AkQHpsX8mJ9LUSSJAnNxiFhBDBqpN/2JfoKuzfHBe5cMtZ5sTonLa24Vuelq0x4/SVgfXE4d6W9orOGhJ0wD02cHQ+GUskc32YuQ7fD5/quvk5avtRrgFXXHNVO2JBOKlJL/cWru90duQDwrgMKiXADc0MHp5oQAOuVWtiUIqCRntAQZAojmYnCQIpU83yThBwLIQNMUtunKb1onjPyjj4iy1SpKVChx2j475z4MClPM2mdgGcAxJkBcBOPJmqiUkjGW0fYoH4WXP9Kar3n71tira71yqc0i1Da/CIWXIHcAhnxcQx839vQE4pPf3zY3+fSOBcgXdWLAyg7Q9RgLHklEPrB3yld/jvDPY08EZsN2xFMvOf88i4x8G4IiYlj8C8mI6ZgvA0YM3ZjPtfLj6WbbV0/cCwNGsN1qmgMFt/uqElyplaUNUokIikIxEMFrpoPuQ5dirLduyl3Ud1SZMDyjCC1pHPAPfNktwg+swTyojsG6JbtM/uXa7nSoXIOXfmRclFw0lQI2Ls7Pl6nC2XJ2dLZ9eXS6fXl4uB2ktYspVE71Pz6hwJFkz84u0Ag7kT+2B8z380KgAZRWbJLGYADlPYgKQ55U1BKjBAA6Zo7ZycdCCtSZJUAj7AjInlVuVf7FXCNB6BQqnDXwYAZHI3kqiTM8dumJbWwfgkIocAG9Ecg03f7VCeAIhRn6DrRWaGmhCpoLP62dRIQStS4hfwV/WLvIxKlxcSOUnrcJxYm0WBMAhVaIeHvRGsyTUFPCi9sgDCppSy4AuwBt85kILM+VNT7rhfVTgGPUEgsXrSg9V7gZ+J5AU2zX5zKpCQUyB7F8AACAASURBVBEkk0tPeDRJHP74SwAcCaqw8YGN1ES3odeydE/cLhwnxz4yABy8Hr0lzjd26RxmIlc0Pm4qUnJFaaQAjjEx0OmT6vvrdwWAKwCOJmETfhrzifKBATiQBE8PbPQTKu1Du5bzeedbDN9lX0noVQAcdV3goWprrG1Jgoq7uACeW8/0vJf1dwAB4J9paw9vm6E/1QexZLVWChM/UnUpxSgi8OaVvrSSkVQMe9QEu7SyEPCGVUy4V19R5FN0kSbVkdxWYKtVOgOAA+2lBrvqraOsSkICSZR2ZO/hl2JtoClATlX+tUrdDoCDeVM5XCtwWEWfrMDh1QIBzJKWUQrcyypFClLzM4FUmhAAh4AOtJKHV1/SFlr3BuCA/Yc1UJDHg7UAi6pJqndtTlpNCfpY5untSZT2/h5sxjO1pAkd6XsK/RSAFz/zmE5wYFcD/pH5ok2XAMNF7lDZgnkcv3cADl2zgtLMdkr1jevra62mIWAO9Zvv75c3b98vN7e3+rsCFC8NrCE0/eijj5fr61fREuXscK6yL5U3fvbVV8uXX365vHl3u9zcPmirlvOLw/L+5l5B0peXAmSXeYtPbnpUrC3ss+2J+zYC4BDQqLSzCb3mQBtvx8agMT1xRGIyrjeYdzQk3ed+c9WxqIDD/sTMdxv0lp5nPhzAUastmD4en1x9RqxzK3bI31mdPQrC5Hj/dbuFSq0oKODepGdZF1ooxWLT5tXcra0lY3Gdru52eupbz9mC5mt+dP43jyt3AI7Rgvdns3p2Bjg+vdY8mbR2vQFwQNfN+LiOoz6zX8aBPpnxfccnvwyNt85lMxsd+sHX3j1/ze9Gf/uuGx7TFg2QaX7a3l5r3eOMAVjSMX0kHsfm5Ce7AuDgvVzrq26eec7AORG82e3tOGbSCLYetDZ9Q/I5xLBG4LJ9lsbCBSkHy2QM0+gPm6uXZdyfH/kvY06r/Xpeln/x+/9m+e3v/dNNie7mXr+A8zPnR4ZcSfcEVMEMAA8uVoC3mNf63AEPO+Ov6pPW/ehkvfONq96s48zsQOXXLWLzGN3veG02Zvf64Dc2Z73ZM5nnOxs6W0dHh27eMx17LH26/Zjxw0v1LPNMfc4e7feeFWPTpeiZjsj1JIDDQlZ966w61zXvo+W6yVh35uDX0o6sP8tSas+NLEh7Lt7jTejN5DvOH8qSM7898mPaDp2B/7+qKzlLOuwR0XLGe3v8vyWre2OynPFnt+SyG7P1cXaAKcfqNPBcaGTYMOfFeL0Bzpz8nQA4ULrRD5S4PatGi4wb5rsnRDzxX0bBg/jsMM0coLpRbOjrhsyU7paRQN9PMDqXKK7jyTjdLSquwsFKhZ2hzol9CYPPaF+VbzcmXoNw2hxjRFMj/nfyLgKjcAL8bw+o8T5YfNEDhMmtOq7H+ilh4TfY6+aFFslejvoMYvaVAELplDdGwel7Q4b6qsLqQVroVtBly7mfKRNg2zsEH/gk+cIPjHTboO7lnlPTyW/nhB8r58zLVWltyS7o0c1/aw0zOe0MZuV73oMtuapORud0zOizJVus0zpDMVtb91l+rZtfty8v4ZXZ+vJZqRtG/s8DoVTg+PpP/lArBkSfYAne6f8y0G/9pSlboCWU8z9LUvgxyXuG637LrSoHcNjttwxmyPwloJyBXY0Ex6CwbSF3avA8okegDju7IiqXAA4r3W/zRhsO00VcgSMPyAC49aqq3gTQ3QsAh90It8Bh9G4XOyNrDgDHbQA4rITpid1Yk2SagDgcwKHtBWgSAHAMtxe5yon7ABGosiyl0jHsHOjOsQJzIAgsxxvaHPIp0T8kycIHse8gbc26Jt1bfzUYEgEIe3103FAlhXiC5q/8Rd8ZK3D0AA5tceI3KRnAocH7p2e9/SrgDcnZWAUOqazxoEF7qdYhAea7pydvo3Kv4A35915usd/fa97cKnDYDnh4NmWFnT8HYqx1B/fH7YNCFfwx6iXeh3H01WjPexU4JkEpzkU2ibxgSeVj+BUIxI5BKZ57+jjroE+1XYP2ydPLipwxfkT9fVL0SVTcMB4Ej9o+ZCBrHQhOt8NCSAqagBQQgMPEuQ/G1gljvvZ5BLRyznv+puoW1tUFuOGS5hvjlZe8hZYmVpV5TbasRQb9e3608uXPT16R41QrcAiI49vXV/rvgHuvKgiigx9UEhRXJn6nlKv3cv1yO1hkKlq3IDmtfGkkRTUMa13imsdJqfoc1SgAgvBKFQo48RYq1s5FLVoA3xjhIuNAl4SfooSyG9XKwQLWw/e9AggDOLAvBuAQYIclDyVhKn9Lcuvcfx8qcFBCfqg8USrWaHl+JAspQY7k+PSWRpx3HnXJemP5XNqoGEhTbJQkeQVYKLYqAS/emtIZ9FRbqDjQBLTG3BUcI0EGr8Ahk3VAPapuKLhDWoS53oP+BmcPZ0IK9LZnxXLTFrIiX2PbZPaIoEsI4iHgOwRSi66jADL7rgAV8rlcn4/ka9glA5PgP/uM+yoUeGe9UM/jyfM+irIiADUOQ6Vpb5+RMziu8u2JgapPZmd47IMCYyWzCnVGxj0bcxEgh1p2GmQkVGXsTDdvXWqsrQGrhiuxthUR6MO+UOuemY/d8ZntNZXfZaBBtE5we+sLM9vn1SzQ5g+6K2I4VgEMVTW02gb8ZG1pYZdL8PoI4HANHodytzgO4JDPCoDjVitv3OhPAS6o7AuAwysBqc5dDACBucg+ZKUjX7fbM0hRfiYrXZjds3nwBRkGawNIMfC7++Zb59CV3UQC1wFiADqp18tBegWsoM2UtXoCTYV/Ra+rTpYWK4eDV6J40PYgAuAQupiygrGxVl9is/RlrTLllTi01ZQAHqyykc7Z5eTpUUA4j9ZaxauByD4AwIE5s38PfFfodENUBr8oiMP5x4A+DvB5ejLw3UFAERcKMtHzj/sma+cIOEuM92hnNgWcGCBFABkG4Hi1XF1d6Rnn/vFheffu/XJzd79IC0rjq4sAj3zy8afLRx99lOCRk1MFSwuA4xevXy8/+/nPl/c3d8vt3aOVk5NKIfcCPnpezg4GYBda67lOqqws5rfbGUtNi22LAPOfn4eKUspLWmHPK/B51R/44qY/GcjhAG9qU5k6O35L0nFsyU6BK7J2L1Q+1tW4gtOCJRNXG2PVChwdgIPZ1Zl3AHWon1NAfzzXzrcc/fNxki+Jh8wqcOicdypwrJEpOetK/fHv8SLVeL7cJvix/nrda/teAjjMzq7LsttelZatZTEtb8FnKaBzbbNBuHkM1a1Dz8pkP1lPD/7KwP5UGB6tK1CRaHK2MX6b0/lDaaxjojoEYj/sDxQZDVMZNgIVCYeAwqgnfW8sruLggmEp7Fm6UzPRBPvr5I3Pc1/GwIjfaV4c1zMTgXiKTXR9nkZsYEgeuC+H9eC7rmMdVM9LG/c0aRk+on44q2W0PMX7FdNJH5UvQuhobNv1Y640GtB2evz2OfWUmeeXZfn93/+3WoHjl/uv8BEBpiPugXU6TXAkgE3OaI0RQf5OSSOffSOGsMVffHZhOnZ6n3lmb0zWHzMa1jH25GCmn7fONd06ZmeaLf3fxaGOpcds/bOz1DE8t2dbj9WrM5qv/JFiE2a80sly5zfM9AV0Gq5RdM/hueFSdMjEDoBjpStCd+Cclj9jLr72ONvHOW+7M8Po+vlMyRYeQ/thrQXgBtuTRQmy0qt9j2OSeQ7NdUEPN/ZukpedyexsLZUPBz19hD3sxn2JnzazLXu6ptNfw1qq3xJFBQhEtCHIMtbJ3/3tT7QCBx+Kq0JmYzUa0PnoTOStw/Mxwlo3DH93jFkVYutckgDUeVZhT8UhB2m75cOBguFQ7IJc6VmDNDN6zOa6pbw6JbtH7zresQzePYvHAm/kT7pd19wy7daF1xBYPMYQMU/uCdWeEZ05Hd08YiwkeP1G7RadmD9zTISEZwZgmJU7X3PHayYXM0VUFc2MRnt70SnFY3ix48e9NWzx/UzBz/h+i/+P0T1bDl7db37WbA17dN7ixT3D9BIa7BnUvf2W70sFjtd/9u8WgWyghYoaHgciGH/Y7TxNDLKTF8ECO/gBWJYljb0aBwWj17fy7Aaz6mlN+iT1LCFPsoekpP9UQAme65U3LEsoybZM1GkVEKr6EXj9YqBHeo6H8xnPsi2OxBGCUU43BXBIOeubW/t5d++0XJZTD7ZKwFVKOWuy69QTM24HtSc1IXARpEEQV+fmQAyUtbdcwghU1Lny8ZCCMJ2OWev/DDL0cofohoZZYyNZx6xkowk64KBteZB1EABjoMJE+BuG5KGDvtERFTiELxTAoeWnLSD8oC1ULFkSAI4Huf1qpael8ob+lL7oj9JyxQAc0i5Fgtdvb2+XNwLguL21YLYmQBzAgTY9OECwA9gexsfgy4znehtFlKWkJNMb+JvBfmiinG+LDd/YjCpXP2+QH5/DyEOW5LA9tVvNs8NC9fP471EvjzZ5S/fas/hftdveMoqCSaoLPVC4vslnOiLDbSPtVG96BY6Zzajr5z03UIPf7t0AhHYyZfobSdpMabe+gwbATg3EpzrD1In8Q5l4vcks/Pv8tJzqbWApTr5omw20UPm2V+A4P3lapAmLJhx0oEcNoGnxAC3lcRK3zVWuPNGmtMChVKoqUbIT7Ux0P4YqBOPtTPk6gA4CRDg/O9V2LgJW0OM1bi9L2yxP4rf+BSX9tbKCX1BDSws1HV5to54x7Jb7COCQliRIFspcFMzgwBj4xxWAYa8jUI0WKgZCATuwT2/fPzWQjINvQlcGmFH2Tm4sny1SIl8rXwlo7d6SvKIHxYYY4MXMMeyL/o2KHzR3pY/OFXZc7JhVBgHYAPadW6gEys0nyWupezOcXQrwLc8XHmhvKg/BDoSdc/vY6cTQNc6/g42nBL7KF8YBUAS3/70FWljcIcGRt5G3fHnYa9w810ep0qQbea59Zn4w61imoRvKQQfL+1u+Ob4vn7FLJAaWwU+8L5IGvYH9D7q7jFffunuu1bSx//DM+r2q+8LeeNJF1+T/8Nk9H3t9BvAbWPA7AWYuSYWBF6L6WyZMAP7StSAZL8l3b3sioA19nSuCAcThFTqsAodXh3JAEPhCbY1/90bAG3e3y/v37xWcpVVEpGXfmbW40H+npqNQ2QPVHaS9nFV58CoUBEIC/bVKiHxGsuSlRDn2qqvAAV8/ZcyS7fi7+oprHzRlQNajcu0XnEb/wwwYnmcgxGyRJbpOPn9xcWkV8A7nUX1J29ZoNTWT3uB7qRwlAA6pZuKVucQ3V33puvQgoD21T/IsA1ZIZSNpnSjPERuA+BTTSdY/gPeEtxQD51VlDZ3i1aGc9gHgsAotCgAS/e0tVM6lLaNXiFrT2/xqlmkFvD+KDbD1yyMPXqVEgBtX19cKChGaiC+swCA5W/k8rQKRAQReXb9arq9exXoFAC0tV96+e7u8c39ZWqpoi8I78Z3vrK3a06Igjgf5J9U1xE5dnuszwnfHnghJZL1SaUtsqsi8AoJw9rPxUIEjKtKdUgUP90HVTRnaSZq2MLU9lvCuOmevgN2os+AtmkMBAMfMP+TXNwEcfvSqeXT+O+XD5lB1aSdrobf9rKz+CP23p4+Hz3KOugIwNwAcWblqTaXe987PBTCY7Mgerc3nX4O1976X9sWraEbCuQdw2DPK7fpyRuywD7AzOMtgR+ArjslrGn/culhO2PNyHgM/gL/bs5qCpZp9ITDrSl6Clz6MxuaWGdpKaZiCao8qFzuq3ee/8V3zcW3cpGcB/zj6NOmQLa38wStCdGeL0MX+afvMGsAxky3wDctwzr8HcOgzvTZolWmedMq3UUH+tuelN1Z9tZk/lZ+bV5AYx0o66DOHChxrAIfoztg/9/kjagdgnPomGbdkmn4IgKPbT35t9ntH81i7n0NHvpi3jej00IzPeEw+x9Qxunkfw7t7+n+PXt1aeMzZ7zOZNp4d5bbSoMpftzedLdyi8ZZtwBpe8v09uu69v8eHoNNMN3c0+yZ4Jufd59RGXeQ5ND/jAsCx5afw9/f5KC8xsGysc+3eDp6qTO/R4ti9nn2urhEXY+oZofNT+AyVv8O+jHnJej7v5GqP3pUXq33Y01cdDfbkfiZvx/D9MTyvn2mcr5eMr37k3/70x1MAB4SsOunHME+/yWkkZww628ytTZsp8dlYeL2OyXOugg4nIw7sUVbYgkmspDEOAgz291pI+flbG7dHE2MGD3b5RGZrqQZoT9HO6F6NBgTd5rouVwwa7e2JTt8ulxxToH3ojcdrOYZH69pf4gyMCsDpTweYqnS2BXMO4KjOgIfOjUwNEu8YBbDnOG3NfcuRqHPtHDoeu/IC/721jplzUZ83W8fsuZ1x7vhfFWdzI6Dj7ZesY89p2qL9npzu8cuH8H5nBOsaBMDxiz/5gR6GNYnnCYgAT6BEpiRcAXgPKx938uzWa0Hw6lgSXC0ADnzOdLUksizxo3rFD14A2JsRdfnTALpX1JDXBwAHbvyiTL71w5ZnMYDD1FeCM6qeHPcQAJE+Scx7qmsNeISNogkeCYpSGxWUqYdzIMFWpYP34bakF4LU5mwpeAPl8R3cAXozYlg+izL7mFt1RmPrSoCq0wXVFrE/s7bN3PpGw+orm9vLB1pVhGEcvpfgi/W37Sm0N5Fg0exq7rTujQWWFbyhCRQJCEu1Dam8IT3Ps4XK/YMExJ+jbYqWI9cKHN6f/knaq0gblQcFcEgFjne3dxqElmS03hSUAD7AI5ToGfUNrwmBl3xtpjN4DzuadnqKg8yDjheOUQAHB5Aw6tgqqT4Lt7Y6u77lf5iv1ZfvZ/pUH6nXv8cAOFweBwDHuBq0wEiaZyCMD0mjHt4DcAC+kfqm0rDqdd5zADhmtqG+noKDG43Z/9MSrQnkQIlXfT61bLKEmN/KpZLicrNYW5QogMP0sAIltI3K6XJ5erpcH86WV/L7mbx2shxOzpaDgxAkyWJeuPGUyKDKnyS5pB1DXIk1DW3J/UzE2C1i30dDEmTwliLIABkAtCFgCf0nOjYAYXl7WeYw219LliOIkD6kJYJMv0QFDgpYWzKPARyHSN5pstCrVERyrpxV0ldHst6DqQwWcnFlvz7AEVQxJSQZYD6txPSk7VNAI00MSsLSk8VomaNLku/JjXMF2TiwQ9Y3m7PbcwA4dH4Acsh3UIFDrzTmddHqm4U/gUofqOZB+0H3QYc97BJqZp8ztRFy1qk98AnZE/UjqBJmm7QO/jL74zkBZ9qq67Piy/BOtctu42K+FOzFzSTeY5WwSBwhCD+e98jChNYH/Wc2h2WEnzfqKws6i06AvwIdFbo7rs6v51n1+xaAY3ZGwuto7yN6IoP6udl1PXW8pEdp7+E8AdtXfUDQX17nanM6BwA6WwCH+R/4HhLyj97CRStHaIsV14J6ZT9bs+E8rslqTa5Le4rb5f2798vt7a36SWJPBKig4A1pO3UqPw9efcPaRmULFbTqGFulYH2qvwkUNuRmC3AYtM5bZMaPSjsC3VYfdOscyCfyqMBRk64C4EBLkwbAIWsJUJ0COEaAB04eXA5dQb/eYit8HOF5bTfloDiPN2llE/H9HRCCKkwAe0CnMAAlYlUOzhEaGBjKdbG217HqINgv9WG1zY61h9HvyHwOVglK/jG9AXCAbMYz9axEAA5tpWk2TsEnl5cK4NAqSidWIUPB+mLbxT84iK21550fLpbzs3NrSyPA5/sHrVAnYCL5Kf+ksoZUH4R8Sost4e+vv36zvHnzbnnz/kZ96MPFYZGWGtJyTf0TBxLKHNQ2acXIExTyMCUP1tIWl+7PRJIPwAkOCK094MCT7gA4uOrBvj+ekqIWKXKWk+w6DVgBHByBmwEZ1oAOfPLDABwKWPYl9P54R4E8XoQP566ge3tmh6DaXFfGSDrl3lDP1p2+cSbzjp2vfI79qsmKNl5GwhsXEKLuVAuawdK6Z7YAjngRq3ffOMA1Iy+pHi2AGZ58PWcNCyOQYNKUPtEcbeoZrhKKz4YzO75Fcz1VNSCQ0HHkA1XfauZrzeIfAzjbjj0UW6xxpIbuzUIqHxoNmL89drGTQKp7aDpvco4Pv3Gc43ouKYgG3jDZs/Px+F93xl/NifJg1Z7Dl+CfUIjKdrsADpAt2yZ6NECngd/j0lmh57/47//V8t3vblfg2ONPXhN/tvMnK607nz5p8TIARyubvhmVt3v+y53r9qnb13Hf5hI78603ZbzEkmfP6van8xurjutsAb/W0WCPF/bWc+z39+zU3vuVF7Zo1M25ngFnz+v4fbbG9bkyPfi98U0SMm+JOe/Rk8ftZc89fDovwyfnn8Y75uvahdEx18H03pOdjt7t/lj5nvgvcyXr3G39PtN6XHfamfjOThWOLZ020wmQ1S0+3Rt3a++25Gxv3C1+X+mYzvmivO4x/KcADgYa1IRNMrP9BidwT5lUIq8FbByhU4p43pbAby2ymys/pzLibFMxDhKBHYiD5wEBBF2Tpn25HKbEnpHGZ2dz7V6X12b0nRnmGc3r+J2DYfQ6rvrGbO2hfjeczC2ema2rU857QjlTYLkXawBHFdbtZ2wDOIqk0I2NfKfy+p5cHGNYZzJ+jGLh9XcGqdt3XsOMXltKG8+Z6Zo9fukMxp7eqvw0m3dHsw81Ir/M3rFcvJTvq+45Rgfdf/Xl8tUf/89eZJCCOg6Q0DG8jLRBPDyhRcHSVT9sSmbNAByyNjsc201kXSsBOJQOFNxVx8nnoY4UWqngsK6JAeoT52V0wxGTm4L+H1fgYN3b79u8/OlKhvyQHHwM2gmA5eFxeZIS9RLQfZTbbUbH1c1klPKnBJ0l1FJfe0h9uJUK2ZKvYY/YxrPspb0cg1vVt+DPWax97bim/PFtlDHxv6UTVkGHwZlG9YwekMUVONDeB6AdAylaKxr954GNuMXnpV9RgcOAHP7vQfqcP2lrB/l3+yAADu9FL21Wnq29yu3j4/L2RgAct8s7SZbc201XGUfaEUW7BQdyVJsXJW8jkTkGXz5U/1RdlneKjMN5XGsrgTYqNfgzB3CEXDW+y5btkLnJYUhvBPtNStCF7QvzWtXx4/peAuAYgSrjOJYNy2cZLaAfMLeOl9GEpOoP2V+hvQUbexDHzHex53pFBegtJK8nwezUb37gxY0ybwFgh08HS8RZwSpv4DazrdmSHkgWylysIoO3n5KEiSbHRH+dLOcC2JAqF0+Py+Hpabm+OOi/q8PFciEJJCkKoRU5vJqTVybRZIxJiVfJkcSK2xeqwIE8X6zPE0hGO2nTJW1drL0HQCUG3JBE0sFahUhSmRLsejtaq+88DsF61nnDxUIXBZuzATgsIWoVpLCPQitrnWKva1JPb3hnBQ4Dw9h3kMyDPVzfsMgKHJbstFlVX8zsp/3LW9tZ0hPyJEk+0ZFWZcOer+FPBVrKDW7RXB47QAWpu7vl+claACgt6V/acQQWzhJcE5W1vBKHV+UIGpcS4Oyrxe19r0i1qk5S8l2D7whfopxNlAYE4lBeJzvL/pN+trR3YBuq8klhd+WLYruGxw+JkLECR9hu3Ciln+C3sOXuY0APIbBVdSTrKaZN8o1nNQvQ/BjfnHVh51dI0pcBHKzLFczjCW7dC6+M1unVCuCo/kfns+vcSLepvfHb+5aImN8GnfvtWYFD5cSBFiv/j6qzyFy1ooYn1AHgwHeGChzueyAhL9/TNh7qSwiwwtupiF+hz0gfHCCD4A8BYTw9K2jjVtq7vXunv4teFbDw+XlWgJC/z87Oo6oDwBsmJwLQcKAA3UrGc6xqh1WEUFkoAXcGDmOf0NYWgAHdc3POwtbO9niQb9fjqJAB4AsAbPpZNxqhVwnAoaAC0YPSesOrbwiwJfbG6Y2b3KEXHIAD8Iqt3R5lAA6p+ORVjZS3vYWiA+MAhKgAjvSFvL0Uzk9U2aICONT/8mpSsn7xV9EeRrE9bgdgd4TmRu+sUGG2Ci1gHF7pAA6pGqhnCdJFaPN4fimtUqQqBiqgSAWMU20Ppq1Wrq+13Zis/82bt8vbd++XO+Vni69J+xXxpy9fXS8fffqJVvaQCh+Hi4vl6fF5+clPvli++PJvl7/92c+Wm/v75fT8oMBrAXDAxgHoLuB4Beg/Wg1J81Gs3VmCuO13bZ3oAXjxO6I9lVQaG5pexGOOqsCBChGdDqv+9pBgjSn2vmHVRysAB1XDmLVf6VxF3Kav860yxs/Pzx4313rWYVsbdp5sOCdrWVeas9MDOIZzdrFj7EusKhXQwjobAp9/SN53xmH6WnoGps8SwNF9hQEc9Zk1vDruWQI4cMmFE9j8LPDHbL0z3nVnc0gmDWMUdpidZ9i34r3p5rNHaj0vyAGlVi/xL87WUp/FPjTsTr2UwH6n+YM9gAOJvZHv8rMzvyrlZB/AsUUr2NIWwGE9fTdb2STN7bPAlNiRoq9AFD5oOZeufdEcvbPjVUeCJvsADk9yeuVIcyXqwcB8DPZPMJvvf/9/WH7ru9+LyW3Rd++9eh6rfNDxdNApwDX0KZ22A6+aihJMM57bTP7Yr+rOBoOu2Ikz8Pc39cZEz3bz7capz+k+MzsDdPTfm3dHlxltj9Vbx9Kn049bPLOnI7+JeW/prNRbNpMt34F5NXkeF4rGKkbdvFX7aJxyjE/u7cHefiMmx7JRW6i8JDccequp3vUSPujWZXbIq/HRZRbWO5WHxv1DrD/PjmHb/Yst7Y+MOVYd/iG8wzw927s9HXAs3++OT9VVZzb9GP47+emX/3EXwAEjyww0E/C1cR0D4HvOz8xQdePuLbBjPlYE1ehsO0HJ3Aic8g03VjIYV37WKhx4L9FWyppHKSlebzfXrdfq3pncNH2LYmO9bycFPzpFWZVr0rcHcFTF3Bl2o0i2TFjxGqG64nk2cFvyLtRyoyzq92fzwxjFfdOpRQKgvLlnsHNd83JPa3npWDIeSQAAIABJREFUnd2Z3HRy2snNvjHKkfbkrvLJtlyNCr8z1Hhty0jxM2bPq2NvOQUzPbZFz2OV+8wQznTqMa8fu38vmeNL+KR7vnz/7udfLD//IwFweEGLXLy+oMEHRZ564mgIjpvjhlYB3f5L9Q0JeEdw0fWVBQYNdBGPdCFGEEL/RPIzAo+OhPV5mb62svxIXsnYKBOkJadl/p4osEiEO48IaOK6VruRo54b6Ojzy4Oj96BFcseD00aDR63EYdVAJHmNhFfqRTcyedsICQfuc+eXljPpmRVJdG71sAr7QGuLJEaJ7rFd1LEisuTlhR3EwWRKOezLiepeujNU4QGksUjVcjBfWE+Cvjx5D86TDQp0NCVQzE54WyAjrPO4tU5BBQ5JlqAChwI4JMAs4I17a6kiVTckmXL3+LBIGeh7bb2yWGuVx0etvGH/bpf3d3ceqH5cZIeRvOcS+MNNsjBaskBOB64ZsZUtIszge5R4J5NP9zjkSsTGARxtBQ6z9GwHWTeCX1JPt9rX2drWB30hCfQcO/0cZklbHveORuJ6jz4jpyXtMtFu/EGJMI8aJz/bM+Rvs932XXvf25P4NLzhEa3T3hAAh2lORDnHIFr1f7GdOd91ieG5bU/+Mfn2hEyAJvDsLB9uY6FtSXi5uk5TmSmLOleA6nz9XgjDbukKQOLpcTl9flwuD4fl6vywvDq/WK4O58v5QapxWKt7q6Bke6+jn9pPTcJRTTfV0s56TA8jLHxX1y0E4JBE0lB9QwEkVpUJ9sT4FklRAnD4IVlAKQpoCf6jJKPvOQAcdpv9TBNH+M+SYgngwC1o3PZGOyw7p8hNaa/C5CAZkUn8Z8My/wgABwmmPNTrp3wOA4ADFTAAxpCkowM49PmyZrWt9rrseQAcxVZJmfubG72ZLclJu11tgBRdtwBAZD+8Igr2RtnKASwDsMTbXAY/NXpHlqz8B9mLJCMCOaSRasBW2cP2O/YvlBbSHKQgh3MWZD5vzuK2uvIMVeAInuTENQLImigE/0BJ8I2aDwNwQB+BG1g1b/nD6zOfyw2BgVijdramnl+QEObn5lnNS8MbNGi4WW18YsBKVNjBulS03e+I3CbJVbU31Qq4NndZd93pshxgrALiWFuS1PtuAKgSEHytvOgRe0JgBFSPsQoFBphz8xIJBvE7tKIGWqQ8ekUL1Uvic9wbENT/1tYoXrkDsQFY5qhWI3LjVRHupKXb7e3y7u1b/RkVGc4vsn2TgA0OB2+7YoC2ACFFpTKARlI7yz5YFbMEcHBFGuwTV5YA/1Swm/msHssQKlEbi9SBpZS9y5zNIedXwW/m89t3RacLK+jche5SuUGqOzgNBHBn/GvJwaHCivtMARgWe+X7Zu0iAeAQO2h6P/jCq5TIeAqA04oY1kKL7ZDq3ab6DiodKYDDQWJGV1+LAm2spUnMiSpt2TPP1c6YzrWBQHfQxmyYld9C6xf1fSi+hNY7AraQahynZwflgbuHe/UjpU3YJx9/snzrW99abt7fLjfvb5bbW2nlY34xKm1p+xX5jlTsuLhYvv3ZZ8vnv/qry3/2j//x8tlnv7L85V/+X8sPf/h/Lz/8q79a/u6rr6zNirSuEeS0ggAX5WfVJa4z7IwH/gl4vBlKB3OkP+78K56Z8562gyOj62aBrNPk9IIPhiLB6TUGa1RMOP5wSvwzXfQqv24+TM5jeHTYoe0xVMeiHUKoZvvOMfEW88dtTrWdCi+09VPNMXUFS5gAtGCCv4eTQX40WhmNz/B5xHxgATC/sQrWzK5h7dWW/TIADm/uQOcX2pfxcq3R0l1MAKp4nXXeoz9sOituBodTgOfVtFfDjl3ieyB0D6Cxea+rqHVz3/Mp+llN5qo62k5V0Jnrc+P6u+BJnOmY52Gz8FPe4/yB2vANAAfOhVhnzov0baFzfnY8l5p+HjdgON83Pm9RP8PiGbbc7cNIKegClyHDXts+VzRYzHF9TmU61tpGVTeMn9VdjfOagDjCV3TC6PJVrTOAA65DEs5wrg60HsVPF/d7/+2/XH7rt37bdRmkcKTG/LydOmbkwYwpMH/N+BvWYqW1Y90UJxzyQYjj+BGeLtbhWbMzAfNoNy9ec7d+5qF9fko64Vmz8buxeA1b+nuQFuLTmdxsPYv3bTbXPb7Y0t9TXtiSa//SN0nvLZ3LMjl75ktos+JFPRdGU7s4F3Vj/v0DOExPVBuAs8L4Ol/yt+9V3qt+fJXHLbrPdEbqmHXedsaL477ZiTp9PNJ3jbywL3gsr8/0wp7cvkTHvGSsLX/WTIlrX47hZNBxiJOz7tobl/f75Msv/qYFcIyM4wZvgtTrGEiZ0oMr3UI6hbi3qXvjDLzuznnH7J3SZSFycYspmoBbYKhW32CHmB04+fII3uA2KrgpmIK9t2mdU8JMgt+nxs+dpIipewmdLN9ZDpAU3N4z1NUgJc3HcjzJpMPut/qGg0ZbhrlVyBNUF/NCpWel/9FKxXWsyeXkEO4LmI/pByRi4KkhjefQQbusd2/uM16q/DQzBHvjsz6Y8U41JFv0r3K1ZbC2HINOvxxjnMYDwEiVTm47nuxouavP9ixxef9Y56sz4lt7egz9Z88WAMfP/lcDcIQrgkoLuGmo0cLx5u9wM8FvmGAfZD5BO2qhokFRN5BAlCJRZvYob8Qa6XxWHuQ1QAn6r1uwLuyCB4eg7zEHfV8bIVMVBx2W2gvI/CfOc6XboL+rE1BuOpxa5t5ogZubRIPBzhUdhATsShcoc2Ri2G6EMl28dYuvB1qok996aGR+Vzp7wFt3IoKjI1PndyqAw3ewVO3Y1U3FmZLgNNO88jr4AXxQy1HLGp/oNh5u4elPCXxriXKrtFErcAiAQ16TXt0C3pCKGwHykIDy05P29RYAh4A3BMRxe2ftVvg5xm7uLNYgSLy3DoJs6aSqYwe6ekyt0wtGDw/SaOnpscrDtkobtMSRN3psRASNTS4tSWA06aur8Dzq/nc8lJ9Z2/jxvTEZFLrWy8929tD8EklUZ1JYWolU3bCWMdZp+Xn5HnydQQfkpfiW5zs/K+jE1Qw0sIV+9KnnADxR3BzdXgtNG/OyVMbK/lGSElVHtCqTJ8iWJ6mE8bhcHE6XizMDcFyfny+X0sdeqj0IH6i+cvCOT1NvyHvycMtDC352sJN+VvWSPNduC6NlioENstVH2BLUU1fQiFdD0nPDyXKi7ayyIlTYFoAE+QDj1VGkBDwAHFlVycaBLaoADoVMOShB5yj/tKWBVTnhCkpsB81GJoAD7ceSLrbKGnjWhKLaOEvyiS6X72ilBAdwqDxGNQT77LO3/rp591arR52fHZYLKaV/ITewrVS+JPGk9D34OW7LKnDEK3yghQpVB5HP223p/j+YG6xFaUyVTsCfnY+Gz4VPwX67exWW/FrrgpUN5LYpBcDR+VRhh3CDLoU2boyaPUgfqUt0Mz25EgxEsOp/PJfllilr4wHwg4oS6zZWlZ7VJ2e91a2/7uZaRzIQbtQxVkUH9mK+N53+91j9mITE/kobFbe7kfTZMHRMA3Pp0D7HABmjXqAgkH/W1JKBG2BrkeeyChpWnUMT71rZK1u4Kbjg6VF9Dqty4a0yHrOaU8g7Epxc+QMtVMQXkfZub9/qT22nIdUmzi+spZEkrAW8INUN5PkBSCDACUAcDq6LtQBIQBdg8pbE6PdFS49ya0xpxLIVoIIxe9XZSWxdADhcb6lOcb2KPVNAs9sns9/e1tD9cFTDGM8zDBp13xo8oHrDAIeo4iFDoQKHVapKAAcDQXCxCOA3+K7KJ2gj5klJ8GDEs5yXwT+qP5xmWlXOARy6j8E3tpehq6ntFSpxCE3E9lmVKrE8Rh+zE87r/lP4RgB7UmHj8upKq7nIfKR1oLCijCHgjc8++2x5rW1Q3noLlUcFYShI5fRUvyP+tDohZ6fL59/5zvLrv/7ry29/73vLf/qP/tHyv/9v/8fy53/xF8sf/9mfLn/z4x8vr9++W27uHpfb+2XRbn8K4JCKMgKY8eSnJlel3RdrS78k4LTyWop2hlTeRnsgA5eqx1T8893zSqNHxi4GFjif/zdo9ziFtzqOA+2ruaZvvqeXtRZZAFsApV1XAe588LU+X6UeVzTUcRi8AYpwUpUMW40DDMBeB1mZ+fZkqY+juoKoLX+ru9f4stWuVX8XuuSD9r+A8YXbOF6/4jGK5XYAjmrT63lmfZN43JNj1rDFM12VsuANvbMyP7t2/lm6RMedeVc+RQA45ueoTt7CbuL8S3FZ6OJ61mRfugI4AGBKf4CqvJZqauwz1P3E5YDOp8PZs5PFDaUyvFUrwOzpB5MtnSVV4pjvFdqPMn3ZH2X91/Hi+FmvrBJNE8o5FK2xoE/8Zw1PpQ4eK+WFKlqW5Z//3u8vv/mb3x1oBXBspW0TtvGPZO5tuJRFYIv8bhObKGeTceMMoBLyVQB84xxH4EjVZ5XntnjnGH1ReXWPF3nM2e/dHOt5bL0va5rOxme+P0YG2MZs/b639mNof+x8jv3csfTu5l519tYzj33Oasy/ZwBHnXO/Bjq7OSHq2Q7tnrvXbV9NT+Z/uIxW3L61m7TNNoWt08YmIN1onzncOuC45vXncu9GcB7OXMzzx+iEmXx1tN/SAVVe9uR2jwdnc9/ic32vyQl1fuNsI2WMky9+8qNnOBd24EX/cGIZchZmRO+IsCeoHWF4c/lZe4p2tolMEKyIn1sFp1OGmBOXmKlADp43zzWCCFGelJJhpcrEHtPxRs5oW1+P72QF5ECggr4J4oCWiTDXEEwCbWbPSDqlsa/7OTpbPWtCaQ17ysFY+j1otvMal7cdBK5+j6t77FhO6FaUIkPwrvvatoJCA8l5GbqkBRDpa4eq4/W9uewpL35/b/x6gNmT/yqPe4ry2Llu8WfwfFOGqpMv1gdVx+zplj2jNJXVYzy2Pd4sxmFvLnvvbzlinc7E5wXA8dUf/8BcEDqlyA016S8cDoqU3vegCYMkIijqCU3oa4zPLVQ0SMm3JjSxJEEWTyhMARzuKeFzAEEwgMO/y3OLdbsxjnRRAXA8aSnkoWD+UTusdpkBBx6oUb6RYKVXwwhnAE4BB9yR2Pcnmj62hCIjZnUtfkNdeUHVjLcecBCHBou97HvILtEbsjXYanpu7JnPDzfWbP7Wk3Qug9sADnVm5qdgNoPxu5GxVOCgCYDXuFw3XpNn6S3hgAHZTTytjOG3u7WUtv6zBIqCNbxnt/6t/c6lh7ckVATA4W1UJADt1Tlu7u6X9wLiuLtb3ksVjhvr8S3fFYpIcN3ItwXgsEVV+tS/j9FH8h2T5Z6FrWy0A4u0AELeytxn+hHAsbWfa11sgAIEhlJPJFPN9Dfboc6PHPXbywAcsYZdAAfd6idAG+bTOfZagUPFeEwI8XpGvxTVwtYHy44/xv3ym6ZAACvvcxUJq6xgSQrcqoJOSSCc0XIE9tra7ECDhCaCxqrjvFeyJoP037OCA65Oz5arM6vGcSHl+0WviVREBQ4LEGq5frcfUZug+HnB1yYpeQtU5iQVJRS4cGZVIvBPgQWeqwBYKG54Z/U9vcnrySmU+WddmInGvDoJPS1JUa2gIWtz/WbgjRHAIeNqBY7DQeevLUwAMnEAh4IU/L21L4Vkk5S9t6Sb2Qm/N+ygyQrgyISmV4HyZJzM11pdGCpJK3DAFjnYQypGPQgw7fXr5eH2drk4nCuA4/LyUlsPyD+twHGK2+vkQ+gcpbqIADy8hcoGgCOkFskMrwMii+WzXD0b1iSw7BsDPVTPuO10JZticwSAYzh/UvuM4XVKCMTr0kLLk8fx3Fhk3gxmG8bnM/y+TmaNyh3rZx3Y61EAODAJq4zGALp6PmCdU8+OsOf1/Dj4FuQb5b6Zbln5iVG1bEwk1vGnNgdHNPJn9LNegUPAWbA08EFZxuvvQUMHfKmvR/EXnn98lpOQ4jtwqxXnQbROUb9CKnopgOPB/A9N5NtzFFhKAA7zhYyXI8nQADgUDPDwtNzd3Slw482bN/q76CmT2UttYSMjoSqHgkgAGAGQwI+xmC8nUWUOevmF/HGAv5iO7ItV3q7y09Gw2slqA7U6CYFAWE/o+NQ20fQlKusYSEHIV3VL1S/yTFz0wZpFaqwFl4MytQKHg/CoUhevEeuX53UAjs6vkdcwP7QwAw8zgMNauhggUcFA6qcaKARjAMQBIJw7peYTAMCh9kc1ia3ZQT06d+EZv/UufCS27PLySl8X31joIdVfLq8uFeCh7YOkVJ2Xt5cqHPKazF+AHwIAefXxx9pCBXbi1/7BP1i+/e1va8W7H//kx8u//6M/Wv7jT36yvL+5NYC1t3XDvstPruhgbRQ5nu56FmAXOkPh/BQ8RpULX+LXrnzmCM1ljA7OeO/PHwfg6M4GXPWLk/gzPz581WgYY34dLCT7sJC1euYY+dS4sR7reK7DvBnEUZCIWy1UcM7NsfDcBHDE3AMrYu+BJcYzglGos2n4XH1vRtP+dQCoQxuuDs957qAKVS7vHf9V/WB/A67SV7/s5vYhvD0CksZRvWHR9Gxf+Ye/XW37sTRWfhDfxUWsH4faAdPZmm0S2xP2w6rdSR+aq42YngS/2Pd7AAfzXkePDwVwVFm0vUXcOSvl2Ofm5+w13f3zethbXw5uOYCqBgbXB/A95Y1pnnTB+dNpivOp+3RJMwZjGSjXliztsaxiZPiwwRv+7KhdBLjJsvzuP/vvlt/4zd9aLX9LRmYyBdrbeROxO47pUGJXz687GV0oVW5hE5VQyizo8kbnv3T8tyVrL1n/7jr8QTObsKfrZucJltG6ltmzeK5/H/Pe01+zZx47F95HfhZ/v9rwKm97e9vRqHvtmP3seDH28+8RwDHzpTs9V8Vw5DfLt7MfL793Z+4cey7Xe7Rnvdnz0qiL00fhiq29bpnppEDoMSCWgI3MP3vzn8lXtx9TH9EX/k2M1clCJzfY3xX9dwAcW7QJX1sAHFkpwm5j1GQTOzA86S0Bqkr9WCJ3zzpmrNn4WwqnKu9tZ3BsobIF4MB82WljIR2Dghl832OIGXPw82ZKWJnBgfFsnGbOqWfwhluSzIiVKcFslT8+ZE2doukEsgr8ntJPhTRHVc74b2Y8TQZR5HwNqqgGrh1Hv7bvBBt/9gCOPYXFz91zwmaKfusZdS9mjlGV0709A/2OcY6q/M6etcUHM8eljn3svOd885IDz2yUb+b1PcP5y6zh7udfLr/4kx9kVs8UlJZw1t7MOPx5gB23hEMONQZkN4NV51D5YR3KK3Cw04PAqcmlORxxIKfyw0NQykERus8rIASC2xnwxPzy85TTVlHOpKWUh1ebyr7XJAHOsmeBhAipZjCMAQ9wAlCOmILeCv6IpJmF0rKaFCVcfC64QaYJKrlVymN5qWaLWOVCOFkBPhpsHQErqt6xkt22r5aHHomS8lsSwL6OTsfoCDtADmMpW4P5O9TOhZid7Xe9GZv8KQd9sPHJ8qQAhxMdV29Rym1XB2loUuVZEiuSTAG4Q0Ac8hm5RWiflWRzAjgeFgFxAMDx7uZWbyRK9Q69GQkAhwcaMgBPiZhBgC2oeoxMj59BQC8imO0QKmv+ju6rJOt3Ygk5UNrAmY6e+WhZUYZGc90ysx0z36TaDWMVTs8VygzrW9/stk+b3Q5x1T8wLt8+iit9+i3IbLI1B2oMvCHx8pl9sjWyXI3JTV7rth3AOMLvXn3D9astzCo32Dssgl5tbighieC2V6bQNju29wngsNVHb+ET071nZ1ZhRV4/X06Wi9PT5epgAI6L07PlTD4HoBtuJlJvegViIGiFKg0O5gD3wafDfATAgbYkDOA4U3ADSvR7lSUNCmarK008ij6VVia4hez6SWUlKj45j1DSX5NxcqvdARwpEwasQLJM3j+c2Q14BYgIS2h1CiunfzjYzWZJ0uk69CBgXGk6zpLtdm/YEm72T848AHA47/r8hvMP2pwBpCGJAgecAMAhyTrl5rD3nsAT3fb118v9za1W4JAy+ZK8uzi/WM4vBMDhVThYr3tgVZLmul4k0cstfNx4BrBytC7uszv4w1oAJLARc029b7Tq9FKIPz0gX/OnwyYB4Ba0J9vmCdEO9G/Lp8pjIXskbDgawIVx9cLVDFc6T8YcCOPtfdxPY1seWpCqXo3jZflVq1Bge55B51Fv4uKA+SS2DvkfeFJBT46QGtZOvhUD803NGr1tjNSLJl0OeqUA0nhezTnwTOGfsNkc/FOVb6sSI/tu7ftor8IHy4RMVE4jXxEAjmir4zYClUzTl/MqGwzURUs199MA4JDKBAagkMS7Xc4R/wI/DSTgLi+3mCIfSvlH/G7ZU6ma8/C4RAuVd+8UwGHtmy68AockPNxXPpwZeAMVOGAAlVYOEFaZAAQ1kygK4IBMqP7IhEXlS3lvVkHHfHQHudbE7iSYCNsL/Sz04tvSZvIysQkAB3QqWip2AI7qJ68AHKg8gqqEos9hO7SKhZ9HyL9HtR95D223wGMAhqS+Tz6sAA7IEN8r9qORAZG15d/9cv9g5zfjWQOYXFxk6yuENKyC1mKgEgXLpXyCJ0R/o+WLgji9qsfV1bW2ZxHOkGfe3dwaEFIBiVKZ6tzOKcuiPjUALwLe+OiTT5bPP//V5Vd/7TsK2BCAx+39nX5Wqni8eft2+fO/+PPli5/+VN/XCjpapepM7fXNza0CpqVFi4CgIkcpyhLVSvQsanpmrIHgesTj3urDUHhndjypvhjOJpFrg99gh5wEWiF5WAeGbY8qdJhE8SFjrNR6sgcAcITNjrfBP+NRK+d/JjBR/3QCOFh+t+NFeUMffnfKTJ5rVnYFfYDcdg36mg5GSoXBVo8XJZiM0bAYeqJ409EQbhKMZ/vS+egfFHvRuXBbjPH2wzCm2xfIfqcjsa39uQfnRSOgkc33fzTn/n7Tv4U+l8/wDYAfSuPysGihEva2PHN2HgSvfQh9zS5RRVj3K0g67Fc6EiLuYG0CDfgVe2/hIItDURxI+dcrKlm7puC2iAePMY4PBXB4pSBIJPkjRleuiJjAjFwvKS/luwStV54xvzk4inYLAheCGKAj3tv1ftm5c2jtNPhWo86qLFljSMak7pOuABxZdcrap9icZU5SzcwA0+5v1wsANEPYvt/53d/bBXCs6bcWqtFHHeMLTK/8fTzpNGIaNyw62rd74ApzprehX/hn99yXyuMx9MEe4Xk9TYibiz+OOXfP6uY7G38WZ2rp7y/OxnopnWZ0P5Z+IbGNHcMYx8x1b94djfbic7y/3RzaMb8BAEflq2NoxHs9o33V6XmWWYM55vp1DKru0f2YebH8pF6YxTNHru51OHToeozj9M5acjp7vye3M9rs8eKePmG9PLc7Cepv+afIW9X1Mx6EvGsFDj5AogJHJyhbg88Iu+dgVSJhY/lZI8P3VQpmm9gRGa/NxoVArRnabmvJ9+PgS6V3O+NWEz/qxMWtjrHX7RZDzBikW0NPCzgfGQSptA5mUd1gjlMql3qLkoJRZIxewoCdYdsyOMcYkC2h26JvnffeXlQ7h4BH/d6eM2HzdWVMN2lnxsICCemgbfH3zHHgOc2MZ339peuqcn+MI7FHqzrG1ph7fMQGZMvBOsYp25p3Zzxeso6tuVXlvrfmvbFe8v6xa7j76svlqz/5dzE0vocSusnJFgqJYD4j+iNJliWK4/l0g1FfGwTTdRgS9n4TOvW76V89cHuUcjVGJPrtRiDrTPkdn0eSWv6O4KW/L0FvfUZNnOshcLzaWfXt0/Oj53nzc7oqlBZ1yuo8vFKGlbO3p4G+anMc/ALaIXCqQVUpPexqH2tUcIUeXLONSjzbg4hDVprmonSlRA94NWxvlMleAziCrpTkQnKDeRTzZHtdj66WIy8BJzrAIQCrSRdPBOIZQ2Ddg/UrOxzqWPbyVJPbcvgHgEMSKALO0FuEcqPTyzvfyy1Gb7EiwWf9zKNU3rBAtAI4Hp+X23sDcLzXf3fLu5sb/SnjKdhDAsgeCELP1gClUOs3ozvfmnG4DslLlenUXeNhISI4jcLgUI/u+SaAo356HHBLdwYPR7S1BqU5eVfmv6HoOh3anGnh8ZRw7s78QyA9KOrTCu5ckdkrVdSgsTG1A4+ADenWyMCQ8Iw2b+d0NE87Y/pU7hbLDV1pHYQlWblfeEHZqiBActDhcHfoto+ndHSCuCmZYyVNray5olUUwCFlyQ+LVeOQFipSgeNwdrKcaTBUdLWDE3QDDWAiqYWDgBsEzICS7/4IrtSEKha6YsFgeOWKw5k8Q8AQKAlv+sWAaBRgdfCNqnfXr/IdVO3BdwCY18YmSHDR+eKgLVQOkUxJPSrADAE8GMBD5oSziQJpTq3FiwI7/D0FhGj1EBnTzjHaQkFv6D8kmO7USvbbeHn7woLS3oaFwBLyulbYkEpTSksB0XgLE+gdqi4BsI7Cdh4fl5s375YHSc558luSgbiFLQk8qUCiHAXgjSf8zH5FE+1I3kdSH6FfgE4A0PBEuwIcFfSA85wlEqErUa3AdIIHkcnADOenvDyZZybSEggGq60iNSF8bDkWSlZHOzS2oS5pTgOjR+6NQm8ioW9GKfILCDoTcDGm4AAOtstWUTDPd+rTcEKfARS0FrTc0T3RpL9VXbGvjpYZYfl4B/kcr2KA244cMGftGno6qoNaYN3S22ijhfO1fdPAW+tgEuYI4KqH7TNdFQnYJmimTOsADsQGGgBHzDdAse53un8Se4cLNPQoAHAC2EEJ/tRZBuZEbEHAGlKRwKp/mf8hwAtt6+Tt3dTP0Opw5B9RWzvNvCNlh7YXUuXg+Xl5//bd8v7dO02MyziqhxRAdm5VEeDXqi9kSS32B609iQM3KoCDZcLlQsHeBNKA3z4At0sFHiWt09POzWMMI3VpH2AEEhFgc/PhvaqGgg7tP+Zxq2wnRaAe9Hn918KLAAAgAElEQVSq88VmSDsoatGE/c7LU9lKRZOAbj/C34a+tUmbfJaEPcZUu8b2wE8eWnHF/7H/JLKtrbVCNtSARMtgtEtTXhKg8f3dcidV4MS3vTdwkIxxeWkVlM4P56AMpNEriAjAMv00BRF5+xz5glRgEjrJ62JnpAKHttM6Pyz3t3fLW2mZIutW+y3AvTODHIr9P1zomuV9AXhIK5/vSOuUf/gPl+vrV8qff/2j/3f56U9/qvZE/GipwiFADpETec7Vq+vlW9/+bPn0299avvrq6+VnP/9q+fFPvli++sXXiscxMM+Jfv/84mBydS920yoxQM3Z1lgFLKGz0sfMola3qoAM8BD2BHzy+Gita1ARK/VfymVUCXD7iM+YB5TgWdadYCF7zW9d6vfdbwN/0ZdGv3iwYL4efk18NPIbHBgKeVvPhdt92RnF8qewHfmN9MVxW9TjmfqFkUIwgHEmD64cgX1xJ6pMDHYL1FZ77xoR9PAupsM392OHRquZr82DdWOZOXIrpet237tBBoHvgi+az4T+Xwc1PS1dxtfjSzlTKxMDrGp8xf9xy4n1RnFkBGdU5wOXG47X8bkfz+jObZXPOrr2n3E7gVWsWkvAWcl1YrUAHbpoEeParwHGdCGEzhDKAZANsAffzsa3mW8q/2zToEZGBmrozOyyUHiNxJ98qXcG4AhraOtsD82p+7vLpIP0Dq7W3txZP4w+Ws6DZI7PqnQGR9UpZ7nBvtpFGdFHfi5y+wg/1uTM/RmPs/3OP/u9oYXKTN77mEOug3VA/b2PPW/RC/rSQYbhP/eJWh1fp0I2pwhN1R8zPjxG33XyuCfbW/q2nls6fTHVfxMdPXsez3NvzlX/V9q8lFZ7PLSlC+t7v8zc9+bd0ehY+u/Z1VHvJHB0jx8t5yD+fC83x+jZl9Of7RzOJT2Ao/pex+zP1n7X7/PfI409/kjn9+34IC5mgY4JdjY/M32Was+rPBwz/5fyzZ5uwfmpfq7XsWMenb8zo+/w+jyovKLTjBZqjyqAgxMlMXFyYGabMFPiLyUyNpY3mMeYEblj6o5JmFF4LPzez9dupB3TQqUaDB5XfkfAoYI4qmOGcWbC2tGkrmcQiqGFSg/iyLmn0eYxOVjSKeLOyd4SzC2lt6cojhH4TuF34+4pln3jh8LcUHijotqaqz17vKXATsaKRji8uX937BoHd70EY6tT0+3tjD9n+9TJ0Z7hmSnKTXpMNmfXaO+0UJkp5Jmewee3+Gt0MPIJe3SZ8V/3rM4Y7/Pvyz6xJbd1JAZwdPo2jwWe/PLkpN1pGtGL+lyvwhFz8LL7/Ld9EalDjupYyeucxwTAYQ8eloLAJ9snzI9vjatRLbIJAEe3N5r4pCmyvdDkmgA4+MYr3UfQgCvKJVJiAACOwdZpyWLvPe2fHW4Hnnk7ELqdPpSwxgEWSdbQISNoZmXviI5MO02pUgDf4v2jC51jZW/4qsdUBgpQ5FjZTUCL395UG5+JrxHYOvID6yQr3OzJTikF7QAOSaIAwCFBXA0Ay21CrbYhAA670YgEiwE4rHKHVeBYFMBxe/ew3NzfL+/v75Z37w3AcXf/sNx5WxZN7enNQTPyliwR+Umwqa6rJOWeny0psqV/8nu0frqdUm3bGAJyAAcx+Pgs/vRaB818oC0d19ujWVBn/cyeFiag6/fmQY2X6Oyq56o/Uo+Wg4xpVmBLf2++OXyx0q6zx1bRyMAb8s/+8xtNULxW9yjGlnTeHp/hw1CHkeSIUPDJcnJmICuleoA47Flyh+wgN3cVYHGynKmql096G4dFqmgsWoHi/NT+dQAOtFRSUJTrWm0D9GwJLgV/SDUNADjcXnElIQAN3AxZYgxgEWrvYPrFDu+miw2EIVVGUD3DbhrnbUtLbtmtObQZOfcWKZBF6HUtay+ADW63IlUu5Da0JPhE52tSDi0OzNZowsifacn42J0MYFYfUm1zAliGhGCAE0yPK121Dc6p7uPdu5vl4fZOb/fjBnYCOKSKyCHKuggdZf1IUAatKciQSS23KZqctP0GmCZu/3vIut6UlxVnslMpG+DNoAYFPwOgEWDTEaiB70SLKQqJQq8MZ0MHXIasU3szlUsFb6AhgVdHiHKsgSrUxyrNPLHMvoS9aRU4UtdmBYSq71gfsw6ytRn4JcqB4wZUE6hQ/i0tSTj/OPg7qBBCwZ9RaWUgWl6XfVapL9VM9JlmEVf7qOvUC/iuXww1YoBMzB+VuvzhtgdON6UvAFhZhaTSCP6rZHvBW1hLrNnBIkz7wSekdaGShryvbS68soYlmsWPsOpe+s+rcIhvoaDP58Wqg0l1gUD72pr0eUbM4AvxHbXlobbQe17evn6zvHv7dhEgqjzPEu0C4BBZFTAwGicwsMhew95oWyv4+MZCjY9i35f5y3/cggoVHEAf1QulCo/Nd32WGHjIA/Xsn9r+Gj204sT9vYOwE8ChYA2q8pLPX5bHh3sDcHiVIAZwYL6VR2EjU+YhWeNsMU/oe8gleKpWh1XQoLZBMcBEBb3ovAF+iowi87OgDk6zopxUw3hIAMfd3b1OUKsnnYt9OU+gu1fgiItPnGdXpKHrWWmPcnmpIA61QSeny9X19XJ1eb1cXl4stze3y+uvv9bnyhoUWHhqbYukutXF5ZVWgNF2Y1IN5+xs+eSTT5fPPvts+ZVf+ZXlo48+Wv7DX/7l8td//dfKszKOAFFkANkjacvy0ccfL9/5T35t+dXv/Npyc3unII7/8z/85fLXP/qb5fXrt9q68FmACV6pQ8FQWl1xhOYL8EJoCgCHgDDUrjn2BiAf7ON4ZrLqWUIv+Z6MZX8zD6x9utbvVXmCJFaOLzFAt8ngqZWdaPzf9FOVc6EZXZDhG/exLbahqQPzvB/iV3IqbE7sM66jQNwYzFyGrbMNfXTQPTw39vBhQ3hcbqEC2vHPNdVzTv1ZZS3rdbyXADj0u8PRbZ2kmu21nsfVx08gjZvGNV2bPijhL4zuiC6wrt2qWDoohH+agVhdnGE+ZRva0Xv22hb9a7uSsivtGlh/b+37bD5ofZW5gRFwWIFf1R87fu1zHsAesI3BZQEA0yB36negJRo9vO7jIE++CAHj2/ybuAq17NhfU66l+kz53QqGMH+PfVBnM5+N+0G8Jp8p6AKgt+kEj1tRDE7m8t/87j9ffuM31i1U6ppm8+a9AL+nzu0AF1yVqaccfx/+XfV7hs8Yp7eXRrt5d7pkTx/u7/Fcj6/n2utPyCb/3PqdebbOb5QN4jIyTnt2h3VPp4eOsQ1bem/v+Xs03/v+bP57834Jz3R7MKP9mhaj39GtJ3hnB8BR+bcba/ZaleGe7vsAjlGn9kUM9va045ctugDciwTFlqzV9+xv+GYZv+L9Y73zEh3R+gll8XvyxR/n8bbpMfotHT32eGN4fxIbYVps+yjPy8mXX/zNM0ohAryBmwYdEaoBYSeiKsmZIa+C2W0+v1YJXIk0UzaVQTpBnI1dx2TwhoxrgdYMWHXMCGMGRwd/M3gjbuBRQPSlSpCf09E8aZmXtmb7mM/24AQOQVyutTjaLAz6fSDV6Xf7TO9szQzRlmHbo9FqTv7C1vd4D18yvq0r+3B342ytZbilShNv5ecbAHBADmZyNJPbLTmtxqMb40OdAuiVve9vOTS9gTnW5I0O5Fo3jAei2V7P5n/sumY83dH+eP6tB6j14a4zdnuv4f0ZgINthQYI7IpcVLSQxBvrtfg8Tlq4+eYBiqBhMYpDKWAtEm//2efLMylIr++vEt5GK3ZCfDC7goU5MYBDDrl+a7F3DqiyRundbn2wrXJDrt/n4EVqAXmo80VFEcwVgWxOHMCOIanFLVT0eY3ux7hGB5y/qTdosRPMXawXkUDTG3X+sLzTmPLWAR2xB4Meaw5Pe36C8pcnM3RuTQUOtt2dtggeRUl7LelsFTi03LQmUOw2rCZWJCGgAeQHCojL34/LnbZascTL/fOiAA75nIA1UInj7c3N8u5WAByPy61X99Agtl5pkaC2JNZRAtYcaATPMVfjpey/uKUF5fv2vSwpq5U+mv/0swh0wNprZG72hDWAY0tvbenJ+r3x7+MBHKNeUg6Lya+f/3IABwbj+fG+MKUgL5sAjlUmtNL6mwdwSMZXq2+IinTy6DT099SrUZVoXWB8ynIJ4Ei6W07Jb1za5X54XCp1p5Lw0Xyj3Hi2ChwHqTbhFS3OTsW+PC2S7pEqHQHggGz4bHArXBKLmlzUcQUMcmoVJZ4FBGBg7gH8EUm8Z9UhSMCAGvVsYDoFYG57uHwG5wkrR3+hJekB3oAc2tnMkuVRgUPbs9g+YxwZw8rWC4AjgVxZgUPK0J9aBY4nr8DhyWGzB+uWBAFpcfnn84wkAIU2kBjc5lY+nwE4ZH9Ez93cGoBDStm7Dc7qIgbgMP2cAAwBmGiynhKtIVOucjQFTyALBYygCleBTVcAx3hWw4X3TP6zD9DpLG4JAWZPW0HprsbHUJuHygFOD9VgkDWlv2kF2GzlKdheZTySH72Rn2AE1mNI1Occsz3DzM9lv0x+t/WjiolVMDHfIAE9K71WARzwJ5DQx7ieRDcb1yQenC54j0Gt1ddRqjnAo+pfGUaTpEgKhobxmVOWluU5+M/5SngUcsiJGDIi6ivCr2DeQCa4np1GXszvCgBDE/Ju7wNwqsl6b7Gm4A0DcGgVjvj8YhU6NAHtVbzQGoLAQpifAjgErCGtKh4el3dv3iqAQ8AhkiKW5Pv5xcXQ1iLBGcmb4NGYM/ifW6iUShlaqaFU4JB5jXGrdZJPdSZaLlIVmYH//flhawkAAh/VwC9GJ+MTB/95BRwez3ytZXnUZP+T6i4k5qBjGLjBYAoV2+o/N+Dkbq74rozHVWLxWZl5BW/oWqL6hlVW0ufrPDyJFTEcsRXmVyogKFr1PGibEVkrKjwp6BDxMcPMx39xzhPQpdDm4sKqwjw8aGUoaVEmtk0qeXz68adaPUMAHDc3N8svvvrF8v7mZrm5u/WKTKfLQWzk+UEBzFKx4+OPP14uLi+XkzOr5CH79vnnn2vblB/+8IfLj370I/2+OAwfffTx8vHHHylw49WrV8ur6+vl8+98RwEcn376LT3S/S///o+WP/uLv1j+6q/+n+UXr9/onAU4/f7mYZEkpGALRWmYfrKWjFJRz26zuz1EpUUFR64BZDKC8YF9nxOk0CWj6jsSwOEXgxhKOPOTTc2uHfUtnxtzS5/PAfAYxm0QoFxsA/B7nQ+qAOB1q+w2AgztbxuB+XtYpwpE98T8XuhegM1K7EDHphMA/w26fJMAjrSlJC++0MFe0azs9WyhAj8x7Y0BIPDfrIVKqxO1ogYO+UTMridmA+BIoRd3ZDtG5pEY/cpg/8hP2PK5qs1knplxQedPBE/QeXf9/ZTr+t6WvOzJUlbg6KtdQy/UtbHNmHM8v7PeizpG0trAnhXQwueRSsduL1hW5Xfz361KUMT9RoYZ/L3ZXjU5sIGHctVrZVBP71w/kf1tna8DdLmKmNpObWkGf9dEEZd9/6v/+neW//y/+C93t6STvRmvVBlIPcl7uvaTV3of/mqpwMG+7cBncdDPS1ZKI4TvyjmmLnpL1nYJNAHi8Ziz8fH6jCdnr2NOc3vZnEU+AMCxN+892nR8sqdn9sZMHTg3oFu039arOSbTfm/OzOd7vGRjbQM4hvmjedXqfElnaHqvztW2fUTxhguE84UJk5M2aZD2ugDd4xxgcagQtbik8XJfre7rsTRnIIctodqPfG3FF3F+IL8XOodzKQ6E63izsy8vkdvj+GUNIB0sZpOfr2ud0XN4HZcjdEMbm1SeM7d7xuMK4OCbpgBx2PhW0p5vlFVB6hTksYLJxoiNRTVSdbzO4M02fs/p68au46dRG2+0csCVDR8TvUPT5s0uLvFsK+g2bM8pZOdr7jwhOLVdfWN8Pt1Wj9vSzujBiFyrHyX0xtI7CMCbsTfhXyvBUbF3BqJ3VoxuHY1mxrcqsjpu5UvmrXYvNJBs0T98t94Eqvw98quvvbRQafn8GwJwdPKyJ7cdnfZ49lhZrePw3u3Na88hmc0b3ztW5vYU9JZTs0XvvfnX9/cM0vHjNVH0enLxwfbWPnsmABxVL412w27vqh4TJaHBLLu1NOg2GD2/FYJEnikA/3+0JA/9xNRQASHnasGyWFtpx6Kvz8ouj0pBL3pj/lGBA7RDyyyff7hj0VPTPpjOnI2lLTe0DLk7cQ44wFq7om9GhqxUEmWRKWkAmobNiqSWAVzwemhk3gerJRw0gz8HP6HdM6cD20h1P7gCh6L8B6LG7UZr64aDvlsQasGg83EHGrQ1Hx4hvflBRMf1kse2CTkHPqyDZkbeEbCiNt4BHDbLRcuU6w1YTbIIiMdoK6x79yjJFK/AoSWpDdChFTUkqaK3Yxf9ef8gVTwMrCEgjrfvb5Z3N7fLrQA45Ht+A1Yzrpqg9EA77pLwDbVVspArI8ydyeSX0JhDD2nWoyxzSspVDq8+ZzzMbOkupvsofmOJf8jSOBb7F6EwjlCVBlTAf6Me9BAQdM/6TD8dvzuUgLeYnioz5lnQWAiqOd93AdWBmY+f2JYNU/3kcqrlZmXdCKTT7wq+U1BeUM2DdNBzRM9CoXGtHii1Df3/qHvXHkuTIz0sT9W5VVVXdXf19GWGw+twyBlySFu0BO8HA4KlD4bhD7J/iQAbgmxjTUCSLVm+ADZsAzJg+wfIhv7ArtewVqJ2vbS5a84ulzPkcC4csqdv1deqOpeqMuLyREbGm/m+p5pc7boHNVXnnPfkJTIyIjLiyQhJqc3PS8Mab5XEM9ofgTjoNQWCpvQzoZIhozSmYBrdEt7aSlMqtUJACwXBaeJbCaCki7ROelOZglJccmU7bact/iF9AccdZ/jQOeKWt2xDCfBxdoPikCqT5f2kNZVF5Ah4Q34EGE4ADspCgYCPfA8ZLMRxSDfe6RkpByPrQUPK2TtQ6iXbpTwXLa/CN7M5dTLdJBY9wwEknkMuE2lLZGUDMqhLgqvnnDWEgCLYewikQ78SffL4Re9yZhCSlcsV/6yX63Su4wBAhQEnCuBgm1pLu8ChyvtDgXfmXABPIj28ZuCwLIr6PNiTggtFlhSdsJ3TlOX8OZCAAMGPke8gWxYnJ3Ncm9av3sou7FsFbjCwEeCNQo/hCjtNUkAZvnyKASJdWh7OpqK38DtyTEvImKZ0QBBuC0eTkLHO22WQGcjAAZkVI2iQQpBlhcu5IaJY5rjPWtoDaw97x8ZnacFzmQjwaKSFpPWGzAn5wFzH8YynEVeRUVZ2REBaYrtBZmnpC7WncFHGy31fis/TOPoRODh9pgDfJNkVvB/n7EJsEApg094m8AYBOTgLA/cvAX1ktiAac7YdDapAboFGtC+5BAuVzFit0/Hz5+n4+JjtFdoH8/mcARxU8oh5DS5U5SfJJpcBCsgYUvC+MwDz3GkbCGiE+AljpHHxfBkYizJ8KKugWoTIrQCOeAb0tAU/0DMeyMXAAqURaEvP2MUdPvMDdC6UQsYiysBBfXAZKyp15Uqo+HXK/KG8h/0HOVDjIV0rjNXsdXcj2tva4K9sz4qylvlKdiKAp4UusnNz7gahJ2QNgI68hpTFheS3Amy4TdKvOm8BOqq+cGW0SN4Q8GI6m0q2mLMzlsEEsiOZP5vM0v6VK2lnvsO6cLVccrkTKtmzWFHZHjofJS6XMqKsG1vbDMi4eesWAzKIF4+OjtLdu3cZwHH92vX0y7t30/0H99Pz42OG8lNWjv39/XSwv59u3b6dXnv1Vf4uZf5Yrc7Si5OT9PNPf5l++rMP07t/8qN0/+FD7pMy5ZGtLmXaBLvPJVSITGS7n9FnUmqFaCklZggMKvzrz3lZBumZTy8CIFhbwax5SEFWzQ35CdtG7Ay1o/AttS3FwStZzbLAt6abWSxKGzYD+bKNjEtgrt3crNkK/i35rj8TyKeDdil8B66x/pTomWDZ/iu1S7a9hXoCcpEfyPRfBcDh5+XPFa255vc1O5CuJwA09rnqG1M77gADGdelefeSks/AUepy7zfqUc6+ExBP35OzRPmP1wFjt8ErPqUCZCl9SJv5gMsh9Z2L4uiKbwaejO2U3y3jNO3b08gu5X0NkN1ZnttOLvZJBAIG0lZe5jELHVFCJfs38D592dsqNX0zxE+2f3Qdba7iOMu8YIfKdsr9stRLNQ5WnX5HtnT4z9O2wECrzh9JKVzNOkJ6nUD2pNsJfMjrplluyV767//R/3wpAEf0kZa+hlIOYg2ibKwHV8t50Ss7PzlAobcZivZVP2RAojiyii36LxnAUeqebtwsygbsoz4+Bb2jrRj7qumj2p7t24Oxj/hsrc/aHOL3PM9E/hmi2fAezk/06eMuT+bv1cYXaVejm6dX33qUe6idfayU5vlEmu2tfFqN86nS2JUs5ba9HiuyzmEfd1ZO3fZ6cgoAjuKc5PzhNVrV5Ebknc35BFl9sMf0fFyovNp7InN4rcwH3b0AYzIn305plrKJ/NmaZ21/4rt9ciHK37496eVja58XNp2xhNgGwh5dG2NoX7mdJHGI+/d+4QAcopygrL1Aqwk1P4mSwbKRMkTkmiCLm/Vl2jYlVTH8QAR/iPdCpMvc+bAby6i0snCwgVq5TeHBG/52cUvo9dEPmzL2UxX0roRKpG+fcKzRvo/Ra21lpsypuFqCvBCsDTRSFOBDNNqEti0aYB09z3Q2rAI4wBv0nXgLxo+hq4BwINLNXUFy2hz/jAAccT36jEfMpc8IqfHI0DrVhFdsZ6iNX0X5RwWxqXIsBHUFqbeJgG8906dENv1O/bmS5/IzZbq8Pr7fZC0IwHH0g9+x5vGdmBWAwxAaoGIAh9ZP97LNDnruVn88OvddSIfTOPOtB8Wi5koucyVBp+6Bm/VejsKo/ySku/S62YBZ7hnuLgMk4xpJv+RszyVUeDzwFiKtaCkwM53V8YvUyDRezCUexvl8Rk5Wi0fCIHNOLpT/ojG4jCJmgOmt25rOa+kbflYNGXEYOy5UL3IcMxstCGgriKPgEQfmE14r70IXMosdrwE57WWv9005PgAPQzewTlcnLnqkuAbd4l+rsY1uLrbICSCADU5hTmVWlpTOmcAY8lq+mxJVzmYAB5diOTcAx8npIp1yaZUVp3WmZ8/ZUNZAnQVPANrUEwToYb896ljucuPfZXRseflKUs8XcqNwINYdY7VDWUu++WdbMqjWXltexTEVoUULXuTxwNEoshLgoVgOaRPZ7Q8UUQf32WWCVyplzmX1QYvmfYcI/kx5nWteV3ygmihfS3Nn2vp9Y/wRcFvWt0ujmwMPKM1CTj85UEosXiMnKKuSztN0vJ1m43HamU3SnNK6X1D2jVGaUfkUChKxDCcwGh3yJQhI2XFotFRUAOUIKLA12Z6mMQe5MrhNsj9wHSgFZKiusOx8FK4R3oCMtAiAyT2in9RUpoAXSpsQiIOAGQAuiIjMN+9pzvQdSlnPAA5tA7Ixg0G0JIttRwFZyO3oMd+Ck7ZJr+QAMCeTYwCHBMZKGS8LLmUazqwsFzKf8LOcjUFTC/M5iNrOZ0sBwQiAY5tKPtEtfgoMLyQtPxykuNE92ZYMHD7rIQE5UJYGdFVfQQ7C8wKh/KUEFjkDh8pKMK+fX7RLBJwnh208t7U15raKsxGyfmBDAGCojI7b/NGeKOxbp/N8LXXRk6KneCyyIVj2MPeGc6ZE4zKYBplLavJP9G4+d+CWvQCM1D5xATQvr8CXeE9oJwFbG6bOn1fCidk+eY/gJbfhBAzshVKjSwflGLRcGCtjgL7y3q21i/dM5nZAc842CaU6AOAAf2CtIugiynrvZ/H98jq7/V5e+Mgyn0sfhQwcDNAgsAWycCADh/5mUAK3PRIwBwGmaK4K2KJxwO3pxwsAx5pslcUynbw4TicE4KBgxtaIARyUhYNAZQzg0GwEbMNqSTfUmKe5MfDLAXhBM283eLsOQBPmZX2IgRuWyahuu6CNKMMwBr8f6Rl/KYfpS7Qk+YTsRB7AoYA13ld6nALN1pyBQ7JMkFyfTAg4J8F7Lwv9noRuxd7zMtkCdAoS6shD528yfeP2dZwnP0PgCuVlGb+U34NdIbLAjjcZlKMBHd5eCnABUEjmM8q6SbPUGmhFaUltE8CBgBaQI7xXLxR8OZmm3TmVUJmxHuR+FLBEfEOgZsluR/x7kSbTWbp+/TB9/otfSNcPDzmjxocffpjefffddOP6jXTj8EY6Pj1NL06O0+OnT9LpYpHG4620M5esHW+/9Vb6zne+w3OkbB/vvvsn6aNPPklXrx8msrf/6Ifvpk9/eTc9Pzll2TqZjtOKbPbFKq3WArhW/BP7ZUkv7+4REGSdnj8/5exg4+0sp1A6TaWXykzsbfHtkh1g4JcBZ2/L9osyX3SfAoKjjvJ9sF3VF8Que4xy2n/atru7gTec2fz3TaU6EGFXL5RAKpOnwUCV9xEcFknC9olm/Cz7LcHTYtuIHjMZ7zIHeb3Sp9/66IH+e8dvQMH6qnsQoO0ttSEB+orfjGcPnku43+NlaaSTl9tx7bM8ysYAUTImZyxsIX00n626Pokaj0V52m9n/DoBHBEQIaMr1xq+pPYZmMYb6eB1V+ax0ld8eQCHSh7dU1nX8qg7F0l/PQCOfF70YJVMJz1Xq1zK885l6ejZl51rtL1bMrPgK11WZNaiUmpkz5AuJ3uHdAdlbprP5nIWWq/S8QsqL3ec/rv/8X9Jf/mv/OtNAFzcM3Hda/vBywXP2318nuVdnpnZe6HkHOwK8FlNDpmdwgsnZ2+ojhaN+8c3vBIdOyl8pUWLmlwbonuccxx7ra/W2rVm1pLvUf7XZFyrzb65ZrmR930f1X8dbdXWvNbuJvuyxfeRXrYOfIjaFMDB1LFzRR632AqRdp19GWJykb+K7yPTmcoV9OMQEikAACAASURBVBXpIjQpsyRnGZ1j9C3+qNkYVf1asSvjfP3r2pr27u1NwBtm1+HSRKmXY/u1eURebsmDFr29rt7EXu3YNJXNVMgs/fwyYx+yIYk/Rg/u/9IAHDklZVkb3Q82bqRIkMxk3WB0jchNBVFx3oDImxIhGj6xfz9WL0RqQqYWnIejNN6E8PRCu96Zkx0y4vSFw7I2viHVVptDlQEDaNvTpk84elpvsra1towRkVLR2a+brqU3KDxj9202T7uqEMBBLDgo+xRPlTfYCBJnOdPVOUYy3/jDagh8sLzqBjqqQqWiLIYMjk14qGXUtARjTSbUlMmQIdC3RkPtDc2rpnguo4D6lGBLcbYUR22sm/JuNFI2mffwM3/+AA6+AWxO3OwkJfCGZOEoM3CY/C9jzcVF2KKuZTBOfLBC+LfMakY3kCCPuW9Xb7zgpRCM4HV0t2XL7Zzp3NI3LXkjQR+XjQT1vENgwtbaO6t0LnYTGkGBGiiFg1qa5hTBIW3U63fWYQrgwFqU8j4HHqKuoOdj+lYvc2hJ8+1hDfZUAJD8nZBWtaajjFfU7ez3UGGgq9itjdcCrvrl2jN4j0EUenuRg2oMwpD1Y3bVchPUnWXgOJMSKwTCkCwcGcBBjnMGcJxd6I2/M/6csm8cLxbpdLFOp8tlOl2tNIjDURhOJQ3HmLE/ziHIauMc+1nHCPSkJo+H5FQOKvIu0aMQnKO5FJG0nespbyr7Wzooj31Y2vU/OwzgqH6fv5YDueob7tDxMvI72kN9NmyVZzcjhRMZXSdmlEed13wbt5OAwNoUp6vyk9tfNTp4J27O4pMPzrgdKpzFxYnEIUbpyPXgh4AxZ8GgQ82FADgIuLEznabd2STtjsf8M6fsFgzgSOmCgQMrLiOwPl/xPj0fSaYcCgvR3iXYxnRbQRJsJ0rpDrvp74APPC6MaZsKtuSbZUxDBQ/Qc7yu1DqBGDTLBN/kGstrX4bFZBlkOpWI2SbQhwI4CJDhAAU4j1g7bokJMEHjR6BS1jbrPT6LUDB3WwEco20et8wXJUtEoOEGPAWFecUoQwrmrzSSsWcAB9+05vYoUDeWcRO4g273UxYOvuEm508eJ5fCERBJMS8H4PC0RRaF2jnVZ8UTvsq3Q2rnobi/8txoPGq7OB2Vr+iWafKxp32mDK/7TLZoZpa43l728Jh4yWQPWkkKZALghiOAwxs6pYBgG8MBhHKwXXiC89Q0LkFgXvi8yDoY5NDlABzx1o9qDlVoBjhxfcQxmKwJcqo1l46cFdROVIkdoAi3lyOM9nlhR+q46VnjhWDfWv/oFvtL5YtkyMlgYmQ/kBJ7koGD146D3AKO4AxgmjkDwW728bBdIsF6zpzA7JKzizYBHKs1Z1ugHwA4qB+SFzs7O1y6ggLXyDwk5ZkkixyNiQFtaocii0MNhBj3HcZJ7yPDBfaE96u0VJ/J20oWGR8M8tk36G8aN5eI0TVAO/45jEPDwpZdAevFsp1l9baBJQBU9+tZjJ19z7LWHjzCQTQRtEWmEG9XY4y5vQxI9/oX8pR/Q3d4v4xmJmQ+xtmBdaICOpTnQRvO8qKgFfqO6SbNLNUBcJCeIYAC6TrNqkSCiM5gnHVJy6hwlibO4iE/BPrYGo8F4KzZh0gWz+bztH9wNd28fYv7JhAGZd+gkil7u3ucnYN1C5VSo+xW00mazWdS9uviIt2+dSt94Qtf4P1zerpI7//0pwzYmM13GGz9i7ufpcdPn6XFcs2ZQ+Y7c87esX/lID17cZKePnuRHj58kJ49e6rnGPIDjTk71XK5ZgAH/UD+AMDBS8qgIAEa0j+UV5M5uyy4FXnXZ+7V7PaW36ZrdwL8vZlB6W3E2G/f+aF79vWX/6RvD+AAjbL+FIEpIrZ+fvF9yN8exCEZfuQCSff72NcyDgfgcLrIf6ulXzwVh85T6Mvv1+LvXzOAo7VemwA4uutXyeQR5C7m50+cLgcDT9WPKcq02Gfk3SjnWhxcG7uXm23Oj2ANf17pgk59mzLWNjDK2wi1eeQx5/hKU49ssHUhD3wbkd619jHOrr7xl0KKnaFnA159Kw1ZrrPfwxl4DQBClp3dvbrBVEN2l6FvKH1tETK9aRyUeYMAHAQUpHJfdJYh3UHZyZaL07RcLtJ/8z/8T+kv/Wt/ZRDA4fk9rkPcC1G+9PMw5GeFPwMQ1M42DtBhMq9q/+secO6dvn04RO2hzz2f1ObclfHSYpQjUQ7XPh+ica2vOPdNdV5r/YbkaqRX3zybeqSH6EPttejtm2zNrUWrTWjm7ZdaX7kNzavVKONZfJdf9AM4sBdqdMkiPZ/vmnRoADiiDJDXLQCH2PS1mOEQvw/tib71a9G+d+86H4uXJ1HemIzPMBprtqXv+/pt8Sfer6/jZpgFzMP/bu7HGIPyF0Qr9uYm+yfzxkUaPXxwlwEcHrwRD8V+4bxw8+/7TdmnhCJhawZv7b3YfmTE2sQxvj5BgrHWxuz7aAE4cCuM+qiltIzt20HWHDh1Y6RPmPm5xls+UTiW9JbIY1xPT6eW4hiiU1QSNZ4Rf5hLO60M3GeAtvittXkxfwsG6IOtjWvPByPF02FI4eAmIAXPkJIU722NyNmrh1C9nVikIqvccugTLpGGNWHS4vcazXr7ahA57qs+Y6OlUCLdNxGGlzEqWvxY44Mheg312zIuL9NurxIMYLY4t01lRdnHvyQAx9G9dPSH3Qwc3Xqf4lxjwwQ3o1sAjrOM+BbTK//jNLAVgBg/AZACnDEhrjGKZUYCgKPYa76fEHhBDmJeF+sjg1FqTueqfJIE95Ji0mXeANy9s+7xtpEHpmkblD3DO6251DVusWtq+Vpo1mS0gkhqcjPriBJ8g9UpA2h5zeh7kh0lLxzWEf3gBoj169bY0w5jKG5pOBnbkV0+qKDrbfuL655m7mrpQNbpmpUAZXrycimAQytM0y1/ycAhwAtKtyyZNDQrh8/AcTHim32r8wvNwnGWTun2K/+sGMBxslho1g7iNc3AoWnnuY45x/r0lK0nDQnZtQ634mAakl2lbYR+bJPJdkPAqjBU6+17ewH0B73jWGq62X/Hy7lh2Vhm2JG2C4lSvC7bK7MV2biY37pOusvQNOqUPvoMz7Ffu/TRt6WX+zIdteylqLeEN4VSNgaXeYMhG06mEXiD8/RoqSvGROjNcW4LALPz8zQbb6X5eDvtzmZpbz5L13Z30sF8lnbGY8nCQQHM1SqtFqdpsaSSRIt0PuJ7mOkc2Yg0A8FkiwAcmoWPQAVs08nraM8r42sZAc1iANvSSn2grbGVTqHAJ2fd0ICX1JzOPORvwDGoYdwGcGBsCABBhNG6ICOTB3AweM/pWqYpBZR4niJTSA4S2ELKlWjpANUlKL9CcoXPQRoUzHJZABw4Y8qtbwFw0Hwp5RDpJc6+wWUezjRzgrTF/QYARzF+La1Cw7KSM+G2bgEucEEcgC76dJPnW6GtFN/xgV2iH8/XAXWinGKpgGwa2qjfK6zjK5meavtJH82ZGoqbwCWAIwIRC/mIUgkADGjGBOEHAdHUZI9vA/P0upXf8/o8gF77ZKHZI9pJtI2EhmWKazwT13FLt1CfjPP7JcshtbmCnqzN1SOBTedVboris2ijgHd4HOpI9HKFM2o4AAfLzGK9pJQFMmqwP8cBOGhfcWk2zVggoB+RXZQFrJQXW0UGDhurAkEoAwcAHKcnJ5KlZXsrZOAYSXAd2UAcgINlelFWpZ6tNdpaloHD6YP4TNSDnm88b3rbxexa1UG4GQwAhy9Ng/brAA4N7ur4sF7iHyIQmgTjMx92s2cxH+h/tr4BIMicb8DFUi5G/SpzK21xTwe/VxgwQuWzLLAjJaI8rwq4S/IGwsKh3+BVAnDgb4ASCUxBf6Mdz8sMFCIgn+o+On9Rw1x2BVkOuaPzNJ1Mmcfmuztc4iRtbzNYmUqoUNmeOWXr2N1Nu1f20pMnT9Inn3ySXrx4kZbLpWaREsAdAT1e/8IXGOixf7Cfzlar9OTokZRwofKDGoR78OhRevj4SXpxfMwAa85wR6mpqATbbJ5293bTG2+8kd5888304MHD9Itf3k0//OEP00effMz7bLE4S8cnKxespOwiWZ/L+hJAR2yf8ViCmkQrApoQv4NfWnzdZ9VFnVGVWxUdhL3BMjgn0rOuWnI76rpNbfBue8JZHJ9Q4LvYoNDt2VbMvGlYzA5J/LyzLetsfGQIuxDQaNRrfxEAHN4Gh43hz6WdcQfQdO0s0eKd4tmBDByRtlGuZl7ycq/bc8zEEZ+onW9qNgG+5+V0v53RBa/nvtsgi65/JG+UaCuVY29n4KjNEevepnPWIX3z7JMT9D1cpPI+lrifo570tkzsO8oef4sdz5YZOPgECGkEq8/sEj9/r/P75tXm7/aad9cq54QVkJcAEwm8MZ/PGMBB4A0upUmynOys1dq043/53/6j9K1/5TuDvhRPr9bfmI+n9WZrDjB0uQf5u658CmyB7jmpnbnO8M1wuQa54+XWy6xVS4fU5t2ii1/T2t+19+o6I4+m1lfk+T6ZFXVMjTa1ObZkRGuONX3Wx0dDtGqNexOboCbTu3IiZizq0jzK1zifPAdcnyn9e1Va85vDAI6+OeBCRR/NtRuRDyqGWrJTdGcJ4KD3cuwgl+bs471NeR66Ou7ZGq/3yZ0Oj4bLDVi/1u94AbDGr5vIkpY8iHaDn3eNH1vreVl5430hcU2G5FltvjjXjR49/EwAHJoOF+kdvcLmA6OsrPuNW0bSfFQ8QES3BuuFZJ9SgqGASfhxDRk9rc0e24pGQW0hM8N1nYn+QO8ZM/aDzVc6/qTudCsDwxCzbgzg0CzqdvFM/yg3UjelYVbSZape3NqT8Yk0Eh5RUag33E0wultjl9k0NT4ZMlxo/TYRMkNKNm72lnHFRg85Heg2CdLrssOGXmcAh/iNyfmr9IqxIl3sXsX2a87AMSTg+wRYNHT8s0Pt4vMhg/RljQov+PvGGRVWXViWjpf4jB/j0Hy8TBja20PKy/fVkoXtPuDZLlHyIsy7h5zY/qb9LY/upccOwIHxeOeUyF/NRqRZAuSGbzcNmqRMdrnE1RayVJt2+7tyE8Au37j9Zwui3iKUCnEZOKq86gAc/LnWLua/9TP5XgbKePlf6NcCoON4DXe40QQ5WK1fpFTXYIZbaMg/kkXcGsbHtJO096gbTp9jLTgtPQI2mv5fG8AvSx3b2QPcj6bhh9MYUSZ9mPgVNygj73YzcOj8DOTnjPuC9jnVr9fjBYBDnd7Y66zz7EaV0IifVwe18SiVGHApu8GnuD3n13AYwKFxZ8rAsV6nxZpSccoNWXqNDBwUaKESKmu+YUipmSUDh/ycpdPlirNunJyuFMhxypk56DkJJEn6cgS+hQNxsoZHtOSxbHvgfUllbf9Up3fSnOMShkTgnRVQgl5KMMPmAA4ftO6ThV3ZlIeeb+b1OeQyIKy0G7pgDmfp2E0+zI/HYVPPtNxEx0Td6W2YPjs2ypFNdUpXr5fvRPvJdCjvc73D2CCpBXccQLdgJifvRNU4fUNRA2tX5RcOuwrgkEwbCDZJlga2rZBO/+wsTbZHabq9lXYm43RlNkuH+/vp+t5uujKfpb3JhDNxJNo3y9O0WJym08VpWp+v5dY1lVChpNosbylsk51flJHDB7WF/lk2cYkO/tlSUJdMhumH2wjaHmff4AAfBaEo+4YEu0RGlmcC0ISa4IAgB670OzEDhwLyzCmnxPd6wc4sCmaITgVJBy+Z5ezWt4IzOH0GDw9BWs0S5YOLLj17LKFCX6ebzwxWITqhLBfAhby+dk/WStfQNDi4pyAXnsO20FoA00J72OPg2ZpTUgLJ6pw0R6bykRN8xp4e4K0gowjg4HXmtuqgB4FjunTDuqi2h5WmLfvf6zeodLzHrmbbRiH6xnxXOdspl0nGqGx/cbYE3bsCVintwaZs0MAy9KuXKCxJnbzoC53IfpEJwe+QzTRpJN7YtRs8nN3FZw3xrjnZp/E8APlaBBUiKNfZMN6O0M2NT+22eJYJmLRmOWNZgXJFsHuzkxx0iQAO4zXwjAucU7knWjNki+AgOQUULjQDB2VHYBtBL+qozOJnAoCDy58E6nLf1CaVOdIfKp9CAA5W/VtbnIGDS6iMxxwYYACJAk98Bg5eOwNwZJ+CrW+41AH+BiCidiZv6cD4bNTDtXNbkc1CyxP5fe7XvjjrqUzn/U8ZnAiURlkmVGaSKQn71wM5MAbsP87LpJFzppMDkdv+1/1hvhvny2GwXkyLD+AF8z7kevTfiTAA6I/WFNseGSHyOtoRx9aSxmbZXQAE4cwSXqdpdgnNyCSZYs5M/7HM1xIqrAcFQcI0GG+POcMLpaqnzBmUhWM8nabDG4dp78o+8z5lznj+4kU6PjlOxycnVo5rsVhyKZMrBwecpYNKrNy8dSt97vXP8U3pTz/+mDNnLBYLSbt9fpEeHh2lJ0+fsc0N0Ab1RyVxSCbS0N5882vp7bff5vE9e/Ys/Yvf+/30Jz/6UXry7Fl69uI0nZwKKIDAlgbCNzACF2QTPqFyMlouBQAOGq/o4H7ZW7P3PF9HHm/Zkh2dwxe9nNUWxhH3Up/dGe3zQi905qfy3eyq/HSkR7a95BmtaORkcZ5A1643JaPgIsnrxPIs+DJxVoRGEj0m49SCQzbIIV8T5F8fvfBZzZckdqSMJD9XULTQ1n20b43BdH98QM/dNf0Z5bcAUUEngF7lqeheGjiZVXR9d+Q1nveyvDbXuLfKZ/pGFa2XEsDRJZtvy18+Ks+IrT0V6S1zLbPT9p0R+3hNvodschIU9DaSrhifhbJNiPOQzAW2Gp7NsR/jULHlnA2a16a0j+Qbuf3a2F/+zBtLJ5VrLKB54dlO/ErHPp1O02w2ZRAHn9dI36tNR1xBOotAHfTz3b//X6e3v/ktmVFFfsY942VwnKOnfU0+9K2xB9DIWMyAyOBdlzkcZepwZs12hvfzuGM6k1HOU0w9OzsMWfn9o27toxota7KypQdb56tI15Ys7+vL+lSQuZ9Dddy2IPnJeOaJfOLbbM2xRtnauCNvDtGmxnst3h7i+cv21adbu7a+P8XUZK6nt/fqZcATZFFTBgmz59h8SNjIYOyOfyv7q7PPtOxB1GYG+5m8J7nkMn3jfey5SM/8GjIt21bahdkxWVfrrJ28qtG9trZVXvQADuV1kyd2KSpkQjULrC0/PF07T8FX4/YW9hR+F3YRLoSYXrUdF5Y+4iBE7tkS2/p7/SG0twCKAyVDz3R4xPk/uryX/Y1cQuXo6N6FpN6EU8GlsneIcc9svACmlOivUuGVCryS3k6de97o6DemusG4lmHqmS0aNfQ6MhkUpVeYNQOhZLoM4oDDNSIYEajym4vajQfyCMCo3dyMxvrQHKq0UQPE1i2ugX3e3TRW79ECrU7AeEcbNmjxOzrQhCVbwiYybFzPqHBqwrUlcH2/8e8+xdSiN9qwbBtI9cnGUE79KbyTHStwiqrvvDDuPD/6eeQxIINJd53qCq4mBLPhWhO6kX/i3uxTpJ6ONbq11qu1/zflkxpfbKp4NpU9l+WfFq+2ZNemtKHvt9bEVE81eOZ68M6ZomN1ELizTc3Q8v30GdTLo8/S4x/kDByZP+QgEeVvTQ7n+16KRbAMHKo83cGBb2m3brHKCav+TyMixXiKQEZwpBWAjayVmVYOwCG0EzdPlP1+IJmGOXCnx3Q1Z+igKAFF3H5nfaI3en24D/yBmxVcjgaZMxggQCAOyXgCBzwHQTUtPd14Jieyv5FhY9XsDtFgFrrlTF5GB6UT9kKhRxGmVAMq33eQVMqCxYHRKfSXdgO91fXm164EcMjoo71hr326cnf4xM1zmasY1CUIM28SwRSNJD25pprO6e0dhiZdMFhjsaZgMd2APdeMHOu0WlMQ5iKtOSAjAA7KvkHgDQJ20OcLLblCAA4qpUL1uaktcjRzdqsA4KB5I+V8vaQ1kuhnbmRVpcZslGGFTLc4rh6AoNCch04T9DtWF06tyS//nl/LPlkXZam8Nhes8o/fHXkoNTnclWW5LbFkvADBZ9mh5lovI5YDTpya3I76K46tTy63dEnf+7Hmue/PxjIA3uA9ijtITQCH4xeAzGSHKl+4OtC8loZg4zId5+drvS2sadXpNi79x/tTynFQiRSKm1AWjr3ZNN28epVBHJKJY86gji2Sf+tVWixO0uL0JC1Xy7Rar9KSQBzu5jMyfghnUT/5wBllOKWDFzlKJVQouYRTpByYy+U1+Ha2Aji65RiFkkIVlV/63W3OvpFLr3Ab6oSFb85AeThiBqeaAThsPE5GMgiC+hVAH1whALLI7U8JrhEPchkGlc3gE0vmxO/nEiokP8npSZ+TA5Sep7MnlbPRRgSco1tWfmcaerC83FgGvbXki6bjNwdxuK0Oecbq/lxKMpRnu6znTT84253nKSZGJwMH2m5m81DggeRWKW1wr9dq+zraSa0MHEL/EsCh/tVqJg0p06Y/XObCBdUV4FIArMCLDQdPoWPd5hCd4nRM6TuviKUu0AJqpU9u960neBSd+XWXTAnbxscIuLbOQlE2g0WjDvP6kz6DDRHBP34sWGtkrPFlNPgzZlEFT3EQnOwuLVVCvysADmTgkFIr4pMh+09KqCjoSe2/QsdbqSRJD04gjrP1WSIAx+LklMdCgCouoTKd8p4m8Ci1zYARtXM4q47ZC+A52YM1Hd7h95AdLY4x7hnPh316slfHarDUg2l8v/676I/5zwDBMjcRH5L9CP4illu6h3z7pF+2tWRUjQaeh2Hng5+RjQpjwfe9zUqfeRB1nE+8jETri/GJvXqm8g/A8TKTCGeVUPA9tU0ADgIqEl+gX5T/odJlpG9p3Lz3kPGKwBkE/CAlpPqF2piMKXg2YwAHgTl2dnfT659/PV29di09efIs3bt3L338ySdpuVqlnb1dywD37NmLdHJ6mm7dvp2u33iFy6K8cvNm+trXvsbgzfd//ON0//699PjxkZW7OTp6kp69eM56fEJZvK7sc5aPyWzKZyfK7EEZOL7+1lvp4OCAafR//tPfTT/4oz9Kdz+7l46evkinC7G8eWoELiWDXm3fyUToQZk2sAag/Xp9zoATASzk4F/XNu2Kzfpeyu1Efo/8lPV4mYGj1ffLjCnaTOXr6BdwOkNVM/oUWZrNAxXfYjPx3moH1r36Mf+mamWcr3kfObvdXrsvS862/EaNvnGVavqrogDdPIZ5oGaro83L9Nf3LM7kfTLTvu/O7yKPxPYVzVXgT1pT12fpBOk9A/XHa3z/5wHgyPZl3cApx1meS4f2mOd7n1kJfW6yFyP1sDawSzC+aMdAl8S+og7qyhOckUsAR7Z39FQFIDkDx8Ar4lOKfHwZfi7nCz6Ud+NayOt6RjDoKNY/s2kaTwS8IVnzRAhNOTvHNO3Od/jnP/jNv5vefOsbHYaN6xTtE0/rlu2yiZyROQJgkzddGYvI51Fvg1b/lsXPAGidmVg4Lk45APju3fBo08ceB74wxPctW7HLA9JRn3xryVkv92znD80hXoxX+lanWwSZu08M7Yk+/RD3eosum6ybp1/f8302eet7m/J8/r76jjWAjlfgVTxXXBbgs7NBnuQPXVC/ruKW0IyZyvtdWSN7rsBu2QV35bW45gb80bi5Zex0dnYB7tCt52RXLf6eZQrakUGXwA0dK/uySx8t5MEmPGBr6x6O/NeUNUYP5KJs9Gh7x8eXzUCUfaxtmf9MjOn8GZbW+SlR0lOpWqy92YI+SUEYHtNZNlDOturiGJ43s8/ARlu0loEdHoAEvaVny6PH9zkDhzkUgNZHiY8wQE8UMWjLGo015VMHJbhbJyBqQCnW24qKN2wb15ZnupaQQh/+d02A1RhODlwSqKfPcQDD316Yof0WgMMDOfyMSsZ3y++ZzqU/7lP4JT0gXMoUW11lmDc5B6TI4QKBGJzCfr4FQsrW1d0+qwRZPd1ra9dSrF551YyjuLagYk3pDSnoGr94pwdu/xkvVBzEzB+ajrpvvJ4P8ljrAI76uLPr3wsOE07BiK3xToseQ0YTPq8Zp1Ek97XVkgE1sX6ZsfYZNLHtaABuyj94riZ7NlGEQ9/vm8NlDaRaW621u8y+8QAORqpbfKR7WPL9+b8zgEN4H6UhmD56Bs4G9DmHD6M8ZT4Kef876+pTmAf5VBgwAUTQARS425sMkuA65TmVsQdGdGWaC+xoMEWOwIL056OtBrVgLMjvMhMHxstzRGkBAmkyUFPS1DONqD2+uUwBQb3dPJJMQlFu8ljpx6WCLuVhAHAoaAR8XARX3AaAG4PaN5cG3eIz+aSOHwBZO6nmNSTm9KAHcNAYPZ1Nl6uBh1t+9BzpOOgxKReQD6yWJcbsJb9WNHYJXEhATIN8SHeuSVrIuc0ZN6hUgNaup5Iq8nPO5VAom8aaS8okAW8QiIPBHedpSQCO9ZpLqFD5lGMCcGj5FaYC77Gy9AQAHD6TgMmwTPEiYOwBHC15iNlLtg+nawYAHMHMM3rX+vFrt4nMlD0ta5bPz6WjrE9+d22vcm7q0tXH/GeQOXLrVkAHpRNvSM9FfR95Nn5ek8Ob0Kj1zGUAHBJs4Z3imiO+y44cOQzpM3KqKZ43eZIVnYAjuHQKHPNwj4OeSCtJdBagGVKus27Q2+K0G7dHF5yFg0Ac13Z307W9vXS4v5cOr1xJ16/scTmVCd0Wp2w4BN7gn5WUN+KyA1S6IGcnFJlJNjDSV+a5yRYg+SmAAgpqkgwwAIccnIQ31Sb04A0EkPNZojz4G3iCg4ACXKC+GPjBdMirATHNci4GzgOgAcfkzGsa7KHkQ5R9A+vrAN8eHIGDagTMRQAHsg4Qz9JnnIWDgDcU7F2LLsoUclvHkAoi3MR2lv3NNBsLHdjeRmYOpT9kN571+6kFIGbsuAAAIABJREFU4Ij7n4OOWlYAn0mVt/IGZDyDFDpG9QxxP27sFgEkCKqQ9aFmf2W7xpJ+CSig2Iqii+yfBqILG0Y/tDEBnKjgEu7bBun3eCk9WjLKeA98GdKxGyarIoxk3l0AByRI8A8X+sPo7rKBeHnv18nbIziv2bMAFjgnrKdfadN3ZVtXj2THsAXEA/BJdJa6GV0Jkgj2QCYXK5vCoAzJkiEZvDQDB5doIDCayjH+TMqrcAkVB+DwmWvimQsZOADgoN+UfWN5uhDwx1gBHLOZBOJHJPe0L5WZbBe5W8NsI3E1rBLA0ToDlHZm/3c8D/DeUNlSnCmCn0i2aOZztjs0CwXawDrwaldsygK45coxcoAnZQCHZFzqluECEI4BHI7JI03i+mA8okOyLwrP+fI7njb0PciTjg8DWTxCFhICCwFYbbJDAUEsyxW8gWwv4h/b5swVluHGwEfEpxnAAJlDmZnox8AwZ+cs2wnAsbOzm/b2dtPtO3fSzVs302w64z7v3buf7t1/kO7fv8+AJiq1QnMjfS6ibMRAjMlsnnZ29tLhjZvpi1/+IgOMPv3k43Tvs8/S/Qf30uH1a+nGjcP05OlTzubBGThGW2k2mzNohAJ0XOpsss1Buj2yK65fT5PJNP34vffTBx99lD67dz89fXGcVmcjLr9CJdq4PA1l1FvRXrxIsxnRI5fhkiy8kgGFxk0gDtHz9brqNRuuZg/m98oAat/3hbc3A3DU2ol2bp+dGp/1WTSEf6O+ya/xOZ4R0KoZk4MogUIH4zKJ2ktw1pvTXuWDt6e4/1GZryie54fWKdIm0mOT9vx3+s4YXg/WxjX0XgRwRJnp28fRB3IyAjhiBq3WHACQucxZB8/W7J2aXm7NO55T/V4qv1O/FTQ85vJcCv3R4onSPihL4Q7Ntb22OCuXQLyoC6FLIj96PZjXX/6SeWS/gN1I17dkzIgDIftdBhTA3wJQRaTLMH2j7PDndf9ZeQE5jz3PgwB3BEK0UpcEoNfzlZS03E7z6YxLq0zHEy4P+Tf/o+8ygKO2JyN9fZ9Ma7u1nS+5xTUckg01+hTf8Zloffa8Df7u7n3vo8t21CbyqMWbm6zvUPu+jWhHeZrX5E+k75Cctb6c0hqaQ+tMYXtJBmn7yXxuQ+AQR9Shcffx4pBOaMvO+pmxth6b9DHE6/1tuLij21c1XSBuGvWlmM+mfuHc2+G5rWyDsA0PWef/doqlxr+ZRiExgl1OLS+1AIgRzwX115pp0y4WSR8GYtHxeh3q9/rQfotyrLYuxvM98qd2aQRtRX6W187/7M9ylhm6e4Ez6yu/v/QCsN93+jf6yTqr5PECuLFBTL5LmwD2CQ9k+cUDkjMoATjoD+8k6GaFkJY6hNNjZhSM7U2aTeY+4egJ69uOirXFHBhrNGq8ARQZDczuf0eGQXv5tzoOkXnBATmiYEa7nrYtMEdNsDi5YsIcc9iE/n7scUP6tYgbtNV2NOhqtIo8U6N53ER4pqbYWjzTMnj92OHEGeKhlrKr0QE0iMAdD+KAsx6bPjt5yjTLEKA1/ivHfFkAR1SkZgIUfNQSvH2GTW3/RT4Y2r9DCmHo++290m9EDhk1vt2WEdgnf1rjGjLoWjTFeP33++YQ6da3VjXZXuOHvjZbYwGAg1dDz3Oi6PTmSkAWF30ACSoeQwuA+Rv2AE/YgUfR8BIwEgS/takwh+g84M/txwEEneFs8ggpJr0BzedwZwQ4gAG1TU5KAk2YQaWOKaBcs1yTVYJ9J0CAc8u4gWTmditZ6cPtcnCo9FmZvvMADs22BccpyUV2VHNafnGyUkCQjU83TuMRLQ+AgRZ6U1N02+0Q7ReBINAQjlnwJNdRRypPDXKVN681qAtnfyfQ9XIADtsT2i6CCbYeDsCR55kdJ6JT9ODKsCEH4BA/NweihR2ID6g0ipRCoR9Lc87gDSmlYgAOvsmIEioE7NAsHOfnDP44WS65hAoBOKisCgWdyXHNwUXOwgH5J2ASGiYHPmvRL17c7EwSJ2XpXIpyK78WsIhZdhqAz/Im3lALHll9sP8gMyS9ap97p1qeS03+dt/zqQ816C4Mn4PwdrhzdFZQlM3FATjcWbA6GREfShuNneZDVQYRGWrekPlh0xet12ldp2aZMjvqBLw2DByATj7QxMALBdk5QJmAMuKhszxQ2aHZAziKzH5E+nPmU7mVRbtNgLAMhsU+JHlPG012I2fhmG6N0u50mg7ms3Rj/0p65eo+Z+TY39nh7Bxj5ne9Lb5ecdCHfgDioL3Kfyuog2/NGsCd6xWpOFRwGwMKCMAht5HDztJyH/XsG1lGClAB534BqwAkPuLSITx3zmbBuTIUbCbgCPxDwKF7dhFZYMdegI4Eh6LtUpCxdE5zXwq8wI1qBsCFQClLw+y/KOq5CgZQb/1TsHdNt7odgMMDTyDrGXGB/SG/UUqGSxcCzEJ/j+n1tgFlanOnPU9deiB1PB+ara5lUZSJi1u/hU53G8v6tIXQUl0AWwazXGwQd3MjAEgLPesAgmbb4FigcqoEcEBNwWGe1xT5l6x9BXDIdkUWrLrE6DvDx/mDD40cfaJJaRTbx3d9CnY43OKzRTBd52Jr5XQOfc+f34wHnI1hss+BOSNF+vypnv+E78SGQMDey1q/zgx6KC7X4FYP2XpSMiWDOM7S2VrAGxw85/IoWsaEARzSL2cWUtqzfKLMXbw4mQ6eThiv1HdfpfVSyqgsTk/TarHkugXbAcBBPCVAEQFxiH0qpQ8BZEamBjG7s+1sa+xtPX0TY4HsNeHozhD0jLczPZ2jnq/5GHz/XQBHHn+2aX0AimgIqSqXXcTHQ0iVc5GpDETIGSloDD7TCrWLDBylFBf7IMoB/xoADn/zHPPHc2wDouQY2dpcTpEyZUhGpygr8T3it3yekht60GucWUJ5SIBxlC2OwERnWk5qK23TjWUuMasl/nh9OVedldrB+mS9pllKNJMHgST2r+ynq1evpi9/+cvpc5/7XDo9PU1PnjxJn3zyabr/4EF6fvyCxzWZTiULzHrNGTem0xnby8Svd179fLpx81baPzjgTDJ3f/Fpun/vbnrw4F66dftmun37NpdWWSyX6XS55H1EfXNgbjJJO7vztLu7y3vg9Pg47e3tpfFkwmVXHjw6Sg+PHqfnp1SSbZROV2vO/kGl1yjQ9+LZSTo+Pk3TKdFbwBkEEl2vJQMV8Yi8d6Fl0rTE2EDApmbXQoa35GhXhuV9WAI4+h3LsZ1oy7fGJnKP/29NlGVQ+i/rCW/m3ol2wfKpK65safPnOKfBBt8kA0fWuy8P4GjRZROfm8g5oV2kYZ9PrW8tmsSCvlR7ILZfvIbPxplqONubbHU2hu+zxqdin2QfztAYC/ndo6+9zq21WbtkkM9obT4rznGDgy3P2LBD+vgi68p8IWhoLv3DyAAO7yP3ayo6OmfCgI6Abij5wZfSwO5iySbnjcIQjNkfyku9Wbdl/46fy+VoDSauaFU9e0OWlPQXGUMlUSbTSZpQdigC8CHmQyWytrf5cyrvtTOf22d/8z/8zfTm29/kDmt7Mp43on3q7aKa7YKZbLrfW3LF77vqOdFn3QjA6NxmDqD6s0ff2Aa3h4GA2k8OtR9ty9Zrv0atc82QHi3WqGLT1uWM9+10+cS3KXa0/LuMHK+te03u+nYv035rdWprE+ezCQ8MjX+TNuK6x++0+mjt0b72anzS134cS41G8HnJZ2Wtlpqc8LIEf8e4vv+etyVqssaflYbo3ZJjUV75NqPciZlLvJ0XaVnKoNIeqsm2rjz2QBkXL3Kdir2V/XxVWyWANrL+6p5vW7KgJdPrPOEAHPRABBREQVEQDjXNXAaOPoXTycLhaiT7QXcEVnBkDTEPFsczROs7cbyR4LVN7hdODsr9IA60gb4kiwVQUOXvWv8ls5Yjao0/9unpW1NOQ4oJfBCFQh8T9m34Fp+0jJQhhdqnbDxN43N4vYlwrdEadMFcfSaWXJO7TNFc3EK3WtnMtUbOmnLIY///J4CjZRxc1gDrM142WceagNx0DJsYOLW2hgyZTWTaywr8yEutudZo11Iatf3Woj0BOJ78P7+j6axUkVlwAK/VGZhPUOKYMdmvgQQjQk7HKW/lsiUCxPDORpf5IqQ7LXgJadudcWyhWbo1rOlYee6GkJfxGzgFgYICwKE3uBXAYXOC41pjwt4J4wEcFtiCj9Ri7eIgFldqdkIhQwaPy9PQwBSUyldrmrMzn6JYcmucbwZuS1r7rTJWJr5yLZ/ic8JJF9lA4WwjXr9xJg0JtkI3S2BS3mH5rFTk9smpjNu6ZkCVspH78zcclQeyrM9r7nm1ZoBZqjPMQXmMn/URSLutmBHMXn9IuFhunsr8sSYE6hB8D2fc4KwaOchCARVy3pKze7ESYAffouXnM4CDs3JQBo7zc87AQVk3yCFNJVQIzLEgAAffsL1I5xxTzjQDPaV0l9c1Snl+loLjOnnbC3ZcDAdGeTDbtw7A4QEiekMtv1U6rKJM65PDfToefOX1cQHyUg7LDp/s9a23m50R3A49buAX3bDmlGEu5h8L1hgPbS7Za84os6Ecitz2G5zXLkhe7a1eN0fXL6Ym9vwgrcU14S3hljHzk+xyOG9c3gyXdoluoWbaFzYi5sgfy6Qs0xuAHCOAgWQABFsQ4AL4GreVAOCgW8+SiWM8GqWdyZhLqNzY30u3rl3lTBzX9nbT3nSadsaTxPkmKOhJe0mz4tC+FNDVmlOz0w+BO+RWuuZTYHGUU1NKKaOUqKgRSir5vcJnBpa3miqegmeazS+fW5B6P2ebyLekpQQJP6tBEGSlkO87TkDWJgNMaAYLIENcAAS6jcAhuTSklJXAvwwikXOPl+PeQUCAGOEfbAbVmxZgpc/k1h3KeYFVuVQYNIbqMBY2mv0EQW3qfzodcwAZ2Tc4Vb+COFDa0J8FjZ/FTJBb3gho0g1yBZKYruLP1ckGnWhALgfcVIEovmC50mJTVyLQZwLoQRmMcsdKOuZ6kBayDTqOHsWtbf7MxBQc6JrNisei2cdQLodL46gM5wCJu+UHhjJV4NKsYm+6YbfOjkZzLD/sEXwX6+o+D9TINKxFU/Cwjjfqdh/E9rTz6+vPa53nobRVBnpZ1dFTpT9NZWtXzrF9A7BoAHDE9aXnRKZIgJ3BAJzNTcEQLJNWbDcgSM+BYM24wQAJ/oH9KUFhBlRQZ3rTPwI4/BiLsQYAB2XfWC2XaUQ242Sc5vM5ZyfgDALM52Jbwr5j3lfACdplW0UdkiIfnZ0XsqxhXJAVnveLG2ic2iXLTOqLgvi1f13d5gWnCC+EZ/MaqN1tpVG6Kchl7+s6kY64EIAawG8E4KBAEHiuAPRo2SKRHiIfZZwYW5nJz/s3IoDD6Kw8giwgnCVK2zNZyhkvSgAHZKAALTI/im1bAhPB7QzSYVtV7FjLOqVZkkTmq9VA6mMr8fqQTvX0kDMWu3EZ1DCdzDhAdnh4mG6+cjO99tpr6ebNm+n4+Dg9fPgovf/+++nho0esU2mtSF9TwG26M097e/tpvrOTjp48TdP5bvq3/52/kV5//Yvpo48+Sh/89Cfpvff+ND0+ephOT45Zn8zm07S7t5tm8zmD9Ug/UOp8XrPRKM2mEqyjjF3LxSI9pWwdz58z2IN+Tsg2Xy7T8WKVRuNJmu/spvlsJ+3M5unTn3+aPrv7mZR6U13D9GIAB5X0EvlN79GtbvrBGkUeHrKJTUT2yc/KxqB2s95WTnGH3JadXvOnQa5VN6C3D6AHOluwW/a62xbOll6GhIbCl3yQkVWRy/gmrShA2NnAZm950NmvkIGjb/2iXu3SvNQvfTdW27Tvp1Hhs1ebv/UNy0woBlDosgxSmo0UB4aMDBm1LBktNwBwRPoID/fPr+/z7lc9H/p2M4Ab84qzLzSbGrnSd3ke9jZG5I3a/ADoa61vfj+mP4NxJ3rFdCub7N0zYHcPi0wGoK8cm9qfuHNlSEcH4HDoRzHfCFSYz5qgQ6aBjEn0GWblqVxm5PL0KOhoywa6I4N8t814HifZT+C92XQqWZhYF2yxfSaZcUf8Hn02m9DPJP373/076c23cwmVPn6LflpP89pnQ/LhZWRLtHFr56ZoZ8NGEAqqnVLYK3XwSssei+P2r/v29JBOijS8DE2HaG3c46PMDQBHnEPr/FSjD2zpIZ3aFatZXtXo5N+r0aW5nxrAJDxf6yuuZ5/sGhqr/25dPjoJOACo8d/v46UWH9XG0lrbob5qNJL35If/9rwGce798CFuXgNv4HxQ6AnXVtzrXj7EdYtj9nSqyaK+tuWzmE2tBC1FWQX5k+Mo2eYYnkemq6fJkIyo8Ry+0wLLtPh9iCda9LYMHBg4/cbBopfw7vZWXKyu0O3bpt3PWu31KaXWBrJbYo0h1AheE5CRwMJA4sSkv2MKSvSL73nGiFk44mL7/st+67QaYjqvNGrKaEiJ1DZjay1qCr6pjCpC1dp1AJ+WAvW0bfVB74O+fYqvRoOWYov0gDABH9hvva1e+xzvlXyiTtU+uiCg5ANlQZHmcZsL2ZEHhm82iqMB4te2JlhaCq62B1sKG+9v0lZNkPbJJhrHkEAc+rxltNTG0mdIxLH0GUOXk5L9c2wZGi161+jRMiQuQ3sP4ECKfvHd5wOYqs/8nka/bd8iyM+/szMzwwK6AA5JcU4Ob3WAqxMA5SSY1tgeOhTxUTnHSLFYFAdBgAcHRn3WnY95XpZeXfsmBy70qvucu+NgTnlo7sgXHZMPcEkfCnLRIAYH7TU/vb8pz/JfvIJiAmq6bXL4M4CDvucycHAsv6idGQABLr156awQcGIHCKqAAC8HvQtEl5upzUFgvx5eckEuqnPfy3XIdsn+Ud5O6dN/AMgUPI0bB+5Ws+hYB7iUwQobsaNfgBoIqPAQ5UNcrFZQhpREWfPtVAmo0G1FzsCxogwcSINOAWABcOBnpdk3Fgz2WKVTLqOyFADHcqlZPaRiMAJ6oCnHNdRZ02D87LzRudn2YLr7YL/sQaFZdJKpDsNBw8cedIW7Dr68yH36oM/+K7/X6VR6tr1dAhfKdsN3i4wi5WfSZxYiPuVrn9yvyfnO3Cy1rIay82K4W7jAOvQ4KilrReMfUP3x47gG8trLRdkYzi1gLu/CMW5jhndc5RzkWawlCXCI8q9dNLAsFudOVoo89o5jtWjcxgSk5DxtpQsul3JlNknXdufplYP99Mr+frpxcJCuUxr0nd002x6nKYES6FY678M1708K/1FAiEBSS8p2s1pqKSrIdwFXcYkVDZICuCEgDgUUYl/puYGCTVvbmvWIbrKj3J5A20QacoYNLQ/CZUI0E4dbcpQr8fYn+B0cKreac8kZrHl5dpD0kbiNjd+RN/1ZBzId/bFMlhojHATBQZxYyGe+8oFJ5kOWrap/oS80gGd6GRkF1msOBlMwbTqbcOYoAm1QsItT9dNrAnUYOKMMshq/M4BDngMzI+gs+1cynPigo+gSAe570GXWP6VdbXtJ9QAFtpnmtS0by7K4MqbRJpBsBnnnWnsAZphJpIHkhNJOOh+dsNle0Gc0Ls4ioLrLZUIwMBu6RSC2EigRk8Q5UbC2kJiF/720IqRv6d/I1ArG6HOQt/EM5vk8BkLjmd2fJ2HHxfNs92yVbQD05c/zGBf8BNhvcSywD/G5PefLjoAfFNyxolJPLKOkRIqUfBJwaAngkNccKNasYQTYtewMoDXKZgQQET0n5VM0M9Fyzdk3KCOHB3BQgIOC3cRx1E95N51sIylLhblJKRc4JGXRmROcHADfE/3ob2SriD4qo5vyDsBbmKPXx31+A+NZBtvg7FAMSeWbrrvj85JXkHUEGTi0/NOWBHoIxOEBC7b+2XB02TAkY45sgRLg5XmNy2rpzWC2SYsyPGdMXQF5CFCD/oEPR6N2xiJR9po5Rp3H0G+0ZiRD2UJ02WXIZiX7VhMiqrwjXUb9UMCOvicADgJvkP3KGQC3tsyGht1OepICZwSCuHXzZrpz+066c+dOOrx+mB4/PuKyKT/78KP07OlzBl3QP8pINyIAxHSSbt66nQ5feSU9OnqSxtNZ+mt//d9Kr9y8k9770/fST3/6fvrZz36SXrx4JsDNsxXvp70re2nvypW0u7uXDvYP0o1XbvC6UemgxamUD2Iw0dlZuvvZ3fTw4UO1u0fpYmsrndFP2kpXD2+kO3de5bETOP6P3/3j9P5776UXL16k08WCx0pnVdoX9I90Gvaq6LMtPVOVMhL6JmuA+l9RP2/yvG876y+1RwaC4v6s5WVvq99Yts/OfhGIGnwGvr1NbP/YfwngQMk+mSMkEYOH/sICOPKMoh1SozXkqJdRQ7xQfi4lgDrYDH0IpQ/b61waPLWzXDE21UkM34BtWO38ctlh2nxTjnwYwOHmg6yBPUHCDIhyoOYKgKO1Z+K6Cf3awIViNq2Fu5CLUFlXtHnKrxdkCvRLPC9yiWMHcpJWYYNX6Iy7MsGerPF1nrdRypiyxlP5PX+lIJxlG0zrY6TImkUlu0gXka1DmbLMTjy/4NeUjWM+m6X5dJr+1t/5e+nNb0gGDvyr+Tf8uL2dX+MFv4+H9nLfHuMVcUwe7Vx8XtjwnfXpBkn5MgVnbSz3e59fJ45liB61tlrtx3MT9VVr348h0rX1uqNTBgAccQ9FnhiiEdu4+qXa2m4ie4doV+M/3+4QT70Mr28y7r79E/mnb9/E9a+127dH7byygT3i906LLpeXBwBvtO3BOEY7W7jzlj8/eRkZaYc5+N+t9arvNTl7xn998qa7nupT9rGZkBWou47i54hyrCvPbEfls6iBBUtfjrTF/y+ycbRkTM4CP6ynW7K4RWvwsQE48IYdhCsIn6KTAODoE5ReEXvDKAqL2EbxuaL++yZUE4hDAI7avAshhZRwQdllhm6DODyT9m2qTsDLCYdyYbuz76N7FLZDChvMHr/XUniFQgJqOhx4NtnsUahSu1GwtTZ8SyB7uvQBOIaUdVReNXpHIWFZNpzz1/hFHfK41VcKxmz0tGienagufBJOGyXtap7iLFD71rZvDYb2IX23j4+Gvh/pPqSUW2NtKfe+54f67jOeNm23xbeXoUttP3s61YyxlpEY22qt3SZt+rZWlIHj//4duVQdboMXPnwFMzBdQoDe6yTzIbgIiPg1JfjEUQ3+vgZKyJnNB11ffV73BAIEUMpKPJY/cSE6de/llreocwmOG+05iJVTBIsqVcerfoabtqjxWpUzhmzIVzwJiOFv6tr3GLih2X7od2YEGSNAHKpb6Pa4OP7P+HsUtBnTLfTt7XROt8FcKmpMEk7aDv97Z5u7YeoBOAII0bIATkdgirbGCoRA0C7yq+lRS0+ddUXmk7KkCkgRZX2RfSMGo1w6Xt8u/Z1v8QqVqV2wHQM46EfBKAbg4HlJ2n7JxEEgDkmfDPAGZdUQAMcZgz2ojTU9j9IrLvsGZ+FYKoBjsUynq6WkraYgMoAwygS8XhcWTi05u9iTjp8Lmzt67hAWlqZMJtDbcN4oMKk8xATg04Cww3fbulAaqMlBdiI1Dlkt4IK2FsDtW85pWc67RInLHleKFDNrydy8RR1dsmgq0pmLlBHQlpeHIn/qNZiFOL9+AIfIE6AsNFsGR+gzfToBah/ANQCHy7Tgg7WeinbblzIFSEJlsZ220hYBOIiv9WaWHrc0Ta+mJhlJbhy6F749onIqKe1NJ+nazjzd2N9PNw+uppsHBwzmuDKdpd3JNI1J9rF8ob10kc63Rml9TgCOpYCs1lQSC4AuuS1L78lNYvotcpW+TQAOZOWRklg0SoC/KfOG3Hze5oCWym+9v01kELEu2To4KwaXTskZIUR1yY1ZBO/oOeN9BUMgowb1R0EyfF7ITF0XzsREqYL1lnjkN+w5n00uByPpZvEZ6kbpzTrsUS9HUM6jqzdzjZIR15km8Al0O5dxwI3t0SjNqQTOeMwZpCgTAOswBXLQe9kWz4d52TPyT2gGetGwfbpuLYmgAH0cifEdkU+uHEnMnmE4BPFQ0+wZ5BMcEZZpRt8HCEZsCM3Y4ZwKxu8+8wOAG07mQ1YwgIjTjcDxkG/ge6klgVqU4smOfTFfINuCZeT0ZnkeDHLZ7X+jvzYZ7S2hq3lLmlqCZEzU6eDz8lyVA9XecYVgtg96e5kMhExsS842KukpO5sGzTF/f56PewX7DoHz2nf8GAE4ht2BvUjPUJAaIDMGbpDccSVUUKaEA8KanYszcIxGvEdaAI54oaQPwEFAKUopThk46LfYQgTgIMmnWRSURyKAw+gEmag2Ss5wJ7rO2wFFuRFve2DvCcFZR7AtyxnO1nbJxutisyW1HbZPzYYeaYka0Z9mGUGEuT3c8TFpQMrflqO+ILc5swJnvBBZ7teU97xzeHqwWPSdFeci5UMCcXh6Yf4sk0fCqyzXNaMYyQUpcyP6HPMHyAPgNjq7eb5m3qHyi6NRGk+mLOl4fTmzjIKISXeSKmAbluQeQHECRJRyaGdSqmSxSNMZ3WyeSCY5Ps+JfOYU9eMpZ+G4fetWevW1V9Nrd15Nh9evp08//TR99tm99PzFMete3tMk/yfj9PzkJD158jS99Y2305tf/3p68eIknZwu2aZmm3tBIOiTdHJynFbLRVqvl5JVg23pFfPPF774xfTGG2+kd955hwEcv/z00/ThBx+kn7z/PmvpyfY4HT0+Sk+fPRO5TgGsySTtXb2abty+nb78xlfT1996m9f0+MVx+uf//HvpD/7g++n+/Xtc+gWZXYiWoo9G6Wx9kdar87Q9Jh6GneUAkD22rReWUW71+S3wPeyP7hkvZ+Wo2bN9bfd9Fn0CjP3MaqjMJubVkA44A0FxDilt9JbtXfoetAwkbwJXyu0vMICj70wR6e1fY3/H9W4q2awQxeZ3/wp9H0pnbnJwDnP1AAAgAElEQVTmiX0WutwAHDnzj0hh2B+wo3EG785giN/7xngZAAcAC4Xt4IYj/QgIrrRX4rkaGUld1jNuR21lFzhS62OzUgobAjhgVzJw3AJksp+KtdbPMvivtAnbAI5uNgax81S7VgAcQi/YrfKcBATlB761Fu3zuNWOtlIwWIs8dqy52LtluVkqd0X6gLNsjCesiwRwuC0gr0RnFTlvyOfj9Lf/3n+WvhYAHLAHa+M1P4qzLWo87G2i2N7gPg7+kpoc8D6b0n/T9bXEZz2Ao+aXqY0v7sOavyfy32XaiXStte/pGM8UfTRoyUPvRKqta1y32GdtfnIW1J1fic+21n6TdZAzTSngh177/mqydJN17ePX+P2WvG7q+MY+ivPapB+/hq31jHsp8k1trw7ZUvW+BMRRAtwySCCOtThf9GT4rMlTz5e1+dT4vzxX5SyMRh/Tadl/DtpEXi1ZMmdg6mIKvB0AfeF/40JJvniTdbx6DkPWEk8P2KQyB4BGo95zFxKKixf9AI4MCum2XQMxsqtVt2oHwMG6awi8wS04UypMPDJdSzjJc/WUsWCCTZWa3zy+v00BHJh3yXzBYtVOcvv5hpZ3Avm/PUPWNlYEb8R5lwzdFXct+mxqvPZtypai21To9q97mXq/xXdRSXQMhh5EpadlDrplp1CLZ7pCJG9wzyeRDhhb8VvTM+P2M6dr9s76oqZccI5W92JZQmUTxdm3XpdZ402MjE376nuu9dmQ4mwZFJvSaBODY9N9VVPWcV5DbQ3RqGWY1YyNaFzUeHeTtdtkzH5cq6N7UkIlnv4t0CC9WphCTk/i1HRpo5GiHmOUeIACLfhsrM4XSlm8Pucb1EhTy016v44LUgiwBPsuDiofEOlmNR8cTTeK7uLvsi7MusLAGwoaMbCGpYUW5yQbzfivYljJ2RauYxjYQhdkjjA+Y6e1c95CV+H7ipTIMhFZKvTGLW7uUQpsoiE5Zx0oTzW1pcTOwWoE4mTdiE6WiQC3MKz8SzZ8JPCorWgginWh3dt28XB3ULfxg5aYJ470PE9fx67kajukOz4zj6Ftkhw8Ap95W6Wmq8jxKGnttW694wgKmJBTg8PPDsDBt/upLMqayjPIDzJwMLhDy6gQgGPFgI9zLp2yJOczZQRYahmVxSKdLBZpeSYlWEBD5koqUYC1D0AjOQFEJ5LyW2H6RDuooqfgZ+a9KHMVx0x5Qwp0bMp4t568tzBEfV+WzY2nMxQr1iNypRN4zHu65AWVQwU5glww52F3/qW8L+nVdQbKXvH/mK+RdUGbr+lbOKyynYpgbH1Mpdc1rqN/7dPTZinbPdxi6Cr3NPuMXtk3H2uXfVBTCJfrVX4qTUUeuJQ3qhVAKYFuSD1syDkBcCjgj9da+AXBX/EpaxYOKqWS6Oc8zba30u6YyqnschmV21evpltXtaTKzl6abW2nqd7A5l5H52l9cZZW57o/15pRSYEjJPO4tApl51gSwIBu8p5xKSMaj5QxkKCUgDiUhsjkQIECBSoYx1kWIAn8SaYIADhcWT44dzUFMa0XAzT0kCd+cHmPg1uchSMHoBEWMv1FGTgceIO+Y8FmDfTBvpXsFDJitG0ZkKArFVxiolWd2NlG1rkAmMQARyo5IDZAQRdONb9Ka6bzkjmH0hXzbbiJpDhmp6qWVKGsHATiwG186HrYDaCN6HCZB2XDgsYFS8pYFaihIERuk26TI2sBJCnKvKjO8qVtqD0G+EEnhy2LvW3goNAW7CKxhUQM+qwmMn6vU+U54TmUyMoyzet3yXaTI2coc4ZSBiaunDAr9rjbur4HFcKyy+F00Mw7sJ3ko3zGMoCS2h81yeZLxsTzvgcWsY0F20ozU8Axgz0hWW20tIPXN0531AElcBoJ0AeqiXWOgbU0GKJzkY/ERoI9ifH58qpKDdEIOn6ffYID8wTW0LIk/FtLsZEN4MEbAiCTwAcHxgnsJZFh2dsQR7q2/txMf3NAnkuo0I/sPyqfQpkTWFZMqOzEnMFTkDsMhAI/IhMEAYY1Qit95NJTbCdARQRbmNaQ1lTGIuA4DzIxbaXrRfYWLkjgOy2/AWtdXROaPvOBAr+M3mhXN5iqlRxO9B41FhoZsObBWTgDESCBZBT/1nnROOW8kjP4SVNSIkxkrbyWMSNziYzf2xgAMcH+Ac0Y/IhssS7bCssG3VAk12hMnMmIMz4Jn7DmZV5T+1azwdDYSObSWjN4Q/cYip0RGIFK9zCwmMopUv80bwZw0AjJphUAB2dO2iLQjehI9pkQsJxuNlNQbDxN169dTzdu3Eg3X3klXTs4SEdHR+kZgSdYqRIwaZym81ma7+6kJ0+fpnv3H6Qvf+WN9KWvfJlL0lDJwZ9+8EF6dHTEGTG4nIxmhyKa0rjo59mLF8xjn//CF9JXv0oAjm/xGnz0wQfp/R//OP3pj36UpuNxurK7awAOAoUQGafznXTnc59LX3/nm+mtb3wzvf2Nb6ajR0fpk48/Tr/7u/8s/f7v/1/p0dEjHh+BsM/O1tkhOyIAB2W8OWfwBq+7HpTyWVHlDhQUBzVlf3MWFrVdWC+TDoQMkWvxSncxECDDoQsLm9S9YPsg2KWtZ3HeLQzcxgvvF6CxMI5FllL53cXsVYfYmIHR1XHJNtXSnNZfN0ND1wp25cZ0nmK6Ib9bBptKZssc7BJ7QS2GEIDG/tuEDgUtwwW2rg2e7a5629GWzzOWtrJGrQUIWuPNOrwbOLdsePGwo8LJ7Puwhr4vC2SoDCUGoIsOLJ8ylfkruI5gWboK/5LygJ2ppBdvR9R8ghhL7bxWhkRcCbroEgonO5m3Tlrtq/I9RwED6yrwUZdNjjXu8os7FOeV9WjeYuPqi8j1OLCrH0oMDaEy9p8riVnyhOwH0ZsKcJSDeXa0wZ7MzQmwEj8WgYJRqHvXyRisQ75JjT4xFzlI+bWJ/km8zm0pmPDszM6Rxhz5iCruQsbjIcM6naFGAiYkwOpsJ00J7E+6jPSzkxasP7e20n/89//z9PUKgKO2v2q+7SFfq7d7+/g59ld7NtMp27Q1/0PeI+VzZl9ZdsIAmHebamisft41ugx9P8pSvB6icZxvjb59fftxQ+d6HVBbz1afLR4xzndMH9eub70vQ7sW3eI8Wnzi+6qt6ZBe9N+vjXtoLi/TJ0uhigLwvFPjo1KPdfdQq92+vvp4x/Qf3GZFXCKfGdGGPy9FgH45n1KeSqikPp+4fnUa+bLHJj2cdbVZ+/CNyHyga7o6Q3qImYGc3jEd1OW+Lh3gk/D9aQ9FzCg/58/OHtuQQYeZBpnNso3qz6nRd17yiq7J0eP7Fy2lF5mu2FC2u+UPO1CGv73Aj8zqU53XGKzGwJdVapsAOPrGPyR0kV4XoA04j2pOJC8Q/UK3QBxd+tdFXhQoQwLGt1syTG5/kzZqo6kJ85aQqgrYnkwrZvyFg1JL4Ucax/G2FHRtDjXh5Pkz8rkfa/E3snJ0QBz5UOD5pEvjPx8Ax5AyrXNm+e7Q3r1MG0NtDY23pfzx/pAR2Rpry5ipPT80hyF61ObY4lPf1p+1MeTbJwDH0z/8PzpTqStLdxzlA2IuySFOPdxSImeuBMu5eIUCOOjv89Waf9YLulG1kttsVCGEHFmapUJuokrWCatvrwgP7pNGiywa6qiUFPm4mSA3o83phWhKABqQc5Law41aBpHhvEo3BOnmrx5YcRtSbsvqnNjlKD9wGnEQE85THJcNuOEdCxoAg0MLwSCAG/hwKs5UWi92kOuhnANIWmtdZKgc1CXAAwNGnWxwcukNPbrtaAeKJAdbk43qYPOykmUo1pr6EqJaulbpP5dlwXhiAFxksf6v9LaIuwfOEDjj1QFuZX38gci5izA+HrMPXnUAN0gCkwOA7JA0gzPXU+d051YnnMqnEChDgBl8M5Ad3hTwlfIpxHfrdCEgDsrYwUCN83RKtbZPF+mYf07Tgr6vAA4Zr6wpUpVHA1CmI06QqHPMSDZnqnd/NewQPrXC7emdK9GBWNcL+g0ZOpM7lzbIAwxBy4q94J1dwos+YO3T4HksiAuKuqQVm8lzdfe6AFiXQiWdweClvgnPGO8otqE4uNguEjqFG3CNFbLbTsLO2REHR1i248uxdOlQzrmu34S/wEso6yRtdefKY6r4GbEHaVnOcVsLDjZ7XrJxKOPkQLZ64lBmZOviLG1fXKRJSmlvMkkH81m6de1qunPterpz/Ua6dfVa2p/N0s5knEYc2Fqn84slZ9OgvhmIQQA3zaZDc6PXBNxYLJZpsVikM83QwdkytsUJTYFTA3IgvTycvyxgs8xjeaw3tOEglcNcTpFvwWcH2sPGsaCIBiSLs4nuLchoPqewLtJMKlpChYJy+EeBYQoCAjQoYBKAGkTPcPpgBo6U+96XFRJngJQt8en+ITOYK5i+lOGEMhlRwJH0HzKTJAsgE4CDdNRki+pOT9J0OpPa1JNJLp1CwSyXjYP1v+pP2AzisJYIKJ/lXNlDsQXAYBJEZT2pAkrKAUjwH7oT4EqphJABKDiHcgkJvW2dFWPO3yUqTOwe/Ib8ZlCA6ibsUw76q9O93DoypwsuHiS3WAEQMMnhMnUxPwMQC5AK1/j2MT/dXxYQpP3ohVTWkQajkyi9m6o4U+ySg9oHCEqTbcPOcCmK7oLhQWeo3VA9Z5lss1QIRk8/Fi4rhKwLCJRWSneqFCsgd9wvwImIZuBcClsh3phjUuTybv58imCqnQlgr2iwHpkUEIxHJhfOdqFZu9YrKftENgBnMVCbmTMsAGDKvH6RRpSOSMfPmIGK30b4TwEcDBBZpzMCqKFkGwM4JAPHbD5L2+OJAg4EOAq6ITtRcTZR04P5y4WRja9duRh6FPvHZ+Ao7GCL0FB7WZZ5u8aft0zv6t7w8hClowyMq2UYFTElehMRZoCUlX5+T8sjAWxBmaA0wxHd1KVsHMz7DOYV2cC2Ps4favszyEgBc3amEOLxDiL6gDdIdpsc5JIcJFMV+IL159InGeBKWbygX0i3MCiOgRaUJp7sb7JNV5p9SrMU8P5ENic+7UjyQ5RToVI6BOAgQAIDOEieS/YNySZFYJkRt0vy3HhWz2LwrdHYCGxB2Tnms3ma78zTwd6VtL+7y+Ahyk5F/wjkMd/dTbt7VP5kLz199jzdf/gw7V05SAcHV9P+wQEDQN999/9Nv/zlLwTYqKW3iIfp+9cPD9PVq9fSs+fPODPI9VdupNt37qQvfemL6Wy1Th/97IP00c9+lj7+8Gdpf28vHV67lh48fJiOjh6nk9NTlqG7+1c448e/8Vf/avrGO99KX/rqV9NP3ns//eD730/f+73fSz/4wx8wcINsdsrcQf0gSMn8T5cF1udsO1AGKqgoyHoDKig/EL8sVwT6uEjz+YTL8/DZ9+KC6UPkZP2tgXAA9wCSzLZgF+xQtyPzu3amcGcjnHfjd2uB8fieVRByX84B7+5oRIq58ahd6EtIVm1T9yXeRqTILBOAfEMlpEubraAOstV04HxeV2BU9KVmW7q8NNZ3pujzCdm5WnVWl76YVMOI7gQ/dJ5FMKK94jxunHuVKc068kFsuyEqsk+AWLj5mik7xFv0OWznsMJ6IcgDWbyNIX14+st5Up6J/q+WL5BVlPMX5HVDmQgACvQ0o8+W7dXPOdV6NAbgkOMczksMSGQ7uHsGtxVv+M39WCJvde5UwV6x3zillXIhtynvQ09ijTgjpAFnwfvyKew+1lvisOGN5jM2ZjqDP1sZJmU9/byin8fvNcnOtJWWi2VaLhdWPpFsftZZoewbjU+yZY2Zd8hWJN1IJVSu7F3hUimcSYt5n0pdiQ8Ifsnv/sP/ahDAUY6964dp7ZHo++3jYd9G7bkOXwwEbHlPuxIGZayL1j4D22uybmisNZrUbLdN5MdQW7V245j9GaOvz6ItfTDqgLbMhj+m7WeT86j8q82rRtfIJ5vQLD5T2O0d32qpQ2r9tXh8aCxDY38ZPrpMn/7ZFg1aewd6pk/X13RRa21rvFV+3zij4A/wnz8zxL/Rp5+jyXLz92cQR4uGNRrxBSjIeftihsb6OUT7CY/XxtWSB1E3Aczh97CIt/o+y/u11C3e9mrJU0/r2t9De7+PZ+p8NEqjR0f32tZeMHaKRvTw2CJyH2Pn7+QAVx+IobaALSbyY6S/WwCOaNhE5uvrsyRm6ZCK2TdqTOnb7kNGdRe8LX7ieCP9a99sCRevdKJA6WPCuBlbAsq32Sfcazzk6YnxxzYKpYlb/Lix4iZQbuosoPro0hp73NRxnIUR4MAb2fjpAjjqq90P4BhS4pGmQ6/jGl5Gaba5tfvJZdvdhL+zEiqF9VBffnQvK3s2nftl5rGJAmjJsaF1jDSJ8jHKgb5x++9yBo4//B0N8+cZdJW9S13ubnPC2PDOWmQO4ACPgh22tEQIOdnIybxannLNbnEaUkBMbtZRzW4DbWwpqMOli5SAhaYxVicyO0AZMJIPLlt8s9s0mZ3kTXE7w8WCOhq4oWe8nqBWzDGtDn6NOw4DOPytBnOmqqMCF2pppHqjWdIly+c8Bk25zDetOUAkWSJkHvlWhgQegjGGeKlDAXNJFv2nIQ5be9wky1wgFJRuNM07eyokmCmxoW6GrrivwSPGozpueS67+Gp7I4MY5Gk124rwcqccRG1cmvqXx6v9wnUDUwm/EcjlwAs5xlcAbhCIgwAa5PDGj4A4KCMH/5zT53KjkbJxnCyW6XghIA7O4sE3vDWIoTdoKHhst6uxNmbEdh1MNZm3icwEnaQeslDTbvRYvz2Gc7hPPmTQ2+4Lh8oI4EA5lcg30X7IPJ/HOHSIFFohGKb8XD3kBjproDu379Ps5cNY47yc9xgz8MsDOPJeLJ2VMq885i4dhuwVdwDiP3Owyc/Z94/dWkRKwUkkwryjz4Hc+Hsu5S05PMUpqL9tHhdcRoVCZlQmZb69zZk4Dq/spRtX9hnEcevatXS4dyUd7MzTjIL/W7R3VlQIhbkTt94BciPa099c1mNJP3KjluQlOwy3txyAg/a7BFYluEp6Rsmsv3MoH7sHN62FOhIzy0AOLi8S6sWLoxrnEgTL9dazA3CwXmTdqPpRg/EMsBjTzWtRxDS3EsCh/bvsBrh1hrimKg/N2CR8JAAOCZplAAelIM7318QZLP3RD4+Rg43ivmb9vpKAHwW5aN3JiTqZUor9KYM4LIPIWDJwEIhDMt+5c7uWyck6TemlGTtgY/A+4D0mWRYygEMBH8jO4R3WitP0AA4Gj5AN0QBwxH0IAAfTw51dRLVpOSGAMuD47wiLnBqewU9O9zM3OSes2TyqyxE8NTHgAuTQk3a3Bv0CcGE3l9V+cPoYfaJEQ+0cLsAIXMHWHeFKLLE4URuxds6ym546RxE/ufQcpDs73kPpItAl3+z1doELeDu7y9vCLT0JGyXaKsgAAW2pxpBoT113H4CnvWhgXy3PBFAZlVAhm2J1thYZQ5kzUCLDMnCIYTUi7DAAh1xkqnsJh8YgfVEGjjP+IfAG/dD+o7FQ5hsKflP5CwJwKOJGbujqGlGmDg/szfZFtv+AsLU5O7vP1sTGI2CAGj/zmNXywJ5C9g4GUAc7RCSTgKI9b6L8igdxYIwikzSIh/NCJxeO3ke27A6wnwXAQT8kryglu5QSER1CZwXOoKDzU9Y18Ia3eeg7KE1IY/IADs5EpOBszIHPGCorGPhemGJsNVkmJZTQknJcAqLmLC+s21QnKZAFGd9g+0oSEZFRlEmCs8pRBhc9G8h5TAEcYwGecCmgM+hFsV8BKhGdMU7j7UmaUKal8TjNCDREfMdyn8AmFJybsB6Y7eyk3d3dNJnN+fUrN2+n69cP0/3799Pdz+6mn//8w/To0UMu68LW0/Y2Z5CZz3fSlH/vptdffz29+tpr6erhIZ+RqOTJg3v30v3PPkv3733Gf1Oa/N35XGlGbcy4P9I3d157Lb3z7W+n115/PV2/8Ur6wx/8IP2zf/q76dNf/iLd/eyeZB0h0OdKgCvex316ukgnL47VZsrXwtkCcRftxcwW3USZTsgOmU0nrA9lv1G2HVJ6sC1LG1SC2pADrPz1YgRKsrWDSbIntX/9jadjQDc/G609eQ0+7J5EyudrABBvM3L/ODcqwK/eYxkwBkjR2irOteVZgHWTA3CcXcieQgamjk6NZxOnc2tj6/Or4DMDNlWWp0UjLzdiv1lnxQb93P23HChN35YgdndA3teQW8hn8tb66FIqKMxD/OKY8lmzI9ud3aSmifJbOc4+mvmzMOiEslYYo1Z7ErBKpzHH1dZtGWzLSimDGXGq9PQxUGwI4FKfLb6p+fGsTc0cm4eFM5s8YbLGHuiei6n9Uhfn2852nnYATfF7AayudAgADpEJ5a3kXj5xe6wPwMF6Z2vEmcPoJ2eCyud2WxnymZyfCYBDS44RyF3AjZR5aY+BHAxmV12l8C4+01Ff3/0H/4UBODbZ10Lz3nBch3+j/dtHp6YsrPS5ie8Fz+C3XAYQuwgyCudQrKn/vfmaOl+CfqllZ8c2PT2jXyvSOu9v4Qf/ukWPQio6OppUcgCw2tr6ecT+a3PJ/Jn5JOuFKNe6+/VX4Q/Y5q02Io3sfFHsz5K/+85ONdoU8nBA2dXWvm/+fTzleecye3SIb2p99vEs86UwZ0fbdkrUV3zn/hzq1xN/xz3iSRzH2qJD0W4DwAFZ6XX20J6u9qfAxfjdci9BJ3lbNwI5cyZGf+msJpOH+KRGy7imtb0eZTmA1m3Z2QBwDAkV/jwAOPxENxksUojidm0LwBEZqiWga8JXFHYXvdnaNH0MXRcc2VjxmTdi9o24iaMw8JvKAzriXDc1zjcRXC3hWBNUmyqemtKLCru2nrX2a8qipVBritlvotqG6myWIhBaKvCWkm7xZosXzbGoNydKsE9Oi92vZNsAjhpfb6ogmoaIY7qXErCu4U0MjU0MjCFDortvXs6QGZI9rX5ayqSmDFrvbUKH2h5uKWKvKC/zN57ddN/G/b40AIeo7Fp7Hhhg/Thb1M+JnYfsa6KbSgLg2CLnqyL6Kb2z3BJc8G1ddtryrd8RO9YkmCPBgREBODQTh3iRJE0zj4F+UINe096zU1H3AwAc9qy7WXl+IbedjN/h5HUGFeQP2mNHOQdr5Ht8KFRQioxMnewhAwfRU3ScjA3jF/enC9JYMKBM+SoOWnnOABw+Lag59uUWH9Ws9rdI5eK2TyGeDfTo7AKgI/NSPjhL5pEzTW0iQTt/HPHOd4wXNLQU0TgouBu/EcAR9QLiRMaXzFsGPShuhvijh+lsuykNDI8eNjXox/3xjcRyrlw+hVKKU0YNzrxxzmVROAsHATjofX7mIq009bkAOC4EwHFxxlk7TrmMigA4pLwKOdilPwIuWGCGggThyo2XH1EHx/0+JPtZjlUcitFObLUjdMqOOr/GLZuvqbNcullZ7/rBFmMp5jpQy7mPZuC1mj3TyThRADhaIJphZ47ev33pDBw1Gsr4+9zpOXhd0yW46Wmf6Vmhqv8jT8YpW2kLDQjSbSnd5/jqlivRBD4U8IZkS5AMBBJuHpMTbjRKkxFl4RhxqZT96TQdzObp5sFBunn1arp99Vp65WA/7e/N03xCdhmB0kT2SbYc0SsUMKEsDLjtx5kqVlK6y9LVb1NKeJHtVAKJ9zyBN/gHWYN08+jcaX4S1JJSLUVJKg24lPoDDvEMksDnPvsGBblKm4HELQAcpAvlVhzf9ubU6+JZBYADMpjPVaMtpiPkKYNAXEkVDhByMFXBG6irjRT9WqaAa0iP5BYb/YsADpRQAYCDgsiUCYBKOKyXay4bQbqCb2gzgGMmgTQOKJO+p+wYbAAYcJPqWWu9Kw0C5+AtnJDI/sC8xuRVEIkpDNgCqnetZFYZnPDrxLTS8js1Uelto855GGAE6PGNQRw6VZSrcOgonI25dEUAuOMMa8GtcPjk0lyavcBkiANwsO3h+DnKCX9GjjJIaKYWQEjhytykxIvnLLM9/e1AgBScTYfnMAYDk3DUxDl7sKbBFvU2btQhQ74FH9yEbVDcPlWgCdbDgzd8+RABgWpJCy1zwpm9FBQKAAdKXojMkaxebDPSHlDasn3ibix7fVhm4DjjzHYrzm4nAXm64U8ADgpcE3CK95pzftPc+FnNzOb5LOpl/xlAAiZftNSIgVdChg7bOxk2Kna0gt0gWyIfslZQ3vcyswnguBB7W0Ci6lviDCYuyOjkotxEhl0vtj3KdBD4gIJDTDIFcND25PJFyNxXuXjCOk6z5QDsRGP3AA6ARNiuVzAIA3mtPdXvFvHSDE8GsBOQiZRjyTetWTcV7cj3uDUFfTNYTM9MXBaQssqtlpa9Q7aZgjg0AwmeJ9tVMg5RgzkQRAAOAXFIenp6gMhGWZ8oyEa0JL1F39vmjDDz9IUvfim9+bWvpzff/Fp69bXPpd/+7d9O3//+H6TF4kVaLE7SYnHKepnGv7Ozm/b2D9LxySmP89/9G/9e+jf/2l/nDByf3b+X/sn/9r+mH/3xH6eTk5N0/OJ5On7+PK1XlAXqLH3+9c+nz7/+OoM+Dq4epJOTU9Y/N165kaazGcuU733ve+m3fuu30u6VK2k230nHpydsq48nU+6fwCvYN48fP04PHz5k3Ub6jtdbaQogNvEbfUfoLjqH2GZCZWEs60rOFsY6z1oSu4MDkqqHwT9rypayFkDCeNzOyJFlL6+mISM9v2W5vokdq0+X6jOa/gF0lD/m87/LnOf1RKeRylnFxzAxhJofR2FO1iRnlrlAaSKfEaLba9RXrTNXbbzle5qhCiTrpK1r07v/HBfHn+1KAeAKP8SzIfOtwK06Q2c51QGtlItcOy9h/eTooHzuslLEjlp61z+H0W1ylo2ZOTEP2aPO30K8BMBuda7hHKXnviZPVmwN022Q+by8sUyOPLXJ3Kxvul5n7kIAACAASURBVJDEFXTVZ8GbQNbG1lhlj9tp9ifWNYIpJXjf5ROW+cgYmJO5igwLrJOBZcNz8vzTB+DAWQo2BEot1uxIOsMxQHVMcnA7TTjDIPkOKdPTdtrd2eUSWuKlkh/JQkjvEUhlO/0mlVB5+5tNUEY57rxn434oz2yZUH7cl1n3mt8jns1bssqPDc/42JcA5SUroQSZ85mzRuc+WRflTE1ODM27RuN41sEY4vgifS/Tl2lbB+DgXVsB9MX+W/sY54XYTly7+P2hcQ/pm+I8UAFj9NGtNdYaLfrGXZvD0Lxa+6s2303bavFOoWfcGWio3SG9VdW1VfAG5H8eSXGecuclvO9/Yz3K/tp2RG0vej2V9Uc9A4e4IUp7o2snlCvV6rNPLvg2Sz6tOqs7fpBWn611rdHU83pNftb2z9Ce0tWuZ+CoCdqOEjFNWd/+fQuMCYmTKtfU9OCFFiF8bzVhGIXunz2AQxjRkKWa5hiMA+XmhXQULPS6BWApBcOQqK0b10OKr6XQWwKwxVxeANc2zmWEeUtwoQ/ffk3BeP7xN3WiskM7td+bGBe1zRk3t28bDkJ2iqhzST4vARxtwf+rAzj61sEL4c6eH2C/yGd9MuCybdf2/ZCM8Xuu9vcm67tpH54vY7t+rrX2LtNHzVBA33EfDCmf1hpsalREPqrRmAAcj3/wv2vaYW9c8LddhoWs6GtmQzYINI04R6n5WqEAHfQ1buiSo/lMA23UE8vnMTJw6KFCD5NSD4WPsnmAnMbAjY8/cYcnfo2Dr4wjy3H6m4Jv8gygCK0bg/SUyX8LnmoABCnFEeNzN/6M3uyJB/AgO3dRSx4Jy6JOZbnjAI7ZmS0pJf0/OtBKlhBJb4+2uCqNA795nkAA0OSfJFO1QwzfYve3iymrCQfbAPXoZuCI/E/Px6CIDF7XBuumQAqkDRZ+Qn16x5fOrvM3Obv0oBsa2SEuN/KlHXXFunSHvpSKpFEXAIcEYQi8QaANKZ8iZVCQhYPBGhSYUcf5+pxqjROAQ55frFbpZLniUiqnK7rRJ7dv6Tlx7uYgasW/VqyxhSB0sjF7RvGwy5Lj90XJNWUGjqGbTuJOypRmXuj5Up/cpPtg4MV4wSQeFLq2ht/nuWyASAD3OgCdQIf2uBwXdTJwgHM8p9WddCWN1YHULKHiPGWOO8P21pdl334vx+dHmiaVaVK5dQbZx59bFLje66bvXhB4wzkGPYCjszYUOHMADtpntC4UsCAQx3iU0vgipQll4tjaSjtb2+k6pUSnTByHh1xW5frBXrrCKckp2EFgDamfjGxJ1J7cwKIAlgRLqIyBfH6mt/u3db9r+RXNqCABSgA4hN9YfijrrWgfUzt6g8HkFoiFIDaCzE7mQeTRukiWAfwocNHxAUpISCYmhQMxgIPzXnAQngK1lO3KSpih9ASX6FB9oyBJOF4zgEP42m58K4CDAm9SuoVqSFMQE/tV0vWDxjY+BGI1GwCn81+u0vJUSqnQt8djKqEyTTuUPWVnh4PLNA8u88F4HgkajskO4IiY9GXgQCunIWNDUEzoqYF9Dd5ahg44cG0PZFC/7Issw1jXnQG1o8K54yBXnYfMGyjf4IPimnnDB1Jzlo4sMyDPBdCn7Sr/FOcdC75mnSmfIzghzGbnRG2DARzeUtDvwN7gbzV8QMWZyAkA0Kx2fjR9wGQtx4QmEILADaWO7Y2U7m6tKSDM/UG+A2Cv6+6DC4UDxiy7TPPoFuI1N/rC1yG2B7cVZaeBaUSeSFA+Z6SR2/pqP3CZFLkBLkEJkTEAiUkGDs3EoSAyADi4hAo2PIGDfcYL3PLndgVMxsApsksWi7RcLCQjx/m5ADjo1v9EAFPil4NwEoHCYDTNHOLtPQkUldK/OLc75zetD+xrHzCq+QmQ1YQ+I/uWx9UCQqgslHbKbKo++waDEnWsJlfdecGmobzpAccAJ5vNTPpnW8qUUNkOlDLhMwAH1WQBRObnDDyZ99zFIbcPMF6+Wex8C+gXwGvT66qAiF7gfrblVUZLhj4BcJgfTWWP0SbwsFrVKvEJvCOgoiXdel5TdirhG36OdbSeQUxXjwTIzhmqVKsTWBBlV+jvrRGXCeFSMdvbaWc+T4eH17m0CgOYtCThlSv76dr1w3Tz1i3+fffu3XT/3r309Olj5mH6Pu0fKmHCZYB2dtIrr9xMt27fSd/5zl9OX/nKV9K9e/fTRx9/lN794Q+57Mrx8TGDBwlEKEDVcy7tcrC/n7797W+nr7zxRrp2eD09f/48/eT999LTJ08ZEPLRRx+m99//CfdDQBTab9P5LN2582rau3KF50s0OqWyKk+fpqPHT9L9+w/So4ePtPwanQPk7CtHVbmAQITE/hfeEVmWQTcC6iR+QKkeAY8q6ID1toTehU8UEMLHMFnNru3nIBtmDos8gayLgPtNbbzCvK4EdVtnDfEB5F6Ev9q9dj8rz/Z4lfWH6psAVPAADrN9GmcWtGV6tCGTWqMudZkPfuR16jtjmenYfCjqVLVfAMI1WVMJRBaD7hLebKE4OX/WDJ+B83I5rrD6kTV9t4VAzg2LTdLDGLCNzXip8b9P5ebusqosLM9D4fs9AA5/PrdvuT9YQ0kFNM1sGdvu7FRrMj/pvmPAd2+oZdoY/X3QNjgRvF6GfvJ8XthLakMzQLGx1p5H5bE2iMxsPk8j8JOOuRyLK8XLIFaRlWwneB+WAuhJxk8mBA4kPSO6hrPqbY24lBdlgsp2qpT5YkCmFj3+T/7Tf5je+uY7VQBH1W4JwX5vc0fZ0Xo9JGe97Mn089k/u5kn/Bp6OwptRQCHZeKQQ5d4/RyIq+svqI+61a9/eqit2AZsn+ij8e142tb+btG4PBvIU3GdN+nXr7vvC2cJ367/uzaHVltDfBL7jXSL+7qPV2trEOfg9/3Q37XPO/KkAjTpm/MQH8W1jOvYGvNQu7XP++glIrGWfcNlRNPBSDs5s0Q+W3kgd3l5w5+/Mr1KPZN5uuASe5FlhPr32WoN/xzo2GS8ZvSr+ql5CDKOYjQmM8v28xHU+3GgS8y6U4PClIbYwLLYuS/rWy89NNYA34Pv07eVh18xWmBD6/xrsjLKe+O3h48+y6aOU6y+kZoQ8M6ZPiaMSt0LNDkEimM1Hso9I9WUXWszekUsB5kclOvbTJFxa4xc+z4MU9w+E2WGQ1QjKK8bMM4RdNhkE/UJI69kLyMo/ffqY8i9thRbS/kVW31AuPr1bikKz5/x+TgPDwyKgtbzi91I6zE2ouCu8WbkeeyfgjfJKcI1t3EzMPNK5LPy9eVKqAzxPOjRUki1vV/jvU32aKRLSyjVlGGL7i8z/iGlWWsz9t9ao5YR1dFflzQw+va777O2h2s8H9f1suPu4xf/GTJwxP66sk/D5Y4u1XXim0i5PrymG0gjKT6ZzrWECmXgoAMYHEksl/VmMYIx7ARTwAAfNBBwgQLXTA6Dc+V0iw7AwTotG0mQK1Gm+vnVZJTms7UDkPFlBckNOY8+PKiC5Y4e1jkIB42vc+/IT4Qy1B4QvSRBSa6DfkbOS4k+MoADtZjd82L9KBDDDsdymPN0gN7nsjYIpDj563WiB8B4WVrT3VHv1XQE3+KD0ajELYI1BpopM0OgP06Hj8CHK6EiUxfDkT/XDBww8ACUWdEtD822Qb8ZvMFgjjPOvsGppwHg0Bv8FP8TMAc5dM/SYn3GqZgB4KC/Bfyh9cjdDaaYYq9Pjm8iV3Od6VqN2nx4EKBMW4Ll/SUP8WvcvB7wSNb2pnCdB3CURnO0bft0V58ulvNRxRkVo1K1qQcAh/QjAZs+XdFtSp2sLQCH92r3KRH+rHLQCrKGaCX0y3VuW82avuegaekkGhxK5QHmt0oGDsi2Qg+yNz3fDCZHO42HbqISeICyR1AZla2zMwZxTM4v0v58nq7u7qY7hzfS7cPr6ZVr++nq3jztTLfTbLyVJmOkIyceFRm/vUU3XuV9ko9UDgkZKyTwRQAOyQByTgEY2pecuQAChzWjYc5k1+SyJXIbWQJ7IktyQFjifBrs0xOiBC+lceYMlakx4wG1Sb2yRIZu9AAOnGMoi08oV4AgH6f6t9vr4kDIesfDsTQoqfqGaM8BRs2CRbfWiE6y94lOcquV+gX4RG6CbzFQk3StlKxZpdOT07RerRlgIg7UCafP3yEAB2cF2E4EgwGAg4N+0zGDighMYXMD7M7KirmzmwuSFnrH1iIHPuJ5QqErstjap5dZNfnV0nk0fzxP4A0E3TsXH0SS2A6Scj3ZmVicQ1TXmh7T72IvsbnAOIM8R5XsRdYB5jdPJwVDIDAYt3O0/cvXOTjlZTX/Ted5BR5E2ext39bZIssv8Q0YX8FGUh5l+JJE5MosXEG2C4hMkVgBK4e1gr6XkknCc94+8XM024IBGVp6QjNY+H1If4t9AACHgi0U3IEsP1ZKBRk7IBuIjlx5K+vcbEdhSgCGkN1HIK41149fnJ7yPGjulO2AABwczKAAh6pDpj8LIMkMIQATDd4rWKIFeGT+94ASiErnJ6rZyzUbjwEIXA6qG3T073m+oLETb5QAjixXfQaOjitVweDeVhVZljPX5VTsBOAgkJkQTQAcdI7J/GS6w/imBJl4/xbkRgbs5QCVB8ubLHIAai8T7JKJygafzYOew1raenoTSPUuX1WmZxVUJJk4pJQOg5KIT8mOJdCBZtdgfT0aaakWBNtYiXGwjXQ3AxJHo7Qzn6b5fJZmk2nav3Ilvf75z6WDg31u/8WLF+noyRMGZtAemU4oK9M8Xb9+Pc1ms/TwwQPWHfv7+wwWefb8GfPIfGcnffOb76R3vvVtBnKQTvq97/2L9P5773FblH2D2qZ/HKij/ZMu0vNnz3lMv/Ebv5H+1e/8pfTVr30t/eLTn6d/8o//cfr4w4/SYrngkkNcdogAnufnPI7Dw8P01ttvp1u3brHsfHH8Ij06OkqPnzxNj58+Sz/94Gfpo48/5jksGRxKdr9EcWm8NAb6h8wrAvgS+2E62WaQEP0jO8RnlBG5QpmrBJCcTexcJoxndp7LYUYgB0LYSELDG1/L1gGY/zI2XjT3uzfz6wcJycCRdV7DNLch9bULYHD2B+Q+6S9kmqA+GBhM+Yuc7vO6sKb36FmvqzahU1fX1QEc0vdwi7G9/I2s5zNMRzR+X0A92jFl+/XMJDXbpyOnVYe0ZtRqg+lQPRNV6nW4xvPZE5Z4DLjkDBz4WnF+7GQb8SNX9EXP8oA3ao/k85TYHH1zx/eLM1HlXKqnx0GGkbOHQLGxRtAZURfHvQDdKrLI66R2t6Xd1z88P614lvdjYb1FZbPYjsw8CXuMM7HRHMleZtD6GZekmu9MOdsGnS/I90X7QMCXdG7JJUP4bDGZsE+A6PSbf/cfpG+88+3OOsUxxtctmeHlSp+8ae/trg3U6tvTv+DgCujMzpYAjeK3ATd8SZXhjCodGWDgwu5erPF5HG91nw7sQdA6nj/6ONHvR4jg1lrXxu3XrbaG2IM1+tR4Zog2Xtb4PRrb8rqqprf6z3Ilz20is4ZoMzQv30fr70jf1p6J8nhor8ax9e1Fv59ba9qiV2lyQ2d3ubN2JpI1zGfQGo+27RNcVvCXy8qLZj72oddtCxmYL8Hp6QnxASFIeUlOVF3waFTeA/BCSQCgSyEzHTo4Z06yDsS3ZqB2bcgBOWKb/jU/7cAfBubAubM2B7dcoAkA2EN7yvjswcO7FzXBEQV4jRG9ods1MEXYRgbMzFJm3vBGgHdwROHRJ0Cj0KUx+aD8kPCtCapCKFcsY09o9EcADu8wBS1rhg1ohL7pd3TI5XG3FZifW9x8NSFQW3M/hj66xzkXmyQ4O6OQwjhbgtV/3meMef70467RM34ex4u2opN7SPi2lHOkd6RX5hOXljkEL9sKph/AEem96RxaCmTo+3E9X0bBVWVLZa9twjO1PT7Ufm1/DPXVMraGjLC4T1t0H5Jz8XP0W9sL/lm/bzaZQ20cQ2vsaecBHH6upXzpgjeackPTstMhSzJwoNzJOTtwzslBSDW3+ZaUBNm4LfYnaip1ddLLaz3IdQAcenNcCeAdsp01tCAbgCWaRl8POx7AEdciyiu8trTm5ChHIE6IUmWNqozzQRU+fYcbs649W1Ohlv7waBzAUuYF4AJ9JmVa8qGsoJMCOLJczYVRoOcygENvfYdsHmgvBhHBH57vI3/VZFPUa7gtbM8iHu6QvkI65xw00EYG6SDQZWVA+BCfs2Ao+aWcg9JUMnBQIEaybHApFc2+wU5bDlQqyIMBHOTwlhTT5Frl75wRgGOZThZSU/t0QQAOcfgiLTWPnNmm334YkoOR8dCucEFVUgQqdp8p+wy8jSDQZYUhB9LqAI5o17Z4ZEhn8PesHrno5MiLvcOuZuDwa1TyW70tt09fAsBR2ra5bz/3mo0jNBQAxyb/+HYk0PObgFta3MRlG2zFDJTmac+z4GFpoFc5EAFvGjIDCAjAQYGYi4s0Pr9gEMfOeJx2p9N04+BqunGwzxk4rl/ZTdf25mlvZ5Z2ZxO+hUWOvgvNRKT3i1grkYziG5kKDBBRqrfbUTbFBdItFKA3V+0ASOnRuWwSMhQpgAO3KcB7xQ2LKKsVxCGnTMTTlGclkExrK/5xgOfob5QdkPJiJB9zdgcRIwK+8OVYFHCFtix2628zZFAW279WCoZurk20FI0AOHLJgVwCwYKIIuSZxlQubbFYcjCOyqXJTQ65kU0ADkpjz0EuBgfKDwE6xMmqtHWBVVmunBnPsidWgjP0HOsSGY4I2Ep5G8oCU9wb1Vv2Ue54lvdnwAhaxH4k3vClzPxzNi7dc1KqR+7Z18aYd5QDB+mbEcDBQTo4VK1Ejjzsz7kimbo3hTY5G4lccUEzZxMwgCMARoUlsp3CfB3sCE9fnL9ioBt7wQewDezrbAAvE0WtSoqTmjQUupeABH++j/oI88hBWcl8gQwWbAfp2lOWHgZwaGkUzpahP3IrX0ABUm6FAuZaykPtSQAsPP2k/xLAwX1T0H29Tgsq1XZ6yuSkoDVlFKA9RuVTCCxRBEZVf4OfEfAHyfxvvx+4e5d5xtPb24Ots45/n7NcvgSAA/vb94cxivyC5Her7ngONh59RzKuCeiZfohuBOIgugmAQ7IfQa4RnVmnqdtSsqjkTEEklwE88meLmp+h1NHOptDsHgAGygaGDZNvqrG8V/AcfsMWt9JaGREuOkPTqNNvxtVzFicpo0PZKIhniU/ZTqUSIVzGY1sOaWnE4GOUEIMvEGCrXH5mnGazadrf20tXDw7Srds307VrV9N8PmegxOMnT9LJ6Wk6pYwxvE/OGdg3nUy59BbxF2hHa/Xqa/8fc+/Zo1uSpIdFVb2uvLlVt67raT/Tw/Gzs07fdwX9IUEAAQISwU/8QBAESVFLSqL4G0jsCtwdSQsI2DE7Znd22sy2vbevL++tEC4zMk7kOad6mpJuT01VvXVMZmRkRGTEExH34I233oSVlRVYWlqG2dl5Oj/+4uc/h48++ggODw6pNcrJ2Sk9Byt6HB4dwf7hPjy4fx/u3rlDgBCsxLG0tABPHj+G//sv/xK2Xr4k0vJ+lMoXMEVVotbXb8HX3/k6PHjlFVhZXYHdvT34+OOP4dOHj+CzR4/g5dY2bOE8Ts+ITlhxA2mJrVd032t7IpHArBNsZUOxSxHEwftNLSi2gZAXM7CKARzYIoBb+AgapNGig2tVCr7NiFYBcThneqnb7G8dP8vWUq6NzE3dfVqZIOuy/hU4GmeCAojndBHjZ9I/qpAmlRxVB0azUp3k/6ayrc2W9n6aZG+kh+lJU/XwDWhcXKqBoERV0cP5+RbEEZ297XwyXZsADm8HRGfPJJOEd7O+sGejcq7p/ZqEUmhl6zutnV1krqlSRnlmzrZJvr/wDbSSvhvAwXNU270cY3Mb9jkjdvOCP717Xsz6N5+/LD+rXqu9KdJL3aPygX6pzhrc2BfAQXYItTvKfjT8DOUf/huktpF8PkLltTA/B4uLC3TuQ51/fn5GchGvJf2NFZVIj2MVMraFqBLjxRX8d//oHzcAHNaWSbLKgCIi+9jKJ09LL3O6zuQFr7YkEdr3WJJHflC1p1NF8aKyOFcX5/Mic9pNxhjRKOKd2jOj+VZljTzYnx1qtKjJcpqj/NGvd+3802cd+SzB//rMQccX0SaS3dHa2PHX9rmnj/+9xnNdMsDrPX99NK++/N2H3vb5N+GjrnHbefh1aOOptJ7moq53Nced48seBGjXWu1uOx7PC54P89+NX1wqyHrfc02ORXst4vWuda7RJX2e/KVq7GVAZCSj/V5q2IzBvozoFdEz86JUKmppO+V5cgoBHDVmLhSHQa+wBMlCqibgog2vn5EybanAocxhn9EltHQeVgBHyi8SHHZc9t36c5sQLN+Lh9GyJYYfg3+WX+gIwJHn3g3i8HSP6BYxuKWBp0ckPNuMiS66+zHVfre0id6n4/J8Yn+PsnUiHqkp7jZFE73XjqmNJwuQj2SW4RhqoCOaf4rG+cNWHqXnr4h3/Rgjo6DtvkjRRILPrmvEczXZUXt3lzHQxeteebYphzZ506kgbmCo9pFrfYydNl60CsjT/Cb8YvmkS7HitdRC5ed/kUtSmcy6UqY15VrEA3y8xgOWHrLEea4tT7ACB4I4sFwvZg2KNzplCmmGhGTKZSS+9pWVfUWOmjwmdVrmIFuK3Ahq07TTuOQ2I8n52PR0FZlPKSBC6E9RrpStabKpbUDClVAr72cj346d9TUDXeIce+YOcRtkkEjK8DaZyvScPFfONeASzOSolqoUHAWQSlQJ0CiHOA22mIxKkntS0jLKKqwBODQrmclWlj/jOUmGespUL9u2FE4ROdgTPU2LEC/X6HfHx0IWkyGfywnz+iigg4M5lIVPgZVrqbbBYA2qnqHVOOhn7iFOTm2qvCEADvwuTnBsnXJ8ekrgjVP8EiAIAj4o+Jo8n3XbIZRBuv6twofLYLc8WWEs4VPK935JAA7kRokk1eyHLhvwJrqPo1Y5k7EXRqEK4NCd6J2UnsKlY1nSH9202h2Gqi+yUzZ2HHq9wnbSFwRwqCzqUmjB3xn8xP84cFqExtMftPqNBtXxO4EhBDiFbiQKoMEUDKemM4hjegrG09OwNDcnXxNYW5yHjZVFAnIszs/C7GgEk9GIABz4lQCEclBNQXVxsmjghmK8JM/Z+UI1YjS4r4EKRu0JyIvbCxQ2uam2wX3vOXjABQAk3KctD0hGZ6lONJsSeSDZ3KkakwIPhLDatoQrCXIVE6U5jpnL86tTXu1QAwaxC5Q0S9IuEihkJyoHM4cwMyVZ8gpxE1muegGz3yhDjiolsG5E/U5tVLDqEAI2EThzCZTdPJ6MYTTGlipYsp5BN1MDzkTWzGWmrQS11U4QPWuD+x40SWNI4Dx8hgTHDJAxnX9SL2hdZA2QN3WVsjyOKwpU2y1hK3A0zm22SgsFw8X8koA6B1nLKhdqV/H2FBgiq/qiAkcqZ574NI9KARA6d81UtuP2utSfw7Luz7pAZTGdl7RiocvkVBoQ3aQ9gAVfMP/zM/Xcxe0hpBKMq7rox5XoEjnbEbwhYCgvtpSWtqKEXa98Ts6ygWwdbY8ilSsU0EF/I4DXFZwjUJlamaBdIFW3tMoP6X4BcEjgIoF+iAjl+bHkoQzgSEASbKFCAI4TODk+TpVxEoBDaIkVktK/IFCiwZIEEgmc0cT/xr6ytK/tC6+j9DptoZIkoQ0uO/uGRp6ywahmVAIvs82XQQ5c46sMfaWzO9lDGQxFLW+uc/URC+Bg2SR2slRTQGAavg5lrO7L3IKG+Vhlmgdw0O/mfEA8L7/bADjR61Lkn7ZrQjs+tYjKgWptx4KBKgYvsnwiAIecc4g0RDvcTzNsy1P1Wz4dKCCDQRxoz14REOEEW5HQGFNNhwRC4pYrDOjDZyGwYDjELGf+jtnRCJhYWV6CtVursLq6QgAMfMf2zg4BLI6Pj+Dg6BgOj46pdclwMILZ8YRadyHoD1cJwSPf+NY34A/+8L8ie/v46JiecXBwBB9/+CE8evQ5bG9tE4AD99Dq2hrcvXef3vFi6yX8wR/8Pnz96+/AztY27O3uwPHhITx98hg+/M0HcHx0JGuFQB3O2Mb1np+bg1trq/D2m2/Bq6++CvdfuU8ADmyz8nfvvgu/evddAmHj1+HJCdFsMpkjOqGtj+AU/Do9PaWv/A/XFFvW4H5F4S25hlM5+KNjQBogL2IFKwZx8BoifZHZEbTF/1wQW8EbIYhDAH5eENoRBocFtZk9SMMCwnh/Nh+cKrCZ5+oZrjaM4rmuakIZKHcADl9liehaDy5bnd5CEvpTdOao+WbU5sjrkyffE1cdDKcdwMG6G2WEtkTgynNsf+YKcWSXm2tylRexk9wBqdX/Ja3vanQsHuWAQ5TNahnm2sprf35K9aBYclPlQp6v/strUd5rx6++mHit5XkBD6uOs/fZdp1ywixUa44SM0hQDLUuNjOigufmW5qEfjcDVmZVKIBV8kk3gb/FPALbqu8geSzxuTTzhJ0SX6trorY6t3dK6TV8XBY9pn46bJPC50r2aSG3rK6sUHsuBLvh305OjgnEgT+jPhyNRjAcT2A0HlM7OdQxCBjEdlj/7T/8H+Ab3/x2MR47Nm+zhDzggMjWdxv5ztv8FgWfysap7b3o2dZGjNaXz2ozrjW8VhpnAExNztnnRWOytIp4p8+8o/n7Z/l5Z/v8ZsAT3eL+vOPnZsdd+9nKPqs6u9auKbf4E/seO77avle+rK1BRLPaeyIe77OefXSjf7anfdt7+jy/z/6p6euavNPrazwfjlk+7POu5phNUlAA4LI0q/GXl1uezjneahNzm866mixr28tefka/e96LZBkrAONINDqjjW+iMfs1auMTT1P83doV2m6K/cmljybaZifXWAAAIABJREFUUwnAEU06nrgIAbEe1GkTCYuIELr4OSBTBoci5ugSgnbsOmn/vUtxeOV0U4VRvq9sh+EXwv5uhbMyYw3AwXSoh0oKQd+CrqwxuKVBRI9IwURz0+e38U+XwKqteW0DtfFNhBq1Y/wiPOM3aUQvu7H1HWFlFq2+EbQQaAjplB3vD1v5bX2Ukee7moLp+3nX/CNa1Piwz17tGr9dny6FYMfWJmv6GFtdRljbu/rSuu26aB/4MXUpoS56tSk4+zd8DgI4tn/25zxk45TlPSnVMVzgo21t1Y9K76GomEQZFMCBVTckW5Dac+Hn5OER5wGna2dHrQI5SGHmbFl2CuVyYVR1gno32zJbFhyQs5qxzKICOHCcM5KtXMoZNqRVTKtsZxGfQQZ6uLT35vEnsjJUQbMnxalCgS41TCTjujgACKHVcZ1SquhQrmVeMYUutwox6ZkCCmEwB2dssVOXnAlkG3EAUINhGhDksUorHJNpiXP0VZDwORa8ofxl5Sn1zDYBSx+4JLok/sv05aBL6U0h4IYFbwiNGjzvAgypZ3eieR3AoYEU+k5Z+5iNyFkbWlUDW6gwoAPbqrDDm7JrKZsPQRxAn+H1BOA4YwAHgTioBzjfQ1WFNXbImzAUHyXNlCbinKk4nPhB7FqqPJX2nnCh4bay5F5NnnXJobocZMNXA+D+Oiv/Ij0ePdeOpWG7aGzHBHa7ZXnplIrsofyMOr1KGvmF8qtS/s7VDlQ0ZgCKp7vXKbSzKThjHaIxB7Bsydnpfm+GIIwK8Vj25j+ySPfv1ZYH4mSVICIFM2XPkvMNAxXTMzDCgAr+jpnRKKsxO3Y4pEocC+MhrC7Mw501rcixAIuzE1iYTEgm8heCOFDemUpP0qoLg0+YcazgDa2EwA5CcS9LtYFr2icZdEHqTGeXqnZIkJdFWJL5aR+KY9WfH/haPkyrLCXwGAXHxClvQF4sW/UMI056cfxQ8EcrcKCTXs+BdI8E8VTkFJEQ1fW5jygvjavAIaAU1bPaWosyr6cFwKGtqRCwgS2n0GGKIA7MtD6/TCANBHBgljY6WTlTjgOL+Cz9RzyhWSK0GdihnXWWVuhiWZj+SQUOpb0sR9lCQubHQWEjK9PFaSHjCk+uGqPNilEQYO3MJm5s0XssC2lfS/noBG7QcamOkDnmADqOUZu08mwLeVDsv+x0IF0eRJK8HvVnrxyQtqTObSMUwOHBGdYGQZuP55rnTNSX+acWQC5T0AZA0vhtcK8B2hR+INnRjC3auaZ1IhmWgVecF8O2FtGcqvcIyFPsmnLPSvsJDIBj5RkBcKgtkPa12An6XJJQBnSD8ibRREhNY0zZ+7zO3JbhEi4FGI0BDAxKa/UIDeoTQMq0t+EAqYSdhLcYDKJOvWyHsbmaA8wNnjbjs7SwfGj5kuasFYZEXiUbKMlN5S/d03aPqqmSKwrg83LFWZ4bgUST7hdAmgKLJGBEkpcqcOS2iqR/pK2FyjUGEqFKuSJQGv5jMAbTBteZn8Fjs+AjtfEJnIYAC52jroDKsxLBQe9SWp3LmQWrPJDMFUAqzlllIVVakSxlvo/XU+19LX+c2qsRmAfbPqG9mlsCUaU5aQF0ijYv0UcBTGxLpqodVK3jksaAoI3JmFun4HeW7QOYn5uFjY11WF1bpSoY2Ork+fPncHB4CMcnxxJQuyBqYLWnZaywMZ6luePf9/Z24Xvf+x780R/9EQXe9vf24OGjR/D0yVM4OTmF3d1dePTwc2pTiK1Ybq1vwJ27d+Hg6Aj2Dg7g93//9+Cdd96B/d0dePHsKXz497+BJ48/h73tHQ74nZ3B7OwczM0vMLhwNIK5yQQW5+dgbXUVNjdvw4MHD2iez16+gJ//8pfwVz/+KUyPxjA9HMExAnqmpqjqx2g0JpD20fExHBwcwv7+Huzt7cGJVBuhNjPT2IKNARkaNEtyAGUjBdcx45xbl3FbJ94zxNnMdqLvss/RWpe+AkfBWgncmGW4/cnF7+OLok9LNVRcQZLGqGcadcu5pQ3AwYZXfLN/j/Sh6TUHf9Zo+PYCfdnnmpBUrWe2tuHGfkU+Q0vVtgLAoXJckyWyXsl2pNJTrJL4qBBmlWvlNJXvSWonx4mZSwHIU9s0n2XLsun5vMPSPDfGUQi1ln/3elL1mh+T1UFVCqfKHs0r/NmoBHCUo893i1/Ltt7su/ZCwxqPJf+U85+ovsk2rZ5Lsr8p8jEW7xH7TOcRFPlJU2zfA+WZ0NpcYn3IcjGAAwWb2s7afhnvwXdglQ28B+Uh+uyGgxnYuLUGt29vkGzBzw8PD+Dk+IjagaGgxDMGtt6aTGZheshVyE7PLqjl1j/8R/8EvvGt76R5eNu3ea5uVlbw9rHyoqWv5aSaz8TLHsu79m/+ufq7t2Wjd5LNHAE4CCiY26h0+XUiX4i39fzuiXikbc5dAjuiw03GrVswWuPaetnnR+9iGVz+87SK7uvz3IgebfzaNQfl21Lv59FHa5xkQQ892JTJfHc05khOe5p00a2hd8y7unipNta2+1rp0xPs6efNz9Sk0GbFiZpM8ONsnM9Ej5Sf5yRPsQwMEI+fGK1BjVc9Pey72ta3Jif78Hu05pFe07lE8qZG03h9s81i94//2Y6rAHBYotJNqepGaezQdRbAwTcmmnihbydh0Tn5MC5OjUrWRW1TRkLEE9hWM2gTwDWGiAhd2+xNZWsdWkI1Ww7WCSp9V9MBmzde28a2C+tp5hk22ijRxiwMomCNPb0jBq8po7ZN5BlfxxE9v6Zo7OfW+dngc7cmtQ0TCTIdp6edHb/nC/t7yphJZaxLJ2iTduZgIs6/trXVv9V4vw8/9VFQffZPm/CLBHpfBVcz+Lrm3raekVKojbGmdPoafF/mGlh+9Dyo4+/i799m3N7QPt95DlsI4JAgv/6dwBVUzjBGGvp5ZNnGP6XgrGQeTGlpcvxOTnABXGivN0Hyk60hQb1EB9F12nYh8Y3JtmQABwMZNBCWytFq0EOcxgjgYBAHl7PlgFcQFJIXecVv95KVWxS8sEEYw8ANeU+4lTKDkMpC2nvyBkl9QfFQyuvPva4JtEKldPlZ4i7gCh/k9ON1VF2umYJM2yaAw9oJXmYof1oQB17jnfZefjJQQYOR5SE4oi1NWwA/tsx7yi7WMvGV9cm8mCtxcLarOqg4P0V5lB0eOZuSK2lwD3AFcCAQQ7+4Cge3TiFnN2U6yj1U6QSonQoFbS6u4PTiHI7PBbyBII7zczjFYKZmVip4qcVz2pRBZXZpmzO0DOQn6vBhIQE4aNcmNEkfmdclh+r6gXnPyyKvD7ydWrOZunWnDQJxMK7vv8hWruml2jP70yk74618tXrZ6zi/fzINBcAhlR8K77kbKFZ+KOSOoY9mT/alV0HbCMCRqsFwsJr+kdMu9x1nAAcCB2ZghJnjIiuxgTy24cLPxjMzMDscwPLcLNxeWYT1lSX6QkDHyvw8zMA1DJCfry5g6hrlI5fmJYDAYAZmBkNqp4KgAg3IcsYXKy8ObbHTmPBy5B5XMJzALVxAIme6if7j1EchXT5/cfxOs9gzwI7eIdU3tGy6t4uTjE+Z6Pp4cSAnAIe0XRECU0UOyt7msyFJOw24yDopwEM/VxAL0gqztllCXMPVVJbldO10BvZR1rtk/dH0saXUOdMZA9rYUkV5eDQaUpAPy+pj4GwwGqYqT8oacrLidxswC+vrshpeQz6k8xDPmuSNzEHHUOwtuj5XNGEFkUEcVq/48wQH5jUjOjuhW89sqr9ocmJnSVBYs/I5+122SdEWRvIVLZpRn+fO6XbvRmedaO/b81x0bvbPTDaBaaFiZVVaG22rpw6i1CIvA3H0fRakk9c/O5YKOzmYO70T97KAN3zcxPJL1kW80+379Gfam1JBI9nJpgqE8gDKFbINpAIHAljJdrjI7VLIbjIgMAqKyxwYPoL/38zGo/dKMD3bdFdc1e78ggLSx0eHVNmGqttI65S0/xPoQASvySTSah46XwJXp8xt4+aL/ECyP9sAHJaOSj9cQ1vRLb3b6iDZx1aPkhyUii9qW6JuyP+ykcjXsr7RKjGa4MXj4AocaUySvawtSVAP4RkB38+VhRBsYAEcwCAarJIgMsafm/DZCqrxdrXyOWURqy0oFQzVvkbgAvJVqnJj5L+eXVLVDzkvFX4qAcazlshnCJqTgCcRoKAtVNDGpa+ra6rEgVXjGERA6fu5agfx+iXJ7eFoAHOz2M4MA2ZYZWkEo+EAFhfm4MGD+1R9A8eIgIsnT57A3v4+HB4dpooemB2NemB1eQ0WFxZhPJ5QhY6XL1/Aq69+Bb773e/SGmELlk8//RSePXtGGdWoW16+3IbTs3PS64tLS7Cyugqzc/MwmZulChq3NzZg++ULePL4EXzwwQew8/IFTGFVHLTFT09hOBpTkA9be1H1jdVVqvKFvIGVRJaXl4h/Ts5PqfrGT3/2CxjNzsNwdo7ALoPxBB688hVYWVmlYDNWFNne3obnz57B06dP4MWLl1QRhDqGTcvZjUB72kqQK/YxC7OWmpoaSMsbqSglAC86l2uGvVyv5z6WuekIneyXQsb/FwJwBHGd9NovF8BhEPx2Yuo6sGLAdUhzlzd+rZ0Naja8/7yPrd9Gp/bxxeANvYfkILCdy/JHbDYTwNFrvXyK7JxCllYCYgrg8HRj3ZtiQg19ynxqF8cBOpLZw3NOrRDlvKpzjas/ZHvP07N25szXuUF3MYz8PdvV9RtID6UzT/cZtLhe3+N8/GISh4FRry/ZxqhUjfVBxy8NwBH7e/Qco0BErUKK/giqXqf+H3FsUDs4rBol7RkH09MwGgzg9sY63Ll9m6tkAcDhAeuUo6MjAtyhPsBqfwjimJqZoXZgZwTgOIf//p/8U/j2d77fAGd7G8TyjOfzpm2sey/rcssRkXywz/Q2acRNhd3rfEc1/lafoVbeSiBpaanGAFWp2lmJW/BYmskqdsw17rfz9nyp9/R5DsuNZizT+0iicVg6ExCIF7qxd2rrVZuDHX+0q+1Zqraefl72ukgn3YRnavTqy4td/Fsbe9vz+/K5fXZfXRvRpkuM99Hbnk/beD3C6PWntwVx8J4TVg1/rvG6PWf4n/VskPezVgOWpMnkmstOouQfMtWM+7xbEwAKPhInU599W+yvwHdb7GtzVoyeXeONzI8xvXkMJYBDeTOSx7xe1+AAHALL0ICWehcVsGG4hg2K7rJCnil1YXNWLStTDgJZhJApy+YMxC4j2Co9C+DoI8T84bfrXTq/TGSTiSaBMF5zl51EGYwx/TyAgxfLIppyBl4bg+sitwl1OwYr9PIGbKJCI6Hnmcwyd5dg8ePzm8AbDbVN6YV27Xe7Mfwmqc2jRmelcSTM7D1h5Y0COJLLGheHH1feMUGnlLfSS5pGRyHQWk51NR6P5lz7LNo30XNrfOHXtI/Ca1OkkSHcNh9v3LXRpDbWvgaAl4lfBv0tH/qfvYzq2ptdtK8ZwtHnFsBBYIAEKsgADt0bXhbZfV+utQmSapNl/a4ZhFrhQ1Gn6pPB31UJS8BJM8dS6Ekc8xoco3FIT0z8mWWjqUohypQzmTDQUgI48DCoTlT9bnnRr3+mUQlKYCdxWf7c81J6rgQlk54V2hfv1V80o0bGqQF5mqsAVxSAw44yUyHEzDX3UtYe9NzbOq1vAofkUfi567W2NLQGLlJ7FtGbyKd4nZaTr/G9pZHlUe8U0eCbHpI4tlYemXRvKE/o37UCB32uACMN6omvSXJPpRUKZx3ifVxdw1bgyAAOdF6jo5uyHaUCB1XfQAAHBW0uqeIGfp1QAJPBHKfokKcy7NxCJZpLxHd57/+2AA5aDQJwUBWOwMl3E/1iZVj3fRnAEdlAXn77sXXJv8xPWmY3jS4FcrvHyFdYfmrTrcXftGUDOVNjR078rHYAhx1P9/g5UMOZirlVC9KyqQe/PAAHPrvkW5f6bgAcdK1MRPx1HHAVuYFyGb8osknAvwsC/w0x23dmBiaDGZgfj2BpdgzrS4twe20F1peXYH1pCWaHMzA7mIEBXFFIfgouOeiBQX8MyA0HDM6SoJsGp7BsPeuVssAznX/AVjoSJzHH3tUbxPtYAjGatV62gcqVD8gJbdpwUdhWAXGU2cwAPS8feXT8T51Qwqzs6JbqCpqpjRdTOfYE4FDe1mJXCO6wjket1MHPwqxo1BMiMRjIok4FBYKozk6HXI0STXG7iQusSHBG8k9BhJixjSCOubk5AnFgmWN0xCbQQqoa4vWRtrjBtSxdJdYmYT5XoFDmy6QDpLR62qPkoZC2Aha84XSMlUf6PlwrDOymvxlnub4vBcOt05DoyO/MejiH47gSQ65WkXSgVPPyeZ86HvvdymZ7dvFywO7b0IY2rR/YTDOVN/SsJIHyZMP54LuAZoszlLY0dWAOLztrup6uMwIxzT0FAXKFIS83mzZsE8ChNiXbary/eU1zRiv+rkF8BnBwmwTU/wrooCoN2npFxIxK/FwRg/e07jG7RnZe7JPhChz0XAfgoNLhoxEFzLn13TRMSdsMslPVBpIKDvgeax8Sr6ZqHyXwqUkzxTk1wbx2zaJ9U9Np+o6CT0Qf69/UVqewpQCWVX9o8DAByaWyjQIgSG5S0R68FwHGVrZzufsE4DDnAxL1AhTBZ+lzlHZcba7pxsf3KKgm+9b4ulQ1Sc87sjhEf5kbAg3QDrUADmvVWAA6ZtPa6jpJ56ekr2arAuIl0ocXAlRGuxbbB17D8dkZnJydkZ2L9ipWAcH9TdcLcA1pxbJ8Fhbm5+jn8XgIS0uLsHl7A9752tdgaXkJdnZ2CHjx6NEj2N7Zhp3dPdZzMEUgiaXFJViYX4Tl5RVYv7VBYAcMyu3t7dC9WMFjeXmZdIkCpGZmhrCwuERjw+fh3sMyF9/+9nfge9//HdjaekEVPz79+CN49uQJZWljda7Z8ZCAOfgPK3kcnZzA7GQCSwuL8A/eeQc2b92C58+fwcsXL2BnZ4uqf+Aeer61BZ8/fQozozF9wcwQFpdX4Jvf+ja8+trrsLy8Sm1ePn/8GD768EP48De/gY8+/ohAJ1PTaN8ocB9pzuYG7XM5f5EuIf2POmsKBgNuT0P8JnIGdxxX2ShOQ2wGCLjDAjl4nzHH4DsLrFO3MWmuaCYL2turtrnuT2O33KQCR/GO1B+9OfAGUKQAqKvdk4EQbTrwJmSxz+k6n9RcfV7n1t/fPFOoHFMAB/uzyzMii5Vs/6tsJbls7FD/3mRHRQNKMYi40oKyp9fdzPMKJCvXRX5LVdGIj68VfMy6EX0KPBfm/5LmuXJqNGQ/lnzNFwNv0DjI78JPiuyoxhgrFbZCErchflwrUv/+9Dzxr/nWZ3rWsuOj9BbxY/GEmiDmtj3ftqesDZD8O1RVVVFnWLmU7SQam5wn0GQhnYayEav4TU3BaGYa1m/dgo31ddI5k/EYjk6OSL4jSPDklFtqaSsVLKF1hS2pKOnmEv7pP/tX8N3v/aCxZt6+sb9H6xvZKG3nfm/TKS29reTfG9nk+pmlaysPmuqMfN6wvk/U6/nsF+4d5QfzR//uWH7kT/vyR5+9EJ5TghvDPW8r1zDRGnfW5Hok4xMgJBp45bM+Mr8pO/M4I9r3kT81/mx7V7deK8/iIY2Mn9Hzd9t6R+NtG0907uhalq75VWWre7A/j9ZkZZ3WCtgov0dyQjROo+1OTYaRnWDiPDyG7P9lXyE/VawkcT9ogkUuDsHlkNKo0jT1zKVVWjWxqaCDPl3shz6g1ohfPA3tfqrtrZA3JAZQgE1cC0+miWitILE54p+pl1tPr/MLLQJEjRYtees3T0ZhdzGuMqYSSBfZHjRLxE5mLM8oXUxulV1kPBCRgtW0gip6Z22ObQtaLnATwNEmXC2t8s8aALVGXHyY9/OJNrl/f0SDmhBsU/Y3ZfJQkXcIYi9wIwOjjQaWDzzPNNalghhto5f9W8STnka2L3UuX42O73wYVDpl/jVlX9XTU+HvLuURGiA9NnYkrCzv2v3af6/cHBjm5UI0nxoNIt6J5Iw3tiwPhsK1Q2tExlGXnKmtU8Trug5NXmvjqW7aR+MOlRYAnO8+h+2//s/skBagHst/dmgSUlsP2nLG4tiGbVVCqyH/c60R8HCr4ATrKEgVI7IjPJkCBaBOYRui37RcvQZB9LsAOPiAKpUpKCNF/hnD5ZJ6NyOIg71n1oFqwSqejrhO8TqKvJeDKDod2YFizgQiLxMfCgilcOaaA0ShNfBBkm3MwAkJHuo8aR7i0BAAB+tryczU7EANCKYAHwM48j4ps+JzmFCzusqADVI2ZZ0KPTljnINOqt+ts7xmHxSHH6WDtDLIwUopmqq6xzmkrM6gdTK9fzkwmu0WyvhXYI+c3UoAB2aCoINVAjMGwEHADM2qlUoc2iYG4794H7ZdSe1WEMRxeSmlO7GdClbhOINzLE+NDn+bDWAETLFn6XOhK/0szrm8LZxosvZgaRvyugotCgBH1ArEcqJ/jrdtVG6VpnpTZsphICW4l89JSUpBdgmvMZvSpc3Ev5Xy1x5M8j3BOb2qSXW/tt7jS2cWAA4rr5u2YPPF5eEc5+N1V5etoPKBI1R6GpNsauPIz/ZKOQpLQ7q7z7DludpuoLjJBKHz40y2sfpOTKsb1DvaCoScywiKQAAHZlVh+VzKwMJKHNP0tbowBxsrS7CxvAwbK8uwPDuBxcmIQBzjAdaFuIJpdZqiLB1w8A3nypmvnF2vWedYfp/0nuw71ikWFMgymOaTBRTrRQqQaJBX8DNyHYty3rt6DUVTNGFcA4oECjOgcAk2ss3ABKOfledZNHDrFwPwZ16ZImAE6bakh4RLyInHWcEEbiFdb8Ec2NJkwGPWPtUmKNLU3ti6QJhBBD8V4aLWA1yFQ4NvOKbhALO2ucQxZsqhs5VsasIecZWNbJ/npAFlKda1WaKx3Ge6pH0SBTIk+J6kiII9kn6VQG248bWdQJYvHLzndjzI+1xdIQMpI5s77zMO3lnbg/hDAQJmPZRPiDcUZpTkpLzbBN5thhnREf8zNGVhWsp99qnk/entaiWJ6ncLfs/7Qc4+FgRPg0dmyGtD9oxWN/TVOEQs6fs5MJ7HqmvH83Jgu2QXSnAlkPD57FwCGBNcwQJhBSRMwIkE4JBKO7JnM4CDgWFcnYsBHJf4Hb8oCM5B/oQRUn2m64hBVmrGVtr6bJcLT5n+8NiWCAEcF1qB4/hY2leMEzAZ7UesWDE9kCxLkRv4PF0/79ijeQqAjGWNwLaMYyvZw+l5udqbTTKx5I9saKvRk0wzfEjBG2MP4LMVYJGyio19p4LZnrFo/vJlIWgM4BBZKy0fUd6nyhhS1Ujbk1i+U34nO14ANelZIpN17liBA0EcXMklg7/T+cOCPY0cw8cQQAfbxOh+0bNYOg2YPSUADr+H8zlOqz5woI5C/qnaHPMo265cgQPb/x2dnFLbP2wZSAAO1KhUqY6BHyTLR0OpYDFLlTcQRITVN9ZvrcGbb74Jq6urBLrYP9iHra0t2Nrepi/SWtPTsLiwAHPz8zAajgjIcefOXQIuHB0ewKeffAwfvP8BAUQQxIHvQr2E7x6NJ7C+cZu+Y3Y1VVqZmYF33vk6/INvfAM+/eQT+Pijj+DvfvW38Oizz+Di4hxGwxlYWlwg0AhWBtnd3YPnz19QEBBBJ9/55jdhc30dHn76KTx8+Bk8evSQ2rkggAOB2IcnJzCFlakGI5jML8D65iZ8//s/gLe/+jXY3LxDbVPef+99eP+99+jro48+hE8//QSurnL7TqYdVuNgOqbzkuxzPB9cXmLllhkCcaBuRLZAGqIcxDY/+R/LRgJvpOCwQAOd2c7VCKsmb+sfmrZnfnhkl6eHybk82ZL1IhqlTSVO8/K9HRU4CqokqVXMy/r8/IRrPpw2wtzURo9cT9YPVH9X0zfE1+aKboL3zJJBjwDJUsq2Ih8F5WzcsHVq7zKjMxOxvhYZklzoz5X8e/ZlZHCRPlkrM+QwksY+eD0zgKPpD2uabOUGqK+vziA+8KidoTaejlV/r4FVrBx2S1AeYzWIlDdN8iNV+UFt7MBO1Xkm+4mtp3SuUPvCJtGme6S6Fa8jy5a2c6C3EYspmBsbPjXxEyVM1hQDONB+wnMenUeUk6VNytXFJXk/BtNTsLy0BKvLK7C2ugxLi4sE7sHzxc7ONrXoOjk9JTsa9QF+52Qirsb6z/7Fn8D3vv+7RkQ1z941W8Wuh5clbbKlto7eP2vPC562kZzIfgrv8yjfmGIXctZLiWsE7kXbsMu/bHwKxt9S21ORryL6zM+/r3aK+M5+VhtX+tz6br4MAIdKvA4nU3W/BBOv0cbvpZvqp6516LsGfi8kGV6J40Z7Klony+dtPN9nT9lruvR7RBcWg/0cYaonbkq/5vOt3rSyKWme9ApLak9fK0v058K3lOYmcj4/ldWVnE9ZrtEnZmr5TJg/9P6Rpl85P1NsEe9artC7S0508UzW2Y6e8msKPSR9V86veaZq+kmKvY0Ajsw8cQ8WVcTlRtKgSz82sovsq3CUi+2cHUEJojZGt8qtUHQmCN8mWOw4+2wqv/HrgiA7CqNqDJbG0QZpOD/SZm9uep2Djt/TqzZme30XHSJGtnOIjI6bCLloLF6QW6PCb5yIhp5T/RzaxtyXZ9RRYXmnxpPNz7XvuJY7FpS7M3pC5WyyBvoaNZ4efRVIbR0tzTnQGqPFI/5r48kuCRMZGjcx+Poq/JvwdyQz2+jdJdMixRCtQ23fKn2jahd+rDUDo7bH/DrbuZzvPoMdBXAkBzFnBqdsNlOul8afwBsKXFAZp+ANc9aj01IOZGDZWov4pN6VKZ+XdZai8blFGDdO0dakiX4KRhDgCYXjyZGee1n7NVMZjQAODAaqExXpqQcZ3fPe6LGKu5Qd3ENa6YKzy9cMeVR/AAAgAElEQVSq4cKHX82Oxr9rQJAc+SZQl96v4ALydOTyzx5gQutkATJ4vVQaIXAFOn5xrhfspGbHiATrzCGdxmQNM3GYq9FG39Fta0pe86swA/SCyixj9h5VBBFGtL3sec6xAWw/TddooFEAwUzfXAI0yQQT5PAySnzgyTmd1jR3aDFl9bkHKzul+T0IwqBsOMkIwRLoCt5Ax6qCONI1FAjmgDDei6WVtULH2dUV9/o+u4Cj0zPKasRy1egQp6R/+k8CwoZOdp4lZsFUCGsghXNwuSmb5QAuG4orcGQ9UK6RC+w5471mt3g71IMtFJLF+4jnbh27JlZT6Ch9HzqoazLQjyniuUze4NTgCJZsmKvua7P85aAoRypxrDTT/kgIeVAffV/aGqQp5G5eZ8zgbPyTtc/7Jd9nbdMuve7/zqEglm0Nb1/p9wkck1KNQ0vmUjYyN/EgOsg+RBAFOvWwMsdwZgowlDR1dQELkxGsLS5QJY6NpSW4tbhAX8tzE1gYj/ha4vNLWRMJZGOFIHo2gxbRsYcgB3037yQ584hcxfGwPCx6kIh7VCpwCIiDcotVhgmZ0TGJ/9CZmKK4BPDQYDrLnRQAlffJQZCDvxQwLKsB8ONFX4ru5C2LYBgGQ/A+M1mYlJGV26CQHiyC9wjgmBHn3pRU7JE9KzOWI64A5pgriLdoWysyZYqD2Fi++PSUvgg8OTVNWc+T8YTK7g+GA2pxc43ZctMgFQQw+1gav1CgNYMVtdWIAoeqe0Z0nrWllJ4CC+CBU3CyBGrW9gG9S+SX6lrVU95mxd+bmS+aEZv7T6cgdQJwsHbM7dl4CTlrHYMg6HQVMJ+cxa1NoanWxLOSlasADqSpzj1bcOyksVn8VsbwvFimJOevtJdgGyIDjNK4qQKEtMowdmU6X5m2K+xgZv4p7ALlNaE3i7DMxwXPskJLICeVbgpeStKYrpHAvdiPiR6iJCzAVmVjAlEICIOr92jWPFfOwSBEowIHAi0E+En8gK/XLSkeOKUhyQYnurPtyzTmd2JGKoM30A47OTmhL2xFgV9qL+J7kIdwf+F3sqUISIABeQY2WDuU3lW0UCkDOGqz2/2WqgcJLdp0SbE/5Cxq+YzAOiaorUAfXDtdkwTgMGBuWlvZl3rOYHnNAQqWZdnW4zFmoFz+PVfPQiAhfWE1E6SVWxhaQxkDAX6FH2gcQnecGwfiB7Rm3EJSWnVJVqwC71TecJsr1kAMEBFAOuPbGjpWx5CqMEmGbd6rAtYWgDkNT1qoEF3JdjUAjisEcFzB8ckpARaw7R+COKjN1NQUF8bi4x23UBnOMN9hS6zhkL5mZqZIrq+vr8Pm7U24c/cuyXvcB7u7O/Dy5Ra3lhmOTLWzK5idm4XNzU2a597uDnz+8CF88vEnFJzDMeI7RuMRgRrG41lYWFqCNXzHnbuwtnaLKnggEAR1yc7WFjx5/AR+8uMfwQfvvw9H1GJoBtbWVuG1V1+Ft7/6VRrHZ599RgCOxYV5eOftt2F1ZZkAHJ8/egRPnz6Gw8NDrtiFieAoc7Gq1WAIq+u34f6DV6jax1e/9jW4c+8ePHv6FH7yVz+C9959F37zm9/A488/h6dPn8LF+SmcE3ib2y4icA+BMsen5yQ7CbQqX3heQAAYfUat3wa0RljFCtkCWwpkVmTJxac4tjkZ1CaXGFlCANMvBcBRnjPaABy8JzNs6ia2pbb6vMk9+VqR6O7smXSPlbtyjZVpTd3XPQrvK2jeUZ6DSxu+FPrNc44FzHhggtDXPl796v47WxUsRcQ28eP06xmdudiGap4x4nOXn3cTuJFlX9kwt1gHY/9YsHHWKSwbdcn5XvZ7NMfV/1wWtZNUG1LHXbM/vW+im4vUNhRb2pzRk46r0J5WVtvt6VmF5HWu8KfjTHaZuYftNmNX5lpjzDWxG4f/5itOavtLmbCe9dWOJLrgWIW4qJupPS0B9Weo0gatowIrEfiIQEZJLpudjKll18bGOgEFsZofys+9vV3Y29+DvYN9qnZKLXGpWioC/Nje/uf/8t+lChx+/azt4u2YSD7YeXvZ0rXW9nnRuUHp6ukbyQ17f/Re3QvW34ngFvpd7PRon+dnJYM1bD3TlCFN2VB7fkSHLtrVZKd+3iWH0t8rvsmu59vxhX7MygTaZL6/pcYfXTInydIASFHTUTX51bUO0btCfWFA8VaORe/1MjOSoW28WptL1xxr4+5NA+OT7ntPIdPNTV1zUN9iZKdEMkx1vf6tlG1N8FeDT4Nql8UeMDaUl2X2uryWMYCDH1Mqmj7ywfJIl871IfoE3gj8756/u+S96l+qwFEyATs2rVCPfk7Gu1P8yiieSe2CWgCHlkXPC83DiRigS3lYBWSVXG2jfhHGqCmQrs2vik0NGvs9ulfn6p1yNuuEr2laO23GgVfWfm0j2t/EaGxj8EgItAmgWAjwHZbB2xTQTXjG809Eq0gQ+nF68ILnRft7fqcDb0jWGDnFndEaKueg7ONNlHhNwNfWp81wUSHun9mlMCPe6aOgojVuU6KRbLJ873+u7Rm/rv6dbcq/xkfRfPvsG6/MPE30Gf9vAzgudp/lChwaAKBqFtlh6+dn9xPTXmQcoy/K8qz0qFwqnoEWxntkMlV5H2kgK8sQclaKw54ysRW8ocCHNF40QLAPdQYnWZ7VcV9dINAAM6FyFpzKe+UldcjrPfbvygP8GWZFZYAKuVhtVooCEcRdwhnO2Esbg4X4Vbbe0myIPGUJj6X+3aZ8qq6RCVZQxqQ40DOA45LAKurRUB7TfphKo0ZZXcnapH3kHOq8PwTAcSkADqSrzEf3ng3yVI1Rt6nSddK/ng/9QVaz3BfLJQm92rURr6Vmv+YsaXV98jqii/qCKmlIz3qtsiGZiQre4HLonCWn1+KztfoGAjwIxCHfMaCD/boJwHF6Ro4FytBN2a05aJXkg4AbSh9Zdkgp6fL1HMRtgiYS15q2GvijBXCUBnyXvOz6e2S7iHUgYeZsR1oWkGT/9FEpKxUQUdc8flz6u/IJ/95Go/zsJPsIDFF7Z+TA5B1MslHRZ20pTJVHt+lJK4eyyNF5yZiicRsAR6QD1T7qo9uLdUvOvabdSwE/GZJ/J8uK3AteeUSdrop94UAbgtBYNyAgg9qjXF/CZMjtVFZmZ2F1dg7WlxnIgYCOtYV5mBsPqeQuujHJZ8iJ/xTMoz0sLSJx7rK7OIjNKYrclkoy0ukaI+Ob+pEzvKjtigTOaQ4STdEAYAHgYKRFCqjbwHFBY3TEioxNbV9ENvMTcjsJa4NzJQsR2kZu8jVMT7zGOvZ0/yZnLtm8hOKTuKIATkwJTt4j+i7eMwoavLq4JiAhBphPT04JXIgXjLBP9XhMwbPheERBZuxVfY2gGywdjy1vBCSgPGB5NOVmug1q9w7N07Tq0LmRLSxrT0skFTjY3GjxVJu/qz1dA2jYz72+x3s1QEV8JHxFwXAJ2PK4eG10D2HGNt6LWeg8ZpGlApYl+pgAfOINA8wkAIep/JLWW6rfKNCI7BXNVEs04fFoUNvK1oLuSHNxEOPzuNWdtnCTKjdqZ2gFDgFGKfWtbmOpKrapBXAI8CjNQWwjupd4UJ7mnDPKT4V9nsAiuSVIoq+xkdkW5TYmZGtRGzVpt4Y6XwKwCehJFbe4PHiyPayHQNaeMowpPF5mQ2beUZAYV3LAkuII3sDMfARG4f7ClkS4p2hdBKijAA7iI1M9LZ05jK1E6+34x66rhEWtokztHaztrPvU2+F6o4JI7FztWqjdjXxm76GqDwJAVvtb18gYDsk2Rxmm7QJxvtqixtru+WcGWJDMABRFmc+1KlR6pysGUAA4RORrgATngF9KHz0oKWhOARwsE0xVGZH5XCmEoTOk95zfQcek+ovAKil4medQnk8yiJYBHNIekCrHXMH59TUcn57yF4Lvzi9ErGA5erabsZodAQxmGCA0HI4SgANfjzTDahxY6eLBg/swNzdPS8T8ekbVNMbjCdy6tQ7LK0v0LDyfHR0fwcHeHuxub1Mbk+fPnlMQDueJ4A0EcUzm5qj11vRgAPMLiwQUuX//AXzlK6/C8dER7O3uwtbLl/Ds6TP44IP34fHjz0nvIKhkdW0V7ty5A/fv34OjwyPY3t6ByXgEc5MJrK6swHAwAy+eP4Pnz57Bs2dP4ez8jNZvNDuByewcDMcTGKOtcXsTbm3chvVb67B66xYsr64SYORnP/kpPP78Eb1/e3uLyvpfI2BqCmAyOwtj+To4PIZHnz+B/f19OD4+EoD9dAKAqewfYPUWuKZKVsQDYQUOPo8n61ZUirVQFTd6U/su22Xyk9gs0VnD23gKkmpN468M6LcBcKhvwssUq+usLWBliT2LN2RLB/H83syXN22KyAbX68u/dQVDS998NMf8vAzesHO206rZuFlW54SdghwSfJHRlH9Sf4gp9hmRUsHg6W8KRCJgK/sd2KTOiZd2jfKc1F9SA3D0RzJFAI6b8EXbOrexU8bnZt5Juljs7WjdlAbKx6nCqMhQXUefFESftwA46O8tpnGxbzyAowBJaVn+DOBAwaUJM9j2EXUHJVpJopI93eLPA5THg1xN6fbt2zA/Pw/Hx4dU6Wl7dxeOT08kWQYBcRdiB8wQgOM73/2dBukLWzBIUI7Wyu53z5P++tq5IrJj9FprP9mfIznhn+/PQXquttU3GMDBNlZddmWwlj8aJdvDgQXaZEhEx64zV+s+CYAKbe+w65yucxVPa+OP9nK0Jfx8ovu65EJhdzuQYRu9uvRK29+/6Dp0rbe1t7289mvl+Tx69heZQ9fcmrZLux+gMe6A6brWWG/pGlupb3hcEdt7nR6fc8piDJEuK5+tFTjyBC3Qovw5x0RqOjKvrzyPTBK1YfjHlBxkfKfRfvByy8tjrx9taF7MFSMCsh1lx16TwZHs1/scgCNX4NABewFuiaIgjtpGsUxlF1gdBbYnaskQzdKwXZvRjlPf64OVkWLyjF1TrjXB3nfTZ6Wbs4Xws1pAVecb0a0UUv/fADi6FE+NwfW+voLEC+RonWsbzq9l2xr6zdMm3CMDxq+T35h5/W3JZguUKj8nvqCv8gBR25fsea0fwPoI+D5rUhOWfn96EEubPIlo3We8tb3bNkYvz/y423jG8nRNtjSN2RrXxQ78aA28HI2eWJNb3kD//wOAg8ZkABx2HXUfFQEUyTJHOlD+D3l3hd818CUHIa3AET1TUj/pT8V+lBioAkFIP+Ghjg6iHNTLVT4ozyD1erXPSWuAWVQC4PCAA5qD9BlGp7jON4EeTLAEnXmDwahZ4cEFRfAZSA2bGUfgjQBEYnkY77P9tClQY0rGW2sgyTeiDQYJ5IvAKtpSJjt99cCGzlL9RwFBPZlpwMtkZ6LjUzNdmee5bzoeuPFgTNlpAYBDgzxV+RUAXux+4bXVsuPOMPS8kpzaWd4SHV3fP3Q6k0NDg2TaUoXKbAJcSJaPZiQmelLlDQ7asH2EDgcBcGhPesnAZeCGOMWxIscFZ+WyQxz7ip9TVQ4EcNBYJOu4kBXGhM1yJTulin0k247aPwS6hq91JTAVwCGNXAq6O0HW92BTsz2K8WsOqXGQJNkvwfVYfzTBAW3yNtLzPMebADga5SM8ZTj4Xng1dJy/HYDD6z8/1yzfZHVlX3LljTzuUu9JZrDJPrS0/sIADo56B8vBzlYCC7mgpI5fWzkxcIGz59LcUHJi8LfgUc3QvqYqHINpgMEUwNzMDCzMDGB9eQluLy/DvVtrsLmyDEvzczA3GlLZXRR5XIme6UAOQwVwaNY3th3RVlOS0T9lMqtV3nrbyOpH/TnpQhOUSzKJFzjRRVVnBOBQeui9BYBDnKrWwrS6L0HU3PrwNewEsOANq4cY7SKtLmYU6MFl7yU6nkGMRXIBAhW58gM5dTHidwlwcowAjhM4w/LGWA55aopaC2jQGQNyU9jiZoAAjgG1fUBHrepmBj5yIE8kWpJ3pGs1EG5ki57laI6D7KhUOlNFC7xXK3Bo+xJDr5r882uue9Z/noE3GTjK4+VwhdoYqvcvpDIAzRHBR1ZXC6ACA5e4d9Rm0/YeCuDQqgr4DC5HzQF9pgfDGrTRHD5Dg8noPLdVLZJ9IbIT708VCdRGcAAAHbcCcAbTM8kWyftegPFyllJwgVY1SLQ0csPqqPQc26qFAKeKmzP6InB+WgAHzVEBIgKIUR9IoWe12gLaANTmgAEUGGDX9igIsMFqWwzQxKB4thnQTmK6m8pXRmpSJTBGnTR4mcYowBG1UwnAIRU4PIBDq7dRfS+qwDFMfKY2jeU7bbmj7RQZOxv4MLxdInazghM00F6eEwz4WOZLY0Agl6yvtz9032YwQm7bp2fwkjflwS7wQvrFVOBgcFRcTZZliwBopNJMAnFIexKVwVpgSGUDVW8TPUFzQn2DFSZon3J1heRXE4BMBnAIXFDOC8Tb5h6iVao+xCBCK7OT7S17Xf+GtkABtkIATwIisa5FfiX+lXMD2fPSIoVa/p0x6PgE+YwAy1JdCcElAsDMazUN4+EYRqMhsR/KIJT3COK4vXGbgEU4VgRtzM7PEeADM6e/+93vwttvvw2z87OwvfMSfvKjH8Enn3wMu9s7cITl8I+O6Fp8zgy2aJlMYBmBFuMRVQlBLkU98sbrb8A3v/kt2N7agscPH8GTJ4+p+gUCJM7OTmE8GcHCwgIBSmZnZ+l5WnFodjyhtl5HRwf0TgwEYqUQBHEgDRel5crK6hosLi/D4vIKrG9swuzcHLx48QKOj08ITPLkyRP49a/+Ds5OT6j6FYEWT0+pchhWF7l//z7c3tyE5dU1eP7iBfz8F7+ETz/9FB4/fiIJCFNwRhX/GLBMFU5GI9ITmEWua53FBksu5UOGaGXnvmBHU5Usu6VrcS+v77Je0+e2+7RKQ5DPcF/kXw3AEY2vaR/HzniVN/YZXo6ozLHyL5KF1kaPntucc9MO7qJLHmebD5GfYn171ga0P+v6h7IzsNF1XnmcDL5kXVQbfarTFF5g8KoqtNN1bacz0p14RggAHJlHVbY3ARzxOa1rBdieaFK/BFk26cTPrfGN57/GKBzQJZ0psppjEzw4y+l7dd21AofqZh2rBUfy81He1Ctw0H3/JQAcckZUG2IgrRsZ5MnAXzyTkS4VYD235EMw5xQBwF9//XXY2NiAi6sLqrSErbqOjo/h9PwMzi7O6WswM4TBYEgtVL79ne+HC+/3hV8/+7unfXnuclKwAgq3do+3gSxP2XOZ5Z2arNa35/GWleaT/aAtNh0gqkEcW1XR/NHyZTSuPrK6OdbuPWmv6PsOO9ZiXYOzXo3GIb0rw9V31MbXNe5I/3g5EL267bmWj6rSu8KrbavShycj+kfysYuPuubQR1d30a32jFYaVP7Ytc5d/K/3l3stC+Lo7/6Z2e4vK/DX5+kFvWpAA7RIukhOz+acXdtrMZ/ooV06rSqyogB25PH4MVs53Ckn6Vzb1OaRHPYypu099r34rKmt7WclBcUx283cuYReXkRS6U2Z7AiuTi3rRCwFRgngUEMhUjz+ZZFBqQqqZoRYA8gTuGuDddFJx8fXBUF6A+KoKUm7KcoNYkroV5Qdjd+VQI8MAkvHm9LAGwA1etv5ddG1awx2DtGzPK+0XeM3o+UhOzfLJ55eui72u117z5clX9iAsqnEYcqO1Wicx2FSddTYpj9mIdIm4LvWw++zLpp3GQBeSPn59VVG0d6trZMXlDXl4+VN2zr6vdRlTPl39qGrp0Uf2kc0aOPrLsOoJh+i+VganG0/ha2f/O+lXhDFyUAMcWp757w1dlWnCGIwK8Zcsl0DC1zaUgIYpn1CQlqag6hmkqUdIuMh5xVHzjmwf3XJ46RDfS6xbuWcNW74WilJLE5UXg/8/9zD2zrvI/mATuHhYMiVKGwZZinfWbSGIACHHrS5FzyPm97My2QRl5pRa76n+ShozIbpdX0wOKDlvAmoIqAKKq+RHUfq/LaAodSXXe0BBYvgmgjNqKWNzRSWUv8M5GDa+f2YHMlCZJ6y2BCGcSP7wZbGJ5lFa5zvVedjUx6VLiDr8MTnJABHKrUq2e/Ug5Xbn2hAhqtsaJYtBmKAwCo8Z/ydAy5UfYOqdHAJUOojruCOK6BSydiGBdunMIADHeLnuY2KBkFM+ddGGfXUaqUJ0tAVZnu3NE6zTNLAvsT3tbyBRTiHUEP+UIEhnre9nOz+PR6fmGHB7Wq3moCcXJXX3h4qItvLAjLbRqhjU1CGoVnjtnxtU6ZjGXwdr91/aYfwtpdHZJGqc800atP/2QHvx1IZd2rrImKnBUDVvY75ihI0ZM8ZxsNbIAwkk54qaWhlIntC4bQ7DXAzHl8PiSw3cdeimMLYNgI4xlPTMJmahuXZWViZm4M7q6twZ3UZ1ldWYGV+DmZHQxhS/98rKu+OWcOXVxfk8OPsZs4Y1oAOtfgifSO14iX7n85GJsjHVSZYiBfrmfSnVbHSAsHoDCM0eeumylTys6lakM8YLAdJ5gagy0Jn0Qts/2urCzSgX4LXtWIFUVlkPlWOT9UsdH38qVLOURrdVFAHAsuupuHs9AzOz87g9PiEvqOOQh1BVTgwq3p2FmZGA4AhV9/A4BXrqcxrOaM3W9BENmOX2J8TLaTagz5JacmBUeY10jlOF9vr0z435UQ94MYDBu25o/m3Ui6ppFBgBb0bmVzayOCMKfycqnLlgCyCHZOuM7YNcyavL+8pFZ4MJGA5ZJy7zMlNaZfAMdLexlQn0IsLG0AC0NoaAIG3bGgpcEhA8BbAYY5K9pyS5bzMQcdM7ZYYIJskq9pVxr4qzjyJTwQcaqqx0ehkL3M2KIOF7NlegWYK5CQQh9oEUskAwRuk88V+QN3PtkQGcCS+MpS2FTgI0CKVfzRmgcEMBttKZbsrbKtwCkdHRwwkubqmoDR+EehHK3Agv2i5bAniW15kEaE6NFccivaRtspRGUhl0EUWqd2se4J5j4nqOYoqzaBBZQAc1g7ENVfwgd2DSsO03vpsI3zL5xigkJSTz9ldJZvzmSI7OKltIFWlYRAZgRISQCRX4MS/cVsR2YMyJ65OwdU3cC6FrEjtusoWi779oNKUgWa5mp7VOcrSvMUtuIPlZwLB6B6WaeN5jU5OAlw/x0AXAjXQhkXwxfkF2apYOe7k9BzOqPKcAI6lNY22elG6zM/NwexkFrBdJbZwRL5C+b6yvALD4YB4FIEtw8GIKnCg3H/1tVfhNfx64zWqpPjLX/wCPvv0U6pggRUysGoT8jQ+hwEcY6p2sbK6AiurqyS7EXSBlT1wX05L9vfOzjbs7+0R3bGi0+LiIukUnBOO5969e1R1A1u+PH3yFF48f06Ak9OzE2p3glUx9vb3CRyyvLIMi4tL9AwEYKxvbMDMYAgnp6fUKmVnZ4cqa+zu7cHDTz+DC6zaoTKQKklNwezsBB48eAB3792H27c3YW//AN57/314//336TuCQKhVDAJrBMxKLZAIxIo8xvueqntpayrZWGoLcHUOlll8DYMprwQQktWb7sjSIc+6gBmE1zRjc0vAR7mj2/1C2Q6MYkN9z3IqKxrKyX2Q5Va2ddxObzxC6ZX1odKg623l37t8QvW51t+jPmp7RfZvWex0bh+i13J1H3PYUElsfc/m2NGQ1E5wa5VHU+ulSUuFhxa6Np8LLI+pjigbp/lHst2A/7hOHv/rorX69ZWXZUUN1rwZE2nQOLyk+WGqjt7BLnRn07xq3MWXtIzPPMj7OrVakz7U+6lq9KOhia7LA7KVL8VeZYIqOWUxGCjs/1nbvLDR2anAsxRUCNskuMKss0tgIuvh9AY6gzE3oF65tbYGC4uLJLvQFjoW8AbqNPLL4FljZgAIDvnn//LfhhU4LJ9Ym9Gfwb0vuc1nbulRe07bu7r88TV28+chlSFq66tvLp+xpCpe9fwTuopF1+RRRP7qdt1gOO0LAAciOeBpEp0NG34VPgTmrVn5uTaX2k61eqW2VtEz+/DKTZ7n93zXmrT5nfq81z7f2uP251IuN3mojZfaxh+Nvc98ojG37d823itEfBH3qysI9Y83hWgyyLROheFTFb9aLdO1vJTKfQrIJ1kjvqxWX26B1LOzyXI/H7H1mQYfoD4Z8YMl/mOi0a9y1JY/2fOnVuCQz2S8rCzK01txvnQgtHRGMu8UhWNIzPayPDrZzn4NmnI4V7D1+pf2/PbOc1lPcXpwlKd4rr8x/S5X6QR4gKVj2ws1myXkARz2Xq9sos1pN6afuCqQmyo9/55IKEcb3m6yeNMLM7lMHpvhYINddm5KC0u7TJ+4LLmlny6mnUtEl0iI0D3GCG8TUEpzpYX/vU1ItSmSuigSoRIECPyco3W0zy34RRwUdvwRDe1nbfxqnx09M3+WM9foM63C4XimLtDNoSOJrqYV7/mzj9KJ1qBrzbwS9fS2fBL93LXuN13jGt3aFH8kYP161tcj392XxtF1v43hZQ27mhyvjb9qRBonbNu+wL+dbj2Blz/600YpSuvI9XJNn5nGKw5FLset0QGjnJMTqHSCRzLQrqc2C8vvMY5TKanITmzuJ839zDmzTh2wnqaR3E7l8cnxytm9vvpUeo6U6sbfEcAxmB7QkOmtDuRSyHMfEBGPWB6fGA+megdpa/dMfq8GtIxBp9eZChwKdKk9g7L7jOzi9/E79fCvY/D6U8dN16aS/mU7GF1LDRr4cVgnuV8Xeh8FeZgLinewFSP2X/PIxHTPdlLDZqB52uxjvpb4dwoz3K4YVJFAHDlQin59apGCmbUSLEFntgI4KOOWAjlcLp2uJRAH90bHjDoEbWhGI4I5UhUOdFaY0vle5uKsslOGXRjFYSNt9rKudynnS/uRs+Jy5p7f25FO6JIp9p6aDqrJroZOIXFi15ht2Po48wHA8hRfn228xnuiF6eqGvfSKQEAACAASURBVO0VOCIktwLVEMAxNaWO6+a4I12vNOPMw2bf5j66ylfgKKaXQCVCldIj302ayhXctRr3FfNU/qftAArOIHBLmqv0ctDO10SX1E5L96eeX0p+QP6gzCzMUr0GQIk8OzOAueEIbi8vwubKCtzb2ICN5WVYnpuFMQICpi6p9O5oOISLyzO4uDpnQAb2lh8McssOBGddXHLFJ2mdgmPTTGXmKqkyYcDeVHFC/rHck7LPgY6wAW/NmM/ylfdytOYqT9M5TYLjalOoHZTGIgG65CA1VTf0bKP6hb5j1QcMOKKsFIeeYveyPrTtVMpMQHLASkUuGtP1NExfY0lkrhhwcnScKnHg37GVCoI35ubnYDAZw8x4SKVS2NbOVUIKmccoU2pxY3VSoXvVUaCBy6Q2TQa+AOPIdafVRlJLD17ISI+qDMa/+UB/ZA/YNcs/O+CJ8o0FUCIb0O8Umk2tTxBkk3S0AhxFJ9PVBsinLRq45EoGQXJwsKwkyC3T8rj07xgEZp2P7Vs4IG3bqHh51bBXEhDKVVnDdZ6Rqi667x14WPnY8nUaN83V0LExfrFrpEVS1p0lgEP5Rm2si8tcWUz3mX4n+wCrEQgoA+0BAnJQG4rcPg2rdODvCewh5d9RKiaeNaKRABwiiwjAgYANATnhZWh7UFU1sfPxGZhturOzS3IG2+pgsBmrbVDQHtsRCfRNKzrYqhtq6xbuOeUlA8q1soF4F8dJ7WCwGgS/I9FGgMP4uz430vm6B/zetZ97e7eg/9VVsocLW9ZV4DAGA+/lIp+iTNzxexT5Sp/N342NQTKF7XECZwidScZyanQen+wV/3y6DN8h1T70WQq4QNpY3tOqOla+ZH52+0oq5RStjqy+p1JUuQUT8jBmKZ+eIbD4gqpTIYAD2/0dnZzC0Qnaq5cETL7GakUYTJtBjcuVF/F+/FpaWqJS9qcnx9yyZDyG2ckE5ufniD9VJ+JCoL5FXl1YnIfNO7fhB7/7O7CysgQffvghtSBBQMXR0TFVtEF9jQAOrHIxxjYot9bg3oP78PWvf514/eFnD+HvfvUr+NnPfga3Vlbh3p27VAUD9zGCROYX5qnyxtnFBXz++Alsbt6Bb33zm7CysACzoxH8+Mc/hr/9m7+h65G30ZZBGiCgAoEZK8vLVC0E9dRXXnkF7t69S6X6nzx9Qu98/vwFVenACiYI5kDbATkEabEwP08VWWYnYwJwYBWOu3fv07WPHj2Cv/nbX8FP//qvaR8fHh5yRT6p6ELV/C4QuoEqUcFSWDGJgUFqN3DVSAZE4j8Cskwjjafh8uIaLs4vuQJZkvmq20odxHtdggEk76kzZ6rWFZmAfn+Xv2e7vS0+p21h8rk406D9+TF408pI1RWqy5ONLpOx7+Sf/dmy6aurGctNG8XZvkb2R3Ixfm5ZwciON8+peSfZXqIf9a8ZFF2bQc/PtTpbeLkFXKvtXuqtNAeJ59QorOdUPsNpJdLyam8j1+hqr+s6S5Xr6EdXnkUtCXy1DuU91puN/IqQevRusmPKpBgr6zVRw/MCXkO+hEqVqRq/pOdIa3B6l/FdRTRVW1EnYc8+fmIF7cWPU+4y70fL+5psFrR+tZKhWjVkf7BcxEp9pE+k4hXJQEqm4UQmpAm3UpuBf/E//s/wve/9IOZc50PVcUe8Y2nSlCFNgJGlvepw/5kfVO250bv92jZ5vJmonGwsSm6Qaoty5tOxpOfY2HAKpLpecoFMzbKnXY7W9mTX/u6z37tpU1LeyqcUcG6A4eqysk2+WN3UU9omm9/yTbSXa3zh1yCSG1006lqHQj65iUX83iaLanurDy/5cbbJ/TZ6RXu/bb0Sdzu/Wu3zvmufYjLmBnpmoJYSvMElydJcfOJsxmKwL8WA6ngtVUKLHzT9rlgCSfBM+ALxl0uMQwAMNGrzJJ5FAZCSKyhXKidrMljDCJ0K+pdpUbaetJ+V70unUv24AHTyK0ogrAXLKyiU9TovQmmzil9qZ/eFzF+CEvRbuWLWMC0Y0QhRNUiZGY3jymZcyKHXgzgsA+cN2P4Mvym9AtIxfxGFp8/2GysSiF0CwIlrWcy4zJQHcNg54rujQJbNFPN09BvXCpiILtFGrwnySHF4PqnxTZcA9/TvEkB9FGsfA8nyTB/Fo+PySsO/K+JFO6cq7wqAwzq/a+OKnicRigb5LL26DhhdtK8prTZ6sxzMwa6IT2prWuPRPjzVxSc15e9p24dP7D03oXFtX7XN28uJrmdEPBTRpg+97B6IxniGAI4f/1mzBKMLNKls02fYQx3lcKoekTYqPtvO8pvN+mszjuwhOGk8QRlQBQ3KjOaKE5oihEdWVv6lo6C6PuScZcuCZTgDOPDZNiATyWM86MxMD1IARStDeF6PaJbGnIGohVrXDEdbbUJp1QBw8AvZKSoAjhTUM61DdFw4l4bM0j73BsBhD/+x/GoGtbw+EoVaBKL1mk4ZJMEqHbdmNioul0VUE3yQn8tck95X/CyOQVo9zjBXdwyDLiRblniBgzT4HO5xzkEUCtjQ72qworNAgjVyP5VPNwAOrNahAA50iCuAAyt+YB4qleBObV1Mn3PTXoWNc8mmloUpnSAKOBAD1Bi8/GMRqmk4Km8i22t8EckdL/d6vYfi+Ll2bXbk8RuazygBHOVezDqtS2+q24rH/MUAHHxcuYIpTAWtZFF5XZ95lx1S3tbvo6soaI5OzqBEIM87lypMsulLAHEQaCQxon2HAjisU9z8XcijWX2yShmaL8BAzdDiGRiO5+IEMINfGMC8BhhhJY6ZGVidm4NbiwtwZ3UNNldX4fbKMizPz8H8ZMiBDAo6nsPV1QVcT3HNA6zKoc5C0gvSg5m+G1mbAfGah8jOxQjozW1hyi8rmxI/4j6X7an04OBYzNdJl2qVEBPUtXYQ3S9nFG0/wk7PHHz0dhO116JMfZaPxCKm5QrxLuEdmudR2Z3sDJAJUZUVpDiCYi6v4AwzjU9PqXoABaixlcpgCKPxCIazEwJxUClnXA9p3WJt0axXmf6RzIn4W+lb2JN5AXKUKrXjKp8d7UG2HVhHWPum0D+uikPmhzKRMa21daBiME2ysBOAI6Xxio6Tihs2Y1EBHEQ3ralBPKbBFebihr1fAXCocx7/bAPNluf9mZuukzYLWCEE+TC5TwQRlNpRUkBZjSIBPsle9/xZ2DGmvLnyeglAyQAq1YA8zgzgsEAqfTZnbXLLAg9OYOAGr7cCuiiATS3UMoiDwJzabkXtVgriZH1k9TcDOC5lr00lAIfO3wM4cD5YfQMDxkg8LA9OAA5pP4S0TasdVLQo2sRYW0Eqf1gwtK658q5WhFANp/xv6WU8Y0ln61z0OtXlXkbqdZa/km0rQGNdq6jlj9X/eF1yIAqf0ftke1vZksZBLaCUJSV4JHanyjgEQND4DJ0tzQg0Y9ofFTaTBMeY5WWPauuuQCcnmWVkSWTLROf3BOLg/mECjMvtsWjtpHoctfu7OINTrJQkAI5DtFdPTuGEWgNdwSWCdnDuCCDAn7EtoYDf52ZnqT0J6lLMmMbKE3OzE1hdXYXJeEIBtLm5eapkcXBwCPsHB1SpYzgawINX7sHS0iJVv8DWIwjeIMCSAZgjPbFtyetvvgGvvf46vP7aa7C7swM/+fGP4YMP3odPPv6E2pVMsN3KYIb2A7ZNGU8mNO9b6+vw1ttfI6AJBv2uEYx9dg7vvvtr+M0HH8CLrZdUen9hcYHAJSgHUC8tzC/QPctLS7C6ugKLCwuwvbMFnz9+DL/627+Fre0tWFxapnkjMAN5ErO9mUenYGFuHhYERILVP5aXlwmMggCR9957H37y1z+laiMI6tbWZTjvs7Nz2D84pM+1vRSeO5hnsaoLB2tpz88wwBTlxPn5FQyHSOsxXJyfw+npGQOFWgAcLJLZjlF+07Z2vE89B+ffaza9ntW67FfLt1km2OoSsusq9mrb873toGcJvUffnQPQ5anK2uJ952Hlj7EikhzUOUZ7uPnZFwNw0Dsa7T/y+bFrLq1jI1siM0QR/NHAS4o3lMmMdu5ZxlpDjoGm/M8GUzhJyK+Op3Wf82XX3MvzWRApq53rHL2L5xgAh31/NF7xYFSKdehJKT7Xsh2Rzw3RGaKqO4ztyXqJocP6j3SpnjVUMMsfvwiAI9PBnpHYri10WaqSrmwhlockopC+kYpXWgkE/SnJNpeWhVhh5F//T/8evv87v1tlb0+v2u/e3lW+9rLMvqg4e9TApuaGSJ8X+6diK+gjSj4vARzJfjKJYfQ+qbTo91XIR5UW8ZZf2ujhaRMtSrRXI9rXnlU7t7XJt9ra3kRu3+S9XTLL0r5tP3fRxf89em/0/Jq8DGVXm/0qvtiYP8vzqKf1F+EjO+4vykd96W35qS9d+uj/rnFHfN8lw/zebtJakZ8i+5NzSuWu6GF2jPF/UlnWnqf9OOpryPoq+8tMUmgyBZy32yXoVOWvAYvw+yt6s/CXt79LbUo/H5bvVzClAA4mtCqtUpHWBHnhJEmry4SPFjYb69kRZQN3WenU71eGaFuwaNKR4d7FkH0MkjYB3Nw05YJ652bNSaV0sfQrnXjZKPH0qSkbr7BrG7zPBq0p0do7uoRdH7rbd7YJp+hdbUqitmGsIPL312jU17iIjCcaR8oONG1VXCabn3sp0OuBIWsg9xHuN6VxjV5Iq0i5d+3PPu9v46s2w6Uvj7cZuX2e30XnmxgvXjH24cFoz7QZYrU51fZnNH4EcHALFf5HEhAPZybwT/eZbEjOs87IQ6p8IQdZ1i5i/Muz8uFbKxmoPOSy5akcli+L5Q/BElTIgagM4NDwO441AojUDFScBzoXNUiGgJAM4CjbsXg9y+5Wk2ldhhUz0tU4aROhDcCEn8vKXcdJukQrexhjFz9PAA6hL4UhDIADU6USiMWWBlcDwjiI6X2amWyrb5gqHMTLzNDFGJXHeQkzgMTvI/27ft61F/L9EnKScdHaCriBByKBIFeaOz9f3B82cCalojXYrGXqU7abgCi4YgZn06LzOAJwcNl0+RuVNGbkMPUTlyAOPQdbq1CGNrdfOUHH9Nk5HJ+eUCsVdJCf4bPkOm3loLKYdIE4VLINlnWOp28JPlCvd6ZqWTFCQy+y/3+LQH4oj9yelj4FXaLW8JkHG7BhHMlK/qwZ6FY+rRns8WCyTODHZoO/wd/0yopzr1KBIxp/Xlt1XDmQTlvqojwwHUyuWUr7Paf7JgI+9VqUlotKAIce/FiKEYUSbwnPmcoqFGg2vZxtZhldrdgQQ+YE6JD9TwXGMbB8dQ2DqSkYTU3BwnAES7OzsLG0RO1U7q+vw8bqMqwtLcJg+hqmrrC8O7ayuiQAB1dMyW2iGICASXDXDDwQecrYhfIshXMkiIIL/KdsgkY1pcw3xk1tXMIacpcywyQHWWfSQdmBQnKdcynrqFkBSDMFmaXWL1zBiLLRHOgk2dhYgUMAmRio45Yqim+QsxJFgupMQetK68NtaUhf4mQvr+EcW6mcnhGIA4NLVEULxzQzQ+XxR3OzFNyaGWKWMQdBdWx2/8hOjStwSLW+tA+E5MkWsiXEpZYKL7m2GslnwrZzjw0q2/Nglj1ZR1r7hH8uA1RJ9wtdWUdzBQ4uK42BU/4s6S+10QxPEPcgrY0DPtl3AuCw7gl7tqpV4IgAHBZQatdHf7aZkwTekJeS3WKrF2p7G6PrkH48R+N01hZy5l6t1sa2arZVss1bnsFVHrHtJNmZDvSL46ZqWgbQm1pZSIUuC+DQFircQs0COLhSBWeBigyRAFSSiUbvsg2BAA6WmVqBQ6+lqhdabUdsLwRw7O7uEm8ogANbVKQqOipVggpuCcBh9YvKGuEn3T8WwEFrkwApXHeJbHNNBNL2fSZAYXmMKlYI+MVKELXh0xq5M7UFfTB7a8smZz+b4FWyq+V64mOpeKYgaX2OZnvpPrYVOJL8U5ucqmQhgIMD6aqnlO/omQLg0HHr2Ykr4OUqeKoNaI/KHtHnqO+pOMMFoL6mbZJtdnwGgTgQFIfzx2xbKpUvFThITXB7HqwAg6ACtFGx+gbaq1yB4xSOT8/JZr1QYB9W4pCsXeXv8QgrZTDgAb+j3kIAx+bGbfpsNBrDrVu3YHNzE1683IJnz1/A82fPYG9/F+bmJ7CwMAdLi4vEy2h7T01zVjWVwj+/gPnFRVi7tQZvf+2r8MqDB7C8uETtVn74w7+ARw8fwsH+PlX/QN2CwA36WlyE8WhEwIo33noL/us//m8I2PH48eewv7MLR3v78PDhZ/T12aNHsHe4D6u3blHFDaQXVhGZm5+HjfV12Lx9G66pktQpvHj5Ap48eQwffPAB7O3twTwCRcZjGAyxwhe2fJnQOLC1y9L8AoE+cDxYxQPfj8AQBJZ8/Mkn8De//CVVP0FwBlYqweomUzMzBNzY2tqCg6NjGj8ByGl/kWpnuwQAJgh6HMzA+Tm+DwEcAKPRAObnxwkQQ5YhAfBymxTVU8hSHsDB+7wZfGdea/qiPQ/y3svnjJofxdqIasfirV4/tvlyrL71z2vel88S1u/FcqCs6OHn2jaH0taNnlOeo7vmk+npARxMf+szqFliJYBD76mcD+rmXOMvvtUcqzF9roIuSjpb2y39bH0kbLQIstQIQxMDsaCRm6xFTT5GU1ZbKf2NTIs8txooP8nx0rgq7wz4K+IDtW2rS5ICamYfMgMymLgS66nySQIFZ/uXx2D3uc4wZ0WzTZfttNrzbSa1+rfKPdsO4KCKVg0fBZ6F8AzH1Yb4S84Kxnel5yZBncO/+bf/AX7nB7/Xyu3W5m+z/4s9byqEe1mgL/Nnfft7yIsmSOlt7LZ32Gfx+NOhQnDSZYUwOvsK7VgRlKOxey3/LBdVEkaUr/33PmImfl95p9039mcvF7p+76K7l1v95XZTB9RkVtcz+/JjjSaeV9rWxPP7TeVsNJdo/OX+Zyq38UxfPqrxTjSPNnrZ8dVkQG3dQpn+BXysN+WXaJxexvR5psE5iA5QW47XKYl909mDWlAKgMGvrX1nk+bZXvAJTxJMaSJ5mVsMqDi3NMmfN//ufcF+ndrkTsQrnidJ9+K5ZXfv5XV6mBoQ6gCxyNcIhSISpxxcbEzp4uqL9XsNwOGZ2m9Mewj2G9JO1iujLmFcEyr9mDE742LlUf5dlZkqtKjSglfINguLEUjNzDs7h5rC8TTyyiNiMG8U+DnWaF0TPm1MTH8rnJ+l4K0pCkuvtp/9erbxTB8B64VXpIzbFEOkUGotVJTOnq5NOpcADp1zn/WI1rbNIOpSZm37x/ONX9suQ6ymTPwa1J7Tdb+9L9o3XQq/yzCJDIzonX78tT0a8X2NV9p4qItPonn5z863n8LWj/8sDZ0VchNwJlEjUZcMOBBpycH7FDjVY63KUlbz7GvUA6UEoiQbU/8mr05joQCZOQTboEJyHFPmMZdQpE7OAYADP2szpDjAoFms/LwyIJP7YRfr7gAcDf41hx9/CEbnHwJFaC+lYFHpEtADLscjMiFoP6qRKz8X+tdkAifvV5BpqC0a1FfCRlNGvKojXvmf3uHLBxpgTyRjcZz+OQyWYX5o31viNrDAEuOQyGlFYrQZXuHnl5nr2p4E2Q5fzeyXS5pisW8qA44tW7ActGQTIkhD9bpW4KCADDpSJTDDfCegG6mioW1TCNBBz8MWKgBn6BDH3tonDODAihynl5dwRqAPDoAozZLstaXyafjNYGa5t8XQdjZjRG93Rm8V554Pa3Kw+kzlw56HGD5A5IVlHssADn5/tL+zzCnlrQGedSku4zBUUEx0C4PQ/IwZeEJyMjnrrEePn6RyKe/fLC+t3m3fJ+WzJNpbOFJLQSpUCwAhNZ3Sg1SpLZFem2vaNAEc+W8ydgHC4futbMgwCZP5qYCz5ItSOZFLRVNLFWAQx+xgAMuzE1hfXIJ7a1KJY20Z5kdDmAymYTADVI0DK6XgevFaqJOdA2wqszBDmcqSS2sf5kcDbjMBRct3Khvp2XQukLWXiKDOmeRIQ9ZnkJ3KBXqeBVnSNpExJ82sNMuATHueYwAHZ45z2Vw51komOE6SW3RIxrYGztk/nMEUGBHSYKLTVQTaEOAGBytnmLQo587P4eLsnAKFBOY4P0+ty4bjMYzn5mAwHsLMaERZxJgpzaBpcRVL4Da1NRDdRPQzNPS7rpCTVmfQPlWmylysa2Urd9TWttDDQWad8kEJ4mAeKu5FElmRggwnAA5GuTBP2GpNNCYqRqb8m4MgKkaTzcYsXUBO7bmFuyzloJ3+LVWmIR7IgevUvkIC2WyPaZZ/rixgIEkqtNJeINmjpbvN3HWJivFZ4Ac6ncW9lAIE6Xwq8jTxZWlHsfpoAjh0zanKhgNwaLUNrcCRqm9Ij3W+B9uwcSUObLPCdkK2IxiA4/wRWgWNQKZZx5EtishP+UfALbXxxO44Pjqi4DEG5IejMQXqEcChlU0yxJr3PLVdkH+JFxM4Tds2oS0c84DqI5ZXHPRPpwAFcDg7Wt9n/Sl4P9pR0X5KO1CCCvadaQ8rDUNdmu3LQq9JWxGUbdwmT0duHH0GNJwB62p320OJADQEqKGOQV094lnKbOU2KMgrtG9caxXlbZpXAupl2kdAj0gnt535UkKSVDXSBBQ5OQnuSc5+U0BAAQQTYPUHBGwcHp/Q19EpVo67IHsV22uxMmA5Lx4vGGOrk9GQWqYgmAHPOwjguL25CStL3IYEQRB3792jDgEnp6fUguSjjz6iahEIapiZnibwM7ZsYV2EYBOuMPMHf/iH8K1vfxtGoyFV6Xj46afw4d//Pbz361/D5cU5vRdBEyfHx7C6tgpLy0t03/z8Aty5cwfWb9+GW2vrcH5+AXu7O3B0cAjHB4fw4sVzePnyBewe7MPRyQkDN+Zmqe0KVg9ZW1uDN19/Hb761lvw7q//Dt5799ewt7cL29tb8PTJE2p9MhwNuYXJFMD83BwsLC6xnpPxzExNw2uvvQYrqytEW6rwc30N29vb8Pz5c6p6ghVQEOSC4I+5hUUax97ePrzcYrDL/uEhzfv07Iq+RiOsMoIQVsRGsqzB9cBnIENdXrJuxS+sVEY8LUAFu/dU7hX8qGfjhr2oQrpp7cfn7eZ5Lz5PZICBHhMCU7WPSVoAPv2YfAUOnnvTJo9f1HVqsmcW1kFWntln3sTmtteWfi3balH0ihVT+e2Nkt+RzFBZa8fZvI4BtxlMoecwe8ayII7SEivW3gRh8hzLYFHW5ExO+7TaHJSfa7T399lunSUYxUKQ0o5p5cGSQxSELXug7c5kgrK+sQXukr+CF8ic8fLb8rjFt+GAfnnOfH8+ipt1o8fJucqAoBPPWepLolUaTcvWEPWWzngZVMFrqj48/bzgGGkpmk2nzB/cxpLJYc8mml7FVSl1H/IZ81//yb9vADia5/FSZlkbvbaHvb/Z7lnLb11nhdpet34B/672/VrGP61N34hxyTnLlVsKK0Gqb8SCfCL2tmPtI/P0rOT1U9uz27ZVRPsuJeJ9MH7cfeYRjb8mr7qe53kmktNtMi/iKX+9H2/XOnzRZ9qxR3ZA13P70srTKKJ97V03Wbu+fNk17q493Md2iORUTXb5ccdyR4RrMEmrT5Lclnb2tTWuzyH7QrSCR+I/EsVW8Vv9pWdpfnLet7WqZXk+fo/34Rcdf00eEIhFARxpzKLN1JitG3MyCUMlvrZ0TnqB5p1LNoiVJ1UisduUUG2jRII8UkpWsHjmq/3ejxlrFoY1gnjha+ANv+hKO/zus7EocOmCY5ZJvNFg512jS5shEAmdkqktg9vMyEy9NmXXJgi6eLImnGrziZSRp0kXL3gF5DdfjcY1IZP4V5zfyRCScpacqVg652KhndNKLTLZHxy8QIkUhadTdE1tTbvWM6JPXyXU9c4vY9yRMO2SJzU+7KLbTWjfxtPR/o/4LaKz560+e6p2TQPAEYI3cnCI1Z4NSvKTk/yjn/1hMh+dUksQDQ5UM3tM9NQq7sg5jNlKcnBT+Wvlsa5DTTZZ+UtZwEUp9LIKR6HT6MCZK3DYw3BDsRe5SgBX6LQTp7xdTxsHZjCBOA6cB4viL0bGeF5LgToNZqX7RTaZAAiHe2Lwi11bdDJ63qvpf7snSxCo8kusa6zu0mBTAhTJONOYTFpRKg9v5snXlfzJYApjJCqAA0EbEodHVwB+oWOVS6hzz3mtsIHxV+5pf0mOVvx70vvyTgVh8HdujXKB912hQ5p7jGN2Izquj/H3i0s4oYAPZz82ABxahYPGK9E3l+kf2VtMg9LesdfRX3yEMxRy6ojLf6wZrywjGskb6UYNL9ZkaSnPFQjBc1A6G+6pADh4YpEMzuPucsJqMLRtNnKm8AAOerQAy4TINXvY6gLLr5GN2U//ULq+XCpOLuuZlL/U+KWvbvdj4cObkf0p67LZQoV3mHVq1yuGpHB0I+CZ7Vh6twFGYIBsBqsrXV/DEKZgdmYGVmZn4fbyMn9hFQ4sZT4/B5PRDH3NUJsOFP+4nwVcp8E+ylLm0uQUhBM9aPWetobQdcvBh+wE1OBrkt8K4BBilpX7THa5baHk2nWk/aIrLggHZrv87tqzLTC92HsaUBcAB2VsS9AnVRkxepdoYWwBDCBRxrdmqVMVDgRwMHqOQIxY5v0Mq3CcwdnJKYM5zs8ZtDGZUCWOIVbjGA1hqBUFRBbm85nEwg2YsY/dyQKF5VQGZ8SlufFdtgpS0kGBvWRtD7tHvE2iv3PWepZViY62I5EAONipzoAaHE8OPuumVnnUFOpFFq6JDOD7/Jlcr7V0zJW/crWczOvledl+TvoggW04mK20p+8aINCSzbw5GqKuMUZ9pgBwkzhhJjT6JrfJ4Lm6M684W7S1kLUXbQUODcCXAA6urHGJfOwAHFydi9uvYaUOC+Dg9TPOJQWlKZjAgKKLU3735gAAIABJREFUKhUGMKa6ELPxj4+PYX9/n7L2R+OJqbSgQB8BKQQVOCyAoyC6qeZi5YItkU5jsAAOJ2/UF6LOuMQHUq7bV+CI9o7XR3oNfe75pBqsyoA5khsIYpiayraW1UUiF/Q9HsCRKr8hmwrgKGf8Uh2oBIyi+UpGKz6PARxx1qvSOJITBPggIJzRCeYMYG0Iu1b6rGIPahUO09aF1tCeMaamCHyE9i2CHLACxOHxMRwgiAMrcWDlOLJ9rxloJjJeZeRogNUnhrC4uACT8YjOOgiquH/vPqzfugUrqINv3yYwBdLk6PAY/upHP4L333sPRgjaQ/ARW1Bkl5MNLX405PE/+uM/ht/73d8jXf3i+XP42U9/QgAOrOIxPzcLdzY3U8WJlZVlWFxeJDDDysoqtVxBYMT21g4cHBwAgp9O6OsYjrFqx9kpIIAQ3717sEd7aX19ncZ67949eOvNN+Crb74Ff/Hn/xn+8v/6P+EM7fjjIzjc3yf9xW3HcM9fULuVtVvrgKANPFc+f/qMQCWvvPIVApWcYBU+bBNzfMRgjosLqdgyA8vLK7C4uEyVOnD+2zvb8OTpM3j46HN48fIl7O7uwdHJOZycXMJ4MiAARzqvYCu5wQAmk1l6JrahQXAqVrIi20vkoNdPlk9I5yX9JpuiEBB1uzj2WzQD+NHZnM/R/Gz7nJq9GtnE/pwajacG4Iie1/ys6+zQAlZwMusm9ra91p5jyORLrxTaNdqmNDObrczxc/T0Ln8Xr0HS1fzyaN1yAk+ZiOKfn+8Vo4Ats2A5Slup33rFc2+MoaX1iYLT+r7PXqdr1YeHbQtFaneEOkYW11bnzM+v20pWL+i78xia/pza2biwveTs80XoQEkzCUzrKhOY6mxkVxh/j0FmpCqArPuZPwjAS7/rWVMAxASAsXJEZRoCOP7XTgCH0q9Juzz2eE928xvb+bmSotfhXoZ52Zz3W3cMJ+9zwzW2gp1pn2IrcLCNle8hOviqqgnqY32hJXf0kcc1+RPRvk3m1/iydiZs42O1Vy2t/fV95Xef93c9y9KijS5dPNnFO15udK1BjVf7rmlkB3TNoS+t/L6KZHDtXZF+7CPD9b7YDuqyHdx+a2HQGg1qvObXMb4/A/ma4L54MOVzBQSO9Z9M7CZHgRo7SJLcaKVSMks+u4i+d+f6bBvYeCs/u7RDIpAiXWV8AdGaePCeHXe705z019UlVuDYSt4HpUWb8PILosPiz78cAEdtQ/iDZ5dCKowCo2SjzeQZr/Z7m3CNhEyTlsYBbQAcKsjxuy0ZWyypCy56ejAqRwxfk93UtZ61cUebNDN9vNE8zWuKqYu+NSEWrV00/ppC6KMorFL1AtbPvyawvGJu7JvAgdjgLclcVMAGP1NLTUv2mQ86yEMyIlhBZSaY4cJfXYq/S/ng39sMUL9Pa3uo3/5pF/CRQuxSxNH42pRobZwR33TNvc/f25R1bY+26GSjgGLDvI88aBu3HdMZVuD40Z+m4dj9Y3lGq1+w2itDsA25X3FQpOeZII+v9pF4wThiNRtU58TK0VTJuMKMaHRw8jT07314pMGPGlxKjqsM4PC04fL65eHQov/ts62ri56DWZ0mq1LnXQA4JICjkiHNxzha/d5prAVdm4PvdJjFFaRsXikVawE4JjhoeYiea5g2jTdwmEd0z7yka1RmHPt36avYZW0qZZiqHdhCQUeV6GsGqcAFtpsEoCItVKT4i1TcYJADXkeFiLEUtgA4MCiDwRniN0nsZgAHAzf4S3hRsmE1qCasRFmECOCgLwJwoEP8XPqJYzbjOZxgtuPllVThKAEcSUdrEJElRE43EWLV+N0DOArZkxxWyieyiXDTEeHEbkwo4rwekRxKn31ZAA6pdGD3kgaDhJMaTr68J7wBbp2MOrd2Scw0rTuqG3fbDSzVN9i5mu2+tjdGAI42OZZ4Iz2Ux5pEBGXIlvLavj+yj/ro43gOKQ9KOFTfm51qel8I4NBS7ujIK/Y83+X5jWxxCWzhnsO9qP8oAx3/hoGM62sYAMA8gjgms7A6P0dfm7dW4e6tNVian8Di7JgyhgeDabi6PE9ttNB5SiAECsJhyf9cOUnbBZBsIbs+j1OBDg1a67UaNDc9xL3sxt/9nNX5aXUcXefpI9lsnM3dBOfZsdqzjdKZbEZ1zkt5fC1fzDFLBQKScKXH+fFjxjSWiFfaicbhKhGCakMQx+XFBZxjhjJmFJ+cEqgNy8ZPYxb37ITKy2MZfgRxUOCVWqmgmOYqRFoKPosrcQKozDI6yu+lBPxTGaotY6z9YW14o5NttUWdv6eD/dz+7Ctw8LkwuyRondWeEVFFa6LQIeNYNWK6iHfYvU08YhwgdGYxAdwGPyiwReig515ad/mv4HctWe3OzPYa/BnbIGBmvfoy9LRNYoqZj3mef2mgAO1+sHyrdkJ6n2xHtRCUFvkeXXCtNoc6nPW8pZutwKE2J7VOI/sNg7QM4NC2BhjwZsDGFet9BXDIZwmo4wAchY2XXBB53+I7aVyij1Q+Eoj0/IIAHJj97wEcIhhSpTHOUM2gAsuvFvSiFfeszWtlmdURJItcqXabxGJpauWLnkutPrcyxL5Pf7Zrw3yS7RERQkkW2f2W5RXfo5V8FLSQ9pBuQrGDEygvtfARa0BBQAI6ymdLU1VTgUlaVUYmUePhyJZP8xa/EcG3bPUZQyR7f/Qz0U73J7Wk4ios+DmBhgUASR8SCIHtVeRttFmxfcrhyUkCcWBblbOLK7jAbDsWyKnN1gBl/2AAq1jpam6OZPzy0hK8+eYb8OD+fdjc2IDV1TWqbPHhhx/C3//m76mFyNOnz2g8gyG2/ZiHuYUFqkCB48BqdTs7O7B/cABf/epX4c0334R7m3eodP67774Lj7Htyd4uLM7Pw+bmBgFDTk8RjDGEWWzfsnmXgBhLy8twcnIKDz97BFsvt2B/f4/AG6cnJzCZHRPo5PU334LF5WV4+PnncHh8BJPJhMaN7721ugpLiwvwp//xP8IP/+LPyWZAW4POc9jicmaGKl4gOGNtdQ3ubN6lyh3YEubp4yfw8vkLAokgvXGeJ2ensLO7SzIR9SUCPm5v3IY33ngDNu/cgf2DI6q88elnn8GTp0+p5czjJ08IyHFygtU6UGZdMgCHeE1b4rAteHF+SYDx0XAAk9khrQUmEFi97fea399qT5ZH+3a72POztgm1e7mhjwW4YcEb/qzpZYHKlEg+tdmy/O6yuqadX7sdXIJL7LvV1o/kV/TZTe1tbxOW785rknz/pjVh7d62M3tEb61HwS2jGBSZgJgOeJPv558adkkB1mlWSIwwegq+sc+r0bvJh9nH3+C/FgCHtcn6rm1Mu3y3fX/ic3MEZ70iZpD4YJLOSmfT/Dy/vvb55VzL84rdQ5lezaAW23/qA+wPHNAR1gAc6Qxj/De2ahir5VReQ3jNnbkU8KE2q+CA+YyY94XaYP/m3/1v8IPf/f1iKSNZ48/I0V7Rh0R618vSaA/4d0T71NsN8ZrFvFXuQesH0fMTAqtzRb1kJ9vyL6oxAgBHgssULMO/lO138gVdcq+L7tHe6bsv29bQr2WbvI3WvTaG+l4s7+jWWU3faZfsi57ZNS8vp5Vvaa8G8TH/vOia2pra81nbXuri+VIXZvng1zu2O/jutnH30Td2DG106sOrXXzah1f8mJvPjPdkJMtskmp+rqezAjhMlwZzHk/rq8gwOSelrh2ma0XyXzlfTq6HxXI9j1VsEfqM7WCVZbW9Gu2DaK/2+Uy3RarAsbe3k1uomECMX/xwMxrnC//9ywNw1JjCHsBrzBdtdEvkiHG6Nn7Xu/zGjxR1RFMtM58UmgNw6Oc6b3yGdexZemSnXS5T30fwtglaz1SeTm180vXc6FkRE8cbvXS4dwlFy0+1Odg1iAS1pbX+PTKM9DkJaSoXdxkU9pl5LLmUPX1GVTkyeCMac3qPaUGTkGrJOeocU+bgE/FM1xpE9O0W7KVCq72jSxFFe/O3Mb76KlG/nl6Qex6pzaNLiXYp7NoebaNb297sUjhd87LjOdt6Ai9//GcJZJ32EBM5Z7CT85g+pM9TqUP8xJRyJzmrLUk0iBsYe15P8JjkYCHvsehNfbfel3qJi+MRHficqBAFbcuDKA9H9pfMp3xX1pNcQtrKa0sTjrIU65GcqwrMUprxoZenKSWwpYUKWxnyf2ao6jAonPsqB1xwz87bBvkYLc9rh4+mg6xxfOPY9d5G37nioCbZ1Q2mtSVSZW7CO/otGzV8sw1SW71pf9bXaIBNw1t2bgrgwM8oY9gAW/hHA1xLAWGtwIGZfZoxzpl+Fg6CHM4ZtRcUjMFgDX6mbVe0dUoB4JBgTWpzIHNl8IaCONAhfkkOcXQin5yewTG2U8HfL7Hs+iWca0Yw7TP23iQ7I2VlJ49ZWhHeNsYDkhmL+LSE4IhsF/bUNiX5drW4xW4kRycHJ1LwTXi22N7JwVMyit2BvNObzqFIHiZWlct9MCgb8u59Yu9mkmQQk93//XVXv/EqjXh6mu1tARxK8PjNEYCD50BcHt6U6Z+dVEnGp8io54vYCVDTkV10Um6KK3BItQ0z/BIEyNnFlJWuLzLVHJIsMIF0lWUU0JqeIZsb9w7JEADKNKWy8yjzBMQxnpqCheEQFkZDWByP4c7aCtzdWIdbSwuwtjhPmbuT8ZBaKlxfcYUkfCU9S6qt8cEMgSLZPiMwgtGV6jAkvaDOWAtwUCQYiahmEDLrxibV8ZnUNsMB7VSFJF2EH5gM+kI/BOBxa6eWskYOwjJO/KZgSdTzKQiUDt2cdYHv43YOCOAQAAxrIG7LcHUNU1SF45rofHmOAI5TKguPgS+KV05PU6b0eDKGCVbhGI8o4EWBR7GztVS9BoeSrpSNT/NWnZtAaJmucvzPMtSAiFTX8DKJM5J4lLMD/TlP96nXaXYVI7uHbJlAbNOu0T0j3+kznJLoAZ5/aTRE9ibTIdtwOB+io+vFns5GTkxx0FirZ5SwF3+eams1SgCOmZnCJklTV30i+yLJabOHFNTR4NfCTcz2AOsZtQcz3pHuFWAiTZPAmdLehGxZsfeo9UBuoYI01N+p9YYAODDAfX55QUCK1FaN9h5XSNGWKliFI/kAAhtM+Y1j4Tn7ncAQ1HKPx6Xj5/FcUvUaasd2fAwzgyHtGU0yQaPY8jF3vDDJBWr/JcWTBHACA/lzdRqD4TsLlCnA1a5Cjd0LansW/Gr2rbdnkgxTpS7zSPstsP0btrnKXKELjUdbSejzpEWNrWLHegZ1ShbZiY4kB0VGFJW4crW7bMMx+EzfG+o2vcDQl6rDXF0zeEPBJNbZHFXRsess8orGifNAgBz2DpN/qYoKgTyYJkh/lE1kr2KVl9MzAnFgFY4D5LcTbv93hryJN4nfQ0GPo8EA1tZWYG5ulqosrd9ah+9/77vw5huvw727d2E0HBEtfv6zn8PPf/Fz2N7egf39A9o3w+GIgBZLKyuwtLIK0zMDkrlbW1sEZsDqHgjwePWVV2BuMkuVNw729wgYsby0CLc31mmeuPeQN4fDAdx/8ACWlhC8cQLPnj4j0MjB/gHtUWzhhfdiVQxslfLgK6/Aytoa7SucGrZ82djYgPv37nFrl4tz+NP/9J/g//jhD6k1DH7hmIZU2YXlJFb0WlxYgpXlFbh79y7c3tiArRcv4NmTp/DRxx/Dzu4OtWfBFk1HR0e0Jrh3v/Lqq/DG66/DW2+/DXfu3IXnz18QkOT9Dz6Ax4+fwM7eHgE5EMBxenrG1X9IBmGNEgaj46xx7Uj2XGAllSuiwXg8hCuxbWoAjqZ9XFbfK4/zLXaxuVBYKutZt1dlQ+R9JIZToXfd2cb7ZSJ/Txk+zNYKv080RHpuqYTbbeE6gCP72a20i3/2Y+6+Q0VHtkeSxE7VxfOaEN2/IICDxWxJk/J3aaFCzgU563BznjAIpmLbZ9kyDWzVFZJShhc8VbJPJs+9eb5JMtnc7und4CHzGDbfMy3FpdB3iTKv54knrovGbceWcPd6RJAb9HxTjltpxXTL+9fuW19BM09UzynsayjC7bwGDfopjLg83/COKnvb+FUpARyl70h5NdEmwat0t8qZixbGPln1ouxpsfcV78E6U2eC7STZh/cn/8t/uBGAw+4Hzzc6ZruGbX7a2nlMP/f3pucKT1b/btYqGiPbSipDsi3oK81nG76sqiHWdDqnky1ofFTl5lA7u76X2+SfpdFNad+1SWvr13cdo+d3yXJ/LmsbY8RHtXNlFy/WxhXxpx1TXx71NGt7bteaRvP2crxr3JFsre2FtvWOaGH5sIvH/Lijd3U94yZ8Gj2rxnP58+wztHZf+bOxJ0rjL9lQxf5MOqBN/1jApygZdTnbKpQmAYnml+JEVv6r/ZDlmhxi5KzLsj/zjaVUqTvzX4zfwPjurO0S/ZxtavYjTJUAjqZBVWOKptLlgycvnA4uE8Ee0q1jymek8PvK++yGiQ77BbmsUW8dsu6w6eflGbEmCDwT1xRdYSw1gh7p7aWzg3yKilQsA/cRDWyWFY7XZqWok6i2gfuM2wuqmoCP6G8PJzWjtq/CaDNauoRtw+AzzuXogBYdqizP2TFHwlbvL8pGO0O9r1CNwD0E3nDZaCrIPZ38/Pj30uj5Ikq/pgQ9PfweqtErkjFdxornTU9TO6++z+pSULW9//8w9+ZPkiXHmZhXVWZW1n10V/U5M5gBMDgILmW4ZFitZFxKS5r0i/a/k7QkZVyZft41yWSSuLY0iSsR5C4BiASIGQAzmJ6Zvrur674ysw6ZH1+ER7yI97KG2LUdWKGr8ogX4eFXuH/hns+/6xDXNtcu3qitJXeGph2nNF4XH5X2sfYaABxhPlniLMiTJQBkHXKbM4IavL1Af21J7hT0KuZekll5jUOBSdIlwL7V8tgBBNWMAtLR3Rgt7oFeJ9YxvHG0G9GRHyVsGS2cnDhjUiotuzpDMzaYPBO38VTgUzCJX5NE9uUacmQDtKtPguIxUdPQAxUUtNiZJGjuDmwC4NDezOGgrk6BhrIkcJ0nm3WK8gmpeGH0A7gj+1f5AydvfXYeECzJQu43eJn1PBN5QNepO2XP0ck7Vrb9xvoCYEPbkOhUrVQngAkGLuBRUBJdEoxy6LegttxM5KAot1jRfvew77iBy3MWMlgSh7cbIA4BafCtuNFYbt+djRXAccqBcn7PVZfB9RvYLSTudJGugorzyVLdojyaJ0Oa+gd0hHCAjuAPA3CE6g45Ct+XqbPAl5OzpIqOtaiZSgcWKnCkdjP6s13j4Xs3sTe5je56Bg4OkBrk6ZQt8yBaYRdcYDv3dfStcsC8JmNt8y3Zf36mL5Hfvd74idDax16ypkThkJcArNwpQtSRVbgQdYoAXEYvqEYE5OJtZK6McU3cSkBaJEnrGk626c0rvh3LFTj6M7M0nJ2VdioLvTm6tbJMW+urtL25Ttsb67SxukKrSwuapONRLicyGU7G4EfAE9zb0qqvaTAQ7VuUF/Nb0rpr9jmA9wq3mEp+CVQa7xUSuwBwQOcEXZkl9ADgYPsc9IezDWK3bb5qsmLLSNFfIZEXQRxIYKZliZXmEeioapgTUnyjmKsChCocXN2IwXBGN22lwkmmC7rgsvwjBXHIXl5d0mAwoME8AzgUyNEfDLS8PlfhMBCHyFWhRVBoCeCTRYG3ggaNEmUgBdju5PzjaKtDaOsI6P7aGaSkd/1n1XdSO5GflfhWO9yWKKv6WdhhVIdR7aL/l9vX0tz4WQxMgj319ja0aghyrMEPkSdJVqcBWX+m8tUp8brn6wAsgDBjb7ytQEDY0ifh+wAHmlJVMCpsjU88OJ0U9t4+OxvLbSud/LncQBzSTkJtOtqlgIbsByh4mFspxTZqk4uJgDIn4wuaXF1I+wkBKxHbfQN7GHBJ9tz8g+Db+CAR58INHKUyfinthgRIes3V5rQakMyPK3cx6InBT+Mx9Xp9aaECOvu2P7KGDMAhcg6fqVByv8mrmvzwe6u+r4JVfJWSJtjSrGKWvPVzgNeR2CborIoxCnJaiB0EG+piTcLzzt/Oz+xoc8V7L1Up9FiugEBOzDMPIV4loIWY5PDJEeXM+J7siVW9MPct8doSeUkq0RhYjEFvLlbhE15hTyxGlcskbIXQlWWfgVQMhrNYhdo1A6eb3lcflyvMXIk+5lZ/DOI4PlMQx8nZOZ2NRzS6uBC7K5ZP2pDNiN6f7w9obW1FWqhw2xAGP/yXv/d79Fvf/AY9vH+PTk5O6fXr1/TjH/9IQBzc5oMrRczN9aX1x/LqKi2vrMgPV8NYWVuXlicHBwf0+PFj2tvdo9tc2WJ5WXRZj39m52hjfY22tm9L5aZevy/gKqYHt2zh9XKrlY9+9RH98he/oLnZObqzfVfOEVwVb4Urfiwtyt8MPHmXK4Y8fIvu3L1D84N5sf0MFDnY36c/+7N/TT/84Q+l4sfK0nJoF8Of4Wobd+7ckdYpDLC4f+8u3b1zV+jwZmeHfvSjH9HTZ09pfmGBegNuGTMnsssAxa9+5av09a9/nR4+fChgEgZwPH7yhD744AMBchweHtPu3h692X0j9OK94R8+e4wmEwGS4RyiZxCWS3gm2iZullGthQR9E7yRnSYyO5t3Dqz5i/CJ/DO9TSvZFG+T8Lv3x/3vue8UbKkBCuCPp9cQ8rNDpIn3vcvnhS6AQTyHwrea1pdOdHLlS35O+B3tNfxXZJaZb4GEa+d83AUzZZYIiEy/q7EBXac0s2gBcES64MJI6vd4AEJtnPpF1NKa2s57bec7pl1e2auTZi02KvCwi0G18bDzYpJRS3POfcdcXlrXafZbY0KpHxWjZjpieI7YRPssg3fsgbm/i6oZeH7eAsbbebWW0RHUFioWw8nOgjEOgjOXFh8KOsPYLO69GfGQA7ymP/qT/5m+V6nAkevGkt6p0bS0F8HPy3yf5IyRnf0Temf+S/6MEo+X5uefh+/4XEgO5PC+jTJAzP7lvNucw98fwPFF6N4lo22ykOvqkp6tjd+mZ9r4qWu8Nt7J5TzwfyHP6p/Tta7E/3Z+AvinttYuu9k27rS0r+m6nI41X8F/Dp+Zlh41enftYY32v0lerY1Vo4O+nmr4Eh3aaRN9qDZ6d+nK0t55XpHfXa7BYxB0fvDHop7H69PoyrZ9AM/7fyHP+WseFHwjAEdRcO3FVNhS58czJCZzEwBHSTE1F9UkT84U/Pe0gePGxhYOIiXjV3stXwP+9gzgmSAHcfh5lzbb01VpG5OfXYw9DfNNS498/SVFWFKw+Wv5brYJfU2hdzkX3tEo7Zt/Zk5zlALNn4G5gNf839Mq4KYDlFXbQPUNB+Lwz+ky8hrRccnmJCEZDz88j3ys0n7WnlczpLks1JR35zoymWxzmrqMZ2lvavwzDW92Gc0uI12ifUn/dhmltnm0OSlde1pyUPLXMIa0UPnrPw1v57okGE4PCnAADtFnlnAGXfiWpY7fTFi2ya1W8tAkvHwbYID0dBhuFCYAOY5Q2TVWr3N0Ya6sMRIdNqY8w/Wf9+0GZD2W8Ik6xjpzwvmRoHeskhBKgBec3vAczfilFSNSxKXMGkma4LhExtRVZWjYYGfcQTDsp93kkANyHszG51HavmRPrV2JBAQzAGjD/uiHGrd3anzZpov8XubPkWSt2VLLosZAggUtA8kQtA9OYGyZokFOFziwBJn0tjeABipv4PK8lE1378sYfFvRKnbwvJEr1Fu4WoFDWz1ouwcGcHAA9nQ8ptPJhE4n3EbFxoVM2b6Br5Ky+sYDsXJIQaPAnqTxRPugf7F2QwdyHB3jst5Ky9hFxLNVf3GP0noMZSBCU38bUtvLK2ZvCTjvzLfpVPDPNLarywbUn5OuKwI4EBxutz6ex5v+sGuNUhgG6yr5PW021D/zJn54c0y/r1Z1wwBWEorzvowDcIguA4ADmk8jgcnWWl7J0mJ2YDN9xmZDkocsYyGYbIlnrsgxQ9SnGerPztBgZobmZ2elbcr64gLd2dyQn63NDdpcXab5Xo/kcjInS4kTpjw/TZ5BxwKUAMAb2y7cDlDvzUofG0BOVuNsaMl/yf1RNRN2k5/Ht+ropXFgexO76cAiIaGbAcl92fw8+a6qw3zRkDTHDXTIu0qy6GGGcYSDtiY2OVGoVRfYJ+AE6Jy2T8FNMLE5V3TFSagR34Ie03g0ognf7JaEdE+ScPPz8/IzGM5LwotvZHOyUOfnABweAGm6HnwX/AnHh9gr8DK3fTG4TaOaV6gQY/vo7Y/fE7/XuYzke8d/owJH0EsIqIvN8gFs4wVUlpLqMJqEFRfH69iM1/LLBCrnOnbOA/Ie/4R7i7FtQ9RJ8dzjg76x3VB6Lgr0NZCrIS+ifBfMQexrHm8Kwu+pnSsb9A4Be0s4IPke5FHbmuJMLm1UxKdQMEcO4BD9IgAOfY+T23L7nQEcDN6QigQK7GSdpn4BA3240ozGXhQ4Ffc2+HoAIFjVn8BH4mNzkvZCvssyBADHBVfuOjtTuZlMqNfnVkPDUAVSW1uY7gFcwLfgcAAOn7yBPgk+pQOpejuKykT8GAA4hC4XF0HfeV+1pLvAU95X9fY3ly2M13ZWSfgNRtgxB6qvYf6zqLLE9BB6p+AdHYLBG7NW3QmlxyOAo2l3NZkJ4RTQn1XrkKlgXjZ2oJOrCJLwcwBDwwEy5jbQFkRIK4VEMB6eCb7jbwuAQ/SygYFQQYllwYDOCuBQHuefc+a1yUQAHAzeOD49oxMG3E0mAlgSiK+AHbly0oDmBwNaYNBdb06ARnfvbNP3v/c9+tr7X6W3HjwQoN7e3h59+MEH9Ktf/UpABgxwWV5eo+HCouh41v2s77e379D9hw9oZ2eHnj17KtUzXr54QWsrq9Kihe0Et9gaDgZSrWm4MKSFxQVaXFyi+w/u0+atTTo5PpayVvJjAAAgAElEQVQKHp9/9jk9ffKEnj97JgCOtfV1reJ1TbS6uiIADpbjhcUhffX9r0q1kJWVFSE6z/ngYJ/29nbpb//2p9K6ZTg/T4sLC7TKgJPFRVn33e1tevdL79LZ6Sm9fvXaPjMUJX18dER/+9Of0vMXzwWcuLK2Srdu3aal5SUBKvI4a2trdOvWLVpeXpaWYjzGz3/+c3r+4qVUBTk+OaHjk2MFdV2RtJph4BZXMDk4PKTdvQM6PTuVc4Yei50dF7ClBt7NXPtCYK3l0RGgDvI5nRtvT48fjrIbJNVEAoH43I92QDOwvzd4hfOw2IhWAIdYv6T8tpfhthhMDjhJ7Y6r0lmYV26j/N95fKT22cYZxvR46Zgn7rCQ07RRdv6vPaPko5ZeU4SIek3SRukGAI7S2nVt2P/0YoB+PlZu8HaitI6us155PToSz+A3BeCQWfvzD1rxeV80i+fE9bSd05vAX08H2M5OnrPDVZpyb14XEHqGIk2Q1ZTrUpoyCNlVea1dEDPuTAEcriIj/DVv+sxTB4g3VsfC2dC4xc6SmbqgP/zj/4m+9/1yC5USXyX7VwBilOLYXbFavz/5OVx4sADcKFW8KD2nJr+5jvPnzjYAB2JaJRhX8/mRk0p0aePHnH/zvajJbJesl8bJv3OTPczX0PX8Ev900aEW/+zSezWbgtfbbVuzOqvnzS5d0jZ2mwy10fOL7Ms09PZnmZw2NT78TdG+jY41Hse5rG2upXFrtFA11vS1puUT07AhmpfTs20P2vRCzm/ydwDoF70ctdlhKVll9Bv6YX6P83NmHkuBbYdPDZrIXk1bgaPB/Laa4AaFhFpEzOQMCmNyUwAHFpAuJAYsuwQzD1x2KbWcoDWBKhk/JUv51NFUUh4NnJab8sFOHJAxrjfKfrPT0qJpr90uGmHebYa65AzUxq0FwHLaFgXJBi0pav9a6fdplEtpHW3PKvGt50m/57mD0gYaqtE6Vg1JlUSgaSglaj26s57D7YYeEFcL3BYAHLkD1qZsa0qyJEMlZVv7/m/SWelyJqbVB/mel4xc17xznZg/u0b7aQ3qNDLq+bU03zYdUKNBySHgcRjAsfejfxWWWZJ/zBmtUlCBw9sJgDhYtfZ6HGBGCeg0sZDPPYxtySbybUUsA+6/Y2GnJBnGk5cS0xw0d7c0gzyK7Xfy5FDksnAARfQPrTQRbiUqiAPGWZMd5kAoDsNiY7iNEHVCQksLCmO9muo0gIi7kYGNuDITVXRVkjKXkUODHizcRETiHyWYS3wua3E3eMNnJNGjlEfVi5JdCLztABz+c9PIXs6nbfwiN1tdKwGuCoMsluByXF163NgAPcEPCOQDwCFrQOUMSbxogFQrcNj6+ba/tDu50MSMBL31WFuswIFxeE58I1eSA1c0Hk+I+4gzgOOE/51M6NyqcCBxFPSKRSdEruxZEpdDSf88OhE2L1aJSXVZDODeFABR1sdIZMC/RBBO/+YqILjbUwJwVPVqVoEDujF+HusoSUq2YqPRNHyIb5b0Zs2nqtkpJP6haryObtPl0F9xDkrTaebU5hPka8tldFogddM24saU7XkAb6he7QJwIEEufJ0H57miQ0iHpbfE9GyHBEVyirPKDNc0e30tlTj4p882ioiGc7O02OvRNgM4bm3Svdu3pBLH0nBAw0GPevJ5TphqgyWtKKK2oN8b0OxsT+2QJTdxwIygAHfWKoA3cp73Z4pglsKNfwVwxFZH0UZhHJxq5G8HTOS/ObEurStMX+J2ub8lz8/nz/izgcxDbpijHYDddEMrAZuSVOAIbVS0MhIAG5oojD/R2VBDjAocl3ybeDyRcvtciYN/OOnJSVOuvMHVOPhWdX/IrVT6miC3HuxSR8kSov4cJvrCB1vNpwjy4dSGrpvbisR2U7lPrF+HjXAAQgfQ8fKdy2ri7wAIYnsc5u0AHEp/B/5B5ShbEycued/ijcTo5wR/IEu+8+tISPv58LM0+Rur16g/FQEckTfSBDGAGx7A4W/2BZ1jyeFpfP4QAs4AB/l3a/o8+orqp/HndE4RIAygBuRC/rY2SQBpBD8XYBvzBaR9Gie55da73nznKhzji4kCOLhKhq9MIS1UVG5lbi4O4aum8csMKIg+tKDTBBTBcqstiVSWWVY4STwZT+Q9BnD0B8Pgk3oAB3gJNhT/BnqisYyzk56HfPwCfCD8YnMVoKqAWlMAh9cn+Xj8HvSSWommzc5lxtvF/L0Y5MuSHx7YFQBnxhOiG7Wij8iSAcwAmMEztHLBrLTJUF0Z9aK3oZGuKYAj0N3mAvlAXxbZh0z2oUtgG/zeoVII5ofKhR7A4b8XgFpGc9gE/ozB0rU6kvnVoU0g+7tX1zTiqnGTCwFtMIjj6PSUTs5HdMqAOwEKKGiJfxi4wSAO1kZMpn6vRxtra/TW2w+l7cnbD98SGrLcPHv6TMAY88MFWlpeoe07d2l+YZFOBJjEFSYu6K233pKqFB//+mP68IOf02effiZtUxjgwK1LmOd4PQze4M9zOyFue8JAiH/y+/8Vfetbv0V/9Vd/RR9++CEdHhwK6OnSWh7JdxkA0p+n1fU1WlldEQAMt1R78OC+ACtYziYT/pnQ4fEh7R8cSGWM3d09WSPbIwZ5rDPwYn2TvvT22/S199+XOf7ql7+i/b1dOj4+EoAJg1k+/fRTqaIh4JS7d+grX/mKADYYvMEgEwaqMJhjYYFBKItSreSDn/+cXu+8EToLUGwykYQ564K3v/Ql2tq6Q69e79CzFy9k/NdvdqQyD+scscXWNgf6Cm4C/wvWY1Bfw366tqB55eC2ChzehZNkOMCIwR57WU+BG9P46LltLX1ndiaC3fSEZr6pxcOhcaBrFRygWqg0XnytDDTRFbUDOEpn2txfz3303NcunhsK+rPxvbyqVf6BG/6ttPJ953O6BK9UKZPFMxMemRJYkujA6rm3uZCcr/P5NGn1mwVwNNZfiPskEhFiaK5Saydflu2nfzXnb7U7BnCNkMPqFQucb6IfFuUFtig+bzoAB39P2yC7albih5s/y7QC8DVTLOKfojJ6aHEW+U7nlPIez/1/+MM/oe9893uJnLedx0v8i9dKOqPNx839Bf+3+udlfeh9KT/Xrnl7fcL2o1GVx3R89Nm12hgqcPjxSzq/rK///iCOXF+0yew0NmOa/fL6Zdoxa/aiJHddeifXASV9V6JLTXXX7Fjb2rwc3/RZ0/B9TZZKa89p2zb+TendJre1saZ5HZ9p9yHKO5b7NV5283Fvwp+1fUQsvIv25WfFGJcfP9EXHTa6pMeqcu9yGyXqlcb6InrS82d+xswBHKnNAz2sKrgHcLQJUpFRGgi+cvWNRLm7YA8O7LmxqQX8cyNUEtJ8njBI3jDVFFGbAe1SXtMIfXOdojoaBj44C1ZlIRzEkVBxAUNsbg6KQSUOXZP8f2MJbUa8pERqSrdmEEo0yfew5mjUjJwfs+Zs5AstPSN3BNuEsCZg4Bc/jybCtF7ur6Yc4RAqDZRHQA/5jiuvit7RUqY1axNUc3pkMJ9wNoLl8l+SpZqxy1+fRlanHau2n7m8TiujbfJfe6/LyYh8Od3oeWufKKF2K7iURPeteBxf+JvEwjtR6FHLoCH+Ot8yb+b7XjfM7UlNHodbqOz+mAEcmhTTb7hy7wH5aCV25W1t/yFrsX7RIYkVDvOaBYesoBe5v50REj6ogCHPcodVm35Yb0AjxhuFGj/g2406P5GxxiHX2mXYZ4tBp0AqM8AoF4r14zY4Kj4gYQMAhz0T8q9k1EG1DHO85WkMIImlNLyhvBlcgIAzTPdR15glMY2tJRFgt+FAc6gTfCsMG/QKqp1oCxXPr7GFh37YAzhqehsgEL09riXiBfRTvWGSymTVgXV6kD8jAA7zV/hvDWAbB2eHdt96RKfjgBAGrICfGattWB9pK3HPdAX4QitwKIBDHmugCrmJKLfllco8lvShlvLnCuDALV4OTqMCx8lIQRxnFxfSRkWrf1zqemBT7MZ0cJkB8hGd4nc70lP6H9dCMeF7uZ7IOQTj1VuAQF9FDk45WwEcnr8RqIkJRzyladciSNyrVeWTuN9x9KaOrx0u2q1Bd8sT/r73AUrjKYAj1au1tfrve5r6M1BRPkqq3ghe831T+Y0DpACOGi+UaBzth9AFwXIoNQfoiDtniUyzd9DNvlK36HMBcIR7pBEM5MEb/H5IQCj4WmEFVzQjYC4OEuo4Pa7IMcuVOGZoc2WFNtdW6O7GBm2vr9P68iKtLA5pgXvG92akGsfsDPdZjoFKLvM+N9uz6gla/cnzYwhDgkcd0CzZY7O80T+0FlfOvsSkbyxVHcaAvoPlQKAyZGdUt8dEns4T7R9yAIdPuut60BJQV4RED4RZ90YrYAilnS5Sf3dOE0cZgCPYMGs/w/b7cjLRpBonwUcjGkvySf0MqeTR79NwYUGqcPSlCscsMdBR23tZANpuuPP43oeTOQLMYawuNiPwplIUAI64R1Gvqt1AAp7XaimhRlIi1Um5f5afVzwIUKolOAbxeh37AXvDHxPADW71y3ejPuXPB2CAVaeRMVzSRT4joFSsX6sMSILagulMS4A6ol/KyWxLZM9qAhx/I/ALkIj3iUQeXR9vfc+ene+Fs1wyBztv6z7liSK/Y/jd0nWmbGLLS/6+gSmELlpFTvclAjhUTtQOK50igFNeZ1CFtVIDgEPbF3ALlcvQpk39FPWVASqVKVUAHDx7BUXYOgyYys/gdgwKstIWKgzcOD05kaS18kOf5vqDAAQAgMOsDzY52W/4zHkZF9AYPOJBXzjLArCjsoGKJfov+FxVe7QjGI/5Dvsq84Ov4/bXfxZyhGfnchR5O7VNqgtSifb2B8ANVOGAKpVqLNa2RkAddE1z3EKFAWkCXNEqNTI+zhawUQaCYq8HeiNwuU+WaHmnaLfg02HrTW/llW0wR3bYlbcMvMx2Es8OlTiyc6TJEq8hgFbMf+VWPQJcsqpx0iKQq8ZdEY25RcfFJZ2ej+n4nAEcZwKyYEAH8zzzuQAK5map3+/RwOjENGMqrK2uCBBjfXVV2qtwhYylpUXR91JJZjSiyyui1fV1WtvYpM3bt2mdf19ZpZOTY3rzZoc++eTX9Mknn9Do7JwuJhNrsTWgfl8rb3DFDYAQWV4uLi/oK1/+Mt29d5d23+zQ3u6utF5h0BPvr7CmtPtUtciAkKXlZVoYDqQNysMH9+nq+lIAEYeHhwqc4Go7FxMBFTJgCtU7eP4812987eu0tLBApyen9PTJY/r00SPZH/YfmOZM38PDAwEosk1b21ine/fu0f379+nBgwf06uUrevr0qayZP8MADpZvBrocHh2K7WbgHlekUsDWgG7d3qKV1VU6PDqh3f19ev7iBT1//oKevXguIJjeXE9oy0AcOZNxtSx3Po+6OupWsY9Oz6ofq/6U/6/kegYNbG8KKM3ZJpX31LfMdbo/BxR93lTMi3/VABxqQ3J1iHhFXFHpzBpfq9mgOoCjNJ6P/5bfb1K4+DkHCAjfyL4qPvSU53ChUWKcCyRG9Z8Qr/I01RhWOB3bGUj33iyS4w+Nd+EZnjewCPwLffbFwOy5P1ZjI57Bb7ICB3R2HpcpPR908D6n8mw9Xh1lLm66eaKuOlvOS0Zzq/qkO2YxtIpgh88klaOUW3RvXQti83Ow3+L/Gc9EwLeyiNbLcQAyD+DAdxwPycOSlnB2RnTzAq+lNliF/w//6D9uAIeX01QPN/VOLtMlfen9Jc9z4CnvY+trCuKIchl9de/PBYlt6JX/eAEcZZmLOqftfFHVFx16dVq9k+8N5F552cl25ffS99vGLK0HvNL2zPx7bfbbf3aaNeT8XJIFT5faGko6sTSX2vi1eXeNW5eJbvtb83X861+EP/Nx499pZV9vg8u/exvtT1Ipf9bkpMY3+X42+KQDvNHF4zW/R5/TNHYqAyIB4fwfK3W6fE4il9FXkeMsABw3Ff54KPdGvxvA4Q/MNQBHrqdKc6spgDahv4ljWROgNiZvE9L6fJuHDA8C8LfmcufKG0x/eyWla1oOzh+awNAlYS0dbvI15GN5AfFzbRsL9Mz/zcfKFZZ3CqZVtLmDkSucmtLK6VxyVDCfEoCjZvBKRiShscq2/Bc+GxxhDnybE2Rlg7VMeARy5HSRMSQoHKO4N5H7Lj6p7bM30jXjUZxrQUPXdME0Srsm/216YRpnIPKmHdprOamkYnt38q7pr6EKg1CrmZwHeMO3FgmvOWbCt60cZRvtpqF3SSdiP0cBwJE6Fl7e4w3jWIkiADjYSrnqEhpQNIBHVnUi12f8t0/AW6QzLBfbJPsvcoMsXkxSgHevOdddAHDACKMYQ40WQQYsEBvGxd00c5Zxyw16AMkPL9cImuOzHsABZwBJyZId4ymENiWBeaODoT3qubKC8nMos24OTgBZpIpNaVhArwSdFkrb67O03UqMdPEaJfRXuE0e6JW9J2u3cadxOnP945NLsjXuNnKOhAW9/VwCfV3JUt1iBNa19HNSgSNcYNf02eX1jC7BABzSb/pSEzXoLy23tmcYrME3ETXwiUAFB00l+SEADn6dx7uWG7sM4DgbjehkPKbj0YTOpI2Kji0ADjMxbEtwaAYdPO+06u1Cb3t8F7zib6IV1PoUL/nAEs/QyygqcMQkDW71A6jobVDr4Y3z28YDTbvV7t9GO1AzAH6ZFvryyIkKFdr9ViR44nhtOigVWStv7kBJfs2J7kAFirBIDbK3Hap1HinNch82Qia6WUD0iPsYABzWbj0NPkCWQ8LKbltZQhcADpxjRPVLwj1WLdJHsTwp6AHgwAhC0NYeeqM+ti5kOzJHXF2DqD9zTctctnxxgbZW12hrbZW21ldpc2WZ1hbmaXHIN3NnqTeroA/QZ26WK0Bw2XUDMVpiXPpeutumWr1J7aEHS2Bv9NZZ9AmTlgeSMEYbFdsr3x4m2xLsp9qbtIqJ31f+nFYXiIlW0feuxL/qL3WIGHwRbsYlFXH0fQnRizECgMPwxxYEZDpJopBBHLPaXg23xFHdihOHnJyWSlqsX8/HAuDgBLUkpy1xyjeSFcQxkEThpdFDQAGWkMRaAX4IvBRsuBJO16drUNrFxID6HGniObd7oapTIZDmzwm5nvbnE/4dAA5Ug0p8L0ushq02OQ8VtdyZQu1C1Luyz4k9jgAUPWUgMBErywhwQ37mEr6UlgzsdwSnVysnaEsJbjmkYA7sLfg78J3RktsbCebVJbGDnsp5NgNwtJ2dRO84tZ7YQwN5YW7iR7KtZpCBtQCMe2KADtdCJZ7dDdCJ1ioM4LCWZwBwqG/A4A7+caAPA4AEcGtAQunO+n2SpcjZERpOwXCSkJ5c2N4ogINbp5ycnFhlDpOx3iCYVQ/gEJ7PTF9CU48MKoAocgAH7zfaJfr4Bj4XZAA63fFm0IUuIcWf9/YKOkh1lQJCgt60RHguS0kfIRMaGceBr+Rl86cAthXemEsrEMkcZQ+NT1i3W/UK/eys3RpGtUHzc8DbBrQGsE11DioZKVBqxip/8GYDOBna5LlKP6i0k8gNbA6DkDg7b2vUWelzOAGj7VTSCyR+33G+EiC88C2DltjvVftzwT9XRJPLKwFwnI0mUnmDARzHDOA4O6exgJa4AseMrIl1BQM3uDpGb25GwBYry8v0pXfeFjHde7NL6+trdO/eXa08sbJGz54/p929fZobDGj73j36zne+R9/4xtfpK+++S3/91/+O/uW/+Bf02Wef0suXL2h9dU3GI27XMpyXShtcAYPBFysrq1LJ4s3ODr18+ZJGo3PhnQf37tLCcChVMY6Pj+nq6kLAD9z+RHzx0VjeXxwu0OrKMm1urtP9+/fo8OCA/vIv/5Jevnohfvlsr0f9+QG99c47dO/BQwFNceWdp8+e0/LyCv3n/9k/osP9A/p//vzP6dNHn9CLF89pc2NdfoSXuDWbyM4c9Xp9qbKxtLREX/rSl+j999+nV69e0ePHj+nTTx/Rq5cvpRIHf56rijCgg/UAA02YbotLS7SwsEj9wTzN9vqyDj5PHBwe0eMnT+iDDz6gk9Mz2Yfz0SWdno1prs+tzWa05Zz4RVEfA8gR7ZfqoWhTYaXq/mDpLIKkb7C7alwb1S5K/mpuS9v97TSJ0AXgUJWka/T+cHENLuCjc2gm/MyzSHzdfE055fwRo7m27nMIvgO9Eap3Fs4uqAmEOYTvFj6bz6U5N4tXWnWrYMfFduAMKN6h+sD2X6RtmjRp3VftZRv8NN5Xzz91bozvlNbaem7uAHB4kPk0zy/ZX3m+sFH5govEgtze5LyUz9/7jvBfk9cKE41jugtQwERnea3w2URnRECB2tkcwBFl0vu48E/VOAM04s9CetjHOcQwlKnOyCp0ctM6dTWjbGo8zcUj7L0/+h//OX3371mBw/sfJd3lZaIp982YgN9Pv4bcL8rHTdbbktj38/U6wPsDHsSvoGfQsxkPLPF9nMsXB3B4Xw82Y1o+bqN5Ppaff43e+WdqOuMmdqlN75TmVNPTfpx8zNJ8Smv0zyuNV3tGbb1d9i76AGYtbxhj61pX087UgQU5n3Xxzk3nPu1ca3tQe72LxtPaOgAUUjmGPhdqFLBa8f3S99t4Mvc72vRYkdYtII42f6VNNuH3eRBHBG6YPUNuJWm3msZOc1qI3swBHNMKk/ql8TayLmB6AAc/xx/EPTFLQLOa4E+rdGFApnWESkKaf7emrEqb6Q8JqSJsBvtLAA5v9HKhkxvRrve0D3Z4ukZGSgPvQViRUMsdFBfgL63jJo6A36/SWCUHo238afa165m5Qcv3D/PME3p4veSc1ParplC8QozzLXOrf174XYLL0TlFsMbTR54BEEFHBY42x2kavs/lsktOuxRtzbBN4+xMa4xquqHL6YhGowPA4ZB00zhYXcbZv1+ib6vzJbKeH7fLIIumDml3jPy8uIXKmx/9qXyhVS+GG8bytBD8ly9aoFMCgBz4lsD4pZTjTQAahRsESNCLrGKcbKOjDJkzEassxkCJVJjP61Ko46Y9y+2mrhs7d3JkPwzAobcDrHKGL6uKU6TxCm5Uylgu6WNnck1uhSQKWnxAyNUmQ+iR/tRpZBUVXLQgraQRUfE+SJ0n+fX8KmiPhLpxbgG1YMxjcQVLvGAPeFy+aVfjZz9eCNJLdQwdtqS7c1vu7Y4HcOj0Y7C8CeBIcjiNhLEEtkJlDq2GITdu9WXDmWjgSTg8AGKskobcMNW+4PozoUsk/wTAwcAMpQ2vU8fk73DLFQVwCHBEyqoTTcZccp0BHFp94/h8rACOi4kmgfg7KDlvCQckqnxcJdnDXHbsb+x6Xo0DbWi8T9fm7E77XqI/JRgUeV550+optNVgLvALf42TEblvAt8p/qt6qsRzbWtIyZfepEvfg+zWEfVRv6T6uORDNecZk8mq36EmfCDTjesAHCgT7YOCNRurc4ny3PTX0kB1Th//t6nOUAUJuq0NwKFYVTQnQcYycqnMh/lAABzgo4i0lFv/c9rKRBOyumcKRpBrn2qiRC61DYkmtGaJWy7NXF3R/OwcDXtztLG0KMCN7XUGcqzQrdVlWuVKHEOuxMGl8zXpJrevpdWGltvXvYlAbLlJJvNGgE5bIPjy46BzSIwbrwMgF3UbbkeYRbCAr/9+tP/uBqno3Hj4VnmJu4WkKM4i/I4HcIQxr/lWP4MuYgUO5Su38zzwbFapQhlabzdLiw8DAMi+zEl1BwBXNKl9Ff2Fyyu6GE1ofMatVM6lGoc8Ym6WFhYXJeE1vzAfABywdVrpg8EiEewWEUXOBoFRXbWSKJPK7+KfGxgbZCsBOAKoLquwEnRyEN4oq43zirVF8eDIxC8SlIzX4HFuhlwy4wrPTHWf5netOhP233wLKBT4XQAWSGI6ADjSFpBhv8yn0bY4c3K72wM4ouZVW6q+kYISrtEKzKoDCOgGfiH2xdksaIIkiBxwNZkvIzwHmcu1tfKinrv0MxrfAIgjyqreTi//SEUC5k9JciuwgG01g4w4ecoADn5PPhcqbxmQBtW6NGMqMgG9nAA4TOWCbmIpBfBZBnBoMvrKVbrplwEcAFA4mJ0/q8YqQv7Sj+lPgFasQgN/T/a+p4AsbTei1Rvgc0d9529u4va1C6oiSYN994A21/IJMsrP430MMuaqsEVdqGuA7Cb+glU4EcuH79prACVpixpbSwC6aRJSQBEAcDBQwfmk8M1DjAh+pPhxurE4K8Rzja/Aof5h8B2MW/OYU7CL/L4BOAJ9rF1dGJ8rTzEAzkBWeSUbb/N175R3GZAh4GNroTK+uJIqHGdjBnCMpYXK8dm5ATgutQKHgegAjlpaHGqLk4sJLS8uSkuSxYWhAE64xQqDJ1ZXVqXKxMtXr6StCFegW1xZoXffe49+65vfpG//zn9Cz589pb/5yU/oydOnAuBggBnrnJ611eLvs10YzM/Tvbt36Z133hExH49H0nrk0aNH8lymw8nxifDqYL4v4AgGBDKAZG1lnXpcPWSuR8tLizQ3N0NHB/v07NlT+tWvfkn7hwcSx5tfGNLC8hJt3LpFaxsbdHF5TfPzi/Sl996l27duU29mjp49fUo//elP6emTJ/T61Uuan+9LWxnhm96ctJRhvcnrWF/fkOobXG1kZWVZbB5X1fn444/oyePHWjnKqi3x3jBoi9uJMeiDafTlL39F1sH89fGvP5HqHUfHJ/Ti1St69OmndHZ2LlVjeBROZJ6PzuVHqsvw2Tj4yYaOFp5SnYX/RPfHsmKpcg1/GRjSuwZ6ApZXgrY2sGR6WquDjb3s5r57fobHo6OuEIhsBGe46iFR98V1+meVFukBHzcFcCAe78cN+inYPNMPgfawS/7EV5gZfJWg89xe2BZEDyJ+39Mv0AzAScQzsHdmPyx9I4NIFRU3tXjOwDOQdwGVLtUAACAASURBVIgAs/j0dE1hbwXVC44BQthHRLRWg6d/ct505Ok669W+h6dPW4HDgzlEf/ulOTelvIstNyzkdNbcr4SHKvF/9b8jSMqv1dtSWavFh8Q9QwUO8zv0WXERCCUBJKhs4i6Y3ADAEc4lqNAJYIgc1BiOYc+WWEoIjtt8DFxmLp1aV09h+x2VPIL/oyv6wz/+ky8M4AD9fOwlP2PXzty5jsp1Tr43uj8mdc5n9Lxd0oM5b/u55hrE+4EpgCMFfup2uPNVKUaTnFWczwMdV0ogugmV4iM1GgUt0wDXlbS3vlbT8SV6ll7DGCUa1p9ar57R9p2ch0r6qk2u2+ZY0o2lsUqveZ70z6jRq7TG2rilz3aNO+1aSnozX8tNbEab/ZiGRl106Zpvba7T6INcD91kH/1zS3qmJiNd8tq6j7ggNgXgJ9eZ7XJpveMzHYR15XmG/O+6PiCaOTjYu/bGYmqiZ8kyJczNABwRoZ2Wlqvp33yeyaG5QvSa0WsjeHgPwSj34RIDdAl/rtSbQpkGimDs5LaSu3nEryMx7/cJdMhvqeQGVZ9rLosz2CVmLAmQHy9fQ4nOJQcjd0zaaFP6vncEuhyYnPHb5u8FP99jT98STf08as5JzdC1KRQESGsGJ6GFATjanh+eFcAbzZFLBiOfY43fazzj96FmkNqekeukkr6q0bdL0XYZ0xIPtSrUlnzUNPOuGbkuw1Sicc3wRZqkAI4S3+d6pstwenrz7wrg+D81sKhvJlslc7RbxvENBXCE/ywIyi/JDS4O5rrbjXrwshLm8qU8saRjiWHkVihhUXpOky2Tm2Qc6Axnt/B4nqOGaeyw4MoWx1t0KSgCsgl6BaAA5mqlYoMNS0qwq562j4bDLwAGIcgTo8fu0GBACXmw2WR3RA/gjcRepgd8VNFQfrDbQzKerZH/RWl5o3c4f/uEua1JAtVWJSMmIi0IYYkXlB8PZfKzyjEhiRmALShJjtYmMUjQJgtRf9tawg0xd7vY3Rz2+t4u1kamscgnUyn0+E4AHLaHtpcKsmRaK5NBv8vrUkaaf7gXPYM3uNe9VeDg53CgxB0OeW/4+xwI5zHRQkXGFADHNV1MLuXmHgfET0djOmIAB7dV4WSQtFG50OogPDIAHC5eBkllGiRAl4JBEk4J8Ywo4wrg0JulXbqticZGUKHwQAeGk3dDuwKjE9M48GL67JIuDa9xPti1R5D9dwAr+FD+xtd0a2tbA0LoJmQumKX+WgmlbgkkrwOMDngJ+laDXwn1Q6JHYQCoEgB9Af3jg7sGzoJMG8d73wd6CTYg0ir6nfxe6sOWDGb6ea+u9YYxrIl+LgQznU4LcV8LEms7CrUNOj/YCas0ZPyrFThigJcT9nO9vuhXaTHACcbLK7n9KyXuBUCgwCqNMWpAiv12KRd/cUFz19fU4/LpwwGtLQxpa32NtjdW6c76Gm2scjuVBVoY9GjYn6U+35qVpDMASAD9RYuIMsDyCi8+tAgzEIk7m8lN5eDrMzhOQZDSmkl0n4F6hR56DkMyW0rlo60SkvUAkJlFT3VETBfoWURvXIvuELVnPajtS+g5zVUzOKGp/+GGm4vpSkJaW2MoqxotLNEpoDvbVP7I7KwmrlCFA/pB+NGS3AzgmIzGdH56RudnZ7KvvG+cpFtYGBIn0WZ7cwroM1USARy657lWSSpxqLIOvo3Mz0xz8Nutgh6gKQmAw+Qe7UAUqBerBOTnENg8709gPAAGc/CO+C666yYTVmSadacBmxJzDpciCCSgXDaCrTnaaqM3WryZ7APAoS0WYill3MaDXZRk91xPEp7+HAx9LH4fEgICptL2CgLqCdUBXFVCk/FwDkb7L6jHRttCA4YA4BYohWS5EiKc15H4N9sEAEeQT+FfAyGbXMB/VDuuwAz9ubA2Z1qFgwEMAt4QAAfLL/+uSXBt0YLAsQVyGwAOvQkv/CFCEueOtk+T8TipwIFkrgA4uM1QXyvcsHyFKg4ZqNhXd2iczyETxj/eR0bsAi1lAPYSAAeRrJ/XLJWGeB0sx+HmdYCymXr3NiX1wWA7tFolANgKmsF5SatKzIaqJeqzqg/kz1Tqgzlgmbu9NcN9sQKIR7+nyfUe9aQlkL7Pr8OmCNjHwGsBxCFANM0giW4W8F6sROPbRojm9HEdn5Qx+QBoTP9VOkHH8N/S5sVarihI0PSWO4OJLg/VhFSp8Xx5rwBQ8fMI+s58DdgFaQ8kYCW0CmIAx1X0V0/P6Og0AjhYLmTf5uYEOME8sby0RMPhQGzZ0sKQtu9sSQsVBnOAxkuLiwJAePPmDe0d7NPx2al4L8urK/TVL3+Fvv+d78oa9t68oVevX9PO6x0DDCmYgkEbDGjgahYMjnj44AF99StfpeXlJWnV8m/+/P+mH//4x+IfqI9wIZ9fWVuhpaVlaeVyd/sePbj3UNq+DNjGz83SyfERffDBz6SKBlfyOBudCQCNwRvcrmRxeZnmFxbFh19f36R/8vt/QHe279CvP/qIHn3ySNquMNjkzc7rAB6dHw6kYghX+pjvz1O/16ftrW167733rLXKIQ36PanO8fFHH9Hnn39G5+fnsn6uusF7KLLOFTz6ffrt3/5t+vZ3vkNLi0vi9/zFX/wF/fyDD+n45IT29vfp1avXNJpMhG8Y7MIVRw4OD+nw6EhaqzDoTHSbJE5V6QDQHuJbzNcic/DJ1N6D92BucMaP/qDxb7AD5n+UAByhghqeEf9FlTPvv0Kvh2dn5w3oAfhpwaaocCR2Qcfy5bJNqPzg4fdYkSS+nfv/GfAbcgpd7A4A8DswVtC5Llmtn3HxluK8rBUQ7mjA1ptPEM/G6Zdxvkj0ZgbgCP67qy5sR5JwTo7zT/dPX48VONKYV7om1Xcu1hGQEACjRMIZrDs4oXksLVllw2+I79a/Z7q84UVWiA/fxTmdgkMBr9nXyrtYBnCI/ZKKp+BXT1s7LwW/P/IcfEytSJcBOCo5E5xBAd7QM4w7twcgVnreFX51IN3IqnY21Skb+2r1tdg6xYGMgFKR843GPfVOgvkKAYwcOE2rdug9N61GGxVRyKOYoMuFEZy34RNMA+Dw/IHf217Lfaq2+HU+XhsPp+d4nJHLcRPdg8hp+e/hDGL0SvIUDjxbeh309HHiUr4hxCY9aLUA9qhJU4kW+WtBx98AvOFpk/uKfi4N3zib+zR75cerzb2uTSDzzb3+omOJKLbE+Wrj1nipxNs3jbXVxs7pUuKx0n7htS4a5e93jV/by1a74+Srba75Wqfh/RJ/lp7RRYcSvW66h7X512jTNX6Jr8JYLRU4ajzTpoNVH9QBHNCV/G+tQEBdhq8jgKNkPEpfTBS9E1g4RzpOxY3IDsI3BXBAOfq5ds27ixGnVXBtAh9Mfgvyzxu1VKk0Z9BVgQOGz6/d09KXIm0+NwbrcoXrAyqeKfPn5PtQM/4l2rftXcnw+znmz+na25Ly9gKDdeTKNRfIkpB5Q53PMQdR1JSrp3dJgetzo7PEf5fmiiCoHIJdmWHvIMU5Inped85uIhM1w1SSy5qsTmOoPb3zcfB3bS5dzlLXemt81NQJ5QocNSeiZIC6DH3b+zW6lNfncfD16hg53afRt36Ok/2XtPvjPzUEvXChHtVwYLKbONJjOfzHfB5tCIM19IYx+nxHQIBUOLCqFXkMAhwen6elgEPCEhkVe67KiybL5feg2DURoR1WEBzWwK2Wz3frkWCSJiVAB6+bNRhsx0wLoqDUuFDHEsYIqKDnvASbcejEfG2Gum7VFbEFgAW3+EgbxvSH25TeMQyNtRt/uEAv7LrsQ7JbOERbhso2ItWbEnUPB23wgdDZ+mAilYT14BF+fQhkxz2PtyZSXanfznVm4LsARnGBNXsg5h0SYN6pA611cNtr5RTxfHBDNPCOvWe6XMY0HhLghbuRqL3A7UaiACy43LQmW5F8Q2BL42c699BrWl7T9ikMnOCWAVzJg281no4mdHw6EiDHmfTZvpCbiFw1RHK4XN1j1kqtW1Kc90aSB5IgciVqVYyjtNp+21HQ3kRqsFRlomx7mnYgBi7z4GrCiyE7GoNOPjCTg8ZicK504Ey1JYKbIVVp/q3X3V0OfBzRr9sCUJYwjwR10VeXUK/pcCS842bktI23sNN5lPYAVyCbt9mgW+Hfa10Z5fqgN+XvqHWjXc5nn5fzbc7F63+vByy8F57tn9iwp1GBp60fMO+QhDLwEfgYiV3zpSSCJ3IWq1xIPgztpWASXDLXlI8ABjlV15uZofm5WVrs96SdyubyooA4bq/rD7+2vDBPPU6EWWEPhXAYcFAMgLNoAB464qCVCvYIycrYl9wCtqY7NHFhtisk8d0NOdP9QQYS26QVOAIPBLsYbyBFuxeBJRHIaTsnOUezlaE1QJogVF2ndlvma222OIDMCTX+V/giBAe1EkLTvw7IQwG3XYwn0kZldHZOk/FIQKF867rf15vTXMZ+btCnGe5vw89AdQcGCfCPIl10h0wHSaDXIuISJAaIw2yITxEA8OOlA3pdJSvaJrUDaWWq/LwEe2dIv0AnufEegFfRV4nVAbwdEwco+Eio6gf7hv0OqClp25UDOKJNBjhX6RCrsCg4Q1upBGBP4CZ8lkE4WoWB91lAHEgCst2U+97mrxhwI+yLjYVqOAIIsLufWvmAwTBmwsGKIQgfvBNY9QCQMCtveq5Z7QB7oHvj2nLIM1DZScE4WqXGwAO2v/w6V9hA1Q0FbWjLM2mnIkAGBXyi8hv8FFRrC3rQEjTqpxpwxAAcqAAD4CPriMvxhbQXYjozb3NbCk7uHh0fi4zND4eSPKeZOQdlsSRIuCULYGEaAwp+WDjPRp4TOTLfHnRRcsXzLHwQBavYhR+ehWWxoCPUP4QnYvoJQA3xvOx/ehU4nCnQTg7+qFTgkO58CnTzl2OEvi5p6u2/yIIaqQboQ3hQKsowSE9pzPMV8C3auJg0QXdJZYsApLZ2JQKsS4FJTC9poWdtHkG/4Ps4oA3AG6q/oDfTFkWgvVZwwq19O584nQb7C9CLzCtp5Rr1pICXDHAUKqkwyF98VK42N0OTy2s6n1wo4PjkVNuonJzR2XhMo8mFVMNiIAUDnFgfcqUJ1teDQV+qWqyvr9La6oq0P+F/1/lnbY2Wl5bp8PiQTk5P5LtHJ8f04tVLqVJxZ2tLwAsMejg7G0lFiaXFZWkdIu29UM1C9A/zpIJ8+eDH63j18gXt7Lymo6MTaUPC7Q+56sbm7du0tr5Ba2vrst+z1zP05XffpXt3t6Xix/Pnz+jli2f06vVLerO7Q6fnpyLjC0uLtLS2Qpubt6R6BgOmeC73HzykpYUlOjs9pZ1Xr+nJkye0s/OK3uy+UTngljLDeVpcWqDbm7ekWsfW5hbdWt+U6htPnz2lDz/8UPTu/KAvlTu4Dczp6anYPgYvrq2v09bt2zIHBmRwG5WtrS3aXF+nuZk5+uFf/JB+/vOf09HhEZ2entDZ6Fyey5/tzQ/kX9ZZo/GYdnZ2aX//gE7PRjSeXBroX4HnYvNn5wJ4SfhHQJEAkOopSc/bEYSl52ect9AWDxbUfNI8/Aw1IH6aef8tsdroU+LsZlavkLQU2x9Lh8TYdx4/MJ8zP9vmnjHA2lGn4AyEfz1wLfpQYnewTll/dBB9XCRENcKZyV98Cd5ZcmTC95PKY2rodFV5RQifxHe/I4mPa0Noxxa9SKWGxmsCrDSLeeon0vNgCi6Aj5Kf0WIcMO5w/lmQJUO8N7YpKezo+A3g5wiKNycjjGBzF4CS/i/QVwiRnYVwscedqgNoNXgnGQAn8LaviscgqbTeB2ymgM8ryW+clYvxXNn8CABOfkekz/sFofKGyjk2O8YNDKVi40YWRiwq+hr4uo9EhTiR0TrOOUw028dMvvHc8Cmml4Hkmzvj+NIDJ6OH+M+kAsf3GzF7DJ+fV2uxVe/n57Hs/O+uWHUp5uz33p+ZanGNtni2j/mV5pr4dMmZzSlpVwUkn1v6NzRJrOJR4+PaumtraQh8Jh8l2nTFxv2YOW3yedfmW5pX6bVpv1+ah4hBwdZN8+zpY2FpXqskE6Wxpn3Nz3Wavffjdj2jNF4XvWrj4/U2mbop3bv2oGuuJZnL51Ca9xflw675lvayS4+VZK3rNcRq8nV0Patr/h7A4XWE15X+d39RoPRsnBvFj97f37X4XCnQ3twSL/DqD5v5tX/1gfhpfj8c3Nyh2E8e3yj51/nivaKpL1RH7CJyTUi6hLmLKbxiKjpB+WHDGTXcQsG/JeOHMX2AIQ82RAcg7nGXI+DX7Z/hnQm8nvCEv/WR8Ua+X13ORuSFlMfgZNSMT24McrqX+S0+I9/zmqBhPblyxvx8KdGa8S49S8eNgfASnTwN5Hc+/FbAGym9NNvg0tPT2IfkM78JY5TzzjRy1Cb/NV6pGaNp9cFNDKvF8wtnsCjkJR1QW3uX7im9X5LP8gZ/cQBHzaCB1l4ux3svaP8n/yrRwYG3pfI7SiI7QAEfbkPPWNKbzHL7TgEc0cSklZty2qYr1GflxjG3V7lc6Y0NKXUgz0ZSTWQUiTD7IyRfJCGlgUseP+3ZzRko11IAZfvDidQS3wiO2ClWw1h2a0CpGdpoyJ+WMxHpRv5EosgArCDJApp5VKgGhcxSGngFZdQtUOyYqGjHsF9oC4OEVQba9HLvae35tsSvOV/XdIF+LurPpn8SLxvxZ/Vmvr8dFXmq9kzofX4fNtm/hpvNMTiufCABdpmcVc9g3kDixspJK/hCK2toGXX3GQm0pJU7fHBOc2RaDYCTPHwTkG8tSlBcABznUpqaW6qcX1zQiCtwMHCDY9FcRUAqd2g7Nm4ngeSXokQuw7YIh7o4U6oPkM32PmCkb1tgLNVnLlkdWiqklXVyfyL+7TLqDd8v1wrT+IaQj1KgsPn9oi+KaBRuGoXAl8qdBoG9M4ibTR5o1ZQMXakHRPiSw5EOTdrG1hlB7pGET/pB67upzFtZbAPZNX31GJRs2t94W67NBpf9/y5XpeBMQ6tZkj/ItANfCac5f0tSvdJLx6jrWdloY6kDTdQVzkFGNLEZnICbIwZmzNBgdkZAHCsL83RrbYm21ldpe3OdNjjRxLeJe3M04MoedE2cJpXvmj1R2bE5WXweIVmej1a6gF6Pk8btMbFHNl8RaQGcRT/T22/5jtuEdP+1ogZKYij/Kc1yvRxBL2bzAJJxCUV5Dv9IAgdJygg80j2LrRNQsYh9Xk7ux3YkFsgD0CILBILPmYYM5LycXEoVDgZxjM/P6GI8liwoj8c3qDlhPVgY0tygRzN8M3nmWnQkJ7EFKCD+tgIDxB6jlZckUWMyBInL3Jcs+tGuXYI/d4hdkIoZqX3KJUKeIS6LyihvE6o5oDSxtNlyNz74c7DF4C+AAnD2jHNH4B2yFm2o+B2+CoH/2+aENiN6U19BHCHh6/MQBuyRdjh2sz/utSXHRYZVd0rlDWtvA79LACMGAlDwh/IWt9/TRLL6kzoGUxK3KC2pHXS1+Z3C9uh27m+GAoTqz20G9nK0xbySahMXCuBAYlvap1xahSwDbsjNfqmaxUAObpWmLftUL2MvrY2KdwisupaAPwUEamt2lTx5F8XW82cnCuBggAH/x60UOCHNt+0ZeMBJXabxlZXvkL0Ocffy+dnzMPgdr/lzMkBHADLA5oh/JT+qrMK+ueShqW/VETgfWK4HfjL4OXgVQbejIkpMYoHnBRgrIA4HsPDVyNxtUs27WfWvTEaDTDIYw6qqAsDB6wvxGmmDx7sUr/uCZ1FNyFffSM/1Ct7wLReDXtWpqXeRxWfkMzIvrYLk90QqwFpbIAVAwU4ynQ2cxL6iA6v772tcgsdUYCh0ju6h+pPsrzJ4g6s4sGQxiOMcFeNOuALHmQA5Ts9H4rcKgKM/MECS6i0GcKyurtDi4gIN5/u0vLxIa2urdOf2Lbq7vSUAjtWVFangcnnFMjShVzuv6Gd/93d0eHAg319bXaWNjU2RK/7ZWL9FKyur3FeLhsMFun17S1q1jEfntPP6lbQwOT89lb/5wMVrOj09k2oZDPhYXl2l29t3aHlllebnh3R6fEyH+wf0rW98g95+6yF99ukjAXCcnB7TyemR/DuejLXKDJNrblaeySCM5eUVmh8MaXQ+El3BFbpOT07pzZsdOjw6pOOTY5rntS8uSLUotHl5eP8BvffWu1KJ4+T4mH7xiw/pJ3/zEwFKcHsZrg52MbmQaiYs66PRiG5tbtLXvv41us2glrVVGp2f08npKa0uLYsP83c//Sn9+uNfC934e6x35xeHtLiyTDO9vmtxc0UvXr6i1693aHf3SPaPJYzPJZOLK+E1bSOUnuHnZpif1H4axsoUnY+HWeJVzsNQ3tGvLHmJAgg2sJL3SfHZxBZnbmQAjEDnOBvHre48gKPs01oFsYgOqDqy+Xm1+TeAeGnSHZgN8UXl/6Kspw9TRaA+bxrzDyejFnCL2DD41PavB3DksYFw3vfJWlziMb2E+aDCGiqtsM72AFK/b3XfFNYg8kuqJ3Pwh34+JP/DHmVACkfEBLyRJTs1HuBacCatgQGWsyKcQSnjLkgKtve0TGYDuwP6i2k0h8Dp9zym4uPRUe5i68cmUzbPyv4zqs+bsc1UplzFRAGmxwtcCv5XPg3xaAteeWBGeNfODKjgmK+vJFQ5P+IzqS+eHb3lQ57izXOll8tc5sEf/+yP/zl957vf19GKebJ0xqX15PMvPbfx/ELyPT975LSaZlzYcP9v/lq+hnxcL4vxzOHOmkGfN2mW0hCgDYNlB91ekm9c7GnuYxddPJ3yPcxpOO1Yia3JdK33katGYoo3/FzaPt62pmnXU6JR1xRrY/vXy7a0HK+rfbYk77kOy79bGqtrX7poVdvzkh2ryVkXTbv4s6z7yjGzrrFq827IBBITSWwz4ZiANdVXW+zuFKCitr2r6byELtn5Odd1Ka/rfKMIl+YOH0vp7PV5reJG7hOXnolYsQA4Sk5XG1MnStlGTxm8FkjVxeRgg3TC9SBsibFrBrpLKKdRcNMIXU15lcavObcJQtoFBTyAQx1D9NgtJw1KIA5PW31+St9cUEuCi3l7hvN7UTP+NSXg6VBSfDntSnMsGn+3GSW+yAWjZCz8uLmib9IyRSqKOFdKhN3EEQBt9XlpUDSnO56nN1/ycsQG7HCBbKVl2joD8+4yEKXP3cRw3lTmGsbAHThLzi4+Pw1Pd807V9xdBlppY/GxTI/X5D5/Rm3eOd3b5u7p0k7vf78ADsyRARx7P/5TNc0O5CeBUdyky/YV5VP1FoOVlgoBQwMohPxBNIw5nQFmAF/kweFUlvRTuEEReMnAiBzY5tvUyDsFR8MC/3HzeQy+pQiARSy9r3uDagZqC2PFjJgQ0cCKzE6CuXpzJf5EHYUEo33XgAEakLDkhLoNlsoB+MWuXQdb4GxCWI+74aenbCOJViIpyR+qFCAwBFtf0pttdibXu212n99r2qUI0shlR+kaS19LItNoHfYnCyrWfAyv7zFH4TFLtJWerTyvz9R2Bgrw4YoZUn3DSoRLX3B5z27pyi1qA3CEYHi8YaNz1LSyJhyuQwUP7qE9Gl/QCVfgOB9rFY6LCZ1djOmSP18BcIjPwXwsRigFEqgnYTvu9J3eypdsS+ZreL+j5qSnr6d+UZTPEj/kdjHUiG8AOPiTTfuX81yuY+E7aZHWaPdLfmZDD0F+ZIssgGX0wWfTcdKbUzq3vGqF0SOP1SKSGxbkZTekr2wNfovySh0IOucHD1u/qynbBeDwcqKJ+PqNr3AwwaCuX3XhbOW3rRSFi1SwPUC7LSh70aXQbMEO4ZY2Ek/WZiaAZfIzCvYmN/yqh7RFwQz1Z2akwsZwbkZapqwMB7S+vEiba8t0a3WVbq2t0drSAq0waOCaK3dcS7JG2rVYW4sAvg03o+2WGOsSrlRFV5oUl0C76XkLskYLE8seI/6qtiitPJWDfKPODwhBJaOyZ+O/oPfFHikAE0AZfFG+ZhWvWDa0bL+79W2yBt0Mn0GC+wxu6RuAA763v/3tgBzOuuo8mTSX11KFY8I/fHN6NKLLyYW8zWCBwbyCOOasEgeD3ES9oQIHn8cA1hR1Z3SRlmsZgMN4KwkL5wydAWa83URVpbYzTNBLhmBUkA4DP7SSk1SAMG7XZK8BQpLkis5cKwlEnRN8ydivCFKTVTRzZyKYAAa0GD1gU6QdTUgOQ/codUQXWjVBrVrQl6oQCYBDkhYKIEDlQR4TiSvMl/lJgSIAcPD8IpDXcFx2zopJENULdlPU9lbVlnJSkuwypxDLBdgIe+XPlHgNrUKuLlFJI4IEAODgRDO3IOBqWR7EIXtnt9il4pbtZWyZA4sRPDIDkFolryy5xwAOqfxmPi4DxpggAuCQBO6JJKUXlhdpRtqnaIUWZXejRwYMgDIo+omQBVTc4ZIGRuMcZA1/Wyoe+H1T2ByKIwUwdXyeC+SX/FV3FgFAA7yXADguY4IZVUyiXnMqz+mwwMPWQkX49MrODlbVzF/KwXgB7KYQDpFX5V9fbUNf8zYV/AUAh49B4BySAzj89/kz3KqIf5im2jrLVcsRG8Tpe4h8rEQlFVxQucbpkZAsDOBD40lfKtggZlqBg9v5zUiCn8HGnPA/PjsX0PHx2VkAHnP1F+ZFrWRHItdcLWlr6zYNh/N0fnZKCwyO3FynrVubtH37Fi0uDOVnY2Nd2ovs7u/R02dP6MNf/EKqT3B7EB5M2xSx/040HC7ScH5Bqn08fOtt+r3f+z0Bgrx4/ow+/uhX9OEHH9DpybEAOLjahFTOWFikldU12treptvb27R5e5vOR2Np3XK4v09HB/sKJlleNtDHJY3Oz8Rf7w208lN/0KeXr1/R46ePaW11TVqnPLh3T+b4/Plz2tvdo/Ozc7rgiiXSUkbb3rzz3rv0xbhA5wAAIABJREFU1pfeoTf7e3Q+OpcqGg/vPaD33/sq7b/Zo3/7wx/SJ48e0dPnzyTBzM/Z3t4SwAaDOY6OjqSyBtPw29/+Nr3/9a9J25VPfv0x/exnP6MRtxo7PaXT4xM6Pjyi/b1dqdDDFT/Wb23Q1t27cl45G3Frm0vRVyenZ7R/cERPnz6n/cNjsT1nows6Pj6XveN5M1CSf6RyyXhMvTnmd2Z9q8DhDGYEm+qLrIeAvlN9ZJBFO354W9sF4PDOC3Q7zlQ4+3q/PtqXaQAcajf0mFlwlAIQOs64HAsyX1yAeNGHFtWZuZ7yJ3ScW1ywapgHWk/iHOGq0nmaNGJJvsKI+2D+uUAnWM3K9/yz4MeEo0wBUFI+n0X7jDEwro+ZlOJnbWf8xtwqx1f4SwmAAz5hmEhsUZiMK+YsPZeW5oR9bazfATiSOJvjtzy2HeIdrsWut10mZJakai5abXXk53Tvo0+nNlxPEzhv4TxdigPFyIJSSONfMX6YAzj8c0t84f2wEk8j1tYQomzjS2f9YhzLvvff/9Gf0He/pwCOBl2zsUt7jSounpf988q004E9TYpjZ3ropuN6vy5/Vq4DvD+S+CbOX3BESkCmnm75egEcFQAdKolZrLRxdlWqpMdUnNns4fk6Svs97T7mOqP2d0kXlZ7R0L8dD5jm8238g+FLfNT26Np6SnLn+bRtvqUxa3sD2tXGm4YuXXtcW0uJZiXZ93Ov27GyDE9D+7Y9qNnnfNwu3mibd0Ify+FkkhfFXTWj/V2LC6ezm5ZXpuHFBj0rIBHYdv/5EKJUo1zdGtg68Dt0Jy4c6Lk9toTX901fabHHQJ/cFQoAjqKz4D7dcCiVyyPp3YG4tBLtATgdgKNLyLoMUpfAdwl3ScDahC4X0q7xU+PXpBY/q9RGRW4v+VsfLjnBY3oAB/olp8mtFHENRVUSVr9erOc3BeDwjOyVeE2hN3ivQoNcsZYcoJrj0ebARIFLbwuUjFvJWckNQpdy9Pzty+LmfJ8/q9E+xQWVwmfFwYkHhWn4umSE2l6rGbguue5SuH4fSrxS4hNP+5ustea4tBuPmwE4So5u13ynpVEuVwUtEwoa5vyJz+b8ltO/rOfTcnaTvZf05kf/R2aBDbwhfaztJoh9Iho769nNn2Dwhu8/zdeM7Hv41wdHAl3t8CzxHJRoRiUPtY/yX2qInS2W963dCd98vLhMSovCaEvPdbuNq3LGBwpL/vGNI75ZZf3rlYZ2+0xu7CqII/znqnOITve3Y23s+IyYnEWOPdfVRigH4FBQjDzTnBX1PxAc4iSVBsbyMvTCe3bL2FcycZM3Gx+dkdxmtOmNkmzV9LX/7E0AHAreAPvg9jBuzsbAdO25npERSGC64PNSbcVaxTB3p3YUoCUAOKxSBqpwcOUMgDquKAI4pK2K3rw1vy7cHvYJ2NiaRekvFTykNDdJCePTs3EAcJxORnQ6GROnKyXty+1T+Dao8R9u4IPDBMQRmVR+C/1mE9+VAR8WQW1kdTXpUv8v8nOug1ROa8Gi9LAT5KP4LHfbpzIR4a0s0Bj1VARw1A6RXm/GzyCFGVYWy9BnrdGiDgStNDVY9ms9VEWo5FbFfJn+nbzvqvsiSJaQRJFamY62XRddpEq0eZizADv0i0s4qZx4AEce0E4TgrGcUFrVo7x1heB4+GA6J+Wn5o03pb3tFUBzYVj9hW+I+l3EWPpapLfyDMuD3nLnxASqcHAljuHcLC0N+7S6NKRba6u0tbFBt7h0+uoyzUu1jlnqc295SXSj5L49xQG6tSiIVtxhvd7ra7Ja0hlsN6XMkJXezmQi8Ic7KOoK7GznWDDYfyfXwPEk/hJAhwiZ2bM9wEHGCgAwBzQGvMoBIIWMhUpOck6yFioyY5foDFU55Ka9GnkvCjOMZ7jmNhGXAtqYnJ/Lz3g0FiAMBwd7gz7Nz89Tbzgv7VSue3NEczNSfUPsvbf5CAbav5B2kE+qo+SuhQeuFhja+1uSPC7c7C/6qebrwH9gGyAJnwBi8reZdRe0pL1AZ8R3CftjMhx0kuN9gPRisMF8iABkcT6WtQKCzEm5fE4Uo3qgzU1Ejm9nz+llBQVwcHLZQBjavyAk7AFsDZcbsN+Q4gTAoRU5pCUGaC+6XokvPppPQns58DdpAXayz6KXumrptEIK082fS2RPrBKc+AolAEeotnFBY2t35gEcnOSW7WRaMNjG2q6VfC29oW7VD/jZcgEbMERdtwDMWEUwgOOCeZ9ppACO8xGDPs+kCspQAByxhYqA4Uw2S2evIm9myQXEOjyAw/M9ErnwPeGfwO6I74XKFyEIFkQ+6DHFNDXjHwGUYW0YFTShfKcVOKKu9/KXVwLR9gL8PeVrbQuoPCVtG+XcYfTOKmV6wLPMUZSTArZ9CxORnXBmMS3tbJjhtpJLJABwCJ1y18vFURi8wXIGEJ+2tFA6SNUQq7IhYir7brQ0/kYkUE29tcNQYbbzkD3cgaNhAbhdEFeuYA3JYGMGAXDbjeOzEZ0wiINBROf82lj3mis3mE5nUNfi0hLdv3eXFhaGdHJyTIvDedraukVbtzdp+9YtGvS5zcocLS0tCrjxzd4uvXz5gj5//LlUnVgYLsq/x8cnqpNmWd/0hRbn5yNpXfJP/+l/Sw/u36f9vT36+KOP6O9+9lM6Pj6S7/Ecev2+VAYZLi7Src1btHHrNq1v3hK5YR44OTqg44N9+f7R0SH1+j2RXwZr8feXV5algghX62C/fTQZy4UBXujy0pIcGB4//pze7LyRZ/IbvGcMxOCKGw/feZsevPO22CaeyyK3cFlbp4d379Pzx0/p//rXf0aff/457e7t0WxvVoAXX3r3Xbp//z7N9WZpNB7RyxcvaHFxkd5//6tCTwaB/OLDD+n/+8lPaHdnh44ODmi+PxB1eXZ2KjaF57u+uSGAFV4r65vDw0Npu8TglcPjEwFwvNk9oNPRBZ3xGeRMARwsI2xf+w7AIWDV2Qje8AHrWF1Hrat8yum3cHEBJh+iKx9L/cq2OApsd9Rf8B1F24XWlaI7pQJH9DHaTjc4QwRTr8JkPnTuAOStU1wLFWsfpiJg0QOIlxsG8/JecQ7g8Oc6AGfDuFmSNz+fN84/AZ9idkGNQwp2LPg5tZdwDmvoLRf3hv2JY/gzou6XztOBkz1oWz+SAGzaThHmEqjd8xO3MURHS29FZ2/COUidEplNYGw/SozLglcaPIPvZmvA3sjzbV65vfPnHe/LR5gnwBLZmTGrxodlAziKv1P+aAI4ZHVh3RqjyM9gYSx/xjCbAiBIDMKl8Xiz+u6qUVNeE33SSNb56pUpV5bO+rnPk/Pxf/dHf0Lf+e73qi1USnQr+Uz+Nf/Mruf78X1MovTcacf1PJX/Dln0vAhdgn+x3/7fhG44c2cyXvIvfXwyjJflNyI/NeAbQe7BaiUa+X2/Cb2nVXM1O1R6Pde/bc/o+mxpXa162OmUtue22dVcV5foXRp7GhqV9qZEgy66+OffZC2JKSiANGv07trnaWmUy1mJjjehRxevd807yh2qjXdZ1fRC8TS82MYrXXtX5eECgKOkf5XeqU9Zn7PaIa8f/SWSUiWOXFZq+zGzt/fGfAQXfLGZlJQmJukdBc88+YP1PV0AFH5bBQ4EiroErZSc93Mr/d4mZG3OaYl4JQbBa22CkgtkEZDtbqbkQI6aAeRxwQgSsLOEYcocsXR/so8uwF6iG+Y8DYADvOAds6qwh/L13ulOf68Z0GnGb9I65fFpHSM/TnB8M0FPHOisCkcuH23KMX1WFmjNnul5wTsz4fcOAMe0fJ3Pf1ojV3JG/77Gv+Y0lmjcpb/a5lKbe5teCr6nO//k43QZ5BJf39TZ6nqG0MqSVAGEkEP7XKC1xP812nme5M9wBY6df/u/px+30ouBncOtdANzyE0aAwFI8snajpgdlKA0V5vgw7nF3wOdXVCZX9PqARHAoa1YYOBCmgq5DTW09r7wmszjSlqocBBNfrd2GIHnJGDrez/rnWsEZvlmV9CduI2MwHcG4MD4+my9LRqDsHbj1wLAAhIJ4IG0HD7sQSC8a4ugVT+8QxWTGEpiTeIUbU0G4Eh5LSJJ/U3KXM96Hs/9hWnlxX/upgAOBXEofZHI0eB3joJt94n8OqCXIoCjiTlGgB0JFwVraMUO+ZH2KQoq4X+5IgduVXJQV+fqwCbo0Y4Ep2uvgv0XX+BK+4zz7TeuvsFVOE7GIzodn9OEn8O3tKWVCgAceiMXgSb5txGt0tvPAHFEAW8COFR/OaGrKl4NtOG/VNfGxH/p/VxHpj5HOm6b3lfxj3OFWsyTlPkY/nllG+FL7cVvl3W1BnU16Nicbe5PNT/jo7kOHhaqo9iYyVpbqRKBHDwvKXGNBFI8xMS1IOCdHnD4O95+R77IdFEWvIn73THHKd4u+Wmen3R++gqSUUmJ7Ex3cu/5MHsLFIOF1cbOqq6VVipE3Jygb//OXV/S/NwsDQdztLm2QtubG7S1uU7bG+u0PBjQUr9Pg16P+pwg4goCIVmq85OqAmwL1FDQ1RXDsa7lJi8HkTUB6asNODoj8ccAkyTkaXuGSHMgDvRjFggLpiOeLcQu49ZcJEaYJ3RT8KVV0djtPFThyF2GZmJcvmOV52S/suobAZRgvIr2MfxZDibPXs9KcpXPSpPzkVTgGJ2dS0UOaX3DCbL5gSS7pJUK07XPIA619QratKB0UMxIWtianH/C68XteazdJ8Fz9k38LmuHEb5ngNZcf8jfALu4fyOAQ8GDwpK4tWnJNO2Rbq1wzA8K4A+ZXOwH3tTN/L47X4rbBh3mqqqYYGn8wMpre0C+VAPQahv8GUki9xS8IVUAhO6OUkh0ozqlgWrwCVkRgCA8Hmy/+XG6JtW2ANnKRYmsGo3Q1IE4XAEiVRQGKuGx8oAM5gL95wEc6tpamzRpFXgllQC4rQS3TfEADryGKl4CpiAFGoTKXzlIwSXuxd/hdg8GEtXdUVmY4/3imIEljVkmpK3CeETn47FUuhkuLUpym33DAN50CXnd2rySU2rrar6ghYgKtFNbKLbC/CVf9UNtiNkbqUyCVk1xLt7u5PKibXQU0CPPkaoeCuKA7wUwGIAwPIYCY7WNiMi1azWiPBrbFEkshkEcDtCYnJMaIClL9LmLPCov0Y3KxzKLJXKdjJ1ddgnq3Otcq8DhW6gE2bMKUAzgUHBK824r2nhFPnd8YGcjnLRcdCfofK6+wQAOrigxubySBP/JOVfeYPAGgzhGAuBgMIccw+R8osl7BtktLy/TwwcPaHVlWUCM/O+d7S3a3rotFTh6Pa1Stbv7hvalQsWZVJVhoMF4PBGdx+1LGKyxvLRMK8ursgFcyeLRJ4/Env7uP/5d+tpX36eN9XV69fIVffTRr+jw6IjOzs/o7Xfeodu3b9PrnTd0cHAo1ScGgyGtbWzS17/xdfrud75NVxcjOtrfpb/+639Hf/O3f0O7e/t0fHoigCiu8sSVO7iSCAM7vvO979N/8bv/mJ5+/pgef/opPX38RFq2vNl5LcAJ1Y1aBUd0trWPGgwX6Ps/+E/p/a99jcZn59IiZTAzSy+fPaef/+zv6Mnjx/Ti5Uvqz88L6IUrdtza3qKD40NaWBzS7/yD36E7d7ep35ujw91d+d6zJ4/p+ZMn9GZnhw4YwMFVqQYDAatIxZC+ghy5Wsmtrdu0tX2Hnjx9Qs+eP6ejk2M6ODqWtb7e2acXL/dpNBqTFnqxHimmzEVurSKUnD2sAkeCNw1Hc5X54KnA3XVgY3Xg4H9GHRT91tTapuebMgwjscfGyCmwtuyvR//SCXACkK21ScxBHDpShL56IADei9U48nMCdITUlYIucnGAaQAc/L1SPMqfEYU0WWC7PJcm8L7hA5meKp+p8k+n+wzdDJ0V/I0GyDqNOaslUCvTPGvVzqdGXfNJPSjPQz20LZBVlHC7aYim4IuDhlVaNkAo8ayFOQf/OrM7uj3qB8hKE+bX2JpOsSwHoHI7gAO0QwuV6FM5Tm20FsHckp1FBQ8DckR5asZnGvxjfqzwT2iVZzPIky8lpJAbsMj3pQO6fWcaAIfn62l+j/or+lk12fK08OfuQOOOCmqlcXOe8uPmvpWo4MJl29JryVwL+SiM5ccsAjhELqwykwe4wTbIAPY0iw3nPJf7qJibp31d81R4q+ULJTrXaN/13Fw2ap8v8XLtszW+LH2+ixdLY02j27toVNubfOxpnpXv9zR0yWUt/06N3l37XJKprj2dxtZ28UkXf3TNO4wfYgJJALmwhL8/gKNrzlPJTnIWS/2TlC+s/VclVlniB7+XqLaIWIG/EJvr6lz3+bG/EIAjCIsbqV1wzVGYogIHkig5sRFA14oE8SZqLpAlQdazHgemdEO8g9PGyF0GO39WTTm0Ka02AAePX2qj4g0gfheHzIK1PnkWg0la7gy3H0tMURMAzP83DuCoJInbDMM0Dkyu9Lr+LjkH/rXS92uvYT/w/fzvNmHM+UQFuQ7i8M9oVN9AIA1BFxcgR7/y2lxyWW6T7WmMxbRGs8R/ZZqkjjs+U5PXsk5oP5xM40w3jXS45Chv1eS+ZpRLvOP3KP+9JCclh7rqTLiEXptB9vMtGRdv2HJaj3df0Ou/+t8SWvDnQxA6c/B1fAVNBKNmAA59Trxxp0TWeH6gtQ8ow0HHa5bQSg0xDhk2GJLhYRytqECXkvEILVCQTJc9kySSJhe0KoMBTPxtM/xuZe1xUzMHU6QADksmojyg3FiNSSMtZa3/Cd2sYj72SGjio74RmZJU4EASAxRAAXivUwLvWbntUpJCX7P+8pZg8kmifLyS7W23lWmgBd+/CYDDVyQQmxkCGU09m8tprl/8357mYn9xQ9EJH/Q536Dl3Bm3RBHABrdJ4d8ZSGE6nz8jgA4DcVzg1rDssVUyM7BHeLZlopTt4Q8oIIQD49pbfCLlqE9G53QyOqPx1ZWAOAS8wcknHOqt7L3cAi0AOIR/HU4gAT24ChxIgn8RAEfKH7g9m/JAl48GneGBISW9WeJFr29rOrumk3Ob12ZDmzrVJa2yyTZtc0O7Jy8kFTgyAMe0djmxZQYE03UbdU0/RRo14requZFIdwFF5Qt/uIuByHxlJV+5bS9L7/EcSz5k0KHuAKefs4pKNlhDX3sAB4gSAlCsr3uavLu61JvuM0R9Bl/w71eX1Ju5pv4s0eryIm2srtDt9VW6vb5Gm8tLtL64RAvzAxpyJYheXxJouP0sVT04ucbJG7UAlpBn4IHeCtXkpCU1LfmMNWl3EdzHDBGteD7A3rpgf9H2h62zlK5PCLhAHJ4lmim0fLDqIBakF/IJjZpVcnK/Rm1buM4YA4UeVIHbkLYvPj47e816bTZUKLkYj2kyGtNYgBxjKQPPs5nrzQmAY35hQcAcvflBBHBYq5rA16zUTX/rktB+KvonHsCB5LFIQCIT0aYHvrRTbwQcYr/dTc+G7wI7gQS1ShoAHF7+1Y9hXk9LwgtwMJTnjh5C006n+lnbRsQArlYSiMiLXI/5YKzcaDcAh/hUc8znBlZybXFMqQTgDifT0JoF7wGIIeObHYu8ZOBgAxgCTANe9XtlaFrdJ1RrAO8z7aTuv2kzF+co6VgBWxhYgytwQB4ACmAAB7dP4aS2gDbwr7R4uFCfQOSfKxHEFirSus0BOITGJiPQsgHAYS11+DNSHYjlHAAO9j0uLqQ1BIM4xlwlgBO1SwvSQkUAHBIQj5dGGrzkEhvYax+k8jpYfGYVAk0sZetQAIcCyMQXN7qDZ0F4HwyD7kf8JPGJK3KC7whNUIEDgAjRK3F/pQWOVDdS2crjNAC4yJyY1q6SBz/HV2/DulW6YqIJ8/DnQtDJ27YoS1qlKny+At7g91E1Bs/QRLTKJ74fK3DM0Jyv+GSVQQKNkUrP9lzmBbC5gbW8DRfwsvilXOllrOClyys6G03ojNv3MNjYfhjAwYAOADiEBWZnDfywQg/u3qPNjQ0aDge0xu3Ibm3Sw/v36O23Hkibk5PTY6lAwZU3GJQ0Ho+09QkDRy64FYnqmJXlFVpdWZG9ZkDHJ7/+NZ2endJbDx/S/Xv36M6dOwLQ2N8/kHmznPJrGxubNLm4FIDC6ekJ9eZ6tLa+IW1K7t27S+Nzbj2yRx//+mP69LNHtLd/QMenpwJGYTDE4uKS7B3L2w/+4T+iP/iv/xs62N2lnZevZA6ff/YZ7b7ZkZYvKtfqgHH1CrZPXCmHee73/+AP6B/8zu/QzqvXtL+7SycHB/Tm9WsBY3D1jt3dXeoNtFLIxtZtWlpdEaDF6voq/eAHP6Dt7ds0GZ3TiydP6NOPPqadVy9p780OHR8fS5sTBphwy5OFxUVaZLDLygrN9+epN9tTIMdwSLv7u1LpY/9wn/YPD+ng8JgOj07p4Ohc1sdAUwGnXbAM6Vlodo5lDuA3VGgreHCy8ebxhCRzChj25948vxr1Tjr2TQEcUVdYhRn4hy0J3agjBRqQgbPrCQ6vK6EjPIit4SebniqfOdS3krlAGEMVHU3a598rnX38Z9TPaZ6wSj6Nn2vDVpWSIR6AOOUBIPhjZk/Untvasmfk9lnmFDMM8ZBTSdSUznmsN72P4ekgZ+nAI/Hso+eSmHiG3+f/9faptEeJnchsnNfrwac0G14EcEyRmNI8Q8q3pT0P/pSAg+NZIwAzC8/K/QnMv8Y/BU0hLyFvFOblwb9ZjLathUpO71wmS8/vAnA0fWgdpSRvfu/zvcz3vaEPKknJmvy1rc37Ufl5MP/bzxNz9GMX9ZMPKhSI6scpAzi0io2/dIFh/JWqwLXmd5bkLOe5afa8Rvva67kezfe5xO9lvZ4+oXTu8J+oPbfExzU+LX22a26lsUo6eJq5ltZQev5N5l97bhdd8n3KP3/TfQ48m8luTc95Xq3tQYknanxS03dd/Nng8ykAHOFZ+QWzlsWW5t0mn118GeTfnZ9zvkn30Mc/p8sl5rozB3HkZ9QSLzb2hStw1Bi8pGyTRbgntBMILlG8xaI3Rqy8ZJLoglOgKjaWOm3uZtsmyu2shhSpE6fOUhMt3Tpe5mTE76vDWxaEeJuvbqyb68qNVJ6cD2U63QEdm+9BHPxaivBR2qZnjEiHkpLxzkRgMI9q9XQJSNm0jUKXQvGGf9o98E6LH7/k/NTGD05dKfBQcfRrTgtez+fVJkMxueWcNkfbMnjD3xDFDTZ1jBsOjQt2yrxkTXrgBKBJD5IqKfFf+ctei7+XDXb5/dI+tBkf/3z/ey43pb2s7SPGKSn2LoU+jaPRNNIOwOHQzfkhQsYu3H7WOaW3EpW6FrDJfm/QM6tog+cmhiCMhXKB6d6XHJFcBwRjV9D/Of+fv3lGL//if5VPepoiJ4AgIb6nOouTBnq7TZIHBuAQPSvjxFvl/uZHboRROj4pUcx9gxv8DhlIKzCoLuX2LVy1QwP3+rdWTEA8gYOffFsXN+84NQTZjbwcCsanQXarwBFpbBU+jEBIOil9cDhRPuFKJAHAIQm6eLM27kO8NQv6+CSkPhdz0w31FThynaKXcHO7gtvRSEzEvWMagt5IwmDMXEeUdH/bZ/BeE8CRBvRSOXEtVJIKHIUb3hnP5nxTm29IsjkQR7CdArrgpEsO4LimS+ltrLF+HkNAHQHAoWAT2WNLxsoNGNymlX1U4BCSKyI/9p3J5TWNJhcSFGcAx/HojI7Pz2jMN22Zny1QxnMTbrDAjCRUpS969KYMnhLIGoAcNgffQqUZz6w7u2m7j5hICDxqrTdyutd8AUxQ5TQ+t7Rvud6bZq8TveoWmvNsyf7EuZXKwJYBHA3nPQmGYcSUvimAQ3Wnf3aXTW68HwAc6RwxN+XzdgBHmKklTv9DADhyH6G0JyVdo7zlymRLBaJ4YzKpwMH6wvHBnJViZzAAJ/xmr7kKxzX1Z2YVwHF9pT90RYvzA1paGNI6AzlWFunuxiZtra/RyuICLQ3naWF+KO1U1HGwih5Sbhz+QkzkY22SRAyVAzSaCd+Pq4EgmBz3TkGTHI23FIO7rFTi08gdZpmT4GN+jgnzArhP2k2lAWDom9wfzGVW1hUSnma/3XlInmWJrrA+VyGZwRsM4kBlBU5YcyuVi9GYJlx5YDTR1gdc0YRvHS8s0JBL3A+H4caztlKJ/rO3Q+E+iUtMi9WWZHWkJfsRwS5Xkj9hrXYBAX6RtyklW4j30SYCz1Edn4JGwl5ZIld8Las0IElz8wxCqzUPlA3JAk1b46N61tQWDDmAw8uaP7soKClW4JBqCNZSBZ8DzYPed9UP2A/jHyQ4wz5Y9p19F9BF6keB/xAPCED3GCuwDVLRkwoVqa8gyd/enMq+2yNUaMhtC87o8j7bcGmjorJ3cXkpIA20TOEKHJrsnIT3pDKXJOoZwBsBHB7cE+THzn2olpUDOMT/NgCHAJSZ5y8uJbHNSWFOULMfwklfBnDQjIFGCgAOL6Ne9jEXrNHr3rCHTk48X4OZ9DUDUMtGxEoZoG8e++DXwU/g/Xzs/G8/N9gxX9ESchNAOD5JaGdw1juoXMPj+zNKiS5oDyn0sw/nujPsJ86OGeBL5VX9nOAnFPRJoLeAK3zMIL216mNO3NbCAzhYnv38rJlFAxipOliBBtHGRP+DARQMCuAWPWfn59oK6PKa2FdlwPHo4pLOJxM6mzDoWCtwXLDumpkVPD1n/Ln6xtrqGt3Z2qKtrdsC3FhfXZUqHF9+7136xte/Rjs7r+j5i2f06NEjevr0KZ2z3zueyB6xbWZe5zYl6+sbtLS4IK1YuGoHy+GLZ8/o1atXtH+wJ3psY2ODVlfXaXl1VfSSoA643dn8PL318G1aW18XECBXzVpfW6Odndf00Ue/pIODN3RyfKAgwH5PK+swMGvCXv8s9XoDaeHy+tUOffMb36Qf/OAf0vLiIg16fXrCVTCeP6cdq4IZDH33AAAgAElEQVTBNGOdzDpneXVFgCKnZ2eylt//g9+nb/3Wt+jTR4/o8Wef0bOnT+joYF/s2uhcq4wwyI2rSWlFqZ6AzRnA8fVvfoPWV1doPDqj18+f09NHnwp443B/L54QuXoYt1NaWhTQyr2792hxuEQ9mqO9N7v0+tUrmu3P0vXsNb2Riif7dHRyKq1x+vNDGo0ndHhwKK1V+PXJBYPUZ2gwYBpEuZnGL1WeAiAhjS/opYQmKCLKd/qE//AADn9xxLRcC0Ah9/2RdM9fFz3XBuAw/z/oalNyIs+gZkFvRJvp44QxdlQCcLTtYUnvlnzyUN1qykRWqr8BKjU11FlTIkuey3E66qsSrfM1Qi9G/8a1CgE4LsRa86qSugP5+aztvOs/G3Q7vLXMR8vfF3+1VoFjCgFUP7QOPPLnPK2L8O8HwJH7Ham/haqPHIcy3s30QpSF9Oxc2u/8tTaeaANw+Dnn5074KqUtyH0n+AVt86g9qybTRTks8JT/vl8Dfk98hEoljtIavczV5Atj+/gkLrdp7i+CUYWelleBfsQZxQLx5uLX7UXwv6YANqX8V5YPTyMvJ6XfPT+UvlekYQfYzfNLl14r8U9NPXyRsaYZv8STpTXUnj/NM0q81mXDpqV9jd5F++32rqQbumg/DQ1yG+PHrH2/i2dyOyVSZ+fENMaXPM11xErt301pn9u3mizVxg36DHNGKMPth/cfg2tQwhq4h+S6UeymVZxDUQVfXKFJx7QSWLIPu7vaQgUERtIvF5icOF2CGogXxo4l4dXwa8ACKE6gUeQ9Kzfpb+9CgcpNAbuJxgcs/o9vh/ChajCYl5sje3s7cjhjduDXkJBgwIjchrD/JEgp59g86J0FFbP3/SYWgSJh/Fi+X5WwUTo4o5HuPmGuCVsEZ9EL2BJ47nVvIKHkQVtPY2HM0PfXrd/1vQZ9c0FOjbQlOAEy8O5mUhouznUax+ImyrXkwGDuubKr/e2VV5sRqCnX0rieTp6WXm7ifinhPMQIDgYUnk/U6dg4XHjejECZ0FM6VNzQG0M+eCLrsZtwGsjXv+HYNtD3JhbVUnqNMnvdh482pVzai5w3uvY0V9o5/acxVJAlzyclpZqvRZ/lX0WlIOg+lLdWuc9dO5R4xJ7JeDJc2Aj/V4OUMh6AIfZHyi1urGykLqPfRfd87/D3+c4zevn//i/RkAdro4EXf3NNg9+coOabOQriAIBDUg5fCMChN/aCfLrEtOpu2zMhsTkc6FEut+cMsHF5QVcXBiyxmwcaQ9SEA/dMltufkmSz25juNq5pfneQQJZTA7yYX2jRIodrn2TRvfPIcn/Q0biu9V7FLebQDz5yAcbHwQWVQLB2pQIAXnF/oNNiuX61Bf5WpVZNiRU48huXOVjH26w2vZB/ruQQxddgY3NbCxqkAA51pvS9uAflZKW3Pbm+D7pCeMggMYWbuPo8nsOMtUtBCxVp1iO36DyAI7RbsZv0oaOQ3Ea1FishUKPRO+yp5URkTAaCjCbcRoUBHCMBb/DPiAEcfJuUE0FSBD9chg0OiyTffGBJ5umT2G73NKtq/+Vg0Vz/pLuenzmhu3VvYzDO6+KSnwpZi/rb2yVTkg2GS0E/+bjgjxKf5rqzZivSz3me09vFGTWKpYrxmdJY8ftYS/i08bdFd/ObR13Cp982M4TN1T3ReSBBE8EbOQ1K9kVfSxgmzKSUy478kfrr00wfPNTmD/g9hnzz55M+52qg9JGu+kagShLw5bNKTyvsMIBDoXHUm50lriIufxuIYzA3R/ODHi0O+rQynKc7mxu0vb5O6ytLtLa8RCtLSzTk0uVzWtWBf1i928X/eH6Lkuf0UDx88FoUkBVyaw6kYTfcA4DDJ7GhE5vUxm6I5oEuUmJqok/K8Mfgrex4qCiUtnVEEiFiVut77WGH0ZeNYA7dI5tv1iteKpiwrrSqXPiXbfzFeCI3wrmVCifSe72+lJ1fWFqkhcUFaekxy4BNLs1vLVxgq3X96nNoLtZ8PrRnMCAB7E7t3JBrqQD/LFQpKNkt/xradIG/BQALPwzY4BBg1WpiSjsGB2iQX//TpBhk2wNWIF8xjmAVOLiKCftFrgKHaT4H6NWzLgdgoz9lFTdQGQRJYznf8Bwt+RxeV5+FK3cImNYBMcJJC3sRHGWne4xPg9632EDQCZY4F5CDASiReJ9h/6/HydwIjPG+UX6GQelx6AVp4wMAB/OfVeBg4Ib+TIjbTDC4gysWaLs19fdwLsSY4EOv52QN0u7MfAzGf5nuhm3nFirqeFwpkElkYEQXlxeSxOLKM/OLQ62+ccW+AsChsbJnqvPj2RQ0Bb+oisRZyZ2ZvJ/u/DHYfm2PEoHTopul4p3qGtDQ8z6/zzyR82yUhfwU5oNlMaAI/aJSUKgUYnqfPyekNJBakBuA75HEc6AGCKPMW+uamPgpDTU+5S5aGG2a58MsACq6pnDOxGUPa/vIsmcwk/BclUXI5AwJiMMBpUI7lZD4jYBbreQDPeyVcArsZP7iihIMPjg5OwvAT7aSHL2bsM96wW3/RnR0dk6HJ2fElejYV70UIMcM9fsDqZrx9lsP6e72HVpfXxfwxvLSIm3dvkV372xTf9CTioOffPqInjx5Iq1AGMDB1SuG80NaXFgUGWNgxNLCAq0sL9H9e3doaWmRfv3xR/TZZ5/Si+fPpV0K65bhwoJUn2DwBvvyDMTgGOQ3v/lNeu/d9+j25i2xr4f7B/T555/SR7/6BR0e7dHZ2TENhgOxJf3BPM31+rLO/mBIy8urknS6mFzSJZ8zL69oZWmZFhcWaMStvc7PBXjCvMXVL/h8fHx6LHzB43AlDAagfOtb36I723fol7/8JX326ae08/olnRwf0cVkQgvDBWnVwmtn2s/2egI8Wd/coJXVFRoO56UyyT6DNvZ26Whvjy4mY7q6nNDZ6FzazDB4g7+zwD7J6hptrm/S0nCJFvpD2nvzhl69fEmX15d0cTmmvf09Oj45Fr3FoJs5absyoEF/QLv7B/SCq4QcHtHR8alWEuMKHN5/8EcJY6PEGwjxEVfBJ7gnNb8SoAPnxxSqR/hEupfhGIeDifRJ6TTQnntKUT/iAqFfTbyY1fSwgjmOq0NIqAS2CLQyQKEbUMH1GVAhq8Chpt/o5OJJoeqHOWexFUgSpapNP3nd62hoCH+pzPttaEfl5116iIY7gwcZ9LRZm+aFTj9IFi8Le2W2Sr/cvPSZzwMxVB3O9LmB+EI1S4wJCDL8EYv76waZpcnmpV81WCrYx+xmACjYSqNvyYNAJ0duxvsWabKlZDakZTfVx2naT/8V8JFePbKYdOqWN+gK2hnXW0w1pT3yVJBHXWFgfC+ydiZhYDoAHIHAUZ78sbYjSZ+fZWux05sAOHxMq8TntTjHtOdZLNQ/x59x8X49npLqjPzM0dApmZ+Tz7M277ANFcCWn5+CN5r5sZDbsDngvBGw5U5uoqzlAEDjPufXeb04lZKrxFlK8auc/vmzcv7A+7VYU1E/VgC9bWvJzy5d667JQon/cj5vW0vOlzl9Su/nc73JWrrWUZJR/7x8LX682u9flEal8WrzL9G4ba4lXV6Tg3wcxARibCBwOVS7aewYQerir5xGXXJzE5lVnYZ4lPfHrHcf/E2X58NZVp7jJh+tIi5rZ/kFh3/QvElawTSnQ83mzLx5AwAHFFZ8tBeKIpModUI5Nm/K4WjoqIaG9okNtwDt0263d6XcsDrf0QFR8iyvrAhQgwNqk8mYXr18JoHR4XCBtu/cl0AR//fs6edyIOOD7917b8nrFxcTOj05pqOjg0CbhOEyIEdNmaR0QCIeiXIb2vY7OnDxJOIPAGXBSW/gp0kv14fUDsgwYp6x1bGKQaFobGPJM3+YKAlBSZlI+MeSKU1Bs3kDfGJVHmpjp3sbR+tSsjWezNfvFWxZsbSgmjKjXVIqfv6gt3+mVxxwViKgwoIdJvUNZxSHWLt97d+P2bGUT9SRsYAPguVO4QQFY4FK34ohBlyig52uOQ2ih/NH0sfTeidCBDoQ89iTLsNW4ocaj5Qcoy4Ht6bgc4cp/7s+b6/KHYAjHIRhGJoH9gCkCcGvDMBRYsTsNY80LqMeywmR0npKTmPptZyGfiwGcLz4N/8ySY7r5zVAn5ceVllSoATKTGvCzAAcEpO8SQWOCODAbdugQ4x/9W8ctqPe1BuUCkqQsuoSzEIQWY+MDNpge6Q/Wvpbs2NA/seERzSFCC45Mw/nwbUe8XrFrLOVeMmkU4LGGtDEXvjS0U67hsOs38fUceFPpwCOqL8UIOIrcETbYvSzNjO4feorcOSVpPx323gIejXXufn345pikKr5ncj/IelWAW/kOsrbHn6P1xj+E+FN7Vhuh8M6tJmCVtngcL20ULEKHDIXraLBN18B4BB7Hlq+qDMoSQKzEfxZHT9WA4tcxjfbrmlyweWpGcDBvcXP6OjsjM75di/f+uVnCoADYLO4GP4tAXBIgtcBKnLPNUEsN3nVv+JBG54nPc/VdHFuY+Pfmcy5gFb6bIR9MvuWJOHT93JfomQ/Sp9pfi71cdvG7QoY1Z4HfnBMGhpke7noMivyfNc6RT+v89e5RWBZLm+lPUrlqj3Q7m1YCuAo27HaWhQgEwPnbQf0nN/muAJHhDlogj6/xQWKON7hRJQko0ynC2hAABx6o1lAHFbRY3aGq3PMUH9mhoZzswLe2N5Yp1trq3RrfZU21tdomStA9OeIq2fMXeuNMr2Dr+k3/Ce38qELQhBJ/UWGb8j/rMc8KmfojnJS9lKrCPD7ltjIbUVOY5FVo1Ce1Icc+3NMQt8MBFiSJ+/DtfJqdsvLt0wRLnNEUgCHJlrFRomGU3DM5eRSbiqfn51LUo99a048LQqAY5HmBnp7WZJOfOZM7D3rabULQj/jO12zyYlLVOc6z68fN2nDvroblTmdEzucVYjw1QD0c/8/c2/6ZNuR3Idlb3ft2/vydqwP23AIYAAOJVJj0h9o0p8U/utMRYgR1Gf5g2XJFkWLlGRaEmeEmcEMgMH6gLd0v97328tdutuRW1VWnapzbr8BFe4JzOu+9yy1ZGVmZf7ql4aKxJwy5XXubT/+rWxO6iMpgEPfF7YjZODALuOYakkfl2wPkvO8F1KAh7J06T0097Zsih5goNIqEy6pLCh08sMUwKGleMi7U/BGJuFAbTAgI97GSuhX7uXMvJbS8+BVC+Cwfl8R4MIJbMu4QcwvWk4FGQEGCuAYwuCS2TcGlwzkYPCG+AVSXo2eJ2XVGGzDPzqm+jeValPgAZ26lWuUgYMVBrOuIHAJT+z3epQoHpucYABHo0k+JlcEETBI5K9a3R74jQbUYP2oeD2nbD0ndRlc5g/1sD6jPa90Mgfg0LhQao3o+1P2IKa0d+tQ9EigFyOZztnXVPwi0N3EuoZeodgqAX7EY8k6NzwEwmvAc8THeps0kIkbubJEtM4ZvGvXIq1J2qMxgMPv1QRwpeApU7aFQB+2tJTYw7AtvB6xlMnZ2TmVEjk9O3f6EQEJBHyEMQJwdM/P4ej0DA5OuuKr4hpAGzdGawIBGG88fINKnLRbbWKuaLebMDmBdg7g4cPX4aWXHsDjJ0/g6dozYtRA9o9OZxaWl5fh7p07sLW5CV988Tm0mg1YmJ+DH733Lty9cws+/uXP6fPnz9dgfx8BCWe0xhD8gGQ8yBZydn5BOueDDz+ED97/Efzovffg+nIIH//85/Dto29gbf0pnJ2dwEX/jNYPAgBn5+dhujMLU40GzHTmYHl5FRYXlmB+bgE++ugj+Jv/+2+gUa9Du9kiUAoyjdRqUzC/MA8vvfIK6YP15+tUyuWk24U333gT3nrzTZjpzNKe4LPPPiPgCcY7sQTMYNCD27fvwOuvPyQAy+7uPkxNTUF7ugOvvfYaTE+3YX1tDdaePYFnTx5D//ycxq7dakCr3aSyKMfdE2KharXb0JruQLPZonIq7XobOs0OdI+PCMTRPT2GbvcEjrvH0OtdUIkX1NWoNxYWF+HBg5dgZ3cPHj1+DOvrz2Fjc0v8FQ/ndUByuzjCLZYHOIthJ7Ck9YNiRLgFJiT2LGU+YfxcfXTsm4ziV6p+5nuLicMyf16fb5k5cz4RXlv0e1hvxLoh1if0d8L/S/nzo45bcQzZ3qj+Vv8g6CMpebOnTcyp0+GyT3X3l1xbGDMBaIZskv6qUX1Qe13KBmiYIG4jjUOUYI1tobVVuWvt5/r+lM3h2IePKZTDMPJedwxoSu4NxFbZGELAjJYATNg1EPsLRVsSzlNazrBMljDgeT6hsLl2gxC1KV6T8finZO7P/+Iv4YMPf5w8iFGwzSZennpXymeysjbqGhxlL1fmE+F3OT8qltekz2L2aCndSc+27zAHroPD0gIIL8SQBXTqdQjHdrnd6htLDzWOLJ+n9G487ql5sPuznD+r45ZaH6N8lrs/9e6cbFrdbd+Z05d2PHK6KH5mlRym/Pu4b3YPEcuifX7q91HfXzZPVc8om+9Y96TWUq4P8XNzY6XjVdb/sj6U+Rd5TZ/Pl6bGI9wbaUJcrnR+HP/igHdlL9clK4u4ao6qxjj1KgVvuDy3azYrCCVWYBtewYpPt2j+T37XwzdKqCAHN3CskoD/kji0k6sYwMFBTlV0PiGUMyAqTGXKzwE4IuVvQQaICr+ihJnnX263O9SQbveYOjgzOw+Li8tkEBHAsfF8DS4vh1kAB9IYrqze5aQaABzhJuT4kH5vNttEZYjodJuIwfdTremSHyccNIdas9TSRJrAjwsecXIlHq9YWVmjh7/HSa/09yEK3AYyygJ93MVy1807oUqHE58U9QMVtE2SgCT4KZS4CHNumFPOr31WSh5zTlFKwaSeFbc1Z6xt22JnRufXLTCTVKXxIcZNjybG31MOEX2GgTIJOObWlx3zWFZSY89tkJODxpmyVGSlwh/Np59bX5IjZfjtM1POeW7s4/FMORKp99m5K3O6yuQzt1bjuc3JkpW7WGbifukz4vVdNRfx99+3ca4a71T77HrPATiIFpv+C8v/sDHz7BtkE5hCwyXIw5SVDwC4vhsAlOXzp++VgYMiJzFqksEZIfiN/x7gacTBgBg5WKfyOib2jRjAEdVttXOvQSYPQQnZN+hksgmKhzTcQgsvg25lhRRLTG3s9K63RzxGIQW49tnLJNMpx4wZNK8ScFGnI14jmPTQ73Qc7XrRNtv78PqqNRpfH7/Xrie1synbRxZb5q4KwFEm21Zn03URba2OgU3OyCwQDTn+5wAZdKLWn45lMWVwB1JKc6kUAbnKd2wfLAMHyySfyg3OTNNnmPjB+uIX/QGcCQPHCVJXDwZUWmV4fQ1DCeKru+o2vBkAB425snGpy1Q4zVb0L6x+0Hek9EzsN9hryjYvLN/cOv4p+nNeT3IaxP6UyWLODufsW+q5/FkewFG1+QjHLwarBG+M+uZBlqnxztkaep8BcLBa8fOaSnQFOs/4QMXPRwVweNaA1HxW2UnUcRYgmZqv5LhieQFcr+5H2psBcAjtGV2Npoao3vX0m2wCGb4lLBq430CYB4ErxmByDAjEMYvlVNotAnAszc3C0sIczM5Mw3SzQSCOGrJacGxbABxmkywgRwVx6BqgWPi1QhUE5kELRU61S8Se6Lk5yk/T7EChCZ/d2SARCdV78Txn/cuI5jmnc3NrItARRs6oORZQF2kDBaU5AAcCoAXEgT4H0s2fn53D2dkpJZ4Q8NxoNmivicnsSQRxINsDMi9IwlKD4nSC3is23iMqgEPsj9qr3DrR9usqs+vV+gf2OfEz9dmYEOaSb2r3LYADgZ9m1LVMmzIbqPp0QQGvt4oJ8wjAgTinaA+rb7J6VBPFE+IPFpi63Ltl70TgDWY+cyUyXGJa2FEUFGLBezxBbBEsA4I0KpQxQeDodyLfzKjCDDIk6+i7CJhEahK5cc4BOHhfJyVTEJgxHMoBliv6fTC8pAMoysRBZVWQfYNK9/E70V/AsgTKwuXm1vQFx5XNoPoWfJ/jVCEAxDiMX13DOB9QJTU/7PehrwAOLNUwhQw0NZhqIJsps4dVATjUp7M+akrWVWb135QOxvsQoKonldj26GEFgdZF4KbAChoQgfXbVAYDPzpQQAy4srLKb5b/M6Vz9bnKIBCDlRR4Yp8V7N1FHpktZ+hkSE1tap9vARw03sROywAOqy+sbNA9EXAe26q+o7I/askUXr83AHDQuvR7upT+Ur8bZRoZjoiB4+yMrCL+D0FYyHCETBsXgyGcnJ3B3skJ7B4ewRmWtxoiKwyDI/FZzXoT7t+9T0CHCdTTWI4MgQbIlNFswuQUMyNimZYLYpIY0PggKO/u3XvEnNFs1IltZnd7C/Z3d+De3dsw3W7CF5//BtaeIQDjlO5FUBOOM5YUurzmUi4Hh0cEQJmfm4cH9+7D733wASzMzcHx0T5sPl+Hp0+ewHH3kBgzELjRnunQesZ948LiEiwuLcPqyi2Ym1uAmekZ+NlPfwp//e/+GupTNagLgzDOEdqfdnuayp2srK7C3Xt3CTyyu7MLK8vLsLS4BNsbW7C5sQnPnj2Dw8MDxvOIi4sH4LDsCTKPIDPxw4dvwL2792itHx0ewrOnj6nsytMn39Fht6urIXQ60zAz2yEQHTLwvPHmm3Dv/n0CcQwGl7C3uwf7O/uwv4MlYrpwcXZK8VpkGxmfGKNSMo1mi2QSxwjbcOvWbZrf4fUVfP7Fl/Dll1/BcbcLZ1hGR/wm9QpN8S4fl2YFbgL/rJPpkxsk7YPtcSKBnvJF7NryfpU3oPGexT4jvfZHB3AEujGK0ef8JhpHC1wlkCpfHe8BaK1bpp8MgEPtp74z12erX1PtU72k7YltMrVbYqVaDjA3J04ly96+7Lr4O9KdYt/1H8tblNoPls2zfmftnR8rWY4JYFvZfje2Z/G1al9S8RXbfte2GwA4UntelX1tV+4auz9QAAe1QRnqIp899bx4/EPbpjOfnnG+VljxFAwsLy+02SyU1Dur5DluwU0BHPF6jH0o7qlJHEa5hVFl3splPAa5fVasx6wfpbok9ywrk9aPidc7/h37ZzmfEd/p9wl+L2DjydQuE5dyDEKq+A1rcVGvi4RH8pnSBWVrIPAdM7YppUtSn+XWWOrz1DzmdJbVV6m+VPVhFJmJn5uS9XgOqvpQ9X3O5pR9XqbXU3ajbM3F9j5lL8vmOTdGdpxieSyTzypdXaU/quY5JScpG0h6bARwwm8zTy/yfFuiM227PR7C9iEnM/F4WN1G+38iq/D5HrVVo8oJtWF3d9dFYv2YhhRvsQKOX1A9Sb4eoXZKAxiY4BgMOIBBTsj1NQXJFhaWCXiBtIHItIHBjHq9Abdu3yW0Oz5nfe0JUf7hRuz2nXu08UNAx+bGOm3GkB5xafkWBXrwenwOXo/9WV65Tc/D64+Q6q977EPSSimXwXG4CbsBgEP8CFMKI3TcU04WfpZKolkjSEwK9uSQAcnkwBtFgxsmWVKKg+ZYCNZTiiluP9OlhXXIYicgZzRTDoE6M/HCsYvHtjt2MOJ3p2R6VIMQO0ApZ8a+L3Ra+JBM3O6i4yKJXTldpWMStzGQhWwC17dGZcX9mwAJlSnyrGJ04CR/d8qxGNVhjJViShlWGaSccasyVClnI+c8peYjZ+jLZDIl1zdxJnJjYdfNC81rdLKsbM2m2ksAjr/7313Am+4HzHkwgEN1HJ2ylABMAOBQKmJVoDxQwjjBwWkMALj5EQAgj7VQmBsQnQ3whJt2pc/iUwlsWOXkH56M7PfgcjAgcIl7tgI4JiaJQhftEtE1S+AhXtPUdEncxXPButobdPwbbaMFcGhindc8DgMzmNC4ox2gwKkH84Xz4RM4Vr96G2G/L2Pg8OMd6EElYZbyZn4MlRkiPGESj03Ox7DyFuv3nCwqCwVeX0yieAAH3q8gipTtyK0XbGvBBvDkuh99dwjg4C0kni6kE4Z6AkYSMVgNm8WXKcoxwEngDfqe5ZISMHqCWwEcmpyT4KcCGFzwHGuyYzIZ64r3h3De77sSKme9Pv2NdNUI4MCz43yfTwRostPpGGHgKOhJDSoG7kQRwGF1nQVwxH5HmQ2Ivyvqnvi9fnJCXR4CONgHtvTufF/cNisbZe3MX5cGcIyy8Uj5DmlZjcEpRZasnF3T5+l4KIDDv5vbz39HpZ3MaaLYrum68J/fBMCRccjLDJt85wEczDIWr2Ftj35OuoH2I5y8twwcDrxiQBwyGs6vQxtAp+WR3YHYptjW0XjJKX5kZ3ClUKSsCUJFJuAamhMT0J6agoWZaVicm4WVxXn6d7YzDe1mDZq1KZjSxJqAQHQuqQ8ksyE1Pq1qYQFhICHbHEQKs5+AuDJMiuEJ/WLJIpe8jk5BUL8kuGjBBbY91k+1MuHWVgmgO2UbUr6dXfE0BgUAh1hQSfZggpv3nQjax9PaXOoDP+tfIKX+GZx2T2E4vKTj6XhiuV6vE4ADE9rE9jA1SSeqqZaNBMW1BAJrEgZv8HiHACoaZ8sIoeOowX2Ds4jtpbVrsX7S5+o9nPhXvwXbY2ygvEOTqm4tG4AD+xdyWsawL+latj6EPe2GfVNKcd3HxjbDn/LHMjtFQG+g6yjwzntiAm9MYuk6/s/JFK0zYXbTcpHO/5NEX3QKMG4TPyw6yOJK4ii2ScAwjO7hsjOULPWnhT0LmddxZN+zAI7LkIFDQBz4nCGBcFCfsA+BvkBfGDloHqL1wy6oXwDq5yAQgiHRPJa0ti4RwMEMQPg/BCsTgAMTqggoQ1kn0FKNZBjLRjBUx/tXqViDXfNW3ybtl4BO7VpXuSZfWACs1l65vYOss3CNeLK6lG+n7dX3BewrIi/sSzOAw/p7uh54z8I/wVpAlqUJBlPYz+mdpjQitR//EyYZ1tsI2h1KjWTRwZRgFMYRKkfEJYT0FLO+H8nQP/8AACAASURBVGUQn6VlU1L7DxLtDICDJFvWOjFuuHXETCdVDBz0vQA47Hiy1jXMkwpfFQp+BXAINxQBGzDBj71Ghrij01PYPTqCTWTAOD+nkirXtN4Q8jgO9VqDwAutRhOGgyHUpyah3WrB3OwsgTq2d7dhZ3eHSp/UG3VijUDwHS4BBCO8/9778PrD1+GVl1+Czz75Nfz6Vx8TSPLycgBPH38LB/t7AkpBQOYVA/an6jA+VYPxiSnY2tmF3d09OD46hma9Ae+/+y6VdJmdbsHx0SGsr6/BwdEhHHWP4e79+7C8ukKsGagLlldWYGXlFqyu3oJmo0Vj/tF/+wj+43/4W5iS/WT39JRAJy1kf5qcJF3w1ttvwZ/8yZ+Q5COIAq9FafzlR7+ALz77HI6ODmF4OSDABLJm4PpFW4V71KXlZbh96xb8o3/0j+H1116Hr7/8Cr599IjAG2tPn8L62jM4P+sSk1Sz3YR2pw1LS4sEGPnDn/wE3nr7bZgcnyBGkq++/ga+QhDG51/CxdkZjdnZ6Qn0e+cwO9uBmc4MsYegzjs8PqL98czsHIFWFpeX4dNPP4VPPv0U1jY2YWd/35Vw5DKSzArD0uPXs7X92GfyXUhlh776CG4hg0LY+Bm/v/zOWAfZjV9xH+KfFd7H+3fKZZvEXs4fL+wxTOmzXGudH2j8IOEZS+5nqMiFTQoLWNHqOPYTQz881ee4H8lxUZ0vjluqj2rX1d6UzQzLAF9RNg/BM6I2uL7K6Vn7nKBkTHYrIntHy7hrXqgmQ59L42Rsn21bcs/pTv9GOxJhKlC7oDaBniH3WNuqDJou/pEZ2PL9YTgIuTnX/QGDg2h2HGAm9uOtrOnv8TXxuOiBnVQX+NoYwMGCUuibMvkkQCVqS0eWKwD4vgAcKs+pPY+V9Zu0LfZp4rGuWkMp3yIlK1bmAr0d7y/M5MXPzj9XWcdDAIePiQrbkOtcJCG/BYAjNT6pdo6i21PPGkWnjmLffhv5SK3FMn2QW8tlOi2p4xIdSz070M0ZIFjq3aOOW9V1ZWNRZv9S7R5ljFSnp9qV0w15nVjVu+L3o7bbttPum+wTc88q+AA3AOTmnp/SbSnZVjuhtrHMnpWtK/K7EvEs3QvqvzkAB5lsjaVXyHUA4OBGSZArUrBlC6h6ktIADgRlYHDMnnhGZ2Z6GpHiSy7IurmxRsE0VMx3771EgA38QaDG2VmXkmd37tyngBqWStncXKeTLMjgsbC4TPchcAPrQeLmGIEbi0urLvCDzBxHRwcBgIPHgv7fDWZBEG4I4PAgjqLzEBs3FRD83J5eU4Po/zVJPHFcUwbQzlH8uw+6yVbbBOCtgk2VUEkbZQkMSRKoyhjlDF9KuefGKaU0iv30SzznTOQWpnW4U2M58ruozIlfoNru2KGivwW8wT6+D0+n2p6Sk6xjELEe5O6NVXipAh/BGco5YikFWyYzsVyM+tybOrixTNm/c85DVbtzDkvKAN+kvSmDlJKZnNkum9ubjrd9BwI4tv7zvyoEQTmhhQF7rc2p1L8CniBaaWW70BOsEgSkpIM5baOMA7IZtqeGHa2qWz4ure0PkQe0fRg4EjCDADjo5N9wAFfDIfFVkwGWTnJQk5MIGLzkk3eaOCuWy7GU9fwIpQzUchiIzLzkZD3ZRz6Nx/MTlU2SGpBkC/C9NkkYTLRPFnsZZvYG1juemprn2jNwxPZGjnQ6hoOikyN9imjcqQ8mwxbrS30PXZIIaNn3pNa7l38ZVdGZxcQCe0Yq7wiISOreZFAtppdgRw3nSoMwrh2S3HAADpv0DBg4BKSByZkRABwOvCFMHATwMKeBvfMpa4ROIQhF9jUQ9fJ5vwenxMJxAWc9/A9PNV7BQOqLs7R4Km72gswPT5JJkEpCSOY3ONEtYxPrMm9Pdb7CJElKT+WeYfUyz62fBWYSqEr82++L4A1azxEooax9fK3QA4sP6W2cjmYxQW6feRPdn1sPqjPc7NkMtywzX3Ir+tI02HaBn6ltLwdwpPpD60WDjW6i7Lv9/iMeYx+oM5lt106WyfwPB+jV3mgfrB4Kkk62nWYtsBY279EyC4HgMXhAkxCs2xRYN8ZJe8riMpcUpp+5hMQYgTfwb9zhIMtGp1mHWWLiwHrzM7A0PwOzWH++3YTG1CSXVBFGDz5Y5ueE55ZPzKuEc/sF+CjgAj15UAXgEOSYG+KCz2LAniSTooPLfBufPwn3Hi6oLW+zdsjqb1HmcirerGMVWvNR4A9JsoLlkQEcOkeYZB30h1RGBUuoXPaRJeGSAB5o5/EE81QNk3g1mKhNwmRtkoAvlLyn97F3QP1GkI4bb69XWe7QbCjAMd5vcjJXdZu1UfHvXvLlmcqwJfbdM2WwjyHpLt5f8xuEyQFhg+pn+E2KG3umezFt8mUt1I/Q4AOzQ2Hf1b/zDJWaCKGAPoIxJKHsSjoImMlvlIx9EdYIAm5QQlIBHNxeZiGQ8nwC4FB/gubfzXVYMoXaHzE3BbEQn3YQLJuxVzjP4scqE5fqOfuvDDU1R+22llBhsO4V+XuYhO4LeAPjIwrgoHJq4qtaAIeCN1SvqoWxNkSvoZJt5L9SwQy2lZfXMHZ5RfOAczPsIQNHj9gGUJ5rzQaBN8ankMmUARwEIjFMbknglowZy49361Ttk5UUdjEef8+M4v0DKQerYFdDqR34pkb3aP/92vGsoTofFsDhDsnoeEQ6QX28QhultI++xx1CQgDH5CTpFPs+F+cSn5NWmpF/1kG8/6C9j1LsYq0OGUMCOVFpEA/UVn3Az0ILohqBgVpBQFJBYgRYEzZOsU8sD1yyiIFVbLcIvGHKqfB4+XKtPAz8PMuMQ3NIpjpll8eIEQ7lHXUssmNw9h7fy2sY9zPokyLrxt7JMWztHxCYA0v/IQMHstihbZuanIL52XloEQBijMEbM7MwPz8HcwvzcHR8SACK/qBPjB84tviOJjJ0tFrQarXhgx/9CP7oj/8I1p89hUfffA2HB3v039HBHpyfntK8IGMvgj+wZBLqyeXV27B6+y7sH+zD7t4ebKxvQPe4S6wfnXYLZqZbdA+uKSwTgywTd+7dhdt378Lq6iqxW2C/8ZnLS8tU2uXTX38Kz549hc3nGwyY0X2lMD3i9Rtbm1T65YMPPoDbt24T2weyRXWPjuHLz7+AZ0+e0l4VdWN7ehrqjQYBOFozHejMzUKzjX1uwezMLJVp2dneht2dHdjf2YWT4yO4OD8nRpKZuVli8djd34HXX30NHr7xEN577z1YWlqCx99+B2vP1mBza4sYSLonXSqXgsCNy2Ef60TBNI7BTAcWF5cI+NhH4Hj3FI6PT6DebBC45KLXp3H5xcefwDffPlZKMQKSq/9E0uMC2mx/SE7VNzBbehZ9zzxU8Ac1vs3uIM2N94H12VaDRE+IQA1sLr2TUea3B/6HrBn/9DyTXhybce3VZH7cxCj4bwvs8ZL0+xllWVM/qgrAYV+V62thP+ISEn7OvM8S7S3lBbKDkn36OAOKnV7zMqC619k865pbli3dz+se1T7LCpi+n8okOqiBEwx2Ky10Lhp8cZE0jhHIlgHd+C0q+x3E5GXaq33lZnsNGrxfH2L8SDo06T6X5+o6EcCQjr2za2HIJZYmHqmyrZUbs/Ai6/djk9h9FCCw7knErtmR1rFzDdG1bhwHux8P25ZiQpfS73TOSRdHvBnWt/H3hTVnEnJVe3Nt2/cB4NC2lO6hRtQ/dmLjmJfrfeZZ1h/TNWf3zuUxCD+egUwk3hXOq48VREIpcxQCOGxJOGVAc+1WBREMgsaR+cNUH2I5SMmGPjJ1v/0sN0ZVY1/2/NS4xJ/FsjPKPbl2j9qHUWxDPNdl7Ur1oWpuYnkfpd83uSY3FqPKUSxLqXm2Y1QmB9Z2jKqfbtLXMrmvaveo4zGKzIza5tyz7Odxu9hWMz+l1W3x+kzp4via1P36mdsHJhg4uE1FRvJUf/Da7w3AESvA4IUuc+MHBlk39IQKOh3IltE9PaENHdIgItMGAjLw5+TkGHa2N8iBw1qRMzNz9PnBwR4c7O8WARwb6wTU6MzMwfz8IhljpATcP9ilExBYimV2dp6egaVYENiB/+IPAkdOT09oM6J98kFfnibXtwyAw46FN5Qcs00tSH1mzkjHAA57vQYdbTAjfkfK0PrPbJIx/j1ObpGrGayh2CDz3wrgkKCau8MmSsqR56k+2EWSGqu4nzknxc6hHbeUQYgVV9k7yubWz1lQptaNjAaUVHb4PRzgos/4i2DzELc9JSdx+92pqwjEYe8t3COtzI2PNk3yAYF82LVQ+CLhKNs5jq8vk4n4PaPMZao9+lnKubAKP+c8VBmhlGJP9dka5LJ2Vo1R2Xjae8vnNkyuVBlk+9ze3nPY+i//OnGKzZ+2pHebCC+dUqPgJYM46H1mA0UmziZU3eack0aWvpxk2e9oXaxFn+nWG91WpPCjB2Ibri6RwsC1g2vDsy2gtWPYb3gHbYIkwSSxgXZyxg12gV7ut6fXRnto59C9T5OCloEDQRxmU0QGXhKuPunK2sTqRvzd6h8FcNh3xTohXotefnx/Ql2mJ5GLej9eM7Hedu+KgQSZhWFLlfnklQbIvH3CllpqeatDkrrGlJHg6I4P0AfrWk5VEQhHysLpXGBfpWiCsH/kARx0WjZi4HAYJVkPyKzh+iiBIDd+KocKeMLSc8MhXAz6BOA4PfcgjovBJZ/oFSAepZajk1ZODpVa1+XRPcsKjaE18yMAOGJdq3/fVIeH+pnlnOl5XNo6ITGhTxL7FfFaTum+WMfyNTHIwb+aZKAEEJKzITk7UK6PQyDOqPYi7lNxjfpyCRacENthqzfwGTbJle5nuIGx7XUAjuR8epB4bpysv8TsE2GAKD6FzTqRLYgbjxja5I/8ea0u643hGfZ+fg6LB9uqcTo9iiVUFMDBDBwT19eA6dL6xAS06lMw227DwmwHVhbmYHFuhn5vNxvQwpPxWH6FyqMwawAl5iQxIaLIS8F3gk6rOjChABZdMgKD5TEDh1M8oRzHdsHNv7HD8Xp2vo1JwpT5W5wj8UAAfWccUy6sXZNcideIWAGZDxw3KpBNQ4CJckycD/oDSmQP+0MY9rF8Gk8bMnHgf5jUxlIqU/VJGJ/ChKMEz4m9QQLB4hR7CWLa/9g2elvt95fxmBTZpIwfFAArIvuOoA1Xlk2TAT7QjW1xLB2mxJj1JdjH4Xt8+xHA4UG2anfoGrJb7LtZX1Z/x5H2J/r5BJ0LwKqsmgSw1qfFtuq1mBzFE+VYsoFsFSWbEUwjAA5MaIvUK5sOsaFEzJZiKVzgxi9SZM/RefSnk13SS31SlTORUYGbeLtsfVfBbqnuwTFSpjUCagyGxEhqARyY6CYgqCl/gr8PMAEuJVViRhZdM7paaW5wnslHYDYv94MAgcsrOlWPugNlfiAlVFAGaniCvzYF48guR4lVBiqpH+76EpTp4bRhQJsuL9QxDe6jdnGCpQCkk/YSK16USLGyxT49z6b1+a3sqIxaf9fJIZVR8mwaDDL3DBw4dqp7rA5jLHnI9mYBHLaf1h/VZ6nc+z046iCRCzzghPsO0YHxtbY/ykzjJ5b1kQVxOBOgyUKnVy3rnilPo2tFrlPwhmPkKAA7/GlY3tfpavA6nH3nMdKxWDoZgUIXyPaCe59LPrhCcYqJSbhCeby6goNuF7YPD+DgpAuHp6eA0DAEceC2bGJ8EmanZwk4gWCOzvQ0LMzNw9z8HMzOz1E5oh6Cls+6VKoFD4OhTCDTL+6vTk66BOD4sz/9U/oOGTfWnj2BzY3ncIFMFJdDerayd6CcDi4v4eEbb8Jbb/8Atra3YWtrC548QeDFJhwfHdF+sd2sQ6fTIcaJ814fumfnsLS0DLfu3IEfvf8e3Ll7B3Z3twnY0Go14csvvoC//Zu/hW73RAAzzDKEzCEIGsR5PLs4h739AwJErK6swP1796hsy9lJF44ODolBY29nF1qNBh1Uw1IpeC+C3RZWV+DW/bu0dgeXQ9jf2yP24YvzC+idn8PF2TnZiRpeu7AAK7dWCVSyvv4M3nz4Bjx8/SHcv3+fErG/+Ojn8O2jb2H/8IBsB74DY66DQY/8kclxZqHBfiFYZXZ2lsrB7O3vw3ffPaZ9CIJ9MEY7Va/D3//s5/D5l9+QvCDrD+1rtFyk7Clc8ldzsOKZ+ZIguvlQPyuRdZY9HN+jwLLwulL/27B6kqYRG2XXlV9/4W+xD6JJRvEGKhOI1tdK7ZGcro8AHDFEwu0/bKzE6Gan2xKHLmyPUuMU99G1UzTyqHsbozVYB7u9Znp/QH4GzqiZSmsbgriQ8b98f+weMb138/6l1iVKz7SWkVUfLzVm9CyzTyTorPoPxpfLPaO4H/O2KbD5xs7HtlJ9AgX4lO1ty76z78v11QE4jD9lfZRcf6zMO79BUhBq+8J9fzg3/houockokoRe4MXs7Gy8nq1vm1vf9nO8/qYADp1r6/cX9jRmL5Qam5HXV8QqltJf9lnWZ7MyqeOSG5O4PfFeIDXOdhzKns/PErY9ZeUTMDjHYz1giJ4ZN3KEQ6d2jFPjrZ/l1of9vGoNpcY7lqlRZC++puq5qWem2l3V/txYFYY9in1VyVDZuFfJbUp/vsgYVo1R1Tzl5qDKhlpdkNOzOj4pXXGTdo8yLmXvyMlMSm5S45HTXaPIXartqefFeiyYNyl9+30BOGLZs3s1BuczSF/3hxwzZk0Vj3NOTr5XAEduEOWMMZ/0wdNNA1/jE9k0ZmfmqcEIsDjtntAmotOZJfYM/MF7nj79loIY0+0OrN66Q5/jRgfLomAQRwEfyMCxvb1Bm965+UUH1ECWjePjQwr+IPsGbm7wBz8j9o3ra0LiY+kW/DmQtuipFgvicINZAuDQyXMORIZNwSqgwOE0htoGNOzE6vUxiCOnTGJlEDpAYdBPywe4ayQQqXOZEjDf/ijYyhpGLGgexBErKKvY40Xs+158XnxfSgna++PfU0ahqm0qJzll48dLkP+m2XYegjlRqnwzoY6sOmLIyYF8Cn0xgRu9J/7XGkwrS6XOIbXVdyo1DvrZKMZsVMM2ioFOOZFVxionQynZiNdk7tmp9Zca61ENcdU6H9WoxW0oG/ubGtPe3gZs/1cP4OD54vqFqRJL9HxJOHCwE8ETQvVuTtnZsaTfJbBSOE1jvHYOOhp6K+NIcizDB37885liniKFePpPynxp+pLGyiSX8G9N+qX0Ds+JTwyoPnUnGDFQLyAOW0JFdZRf55pQkQQt12VyAA47T7xnDk/48PepEiN4LW+C8Z1xUrN83eDzBHBjLnRtYfqI4BGxrFn9F4PaYlupchv2VU4dqu6MAuvcL6G7x4SGJEasHkmvUw0pSftpzrk0m6dKl8iCxGYck4v0mTebE8yuQgfwOSHBJVIiBg5i9mAAh5Zi4OdZGcVApwf/0PeY0HFzzUEpjlXS0WWiX+4JgKNLAI5zOMXa4P1LYuFwJVoUwJEAcWD8QzW9nFsOTlmOAuDguUytNy+nOSe22tF3KcYCgCN9r7dbxe/5pGvoK+UZsbwc+SBgzp5amSu1rRXGKuUb6fjyc0MfSR9n7yvT60V7FK5zXk/Fk0+p9YrvKTJwBJYs2MCENk4jm6k+jQbg0FPOmtRLJfLs+PC8G/mQElh+D+D1AYu0rjeVbyxfpGxHrIdJlxP5O6UL+TNZU5jex0+niI0DYOzqkn5v1aZgrjMNKwvz9N/q4hzMIBNHqwm18TEqp4IADoxPTgqoj8ujiByamtP8fm6f43nA6zTZZpJugS40+ju3Nv2q5q7lfG9dE2X63/mLBujr9hgSANdEdLI9mlg3gE8nkzwVBozPNoFLf6FOZwACsWD18L8BJdeRiQNp7CempujkNJaXmKpPETsBlVKhpWBACwLQ8WtBGLpSDFWRro19nCKblLelKqLxPSS/EYBDE6g6ZmTDpGQbJ+gjEIkDqQrTl3SGmLuyAI4rGit8duAfC/OJ+hYKxqB/hY3AAZwccwP7fzTXWkJlchKmcB6kjIr2icsv4H+ehQPXAI0d/adsK5FvE8sKZZH9+LLGcZkVBxSm8dZ73d6Kv47Bo+ynqn8izBJUC9eDOJD5BVkCEMCBcRJi4JC5sQAOtLtU9ox85OK7dI3b9YX38Ml29i2czscg0vCSyjBgGRUsn6IMHKhQGu0WTNSmhHlAXGAFqRk5dv0VPaFa063ZCLCvtsCBXPF7KkfDNje2u+wP+XbHa57HV0EcChhQHcRzqe+0DBz4HAJGKPBN3hGUUBHGkdimuTVkwLMp3Zbya3VtWD8b2zE5OUGyymwsA/pXn2mBTnF/LICDx0/ZAD0zT9KV0FJDY1LmS/ZJjmXDgDe4rfofJ08mhXnQArLcvkEMm86n19/jtD6orB8BOBgop/KPnxNgaHwcrsbH4ejsDHaOjmD/+AT2T07gEsbpKNHl8Ip86rnOHJVQIWaNOjJgtInhYXpmGjozHSoDgnKF+xOMG3a7XTg97RJw5OKiTyVFXn3tVZifm4Xpdhv2dneIlQJZOKYmJwjA0G63oHvahR6WHBwO4Ae/87vw7nvvw29+8xv46uuvYXt7Bw729qns1oBKNaPM8TxQ6cLegMqvIKjjD/7gH8Nbb79BIAcsE723twOPH38HX331JZUuwh8EaTjGDwRfDwYEBnnzrbdpbWxubFDZEgRbIWCjUavB7vY2nHXPYGlxEZqNJvR6fdo/4Dq+98pL8MYP3oFTBKkcHcDXX30Fa8+e0ppBoBUenEMATL1Wg+nONLF1YJ+RrWNxYQFmOzNkD0+OjuG7R98S08f683XaTyCYDlmparVJaCCocWIMuifHpNvm5+fh1uoqPHjwAM5Oz+DRd9/BweEhnHRP+ZDe2Dg8JjaPbegNhwRMwyaj36SMQ+pbadJX97TmbKCwcpbHoFj+PScFuxHKlhf6yUmf/B8UwCFOiVmkRd9beuD2lEXfXn0B3/4S/9+UcAvstPhXca67ap+S3FNQWyVyaVkxkspI5oMjFsKKFgI41E2y/oso938wAIftt+rVdPPZn1fdrP/m5pFP/EpfDaNTfL99l7Wn+rnzlS2LRwRQtzZVny+7j0JXcvvBsn1ibh+qvgh3z+88vi8AR9j4cG/IbWKWWUGUZqSuCOAIfKcICJN/iN/z/K///C/hgw9/r8DmkZrbsviC9Tly/kdOvtSHitsbvy/3jvjzeH3nYgixngjXTzlQxslmBHxW3c3fe0Co+h0O3Cr+CL3TsuU49139ep+TqoqFxONbpQfjdWnnPCc7qTGy15atvTJ5TLU11/74Han9u72m7Nlxf1JjHO9Xq8YmN0ajzkfZON30u5voyJu0u2ycUnJ0U9l8UTmq0hG5dqfeV6UPRp2Lqr7cRC6InMAxcRYZ0XLjnOpL2VjQPpnA6v7wS3iA9r8zgCOnnHzHhCZMNqVqPHCzhUwYkxN41gyTKUMCX2DwABXv6uodQsnjz/7+LjFuIEXk6upt2tQiSwYCMPAHARlUcxQBIsMB2WoEZDRbbbrn5OSIrsfrllduk1HF9+3sbMKg36eN6NLyLQfswOdvba3Td1ZwAzaO3wLAYR0ufL46V7Ew4N8xHZRejx6J0lzG96cEt0yoNLChc8MCJaUENEjjKlTmKbGskBedirAGe8rI2c/KlLv2149FGCzWflhnwCoFO16p33MKJDZo1hFKGbuC0iOfIkxixs8o7bec/I6piXPzX5iD6ORNDN5IyWFKccfjo7GzGOaaU7BF2SjS1hXfYQLWUSK4zEG6iQMTy19uTssMUJnRGNVRtHJdZcyqnhnLfep5N3Eeq4ymfT4COHb+/t/4BChldXCuOVhoKDHoNnq2JB1c0P1aQRxmY+zAF3g5B+a1vAk9w5zu1fCFOvqWgUKp2lWcBADpaFU5CXYFY1y4XALEzEOE79E+WHkuApkUWUk9jLDgSt3tkwwK4GBD70/fae1qfldIcc6JQ0+JrkhOPWVkkxEMcimycPD4k+QZ6nN/8rZMX+vcMYAjZGmy82r1gx8zSfaJbMS2KLVhCMfb6lMFBRRPRfJ8+RMaeJcFcMQ6pGBD1P5RPIrHX6nQOfFnqLolKEPPkIFj2utxDk7qyVkFXRCAg0+hcv8Z1EGnb4VmnECVbo7kOsI7CYuHeZbww/j1xUfzKQHSGwyojrgDcJxfwHl/CL3hJQwJWEKhM/7PnTAzSWwp1eCl2Z+XEvFxa5nuKgk2WqYaO96xjkr5FSEwIWQPY/2pa03SbxlGkRzAQVcCf68lDww4xDVSxsYknSwDR5ku935goKWrVL77vsq+0hnoTL/je1PPym1OrlEnB/Nqg8RxwFhSn3oaWO+TXjhOAHNbqslsGlxa0IEQ+DGxXvUaj+6QZLA/9chrxuoq9rV9AND7ZUb2nZbVIBTLA97rJMNdzjqC1q+Us6BrMQFG88Ln03njyFAr/HscWR4wmY3jNRiS7UGQRqfZhPmZDqzMz8GtxQVi4cC/W5g0wWT22DUlYBHAQd1Qygi1uRxH9zZLxsXLt9giXTcG4EgNNMF+K9MkI8pI5SiSvQjn1nXsd6vNsv6wPoX9XZlHwy5CYCDpk/rE3ASmanaWwcqWHEtX+602nPQdJcRlvnDOkOWgPyAAx0BAHFSqgEqp1Am8UWvUYKI+RaeciaLZkN5wCTdbaojlK+fzp2ysXpsDNHrt65NRwR6CABxi70kWWFZJZg0AkGyhA3Cw9hPh5v2pJBjcfRIYV//L2joCTRj2KZ0IZpqRU3MTXD6FA68ewBFoQhItKdUifh3dgwAOZEHREipSvmZysk5JUixpQ/6SzDX7ksICFgFuuY+eXpt9QNUnBhAgdt/ZNKEuZ5vnDy1oQiblx5AOc4c5eIw4kc0gDmQkQOAGxjD4X2QqFVY2YeDAtuI8IQsAMnDgM8lXVLCOnEaOa2GlpwAAIABJREFUjYi2ywFBZHFc4zwhgAMZOIAZOJAVAP/DMQwBHLI2xN9UO8fgDQHnCYiCdZtIESthcZvER5PrL8lnZB1O4A1lsiEVpvTyciIf51H8VxFOgyY1J5gUUEgP9n6Z+mlOJ5HuYDkk/W/WpvOzY+vi9IsqFfXLdI2Je6i6MAKqKtDW2U8tVSJAkklk80EQGQI4BESmc4nrRGM+LKZsw7BfuK6QjcaPM5Yi8YqPfUdT8k83PeQactkSdmuVVdDLNIFbHJCD7SSVPlLglSRNYoYQRSa6ZwbrhMFMKGcINFAdi4AOlHsEHCOA43JsHLq9C9jvnsLu0REBOS6vx4iFA+N0OGsz7RkCLExNTBGb73SrTeVDpmc6MLcwR2wcjWaDQAa4Rzk/P4Xd3V04PjqGs7MzivthSZPZmRkCWGAZkfOzUyoh0qjV4Z133oHlpUXqN7YP77l3/z689PLL8PHHH8MXX3wBZ2fncH6OZUT69A4cy15/QJ9f9JAF5JLWNOqud3/3d+DNNx8SsAHt//P1NdjcfA5bWxskzwjcwNLQOJ4DZGG5vqbPHrz0EvzkJ39EZWf+289+RowbO1vb0KGyam3oHp/A5WAIK6sr0G5Pw3BwSUxR7ekO3Lp7B+69/AB2dndgbX0NPv/8N/D0yWOoTTFoozZVg0ajQSVosMRJrV6Hu8jw8eABjSfq2vVna/B8fR12NrdgY2MDnq+tw0X/AsYnxwnoMT3dIgaP2hQCaep0D84RgmLu3rlLc72xuQHbOzuws7vn9hnIjMJA8iFc4Jhd9Gif0h8OHeuO+gC0jyf2Fdlrim6BazW83l83XkioDl1ZD78PZvk2Hoc+197pWCkkFmFjGLHClb/1mTZkxZ95/aFrObZ91s+y+xTbzmLHYuihv0L9InYJQ58ujsmxnXMeiYsJZLpJHwd+h016a1RBE/jZvdgNABymIWRnDHjPjhv7p9IZtXmmbZoMDufDxxSK+ye/R0iPhd8j+jhMMWbuGDi8yDEA3ImF7IxMDEF2HeyvxP13AEmxrzjD1mcXuxXEf0wcqeAvRDHWqrhf/L2VJ1N9TwDsEmVKyAM/R8dQ16T861gT7H4/WDVBN/yeYgQAh2wYUrHpqr2xWyVmzMoAHKm1YtdOSh/EMp2KieT266m5Te3LcnFg/dyOQ+53J86ZNZ4a3/j58R7QiqKNO6hP4sEbvpS13V+GKtzLFouZrJdgv1tc2ekYVJk29PowN5+hvjdxhsTYVa2/XEtS8Z+bxoRi2cy128591TpK2YqqdVYln+Wz8f1+m5uPF+1DSoekxt0+PzUeublNPf9FR+RF5rZK1qvanWtr1boY9bl09FFsT5luLPhJZq3ad6X0ucYELIAjZM/08cSCD2PtvcZQd3d3vafigt4eUKAPKVO6VcaGQpTXyLwxKFDf1+tNVxIFn4MUhlguBTuF4I3VW3fJ4J+dncLGxhp1gep82hMkpmOB0taTBeg9SKAKKfvm5hboDkSIHx7uUZu4rAqWZuGgFgJDDg/3g6SMjoWto63+j743NhTOEEUMHPEiTBkb/SwF4PDz4k+r2Dak2pMyYtZQulPgAt4onPgaAcBh5aUoM2kAR0p+7ALKLab4+bFByG0m4jbasR913LTNdvxyDo1b1Op0hzujZDA3pbj5OZpc5c1qru1ZJfMPxMDhcgVmE1dmHKr0ySgORkpxx5/lnlOm1KtkzzopKSVbZTCqDI59ZpWBLXOscvdWOXQvOvap9/X2N2DbAjhkk630xB5AYRCPnKmTgDSfnKSTCvK5nlbGdupc4WlPDHgqA4TSfevGHa/j022TJckTCfy4RCMdoyRbo1T3fMJPgqChR2JOmhqQgHEIUiczOIxiwBSGfYQTDszWQcl/DGzbgKzkFmgc5AABNy9OZorioe65CAa1Pqm/kMNWT8piYBuTIcZJsfeEc87B5JzjIi/0txiQjUUm5J/Pt+baop+nS+G4Ves2bFriROvPxvIbtiNiqJKgil5jqb1pXE14xYdz5A0ShMB5d/XrJTmDyV46AY5JHTxhSzTpwqyBSRIeATPGhslDkiiaqHG2TEAYdGLx8pISP0jpfCq0zqcX53DWGwCWUcGEEEKGaAw19UHJO2YbobfLGuDe4Ml9H27Rd6tsxaGuom4xCYYgqOb1gXtvEOxRxgeTRInWmrcxPGbxu70eDssdqV6R7vGpLhsti/50DrSy4OiNMZoxELDA7fanoWV+q/S+/T5lT9RXSPXbr5OwDVXvDN9TBGmZhR3IKGfSfTovDGjTKnDrWgPb/hoDinIEPhrGLAukeuAUXUVJslQPC6uzcJGQM+vKCwB4CrrQm5zm1e7KGrIj7cC3mukf01Ut/bpGFg1k4Bgj8Ma42B8sp9Ks1WC+04Hl2RlYXUQmjnmYabWgg8kpYeJA5g4qqSJayFE620CwJh4sGJC+1/H25QhcsD8C5llfWYEPvNLCn9S6s2sP7TKfdlfz5HWt09p6Ol7WlgJiHICDkjpyep+NhANd+SXFLcPrmI3hUhLGUg5LARxkdgX0gAlUZELo4enwAYE5GIA6LuVTalBr1mGqUYPJeo1o4alsgCRW1V/wTFbCwGBtryk9kVuDym5gv3frWP0HTdBGz+O+8JBwEje0+/ps2u+JvGoiF4G2duHETB8eDCsJIZcoEUsgp+y1hAuBLyjRjIFWBm1oeRYH7JDP1FdBlg+6X4RL/TgCcCBwaULaiH7SJM7BJCV/2W8yy5XmxPhAYhdZXFB2wsS7yj3OpWLuGYTpn0ljK+Nv93n8Gi/Hfm/Nc+H8BgFu4PeY6MTENQE3BgP5nYEdNEfKcyUAjj4BLhXQoIkv00f3fplzER7H0CU6AMEbCBTDecGuYYKaSgdJmYNmu20YOBhkKmgq7jv5KgwyURArrjH2AQSAcyWsNAheU51DDHDKBqKYWF+mB8cIGcM4wSasaSbIzuMep0Ej/YPgBgFBq0/ifGBRVDQMKC8KEjPKnF9nbIf4rL6EDD3VANRZNlg3CrBHnhf4iq48F4qqgiO4pjvFe/DFAl7RfU/ghogM8nJjW6cAdeoW9QlBGbK+RGgdWEjmS3Ujlh7iOBO3O8foic9GHYcgQV7DPC8IHHGljSb5WbQe6AbWufaZDHhiECPJ/WAAl/0h/de76EEf2Y6QZeb6ikqonA2GcNrvw9bBAWzs7sElILMVHsLCspZj0Kg3oYX/NVsENuhMdyiehyVUEGCH/zVbTWKWWFlZIpaTvf09Kjeys71Dw12v1+D4+BiOjo4IBIJsFKjzUc+sLC/Da6+9Cu+++7tkN5CdA5kzkC3j8y8+hydPHhOgD9mAcS5qtQYxfyCzyP7+IZwhSPoCQVkDWicIFlldWYK333oL5mZnqLwLHlDb3tmC6ek2LC4t0PpHQBeCG3CcEEjx8I03iPVje2sb/uO///fw7OlTKoXChwuuqL34g6wXs3Nz0Jmdhzt378HrDx9SmZPBsA/fffstfPPN1/D06RPqRxtZvGo1WoDNVgvmF+YJPIJ+z7179+Dll1+Gubk5Go/ffPopPPrmEezv7hLbyP7+PvT7PRJ6ZOtAxpPr4RAa9Rr8j3/8R/DSgwfw+eefw872trAvY8mcPuzu7cHW9hbpahyz8akaMfxg6RQsNbO5vQNHx8dwen7OLESXXAIB/8P5QD3c6w1oz8+VQ9mGK3skLzl/cKLgI8teQRnISMc7AIeux4Q3YwAc9IiANcEe1PCWOvRp4/2O2MkoWR74Pbqg5UMb8yv6C4ZtxzCgueeJn2RUHOmPqpiVBxgXk4x2v2T3/qrvqL0KZtM9v2U/Szg97C9TTS3eS0QlVHRmolBq4UluDyiKjkMgoX/J9oX3En4cuBxh+kdZVnPf28/jWEwYv3CvUN9M4jjSexFjv5fhYZHdRNA+Bcnb4mFx+9inV7sphrV07lOxHCubTo6MXbb7bier0b6ArG2WjSUcs1A2Zc+nACT91zUknDTv617xHhA3RrmfgDo0vMjKcqr/8Tjg31hC5cPf+333oNQaK8piePI71lt+bL2s2nGM3xHEMkyX8LmYk0uFKOwz4t/j9ti/83GIcCxtH+w32tZYh6jIp8aCfHzxcSwDR+j3FCecnxXmo2JZT4lJ2Vinrq8an7j/ZbLF43CzmA3ek9PtqX15QWOYdV32/pTc5dZ3PCZlOiZuf042y/qZX/C//Tep+ahaB2V9iMc4J5Pqr6Tkp9KWv6AclclqSs7L1lNqDEZpd9Uay63ZUWaachccIXE+Qtn4pvSY7UNKrknvRgwcKQCHynNOVpw9elEAh228PiweJL0GB6Y/wMAXR5GQcWMw6LvkxXR7htgyWIFfwf7+HnRPjmjTggwduEFABg3dwLLC5hPc9UaDnkdUfNRrZLu/ZPrJIW+WlC5Uw76IMp/uzML+3g4l/JSVQ9uPIJK93S2mRhd2D3wWbhbwx2+41SvxdXXtGFjj7IM23oG01wabW6N0U+VTQiXvHSHnLBnHKKVEUwpU2+qDecXaxnLunIc5SKakAT9FAc8DOHLjpgotZ7xtW2LDn3IE7NjF42X/zi34nKKKHbGsIkF6ZZHTVHvj5+g1fiwlyGI2G7l5T82TOymmAc7o35xzVWYguc2837L+Rc7ZyDlBVYZNxzT33Js4N9qG+J6UzMRznpL9cE3mnaZRDMmo11Q5PnGbcvo5ntsyQ1o1xvH3CODY+en/GW6aSZFzwDTVB91ikVxpUFhLcyhjtaheDQBTkmWIpbkEcKEBRNNpSzEc6ObCwPiAt74fk2h8mlYCpurYmnvjNSoXB6jOWJ8VHAY5KUuJKQniOuYQoZfW9eYC2AGAo0j9xQqbg8lOnwT0hFGy/MowcAhoxNvytHPj1yZTj1ufIKcbAznTEjgRM4jKZkom0/rdU5Tb9/r7OQCg31HiIRPACmTEjBcnujz4AtvIrBVhmtYh+yXf49eGJvH4DqY097XpUaYxYIltG14yiAPv5SROUce6e/XkuLZDTzti2SB5z+U1PvOSTrlRXe7zC+ieC4CjP4QhJk0od+DvoSAanoZ0AA6RTZl0wvvIj7i/skxs6psvKM5jHNA0zzJjruumYAcjYBGetsV22uBbzqZ5+dFlXQxk2nIxVXoZa7L7FxcDd+H94Ua8qFdLAk1RQ1I6mfscByXDObBr1D6yeiOl+iIXTNB3i6yasj/W9tP7DSjYrnVuQ8iQock031a2IamfeEyCqSncEM+V9kt0hXmHQOW8Sg0kXxLk5vnUDieMnNBi/8+PUSCrci/LHZdTodIoCOrA/c7EBHQaDZhrt2B5fg5WFuZgcWYG5jvT0K7XoDE1ARNwTXXoHYiDhpJPyBO4AEdNTn2TTRA5cSBJ0R/aQi8nurZkJ2XpmpXhwAQHqjafOkeUwBlH2El+7VtAptOFCpKQ/sR7KNUZonhU+Hn8ia0I6fcZ9IEjTUkCBTdQPozoiBjAgbpRABxXQ7YZmOSarE1BnQAcDOIgMAoeoJfENAEwJbnKCAqVIM80pv0J2hvpSnuNjhLvl1lWNSmvc0X+g86FsD7offQstSeaeFe6bXMClNYq7bN9yTGBaQR+W+zDyYtJfpVFTBkwCLAhTAPxaX0+WS3lLCiZrHtlPIGOssdArDyAYxzGqYQKAjg42xdoCAPe4HUpDBGSuFOQV6yjsO2iSeX0qOicKBGk+kty/gUAh2OpuPT+FsYUlH2DwJUGwIGJSzx9jwwV6A84D8MBOJCh4Urk1gKgaeQcWodl2usmZeBw7UUAx/CSQSrX1wTeQOZR9BOwRA0COFDOyQdAEKhhnnN+lIBMXFJIhE3llm2yL8unsqjMIdQWlXkLzHb+mS8H4uWi6OvGtouAZZdD5zRZuxCo5ShmwsLnbYv1IWjdmZIqsZ+o46r/2jbZ8XD+VMQIoyAhS9SZ9nW9vkzGLhAMIqWEtA2W7UV1BK0TAXvoE1O6VPuDaxjLpjBgg2VCARwIqML/3J5F8uqW6dPaQ2KkE/AS0r9dDa6Y/QUBHSiL6KsOBwTgOBsOYWNvD9a3trl8kBAI4LNbjTaVTqHyKdPTMNuZhbn5eQIjIAB9sj4Jr7z2Kty7fxem2y0CKSGAYR2ZL55vkPQ1Gw3Y2z+Avd09ZiQRhj2ML+IzX3n1Ffjwg/eJpQN7jeCJx989gmdrz2BnZ5viiJO1Oo15vdmCmc4MgToQBMfzMAkH+wewf3AARwf7cHU1hDt3bsNMp0N2GcEVCAqZ7rSJMQTBFBirxLYhaGFhfh5WVlbh7v378PTxE/ibv/5r2NvdpXItqlexJAzqi05nBmbn52FpZRXu3bsPr7z6Gq3pvb1dYu0g4AfFWU+g0eA2Dy6HMDM7Cy+98hL9i6AYLeOCugfvf/bkGWxtblKZGLSLNP9URhLBJqg3ejA7O0OAl5/8kz+g0jS/+Pkv4MmTJ8RaQnpleEmlaBCggToG/Q8slz23sAjtTofKqDxbW4fHT5/B4ydPmAmIgD5cTgoZPhBAhEA3PMk4jo4O2W7jyxj9E9tVtU8cUC4mi63+9ytM3AdjQ1hFhFQIeV+8uPfha9XXzCfmUvsXzyQXt9An+VL+vY0nF+8s/yTeC8XtinVUqGu9z0h6pALA4dWv+OAvCOBwOpjhGcanCGMUcRnImCU5HJkigMPq8vDa9D7QjZ1eTDZFokGWOS6RbCuTMWt7UrOZ8tWq9nvxPXFf4++9XPi8gN/tcKsUwJFub3HMwjYWwZyur+p8mfXvxguX6m8B4PBTVb03x3f+s7/4F/DB7/2YbitbK6qf7Hq1c5xbR7FPUjX32v6UvxL3Lbd3s+9IyVJKNuN25eIxtn3hmNBfQW6BZMjkLtTfQEApsZTJobOULvftppY5FVzmY8VtrupD3BftT5mGLRvz3H258bbXV63vqmfnZDG+L25/mR1N6ZSb9uVF+vUi95TN2ajznJvbVHtS432TsblJH3PPfVEbM6pOSI1HlfzfpK03lX/1xf7/AODAtti1kxoX1eFj/9AADvRRkQ6UTjsRwrtNG4Oz8y6xaugmcqYzB81mi8YdNwLIwoEJObfJBAZrICsHbmpqU3UKoFX94MYCNw39AdZ1vaCNm6VNRmW/uLTiSqdgmZW93W1qM/rW09MdmJtfoKDGzu6WO83Bp4Y4yMosHEVEaWAoSxg4rDGKjXJuIr3B9aejbRvi36uUtGXfQFAL07YyTbZ3LJyL6RHVQkFiUeaU/pNTJaHx9jXHquYtdjLixZsbl7C9RbS1dVR+m/GyBjn1zpxx47g9b9ZihyHlWPn4v9DParDdIJjLHLmU48EUtf5EjAvW4JwlTirHzp3rm0E/a5CQQRz5zaiVh5xTFMpMWlJeVJnH819mLFNORnx/3NYqI1Ql9zf5vszhLHOuUvN5k3ZXza/9HgEcuz/7vyJZlxOuRkz0HicTLnh/RTTmoAAO3fwr9TcmugWwR6exzGnuFChOAx9ep4n/Hu3JOECL+uoKxrjIOP8bI5Kjgcb22xIq/LWktRMBf+sw6NrR06oWwOFOmWIyXpM2dvwk3mz7FTRNAByiePjUXgpdrXvna0MJLqwfqevtGuZ3hwCOMhkNHE0D4AgRqaFt1XtSulL7axk4rJ7lmQg3bDkAR0434zP0pLKevOXnykw63eftMj7L8hXw6XF/D9V5jgAcFNTG07lXQCAOZ59dXsbbELpXEh3E4CHJm4Dyntp4xXWlr67gYjAgEEf3DAEcF3DW69PfyMCBIA484aggDi2l4taopVvC8fgHBHD4OfXCzjLgmcf8HHtgAV8T3xMuVq+nigwceqXCJe2dWdvjkuF+zef1+fcP4Ejr8DSIw8lxwlbn7HK49tg3TG9AySp6N8FStJhgFq3hGwA4FJDix3R0AEcqUO+fUw7gsGAL1iBGrvQEOAEjwgNNVk78OCkbUjE5aGWF6MERYCDBTuwpAjhq4+PQnJyE9tQkzHU6sDDTgdWFeViZm4P5mTYxcUyOIYDjGibHARAWgckmotm/utRj7q7EBO9gWCfSfFDin/sXAzhUt6f8Tc0Q59ZGSm+7NSanv1PXuHfRfsszKfqT+36zi9datsK4LZRsUfnT0mhyDwM45DyuAh4EQEnsXng6XIAcSJGPiXZMVCIlPwI3ao06/Tc+icFDDxBU2697DQJ5OWCFKW0SgdVcO2WQcnad15CwHBROloqNkCn114q9EPCGtbeUs7bjJCdg3X7LsXh4mxS3jRIlZOCk9Amdkudsqz5HwRv4t7JwuCBsBL5VUC7pGyqfwkxqmNTUU/+8GcfvpmAcWdYULJBh+VIN7ffunqXH7i11bGSb7wPxogII3BGdJC0FcEhJNC1pkwNw8AGUS/IBkGUDbbbzeWh4MbmN7FzMUEGaVIAm3FZmuqC2SFtpCuDa+QDad2LgGF7S/FAJWmTfGKAvcEXlHlrTbSoPhAAOBn+wjLCv62WJ1puxJ85PlbbH/rj2R2M8tNbNc/XZ/BzWU8LDkjwhpfrE2iQqUZMBcLAyEF2XiN9wiasiWI36bfxtXc92HThfKQJnqN11ciWNVhkiABMxU6TjSfa+pB62CT8Bp+m427kK3i8Mf7h+FIScer+OL4I3tHQRP1tYOQS8oWvSxciEVcQmj62F0baMIf3C5TWxVKD8458I4Djr94l9o9vvw/OdXXi2tQm9wSXJP7I2YCwQwRII3kCwxXS7A/Nz88RCMT8/R2AuLAnyJ3/2p/Du++/C0eE+PH36GD7+5S/g0aNHsLmxAVOTNZidnYWzsws4Oe7C8dEJdLsYn7wmxt9Gswm3Vlfg9ddfgTdefw3efPgQPv/sE/joZz+Dky6WYTnlQwnIKDE1BVP1BsUr79y5B6++9joBLxYXF+Gbr7+Br7/6Gj779BN48uQ7OmSGIMJWqwmtdgva7TbbkvoUvPbaa/Dqq6/C0tISNJtNOD48IoYNZArBZ/yHv/0bAhVi+ZSZmVli7jg4RLaPMyofMzM3B8srq7CwuAhzc/PQ7XZhd2sLDg8O6FkE1Brg+8cJ9IFsFyu3VuH9D96Dl156GW6t3obnG8/h8eNv4dmzNdje2nL7RgQxIkjmwUsPSA8rIObbb76BH/7wB/CDH7wNt26twsT4GHzyq09gbW0der1zYiTpnfdYn8E1nJx04aLXozF65dXX4cErL8PEVA0eP30Kv/jlx/Cf/u7/pXIxzWYDzs56cHrWg9rUOExNjUt1HgT0jZNOQjAbMxoWE6yxL8DLXpKCeKhKbrG6POXbEluF3XdXJNutHU8+z3vJkffovcHYvuT2FNZ/iq+J9VF+X5L/pgrA4fyaKLZpn+h01g0AHKiHVd/GEGkENud+gj5/zwCOcH9TFu8sghECmVD/zuAFo+1S0L3s3lMPV0QHK8vm2Y5P1Rjqtan3x9+xvIaghQKAQ1lZMi/OAWj42QgaC+PnKntsr+3e08TayUUsAV+UMHCkZLhqzP78n/8lATjS+/J0/D+1huxnKZtfqbOcjCmrYj4vktNXrg9aPi4CFnm5yLEQpcGwOT0V+1R2vrUt7F8waxnaaN0/IGCTfQ31o8K38FLBsYj94zCmFrctN/ajrDE7h1X6287BKHo6pxP03nK7k36DfWbu99Sd8RiVvdvqjTL9klt7L9KvF7nnpnOQmo+cDki1JzXeN5njm/Sxyp7cZOxvIjOp8ciNkW1Dmf0ZZV2lrgl0V5SrKfY/KulFF3iGxrBEneoZifVrnL+EgYPb4uOqdj1ZvaB7zbG9vb0oDeQPjKUMQ+qBduMaDxAGIRBpjo1qNtv0H22Ar6/h7KxL1IG4gcNN39zcIm3ATrsncHCw65IW9UYT5ucXYWqKTzipMkSgByLWNQgiY0n0ejWsT1yrETBD24wBTNwYYnkUrHGpA4VsHMj0gawgu7tbBPjAn7n5RZiennFBQWzvzs4WBznxhBui/EYFcEhQMBgrM/IKeEgpwHjM00IVbvjtBjzeAKgp1ddrm/wG39fl1c9UsCIyN3ciidooxp1BCpET55yqRPG+xClK26aUcs85LXZ83e8xzVqEiI3HahSFrddQukzrS9vglQ3yuyCQ3HUDAIc6o46C0AEsivNtF3hufLTGMH5vA2q5EzfFsShmujVhaJ2s+L54s1CmW0Z1YG5ifOL2xEYuNj6xzMXvyinWuO0pY2o/qzLM5QanuIlxchlt6FJjehOnIjefVe1zDBy+YfTbpTmFqIcFuT3Ey0Erxq1fLaFiTkISvfAVBmd9/XBmreDAEMuXUqsqvaQ2gv92QcQoAS1m1x3QIR2PSQgD4NA2F8ZFPvCqwCf8UjqNWiEBeXqv1SUSECfmEDyhLKA4fk6ULPQwkWJw20WntHHeseAgVnR6E8EbqpMpQCWnQyLAhxtNDboLnTbXkhPZVGYKx8jvA+YF2aEEok8M2WRA6uSQAl3i8IkG8GJbwH6DT7/i95oYsesjtfYLdiUCbBTDNOY9BbAeUHkUduv4RCsHHjkAqbXkPQOHADyERl7zJAog0bbhM/EelV+1w/QBzSO/h042DoZwgacaL3pwigCOix6c9wcUMOfTjZgsYRnjf/XUEQYwo0RNAcDhHdY4cFPUh8VgS5VO4bniDbr94Xnz5TjCFRI+NYUxxPu1NWpv7Ukhlp8Mww0F4GxBjXTgzrcilNqiHSg75RN+R+02NA4KprXr07/Xe38MJApLoRRtgtmcuHfwGs3/RCfUaO1LIkyFUceyEsBhxykOAsXSZVoUA0mjk5Z2vcdB4aBfAhayn8UsHLk5VXkJZV5Oi2qg1U9S0HgtSYDNRinHpB4COKZwb0P/jsF0ow4zzQasLizACp7OXZiFuek2NKfGoYaJrQlMBjITBwLoCZAtUXg9ma0U1cTOEa3rAKwoG8tgHAzluL9WtY8No1p5Fdul68hQ4No7uCwAJ27JjmtS3yWrtfRCBOCIksAFGXXjzv11doWSBGrnRHPImBDjxgDqw4VNAAAgAElEQVRLtHGZtouzc0AQByUqJyeovMRUvQa1Oh4qwARezMSjMWU9KcytojXv2Os88C6UTSNdKcClW0ceQGjtF7+DyS9JI0nCnWwfJrfN3zre5GfIHolsqWFy4r27Bwyg/2V1Im8D2bti+yxlNcSvUb9f2TYoAGtYNxyIwwT4eWRY73oGjimYwrGWUiwiJMS+gbJNAA4q1+FP3sqge7OgYBXxE5VZMwb5BsAI1YE8mA4Ea09E2zIzuj/k9Sz+qpbJw7EnmeIyKQTWEAYOBiXziXMFcDigjcDetLya8x2k3r160VRSSNqr/hj7GlyeDacJYyUEFsM4DcoDgkZ6fS5HOAZ0SKbRbhGQA/uF3jXdqifPRc96oItHi3Cc3DOVxXEI+k7mlaU8PPhBgBMHXCF8CU+hO43pnMqiedPT1ngYRZhT9d7gKKdRTdQ+G4yTsoXh3tsDnCTc79aDruVwPeA+W8uF8MtoDZqSkLFOVQAHl02UuhGiJ/x9rFPcejL2n97Pw8nfS3kYfjczMbk2UpO4fQSSwXttHEca54AdxLbBpY+YaYP7RHsU0ofIwIHMHJJQmUAWEE6oFAEc7Mepvhq/HoPxKyBmBVwLON/IxkAAjl4PTi568HxnG55tbsLF8IoAHAgqmpyYgnarDe3WNEy3p2F2ZpbKJL/yysvw8OHrcHxyAue9C/jwxx/C/Qf34NG338CjR19TGREEM9AapH3kFT0LmTLOseTJOZYRuqQyJshsgUCJ+/fuwMPXXoW33nhIB72eP3sKu7vbcHB4QIDnyVoNOrNzBEJA9pzbd+/CW2+9A3du34aVlWX45Fe/gk8/+QS+/vpreP78OTFW4NjiuCHbBZZ5wb73Bj24desW3Lt7D95//z14cO8+7O3twcnREVycncGTx0/gk1//iuQVGS/Q9iCQ4qx3AcPLITTbLVi9fQt+8MMfEjvxxvMNKhdzsLsH/YsLGPQGpDKR/arVapHOPDnrwvRMB1599RW4f+8e3Ll9h8bok09+DVtbm3Cwv+9isDhHzUYLlldWYGFhgQAiyFx8cnIMszMdmJudhulWi0Aiv/rVr2Hj+XNqF9kL2ePpXgXfvbS8AguLS9CZw5I3TdJPX371Ffyn/+fvqKQNjlG/jywflzA+fi16nXU7yrfua/Bf70f49VbwA5yb4hlx7To329+iCyGRA40fOA81EWeU1SWx0SC3nGhSuCewoJL4Yl0zuRhOqr/xPiE5JiUfht62574ri2fFe2kXN6NpyvHnWfIjAQq6eI0fI79XSzc6HqPAC5VYQ7C7cPEn0Z3ZsfAj4e8vpFGc5oz3ocGcGdgOATciQFBh3sUCBr6yiy9oG0ySSexATv7tasnJmNos+6+9NhXD9DF1twJsBsD5l7khzjOgsD1Vf0b38b4NRZlSP4Re+lsAOFKx3Nw6w8+rABw6nrG/Ho9n/Hcq9hx/lpvLsneldEnhubE/XQBr6b7NtsDBYOnDXFtTcTc7RjrXTrbEp7DAb/87llUU/yeRX+Lnchtz8b54DHMx/zK5sHOXWifBKAUxnLL4T1Hqcmvwpjper8+1u6wPsfwU/P2oMWXznWr3TWxdXq/cbFxz81O2RqvmYlQ9UqV3tW1V41Jmn2+q01PvfBGZKdM1VkeU6dfUe6vkpvx57him3x85sy57aQNMpHZy0pv1mvzumL5cksjneHQ/S7EX+k9Kj0ZECVW6RvdvY/v7+9dW4NRwVj3Afm83rHaAHDWiBGCoTmWrHdDlInK9e3pMAQzcaBCA4/SEgj/4NwIrkLUD30dsGoMBHB0dEAADAyIBys4FV9gtwXahQkcqwlZrmsAcCLrA7xD4gUh8RMDjdTUEesAYnF+cURdmZ+ZhZnbOgD+uCPhxeLjvND8Fk/hx1QwcmvPQk25RBsE7PBLoTpzcSC18/qxYD80+zyrS+BlWiRZZOPiUZXBCK9luEV8N6LrkqQi2M0w+GeDlJM3KoTKVU/Jxn/DvnHMSy2fOAapygnJGwbY1Z+D8uDONdayc42fwczSRGoFjovqBN1mrNG7o+FDd8XT5HatA0/3xpXA8eCPsU5lyTc1drLRHNXK58b6Js5RyVqzMjGqQc4a0ysBWtdXKXZVjNWpby8b7+xx7BHBs/f2/cV3gdYp4CEwo+Q2n6jB+d5QkVmAGnX7B4M042QcOvPF/fv0IiEP11LhP8Kguc/JnTpfqeqS4vA3qygloTIARC4cmRFKnfAyVuT6PtbMmaoqlRYLjPCZBrPNICTwT/NSAp+uvJloiGnX3frMpyDsvYbvGYcKVt+E0dFguJPQXfIIHr6R69RG7h+1LzsGy+o/sjdDXq5zG9lGTJ3oCNlwjkmJNJLyUVULHJz4JmVprWVskckLfsxPgbtf0fcp+UbBRguh4QxmAI2bgcOANSXCSTDsGj/C5KqK05tz/OBEyuLyE/vASzi/6DOK4uKCSKgjqwJrjw6sxID4bYRbQ/K5fm8aC2xOpApIRqfFlh+TyMt0S6y71beIxZFnQeu02SCtJvsDJLp4IKdW3lDUK6d61zTk7777/7wbgCIErVmbj8Y0DYfZ7Ym0xQIzivd4X1XfEY5H2iUTrpVAyhCTyc1bOwFFk86qypXYB2pOY16iXDLI9brcdp3AcLChH/Fn23kzo1X9u2Tmy/mKkk+37NPGGpY4oGXHFZVQYwDEOkzAO42iHLi+hPjEOjckJWJ2fJxDH7aUFWJqbgU6rDi0Er09NwOQ4MndgMp1PolMRJkrcYIKNy2NoYl9+8UMY6U9XQixay2qz7XTbU6pFf9KDOOg7Q3cb61+n94U1DtuA7bXAg5wfW7bOOZbrQczMjIGsQyYAqUF+BJsiiEN8jfPuKfTOLyQ5OgZjmLSsTUGtVoNajcuqIFUzMd3JTxzWjHUaixQnpHPr0N5TsEkxoNDMnRIm6T267vFfZqBiXgP8PrCzUkIAx6WQgJV9IftxxdI63B0BvYqfp8/H7xRcoO+zp/YxOYzyrgkem9TA67WECiaQFcChzCFa8oUS3wLg0P15LN8M+jBJ8DjJbE7MFOZGZUPGWQ+WUL8Dv8CXq1Ff1Y4/gYOwTJqUUsHEqGOUI/18HQA4lGnLM2mEbCoqbyTbhsmB/QQFiCqAA4HBDOAgXxoT51i6oj+gNlDpiVoNGq0mjE1OcCxAfEG7h3OyiHYz5XNF8uHWhK5lhVKnSqwIoDUAfJugOz+rqIv1HSTjxMynV4pHK+0M7IkG4cSnJhpuwwaj18brM+XvWlaR0H/37Dwpv1KZU/AdfMJUSjxJe20sxq7VmHko9tFzdlv9Vgt6LtqtEOipa1VBGvgu7SOz4zCAg9cmsuJEAA6J1Wgf1T5MwgRR6xNwSZhq+sMhgTe6vQs4Pr+A59vbsLaxARdX1wQ0Rn8ebdiUsHCsrq7A4sIixQ0//PBD+MlPfgJPnj6Bp8+ewa1bKzAxOQYf/fy/wdePvoKDgwNo1Otwa+UWnByfwPPnG7Awv0RgAj3ljf7x4dExPF9bozjtrdVleHD/Lrzy0gPotBvQqE3C4+++hfX1dfKr660WgTbGJqZg7+CIGDDeevstuH1rFVaXl+BnP/0p/OrjX8L29g4cHR3TUGNfiaWYgDATcHhyBHv7+wSQmZmZgf/ln/5T+PEHH8Dh4RHs7+7AzvMNYsPY3t4m0EYHy44M+tAbDGCihraoBo1mHV59/TX4n/7nP6NyJf/u3/4VrD1dg+7hCe3usAQJxkMxHru6ugqNVguOusekD9vtFqwsLcGdW6vwm88+hZ///CM463bh4vyC2EFQx55f9KSMWB1eevll+OEPfxdWbyHLyAKsP30CWxvrxNLSPT6Gjz/+GDY2NinxOjU5RWOOeg5BNchKgqVuUP4QqNY9O4dGswUvv/oq7O7uwk9/+lPY3NqC4+MTWp34DLU5jvWLmHkYXKbagKPqoyVrFPCmcl+2R2F7YdL2UcY9vYcR/zCisCh9j+i0lC+gcQxdNzm9lHp+6d6nuPCDTwq6MsSb0LW5dwYsS/LU8v5XNOYGX+falBoLN5YBssOD9mQmS2Ur0L0CfK7qqwVvjEIEETzPxABiGbZ2Ojlk4sfY7/CeeGyS/qra1FFyGThiZkxz+6T0OLHN1u/Q1njbGZB+uW6kbLSgRvKSUzLwVfNnfRr9fVQAB+msiD0vfp6Of7AGFYyeKv9mekn3GnBZvI+I575UhhIADm0//8sH6ELQksljZAAcqTiZHxc/PoHPo8BQBYsSGBx9pgnxfRUklrMDPjaU8uFiQYn1bE7v2vvsOqrSvam5vYGa+14vzbW7TGfGclQ1PimdUjVGORszaudHXce5uR9lbqvG6CZtKNO78ViknnsTH6BKVqvk80VlJiUnVWNU1dacTkvJiX9WEcCBqlNZnRwxQeRX6oE5/y/nsNgsitHDGJzJpSt4Q3NXdl9nbV1O56i+IgCH75T+GtZgsYKSeqBVftbwYFCCvjMKHakK2+1pAmfoz/n5KdEQ0vVCSYqAC6zjiAhx/LyLNIWnXSqFUpvCQFmd/sMNI9W8ouDLBCf25NQPgjPwXiyLgv/iZgc3B4jUx5MlOIj43u7JsSsXgv2bmZmHzsysY95AZo6jwwNqQ/CDgVCh5bKGxY6BdTQkj5c8xRnf75wVPYWRcY75uhD0ofNln2kdudyijgEcNtAUOxjWoUjJBJ+a45EoXfgasY4WRc6gxu+17045Jn7RmMXEjSoEEe24jWoQvJNRLEmQVCLOi/WABzu2Vl4sHVx6jEPgjr7PXhvf52jHMgCOeL6SBpWjpfS6nONl10DOGOZk/qZGOtXGUR2BlCFIyVFKHnLOdGoe4s/s80Zpa2o8y9peNuZJuSxBRufWQq7d9vOLveew+V//tXuEjhmzDBR2yawvFPRAmz5HXeQTHHiR0lAZamkCEFCiSoAdeOJYTuTb01+ebYZptwN9HQE4KBCOLSJAAdNVe7p4DR2bgE4cXKZT/UUAh9NvtIxsQChkw6CxcIkmpgR0OiKaGCleEmwGqxwhr7/8iXoFcOh3GrRPOZP0fLeB1JOFwgJhg/nqx5QoVuvgKJ13Tlbt6XDbR96rGiCFaQPZN8fvEp5GjpuV0mvBZzwxTgdaAAf7PP7Es7URNJYi+5o0o37r6Uhl4JB/sXwK1bmXvxnA4W2HnmB1iR0FiJpgJsmMAXBgWzFYis9lAEefABxnCOIYDKE3FBYOWT2+qAKLvoKYdJT5+Zq4UvCMyLVheKjAEgX2xNuAEJipn8cADm+LeGz8u0IAR5mupX4IcMie6lD5svIZPwevwZJLkSYok/bsd0ncg9egAWA31Y7wwZ4eOifjJY18wa9KABw0QL6MxE0BHNqgSr2GTDvBzsaUBkkIYgxc9x3PAThUb/uXGK8osCmFQVS9Yb5wMkbCywJMJ96p/IQBcIwhgOOaAByTAIC7qPnONP23NDsDi3MzsDjbgZl2E9r1GjSmJqE2OQGAAJaroZz8vqLELbM6MQW+s2tRoDXWg5qgjf1Kv/780SZ7Fi7pp7vNrfdj7VjhyDofUZgadNTtXiW1z8nJh/aHWB8EFKI+QJJpCnU5UfvLyfXLK2bgwASW+h64D8TEpQA4avUa70tx3AWfrvrZ6pKCXGg5npJESLwvcrZFgJbW1rhrZS3o38E+jxiZ2L7YteV0ujB3pBj64v1huDYNCDcR4FcxJ22gp/cl6YvgDZwfoVCTCkZ+j+tP+k9y+RVi3BClr8xMxHrA7h3JhzZO/RB/vNmBOMr6SMAaeYa6bHYuAnkzp2jJZijrhfqlAnqhecDyaJfMhuLKpiCYg8qY+nInyuBBiW0BYgi+i4EZKovC7GWTktZnJI+YkjayB8ZkiIChsRzDsN+nsgwYiMdyNMQs02q4U+4anlc77IZVEhBjBqyjMmVBsvGexUmdsj7QfFqfHMFaVzAcehkNxSlMFsT2UG22n36+PpZ3p3btYRgBT9i+xnovtwfTwFzsR9D9Ethj+WGoq37mVaIcrlAGDulADDiOdZ9NbsXrOdDRVvlQm9jOOd81GOQQwGHXaxxrwANSjplIGYoIxOEpzunVBqyjfUD4BrJwMICDywcigIMZOC6IgWNjZweebWySn4r/9YcoyOPEItGZnoa5uTlYWlyikiXvvvsu/P7v/z4xcBweHRLj78HhHjz69hHs7u2QjLdbLVicX6SyKVtb29DpzML8/AL9izHA2bl5Ylv66osviX23d3EOzUYN5mY6UJtEG3pN8cOz01Py/2YXFuC9938E84tLVJYQ1ytPN8ZCh7DxfB22NreI1WM40PJHLH0Yz0QgBZYUOTntwvHxEbFlPHz9dXhw/z7MTHeIKWd/ZxsO9/eJmQJLrmCJFASroQ7sXw6phNTtu3dg9fYqLK0sw9bmJvzsp38Px4fHMHY5Rs9E+9Vud4i5pN5swuzcLNy5fw86Mx2YmBgjwMbhwT48X1+D9bVndGAOdQPGT5FlqoclxXCtj48T28nqrdtw795duHfvHmxtrsPu9hZcDvpw2u3C+to6tRXHAmVnCplbhDnp7bffhjfeeIPKznRPT+Gjn/8CDg6P4N79+3TPZ599Buvrm7C1cwC1qQmo1SeIsYjKS6KAYBNQ/yMQRsqypDyygq21vpcBbpVdJ2JrMtFaei59V+yDkI85GqZEEtbhc+3zLCAi5YsV3232quUbjOwQBM/UrqSAcJF/bXWwfUalDy8tKduz5Ro76rOzndU4j066mzf1VfMTGdiWIBqRfptYJGbfUPCn+hrJvUrx3RaIH/phaVBNYLdxHSXel7Kl1oao3rZ+kNpKa5dYu2EczU1oMBCjxAX4Gl7ZOQAHtiO1FtxruSH5n1GQMxUKwo7ZP/uLf1FaQiWYAwu4jtZnys+M+1na7+hAlZ3D1NpKPdutpyoAB0ayLAieOpkGcKisFHzCBAhY417YDvXTmdmLQaIeJCsgDgEv6zty02b3t6nf7X03GXM7t3a8y8TnRXRjhTi+8NcpvzbXj5Su1fVfNv5xbGGUcfqt9Xpmb101UFXxhNx4peSnSiZj2SkblyqZSbU7Z0+r+lD1rheVmVH8l3h+qtqaG/fUPPtnVQE4fAxiFL1gn4voRdXjFDeheJJn4PD7Oj2EGL4rte8ke3dwcBAwcDD6g5uXmrDcJMZCwaVT8OTDGG3ehsN+QDfamZ6lDQv+YLDi4GCPSpjgqxFA0Wy2qB3I0IHgCfyuXm8SKwaedOLTY9XeMDuPl8TccYKlU3oXxPKBz8ENDH6PAI+9vW2i2sQTF7du3SWqQPzB9+5sbwKWa9EfRK0jXSCfu0X6w3zNUhoXw07M7UnTcCvCR9/DdJ7pUhk6P8oo4u6JUJn2/iqlGgI4RMAkMBQihMKTkUXDJgkUcxI2P1cS9ra5XOnMKAY1Jdiq8PB+2kBHtOe2LYjot8ldO0ZVSl3noGxs4nnxMORi0lY3On4taRguv5hzys9+HvyutGMGwKH9SPU9qexLAByxscmNfSyLOedolDkoM3A5Y2WfG1+jbc4ZiZwOjMcvNTcFeSicJgt7XNb+VPty14/alrLryoxobjwRwPH8P/+rwsaKHXKbjPa63KbMeN+mzBcS6JSbr2XjSYZMgFEcBGemJgTwkQ0SPRTUZiYmGj6BrD9u3umlfDozAHBIogMpYFmnSzA8Gph4DsbkCKw14E63RWh1q/PwsVrCgU/Y+brjmvzXtYt/azLfrrkqG+mv9YnuiTFGsNN3EvBXlod4rdHzbQkVygwUwWw0R3RzcUXjM+yaozEQyofUWpTZcQ/SPvox9alUaws4icZJdn1nHBCPZcH2N5gboWh3zzfJewfMiE5WkLwIgIO7aGjv5Vo9WY7dRz8Bg6RU29lQieu6UVr54B4bCNAiBAbAQXwwcrIaA57nvYEDcFAplT6zcPQQ4IH2U/INQVBUfBqNR9JYGgCHcM6Iv8cb+hFctWAdqlzTs6INPc+397li3aO5P74vPGVh5zNcG8IORvT218TUpidMY/nUxKXV5XgN5nm/DwAHtzFn+YoBRKtvwj755FaVHsjZ0Cp7km5lGsDBz9JQniavLDyoyGRXZv9K+0T62duUFFDEth3tR+55rLmsfQokLlBqLkZvNmzxGLn1En2hn5PdwVKRctoU5ZEAB8TCMQHjeOL5Elk4rmD88hLajTqVU5ltt2BhpgOrywuwONOBmVaDvms16kBV4nHDeM0gDjyFq2Be8ltsAt8VwWBB5ASUP1HAFjOsBer0tFyrul59ImcnTJ81cG3XkdO/Mqp6vwbo1IRQ0pn0ucxOCZtcyr+jEgCU+JHEpQbOo0Cqs0WSLELzNrjoUZlN9jGGzGIzNkaJLQRv1Bt1YuHAAwNYhoJOB1MJm6vSPasdM6//eETIdogNSK1VF3owJ/m87WTlHNtY9l8QEOCDC3YN2ByGK6NiEtzapnj/o/YZS/ekFBm9w8ibTQhTWQYFzeJ1UjbOypFjAKASDqynvf0R5g7DwEH2IF6/WqKFlrbIsiaVxZ7ROIuMxQwcuM55PLlcXDxuBNxx9p3l1DJwOOYSZHe5As/AgeANTFAigEOAngjYQFut9/B3mC5m9pygDA6xl6mvFe0xxUdksCjbEUqGEJDkipK6g16PmDiwUwjemGrUYaqBAI4xSZCyn2mpY0VAVVCdb5ySN1pPxu+JbSgxXgiAQ8cU5QvLUTDg28Z8vH2zazz+PVz/RYrvoESKjXux4BT2Lkk7EZ1wLQNw6BkOp/8EFKuzFdjzCMBhffvC2Ol8ZgBTKVvt9nti40hXFVhi1Z9nG4C+kR6Y0hIqqq8onqIgDldSBcuqCIjDHEiiZ0hJZGyHB3BwCRVUuTjv6JMSiAMBHLs7sLa5BV1kjev14byHNm0MOp1pmMbyYc0mLC8tw927d+Dtt96G3/nh79BhMdRz3zz6Cp48eQz7e7t0EAyZJpC9YrYzC2dnZ7C3dwCNRgum2x24dfsO3L17D1599TWS9Y9/+TF8/vln8Oibr6F3cQoT42NwhfvLyz4zjiCTDQAxbvwPf/zH8PIrr8FkvQ5b2zvw6NEj2N56Dju7G7wfvb6mWCYeZmMgFZajqRFoBMEYaDP6gwE8e/IY1p89I+ZhZK147ZVXodNqw9HBPgEq0AZ1ZmaohEl7pkPgj9PzMzpVhuwbrek2bG1uwOPH38JXX34BV8NrmG52iBXj5PAYZmZmiZkY9cnS8hL8wT/5QwJ9YMwT+/nxL35B4JRe75zKKiGYFOOyePhtgHsSFNhxLFfdoHG7c+c23L9/H/b3duBgf5dKYSOwpd+7gH4PbSWzM+IPHaSbbsMf/uEfwo9//GNi+dnfP4B/+S//N/jqq6+oNMvp6Sk8fvIEnq1twtr6DjQaWO6lxvt71JH0PKBSWvhU7IfqXC/roe+WXAPilZb5mt4eM4Ou33Oma16kdMRNARz2JKZd66oD4lhN/HfSr4pioanxyH0W9EmB/O4lkY01cWhsL5XLiUo9lpVQsW2ompeR2nuTjuK19nCR+Ah+PIV2O/nM8MBAEf5dvMkecXWELsbMxbKUki1rFzh8Fe1XMhtwLWdUmBtpZsp3ju1Oan9u/TX6PQKGe3+qAlQR5KE4jhDux70rie3IrQFtcylG47cAcKTGCQEcH/749+nVZe2y45d6Tkr+R137Vi7ieSpbV/b5OpfckXCdu3HVfVNUEpV9Q7nRHDSOV0FZ27gPfIf6rPRvBsDBeTOOD8U/8WepsY/bEuvR3NjndFbON7VyUfa7fW6u/aOqt3jOk75sJicxqh4eZXxILKK4nv2sat5G7W/uuly/X+T6F1lX8Xzn1kPZmKSeMaqtSPWzTE5Hkc+q+6vG1ra9an5y77I2IF639u/0/bkSKpKHNT5Nak3Gcu/fwT6j6mKNH+Oe2x6CYRCmz53EOtjOgfMBEcDhG+O2kE5Z5pRXPKHxgCBFHjYGQRrT0x3aFHRPT2gzovfi5qFRb8DR8SE5+ah0kfoQqf2wMyfHR3ByckQBGgVc4L24kUAnHsudIPiCg2kMEMEAAAbOiKqv0YJGs0ksHkpxisCL4+MD6Pf7RB+I6HH8Hu/f3d2iZ+GGb2l5lQImuzubjoITNy7YvunpGWrX/v4ukfdxXd5iQiE0DnrKDWhzSkEWqk0qPyocNtCkwQNTD5hjXyadEtSQ9jOpk29PFVmnys5f6BBpoDAULnxnDqhQWHj+8FSlQ+WOqCWgsWWOjXUq7PvtPbw4eEFM1WowMzNHwBwE46Bs4ZzjjwYkdEyqlEe8JuzY5BSue6ahYIz7p4vSO10et5xSbqkxyDlebu4jAIftc6rfSaOdAHDE/b7J3JX14yaGOudgpD6vutbPQbjeUkYhpWjj9ZXqh95X1ZbcGKSMUO5ZsXGJn5mTr7LxH6XdCODY+C//R2BP+F2+jiWvUQ2IC2OF7Os4Vav1pySRpPUc9LQhxVA4e4qgDUysoH5XAAc5+1KzGcF/+je1QwEcehoOH0MRVgFwaMKCTi0KGEyC5ApqiMehoI8oyK/3+ufw2GqCTH7nbJnZsCjdOCYmSKp8Us2ZDkmgR6VOqvQYyTgv3MCmjONJuADA4VoZXCeTGorImD0pGSYQ7CnWWK6svqDvpE686tbCycNoUxzYMEnu23c4R0mwITo2fMKd2xl6P8UNhgv9k3jY+vIhaSS1OQJvaFCca5j75A7XbBYwk4JliBqagZ4I3uBEjgIRPfDJAjjonfSfSRwpCwdlmJyw0O/oKyLg4KI/IBDH6dk5dM/Pia4ag+U9BL1i4M3tv/kBlPiRBo/J7249a+KLQDLyTgH0xMidlM0u6hp9ZxHwGjJwmI069dUDRrxcUTaxIL++HZLEk8Ckq+EuDAVq35zzHflg+D2XwtFe+ORSWoeGCA2VX3+tpbF1kydxOf7bynxeT+fBM1X2PtZr+je7qsXgiG27GwUBbdj2+RqRusZCf9b6A2Eb4nr0BCwAACAASURBVDGL22HlIAZwGBsSVjuSsSwBcISvzQ51kRYYlY25PKgrYsePbY3GudC9or0BJolk3ePJZNTJxE6A+xwEdSCI4+oK6hMTUJ+cgGZtCmZaTVhZnCcmjvlOG+Y60zDbacMUlkMY54Q0Zo00BE35QVUNPBJSWULWi1GMamN9SsQnvtWGqD0RC896kurUy7/hFMmmlnUa22NujIIHMCFI9lrKGeiXDN7wJYC4JAfBHcW+66Zbnid2Vdcx+QMC4KDPAhXCutTZRccuwIdviakAfYxe3wE5UE7pdHGjDo1Gg6jmcc9xTSejhfYdgahmvIM1ISfzvZo2AXgC3PlSEEl/VjwJ9VstGJ9P1vN8av9FhTsQgrdDass00W4TAWbmEyUr7f6QDjbQZBb1nDTCdV9BGAjewP9YP/D+OGDFMKf2tYyKAns08eFKXojedqVaVLZFZXDS3sgvKTX2+0j/OBkU9gGtfKnJCPFJbfky1yELAFHwjciqgjAcgANt+yWWUUDgMSclh5d4ul3K2xCI0wM4iKmDwEDYIJZ39uPkYIiWxRJ/NZhv7ROPrvdhMFN+dQW9ix70ez24GmKMZoyASCjPk/WagD6VfyOh+/Fx6rvKnjv2L/Vv50er/ym2zOl9qlPvwRMKfiHgdMHuGB9W9gDef7a+teoVtct2fSlLi7erIi6B9JbuoYzdt/EApvT2CQWSR00YSxO0Jc7/jNGbSXurtOiiLfFmA3ZKGSnpXQCm1XfSgSgpIeX2NfIQ70Pxu1DPol72AFcDYBJgM8ZUUL9SmaPJSWJdwINcLtZCCRY3zayzGa5OACIuoYKMEpdw3u/Tf2e9AWzu7sLa1hYcnZ7B8dk5AQlQlhEQ0Gg2KHaILBzLS0v039LSIgEcsBRJt3tCjLvHR0cUN0SbggAOBHxg/y+J5QWHcRzu338Ad+/dh1urtyjW+Otf/Ro+/fQT+M1nn1A5stnZDvQuzogVGNcu/odlRbAU88svvwKvv/EmvPX2O9Dr9+HZ2jPY2dmA3d1NAo7gQbHaVJ1AG2yzcIc7Drdv34U333wLmliyaHwcfvPZZ/DFF5/D4QGXjJ5utWFyYpwYNJrNBrV7gCVmTk/h7XfegbfeeYeAgwjgOL84h5OTE9jd24a1Z0/hm2++pvGdnZ6FQX9AYC0EXtRrDZienob5hQW49+AugT6wL4dHB7C9vUVxMhw3BCciSAXvReYQXBgYP11EsMyde/DyS69At9ulsidnp8dw0j2Cvd0dKt+CMWB8T6PRpLFEsEytXof29DT88Ic/hB/84B2K02KZlL/6q38LX3z5BckWPg9LzeztH8L+AZbZlrJyfFSBhAfBOxQ/IFkSabZ+lolV5Rw38UzM3iDNlMHrn9/hYjeMSygkC921do0n1KZvU+xkhu8J3pnYe6TiN6n+5mI2ubEp+Cj6QQZh7oF9vly26kPbB35MoqR2YuhftM1V8Y/SPlvbxA035t37QaJ9vVkiv1F6VzrfxslVljaNBYmPkh4jA5xW/Uz/xvIjspoymabjbm5cm4uNzu8D/YGieCzVlrt/CwAOY8kzPnHwTF1HDsCB687HUrJyGjXs+wZwlMnmn//FX8KHv3czAAfNZLS2bCxau2P3yLm1b2NqhfhaJklvn6/r1b6rCsDBkcI49mE2twEgxwuwxrLi/oe+B7OvaPyWWZzC8mxou9UvLuobXZdexm8yRtb/K/UFbwBOyM1dSnfl9Nmo+jF3XVUcyC6hqnel+lPVbvvMm7Qxtear2jeqnkjps5y9iNdWVRuqbPUo4xGv01y/XnRuU334Ptudam/V83NymBqvqnWVHuMEgIMUksaSov2hNCjWBc43dHq8COBwB5AMiMPliOS+Mn2jNoEYOIrGPwxmxkIQD0482XoqCZUtorwRIIE/iD4/Oz+Di4tzBlvgqaWJCdrUIJ3vdGeGHH1MvB0dHRJdYev/Y+7NnyRLjjMxryPrvu++u+cAZgY3MRiAAMnlmtEk0bjav25Xq12auDp+l2QSBS5JLZe7WhLgDEAAg2Mw05jps7q67rsqr6qSfX5EeETGy8zqgdaUYz1VlfkyXrwID3cP9y8+n5xkZLqALFpMg4jNTL1xzm2CTUNO5AyLRwC2WwAkmHYzgkjGJyZ5wwFwBjYox8dHdHpyxJuLuflFTuwzE8fOFif2AdbARgtBKTwH2DpAqRhYQy4uaHtrgxrNc74tU0SGo5/iUFkw04KREvOJrBDzC0sBWNJxoiVIq4a7nV8F+hX0EUAEjJUFnYQROA2yeUdKgqGdbCFe4EwwJBhnIA4JYvkAXZVTIUZTN+b9MHAEv1Me0MVB5O8CSs87FiUjbd8xxD829YtLqwzssZdnVpEAop4rrKgn182w9GLgSNeLi0EF+tSIzrJx1e0bD0g3ZVRSHrnzHIKSmhjgYI06QhLw1oSkTV6W0EyyyUGhRXVaUoYlxyg3Op397I5UrjKg9n7VHF3n/ap++zb6mY9cLqucGLxf6l8vJ8CvjW6/+35U9aGqr92uz+9ZNQcAcGxaCZUEwShKwkBWUlZCa6mz/GkZLwVwhCCnBaZ1o8wnHOy049UV1xLm5IrqRgbKKYAD61/YmypO72swxhJpsiw028f3jXXMuK+WVJfB4CEwmXarI5y+5bUt1ArFTVpJ3/la8XqDgOT0a59HTMfBTvr2M38lebdAqlkxn4MsrcEYOrAsR3kTGrJyhUY65F0BHDlC1a7z45LbLy7R4PQ4bicJMDk15kMdktDUxFYWBulwzH2AJbChyMMkJ6BD0sb0up6StZPOKi8B5CENKIOKnajVE7vKwhFtjNpJPT2NPsYkknzX5EhWkYIWTMfrGsRlGAuwbdQbbQFvnJ/R8XmdTpsNqrfb1MTJX5YrC9SwhLs4qSYjdI1cYfNszAdAHPMfxrCQBphy2Szru/is3t8wH8fYc/hvjczgnsKmYNNqYKgqJo/U5hiDQpqc0DkugFi9KH9eAEdc//G5pf10A2H3NNvR3VbI6u1mf/wzdNs82mflw1zdAn/Sf/P5O9dr7IH3CTptTBoYSp8pDaoK44DTwv4PB6KNY9kZMLfPuo+v3TcPWmk+Ibtv1D42Xpos9gAO3NgjKzSoHdiYQPgAuwYQx+UlDWEfNUBUGxig8dEaLczO0AJKqczN0NLcLC3OzdLE2AiNjgwLewf2XvwPp/h5ZvRnfyfFIr6xs/RJkBEmlFfpNV2cnd6SfZHZVUN9p3PGSfwMwOH3KHJqQfxXToUVmDjyecT3DTQQPrNlpjYgME5p+9Arg2reLkHxD5YipaLHT6ZzHyBOTI2OTdDo+CiNjI1pjU2w80jySTgTyrKmq9wvx7BuDcBRKYvGlKQ6yttNXzYsaVz/CHsOV+7D3vNrTNyychCD7ZAC5rHPh0wpvCCs+7DWsk4YuNYAHLbuIy0yAEDRZ7P3ma1DQR4JgMMlsiOAI+2399OQYMfLbKf/LNgdXYP8ma4ZAwTy3HiaagVHRNkyQGZk0QjzydiJq8DAIQAOsA8IywbKqPC1CuCJn0ki3TOLxDlQ35TZJyXJYWaEZUFtY3ibfdIrkWcAOC4wfwN8Kr42OkqDI8MBwFGSn8S+FBhgvB73a9fbdO+vsV1Tf8XuV8Vamq7tMvNb3mezQ1H3l1lOGRTTI1mayLQGevDD9FK+x+W9iM2aMXzoHjzs+b3fpjrS+/q5/bR5ZznO/F7fPwO3+fEwGeBkyMBg2IOh1E4cW1GO0f5H9haLnYSDRfpMEpMDs4SAN2xts1+lNesVdiTriUvaCpjBABwQy2b7guoM4GgJgGN3l9Y3t2j/+JgOuWwJVBLYPWoMmANwDmVBZqdnaGSkxuwYa6urtLqySmNgohoaZEACYn2IE6L0yuLiIi0vrdDK8grV63WqnzdodXWVFheX+IDZ6dkpPXz4kFksPvrVL2mkNkyrqyvMwos4YqvVoEazQSfHp9Rothiwcv/Ba/Td736P+7N/sE/7+zvMSgFgBa4HAwdAHIODw7w+261LevDgNfrWe+/R+Ng49+3DDwEa+QXt7u7S0eEBgwURk8QXFpcW6cGD+7S/f0BPnjyjd999l9779rdp7eYNBoCgv0+fPaXdvW1m4Xi+/pxqQzWam5nn/XGr0WQGkPHxSWYrWVhYpNpIjS4u23RWP6N6s0HNdoPH6uj4iOZmZ5mxhJ+x3qChq0GanZlllpK3v/g2ffUrX6OPfvUr+s9/93d0cYHY5Dm93NxgEMb0zBzHTgGi4ZLYzOQxzgwcGHsAbLAvB7DjRz96nz777DP+Hd8FCOXsvE71eoPOzlHuEUweTdaPkCl4GSjnwjZ9CHailDzs9E39GhAARyzrJxuc7vuVsAZ7AjiqgcF+HStktUO9+nWfrNsubAMlX7+feFKVbvd60uvy0vWl/pp+SuxExZ6EdUE69MX4WK++5vfq5/p8fPPnrvobjDlRWUqJ0V6xF75e7QX/ikMVytCZf7fq737u0Wveve/Xa8xKbaUyLKOQ7+H47wyYk85xAchTmLAI+NOSsM7XqJqbDlvXTRW8AgNHt/EFgOOb776XxAS7rc083hTtb/ngSWmtpf66iwVleZRecpH7G6HdCgaOqBfYaxLxdo6nec2leSo9t3w1iSzyVwUQKwBSLp9iIG/7GRgCO/em/dw774sfp5IP1kvXdoun5P3xbZXarVrvvebSy1E3nZ1/Vmq3272q+t+r31Vy7/vTTdfln/U7Hr30Xb/37yYzvcb7OvJTaqv0DL3sR9X49JLVXvKZrvnywedu49FP+7ksd+tzN/1Y/p7FrBWCZvori3n0sscdOlj9yWTva/kuPXBhjI0G4vDzavbUv2dtDRwc7HXMpw/QVi2cqkWDjasAJ0BtB9aD2ZRelAEMbd4YAHwAFQ3lDhQ4GDPw/YODXd5Izc7M0cTkFH///OyM30fiHYp7ahr0fxOhlAo/ZPCJxAEH0KFePxPmj3abN44ozzI5OcX9w2eg+4MRWF65weAOgEtAd2gbcGzGFhaWGfzhnxmfg7Hj/PyU7+tBAMH0uBPOUfBwShxpEaKbt+7xxuVVXphoBA3Pz07p6OgglAoIJ9HYUYGR82VY0hNNuaNlCzAPspTAHEnwxT1ANPSdpXiqFa3zqkIyLaUmzIU0F2r8nS9KZoEZGKCVlRtM/Zi/Tk6OGLCDFzb6pfHo16hVjUfJCNj6MidFctHqpAWntFMqSgqu5Gj55+j8HYFQcYLC6UgP4NDbiv8UE5txhvRklAvolBS3N2qluTNllI95SemW1sd1jHSu9H17eTvXMcbd5sPu0a/+7NanKv3Qy+CWZC83AqV+vuoclOaksbdB2//wf8ltnGFhmbcyJBqoFoCEUm0KcikmmNJsXHw0BXswmIJtT4vaFwBxAHwngWg8jyVk8TN/vjDnl3qGGm3aRsVtWLxeTEBbWZA3nXNJxKMv/H1jDylQmSZrJqRtM1CIKzfi147lVtCGATik7ErnK+qdNOBt9xdmBU0iG2ihIjBsWyz5bgRw5DqBe+Hqoxc/9111AA47rWpjbjJsyRn7O3zOIEWxdXYfS5horiLachNE5zv4+FGyxjIAh50hCUwYlpDMKMITZgz7zIMTE8CHDJMl4MC+YQwc8nzVAA4GZbh2fUkdySnFAD9feznAAfJGq0UnZ3UGcRzXz5iF47zVYhaONp5ZT7ebmEvwJZ4k5ZQEnzqO6WApFtMJ4KjSh2V5KAM4ZL5jSSHpSwQJRAYO1SfK9pPfI9cDvJ40qBaTh1Ft2dqqsvUIJqchhywSmSzF6gBx2Df4zFsITKRJdutTlY1IKSA6r+o2H/nVuJddH9Z7uOi/DIAjB4+k/Y8gDp9stnmP/U/1lMhTnI9qP7U0yh44kgb+O4LR+RDx5kdlRj/TpUWXvH40sYXglAGnJDvI9DkIFAOMMczMHCixQsy0ARDHzOQEAzeWF+ZoZWGRZqbGaXpijGpgiUDwi8EEUpqMy6comMN0acm3CfYhnJyM6WPvj0uJhIxJq4D6sfi1gCUqQEZ6ottAlzYDHqBg7zHQQwHqOfOgX7P4XdY3DhZEH1eSn/H8mNhr0WPovmocumxd0CUDOBqc9G6c19nfgO8yXBvhU9ijOA0+PkaDYJQYHrKQpmqIsqyxCGQqw+YhB3B4uyR63fIBBqSIDIolAEcu42Y7uaRKYHtSEK35HMqUFgHhUaBNDwkQFwyTCuAx2UrAuzJj9u0cwBH0srEFsgxEgL2VXvAn8EwGmO3AgT04NZf5LqU9k8hiBAN5Pcd6Qy2eyLmAngLrTAKi9JIvvfLA2hyQyqDSC/ERkdhMGDjAQsBMBJdSUoV/R91clI1gqrhQAjDpL9fYlfq6MSCkx1zB5sIqJIJKoPqQ9xQAh5RKQNwArAYoozJQkxI1HuBS2tPZfHo7WdKYCbgoOBWpcjR/Nj5XbKnTZkWgrIFqvK0v7fGq9m5ej5n/5J+h9D11MpO1m69PAd+J1Ad5NLCZKF1ZD/o/HkONCZjd8v6+t2k2ntxGgYUj0duFxCnGWvZFUjZR/FXV4bz2pWOmQ30/ZO1GunKzX8K0AQaOocjEYYwcDO6ATOE+EgvjPdogyicNcgkhA1ujVAYDOBotBnG83Nml9a0t2j86osMzKRdyie9cXDJwAgwSoyOjNDw4RLWRYQZxTE9O0fT0DC0vL9Hk5CQDAwDgCEmiK6J3v/ku/dEf/RGdn53T4cEBnQPIfHJC29vbtLe3y0AClHLG7wAyrKyssLK+uGgx2BL67gSsIIdgvdhhtonXXnuDZucAJBmhZqtB540zLgmNA2tzs/M0OTHFdqjVuqDz03O6f/8+ffvb36H9vX367LNH9PjxY1pfX+fvQ3ZOT0/4EBvGbmJygmZn5/ja5+vrDIJYu3GDvvvd79Jrr79GT588pefrz2hjY50PwyGuCbAG7ru9uUmbLzdpeXmFbt64SW+//Q6XP8FNdnd36OFvHtL27jYdnoCppMGHIu7evUNra2t80I5t7OUA1YaGaXxknO7fu09f/tJX6Ic//AH9+Z//OY2MYH4HaGd3m07PzgiH50bHxjkefO/ePfryV77KwA0wMz98+AmXmIHNwBiBbQSgGPSXwTTQRwyiHKBGq03njSa92Nhk4ArAMdD1AHdAL/Lh61KCNthU+zC7yO13RRhTP87kM9cDYtqykhnezjkmwKLnqLYk6orO/UI3PyzYvDKiOrll0AF9XFvqa7f3+tlDeEBbt36XABzX7U9+fa7/bT5L/S5dW5p/fw8P4MiBClV9N5/C/D0P4CiNT6Xdcfqc9+A+TuZjDNn7VWPUz1zmts3+zmXM29J8Xg3G2CmO1fvi2GefYEvBDck+JH9+9ZMr5akHgON6+0Kif/Wn/5a++S0BcPQrc6X583sXL4u+3ZLM+Hkp/V41Dnm7yZh2A3CYTwzPJYnXmmNTDaqoWnfcjDlGWtJaQP2+jJvlNJRLqQrEWtqDWo6jx8983Etjb+OZrwfz1fzPfL5KY57PT6+1WT2G3eJQ1Yd7Sv3Nn7Gbruq3v7l8V9nK39Z4XLedXP/7vVZpbqvmoZdeL42tb6ubDe9mH/q1n6V7+e/2e49e7VSNf7/t25iX7lOyQfn8Vdk+2Tty68pqqfEYp/NKMt197XayevAeS8uWlg6oWhyiZDdy2WMAhxfC6wxi3hjaCTWBdZSwQQH4QU4+D4Wxw3UCPLhk+jzUnUTHDw72GGk+OTXDQAt8jnIluBYbPABCwNRhfZbawrGuKjsKRrsLpgF1arD5OT4+YCDH5NQ0AzmwETo9PaaD/V3eCKys3GRUN+4FtDwGemlpNdwP90SgBcAPbOa4BIcaBWzKsVnNlV5pMRszxK1b9/jUwOd9YbxAzwg6RYwhqA4teWXGVwKaEcCRBzh9H0yh2s8Q3NM6zkEAM6OXyk6EUvezCelQXhVlOrwSLAm4N54YZzzn2o3bDM7JXwhYvXz5nN+WBG/5JE6vOfXjVTWXVQY/d6xy419S2qXxtHlOfwpStYN1RROcVYqnSgGXnqFKifZyGEv99Yq2X+N/3bVTWo9Vz9vNEFXpyW4Kvspw5Wuv32fq11BW9dV//zrP07FWE7R12nsAOHbe/7686QEcOHmoIAYJ+utJXK0DZqlQ2fh1CahYeRIOWiPg3QpBbjyfJXUimME5s8bGEJhwJAsS9wwOtqR994mO4Hja6QILwrpNNa5BnwLgAyenK+rQ5muG14g70SCuhbxwLc8ZJ63kpwTZlcWkYhPjdVmitwLYUHEYAcAR6eW9TQkykAARbJ5cUiwH3mT1tUv6jd9TAEcO3gjXZ4EL9EfGWIPhSGpqfW2z2+ybuBIqPL6ufz5Jket8GXtl1RJhdmepY/kfCXw79gf9Xd6LjmFgyvDAEVsPDK5Q6nRXQqUngMOV7uV7WZ/1dytjwMk+MBRcDlDr4oIaqDN+LgCOIwA46nU6A4vNRZtanEpm6qZ4AlNtsyU0Bwbg9xjgR4AcMlY8osrCoSPm1kii92TAM9UXkwYh2B6usKSBJUa0KARngsX3EFlJA6y9HHwDcET7lAI4ct8odtgYBHxw2D9P/mzub79WNZmdyp+BBDrZsrg/xkJQNBydurOnfamYo9xO+dXgCHGT5i3543WW3zfk9tj7BZ1rsLMcTGpvcwBH7AoH2wMAxRS2zIGo9qrAYUrZUwixu1R02g6a5SKJ+KUihhJqXltXjU75CmegATQQv5SpYU0vIjF7cclJV0g9+/sM4JBzpAByTIyO0Oz0FC3NA8AxT/Mz01xSZWKkRuO1YS6nglU7iHIqDJqMPEtmVyRuZonFQGnjgJURwBGYENSAyiZU9mVV7IKmJ3luWGs4LmUbL5eU9IA824PAPkg39RytKykZy7aobnIn9gzAkcifAjjQDQPCYX+p6l59CaKr1gVdNC94nwoq+sZZnRNrckhgmNkbAd4AAwfKTwxhj8fAAtNxKnc65zze0bAHoQ2aBLZdGRii/pExCwJsAKDgU7kSmFzSymmqAphCfDH5TgnAYbbVyljYOrVWZT4MPGJgVaM0UxYgs9kBmBsBSlZqAYycVlrUgBpWsiEAR/j03SANKIUy5D/oHzZVyhBgbAdBv1og3XyEvFyKrgEt9yN2UoAdDGrlALKUfjAAh2e8ssS3+QBhbIKN17IojjaVQRntlGGDWTaYhUMAHAzs4JM6mtg2BjdH7Rr0oHQ4ADg86FU6DgCHgEINECJ6ZEAAHM0myxpKNYGBYxiyOyy8MVKsQsZB5NCJn64/A7XwfYMzbaAX9VEZhCIlkOL6i2UAzXexdR0WYMHni2McnfnYN2XM65G8yuMI9rfMowDpuC8dlP+O/6TLPQL4R7+f7H2DzosAD7MiNj4CILPYhANLhDWroG2sC5SaMnY4MaChHJS9732bMIcaHzL9Ep6adUUsd+n9J7RjpVTwuwHdeE+iMSisZ4A5hJFDS6roTwE+C3MRvi8AjiGRfQYfkfinAG8YgGN3l15sbtHe0REdnJ4gcEOXAwNcanAQZcQmJhgwgl4j5jg6OkITYHuYmGQmDgA5jo4O6ez8XO4DxptWm7793nv0x3/8x/xd/L3x4gWtrz+jR48ecSkQk3kwVExOTNDs3ByXyhodG2F9zwzB7Qva39+nX3/0EYNEZqZnaGZ2hmZnZhjEBRDWGTNwtBhwsby4RGs3btJIbYSODw5pZnqabt+6TU+fPaNf/eJXtLu3x+wXAGqAPeTk7JRjfChngoNtc3OzDGTYeLHBYAfo5vfee4/eeP11Osb4HB4wiALACMS/wJgBpo2d7W3a2tyiG2trdPvWHXrr7bdoYX6B9nZ36dmzZ/TJbz6hze1N2gfrR7vF8nPn7m26ceMGl6iZmpiixflFGh4YopOjY1qYW6AH9+/TB++/T3/5l39JYxiTkUEeZzB5jI1NUm0EbCOD9NZbb9Pv/f4fcJkbMH588MGP6Cf/+GNmOeGyNlwK6oIZTbBfgw4E6AZxX2a0GhyiH//jz+jhw0/ZpoL5CCATADg6gBcln6uYpBUGvwDviG5k4ssGF80uFDLNqMOcrxRyjiVAifqc0XetcA4Tmy0aSF7pnibVk51drorzFB+u15vZ8xR9tqyNECfJwGNVMb4OtoZXBJ2Y/Yk/Ux/I4iveTocAkB/uMO7lwclFKmcQ8d8KM6iKF9fa96FzS4xPfn4rx6yP5HSvqe0lR2JOyrJammPpq9r+nIFD+PIKgCvbhzhfzXXcx8iiB8xBnxAri43qOlEwol5QPQxdABxV417av9oN/rs//TP6nXe/Feyx9zN8J3wbeXtJjK5i/fSK7/q58b+XBqLUlvf1q8YhrCFmGpS9n/ftPANHqY30uXMlo3/D//YlVAawNxYWjjxukN+jn/nzspXKmTxd7idWrZfSGJfaK63rKhn5vGuz29rvPafVaz7vV5Uslu5fGu+qfpb6+Kr97iX3vT63++ZzWjXHeXu9xqikD/qx4d1kpx/d300PdZvnbnPbzWbY90r97ja3VePu75W32U97/vvX8Vl63UsLqsf4v8ZseY/M+3BgGOQAssVh+tE36GMAcPQS2qrP80mH010y8thAcC3E0VHeyAFl3WxiYwFQxhw3D0YE0BICuDExIeANgClQZxIMCqDhA4obDv75+TmXWIHTD0Q717JXJYvNFNoFnS1YPbDRYuq+dovBIGgPp6Tm5hZ4Y4OyLLu724yIR1kTvMCugeuwYQE7B164Du9hwxAibiEYJoHU3sYJIBAJXNy8dZef57fxApgEz4AxwQubZm/UDMCB9+LpUs/OkRpN7zjg95SFQ/pvqOpOJ8bF0yo2MF0XPdsLC7qWRyd3KkpKFZt69K2KgQOyAAYWfDcfL78ouykMW/TdHKOqBV5qN3e2uq3LKociOjQVAI6sxEA/zk2uUHy/ch2QG+aSPvCyWXIQ+1W4r7J2Sv3JDU1+TaeMR8Hu5Ujkc6jGKgAAIABJREFUxs/32X+3ql/dnvHzGt0qx+A6TkY3Iw0Ax+4HfyFBULf5i0QUBtyICW65zujd8T1JBHBfQyDT9AOM3gUntMQI4nSiSxg43AgbSNUJ3JYm9STOHHfSdlIuJOn1xC6DJDTobEknNqJh+5jOFN7n+t3tFrNO8YtPPGfXqQ3J1z63656XP/dfNcCZY9pIAvZdBMfrd81SxOlxG1lOsmmANfTFnYZN+ixn6mJiyTJ0tvHXv0s6ztrmz2yelF6s45l6BhGEYcgAHGhTgsJIiiBIEjeCPlbHUpeBEhM95wAcIfmYnfKIDBga+HYnvG2tRZBHdtrbTj8yuMmSOj4xZjVfZa3EAL/97fKAuoH2p0hlTetpbc4cD3KAvNm+pPNGg4EbR+dndNKoc83xBgAc6EfG7IFkVjhJyswA6vfoac3ARMEgCkkOC61suH1RMjv0Hyce3elaP+9GHx+CpkbYz4tM0y6yWqrsT9GmmWJyeiOh8izQttrDCFCyzHqj5+Pjc3slUAJwBJ1kvpCyp0inw2nekKApj2iGHChUSyw7GF1DlgIJSeFM0owl99JGjTUmjlOaUM/tofcH0rlLwSip3e2MuidqwvmUkjDymjRtN+mPSJALnafJcLERZSdXEr7OT3BBzJCvz75q71sQDMnoAMJVBicG7FxgTYmXbP48AzhYiV1SbWiIxsdGaHZqkhZmZmhpdoYWkUyaFCaO8eEhGgHFPQHA4ZlyYnLbgzdwHwmTRlAHnyTXv/l32IUAYBNdFQFyLtmpAyxr2422PyFnoDPVV/0ycAi97qDuxQTYAjnx9o5tNoPZI+CeZUmT/6I/pOSnzQN6yeOMBDjYNgDiaLWp1WhRq95g5gIk5niMcPp7FHT+Y1QbH+eTwkM1ASYIoC0+NMu6DYHOp8m8iaj5EekmP6aWvWibvouge0m7i1pLHY+wfkJJjcjeYeNl10QAh1NhHpDrwLih3GYoM2dltIQhQEC18bScMXBwgtcAHLpPNWaAwBho/pCxc2gNbNsvWvksnl8H4PDrMDC7qf8EhikZN/UbGcAhLz8ODBNRAIc6tEnCJQI4LBCjbXBjase1hKoBZRi8oQEcvIc9a/BVjJUjADjg49pe3FR7PNVossR9VgYO7zuZnEAWBMABxo+26BAa4PIpkGEIC2IZAHAM1Wp0NaSsHazPRKcFZg+WWYsjGGZL2E8twRL8Ru0yYjVIzIqvpTKpAGRuF+Bd07vmNJhP6vxh0z1+PYlf5sCbyjRi98k1fb7PSWwPwKtoK+YPkrVqlrloQgOHnVlGBxpygDOfdzM5ZFk2oDN+4ZP87nBJkFeRWfYFMWdYCwxeMNBgZFkJ+xRdVwaKigBLBdCY/xvAOihno6BcF/MJtlzpzGMsQgBUwSaxLlaqc9gbADnAygFmIi75Ep8N1w1QCuDAekCJjHpTGDg2AeDY2qLdg0Muo4JdFQAcQyM1BnRhbeMg1chwjeN+42OjND83R/Oz8zQ7O0ujIyMMjDg8RBzwjMcVTL43b9yge3fv0WsP7tOd23doY/05vVh/zgwWiBMxAEXZRIz5Z25+nuYXFzmWiH9o5/DgiH7w939Hz5895Zgk+oJDWlgNrUsp8Yk1OT09RQ8ePKB/9t/+c7p35y4d7e7Qi+fr9OSRsG5sbGxQAzblos12BCVimgCgD1zxmlxZXaUHr73OAAqATV6+2KDtrS0aHx2jyfFxmp2eZtAHZHd4pMaH5FASZm1tNfioAIzMzczS0tISg7fe/4f36dnTp1y+BIAKAEaaKLfSbtHk9AyXs8Z4odTM733vewyK+ew3n7IdnJqYpCePHtFHH30kvtXABdUbdV4/45PoyzgDam7dvk1vffFtHg+0v725xf3e29thwAcfwOB/iCOLzb19+w698eabdPvuPVpYWqb/4//8c/rb//ifaO/gkFlPAIyRvZCCLU13OHMXbV/BV+Nye5EBx/SoyHSnb+jNqJR2MhBw9MsthmDru9RWHjeKfawqwRH966q4jbhjnc8YfIprgiF8TjsH4kZfUMepMN5239L9u8XNPIgj6BYHdijpXNmCxE7IPMVDE2HeKmyIXG7fd2DiyptFHyHoQw9C9t9zgI2q5lzkRB4lm6uq8bL3vUyU9ryhj1m7VbLRb2wyiSXpTcReRZZMYfmT+cBrkITxKX3JWovxt3ykdOdZOAAl97O9ifpzjsFKfH4tTVk1AX0AOLqNq58z9Odf/Ov/gb4JAIfb3/vfrRvd5i1fP77r0ea6PWbmk4tIl5l2i36L36/26Hfp+6KHDZiraylsUFJftWN2wwGLTH/5udU+yV4McT5lhMriwrlfVznlTpn7sc7nJB/r0tj7+czlxM9BaQ5Ndrr1u5u+tHkuPWe/MttNzfVqo6RbuvU3l+t+2u9XH5bWVQ8VXrSZ3ebJj/d1n6Xbc5TkpjS3pbG97viU1l+3set3TeX97TW3vfRYVT9LurHKz+hHFrutX6/be8lFh18nx4ESPcx5KJffMCYOX0LFr6nSGLFNMwaOXsq81OlcyTHtIajsBgYY+IDgAEAT8SUbOzjyAF7gOiCrAaLA36ApBGJ+amqGPwMzxtn5KQM8AOjAd7HR2N/fZfCHAAjESAAIge+gT9hwmHOJQASjz+cWGASCz0+Oj+jwcI+/s7S8yuCO46NDrlM5v7DMKH1Q+G1vbXCQA/R/2IxxyRdHIw1ACuo77u1ts+Mnm9ZyMNePHzNwoITKzTu/NQAH2vd9xlikoISUfaME4jAhzQ2ZGZ8SiCN33oLw9qAP9ONRdmBiXXuvELwgl373bUlg7Irnb3l5LbCSoD3I5tbWCz5FZ6dI8L4PFJuzVeUA9aO4S30sKaTSmFcZ5ZIzYX21n5FxJWXgCFm0AiV71ZzkxrmkDPM59HKRj1PeV+/UVimqXgb4t/F5N2fZP1+V8exlqKqMQD997zAKBcezWzu58a161ioj7d8vPWfVszf3X4YSKkEmWLBdwFDLqVjQ0s7i8SZeT5klhi1sLOyEnVB2hxIsOLkcEiMCEAnJD0cPzte7sh6dz64nz2wzbYkgB6Nge5AFa/08cFC+LQBDS4Cluds0seV1DesjTizJNWn6RTejISAbk1SB7aOj5IH0LJl7TQoGgAxfYclQDaRbH+xeDsCRtge2BnfyMpzG1p5zsCt1ZOz7GHvoLE5scPIhgnJy34P779qxeUsYOAaHAqAS11uywgM4QiLJAWjs/EdRxmX0QkjPJ8Xs+nj6Fny+OpZ6YtWeg0E9ypoQEg46L0ZtzgkWLZMGivXo4Ak7R7DJ7qQD526dkBgNtoFSLInFcQoNWrYRVEYptmaDzuoNOj4/ZwDHWbNBjYsLaqGMCvc3MouwNCK4akk4D+DQZKEucQVfCYAjBGcqXCQLuIX5duVi8nXRUULFEj06Q5DDKntWsjfBxsmEuK9mdKAZICS1C9cAcLBoyH0sARakS/VhbFvWY8nu5+PSaQO6j0Mv21Ol1zuYIxLAiw1hnOgEe1MArIXxD4EY01X2SQze+Wtj/01nxXf8+KUngNJAr4c9pe3FokCxFxmAw0oHdShnZRfoAuDI44W+CUPtxwSA9MAYYiQjL7LKSWWl5pektaxNY+KYHh9nAMfS3AwtgoljZoqmRkdpojZMtcErApl9hKGEbERH4DGZI76fSq8D+CX6PUVnBHUYMqK6VkMiNtMLNn9mG0z+8b7ZuISBw4HTGcThymiZnYnrRWooJ+uXE/pi/kRHa+kzCzorgOMK+zf8Q7K9dUHtBpg4mgzsR8IR3wVzAUAcY6CPnxjn08aDoD3JEkLJI3sAB/+esb/oc7MtyAB8SgvBcmCgtwDiUNapks/He2btRLApzkcKcm+MC+arOcUR27VgsYFpjWUhglYs8Optr53Ot582z8yKiH9a8lH6GQFNYBuwfax1RwA7ce0x1bIuoty/C3aAvyA21b6bPrcmmR2glj9XwKW1w4wZpbkxn0ET7VYSja8HAwBkSefWSqaAzYWZN+yfMo2y7TcbpEo4sQsKxjLfNvoNEXKHSwCy5PhMC7ESAdRgL9xqtqQ009AQjaEEUK1Gl8Blicsge+XBgeCPqGVSBhzV2epv5zrd1iCPESddncZTAJWNQ6rjwUBj3nNkbWFpqEhWBn8sk+WS3bJ2vF8gtlh8Wa+XFYsjujgznrIXkFdXmSsAvlPz4W1ZCuAwFhUbS6/XbP142bX5t8M2rBe1jKQwGsm9jA1RdIDaGttnsY7AnDv/PTAmxbItNo4ST9G1yTpYYhAWZwGoAeVO5JoITBF2m0FqAxwHPYo4zcUlNVGuqtWmeuuCtnd3aWN7m3b2D5iFo4k1BFsHFoyRGrfLzBvhX40WFxZocWGRwQqISyLOeHBwSHt7exLfgy0cH+d/r7/+Gr3+4AGXJj45PmT2DQA4ACgAIATMGQCTAdgwO2cAjlFmmEA88OToiH7205/Sk8eP6HB/j69FuZOLgUFqXRIzaODfRbtJy8vL9Cd/8if09hfforHBAXrx/Dn94uc/p/Xn67S5uSmluMakDBfGH6BqGN3xqUm69+ABffWrX6PjwyN6+uQJ/fpXH9HDjz+hgYtLLqk2Mz3FbCRDo8IQAtYOsG+srq3S3bt36c6dO9RWth0AMVC65D/97X+k58+EkZah+FdXyv6DGOgYPyMSdHNz8/Q73/gGTU1M0Iv1dTo9PqF2s8XlZVByZohL6hAfxoP+wiG66ZkZKfOytkY3bt6ivX2UfnlOR4eHdHx0rMCWNnFlX763lIGCfrz/4AF96ctfpvsPXqPl1TX6X/+3/53++t//DT159px29w+03I8e5DBQWEqypuo66hC/dA2/yus/0/GC4bAFke2d9SP+OJRctTbMNzJQR1iVmdZIelL5Wa7nmHXa6b/88yq9WHq/6qYdzBIVyV3uh+VqDQBW8bMqvpT3wfSs6VOvawuutiqswhgHN9npcQ/gcHsRr1P7Hic7VBNkINok66eIkM5XZefFxhrzUT/z6ee/w7dLbq7jEqqoyWjaJd7P9vPg/e0uQluM6ch+VQ+RavSK2UZ0HMC0xKyCHS+T69Idzf6ke1obhw77HdhedQ9vAO2qFE2PEirernbIa+Zjoi8G4Cj1ryqeWow7FQArVWu/1K6PEfSKF5RiDKX3/FrxYxFjjwbgNZ0rMaNusZfYTox1hOdU/5D3grwfUJ9iQFj2bY/oxyX/vShRfQA47Hsl3dXL//TjVJrbXm32qy+r5qPb+6Xn6rXOu31+nbHP9VVpb9pt3K87t9fpd+na0jxc5xlKerVXn3rJTj/j3bcd6xLX7DUP/a6rqufN9Uuvua0adz9evdaV70s/OrfUx9KcFvWBA3BYH0M+yrFxprrTacMMSGef8H7zVQEc+UPjb2PfACACtH/YIGKDBEeeqTkdTS86gQ0P6iDiu0BfQ8PPzs5z/4wpY3JyOpQwOT05ZvAGrsc9QK13cLDP37NyJAAxbG1tsLHABgYBCvQLb8zNLxLaQ7+Ojw74u0CVz8+DdeOKdna2mMHixs27fEIA7eCe9rLNL2rDAmQCVDleO9ubdHp2wm6KlVHptjilvudVJYADYxbHKvU2YMcQeKxamCj9cniIMbGTeZF6M26kY+DLDF9sT07XyEvShjEoKyeA7IRVPOVlwXVXJaHjlGN5RLwcJTIVkjfp9/xCKv3u25DghfQfII7ZmTnezOKU0dHhPgNe8LJggzkCdsrK/o5Bjc4EZILyds5ANwWSO8YlhZQ7XVXKIvbZBUJCuZwUvCH3Vap3DTVVOSD5bPXjSHR7Dv+Zd+JKgBmvwEvKtdva+ryfVcpjl4bzMezW5+sYVLtl1Xeu09eSASo5893mGZ9VGbuq4QGAY+uHfx4C1HZPLrsQ2sMp/qjnxFe3rIMgFVnnWOKebyYRGmlPwRuou67izbTaehLRkvds8PSerLs0MZ6PczreVgM6Ul0mAV0L+rhwrpd19A3sSEzxakFfV3KFiSQz1Hwco+6IdaFlj+Wy0L4/eYvn9s+S9ssiGwZ8ScPU6JIFpq6MNpzHVlDvfg3b+MkcKX16tjHie2vCMdoTuSf+tkSMzdVlW0EcFvjQ5Fy4l0OvWl8ssYXzHT5QjfbRLvS+L6FiJ7XlRGkEZlifqmSakwAGajCmBH0OsYQyTkHXqmjbXDBFegbgiAF0LZ9yhbr3euLWABxaTsXGz+jWQiBGIBJhjXoAhw9MyrOKXINdA33B6UawcDCAo16n01aDS6uAgQMADzB1WDpbGFusbIFSdgfa7lhCRebbyjPIyDicRcfwWuw1/yCXF7EP7nRPaNQCU0i9dAZ5qtZ5ovOyYGQoBVEQhtzehTkvCo5JRvYhgK4BnGFzJ0mUqGurARxVshq/230ccl/Et5c/X1h7GCM+PVsVCZMrZenGa6w9f8/cnkR/xnSD+KA5gl1kyQcAfdLL7q/BwBBMtOslKdb5CqtXP1KJzyp7xG8qmIO72Hl/W3NB7jIGjjQ5aBAK6YPk1oROnEs4qPVgH55Zb0RBhxrsjo1jpFbj6y/bLZxzo9HhQVqYnqaluVlaXZij5flZmpuYoOmxURoZHpByKqEshPSWe1NxqonfFwLk6E66AEC+Xjt9jxScbbXrq/xivG9+osmLT0yaXbfrpByisHBIUlD1QmCJgJ8gycLc1opISfIKNrt9GRklg68KdgFmQBkQEEezRY16g+pn53pi+YKGAI4ZGaHxyUn+N8KJNCTiKvSA3DYAE3kOzGaqAOE57LkDa4OyhfATMgtK+qxmpwAasLXt/b6g+7SKS7AtVqYjCezIvPnv5zrC74ckSOH3shEgz+AaB7jx5RXQT3xXABzCpmWGQ2RSAriDQ/Cd7ASeqBpjSWFZsGBvRaIr3zvRgDFwsGQn4+VtRxgzB+DgWIcBOMw3UepuT+UuciUMFQLuRZIysigIM8cFJ3lLAA5zq6KtzPUrGN4w7iJPfp0Y6EepZjgu0mo0hYFycJABHCgfwYdRhoYIZYCQGL8AuIWnXsAbCYBDlWEYS7VbBhgQsZT1C1mR59PyPhpnYCCBKMvgv/rxZoCBltSw+9hazPdGuTyaP2zt5aecvQ3IfdqETc5fmNHBe5sZrIBLBtsY2E+15qFF3dY4qIhnRuXqdaLDlKUkt1v2zDmAI9cV+J75xRH4JDZRgEeR/cSXW+H7AtSmbANh/WtSJTyXllSRe0QGvDBneqgolFNBKa/hWgD/yN5MDtcgcS8Ajitmnmi1L5kpbnt/j14qgGP36Jia8OvVdwdTxezcLMf9agB0sP4nWlpYlH9LSzQ9Pct7geOjE1rf2GAwxwVYZ9ihvaKVpSVaXVmm+blZmhgfo8ODPY4THh4ecEmUN7/wBY4NnjXqHP9DKRO+19AQ1esNOjk5pt2tLdp4sU7Pnj1lG7C8ukJXg8PUvCRqNFt0en5GL54/o1azQe+8/Ta988Uv0jtvfZHtyPqzp/Ts6TN69uw5LS0v08LiEjOLtC4v6eDoCBNIS6vL9NY773C5FIBQPvn4Y3r/739IP/nRj2lqbJzGaiPC4oNxgV66wti1uUQLxuAP/skf0O///h/Q+vNntLu9TWOjo3Swf0Af/PAfuBwL5gCgFsRXB4YGBTQyPsHvoS3o48mJcRoZHmZdcXpyQvu7e3Rer1Oj2aSJqUk+iIdyMqenp1QbrvF933zzTQZwoPwMStP8/Oc/p63tLWZDWVlZocXFRZqelu9iPurn53R8eMgMHG9/6R26cfMmg2b+6q//b/rb/+c/068/eUgvN7dEb5CW/kIKnPWKrrLMhnrMWLSHsk0RvyZlveS/sS6SKmfelqq9dX68rB1JXAbGps7jF4VYSnV2P93Hy94g96tyXZj/neuNXn9XAThyv1AMpUaLswManXskH+fpvn8QH8gBaHp1OBgN6ZD5yeZns95SO5M/Q7d+VunbcDsXOzCfw+5pTCL5Pqf0KPyobkiq5q/0vve5RWalrZA+xy+6ZzPvxuIYsBO9ZKfU/5K/7vesAizXMpLJ/gD7jfSwQ3r/so8s9gF7Y4kxleTf5lWuk3ViOQu2o+xrVKyzLgAO7/Pmc1e1Dv/lv/kzZuDw9jH3BbzvkP9u96m6d35f37afr9xf7yaLvk35PQKi7ffYL134+oaXQbmH2+Hq2Hofy895/D2yGIXnUUC2Z1+WdkSGbI/XbTyK660CvFGah3JfewOI83mokp2SXPj38t97PY//vJfu6ddO9GrnOv0t7SGr5D/o2QJIqpdJ6KfP/Yxtaf47977RL+jWr1cZ76rnqJLLfMx6jVM/eqjXvby+6lf+rrOu8vZzvZiPUb/6oDS2/Yx3aYw75zaySQo7reaQs0PFkvO33Hpq/6rsC9vAEoDDG0c/Ed0ED98xAAc2NgBm+JclUJpNqReMtnANQBwAeOAfmC/AioHEOgAWxnCBa1FKBSwZcDYmJiaZUQMbpyePf8O3uXnzLm+WDMAB5215ZY2vAQjj4GCPrwPwAt/FJhPvgY1jfmGR30cftrdf0sT4JC0urTD4Y339CQ+sPNMMb2QAAvCvM1ABbr/kt4a1dEnVuKEtK6Fyo4KBA3SCKNfCiiVLtKPfoEOcnp4LFPH+Xhgf9JlP1igVLM8bb048C4cm/wYGqVYb5iYM1Z0LJjbj8rkmUlX4JIgoLBdFJyPE+C0g4VNNchfYUB/ssffkw1TtBPkzRV4AIXR3KiWAYckzax0OgLGVBLrqJHgdnUHvpEhSwRItvuZb7Hcvx7ibUqpy3Gx9mjNkzgzXSteErp14sc9YlnyiqyL5UlJc/SpumbvOQHFu6PL2/HNYP/N5TCWh86/rKNxXbavKQPRqz3/ej/NcpTtK9+nlIOZr2Y/9dfvi57eqL7m8o4TKzvt/IRspTjgZGj4mvCAyvG8N612OeXICQwFjZtyiSjAjp3VDla7bGpGtI6ikY+3wuHYV2KUJcpG5eBJelobREAc+kKiSdJNtSTU8s0sNJicSuBTGRZuDo7Y3dyEM3eDGZ0/Xipw2TbJkYUL1F3di3XQRP6eecjT74ZMIQa9YcMROkbhJxTOJu6G2w57ZqDEDw4nqcR2dqLPiSb5QdqZgJ+x5ZQyhm6XUCU5fGQ133DhGQIufS0lihpCJJh4jsEVsrrarJVT4fi4x6MVP2orJtETmdBx4XAyTEkoB6Ll5jprIvPlkrwmAJXqiNXTBBg04WKJDTutGBo6LwMahzl4yd3FN4V45A0fQqdor0AZzQunqiuotqTN+qgwcp40GnbdaEiC/vCIwdfhz+n4xaErZBDJIkYyhATgQUEoNui2z+IUIlkp0Jg+0L7egYSlNJMu45sFA/3cMJJR82MQe2YNpV2XdlAM+tqZimCzqjbDuglzKE0lw160ZqwHPGkR1Vq4L9Zv2I3D2WOmDcPLXKSavS+NkqVxrXxyyW4ItTg8lp//dCghDb0nVpLNxKhX91c2fkM/8iV/rl599GRNZjpn8dMx7nPN8yvi0lyaI/IlKTwsdwTo+cCVSL5svr+vEn5L33LoLwyFMFgEc5kptxXVoOXtrW/gTpDmjXYwMMBJ71hNIFp3ldSHrhsHdA4MMFOBiHRcXNHh1yQwbU2OjND02xmVUluamaWlmluanJ2lyfIzGR4a5nArHdwEe8QAOt66C/TIAB59+wn3VtmtCVsyK03whEBgFX/os8y8+t67gbBmnPq4Dp6kf4Utnis8rvjxA7igpY0FkmRa3T+HuGVuFJUgjJsmS3bFMlbEwgA0AAA6Mk9gAgA1xAhnskKC9xz9ufXCQk4n4NzYxxowcwK3iS7AB5pvbM/pks0og+0AGXMV14eSGY3tIOAICo4atGSmXkZyeV13qtwDsn3XsZ2zPZ+OiNq3k45vcqyNn+zphRougTn5WZkeJ9hdgAZRW4JP5Q5IURH/CXgaAdHdS3+Z5gAEcUqJB2s2Sb1mpFp4T57fYOjQdYOBf2SsrXb2u+XzvafqIZUH1aAJOwHM7v8BWA8uV7Z8B4GiBpVRq4PI/LqEC8KawbzCgFT5ROIygQB1NUUnGx8s1n52XSj1aPkSArQacEAWOMWRWUZQDwjNoX8D8gc9QLqI2NkqDtWFm4LAkvugIA04rkNPGyMUrTIMnOpsFTmQ/nDYyy6263PuPZjHxE2PCqlFZcAT0kZ7U9FbD7htPNckMmE8kqz/6trY39raZV0TQY8EhSD0NY8fTj1MfXwFuaiNYd6s/b9fJ84qJU5VkmxF5XjUtATxWAfbGLQwEJfpE559BQu0QY/EADqwbvbWUodD4jo27lSGSEiop85voHBs/f3hEgFXh9HU4HSuxCS6hkv3zoCsDHbGPrMDhRrtNjeYFs3CgdMr23h5t7u7x74BeMEPcxSUf0llcWmQQx/T0NMs/wPOL8wu0srhEq2trtLS0zGy+YPbY2t7mUiUolVKvn3HpDmHjGKO5WZQMGWdWpbPTUzo4OGAGia985SsMNAA7zfHREQMfpgBYGBnhQ2i4FiUzD/b26NmzZwzkW1hepksAOK4EDAEw9ObGOh0eHNDo8DCtLC/R2194k8uewEXefLlJz54+p7n5BWbNmJieptHxcdYnALSB3QlMGmALef78GX344Yf06ScP6emjJzQzOcmAjGazxQBwMH+QAuFQ5uv89Izeffdd+s53viM+wuUFnRwf087ODj3+7BGDMQCqqQ1LGWowjaBE9crKsgJg5MDdy411Zs9ALBfgRcROWX4HB2l2fpFm5ueZsQTie3xwSKO1Gt29c5umJicZAPb48WP69ce/pt39fTo+OaGllWVm9oDvMjMzwyVtADjB+ABYhvZRNmZxcYHe/9E/0o9/8lP61ccf04uXm8wmxGyFVkpFwaecOlanNpZlspUf9aYBJ6NvHpOIvPzM90tAHMFjlq8bYMMSnoGhRli3VPV5FRVAudwTtZupDtOVKI5f+Ej29+p5VpzOTG5kfqsmvUthF9APAAAgAElEQVR7oOL16trmOyuxj2nyUq6xMQ3an39JwejpnXr2RQE4sQ8dvSl03ZiQAHRWv0+6xl3EWPN9AzA7+oG21wh7rNLAOEyJZ0nj5tU/Z1vDvrT5vCmTU2zW7X/MuPKg6Zy7AyL2naRv+lzm28qAq8wmAA5sDqTN0CeLEdiBzWRo00S6n1E11SFel8STwo7Icg4SG7O9pdhT8dsiA4feONw/3efFObF2zGpFZH0aU45bdh8TY1DVoIHus3ukZHeds54cqMg+NvadZL0M0L/6N39Gv6MlVPijPtZqab+cxgTjvYP/2vMgRcxNRP+q8xGjD+T0n/oSKXijap3nB1x1D2LyXDEGneNSOLim/r8fR5ZkY3mpGNtcv3QbX9FVuexVjZPp5k595Me4n/bsmfzPbr8XdXUf/a5QZX09s/9u596+Uybz/uf3Lo1RLznvtYb8XPs+9jsHvo+53HSzU1X36oxX9WO7pBe9+l/Vn+v0uzQnVTKSv191/17rq2qMe/kB+dzmeqxqjnMd2es+fuxLbfYa32p9Y/GYyCJVLqGiB5KdGjL1nj8L+jdweLh/VSUsvR42H1Sun0rEG6Tx8fEiSwQQ2dgsGUsHrt/fRzmTWmTjONznzeT8/CJv2MEoAaCF0eXOLwBJP8P3evLkU7bWN2/dDeAPZuAgopWVGwy8wCZu48Uzfg99RtkTMH3gHjs7m9Rs1OnmrXu8wdzeesn9W129xbSBmy/X6fT0hMEbK6s3ivKNz/d2tzg4gMHGJtVepTE0AMfajdvFEirM6HGqzB/OOIfgAOp2Tk7R4uJKsT8o6XLIzCTRyRaHVU/OaUDMkIvYUPv+xmCVvIsTfSbYcmqozRtmbJisbIEtqCrzxw4/9q/u0CS+Y8GsjgfRoHTHM8gb8mz6pdR5Szc6fkHm97C+IsiO4GEIDLrEHtr2hkX6HAM74bktClOckfTNkkyU1mCVI2DXmuMjgU6tM6sUqUKPWnIaNSKkY3gdQ9FLH9hT5uNVZZh9/7xy8g5dP8a31zX99tvPUlWb3ZwXL6tVbV2nr/32u9ccFtdQF2e1X/msEnX//ebeS9p5/98FLLZfLx395n1ZLI9hpy84WMFBFElqiWyboTNE4wUni0MpFVn48Z8C0AxkaAFzv5bykhq89jUJH8n0LXSZntYJ5SmM5tzpiasBCebzuOSn9yxAoT/9WjF9JMHzauevuL6wKVeWB68DExCN06HOAIRfEZSSOIKHp3jNGyXAj6O/H+tLO9nnTuew85FkkBB0EF3r5yZfLyXZhN8B30D0YAwee5vl9XZs0zaK6YbRZNT0PEsdZ0glcCD6SQIQIh9xg2wJAk5QWqKDf0qwgQPhVkLFBQR9X+MpXTlFZ5TrbCs1wSNjJGVWbO/G/eJNrTyPnTbl51HBkyeIVhpLC+3jhB5AHGfndTpFKZU6yqg0qY5TuczUobXQ8cxmO5QZ30umBDwT7cd39H2xT72el+eXlqpkST90vS9rIJsb8xBMb3TY/+Km14JDcnW1Qx6sXbjG0xrb90zuLMnvGaeEgl+ZeYyxpfhIaZ9S2yKJldy5r+p3ql+qE2BVuj3MXQCc8IxltafjZsXPp41num+IZRDTe5oQudBtl4Rd59ymesrPh/is8uzmJ+FqYQ9COkDWEBJR0n/MURoEM9mNz5LKruk38x8NpGz3NLYWr5dwLwMzXFwC9BcZlLyvaycL1QKpFlef2FgI+FA7AtgAG1zQ8NUl1QaIZiYmaG5qktaWFmhlYYEWZmdpZmKcxkZQTgVlVxB0vuKfEup1jAuQs+BTSokSSaIq5bmrQR9mT2n6PVuKPLMCt5Go53kQIIiXEX/K3s+fyRQnqC9k/ViyP/npg9VOr3j9HlZxQJDIO0ZlLdIt0d3wU8u1AXAoY4whRjK8RfXzOtVP6/y7lN8c473wxLSAOJAYx2nh9kWbxw5JMvPdhZlJ5lyACcIidoEku+kqxyIitlXkMjA4qXsvSlj+YPCGjrf3v5itw04pKuOTja2ti3Zbkv8h2O72Dbns2gFGk/lgyxWM6U965uwbtZokdsPe+VL8PLQljCrCLiLrQwEbQ2CDGKLhwWEBeOh6VSEKdjDIbChtoQFq8zcL+6SwvpXlzP42TczBl8JpY8940WHHjLnLlUSD7yL7aSkbAeYB/snAX0mqG4AjmCvTg1h/gSbc9qVWg5yFWIAbyibDZdDYlxY/QRh8LrmUQqveDIl+yCQOqQyN1miwNkRXGFdjXNLvBH3r/FZjbbC5tee3MTE2FQGWGAuHA1c6vyHfJwC4arrTGHZynR90hH6Q+3GJ7Gs8REruCKjI5CTsNJTGJPevzRtObK4xMOkk5frK+u735bE/CuDg49oi5+wnOv/d6zV03QBZ3lfmeePSJBILkNMxcrDKTngZgMOuYUARAaCbAjjMx+W1LF5vZF9Vf9LWxCCvP/M7Jc5jesTPGYO0FLwRD5oMKHhrmFUWp4Y4sSjlRqR8CsDFTTprNGn/6IT2Dg5pY3uHtvcO6BIHcgYGuOwKdC3KkoDNYXV1lcEFYNhYWliglaVlunXrFt26dZtWb96m0bEJOjw6pN/85iH9+EfvM7Nvq9XgWCFKMKMMC/6hJAvWI8AayysrXDrkzTfeoPv37tHHH31EH/70J7S8tEAzUxO0u7ND9fMzLpkCMB/AITBsk7OzdDE4TK2BIRoDOwiDPQ5oZ3uLnj5+RFftNt2+dZPu37lLr927TwcHR/T8+Qs+LDY1OU1rN28q+GSR53bvYJeBF2Pjo/Txr39NH3zwPjXP6wTwFQASKBPDIDCs+4EhGhkfZ1DE0ydP6ec//Rndu3uP3vriF+nLX/4y3bhxg37z8CH3FWWsEZednp5iu9o4rzPzyOHRAT/zm2+8zs+NOfrB3/0dffLJJxy7hc3CwTsAvkYAolm9SSu3btPbb79DC3Nz9NnHH9Pp4RHNTk3SZbtJJ0cHtLHxgp4+f07H56fM/DeJw3ujOMzXYOaR7/3ud+nL77xDr9+/z2P87/7i+7S8vMTz+ulnn9HDTz+jX338Ca1vbrF+A1ilxQclhGUh7gHsFL7sl0yuASA0sJCwjYkL27nLjuyg/oB+wM/qntD2yqJbDbqf+tdJ6VRl3ow6J2VfyPe9hnDl9ahAv9yf7sfnt3VfjBlkCjXfU8h3opL298uvDfsEz3jaOzeaq/Twd5wbc3DkozKZgmos1cnGehZ0cnCm/T44BViUintEm5dKSSgfY4eAYFsDeELkISd3yMcff1tJqfiZxhZ8XdSKOUrkxfk1GnaIgJBwUEkGL+xP9bClzXA6n+7gjD66yKE7kKVAJwEd2l7E1oKCJhRszv46fDhXFrRy4sWSxP2Xgm88iCVZlx17epsrbUNjWt6/D3uAz5EEL/X/X//p/8gMHFXrJF+vZjPztvzc+t+r1lzp+17eOnRLkieKjIVm303PVPfLQEg5gCN+w/vCiXy4g7LyfgSDJvdVv8jrFdunV34ni9+UnrtqbLvJY2k+/fXm11XNZ5XfWtVuSU7y+3VfPz1W1zXkvpvs5HLSrd/5GPVrj6pkstdaKvW715j1mude67W0VqvmvkoOe4136Rl6yVHVWFxnjHqNdy/57Gdsu41Vv2ss15G91lLJFlTNY6kt/17neHoiAMtVSSlRv4+zfV96X+mZl398ngA48hv2elj/uSX2vYIFkhssGgBnWNING6p2u0Xj45M0MTHBjBlgsEBpE6DfgbQGeGFmepZrQOJzlAVhCnplaygCODIGDvSjBOCAA4u+Li2v8QYJ4Ivd3S2aVEAE7gewB8qqAAFvf8OBvnfvNWWMuGBk/vnZCfc9vBSZbGwOVYbvWgAOaUQmz0k03JG1tVu8Wctf2Ii9AGBFj+WNjY4JUMQhpyE0jca5IGGVtQFBm7HRcUbg49qz0yMONDIls57+kmSZARgkoIZ5wjz7YDjujWsBhsFYMdgDwXEEiAPNrwQ+8Rofn4qMIgU0rD91KmNhnqQKthsdbMKbzUYYFvQPgY2OcarXWRax2QOAwwKGPrgQnP4s+RiDLxbYLzNwVBmJqoVecuyrlHveXw/i8IEiXfluhOw0atzAVCnvV1G0Ztj8GJUUY+7IeQXlx71qDO0+3T73+qif6/w13Ry+Kt3Yy7D1YyRfZcx7OaKlNvuZ83yMr9t/D+AIyYZCjXUedxZHCzJHIEeoe4GItJ2e4C/E8irGOMGMHbzhNSUS61LbCUk8Q0jOa5AU2oTXU3D6edsdABwSlTRWihg4MIOa6GafUOGAUkxwhuts6Sk4xU4B8fiGjLzo5pAw7yLAHQ5wBuDI1yQ7CT7YHDZScpMQqkliFZE9IF0nacfyvvhTkN7xsvVu+twDOGyO+lnjFqAOc1E4pZifxIz3jgGhXCcHGQksCjHCJye7keoUKbFnjqeYZUysznsEAimAw51W97pRnlsSciKvEpzkcQNggxll1OELciZBypjQjXMYE3taPogDGDE5zve7ImbawAnH83qDTut1Oj4HgKNB9SZYOK4YxIFSOnwa005k8sOnZ5VwWi0G1ew+BqFIbaRt2KNn41k2YiAo1zm9dJAEhiIoVWaoupRIJr0hSNlLl/tgpsiptJQ72bG/EVxjMySgj7wcSL7Q//8G4BAgcGSeSPuXJ7wtUOjXe3zC0rP5SK/XOdcDnBggCPcyf0jWtMqtCx6JXnJsF3ZamoOcxoYh/eK15r5b0oV2Detv9R3tOumLhvkzQHBkAegs8xLWla05Azw5ph/0i5nYNOcqtvOChhAgpiuaHKnRZGDimKOluTman5mm6YlxGq8NUW2ICCtnCAwg4T4q19B4CpIz8ILojwtlSIi6UEbKB+NcEJhNszJZsN5S7ZgBOPwYl/zlPJHRAeLIABx+nnJ7YNTaQRc7u9fh6/PU2J5MABxApGAv06w3qX5Wp2YDycAW731xOnt8coJGx0dpeGSYT0JeEIAaYAsZDiVBmH0qMHMATKPMh9gjBVUq/kEACrh9iYAH9TSwA3CwS8HmPgWfe7sTWBHUOphujnu9uA+1NeBttCq+xD/jPjLgEEB/SdjbPNqpe0koS7kFYeBAYF9UcAR5AEyloCpLtmtAFwAO/ONT/6HUivRV1lL06ThZ74O6LtGRr+fwt2P/YCCtDpofy+DKWRkKLY/SYbeUxcCDPOC7cBkVZR0DM4CUWI2lRkwubE1F5gmRD/ENrASGK4Wh/gH7EVbyjf1NlV/1lVFGpVlvBMBIbaRG+Dc0MkIDDOCI9Otp+swcRbXr6oPk9s8DOIQFSa6HzPHvWpzN7eoTnclAVY4TRIbJBAipc8Ky1Yfvl+vvfO6DT8djitJxzrib5s4TDxmAw6+tROYN6ABAhNkFZeGwJiCk8CMDINQB1KyvNob+MIkHZzD4Cy8dO7vOrjFdyZ4REuAXbYnRON9Q7mX7HgEDBSYfUe9qB7WkL6/JZAqCnQxlU4x9Q2NO0p9hBnH4pCn6AVAxfFL2S8Ee0WjSwdEx7R0e0cvdPdrePxSQAqtEKfMBdoz5hQWam5tj4NzY6AjNzcwykADgjZs3b9LiyhoNDg/T9s42ffzxr+nHP/oRs/EibmQg7Tr0d7PF5UsgU5C/ifEJBoh8/atfpd/9zrcZfPHxL39Jo6M1qg0O0tnpCV83OTnBAItDLXkyOjFBVBuhq+FRev3NN+jWnTvUqJ/Ri/Vn9B/+5t8zA8jM1BRNTUzR5PgENcGEd1pnfx8xHZQOuX//AX39G1+n2dkZernxgvb2d+jo+IiePH5EDx9+QuNjYzQ5Mcmlj6APMRFc6rI2wswVb7z5Jp0cHdPzJ0/pHKW+mi2OiWGOUaqk0ZT1D/AG7re0iDGcpZcbG/Ts2RO6f/cu3bp5g5k0Dvb36Yd//wNmGIH+YlYQxHhRDme4RhOzCzS7uMzlZtZWVql1ekJnKFm9u0NtxBzpkl5uvqSnT59yiUas7KHaCA2PjNLI6Ditra7RV77yVbqFciuTk/Tw41/TBz/8AZchGx8fo5dbW/Ti5Ut6sv6CQTzYuzBjkYLqsHZE74vPwTgmBbyzf2QsCWoPoTIYn1ZVWS/4uhaEVXC87qVYgxXYBc1LDt6Tc2s53uAT2IE5S3cGeVJNY6asS9BvMBIlideYNDebUPpp695/5v2i/Pd0D+T98vTK0l4pxvD6O9le6ofZUPMJ8j1uDuAwxhUbc3VDFWRuhiIG003fKV9WuFzmrhPOEx2AwmehedVk6m9U+ZTRrKhlZ/C1AeZiEKbXfjfIQZieGEDHW6Gn/Iv5QPKB6H+3N84OlcQ9umvIbKzGJMIc2WGkxM+Koyg2S0bDSt9J322Eqsa0W+EzXS9BePI2IoDjUvdyZt/9+um2Bl7psyui//5P/y29+633Ys8csKXq3qW5zuNpYbSy9rq16duokqfot3UyYOTr27chv/vkZHW8wtrJ93ayb41lcZNnUblNY7+6t1Td7H1O39fSvtHPZ+dz9J7tqvbDOlchr5o3f4eqtnrdo+oZeve+84p+9Ev+bNd9hvyuPiaS/171DKU9Wr4WPu/c9vNc3caiSp5K9jFfr1Xfzeenqq3SWJTkqJuO6Ud+ut2/n7bz7/d6nlKfriMzfpyvc698Pvrtt/icnb5SooN572ug+e4AjioGDn4uY+Dotoj7ET5P05gPOL6PTRoUNDZJuBfYNfA3aAfhXM/OzrLTjY0UNp+oVYkhODjY5Q0GNmdM19eo09w8aiUqA8fjT9l45CVU0IcSgAPAjd2dLd68rK7d4q6CsQP9AusGUPfPnz3mQNLK6k2lC3zOgACUbkHf8bsPRuUCIsGFjP3CDUo/AI6Tk6OI3KwAcMzMzPE45i+M04sXTxmRjw3d0uIKTel42bV43q3NDb7HyOgoI/1BQennGmMP+n8AOPDcRvWKhxsdGeMTDwCG9FoUAEkAmINnwtjFk3ZKjUpEN27cpdHR8X70R9drsHHe2dmiRv08XAfADxhU8heAOyivg/myzawHb/ggka2PPBmJNkOJgGsgGauUkjcOuQMQHGXnuEkfIwinBD5JFIqiXD0cqF8Hsdc858azH6fR1k7JsZOxrd40XtdYXKf/3Yx0NwEs3eNVDPN1HLhSX69r9PtZeFXj3c0+GICDg3+elSJLaiXPoCfHzEgPcITOWCx8Ylfrq+vpMQYlSDQvnuLX4DD6KLTo8dSBtW+b3DzAj8813i2BTGZc0C2/pzCtQHpz+xzxTo/28Dha8sB+N5YRB+CQWu/K8lAdL0gYgsI4AvDI9N4xLG7PK4kVoTW39cd6RIPLloHPt2HleU47lqNHwxhnp1W9vLFjLgW+kiST/24un14WPYDD2+Ju97ZnsSSv1z+l78lcarLBdCizbGjSzDZt4W8jfzEQULw2yCF3Nj5ZnB8H4LDEiwZLBLwRT10Lo4rS7NuxH0vqWAKHgZxXIkv8DLFGtOnY1gXqZF/QWQMAjgadnJ/z7+cAcKD++IXU0wZ44zIAODRoqCo6BNncBtZyKlyP2wFd5KktQSB/5XbINmyp3klBHmW95QEG3HJ13duOBkTqq3RaZx/9/OlTOaYIm1NL2NszRX0ngILutqk6ICLBaaVoDuVZOoEO0m9/UiYFmvSj/+M1Nr6x7IsHs3T4E3ZK0QPGQmP5s6X2vtMOdlGEyUOk5XgMwCHzkQI47Gs+GcZyy6f9zZakrGt5MCHOZ5TlkCTLbF2U68g4FGyd5iAHhwWIIUOmIERNVOlwhjUDzhAbNU5G2P4D30NS9fKSBsF0cXVJI4ODNDo8RDMTkzQ3PcUsHABxLMzO0PTYCI3XABwAgCPaKDkYjiT6sDAeDEtyBDcV5oAWDSMJNzzM7BJSdiSuBQNyRN0skA19AAaYSCmKuPb8OvG6OY6znvZyiQwP4OD+GoAjC6SbrvHzHeqFGxNHxjTBvoAmnJm5UG0VJ2IU6IJrwGQAFg7QyoPZcWhAgAmg3B8ZG6FhsBoMg4rQWEOGQ112BlFoMD0kmQwwpG6E+TbWl5AEN99GLVKgdIfPovJe3rtEf4j9ggzAYbYmjLv+UrLNvF7Uh8DnDERgVhE7baJlY7KEtCRxhWmDTwhjvgDgUPAEKPeZfUMTylZOpQOwYwAONToG4AgsC4GBQ2VTZRR99es5Wdt28i8DB5QAQAGYgQMOjqXR5E1kyECYAmgxlg0r8WYADh4/Bb1waQC0p3ZX+meZctMhWEOxFIv4rlFmYX8Zy8XUN9ALA3QFm35xRR7Age8hUYoyDZBVBnCAzEEZOHKWOvNjbTwsoRb9qxicGlAQTuibAuZ4/MvpMp4oJCtb7U6mndxmBp3Bazf6RUVZzQAYeVvSRy0R69YgFpPdx+ID5r/6Y9beBvrr+TsOvJf4mpo8Yx+NgQladlHXgr9f9Cui32TrwU7ZG4OhySW+Y7GOPLbRumgxiCOB93JcQYCwNmcAFAdfzco7SmZFxyUycJi+Z12szKCyxoW9SfoJVg4BcASroKXhGhcK4Gi3qN7AYaAG7R+fMIBja/+Adg6OqN4C8OSShodGaBw2bX6By6fgcNja6irduX2LZqamuTwJ2BvA7jA1O0utywtaX1+njz/5mH7+s5/R0eGBHFZS8NLu7l4AYAAIwbbt8pKazSa99+679M//2Z/Q/s4OPXv8iJr1cwbsXV20+dlwb5QCYV0OcBlKmo2M0dDIGH3ne9+jr33963R52aQnjz+j/+V//p/oZz/9KUsEbMbpyRmB0WSkNkYnxyf8zKurawyG+G/+6/+Kbt26SS9ePKdnT5/Qo8ePaHNzg7a3t7nECZhHWhiPiyspgzI6SqPjE/T662/Qe++9x2OMcia//MWv6MOf/4IePcL3NxkUAtAJ2KEWl5bowWv36c0336AvfvELDC759OFDWl5coOnJSWYZefr4Mf34gx9z2ZXJyUlmFGFmqQH8G6ShsUkanZqmu3fu0a0bN7lkW/34kD76+c+oWT+j2akJ2tndoWfPn9NgbYSBYi3MYW2UVldv0I2bt+junbs0OjRE58fHtPH8GT19/BnHaLHX2z86pL3DQ9o5OKSDkzMu84KyNKzjSMBqAt4Q0F8ngAPsiQqEYFChA3CYnQ2+ZISsCWZTgbe6F2R/xwE4vHdqIA1rykCfsRUHKOTSHvHb6Z5HAHTBb1Tmg9BuIZEb1mgWQ8uBbx33cT50556kHIvrvneJbl7inl/jD99HjKEHVpQBHGnj0r8IsuG/ebyjLrO9fbRF1RaJ57EyLBnlpTQuxhYR7YP0TfacAmYIvqj+0m2OOmTA9cuA9D4GFH1wYbyTaEAEcJRjPk4uvYBr7Mr6xyWPda9g4Kn08jje8IttffrZKo6ZMu963z/3R2Mbcfx9u8zqpHuTXPT6kd9riGu41Bg4/Jin49+5ly3Ntbf1pbEyea5iNMn347nvkO6v7MBEf4clYn+7Azj8Pap87bjnyxhxg5C7WdYYnPlSpf1iPu5VY1uUq5whuEIvFuU1A3B4XdxN9nxbVb+X5LBKP9i+5lVkt1ub/T5DrpvycfZymctoqc/JviyLuXebh27j321ses1BPkb+7/yzKh1T2ndUyWPVeF53PvLr+7Ev/d77Vcc6X6vd5qWkz/IxS3VadS6+n/v0Wj/92o9kr2ds8cpEyfsrKwush4qDXTXgpZqLRC77AXBUDa5vCKAB3JDZG/j0gAQoSi+AOebnF9gZPz4+5O8AkIHN0fHRAZcHAWADYI39/R0aGhwmJOHBxAFGjBTA8Ru+761b93gjAQrDre2XfNsSgOPO3Qe0u7vNzBsAPwAEAWABQB24B/4GnSI2dCjLgk0mSprgmpIQYwzAgoHNGmhz8TIGjlyI7Pv9AjjCuFcAOAC6WFzqLKMCwAQYONAfOOxLS6tFAAfqWI6NT9DCwlJkv3ATZgAObLB5PkGlOzjEYAjMWb+CG5+7TSjvcnZ2EhxWCRASA3B+GwCOw4M9Ojo+jMdhiXheuwM4hggUvh4IYUEHe0avNHhj7qhrZWH6erm9lnz583gPVoN6Ckl+N8XY6QhJ2QBj30j7nZ6Yl/btlJJog26Gs0oJVj2dH6t+jXPpHv696zgSVddWrcN+Z+nzGrgqw15q91WduNyA5Yb0ums1H5tezm9V+839Tdr5h78IJwq9oSqNP98HYupYOgYk8iwn9TixpiVUNPFj7Bt8KoWZJ+Iu1oG3Q9LI1ms4AacdMQCH5MwkAMz9xarhOut6mtrYPSwh6RKnSULeHnBQ0lW6ijWhEk8tWhAcz2n35q+y3le2nIq8ZZUzw3Xn7cSrgTjcyV2jVEZnfOBXxlZPUnMf/Cxpwr6jL1GXJEkxl7g056U05yI7GjAJlO5xfBJyU6tpGxKxSHRcyIkk16/UWTJ9Gk972D01r52CJavYlnQ8eC5DwiwFmUVAhwI4DEzh2FtYnDlrH0fDJFbWR0y+SBJGQIJcWoXp16M9CAQuoc96IrfjZPZVoJiX8dQ50z60US/84lKoqhXAcQoAR6NJjfYF/0NwlpPFXJ7F0soaTrOMrdbfjfZKxrwawJEGLb2eiZtyD9roDeBAjyLvTtCMYbC760IDQ/Sy0U7HqJKJDrdnG/CsIyk9qLfxvfpUZaviuvJrMwZh5HspcMPe84n1fm1hAKIkDBxyj6INClw+VQxlacgwHwdxfdNni32tUIp6gcd+egCHdDVnQ5HkZhhPdZMEbCz/DExhgBuRT68ko2yinV4ADmZ00qRqnEeRv6FhAeUGJIQNsRsuez4rQoM22P8DGwEnMIVlCWVU+BA9SqNcEdVogMZQsnJ8jBbn5mlxbpaW5mZpfmqCZidGaXRokGpDljCPwWqctMXeZnjI6lcPSIIeJVqUul/spfrCQSRiW3FN69yxnZXkc+nAY9d1obZApiCerOUx4OSNbdzzc5vuNLmuj8ByGMpTeNKL9ISEADgkcc5AAyQ6Na3QbrWZzQCHDgDk4IA2EYSfSqcAACAASURBVCf0aqO1AOLA3wDXw2/n0/YOgCES5RKilvL1ew47bew2/earhNPAJpt6tL8vAAfPnwHYjC3B2Slj+SiBkjyAg4EKUmoz3Nexi1jZHIy7JHNRMkaSu7KH0TlEWR+c1g/zImAOk6McxBFYOII8yLUBxFFKkknlCsec5Mbesiq+9qcDSPK6VRVQAnDk+yAuj6JjYj4YruESPFZGRRkuGeBhpUYUwCHbN6W55myPY+DQmIsHSwegj/ocHJNBh0Hqgvu0L6jZAANHM8RrAOAA2AglVAaQmIUacklCzId5bLJ8DFSq4BBdj6ayAvAJczs4mASqwvhlrqbX7BgvJKbRbT/fcpvoWQuzp566t/2z+vCJfQs08mqnHcDL++gC4FCydZ1n65exw7BmUQCyV2DeD7Z+xsMVmli2Mjy6twk+IPtXwnZh1iWPR+T2Osi4YymxofHrvgTgwOfty3YAcIh76BLgejORRed/8XAbyNBAHH4tqSYzAIey7QhLhGN+DQAOkSW0iVEHaKfBLBwtZoKrN5p0CADH0THtHB7S7uExHZ81mKEDB4kAnJidneNyIfj3xuuv0zvvvEM319ZoZWmJy4EcHx/R6fkZ7e3v07P157Szs01Hh4e815MSNNBBANXJ88CPBEDg6OiITk5O6PTslN76whfoe9/9LttQlD8BIwUOokHvo/9gW1peWaa79+4TQEv4DthEIMcAYty7f5farSatv3hO3//+97mMC0q1oA+t9iXVaqM0NjJOm1tbtLuzy+y2Cwvz9OUvf4m/Oz87SyenJ/Ts+VPa3d2h/f19Zh5ZXFySvYLO0fjEBJdIuXXzJt28eYP2d/fp8aPHtL+3T/sHB/Ryc5NZSAAUGaoN0d379xhoeHZ+RkvLC3T/Plg3btKNG2u08XydXr54Qbtb28zK8eTRE0I57ImxcRoZGWPAFw0OEw0M0cLKKs0trTCLD/sKly1qnp/S0f4uAzjoCuUu4acM0VBtlAaHanRyVqeBoWEGm6yurNH46ChtbmzQLz78kBrnZzQ8hENjNZ6bp+vP6PmLDdo+OKDDkzPWm1I6ReyoAJ/kP9Nb2DcF/6iCgSOstSQ5LzqFdRmrGvk7JPwVGBBZhJwWKJVk0bblwIIDbisDRx5vdAogAjjYafT7j6gtS98v76n69/j9lc58djRQHSfr7qf36knS/w7Gx7TtUkmV4EP6gzQewGGgV7UZJjsCUu7e93IJF9uvmNwY5ET/DvFcsZC2r2CmQhZC26FL+Z4k/lExWOEOftOjOxcnHZHtgm1WvJ81mwM4kubMZdeL+U/1P7TbwYX3AA6Mfx6nsvLttuZEzvUpsiH3z8/xlaykjF+uYo/TQQr+mTvAFX2HzsMT142VVsl9rxIqpamsirN2ixWbL9wtzp37oeK2RZ0ofUn3s73Gwfeps/1UP/m++f4mINhw8CVdPypmYR3EfhnIKo2rlGLoVXNU9Qw2N6UxKLWfz2Uu7zbeJb+tdK9+7hHWbLbm83v1msd+5fC6z1B6ru4y0/3Abjc5Lz1j6V69bE1q6zrtqv+8qv1ua7Xb/Jfms3SPXvP5eWWnaox63bdqbPod817t9zPedk2uC7vpxqr+Vfsz6Td69dvPq+lczhdz7CbGR7oBOKr63xcDhzd2VQIOSj5Y86mpaRobEyYFDkrwxqXNG2GU0kCH8Tmuw98olzIxMUVjY2N0cnLMp5amZ2Z5Q3Z4uM+AjJnZeS6vAuAFakvOzS0EQMKTxwBwEN26dVcBHOe0tb3B9y8BOO7ee53BG3u7W7wZWLtxm6999vQzTvIvLC4zS8SL9ae0unaT+7a3t8PMINi0A1jCJUNqI/wTFLl4CQhkm8dAEuppLTE/br81AMfUNC0uvjqAA88FcAdAKqXXwb4wcMBpklIrQzw3GLdXfUEO9ve3BRBjwa+rK7rxWwBwAPCz+XK9A1hSDeDYprNTMHDIKbkO9g0NFPKzZolDXtz+VHEFo0A/4xQceI1fyHcMwGHJOu2Ec7KkHrQBOCIThxk6aScaoeBUZB5uN0Xl2+qlqPLNoykr7nm+scgQrrmDZzqnH8er1H5JT/Xq/+dV5FV6sl9nzu5fMsDX6XvpflV9608+k4iGSGfBaSz1EQCO7R9+X04TOmPV1ThqgCLID5LzDG6Q0zIRwAEjeMGB6AAYDKVBNPjpIg4my9aulLuwIGk818Hv6SkXqxENAAcnW0J5lphExwrjkLYd5dFBtVETJvR4vY2f6RAhCLATzxwe0qs1EZ2dzrE5y+c53URhTEDTrgkMDkZoWQ5Nutn1fDpOT8ghqGYnN6oOmlTJItqrShKVZCZtR3RZvhEs6Y3oBKWnh/245NfkayvIglaSyZ8p/37eD6M47+hfYOBQKlSX8OIx0PrePgaR13D1AA5J8EbGDQZwJMCYSEnO458lhMNz4OZKmJDGJyXggWUDEAcC5WDeOD47YyYO1B2vK5X1BWi/8S9QyYt8moXBvezUp9l2xeZInzsYONLgibcXpq/8vFTptZKu9+Uzch3XTZeKuujUd1VrzutVfn7HvpGsc22g6vPr6Hf/PKUxK+n60ti92j0tdWfsG2ULEtdFgDRVsGn1AnB020TH4HqpF35tet0v6fEUwJHrLhlDicAbY5wfwzyYUJIPXJMARzpkoBPAYfInp5MtYupWmQuYmoxrgRdpHadJQaGhSWGwb2CVMqsGnvviigaRrBogGhseptmZGWbfWJqdpaXZaVqemaKJ0RqN1eRUNPphBZDYvA0OMAMHA4YDY9JFoG5P9aasJQnmKtDBSgiYXWab0RawidnNgm9RlrKURUYAmDGYl/hR5gnr0hbABEB/abCQ50sTk379ertmYUOx32ArGWIQAu4P1kNQ7zOA4+ycLgB8u7hk0AGSZCPjozQ6Jv+QtMP9pLwFGBY6Q/V4BrTt78lj7IAbwsIkAL+w2pIgtsh7KUAQfCFN/mN4IoDDWKRk9HmlFpi0eJzVL/PrDGOBZ0/GzvyRAJAScMUw+1d2Kl9ASLaH5ue3taRzE/walwjm9xyTmIxd97241xG2VvO9iDxfLM9R9C0GB2JZG2XgsAMsfowNwGHMGyZjxsAB+26sKnZowpg0OKEcGHZiwYkgDwCHmJ/tSpQIEERAo3ItqHOu6BKy2WxzyQaAOHgsoBfGRgOAg1ByFgAO9l0iqw3PhzKl4Bl4jo11RO2g1+xoWwBLyoRXcdoo+GnOr+DYEQAcKAPFbcTYStDTmgzNfXwb+6r9ZdHvCz5cvgePfoEx5MR2oz308x2eR+XQJyz8euTvmP5j/0p8aXtVxZP8OjDfy+IYXp+anMc1puUZVSbAwCFlbq0XOsah3K2BzIRdSZJimpC0DJm+5cFQ3k7KvVO2UHwuwIlhYqC+2jDIKlgVQhkV6NRmiw6OT2ifARxHDOQ4PK1Tvdmm2vAwl0wB+8b8/DwDGt5++2362te+Rq/dv88gjk8++Zg++/QhAyfWX6zT+sY6yz1KDKOE8vTUtDzbFdH07CxNTE2xzNYRV9p8SZubW7S1tcXMHm+//RatLa/Q0vwCM2AAaHF+dsbxToAZ7r/2gL7z3e8yuy0AHqcnR3R+esJAjJmZaS5Zsr2zRT/+8T/Sy61NGmZwQo0GBoc59lmrjdHLly9p8+UWnTPo4YqWlhfp7t279KW33+KyJVtbm1xG5fT0jOOpOARnTLrox+T4ON25fZtmp1GeeICePn7K7BtcMrhWo6PjY9o/2Kf1Fy9Yr7z9pXeYbefTz37D188vzNEf/P7v0R/+4T+hD3/yU/rlz39B25ubtLu9Q0cHR2zbEMutDY/Q4BD6PErDtRF68PqbdPP2HTo8PqKDwz3a2XxB9bMjBmFctBrMxguADeYIsd3xyRk6OTln6haUipmZnmH7+dEvf0F/+zf/gb93Y22VZudmmfHj4aef0qOnT2h7b5+OTk953yJyqwAOgEEDkEsEyvZUJo+wCxBirLFs254RZipgw7AbmtQXkGRkZVSxTSNrYjCLrot50WLOjBEi+iLJvlJBe+KLim8HHe51WpV/ZPbFfub7j27fyz97NfBG1OjXuVeVL5iSmQrAwb8qARw80HEuAjOqftm4x+xcBe8PeNC6Azh43iu2ixhrARBVMSKqP6UHghiAZGwYBjIsoJoT2XAPX9q65r3vlJnOgyT+cXLxzYeDifoshuaaYo8z8639/ikAci3SxR1NDxyaMWDLGLdClQeDo0lyMW83AAzuKgCfch/gVfbFpTnJARz9rNe8ndK+XZ4z6gq/pqv3pSzM4VCo6Uub33Rt95b50vosxxjivPq+ye+Su0j7bACcCOYJ/kYQRn9NOg5+bILm6VHSINeRnXqvHIPoJSf5eJRkxLfRz+9530pt9rpPv3r4VdsujQvrwkIOyMa+Ss4T3e5Y86rm2V9fdb9+n7+bXvBtV/2e972bXHWb1yp9X/UcVXLUj+x0G5te8v7/Zfv9jLe/Jh+DfnTvq/a/33GxfaH87A3gsLUh+lGtYeaEdQA4gjHOLyx4b77jYM/Aa3Z2PoAa8gE5Ojpglg1slgCEgCMPFDc2XAgIAiGPB0MbaHt3Z5N/zs0v8QPs7e4wKwc+t5Igjx/9hm8DtgyUP4Hj3wvAgc3N5uY6O8FLy6u8CdnYeM4hg+WVNXYQUIIEZVzAToF+A5yBTebNW3eKAIbz81Pa3trk/v+XAnDMz2EDNNex5kA1CAAKgkJVDBxcr7nZ4HmoeoH9BCwemAMETqamBVjT+UJ5lTaXuAHgg095DA0zoEZqqKYv9G97+yW1mk1NFl5JCZWxsX51a8d1uO/29iYDgPIXQDllBg4AOE7kVKEGU/GsHCyxQDMCGOrRSmJTqcIsGWUnwdUJj4jqtBeyfFLHKFDcFRPiMXiUO9HWVgRwxABnpwNnQRZ3OjSgvtM+ltZ+7ij2o+BLyrabkSsp115KsZdCLxmxXm3yDIWglNvsVWzCc8PqHWk/Tqa47b1eTrnvh/1e5RTl9zGl73+W5qzKoHVzevpxJPJ+ooTK1g+/nzBw9GzHlRPhoLAycBhxgNQJNfSiADjidVrwPUvC4p4W2AyBbDtxYZshHjQLRmtSRE9Bgj7edBna8is5BBXU0KYpSbfD59iLA3KEhLeda5eAj5wcktgP7zcrABw2x6WNgjACKWU5B9qVUtpOaTqK73AaToPjof+m+vpMqKEfySl2p9dKayXTkHKyyY9PJrj+M3+fXqwfHY6dMZLoCfhSvt6vWZ+IsTGXYIALeFuAwZJc2nYIyhuQQ3hkEoYIDQXy0/qSKPJcDsBxeSV1nl0QAklc66skerzdcDosBBuzQdXEFO7TvpJECVg3js/qdFqvE1g4+PRjq01tA3CEAL6UVJHAkQZRjRLETv9oVMmo+bvJQT73uT6t0vkl3VgF4Oi9uelYvUrD3AnAspHsttEr6WF/fU9d2MMj8nLa7dlKY1dlr3o7YRKUtNOIVdfLPSOAo2yT+gNwlG239qOiA1UbuioAR7rBklQ2AyJCEksSaqz/s2BCybZ3s9nyWSzzYvf2ACK5RuSOw8lhOafP7YF2vJyHRCfAJwcyC+VTUIZiGIlwLqVCXFalNjBAE2NjNDU+TnOTkwzgWJufo9mJcZqeGJdE7ugIn5iVep1gyUASFf79ECfdEz9Co7vyLFEBSJJCfKtwct09G7NmZXrfz0WV/xJ89WC/lWmjlGmwZIrex1gvbB7zk2Ce6rpDLlxiBs8m/BsS8GdGEgDeUEKl3mAwB1g5hL2QaGRslMYmxgino5FEQyKO2RsBUtUyFQZ0MzkDM0UYrjC24hfFsnDCeiIgDll18SVrNX+O/G9jG0gBheyBRrvsQBwd+s/Kjag9MPBGCn4x0E0qEwwgZQaOIQZvWKJXZCYycLC8qUDZ/OM7ft/m2Ta8jFTZE9MTBuDwz2Xf8Qlr73fxd7U/BiLm59YSdbnPIgAOsNbIT3vxe1xSRex7SO4r85bcR7j+YzLfzSl8BQMy6yl0AYAoe4zzI/iEPhhSmm26QIk0sGzVJX6DtsfGAeAYpaGRYdCJEteOVx/U8mBhvSjQwgActo4xbvmY8TyBgaNw6sjbMVGycbeM8WjhIElWSiTKt0h8r/n1Ortk+5L1YO2xz9PJHqVpOXdYJOpk/yw2/yaHHojRAeBgFgHRYaafclnk1ej0mwdkYLMAufMHUXKb6xlMrB308eIK8pcCOPyJaLaGwb8vATj0BLX6eyXAiQdw2JpF//A74i8BPaHBfgA48A8+acMDOI5P6OXOLjMwtBh4DNaJS2aFBZABpURu3blNd27fobt37tCdW7foxuoKx+e2tl7SxssXtLn9kkuAQDejHPDS4hKtrd2gs7NzOjk5o6npaf43MzfL4IqzszMuOfLBjz5gsMhNlAZZWKD5WTD27tPh4RHr/PN6nc7Oz+n2vbv0h//0n9Lq6oqULjncp8PdbdHRF206OTul45Nj2t3fo/N6gwYwBrURLiMCHdDk0jBX3L+93V0u9QtGi5npKWlzeIiBHbYXwPXYV3zzG9+iN978gjJRYm/cpnazQfX6KW2sb9DjR08FwDEyQjh0J+VH2lj4NDE9yXKAfh0fH9DR8QEDVb7x9a9TC/uAszPaWF+nna0dqoMxY2CQJicmCWrs/LxJMzMSL/3K177Ofdjd26X150/pJz/9gF5uPKPBAezBBciJ+cJzfu3r36Qvf/XrDP6AJT07OeWYMMb7yeNH9POffcilU0ZHR2hpaZkBMC+3t2hze5u2dnYYJAKQj5R3FjYwlMKRcJyy8UB3sa20U/4C7PM+l2Flw3oLykX9tOCJ2d9SltGsrVjJLMLXC8DhSyfmKBLv9BQAHN68l31jpx277N+v891uAI6qPUD0i3td0d/n1wVwRDvkjIoFbwolVAywgbJ4HVQOFV38bQA45HiSMtdZfCIwUkhJOf+q2gunciHfUJUsWzZjc9PG2A66EH2++30VAIfJlEJgEnsV+20xNHkwi2mXgATiR9j+W9hIq2Li8YEjwNDGTXzldIV326P1J5FyVWkf3wvA4e1vXCfluHPevt93lfwa79/YWHlfNOzNM7l6lWdO+yZ7P5/v8H21nEXcdxmAw4Fy3VaXd8AKqkzvo6BxjcT65+2l0/L58uNS9fzJPjfzwYJEdckdVN3D97Wf33vJSbf562dcSt+v1DVOh+Tf6+denfL46gwc+RxUrcnSOvXXVs1B1bj2GptSv/oZmyoZ7Wd99vMMpXHwe5XSfXq1WzW23WS2V5vdxqHbui21W9rzdRvPXs9TmttechL3mP0BOOI95Lf8GSoBHHZxt07aIDEFI4KFKFcxv1DJ0HBwsE8o72EsHWDCAIhjaWmFne/Dw0NW/GDYgNOOchgIcs3MzHPbKL8BBo7PC+BAW2BqAIBhfgHJ/Wna2dlk8MfajVs8SCgvgnuvrt7kzRPKsiDIBMYOUBrmL5R22dra4I3J5wZw7GzSybGUbOEx9glGN6O3bt7lU1wdfTk/oxcbz9ny4QTB0uJKRwkVWxi5MsG4Y1w4CNmoh2A1wCwot5K/IJBg02jUz0PQya4BgANzx5vz7HV2dsogDkv8jI9PcjAzPB53MPvSANHk5DTXOvUv9AEgG8hL6VUF4NjbRTmXUw541GpI0EpwLAQfPAOHNpwHZ8Ii77JZK62hXorfB5NKzxQdoF7gDQ/gUCe4wuEsKfB+HJd+n6/0zNdxWuw+VWPn33+VdvO10M1AlJR7lYHIZab0HKUxzJ30XA5KjkDVvaq+W9WG6YdufS0utsy5BYBj8wfflxNloeZ1vrhjoorHVZEL4Vms5isHdZmznEOc3J6rr867M4Nr4zM72aABWE4eDUlNeEtw4B5hnDXJwe1yEF5YLEDJirrEVl6E9bJ7eNvqGxcBq4Jkx+1O1ykIjL+uAA4fT5DflRVBKsl0BXDYPHXOe5YYdQCOXLfkQd2ceaObs5frYd92P5uWKF/yWy+siLVfBeDw45HLsO8r5txErReAo/RMfKpVqa/5Pk4gWHyzZ+E2QjrbATjcZjUANhQMIQmhFJTRVgaOOG4OwOESP3Y/liY70ak9SNatATjAmHZ1xcHQ80aLTs7rdHLeYBDHuVJYt68GCF5eOBGBQKxFXNya5XWozyV1di2N31n+JNU/jk6W+52CP3M59Gs310UlAEeu68obKb9uIvJZ5LJUiiS4Z6EL5WeSj6tsTJUu7fW+yWYOEO11Hxu7fjeTnf3oBeJQnaesAN6ZS+exNN6qBflH6VSWaWCvhTt7WOUPCIAj0ufL+k+BT7J+rC619EHaM9pZY/BI75vLSfy09Eyx/1HvxXv4lq1Eh0pRujb0ZH4wHQA4Yk/GiQyw4lzRMEDVACXDfOJmSPTRFdWGhpkKfnJkhBanp2l1bpYWpqdpbnqKpqcnaWJijAYGpDTZ5UWLw8zMwjE0RDXQzRuIg22njGNQhqC71oQ79AD71wZ8YRsnQVwJMFuANv7s8IE1oG1+lvnrwX67U/u5XbJTq/xT1zE8hMT2BXaQyDbRYU/QVS1xEZK4uK+5HspuBeB7W5PjDOJoY+yuaGSkxgAOnO7G/mgIJSrUloBuX2j7rYyWAIZCslMVL68s9XWMIUxsmZNhb9R0bjwwJJSHUyNo8t4ZwI/7h2BzCkopi4vbAEZWCgWMCtZB6LsjqMcYwBTEAbka1n2NATiMdUHBEn7/E+YQACVfXiWArHStZvs5Edfom9lq5DyfPmPw6QPrVHx473PBJ5VSfgrCeAUAh3w3MnCgffie4T7afztgYMAa/twDOBS4wSUvAoAD16iMcKL/iuWz3ZTyKQBw4FkhawHAUQOAY5AuFMDBg6ICwgAbK+XCsqdAa13Hgk+LsQv0lcvjDArLmoA45CSS9+VExaYbf1zPACcFmFgJGdPHHjSSOOY2t5pR4C5xOZ5Udwc50OcwgLfJVVw3cd9gjDipflfUtZknfzrZMWWqlpRxMOYbJ4f43Na1X2qlvbgBOJgpCW21I4DD/A2zg3l8Q3xgGWtJHpqs6QOYb6e+XOivAnitP2G6wvXC2Iq1aC8eLyuHxKW4BJSG7wqAY0j6onOF31HSD+CCZgsgjhY1Gi06ODml/eMTWt/cos29PRoYrtHVwCAD5XAIDIfDlldW6fad27QChozFRVpdXmKwRbvdpHr9jHb3tmlnd5t2d3f5QNnwQI1u375Db77xBTo4OKTd3X1h85iZoTv37tL8wjwDaj7++Nf0V3/9V3R8dEzjY2M0NzvH/w4ODujo6JjX0OnZGe0fHdLS8hJ9671v0Ztvvkn37t6hk8N92t3c4HItx0dHVG82qHV5wYfOgGpowqawT4KyIjUGNDDbb61GW5ubtLOzxQfcsB+dnp7ihYiYo6xZAEzOufzKd3/39+hrX/sGLS7MM/Ro6+U67W5vcux0f/eADvYOuRzo0HBNyjhiXQJIiBgdypSMj9LU9CS92FinX330C5qanKClxQUuQQPwyM72Nh3uH1Kr2aax0XFaXlom+Nqnp+c0PT3HZVy+/rVv0Guvv06ffvob+vXHH9HPPvwxvXz5/zL3pk2SHkeamHfdd9bddzcaFwHiIHFyhsO5OCOzNdlI+ibbfybZfpD+giSTNDOr1S5nhru8AM4CBAHi7G70VV33nZVZl+zxI8IjMt73zWpytJuwRlVlvhmHh4e7h/sT7o+4bhPWGdmUMd7dnV16+5336e2336fLl6/Q+Ng4PXzwkNZWV2lvb48zkNy/f4/BHPAvLywu0vzCAu0fHHBZmsOjNoNNUA4HdIfOPWYwh2TrkelpKRwtK8MAKcbBxfJTddgJs7eiXvQAjrCTzfS6WAYOFXNiIwk4r/jqAXBkMjJcSOj9dunMFPak+ZUrkBnhDOlk+rOeF5rO9eWJp+8aECGRKnUZOJQu8oiuYFDs6lcJcldAima79mT2qBtgqVSOnbtFEcbSJdpO8EGxuSw2qZQ+E9C4lAKxzB0KTHZq0fu2xM1ltyrcQEMWj9Qs5xGpkRNtafler/2XTTwLros7SwaWXGSSWcv2c7si8qPIestuKLoqaouwoYxe4aeCKVMTIdLMN5HxtflkzDdQxcsX5fF8j9kQSgAO33bUn+nZh9fBbZhS+/4MlP+eZpLzZ8zes1XO1lVzqXuu7jveZvE2e9X4k3sK1qkdd7LSOTktc/uoasuWaNs073AOqABvCP+Wae3Xs2ot8++X+MTPp4k/quZ+Ud7ulxdL/dX1lY/f/m7ipaZ1KK1BPzzu+22ifWDLhj3q++23zWfdZxfpq4rGVTQIItXxd2ltm/ZQFc820abEG038X2rT807V/qjaY03P98Prfh51GTjEdo0KzquxfA6Xtrc3z6s2TxNh7XMP4EB5DXvfo+xBABw48ALIA4ctLpnS7dDCwhIjpxGER0kSZEtA6RQAA0ZHxzjzA8a4tblOR522ADimZritZ8nAge9trK9y+ZbW7Dy3t7uDQ9i2AjgG6OnTx3wgvn7jNoNMnq485jEgTWE4eXKZGJSIkZsLxyfHbKrIwT+ty+UZoLGESgOAA+1j3ABVlF447O3tbvNHcFhUATi8IMLagN7IiuGVKyaEFIkAQZSEC4AmyD4S3GDKd8JTAiCZn8eNgV4Qx+rTx9QGT2TOW+/A8Uca3FBYuny1B0ADHlpbfRJuNOWbaX5+iSanpnvGbwAOn4Ej3CwyZ18fStl8pWz/ZyeVfhRmlTDKN3IupOsMN3wmQ0kdsNymNtQkcL1R0Y9xlM/1IoZSP+3XGRN1hlFpHjkzVK1TlWys6q9OseXreZExN8ni3Kio450mejQpzHwdSsaDjVcycPxtOBiaXAilSAIvxtvNBmwIc7AsHNJxCAfzYdecfhzQ0PreIZCht1LVUYwxcXr57BX8POfqXOZA+KmkmNbgCoAfcK4FH6Wrmx2cuSbHFKRhWQekOz3lh8O2ItW1hsZf7gAAIABJREFUsgWvSbjMqeU34ILTg7avQe6HbzTy643fzSfE9La02eow7pEjDijIckOd7zkfVO0Fz3t+PJ5PZEwWxEzXQL6jVMoO5v47vv8cwOHTTVfxZ1ke+ZvtkTI5PXM6h1ukxr/qqDEXv8baxJGoHBvoxM4ZASf4z+OtW7lRaAAO3MSz/jkVepKBw2foAKjEskQF76B06wLQiTfJnPNI/69pq48YwNGhg7Zk4WAAx/EJHZ8T33jkwIsIEV1TfxPYnPDyOQxV0ET2QlxnAxz4nyl/RfupSj/2bOTwRggLFx/JZXR+6LP903sDqxfAEc2DyN+9yFMbRoWDtmA39A4891j5/eI/qwI8lMFR/dgnblc4e6LsmExlk8o92yO5nVdYnRJfBAauXvDiJ3X6VeYdQ7YyNM2uZjJTLSWxCY1+dsPI+FM3l+zmAGLoz2EtctqPI8gEJxO14Iu7pRZTMnt57YmAgBxnzNDWceOUy0ko2ABZNZCyHlJo+NIAjQwM0MzYGM1PTdEC0pvPztBca5pmZqZoaOgS4rhE55KDB8EPzuiBQBwDOAQUyeQKZUykpADbqDwIBXCErSDllkTVeBdvtKFN5imGkdvGHHK7V0RRplt0Pc3BLDdwYzDc/sYZVbI+4J8Gds2RbXaETU1l3hlKgwCoj6As01OC91wWw8pn4EyIm9QIkHeP+VyFG+4oP4NMgxNTk5zdxAD4TDq5nhwCu3wjXgEcRjbR52oHQZ+bbnGZAT0oAd+DTpBqDKqL1B7g4Hng9fLmMvMq2deFRyvt5Czjl991YqMANI8SKlZeAcHFQQYIIeArpTtjuSNeZw3CxfKRvvylBQ6UT7TMZOAZFyQLwQrV0Xx+kw0YZ+hKYhmPFecKXae2IrIglDKRBX2uGTj8M1ZSRdbKSqZpWZwQQJO5Gz3MJrTsFwZmtswb0OcSFLLsayKfGBR6ekYnnWO+WW8ADgMDAGCEG+8Dw0N0jrIHmokIvGm2brjoEM6XEcChOzHsU4ux2bgNIGH7sQfAocGoKJ2Fh7GykRdETrAt5AOMNh4H3g5yKc8AZMrbA59CFpsI7gq2XxYkS3SnmffKOpy1yQASfCM1gogEhp6BN8xODDLHZdPJSrN5WWclZeBfCZkKTaZmASzZa+6CitfLVhIi2Ktup6qNGNdJSe73kslblZExRb7fSgKgh7/FfIMIXsrfQ1K2kgEcsg+7yMBxgn8n1O2ecCaOnf1DLp3ycGWVVjY2GMBBA4NczgM+xYmJCZpptWhufp6Wl5YYxDE9MUFTk+PUas0wOGn/YJc2tzdpZeUJ7e/u00n3lF5+8Tv09lvv0NbmNq2trrMMmp6Zpu+/9RbdvH2Tx/TFl58zgOPhw4e0t79PrZkWzc3O0fr6BoMIDg8l+8Zh+5DlemuuRe+8/Tb9+C//grrtAwZwoAQJMnYMj47S+OQEtebmOfvG7t4B7e7t097+AT1353l6/fXXuaw06LK5vkaPHwmgApfgMA9kjn306BF1Ol3eAzibDg0O05UrN+jOnRfoT374R7S4OEd3v/mcHnx7jx4/fkAnx6c0PDgslxEuDXLmDADGANpGlpH5xQW6fec2fff179Lde1/TT37y7+nevW/oyeNHdO3qFVpaXFCQkGQIWZhfoFdfeZWmplqsXxh8MjBILz7/Amc0+ft/+/f0619/SN2TNp2edumMTkWmDwzREcozHh7S1CRouEivf/c1unH9Bmff2N3dpc3NTVpbX6fVtVUGZwC8g/IpU1NTDEyFvl5aXqDucZd+88knDHLhbCLdrmQCZtkAnaqXIRiDqja6ygHb1ziKVWAYlHnVhxasKVfkVC9q2G7x9zZyXRIC55n+NJ3WL4DDzvR20aMqA0Supr3e6sffFs6turfNVvPtls4PJT+gP+NfxIwX27fq1VtCJRmb2p0l28VK4AhgtmTQpO/1S+Ng3uolnEgLs0/lCQNweN8A7D0DcAh+Q7MSaKmy5PToLiEFG9fNRAAg0lfCk4Kbjpyse8HGHWwi4/zknJTSJIBIfLBJ5T/HQQy64UqtxTOZ5CG1s7LQyZAwCqZJ0ZiRbuFSgNMtbr69gBkpZRMvdZT9A6XzYljPGpBTwl+OFgBwvPve+0LrioyNge4VweCqMeVnILOLemxl7SD612TxvX+rNIaqOVW978dZ8lVXjdfeNxqFveiYnccakzSWdmtyM73Jp5Hb73XrbuMq/eyXN3x/detZ1UdpPnU+saq18O3nv9et90X9b030L/VVdX70z5b2UJ0vr46v83XI/y7xcM54F6FLXXv+sxJ/XKSfunUtbpwa32MdbevWuIrH69a4zh5p2q+l/nJ6V7VfR/smuZDTs4ompf0v5UYjaD49A/dmfFS1GroM8zEARz9EqBqwB3BUMYl/3wAcyMCBLA8AcMDo3tvb5RtKBuAAwGIEAI6pGVY421sbDAJB2ZDfG8CxscoAktnWHIMhAETY3t6sBXDAwGJCusl4xrDfLVVk1WaSNKlndPXazWJJEozFwC4BjasdwzAbGx8nZKwoMQzQ548e3gt14poAHJL5ZJszUQgiVhxfXKZAU/whI8ro2HjP0gK4AdBLvHnuTOHgEMets1Eug2PIUGsI648yOeFbHnmUlSmAoY1yN5MK3PHCGeANo1eJJv0AOAAc8kaQOQntZFcSovae8UPqhk7JVdzc2a2bqj5KCjnnO1kzOeqkQikDcOCBC4A4qoyx0j6/qKHRrwAsKeJ+lVqVIM8Ngzq5Vbf2JQOjStE3KaJ87Uqypck46qcP30/dmlXRuEmx+XF3N5/S2i/+TgO+Qhl8326e6TvJ7WbxMjukvYsieKUXxqGf84HQARZ8imL8zpdcAOAIAtxOuCJckTZTHNx2kxIBGXHG263HYET6oBEHcfzBKAatncaNacj1NMIuacsqYo5f1TBytFUnsKExKtDfoEP+T7JASV12ppOCYILMygJeicxwmIai8VERncyftTHV7ZH4nfoAs43P2mwCcPTKwfTgGvvtBXCU9pDxrKezpKsXnRnWSmkjtz1inwAwRF7A3fdoRViK7rgvNIDDAaE0A8eZlWaxgJ0GMYxnLfhj+ywijvidXv1gAA4pGME3AZGu+qDdocMjy8BxwgCO7hluRMqt4JCOWB08tm9CcJExKgAgqZHqgoe5/MllUMqj1bUzq2X27w/gyPkn10EYYxy37tbg5Cm5BKvBG2GtKidUdDGGp0v2QVVTaWyyfkxpGzYGsydEZqYAhOwbmZzI91VpjPlBq0nf9au37bm8/TodZ5+FgKnbz0EPZI69fI5VvO3vulU9I93p7Tv76eR2kIniWQ+6NTqFbb/DmarBcr2GZroS5VQYxEGXaHxoiKZHRmlueormW9M0P9tiEMf42DCNjg7S8ABfyGfwBtQoB+ncCHmsIdg+yMF32UdyaAquckN7qI3Pt7X1QXbjemem3kY3ekupjZhut0qfKTEkIUhW2svbHwbgQMAOQaFcz7C8t7EpjZGdEAdwGccAIUEJB8RRKgXAjaBzkQL/mM+2AHIA7I/2ccZFCZXhUaTMH5asEVa20ZWYsAxPZtf37B87Y2W6JpcnyF4APcJ6ytkKXodW7bMEwOF4PT1j9NofGAP4A/3xBQcF0ZqP3m5eoh1eUy6bImAaC0r7YLN3TJts5jMPntegtD//+P0ZftegeljjoBHrbzxWyYxc7koGDbEXSwAO4TvQw8CZ8bkSgIOfd5mBbB5BHlkIxIA4DjhiGRwEzOEzeYFXI4ADZX6QOQBlVEBL3JAfGx9jcNEAsiIM4N78Gf8MIIRwScWSpCv91G7368O8aGa2+hZYPikfhnKGji9F6vmXSQ4941qZEd1nDFxI9LF81++XnHbeF+H3RBgXLp9onXafuaZKjwR8tsourzPMj2KANgMo5HxiGpbX/fyMg9A2Dxu/75/5n/eO7Bk7N+X8muwXB4ZKSSxgQumbrdoAwBMrV0tLajAlCHaXnSPfDxhbz3sK4ADghNUDlyiTOQSg+SUpW4PyKV0GcJzSMZdROaUdzcDxeHWdM3CcMqRQgvMAO4yNTbBsHZ8YZxDB5eVlmhwfo4nxMc4oBQDHyekx7e7v0pMnj+n0+JQmx6fpje++Tu+/+wPOwLG2usb7GJkiXn7lZZpfmOdMD/e+vUcf/+Zjevz4MQM2kLm31Zqlw/YRtQHcODzi59Y3NhjEgd37yivfoR/9yZ+w7jxuH9LO9jbt7+1LyZKpKbp95w63c9ju0NbODq2tb9Brr79Of/zDH3E8H4CEe3e/oW++/pq++uoL2treoNGREb5UhgwiAEIAmNE5gp45oampWbpy5Rr98Id/RNevX6bt7TUuKf3k0UPWUSPDo5zFdmoCPtUBOjk5o929Xc7CceeFO3T7+efo9nO36auvPqf/8JP/l3732af0zTdf0eXlRc5mMjY6yiANZNBAhpBr167T7dt36M7zL1D7sENbm1t0eekyTYyO0b/7d/8P/eaTj2l4ZJAuDaLUDUq1QM4PsU8Ql/MmxiZpfHSSRoZH5N/ICAM0AOJApo1DAMhB36MOl8jB5wC+zM3N0iuvfodv8P/8Zz+jL7/4gjN2AADSYbCkgrv47CyZLM1mt71ke50fqUYJhJObWlOJdOLMYu6dulIXafmPuPt4v7JzosIeV6CjAeZt3LavQ9y7xhgu2d4lOeGbsH0fbCw/zwpboGRHhLNhnbFe8ZkBAcofNwA4mJzx7KTSNK5nQDL00j05J2UgiH6nUSWHw1poqSwZpQMYK6NIBsoIgm4qo+LPpMk6+OOj4iSCHlE7zShwIQCH0085TeRskJY0lCx1bhcpaDDqNKWEDqZ86lX9pLavWQr5OdT/LRlldZfWlMbxuqq0xmXeTkfp2+gXwFF3BrVxlM45pv+9bWM2c5ANzpLKZYCXI/l8m2hRNebcPvK2R9EmzwDSJnMSOWTZBeWOX/Hl7aOqs0xOy5JMzBv3bVXt5zp54GlcR7O87VK/KU2cXKsA/1StReSN6pH3w5N1825aA97phXFX8Z2nT952E63yvnI+qPq8qd0mGlV9/yLt9jtWvxb90L7UbpPMaxp3FX/6vvI9l7dZOmv775T4o/Re1X5qmkOTXMvPM3Xyomre3AafsQSV5uNUxovpnMqakGXe/18ADhzQrOZrCcAB4MHu7k4EcBwdcukSGPkI2mNC29sbXEJlegYADsmocP/e1/zZ9eu3OCWtlTLBZ8vLV2lsbJzLsTx5/ICfv3X7Bf65sbHK7SP7Rr8ADoAdhodH2NiCY67IJIpoxa2CKkGJeo0YcxWAQxavymkfb9+VNpzPvsH912TgQDB0Y32Na2kmKS5x8CZxNGG+AEDwAdu9MMatzTXOOpK6W/JxwzEwQK3WPK+lfyGtMMrOWMpD/sx7DJ2An0J9zYXlHtDK7s4WA2/sVRJelQCOzXVqHx7wDRAAOLxB1A+AwzZbTKfqDgIWJxbPdGmpPDXDcsfUeAq0KAZLY/03u8UWDZj4WbBxs5tl5kDrR4g3GTB+Yk0GbpNR2I/iKRld/bbrjbymcZdo0yTcq9ovGc51DFFH8yYa9dtXyRjN59xkoFTNwbcNAMf6L//ertqGr2DPB3BBcFIr2MAyRqg8YHCEihUxiEV+hvGFPSLp4vGPA9mZQ90DONBcSoMKAIc643Nku6+znmcMMZCJKACNYCXBE5c5RDaj0MXPU4S33MrlUhWFW8ZKTaOFp0kC4AglaCLNjFc9PwXecU5Zk3FVB5GcB/Kx5AaP3yO9vNorJ6sMOt+PBT9yHVCcWw/YJabSLc3Fzz8BjbhbIOjHAzhCgMICFeyccXqRr3xF57Y4byJow0AYPC9fu54jAQL+sPn3BoR8Gn3nMLEgqgP6YW6WJYYd9MiwAQDHyQmDN/hfp0tt1B+HAx0OddweRhBKohJyz0azPVkWFIyN99rAJb51DsBHLlty/iutlenNXL43yXtxetV4ZGuEr9G1Sj6W+47lACQLQ+8+ky7juuW8Wj+nKluwwawoftxki1S1aWOIQAEVbjKzwg2lqjk1r1+1rLvIjHP95WWP8GyeqtCBINxnzwrgqOov9uv5Js5M9o9Gt0yFZOVBkv3iAXcaaGPAhGYO4biAzYcFitx+49uNCKAjjToRjdAl/jc9MU6zCJLMztD87DTNTE/Q9OQ4TY4O0+jIIA2jfAK+r+XLEBjC7WcDIbATkbNVuVIFSBNtY2A9JyBH1u0M4JCblj3yXm1Xs80NwGHBQct+WLK9zOFd0o8WbDewAAAcBj7p0Xl6S9P6CAAOZO3AOoGkJ2dy81dBHKb6kcULz+MzLqNyfsZnKQQHDcCB29oBQKIADoA3rHyGzTXnV78Xquw+vA95DRCH0Rbv5cHjEq8KHTJ5kQE/c/1oOpI1gwZwDcChaUBUXhi4qBfAYU5oD6jP7S8brwV/S5+jowT4ocG8QIcG8JXsQ5l/Lt9yeuPzOgCHpxNuvUfApQMLQ68yKMEBHAr6xOZkkKiQWcaVbUkAHAp04Mwb2IMA9ByfcdkJy74BAAd4ELw4zgCOYUZrYfk5AwcDgmMmlPC7t0ENSFGil8obSQ0XvRsezGE0CrpRf2HasyxxddJVzkn2EZ+FI+VXr89NhkT6SQe2HxI54U7t4o1JdbrxVuCNkIFD+NqDrqRd57dxGS0SoI8D4WGdzG4yPsxlnJ8P75kKHeFtLftOztMCsjMZLWBeCx72ADjUPSXrImALT0O/75I1vYRyKQLWAICDMx4BEAg5Cllh2eMQcNdscAzggN15fMplO3YODml774BWN7dobXub7dPO8Snvz+GhYQZw8GWcwUGam5vjLByzM9M0MzVJ3eMOnZ4h28QgHXWP6OnTpzQ7M0uvvfI6vfW9t+jdt97lsh4b63JRDJk/AGYCGOPLr79gYAaAePuHB5yBAwAGgCGQ3RV+xqOjIwZV/O7zz2l1fZVLtsy2ZujK5cu0MD9LC7OzPE6sOQAgQ0Mj9PY779KNm7jINUq7+ygbskqvvPYavf/HP6Sjg33aWl+n//Sf/iP99re/4fIvGBfAGyA9wAzQvaDLgweP6PHjFWrNLHAZE5SQuXbtMi0tIzvGMW1wueAjOu4c0/VrN+n2jdtcRgWyCMAH0OvN779Js/Oz1O4c0RdffEYf/voX/NnWxgbNzExyCZXJiQkCp21tbdPO7h7t7R3Qe+//gP7Hf/2vaWtjiz7/3Zc0MTbOvPj5Z5/Sgwff0vHZMR2fdrlsDNYcl/Ju3bpFL7zwIt26fpvmWgv0b//+7+k3v/mElpeXGIAD2mNMw6NjAig/bPP5BHxy/fo1unPnOXrnvbdpbHSYfvbTn9LPf/4z+uUvfsVZOzqdDp1wNiwtt8r8FI/Zth+ibGgGcEQLXG7zm20xoACOILMyUz05/9aU2sgBHPa9oHcU3OF1eCIn+zwi5LZ3yW63dk3uxblFnR3ey/Rj3p7Z2SLnvMXS3++/L4DDQGksh2KeaLln4BARXs+b/vX0vUgGjpLdUDwfhfO3ZacUAvFfnLGuHsDhKWhn7yp7pZLalgVP9V0eeZD2ymdGb48mfK7gjQDwNh5xAA7F0hYulRhgOr/Qg4FqBrHg2GYvXgaoEr0VeDi5n+PzufR/McTr35yO+X7yf5cAHLne9foxtynDHGzjaCyBZ6yZ5ZjGfN5S+8xl2JLHIwF6YgtZRjEfL/DzLJbncdlU8889eMZ+F5mbZiIx+8GyxUhhRV1/D7yye3lZCRU/xpJtVMXzVWel0vN+35b2Vp38tLUtrWuVHO63j9y3kdhZ2USa5tBEpxKP9iO9+6FNadx1Oipf5yo91LRP837zPvN9WpTfFcCZXBbWtVVFozq5Uhprvhf6WZ86nsnp2g89EpmRKfu6Ped5Pud//z2vb+r68mPN22vSj6V9VdVXae2q+CSfh9wsihlhYywsvXggfcfMvj0y71kBHJ4QPgMHgBVw5sF5z2kR3Wtzc4PT+s7MzPIhC1kfcCCxEip7ezvsEEOGjW6nQ3v7O3ywmZ6eZuNvZ3tTMnDMzIaSGGUAxwqr8KXlKwmAA2O+eet5HtH6+lM+CM3PL/IhbGtrg9MSXr5yjQ2np6jZeOkSXbt2k8e5+vQJ2wVXrlznNv0Lh7rOUZsBJjh4yo2gXqCFKTq+gXN+zm0DIPGHeklGi1WmsRnOmMvC4lLIWOL7QskUzBsMEpCbVjdQg6DI9IEMHP7GCtqAM3JnZ4sdTpUhAYf2RW3SiQnU7owvOPYApEEWFgl66mcZiGN4ZJSWr1zvKcOC722srQRgUCkPIjYOyr9YxhbfP0ryHLYPOF0vOxQKqXr95Oo2t91FZOER/teUmjGOJpxt1IqSWK4htdyo2eC2aJz+7g2jJJWcDsRn+rhA9o2cL5uEX5OSs/aqFFCTwvffr1oLf3iy50sKorTn8v7r1rtK4TfRoMpI55Xq41ZDE42qDlUXWcsmg7NfAwJjTQAcbjNxuki7QccOTleD2bwthtZ3jg/0fcYADpUXXlawD1KCU5wiPQFwQCYqjU1g6UFTEl0oDMtu7PKtVb0pyQEqrclupbF0n3FTCrww2kvZCE38bjVALQU/bkPavpZrQXo7NaZGt0MMpwiHDnUAjtIejP2qA0ADD5JFSW5fmrEg6aTjfAPLucO1hNbk1Y8B5aUYr0+yrtFrkwRTetovZ+DI94WNyc/ZgiFVPO7fl3TiLpW+81jkB1E70ArPyfc4WKIlRCz7BrdvIA4LCLhbpgbQCONwAA7rk53gluZfAy0yLwnAhbVwAA4OyDCP+xu/WUDC+FNVAfiHdbnuAfRrtWE5aHB2Tp2TU2p3OtTudumgA8frMYM4AOzAZyc2Jrs5pjeBzYlka2YADk4LmyHuw80iPdj7NSo5+sqyuGx5NMnIkuxPdYv8VXWY6OUznp0+3wTgSB2Z1ke9TH0Gz2dxkiV6+fea+jGHmb89IbZIvwfRdJ3L/VXpQV2VuuVzoqh0lyc6kLwcsS/5fr0e5cChA8EyFSwlru59ZfDofnLZ7PJ2PXBRgE4xMBr5IHNMugBhjpXh3aXLaLIqAjg0S4oB106RLkKBIwzgGOCyJAziwNnl/JzGh4dpYnSEZqcnORvHXGuK5mYmqTU5TlPjozQ6PEhDHMQ4k4wTAAdwZgwP4pDfudY8jy8G+URfWk5cAZJYcJZhV+5WluwszR6i2TfCWYXllcjywMXisTc1x4EWCb6GHc6/sGz1ep2DiRF0z2rBgXhsDDweBa5w4NEAHBwUP+YsHAxIt7JXXFLlVGQ0Z0g44f5x3kD2DaSux8WD4REJOmIMHHx3pRzMscl8U8H9wjeWtSwGm/E+A+4sfbwLWOd6M/B0Am7KZYaWMImbxoEJrWSdZjvTdqysjKSwj7vY7DFeT2Tg0Jv4OVBAyqj0ls4Bz/BZG4Aiy8LBoFe15dy5SI0/kVP6vpUgSQ6wnl8YXGTj9ZnbhClzme3tTQMW5fKO18MDOAKYxsr1qT3o7QflBYWSqPNe5IMBC5hXvV2joFADMjM/qT0BPgSAg8v7HHW5DEO3c8zZN8CTKN0AAMc57EcFcHDpA85QIzPyJTLsZq3tQwkwKIDSwCjGuUp/f1YPdpbZxT7QyY1BTqUAq7CHC5nlQkZQB9b1YKASnweZbN9xCxflh+0+C0ZIaS07kZtOEREmhIq2sPKRS9kfbUkLWsSAiwE4TAaVbGc7s8je0CCOA4H4eZrdl78XtrGWkQhyR4Fb7EfKM3BYlTzdZ2bfep63/rwMRV9cHon/CYAD+972bshcpFmXkA2OwRsopYISfsjAwQCOfVrb3qGNnV2xSxk0B2AcwEeTNDo2KjJ1aJj7Wpybo7lWi8+NKOOBfwftQy7PMT87T6+/+jq98tJ36KXnX2S5DcAd5Hin26G9vT3a2t6ildWndHx6QhMTkwysOep0uBQIyvrOzc7TFHyUZ2dcHgUlPZ48eUTtowMaHhqiyclxmp4CEHKas0tAPwBMgX322muv04svvkQ3b9yko06XHj16zNks3nzrLXr08AHdv3eXPv7on+n+t/e5HVjrKPcMmuP7KG88NDjE4I3Hj5/Q6Ql4b5CmZqaoNTtDC0uzNDIyxP669sEh7e8d0M0bt+j5557nzBlzrVn64ssveK4onQI99OjxQ/ryqy/os88+YdAISoa1WtMChJme4bXb293nbCGPHj+hW7eeox/+6EecagftHwNU027T2uoqZ1UeGhlSmrdZX2Mvv/baa/Tee+/T0sISjY2M0d/97d/Srz74QGQq9jv04+gojYyOU2t2luYWFmlyYoomxie4DNn01AS9+OLzhFJwv/zZz+iXv/wl/eqDD2ltY52BNMgswhcGNVLsARyqAKK+5GB53PC5RZzq3AzAoVLYy/nk+/rlYM35oI9u92DvuEF43WI6q+TfDPu3yXT38sz8KrkhmdkWalHwu8Flkj1T8kf0+tF6dWWFGdPzdlXWkjjvSu+zlM/hV7T/fHi4B8DhHLdMf0fTOgBHut7xS4EOZnPEU4SOKoJKnAZQAIenumiY9ESQkiq1RUqZEasZJJQyVFvbzaAxw2Iu3033GThc1LdaLsGnLZc7ZEYCzPDZqw0zHHxPjlqymuYrsuKKfvOm/MBziYcD108vgMPr75wR63wKZd8EEQAc77z7XuJHqPPf5f2HdhWDEew/K6+jJQY9gCPGcWL2E3/0CTEFizP4iYYHsz2l73seFeyHfZB84szpCNoQH4E7f4fSmtFWt6HI0NTnpb97X1xJdvQjh0L71nb2s65d42v/M/+99P3kDFkR8C+1Xe8DebbsFVVzqJPFOW9X+any90vrkffjfct964PMNxD0QAYkrOorYfea9ahb5xINqmRAE18+i1yp9xWWL1P1Q49++b9fvs/3m5dvPfaN86n59nMeKembEj1yulf93USXvO26vqroUpIBHCMKca/UX2N06t0qr16cAAAgAElEQVQf3o8lseVnzsCREwTOALyQUhCp7kovBPxxEwnBfKDXUQMRZTjm5hZYyaGUh7WBwQNcgMPJ9EyL39/Z2ZQMHNOtCOC4/zVrdAZDaAaOtdUVfr4KwIGD1srKIzbwFxaXeSwowwHU9vLyFT5EPHn8kA9r+BzAkvW1p3xT4Oq1Www+yV8AlqyvrUi6fa4N3XsD1BaEM3CQjvkPBOAAGGUTGTG63aAopTZmGcCBsWxurRNAHHKLKY4XawEnE15Tk0gTOdfjoGfQDk6LVbBqfziAY3hwqCeLB9pg4Ez7gAONwtBKWQ3Mwnk3O79AU9OtZAx8i2FjlTNo8KtwGDF6VwI4tjYkA8fQIB+009ta3GgP+LgsqFPzOu6NCsh9cXfEN/3G7RUYhqhVc84prjqlWaVgmpSBH2qTUi4po34Vfj9KIVcIJeFuz5QMIHNe1ZHfvldFr5JS8n020aCJ3k2GW53Crxb8vTPuh1eelWd82wHAkQ3Byk9EB2dMPW2gBjtG+JtlGNMpHHGKXgxpg7V9O4ziOQDZ5J8GmqpAMg6UwUfKUJZCUk1DX5iTNDpA9YChcsqUtNBM/hkdbPz8DDsTHIBAHdA56AHPMhByECnWYwaO2H88ZKV9y/gjn4hMFVBJwblgdxgSAIdWJ3UHnJLhFMWujEXAIjkwJ/bZA5ALot5oGQ/VxntV/O7nnNxidHxW4vESnav5PGbnEMd2mhrdt99TQoXTn2uwz2Xg4L7yDBxK5wgS0QAeA0aklnMYYwLggJPS36aWyRttbK6c/UP5EmPmbFoaGJFyKHqzhYgza+DWo4A2unTIQI5jautNxyMAOFAuAHxrKek1s4Sl/Ebb5kjw/CBjM3UdA3K5dGrSGfJ52Z0la2J7sCzp62SwkapJ16Uy3zvH6gAcaVA46jwBWv0hX3GOqZ2Q9pHTsP8xpDSsz3iS0xu0bdKDJT0uV7erHbbp3Cy3TDZj5wAQOR/n7G9mR/mCGIDchDPZLjGGEv9aqEt4wD9jc7Y+5fMInA5BLJMFDACIY/d6zfM3jzOrAoWZe1uHA9XK2CYT5C4aSqEAhICfUgbs0tkpDQ0M0PDAAM2Mj9IMUtHPztDi7DQtzkxTa2qCJkaHaQTBN7TpgBBMP/zTgHoAcGhq/kBvD+DIaJnfjs9tqxCoRz8a6DOZl/+scnjzWlhWKrMb8vIaLhBa1W7QZ4xHOaNTyEYAOLrItnHKgTqjO5cT4fIZyDwmpThRogJnVgQcR8fGNIvJYJIVyfo2/VN2w5sDIAbxgwOUARxyo93btgY2MD7P+dm/73eQZeTgtrIzV9A3CuoHfzOdXWaIxJEbgDlWCkKAGMFu0t8HA4BDgtR+rJ4f5Bwrt/kT+c1iQ4EnDggSARwR1OH1p5dRdksw0MKDKvVNA8TAr2DBbG+LGU2hs20vsE0BOcSZrTywVO021f0JOJL3WZShpt+9jeZtAAN62vqAT4+PTxnAAX8KwBvIxmGgIlxQQZkf6PezS+f8D/3FLJwxmwvvMZcxxNaHMyqo110yf6ic5S8IWgA2tb3s2cB3BljT5wU8IheDYruZPSbIHA12peWCwA85iAN95/YgZCCvjWP6kq7y8tXbqLktaaAZ6Pfclg06JkRH4/ixpmxj6XiqbGeUwDI7wuuQXP8kctPK5DowCburANYJoJdoN+QADg6GZw5X4/2gX6xcThYkMfAGgEIom3QpAXBY+SmU3jun47MzAW8wgENAHDsHB7S1t0/r27u0ubtPx2dqrx51WKNNTU3RpP472D+gzY0NWl5coOXFRRqbGGVfz97hHm3vbNPqxjrNTE4zcOPy0jItzM7R3Owszc60+FIPfJX37t2nja1NltW4nIbsFig3AjrxmE7OaHZ2llozM1wCBGWZP/nkE3r08Fv2GyJbJPYVgATnlwa4NAjKfIyNjjEY4saNG/Tqq6/SD977Ads2395/QFeuXKEXX3qJPv7NR/zvycoT9pNeu36VgVWbWxs8NuwJjAlZRHaQOWRjkx4+eEzr6xsKghigodFhmgCAZHqaOu0j2t3aoatXrtJzt+/QX//VX9Grr7xCH3zwK1rfXKfnn3+euicd+vLLz7lsyr1739DoyBBNTU3S4vw8LczPM33Gx8YZ9LW+vkl3793n8iaDwyNSTuXWc7S+ukqb62vU7R6zX3FxaYGBYbv7+1wOpdM5pvffe4/+m7/+a5bnnaMOffjhh/TRxx/RV199Tdu7OzQ2MUlDo2N0aWiIvvvaG/SDP/5junXjFi0vLdO3d7+h9dUVmp4co/3dbfrwgw8YNPPZ7z6nTc7K0mFegZwzAAf0VgBxqEzhAlXYl7yBfNg6uv16TxIpgMMHv0v2e+LP0cslrGMEVpCAVavkiBgLdXZ8ZuOWjYS+jhd15rWViS2dyZv8UlVZHBoHxRlVq5+q/Uxtulx+s0wF/fXLbA+qDOZ5mC+kDzqa/ot6LNr+KpiT7KkJKsRfkHH9mz2f2h+RRROecnZqcl5IApoVVqMCn+tKf1e5972dlK8O60bN7iduBndmU2BMLIOovp/Csc7mn2ZlsLO/7CLLJdjIR+GBfs+PvS2WeDyMsRAM7gfA4b9faotn6Yac2sYRuGz2jen5Kv9FbiP2zLKmxIytuef10u/RnCnHKAIdHV/U2VB1/Vr/pT1hdlE+x5zOJfuurt2qvko8WEXvvM98vZr6yO3MnEZ+LKW2muV1bKHEo779KvpV8WDOM3X0L8qWQqyv376qxl1l45f4oPRsaT08/12EP0tjrGq/xHNNa3tRejftsSq+r1vnRLc1xDCbZGTd2lXtqyoaXWRt+6VLUQawDWIx7zKAw+vYkm5IABy5AGgSIDlhDMCBA0VeKgPODDizADIAEhwOAjwHpDSyRuBwgZqIQGvjORxskMoTSHM8j5IpcB4AwIHMHFPTM5w1A6/7BuC4LtksAKRoAnAgcwPAFgA3LF++xgesBw/u0vjYBGdrgJPt4YN7DN5Atg+ADJCtASCExaXLPP68pMjBwR5tbqyxSWE1eas2Im5jYUGuoezL7wngQDvoe3trk8eNFw5N5jioBnCc0ebmOh0c7rNThG/lupcBOFozs0yDf4kXxr69s8mZT3xAlh3kwpA0Nj7BQJw8Jfr+3i6XcEleFQj2KgDHNgAc7UNey+HhodQpb23VGJa2ZyI2OjdYng3A4fdir+BWt7Q6vr0QqduzpUNMvqYXNWSalEdVe00Kv4nX6oxmfFZnsDQpNz7MZaeWJqFetQYXMRa8ss9/z+lRp3xKtKlbp7pDSa4T+jEievTC5lNa+8XfhSGENvRWAv4WWSVgC1Z2PgMHHK9SqIHbkNteVtdbb/HqbdckYKPt4MarORcDbcKC6d05RrJLQMte4vTWrAtnCLTZLWG7b6cuGHfLL6Sp5wCatMSHWX40Aj7EcaSB3goABxyYchgTAEd6o9oFTzKQRUl2RLGYHuSNHrkTgvOH6KMl48nzu+dVCQpJgCrMT8dnB0z7WdobcLIlxo6/POG+kI/pImP04zLeq+RrHk8MujPYwZzqBiEwBwr/VB4Nt6c1QOBKpChXsDM3XysejwUQbF9oCRXhfaa2OiLdjVrl/9C2taEZZGTOelM9ADgkaBVvesrv+Nc9O6POsWTdAHCj3ZGfR8dSSgVlVuBct6CY3ATG9+WGuHcm2N5OZUnUk03yp8wnQodquVgN4OhPtseMEnX6gvd2GEbcWxJs09XKswm4W/0Yv9ldPkBXktcXfS/Os8rxm0hLbd7m0Oy5TOkobfVzKMqfqbM5vGyRzVIacxVl9IDkPpb1inxj+98eycEDsm9M3qfgMmsrnU8K4Ci1G/sUHQHb0/5J0FNoDwAAzgky72gP5+ANI0uyYgpi4sCucmJ0pEZ37SWk9df74/LzXMqYQPecn9PE8BBNjo7QYmuaFlrT/HNuepKmxkZpfHiIRhAw15tUIUMCAzgsWCqBZnOIezkkCkYrU1cEV1OZEUEz3knpaZYA+Uzv1Ky/ZLE0oE8Ea/OaOoCC6Qxrn20Fx0uwG8RuOWMAB9LUI8AFML3pfVxEwHfOTk9YR+KciwAcMnAgTT/SxkuAepDOlM3ZFjVA6TlKqsSDfsr1BhqLdoUBR0SnGKWVnVS3eJCB7TXjZ5uzPxdGszgYNz37KejvANKRTCf8vtOZKRBDbmQaAMPW3fYjAzgy4IbtvxzAwSAEBigmXm/ZQA68QXbezYAd1re3Q4zWyV7XQISXX2ZnYm1z2lobsv8jcCAAOCzbm9oXYRz8bAYK1HkEW8YHgjJ70PwAwQYGjzLQ6JRLDeAfwBsowxAAHONjfEkF4hbgDQ6TgFeHh0KmvGDnJ5mB1I7WbCielty/8i/LBF7PmAnMng0AAKMv74UB9gdxmSYXsPJ2PWjBPBGKMUVeD59pRiCvB7wNyM8pn/K3C/4EW+/8nFOSVda2zSnXZ7YnuC+pHyU7hIPNCpLNAByJn4YvL0fJb/vF86S3xaBnEjs8HlIYU4P9EWVo3ON21zasoR5ncjpaKcNA76RspKwPl08ZHtIyJ9JH8D/h3AA+0fMH7FAGbwBwdHJC3e4J7SIDxz4ycOzS5s4+Z4QD4BiXr4YGh2l6eobGx8cZFMd+x+Njmp+dZQDC3PwstWZbND49SUedI7p7/x7tbO/S+ckpjY+McnmQpYUFWlpYpFZLMk18++0D2kDm4PNzmmm16Pr1mzQxOSkgDgCZT87p6tWrND83xyWZUULl/v179PDBt/Tk8SMGaU5NT9HgyCgNDAF8sUXbOzuSMeTSAE1NTtHNGzfojdffoIW5eb6wZkDIR48eMngDawPgxsLiPF+auv/gnl4mu8a+UmSmONg/ZBDH57/7nL598FD2Gs4dkBX6r3vU4Swc05PTDMb4sz/9M3rj9de5dDX8gMjCgZ+7u9vsU0Tm4ePuER0fdziDydzMLJelGR8bo6N2hw4ODml3d4+erq7Rw8ePaXFpiW7evEWH+/vs14UOxBgAqllevky379zhUkIoUQMao4wKNBx8x1988QV9c/cura6ucnaUwZEROqVLvLYvvfwdevvdd+mFO8/T9WvX6YvffUqP7t+noUvndLi/S9/ev09f3/2Gvvjqa9rc3qHDI4wZOjbPwKHgLzGGwmUKb1NVWZjBMnbnPAMP1GWJ8DrDsoOaTcZtWlbQLNDdYxfrmHMZktoB8tdFyn3k368CcPRjededlZ4VwOF9Jxedq+mZXDYL/TVrgJkJjr5iFzafgXg8rgSJ13dBfyTr1juDsM72nJWvNSYJWQ5cFpQEnCFtcpbV7BV1VPwg5ysxi6Lvv/d8XDNmZ3fkT4mNLB61HrtJ+yzEYY2k8pN1m4Jt3KWMPBYgIA7/qlu7Xr9Bia/8e/V8nWapte9h7AbgsD2b2wxs3/ssf1X2vWXgSAKd9eCN/Kzrx+XXOF3vpjwv0op9J/8ZaFbjg0/GVQHgyPdrqZ8ePq5oq86/VDl+t/iJ/C7suzreqKJTj2x3e6RkV9bNobQeVXLA+ND/bOL9vP1e+VC910pzSXZpAfRUN56q9kprlLdTN+7SeuQ08n2Unq/aU03r2Q//VO2HKlo1yau8vX5oXkePOlpfZO962VCid53cyc88NqaSzK3j/yb+buKV/uVNvFTpdUBpv/l598g9K6FyUWbICQOnBYwI1GXE4d+cGHwLyVK7aif4HFkdgCIHaAP1gJGVA4AOHBomJycZBHLUbvOBAm3ic2TwEABHi//G69v737CKt3Ik/QA4UIoFhxSU9ABIA20+ffqIWrPzDFYAih4Aj+vXbzNyHOVW9nZ3EhLhkAUgBwAYAJ8cn3T5AAdxNugAEZKyKio+LIABONA+bmCVN0C1YEQboDXALUD5H7UP5YaVHoaNCSQDx6ViCREEdIDkx0HNAziEQewgj4wqcwQQx7/ECw4BADhwu8CYmPtX5w1ofOXqjZ6MLpj3yuMHcnuyygp0981RoqdUQmUbJXnah3xgxo0jEyDG23Vo9GQjhQfTYAkO7yEFr3M89UvLooFhp74sgNWkLOv6rBJKF5UJVc/3236V4gnrUVD41caojKZKgPe7BhdRnlVGs/V1UTqU5t007lwZNK1hPwZEE41LfVi7yMCx+vO/7TH6kaWInSgaXA6ZMlxZEWsXQSLOYqFOFw/gQPp2OP1snXgNNAglZVRSAAc7KN2ByNaM03Trd2VM0XGO74QbcOwg1oNlVi5EByGBqVCmRL2dSSrp6JCXdOxp2ZHg6Oabp0MC4CikEM/5Klf0GHeUaVFUeh7B70IvcWrhdyRfssBRblBYn6V9hTWEbBb9FoNJ9qy/Het5O447vTXp+84NOj/XvC2bX2mMJRrl9Aj8rAFj0bcIoEUAh5ctPE69/Sm/KxgigD0iMIP7L2TgCPpPv2t9Mh/67Cjs3LcbvMZHPutKDDSbQz0GOoQf2JGvQRTc+sW8pHwLCv/g5ucpIdMGsnBwJg4GcGgmjuNj6iLFNNaYS/tIMAZztgwc6MOCcXUZOHIaNslJs00kyGGunVTOy18pgCOXu/V/p2CEJp0kn0fAlqybAJjwYkcWAor6srWwuVtApl+53ST/e2mY2iRKrQpoVC/tqvpLaRjdu3UHGJszy/E+QJI9/PEHAnBY/7bHbI4WDDYeEqdozPqRy5xefd8L4MB3SsAQ4RnsxQE+L5lsNJmH26sIQgR5y6Zk5OtEJ7sMHLIdBQiCfWx8FQPdyLgxGDJDGFiSx2m34lHq4+SEs2yMDQ3Q/PQULUxPMYADv89MTNDU2AhNjCATh6bDN52nWThCCUndH6GkiLPvDVZgJTCEnpY9QcEnmVPTZIvJMYDq0YWtpQdxSCBD2vG2fbAR9JwTA5MuawqDJmXv+LYhUwEQAEg/6E51VONZBMO7ALsdHvH51RzYOMPieyingqAiAuec1WB4mMYnxhnAMTggQepzDqaKgxYvKW2l5buyDRn0hitB58Eb/DlzjtpPDtxXCrja/jVAGY8B9A0ZJ6IDnJ8NILYsexYrLg3I5vaZA8AEO0l5D/vA62/WI30AOIwvRlCWBjfeZdGDNkjAG1w33IF09O9cFpdsjCDfKgAcln3D09YvmfCSgh21VBoHWg3gkJV3k8SUMVMQ85yCWQKv65L48Xq+xftSwkdsZQQ2IVtyAAfkEPwRIyhBwQAOzRgHYNfQIPOqZVkLtpW7o8B7UvmWM5Aa/XVuCLIHm5Tpr8BkK7Wjc2feUxA3RD6XZxrUEkNNAA62YSXnXdwbQjOfxcJkQrSz9Oa000ucTciB6mp1tN3qNr1ve9eBaHN9FmQ45sTkGlC7WwA+pQwcCUjDyVLjCwO0eT4x2e/tb37PgdQAuuN97jNwWKA7ZCURO1YAealMFfB2zL5nPOrXAPNnkNDQEA2PyLlG9CP4BhmKTjmjE84fnOFCARzgV9ic3eNTAXBoBo713T22TQHiwPkNPsNWq8X+OPQ/Pj5Gk5MTNDszwwCEy5cv07Xr1+i5F1+Ak44+/fRT+uzTz+h3n33GmWiGB4c4U8eVy8t09coVBoM8efKYNjY3qX3UptnWLL3wwks0Nz9PE1NTdHYq++q5527TwsICgzZWnjymrc1NLn/y1ZdfSgaK5WUaRUaJ8XFa39ikja0t2tvZocP9Azo9PqHW9AzduX2bXnzxRfrOSy/T5uYm3bt3j0sLn56dcEaOxaVFLouyd7BHv/30EwZFfO973+MxQgciiwXKl3z00cf09ddfC3gF9Ds/Z9t972Cf/ZwnyNB7TjzX9959l9584026evUy89vHn3xMO+wXHaPpqUmanp6kzY11Wl1doanxCZqenGKgytjIKCG7CeYOeXHv/n364MMP2W97+YpkMEZ7bWT36R6zTnvppZfpb/67/56zGj/89iHt7OzQwf4+62cAGh8/fkzrG+tSKgclx4j47LF30Kabt27Sq6+9Ri+98AKXmvndb39D977+ms46R9Q9OmSwyJOVp/Tl3fu0tbsbARywnzi7ggEhwbeqE/g9A7Wn54USWCE+kX7KAKqae1reHu4BcASMVK+N3mMfu2f93irZ51UAjibbnHWGi2/nWaeKdMns+OJ4DKxXdZioe98OwBXP9JOBw76a2Mw8V+djZ1moln+4RNTfgHMAT7J2ZmdoU7m72j9rNknwTxWyfAVblv0NNt6qzI4ePBHn6vsUmz/qy5xWtrw9/FgTfDX+FHB3L2gefYivLYLJfbRDzHbLQGg2iObbgKpEOTVeLwN3RKbNx5mvYOnzfF+U9kn+Xj/0+J/+zf9C7777fhiCP4PkNqG33Ux3xy9GWza2YWUFXfnAUOY5loLMz9q5jdjL4XLeLdGglzfiGc3szRweE+zEBHwShFlCm6q1qhpzsnf+KwNwJLImA+nk88xplNuJTXK7aU0THVQAoTRJuZw3S/K0Su7ncyk9l9PKnqniwRK9mr5T1UedvCjRLd+3Rd3izxANoJ+qOdataZOMq9u7/chD/0wVDZrG7elSRft8zUy25TyT06KpvVK7de/1s6b98HwVXxbXknlE7E+TnSX5aucneybOXf1adQCOOkbIB2sAjpRBUqMBhoId4GPZlC12kqL0CgaHoDoOYABo4G8ALVCTEoY/DjSd7hFNT7VoQgEcD769y89dvXajrwwcl69cp431p+wQu8zZN4Y5uwZABAuLkl1j9ekTDkRdvnKNx/Z05RFn9sCzXFcxv11p9bzUUSg3HYQSufDD3wHAceM5BqfkL4AycKDkF9tpaSkPpFsFvTFG7kMz7Pn1sps3eK+UgaIE4PAbA84e2I8Ab8zOzveMEc9yoKJ8F7Ykp917whcYIw6M3e6ROg401T8HFS/R3PxiyLRiX0afG2urdHi4H42MChCHcV8dgKNz1GYDticDR3aYKU0o0quqrEmIjEacSRZ4qiOU7G3b4PZ72pf/fp1ia1iQHiFS9/wfUkGUxp/3bf01KeEq4/wPSZcmhd9Em4so39K86/mlVxlUPd8PTZro3U/bR+tPaPVn/3eQU+E7AfTvg9Gq0AQ9EGQnwp/+YIAbqiJ/FLzhnN72HCs+f6tR68dzuDVznBhwwWpyCvDfHJVxHEyzUMfTZdEwj6Z9L8xWwR7qaBV6atBdlIPcL3BZPORRCwTiIAVdIkEtuUmVpQev0DFG57jO8o4ZBFEv+ZsdqnAc+C1/vm6/im4TIKcF0a0ff3jN94j0YWNLx9jPfslvOObfwd9VhyArWxKdBg5cgwwcevs11JC30j3BMaFZGFw6atAIDmgbl92yNVpe4tI4uM0aU6kHfrY1CmslYU579lSBFnH9fOAsXWMDC/hxgA4ImJpNYQAOw5nC2QlAR+fkhI66+HdMB0cdOmgDwNGltgI4kIWDx6VBAAZ/YD4aF4PTFs5rvokcylRkwb+wq8OuDezVu+5KZweqEY2Y1irmcKWraV3ihXq5VXJT9t46SeWn8DvPgocTE7Ab35stko8nyPhsUF7eNe2B/HabBLSDBChMt6YUiU6iztGoXFYz4kgve8j7eTFnLxeq1iP3DXNgrtLWc2ugoIFSu/H76a12lnyltpnfem+olQ+2KvdyL5YOxOZswXGO22lpAt6XTrZLINgl8vdOAc/zcGJ676eeF7APQkkjAzBIGie5+W5fcsXhefrsF+UriIQw+PAlYqDG9OgogzfmZ6ZoYWaaZqcmubzK2PAwjQxJyUiUXgnZMTQlv6i3VMcZoN3IxGAPN3fh52jLmPw2GvkMHLIOIhuiTFSC2G16uyWptOE9qTo6yl3ILskgYNk3vO6z3/E1DlJ7HsZoFYSJDBzdoy4HxwHk4DW+NEAMLMC5EOsC2XqE4JyASXFbfGx8nIaHRgSsDnCrXgJgushRnyD7+b+QqUmzGgCo72WO8pvpNoH+pAHtMG/lg5I96Occ92vcg5INzTIfSAA6BIExN9yAzjYx22TKXxhmDC4L7zCAQ8vywN4B7ThDjeOtkP0k26+g0/AQABxiMxloQ9bTOcG1BIkF6LnUjyuhU7Qfgq7S/ZY5XrBnzEYAUMGDJz0fGfgyvqeATwdeSPjYg2mzGwVhfXS7GG8kbTsbg8/0pxJoPzk54xK2+3t7wodnuOU/yv6IwWHJCiQBJQX2oizskIBrzs6xrsJkgj0Qhz+DoF05wiB/9cjKl3oUVKwbI4BRrGxiBDiKZ8FsXsm+obyn657bN3HdbH+ndoXYPDFs5GW4X6Nw9nBZdoQM0l5+LgvyTQxs8Yk4oElo29nqiW4ymgHQwLKEmE4A4JntZrohAaFocNPr0lyHebvbt8F7TWWulWjU04kDV6Z+J3U5BgCH7HW1wvRSUQRu2/tqFCmP8F4eGmRZaHsObMa/63mObWcAEAHiQJaL01PqwBbtdGm/fUR77SN6urlFa1s7nCUOWRowTwA4uLzy5CSDNwDmmJubpbmZGS5xAtkAoNzSlatcogOgDAAlPvroP9PuNvyMKO88QdMAKSKTx9gY7XM2iQN+dmamRXfuPM9Ai5defplWVlbo/v37NMGye4hwMQyghNPTY2qj1MvWJsvzmdYsnQ4MUOecuLzHYfuIDnb36GBvj/Z392hoYJAW5xfo+eee45Imx8dd2t7aoi0APfZ2WTcsLi7QG2++SeOT4/TNN19zliuUQoHeaR+2aXdnl3a2d2htdY2/B95B1pyx6SnWa+3OEW1tbtH62ipnicKefeWVV+j5O3dobGKc13xza5PaHYAOzxmogcwipydd6rQP6fioQ2fHJzQ1OcHrtPr0KZdDGR4Zpv29fVpdX2X5DV0GkwL8e3h4RAeHbdrfP+DSM++++x7Tb3lxiTNt3L17l/2q3S5o0mad2D3uMnhjYGiIAeJoZ/nyZc7WMQrZNHCJNtdWaW97i04ZKHlA29tbtLK6Rt8+ekIHyL5h5cxOsIekhNjQsPAbQC28p1zmF+FZZ7MXfJp2PjRb20wuyRBRtmB79kVMcuUAACAASURBVGIOLNeveblSbd8GS1pBk6mRWQVkKJ03cvlVaX/nfhIDjJVOFA0B1D5wHj2tYux5ZtSe+ahvnFVgkEVG2LRJrz5NV+Y6KvzdfzXJ7Cpd77Goak1FXUTm4ee8e5eRHGbLlucUuIIfi3azvS9NSrv209sXQT8UdFN8LqNjbtMVFlfsgWibh9wOpkP1HB/scNdFpIhmSeHPQs4UAX7qe/KJ3wumowMF4vFY/W9V/F73fpX/KP+OX08AON55573EbjB6x3VLzznGE6E/no6uX08WujJ4w+v8Uj/5e3EOaQaOpjmXzgeyLDKn0hlZeFztswqZ4WnqebXHLk/OwcrfwcxPbbWkTf1ez3mxwACVc7DtWPAZ+HHmfZTkcdyruX9MPulnHYxvSjzcNIem/VBag3wedf3Wyb86/ix9rzQX33el/qwJlFfNv6mv0jr7daj6/rO2W71v0xn0Q+9naesi4/btN+2zkv3j+6rbT1V8/1+C9n4eVXohziVm4MjnULXfSvL20u8D4PBE4hsDcNgkr3NF3A9zlg3sIWS3QJAHBy28J6n2Oowkx60P/A2k+DTqUA4NSRaOA0Fqw8g+PTtNABwodYKJXbl6PQA4kD0Dr8WlKwzIwIHoyeMHLAgBDsGBAZk2kHEDfSHDBlJ0Li9fZeP+4cN7XOJlfn6JQRKPHt7n96/fuM3t4tDRPjzg1H9yvym+xAmVOnzzBcGBFAevGzfvFAEca2srnM0jCG8zegrCXJxccQS+LziAMedqAMe6ZuAQQ8BvFAm8EE2i7uf8Uo8SQSpHlGABoEIcK+LAk59qCCRRCKGRmWTWlwX8AnOqAwSH57m5pZ7SLsiEsr25Jk5Ao0cNgANDqCqhggM31tKXUPEKs6nceqRXDYCDG4zGRaBBcugzb1jko8Qm9qCPYKiX1U6vEKmIJvR8PRqSVQrN3u9XQfSj5H1fVe3a+z0GXEEpe2GY06LfcfsxNSmffPz99FFHl36+XxqfvdcvzeuUTVX7VQZLaQ2tfQA4nv7H/ytxoMvGNfCCHs38WrKjIB5ukc7dkiSyv4SDJxro59t68aaxL1WSO3jRrd2y9Ptc9qS+woE5ZgLK520OH69QVbi5A7dKOk3LzPd93E3U0KYGTD3fxnYhVxS8wQCO3kwc/nvJ7WN32MvXE+3bWKrWDutn4/DjrpMB1m5ipDjvVh1vW8kam4/17X/mRhnrGQAO/M1Ofa9kBJXGbkGXQEcPvOASOgI0lPIieVYRF1C2IJF2kgA4LMuFpcNGmmQH4LB062H9PICGA2/SKDu1T2ADWT11jbgmwByXnt0Bm0KJMnaWR/sEYA1rj+k7MMCBXwA4Osi+AQBHu0P7h206BICjixuPJ5zW+oxBKxIUtoCxqaeQgQNro3aI33OylnH8Jflla5jIqhzAkegAkSk6DdmSTpHmsjHnRxuTZTDIeTFvL35fvLg8G47e9DowzM9buQe0xrXJkcR0avR+Zs7cxB5KS/UInesBHJw5LHv16pWYdaRu7aw/PwXfVpUe4mdYBMe55Zks0n45n7zMrmAPpu/JWaJ5juhbwU71blrts3cMXo56WRZB4IXsEFlq3R6+y/ispPOdWzimXrK1d3OxG6SBLWz/QBScndPg+TkN0TmNDQ5Qa2KC5qanaGl2hhZaMzQ3M80lVsZGhmhkcIiGcUsfAXcODKqON/CGT/Fsg7PsT5qNy69HbneZrLdb5MlNdAOoFErkGO3Ulazx6N4sWiFQbfqjJxNSBAEmAA7e2JqhCen+kTmlg+wp8g/cwwBxvnk+yCAXADhwO5mfOT3hIBhuMo+OjvP5dGAIZWiQKUV0PjL4xFJXBuAQuW0gVpbEmc6Pel5m7+2Dkl7N96J9376Hz60MA+td6DU+/8ketbKi3DZ0z7H4A3hcuriWoeL8XGw20xO+jBAuKJxpUBafww/ApRfwU4Ec1mc+J9wsR4CY+SP8i9keeDwK4ABdBbyh2U6cs7xHjrhSId7uCzrKASUYwOEyEgQ71LLNJVll0jJtfj69AkrO1dx/RcDF22BeLvAYGLyBnwLgQHAawV4BSgzS2NgY+2QkQZgCyqx83yD4UMMtbvzMWQo+YzrqrdpExqvdagAOZQoBZ8BnwGWWJNWY2XKyTpK9iu1eA++5PW5zzcEygecc30UZGm+Y2n7x8jXnJ2vLbir70kmpPC8AyHQBba0MvJPIc80wYjwp+1Qu+XDGEs36ZjzaA+BQPWm84ueU87CXD7yfGEQh+0SKvvl09dpiFmyxmGI4fxkgPQGhR2CyH5ftdZmLZmlTXcEixMDSai8jEwdnkTiVbHDtdlfAxJ0uPd3YpNWtbQYVIzMH+AiyE367GQA2WjO0vLzEIITpyUmaHB9n/yRub8/MLtD07BxNzUzT2toqffzxR/Rk5RFtb24wuBmXeSCvARqCrIacBrgAwJDr16/TW2+9TT/84Q8ZSPGbjz9m/ySABPAVQp+Oj42yrMfhYRCAspEx6sJvCB3IIJ1LdHTYpr3tHc48cXR4SOMjY3Tj6lV66aUXWYfCR7m2tkYb8LGdnnHpkh//1V9x/3gPWZyQHXh3e4fW11DieZN2treDLxAlEAdHhml2cYGGxkaZjpjrwwcPuYwKynvduHGDlpaXQulErC32EvyaKLEC0ERraoqmJsZpf3uHDvZ26bQrmYYfP3rE8gO+TvzDfFHm5vjkmIE3ABseH5/SweERg0rA11euXKXXXnudfvD++7S+vk6ff/457eygXMs+jY6PsXxHG+BFADhGxsa4XM38/DwtLS3S6soKZzg57R7RGeYPOh11GAyCMi4r6xtc5vEUpcoAqDw9o6Mu9hFKMY/Q4NAlbp+zB2JtVKdYVqHAqwUAR26DRbnfe4bxcju3Oz3aw59v/L7N97Dvm78jQjcGhisAJLldaPrWbNIe/ZK9kV90YSB+RbDey5p8LiYr8v5KdmtuAwowWICDeHm/RW8/vaBsa0/8Rknr6dkweKblGZQXfNaXP35UnvdMN2T05LXRrm0MdXSSz4wXDBiv51EHOKziKXzfj7eXZ1IqFM8aFedTb096IA6PJcum2NNvkfyWjcO8gZAU6f7rOU8mZ0EBpj/ry69lP3T4n//N/0rvvPte6C63z/N9XWqT+1Tfkv8+9J2Vdc4B7U39hD1RkBuav1j2wLOCEwoADg/aCOeBPgAcRqP8PBhplcZOIki3N+4SZYH6Frjx3ssm3mZp+j2nk1/D/PfK9dVOPL2rfo9r52BOFXGQurE3yaVcDletQ91e6tmLDRvPr3FpfPl7/TyT06tqfUpDe5Y1qJpiXVt1cqWkw5vk10XW1sugi9CgSTbksq3UT9V6er6pk7N1a9nvXroI7fulVRX9UxmmHuEK/3RJ3uXfZ93dL4CjabOgMUv5CyAGDlO4zeGDBXgGAA4EzfE5EPI4qAJBDecBsmzASERWBiDXcRjDd4BCPznuhFvXU9MzXP4EL4Ar8AyyZaCcCdouAThWnjwM/AlQx/zCMo8NGT8O9ncD2AN/7+1uczYOjGdzc412trcY3X/t+q2Ex2FMMpijfUCHDDIRpwOnD3UOFozP/5OADdGNm8jAMdqzbzyAwzutPWMbUKJO0FoJlbl5lBCZTvqRDBxlAAfGyo6es3N26Fxevhacc14grq6tMDgG4/KOhZIBER1PKVCAmdI5pPA32pqfXeQbQf6FQ+va6hM+3MZXervKP282YCWAY2eLjo4OaXBgMGTg4DW02zMNNnwUIHUADmlEmsT//I1J/T0ETHKLKubG5k8qDmo5A8W9Gg37hC4VY/G3HuuURJOAalIwVZ9XtRvWo3BQsH3Vz3ifVbGVlEhKz8goF+0jVwrPStt+lZnn74uMNVcoOb3t89xoMwBHjjtiJ7H6bfObg3Ybz6hqqUctCGq3Se0mJ6fe1UCKCt4EfOADECXFbtvK+hOZFOtLM4+ZgzOk14xlEhL+MIeqObkVwBEyb+Q8nAVLI53VV6KE43G7m8r52uU6xmRwaZ38s/Z5qltSR33d87n+SfejUq0xAC2tWKKGfC6e90rrZwGSnPfsezlYxbdh4IywD5OsGHLeDxksslJwIaiget+nbEffodRJBv7wJVT4OZdmO/Ka0ETYOoJpcCPR17sNKYGTLCZpSR4Zi2a3UQCH0YDLwtgtak17jvtpuNXYOT5hh+j+4RGnMsbtQTjM8R4DOBBsUAeD1S3nneICOpa2vcRnJQBHLg+DvOIt6fRh0fCNAXS+0akUvIj89mPyfFfVhtBRHWahzEX0AAfd1aC+09TF/ev60taq1P+JEK4zbtRGc7f60/kbUKI/Te9BGJXrW2iK5+YIUyfTVGBzK3VnlTiPfgAcaI1D8BUu/WzQ7GtLjTSMJdedcQzReZrLrir9yvPjf70OnEQW6x/BIWdlwzLwDnOvOYA4d4yAw+BwReYr/Bs6P6fhS5dobHiQpsZGOfvG/MwMLc7OUGtykmYmJxjEMYrAFwAcWlaDOUwdprx2mjpZTf6go8NN/+zM5OfjzxjVZ6Jy6l/MTworeLCM0NDkbxIUCSnXUzlqa+RLrZmQxrmVwQknp3TSlaAfAtbol4MQDEIAuOUSB9A5Q4c9A9D/0CCNjIzR6MgoDY0M84UCDlxrsAYy2XQD+rSSKgbgMABZft4WXSq2RJVezens/85Bof6clwM4AqiGgY9ndH56KnTX8zCmEoPtMZOld0ALy5wFAAdoziUXtDSKgThMjoT100FzuRUFvYDeBgAIGV4s04bPcOKzvzggZmIT6XYr7mU7wxqQB5dZFFQK+gWApupavw5Sz11kRLAzHNA3kQNIbe0AHD5ThKdHaoOJLokADoA3pIQKArDb29sMwEQZBvhgUD5FAJCyl2xvsprzmSLMSe8BHFrqMJfxTEcEVTFHJ7eYL7RNbk7tINDLvmMAA4lT6e1NO58728nbUD22hlkCGuyyFOF+fXNd79fD5CHzVUNQw6+DjYPbSkC2aVY/prHa9rxWyGAAAIcC0zG3PEhjeoAf9j4LV7LL60Gvvw1IwaWgAOJA1htVtUHOWPai0JFL2c+TNNs0DZp63s6DrR6EwgAODUIJr0UARwBAcRkwAXAwmBgAjk6XDjtdWt/Zpc3dXdo7bHMZFfAv/H/j4xM0hexQM9N0584devnll7kcGP4tzM0TsrEuX75OUzMtOh+4RIdtZMrYoN/+9hP64MNfcWaLkdERzlLBwI12mzptlALp8hqMj43TG2+8QT/60Z9wllx89/HjR7SxvkYjw0OcJWJyYoLGkM1meJjt6MOjLgNG5paWaQzlocfH2apAlo0PfvVLevzwIS862m7NTDO4AuVVDtuH7J8CL8B/99b3v88ZLGZnWywz2u02Z8J49OgRPw+dsrSIrLWTtL23Q93TExqdnOQ9PTQywvoIY8Z3AOaA/xWlWLD/AWzY3d/leeI1NjpGU5OTnBHkzddeo7HhEc7A8ZuP/jPdv/sNjxEZkeH/BOAF7eCMgXaQlxfydnZugYaHR2l9fZM21je5NAz6fP755znTCYCL62trTIfLVy7T7Pw8A8mgF3d2d2h2bp5efvklBplgzv/8zx/Shx/8kjZXV6lz2KZbN27S6PAIPXjwkFZWV2ltc5v2Dg+p3emKnDkn6jLgHdmFRhicw+NDiZZT2VNy2U4AvUEeZNYeTDrxv/UCnPJAdC57UjvOPBjpu7ntV7JzE71j4I0Q6I/teXszl8MmJ/Jn0tHEvy4K4PByKJ+DjD89czSdy9Ae26FaEjDXa1XnfXvOjyE7SoQDlrd9veWeFvioolDp/V77v+7bJRr481tpDcvtxUsZdh71612l66I/uvo84c+Y/axZiQ/YfAjrrxc8a/zZZfyMnktDttMez53uYTmTM59bn7yJ7dbzRdaz/tk6elwUwFG0m4SYCnZVm0wzkZm9XQJw+DXw7YbxBpmW7skYp7g4gCP0UwHg8PyYj690ZjfKl/ww8l7MymJmmbSj9kT4mUlhEeY9F0RKK13nS+h3X+dnBv89334/v+c0Ka5tNrBSu3X0zudVTX95skqGlXwa9l7Vvql6v991qJpXaQ28Pmlqv/S5H2uTXKxa2yZJdJE+rK2mvi5C+9+XJ6v481no7WlVtZ5NNHgWvi/1WycrquySZK+o/LK4UN2es++lvKDl/wDgKG3CJibIBTD+xoEH4wLwYXx8vGeOOJgfHh4wmh2HNmTBgGMGoA58FykKoYzaOLi024y+BtgCWRr293f50IBDIcAbyAyBMT56dJ8F8fLlqw7A8ZQFtGXgQLYMZNnAC4c8BPQBnADwYmtzg8eLwwbGAIAADrVLy1f5eQBEgKxHyZa5uUUeb84EOMisPn3Mz9vtAk90f6g1xwDO3TcbABzQRXbjKad3k0ARh4YYMc8C4BDHkxxqrl65wQCW/IV1Wt9YDTfF8KylIDbjmX8S6pFOMG1A4+5xJ7mNHvhPD0hTk9MKOEmNi82NVdrf2+1VGIZSzRWX/r2wsMz8kr92GcDRm4HDnmsCYccNFW+09iPweoWPFdHMLFqHUm5SEH5u/gBgBk35c6984+Gyqa8mJdmklKo+r2rXv5+Prc44yoX5swrvi9DjIn0EPnMnpKZ9XaJdP0q+zpjqd73qaG2f2b63NgXA8X+GG4PmhzU5aWm4g4zkW1jxpofUF7WAYsRpsBzVG40IEvmbxBaU8g5xG58PcCRXD5x7IcxFgx98w9YDOCSqHxw6AVkV0sWLsyf+02ergAwu6GdnC0GGo5vooBVHb8zIkayb0sPr8ipeyg3ynDdsDb3eMlo2yZF0r8haNu2fuA/qgSNVBwVz3pdsEj+H0th5Xs65bkER/p6yYZoZw8toV2s0q3VrDnv06bN3yN9W4j3eprZSLd7FJ2OXZ/l7Z+d8ewyBs2qaRcCJ7RHmX10Hu1lr32eHPTs79CYsbmNy6mrUHcfNxxNJW71/KOmfOx2+DYksHDwP1r0DhLJGvB/VNWZOhWcBcBTlkWZjqJL/4TtaPkV4Wg/5DQCidJ9oeNyC2tnPEg+J8+BcE0DYfk1nUXbdxmcSW6OmpnZOGwvMprrOOTAQtg5YFplbPy9ZSeEz20Pp3C/iqIz9yvpFEKt3GPWMy0A7+gFbkj0BtFgruT4DhzQiy1lejbKc4hB8A90iLdR/VEHirNxJNg7MrUqP+rE5t2RYH99haIOz42jQVwN0CDjEfAhBikiQl0tiwOaXbHoAYgzBpj8/J4T48G9kaJCzbiATx+Jsi+ZbMwzmALBjYnSERnCDWc8BIh0B85IMdOyM50x/woMCnjsLQeI6We3PE/42l78Rn9se6Z7wpR5kf8jFfw2cWzDEnSV8eS08F3gv9WgHo4TPTAgYnQDIgZu+kqo+lAEBoIBvB59ykIqzdeDMrLc/5dLDKIPmEdziUiqWCcRyPeo4TafkAI7UVvagjQKAw6KwGbdaG349bP5VAA7mKgRiGSCkAA5kilIAh0mdmI0CAFi5QSkYlaj7LQMHhoX3OXsJXwoZ4fO3lX7w9h1/W0FCvGO1VAOAMXyG5rKmuujBIW6ZN/SWI7dh7bi01aUdYzzggLo2nmIGDgfeMJsDdJKslaJzreSfl7fpvrdzpi85J4BJkWoumK4iSVWTAH60fAp4rtM5ZgDH7u4u9z80PEK4Bc8ZODyAg4FfKrO1/BqXuVFhanuOg/GWrYF1dYRqBHsy4i8DyNNAGcYzBngJ7Rqo1A4OWQYO3r8Glkkym/jM6U4+OzBek33sgcFME9U//ZzxvL1s9mVePifY3Qbg0IATHy/OAeBIM74FIJTpQFb+dkFXT0kOwJGDuTAmo6tl4ABQDAAOFoZqw/lx2iqGOWv2w6g5FIyiWUIjUCyWw5SlE/nvg00cQFcAD2O8GPgF2/OEwSucxeE0Ajg6R106REa47jFt7e3R1u4+7RxIwB78B9/e2JgCOFrT9Np3v0tvv/MOdQ4PqXt0RNevXadrV69xpt3xiSk6Ou7SUeeIDjsH9Ot//jX95B9+wjJseGyEQVcAOR3s7tPhwQEdAcTR6TBI4uWXXqI/+sH7DLYYHR2he/fu0srKEwZt4G/8bM20aHl5mUu/rG8CoHCVbt95nqZmZmh8cpJ139rqKv3TP/4DffPV13wpCcsK0AfKGgHUAL+jlEo+5bkBsIDyLa+99gYDLJC9YuXJCgM4AMyAvrl18yZn61jf3KD99iFdGhqiqdY0LS4tcQkZ7LN79+/S3W++4fXGGoyNjzEge+XpCoNCwBOsGs7O6XtvvEnvv/su3bl1m1pTM/QPP/n39Pmnn9EQwBDHXc6eAV3FwJNTlAbrMDAGl69eeeVVWlxaprXVDfrmm7v00UcfcfsA1wCwce3aVS77gvkuX7lMly9fpuXLV2hwcJjW1tdodq7FZV5arWkaGR2mf/zH/0D/8JP/QBura7wWL7/wEk2MT9CDbwHgWKONnR3a2TtgsDlfpBsCYOOUM3AYIDLqzWgDiu7QUG/QIcrhzhZnuaxyNtgWWSaBaHOYMnE2lkrp3DisOn+XbLpgh7iMfSbjvQ4tfdf0qbczKwzV8DaXxNQzg/fL+O/l8rDkazJ1mdonmb+zMBixn1IQtLfFSu2Z/vRAX163nqNPPDuk68rFGptIU/H5Rc5FvcFP6dXAcqYwYymRXttdh2EHj2CbOr+RglIlO4HFri0LQeqf6T1fp9Psx5fj1z/8Hiw9aU/OIeUXj7z4oWxGlFaSF2sW/Wf7WSmo34/50fXzZpa70LrX0aMfAAfPwtktib3nAatZ+ZRcj+ag9nxPWruh/exCTJRbkfBV9lGQaO4cFNt1mYcjqiLQ1J/RquRGvgB+7Ok8Ys6wkgw1eVfVnhx/vFHau/QlGjTZf34Nq35vorfv45nWIYiFdCOVZHMTw1fTX3dhwb9Wtc5N8r+0n6rofZG1yfk//7upraY1sH1cRcum9Sx9r4l3fp++SnRuon3THHpkTAbu6ZFt2QSa2vePN+2xqraa9m5JtlX1m9O/SgblvCFjNzChKKQqPVLHt3yeMwBHP8xQNWB7H4cNNIpbMgBn2ITgMECwHweSeLC9xEhxgCfwvb29Hc66gVIqeAZZN+DompycZscNDlT7+ztsuKNdHGgQlF99+oQnv3wZGTiGOSC/oWANlEgB6ANADXx/dGyc5hgVLpk6NjfW2DEEVD7SJe7sbHH2DQA/ADjA31ub6zw99ImD7ujIGPc7OSkZQPDCcyjHgRenTnQvU874aTcSAIzAsvUL4LD+mxg8Z2oO/qGEytxiD4CBM3BsrtP+wV4P6AT9iTMSWHqiVmuOy6jkL6hPZCzh7CM+Cwfo5W418aF6UgA3RgccWI864ImTyMDn53wLDf3lGw19bG2shlvNCcOXDAUdLNoBYAd8lL8MwIE1A+/Yi8fpgsZVeyOOwVzUvcZPneCP368GcIR4Q9UgCu/HPnsDNrmQScZgc75QwEsGUBLeTUPuVzHnz5WEd5UAtL3jf9aN61mUZtO+tL6bhHQTvUqf90OLfoypvO0qQ6ufdfbf7Ww8oSf/9H/wfrKyRzh0Yc/h0MHywJzX5viX63jinPRnObW1BTthN1IlLWKSCr6QztfG7fnfu3VDXNBunnkHvXB4doPVQBmJsJfzMeSuAji4X84Q4m7d+a+E32Pw25zjRgYv/yXtdG8QTiiWGgOlve7Xr2RQeV7xusv/XicP/Q300neq96mk087HZ23UyRjvaO/RURkv9MiS/ADtnOa8hMprwgEWzOAVCdlkmWYewOFucOPJ4BC3G99cIzryr+0BOVCKU8LowCCJkFpabiTa30KTmJ0jOs8NGJLxrN2u15vdXsdZrXnocbTDjnNk4Tg5oQMAOA7anL76sHPENx6RohkprhmoYgAOpRGvgZUisL1QZJpUP1XJUaaFA3CUeEi+m5ew0BW7gD4z3JUfbnV/FniUTAoebJY7oGQkcV157dzZumpf2COVzq4sBajd6I7ACF8updceiPM0aag/XXFvvwft+bjPhV/7PRjZ9yOQom5MoTdjqSIXxbbk4/JYvOeu7MUrrwECrEiH3ts1P9+TcaP3uTie6rIzuV61G/CRXl5bpf7NnnHrflFqaO3reIO6ql663b4WIpKUQ+HArGarOD1hPTs8MEDTE+O00BIQx+LcLM1OTnCJlbGhIRpDJg4E51j4KQrOymXwucCyDqjzeCANPud6yYMGggxW3234TG9bmVs4lyWmMzmIqBlCDMDB/G2S1wGEuC8D+GUgA3vfbBSRT5K23bId4PxqQV/LDCEyW7IyAMDR6Xb5DIS/cQZBMGxsfJwDYLgxjDEg+B6c2q7EC9tUmrUg3sTXgIsFVPkZBalYKN7kqQE4akBqpndtTXwJldC3BnnkzOfsH71A4NdCviPgDdk/yssuQ8jp8QmXCLA+AeAAbUaRIUIzcaBNAa8I8MHsFiuNJOnxB2kQgA/85Iwmlo5afnKA24IBbt15vInDPAaxEonk6ObBJJKZRNaYz9EKVGL+MPtCbQkEniFfOI1/AL5UpIIPZVzM/tXRqO4TAEcMnPOnXPMCJqiWTlG+Q6B1/+CAdvf2uJwbB78nxhnAYRkRbN243I3yDgNjhofC2liAjUvRaPBT7CbHs7Z3BpAePj0jxz56M5DgM1kjgazxlg+3zxUoVMpgxnwlksDrLu5LA651Z0pbY16r09PQVgCOORFfZbMkAI6aDBwsao0vNSh7fqbZShQEgzl4u9z2ZORF1b9qvJSydXjeQ1uhhAoyA2FvDAqA1zKyMZgoA8TkgHcmpe1bp9gTEAcP1pKnWNYNAaGDzwyMxRnTFMDRPZHSUgArM5CYy3oge0SX2scndHh8zOCNrb192mvDHu0wcG54aISmtXxKa7ZF77z9Fv3pj/6UhtAPXaLZVovBA/BHIWMH2l7bXKd7396j3335OX362acMkB8eHeELRJDBezv7PqkW7gAAIABJREFUtLezy0ADgCq2tzbp6uXLnJni1s0bdP3aVXqy8oTWN9Zkr2OfnZzR9es36P33/4h9hijxsbCwSDduXGcZhqwPT1ZW6Ntvv6VPPvmEM3i0j9oMpJifm+WsOE+frtABskkAfNI94f0L0MZzt+/Qn/3Zn9Pc3DyDJ3a2d2kb5U0OkNn4iEERmOPG1hYdtA8YPnn95g36/ve/xzTf3d6mL778gj7//He0ubnBftDLl5dZ19z/9lva29/nMZ+enLMMXpxfpCuXr9Bf/Omf0+uvfpd++8kn9O29ewxkAYADl+uQyQUZLnb3dmlza4tl9UyrRT/+8Y/phRdfoocPH9Gnn35GP//5z2ll5TF1ukc0CsAnspEAtDg0woAlzOkv//LHnGUEc8G1ieGhAep023R4sEe/+OXP6YMPfkGDlwZpZHiEWtOzfP5ZBXhjc5O2sE77OKsc0+jYEI1PDHPmFvw75xJMAzQ8gtI4pleRjeiEz+YDzigyQETJ2LSzedEQrbjxXX42vpuf0/O9nu/3oJsaGvZ2lPd/oP3qc3ih0QAYq76MkcvT9O/+wBD+OzY+K8mV2yFVdr63o42OPN8igCPNPudN/IsBOKpRAU3nosTWVWBDFW/p4ab4sZWOiO1J1jnBcKu/KFsGsxX4ckfhgCNtyZeq+MV0U9BFyislHvbdP1OJGjlgy/nBbJ6E9HG8KZFUUTVtxAvsp36a8gAOTw+/380+yc9/gb+dvePPQXXZN0o819N+HwCOfE1zPijJl7zEUjIWxxtV+7eKrn78nsfNa1qSoU0y4lkAHE372dOotKb5/Krsx6r3o5kVGf8isjynUz98XKJ9ce1dYyV+L63HRcZe4sc6evrP8rXI/y6t60XWoLQuvv+mtvJ5NNG3bt367SunfWkt+m2rav65Pq4ad9W+qnq/ij7ezinxy0X2b2msdfxaJYPKe9YuKffni+zlX03QUAfgaJps/rnVt4WCRUo9HGaQnQLADU9YKB88a0AP/H14KOkCEWhHKk98vru7zUbI1PQ0gztwQIIhj0NHuMnDjoJzmp5ucSkM1GDc39sJYAmMEQeSifFJAqADfRl4AwdWgBsA7JD3VhmZD5AHDPunK4/4kMI3ThwAA20C+DEzPcvONmTfsLSfkpJPXl45+98tAHPz1p1yCZXVFT6QQd9ZXeEm5igp12YAxxrtH+wHAEcuqO1ACifTjRu32cmTv/AM1ql9dChBS3OQal1hA2+UNgOXnjncd6YjDtlzvNb+BYff1sYar4nRUSksdHbREtAJz/MtZXV8VAI4drepwxk4cHsjzayiodCS3z5ZX/nDAqqG/k1/Vglnb4jIFLLNzMG5OlFd/izuy/+6ARxMOefQu4jCKwnwKuF6EaOlyeh6FgXh51ga47MYMaX9nr/nFViJBv3Qvqx8UqBAzoW+XQA4Hv/T/+4AF7LmnLpX0yqbbI0yViPn2rDmORD0fYgJGdJbcmPwXudTehxbLn89v2EMfmvZmMNa9AQ1YjDYt+tpHvq3MivyYQ+Aw29qcwhJ6xrIsgMzxwejLPFrWFo7ZEHwvOSNaL+OXobi95JuYfr4gEPFLYGcP+oAHPV8nsqqXBd5fZrzuXeWe16sWqfwTOFmTykDR+gvAeunAI5wczfchrWL2RL68M5wgDfwL8wpATepZrOAIK9BvCkuGTg8j3sAR7yZ629RRtqdhVt3cpPF7YAAQgGIhqLznFNAd+iwfUT7qD+O348kC8cpSq0ZgAP7UunT41OpVWLRXqqS08wLFwZwRH3aJF9T+RxESEHPq7bvcUTo+1yqQW7z9ej8DMDRD3gjyO+qC0n6QEpeCY7Ewcu+Eho0gSVEAsn3U3BCSkMDIiQStGfOPTTwWQyCU7BpTNU2Qkk3eRmf9m8Stn6YOa/wDXm9te3pzNpHA9DebqvXqb0ADi/XvMzzmfxyeZdTrIe/iwAOBVXV2JOiPjVUq4CLEAzE/j49lrIYSPc+MkwzU+M0PzNNC60ZWpiepvnpac7EMTk6SuPDQzSC4CsH2bWchmbgAFhebodrX3rLP5fXpr/8z6AjXVAzfO5u+fl18N8PAA6pCJHYJZKJKPVyCz30rp86U+3saXQfOHclM5MSXCIPJAhhIKdYtoWzEXa6kpWw2+XzMP4hkIfgIYAHOE9BzvIouH/NlBRsIQGMGGiU56oiiG0lB/KwILznJ56D0yelPWvrwmdpBebjZ5qhwNI7q6xRe8zbVWZPSAYKsduCjaK2Gz47QWaSLoKDUqYOtiJAHMjqydlJ9KzGFyLU1rJxMdhAv8P0HB5iwIHdwGa7hgnEuUHkUoFf8ywA4XnHy2NV3oFcOYDDSqggXT/f+lbgRpKFAWHFAWQGUSAz5mPAzjx4rurMQAn8p6sCxTgNDcTwzRx9nmXWmZau4dvoCIajNESHA8R7B/s0OCQlb+HLQGBV4iOaTZP5JwJu4EthAIe2b/sp8IWVeDGeFYHMdLKSQEEEma3kQLZGJ+Njbhe8JpGbsI8Yi2HyqlCCzinvABwXXpR197ojt5nDZyq7GhWbB5bo700AjkSm6w3pmElFbMsEUKft1slIUdlSgtYHe9BXAA6p3OTsF5ylZogGAKZHhhoAOFRexLOYO1PkslFFpS/pV6XPZD0NPCeyAuANLnNkl30UAMcADsjEk5MEwAEgw9HxCbVPTmhta4c2d/a4nB/eO+6csFyYm5+nOQAK51r0vTffpB+89z7NTE3SxNiYyGJkhxga4f47x11a21inuw/u0+rGGm1sb0nGhvNz9jmipAmw95DRe9s7tLb6lB49fEijuPQ1P0/P3b5Jt2/f4nIfuHB2BIBJ+4gODtt057nn6V/9q/+WgSC7O7s0PTVBC7Mt9k8CrHHv3n3OnLGxucHAB7w3PjlOi0uLDMwAuAJgiv09lDlClop9BqlcvXyV/uiP/4TmZufZZ4lMOjy+vV0uuYLxLF9ehtLhjBzY40vLy/Tmm29wG/fv3aVHjx7So8cPaX19jf1vV65cYeDg4ydPqH10xH6+TqdL+7v7NDo6TlOTU/TuW+/Qd158mTY3Nmhna5vBX/DtAsABfTUzM8MgjO5xl4GJWIu/+Is/p1u3bjN449PPPqNPP/2UVteeUvvoQDNkDNH01DT7ZpHlBPL9T374p/TiCy+y3D47PaFO55AODnb58t5vPvmYPv30E5qckMzMkhkNe3mAuuCLozY9ebpB9x8+pUsDZzQ0fInBL+AjlFFhAMfwMINVsLfMX90D4GjwudWdJ6rsvyoZktsp3n5NzyVxUKVzfan9fJx21vc6uV/ZJvu6PptmPvf072YQR8n28gCO3A7uZ86hTdP72ZeCza3WqH38XwTAwfiEKjpFq7/EY6U1tfdKPGYXkrBn8V+Jp+OZsQzgqPI19cOfisXoh/3iM/wly5ZmoAyjV34WLW3iZh6sGlCTD6H0PQNw+HXI16LOR8XPGpDYZd41OzzPwmGyo8Qf/mwptms5+0SV/Crxl6dJQh89KCdt5QDpGt9/1b7umUOAFZd9mF6W+jbDWC+YgaNf2W5r2o+8Ku/N1OdRt5799OHnXpIJTZvQ0713DcqywcuAqjl6G7xpDPZ50xpUfd40hzqZ2shHFTqlRPeqtor8WQOcq6NXE70v0teztuXX1mjfJFuq5nQR/i/19fvOoYle+Z6q22NR9nBUoNfZXCBCSc7yhY+mDBxNTJ33hY6QdlDdXZoiVZ6CTEcmDXHAjNDu7g4DO6Rm5TQb0ziEnJ+d0tT0DD+DgP3B/h6dnZ/S+Pgkl/HAmACqwOEF2ThwYDDDkvWGcxwMcV3XcRqfiN/FgWV3Z5vHBKAGwBtoDyVWoBAXFi7zwRaZJfAc3ltavsLjY5R7+zAaOwByAK2OWxqoF41bDP4GV8ExgecAbMGrDsCBkjFcJ9RlsqgSiiUGkwO4GDwo/QIap8/5DBxyG0KUenpr9+xUgk9IVYjUk7i5UFp3ZNQQRL7Ur8VzWG+AMUp8hLXf3dtm5y7zBxEf5LDOTUK6SdijJA9qk/LNfC0h4zOm2PcBPPEAjngdLPZQeZazAG9wGpdBG/lcSocq7s0HfULb9em9+hPiZrTa+Liz5DKNdJcGOC56SPVGi+z3MuVyejTJmDpe6MeYeFbhXTX+XEH0037fPNDE2Nnn+fzraF5SKvJeeqipwNMk61lpuGdGOdpvrz+mx//4v4VAiY3D5Jo5tL2DMabqlFsE6m/Xm3iKiQg3zy0DRwRvJEF4J4N7aFAxWa9kU0mQykb7zD/PpTZdBg4+JunNuNK4/F4JARfbO+dwTcUyHdaf1wNhfLjAlvFH6bn8wOi/Ys8bnUSHxDTOZUMiggnC2drt/7rDTKory7ZMicfr3kvoWQDz9OgufYOzw+RzzQB0vSlY4/5hKuhtFy9Nef4OwME0dSVU8KyvCx+WPgQC9XnNvOEzcES2snUqgEZ1fnY7N/CEA3BgTPy+3gTF+JB2GFk4EPA5QhazzjEdHB3RAQI/baSd7tIJgCgM4LjEpVQMQGR8yO1mLql07TSgUnNrJ6ynA3BUi0kDHZjuafDEFhvygIfqnlK5rzqV59ublSHyg0sFrGK3pMP8PhfTQOZR1oWxXIp8Lx0/l6sIslI6LalmE4VBJDIv5/2mNkK4mJeRuWpOgc8SG1nGnOuuukNQzx7OJlSmU38Ajt4Vl6C53dwOcxMoYTWDFNZLpl0BEsgAcv8SAI5q53A6DQ7Ms+08wMEOnHE4iIpg9OkJnZ+c0PDgAIM0kIljemKCllotWmy1aG5qkmYnJ2l6YoyzcQygLQRQjo8lgGa3v3Hrm2WOlAuwc0edPsLzJoNtHQQIYrcMUwe45yGv2/h3BDrtrKNQzkppoWBPa6MKwBHG7vSOgTpDGnJ3vsINZwTfAN7AP7SP+eACA5+dAFRAFg6TFRoEx3uKFJM1sUwUJscdgAPftUBVrr+Yhg5sWmVPmw638dlPsw+MLhFEIe1aEMSei3STfYO15++ojrB+AN7oHuE8KSUE8Ax4EAE+o42tu2Q6s9KlwqN4w4LTCAQCyMGZQxgMYDykutuAvFb+I1vr3CYKsjkTpDZ2BqCcygUCyb6RAjiYFsoDwrdaQsVsD7Udi7Z8ks4/HtkM1AR5ZCUCjC6cQQx6+ljL+pycMIADAdqD9iEHeLl8yhjAG2M0Mjaidgz2KtYGGU5kDpzpBOCAIbnBjpeVTmF5pbXZfba5qJIUwKTZLU0aV9mYVhpJeMpu3MY2WBZYRhkFWgSQrA5OMkRIWQ53iGAAh+f1YKMa+ClkD4sOtjrbN8gfl7Ult3utpF7JHg77m/e57IaSdvG2u9+ToAVf9HGgKR/c8d8z/jUABwM3hgTMgbUFWMzK7YXvOaHs6W5v5wAO2Rq9WWTkHKeZWlTWoRSHjdXkA8tDLrVrIA4AA1B26pSOTgDiOKYn6xu0urnNwB4utdI5puGRUZpfWKD5hXman5+jO8/dppdffJGWFhZodqbF2TOQ0WJqYoJlLS4v7R0e0O7hPl0aGqSRiTHa3t2j7d1dbhe+q6X5JZoYG6duu0NPV57Ql198we0cHR7S8uUlunb1CgMlAMw4ODhiYMP29i7dufMC/c3f/A909co19rUM49/AOa2urtDq06eclQL9TE5PsYxHKZex8VGanZ/ljX18ivYOaHd3j+59c5eePHnKAI6Z6Rm6c/sFziIC3SFrP0Q7u7ucceP1116jV159he48/xwDKx49fsS8v7iwSPfufkO//vADHi+21CGXru4SspUAwLF/cMjtTU5N0d7uPq08WaWx0XEGWYwA5DU8QlMTU8wrB/sHdHB4QChPPb+0SHdeeJ6zfwAM8vDBQy5N/cp3XmF5/U8//Sl99dVXPJ/T81MaGCQGaEAuI2sK/LTI6IGDUWtmjmZbAsAZHR2mgUsAJwKAcUz37n1D9+/fpWGAGweHqds5ocnxKbrz/AvUmptjENInv/2U/vGnP2V6AEwj8lBLVir/YS9aeSLDTiUZOJ4BwFG2OVO7qumZfm1e07+1xmd2Bs/tKvu7qGey/R6fTe3duu/2zrXsH60al9ezHkxR12ftXPi82xvAD3ogO4/9f+y96ZdlyXEfFrXve1Xv3dM90z0YzGBAYBYA3Exaxwf6A/jXmRJIipIl2R8skrI/kPaRTAmgj0AOVgKYQXfP9N5d+171avf5xZIZN2/mve81hscf7AJq+tV7992bGRkZ6y8j/t8CcAhONwc06A7AkeOJMt+J3Y2qSyV+SH3FVA+aT5fTgdX4TtxU/J0k5B3WOzf35EBEWsWraR9UeaL3SpGeLr3xO9H/+C/+jD786OMQY5X4WHUfWOw92iPyxOiHG2hbq1Yl7f/MTmLbVr9YW2+rKqw2awj3F2MBdf4rraXp+hz/1O7ymiCO1C+J6xAh6YGuCQ2MJmJZuaMWodJyOYea0rFNfntaeDuviT/9PXPyv+mZOZu0TSd0q2Ny65mzXUtyw/wmkwtN+7tNB6VzaqJJ7rMy/4idWrpfbm1K9E3nYH+HPWD7vrK5C3fL7de2hdXPexlzWeZXwaLd6pQSDfz7OVr3up4l3rT9V6JB2/5t48PiGicyvW2PyX009iJJ98YfOSwWZs0v2EeDP765uV75ei+TzxEEzle6YeAIoVUKDHYLvCDhv729zYpqcnJaq26c0ubmJjsIQHTDMUEAB2AGtPMYGh7m1iVWEYNL0SJgoieYpHzqBTteAIDI86T3LZDiAGQAwIHP5+aXOEiGINHGxgo/Z2HhEgM+MLblVy84GISqHbOz80K083M6Pupw70lUC7GSmiasrPqGnz9ep0kwq8Bx6403ixU4PIDDhKBnjHSdcoaVOdaYawnAAVAKl0yVA3HhBB7fj3NaCESJQTE5OcM0CsGzDNsFwVXKBDOARVrm4F/7QfWU6RmpkPKb/gD0wwAODpb30+zcQqXljd0fAI7O0SGfBOH+oEHIxnLTLBSq/8kMT0vVFdHT3W5QTYZW92r2yyVhk9+/VfBGVKreqA6TbCV/6dlNijI+sx1d2iYA/QDTZ5YG36TYc99pE+Z+Pulru9+XaXzZvUo0Tvd/ygd1mnpnpgroyWmUXo1Fe97h6nN6/rf/IZCY33d9rCXoqqdILYllCk6/xQXX1QEPSesQoEiqbxTap5ih5g3LtCRw2HYxi+5YQ8PkmcBkEBB8iQaMbaB6RggJIzaAG04LIpArASdT8NKLNfQudaOpyX9OpFc5OV3zVC+lfF+hTRKETR2S0r3SChwsVVwUoKQfBD+Rt2Rye7z0/Nz+aJZLesI6rI8H6VQBdALSUFnKr93Ja7007FO9jumWAXBUK3AIcNKLfWEfK3+vpfJR8SKpwOGrc9h3bK2EHf19NXHGe9CeKP/avsQYcBXGh2of+D06OeWWKQzeQBWOA2mncgLbC4eG+wXAIfzrQKABTmCM6XoOCzF5yiW7RnjH9JKrRpUCBvguauSG1h8tVnFRy8VAWU0eFPafsUWlhQpH4uIXZEc7AAf/XQ1q5fYj31svy5tUaVDKgzRA7wjMxQJ5gFCqpyKIw0rvyoOjrLG0mwsw6U18oK+kk70MjrSVV3V9G4EpDaZk5rupLvO7qrjoDR8YfWMrGhmrr2dgPOpvkx+HnwvoWpJNDN7mi9UmbGLnSkTOR6nCDkvWsZkOobKCJrz5lDaXHbdqGqcMfhjsExDH2PAwzU1N0cL0FC1Oz3BVjrmpSZoYHaEhaC8kgE9PBDQRTl6jApfwFp8BVLB1Kg/Sv72O8/qKX+sylGwfuxd/jucpeFyII7I95UMvz+151l7AkuShNFgNDmtJdpV7qgtMPp/hhDmqTZxIxQl7Nk4JI8HFPuzQoLRSMaAB+ALJWv3hE5TaRiToVq0xwFzqARw2z7BnI4Cjac963W/JVuYH9W2NLgGUq3RF2xgD5jBPaXsZ2HtqBkri2Ep8q+0Df/7k6FgOaADYwifn+wOAA4dA+Hsh3R0BHBwD6JO/rXUKgzm0wgDvuVB9TQW0Jc5tUFZ23AAJxlt+22RQcObnewCHgKGqSfFqZQWZRdDZWoEj6DMvf71KMVGMJXQVbOoAjgu6gB7ntjSnHOcATblaQKdDB51DTnwHAMfIMO9HkALrJxgIgHit5Y0BPUWf8fl3JOW56kOEa1b2UUg6iCzl+isGULX4iAJYVFDJ+rlTp6zHKhU4FMChLXtCyw8OWng/Wvq8aeeUUA8n0Dux542XRUbEtodeR+X2iv9e6qvxXFN7WjRX1MfBHpMKITkNg2/4Si9enoX9oAnAyjz8fld+CgAPxFsGAByTChx+bSrsrn+YzpJ9LXOome0ujiQHquRHRKy0UeF/AcxC9Q/mH1ROlWov4E9ufWEADvDsKQAc59zSD7+v1jdpdWtbQcZo94t2G0Nc+XduYZ6WlhboyuXLdPXKFQZwzM/O0ckxWq2csE+FKj+7+7tsw/YPDdLEzBRNz8/R5vY2bWxucWsr7It3v/oezc/O0/ryCrcO+ezTX9HK8itupzI7N0uLSwtcfRbVH46OTrlS3dbmNi1dukzf+c7v0pu33+QWJXR6TKedA25bvLm+TmvrG1zFbmFpkQaHhxgMMTo+SgtLiFWNM5hjd3eXNtY36Fe//BU9fvyEY6CTE9P0xq07PN+XL17xgTnQEmCX0/MzunHjGt25c4c+/OgDunz1Mlf3AEgDu+X+/V/Tjz75hGamp2lxcYFbHx91OqHSE+QWDsnNzM7S4UGH1tfRUnqX9vcOGASFwwRTU1MM5MABOswZv9OzM9ym5Wvvv0/f/OY36OnjJ7Ty8hXNz82xvPnkkx/R85cvtB0SmOCcn4mqSqj8g/sxSBSH845OWE+AHyYmxmh2dorHv3+wx2ARVO8AyAjcNNg/zK1p3nnnXa4ygupBP/zh39N//N/+I718tczryOANDnhHuC37NqqjBEAY7drApznmT/ZRuMT0R2pW1TOYjRHC1F8vWWm2d4qfe79J/bF4benwllzhzUxvR9mnqX1Ut9t1r9eM9qqvlxt7/XkGR08J6f2m9E6Fz+wWJRCHufrma5WIW3w/b6Dn5lQ1I9z3lA3L36nG7Px9ZFr1xLvoiNKgxYdJwdP1NY7fT2M5Pp6T2oG1lXH6tFSBIzv3tKJlMqE2GhtT5wA85WWurqfYC+Wrc2P443/5r+jDj75lUkOs1WBr2nq131eq7onODK3q9HXF7qj46vWxirr2No3FCuoTS+dTonEutieCxEc3nPTJgDiER/NMWuI3ft+naZyNHu4V3ksPuejYWta0Js5bAhElX77kU6bztrW057bydTZuUj4865/X6729D1iS+SV6+WflntumU7J6oUsZkOPPXsefWyeba9vYw1omwrokkm2P8hbSfVTWcNVP2ujcptJydPHvta1DSRY08X+VLFWqlObzOs9J79W0bt3yR27s3a6BPEMrS3urq2avZVYNviLHfM56B3C0bXyc9uG+giqUx8cnueqG/x6cUJTfAyIbgQE4jzMzMwysgPMG8AKuR1sUgDAwWVRVYJQ2XTDIAr8WMCoJBQkwnXFpwb2dbX7W8MgoV97As+AYbG2u8zOnZ2b5eRg/WqIAxIGfickpBnCkbT3Q/gNIfHaOtJ+ngQ+8IE/BGzImUaJtAA7c10AhNkevsFNB7xlPgrCimOfmUYFjusIJoAWcSYAdgIiHw2RCOlVESBoJv/XR9Mwc96rMVeJoExD4nKuq7O8w6Cbam300PT2bbdHSzT3TayKAQ/rLzs0u0PjEZO1WqAACRxTrxgCOpJe756u2Td22L9rmUTSEMl/sZSyeb9oMg7b7lpRW+n5O2afjyI3Lj68Xeqb8WjIk/Pttc237vBtB3TaHtnHn1iv9Tulvk7/2b53eLjFVSNKV6NULbRjA8Z//V3E+YHQxWEyC//YrJ74kicP3lmhn0Bk4HcOBZE6w2OmuCFhg/85OLiZVFPxzLGgZ5tXmNPiTtOpEpjKS76Wli4OD5E5R4mtIdPH4OYkhJ2YNqBEcb80P2vt4DicuLMmtgfqcHGG6uhMmttZ8j2SOWX6xHvYGTvDgA9c6LCejUnp4AAeTpsHrrdoEAk4o/aT3KY3FP9PPtbxPNFSuzpzpZplXtXqBjNeSPpLICPfljRYdUR8swDU45WK0QgBRWMQSDdHZVdaPe4OD2h7AEZMfVZCH6GjfqqVCo3Dq17XIwHsp8EQD8hjf2ZkEOjl4rq1UGMRxcMDVOI5Pz+kEwVAFb1wgCG9j0CSNlVgvy7potKcyqrrmdWBFaa1F5jVEWxqVsVZc0Gua+C7dW0i78Cj10ZU2KWmllaTrcG6fBHpYULEgr6pvV4MyzMO2D1sBHC7IWqvAkQS5Ew+0uh9FKMb34hiCHnCyoSwjugNxpHzSBvhos8Wqn1f1pPhcPkhsr1P6FKOmTv2Ur2FwgykXpmW8Vp7k9o3pzGiIiU7qIshRAf2p8DE5xdFG5PcGBEQgCVQBcWhfJ0I9vsG+PpoeH6fZyQlamp2lRf6doZmJcRpDGwvcBs6mVr1gUKKddmdYiCTdvW/j+cSvh1UJSv2hoIf14ib7Uq7lvhLRLjEdmugr0a1iswSbSsGZZqv4PWZJSruWKyAEn88qjYguOD+NVRHgFyFBB/vATsfjgAFORuPgAuwmBnYikOsqPZotwW1qdOxmN7BZ5EvF6xwxp7DGCjgNf2c2h//MfO4SgANf59YmCrow2WOgIPOHwd8DrsKkjUmAHmdcMYKrbHaOpFQoER/ywO/YyGg4DAKOHNBkMPvfMvlwqh9gF/CufKY6O0lU2Voxz2kVKquMYYc0UrJ4febtLam6Ib9hbdi2VXs3aacmS5a2QZNrReNFmWx/B3mHklcK0vF2GPOJ2RawNwHgOD4VoJAedumgDRp+j45oaGSURsfHaXhkmJPJsMPxWAA4QA7slfBMYfAow7QtRuCLkA51+hc2v7X0JtrNAAAgAElEQVTfQSUfpYfnCeMLu84DhZg+HMuICSzmFx2GVbyrtI0DvXnsms0M4xYq8v4zQLWuje3dVPaUbMew35zdnPuuuCcuaWCVQ5x/wfuGpbrYH3jlK7MZwRGfMlp5vuWWlLoWdm0qA/3ftl5sp+L/KlPkCFRcu6BD3Jp7XmM6JgHIcGAsAcDweBmYWAVwcFUO+IQK8kJrEwYZcRUOVLeQNhgAcMAOPTo9o7WdHdrY2aW9TofBHgC99PcJUAstVK5cvUxzs7M0jfZes3M0PzvLv2OjI7S9tc3ABFTLQDWH2YV5ml3E7wJt7+zSJh/Q6nB14D/4w39Gl5cu06c//0f67Fe/pF9/+itaXllmAMfk9CRXr1hZW6HNrQ3U4OWWHWh5AmDC9es3uQoFWrmcH3dob2uDTnluAoLGGi8sXWJA3tbOFo1PjtGVq1e4ssfS0iJtbGzQ8vIy/ewnP6WHDz+n09MzmpmepbfvfoW2NncYGIFnHR+d0PAoQFijvHqY/x/84X9HX33vqzQ+MUYnp0cc53z44AH98he/oDdu3qK7b71Fuzs7DBJB+2oGyvUP8EGnhcUl3iMHh0f0y1/8kn7+05/R2Og4y15Uy+BWO1p1BO1uBkeGaHxygn7/936fvvvPv0urL5cZ8AJZgzYwTx4/oZ29Pa7uA/4FbRFvHBoapMmJcW7RMjs7y3HizfUNWl9bo9XVZQay3L5zm/b2d+nFixc8L1RWAdgFYJOlhUt0/foNunf3Hi1dWmKA3/e//wP6n//9/0JfPH5ML5ZX2HeSqjJaLZBbBBmAQ0BEYqtG35NPtQdbKqAhgsyr2Ju6f0o2ZVMMqJ6XrvtCufuajCw+U4F+Vf/P5GC+DhvvadUlwc6pPaCe1C6Nof6+8y0KX8rRir/VYNCXfYdYBagrO7hm93U/s5JtUKZj/EZl/HYGoWG+8TBP3h/O81vVN6nqh+inVX04W+uqP+nnGoDervJUNzkZpkv1fEO0J3JzTypB5vRukdYVv0ltAn1aE++wXeUPv0hwr8gUObr/8ff+NX2kAA625wrghSZOi+CNqDPNxrB8k7c5muSNzSk379x7vYw3xzsl+uZ8s9y4m+5Z4oGUD3J+Ysmea9vx3dA2pXG3NCjZam1jSvk0qK1C3LXVL87sDU+vtj1TlS3yVxsf5eVOdeZZ3dCyn3rhyRydS+Pulld57pkbd8tHxbUtMEW3a9vGU72uh/d/c/zXJlu+TJ5J5UKJ/0pz7Ja/PQ174RP/vdfhT0lB/BMCODAoGO74F87UzMxc5QQfHIXDw8MAkJD+r+fs8ExNTbNBDaAG+kDiZ3x8nFHh+GFk/lGH/4UyRWARSG529vU0LN7nkrHnZ3y66fjkiJ3/0ZFRdk5Gx8b5Xqigsb21yc4qwAMTE2jjckob66sM+GDfXx1QPB8AD4BRbLFgvGxsrDKKHe/59impwMtV4MAY2lqo2H09g+cUUm5DVgEcDRU4EgCHV0B+HnLKS8QRTutMT88wPQG+6eYHAcqjo0NuWcIBObHM+atocQPaflk/4J3trQ1eWxi8qMCBCjDpTy8AjpIwzQmf15lHN0IzJxxzz8oJlDYl2ja/kuBJx5QaR3Zfb2TyyifJYn//9No2euaemX6nTemm17cJ8m7o2a2i7uVZJeMzR4OcrIhjShJTFT+57qikY2wzTI2eAHC8+L/+Q0zOKJLcJ7RxL+nDqe2UJBMdARx6mr2a3Ha5dNe2xBIZqczFeMKpMx+MzDBXmFslwBqdYNML4ataujgk9/RErJ3QRYIBPihO3IZy5howCaASDXJbqWUOomPMLj+osf7aiHlNEwCHjbHE9+n6pfvRz7E23yT5Wv0c6yZDbOLrdFwCUsifeGzbm7k9UZJD9ferAI4IEIK+kzxInEdskRaXxUAYHtuhfVoNCGMlz8KpU6lwYTTSEcjfGmczmnIAkgGUAuI400ol8rmML5zKtLZpheS48JQHcOiYbb2U0HxijXO0EvyU049ndNA5ooPOMe0pgAOVOY5RhYOTDUQXaIdgp930tLkBODw/RHpW3ZtmeZkPWAUaJsmQLwvAkeNjz9dhzJyczjhsOkVJ3caftH5D7jlhT7pEXl1c5YJKnq6+comcNczFoSq0Z3GSO+4dn94Gkqju/TgevI9ndWPvdKNjm+jWZjd093kV0FN/npdZshZtej/33FT+gv4aOtUEg6NhK4CjzodZPcCDdTypiY7wlgddBnvNWoJJax/wPDyA0aEhGh8ZofmpKa7AAQAHqnBMjY3R+PAQjQ4OMJADv4JeO6cLtJ7Ev+A31X8YpwWBs3TSqiBmI1Z4xLVrSm3ImtxnAScAjpD4L1XgMABHqPLhEuRqFpiesCSw8YHpEEnma3pUK46x3NakJf6Fvwpgu/hHSHANcVILyTkkWPFtnhfANEFXCP8ZaMKWVPzXCODgzx2AI8hNV70jJ9eMvnZ/T3ev9z29UwCHl9H2HQADrAKLrbMlBMxuwunwIwA4ALSB3zkyQiPchnWUT2+b3+8BHAzAsNYsSquQVFBwRioCGRrg+Y7Vt2/dUeXEkq1tc7MKHLwupvNdux7/fdHfzhZwwGbReA604NuRJTmZABJwQAGeJ6qe4FDNMSpwoNLLCYM2Dg5QMeCYkCyHPz86McFAIVR8QZsD2OKogMFVgOy0kPEfgKuyqDzC0O7EgMqusoSWXRD6KkjAKpKFNjNneF6UnQxG4Ioe+nzYFzB8DJSmgGMDn5ohFAAc4OlaTbMo7AC48pVhUr4vye/UnjVdFmS+a8GS2jtm1wvvxYoclb0hNwqV3aQSX/XHg17suRivB3B4WvprPI/bHAOAQzekZ6uKDE1A3cbrzOM5AEcOvJEm+lBlhXlCKnAgTgde5dYpDOBQ4AYqFeH1iYA3UIFjbXuH1nd2aRd8fHzKB3BwyAoVPSbRxmsWB7Im+fX46Ci3TZmbmaHJiQneA4hBbm3vMCBuYnqK3rhzm+6+/RVCtSnQfWVlheOQAGBA1vz0Rz+mp48f09bWJletQMuUyekpmpqZopXVFdrY3GDbHPvq1atlOjk+5dYjb7/9Nn30wQc02HdBJ4cHXAEEc1tb22C2xTPR9uWi74JbE2H/LSzO0aVLS7S+vsYAjgf379PjJ09oZ2uH46S3b73J311ZXqPd3T0GYGAuW9toS33KoA1U4Hjnq1+hK1cvcaFAxDqfPXlCXzz8nG7evEFv3XmTAR/QO48ePaad7R2anp2ly5ev0BtvvEHQ7Lt7+/TTn/yEPvn7T2h8bIyfjfuDB7GXQYO9gz3qHB8RgBzvv/8+fetb36LJsXFuubK6ssq/K6urDMJB9Q4AEiHTEMfFGmBdsE6YLwAiL188p1cvX9DLVy9ZLk5NTylg5Izm5udpYQG/C3zgj6v2Tk/TrZs3WS+grcsPf/hD+uu//ht68fIVra5vcBUX/J6gFTRmpUC+8wsBSAkfx9gD83xqx5tTplsxyAGLYeayNHptky2Yw5h3Y/MGmyVnILnkeJO8yn01yMxG4/51QBzt4I1u7OaUlt7+KJCiolfsmm7ke5t/U3qel/vdzCldo1IVDf88Gf+XD+BIx56qn3SsOSBhk/1esRdrAA7jkbBK8sLAG1F9R/81HJgRoH8dmlTdmAqfrixdnf7yce790rUlfvqXf/JvXAWOOsek38vdR3SwVeDQKhxOj3od3SRrUnvEj6abeXV776bnpPuvTdblYgSp7W33KNGy9Hk340xXrFsaeD5vo206vqbxditz7Lrcs9tonvtuSvPSnHLytZvn5dY5N9em/ZJbm17H3bTebfMozeH/KwCOnK3RLR+28U1Oj3bLM6+jg9v4u66L4zttfFKSuymv5vk/vmt2a88tVLoRYlDsMPTxECTO8YvXSKzDKbJEHRwCoNy3tzfZIcGJIwAD8Ax8f3d3hyto4DoBC8jJbSTBgGIXMEeH3UfpG1ptVwKnDoANPB/GPr6PseF5h+h72ddPc/ML3E8S7wOljpYisAZmZ+b5/qgGgh98F0CD2dkFDqzhs5WVl+wAwZlBsCNlWO/ksqOrJ5PspDGABagwkv6g2ghatYAOVoHDM2I3StsAHLwGE6iCIiAYP0aUJMQ8fAUOU2yeocJrxDzVw8epAaDxsS5YQwSBUt4AIEb6O2OdAKThEKRUvBgaZKcc9+FqKgGAIyMMaTFr/xNKcuV7Bnm3As/qHB7wfTAmrBt4K56elmcATAIntJsKHLkN5Td6277Ifb9tM5e+0yZgckKkG8HSdt+Uv3PjbxJEvYyrF3p2I/z8/knp2ouxbt/thp5tc3idcZeMkty9vDFYNwzrAA6hUdx9Jf5s42X/uQdwBLACWlpZX20NDksQUJNhScBEklkS9LTKBQJmEGBEnyb+Wd7qSdQI4NDqQSrDuVe0yoU0PFqjYSUI6caXJMgVFBmy7+E0LEAo2gueEzTa0x0nbRlcpoFXDr5qD2orh80JfnxXB8lzS5LAnhelt3sMlJi+Sdfd6yS/TqZT8G96TROfVq9Nsgr6gLZ9gMsMwJHTP22yN5VLpmdzRmV9LnFdDRAR5lQDcMSgiSUhwniZqdwpcjvxq73a/enQ0JPZQAcuoO8BHKbDrQIH2z6aO5T1NRCH2T0NFTgsUBkAHFKlwtYmJEMs8Rd6R1/Qyek5B8kPjo4rAA4+IYnk0HkfnaF9Cn61BYuVcg9JIF2kuqxtiH5WFr6eSPe8kq6rB3C08V91TOXntPHhgJ6aDvzok+PudJtI2HyJ0dwzYmH6+qfCq/H0oMzVl9r1LeliG5CyDOdyQu5jC3BXpaXIi3hZM42rAI5u9G3ufqVnpPdrcubTebfxhsxToDn+OfF1dzLPZEp2fV1AznQT9IYqlJ4BHE0nO1Pe9HPiU6pcEdFVLAi6LlYFMFCW8CV01AXh/Pdgfz9NjY9y5Y2FmRlamJ6m+Zkp/ntmbIxBHENoB3J6Qhdnp3R2cizJeTxPk7tNJ/iYNlpNAeuSAj1qCe+GpKO1UEmT+36dgp9VqMARaHkedWYEcMj+MAAHfFa+N05PuJZxXGlMhT7aqBwfHbOdANmPhOTI6DCNjo2xfSBdJLSCmcoTr3/xmj/XuLe1QwjAiByAw2wmtaFSe8FO+XkAR7CfXAsV/x7mip/cWhq/WVU1L8MN3ApfHSX1ESvALyqVYD/A72ZQy/BIAHBAv3ClCOXZvgGpoiF0sn8VeCmLU9uCnCi3JLirtNLXNyB+aAJysjHbv8YnthZWgYN1tAdwmFfrMiOIBXjgql9PbqbhbDrjb6Nhn1PabBs7O8KGzLYoKnAcnXDbCGmfgrjGAYM3TtA2YWyMxiYmObnaPzhAp2enDDaSChwYg4IrQCbdq1JRQnnXr3WokKcevLOJeI+76nunaIGbVJTw4I0IIBEAh/F34DXdAywrAZA2G8f8AaVHsHGsqlqoiBGrABpTyP5RQLRV5mg4bBDkdXKNt0cMXBPkhel/BzplXhGECgM4qsDhyLK2l41PjPeshQo3hHBgGBufr2ji97hV3OAS7exDiNbx/oDf2zyXtMqht2VUbaU+hL9f2KtajdFkuYHZpEqMJN4B1jAAMQM4Tk6oc3rCAA5U4djd63CVDsS3RkaGOc6Df/EL0MH4+BhX6Bns76PpySmu9gCgwMnpGa1vbHBlj8HhYfra179Ov/M7v0uXLl1icMCDBw/o5cuXDEpE6+VP/v4faHNzg8ZRVQq6bGyMARwAf6ytr9Hm1hbfC22hv/jiEW1tbVHfeR+99dab9NGHH9LE6DANEFq9nDIA5PHjZ3R2ekHf/s536O69ezS3MEfHJ8e0vrlO09OTtHRpgdbWVrnax/KrV/Ty5St6+fwFt065cuUazc3Oc1VdgLFQTeSXv/qUfvXpZ7y/sY/v3nuL7t57k9586zaNjg5zBeO1lRV69eIVXb18mW7dukW3b9/mQ3NoO7KyvEI3bt6kt+6+xS1JsIxr65v00x//hD755B/4AByALKiajPVBuxIAbQBcWdtYp9X1Nbp85TK3b/n6196nN2/foYf3H9Kzp89oe3eX9/3i4iLNzszQ1MQk02d5eYXGx0ZocnKcrl27QmNjo/TF5w/p6dOn9Gp5mbZ2tungoEOzc3N0+eoVBmsAmPPxhx9xBRFUEEZ8+NLSEh0eHNKjz7+gn/3sZ/TJJ5/Q+sYm7ezu0R7aPR52GPgDv4tbkg2iXcsAxyDAO9h5HtWcpsZDRT1/Ij+RLSV7usm+LBUJ9N8p2cGml7P2ZKYCR05Xpd/lrZtxx+IYVKYXTnd7+VwfV7ufl87V26Ylmz7nS3h578eR2jY52kXZWfaQ2j5pG7f/fup7tt3bZLEBOHKyPl5jQARXQcsBzIUezYdmmkAcrLMUbOz1YKo7gt5z8bRqBY6448RvNx+WuTaSxJe21DMyCnEVsy6AOOq8xvpImkDWSJzyUI6nulmX9Jrv/en/RB99/G1+u3TPdK/X+NwAHFq1ynRlye4ojdPbI349mubVJodKfJx7Vts+9M/K0Sq9Z4nv0+e07fnSWNP7+z3VDY17pUE6zia90fb8snzJHy4pydYcn3Q7r5ReTfPx692290o8WdIdbeN9Hf7vhV7/VACOJv4s0bqbNehWFrbxZ9ualuwaW4+2z9vun5M3v8m+yX23bYyvQ6Nu9IQoFNHpPQM42gSZDYBLwmo5WCT4gbaGsW3fh8OF5D8mCadjx1qcDMOgn+ITBQh07e3tabWOPgZiwEFLA3eMCudIWVT4AH14AYRnHx4eMHgD1+H5BqDAODc31ujgQKp+4H1U5cAPQB07O1vBUEFQDS1JUOEB7VPwA9R/TgF5J9a/5oAND9UbJ3GrWxBQlHW1bKinf0k52bM48VMwtr1g6eceqGIr2bjshEpVAOKURDrsmDSEk4Z+ljCkcNqHx8cBIA2kcZBskEEpWEM46W1zEDJpuiMJDuUUTCoAzJiMQbjYOM2e/f8DOJpPy+eEV0nQNynMnPLtViF3I3x7Uf5NRk4TX+UUzOsoTONr/283xkTJkM0pNL+36vssD+CQE/r1kbTRtjR2ADhe/u1fVE44Yiw45Vdp98AVOER+87NYQZmMjIEDeUv3sAE49DoJLMqpVkmS1JOOlcBHOMng2ln4k/ze4VSAiVXZqNzZVeDg3o9Wzjxk6s85CcEnbE9RxhotxiTZIn3uh2hgUILn+JHEC+ZxQX2uNLrI5MCd9UCrJVUVhIFEQrruphs836V84k9WtK176I3uEn2eF3LPj5+7HuCaKUl1ZpD/iR4rOXl+frm95e8v44jJbw/g4O9qFYqoqquJaF9FhiughBOqsV+pcLSW0bc2Khxp0DZCtZLqsb0KxirJIE00hNYrsY1QADRxWXKMuZqUiHSyQI0FSCRRb/rR2EqCHHp6W+0BDpwfn9Lh0TH/IiC6f3hIhzjNywAOIkCSAngj8DBOvFkSyu8Yey1RF9v33iQSGeRBAg48U+GFCGIpyaBeDOnyPXIysfoeEtmVoKxLGEpwVPhHpVkMJdVjSsnDfMOM6kfCzxqADgEs8J/Qr0JDjs564e7/jhygUlgf9GUAONyOr1S0kfexPm1yxq7LrU/63TYHOyefmnmnFHwuL1yTP5A+K9ioSguD3BiIo7oyButwa+f8HimckpxFqw3f997U0+AOeMVl7rk3vN4ntDaLbR3AX/1ctl6rF1ygiL1U4hgbGWbQxuzUBC3MTNP81CTNT03QxMgwjSGBApAIAJwA+SsA3vt0nh5Gq/Ceq9Qh/lEEKNl47Vpbg1SnMBhBK3Dg+5z8VF/F9FmQ5VaFxP4NAj0GwyzZKnyoAAoNuIotg4pLau9oGJnHgI4o7sSsATjgDyPRxyD5oWFOluFkOP7mFnR9eno4nCCOfMjzYB4Q349/zYZwvqTXq2yvOFvJ62wP4OCAgfPlvK71/M5gFbZv7MRg9XQk38cAuyr0OXkLXXd2xoctAOCAX8/tWNFa7eKCDzvg0AD+ZeAGgK99BuBQwIZW4Ajj9GAOULtm3Iq+Bc97PhC56a7XPZSzv4MOVXvRAzjMd2X5r4l7x0LSZkXBCcIr1YQKJzoMHJBU4BB+N51ielv2syRItP0adPTRCZ0oOAixGAA4cCoeLdJGJ8ZpfHJKkpsDA3R8eszVSEFbJWfQGtyOZmBAW4JoVQyf8M+0hgt72/FfWoXD9rkBOLC+TFdlbVNxFT2gbVRwDWjHrVnY5taWNXq0RyihMk8rl9VP4yolAxBDgArYP57nm2yJosyvpqEq4M0Qq7HKKyzWFcBh9r5PHBsgSA8DGT2CHDQZpLZAqI5iAKfk9G4AbLi2TKH1jNov6bw8GLnid9pe9nEaA5OAU20MDiDI49e2KryGWokIFR2QXOfWKdw+RWxQgIbxu7G7R5t7+1yBo3MkbYzhS6Fi7zCASP193IJjSitwQCeZTgMgGd9Bgh8VfKempxm8cOf2Ha7mcO3qNdoAKGNjg1svb6yv04vnz5m/FhYXaXJ6msYnJqgfzxlC1Y9Bfv5hp0Pr6+v02Wef0vKrZTrudOjKpUv09tv3uNrT0eE+nZ6cUufwiFZXAD4geuedr9I777zDvwBOPXv+lAEXs3NT9BzVKJZfMn0QT8O9ETPDgSSANxCjRPsUxEi/ePSYHj1+wj4m5nTrjZtcrWJwCPtI6Hp8eESdgwPe1wC4/OEf/CF95Z13GPSwurZGi5eWaG5ujkEdqJpx/8EDBod0Dg5Z3mKHQC9hnTBn6DRUK0alju29XZYRiO+hmgZanZyeiM+LViz47sT4BF1aukw3b9yg2blZpuPm+grtbK7T1NQEnZ4e049//CN6+uwpA0kBVj89IxoaHmXADGiM+7//3nv0xq2bdNQ5oPOzExoeGuCTHXjWwwcP6Sc//RkDOLZ3drhq4OHRER0DxAawnPo0sMUZsKrVgBEDDbaGt5K9v+3MvQi/ztmAFhOtWXoxThwOpKkN7G7j91uU/U6HOr9CrPxMW5REZtTsqEJSuTKb5Dk+md5kr6cyshrmrvrQJbvbv494T/QH4wjrvnz0J3I+hbdr9MrM401TdzOy/DWeNq/ne0a/txC+T/y4CLir+0n1FikpHXwMp0r36vzSGKPR398vtb0r98PS6/JFP9n4wfSvcLQdya32MlLLyap3hNa/5u/G78pzE17hR9nOrX5WnXd1T3u7t+m6lBv+5M/+bQBwiGqs3jfd53X+1N2tdmhqh+Svb+bJdA2buDwnh0rX5+5bkhGl+9r7pdiep6Fd0zTGlD65vdg27tehgfeLcuvu92hpjG1yo5t1sGva5FG3dEnnklunHE+2zaUXnszRri7zCvH8HkV6G5+WZEGF3pln/qb0EJ9SfrK2QiaB0+0z0zXtZg/nyNq2prnxtO01/3nb/f2Yup17Oo8mGyfHc6X16GavNs0nP36JFfRtbW0Uo5DdCMcSE7Mjpokqfw0c9LGxCS6Have3ahsIGuAHzoFdg4n51ilwwvA5TuLgX7TwSAEduAcSZQgG4V/+fueQX6NSBNp1AAwCPsdpFAA0rGIDvju/cCmAS/B8VOVACUJ8X3eN/BNOdftTjlXh4YV5cNZdydTc4oqilifAETXG6EYheaFtlT5Kz7D3JWAb7Z0I3nAtDZhLorFlQoTP4Pn+bq6MKM9DnXMDbWC9zBDB9+RkV5yjHz9ey3MsiuON0dK2iO+bHAt8nAo2/Zt5agCVUOpgmfanyBVNm71NgOS+33S/XgRLNwq17X69CCC7V5Ny94KuFyWZjqNNiFf4MlF2TfcqyTT/fpuy8XNso9/r0D+lc5uirfNBlDH58bVmFWtfwzPScXRWX9DL/yIADvuFcDtHmWaH/vfzsZKmQXZaYDuIqNiiAo4gqlTYtRfnUv7ZgxCCnPNJGH5TAvTVZ2t6tRJMj+0RwrWasOd1Zp/fIkMpgENPQKKMqwbQcYLJ+ANAw+GRET4FhiQNRCEkIgJLmAu58tKVcYZJVU/LgcaQZwiAefCerX9pf/LnKrv9CbsSz0c5bWXhHd30w5zsibLOgAZxItJOLQIQ/Gs7AZzj1XT92mSnv68HcMjYNCHCQJxqCxX7zOZQaQPkTmTxaUajZ6YCB9c05j7nWlWmcqIxVtHAOAHekJOlBuKIYzK2iwH1KoCjttaCiBIS4iS4goiCPtZWLwLgsBQbSfD8SALnAHAcMIDjiA60zPWJVgZh4JElgjWBGACoskmS5YsVIcJed1fUT5nV5Uuen1OgQv7kQeRhP658AK8bHY5KQCEwlQQ/ETD2MIyUEo32g4HHMswvdEN7BLmjFYCW8fpKHPJp9Th5AuBIjgTKmGKFDxujsLYLeOcQfwWll54sbqOrp0vp2pR2ueva9GNuuG1j6/Y7bbray0n2KaSBYwVqU9U72sJA17NCo1JAPwzW1lTltUqhc+ZPDW9qlYfQEkirQclJ99jKAOMU3yuCPQBBRCWO8dFhmh4fo4WZKVrk32maGR+lydFhGsaJaPAa9gsqeOjzUpxJsBcsQWwJYKfHK9e4dg7+fZMtLCcVKBAAHAMD0ipCgSC41qoLmI72tgum7/eY2TxRfsV9x/dUIc3tIrRGAoMzFewlCXJJVCMBBRAHqk6IjSAJq+ERAXniVxEz4V4M2FO5GubM2DyZh9dR3F7E7dWoUwRMwmPyFR8cnc0m8FU17Pue1qBZrDbibBOlWqSTqxwUdFsEcOC0Nz9Tq5iZr82n960yhL4e6INPiYofCuyFQcimnci/OGZti6J7wfYN9BauM/AA77xQeUcBZio+c3s56E8H4Kgkua0yhgOBMFvA1kNpfw+6TEAcJpJ5XZKy4wBQRQCH7F3ZnqKH8DiucHF2RicK4JAWth3a3z8gtHrB3McmJ2liaortT9guRydHHOvgCiCQRwEvLbQE0FjmZ4dmlNZBYhlATNSN0d9OdxuPSbs1sdVFXUolHq6WqraoAaZDaQjvx3m9o4eWRXsAACAASURBVLGEsMcNSK1AnNSutGolqYzxMh1jw771PJ87+Z7qFpasDghesyic7xBlk4FOFMChVUKCX+F4tmq/KoBOq8vaHmZ+5sMzYoumc/C+GNYFdE9lA4OSnTwI+yWx0b1v4cFsfL3pC40D9fdL6yNUUhLRKHsP7/G8tFKhADfOGLwBoBFX4zgSAAeAw1v7B7S9f0B7h4d0cNSh09MzjgcCfIDqruAnVN9Ae47ZqSkGcqBiBGTr7t4BV2YA4GJ4ZJQW5udpGtdMTNGbd27TnTdus+91dHjIbUfWVleoc3RIE5NTdP3mTZqdn6fJmRk6wVjPzujylas0NzdLe3v7tLz8iv7xH39OT588pq2NDZqZmqQb169zfBHtVzoHHa4Wsbu7zwLg2uVrDN747d/+bSb/02dPGHAxMjpEL14+o5W1FQZiYC57B/tccePk7Jzjlwvzi3R2dsGAkBcvX/Iv2qmAjteuXaeRkSFaXUUrmE4AxQEYt7O1xe1G/uiP/oifi/Ys2zvbND45wZv96PiYHj58SD//+c9pZnqaLl+6zHrp7OSUBgGuQyWtoSHer3wwrnPE9FxbX6fVlRUaGBpgEM3s7ByNj03y2mCu/X2DdO3KNW4r8+5779F7X3+fvrj/KT168BkkFW1ur9Pf/d9/R89fvmBQzdDoGFEfDoSxFOJ4MmTlzRvX6fLiAl2cY0xHdHx0yNVBpien6eWLV/Tpp5/S+uYWAzg68FGgV8/OmZ+OcIgCesXsHagKHGArATicQPD73ABhdZ9G3atiEqUMYKjIeudDWzo7fNPtS1wWtYB8qSaPXOI41dVNfoe1V4okqCe2Uxu4bKPX6dL07OibqVcT5FA1zpCLC3h97MfnbZuaL5TYx6V1Lbg1lW/7g5ltPkSOBul34jWphRxH421Us1s9L0S7qxovYnuXY/CltY3xED93r4NKNmNtHn74ihyUazQOwGYXxiF/y0eJbx7ibFZB1Gw6O3gWfdrUVpOEDVOlUE2xvn/sHum+ifxZjpP+6b/6dxUAR9NeqfKm3ytmi0a/oslmKfFnjRYtOQvPQ+nrbp6R4+vUv7D7dLtHcnPwY0vvk9I095yKTHc2W7dyLUcLv9dKfFIaW44P2mRO+nmT/O92LdO93g2/l2VtdYSYY47uJq9KesGvXzd0Kj2jW3rmnpejX6O+zTysW3738rsme/WNbmjS9rxUT5TWPre+bbLgdWhd4lE/j17Wtm3+JX5rs09y9y3xTElO9Lqvqvc5f30AR0rk3GStCoc9FMl7VNeQdhbygwADABRSdtUCzuLUIbkFRD2+h/vjfp3OIf/yT6WMlgYwNNgIx0JKj0vVD7RJgQOGe8JZhNGyu7vNLVIQ4LD5sMOurVWAcjfmFgS8OEPm6CJgZCdFckzvFU43iqLJWGgT+CmD9MJ8du8wXo6a6BkVfyKodoJTlyE4K1WwCe5rCRx5bSeyqr3ccoo9Ty95XtvcmgSNLxEYAR7mArkkc7eSR69rG9PrCJEvQ7CUDcPeadkkhFLjKjf2NmXzZQo///xulH0TX3U7l5Q+3a55G++UWLEkX+z6XujdI7vXLi8p187aC3r5X/9SZbsIbY5Fq3zxdA+Gr/aklWSLBYrlpKREege01LAkU8Qnk4SQVK7QShx2+itJWsTMWCyNX+FfzdxL/lKcvVhJwFcpimTglJvqnmoFDgFwnHHwEO2kjjkYhh/IQ4A3AGYcGhmhgSEBkeGxqFDCwXc9pSxOpz7DnSOQREOaqNCS7pY4SMBL6V71+wOvQwImCfyYjlTJ4WRx1SHOyV9vtNs6C1DHdAhO1A4GoEJaKrrUFsWeFe9ZHovxmr/WzsXqKEKCW66RLEt4HePyIdkZ7qVrwrR0p7b5ma7KBicruFx1f6x0oYkqAzSFqho4kaytUuw0NYNIDLCkad7K3H07IQ12eABkoBdngzTp7/aHld33AI4TPf3I5auPUYHjqArgQMs8JAsVvGGn2yQxpnZayD75U8MONJqcPLb94QEHKd962RHljw84VQNeqTxO5a78XU23lHRHTbY7ABc/NQE4cKrayyG3SZrlvyZBauAXt5JhE8VTemV6eJrUA4JxiJboFw42+cPAguQUfpTpdq3I+TRQZmI61U8lPVmSU6nySemXu1+JxqVn5983BVQdQXptzZ5OTl41rbftDtFMkCUWsI4hVhEB9UCljUraLqgtHldCOEiUSCiVzbIjJJiRyTNwiIW40SJFdCxDkOyEvWWglReQdEUCnFuiXJzT8EA/V9yYnZqkBZSEn5mm2clxmh4fpfGhQa7EgXYqQ9aywmAIJnd13OIzSIJeDqKJfPU+g+klpp35HK6CSJCrnCxXcKdW4ACw3Cov4NZmb6Qn7ys6DSkTV9LY6xW5ziVNdUtIxbHQKE7G75IvGPvp8TG3uUCJfWmjguXoZ7sAPjNsBWtzwIlvq9RlABfTOwHAcc7JKhtftwAOv7/tu76FSnpggmnuno2T2QIcMR9dM9aV6gEKYhFjUMimn4MW1pIU9x5IgTkuZi4VOCKAg9calaU0H82Ag1B9oA7gEP6XccL+gJ0HOS28pDcJjqLlo0OpysocTQ8zWMcnuQ244QAcQapywQgP0NRy56ZPHOPx193cMW9rPRr2selRvU5syDM67qA9z1FooXJwcCgg4b4+Gp+c5NPw3Fqgv0+SxKigaXvQATh8CxXwoI0p8EyQ+3HtA4BD6WzXGmCM95qusVTEccAUpY2v7Z/TyZi/Vcxgv8EdDsH1nsbBlmRRIq1DcveUdZQqdiJXYtwi7HkHtCjJdc9jwZ5htq+ClUU+iKDjvW3+REZ/BF/J7X2rYGP8bu2F/H6uzUXnZGtvoAr4UiLijeGkiol97u1eoV3U9zVAkoFzuP2OADgMsGFVAgOA4+KCeQ+gDSTcAZAAiAOJd/wCvIFWfgzg2NunA7TLhdw8PeX9OzGBls1j3PJjZHiIhoeGGLwxOTEuALi+Pto76AjwA3vgDK2C+mhsdIwmxyfo8tISXbm0RAtzczQ+OkrLyy+58gVah6Blyht37tCly1dofmmJKzqgSsgbd27TpcuXGaDx8sUL+tWvfkH3P/uMPn/4kJ99583bfFBsa3uTll8u09rKOoPDoVVHh0boxvUb9M1vfEALi/PM+52jA9o/2KWTs2M6Oz9lMARAE6A+QCh7BwfcVuTNO29pe+hBevLsGT16/Ig+//xz2tzcoju3b9PY+DitLC/T5voGAzSwlKAH5tI57NAHH35A7733Hs3MzjJIcP9gn6uAAMyDisgrK6s0OTFBszOztLL8irY2Nrl9zNTkJC3OL3KFE1TjQSUTXPv8xQt6+uwZDQ0PcjUfADcAMIH+pot+BqtNT03TlUtX6Bvf+AZ9+zvfpt3tTdraWKX1DbSLeUkPv3hIG1ub7A/j2MTR6QVNTc3QwsISA0kWFxapc7BPh/u7tLu9QUdohU0AqQH8d06bG5vcmgVre3iI6hsdOjw+EhA6qp+AVyBvBsT/CoccnCkcraeYPzYdEawlVQFSJa3+k7Mf4z4xdVf97usCOGp57mQ4Xi7Z/rdLmmzRKoCjnKjOEsDFHOrP8D5aalPH5whpfUzZThmaTZxvgWX2YJNfkK6FzEFkWPRbepizd6XMnLEKEUqgWnsaBVsa/YLFrvcK1ae0epTRggvQJkPzNlnQrx5EmPCpv8YAHHl/OE4s/7lSLgFV2xp43pD5q4dj4w9EESPDABzicfgYhRg/PAZO18g6iR3u+cLv3qhjsdfhajBQUY2oXDzB9Lr/1+biwZu5fZO+92d//u/p4299p7Q9hOMcQDLwQe1whDo/Ttfn6Nv0oKbYSdv+TZ+V+reVNXY2Tfp+6T5Nc/E0La2Xfb8sc6sVanLjKq27v7YUK0jp522z0rPSdS/93cg8DR/m6PY6c0n3QXOsKj4h1TM53k7Xs2l9y3ujfDirjQZttPXrXXrdJgfqEbbmw2Td0Dv4E0lcv02W9Cof0rH0wj/d8klp7zft5W5o9GWMtW0ObWNskxevy59y39+wAocnfJPjCmfMPgd4YxSoav2RyhvbnDDCoPA5yiDu70vbFHwPwTVUzADi25+SwuecDDs5lhPX6ckVIr4XABvcQ7hfy9Of4TRph1up4Lt4Lq5DWxSMZ31tRcqHomfj0hV2kOwH31t+9YKfh+9xoKF2qrsKMGhTnLlFbFNETYqwadOlGzi34WU86qZob3V+L8SsmpMi/p4+cOCDHz74mV6fU4Y5wdO2ubzAr9DYO2oOeJKeqmsT7iXF3PS9Xja03adNQZTWtI1HMJZuadhGC8/jJaGUzj2nEEtKsm3922j0uvdtWoOm+eSMjaY5vO46lAygnFLM7fWS8mxb79znnh5+Pgzg+P5fha9E419AFp4Pg+HL5cUNgCfXcUBRT55cuMC6BC9wgtWVnzYASALgsPtHR1rbN4Syz7F9i9RaNUWpp/D0RG399I1GuPkEmfxK/40LBm/gNBd0i4A3TrgcrtAeAA4kZoZZB0kFDgnecsLn7IxPPclJR0mISIsMlvKSaNDT8Hx60ZWXD9cIBiEEQgJPu0UMIlFfIBgmbRnysj4YEJXEbvXOeL6I1+o9whqYnlFHHuMf6B8MVVlioi22cAjB5YQBzaCt3DsBn1RklIEAFUQURyjOf7xWK3KEQIgGse0kLJI95rAqSCPMmRdGBoqv8/lrBpQqgAMnEAVzJCW/8ZkGKCwALkkIPaFrfdstnx/CEG4MdnrcTp8KwVJqhVO69X4f1r7HeEwSxQjE8unFE5yEPBXwRueI9o+OOKB+jBO+qBSiVSbOkQi1nu7KAhKYEZ6vEMbm4UsKa+bP7IfAy8b39m+Fu6otoXzC0ROgJKdkncT2kV8LHAZp7jAZuRK3WpkgiUfKFtDqGxUAh1sXs61KII0wrqwWqb1ZnWP6cTXAlZfldSkRaSOf1U8i276JBAi2ZJiqRSYdvMBEZ3FqFqzNSa7cl/IOcknH5m3tqtwK3w2nw+Jzu7ED0md3o++5uoU+RmvlVCR2BQxke0eFrgA4NIFq/dDVqpfNr7pUhVMoKgz9oSehJakq68QnufXwmgE4mCW1+xTGggp2SKDh5P7F2SnB2xpFefqJUZqdnKCFqSluo4LXAHFMjY3Q2PAwjULnKX+LXxoTlxgen8bvR4l6V37AVYAxWkoOMSZa+eS5VX1QjMCFAThYPqK61Tn1D6ofp/vdWpeZ/mNaBh/PsjZ1AEdsfWGASk0Ma3UNVByztg2mrzBkqTQg3sfZ8Qnre67AwW1U1EkH0BO0Gh3lxBNANlwdADpF194noa3qB55jOkWC4SojlT/EltC2EwaeSFosmFxMARwMHLDEPlfCsMC8tv1SgImKP1li1X+xZLfqhLC149+c0Ecyn38HmAd5ryU6Tdr4OHlslZ648gPMKa3YYZVimC9kc8g6qM3HVQgAYLB5aWLA9LjODwltYVcZq++pbvZJBA9oAkH3onnW/EWViQL0SJL5hcS9V00McuFKJCIleB66nrInhKe4Dc3JKVd/Oz465kQyflGFA1fB5hybnOAKHEhuYC9LBRjEVWSQQntNvTD4VNoPmB0cbFBX8Qnf9f4/2/kmk4zH2DaV97GG/GtgG9PEbIvyFVVhbxU6TEb6dkEJgMMAXx4ULHwp8i7unWrFKgZEOABHnI8D07FtlyQSgwoU/8HsF7fscS5h/V0Fjn6tcBIqs8n6KgIvAPHUDNLEF0AqUsEmADjYJ6i2MQpz0D1rnwPAgfUPbS1tXMaooUKT8lrwmUzuxspwEcAhu0NEs1VX0QoclTaP8rnZ0uBZADisasLxmQdwHNPB0Qlt7u7R1t4+J+cBLEY1GVSXmJycZIABgAKoyjCgrVQANgCgAZUOUZHh4OiI9vcPaX9vj/Z3drmyxPjIKFfMmJ2epiuXL/O/uwAK7O7Q7u4eV4V48+5deuP2bbpx6xZ1OqjmsUfXr1+nufk5Wltbo+XlZXr27Al98fnn9NmvP2OQAwAc3CZ6d4ceP3pCL56/ZFAkXCxUxpmbnqW3732Fbt66SdeuXWXwBgANg8ODNDQ8IG2lBvtpfmGe+XUdlT1mZrmSBc9zeJjbrTx6/Jjbobx8+ZLHiJYlm+tbtLYmlTEgB7DH0EKpc9Shq1evcsuY97/+dVpcWqKVtWWuNMKgRujdgX6anZlhAMfnDx/Qi2fPGQCCZ2LOqM7RNzDAgBHMCQAOjAMtvzB2vA8gRf/AMF2c99FR54jvOzoyRl9772v08Ucf0fj4KKFz6JOnT+jFq+cMcjk+OWYAB9qe7O0d0sLSJbp16za9ffce3b71Bj36/AE9/uJzWn7xlPa3N2locEDbcO9yFRT8Yq5np2fUYYDPEbfMOdRqHAzgGBzgPLBVqjQ3iSt6mqzz/gZXLNSqSWFPR1CrF05m86fWqQBynT9c8XmiTRwvcXLXVyRKTHhvGvlnBrM78YXjGILjkfE8xF6IXkqszlVBEaaTDIZn9PyDnAp3swnYYQujifOJEtc1xIyDtos602yUcjxbzWEXj6ivURxD6utkp5i8WQFn6DS4spGjh3oyTvaLLA0NcNLx2X2UbohzVQ4gWrWtUAlPQRBmmOnnPJ8qaZMq2Kham9Le/o78GnWQTMHW1WIe+X9N6du0xU4Mz3MTsunLOoru5DavFkgR54PlJitV3afCz2JdCYFkzDZeq7bFB24NwGHgGfcvvlbR1UqCGGNztKjFVarfxfMNwNFN7LsiP7yMCLSog0zb8gl2T7+2pdc5Hm+L0du+q8icFgCH2V3+3/R1er90HimvlmLb6bNy9OqVNt3Q3McaU7qaXRx2QwLW6SVX0SSXulnnbuaSrnE3sQuje1tsJKWT2X9t8ja33r2sbdv9S2uTvp+jRY03Mw9ro3vb2pmfWaLv6/BQiWd7iZuV9m0bvfMxOGcnuRv4fFFO/pSe1QvNc3KzTT628UxODrwOvarz6KECR26AJWKlDAiHDO8hwCcgjSE2uAHUkLYpfTQ2Ns7VNjBAD+ywZ0jbFAAyhvWkTHToOVDlyoCJUxo/l76aMOI73ErFwCH4HoI2ly5dZaAH/kY1kM2NtQAemZtf4jH7Chwc+GAnR80zr3BDIiBSp7QJUjr5v7th6tdhypziTO8jhk+swBE2ikfLFhbfC9c0gBP/rlbgSBVt24Zv+zzd5GFDGvJW34jzthBq7y1UmoRtN2vYtrFzQqobofqbCPFe9noq7JqMl3SuTQZiL7zdpvDaDIkcP/V6z3Rf+XuW5tILrZrG2I1R1WTkNo216d4lHvPfOQSA4wcC4Ihn75GzllYn8r66a5q8ubg40z7WWkLbPufe7wLAt/RScNe4JLkBMCwwYGUVJVjLesJVpRAQYwR+4OSenVDmoAiAIeoMWwBbgrVpdMHC5UpJq6hgfd25ndcpnxKyIDLLQoSlB3FyWYOanDyQoEmoJMIBbD29C0yIBveN3yoyNpwkrAaOxbWV+9r1lUCS1IgIiQQGnnAAXletYkvFKlmW6E5iUiE7IQY5SzAmjPm8OZ5iahg4wQMRHEDCDNeczAwATtW/Wb7VgJk5CnINH4ULZfEDgCME1mOGmZ/PLILvSLLB5LOcntSMJldbkMA2BxwcMINPHKp9Iuus4EitHoOWKVZtQ8rWx1O/BviIsQMPEpEEjvGN8IkDJbjgEM8/gDRjlMKaNhidjc1xohogDpyGRP/wfYA3Do/4FOM+kkIIoHMio4/QigG/mCefwmYW0jtbki+xl4K+iYqHxy6JgKi9hdgamHFMYAEeDxhqs6Vy8lp43ioEOaCUC+SkgCRJ0Ch4IwPmrfCqJU5DNC1E6HLi3b2XRN8CKCrKOT8uI28mxuQAx15GlB7vwrfJzeqyPz0dh/tb8k0ALCZDOZGsj5S9EWVEfiRyvbXWaiGW6BQPlskQoq4Pu6ExS9AaKK08nrSFjVxZs7dzCxVIYmHfwOW61BakFMEqezreP07fdnUEGdqt4zfiDC60ZSM+M6gV6ynexroOegP8LRPCf1R3oeXX+Rn1X1zQYH8fjQ4N0OToCM2Mj9P89BTNz0zT/PQkzU1N0sToCI2hFPvFGSeJh7n0PRKRZ5x8gb5EUm5wcEhlaKzaMDSMEu5Ep2xHqIbzSWYkDAOX6ZoF8FtspSJJfuMv8SMZgAlbwCpLaLLTJhtbrET5a/wcTvRrMpuf7ALpUbYKQJJhJrZYsA8gZxXoeXYsSSiMCT4zTj+jGgeSZgAEcnUmBnKiKJmslrVegy2DeeEAhAEmDOQSAtyq520+LP/MTnNADl5uVUSVz9nekP7jor+FD0PbFlbpymWm58xGCzaBRySq3aFjwNjxO6gtU4TVFKSjLU8Y6BF0vupfB+KQ63OVH02XGMAVN5frUjuJdYLT2fy56lDJJaj9FGSaA2Q4+eb1qu04sQdVVwuh5SOtgFBNvESgiswryhIeg9qXWG8BVA1xNRdU3gAYGDGXvd09OkACt3PELSdGx8doZAy/owLeIqIjPrF+wnEYrDcS4f6Eb1hTsydTuzJp9ZLzPSqyiiuZYq0FkMIgGuWTWCK/2u4wlblm27PNYNVXFYTMgBOc0IesUBsptBbhQzjCw8xdGjfCmNlmZzlgMi6UIolyXL8nEsjrS7O9nJ5NkhvBrNb8WgBN6zoEYI/6EdJ6yZJXJnt8klWeaTaM8YjMS+xRq5RjbYhwLVcXBB1c9SWzs3jfKxgOmW1cb/mzMJ4wEQHEGwhOKrTIOAVUEtsdK1U0gSn0lbW5YDAG7EyxN1GBQwHEx9LGD7/r2zu0sbPLIGJUVYDcQ2xwdnqGgQUz0zM0huqGw8M0AYDSxAQNMbAAuqSfq3qgjdDmxgatvnpF58cnrIMmx8dpamJC5M7AAA2PjvIY9/b2aHpmmt66e4++9rWvcQUJgCLQKgUAC8QUXy2/ot3dXQZUoA3J2sYGjY2P0dLlSwzIx7569eIVLb9aob2dPTrY26fjw2MaHhrmyhLXr12nN954A5KdDg4PGEzROUZ7mFOamp6kb338LZqdm6Xnz54yPS9dWmI+PD45oq3tbdrYXKf7Dx7Q8soKzc8v8OGzi7N+Oj46oQO0m9nfZ8AK5nJwsE8T0MkL8/Rbv/VbdPnKZa66sbu3Q3t7uwzcuH7jOr1x8xbdvHmDHt5/QI8fPeZKHpBNV65c4cN4iKlub+/Q2uo67ezu0u7eLo1NjDGIA+AWtKm5uOjnFowAwRweiDxaXFyi69du0L17d+mNWzfpxYvntLa+Sidnp1xpamFpkSucbGxscYWQ6zeu0c3rN+jqpcv06POH9OjhA3r04D5tra/RyNAgV2fBOPb2Dhg0wgBNgMrPwT8ntLd/QAcAr50e0wlWtL+fEHnmdirB7xQZMKhVn0yncawCG6KfiMHpfbATxBdUPKUzoKJtW7cLo73gIwYxDmTy3UCg0V+3u1pS2lurhjF0g9DkemrTpvan2ZYRUCimnQFVMzPgvZ65r/MvmYqVv70f531tkZouApRIUXXP2cDxtrSCHqN1EeWx2V2hwlEcb6VqRRCfKry4ZajXbDL3WtWMOknCO3Lehx3hgCOwmJfdx2xV0xXRd9XDRCar1W6UMchVIjMdxYISlUpt4QI3xhR0YR/JrOWO1h7PTy3YpN6P8rEVVkTBGowxlOASeF7WZ9lhI9iprjWwxX4A0ha2ibOthgrMsAgKR9dd2tGa7ZS6U9HW0P3ERE39e12RGh9Xn5WzO0os8Wd//u/oW9/+bceb0V7LxaTzMQt5fvDilCBt8fHSmEpxbXu/FNNtih+n97T4mh9Dbm7d5CjSOF6UlbKqTfdIx9xEs/S+6Zy6GavNt0Tj3Jrk7tvLs3pd5/T6bvgoG0ttkINBxiTglNLe8bTP8U56vxwv5ubRxOvdzLvXdcjRKSc92p7dxj95rZ6XLW3PSnk23Qdty1y6fy880yudc/usbZyprMhdXxpz6f3c3LuZS+5+bfSq3ddiXltbGyV+qAUaX5cIMBC4DyIJiAOBKJTxswQegBnoXWkJkcNDGOH4HFU0hvhUlzjy4myykc2ADpQWRHABQT6Un5cfnB6RZ6JsvTgMMOT5HnBw+/tpYnySq3/gByX6UIGDFeXFBW1urtPW5jr/jfHOzs7T/v4uO2n4CWU+C8q0bTFyiq2bjdPGMLn7lhjbC8H6fc2QtZMlTBktJ9+8VXJKUwIK8VfWUYJlxlNNBkI3myKnNHKCMA0+yffqAI5eeT0rvEuJqsL7TYKpTai3GV7dCLhe5tAmALvhZ0/jXowt26cpvV5X0HY7F39dSXG9zh7tRV6U9njbPZr2Vzp/u7bbe6Z7xX8PAI4XP/grTaW4xJ0DcAjQ3peRVnCHOlnBnePksAA4AvRDk0oo296HYIwwR3KaPvq2FQCHJSbspNuZRmUA7NNe9wHAoadnfGlsL3NYvtkbHESWZBOfimP9JYkmG58KvgqgAvcwoAUnPzWRJBWmtJ0Ml2ww58VOnzrZWgATIpSaS0zImPA/CW5bG5h0blXej3/l+KpkkJfylHw3DI7Vs+MDl5iMJ4nruzVdk5ITUB9X5AZZv2pLHQvsxf2g8RktS+8BHEJDSyBJdCgkbCwZoWtoZT8t6K8de4RXrG0KnzTR4KI7sSIAj7qxznN2J0/5uxppD2WwDUBgySddEKYLJw2q7obxK4/p7IwDqjgVydU3Do9o9+CQ9jpHHFBHBQ4GbyA4owAOLt8fkh8xqNcsOw1AQZx0yfGMly/hXi62k8qtXmU178MACrZEjFoKmf1lzzMbpxtdG0Nx3V3tdpwDENhekUpGpZ90fDbOlE4lee+/X9W5PkjnS9PKVWbf++BTSiO/33Pj9/IFQXm7Z0lntdHAy7Wq3iq6QVGXuP7M3TxH5pqcHO8BwGHAFpX27iRa/aS4l3lWiakSaLdkryigXAg+yRXLyTfZvjoC1bVMN64ss3iAAwAAIABJREFUIUA1yylyro+F5jn/i5kP9l3Q6NCgtFOZnKT5mSlamJlhIMfU+CiDOFB3CS1XkHBDEg2yBsCFs9NTGhocYj9P5icASAwKZeVBWg4Ea1jbeAX+IMvYIHw00Oyi8aJTUflR5RLLTxfMPtcWJ6H9RqQ5QCNW+r9mA7hWC0InBXCowy04Bml/IgkFBRfgpdoNaLd2enxKp0eo1gUQB9oDDHCrNbQBQBKS4YKwhSCnuMIyqicAdwIaKYimv5/94gqAgwccgYcGoJJ/3ZonbSOMv/pAF5U1nAzmVjW23+UePAZNeAWAltc1IhyCfgz2mupJ1sQK0GAQhwI4TJVw8plbbWCdwYcK7gJoRdczBvR17RMfNMhLVxkiVHngr+h6h+9Joj8kUGz8An3V/8YdV7JjYkJF9pRV2PLyhD9hOw/zSpMV0Wfmp9kJVbMXlIcHB4ZoaGCQT9sj/oHxAMCxvb3NCU685ha1UxOcMEVlAkvg4wQ8AByonoofnLoHrUF3AZdGfZP14flbMUWUytyK/gZ4QMEbUm1HQTQOwCF2q8LJPN84orH5qGOT1otalVWvseoUlqwKVSqMhzRpZGAfWRvsc2mvK/gkPZUeqt7FxKLZcopjCuBTv3piX8PIFQkc5Wu0FWV7SrVYYQP1IdAKR30KGU8ewCEfhR0Z7uPjLzz3pC1R/wD2cqwQwKm9AApUEJRVX7E8pdE4JL3UbnJrZ2PhvWpAuMr4Isje1gx2ptmaAHBwOxVUJjIAx6kAODZ3dmkP1WQ4vnfBwImZqWman52lhbl5fj09NckVeAFQAvgNfD46PkEDg0OsOzZWV+nJo0e0tb5Oe9vbXHUDFScAckArIQM2AXwBQASqVnzwzW/S7/3u79L66go9efyIOgAy7+3Sq5Vl3m8zc7M0NDzCNjE/b2KM+Qf75vDgkIEbG+ubtL66TivLK1x1aXp6lubm5mhhfp6vPTk7YfAD2kUjnonPvvvd79L169fo1YsXdHzcYR2IvYp4KX73D/dpbWOdgROIqQ4NjdDwIKoPD3HsDvdC3HVjY52BK9B/ALgARAEgx+EBQB67tLe7w/FYzPX2G7cYVAJQ4f7ePj364hHfH5/h59WrV7S1tU17u/siF/r7uKIkKnBgXUSG9PN6ourP9s4utzmxGO57775H9+7eo83NTQaO4EAdQCpv3btLY+MT3HZUbL4LunL5El1eXKAXT5/R0y++oM9+8QtaXX7FrXJwP4B+8P2hwWFaX1ulteVlqRZ0fk47qLQCUAxiwgB1ACikv2Zf6WNoCNUgUdmJ/S7Vp9ivAHDoL1rDYCsPSkGs6Dk1Zvzzslx0hQgZL0/Nv0xt+3b/RqVRweHOuQrd+AI8joCCqNrLTXGvul+hko/JoUAA/sd0nrv3udiZVbkWfTKAabx+8XIu9S18u5ta3CKA6AQQG2RsVGVO29Rfml3Ac1XgoFTgUH9WrW6hhUWh1UINCyIgDh9LwhWMX8kBOOLM2V6yH0/vrE+XACy97+BpGfWMggiS2Ix4AfEQq+cBMaHy8X28z63d2F7TaxQ8bKot7ijHC+Z/VRBLMV4ghykCFZSzMnuOD3tFHjIawY72fFbxPQt7qeQz4z4G4PA8WeO7hJUqtlGI17i2li1J8UYmtXinXpTjk8oaZp5VijPYvUr+fG5epWf5OZTkUhqTKMmfbp6R7hu/H9rGXaK3p0fTmrTRO5V7bevbtQxwNyqtae5e3T4/t4/S75Z4pmlP+fhR29rm+Du3nqU5td2/iU+DHM3cvBd652hRilTlZEvbs3K8j/ea1sBPqU0edMMvbTIxd49ux5d+t40eWXoX7ah6zLWNZ0rjbptPnUYCWOxrAnDkhMfrEAD34aDcmTrDjqpw7ACQsPvi1MPOzg47zwBPoFQgJgdAB5yU8MOWjqGFPZoyJs/YVLIewMKVXOljZnaeHZz19RV2GvD+0qWroV0Knr268kpBJGreW9DKerRmjJMmxk/pxoaZBkZzSi9d0Ca647MS0rZ0n5QhqvdXQ1qR2AH1HYJw5W2Zu28Uuh7E4U6DJ8ZeTkCUBHfp2lSBhr9d8DrOWYN8wvABBVwPQXn2i2K0tPlKa9a2h3J8VDJk0j3aJkBKK9emNLsRxOm4uzFi0vF2M/42xZwba23/9QCi6WV9u13zbmjTDc1ztGhSWt3wXjfPDQZKxsj3YzIARzRo7LQrkgzan92qSgQHUYAUMVag8ohPv8gJMPwrCkBdSE0aGXAinNa2QLgmmphHtcVD4Fc+NcHlLaTyEJIUyGkriEO853gC0Bv4tv+8fNJjaDGZoYnHnJyXKdRPajMNQxLfwCCSxLIfDjG5xESlrUHFodcAsef5SjKfG3zo86yvRx0kEHknHzQxWuRkr8zdyU/Vx1Gfywlv+64Fq/G3VaSwJFPKn5JANNBO3vj0Y4rroK1iwklWCUjEz3lGzuSoJvaNHnxvy9SpDglhmsDT0hJIAjQ47YiT0ZbEktOHnIxTAAfPOwFw4LtWocPr2TB3A3GE0tuRJsL3LhCjLV9scqEtkSOuLRd6S3MVDgVw7Hc6AcCBahxoo3KCYD4CM9yRGifB5SR2FcBRD8RV11IDQpw9kGRkm2ErK+Q2d+YUVZM8LH2W3auJnZLyeW+y1UJ+MoLevmvhPE1cWiWjjE7z9GuyoXrVI3xqPIy7Kr9q+1+J7GWVyd7Svs07dRYcjavWDd38eMp2QMkttsHziJOThYprTr5qz5NnNTt5QQeljKiAQQNxhISo8zvC3k1Pdouqqgpbd1rfEog1OVpxVGOC0a6rzkaC8MzFVnpY9SWHdDkge079qAYAwMVAH02OjtH0xDgDOBZnZ2hmaoJBHKMD/QLyGB2lwf5+aR2GAO/pGSePR4ZHdAgXfBoZOhAJx1A6WV9G/pLT3j7AbLaCqR22DyCprP64VaNgO0B0YDitriAOowNOhkMeeh61Z1tiOOwNFywWeS/JqFB5SdO4HIA3+Q3QxskpgzjOTgTIgh/cG0lKnDS/QLuLAa10xIl8DwlTEI2CSYQfbb+KxDR+ColnnVxo6eIAHIFH1SYxqKrRJ1SaMvCGgUJdcqVm75p9U0sKyGlSVLc0kEZINqu88QAPA9gaaEjoLns1IpLiZggy0AFtQrUstadUsMWtG/ZxdS8H3lcAh7Wz8brDKkiYrreKXGHvatE3vxfZzkkAHPh+KhOZlwxMoO3izf4F6GWgb4DbpaAlCr5vAA4kUlHlAMCNcVQmQMJ1aCiAAgzAwRU40GJ2EAAOqYxhdknOT6u8lwFw5PSc7ZfQOkX5zmjINgTbTALW8frCaBZguMZ/DF4VAIfZEJYwMj70AI54mMRXa5FKQHL63gE4zI6SDFWIFQR7z/bhWQR8hOSbA3CwfHStZPA384+B/lSAG6jBj59p4AAcqQ6p6rh6K5scgKMPAA7TEeaPOAAH+xZst0r7HLNVI5g42pYGqPYJOgNweJCIlD4Q0JXNgStw4PAVH8A656Q8qmUAvIFkvlTgOKat/QPa3j+gnf19rqwAexPxwvHxMVqcX6Drl67Q5UuXuEpFPw55camEfm7NsbC0RLNz89xqBUCGB59+Svc/+4we/PrXdO3yZbp+7RqtrK7S2sYmHR4dMoCEAUzaVuSb3/gt+h/++39Gx51D2trYYBAEZCEqSOwf7DNQZGhklIbHJljaH5+d8MGzgcEBmp6a4gNsWxvb9PzZc/rRJz+mne0dunz5MjMZABYnXLEROk78O+zh2dkZ+u53/zm9eec27e/u0sHBHh0e7jNAAjHTw84BAzSGx6RC8WHniAAyGBocpeHhMRobHeeKIrjn8+fP6Omzp3wfHEqbmZ3mOXQODxgwyA0fFQS1uLjI1TY++uhDunP7Dv34Rz+hlZVVunXrJgPBfvrTn9LGxiYf0EO7mMnpSeUPrKHEe6GzAGiBvNnZ2aNXL1/xdza3NunmDbSNua4JXWmZffXaVfr444/pzptv0uLSJXr8+BH99Mc/ostLi3T18iXa3tiglZcv6Wc/+jG9fP6c9eHk1DTNzc/z/W7fuUP/7e/+jv72P/0nBndgbXb292gPAI6TYzpAJaKjEzoGOCP43/3inwGUQQbgEBUAGcBAOQVvXAA4qq0tYYbUARx1my/K92qiPdrdGoMsAQ2dj9sey6r6FnUfqsXWrdmi8kaljV3hmu7ejpWkctdXxsslT/Kni+3oic0mtceCjg3A0Ko1nvrQFTkKXVMBCjTPLNgCWuHJdB2vdmhXHQ8WRVBG9IkNxJPqyTYfB3eQloFRjvq51HSmBEx0TaPc9jMMzxSlkI3L2IGX1K9TdZm1j21u3rcXzk+Pj8TRGEA7rKfaY7kQbvSXlBYB/GLzVJyQ83WM31IAR7oO3fF2vOpP/uzf0re+/R2mQ7WFfD4Oko91qI/lDu1k16mLwaX3z/n8ObvO06HEi96+z9loxo9t90+nURpz1cfOx0+a4h1Ncqe3mESe8N3EU5r2eYlOXSxzJWaW56nqXdrkS0UudjOAJJ7VK880jbm0prln5NbAv9c073YdWyVEacw5S6CN3k37lNeisAapf9iL/CrxfNtyN82lV95ro0uQ/wVARdtYu6VHbtzpe6WxNvFNiR690CneXwEc29ubF2036EWYNN2LEwEM4hAWhEM0PT0Tqmfgu+g3CcQ5foACxykR/MA52dOKGeMTk3IilPu7Hmt5XWFtZkQ9iY0yoii/iz6vhwdwdo4Z1b2wcImVKgIaqysvuVIHAhhopQJgB34Q9Fh+9ZydKduEVnnDGMELkxLz5Gjn37ON4//thhFL17StZaqMm9c2U2ZMpUdRYCUB5rrAraLMc5sqZ4h7IzG3eXLCKzUqlEOCAKzexwE3xOp2J/jKwrpN2eTWKUfzNqHRy7p2K6h6UczdCtf0nm2GTNv+SJ/bppRTw87T/3XlWBvte7mvH0/bfbuVA73cp9t17OaeuT2X8h4AHM+//5cxgaC5bjshGRw5azsSkPhWzttVZUDpUrh63LpCHOzQ/xWRFw3c2gk8a4mCufCJUA26+nxvcPgMwKHj4Pu606baUL1aIcJSIWmFITlmG04N2wlY6zfPst4SDBrwTXUCr72eOpagfARxCI0xHQnwWTloEb3OOXQJe6vAYbo3hHiYNpooNxCEjr8uu6scGQK+llhxQJQoe00vV0EWXk7gWpG2ETxhZZjlpLQGtx1Io7KPjFb2Zgg8x6tsPB4YIusgCTUBv6QAjiRhY+1MdEymSHjtlBFtHe1kuj1PKrAIDQDesJP5ovc1Z6hJBwTHmWcVwKG5HH7vtNJWRBzXYDu4qi88Xwtcuf7lRneeuUsKeQCH3VNWzk51X0hJ6zO0UAGAo0O7Bx1+DQAH+lVzT2kDcCDIz/sn7rtYzSZxQtSmkM8tMYz5x5L61RK6iWQ0ZmZ0TKxyU3Z07Pv5QKvkUpPqY760bQKOspM/7bLVj6g6uvbv+rGmQWBLguTmE4FT6X4OvBqAuZqG4qGFsCgTy2SL5pkDb3q7LG6/OLegRxJgrF3RZPem+qVaLL5NO1bpa89J6Rz/Lge1wzWakPZU9ifk0+ChjLDEY/nAaZxVPA3tT2zzFpH/hBSp6IZYVyOHG7FAcrh/RkZWbbd2AIdmj0MFDkm02pk8gCClKhb+HSCpxDE+MkJzU1M0Nz1Fs1MTDOiYGhumybFRmh4bp2FUUoTsMwDH4CAnl4TPiH0++H4mV7j9iQba5bUk/jnhG060WlZVOUjlPugmtIqVpzjhrgBODoy7ChxGO8hB6Cdv61iA1lcW5M9Vl7Ist/+ZLmcZI36Hhd/x+gJtU07P6ZyBHACzxPZr8FORCOsfGiAaHAitqqSVSmyRYDKsKmkNBJAArmx/89p5e0IB9/70qANuiTkV+duSzeJ/q42TsL+IlqibKvtf5Y5V2GDa65wsQcF8EOyN2L4lJAHC5ybLdAAW9FE+QjbOniMZOK2W48G0FcBjyHkoG2iVLbs9bFOzU1SPG4jAqo0E3ZsEoNIqG/46u1TkqFs31lEGkJR1A8cb8JEByNTHcQzEOfB9JMC3t7a4sgDuBj4amxiXKqaDg1KBA6f/AR46O5UWKgBwDA2FfWDJ+Yr0NZnk3gzr5FVJULvR1+b2HbzOAg4I8tJsIIsV9QkgS6R09aRt4Da1F6SNkKuAZxU59AARSFmqwCE0VrtK661UdJWKdAPDmgywM9VWcSYUyjN+NH9AK3CAJ1hWOJoxqAs/2koRL6VCi8TNwv4SQRv4MAU2B1CTXREqhmjFPttX1m4AcpNBf1KFI1QvCrjYaoU/43OmM9uQ1mxL7CYP4DD6eABHtDtknYzefF/YkKh8wlU4LqR9Cn6Pj6nTAYDjmA5PTmhrb5+29/a5jd/B0RGDixHnm5ycpMW5ebq2dIluXL9Bt27dogmuwjFKO3u7nCa8e+9tWlyS9iOoZvGrX/wjPf78C3r25AnNz83R4sI8be3scLUIfOfwqMPXAiyBlkR3775F3/roI5qenKQxxCdh656ecftl7K2hkSGu8jE5PUPHZ6fcVmRufo4uX75EU1OTNDIyygCGx48f0w++/3e0trpGCwuLvL67qCpysM/tXUwO4Llo4/zxRx/T3bfe4qoi2PuoCgw9CXbY3tniltTXblyjmZlpWlvf4HYiYLfZuQV649ZtGhwc4HYrnz98SPcf3KeN9TX+zvT0NA0NDnB7JVTawA1RuRhjAD1R/eN3fud36L2vvkvPX7zgahszMzNcpeT+/V/T8fEJjY8LjcfGRml9c4O2d3dYvkxOTTEAZHxinEE4AMY8ffKE1tc3aGtri5aWlrjdy/bODgNCUIUHoJF3332XvvKVd+jeV96m9dVVuv/rX/PuB8AT7dk6B/v06199Rq9evmRZhcolb969S++88w599b136T//zd/Q//6Xf0VnJ8cc9z3oHPLaYD32jo5oc2+fOqjyxQAOkT1SVeNCq28AxBEPm6hrQhcDRABw2L5k/WRSi7dv3t6L2zzaffUYSzyQYZWmvY3ubdhq8joFRNRt3/j81wNvyD7uYnr2oDTJkmTbi/5OapfyaR2zM9TuNZ1roBbVCV521+IpFZ/Gqly40ikKagjUUZuypxYqaieBNywUE9fP9JbaJTqHYPexHy/8Y98VC9xonvft7BuoXCd+e3xO9bUF7nWBDMDh/NoQs/F2XcXXrVZHNSBw6gOm/onJd6kSIrzqYxq6I5x2T7OUpl2dsswceoqs53hcCch2dVTktSyoHaatIt/lju2+uRuXe/m9P/033EIl9Q1KcbVczNXYtgxv6W582XtnQCx+rrnXJVrEeF/zQSpPqdKz/DXpuP1z/Np4muae4T8vxbbb5pDGI/KrLu+20du+20bvEr1Kz/bP7WYMv+mc0nHk+KNbnknXNh1/Tc442ZR7Ro4W/r3SuHqZQ1bmeDGVWag2edK2buW4pkjS19lXxrOlvVHit7a5NO2RbngnvaaNNrl91eseKu3fbubSDT2a5tDGk/HzHgAcqaDsVXD56wXEEU8UseE/OsqXWOsUvAbwAtU37GdzY42/hwDW7OyCBiQ6tLuzxa9RVQPIc4Axtrc32LGZnJphxwdGw+bmGpc5hJO3tHSFgRr4Htql7Gxvsqs+gzKG84u8AeAcra4shxKaUtK1Wi6sG+Hnr2EBFCOvQdD7IFYqxLphmiYhUhKCuTXtVtA2MXhKk+rfseR2Kmhym8wLbHudBkjTDWvXGU1TwaTmc03Q+fvImPMAjjYF2SYsSsK1G6OiiRe6Edq57/cisLsRTikvdkOv3D7Kzad0r9yeaVPCbXPpZtw5ZdF236a92ste70ax5e7XNr5e+KGkF/wzuALHf/1LrXsDGIE4Z7gGz+LEBn65XYImbDUgHBxZl/BgBwuna9XBNlyGgDXO6OJU7iWn5/S1FByXIL0FR50/zH4MZ9ENBKLK8SyaSki6I7Caa6HCQRwt/eznLrTUZIX1GtUTGl4++XWq0J8THQLeCC1YgtMVTwsKgCO4/prQks/tfv6UokxXQQI6xsoeSgAcTXvJbOj8/GVm/t45uYz3JPE2UDs5afyRo3uRbgnjV+abVKdgSJALcFcrcFQN4sCvzLfyC4a25IMFwfF4o3cEcAhQhDEGSQUOLkCj/b/xDA/giMVpJMTAQUYPvEhOMHuAipWM5b3mgl28Bhpssj1sAI6Uf+17mCvAG0heVitwAMBxzEH2UwZvEJ1e2ClN3XPykJB4S+0HCVJUTxjzc0PFknrlrooctf1rtOBTsipoinj1cuBDeFS+b7zbZOvlEnB12auyoCDkm+VyU+S0WtnGgBYlPVOzR1kOWx/wGKCLuo0XrwbgsGp6OXuvpEPsWp8QM15o+w6uCyf+GxVlXDsfpevm/vk16zVAFgP0pWGma50bm9mx6ToG29QCkxWwkVA2y0tJkjV9ZrVHtzzVrODAC770sp1Q1ISFqBHwiVQp4RN1CqYnAC6QYOsnGhroo+nxcZqZmKCZSfyO0/w0AB2T3GJlbHiYBqG34CeentDQwAANDw6w74X1R1JZdKEkrxl4p6X9ed4MuNAWKj7IG2SED67pniwAOEyv+7YOoEXaQgXPzZ2wYxorOs8DOKQdmrREs2C/VZmQShzSQoNBHNxK5oxOT044iQn/lSsmDA/xSe/Ti3PWF0imgh7SUlRALNwC4kyS8J4vcn8H/wp+LtsTHiyg1UEyAMpKAloT5abjL/qkRLZ/XvhMk+28jq6ctY3T+3lITkSQqtX/0CC/6u4BAAEUgMJ8q8DB1DcQW8OAPnKqntvAKBDIEtiWrQp2UtKSg+fEeyCgeMOpdTu9HnSxy0ek9k+6z3nnBPBvGgy3BIhQHS0QuBUHr9kADcJG1cpVDGY+O2eekT1zQUedI25VgPYo4B0kWJF0RdsBowGACUiIWsVU3NsAHHhtdk2jCDaAjQMmeTlvc27cN85G5esA4IBc0EyM2Qyyg8220vY9urci6DlWFDA5VQJciX0m0k/aikQbOthNLoEY5LOBnNSWERNa7RaVPWHtA6bV7TEFPgSgqhQX5IoAWDtbDwE5RFtJrRSp6JP8pLreWh4JcMSDvaoADtlroHUs3++rjZjcsvYyBuDwdrbZyn4/h5ZHKo9EDlobK7FROV+Lam/nF1LxDRU4rH0Kqr0BwHF8TBs7u7S1u8dgjg4qwKHd1vAwzaJ9yuwcLc3OccWIu3fv0vUb12lhaZG+ePQFHRwe0re/8x1aXFyily9e0oP79+kff/4zBjadHB2z3BxEdSOudndOu4f7tH8gLZ0BdgBoAWCBWzdv0dt379K9t+5yFY7trW2OX2IdAFqYRoWp2VlC6xUAGt5552364INvig1/ekqra2v0+Rdf0A++/wN68fIVjY9NsCzC3Nc3Nmh5ZZUO9g+5+gbWETHSG9du0Ftv3aX333+PK3kco6XzBXHbseXlFdrY3KCvvfsuXbl6hZ4+fUorq2sMBgGI5Xd///dYPi0vv6Jf/vIX9Itf/IJWll/xgblLly5xe67N9Q3a39tjwAOq9BwcHHB1C1QM+eo7X6V7d+/ygTscquOWLfv7tLu7xwftrl+/zhsHsuaz+/fpybOntLCwQDdu3eSWMxOTk/T4ySP64ovP6eHDh0xLAD/QLmVifILu33/A4BDw6OjoGM3PLdC9e/fogw8+oMnxCbbDnzx5TM+fPeP2OGOjYzz+1dVVrqKydGmRPvzoQ3rv/a/RO++9R//l//w/6K//4q9odXWZNjc3BPip1Q13O4e0urlFBwCeg+FgQwz0M2gI/pU0T1Gdoz64VODoI1SqAeDPZLzB/l2xqTbRyJ97GW97xMtFa7Pp7T/bUyI3648p+RBVW6+U/mkfdlVXVf2O9NupfVkZWwbw579fi4GwG6kwmYgVUzqqJ6vTkjGK/A7+hspGf99U7xrQlq8RA6Idi5NMWirRJT6jzrUSA1GNhccwgKNCj2hReZCgt99M5scDJJABsfWY17XBBnXLXqWD+FXGlE1eas0uSXx64dnU/5D1MPvW9AjrltAaNnmqA6PHcTXrtxL/eb6z8bdzevmK0h7Lvf8vvvevuQKHB4GncbLq+PJ7U+jU+5iKe0o/8HyQxjlSfkt9hhK9U/u2idZ+7t3Jrmos0Y+xbkfLk1MbyPZGk7wqzaGNBr3Q264t0SBHjxKNvI7IvW56r5c5lWjn593LuCsy0cnN1GfztPLr3MY/Of72c+hlL/dC+wo9Mhvgde9VmU9y3174KBdv8jzfi3xsm8uXea/cuEs82cvalsZYel63Mi13XYn23e6hOK/XBHDkBE+TgMhNAsYvSu6Z3QCDHYAKRpRzWf0+dhQQOMAPEOgAZUCLAfCBChz4Yadqb4cV5OzcIpffQ8BqbW2FgRxTk9M0PTPH1+7t7dDW5jobWECkT03N8PtAmq8sSxUOOFCXLl+lo84hG/3hlBWRlBB1gbCSIMkthF2bKplUgHVbMrxE7243oR8P7tUmxNNx+k1jyFUXVssqTXlGHSFW2gwpzXI0TMfdRF8bc7CDcoDmcLLrnwbA0YvCSde4TZi03btbYfKbCKf0u018k8qR3Fqm17Qp5EansUtkYtMcmni1SS6W7tlE69f5rI1H/F7vhR9y983xW06OHK4+ZwCHZCXqCVELhCDYHCoGJGtlPXC5igYccwbSqYNtwVEGghiAQ0qcnwMUotUrOOiJIP+AgT+qp1Z4jlo6PZREUCADB8k1KZQDEmDellzMySAkE3B/n8y3v70sjWuiUsqqSSmII5XvVlY6yMZ4fqNyXMbOL4SxW6Uqd1quMg4XYDaeKRtEMupUp+i7YUo29pzRjvcCgCOhU+APB1TohXfNyLDnV+9nJcglEejOUgU7JJyC0UoUtm4h+Wal5q2HOBNDAtF+zn7eHIxy4BrghAQ/JBzuS3/zcyyhYycyE2c+x1uhRKqujd23Qn8h7HCYAAAgAElEQVR/khNjykQF+XuabLMKHAedIwZxWAUOnIA8RkW0C4A3iM4u+iSpyCfco6JNeSiV59XPq0GLPH+5ZKwhXSxZZu31CgCOJsej5EA2yc92EEczgKNZNpcBHE06r6QPUhkVbKNMoLOk10yW5WzJNn3hARwlnZ6jh8lZv//LTp0k9X4zeyZ+vxt+sWc1Bdty82qjl5fNqQ+Srl03NkpW57jT1mHNgz4ROoRqVzIJDj/HalbYrwjKih7X8KycTuWKFmd8crafLmhseIjGcDp3dISmxsdpcW6GFmamGcgxOTZGo0PDhPP20OeDfX3aZ15Pw6o+t1L8oSQ/D0faPIQqHL5igepysTFkMhLnV5uEdW18zRUMtJWH8bjJcwbYKW+V/JKgq7VtguheSX/Dr7SELBJGfBof2gftOfWXZ4vD1QCjntkJ9A7PD6X4kawEiIPbwfGp9QjgAMjDABxIXNlylWSxnwMfVOBkSdTpka+rLbl8VNnroDD3PgHwedvIgHFsmzldn8oZz+cG4LCKHMy/zB8RIMItCrSiQci/BBNR11yBi7LuoHcEcFi7An5uAJ0gUSdzBn0lNiE/dh2SefJa9Lddh/VlOuj1XhJVQJYK/on7VmS9jwVEu0+rhOjFBuDAnwBwDA2geo3oRCSJBfwjYAzEWzqHHdrY3GSAxsjoKAM4AAaSPWO1xtGWB/azzJcT2spPRnexUso/3h71NSZsTinYyfNlXhZKyzlc53VHlGNSSc3beKm9Z3afIW5YlzjQdarzeQ4AQnEyP87XVtRr87jG1hLP+E0rWijh/JqyLPUV69heVP4KyUMBwp6fgf+kKgVLEAd2lVtrS6ZkSVJdUQGtOACHANtFnMs18mvrXeH3YNe6FndJBQ5Pe/suyzYAhSpV+lBdT9ps2NpaexapwOFbqFgFjhMBcOzu0iYAHKjMcXxMJ2i3hfYoCws0OzVNM+OT9MatWwzgeOveXbp56yY9evyINre26OrVq/y8J48f04vnL2h5eZllx8T4eCXpyyYlndPRyTFt72xzTHBtbZ0BHACHTKBi1NAwHR8dceUKa3sEnrl+4wZ9+OGHzD+r6yt048Z1BkA8fvSInjx7whUnMJa19XXa29unM4D1lM9QNQcAitXVNX4e/gbj40DbzZu36Ovvf42rZuB9lqNn57QGIMPmJr371a/Sndu3GZiFihOPnz6h6dlp+q1vfINjoJ9/8ZCePXvG8z48OJA46dQUtyo7PDhkoCD4FOAMVMjodI44/opqJjeuX6cbN27y9Ts7u3wNACZTk1N0+fIVWlhcpPmFebr/4CE9efqUhkdHaGlpkUEYYOm//4cfcjsUAE0AAAHd5hcWaHpmmsezvr4ufADA0skZA0OuXrnK1UlA883NLZ4j5o7KIFyNaniY5zoygspUgzQ7M8Nj+OVPfkI//m8/pBfPn9Lq8orsGRaU/dyGBxU49o+O6ABVrhg41M/8JlUD4QnqPmC9bTwKtw1yA/tSW61aVPM1cBE+oZzaESmAQ3SPj5/Ugbrd2aivMdCMLeBtgpImMLmZG1d3Y1VF7ytwZAEc0Q/0Mi/IlV4BHHhsBiDTqPT4YVblIaBJQj2Wis+j1qMHSMu4q0HpRgCH00li78QIfM2n0hhZbvwCrog/1gYud63I9QxIJYn/5OzMAK418F6ot2FaJrEtzW4SxGWW9Olat63PlwHg8M9IeTj9+4+/9+f08cffDgCOnN3TtA/kWcITvgKHX9/278tdcnZVyXe2OebWsfS8SlwpcYDb/NuuZYGbRypbvF2RW6Oq3VHnp9T+S/8ONlASm27iuXTevdChiSa5z9qeVVrrXvdQiZc8fVKadMszpTXw/OjXMcef/tk1OdgmIPTztn2d3qZpH+XSjN3s2dI9q76ISggXY82tQ/q8Eq808VBpzN3MpRuyt92nG3rk9Vt9BdqeVeKh33QevcjgEg/G939DAEfKKN0OzgYgCRAJckRFJa+B8EblDLt2d3ebjrWMIQAZ1uYE76M1CgIxqJzBAI7TU1pbX2bENfo+zs0tsCMOUMba2jIHM8bHJ2h+4RIrVjx/fX2Fdra32ExACT+rEMJz1JM9qeDIGYpNisO+7xfGHF18zwd1Ulo2bcBuFE+qkJvmkntWTjn7sefub/xRVxAF5ERiZHh62escetXfP31WjTZiyjSGnyJtvtwKHG3Kpk3xvI6xVRI4vQjDXsZt1+Z40vjFP7tp7XLPLSnknLFV2ospr3YjlLu9f5MRY89po/3rKMq2e+Zo0Y0RklPouXVpkoUAcLz8278IAA47wed5xSplGICD6VgZoDhx/D8LeFtfTvHKIliDy4+j+oac1JUAvATHEExDckOPCVRPmYoQFhCJRO5CzUXQwQAcno+NPphLCcAhPBFPtnsAQbPMV0eZxxRbqHh9KUEeCUTzc9LEvqNirMAhJ395Hhr4Tfcmz8Ulv5oMHrMd63JeVhHvl+SBJUSYvlaBw7UPqZ1kzZwAZoleyJgGHnNgCn9Pdos1ICdyX0AckR5VLkzXDsk3o7+c1ozX+wocdRnjT58A8FAHcGAM/DwGdsTghl3r5Yld6/+1PWTBHf7MKm8kFTj4XtbjXBfU01QAJbECx+HRMZet3j04pL1DqcBxdHpGJwi8MohDS2E3nArN8UTd9qgCPnM8Fvagga3sBNXrBODcQpVkftNeaAZxtAM4yrqoDOAw/m+zfbzeMxsntwal/VSyW72dZvov3Y9+bCJWRVDZPutGB9u9c9Zjfv+L3C/p+6Z1THV14h9nh+vlsqdh7jl1Pq8HlEq2VE7XttknORrkaYYkbtw4vLayUhJC9BU4WLYDjqHVbjSJZ6X+IeEgDgHA4EOrgBlwhaszPjGMigljQ0M0MTJKS/NztDQ3Q/Mz01yFYwqJsYEBbruCM//9AIKpnscTOVkPPQ7/jW0CjEESrpbolbFXqzVYRSLRNzLVQDsFgBlP2olBAQVEPcZy1ALwhcoWnre5MhjLRUsyC3iD238iwY5EPxIUFxc0ODDAyXL+RbJT0RnQA0jW4US0jL2PhkeGGcTBFcVQ/l3BDKisANrIYYYzTr6BXk087PewzTu1zVMbIWyCpAJUvE4STqYf7V+jt/GJlwE2jlQGoWw+/HJLANvnsO8EgyjVMfmQheVOhCwMwuE0rCYfuCqMgpUMwMH/6gGNOAaRuaZTGXCj1btMFrE/CjCxqyjAp7y13UXYYwoKieOO4JV65bII4PB0kHtpyoeBDAIEsioToM9wvxx4wbWnaINyciIA5nNU4jjhFgUbW5tsV4xPTDAPDQwNRRtNgQMAXoZ90N/PB2nMjgv7XRkg6N8EqGmyg3ePfmZ08UCC1I5JZdX/Q96bNceWJOeBDiCx78AF7r5vVbereu8m2ephz4PGjKZ5HZlRZvxhIudBetaI1MvIbMZMJJs9MpEi2Ru7qrpuLXdfsC+J3JCZAGS+RXjEiTjn4FZRlGzQnXWBzJPnRHj4Fu5fuNN9pCVSiolpnKYCh47b+tYKpuH3ePFjuqd0KIK9YwCHG6/qPU0vGZ+KwUX8gfrmdlzEPxkAh6Uv0VwqcGjVH72Psw+JU9/xmsQyqLqRTl7LmpPvSkVOBACnEDyx1YENFxljeiqYTyyF0Qfq3+vzqwAc6p9iEh3liCq+YfsUqcCBLYAw+d7tD2G/dQQHrRa38JMWKghKwvYbC7NzMN2YIMDB7du34YNvfgj3H9yH12/fwNbmJjSbh7C9tQVPnz4lEMLoaIO+d+XKFbdeqDeRs7D1B/IXAp8Q6IHgh/W1NapIgaCDL794QhUjpqemYGpykiQUq3RgC5A/+qM/goWFedja2oSZ2WlYXlyEv/iL/wR//Td/Db3+McnelavXSI/v7e1RtRxcj6nJKarI8fTpM3j+/AV9RtUwJqeoWsZ7Dx/C3OwcgScGWEXieEBVKI6aTbh39x68/95D+OEPf0hj//mvfgH9YR+uXrsCbzfewieffET3wmfheCcnJl0LI7TLaHtQ3g8PD2FjAytc7NBraXEJLqyuwt27dwkkc3jYpBYrOAYc79LSMjz6xiP45re+BS9evoJXr99Ap9eBqalJ+NY3PySa/Mf/+H/D27evCYB4fNylA3jrF9epnQ2uA9o41Beddgc23mxA87AJx70+gUNu375DgA3U1Uiv2fl5uHPnLtx7cB/e+8b70O4cwa9+8Xewt70F/U4Htjc2YPPNG3j57BlsvuXKHqgjEfSIcIxOfwitXheaCCQ5xapaI8RvQ7KjBsRE8QC0MwyyZJy77mm1p2ZdDza+LvRmrR3OAzjC1m3Wl6zyab2tzfubOX9ZbV5qpmlfspwmZWMNfGkcqgNwMMjMBodSejvlu8Q+hdtPqA9n94/4yPOWVEktLdouIbWtcGfpFfrz7wbgYHuSB+bEUwl4hr0c5zcQuRP3Yt4pVkCwdLT8a/kl6QtIiI3J5vfGKV7i98L5WV+xiu+9j5GOFcXfz4/BL3L8nXAd+bo//j//Lfzgh/kKHHYOKflyNl78vjI5S9HAXl9nTgUWThy+ydHaymHVs86rs+y4YnmPZT03B0vr3PhS9MrLaj2dX7UGOVrU5encKKqem/Kz683o/FfV5Zl4beN1yumXnG2qS4M6fF+Hzqlr3hXA4XVWAmxUsQQ5ejt9YgHpNX6PecU+vupZdehWxevvuo7vMu7UeM/j31TxekqXkQWM9lkxTxftyz8xgEMNN/cdZIQz/4zAzMwMTE/P0F8IpsANFybk0AFHAAc68fiDbVWw3F8OwIGbk5XVNVeacGPjNQU18PpLl69Smxb86XRasPH2tXcRhJgc+PJJhNzvZcS2Sic22OpQx0GH3IKWLX6V8rNjjOdRZgS90x+eKLZjTAl0XtlGTmpGgaToVnyP+SV8n9/zP2Gpv0Q3Pc95QUD2/18AjpySOo+zFRuI2KmzJ9isci2TK8u3OUWe2sTZ+1f9bvk39XuVAalLoxyNU05iSqbKxlnlNFfdr+r7uTFanVY0MgCdzZfw5qd/5k74aY9oezSB7m0rLMSJehVnjnpKwFwkmTPcchJJqm5gYgTBgbYXNiV+RmG0EZXMlrKPRB8chzuFy3+renJVE7R6hUmq64lOogUzrNdAbrghiAPn7Cpy8LHJ4vLKNQTgMCcMReu5XtX8XCVSdApQ7uogMG5OUhVEgBz8eJ6vB3DYZB7fKOQTTir4fV4xIBVPKrQn9n5Rksz0MI/tZOqeWdkwgASiueklTifFx/hEFQfaJVHuTpn4ZQnWy5XoNpVHpI84U1HhRqFj5vUjF3txdl+Kv7i/hc4xgIPY0+OK3HrE/kMgq4Ywtn89B8sNzyUqcOh9FMCBJ9TwhYCNznGfAqDt3jH9fjwcQv/kjMAbWP6ai9loNo0HYat00bO1VKoGhgqldQ1wwVW0Tabwg/gO3duxbj6wVa339Qp/j5I4WVBtpOre9vO0XbDzzINehYyetl4N8PqaQBnrJj2txUlAZQFND0oozw9PA5DMbaoEWA+41kPFNgkpe4P8z88055jjcrklhJMmPMEV5XbLr5u30blkdsgnfkOlJx1za1AsJV214Ys3eanr/dNsSxiRIllIzr258Ktr+5MioW/dyAlMu/a2ikYKwEFPCMAbOg5pzURiyvpTK0vgFzAnON4YIxAHYduorcMJVeHAq8dHR2FqfByW5+fkNQ9L8/iag9nJCfqsQSAQtvEjCOQQAAcmmqi9Ab6D1Q9kDERbeeEziVRaUcowux54dGthK3CIJcDkP7+EzuqjmOSt0tquaeCP2u+QPWfQBgI4MEk4GAy5fdzpKTTGGjDeGKcEGlU9IEAhA/gw4YbJsiHar5MTuoauw6TWGEJdBCzRwKoBDHZA+4GtBRisgncKouaskyXJwHTjUtfWj3FJXjMP9VXYZfB+TdFOIw+IfSWAprQHQW+G2twJUMAAYuI9BD4C50LJN0yoE9BQ2msJ4BYnSC1UcI7ixygwE5OS1OpExqq6B//m1mdj7O8oCNaALRjAweOk6gfW55O2K1TRTX7YXktrHAseM5Wt1I9QMKjyq9VPChzRuUS5Czcftef4LyVfsUqFgE7wIAuCONTnwZP0mHDFSgL4M7cwTxULEOyjY9JkvvoG+D7SWyuh0nVa7cEG92X+hbiC25vzBbTmUpXL+qy6J0Baq57Cz0n2tOWhVtxTP0LY2QG7Iz7k5ebWI5SMV19aYF0E4MD9gAGseZ0v2ldkImmSlNXUv1RZUP9PQeCGTkHlFT3JqZ+TWcQKG+ERE/L5CNDAACJlY5ZnAU2Yk/l8aptthrX3cTWhwr6NwBvcgspC33AaVsfxcOW5bi9h/DTju1p6IhCuAJohXvIVOBC4QRU4sEIv+Zon3EKFKhBhCylul9IdDOGo04FmpwN7zSa0ul2yP5NY0Qnbl8wyCPDyxUvU2uPGrZtw7fo1aIw34PRkSOCN169fUSsPBBaMNSbg8pUrcOvWLWrDjD+9Xpd09fLKMkxNT5K+fv36NXz00UcUm8QWKpsbWwSwoC5QIiuoxxEodfXqFfhffvzP4MaN61QVAvUTghd/9atfwaePP4XRRgNm5mbhKo5rYpyqTxCIod8nPTcxPglH2Cbm4ACev3gBu7s7BOBYXFiAi5cuUUsVfCaCHZrNFrV/OR0OYXFxEa5evgo/+tHvwZWrV2HvYA96fazcBPDixQv49NNPYXpmmiocKyCT5B113HAIs7OzcPHiRWq3tLOzDU+ePIUvv3wKK8tLVAEE26mgbaL1OD6m8SIQBO+HLU/ef/SIbBJyKlbbwDnduX2bDtr99d/8F2rZMr8wR3HYTrcNc2jr52b5gMXICAFKcC7bG3io7hA67R7FaREkM9YYp9c4Vu9aWIS79+/Dg/cewqMPHsHxcRv+4de/gI3Xr+Bwdxd2NjdgZ3MTDnZ34ejgAE4HQwZhoF3EVi9nI1SB46jbhR5WJzJ7F5IBsf2qPzl7jZWOGMDhJS/akJX4r/ajOBbMn/Fdw9iplzWW6xT4gr9bBtLUZ9v9dzyesr/t+HJTzD0/tWeKfWB/zyheK7l7d6AkVDXFwyFKRan0482E7MpNoqQwBgVxBPUOai5ocBkfNGKTJZXjNCZgYkper8rauziObd+itii9f3aPdXuq4ngjkpl9Ktd1iAEcuT0Vh8eUjmSJhF/lIJGjuWkLozSI9vbcCiz+SfO2xqYsDxflxFekye2/LACljNfz89f5hnvBVNwT7+8BHNqyz7cmDHIWPJlMtVJZPVfdJc2PKXmy8yjfJ1ffMzfHeE2CvY+5bcG3Uv+nQrziccf3T+UOUmtr9W3V+uboVkWD1FSq1sCuW+7382qgqmfm6HPe55zn+jL+tPtG0iqio+N1Cu1iWIHqXfg/Nf7zrEFOzwT0TTwkb/uKFyd5tQbhU89I7a1TvJKbV9k9y/RpmVzUoUWOH2qQQexTMXZX57n2/nXWWq+P712le1N8Ht+ryJf/iACOssmGA2FviwIkw7AaBwaypmdmaeOEzj+ae67MsUCGDjdX2BIFP8cNw9LSigN2bG2+IWAHbsbW1i+5TRlW4Oi0W+R2LC4s0f2bzQNot7h1iwax9eSQOgnWWShzHHLXuRPSkZG2issl80yZ1iqGsIwdM3ksmClDl1KIKeaLnxMr3BSz5ZWtCU0nwBvW0AdOjvQ29IZYgRvFDU9aOE1qIvYTdUjnAHBYmuSUwVcxzmXrqUbuXe+v61dHAZ7HoMX3s3xSxjPxOlu5s7/nHJMyBZ9yuqoMUU5/1VHiOV6o61RVjS2mTZnDo+uRGnfdcVYZ85i+Xj756e2NF/D6L/+9C94RH2QYL9aHRb3iT09ymFNO9SIIEE+yUnKD+8aTPtWKGpKs5pLIY5S01+Ct631OWQGfjOAsvI5UTyZzAtJtBBMVIVL8xoUZiokOtjm+/LGlNaoiogeVGg8BHERj+78ocqJ0jAFTSnudlaN3EDQ2d9YsV7TVtvqjyhGy9CjqNB+css4lXhdXJ8npD+X/MifIXhNW4ADA1uo+sIxHsvl0Fb+YBfTeYUUQkkRfxcUcT48BHDg3G7zmgLwH0LjOPeKDMOsVK3DQe9SmwP/EOtZWNbHyY9eM+SAsu31GbV3SfYMVwKGB9S4F0fsC3jiGTg9PRg7hGE9MUhn5CMCR2KyX2TfmhTjsVMdayTV0It9x+Tm+mL+0zMaEeqq4WagzgJB/zzF34s8w+FNmE1LymPMzY/vheYj5h3OdRgZknXOyyM8OK2PYsVbTqZgoSn2nzN7lfUML0gmBH7FNs8+Mn1XHzqd87HgeXKOnGMxI+fFldr64tq5XSpAM4IPp6Qocqtri04Q4FtJVxAcMpqBe8yeYlONKGRPjnHynRDoBLU8cGAOBHRNYun5qklqnLM3NwvL8PFXiWJidgYWZGZhsjMKkJL8wU2YrcGBSEp9PsA5iDUnWy+8EKcG3KJkp/GoSm6rviKYavBelrwkDbq3FwIbAXmbEvGz9Vadz9Y0hgTLwRf7KyQk0xsYJwIFl4TFpTlUh5LkIxOAk5jH0jzHJh2CPMUrqjU9ghQSRRQIScrsC1Nt4cl8xCQrZc1UqtIe5VANgixYGxtRupfRfbFMcQND5Rad88tlUCrO+SWC7ZM2sH6C8SwAOqU7ixiOtadRHYxAmVizgFLiCMqmCSgSgcGsk41J/ysmgSdw7m08HTSSBRmIiAABzb7eHV39T/DLd/6uu00oUdH2w53QrwEPBdUlkvzQ5RBgBSXoj+RoGjIDxFEzI4lzxeQjewJP3R0dHxFcLi4sE4KCEplQNUQCH+i80mpERB+BggAq3RqMfA1RO2QGrN/H3ALSS8WF0/XG9CXAtbU5sNQcdV84+WV5VOdO1sffXJK22C7G6ksYbgVz1vnQPrfpjfG/3XFy6E9nnKMBDZML6Z7FdifcDOB7yvdQXJP9Qk7wMZFKeomfLmFL2l1ozCSAmZc9GECnn2gHhyXGubmRPY4drrFUI6KHCDtZ3Zv+VfF/j/wayoHs4ITxV3kCdhQA3ArlhFY4TrsQxYP2Hfia+qIVftwvbu3tw2O4QOAPbASGwYX5mFpbnFqhixNraGqxcWIXVC6tw/fo1WFxcgLdvXsOrly/gyZMncNRqEYjrxs3bDD7Ayk5UReOI2otcunyRvoPL+OLFS/jbv/1bUjkXVtdgb28fNje2Rba6BPLC7yDQbm5uFm7evA7feP99+Pa3vg2ngz4cHR7C82fPYWNzgwBUy6srcOX6VQJRbW1vQbPZpKoUGLecnJggXYZVKRB08frNG6qYMzU9DdMzM2QjUEawEga2WcG1bYxiC6UzWJxfhB/96Efw8L2HML84D8f9Y9ja2YKnT57CZ599TpVGbt68SXtl1BHdbpeeg7YIq2s8ePCAPtvb3SXAym/+4SNYWlqitiV4Ldogsi1UGeWY9AMCPxDUghVP7t67B+uXLtF3sYrHhZUV6HU78Pizx2Stsa0Kxm8RJIMVjMbGxwgYMkOvGQJbYNuTw4MDaDVbRN9WC68dg9HGODQmpmB2fgFu3rkD9x4+gA+/+Q04OTmGx59+BG9fvSDgxt7WFuxvbUEfx9vtwqB3DCcI4iDZHYWzsTHAfUyr16M2KvgaSAtIQCAcyQKV6JIqWVyZEwEcDXOwjwGBuYhG3qO1e0Kvr/z1sT5N6TqfQPfyl39ipCuiC2OfNO0n5/c2VXGAqv25HU7oQ7FrVocehbCu7E34fnpIxifh7ZitzSBX5PxLKjZRDDf5xVKZVfS47utVZ5vVZvCNOGq2lWts63Lra32x+JrYp9N9mHj8IYAjSp5af4zjD/6AkLWXpOMJcByC+e343b2IHr5lVG6Ofn3CxbC+QBVfhHz11SpwWL7MyYt9HwEc3//BD31LR7NXtuOO/aSQHnoCzFeytXPS56XkL7cXSe2PU3xl71n2HMvPdeIklm/iuaTGlppH4IsZ0FuB9wv+dVqC4r1MrG9TfJybR50YQF16V+nz+PPzPLtqTWOeqss3uTHn7mf3gUXdGN4tJStVOrIuTerZQG9Hy2hPljKBaIx18buubxwDTvFibj5l8lS2xikdU0azlH0973xTuiUlmymdmNMFVfyC467SQ1XzKJt7HX6s0r3MXwAjh4f7Z3UEs2rx6irucGD+WBc5B3qyVeIDdPpHTsHgYKexVOHMHNEOT1U0D/fIucaWKosE4OBjlwrgwO9evHiFAB74gy1XsGqHLqCW1ycFoqfMIh/VKrn491gBpj5Ptf2wDOgSVRSI8aVLc8YhZt6c8ksxSezs5P62zGkNm45VhSrFN1WOiT29kZqL3lvpZoXN3zt06FPzyAlp8gStOs9B8DJfgSPF61XykRLIKiXwrk5Faiy5Na0aw7uMO1a6Og/LP7o+1fySRlaXGaFYmVfNocr5jWlXRrOqe1Xp2vPwUWpcufvnZDU1F8vfVQY9pQPtHAjA8ef/jkubS4sJ1rf8E38/BrJ5R539ITptK0kWBXAQyIFenAihvsAE4JCNu4ZYXJl1AXBQeyyutU3nJAwgI5w3p3DoJKcqEG1DYja8ubXDFipqVixtcwAOPeVGwA0D4LByFQM4YnlQe1qwD/HJP1oEX8CAYx16wkhP9YQnf6xeytmpah3kvhkmEoWeKQCHnf959ZnVQZpIoAAGJbw0CX0+AIe2sCGHzxXW55FpmfZYz6Fdw0BvAOCgKvva1obXQsdLYAh6ccADk/UENI0SB7n11ufHtiQH4Ij1gaPbGVZDO6ESwxhA72Ipa6m+0ZbS1vg+BdsFwJEKqKVsfqxjeG5pEEO1HlOQVxrA8S76N2XPYhvjddm7AThCutcHcJAqtCWG5Uaxj4J/x/6ppUWsh8vWib+HD60H4LB6nu9bPHsVPy9tYyWoHs0xZQfj75frI7UT+QBf2fdTvkh6/KHNK5uzgg9yuja1XlW2Wp5uCqmIjIj+JyuFif0aQvwAACAASURBVDthYc1jxwAOuo/xmekupANHufKV9A/AMWJbC67oxAkQrsDBBXLGx0apCgdV4mg0YBZP8s7OwPICgjjmYWVhHuamJqkaxxh1qcc2LtLKRU6g87NF34reUH2uh/ZlF8nfl6EzWIX1voI0fIEZeYY5UUiNODQJK4DHHE94nyVMrOBYuUKJAjj4FDMm0TC5hKAMAnEIgANph2OkpLkk27CNALYTRYpiUnZychImxjGZh+08dE5S7UKrAUgJEgm9M/BQg54CTglk1GyS7D4sZxtUP6pfR/Pn3g8ugat+vvVH3O8RP5GGkIMMuj4K4nBtVNRXc9VVJKAhi0htdpD3DAiAxm8SEJy496ddrV9qZZNsrwA4HA20AofEHIJ5GROg87b3sy09NCGiNs/bvhDAYfU3TUPBU3IqFmU06GWPfCZAZnweAje05QHGQzApjSfZEcChbV8cIMAAenE8mtQmoAdWR8CKqSYw7ngpAeazfBWDKBzfyLoojVhvMIAD/8UfBoUV9wvkeyWqb+i9YwCH3oP4SlolOCSEDMCtmfGLC/pcUVFiAwMboAAOSTx6f059uDCJqN+tBHAoyCyis5UjPoZUrPxmARz2QJEDdUkLQOI/WltuJWhB4EoX9XvdskUADpVf5VltLxnrEtJHJlOKvq5W3qDqG1SBwwM4jgcDOB6cwLFU4Dhst2H/kCtwjCKAY3ycKjjMTE4RIHBhfgEWFhZgfnEBFpcWHRij225Du30Eh80m7O0fwO7uHrz/6Bvw+7//EwJG4Li3t7eg1+vAzZs3CDjx/NlTeP78Obx4/pKsCLYwwcodoyNjsL2zC/v7+4C6GQEOCMRA87S0tAj3792Fb3/4TRgfG4NhfwBv3ryB/f09AjisX7oIa5fWYXgypHsjoAGBKFcuX4Yb16/Dm9ev4eXLl1QpZHNzgwAM2CZmYXGBKlGgTBCIZHOLKmYM+30YHxuHhbl5qoZx78E9uHf/PtFld3+XWrIggOPatWvUCgUBLkivTz99TPPFKheXL1+Chw8f0v023ryBT377W/jk40+ILgiOWVicJ32ALVbwhRVCUMZQlqZmpmF2Zha++a1vwv0HDwmM0u10odft0cE5rKSMLVWwXQ3ah/6gD4PhgMDW+NzlpSWaU6t5BJtv3lKllN2dXa5SdTYK3Lqxz+3IRkZhfGoaLlxchw8+eASzs1ixZA+GvS6cDQfQ3NujShzNvX1oHx46kCS1M0M+w30MVt5AMNBgAG0EU54CDPDe1JaMAXpUdYDanHE8AYGo4wp010MWXwHAYe2CjU16WSvuJ7RtltWXVj/V9VULOq30jSJIPPf8+P068QL76NCfVufA7zXia939zZ7Y+sd8vyKAw9oTu19i7feu+zgD6LFVQMTvsFUw/TyEtuq/uv0vX1EVS7H6PkXHeCZ8P6aJnyuPO7VWjkcViBIF0ZVXR4F9/dSY4zloG8IqvvVj5Svj8al/GLNubk+WjP/XEIQ6PBzP0QI4rDxX/R7SzwM44nW2PJ7ikRQNyvaIMRnsPVP7zbzMhj5Ijryp+1fxspVTS6fYz451UJUM2fXN8U6KBrn7xuOswWKZCix1vullw8lqBaPnaB/TrUyu6o/MaLoU4NkenDS+a+r+dp2r5pDizxz/p9axam1z/O9oyAwaTEOBHe9qXZwOlLum5pOji75fphfK9EMVjarW4zy6p2rtqu6VW7sqPZaiUdU6V+m3vC0qHhqrWjs3fuGt/2EAHF7x8OkFKhfp5se/cEuTUe5/jGUOux3aYMYAjk2swNE/pmvm5xfJMUF0+XDQp80GCQFLguk9ky7dkzKS1gCrEYmv02ssgCNmKt0g26RlzkDlFKkNXqhw23/199T4cmOPGTYIMGSTnPytlHOi78eBkniusVDGRpn/LiYNciCZlDCkARw+iOe/8z8XgMPTuNzhP69jUaWUU8rLPsPyZ84JxmeUAZ3qGJ6Y53VcOYNvx/1VDXXZvWKefhfDU2V0UvKe0xfnmXfZZi6lO+L38O/22+fw6s//HVe+iIPdkb7QeZBeJD0jPZbldBkBONwmE+2DB2pgYgjBDgrgkB4VEorWRJUkOEzwnWhrARxqF4RQsh2VQD8HNbW0taOPqdKQoi+l3G1VTLMRzVfgkMA0zosqcPCGW/UXJ6J86xRvz9i6KThRwQqUPJMaUyQTNgEhcE6+h5QnN6dydbPPz/Y20/Lyu+mJ0I0lehq7nNMjZbxdkC+TsKH7CxBCg+V68oXL4nJCx+usYgsVD/5gX8TppuA0IZ4Il3Y/CZsYADjkBK1rqaKhFXdikwOObh2lN7luBKzMqD+Rk1vmXX+CRoP9NGcXuA+pq2uC/3IFjhM4lsAnBlS7xwMqRdzBEv94QpxOTXIpcJumV1BSzrcI5MYJS8wffFWK73gdREa4No96ee7WVbrX2owUj+XoGurnr7I1cyOQNHM8iuLfXweAI7YvVpZT/iXREUFpxhdT3R+vT6gP9a8Y2uOvKl+jEMAh3JDsPlVNuYATA71W/G51eWo7btWTWqEnvl8oC3ELFtnriL1I+Wvexyaq154qrask24LxCuCMqw9xGpiragjgQZPkdtkMgEMlDa/WhDRXMRRfnS0S9406laoMCNwQAMfI6Slg8westjE3NQWLc7OwsrgIa8uLsDQ7A4uz0zA+NgLjCLhkRel1gEz/jPqciEVUUJ6UFedqJvryNMN3NMGvbcMc/xJQRPYbWgZbwYXSSiLnN1o94vYscs4RAS6oQ6m1g5Shx3LymNwbG0UAB58kxyQ7Jl0VwEEnFk9wH3sM/d6xVBcDmJqYIABHYxwT3tgHQcpXKz0QAOK9B2IXtnJ8HSYq9KCEKFeT7NDqVP60v9VQmphWmtm/CcBxwtUwrA8e23SnpYWf8B+tOKA6RdeI2zDgPBWSI0Abr+Fp+q5tC/ILAgGoVYptMidf4LItArZk36AgF+QziD9FPhT/+HYTzOOBnEriP+W3OzuuVcZkvkQjvrGTaaq+EfmW3t/QijnybMo0emAAVfkQAAcedsGT+tjOAJ+PCWlMbCOAA/1AAnCYNrZqRZX+BKJAAKe08VAARxlwIyUb6p/E9sXylPqmfq2Z9xT0Eu7nWJbjPabaBfx3iACAwcBVdLOyqR60+pyqS51+FRkq6m9Rzppoi1WwtD3Rk+N2fHRIR3yYWC543xOeTNYKHM63Ewga0VB1nwP/+hPSbBRFfyEQxlTgUFCMyh6OaFSqEvJ9RS5MJTy81laqc2soFcCUV5wukDHpHLVNEdsgW8lG1A34xDqtGYHcpALH8AT6wyEBN/DVH5zAQasFh60WNNtt6B4fY58lAhZMTUzCBFYxGmtQaw+qyLEw70Acs3MzMCr+C84TQRxv327C++8/IgAHVplAwAMCGhCAcO3aFQLY/fzv/46qYCBIAytkYDXghYUlWJhfJADHHgI4+gMCSm1svIXjXg+mp6fgxrWr8ODefRoT7k8R8ICVcLAiyMUrl6laBa7548efErBvaXkR7ty6Bffv3YePfvMb+Oij38D29jYcHB6QHkdwH1bPwQMRCIBoUpsVPJi2D4f7B8QSk+MTcGHtAty8cRM++PBDmJ2bg2briMAj2PIFW6RgtQwEcayurMAnn3xClTIQDHjp0iUCfzQPm/Dl559T25VXr16R/Iw1xuDKlUvU4hpbuiDwZW9vF46OWjQnBKKgbfvwww/hvffeo6ocuEfa29mFdgt1zwnMzszAysoKzGPrlNlZaunU7rQIwIHAlFazCQf7+7CztQ0729uwu40H7kao0lSr04OjdpdboJyewlG3R7YS29QsLMzAKAxhemKcwDvHCB5pNmH7zVs42Nnh1mCiy5G/qJrVySn0T0+hhZU4sB0M/X0GJ1jJSQEc0vpJARwYecZKR+rbkLz+EwA4yioSlfkldfdAKacyrlRkZT6pI9XMkrw7S+/0UuoZzv9yH3LbtZQtdXqVvySGuVgBgudsARziI4kPRDtHF9tgtcr+4Pl/ND4lIRWflKX2pxrXCvtasi/GlWFSe4YqPzM1SuuP5OfBLcvY/9P4konvRLsLtVuBn2fiG9TyTIHRiUHZecQAjniO4d/hfjFVgSN+XGrfZNnkvCtbtfdPyQICOL73fazAEbd5T/9t7+Hmb0A9McBLr0/JRixH4f40v/+2dLFrkHtGUV7zLTDKdETOJ9TvxOupf9txpeQkNYecvKR4Jh9rUnWTlq6vi97n4dO6zyyXtfrzOs/Y9NrUOlvZyslZLBt11zXmnxS/5vRr7v3YhpbZ1AKteSLvZFucBU1UQaqSW0u/FJ+U0T21dvF7ddfjXfyPnOyX8V/VmlZ9nuKT3HtV46jSKykdE9uTpC5GVvofpQKHJwI62qwUcWKY7NATXcRkUikj3rT7DW4Y4EsJGxLDOXUkSiHyNKe0Y2ORMh74nk1G5wAcOn4L3ogrXKScgpRBixVgynhbJyKnDPUay5D23rlT0VaYU86Kf54GwqOAl0nKxOsVOw6ppEFcrcPOIxRU//xgjjTA2HD9zwHgiNeyjGcsX6QUaewUlSmRlNIqMwyWd3L8kqq6UsfwlCnWPC8YjROhJGP+L/s7pkNdR9SOOWf86hrF1PjqOBlKm9y1VUY9RdtYh7Q3PICDEgwi63oSIdZL+LntwW31PJ3WkiQ8j5lPxVDZbAy+C4AD//X9Lxj0QT8C1sCNsq+6oKcf7CbebHCcs+WT+47etA/3SXFNjufKb5rYqAQxLSAl3FSRjZI2MPbEjUsguEFoQFSiEDImogvZTy5pj0F6rkjCyQdMbGBAzp1oVRkwwWcvpzFtcr14Be4i90rrmHw4ge17CKxM2fmUvDub7lAodFUQmOF7aY96OXFC4BopdSqADP9MbxjUvwgBHBzolicZgIzkSQs2hQNRtqoGrVHUqoVO15qKZAGAg9ZXkz2+nUrsT8ROo1LdXRfAGxjElCr5p/fRRAIGTvsSUO8cD+hEHAE4jo8JzIHgDgRx6PV65F0Thu54vwExWf1FsmNR+obPVR+m/DP/nl9X5vZisCLFl9YmpWyb8pzViUX/711Cfqmneb5KjkVLJOjsnHrzzw/0prmJHXNs78s2rCE/SUA0AaaNZZO/x8l8DzaoF0CK78W2wp4zT69vimblB1KEU6KLeOypk4d2nfW7+lQDsqO9QIonPCAkDGz7+WiK2vIdmzDVsRLzTfguWKUnyVVfO4DDP4VS9aibokd7vSw9O7EPPSUUR+hUMpZ+p0oNZwjiOIOp8QbMTk3B8vwcrC4swPL8LKzMzcL05DglZxqYxCeA4gk9UPUK8YaAEqk9mlTX4jwngzf4ev4hHAhg3o9bvBBIwNgttJVU7UPBDoag3L87rGjjVj/iIadWpWICVVOSsux4mABBHCf9ASCIgw4njDaoJQoCOOgEsPWXEECHVY76fW45im1XRsdgvMGnzxuNMZYPeii3+cB2GdjyAp+pMsjVXaT6CAbdiS+8L0PAWAH7URsXKo2t4mv2cKZ4vNMPjhDS3i4pU3yR08M0XJ+QVgCHSB+7bXiFHOBgQIcAKOV5qu/GxnT/LfNXPpBWHEoDTtqo7WZeUFCnp4Xxz7R9ijcU9FtWZ1ptJ0yX8mWcPXEADqP7NfFlQBzOBvLDKenDvqL4wQoyIl8YWzpwqx5MHGN1AOT3qekpSupiMpgqgp0xMNNosABkgPJBfooAOKiFik1KGH6KaWJtrfpOqX0NJ5LwtiK7tF78O/6Q/xroP+fR+Mo4bo28faGqIRRD8tUk3JjUV1b60td8coXAP1gFJ61MWYZ0HQy4mvQLjcX7MvR83buwZ+pkUFJnPA+pcqJ0ZP9Q2u1pCxVNaJJO8bErD3ziZ7PuE5AatqoQPacADhy/02VWpgQcwuBQTrXxVJjXCjwvQCi7n1S+tvs7910H4LB2kOfJIGGs5CbVNxDMMUTQMLdQYRDHCewfHcHh0ZEAh/swPDuDRmOcK2MgkHAwIL2G+nFl7QK1K8H9IwHmT04oVzoxgW2qWGcuL63A2to6XL16FS5fvkwHwE6GA6rig4ACBFIgAApbNSOAYXJyikAUqJkYAIXVhsYIkPDxxx9Du92iCheLCwswNzsLx90etQNBkAnS4ah1BCurq/B//Mt/CWvra3T/s9MTai8yPztHIIRf/vKX8NHHHxEQBStzIE2whwc+GxcX6TQ5NQ2zs3Pw8sULas+ytbUFraMjqj6yvLwMa+vrVLUD5QBbu3Q6XbITeA+stHH71i0CUuAe8e3btwR4uXv3Drx88RL+69/8DfE3voctqU/PTgh4gdU48G8Es2DrFQRzIGiFaDA2SgANbLlCwMJGA8/l07XYEgXBLzi27373u9Tm5cnTJ/Dk6ZcwGByTfjrY34MOAs3INvZpzMi3eEgPRhswMjYOq2trMLuwAM1OFzrU/qUHx7029LpHMDXRgMXZWaqSMXp6Cm9evIDdzU2YaozDOFYBhRGaa78v1QLPzqDdP4YjrO6BVQWxvRnqG5z5GNfsYt3K4FO8A98FBULrLnpgX1pZFN9FHtBKOKFvHR5Ss9+0Byhi393q3ZxNCmyuu3H9PUtS9mtOOPa/S0JuUflybw/tvCzN1EdSXWz3OHbO+J2iHxNNwPl854FG+3tofsKZBbERjMW0bXTNc2mKasu9vYnnkSJ1vJd1fOH2hsW9lo9PcYU0dgzlwBQTzMVhXLJRgXfWb7NTcDEU8ZijA0tETTMUW6G0zI+ylHX+iTBTHDt0e40othADH1L7/1RMQZ+n9z1P3ADn98d/8m/g+w7Awesa28P4vZgWzAMM5LY/cewhxSt2vGVjz32W9NOicZTRsuyZ6XnyDHP3DPUkXxvTIZaR1BxCneqZMnX/FF9U3TM1hypalNGjpopNVjIuo4fl79TvdfRN3bGl7h/ocBHS1BrY78Y2qExH1uX/OjSq4pkcHWJb7GzUeQkn16utq6uLUryaoov662QjM8Y59X5uPcqmV2fsZWPUe593rLG+SI0xNcd35aM6PBPTIqdbCnyk7W/rADjqLGiZ4IWGh8go//ctVPw1HsChz9UEFieBJQEjp2UQAY2OgUsQa0ItQv0yo2k/PW8o7LgV2ZlT2pZZA+dBNsr6ngNtuCCiDwqQcmcNb5I0OCd+qSBVKdSc8ssZoZSzowxdZgStYKd+D9e2Cll6fgAHj5F5RvVKbh1ScywKRDEAIXEbmoq//usAcAivmzmEzyjX4pYXqpRITJPcncvkVD+rq0TiZ8T3zvGO+56cluOx+6BsQCMN7kaOXYr/cwq5yuHK6TdrKFK/VxmAnCMa36sOvavGWDXWnKHwOjbtyFYZ29iBiv/ubL6A13/5f3EyYSQEcKC+S+keclK0PKk7Baa6UcAaCuDQk4cKdpDAtavAoZtRVSTSI97JiyQhbRA1XlcaowQpU2se8yKpK7tZtRtOsxeL5SPWpfS5tlApyUDS8ykDEVbHwPfx9CEG8bXvOpEBE2iNBgUFKaBoklf4Obfs8BMIeYQ3+mzC+Jp4ze08PG343WIgR5IoGQe+zP7oGNTeMh2EFvaUttnQ4zVka/U0jAzW22zue8zj5tM/+qM22peV9sEW5R+ihcacErExno8eRmeePg+AQyrL85Ak+BL7MJZmbvASmKLPpDqGT2fKiWIXzAm53H0HA9VnZ9DHAOjwhAAbBODo9RjE0etDDwPtA7xOTpJqcIoHLEzg7x/oF+sOSnLCX6l2Ox1w5PvoKvBpp8LD9J3ybH7A0/r8FE2Luqt+MDSkcPyXSeLFHzlnxT8Lx5bbeFgfIiWnKZtfeKShl1svU4HD6gCrF/za8rrUtWGW5laRqp9QTrv0p2V2LHxezJsakPT0TtlMO2+9g/XJ7KhiOoRjY77l1D2qopSuLVY/8XMQro/ittavVdHwa8lAMG6hItV4SL34liMa9HXBXyKLSZTKCUN3mjCWPgFb4NcQvKEAC9KgpBBP6IVVNqbGx2F+ehqW5mZhWV7YWmV+egom0WYhsIEAHNhWRYAIBEpkwAIDRPhfWgMD4FCwPuVjKOnXoKR2Qyo10HAU7IggDpmHXTN7ejBeYytvBBgRAAn+QhVKjC1CEAYCN7B9igI4EOSKYAyqMikADrI7Cj4cYkJ6SBU7TvsD10oFk2qULNOTw+hbEz3G/Kl+MU2eZkwfLRfO9hOBnlj1i22gVr9QGbc6hO1IyGhsNYmKDlgby0ZO5+i9Nakst3HAGzseba/hviOxAWqbIkl3XRvbRsX7fQJaIX5nXybW8dau1tEfKc3DSRufvFFaxPdO62buRGOfbWWWgcjM5/gQrLihnyN4g/hrOKQkKLd4OKZk7PQMtqKdIZAQt1DhqjBOh2jFFvEZMIHKoKMh2X8FLyktc/5fPEcPfjWJDJVfSQCpzNqDL+zaeueAn6t6zoAbzBpanc5uIft9Vj4La06s7EEKCHBG+qTW3so9/h6ukfIT+2g26Eq+o63QoqAxSe7FNKK526pxYv/pmQIE0XkwWMWvo8qsyoptS2NljcAkUu3HAdkkWMZ6h60wDTUGcEgFDtIjUmExZQtpPWWv4NYgChSrzzjAJDr6mAbEgdUt6DUYQK8/pOob2EKl0+tROz+s+oZJ/qWFRbIPJ/0+Jdxx4NiqBFttoNePNELwwckppunPCIwwOzdPravwBPmtW7fgzu3bXP3o7BRarSPY3d6GZ8+e0fyuX79BgAncO/V6fWojuLi0RFUx5ubmodVuw9/9/d/B5uYmjI9jpY5xAjIcHhzC3vYuASfwPhubG/Tcf/WHfwh37tyGza1NGG+MweryMvR7CPY4gidPvoTXr1/BxYuXYHFxEXr9Y2pfhK1UkDdR3y+vMPDkxYuXBIb4+KOP4NXLVwTQmp6eJprg2iCIiYBwo6OkE5AOt2/fhnt378EHH3wA83Nz8Pizx7RfxCoc2L7l17/8JYExENSCdOj2OjA5OU46BEEfODf8wQodv/3tx9DudglUMjc/T5U2sNIFrvXk+CQBFff3D0ifTU1Ow49//GP4gz/4A6LDy1cv4c3rV/R78/CAgBvTU5NED1wTkl201eOTMDE1DfcePIRLl69Q9ZWdvT149fIF7O3tQK9zBKNnJ1TZC1uyTY41YHdrE472D2BiZAzGCfwr/HxyRjyDPIbAjc6gT1U4Wljh6vQMBnglAtcEHKf7a7zDGMUCCArESfmyVktpd5R9PCMvKjPFPUWo52LZsn5J2T7cDiPUZ/X3LPF4S6ZW+CgGFaNvmfspji8RszWnkO31sV4O7UAadBuMQ2Ma6jOyK3Pun3gtYlsYzBF5TMCLGAfVx513Pd09S/a3YWhCgBpBZVvdd6RjO3YeShQdp/IH+9wRAMbtW4WfI5nJ7ak84f0i4Bis72HXvEjncOlSz4nte0qmrN8QM4O9nthFREoBHBYU6nMZYaWY1DPVfpOfZwDOPhdiwKZSlU7v7w8vef1RxsQ5HydeYzvO1HeSvmrmwbk55+5bxnuWB+zjqmQoNd7cHFL3itfe6pt42ql5pcbq1v2cWqeK9rmx5tYh9fiqOVQNOSd/qbVNyWVOv6fmVkWP1FhzNErZzzq0iO/33wPAYfknp8tiPrV7oTp8YvVClYydh4/K9LPVwbHNr7uWVWP9uvgoJ/tVPFlqB8xNnY09ONgrdU/qLmZKAINJxIhMMXJFsE+YOFdX2QXnHViDTxTraSYKYBQAEPxtZujQkOUcqhwjs+LwpfOcIkmUx3Kng9wpJynv68YgYxHQhk0MpRyFMqaK55ESzDJhSynEWIgsTeLfYwOk97P/hgbJbhj8acWiMlRHsngwOB5z/MyUAgsF1weAFEwUOkV0B+0U7XiIAzEhQtkFNmKJNcADV93D/6IYfiuSBR2UU1h4YUqBVSkn+706xid2JKqMW6wDePwYfDaBM6ttzAleLXOM/7KvqgrDt4mI512pc4SiBSOaQTPnnI8qpRvLQMrYx3KZW0Mrq/HvVfTPrW9qrVO88i7ObIpH7Di7W6/g7c/+VE5xamif+8pSUDY2SpqUjgAcXEJZWqZwVJvT0CqUlATiU4dUgcOcSHQbYgVvSLBSA5KOj0zgurgOnNwqo5uTV5OItjLMekoqZcoDyvQpVxtRMEGq6oUBPwgqIL6fAjjwX9dHfHSUgvcYhKRkkfQb5yGNCJjQr41dT1sNq4w/0/Y1BETEvJPSH8rT+FmuApSt3EP3MGX2aRYGHOIqXgmAw81Bkn3hqSgfhlC62gC79gmnRzDp/KnKUR8AKdpPTpbynNiHUbwMB+V9QgkDr1g6H0+3UbleOdnpbLTRZWU0ouEZOriGAjYorwCOKKanNCRfywA4sGUKVt5od4+h3TuG9nGPgutYhQOrhtDJUQl18njLARz0qSmXa5OD/H3fsibWp153yTNdgDDUMSldWEc/2jW0fG99jxq4kJyJyZ46K37Bt8Gokr8yXxLHnfo8fl7OT6AArPB7lRyr7279ypwti5+nAAZ+RnH94/HWvW9qIdL+hPr9zLvx/YvjTevN2M7Zv5P8hxqC5CdMOjobkqC9H38eKGdPwrnnCriAA48+xKsADveuTI2r5MQADrFVCRAYjtklZk1wV22bVsc4Ox1QefuJ0VGYHh+HmclJWJyZhsXZGVhZmIel+TlqsYJVOpCn+HwsA0KoRUBj1IEx8OQ1tQXQU/JRgl5bFWASjF5jDbqH2g8GTkrVDtGxjn8lSGv3IVYfWTul4BFqUUXf86A/SrgOhlSiH/8l/hbbPDqGAA5O0pKvRHZC/JqzMxge9+mFVTjQQ56cmPDAD0kIaJUt9sF9sF7bptC6aFUbpQ+CNxIAjng/J64Ct96SH+dn8UwZfGRtccLfi3WY2lJbyYXWQvb2yku6bvp9tcvIA3HVmwIoQGy9gycZkG+s58t8f/tZSu84n8G0xTiPvhA8TQF0IIqIHElaY2lxcnoydP6ijo/7uAAAIABJREFUAjiw+gYCOPb29qgSByZXEbwxOYWn+sdJLpF21BZFfmwFPHyL5ALtOfrgkrBU8Ghqn1/0d7QaHLcOYplk3tNYiYKurK5wAxJ+Vv2rOlBpWRU/yQE4iNcC0Ae30XNjkAo2eRuYTn7yPUUHO4CGAZGIQiWeiQAc6sPpXLVSIQGwzX3JfkcADqq0JwAOvI+ujQI4FKwW+8vsu3KFGwucwbdTAA7y0fTZAvpTmum4Y5o5PrE0lwVW2WH/EitwcEUYaseHgGBsn9IfQO/4mNr0YRWOo24XjjodAnK0ul0CQWM1CgRATE9MAtfG4DgCgjcQxIGtVLD6TPe4R1UqMOmP98fKHePyunb1Kly7eo3AA4g2wOobCL7AihlY3ePmrZsE+kBw1FGrBUetDty9dxdu3b4Dly5fJvr//c9/Dh999BF88eQL4u8LqxfoHlsbWySDvd4xNJtN0tcffvgB3Lt3l0ASi/Pz1BJr4+1bePHsOVEHr7l69QosLi5Bu9MmEBb61dNoE1dW6H0Ed+zt78HG5ib89Kc/pQogi8tLMDU5RfPrdrrQbLZIH2vFRVznleUVuHrlKvzu7/0urK+vE2AEgRr4TASRtFstareCY8MKG3v7uzA1NQlLS4tw8+YNqrKB1TweP34M//k//3/w6s1r2N7dgRvXr8PFS+uwv39ILV5wzIPjAYE4SM2cjcKjR4/g+9//PiwuLlA7ms8//wxevnwB3U6HOGt+fhZmpqdhanICur0uHDaPyJQ0xifgO9/9Lty+cw+arRZsbm3Bky+/gMODfYCzIbSbh3CwtwO4/cJWJ1iFA1Bv9YdwNhgC6kiMMSGwBfkM2+8cI6+dnkKz14WjXhc6WEUQZQ31HvnJuinDPdQIjJFsozwqGEv3OdarK/895TuoHIR7Cp9Qz/nr9nsqf+cYCVvryDan5NfqDWfzM5ue8PuFdD6Bg3M/8XdTrVuc3k7EQi1tdZ8TzzGmf+j7s+9Nu/TS7EhxBvGzYzrF/gWNz+3BueqU86NK4pSxX2LvG1sl65uQnjbgCluvMh6b5SXn+5oYgvXdLM86fgyujStwFEp0JPmQnxHGvqxdK1tHtcO69mqj4n1eitfjuedkL8XDeQCH7h/9QVYP6MhJg9l/6j5E9qGe5toiUA5Gu2SXo57QNv2MlH8T80xKr1TpjJReif3klN+c00fxuln+S/FqrBfj2efGn3o/RY8qXVuHPvEccn/X05X+qhxPx/epux72ezl/OKvQSz5IrWmZv51b0xQfnYf+56F7jg+zEmz0+H8vAEeZPMS2Q+WtzrpW6YW68lyXV3K6umqsOb4u0wl1xl713LJ5VfF6mSymPiO3YX9/N3BRzqOorFEvZWp3Cik/Pf/cVOUDt1X1G25KZAiIQ6tx0PFU3Tx7x9eotWAA1ijb8aeMtS0fyUEHBWVoaVcJhrlSrWE1ChIofzaJDaokHFMBCBxDGbOVOSG5z1LOZc7hVEKl6BI7enqNOkhJZ66I1DGbhtjl9KXvWbnQf93aWbrYZ6nSStEt/o5TcNo3m9ZTYBs6VlP+jh9uAjN246DDD7x9LbNoWc6+F/7uMoDm8hR/limI1LxTCuc8SiinD1LjKPCKnMLTCjp6Gs0bS1tSzpRFdgAO3vjFHcNSBqiuQUgZ6pzijmVADV3q/Zj37Hhy4y1bh3gtq5xRO6Y6DkbufjnjXpe+sT7pbiOA48+4wor0gaekhOs3LnKtySEH4NAEI5dA9hWKOMFAR3mo2pIoCAUwSKlTKnkaVWEgHU4lwVkby5Ew0UOYKhMpd6f9wopBXDna6HVzfaATo8JS+hl/VzZxFlCoQWSv7DjPpmAEV3oz1IPBqRY5JudausipJQyaIXiDTp3JiSg8ocoVOMYdgMO1UnHln9OJb+YPfTEBOP4Q6nCas6OPOZGYCBblZCXmabxnCsShdodsppJIbIbGl/z6+PYe4iHIJMIqWWZm/lRr4GfozIVnhCrsF8h7hiREN7fO/lQml72WE6Ya3HaBcyz3zCAPAnC4k9iG3jGAI0pUWhuiAA4mEacW7WlQHLsmcTXAZqt00OlbPJ0mpyO7/QEFQB2Ao9eD3gAD7CcwPD2DofZ7dwssSXD1g+KEnnCTTkkBXsxbPtmh6QMrLtY/0KBUfHQqbQtDmbJATtbpqhP4OnsPHZfKtef3UHZC++VBq2oz6AmGFr7uQULr0q1tmd1Q9hxPy6ljFgOnXF1FAZlN4XRZcH3i8U7gDW2KtiT03zyIuh5oJHys+vG+JHzETuZPD7KI467lttausQaztQw9B9D0FFWKJP7e8VM94K/s+f4zTouxZtHWXGKVyCbp/DxfKu+5lJppgeVVgy31r4FUy4de7n2pXjlFpzqMbJrXr4G6HzH2XNqTebbD+UgZf62KIUqHQZlUrJxlC08Xn51CY2SEQBx4gnZmcgJmJydgaW6OKnIszs3C/Mw0Velo4D4MzrDSOVXQwKQbvrBiAJ7CJixwKMBu+TQxqm3ECPChJ2KtD5FacNNuqqgfvJ5gN4LBpmQxFSyhSVs5MY+VE/DFAI4xAlaONhp0vVY+YOCetqEBGAiA42QwIMAqtlEhUIMk5dHPUQAH2w1ue4Ev7rBiQDVq0anyCPpXAl6RU8LEY9pKyACHqLqA+bvI4zL3AIiq+tYGsT1fM5cZPUtT9sAVsvUCWgh9FgZ5cJsVUU6mrLdtmeerCEgqQ8ROy5+z7yK+pSSqnRiouyp+kFetXlDYFZP4hLbOiHxRZaui3ySfmGR9dh+o/ELJZgb66LUIChoOTih5ignQg/0DGAwHsLS8DDPYYmBiwiVzGUDq11x/p7Y7yMMIJKKqbKZ6hMhAvP+mcTgfRMFnHrxAVfekmiaDh3zcBBOr8eEXxZOpx5lKePi9ga+iorbV+uX+9xi4oTo/BnBYn8MrApYHAT0EkQl73xDYxNsU43G6mIFCIcx3pV0MPsIBjp3v69vmqSS5NccWN8IDOn+iKfr7VGWowb9LK8vAGTBJRAZA8bi41ZT0xsK3UL6MmVNrlbOPqbgLHbayyT3ZF6l/ieCN4ZCrI2D7FAZw9OlFAOHBwAE49ptNOOp04fRsBKamp+HCygoszM1RGy6yASMjxPNLK8vUsmR2fo4qWSAgA1t/dNodqkiBdEL9ubK0BCsoI9PT0Bgbhf29fWgdtegabG/y3nvvU2ULrEazvb1Dr2988A249+A+VdRAsBSCNz797DF8+eWX0JgYp4oW7VabQFStVhuOjlpwcLBPgIaVlWW4dfMGfPjhh7C6vEJtxTY3NuDVi5eu0sXlS5eoHQrOBWmD8jwzMwvrF9dhcnKS1hZbt+zs7sLf/t3fwudffEFglYnJKdomY9uUg4NDGhu2oeEKgmdUdePChTX4zre/DVeuXCGAyNFREw4PDwlUiMt988YNuHPnDmxtb8LBwR6BV7CNyuXLF4kOqF++/PIL+PkvfgEbWxuwu7cH169fI+DHYbMJbaTvYAg9BHm3sM3JMfSPB3D58hW4c/sOATmw6snnn38OL168gKPmIVXxmJmZJtpcurhOwJ2DwwPiGWzBcufOXbh46RIBYXZ2duCzzx5D8/AQGmMj0Goewu7OFpyhPT09gwlq0wZw0j3mqiwnpwQcGx8bp30M3nt4hi1TAJq9DoE42jheBEM5kBTbYTKhqA/JJaMohlTfCHaSOa+5sEdW3al6IYy1se9i/XEf1wkfkYsV6VVFu2wPsBXBvilftaDn3RDC/Ux28oGyKR7Ks98L91getG338uxfej2i+s7Gn/Sa1JhSMb/Yj9cWeo6OuuwlJTnU91Abx9/1LdtJ74lt1zFrHIrHZFp2iY0Iqy+Ib2P3iyYuwk8r/vjxhNUxCCJO+3TfNsU2BOJnm1i1c4u8EVDfsMCHQi++nwFwqH8WDTPmuyIfirVJHJr1vM4PZV+Z39X8AfGG+PhellIHo6I4H/rhxifO87h8Igvwx3/yb+F73/9BsspwyH8sj8X5q8suMuD88DBuTsBLrYwl1wjbCQE43hPLQ25PGuohv6eO522/X7a/LZO/VNwwpbeyPrCS3O2N/XiLcQk/knQsSGMN8T4+nEGKPk6Wo/hmHRqldFHqPTuKKlnJfb/qvlWfp9YmJw8pu5abQx3+KVvPcn2eXvd4fGXrkFrHOmPWJ+d4xn3ODFSQ0RRt68qC5UlrF3Nzyc0nR6ey9ajiiTKdkOIRq69jPRb/XSafqTFX8XwdGS6bz7vyTpWeoTX9ugAclogFRviKAA6Pb47KZcopa3LkEuUxw4UtKuUcU1gB8QLoS2si4SjYR6eptYRv+Hns8KYMFQE4DIgjNY/YIc0Zt/j9eG6xIrGMXKZclBbxv6n1VrrYudczoimXM3SsYp6ydIl/jxVXau7+OyHQJh4v/h0KYLjhoc/IIS3yVx0j6q5JtGioUtRWaeTWsMxRySnZOvfNGRblCx67Vt/wwUE7nphP7OkfPx8OqsU/76pU6xrUKjlLGZF3ldUqY5bi7zIDmZP9+Dup8eYcw7rOSnzP3s4beP2zP+PTdpowVpnSJL8Eit24KTTik32s27V9FiY7hlJaXoIH1K+ed2qUpDY9wx3IA0VU+jzrFjdOuGppdE5KhGh5roTACQKai2yUVEZtENlBEGVTZeU4pxNs8oDLEBhwiib2o9MPCuAo3lMC2adn0EfwRr9PLwzKYSKIW6hgoggBHFhCnsvIJ21UprS405NyUlz/DuRSTnZbUKW1IzkZsvo71Cc+QF+stiWbWgF8pUBf2n6N9ZIEpsn02JBFoP1cOERts93IByWjFRQhaySND+RmLhJDo7MnXLX6hiboHD9J4orAHZI8oTH4uATd29orTXJYXnTj1ROZMiIFcJAMGPPr78d2TU+gKZYIx4sn1zC43u33qYVKB6tv9LCFClbgGECPABx8qvfUBUH5wXiCLffj7IFcYAEcNF6KcvjVKtgSJgjpgVNMREaBtpwOs+9ruf2cHkzbDybimcgsraEEkdycTOKP720AQyTu3n/g0HCOTiHAGZPUmHBxOsYlXPJcnZK7Or5A2bopLzL/uHRb3LrXlbK3Y8Cxp/yuog3Wk3HCSxFoLCULVi+l1j/ln3L7KA1Ml7fuSY3RA1YwIelL8KfssrcNUlmFDVn0CuVc7YMGdq3eJh2h1SNo38Wn+jTh6NFlGrANE4KS/ZbWH+GKY3UMFTGWZR+XVf1IdkSBELovYwgHJd4RaCEOM5ycDKh9g8NmnZ2SHKC314ARKnmOLVXGx0ZgdmKS2qqsLi3C6uICLC3Mw/REA+BkSEAOBG5MNhowgS1RtCWYoyXPIz5djqpI3xuT6i4kr+JLaFmk2NfEeRAKguyy+ibKkxGYkRI/WLyfVxUBGo4nTcUwTL6PUIKVS+NT6xNMPCEQDisr+OwFVbU46Q/g5LhPQA6s3oE6D2mPp6epupbcA4EcSGMM0ttWIp4eOBWtBiXgDfJzsOWdBvu9/VLwA+2LTCBe90nKz95/8jY7tv389eL+i+zXkCtCkG4QNtRr7SlyK382SU5AXWmlg/+qWrK7NK14oid8wyC9T0x5X8eDuzihx3PzPq8A/LFVg1SL82CGFPjP85+njbZ2CcEIse5gE8LgMmwbQ8AJEwNBXw8TxJi07Xa7cHDYpDFduHCB2h+MjY97f09yK4EvK3zL8wvBB6g54qomtFb4kkoxWh2Vx62+rAIDNFYpUMWYBwToRWAO0SUndOLdJI00YWF8Y7t+Vu+rPld+Il/GgHE9z1JtGr+eUpXC2nzvo5iy/qbSWKDPtcqaATNr3IjAT+Jb077DyDe9j3TE5JrEiNzYPYyOhuUTggzyRVnXeyEoAcEaKC/64v2LVrn08uf8QE3W+RS1V/IS61IPxLWOEJ/O8agxG7HODeRVQU2iS7R1I+o7bL/RP8EKHCcwOBlCX4AbWH0DAR3UQqXVhv2jIwJwYAUOBHCsra7CheVlek00xskWTExOUuWN5QsI4JiHwemQgAfY7gQrcTSbh6RvUN8haAPBcMtLSwTiwMoZnXaX9Py1a9fhhz/8AVWeQN589vw5PHv6FD788Jtw+85tAlFsb2/D0+fPYWt7G45abWplgkALnBMCL46OjgiM8Pb1WzjY2yO9fXH9InzrW98i8AmCbDqtFjQPm0QqXLcLqytUxQPBFjg2BH/gnNYvrhE4H8Eo2CIJwROv3rwioMjE1BS1G5mamoHB4ASOmlhxZA92d3dJH+D8EcCBc7l+/TpV2UDQBX72xRdfQKfdJjv88OFDarHSah9Bt9shXYNVN3DfiH9jq5iNjQ14u/EGOr0u7TdXV1dgcWlRWqhwdSgEkbx69Rr2dhEQ04bZ6VlYXlqG3//934cf/OAHBN7AViwbbzeg1W6R/bp27So8+uAR7bkRRIMVtQhwiXp9BNurjMDhwQF8+pgBHGj7jhGA0TqC4aAPp4Mht6JDuej1qALHGPrdAtAkHsM9McrU6AhV3zjq9eAI9zXDgQA7cM+FCdwz2tOgIcfqHqgTye/WikTC2Lk9Rsq/jffMVscL1lLctahisID+1ecOfW8vfEWboX620V2hi1dIIttn8KXlyU1/u3D/EsYWQgBJNIRgDHY/xvqS46/OXka+gaWz1Z32+bkYjPM39CBfPFunx9WmFeMGsU/unqU2wsRT1Cf3/kNMCQ8StActaE3MUrDd9TFWexf1nwh4FO2X+BZc9UhnEq8ujY2ZwOwhEuPk+pj0gX9O9V4/xaPx3RW0aTjbPYefFT7HyqAUiuSvktD6a+2zvd32NtHaLstL6dnrI/z9//Wf/JuaAA6RrAiUo8+xh4etrNvxpWLnXr94AIfyuP3XzicnJ0neyYy3jD6WP3JyGO+3dKwxr6TGbeU/J1c5HZ16bmoudWiUm0PV/fya52UnXrvUfHK0LdN9oeyWr2KOhvqt+PMy/qm6Vx2eqeLP1Lj0ubFtTvHVedazao1TY7XvVdHD6qqqtU/5HWVzie8X6FIDkiqjWY5zquZVh0dSOuA8NEiNu0om6uqFot1KA3LK9FiVLo51z8je3o6z2anFLlMoOQe0YBwS5axjooVGP24qKAFVdxLZJ6jUcXkXAEdKEeaIa42oC27JBt+e7lGjYY1HjjH1VIsDcshmPXYmcoq1jLFSQp4yPDkjZxVeytHJjTGef5WgGx8gIfdpdGzMk1VCWWD6SBHxmEMATp7m6mz54ZLz+44ADnqOHjNKOKJfRdhzxrTq/SolUqWglTdiAEfKqCu/xA6o1QdfN4CjSmGn5ldlfMr0ZE5Oc/dM6cYqOcrJa5kbVpcOdeeeokF3+zW8+dl/CAARhdykouVN8ltbTOCzFcBBSW5MRpwMeMMqp5R9FQ5JhGoCJpo8zhcDYoE+MwFgPYWAiROrx/A2al8cv4rU6vis/dEe89Y+phyheG0CWadkcFhFxOpKf7+0o6+fY8leaqOCCR8CvnD0aVR6KNsWKjl7nnMYeetsazSEpwgo+W+AOF4vmGR1wgA4vpRkvNppzwthUojoaJJNcl44IK99Nm3GFSlvdvhFPvfBAftsOkVqEgg0Pqkuo2N19w8CGnqqSiCpcoJIK3DwMwxIhU6lS4UOTThoaW42HO4Hx+PSvgbQGgA4DEVcBQ4cewmAQ2oBUC5Tk1HaOxqrbXQJwCEgDm2hMhjS6TYMeCIdEMShh9Zs4Cnm/1jmdM14bgLgiMBMVufo9xmo4xOAuiZlutDeB21RldNe0J1CQwVu6PcDP9AEHi2Ag76qPXRc4qQOgAPBWOHpHSurZfPF6+rq/zp0YxHUwLByYjFoGOuAWC/Gds7qRK1Koc8q81P8CPxVZfY2pftYNWkFjmoq8P3t3Bk8YW1z6nd6zwF42ZfUVlU2YB6sl/ibGpO142eZ1ySpP1Xu6eZBybaKk2rlwF820+YTiQZsI18gwJEEgTFhaNtQ+bEgmIVPglOZaDz1eoKAQgQuoMH1ig2BImNoqwW6OwZn3FJlYpJaqeBreWEO5qenYJKAGwzemBxHAAcmdiSYLAcHrF5xSX5R7ba1i7PbuObaJiBln6T6gAcMhMFz0lcWcGESuBAAOMS3ESDHCLUyYwAH/o72E4Preqqe1kWQdATgwOpaWImj3yfQDiUgG9wWjew6gjgaY9J+64RAIfFeiNtYhKf/URc5f5yNG/9QVskkfQ2AQ3WslzHlkzSAw8q5XR+iXQWAI76e/pbxqY1SAEcBtOPWU4EjVKaFpscn08OfYJzWV4xOvToy0VqHbSNTfo/eV8fn9VwRwBH7X17W/eERfL7yCV6Pp97R3+t0OvRqY2uCkRFYXV2lChwMJPDAHF1ifZb3ZxPge1n32AdSHojBqEpRrsKnz3VnQgsnVPG+DmykbYT0MIDVRxFAOj4lq3IY2nK+QQrAIXVpQjChJHwK/BrVheSTzDZewfN0a+9EyFc9c0BbAzVV/4h8QamM4tZC/EwHQDfPw+sVwKEkigEcsSwoyIrmFgHWlZ+dp05oN1+llPWBbFHM6V66XoxPLKdWshyfqXKhU87YpofbpzCAA8Eb8vuAK2/08V8BcBxgCxPk7d4xoE86MTEFqyvLsL66Sq+FuXmYm50l8AYCHlCnNiYnYHFpCeYQADg9TS1Snj75EnZ3dqitCVbtQBAH0g597163R/snnBe2LLl96xZcu3YNrly5DPv7e7C1tQlra2sEinr67BlsbW0R4ARbYE1Pz8LE1CRMTE7QGKZnprl9S+sInn75BN68ek3ABBzjg/sPYHpyip7X63XpXyQrjmNqcpKegUAHrA7y9s0bugbBFK1WiwAhWJ0EK+wQ+AVfp2cw1hiH6ZlZaIyNk3uJLVGwugZWrcBqHWjjEIQwNTUFCwuLcPnyZVoiAnl02mRb7t27B++99x5Vw5iZnYE9rFrS7VArlU6nDa9fvyY6IAgG+R0BFtieCeeM7U6wPQ1WlML1xHYqWNFkd3sX+sdss+7fuw+3b92mdcc54BogsAaBZ9dvIGDmhwQGQdAIVgfBF3pUw8EAdre2YX8Pn92k1jS0r5X140MLx9SSDduMtQ8OoN/pUmsd/HvY65N8IY/SXm0EoIXgjeNjerUHfWqrMhDQPFaHQTClIujVOyfQtvlJ+ZixT1vm46oOzbUoZJ3GQDnVAyk9rEOy/rP3+eNEu59APP7iHqEOgKMMvJEGEsR21+6fdD8WulQ8DjuamA4pQB+prQSQQekuaq3imtTuIu832Hun9mdl62fHq/t09gND2EJ832BfZa61c3dZFZQR3HPEixD9naMb00wr9tm1T+9h6/C/9xlS9+CR8n1CMFLMv9LJlm8ndi4+6V62Jmoz/7EBHFXxhuDARwRGj8G0IX0liVgCcqlY9tI4QW5PHe/r7TPi9c/Jfk5u6urYnFzVGbN9djy+eA+V4tX4GSkeS9Gkai1Sn5fRo2zsqXuVyXhsU8poVOfe1jZVzbuKZ1LjTtElJWe59cyNKTdub1+L36x6Rt3xK83LaJd6VpXNS90v5wtYuYrvG9iXKHaSkokqupSNq0xn5miQ4qMqnq/WzWlO0ftW8WEV71sfIJ7X1wLgiBVtUdDVgwhdhPTiFXt8M05U3A1FsJoWKkigdwVwxGPNKVqX4NeTSQresP9GJ0ks4e3v+owUgEM/02BSXQa3TGDnkDNWlpHLlIcVoPi++ll8LxXwMkEPx+v/CplenPQMyqNMqafmVD7OYgWVeP2Yz+ldGrCnLTrA9E4giznFUHw/PFVrebKukXsXPqljgKvuG/OdNTAu8X4WJtMsXVPADcs3GlSLldxXVap1lGbKYan6XpUhrhp3jm/LeP28sq/XVxmu1NpWzT+WGWyh8vpn/4G+FusD/JvoYU6gk46RZK3Vhe537AVNQAQ8YY8lulkonS4y1TjisWoCyd1LT8DpyUW+oysLTuOVqiExzfSUbqyvyYmLNrOxTSmjeyDvUsVG9YrVPXVkF6/h9ikM4MBTvgQ+wKSvnPS1fbFjvVNH92hSL5YVWtuokoqzexl9HtsTO8cUL+h7AV8lKnCkbBgG5Oj94IiG1+m8RgJRUWCRAVjGfE7VIVypVAE7JIRF6cLBbwnS06lVTSqE5b21xYqfv57yDQMuel9NKlpa0++YnLInJiLoTRAcIln1QRIcG9FLbN4AA5tYfhhP+GIbFQRwYNDT9SgfUEAdX1iGmEAc8n2swIGUiv2SlK9g1/d8AA6kkbc5ZXwX2hpeMCufOf8ppUM1mGvlPZiXAXAof7GOEcfCJsQrK3DgQG0gy/ONZbsye3Qe/Z+zv/E9+O/qAKf1EyzNYzsX68OoXkRhvfRe8QjKdFnMA+G1GCAsVidK08M/le9RD/zhdA0JoQdweBBHzurytfEa6Ilzx2NSwczP01aV8yC73FM0hJoFcKAeo/PiXAWCksNnWtVBwSQewOErcAzhFFuo0El71BNcd4ZOuEpQGBMwI6enMDk2Rm1TlmZnYXF2Bpbm8DVLr9mpSQJ4TIyPwURjlJI2euIQE1R4YpfaQNBJWgFEIJ1HTSUBqRCGNCIgR2TDk3LkzhlIvSXRr5Z/bGUdzpJyYld9Hw0M478I3sAX0bAhAA5JzOPaINhCARx4uhgBHP3jY6q0gFU48FnUKgFpMYHJMwZzIAgEATZUicJW65F7ctsK0cnSek4T6JwtEs4wgA0afwbA4e2437/FOtjKOdFcKi3QfanaGetv+on8BeVj+h69pAf46KhPogvIJlcBgBWH7QYf6k/7DPe72K1U8p/9VrmH1Fsp2GCZRzz3wOaQ3PixxHENvZb5h/4i2uGzEMDh+AmTlIMhtNttAnBgchQBPZiExsQ1+yvhuqb8pBjIobRQfyG2jz7JVgTZYiLZte8wPoa1pSm6o9gw6JarUsT2TccQ0ypv36xu8rEjRiT45GY812Dd3MELXXOJUskpcQbI8LrEiTEFZuh6aXSLeFXu6/w9BHCIMmBdAAAgAElEQVSZyioWeKs2VP9FGcdr9ccCOFJyYAEcRXCHxDh8ptrJu9LB0T2Khzh1kYiHeZGWCiNGJiyAY4AVZKiFCvuagwjAcXB0RFU4ugP2QRFMjGCB5cUlqsJxaW0NLq6tw8X1daqCgaCC3YN9AhU/ePAQ7t67B7dv3ybgxl//9X+Bzx5/Cs+fPaNKThPjDdjd2YNDqYKhyTMCBzQa8P7778Hv/s7vkI/c7yPgokcVMH7961/D9s4OXL12Fa5dvwHXb9yivWzzqElVOK7fuEY2rnfcg99+9Ft48vkXsLGxSdS7cvkygRq2NreoNQi2bFFbiuCE9fU1+Fd/+Idw+9ZN+PKLL+Htm9ews70Fe/t7sLe/T+CQmbkZB9A6ardheHIGM7NzMD83D/MLCwSQwcobz549gydPnlCVD6xcgQAIXMvV1QswNzcrlSx6VJ3k+rXrcPfuXfjud79LrU4++vg3sLm5AUtLC3QvrJqBgJR+/5j0CgJZ+kOsrHUKc/NzMIm6Bs6IbggUOTxowutXr2FzYxO2t7bItmA7k2tXr8OFtXWyjZ1ulyqYYGWQn/zkJ3Dr1k1YW1+D58+eUsUTBGlipY1f/+IXsL25Se1l0OYhj8zNz1OVIQRwHHc7ZB9OBwPYevsWWocH5Bug3ey1OwQQRWCPgq9aWJXlmEEcLWzXg5VfsJKggDjYNOJGLdEC1pmq6hh3qY8rNqQawMEPjH3XlA8X+7Ox/rR/W30ej7N+9Q22S6mf8+w5cCxOBxvgpd1nl4EO7P6xbM5Wj3rdmR4/f15vf2PnWrb/COx/gmhO3wYmO6wxWrTDnjJRiMPtF/Cgkp8Pm76y+yQX1OyX1WcWzixN/Md8ULU/8882sb5zAzi4omj8k3p27IfE4NAqWuDndStwWJrnfw8Plen4YvBGqhJH8ZiVrHomDldXbnOxkdT7dr2LeiV8YooGKsspWbXyE/vWyX1bRfwxpw/1/dRcYhnOyVGOZlU6IMdvVfSIv1elf6s+z/Fn2fhyurdKJ6a+lxtf3XXOjT+3pql5pcadspu5eafGmptXil/qykLMU2U0iudUJsPW56iiWx3dVlcfVI0xtwaxTqhDl5wOKJPfnKydR09W2ZWY3gGAQyeWImgV0/lBamleCd7QiPIOT/FZRQCHO2kdV+DQ8rSuLBkHC7nnsJTSd8/PuZRizHSY7hmelLzRTbRIkYBYbOy15Jf3FTQooLEoX0GEHAPpba+/Iy21NGaVgOQUeJmQF5ggcmpSgmLfiz9PGU1LkzrGyZ4Y1BWpUvA52uD3qhR9cc38+qoTlHIMYtvPcXoNwYTiVzUGw2H0q3XJSXpMK4gqxfGufJLjHx1bnfv69TJBLAVYSfA4fk6R/ulWNl8ngKPKOSkz1u/ioOh36hixFL3te3XWocrA5QxM3blV8WBqDp3tV/Dqr/7Mo+Wl/zUlE+QLdF9leKeHfS90V5ZZ9D2e3KWEdFR6WMEc2kZFjIGbnpbUJhMhOpd0rSbmbTUC6Zfp+DQISUh5bVMO0+pbDcLa9Y9pV8fhpPLsUs6fzZiCCljObGTYhYlNsgX1CQZCh3gyazB0PdL1pBK1UcGy7VhWGctwmxOmWmWiMG6+yq+XXbdEYp5AHI5OircxwQWxPY5343mZpJiuVWyLuEWA35gX2qfwxILKK64cNyXhcmEgf09dXx1DLDMK4FAa2rO8BbnRahkOQORPb7LttwkcX5WD6ainHn2Jdzt+nQmNNzoxjKWEHU+605yivWWq3pb7GVLMkk7YMxiD2qOcnACWs6YqHL0Bt1I5Pqa2KhhQ72Ppa0yWEoiHX852RuR2CeKCH8JjwDHRXAyv6Pzoc74orABh1ptPBIdJ1li31pFHoVRBXep3HcyYnVA3dv6cT/UzL+AvnDQl/UL6yBPFraHqR8vbDljkFKW7yvrg9nSen6vMoCzqWZhd9Ruxn2sVU8pmWFoX9UuxvLK1D5nDc6WDtPRM2WK/IXUWyeSMNblsA39pArq1DUZjvxcHD8OQJ6+ZAXBw3ZrET7i3klSbamYvaK4fsrSQcH9HY9IOB2afFs+2EAR2+CG/32MAB59eFpXLwHr6w5+qV3gGVt/AhBbZHtHDDN80J/oQkHl6Bg3sWz86CnNTUzA3he1UJmF5bg7WlhdhcXYW5qYnYXpiHKYmG5SkIRAHJrep6pacqBYwBCbH+Pgxyx8nTrUtGlfvsACOeC/j+FvMsdWzameYZ4t2jlfUnxok3Sr+B+8xsb0Zt1DB0hgYZCcwv7YSkVPAJ0MGsuIpaWqPhgBNqQyFbWoQwDE+MUH/ou7GVdCqC+RXiH5S+jgmk2cFeyDLgUHi39hH3W9LCyfPofoktVfeQfH6z+puKQd+Yng/8gHUJuC6UDl9BL5IyxRnF9goBGBcMRQ+EGD9qaB6guELm4RWAIfGHeI2HM7/YUvAtjxshaJ4YO9XamzAtGoSO+H8UgtQJtwJcyj7MAIGQpuMPOHasp4QoANbNiCIA6eKvLC0tEzJbLKJzjAwR2vcQu2c2k0bn1B58XOzFTqcNVZN5sAo+AkmcdHfNI81nMWtWng+RkbU5RX94IGgbPidLVEfRSuYRX4k0915Gn59KP6ia6SuLe89HIjJT8vtAqwY8PbF+peyRgjgCGbIf1GljBNeH1f1hfSQlwNWHwzIsMAUbi2ZtgoETjMfoh4m0Lq0pHF+irTFYfCPtOGR1ircPlJ4UScpdsPZUVkfUuv6Uhk1Q7N+WWrEtJYKgtMkOQF/h9w6hdqnnJCviZU3+v0BHEvbi93DQ9hvNulzbLWCrTAajQlYWlykViQXL1yAa1evws3rN2BhcRFmZqfh+cuX0Ov34Xd+53fh4fvvw4X1dXj18iX87C//Al69fAEHe/uE6RrDlh0trFzTZeBI/5hAUFSJ4+yMqlJ877vfhfm5GZicaMDm1iZsbW7C27dvqQrGzZu34PLlq7C6ukZAeWwrcuHCKly+fIkqcuC6fvybj+HxJ5/C06dPCLixdoHboezs7sFhs0ltUXDeyCP4gyCFf/ajH1EFEKxOdYxAg2aTxoWtWRCYNzY+BhfW1mB6Zga2tregh21S5hdhff0iXL9+DaYmp4h/P/vsMXzy8Sfw8tUrGjfxItIaQYAop+MN+hvBgfPz8wT6+r3f+z149OgRvH37hlrFYCsXBJbsH+zTuNGOYGWf+fk5auVy1GrBhfU1WFldISDH1NQE6a0dbDHz5Ck8f/4MXjx/DnMzc9ROBXUXvlDtY6ULtFkIgvnO974Hd+7chhvXrsPLl88JZIMADgRlvH75nNrNLM4vkC48PGrBOLZaW5gnPlhaWqTKIWgP/+Hnfw9PPvsMWgcHMOz1YAzBnETfIfP76Ch0hwPo9gdwhFVS+sfQxr0M2lh3qISrd+JWQuWX1FPs1lkZKPmwsOcwdk7dfNeSQwwH/s3+Bj+kbkzLAutCc14yeLnQPyPemVR/V0YZjJW+xabL6eTiHjyl5NgYxJ+4v+UX9jfTu/qAXtryUu9obhzEEwprqLYqrYftu6GnHuYgQj0eVjL199CNeZy/SNHe+JuOR/S+4mcY46u+KC8Of2B3oTy++ptFu5vRPa97XBTnITCy/rh1MzmbEtbSPVzgJ8i94v1kUIHDzdPTVCcdx9N4E2L99PJq4PE88e8yAIfKbmo/Gr9n+cTuRXLgDQuGduuQ0UPB6tZf6izj52LEqfh1TnflaJJ6P6a7j1+Fe4p4wKlx5sZeiFEYWubi8vF3bMyyTGvU1edOdDLOYOo+de5ddk0Z/as1oVgCQ7u6NFFZSclY2XtVa2w/z61jal6pcefulRrfedYmN4cy2uXmknpufJ869/XxstD/qJLnHP9U0b6OPojlIadvrH6wa/uPwfd2v1XGR1WyU7aeSQCHCkwVYe3nnsi8pfNOlQ/gWCLH9/Z/hwAOe18bKCNHWvrM8u/y4qy32eQaq+TKCjtLbmgnrpY4LaHRzAE4xEhIj101ljYQEm/0ySWSID63BMDTUfKvnrSQ9yholzEWZYueE8r4OylmTn1XaevHznfC92ODaXnHOhuxIssZSzvGKgVfxyCl6FQ08hzosOONfw/vo96ld89T24Wq8YWfJzxWEwOuopdVqlUKIWX8c/evy38KstJAlmtt5KoIhOjuMlqHc+ES4PFPlXGuq5zryFHM97FDUfWsnOFKzSFn3OP3479zRq5sfjn+LLt3Hd7SseB9EMDx8q/+VFIyLGP4Q8FRU2o8cICi8uVBAJMCmtwKpKAf5OStz3LrNSynGpDV79rTr/QeJc90czdKCRTlRS7L7nkYr7eo/GD8xDCSeI4D+IaAafvpL6Ax2bLeJuGQ4klLD7w3zheTVfjSgBNdI4kPrUhCfbGNiPmEUlEn0XntFO1T4I0YfOGCT7weVg9bG27nFtj26Lmez7h3ee6H17YI4mCm4DmWyaKlq+Udy+dULtsk2jXRkNS1Ap6I58b8xIAXC3qh3uAWBKMAD/G0crpbx0CfK+1MoN3u14sVOExyTnld5ohJBQRxYCnr4/4QusfcSgUrcOC/GATFgDpV4MCEhbzUf1OaUIzEBs0KAA6f3KLvapDJ+Xp+xWNfAy9N8Y6+l7Lv+F65z8G+bfyjfGwBHHifwpgMIFMT4hpscYmc6OY0XqF7uT/BibSAJyMZq2ND6+j3Mvtnvx/zpdJET4yn5C6EYvHd/JplD/ZVDltXLr2+UQI5SrxzGxTr8+UjXTlZ5AFqNpJ/l6LD8YoLINgn2cMLdJ8SSC9rgiiY4/cjrBv93zZ4KkFx2ZNwDap0FRqsnuOAQWIH3Njk+zbpGeh0AixZMAwmoAVYgAAObeMhkX1+EqIXsPzPKWl3fGGljenxBsyMN2B5fg4uXViFlYU5qsiBII7ZqSkYRVAIJmAJo8Ft07SVDdpBBDRaAAeNS5KU6m06QIcEcSngrJUzpMKCyjfJp4LuBZBvZdHSUxOstBb4kqogJP8C4MCE02ijQf4HAVtUrmm/yLqckk+Y8OpzdS0CcWBlstNTmi8m6+mFJ4wl+c17HE4Mq5/ufAANsGPrKarSxf5Zld9pZRgrnOjuX+CD7u+cziQaCr9p0oTmGPg9pq2Y7JGVlwjAMdZgkI60x1PJsDZD6c3/ql5hoxLrBOfzJfaEtM566ELBEvKes/UCHuCqVSGAQ5fd2QbJYNv9p/UxLIhDaaVAHAZYsKxiOwJcf1uFA3/HlgmY5B1HcNP0NCwsLBCwZ3higBfkrIYnPHVd47kSXyCwSOceVCXz/OJsoqEvATiQr+UnhK8VbSvZY7wW1cMYgyEISGoq7Cgd8bIY8JLXh6a1iQFwc+iIwRuoBRUYlDMusT/iZEFasnKFF/+j/oH64i4JrDqGDgT5Kjnx/oR9wFQNKn4GV2vzdkF1seOtwJZ6fYw0JDmiqjpez9FYRC/49fT+CM3XRPuyPnQieaQ+uT31TRU4Ts/Ed8R9C+rqqALHcEjg4J39fUAQB1ZHwHYhyM9YgWNxcRFWl7mNyp1bt+De3XtwYe0CgQg+++ILaLU78JOf/K/w4L33YHx6Gp58+QX81Z//Jzjc22Mangzh5BTbDzEgqostNVotajuC7UoQrIAtVB49eh8ura/B6vIiPH32BF6/fkWfTU1Nw+1bd+DixcuwsLBE1SyQRktLSwSEmJ2dIdDMbz/6BH77yW/h8ePHBLBaWVkl2T08OoKdvV3Y2t2h97u9HskMVra4cf06AThwTjPT01SFQtsmIcgEwSMXL18iIMWbjdfQ7XRgbm6BKlk8fPiQaDM5MQEff/Qx/PKXv4TPPvuMWqBgZQwc+8abDeh2ukFFH1wn5J8f//jH8O1vf9tVdETwBr6wCgd+zuCwJQKavHj1ErZ2duDatatw5eoVuHhpHaZnJqnyCLZ/+fLLL+CLzz6Dzz//HNYvrMHy0go8e/oM3m5sQr9/AqONcWrpcuXqVbh97x7cvXMX7t65A5ubb2HjzRtoIIuenkKv04KR0xOYn5uD/uAEdvcPSW4bE+Nw+/YtuHfvLlxF4MrUJPz0//1/4Bd/81/h7cuXMOh0YXZqmlqstFtHpFsQNImAcwQIcRWOHjS7Parwgu+fYuuz0QbrIOQ32VerR1THTjr7IH6a+v5OHwYADr/3sf6D6sTz5Vq9v6cxi1iuczou9AVFR9OmLVUpO3eX0I/QfV9MM6c/Em1pnP5RZEv0KG/DjT2Prgmfp0DpkJJkWxK+uf2uVqd065bRb6wfw8hwbs783BikEU6gfP/nr9X7ZPWxAd4pYJKebrcFbi+R2m+k1zmuWpc6RKBjQltDYKRoz2LtQtbuyndSPBzfrwDgUN8jAmc42+2dE3dghGQuAvhmOd3wQhWAI/ANjOzbsfBzfa5F52z9xcoqHA6470FTPnMRzoT4oKZyye114xhEqEPCuF+KjimeUJrYz+zvMS84/7oEQJd7TpkujD/LyaT1l2K9Xx4jOA8oL79Qob4qQUOV6kj/YY7u8dzKdGLMB/G+q4rudeZkr0nRuWoedZ6RGneZrs3xv51vjo9ycyijXW4OqWfE96lzX7vnsr9X6esy2tfxR+zYzsM79t5lz6mzBlWyW8XDX+XzlI/59QM4uLY8jTO1YFVK1zqGue+zkVfwgz+JbY1sTGhSYaLv6jhC8TitQQh+l1KtMVOXGSYdJ/4bJyfpMxMErKNQ6jyrzPDExiYWlDKFFQtHTKec8qojCFVCWqaQqgTFjpsdIA5W5IAc8TwC54u5veD3VPFZ1eccE88nGGMDUHW/KmfpPEYovhe3szAnz2zZ18g5VVpmZSoIHP/TADjOY+irDHHuXlX0ts5Qam1TzkrVuKvGmuPzOvKacua6O6/hxU//PcsXplNMQFCTrAXdZBK7Vld6fXmSBXBIpp6P/FNENmwdgc/XuVjdS++RqGk/aC6BTOMV8Ia1a/G4gjlwptq9laNdnffLABxlNlZlSwP6GHCywZsguEtYlTCRkbLTrOZOHYAjtl/xeGK7QqcHE0pI10SrTul9YhrHdkmvG6UWB1GwPEP/As3NfjXnm8R+hZ23mw7xialiYlL9sR1jDylMIrh7UiCefScH6JATokEFDgkoOGBHRFmkKVe9EIoLiMPJaARFoKsUu1QAUshpYvkOPhOD5ljdBatwdAnEwRU4Or1jaqlC4A5MKI2MchsVarNgkpGazpYEVNpeSxrXVeDgqxxfmC9ZWyIXhddG4J+cU2/XujimYpLJXpNK6KhPQeQ1AA6GBFSf8FFeSR3z4zlICiVhY3O6PKWn0/TPv2v93arvxjKX8zezkAZZOz2hTM+LYhJV9olLz3vwdHxwJTUfvCe/rwCOivVPnIYJbXQ08CQgTzcp2kckpTF1fyU2jjm9BMQRJ+KUeBLqpXh8PDcJ0hsdEgI48Cv+mRo0Jv/ZgOKcPAmAg+nBL4ER8PUOwME0crLBiDZ6FlbVmEBwwtgoTI6NwsL0NKwuLhCAYxVBHPP8Gh/Dah1Y8eaMgR94El2fi6ARAktw328P3NDnepiNjoFk2JxKD8qbR9WUtFVVrEfUxlHCDWcoyVFKyDoAANsQbaEygkkjB6yQk/gC+qc9IiXtEcgxgOExtlEZUEIPv4NJPwVxIEgRb4MAB2qhQqACBuoogEM0Kx8oOOV78Lx9pbTc/sLLnq8OwD3VZU9UET90dPaKiY2g8p61dbZFhFYXGBvjNjlYtcT8mO2TB6IwWsRfpeZRAUOiWFJ7k8D2mOoblGhXkKiWIadK+8U2IjkAR0r/xIAEB3SR8QuWh+ZC1RewrY6p7GABHDOzM5TYxUQwJisVwKF+L65UYKtM0oJ5gl90zdhYAOCwflqomFl3Kn8gT7rToaLEQ9YoVhxiWRmB0QaDmbSdiLZIsmNWObJ+fdE2+SfG/qtuFTS5we2MRtNl10XnepuiEqTVTBBwovbZf+bWyrS7cbKmgAnCrYnPJXR3lThMBY5AHsXH0kpeShf3rxDC6iX9TMH0aF95WcyBFgNi0u8GfnydfE8ZgMPETRC8ceIqcCCAg8EbuHdB0AZV4ZDfsYXKQatFPidW1cBWK8hf8/MLBOC4uLpKif+HDx7AjZs34NLlS7CztwetdhtmpmeoLVpXAAVffP4ZTE9OwsWL69BsHsLB4T5V8xhrjBO/4v2xcgRWlsBWKVOTk7C8sgzXrlyCq5cvw87ONuzt7cDRUYvId3H9ErVp+d73vg8TE5NwcHhIdgiBebu7O/Ta29mDfbrfAT3jwoU1GJ+cIHBAs3VE1UW2drapJQu2OEGeRiAGAjgePHgAjdEx2Nndoffx+9hK5eioCe8/egS37twiUAbauHaL54vVP/A91JOPP30MH3/yMT0bP59EkN/pKRweHEKv26XKH512B5rNIwJoILjj/v37cPv2HVhd5RZMVPmj26PP9YDA+++/D9/+9nfg7cZbotXaxXWqPLK0vAj9QQ+ePX8C29tbcHhwAG/evIaXL17A7MwsTE/PQOuoBa1WG7rdPu0pTk7OCGg2PTMHly9fJvDK1OQEtbjpd7tw3GlDu9mkahw3blyDxaVlGJuYogo02MJlhQAzy7Rf7XU68NlvP4HnX3wBm2/ewHG7BeMjozDEChvdDttj3KfAGQGC2n1spXIMh50uVeHACi+nyMNjDOBAlwSrlaDtVTyglUW7t3A2zMif6iTVheRnZpL38b3Ij0jAyHP+r/e3+KnnBXCENt9B1GUKdYRfgYF+f45z9V5FqKEV+FnU26JDzwHgYF2WcD5KchQCmymAq2M60A4+cW+7tyF9aSLD1sarP2h9iioAh6VJ6tnKA/Y+2TiO8qPGIohWCWvp9pjFzwr7uqjtYOqGmocJKnCYW7tYiYwnufv5CgAO3dMxa4T7byurupdX/qnaX+oU7LrUBXAU4kNBrMIeYBDuNFXhzgXkUKnVPUVivXE/kgrS1Z2/pWFKJyrd7b8xZ6WeZf0W+7nj+QhoGstaVp/UiNPmvls2B6sH9Pupcefundtrpe6VukeO9mVzyc2natzltid8oh1XzPdVY4vHV6Z/LR/a+1bN5Tz8+a73qhp3brx27ctoVyV3qfundFC8HtYXSf2eWr8cjVI8Y2W2Sl5z+qBMFuL7112HOutch3e/yjW5sX5tAA4SmMC1LJ6QtkySckzpvaisaaywdOE0CEWniTIngh3BNCZqKFimIMuYS5nAMYMpe1nHKFka4O9lAA674FUKPWcELW1y94uNTUzP+B6xUxgbS0ujMoVY5RRUKfgyJzanwGMa8FjTFTisc1RlPKyjXsYHOaVYXD95J6zEnNQBsSydV1GUKaiYxjk+rAPg0DWJ+UXprCUVQ0VbBHCU8U382XnlJuabd3VOcvJYdv/cWMsMG36WWr8q2Sp7VpXxrOIv+2wEcDz/6Z9KosQkkpS9U0kv2eBzVRfbgsNXXeITx2J14uSlJqtd0pqTQDlbUtCLDsihCWT3zeBUf07H6CnZqjVIfR68V0D9i32UwxJ+/koHHifeQ3mGAvsmWKy1SzXRxv3jfZwj1rkFPqES676sc+rUY865qwRw2BYfpnKJ2klLbzvOGMARyAN/ya+98BS9YZI5qXmn7KKOQeftbmyJqG1jDGMFdp+Puwa23/k13GLZtFVjPlc/QZM21nfg5JGfoxt3EOiLZCAGcGTAG47mAsDgpBTACQYxJZje6w+h0+9Dp9cjAEene0ytVRDAMSQAxyglJOj0uSa6JGfsUskmGKa00sQ56TiPZawN4Ij1ovVjLF/zoznJqadd0jquHoDDApHwOS5pFQA4/MnzFF/b52sFjnhMPAc/ppS/VOXnVumonK6Pfbwym5CzybwerLv0x1bg4I98Itf6CakoU6lf4MBVul/wI875T4Tpk/aJolmz06zjJ1BwLNAJYbDMrh8mLXnIfFIw+RPJfQDiEPwFl+CWcLmexAoS2Cr48TM8gENl1gI4SGJ07RDUJ8FbAtkYAIeThTIAh5g11mIK3vC+AlUixOTx2RmdEsfXxOgIVeJYmJmGlfk5uLA4D6tLi3BhaZFbqUw0TBUOBHH4c5Ws+08JwBGAhgwJ9OSe8rkCOOhvWRunlywwzVTNcjwhjIR/Y9KHZknVNRgY5O2brBVWk5DksbYHo2olmEgScD+tiVZwRD0rlTioPYycmsbT3/jCE8Z6ypieq9AZuQ6T1MrfNlFPoA/cGzlkn1RF0asLoDGfOqC1FL6N2L7IyoqdlU80yO8A4a7FhbcflASSigW4Nq7yi/purNJZs8SJFrH7qvdF+zsApg6QgSW+co3SiG2Eb71BPpbSwrSEUHsT2gPVKZI8QLlQvpNqJPp8+r4BwlMFmEh/qP7EMWCbPFvdAXkBk7/dbhcWFhdgdm6Okq/IAwzg4IpfCrVRW2X3GzwG35pF2+8xz8aVUeJKZgp+8y1p3KlzG5OheYW2VWWHGrehzI8zOOdE4j14ua67jjfwiYRuMbNZ++59Lt9CRXBN9DVqPYJVXWLQj8S6YvAGaWtaf5YDpS2bMalyQq1vmHfUp2MWlcMjBLDyAF6VR2q7IhVX7JzIdkkWmSu6stEi2cXWQgrA4EE4XeP0mmmvomLi4iHBZ77KEK+UAcIkEkFujKkEqupL0UR6LYI3kC+1hQoCCbAKhv6NVRYUwHHU6UCz3YbDdhvaBDrgChzU8mNxCdZXVuHO7dsMPMAWHDdvkA+KFS1evXgFGxsbsLe7B82jJrTbLbh48SK16tje2aLPpmZmYGZmlipBIK12dnepRcqLFy8I5IAUuHL5ElWZaB01CTxxcHBILa1m5+bhww8+hH/xL/53krft7W3oH/fgpN+n9iXPnz0PqhtNTk3B0tIKzMzMEIgD54iVP95svIXXb9/Cs2fP4PCwSc+6hQCO+w9IznEsKOMI+MOWKdjO5Fvf+Q58+OGHcP/+XZienoKXL14SIG9leYnWHtuivHz5kr6rFXyQz2M3F0QAACAASURBVPFniNUmsJrToA97ewewtblN+gPps7p6AdbW1glEgpU8sBpJr9ejKhwI5Oh2O9Sa5p//8/+NgB/tbgcWFuao8gm2r9k/2IVf/foXsL+/R7x5eLBPwBfm0TGyM7j9Q/A3Ajn2Dw6h3epSGxh83vr6Oly6eBHW1y5ADyuTtI6gddiE6akJePDgPty8fRuuXLtBgJ+DwwMC5MxMT8GbV69g481rONjdhf2dHdjd2iQAxyjqSwRnHPccHRDoeDICVHUDqwkedDrQ6nEbFQShA+oC0lQjWQBHype0foBT9SLzVLnxKwI4yn34sPrFeQAc8Vw01u4MVqVhZ8kmO2pKfCp4vegIkJJKHIUzV0aVLukTs6dkH1v2FdYXcLeI/Gn9rvzLtti0M1Ncg9NjuoKiATMgDmdbEhU4CvZV9PJ5ABy6X7W+QmAXEnE169fYKmTkuygSSS7ifYP4e84hi1bM0N2tswJhk7TnPYNE1Yr4DvFF3JzMnt8+2ccHPKAhR4e4Aof9bhxXDWM0vuJnmk/T79r99rsAOGyMwo/H+1VxbC322VLVONS/KOim2K8h+n99AA59ruO7BMgiR9tYp1m6sMin98Sp2GMuBpJ6xnnWOp5fIH8KkskAROrEXapiN2VjDeNb/626N2+OLDnuBB3IE/dZqKO7+qi+eajJZjdXJMVjTKP9BrPfbDRmq7HRN1ib2dn9U3+MSO5fyxHVLYpin1XVdQAFFK5E3pnAml8RHvEi3nsoNiXbakMjkfnyvQgPv8L9F+5lDpq/Sx06pcZdNpf4nvZvK2916V41r9T9U7qjjIfsuqZokhp3FT/mZCGWjZgOOXrb9+NrUjSqWtt4Tqnn5mSrDp+WjTenH8p0Q119kFrLMh6K5/JN6Ii6vJ27Lkdfsl/Pnx9e5Rb8OsLCD9ddeQjeCAyjUWhJhiCsOiuc1KIHjhFt5n0p0FLFbvR91bxyzGsNvnstAI6cMi+dQ5Skwms1QEffi5CmVQtc9qz4uykaxM6Do3VJ+TClQ4o28Xt1jbVeV6Xg6yjXKuPCYzStEqKyuS75YtC68bwqthwvLr9aLjUTv88ZhTKFmpORnIJN3StJ9xoVOFKKOuYfqxP4+hDAUcfxeXGCp3WO0uw6ij81hjpGLPU9y29Vc4sNW+5+ZfrAfobPvu647fXDoyfw9f/4P4LT5u6eUQLArb0EN2gulMz2rVDoPenT7nk5Agty5FROmYoedaCOovMfJ5ElBmBToybBm+iF6eTTAE5MAFnLr4tR85bSBA+czuNJuSUo8rtxxqPgQ1ytB+nJARs8IeoD9rRvEz3nS8P7VU85hI6vMMIdgUK0jK9+D5+bqmQUAzhivko5kfpcOjVtfAJ7bQ7A4a7RPDeftfITDUjpE8WqV1POnB2PjonVlEHBUGCa/yVtGAVL+GSqs/nOF/AgAj3ZyxXl2c+5nHM7FXtC09npFAhDs0MChFIXTRNbjtMKezxrdHxvWnyXuhoggAP7j8/m0kYFW6iMoD8cwQADupMpBULnCw0KfmIbFUpkOVlW/Ix/sMaJfD6LaUr6IgHgCHSYOZXi2sVESi5tO2zbkUD0EqqzxBC75I3MU4Oy1wRwWJ5xOsElhfgdHzPUAFaRz+rYyTrX5OxN0U7XL/3p5uUAHPqOglpUeHRLwbzvkrSiQRU/IJJm1WY4bFZ4khjjpGV8gQXx2PGF1/kvBhgIMxB7b5sg5nWzexuem73ev9aWBsQNWhTKEMWNMDos5XUY0otjqAJRcP3GtVSyJoNV/mKieF2pQEp/TlS+6+ataQ0BSkgw2OklAc2RH6PJTZey1XFa+L9pZ6hzEPuNaVw6zSwgjk6zISCOFQJv3NjahPXVZVhbXqIqHS20c9pORRLg1LpNGiVwDJODlmQmZBEcgMOc1FM/DKsB6Gl1P8cQbOT4JtDrDMIgylLlRtZvpBZRv2toW4EJkkClGQStO8KWWOgPYfUFAnFMp1xhBMEuWJmi0YBmq8k/WAEBKwoQLblqBC1VQ+ntE8fEu8IzjkbGLxMRdFt+5jfZt9OaMe8RiMOwlnAo874nUnCNaLUQLCvr73g63o8pnxBJZSSuaoq/vZMxIj+vo+4BFVDDc4vsn/UbdD8smEicuwdwMG+xDRKbjTZPZqvJi2APqXyn4ZNYPSUOqPAaarJf2odItQJuEzSjk/OYaMUk6/rGBqysrlBVFpw3VXRQ3pRKIY6/46S/ADg40cN0C5bO+CeYhPd+oK9smbIX6o5prodnI/pJwSH4IGmhgi9x3Lo2ag903Cl/itnCVjvzJ1qZhnI750v7qSlAiN5x6AYHk3NAC/e5S4KF6+J8Z8ez+tyw5ZnGGrRyC4FeqQIH+n3qw0tJdVfxXgEcXkfYdXSgR5yCqexmr8EEvpNLAS0RcEv0h66d8zt5wr46EClP48dlQBveavErrsrmbRYCVAjAMZvCFNunCIBjNp/R35PZJfmb6HcSeOPigqpwoM+JPImVJFZXsQoTVmXahJt7e1S94eatm7B3c49kAOnx8MFDONg/IHAC/ltZWaLWHzu7uwTUOHx+CO1WG1bX1uCNN96gtkPHJycEvPjd734nFTHmBE5YX1+D4+NjODs7gdGAAQ3IVvdevwe/+PkvYGtziwAR2NaruXBF4IlnBwewurwC3aUuVcNBzTnHqkeLiwRCabbb0Oy0qVrI8ekp/OZ//k/4+utHcOfOHanCcY8qYHz22efUZoUqZgwHMB5P4O4rr8C9N9+ADz/8ALY2N+H+l19Ql8iX7tymdkr4fOQlytMJoBCfgy25VhBAguO5uiIAx8HBARwcPKPqI9gOBumA1TLQjiAojMCCsEAADtQz77//PfjJj39CdMZ1wAZpaOI6nTYBOP7pdx/DxUUPOp0WtTEbj0cE0EF91W51qBUW8gCOZ//pAZyencNwgC1kWlQ9BCuf4L2W2m1oLTZgPBxAu9WkNi3vvPsufP8HP6CxPHj4ALa3tuDG7g58/Nt/gM/+5fcwvOjDAIE2Jycwn4ypitd8OoHJ0AM4FrDKD1Zcmc+p8sYZAjiGI+ijXUX9sNjAGdHejseNf4X4wJSec3525HiqnYp2pYH2T+pNGYNVwrl8feyDWp8/vne8Hyh+HsbaYzNl/+a9nN+f2AqZrCbzSUUah+xb/R6cdoDUQopubR8mf+ietmC+k49SB0Qss9H/DNwsQMmjp7pdakgG9XucbWVIiqVlbK94vM77KyNrrc9oCAl7pqZVqU97eWwX5jfcotm9GfZvxNpb9i9mJZhi4uGoUY/Wmccm90oA02Ovi6mXguunW3HEPGwBHGqHlf5xXDWO1fCT03yawy7ZmNF1ABz22c5fCOJHfulTvFRWiSPwNY1PHG0sJdYujn8m/6a8qn5ViiFzekS/k9ZpxTvZ+8RrY8cR6J1rgETiJ75IPCSOEeo99f3UHHJjrxJu+6yqsdprq8ZY9dzcHJxGKAGLxXySmkPVXFLrm+O/KhpVrUfMmyna1eXF1Bhz65JboxRtrH5IrUGdOcTfS80pJeupe+fGrt+v4p9YZnI8U9DPUV46x0cpfVNnHXK0r5KX1OdlNHqR+zld+s0CONQ6FwEcsYGyyjwksE/YlilwX3nD94pWPeJ8h8jnsKbYETS+WJOK5rs2uEvfs0FR93fC1htEKd82DLCqIBZ+6ymrGiubU1gpelcpQjsOK3wphWGFLuUQ2fdyyrbKAOSUStn9quatn4dOkAkYU8LFgzpiAEfSES/HjNdYxfQlxDMVKPcq5ZS6c07RpeidUjxJoxYBOJRn7CmjMp7JGx0T9K9wFF6Y0PLFKuOeMyz1lbNuFlkX1J0OyxI9vXSKPnCcvyx3n6p1rmuEY6M/PHwMj/7+v7oBueckgtIpXi7oJDl16onny4HztUpbTlLQuO2PqcRhKar6ir8uiXUT4HaJZFm0mF62PYKtSoG3o/LeESK7ymGqqxsdvTl6ESUEjb3Brbo5Xlimn+1a23FTYohsEwfdtLKH/lb5sKcA7MZSKwmkdHTKOUvZoNR1tQAcGiQpOREY824s77GdDnRbBODQoENSp8rp69T9NKGAn+nJXgVw6AlL+k2Bl7CCF41fVISfpvKAJi6Es7S/fLYKrg+b+BSvJBvpJKwE2+cI4JjDcDLhYOdwSD8DBHBMEMCxCDMKX/N4AwBH0CpLtJurUiGntgyAg4POckYrVp4GwEF0FcBP1eaC9XCxdPuL2BKtPqonrjXxma7AISfTEic1LB/qmtrAVm7zYf20nI2P7/0i8yyzFfVtoSbLvc4q6FRW5dwGi4KgPnEuajoI7YUsEVCMAvPMP3Lq3HycsjueTrnwIQfuYzqHf2sAW397AIeWBwgBHHhd9DwXyHYWIRNI9itp+aA4t3BM3qcohk49kJ7vbQEcpBvV1sq5VJqdq1gg5/qDRXHpa/mG3pXvLNAGuDKAaquDNTCN6cYGLACeh20CwHKnBetLXWqngiCObWqrsgbLmOxpNaEhLdC4nQqX76bUIVYO0YCfDSzLa9V7sa1sNBuw2Ci2wNIVCPZkUjJJ9bnbf+BJe63AoRWbxIaTr4FtI7QyoJyK05P7WpXBrTgCODChRCCOCdvlOULmWMd0um1odzuUeENAB8uAtpJhMAn9OKNB5Q0coEX1mNUV7FchD4QAX+VgYQThG89bKXsYv2d9DvsZ3puSBFThRXxiw7Z4rZrhoHpi1OZGK1kgmIVBHFzxhKuiyHzIhmjSKKElNflPFRUEUCmns9lC+cqgQaUFDZNHtk9BNwokcr6UsQ+Bv0BjkyoP4gdotTVqOYGny7FFwGgEmADf2NgEbKOCPEDVv2jMMsbIN9KWGir16PMpmJSYQkEvCsYSAAc/38+bD0b46pY52+P3N6YsvfjyDviCQiwtAHQ1XgzAEVYOkZIZyROdOC5XMcQAOFwrOBYwA8gSMIVIHrIIyaKAeYhnkXcjsJgDSskz1Fdi/05/TNU7AdIwHWRvschgbfxRfRXTh5J6FkCLlU0aXKXD8ZbUQNLvIsBAQd5UBcjtsURfCBgu0NMVAA5dP63KxtV0EazCLVSwBUYA4Lic09/8cwkTBXD0+9RqBAEc1DKq06EWQesrq7C1tg4b6xuwublJ1Wc2NjcIzIHAgv0n+1QJYjQaU6yn0+1Qi5WX774Ch0eHsH9wAM1Gk6597713YXt7h8AP9+9/Bb/97W/h5PSUgHLtbhewegZW7Tg+fk7VN7ClyGg4ppYo3/uz9+H2rZsEfGg3FgjAcYqtTs7PCWyC1TnWNzdJDrHlCK4bPnNlfR1W19ZhdjmH/mAAv/zVr+EPf/gDrK6uUaWQN996m4AKn336GQFOzs7PZS8GBJ64fec2/OjHP6JnHx7sk1bCChzYuuTR48cMctncoO+gfsAKIfj6lZdfhrXVNVqe4+MTePLkKQE+8GdlBav3LBP/IHhhNBrCdIo2ZoHmjICSV199Dd59510CU7z++uswnoxhOkNAyyWcnZ/Aw4f3YT6f0vNRT+O8e70eDPp9uj9WIGl3utDvD+Crr+7D86Pn9Bpbr2IlKdRn08kY1lbWqLoGgRQRuNNtU6WVn/zFTwkI8/TJE1hFPlhbJfDGV19+ARcnJwTgGOP9LufQaTXhajaFyWjkdBa14GoswvjyCkbTGZwPBtAbjeBiNKY2KjOUZ9L3DCQjnR2FZFT2CrZSkuqqA1PXJaxMkPjXz9kq+QeX+fpWLq3+Lfd5/UhCnzxxeCU1aJqrh2ik5lq9L2MnTG0Dz9EAOJLBM/SpinTJPUvv6eiqsR2qFhcDOMLqkZlpswMs7WhJp4oHpPEjS/d4v6aRzuy9a34QgCQScQ/LsmjLCgAOoqE6VnZfQBzkRhHznQI4eI4eCBDQ31VbS++5bbjb+X6ZMHiKhwtjivxD8hFNrCDw1RMxyVh+HK9k4ib2fikAR04eY16wf7Pchotv527tPfss9fIXWnUllA/Phf6ZNlbtX6fkKqeL4vHm6BqzeNl+weoz/V7ME2V6JvesmmJGl+Xub/cwsX5JjbvOM2NeLfuOvTY1xhelS2p9r2N/cnOouke8vjnaV9HIPif3OsWrltZ17lGHN+w15TbKPz0lDwX7dQ0QU3y/eB1cvCJzzyo/JtZrL8KzqTXN3TfFRylZyMnHdfinjszW1XN172WvI9qnABwpw1hbCUh/OcsYKeMUM69nhLoADjnVQk6SPc4T1WOVGUvY0s3f+3maHOWPnNEKDw7502zx6Z4SJe5PrnlnKEeLMDjDJTZDZym9xHavnBLGKoNq1yEYgzs55pOAqRGwwxD32JZTUEboywxGbox1lXqsXGPey41b5x47dPx3COqIr7HfNatr+Ks82Z4aUzhf+f6fAMCRciisU2HHUVfu4xYqMS8VFE/EG5a+IW1kIxDvI15E45V8p65RThndkEZp/cPKRXSMf1EL+kO08fD5cBZ2gyJ6sKAPdbNvT23RXTyPxuucWvccjWJ+st9FAMfjX/63IuXNjiTFb9YBtrzEpcPxFJ7qa3zhT4aEfKen9QTEQZlwr89sgibWgxoM1eC8TXBYp4XGSaral5PGMdjqDArgqOssxfos9XdxLbT9mKdLcA035iisQ84BSzlyRNv5PABwWCCH2gIN/toAMgWJMZQYnIb0NMvpn5QfEdMRA3yWlwtjV1Uqm/cy3Vul+yx/2TWmgJoNHtkQSGH3zYkj5RO9Jyd6BGghJba52oWv1EGnbvUkpU3CSFDfhFcK/gMmA5waotPRTIlY1pkGYYCFQjoSkMLqG3irGZYhnl/CeDaH4XhCgfQLBHAMhjAYT6itCoI38MdX4LAndPX0s5aT9ydTaVyLDVeBQ9eMuTgRSMwAOOL5xQ46017uWsIflY698phWGpF7aesFGocDp/Br+1nK13F8rkmiRGJE5TfQkdHpmZw+qdp85cyllb94r1DHjoT2wgf69H13D0mSslOugTeU9TixqlwfAtiC8VPFA/w83UIlb+9CP1wteEyblL5UneRp5E+ksyCak+wu4CknrCXJzgLKlRL8Pz8mvneo13N+s5+jvZm+9jS1eyPWyzQIA+AQveEeq+vjr2LXIpZTDbCHa46JRT6zLisr7W406G1lmEaB1VgQGHkFBOLA07TdVhM2VpZha3UFbmxvwo3NDdhYXYG1pSX6HA/XNuR7Oi4Fbql/xW1WfH/2nH/Aif/oJL9ZHStX2k4tbpeA1zhAo+g0Os+LZJAFoOYluL/SaiWmbUewxlSZaQ6XeGpdqnBoJY6r+SUsrSzBEp6uRjBLkwEcmuzndi4CGKHKH9J+QapyuJLrvAi6rJzwpm5qpoqA0ID4TH8UmENgD9olOJ+3zB8i+kQnbIgWBG7Rpi6u55W/VmTFgkidvlHdLDZvsckVSshPwd/USkaeK4co/BgUNCKBAa2O6CpSESVFTrw9UfrpfeQuhf7r9Ln4tcp32iLE2T6twiVVGRQ9YJ+B/hhW3sDELP7g30i3NTw9v7zEtl5sf+ArG/4NbBYyJPoi+J8CB8TWErhBWt4qP2EC3vM6xgaYvgwcCv09q+89y/Beh3jDVGhAvoztvvUzWU8VAa3W1vDnYdUzBXDkbJ3TPUYBOx+E1SLdQivaeZ2FgAoeD4NfxJ+SvZz6UyENWAuSvye6U9tcaMJYQTcKdvN7w1BerC8e2HkB0eJzrYy4Cm+ihxtagQMBHALYUcCwJuccLwlf6HPytjRQkqyDqPIQA6BSFTiorYoFcFCLlUuqwIE/xwTgGJL8tlpt6LY7sCYADgRz4E+70ybw0iuvvAI7Ozsw7A8I6IYxnt5FD/afHcB3338f/up//SsCOHz55ZcEDFjqLlHbkrXVVaowgVUwfv/7f6b2HuPpBJZXVmB5dRUOnh3A0fMjGA2GMETfdzCgSjc3b+zB69Ty5C3AOhvzKVZ7QLDdlAAhqG/eevttAp88/PprWF5egldeeRU2t7ZgdR2BFAswGo/g17/+f+AfP/6YgCNr6xvwwQ8+JLnC8WArlAcPv6ZqGEjDZqsFm5tb8OEPfgCvv/YqdNotqgCCbV5QV6Mcrq2vwtraKo0TARSPHz8mvfDB974HN3ZvkM44OjqCR4+ewOeff070QHBFt9NlgM2EK/sgiGQ8ntKz8QfnjDT76c9+Bh999CGZAKy0cXp2RiCNyXQMy8td2NnZIrDmZDqhZz97dgC7u7u0Nts7O6S3/vl3v4enT55C77xH90QA2unpKQFvcO6tRovWFmUax7p38wZ89MOPCKjSWGzARe8MLs7OqFIXrvXDL7+g9ikwm9F7nVaD9rIzApnMCQCJ4I2rxQWYXgLtaS4EvNHDioLUEhJ5kastOSCTolat7YuUido5tH/2X0pO6nzuvaUyrZX+zD6zlpya/SHPo14grgrAYX06q6PjUTMg0x7MYeuY9nE9gCPnP4T3T1VTlbZ6BEBRP1V84yhalxyDADgKY6Rbhe1sCvMuCR2mVtPxla0+yQ/Odl0Uk8U2Vm5KGOPsHlP3BfZ3SH/loxyAQ59pWSdumRbETky8Br9rfUbLN/HeM8UXVRU47P3K/JOY/kqvAr8aP+GbBHBkpNkB5r3tlT2DAXFY++9oJvvhwv7dAG8KczZxa/+Z30vm9p3xmqXWLafJ4j1CvMapZxbmVBNQWjb+3PhyOlzft/fMva6rxavsxXXGeJ17XXfcMR3LbM517x2Pu+zv1HrWWQ/LPzk6XXfcObteJQvxHFLyULbuVetctgcv021V47bfrTvmHJ/Ec7Bxgbr31vGUjTvYJ0U+xovoBqv36sr4da8LABxlii/FCEnm+BMDOKwCLy6euCRhLiWgiUlZupyPLedGd3DJwZCcbAc06aCvnXviLrYJVP9ay6jmk1YatCAGNYExvnH6xH4dAId19GJGzjkw1pmpMsx1AByp5+p7uftXCU1sJC0/1BHsWFF7J8gmlvJADke7GmjcKsFMzzVMyqbukVJIVUo7pVxTcpVTQKn75wAc9r4pJRo7l8V7V9OgirZVn1cZ9Zz8FGmvO7DqTS7v5RVMYJROYbC2D3dmJtlKP3pfD1LzQBDXIJxuWuZkVfFLvMb2XthC5ckv/88ChDzgd3dSIVMW0fQB197jmtSzSSKvs/wpQL2OnselDHxVDj11q6XCJR+A99TAKwYVMWhKAdqovZKbZwLAobocd1ipRG3OMSussEEUSkw7SIwFnGbKL1gnxyU8eaHkEZQp8pWhg5MrwYqz9dHg9+WcAl+217o7+YdJNQr4Lrr+5BhYVRnnhJVPfDlAgUzMykTMc/Z7RQcuBHDQfNWGm1wlfq/MIU/pYHt9/NyAxlFv3jjUFdzblc5PtFAhfmP7r6deseKxbxVnkkwK4DDgCq4yEAZddNkpAaOBGwkopTWKjD4KOOoa6KkdlI3pJZ6YvIQRAjgw4DkYwsVgwACO8QSmV4swxRLRJRU4VD40Puj0rQJDC8AY8aHs4JMADuV1X8GI8FaB7g0r+KiPF9Ml5JvQF4sxllpOn2O7PmgXAzh4CaRFTAzyUSlFXqgN4LBrn1lZ85x4w1JlJ/lztVnK4SxguY1Rbt+gICS+ZxpIKBgAFmdzckrBRX4qfp0DFacTEr+d6Ki6xky2QAd7ck7AIiFtjNbVQfqKzE5f6tz8vsECOGyAWGngg9NaJcE915UbVrrzGJi+ob+R85v9WmQAHDZA72ROQTEWwBEVwKYEHo+Lr/I2xkigAMY0KC58IydTAxiJPJvlSmRXwQN6PQKgsBLHAkAT8HTzAqx021SJYxcrcWysw9b6GmyuLsNSpwXdZgNaeOJc9oaYLA9Oq2PCkj7ndQnBGyzvShIFOTC+KEwCxP6sAjicTjPz8QAOlnEKpGuZIZqnjoWVFtmbVGBBAX5ShWM+ncIUK3HMZpSYwlL9mLxvtVvUSkV9Jq4OgL6NB3BgZRGq/oGABmrBNvctMYQyzs+iamgMPHDyKZSjyhYKFFChVOCh6JFgv2b0nfJ14HcraECqk7gEBPl13GaCxyBtYRzYQ4EXSl8BghFog4EFrgIHAjhER9Cc5navbgAcTg0yqEBbiil8idfJ+6BBxRTXbj7U+w4oY5I4MYCDfIKgzSoDaPDUOTIG8h5V35hOKTmLP01sodNuU/sUPPWv6lZPKsc85W2S2ElKBvkkO35PwcysT1A/MJ9gawYEdJJsOQCj0ldazCVAHCwzvnqP96sFzCYnsVXW9HMLEMZ5qR8a+r7SQsUAN1zrGM1cJQxfrENdrAHl1PiwmPBF2dWxuEp92vZIWp+w72WsnYsxCT8SYJVbmcwRYCU+LBfwkWpsFsDDhfmlXZAqNY0xSeqRZJBBWfhbSurQBNQmOXCG3pvWmqsGUgumZlPWe9Gtq86Cq5NgRQIGpyCN9Hlq0dysRXc5rY90JADwnOaK1yHvcAWOGUznqLsYvIEgD6z6gH4mgjewhQq2T6EWKr0e+Z0E4Gi2iMfXlldhc3WNXmNLEJw/Atdeeukl2NnZ5mQ9VSoBGI7GcHp+Du99+9vwFz/9C6qEga1DljrcsqPVaNBeB4EO2HLlHMEIoxGMp1NoYCuPTpvanGAVjCG23Li4gJOTE5obAj/u3rkDb7x+DxavrmA6HhEYBtfz5PSE2oL89Gc/hdXVFaqw0Wgswu3bt2B5aZl0NT53Mh7Dl199BQ8ePoSn+wfQarfh3fe+RdVGTk/O4On+Pjx6/BTOe+fQv+hTWy4E67395psEPsE2KiibOG4cE64Zgh1u3dyj9cWqFp9++ik963/54Q/hxu4uVdRAGjx8+AiePHkMT5/uOxAW0hh5Ep/V613A2dk5DAZD+o7uOz766CN4//33qQIGPu/Zs2dUSQR1Ec51c2sDtnd36OfLL7+Arx8+oBY3WC0F6YNAjU//8CkcPz8mO9ZpdwhAgs/BihwIuEC91+kuwXQ2g/39farIce/ea3Dzxi6BOGiPOp1Sha7Zfs0ZQwAAIABJREFUeAz3v/icAByLl5cE+iQ/gACRXL0K+esSeRJBJ5cAk8tLGE5m0B9PqAoH/qb9DPIk6ji1bQrgsA5CpE+87bf779zpbe8XJdSSYPbUFwuviPOURf8476frnfK+Y7hvMpqsMEwFKaob6P1f1Qr+K9Z9jbxYtmmLCl72uo3bqMQ+PxvWssokITDZP83PWSCY6He5TZ33TGXn4wav+8hg3Aa4ShraOY1G+1v321KPHcpa/+w64e1sDF6cxOS6iEft5yBeO7k0MtYwp+DBqNZfi+lPNtyBn02VcmP1fMeUcA8TodPpG26v9kcCOPw60l1J3m2cPyR/usJMOt4dbFv9LA3x/tP//rfwgw8/SsZWnT8hQloaWyrlCB8ftvMKKtC5nJXZq2u8hKrZpfRCeLDZ6wemoys9Jv5+Tm84rne8ZeIhNYAVIc/x3eyzymJ2dWPaVbqvjPy5eGK8vnXGXSX4uWe9yPeuc68qeqeeH+gns85JWTK+cV0+ss/MrXPqXrm5pMYb7+XL1rBq3FXjza1Harx1npWLx8VrdZ37p+hch4/KZDi3dmWyG98vdf+cTJTRJY4DXue+qefVoU2V7FZ9XgvAUaWkgod8gwCOnMDEDBz8jZt9skjFqafmEb/nkwhp0sUMUF8hpQEcdo7OiCcAHHFQIlQIRaNG10sQIKecYuOqz4h/x+sQK6N/CwCHpXtKoMvoVeVUeEeoGrxhAztVSrpMGNNKuRy8UEf5VSmAKgVeR2aIP6IWKsozqXWIHeiUoXTjlhNeVfN40c9zuiRn6K38F42B791ZZzx1HaPYsNQxwrHMJnlFaBuvcZnhuY4DhGMYHT2F/V/9d1c1gMeugXGdSVSWL+qRyjzEZb89gAPPq2qJSnMaVvnQBYq5WgfdQ8AHCo7TEzG+5pMk0GSjR6elrvDnSkpsCxghKDeux4Z9Mt6ZHtnUFm2MTYKGqxlc64LnHPhRAIfTzxFwjL/LGy8NUqd5xTX+po9jPvZAEbs+sgaU2MBAK5dpp5OBWJVDAlgYpCN7oCAOA+DQQK2OX7pceECNbW9jEnZILe0LnrZNPmVYJXexvOPcKZwgg0nZSkcFs9mO5UvTl55i+ViMpjg9HWy5dQ/ewM+1BzrxLAX5kQd9yWuli0iVSfCpzNjEn3SZpyATnwjy/zSoIu8kAAXKU9QHmvBQ2EblioLq2EIFA9tYfYNAHKMx9ZHG02wTTPDoqTVpKaB8F7TYMUkNYieVswjAoSdzw8CZ2mqVda04YxInAUgpFcCzq8evy3WhUN0EJyifKIldqjmTAHDgumqBXv08bf9VW5Z1UuNqYQrwzfk9xOfRmubAKuUyxHzi72WBBHVafYXj1XEn/epUiwapouGCSGJPZLXSjr/THzXtDRsM130Zk8J+JWKeYJtP9KCvhRsPfN/r5XoADtYtPnFuZVRrGBS1S5rPYz1V3BhpFZAYfKFwDJICAX5JiFbsDJOek9UKEtR2N/wtDqozaFRsK8Xe1U5J0Ne4TaTlkJ56mfxWGrqkgPQMby4sUkIGZa3TaMBSswlbq1yJY2djDbbWVmB9eQlWOm0qm96iUvYsCwrgYMDhIuCpcwJw6I8LFsYgjVBrSvY8EBvHz6wiWJdQ9wnWU67dksHRst7gpLzihvQkK/sv4u9Eeox5D6tjsS3GxNUMT0bj79mMkoH40+12oN1uwQJVmuD2DsTlC+jfSOllqcKB1SlonFQVQlvNcGJDaUfABPphYIGFvtjkugOdGACK25vKwYQYBOflRqobaNuO6BSrBZDQd7Sdj7bycS192N5RtQSpGknVIRrS4kPap3gAh4J9dQFDAAfKuWhCuCT75mXE+yhi18m3MJVKjL3QlmKqTxfEB1IepPYVqn0IyClVJKSVHSZncR2Ru3A+uN6YTMVE8kW/T8lc+lliAA+NjQ2bUwWFxJnKtfAVtd7QSioC4HD+A9KBOuuxLxi0UKEKMtKixlROsT6c2lgcjoIJUnt7Lk4T6jjlMaUd8XMEEFGeTPladDcmhqgyv0Z6T8uHnCDkcTgQSATgUJC3ujnUdkRB4978eCC1AyYy0ALvP9MqUb7AjK/kIeAYqsShULPYl5P1otaC2iLIyo1ZcO9/8N4K9zs4CFwLBXCoj8ZyjrzMOyYCcAgQQ9eRQEcCFnGVVEzShdZWxovrRQAOqbRC1TYIoDGjxLwCOnBMMwJvzAXAcQnHZ2dUfaM3GJDviWPBChzL3SVYXcY2Kiukz1EvEhjkck7gDQRVEMCIKtVMoLO0BJvbu7C7dwP29vacndrd3oGlTgeePPoaDvb34fTkhCpM3L59BxabTRijnE1nMKLfEwJ0YLUMBIM8fvSIgBcba6uwsboGG2vr5BQiUEAr1UwmY9i7tQf/4X/7D3Bjdwc+/sd/hPPzM2g1GzCfTuj7CAiZjEcERMEle/78mOi1ub0FrTaCsRZgMBzDRX9AFTywegjSHEEWW1tbrn0MAlGQ7ghCOT4+hrfeehO+9a334KU7d2BpqQu/+X9/Q599+OEH9B18/fTpU3jw4AFVw8CKPggGm05nsLW1Dd3uErWfOT05JXDH8+fP4eTklAAoaF+wVc2d27fh5ZdfpnYpeK+Liz5VxsC5YKWRDz78EH7685/Bp599Cl988Tnc2NuFdrvpAB34ndl0AkudJbI/sylW+OhCq9Olyh8IGEcgB1b+w5Y0l5czqqqxvbUBt27cgNfuvkItYQ4eP4aDJ4/h8MkT6J0c8wGO2ZQqb2Dust1s8F4G+Q6BQpdzmKEMXgJML69gOMVKHGPoDcfQGwxhMp1R65hLbKGG/C9FiJxeVV2d2D+xhSj5R8aJpYvkKU7ma7FPqWRp75SKRTmAQUnrVKeSEnvbYlwoHnt+Ngo+LXwjkbSlu8RzJXuJ4FKuwKEAYd/GT+/sq+7ZPXhSf0viOZU3Vh+Wxm0AHPEO2c7HPSNBBnYHwuR4auVtFUwF+5axCJvmkFjqV1pfIV5X4iUTUwlMkfj3uo8MF8OCUdXfF/80itM5SLqLQ1mOV1CMs6AMHYkWw+20THtK9ZWdjxTRNekvOCKaMUg8zfsc3u6n6Oo4rAbQgAXWyy7++Z/+5m/hgw8/4o8yY7Z8mntdxg/2vm7fYvcwwVpE4zA+dUwTv3/xfmLIU8L0xnEvi2HE47Q0KVWJmeS+pVWZjrG8URbLKVv/KnlM3VffszTJva66/7X5MLphbt5V9Ih1yHVplJPXeL7XoUvVXMp1QR78E481Jw8xDa4z9tQ6Fu12SJ0Un5fJWSxXVWt8Hf5MydI3cf8UDarkVvdzMY/WpU2ZzFLc4xqgopT8VtGlrsxXXbdwfHzkvIHrKtnkIL9hAMe1BeaPAHDworGXrOtnF7KKqVLE9t8PARy5edH1EqzTa1KGPRJz92d8bYqh1dDHCiX1XRWUsvvY++UclT8lQ8dKLjVmfK+4IfEOdpH3w/LuZY6SiQEFzlrKScnRIa148gCO3FzqOkZlxjm31mWORBmAI6fgYr5J0uZPCOBIzbNK1sr5Ow/giI1CyhnKGZ9YXi09U4am7D5uDSWpwu0nwn91eDR+Rk5PMoDj/zYVBPhZFNTUXbvqXWJeDXLorliBC/hbklq4sXcG1p9K5THwfUkH0Kk7abeCQUI6kTp1n2mpSd5re2S4Jhw4+KoVODgYSq2VXA9wnot/lhiOCLhRZ+2t3Dr6UzaYe9mzTkO6mYS8CWnHsoTX6ynImF+YJryRLsq0bmrtt0yLGjlhSQAOCYRqpQgcgwNwaMDebCZ1xX2rEEM/zXzLY2k+wg86UqvXg9fSCz6lZ+L3crKh98vJQmxjYvkNz52XH6TRdiu0RuZUpfKRlt7Wz+fuJLBvK6LP5/OSnFRwiTLhFz497fvcU7TRnQgKN+ay6nInyxqeR1zSwgE4uNz3BHtiT6YwGI25hUp/ABfjMZ1am9BpNr5OK4sodTi54+2sJr+V15mnY6CJJLGicrYY6VMZoLVyLSgKkcHAOU/JZlou0txFz7I0lZL65G+UAjg42BOMOcPAuXKtfLkPUFXxcKwH6shL8RqvN+K4Vmg3ykLVbHNiWSzYVvHFbXAXn6mBaR8O1zXOP5N4z8mK4W9Xfalob/iocti+pBDLo7IqKoF8XxtfVb+Tg6N+vd26BQGwkNr8LJu2VGBJ3A5LdIA8OLBlUWA+SCEQMf28mV8tVRUY55PT1GAkAn7xOkpglpIFciLbBS71eL2zNvRc1fFY5pifgP9nQIGGeYkCTgcIrwu98S8EXCB4A084Y4WN9sIirHbbsNbtEHgDgRz4ewNBHEsd6LZa0GouAibK0T/g0+kLfOJckp3O9rBCFX9Ck/BhEoZokdBRXjLNHgP4OfgOnfZVqsm0NOnrKjbIBVq5h1UNtxBh0cfKB1L9QhPXCOLAShzaSgX9HQLFACXxEcSBZfZR75LdFsAM39cn9qlNjADD1D8SQ+OqQ2kilO1UEcCBrQFIv7Kw++S6/i3sQGQ2oqt6TPmYW9YYML3SzeyVVZcwgEP5T/bzuj5kT8TmaJURAkSynQkSBZE/4jhUsmryaPE2MeAjLeJ4qgK2UWCm+lteY7Mu8C1o2F54OXC60KgEdduYPgiWmMElVSpgAEej0aRE53g8gvNeDy56PVjf2IDVtTVodztUTYH9bkISOR5iP8vrAV4rU6lOgEMEGaBqLVwpQsQwbBWC/qGrtiAADuFZbSVoW77o9NQP0N/6vvO7jJ+jfIG/qTWf+PnaZoTtv06PAQV6HwumCPS08KTzr10VJpF3kXPri5JNEd5yQCC6TgCuRDdbxUUZnnWPyhODp5AvG8RPCFRguRReIr+f6YpABN6TqD1TgJxfQycL5BMJgEZ0m1s04xYRH8o4CaAh4FkEcKAMK4DDtsZR2uMg9X1XeU9aYKV9K2XyBQIeIVBDS+QrgGMymxIN8G/6wQQ+JtilAgeCGBC8cSIAjgFWf0DgQqtF4A1soUIADpRtWSPk2Y2NdVhZWYZmY5EAHIMhV6xod5dhZXWVfra3t+kHK3Dgd598/RCODg8JFLW+vg6vv/46NFttGEkFjiZeh22pFoCqTOwf7FO7k97ZGWxtrNNYVpZXoHd2Ds+fnxBQANcQARzb21vw7//q38Pduy9D/+ICemen9DMZjQhggPPBFig4rmazAaenXP0D6dXpdmFtbY2gi0ib+/fvw/37D6gyxnQypc/wewiWwDUaoT8+6MPFRQ9u3rxJz3zvnXfh9q1b9F3UJd/5zrfJLmDLFKyagaAM/D6CMPr9PgEnECRDfEqtkpiJDg+PqJXLYNCneSGdEAhyc2+PwB5UgaPfJ9AP8hMCYfBk+s//3S+gd3FO1UM63RaBMKjiB1X9eEL0x/sgEHFwMYCl5RVYXl6lNcP2jb1en9rZPDs8hMloCK0GUCWOtZUluPfqa3Dv1Vfh6GAfjvYP4OTwGQzPz2ABT+Ajj88RpnHl1CAuIFZ+maA+xfaQZEUWYTK/gv54CueDIbXsGY6nMJnM4ApbQjXwmiu25da/TIA3vD+Q87o57mx9qwKAQ+wk20vV12FF6PDuCkgLwYNcOaf4z+4fvA7xhrmYx87729cBcBBtom0aAzzV/3YOovOh/eg9gIPXoNh6LTBvJpkeUkB9BlkHXFT5Zyxjmm4RGdye0IFI/QXxnkcBpaQrBQyb45DYJtrxoY2LARzuWc4WKhf6J6it9v6NoawMW/17GwPRfY0fg1R9CoAKns9S7WhcHMBMmIbqgEp+91PcxaerycT0pZiHJxzLfgSoCOZlxuIkrC6AI+ItC+DQZ8Z73JimeF1uH1/GF9Ynss/i5xWrXvC+haupxfSIY4n2c09L5aV6yU4775gGZfMqyEuUWC2ud6RDo7UL967FJ6fuVyWPSfokvmTvHb8uG1fVmOuMLzfGOvfOjbvuc+Nnx37hde6fG2+Kp3K8U3eNU3KQ0sG5++XeD2x8CcjP6obUc3P0T93f6eka4IQ69Kkjw2Xraj9L3atsDqojy35X0SbFRzneqkMP+7zcva97nzry9f8LAIddqPh1YZIUTys2k6sSfOvscBlbvnOVgagisv9+EcCRnVcCwKFGvTge79pUOQOxoFQ5E/aZ8XNT9yoz/HUMRRUtc5/Hiq5AK9NiIqc807QJQRxqiArz5AiYi+z+MQopnGMawFGlfK5D65SSrTI8qftbAEesWFO8U9uh+xMBOKqMbs6JLpehNIDD0qvKWcnpmyTNEyjBKiPhxk/8qufAI65LbFiuM247VgRwHPwaARxhINMFcSXYzkcj5bQF6V+qccoJHTl5yD3ruaSz/WfXigLPWr5aARwUB7iifrx4qsdtlCVjovJM46ZH86YG78uVA/AEKtJqkU6v4nXc/9snJnA+8qWgRCNem3LEYl2W5Csp8arJDxquAjjk1BqlKAxIQnUU0SQRrKBxSoA+PhXq101TCUQFVxqX7iltaFyLGTn1SOV5MRGGAV/dHNrqAxjUlmSkD+B7OhOtMbgmelQ5k9ZCy5rbJJC8xhGaog6VJqRM7mOZj2UuXkf9nGnt28MQ1co2/TQnU0VDyvkrDSiJ4Pqnc3JMQS+UvNPvmvSuVpW1CQMFcGjSZmGhwZt2OzahLwfQvI+iGTU+mcT/HIBDTh/jajGAYwaj6QyGo4lrodIXAMd4fgVjPKEr1USUxsqzYQWOkB9SdtTJZRbAwacuEezFvMvjT+mv1P35ujzYU2mRvJ+c4ubANstN4CtoJSDpUayJUXtNij9zAA7WLSHYWL+fs1NVtrlSgCR153VO2Tf8evqrvG6xc03rP24joWO+jl8Tjwr5lJ7H2XCulCH2hvQ6HfVL2Bt3MpzlQ/Vrig9i2to5+zVW+VO7wLYutGHcq56Sky7Nr+bFAiWUr3lcSs84QB/qLaGn5m+vNMCJ0mzzurYZCq+ZppjTvogCHNj+akBeT2mH1X54zkQTCd67dkOkO/18XHJfgRJa6UAT3lg9gko3AzSuAJpXWIljkVqmbCx3qYXK7rq0U1lbhpUugzioNzaVlMcEL5hWGgagIkl89id8lSQinQFTqN9geSK4RnQu0gJPheNU+NQ5AznYXvjqLVRJQNuTEMv6hLRv1cBgPAvgcP4IJoCnc/J18PQ0JvSnswksr2ACbJlOQWNLAYXJ6PNd5RMDPAvaVIi/o7Yfk6D040AkPlhsk7+W/4LXRkixFYX+0/vrs1UWONgs7WS0JZeMyckl+mpmvRi0yDxFSY5FTEhjixiuWMEVraTChAPrML2R7qU2iHwxvPciXKFt1eC74DUCX1TBVQ6oxH6bzlWfYyszyQ29bJOe8HpgNp8SIBlBGyhJzWaLkp3j0RjOzs6o5cPO7g5sbG0JaGeRkuFcdUUC+JHvqDZTQURcgUXAwwTg4NYzmrDENjPqn+hvyr2RepUWHvIMXUedc+gLSAUOqdwW6lcD/pGkmPV5uR2Sghu4IgzZcKpKwsAItzYFQJunpwKktU2NjkGfZQE+WoVD9wtOTrStiLb1if0UHFnUdoj0ArYraTCAA1vgMIDD23cFSROAw+6lxI7Z096ermzXnPzIOpAMitw4kKCInwVjpAAc5KMbfYavsToG/nthAAfpQgZ0UNsQqcCBwGWq6kKV3rjdCrdQuYRTbKHS68FZvw/94ZDGgMC0jbU1WF9FAMcqVaJA0BDqOwQ8rK4hSGMZlrptbityfg5n5z1qxYKys7KyCm+88Qbcu3cPxsMhDC4u4PjwEAb9PoEpdnZ24NVXX4VGswUIGtm9eRNu3rkNS6sr0Gi3SOYQ/PB3f/d38OzgAHa3tgjMgACIB/cfwh/+8JmTldFoSON695234e233oI333wDxoM+3P/qC5iORmQ/sZ3KrVs36dn4r3fRozkfn55RVR2sdIFtRBYbTXiAAI6vvoLHj55QZQwEcKCuR5pgJZ79gwNAYAwBFqlaSQs++vBDePedd+FqPqPWJjj309MT+NWvfkVtTPA6bDuDYA9tX4I0w6ocyBvb2ztw7/U3qALHJ598Ao8fP4Kn+0+oBQy27ELgCupcrByC32eWZn789ne+Ax/98Iewu7dLLVUu+j0C1EwnIxrDo4cPSE/fvLFH4JkznPPSCqysrMHa+ga1hTo8OobHj59Q1Y7hoA/LnTbp/sv5FF66dQvu3rkNw4sLGPR60Ht+BCNcZ7iC5uIiVd7ANivT6Zj4Gcc0mmAlFQRw4F3QKWjB7ApgOJnDeX8AJ70L2uMMJ1N0GLDPEFXLmSH/LnCcoGyvT60izZ489PVt4zZjGOWl+lNOB0nMkdW4goM1Fmz97rCqUNhawT8njs+kffN4XBFywXycA3A4O12coihiQUAKkJd31dLzKdL9/AWzj5aqkNau2Mfotje5j9AWgFJ9w1VBc3gzX+WzEBcwZIj3t+Rcmv22xol4LxK2I0NQlFYCzZFH7VgwL/Lb0/yTXEf1ISSuwvtVn8i3+1H/nHAfnbyvQLCZPn6fV7ZfsDbWzgn53FZsTdEjv3+3V5cDOIJn6iETCeUz1DoEBJStS3ztHwPgsOts6ZeKD6T2zroncVXx4kRxdDjG+lNBzKLgHxoKmNh8Kh4Syl7IX3XpmoyHGB+ujB65Z1TFEVL3rFr3OvNJ0SglRwUtew0AUdk4c/O+Dj1ehDb2/ileruKdFB/laJSTlTK7nKNZLAfxdXXGXZc/0zoyrPxZl/Y5euv7LzrunDyn6Ff1jLR/4Q1pbg76rJwsVdEot5/P2aGUvf1jZKxqfHX0TLAOcQUOO8EqwU5/bkoKGzRhmQBZ42HOoMg4pVC+JBiqCOp8BzNL9nWLzqZ73yT4KfhAD+EbVAlgHYLzPSQoKQ/w5+pCIaWP9WRRImGVZoAwgJtzxrOG3trkimfivWPhSt3XGrS0Q1iHcvWuiXkrN/9YSFO87udmT0uGJ/RT37Ol8HTuVXSxs0uv64sBOOo4E1WKMEX5MuX3TQA4kuP+VwRwpPgo5yik+bsI4MgZ5hT9y/RN3ftUGYiAvwmZXa8CR5VBtmO3Y2UAx/8lp/J8qXkKFFLgXwLKbrOEgVdOTmhwkWPImoxFAEd0zFmTy6w8WdfSSylfTAmRS5hj+dPJhFt+EFiAT/26U2ZSDhmf5QLUznRocoJWXkYrat3pawk+SHDFX+TtD8/J9JdUfe+sXaCMuWSx2ieZXnCS3Nq5yMalDgKxbfP2KNRB3vDZRIEzhu5jARgofV3/eYxpMUjA/TNlJSX1aMA83saqzqZ3NNBlmuRwvNmAgNxriRWovZb5aShLMx7ubxeq4HVw5HAnEL0tjWXOWXCJd7gT4z4eXvAzvNxIQENzUAKX0KoUCtjQMtUM4sDTehzEVuAO0AluTOxK8sgkCNx7At6xSUecJyd2TXCPTidygIniTHICnonCfhfLp6yTQjwcgIMra2BgHStw4Ok0bJ/S6w+oLzn2jB7Or2CEcyAAh1aPkdPaCiZx7GJ9NHztioQH0sFJM89iND530kSZVE5wpU7AuhlFsqjzjAQn5wfHulZ51MqUs5mBMnBYTwdYUo3CJ8/8ySO9lwvNxrSSRIz1We3zWZ7Cd9x6mnnGcyzb7DHLKBCB+dDqCGtjlHO8PokHZDZtOlCjM5gXvU4ozC14w1fZiN4W2InqPcNAVLFPm2iphlIAt5ZAMCR0lYGCqK0bJldsUDvgimG7U2U8Lhtg94FOniqvjj9Rl5pT0QIU7L7q4GTCUoLRWn3EMRkbGLVRFuwVlK626yH0oOQFVvwxsiUhO94vqE10C+PP5ClFUmaTqSEgPiefwhLEFtyOiEAYWIUAAFoL+LMAS60GLLfbsLGyAlvra7C7uQFb66v0N17TmM+hQQAd4FYaptKD8i0zjukDbtub6Fycr+LtOq0q6dWwRzVVA8D2JWq/8C8X5GeK4alz8o/wKLABb9DaaIKbdLmC1YRKutb4/emMkvkI4EAgByb7sbx9u92hShzaSgXXi1pw4KOlugKuO7ejuKSqDlgan2Va+FarRgmAQ20XrxRfo0lCp0d0L+3mHZ40VMlzwBhJbjDogqueOb9CAAXKa8pnxCbi2/hkmovGk29CAA4Cb7Dvy/4vJ95sYlz34H6JeS29JhBQgwNvSrKd7I1U8ZTkU0E/6l0k4UQJFFHKjm+kUgs+n30EHKMbDWkKbJfCrezwrDhXP0PwBp7mxypYw+EANre2YG19HRqtJiwIQIDXOnEK2yppy58qd7TAUjlENT6BS5mHGJghOlYSStxGg2+AfESgNLEXeoLf2pMwVuDXxINLhcv0dLMAevCmLFOKnhFNK9U/yHeUihjeNnh55fW3oG118oTn1SQ430q8QTEDYWIUgTns61ioudOrDnwkul5AJkgffAcBCsy/AvQSecP7UZWRYG18BQ7ehqiNIyk0fM48H/9jnes8WVcZkSxigysmsNxI1SxhVHoq3s9VBRR95+TKtlPzPoJu3XCUyC+zGdoMrkbEFTcQpDGjChxYZYEAHJfsY2LLDG2jgqALBG+c9nrUtg/XDgEbKysrsLm+Abtb27Dc7UKn3YZOp0sVaJZXl6kCx+raMqkSBCOcnp3C8+NTGgvqhpt7N6lyhO4Xz89OSY7w8zt37sD3v/89aHe7MByNYHN7G3Zv7EF3dQmw5dSzg3346quv4De/+Q0cHjyDVrMJ6+trBHQ4713A0fMTAiJgJY2TkxNqdXXn1i1484178Gff/S60FhHscAQX5+dUsWJre4srguxsQ3d5mdoi9YcDah+yvbMDb7xxj9qanJycweOvH8Gjrx/C/S/vw9HhEWysr1MFjnanC6PJGI5OjqnSxflFj2Wx2YS33ngTXn/tNbixuwtbmxuwvLQEZ6en8PnnnxFPbG5uwZ07t+mnd9Gn1ipHR0ekd7A9Cs4LwRpPnj6Bf/qnf4KvHz6Ex08ew8bGBgFIsIoJ0u3Zs0OaN9IMHXcEjyAQ5q2334a33n51gT2zAAAgAElEQVQT7r56Fw6PnsHJ2Qm1taGfyZjmcPfluwQQQWDM+uoGbG9tE9BmsdGg9i2PHj0i8Mp4NITVlWXotptE96VOG7qdNlycncHw4hwux2OA6RQWry7pB/0EBHljBSPWOVjJRAFCKGdALVJmV4swnQP0R2OqwNEbjOBiOII52kjkWbSfKJd8bESQnaGUqX6jhLA7hKHmTGRSnB9pAB66S3Qe0Sl/v/dxPpWJJ6i/RL+9LlAd7HVQQRW4N+rEvCP3slA1wFYX1KF4e13UQ3Y0XNROD2GiP6rGUSx9cAjBg59V/+k+OAyHxDSK5+/pS6Bxo0aD0cZ+bDwVf/bT+a32SWI15C0FkfNeSsGSqZVJxXICmkUxJV59v5c0ESsHrWDQsK0YqKBO8eOCuWlMzezhTfFJMSPRfpb9pXgdeGy+Aq8dm46b7LW2bTMTdTuqGJCgPkqBUPbAigBz2YXwayAMqs8Uy897oWjzrDRVP83v76PVWAD4a9NChelTrIRB8zWHkcryZPoEK59xLib/HJUdmTxPgLWF+W1zcfFrey2PxRx05omoqAchw6p8UYrflS4FKTXrG8QMLY8YhsvFNXLPzD237HrHSSVAi0KsKLEvT8WZcrGnOuNJXXPdZ+TGfZ3np3g0pnMdvi/ynx9FKjeVyllU5UcCKY4OuxXiwZGuSd07fi/Hj7n8Tl26pHiwDt3ryFm81rn7pvRTnfun1q5KbsvWtmyNU8+K19z+fR1+qcOff4x+ScqzAjhiJV42mLzC0jCMKHKjpHKMGBLUn07TgHxgEWoqPYn3hfPVwGtG80hMgd0e78t9IwCOcNHMZtZNzjjnLmCnLQDM6RObwCrMQxI6copIT23bZ8fMGzsUdo1ssqzKUJYJYM5pyRkAHcN1DFfMW3bsOYGJx1WcQ6bsWMLhcW5LwhFSOUrJV7WieHEARx35va4RLVN+ZQCOMkfCrkNSr/wrADhSxqBM0abkiOmN/zMbwZoOXe75lh45Ax8bzZSspg2uIvajE/mGv3P8WWXUrAyPjp7A/q//e3gyRQLSdOIAgyimggFu1rnsL5+MxH8aWKXgLJbqTjhOuh2kdqkycCozjSV6sdT0bA6zydQDOOZ8kgwDk1jStUkBbk5aaylmPK3o+mwzQ3iSiJ6WgxtuTIEOlf0N0V+R7NIywt2ITKbX8fa0rZ7yM0/Nqc3gfR4Db55za2V5ItafqRLXsR5T+YivxZL2+Fyf9i8OWZ8XnEYxYEkavQaVTcDc8Xa04VUd4u4rUYmUzxHLrku2iN1EXszJvoIG8L72mTwuolChTRfPUfS4Kz9OK+t6f2OiTgEaSk9X4UQAHK4Ch7QKsXN1XpfJ9ynPWFmkBFQE0NRNvJ6eVPogXXhMc1daXvfr9JkEVyh4OZ/TybXhSAEcfeobjVU4hvNLAnHgKTXOR/rKFNZGKU0tn9F7TqXa5FmxwomveCLfca38/MkhLwuhRFVtzGoJnSQk9ISqnVva9oeRP093Wc0oUJG6HzOqKMjMIAPbwricwr+cPbO2xcqS6k0vJx6EzHIRyoLKh9VLXv+F62ptnh1otT/IMhX/C/1JC5bG5zKtyRJqCRtGi4gsG8BYwu+zz0r5oDGd4hNlSg8HoiQ7wWPKnahza1ISA491fsoGqASonsXfnIifB619Qrp7mxL7z/g9/An/+bVNrZ9/z0fL8Rt68o3vFfKHo6F+QpUVpA2KlJFuXF0B/lBblcUFWO5gO5U12NvdgZvbW7C3tQVLiwCtyxk0EciBIA5sqyJoDgYLaCpF7L7YaWQxrY5h/QGlh5h651vgrRh7IPNYWORkJbW3El1IAAVf+UOT8u45LGiuog8ni7kSkwV4KKUo+Yj+joA4yP+hRBVXdqEqHN0uNNstuieezMZ/mBTDRCTefzyZUKIOk234HasjdNwEKhCwidpypQneCxNpxFfCFO57mUMC+rme/Pc0lQSHJByoLYLoMscvUjlNK0lRAtwrEyIVVzlokX7iZDZXQ1Ggo7W9OBY3JwOosnxP1yjwUzv1BTzr+Vp1peVmmq/gDVwVE1OtQmmOnzGghmekyXRM3qIPTcl2PEUOC1QtAJOlE1k/BG+srK7AIq5FEyuFMENqG554TShpYQuYmop0tJbWB5a/kQ8w+UnAaJMppOSHaf8RVHMx/l68zkorNm16qj3tBTu+1ESIyIqjt9AzqPphkinW7vLzTOJITrZri4+UP0kaKpGY8TgSGbc5yar+mh2jq6xDVc0Y3EDrToANX/2HeM4BzD1gCseg37E2NDW23Hu4WAQWlqplWhmEQByiA4q+kq8KSPcV3rJrqvN0oBYFt6C9Qd9XrDDy0OySq3BQMh1fSwUOAm/Iz2SOFRH6DOBAsANWd1hAsEmLWnbsbG3DSzdvwdrqGqwsLUFnqUv6rrvUgaWVJar40Gg1oN/vwcnxCRwePifA03g8IdABghLarTZV7xiOEAg1pJ9XX30FfvGLnxMgajLlikb4utNtU4Wfr79+QK1EHj54CMdHRzAaDKl90d7NPWi0Oqhg4cmTp/Dk8RN48ugxnJ+ew9rKCrx69y588L33YXN9nXT28ckxtQXBMSMI4+6rr8D2jV1qg4I6GV0VrL7x3nvvwfHxCXz5+ZcEGDncP4AvPvscDg8OuPIHgihWV4mG5/0L2D88gMdPnpDtQQDXjZ0duH3zFrzz9tuwu70NF+fYdukcer1z2NjYhJdevgu3bt+Emzf34KI/oGol+/tPid8/+OD79Izj42NqwfKHTz8lMAW2QNnZ3oGtrU2iIdqh/af7cHj0HE5PTohHEUSIwJS9vRvw/vffh3fee4dAIEfPD6n6DAKZsN3NSy+/DG+98Rbd97e//S1srm3C7vYOARBRDhC08vjRI3j69DGBYbCKCNITfyOgY9C/gPPTEwJwLKE9QnU0mwHMp9xChao1sb+nFRRxu4YtIScEouI2KlcLTaq6gcCNs4s+nF0MYHx5CVOMLxCIA6gSB7WYouKKHtysvhzZbAEGzGcMyGdw5wLvr8hOeqculjP0ZSzKj/c7zotjq5NISuf8Yf9+mMQtONCJN+zYUjZddaKC2lT+a91b9nuBfTd4CuuHOF84kwCPaVjUXd6mWLumVQuIwmLPyK+w8RwzmeC+UQVXO0a3SMZ3D+YToikK5CoDceTmFvv+srPhoxox2KSE/5xNtrEqrn/ixulcXHkRgy10/vhsAluKvNiJBvwkIBQ7N1dRItqP2fHZ+6X4xdrHwrMN8CWI98mFRE8Bdqj82r0afq7P/I9/81/ggw8/KgAkVD5i3sj5FwUeKpHJgFZOIaiMh1/UmImlkb62gFR8z8pyyGtaEU8JRLNLinq8FjHPVs3T8nIZrdI0qF9JpWr/nBt3rBfL9F1q/Llxp/i5Spem9vy5+1xnHVJrkJOn1PupZ8W0KBt7Fe1za5DjFyuvMU1TuqNqjavoXucZsS6Lx15Fg1i/lNm968hcHf5Mzb/qvSo6p/ioShfk1qHMHuT0cmwj4uvqyGedNYjXIrfOwfMQwJFTrFU3KH6up8XCJIgaZWXMvGD7RJcP3EnUhtCk4X3rMHKVckkxcJmSKlu86yhVfkZIL/d9CRYq3WySrEwRWcHX+1uap9YZ39P37b2tI2Xv4RzaDMqxipeqeCpwpEsS4CmhSo0/5rmYH3T+RcG2J0hC42+vxdf2jKT9LHZ6LK3rCfQfB+Cow6tVijClnJJGmCLbnhJ1ZcjSJKkI/40AHFWGOLmWUpL9ujqnDq3qOD6x4S9fOw/gqDL4sQxV0cZ+Pn7+FJ788r/RUALdRWU15KRpgLS3pyN5BkHJYG17IpNzWlQTHPQg/pB7tGOQew6XM6y+wQAOTDpQBQ7ZmGAig6pwYAJHTtVwUF/2IhR8MQFk0c8OqyNB74IjqmOkXbPo2eD0uuYQtTKJOSFgqoqkQ9cyx8yuXgEFKd7K6Z4yRzrl+OD1MYBD+7AyiaLqUpGBDPyCEuNpx0VJlRIgY87XsLZV8ssmOehP8WhCJjUcG3hXmVEa+KRvuHnNAjik5C4BRhCXJL3jLT05gK9BdU3gcTLN0VdOc9K8ieZhwszqIjxDmaQPJUA5KaijZ3ySnPylcrbGWxFXjHs/YzLyEiYI4JhM4KI/hPMLBHDwSbXh5RWM5lcwxesifiCeUlCJDJRERU4fO1+DhNmXiHXzN4tUBeDw+icvTXTfBHCibDNgZUnXLtb/9hr/OuST0AdLl05M2QCil7TgyImQk58EgCPnr8X3imXZnchVP1YDna40q4ZxfBl4T0db1vaPA3C4exI5i621/FroKxu0ZWOhNGSZLlIxXv+UzxLrTtUPbl2tPi/obKkS4ADAMWwhHhMH/cv+xWO2PGBMpG9jwgLCCWGTbCzaCv/UcO/gy4fzFeG6Zv1+moff27mEvHsMg2sceM40/nCpP6kkolU40FZjixRMejQXFqhlCiZ2djY2YXdjHXbW12BrqQtbS21oLgL9oO3HxAt2lPEyIfwgPoe2XtPy4LoE8R6CeErsPLeG8UlebNmBHIjgUMebWlVDdCElbQkYIS3LBByGYFRN9HL7DwUeeVmjwLx8fz6fEYB1jhU4sC0D+TxACTBMDuKpdNS1VOVLmJ907yK2RZiRXreJW7uGxE9SJcrpPcPXmvx1Ot7q6goAR8x/js8KCSrPacpyTrrNtZxUZv+L7Zw/+eqr4XDiOkj0G3ulFXFiGpD9F4yPo6FWjKHBhDGLQlJA2qJY/ap+qZLMjkn1Cv7mSi3iMyKw+fKKABy983NKnOI9V9fXYHl1hapvIFKJWvao3VWf3FV04InkABxOg5okhfo/MXhAq32h1bafxXrA2h+1+6yKpIKF9qyX6hH6vtVvgSrMHNShMdjkU3S6Tk9t02/ydSgTy+1xVOdEfqeVf7suDJwWteaA/SG4NwUGVm5Bn8+1pZEWjnbe7OtR+sslS9R3CegSxWhiPRXYfpkMt91jnrWtXfIADq1somyl1RPDCqbEJwJY0ooyNMcXBHBg5Q1Mpg8nY25rMZqSXCM47fbNm3Dv7qsE4Oh2OrC7dwN2b+wSQK/VacHW9gYsrywRiAvBTo8ePYYHDx7SD1bx6LY7rrINVQOhNlRj2L2xA9/61rfg3r3XqYIEthLpXZwTmANbohwdHULv7Ey+y0AUAqO129R2ZbHVJr7AKjmf/eEz2H/ylJL4a0srsLe7SxUwsIrOcDyiChwIssAWKHt3bsJLd1+GN996i3T3UwFRbG1tw8nzY3j09WNqzYW2Dv/unZ3Ts/FgwtbuLmB7qt6gD4fPj2D/YB+eHx/DyekJbKytw+bGJuzt7dLr5mIDJuMx6Q/UEQi0wLYqb7/zNlXUaLU7cHBwALP5DF5//TUCtfzDb/+B5o3gF6zyRAATAkYswNraOtGzfzGAk5NTODx8BkOqlnJJwECsjnLzzk0CuHBHUm4fhEAVvDdW+fjoBx9RFaiL3gX0znrQP+9Bu9UkPXWM1UouetRGCgERuP64j2+1m9DE6jGNRZgMhzAZDWBycQHjPv704Go2hTbaegSdErBRKgMRsJIr4HAVHARTLcDlVYNaRCIovTcYEHBoNJvDGFv+CIADwRwE1VeRVIAF+iIUZ6CGUgxoQwAHvi+gTQYrhAAOrYqjOtcCONw+NOEDZv0suVFxL6PJ3QqHssTZTO0piz5R/gYF/9pCUxz4lb/v9oSRo57at4U6uWQC5r78EAbGOYrYLWNEpnj/pMATO9bgtfgezvdzPn+hHEYw4DLwRm5mWVugzpLMxV/Hb+CzeF7Owin3OLAr0ZaADDkAB13hqOj40oBG6JthYTXOiehBD3Nvt5byuCQ4JI4xZkAe8Zo5v0YW380oivk5PheAaxbAwYOFv/6b/wLfjwAclifd3jARc4j5x40xwQhW5nOvYx5R2rudg+VDsf3qh9rfds9n7xnwUGJzmhpXTlel4i05+U5d+yL0SM/F65uYfqmxF/ZHFTozXuOqtavS7bk5pIZR9azrrIG9fxVdUp/HsZPUs2N9mVuP3Bqk4jM5/Zh6VopeuXGWjb+Mj2J9kLKrVn/UocGLylhK37wIz9TRYyl9nBt3XZ2ZW4Oc7o/XvM7aVvF6lVxUyViVvOP3F05OnvuYR6TEq24Qf64BNTbCRRBHXmGJOZbAgncexIlwu+GyVJYnV9XiF4xZZBRzxqJKiZToa/dRSBcL4uBLrNNIm14tV2vKaKaEy97XC34UPEqcIkwZZPtcXbPrKNVYSOJn1FUqVfwX0yFNg3IjrGMrCnYI4EgpTv1uFYAj9YwyQ2Y4OXlkNv5uFZ3KPk/x+osov7gCRyzrbuMVlccpU6i+yPaLby5zMlnlEFYZYcvTjr7/xgCOlJMS6yzPC3kAR8zrMS2qaGM/xwocCOAIxib6nE5SFtqVhIE/HK8PvHIFDj11ip+hhtOkOxk02VyxDryEqxkHabACBwbiCMCB9zAADiwvjSdG8eSPxFg07G7OaHO41PGxdMuhv12feq9v1VJJHJc3qlIGPOD5YLzaHoZXTeeW0veWr9OOAFuTMp7I6c+Uk6Q8YXWJtROOLuJDqA3ytkjsmwm8FMaWAezF92Kah5WpUvRI0YWTtXr6hEvnMp18GfWszkj1M3cnddlXiXVtDsCBg9CTlJSoUwAHBbn9iUsEPejJReJvAVpwdRZJdOBr/A4mSyIXib/jNaldD/2M15Zbs9i156SGlgLXAsEaYAFKBpEoXeGptRmVamYAx4ACnT0CcAC1UElW4EjwAo7FBTbNiSRfJYGDS06uZLHqAzhUsoqrHPN2le8T23UL4Kj2QUObFsrc9QEcsb2NZ0frGJy4CkunpvybUKaYbhzc899lGYurqrCQaZCNqty4pBytsL91BqAZ0C9uqSLaMXTbw/Zlsey7MswRYUgGRCfU8Utz/kpKz8Z+L8m72RsFQ9GksvhHIfyhyKue33Paquj3Eg+Y4LjT6bLvoM+ptZi3wSmZ0CdaWoR63lRSjIaX9HulnLLa7rgCRwDg0H2lA5R571uairAPgACOyyuqSoD97pc7XdhYXYVNLLG/sgw3N9fh9tYGdJoL0MaWGtRCRSqgaGsZqc6hdFFgBCZiqOqBAC/idVaZ0Fg9XS3AEAJwCOhb6W+B3vget6OQ5KbMF4EY6L9oUpV+Y9ZLdbuVI1pHrqaCvg+Wo59JRQYcGyb2Ot0OdDFh2GpxiRD1bUQnK6/GOi5YTgVxKNDB7Pmp1YskqMpkpmDbyY6FiZrY187KqbMF0hPePh8BHEb1I7nYLmp7H3QJuYoMr7f4j3JPSsKZbIP6IFqxgbSdAT4pnWJ7W5BWWbecn5Tzo/A+7BdwBaYr5BkEUfYHcNHr0VwR5LO6tgpLKytwReANPe0dVLiWgzFyL9WHSksFo5iBW92a8wExca1HlmNQjF0/S7Ocb0kWA31z8jd8OzldAycDEj9SEDH5CWaPEYCNRcbFY3d6kXx8BbmQrGLLFwXHij8kPJoDcBBoRRSt492ofUkOgEeAXUoeewBL3NqHcUH4f1zPMAFr1yaWE/w7KZMmiRb7MNpe0lbhSfkW7j1J/MUyS3xCc1K+ZbCg8jDKj1bgoN9SjQPbqOD3prNLmKIOpOoIczhBAEevR4n20WQGvd6AaL62tgJ379yBt157E9ZWV6HTacPr9+7BK6+9ApP5hFyPra11WFtbhm63S21UHj58BP/8u9/Dx598TACvVrMNo+EIxpOxtAhk3YsAC6oa8f778OMf/xhOTo7h8eNHcNHvEZCAgBOzGWxtbhLQAmmNLWKwGk4TK4AsL1Nli1arDZ/84yfw1ZdfwRgBDTOsBIX7zwY0mw0CzmkbGeT39a0NGv9f/uVfwo29PWongu1M8N8ZAiMOjmB7cxO2N7doH4F73NOTU5KXGzdvUaUl9M2PT0/g8PkhtXl58OA+rCyvcLWRdhM6nQ4sd5dpTfq9CwKnYBWmN998C779rW/DG2++Sa1Unh0dEZgF27ocPDuAv//l/6AWM1tbW9Bd7hK9T09P4OKiTy1W1lbWiE8RxIHgD6zC0bu4oDYpCDDsdFrQWerA1haCapZp3bFVzMGzQ7h16w78+Q//HF69+yrs3bgJX33xBXz5+RfQxkpRC1cwGvYJhIGgHeSrPrY2weoiCwCrWB1ldQUa6FtMp3D8bB9Ojw7h/PgIriYTWMbqU5dYpWpM69RsNInPsPrNDCsGEnCeAR3zywUCbAyQz4a8txlMJjCczKiVykwqcFAzIAPgIFmUShvUpk38BqQxDphAmCTDDBhTWSbJJrEW2cZPRS+T3qe9H4MuU7YwZx+djQ8dz+x98p6l/yTl99pxlY3F2sjcs1iPFJ9XZ2zXuYZdF7YGvB+ojjmm/BoH4BCbUZijAXDwEhv9bfa7duxep1ePKUXTnP9l7WP4PDsmuxPxVQ553xRWw1XMh1tzoWGwTxD76tY0ArTE/KR/W1opTr9sv+a+l7GPybWLyBvsIdkp5XiaxhnVngpUJbC9APDX//lvawE4YrmM/asyexv7UvG1Zfu3eA9paaK+gvoL8e+UbLn9+DcM4EjRI1ibaDA5mtTRRWVrUUbbWBeXjS+3vmVrWXfsdXSqXpN7XmrsVTyZumdMkzJ5teOuu7Z2PZLynABG1aF9FX3q2JWyOaTGnZanYh49R2dL6yqdkOORqnWvum9uzvH78d+ptSvjd7VbqXnk/JGYbteVpzK7Wmc9U8+rokssPyk78I0BOPxgfG+zKsXrJ2WSiVKGkQf7zQI46gheHQX+ootfVFK+z18wNpPUs8GP+ISnHatlXAo4KOglRheL068bbP1tn6/ft79jupQxbSyQVQKaE3z9nvadyz0z5fR5GoSBbOvYxQ5LSIsigKNszh7R6k/bxWXILM3LhNPTo7oCR11erGs866xzUhlFFThyRiKWwXKjEIIM6spvnetyhrzKAFhDUODrf0MAR9W4izJYDuAoo2GVc2I/HyKA4+//qwuk6md4rk0BERwE5yBpLCPKj1YX4UlDlR8L4ED9SKlBSWJziW+twDHn06ha5tmWQcQe75gQkd9anlSTXax/qHktk8UBNkS3yN80NxPsVRrSqUcesMzPvDYJd/x+2EKFgzVlspRfd997vIo3YjuSsglWX6kDpWuSSlzbz/T+ZbqKrs8wXcoeOf0eVXWwc4kdPSe7Pv4NCwucaODnhy0T4uHYk5jONl0HwIHBBALxcPV7PIXNJy0FpGGAG45+pu0Ih+ylfYjQS4PieL2CKWJ+4bFqsEXnSCvq5MivuY9iWLqzV+eD8BSbxIQK0XKBAuujqQA4en04QwDHYAijS4DxJZYYZhCHrrPjBZNkUR7Tsag86UiDoFp0Ys3GDDj/YqS3BKArYhksdczf1peI5cDKSu46e/PEAZpEEFaSafJF68vZ5yfpEjFtYOc0OWWuCe0vg5nCgCkrPBvgtDTz9/fSGwTnRF96uWSfPgz2FAOT3l7JffGmJToiNUZLCsnt8Vv6cKNw4hFY+bY+Y0z/cG0lHSj3x3ugD6jfj1uoFNSdnh6n3zltaLVYWmFaWYhtdaxng3lLkDKWw1ifkJ0yTJLW6zbw68dZ5jsqP9cHcKAu9JAUBYBoBQ79jW29Oq0mlcdf7XRgtduBW9ub8PLuLqx0W7CCSaROm072sorGU7MMM+K8Kz/D7cWoxwEnYOgnqmLo7aGvZkJJZbe39RUglEcsnzCAA6tweD2A7xGAQ04ZI3iDABwK+Y/YRcGxuFaz8ZhAHNpWAxOFrXYbllaWKXGHIA61fZospnWShH/MceZsqpMlq6sDeVGAiakyojynQA0FLLpEtSRt3XOF11LJZ6tzHa9jOxEE5ND6cEURmgtnj6V1mdmnSRKBxxFWalBnkkA4EeCQba4kpQ3w0Nqv2HcJdRLv76xNsL5a7LcFutzoMGqZM5nS6flRH1sH9OkkOp5wX1lbhc7yMmBykfSPlnjXbAsrRNY3Jv/ofGix8TpuloEQPGvXwPKzBXAQrcS/ydnQWOfa+yKAg8au60P3Yl1u9wz0WgyUs+O65ta/UtsqE1U/m74vPHO1YAAcFjBMbfHY94/3VW4OdIkAJoT/vA1kkEjMT1xxDdvRGPraCmsOgGcNl9tcOOCdfU7Mb7o+BZqJuo7XCHWFbX2T1N+BU+PRIPH8cCwEOjYtVBCwwusM1D5FwRvYPgXBG9RCBQHACEyYzmCKenB+CVyB4wIGozEMxmMYj2bQaDZhc3MDbu/dhNdeugvr2EJkaRm+9d1vw9vvvAOn5ycwGg1gbW0JGs0FGI9HBBY4O+3B/QcP4LMvPofGIlZwaFNFCfzpDwYwGo9IdyKJsHLEd779HfjJj39M40bwAooSHhDAdiKT0RjWUOa6XQJk4LwQkLO9uwt7t27RvfHvTz7+GD7/9DOqmIEVIrHCBQIjsH3KcDSE8XRC1SimM6wscgVbO9vwk5/8BF577TWW1wXW/1jRot/rk65rNVqwsrJC7x8eHZG9wCod2EIJ9fxF/wJOTp7D73//e/iXf/k9bG6sE2gC54ZzRJAFzhkrROD9EdSwsrwGa+sb8KMf/YjmfXZ2BuPpmGzHYDSAR4++hkZzEba3t6A/uICTs1N4fnxEbVi2t3cJsLLcXaGtM1b2ePrkKTy4f58AHFiVotnG1jeLMJ1NCDyHlUpQbhD4sry8Crvbe/TcH3zwA3j88Gt4+NUDWF3uwhK2rcHqGdjkZHER+sMhPDs+Id5AkORStwPLS11YQ1DJ4gI8P9iH4/2n8Hx/H2ajIQE4sBYW3UMqZBBYHkEcBNpQMAfA9PIKxrNLGM/mcIE8MxwSOL0/GsNMARyoY0iBSrUw15LuUlq8Aa0L2hGWMfQtGIDpNLB7bSp5EJggrIpkARwFe5J2CUveNcn6mt9N2aFYL1T9ndJRsa+qdgL5xJm7ILatY1fPMQS+8HTK/WivulV+I4kAAAjqSURBVNR3Nxgcf5wyS5nYD2b/mm2pxoQLI2ADxffUX7K/KVToCuL3aQBHim6x7xTbKaWt9U/0Owq4DwboKOD3OPEehdofW1BRBOCg1TBtaNgF8QBa//xoHyWE0tlT1VJXJaRoR2Peiv0xnXtMo7j8YhCRcqBe7yep36+RVKWl+iD/8T//bdBCxT7Xxg3iecfjL1vfwhxqyDDdz+iaFK9YPy712s4l1AeJIEMENEvxoh120s81clBFj9zeNPXc1L1yz0+RNvesqvum1rxq3Pb5VX5YHR0dy0GOdb4JesS0r1rjWAaq+LxqbeO9VEpHxPPPrUcNEaNLqvi0iv52/2N1S+57OR1fNt6qtbWfV9EjN98U7VO8XHX/1HcsjSzNc2Op0j1Va5ujR13+rKPnqvSM1R0BgEMZ47qEDJhAzzK4YKtxZoxj432YRCLRGXUx2WTPfZndKiKnlFvVd65D2G/i/o5mrg6/H4EGU/CaVAWOlNClhL1QvlUeEW/eY4UQO3U5ISljWuugXIefckJaxtSxgohpEStT/NwKsqWHpQVfk3aa4/E4Z8+cwiIHT06BOWfPtVIwVWcC5uM/nNNfE81ah79jvi1T3rECrFpD3rTYdLPKrN1CxVsZpQFRXQJvjqvohT87XmeG9a6J55b7u64RcLTRvul2U5Ybkm7wouRYLsFnk2rKILLNcYFM5cGytfP8/a8E4Dh8DI+TAA5K47mEbhBAjRIigT6SYIbOQwEcqidtBQ5K+BkAhyYKVB/wOXBfvp6D/WHAn4MlAt4wAA5XCYRv5qqCFHQlBc6NbjdVOHSj54RdA9Jyuc5Nv30dPmU+qleBw+pH1Y0pG2d1po4lV95b6cAVKMJgd0ok6MSvXJvSU5YHkrYuITh6n5Qc83tcUp1KZRvwRvJ6TmMHTjneX220hn3isQcVODIADgpiE4jDtyGwNo3Zy0m7O6FM+SgD8IgBHCGdMQho7y+8nwFN6ZoRrcUe4akvBxiRhhVaRJVOQk6xhcoAzhHAgb+xr3gA4NAe8yYBnANwRBugoKy7pJwIBaOyYsw0nQwyiVfL3/Fr1iMhpXRdY55zlsmc6rG+Qyz7RT4PW7TYzy3fFPmvyHduLGghS2KUgY3PVODge/mqCTk/wd5LK1r49yyAoyzQiJ/xuqkMpvqB+NNcnko5e5zTjyF9zTorAC+liOS9svUo8/+t3OJ1IYCDdUiaB+NA+jcD4Eg9K0tHkxBluSgmre39YjqEf9cDcPBYDAiDuMPyj28TwglcoZ9im4X59X3iLk1EI8iCXmMrlUVoY1K72YSlVgNubGzArZ1tqsaxsboMa8tLsNztQLOxgJ0m6OQutWSh1hs0azr1SqfGqQXbFSX7uAqHr1zEYDyp4oCl5LXSA1WA4OSO0sm2GVE+wXloBQ5OdDJDYpIPy9NrMhXL3TOAIx0oIurLd2fYQgWTdCNOROI/THZiEq671KVko96H2rdo6xQEH9mqUzbBHwVl3ThMotvqyxjMbmVWbajzGYwvYEXUngJU/rR+huMBAnDgafamawFDVU/Q/lF1g0s6Wa/8zT4AUTkAGls54T7n/p/blzv7aPZ6WhpfqygITUP9ybKlrqX1VZQe6g/pXJXGOmcCBZFrOofpeELJ3NFgCOPhkE/ULy/D8soKtJc6MMVEuAA4pByMAXByL3vHMxFQRTw4klLkb8efFtQg9AzXiMcXV+CwuiWOE4R+j7F7Anx1QCP1FSWR4+4TrVPMH86mG3/OnyuW6l8o0wgYQTu1gC2GwqposZ23fjFzCK8rcoyrXEHVQ/x+B4ltK40ReANbMtBvX/FDuNJUQvM2pKh/WRdZGlr5sb5KDMpQe2t9UL1Gf1s+tPeNXzMnFRNrbpvk5AKT5R6sQgAO5GVXgQMrIbCszmaX1BZIK3Cc9/vUQuW0dwH9wZC4F3l+c3MT9nZ24faNPdja2IT19XX47vt/Bu986z14/vwQ+hc96HQbMJ9P4ewUq0H0oN8fwtHxMVWXwEqMzVYbZtMZASgGwxEMhgMY9AcwGg5hPBrB66+/Dh987/sElsBqRq2mtvR4DpPxFDa3NmFjfR1WV9dozUcjbL9yA27dvk0AFWwP8umnn8L9r76Cw2fPSEawsgaCKJ4e7NOY8JkI5KBnD/rQabfgu9/9Lrz55pvw0ksvkWwjk2Fb0DG2kBmgbp/CK6+8Ahubm3D4DNuaIJhkDTY21gnYMhwM4OT4CD755GP43T99QlUzVlaX4WKAPnsPjo9PiBYIlFlcaEC7gWATrJQC8LOf/Rw++P73aYwIKkHjOL+aw2Q6pnvs7G4LgOMEHj95DM+Pn8Pdu3fh1s3bsL62RRUNsFrIV19+Cf/8u98RYKPVahJ4Y7FxRdVM+oM+VSdBEEcDq1MsNGDhqgHf+fZ34Ud//iM4PzmD46MjWELAJVbNhEtoNRfJfg0nUzg6O4fxlOpg0LpvbKzBwmwK89EQzp8fwumzZ3D45DFM+n3oYNUNAWsqhIKrHXIlQ8RoIm9O51cwQfAQtonEFlUI6hmN4BRbVQ2HMEWwCfIn2n3Srz6ewLacfQD0aQjAoUBCze7bRKoFpWMsSQ0OtYPzkUjyQxLAhDK/NC+vLw7gSNmz3HNyYwv2J5k9vPWh7Z7M6hirg8v2/QVdFT0T7887lOq4b8r/jW1DXPXQ+kRkzy2QTxVkNEhPo+KYyvZEsV0q2imp4Kk+tQDpbNwop/OJTm6PzQMWb9QDE0sBHB68UbXf5J2En7tdssrvJmKJuX1LsOdjM+7+UdXeTAUOutTEYZRmWIHjg0QLFev/lPFjlWzUtcf2Gc43SAmqxjVwPlJBj9s/cVzUVRzUynY8AL6T5vu0hW+0fbW0zb3WIaX8lzq0iGUrpR9SfkndNUiTzDNJmd6pM/7r0CilT3PPiPV0PI8qu1Fn7GW0j2nO+x7PIHVep+5v5xHTru497Z6xjC5VNErxRplurpoPi5SPFcX3So0npd+rxl1nbVM0quK/WJZzf9eR0RRt9XsFe2to9k2vp12THF2v834d2pfxCX7//wOInJsWCXi4QQ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CHAAAAWgCAYAAAA8JSaGAAAgAElEQVR4Xsy9a5Ojyc4cVryzu2dmL0fyNzsUtiw5HAr7//8hWZZ0zu7MdDfvbEUikShUsR6y9+h1WLPBJZuX51KFAlBAIjH744+/f5Tu32w2s3f03L+uX/8oBb+2r8/01H3M73zwf83zx8e1fHzU0+M7+FuPkl5f8fp6tdPZb/x3dlxdQpzZryXd1+N74f3yeuxK7Bx2Lemczfk5TDFW+D3Pk579c92nXW26Z//1zTF0rDw+eZry/ej9OEceQ117us48n6Nxibny4/CSORZ6ne9bx6v3z7H8zJj3sjc6x9QY9L/N15blKF97P18QWkgLps2uF9fNN4f/KOpJvvCbbgX18zA+Uru++jns7+Wzx8hrN89BHsOR7IzmoZ+LZq26LPS6op/3LDvN2k5yifdH161j9XKVVh3X6odNia87fqolpvcbGZ3Py3w+L7M5ZdQeNue+dtNgxNTerNl2xEINxtpPV+n69DOynr/zSO4/O48jWRrp+NGa7t+bur6RzOO982lfXv/4T+VyvZbr5VIu10u5Xs7leD6V4+lY9vtdOezfy+7tvex3eL0rl9OpXM6nMru6Dr5eS/nAw+6El5Bs1JSusXvMc7yY2ZxzsZdyLXh82LXhus7Xc7nCJpkY4LvzspgvynK+LOvVtmzssbHXq+WmLOZLOxTs2PUD93bmvZ125XDclf3pWN6Oh/LjsCt/7t7LH29v5ed+V14Ph3K6cixm16vdZ6NuPj54HZcrbZ7ZO9fBMQH+C5ork/dsP2ezecFDNlbP1yvWC49Jka56neOKA3E9tGuq/3ukkWZlZoOnNUjdyOuqdlvXyoH29/EcP/XxiEXs8x5q2W/az8NVe+ffjYejH85Cddev5CPNk1+DEZmH7qfM4fOqx+36w8e5tQsyK5QXP6P7F3KkqIuqSQl/xOfL9Jb7KekQaUnk8Xdfxn0am1sbLOrbqvv87VLfj2Xiy2U++yjzeSnz+awsbF3MynwxMz26mOGZ7+PZHrZ+3AfAOGlNpeXL65+VXibl3l2hM65cp1oDFMq5+2alXLBWTKbps30kXUt1znnSXFUV4qMcekTfdR1hx8P6q/6orUlfP+aPSgzpFJa5rZt0rZL9kDLKG+QkbCEXAP1NF5A8N/gY46Dv47PFYl4Wy0VZLudluZzZY74oNh+LRSkLe8b787K051lZLedltZrbs963eVrMymqB93C8Je0irg/3afd6sfNrgWFecd+myy/Qmx/2fL5cyunyUc6XazldSjmdP8rxdCnH0zUe5zO+91HOV8yZ6yxM7sVf+ziGf28DVccn1vlgaUmW8FscEr+bpbVlMqCxTvNmvod9F6YirYnmNX7rvqH8RVMFlPO5yVf1ecN/9DUQNtT3SK5dXcf6Xis+41BT9i+3Sg0XWjUsLzz/w9xoX9XYBOk6+bpcE7Bxum9b13YvuqakiKhheCYfg+LfbewvBznss33XdALHCDJnesH1mOkyrY/QL67o/d6oJnif9nu33+6u+d1L1+HssOppH2d/uQ+hvV2dlHZPinG38aNNxzPXp0mVX4O7EH7/8/nCxhLXVi2RbLZss87vw2PDREkIWyw7nteHzWecOcZeOm3m4wK7a7phVsxngW8CHb2Yl7JafJTlopTNcl7Wq2V5Wm3L03pbntfrsl2ty3axKkvX43a4K5wjXoyNZHY1rsX9pWu5yI753tB8qMu1HD8+yv5yLW+nS9ldzuUA3XC+lMv5bPq6+oouK1ysXEMmA3h8hH7DNUNvLaDr7J74oJ2hj2b2x3TZsqwW+BvzsSiL2aLMZ3rmd1fLVVmv1mW93pg/t1qt7He2FvyY/D3lFsexC/M55thXXaF9A6dUMpDjIdUPslu16ay2ufr5bnM0RjYFnT8laXefkEtNe+16XXaW9NuIaZgvRvmu+zHoGso7dA70PtYA5R92QBsq/025NvrO9J/vqWj3qVPwPsaeW7NWt7YxEtpiqnq3t8mmw75fLheuS7t+jrH2babzP/w77jNrA1jXCa+p6i7Nj+tD1+92/XbsebH/bK5xDzWeMdp3xT32yjgFB0yX+PgznuX3ZPfsY+t2F9+b2eqrOiXvZW/jGxe3R/BJ5VvqYuSreAzNxsvn2vwnn/vQdfxd+FzUer4vkrxR1eE7WPd2vWmOqy1dhK43eVgsfUy5rkx3urMpexrxlaTgw75qnx4+k6+ntDe0sQw559iaDyOdi7Ws/ZTpuLoe5IvS/sK/OXPPaq/h25zL+czH6XQuJzxfoPfw+uLvn8r5DH+Iv8OwcuZdbovbXtlaxR9ig+CX6suO58Z+8VrOpmPhe5399dn+tv0EfNDFoiyW0JfQ//MCyV3N56bf6BfCl6HuMV3vsod1fz6fyvl0KqfTod7jGX8f7V4v56vpwxVsyNNzeX55Li8vX8p281Q2m3XM83K9Lqv1uiyW67LEY7UuC5t32EmXZ/fNcN4r9s24x8ulHI7Hcjwfy+VytP04xh9/H0+H8rp7Kz/f38vr2668vu/K69uhvL0dyvvuUHbvh/L+vi/H3bEc98dyPl3L5ew2GIN/xiRgBqCXFK32fbY7NWb6bGzcBzJ5xndrLBj2djb/KDP3s9dPq7J92ZSvv34tv/z2S/n999/LL798K9++fS0vX57Ky8u2PG235WmzLSuLG6zLar4sm/m8PM8XZXP9KMvTuczeD6W87svlbVcu7ztb+zgv5pB7F3+Ez0GfHeN6PB7K+XSkzEN/XM4maZgrE/nr1b5zOOxpH5fLstkgfjEvp+OxHPaHstvvbM5tPZ/OJgdnzPnlWtbrlf2GupHryY7vfqLFeXxNyJbR36Zvc8FaOJ1MPpaQT/czTyZbZ79+nhvHhH1e4ZyQIZPbRXl7eytv7+/leDiYrNuYPlMG54t5yA/kCPsY/AYPTDbkCrOK8y5h6zcb+w3OZWvpTDuHL82XCxtH+Cqmj+x7uBfEUmQXaaNm+Aw+BmQ74om4v4WtQ9lE+ri+acn7BI83m9zBjtv+C7+jP1n/1TyEdDt9ajlM2uPWZ3kYlGf/5/ths5/wK003Mc7E+Joc0LpBqtGIHEug3jeJ1OEtbpRMT8pBxH4OsknDEvsD09Tyd9J+HWPujkNcPr5LuwlXDP4gxx3joFiWfBHMve0VTAa5l6JMH321w35pX+f+CcbF54T+BeM9eHA+F/TvzLeBbOlz+oa4JvqJ/M7qf/+/y+zLLzmao11+3etrz9/srXjL8jM0X2HNc85skJMx2Uzx0Xyske9S/fGUVwsfNMuP7wuV/+hiSIrJdjvSmL/q5yb/ovGX2vvO1z342u1x0343/JeJH+bxuRcL748Tsprilv0ppsb+U/fgX+rnkPtnz1vE/oOy38aLaLOqiGh9tWePuZjITWQ5Gb3u53I03iNZC1U0cd583KnXU+P9SM7vjX/+bHRv9XMPFnX5cf1GfiP3TfQh49nXlOJ5+ZxTY5VlSfZ86j6adZzk6JF8ju59cuyz/dKer3s2uwl51d6lj/MnnTV1nqn1GeOU5OeRzIzmsx/v+rdrr5zj9ZhRs+eamNu8Dvrz3lsPJruKiaXYWF7bMa7hQ5cy6wEcjxbulKCPlOBoYOt7ckpqYEw33wxUBnH4Jqwq0S75pPDZwIJM3dftYlAwPTkWObDQGcxbQVNgITtgrcG6J1B5kszxm0gc98KQF29vZPTZI6NeHQYOYJ6H/PdI8bRGpAVwPBLcKQVyX5GO1dhoHPJ49Abk3nWPzvBIjnqZv3cPU+Nyf920VzWliPr7yorl0Xz0hmDq795gjpTuaC33xn4kn7p+JSzzuTgCbaJypH9G1xfj0gE4eERPDnYT/0gOp9ZXL2u9PI0M7pR+fSSLo8/7tTAy5CNZGI3l6Hv35FSfnY47Ajg8mIXAEzZTBHAwqLDfAcDx5gCO/Q2AA9k+JVJMdtx5GsnbzZxjkxuGEcFlbta4h2VapgbHxgAOJEMA3livEPAniKMCOJiAQqKT94aAxHs5nPZlfzqU9xMAHPvy3QEcPwDgQMDFA3K4NwNxmPxJ79bN9dU21wlEGLJfsypcY5509YBcA+DwAFQkuiMR7UnvFPxkgLndqGnN3MizTURajZ6Q4vr2b394gmpoTzyVIZtal7QlXyuMAeehn8A5bz+zsZvaNY7NRLyLXFX+aTiddhM5eE7d0Mhc+lvj4DFRO35vuqvPeetb9HI70rl4bwrA0a/Z3s+yeXUAh8lZk3AOTBODVkigKXiJQFFBYA2BS8YsLAAHEEEGc3iyS4k1HYdJXgT/K+hRM6ggOoMyeaPJgAwTSRmcJL3vK8WSBxnA4WvbAUNxjzcBsdZ+aJ+Rk/A98Mk2YZFoqaAjVyQVwJFBygJe1RR1SC7mx44Xn9XFZHOZALAZwIErZ3ASASxPai4J3kCe0eYEgXqBOxzIsVohMLoo65WDOuz7AnMI2CEAxywAHJbQs8STr3OPDiihAf2EpK0AHARxfJTTuZTj2QEcRz6fDMCBB/Sbrw+i6ByEw0gmlz4DgowL1sCS1n9SPb5+lSRlssT0R9Jrtjlixsn92pqkVlI1Azi0zkz3devepMcCJ1wnduQ0X2Er+YUGEOEwkkg+VjCHQFQc5wpubxWbEvb+rQAq1DXlcuX6s4K8PIgcABQPCKWEAK4bAI6YaxlbtzlKIDLOyoRC9TO5pkzH1Cy13z+/X8EbAnB04DdL/tpPGIRKSt3uO4OsXTX39kAripZd9tQTp/GeNukSaq3nmtwWiKMmu7UGBDSgsVKCN/upnMkKWmRcnAIvE6dbA/Ai7HcD4NDvlcSvAeU65kzW2t8G4KA8LgPAAV0BAEcpq2UpawA4lovytNyU7WpTngzAsSrbxToBOGYWlIfuVVKdppDXibdj7QtomhLoZySLrgRwvJ8vZX/hgwkeJhob2+RpTQE4zF0zMBquGYCTRdmsAaBFYtJtDpeVrUFLyljCBDaJ9877x3eRyFmWxYzJQyaOlmWJBJGDOADeWOI7lkxmgDSvfQTuFTwlgCOBJFIg2xJs4UtUgEF2P3DfNv+xpGviPtZzJJ89+VgP6v6E5MX1Y6zN6p9wTTiAQyeMhLf0Xwfg+GCSmAAOgpgI4MjulgOjLIPCNUr5r+Om8bFxdBCE9KECkFVXVn+KOq/6Rfl1gDNwXUqBOGAJx+L6IoDDElLuNGgcMuCm97P6v81v8YQdABzU/bQdU3tMHYN6sd2X1smuA6l7qzomyYGhI2XvqAPMnsVh5TNXEDaPl5Oqt86wrbkUVBaAQwFngmNqQZWNa7IEAjCaH+dgK+5YmHjvARxZR9XxZ8JTexPzY+bLcD5HNnRqjyd5CVvVxOVaIFTV4e7DfHhiW2BHQDgSSDaPCfZ0WBcYP/o4PYCDQA0AOPC5Etn2+oLjum/rKXmBgwAKkl6RvxfQLt/P8R65P5XO5b6RIA5LSto10Uez/YH7hqbTFouynMHfm5eVJZoVWMfMsnBA4ERb87hXu7+TA3R5XyimQCIf12AFDatVeXp6KtvtkwE51muANFDMwPUMAMdytSmL5coe0LcsdhCAQz4OfHcvfAA4xQEcp/OxnC+ncr6eOgDHe/n5/lZe397L6/veARzHstvty/sbH/vdoRz3p3IRgMPGH5t8rivXkgGCh9xr/dpw0LljktYAmZTyGF+AN7AHWs3KcjU38Mbz16fyy++/lN9+/7X89vvv5du3b+XLly/l5Xlbnl42Zbvelu0GMYO1PTYO4NjOSlmdLmW2B3hjV64/Ad7Yl+tuX+blajYOSWrM48zHTz5X2KrZzAA2mDMmTQCuPkfhh+kGgGPM/h4NwGEAh/nc9OQOsZf3XXl/ezfZNZvvcy0fwMCOK8whdDqG8RIAEdlyAppONRlvIHuCR7SecH0GEjd/pZTjEcAggJ0gdwSgmf6VcSmlbLbbst1u7buHw8GecTy8t9luyvb5ye5b6xfPBFPQN5LWNd8WawNg0PU6vlOvj7oWepb25mQzD6C8+QYMHAVozdYsxgOAKJdrXr+DFvG+20DpUoMPpX231jtArXgY0Gm1suNZzCq8xYA4u92FDDqwhwgjvzYBpQmWtq1VDkL4XiT21p5crPaGICcihn1dcDfi/myOW6BgAfssnJ+fc39V92vcgrm/h7XX6LW693UvPYE8BXCTnvBYXfiOXlyFdeEyo/207ccsPkGf0ObN7aMB0Y4HeUwOBHdHJuK/2nvT9tv+zfQAYxhCGQtkY/bQgRsCxAeA498CwPEtSWH1BrOf8Oh1BnA8yg3kz0e2M5+r90051RFwqXOXvtj7QL3N7qJ28ctRDH0qrj41Hvl6+9dxrE+AOEb3kP3A4bgkwIb8t3vXc89v+dR9+JdCJ8beRP5T3WPc+tU1PpWvdWq8k3NZPb7kx07Nx705nZKzfO+j74zku/f1RuM3usbPXMPoWJPjJF3YxCW6GLYDokfgjWyj+nNMXaveb+MLYwnqY8ZT4/aZ+RwdS2eNwudHAA4GcaKQoD/m1N95Lfb6Ja79AYBjSo7iHibkeyifbt+aPakBH+GDtwDxR+stj/2Nrg5AXFdcnoHxOf6APXAGcPRCdO/vewJoDkuXvbgViAqU6BVmPwh54PJrBsnqNjMr8Zw9GS2O+4ZMCH4FAMcJl7GgjQEc9xbE6DiP0Fa9wcnHb8coJRtSgKFfGFmwR8eSMpia995gTRnJzxivR2P12WN8dhw0llNj8tlFP5LFe8bgkYHpj/dXlP7oXvD7z57zkbLtx0Tn6+d9tHb129HY5ONMHTODN3qFO2WcmuNGFWdCryqLl4Ah965z9Fl/7yO5GTmHo3G4Jzf92p9aD/067r+XZWRkuKbGcnTvU/ICBo4ff/+PqUKCQIfThQwcx8POgBvvBuB4L4e9ABznCDCpOiDL0pRs3OghB3AoIINEJ3wKJO5ZYdoCOFBVCstkG2RVcaJSBsCN5bZs1mTgWC83ZbnAZpsIfwYyOwDH+VB2AnDsd+VPMXAcnYEDwSMANMDEoaSjbxQqkheBOYIJmMi02Q/khDbIrLypdkrjY/MShRUWUfEqhjaQn5095T6bNdMJj/IC4WAGgqEm15VEiHroFKDn+Vrn197zQPVnARx2jZGsvWcZbj+zMMWsBkcYgKgBeF1/XQd3ABx++Jr2UlVIPW89Tg2I5HHv9cVo/cqR52ZAxSweaJxwahFwb8IlzsCR9YiSppEY8wCmVfqAfcPimmThAHjAKrYtUJKrob0q2qti7H6DhcBfB7CF8kcHWOAjGw2GTEM2VBykYBxln3LPxL89LBCrzxCvRZWw9DvW8sKGt7d/4T3a5eXERw3a2vpOAf6a2KS8aC0YA0fgBlIyipPcgDcETrGEpp23DcRlPZY3fronBBYtablEYBLVYATeiH3D5kjMGw7mAHgD1ZOoxl8u8QDrxoIsHQjye2AXcy4GDumhKpv+ysdc7Btg1zhdP8jCcQaA48MBHKiqFIADlfhk4bhecQ6fbhWASRacPYMDJv2Vk+6ezE9rLmVPK24j7Q164JMFp5GH9O8o+YbxbcAbqnbpE3gOhGClOS+kly0L7CUAR9QkqMq7YeTovRrJIgED/FfDYw4RcAgigqe+jlSFGeCFgAw44ILZQAs6Y51aRaoCpjVJqdNlbciqNAeseIVarHEOgJunFMZjuauzfYh9w8/pMfGo3HIAB/PPbSgw1qYDZzTePH/Vuhy1ysDhoV9XlHVMkwn102svKfYNVWXX6mzVUcvUcb7b8aPu8tnK9s6VdTOVfpsRM016MPSiWGgsMaBKPyYCNB/+ylkPmKggiIGMPOslwBBgp5iV9WJetktn3gD7xmpVNsbAwWQfgvKsqqS+ihSWV3VVxjLpbk/2gyXBGTgODuDYXa4G3jigMt0TnwKtVavogJgABBC8Yde9WpT1elm2AHCsobdgcxw44MAV03OWCCaoTfIMFg6AN5YLr+IFU8eMQA0kSgDAVTLLAv4JwCEdq0SQkiVMPrdgLZopr4QNHVD9s1uvw0FpkXAWK4N8ghx7oH3hVzOgx2XVl0hNCqla28+fkivVz8jADbfBYGPwKlUx/wT7Rl6GZtxoCyuA7RbAESAOG/Nqd9uxk66pGmYqzmPJawOYCGDgdjeSN4xxqNot48e4RjMzyUBPJ/CdKsek5QTi0FrrdXz22VSRzj1B60tkIEd7n2I14dhaIswZT+yevOq42gBUgruOawAvZCikK8FJ07VyD+DJejGVpMS5jauzUNzsYU24KgNVFCnLT+sAHA3AKYCNYqqrrE9mR7A+BeDoYlPZnk7tq5sx1j2ayyDAHmWCa4cJSe6l6kZDoFyxVmVfC6+NldEBFAJwIOkM5g1j2QBLQcOMgf2tWDKgG32f+YGUvNvPAD1BnziowSeYtyFbxLVPhsjKwsGCgwrgAKhDLCMGODP/nAwE0IPQjwZy86r9mYEJa1EE//a1LV/XmDKRfGdyXddktsUYHLZlvdnYQ4wHXh1RVquNgTjmi5UzKAAYDKBOC9jCfBjDiYFk4BeCvRIJ/ZPFBwzE8QEGjoMzcAC48VZeX8XCcSxv70eyb7zty9sbYgmHctgfy+V4LVfk4C1xjC22A95g31zWpDNML81n5Wp7bKOucCC7dJOPTQGABaCKWVmsF2W1WZSXr0/ly6/P5be//VZ+/9vvBuD4+vVbeX5+Lk9Pm7Ldri1mgMdqsSrrBQCTq7JBhf71XGaHQ/l4fS+XH2/l+uO9XPb7ct0fjNUQbFMYWyb2ATogCCaSOSYnBA1BVgFGxGdg4DBmDbBVOFKarhYZLnC/mFt85+fra3l/fTUQB1j1bF062BZgXhwPe4a1AXEIvoBtkH6RXNiaOJ0CrIEAi0BHkC2BN3CNBtK+XgOQobikAVUgE2DxMmaQfXl+eSlfvn4NM5rvFSwd6+2G99wVekKeEF/CMwBGlFX4AvR75SVWwEGNRViB0elo1wKwEsBQeATLlMuHGBhM3zvbCMGMzjpkDBBewOAqJ+8zOCPcqxqAY70x4JPAATe2Rv6xTaYzF0mdubMGP4axKwFufT+NK/H3VTBhDH9XAjGoI/m3K60E3JduIICXgI9rMPioekYAjoRQbfdi4RhjjulzxL5X+64GIMub4/6eMoNJIXMT79ERI1GEpfElc4sDbt2LBfvG8Xig66/YRAbA+KbAPrfrqOxQMSyJaSMDN6gz3M9wZg4wcMy//DIEcGS/8GbfmOI4dV/b+hRT8dbe3+xtp3ywkV8afoIbys/kLprjyYZ1B/+r8e08HlP+1uT1e/y0H5/ReI/Gpj/uZ/Mg98b93j3kz/I45WvjGIuxrGXZ6/cjve+Z9eJozOK9RuZaH3lqPqbkQ/r87vn8w6n7r/sVfvFRPiT7iyPf8TPXou/cP1dl4NB58vc13g3zhtga7jBwjK7vVgbaaMwjWZ0at8/M5931I9aXRwAOBVkaFknui6qP24KNdE/9vWus49r/fwBwxHXbfIrNsAJU+/3rlMzd7g/rN2lTWladNh7ZspvM/vzzH3mn2ZzzryjPR9+9FQgFZOvpR0IztakXeCP/hgYoMgQP12x/zTyWqpK14RuDN7KSapXo5wAcuu5+MelYnwFw3FvAI2F6uCjSAW/GtVt0UwYxG/TeWZiSkV4B9gv8nnJ7NAZTyqJX8v11TxmE/v2R0p+S479yzKkxuSfUksm/qvj7ezDZiWTxWMFOKdreKerlKCvuewouIw5HcjsCcUzJd1b+9h2vLs9Vzvwt62EZhL/VS1MGcWot9GP0zxrc/nePdO1wPrv76R2/f+YeHo0RPq8ADga2rOLGqoZIzXoYAThQ8XNme5HKtX8LOAhD11VAx3yLqt2z04bIx8YWj2hjgCCdWqhcbDNNAIdTQTvNLwAbBHDUNioAcFhLARMM0u0aA8dpV45g4HAAx0+0Udm/G4BDDBxoocKWDCxHRyIxwkUWjCa6k4FF1jfQvmEc/Js5UaRKL2cy0CZVwX8mAvR70vqSJr4G9CPJHCgKr+rtQE2KEUdq0JJ6DjLxRHUGmlg9nAcmFTBRILUyENismRgqCZdC+wwY1a80AWp7vwmY36yYoaqx60oAjrxZ5oVIH2hD0/6tlio8eL52kyAeQtflDiefYuJCz0rbKDHHYzJpw3nha4AmqJ/ciXQK9azjeh0byU/dKwAcoZwc9uBVzWp/wnYobFnA5YMgHEECSPiTgcNbqaj1gQVXVGnfOqLMOEpufYYDFKEOSRoFz+yazNSKY7l3OA5zHA7e0HE8qYyxAjMH82qerB4Ej0NPMveszJrPieuBXFGUbKLdiqjc/ad21QksFZs5l09cvxKYVG2VwjkSgZxI2igHdRDsUcHKaklh+syYNDg3VhnobVGQ7DQAh7dNyc8EbOgzVLYjuctAP35vgTFPJkdSrFlBVRdb4N2owzOAoxiQ4wh65NOlHKyNCpId+C5oyL2FygSAwyc34RXyeuG6qPs3B77YV9IaTLsa6kJWpXFOFITk2uKvvO2PgEtNmwRvpeQV90qYWjDRq+qY4GvVjCgR5W+Ed+FfZHKQ58Zz5uzLcUXnznCV5Mk50wkZqCBAl2eotBWKle6BHwUp1fbDg0OqDKbc+b8cq0j+ERMgNVkc41HzYjVoycGnTKl9SoBkjMJCqtblXnPbB0r8mnQ8MU8EekY7N+nXmsSrghT9KxxUkoFAkdnzVg0O5LAEoCe7Yry7eY7WWtL549ZhTLAmwYz9ql+h2GhqvtXBlzWAl9sNyOxkuRIYwQAMzsYDAAceWPMAcGxW67JZrsqTP+M1KrQNlPcxK3OjuuZ/Yp/RzpgAjqp3rVrVGRtYhV4ZOHYG3rhaCxVVp3Nvobh9Am+4nSEIjUA0A3AYA8eqrNdJP8EWub0iiNABHAZIIiuEJV2MaWNdFnNWD7OtDCjkWQ1NgIdAGQRxNG0VvbpSQF7bk6dkf9gzJbnDQUm2rhUVTpnGwJG1NbnsYKEoTHlfk9cAACAASURBVBGAQ0GvavMEbAszrnUcdtYp7B30RR/VdUYku7hGDLThrbKYdGPSOubK2V24UHmNbqKCRSAqwj1RzEpktmSiGautVXzxVYpdqZsOkGD23RI3qFDOwBO6UHXPnijhAyiVQU6JVSjrt4rECoaN2BexgYrvCKv+H0ynvZXZm0J93oA4pJvkF2aQpxkl7gPMN/fPHMDBsQ8vuG2Dk9q8sYzcbYSvs/BB3WckSKe2BjEbL3YiBQ9t0mr1MffNcpSkK10eU0KX85722MFepbhYZUQUQ44Smdn31ev67FYpNknZ59e+pvrKJqe+jgTo0Bhy2ZkDF35V9acJcOc6qEAJ+GoGMADTgLeLMNYBtIYCq1hiycD+VqALdv7EXCLJTD2uSu1I9ibfmK0WHOzrdqACOOo+lftoziH2r2JKM11lvrkDNwyg6y0lAAigE+RALPSuu5a5+UBJZtRKRy0WTBdQAK1lxHJRViuwbKzsYa0MlBgH8ADFDUsAOPg+gAdiXslOEuSSY0y7YXEBgDfQygXxAWfhAIDj4C1UXtFCBQCO9115e3MAx+7oDBxjAIdnycMN8NUcrD2Sa41CBnBwuBxYVa5luVqUFcAb22XZbFfl5du2fP31S/n9XxPA8euvv5eXL1+txcf2CewRa2+7ujbA4Hq+KlsAYAAOOB/Lx9t7Of34aQCOy/e38nE4lXI6me2GPY5WIutNWSDeYMBMJrDVEoIgDQLrbU9QyG7x8+dPA2WYT+86CqANY8qA3346G0gCD7wPPRutr7z9hP3OGRchR9hn2Pmc7Us2UABN01tOZWJryNh5dAxva8KNULDV5Jg3rgvXst/vjVkFDBwAcYA1AwASArIAPieTCJhfcC16H5+ZP4LjoCVM+TAAh/1+TYCLJVACGOdtNsy0pX2NgVm0n61V7/gt26YsyixYHtBiLbcodNCb7T0Jug2vzxk4CJqmn+AeZpkDqLNEKyIHYWj/p8hkADioQ40RwvczBNYRvKt9B+0n23DhYe2TDOzisR+Pr81NvFMLFfP/fHMW+1+1+PL1YH2htCeV7pDfE9EMD3U4eCrtK6QvaVKczcTHK1qvuoqP/S9iZXaPANOIDYXXIYCbBrr6I94i0oBBZImhm5b2Od76kPORWQXZggc/oM+rvYzvfYIFhQUi4Y84yGP973ILlbbYOPsRo3hu816AePmrPr8wyjf0eSXesu82u+e4lgDYTBRG+xf74+Rja+bTLicdfvTurUc1uvYpv6t/nzFO2dzxmE+Nw2gePjPWo2u7l4vov6/v9jnBHKPvARyMN9T5NJ3WxUBzHHAkI3YdKWgxNe6P5qM/77256u/xM9/NMt+/zrI39fqz+ZJQT3djyW1cYiR/4bt723jGKak/9fzZPJjuqe51pkdsNMejuZmaz/zdfKwbuZwAcNA2ZpZKsd62gbFeLu/pr3zfzRgkuZ267nvz+UimG1lyxsGYV/dxWNTXAjjy/D6S1eG6UcyhA3FkH4mvfR/xLwHgeLRARgNM5VE3glksHymiOpDdpl6Bj0TVJYTmPSXrZtFjIkJb3wI3ekGzgdRGV9Ro+rsJx04b3ZExyYr7s4arN+yNsIVCqhRuWTGMgs/asPE4dvQa/K7uqNuAZEjc6ewXXr2PNtAdCcbGMannu3f/U3L3SEFYjCPplHqtt+Nzz0DEtcnJzQm7O6/vOUAjg6C5vWco7xv/LrMwGNRHjsrUuXsnYmRoxrI4jaq8reLpnc/2fqacpV5Jx7Vp8rs1WwEc7bVN6q/BOH7GCbrnkDxyhh7p2pEeHc3tPR3zWfmcGpd8vhbAUXvdWoDGARy7noEDFK7Gs5+49h0AINBDJAESTXM/9oHS90poVoGwl7OBONQbswFweOICTopTMGLDvlqsjXVjs34KEAeqO0m3bKFAq2Bg9caunATgOB/K6wEAjl358/3VngHoMCrc4vfnVTIRm4Sjh4AWrk9MAx5gUIsBxmkV2PfqzMzAkXJVJhNErPiGn7SyBHBUGrCYNyX5tEFIiXclAmzj3YEHlPStcsENvZI/ooJs9EH0HfZgR+jN1jfwGpe2yt0TAynTW92KWAjjZEq00Al2CsdVJLSwGDlk59XugIf2DVQK3GRQmYApNhYR+PZf2kT7XCQ7MVp3eazwK1a0MoimoHO/lnv755iPLsHcjq+IahCgY7KL4Ixg3fDqPXxuAA5PDgrgobYrBHl4oiv158ztaLI9Y/KgYlo4Qh7cssAFKr4SgMEXvhMoWPDcxsGOQhnCkGPtKAFhVWtOgask/o3qdpAKx5UVZgQKpEBPzDvnXw8BNxCmI01srZa2azdWBC4/W9Me+MIzKq8yiMnWSMgL/ZFoI2PBOE8WBVDGQSpemU6abDJqQNcZcGOFVgRsk4JWKtZqwBKk+BsBfjKq4PtqgcO1rIRhH8yDOuG4s9qUwAxrnWKB2eIMHBXAAfAGkh1g5sDDVJ44q/21xcn9YetGSt5DkJLrGxsYeoqzSq3IthL6pzVCKmx0ZKq6M9qY+KaJQWxni/AArNY7qxhr8nC0ZvM52afaYaFd4IyhdtejFd5k72kNRuso+eAGvkItr9sGTZT8cy6uZhwkp7xW31R7hRntV02usTWKj1sfq9B3Pa3J46lagD51YAsl1zQSEwAOjk38xkoBte60P2xXah1vX5uma3zevS1a2IPYX/b7TLVB4TkY0HUWE4b2E7BR9PS+BmAvkt3luTzRbmPfMnCY/cvjWBcz50gBR12i5WIcABIsRF4VC2RDJEdvfWCMjfk4XnFtjBVY58uPBsABOvTNcp0AHEsDcAHEgWC+tVARkDXJh5IeCGYTtMEEQa5AB50/AFqHy7XsLmd7xgMgL1Zyc4WmVuFRGU4Q2kdlBHKdZQAOMAdJPwm84WAraxsAsIADOPAaCUQCOJD4YqW/VWUagIO+HINNsKdcA82+w5IKNSAVn9X+PnWdeNBFgigQ+I2N8VXpEBYXWm+RZzZjGsCRbUrYd5eddh1qL55AkKEbBMwXY1VNWIllwNoyqJWK27JGxyUAh1nqmyqs2orGxjQBXqyNglc/1wB0lWO7rwAtJ3BDF/jUugm/x4G2Rhefgq8Rn6mQNDetae0IhNkEzGrbFIcEJTr7NKv9uRpwz2j2Wz10q0f8+tUGxvVD68+5dnOmBO6H2rG61X9ccziOGLU432zNQR/Vr830S2VVyb6lzHEwXCQQvCX3U/DRVGpKiHE0anETmd3IkmOadxCiaPb1PGC153a5ef/ju4zY47TMNvIKuASlXyuLkMZYOi0AHNiHqYXKGQAOZ98wRiHXa2LISMFc/j7bCtnemvwTI0Urp7XVmd0KSBqTjjV/S+ANA4rk9QpmHAdwGAORt9pz1oyVtZual2DgsP31xQEcBJAKGMftibdU8HE2a6/1juQ12ksYeGNZZnh21kprmwJ2SgA3DMCRmEaiUShtn1qJGuglWtQQxHG64nFkq9Xjobzu3sjA8bYjgONdDBxk4di978sBDBy7Q7mcPsr15O1T2EuiYLutPbMxSTjAgKJEuCKYOXmP8ms4h9Y2aP5RNpuVATe2T+uyfV6Xl29P5euvL+Vv//r38psDOJ6eX4zxAW0+rNXHamUMFqv5sqwXy/IEIMfHR1kc9+Xy87Xs//yznL+DgeOtzE6XMj9fyHKIFmIAHoDlxJhOnNFkDns2L4fdvuze32sbCWMI4W+Oh0P5+9//bgAOtE60GMXHh4E6wHbKLaizGri+kYQSYFeslYq1X4GcfAAAyiS1yQUS6WJCMFYOZ7uJPbm3WgOAw5l/w4amtSs9obUO9hUAShATwnwCIATwxdPzs4E5wsex1jICJDhQxPVv1Wn0O405xMEWoUNMz1FHGYNHAqXK/9ZekSyPKqT5CFYZAEJsTpYEhpgv64wRWidi6aB81X2DfA/439aeDoOPNWPgBIEw6Avqd7EnAYus5xm4fyZjbABL/N40JzbcDu7AOHDq0TKJBVJzb9NL11txiWSrBPz0Tbf8lArud59dbJSRH6ixF98phM9rDEIOnjf9J9Yb2WFnVcEPGB6jf4Rbs7ZbABJhZ20gFAdwwBbqXtx/A5MN26rU9W7gzxx3Ie1oBdbpb9/jG2Ovywf978q0IYBOD+DAdzb/vmPg0Ja2yZ94fOHG/nmeRKBNmrob8IbeG8WNR7HoiIEnQEfjqSQfaiq+W+0ybXo1zYr13fo+j+La+RdTMfSRRzX0shIQOI+Zvtvv2e/t4bOP1sfR711P47tMAGYexQ6ybqTupC2tvlUGMY/lo48FDq95AOKYmoOb2EuX53o0R1kORsfKvx/J35QcTcl6P+ePrm8kL+1vHgM4dAzYXjH39gAOAQ7vrYt+rX52vKbW7WiN5WNOjTf3B8yOmewNAByyoy2Aw7W+tyzU+e+tKX02tX7iev8/BnDU87iGs7iPzSxt0YCBo5/je7qn/4xjLF0qAHxl4sixCb72x/fvf7hp+Ixo337ns0I1XhjdqcOIte9PTbiUU34mIlWBCg54hzeoN5HP16H2alVMH7BrloEH+GvFQQA6UtAg3/tnDG1duINdbbuPjYupwiVnJwNQNJ5VQBgHbAOwrfKUsMppyAI8kgNb2r6ZyMfm+zQ6YxlrQRx1kfQy08valOyZq+wJXx2jylB7DbymXK0zuo/0nUiMpsBTsLZUub2nREeG+946yka4V4L9373iy0agnd/xsh8Z/M8aTZ1rysh/yplIm5wqn221leaMMpWUXvpt/kyvm7Fw2Q/DJDlwWb03f4+Mrsb5kW4c6cRHju69Y/bGuHc4+2NPycZn5PMz44PvCMDBAE2l2DSa1DMZOMYADvZxFTuF1rP6RtsCt8QYK/1Gzo69F5zbzhqwIIADgRpL1CTwhvUs9sQYq4WJJmU1E4JSa+tnu1k9le1qa6AOM6Y+4aSdRqX5vhzPu3I4H62Fytvx6ACOn+XHgQCOEyrgkCi2IFlNkFIm8BY3uKy8Jyk8NtwRrI2GvcICeLNst39m81is4sGa0BR+AgZY7Jp9cyqWhyivpGak42ZKuian1W3CLIiAjGqJkU5lCSyl5fxFZhOgra5J16RBU1afSTaN8y34jjajWpoMCMi/9AvzA0EOLl5V7b5Z00KFCeCKdFdFZhpVr+bBOzXxWRPyKVXj+qVORg0+9/qiX+NZbyLojVtVID47vFoDPQrYYhlWCJQNcJvs8PiTBTqiRYracjjzhkAbDXgDFdNeGaTEdgQ/m8qWbh6iupagBFYnVtur8VRAzEAPDmYy0Y5ch7cECuPGaicvljEdEQ5v6PYqoNUzkhSmCmNLUGU6O18PIYC8JwI4eEFG1yzWHCxtVXlGqxdPevocAsChNR6xE+YXgpLVGdU9eGOfVIrnXJVlwS0BOBC4FIADFZMAcZB1Ay1UkNgloMPBGwbqYNU+c+J9VXP2A61hVATAWT0JAEcp52ijAhYOgNnIwBEAjhNbrITKk+pTr3IPtptc2+QkPyt6rlRPpt/QWWDO9VafFWLQzjVSdn9Aq23ABa9iGyTzpBNZkEVK6JGdzD5WKzudn1I1K8/bkkNYgB7sKp7Ol+R6ux2COIKBI1HGhy+tgJ80pwMz2F/cW3FoE+jfUf9u+SUZX08dr9pV6fyq87J+CTuC9YqNL42Es1rxme1AmCRngNm/Z3OXE4pJApL60v5FjBQcdx0j/V7WpdtbGiuRg7YyQ5EdQzbBAZ5WjeiABiVHuVZlEz3u7SAtjl9YK0kjEyZdsFx2xw/lvd30e1cEDkyz6koL9ld2nmw7cv9vA3E4gGMVAI5SVmDgWKIq2Bk40EZluXQGjgVbqHgFJu5PAB9XB8RXpYB5pvdHxautebBwWPsUsm/gtRJ0WnZid6IYEDSI2KQYnkx36WEU7t7uyfWbBeYFKnTad4Ke2C4A/hqAGgbk8MplUqHTj8NnURXeAJJ8oxrySh+Qa9l70yqwH/tayDQDq27BGr2VdYL8lPAMPEtbYxiXYA4IYFACBQr8N2LgyL5KBmIpHiJPC38zgHgL4LCKeKM3r20Tmn2CXQurk/W+gnbWd94TSfjMEk4RE2DlchuArj6B/Jjsu0QirgMy5L2HfE+B9bI/ZEm11s25BWROADjMrgscnny78BwE3lByO4E3Hu77pBpi0dfEDAwjeitX3aK4S5u8ycFCgXmrnxjwYXneaa6VjCRrg1qIyC+18YxkAROksd92gFwFGsnv9lWdAJCypdTe2fa53VQl+5wAji5cVtfSVPKDTiO1vvY8mXEjWqb4vkAbFnfzpL/7GKIAafKvxaZh75s/gxYf0HMO4HC2jQr8oH8n2n+FH2kPqg1VwjAAeYmpxKPltIQG+mWC0liMjOWID1SU8z2uV5w3AFVLr4T0BDba4+Gxxhp1oHFBct2S82R+MfAGKvVturSfpFETyxPtuMsFChzQyg/JdCSxra0fdS/YIpiIFoAj748EQhIDB+/NKuSN1eRUjucjWTqvaLUKBo59AfvGG0AcbwBv7MvbrjJw7N4A4gCA42iPy/FSridvPwpVhxYqwmA6P6LZMWeIEIMCmQxcz8clI3HM9pFPT+vy/LwpTy/b8vxlU7Yvm/LlFwA4/mYMHN++/WZgg9UaAA6COALAMQMDx4IADrBu7t7L6eePsv/HH+UMBo6f72Vx/ShLtNNwRjxjjtgQxIExNhCiMxsBiPH28yfBA8a6cTD99vXLF5PR//pf/osBOACABPMAPt/v9gbu0KokYyAT3xZfgH9i41P3Y2xdgf0CWrgwEW42O/R9YphIMTmsLbKu1haUeG0xlRn2HrDR9Zho+YJrNEaQ08l+i/Yx6w3YTJ4MFIN/sCsGyjCnk0weYBwBmAjH1HXZOpSedlCDNFaAGzxXYLp+Rh/D1pDpHe5BouWIvmtg0EVZoGUNxmC2IAhDMSkkWo0NhcwdGDvxwYVdCYAV14jTXZYPa9shBo6A4gXQhMywNaaitmK4d7tv9xFxnwLWyuci2ErATrK82nxj45b2rzVh0m2SlLhKIDnu0/RwL9zZsm5sb1XZbhZkF2q+gHajJgs5X2Ewwy64593GpWgM6Ge7JyY/0ZhHrMUf4orpO/i+zbf0JXWb7ZG8bTHP5b64Wrw4657pQ4H8w1bx9wBwzF5+CdvrO5Q2H9Xdq192chkVewtzN2SH7uOxo7i4bPLdfesnABzVttecjo4ZY+V3cC9O3PrF7jsPQLCP/KlR3DvHvkdx7/Ye2r25fIre18txuP47/TWO4tH5nKPzjz7XcSJhm5hkp+axv/c+D3Az7v+dAI7+eKMcxlRe49HcjuTnM8eakv+RzH3m+ut33IHMoVT/0PbmCTxk4I3Uern32XsZ6q/jr97DaJ57mb13zKmxzlYg8saJbUOxsAzmr/KPQqrMLUsdTfe999/re/k6R69lx6fm7pHeyXI3Wrs6bpuzVgza7UcU4lUWDoHiNbcjWQ1dKd8kjUWTe2nikD2Yw/Ne/z0Ajn9m8T1cQE5Xkr83KVh5scRrryjIQhJRsmok+MoDfTfgjVv2jdFiI1gjVbBFAsJU8c2tjhbYSJAo/J3Qd0ervxtv8PuNaW8wcrKkLpB63fcW15Ti+YzRGs//7T0ouDSl1KaM4SMlltZMc+iRYuvvx87ZV7ar47ZAQ3kxdq+rUrh1GEZy0N/LjTIYMH/0ym5k5KcM4KM5zwM25bBUh4P3+OiYUwquMQCdIutlWX/fM04313UTWOKSFcrwkQH4K07ElM77K45OLzv31kU/7qO/+zEbze2Ukfvs2OB75+O+/PjHfyTd64UMHFblZ4GaCuDYvb2V3e7dNu8XY+AgzSeOgWppBhpECenbhAGAo5F/75NpGzIF/hdzgjessp0ABgXHLHiN93CyBOAgiANVLwRwbNcAcDwZgANJg2qQWb1/Ou/tsT8fy94BHD/3u/LHDgwc7+XncV9OHwRwWHDEg/hKPTJp7YlpT/CqByj7Elcbx02y6xOBOoj44EbV/zV6S5tc71tPDEmyeaoyFcAv2DtYQeuxUQb2vLrcAh5efRLy4UHLIPr36xSAo9ENTiVa5VDJMYE3sDIr+jnPM5Mr9ZeK1fKdDjjgXxMDxz0Ah1qoxLm80rOui6TH/V69uK/qvewGeCIzwjIRaPArHYDRGEOqIFJLoiKoq8CY5iD9dgzgQKsNOoE27s1EMl6hpBpkmgFE/gbJfgNtqEWHvcZnAAwwoKY5oINfkzt1nlJlfwq6M5HEiqL8XV6n9/FFyw0BHaJ9CuWb7yc74xeg42W9X9epaKoF2jANSRCGZ61ZuVPYosQDeqIHrwBCBeWdecN7A5ueEntFooEn4wbXtVWxB1W3V8emOFgFcDA4qg0P10xiCtOAO9Urrlt9upkEJXhDLBxg3Vgs2abAPvf5NRYOo95GAL/WkIcfGRgzZ94wvclkH8AblwsoxgngABMHXls1PlooCMCBNirnj3I5A8Hu86vjWjWYM5c4O5DdZyrNJSuAo9IG4M3GRvp61HvSNez33P4LBg4aRd6/HrgGp8dFkFYVqvlzAgFu/X28Zwwceb4C8AZRq+A/5kyk6xjAx1xIV/D4GZigkPAIXHCjdFgdmJoCfNj+ovZt1msDVjh2pidItHYama0jsQwqmd4wDxkwg3TbBjpQSzONl9uZ0Jl+2ZB4+8/ZMezOO8e7X9cUE7cZofIVbKn+Quhe22d6faMDOWgu+F2r7rNE3Nk9fNKUZ7gh1zkrA9USqdrjSJHU5BeOfCZgsk0+up2CfUn2vLIWZWpSzEEFG2l5WILJgyoI5Bu9eAJwrBZitpiVrQE41uVpzectEikAPSCIjURe2lczCc/5U3BWSU6CN7yK2ta6AByXckSPewdyINlJHXEJTBX7kzuYx3UO7QmSMwSf4fpNf+E1nh2UYnYpqFpVNY51C33Gqlg9A8ChVg3GvuEADqP490oWMYPJXTBZjUrQCuRt9hDJ3sMuYMxjzy9/rNMJ4RdlB0XtCrzCVABl6Xm1vquylhLWZsPbQgz59b3fU0FJlYlBe2yx2lXWgXPTWi/ft+ngawVw/CUGDqPgJwip9836eEXvw+TPtZ9huMUg3LbGNL7tXm/W+sEuz2EBBgAO6mu2UCGA6dZ3sd+nAOS9vWedk2R3zF924xdGCm9dyxXU/850oiR+tmN9ILgGDfu4lTLWGaxTQTtiLrNKaOleByoRbDMnAN5tlpJmatdBjVt1KO0jrQTB9a7XKvQ6iobsu9aKYJlJUxrDPIpdhI33OAxZVzITrxAavkeSpMl+2ialC7Qnfaekr9gZtCYIWgM4XwAO6DuBJypDXGaLM7B9JCDFzGT0jxwHPUzeqD9q3MMBjo494B7VAQ6XY7SfUGsq+pXXYCUwX9+dFeim9RqsS3wAoIGzASgUII5yNSkHV4OZ5WB45Pg2YHYzbZSNGYAiSB4jcY6WKpZIBiMBmATIJqA1L9fL1rJb1Wg3g3uDDQHQ4HwkgMNYOMDiRgCHgTcA4gD7xm5vDBzvu1PZ7wDeQBsVsG8cy3F3KmcDcMDWEs1tNtfjCHSjapscS46hsEPynMCm9AcAOijWavDleVO+vGzLy9en8vz1qayfVuX563P5V//T38pvv/+tfP32a9lun40FY7PZlKenrbFvWJuy2cIAHM+IJZwv5fr+s5y+fy/7PxzA8borq1LKysESBjgEy8N6XeYJwGEgm49SXn/8KD9/fCeQ4eOjvL29mbT//vvvpqP/63/+zxYrwHWAqeP1FS1VmFSSd4JjGcsG2gIdT+V0PDHmojYlzvqFcwg0gTmDnJLhxfWEy3KVXy48ATet3YuDc3BfAFq8PD+Xp83Wzod5f319LfvdrhyOe7sfgBHWm6ey2RK8gXYyABzgHLgWAzJ8XA28gZYrALsYYGazsfFnKx4ArSrTEOG5xe7XWiH5Pnq1BMsXf2+gkrTnpu2huscOxHSjtQcSA8jMQVYXex/3Zp+D+cR9DINl2gJw30U+moGfyGJDXj0sLTCt1b0B94IOiHQmEfPBHCCDz3FOGxMBNApwGWBDg//KeBd0rV2zK3uCdrBOTr42Urwo4gl8T/G3iB1kTU06xWAfIRNtbaXTx7Hx0womaVR+A05oYnnuj9ne2eyjX1cXb8h2UnZLfrHaTuXiF9vyO3gjZFltdsD+Ga126AcI3KFCXRpOZ/70HYjAs9ZC5eWbuwqKZ7X3y2uUnbz9jO+M8iMJ9NnF2cNGpphQP5Yam5szfhrAwV/WPJKutDb8nIoTZz+tP/+UzR/tr0f30Ocb5Dfm80z5ajU+VNdBL7sjWe7HW9fV+qE1RnBvLvJ9Zl2aARz9ffdjMxoDk6Lp5FcMz2j8+2uaktL8/tTcj347Nbf9Wr439iOZz+P06Bx57ifHSWtRXt0A+BLyJp8yATi4h6vx+wxQ/8w6eHQPn5XVVq5qrGg0Z7UYsV6hft8DNj4N4LiTF+x1Q3+tMU8TQjiSkdF8Tsn0fVmvwHg75h0Ax3C/2sX3h2vE4ywjPWA+QDBVeduu//EAHFB0gyirT9iUgu4DAApO0OGgEXRYZjI8bhxTQmHqOFSArdQomNluvMbB3KxA88SNBKYK7W1QOBvNXinzuHI2e1rN1oB8xqD3Y90r1CllPKUgphT/7aKrbB//rGKbVmbuaHSTObVgbox9B+AweYn/xk7VyHmYMi6PjHE/Hv19jpze3uCPFNpovKYM2ciQZGclz/8jozKlXFvnJ1dB50Tf7etHipmf136VU87QZxyQv2IYRrJ/bx6m1srU2D+Si/5+Ro7alBOUx+jRuPSfA8Dx8x//j/W5rQAOUM+ihcqh7A/7st+9l/f393LYvdvfl9OxXLxPqygSrbLd+59aMicSYayUG+qzAHAQaMdkLOkqg4HDNsKVBtwCeJY8EoW+aMlZ0QnmDTJwPJW19VFXewZV3gOcsi+ny6EcLwBwHMvrYV8A4PhxeDcGHxzygwAAIABJREFUjh9HsHOcyvEKkArbqEgime3ivdZkGHtwCtEbVZhu0xgHrg5FpSfwqhAF42oELWyi6S+1MPB2DxkFWpOoCpR63DmS1bKtUaPF609BD/9GrDtzZDuTzDBZ+ud9mcOhi49qsFn+c2NvhguntaNNwjC1UDGT4BeB89odGTOEp3i7pLASs3UTz+ro5jZqAYW7H07fL/rpzi8hiIxVjw5ZccSy28QYV6d0dQBHrAcHM8gu1TVNMAITOwREhUPjoNkAcHhLDeulHeANMjNYINPBHHptFfUB5BBrRQfisGqW8CCc0KWmQzNMR/6UDYK1UBF4i8wbqgKXHNHFS2wnnkDwUH5Ukxmjjh+TvpPT1zPrGgAhS20LpNJVed/0uhd4xNse2RpVmlfsOZ7gRRDZgm7xPtNq1l8XwTQP8FGG6kPBbvmylEz/5xWR/lMDHyAAj2BzJEItAUrGDQA48BogDiRC7X1j33AAB+Z7EsBR2e2Mg0N94pGcPSOR+1FOyAk4iON4RsXqtRyOZOI4nQD2+CjIiV8tieJtWhzsogpJTocCh54GSkmWJEXNWmNQzUGYqfqbc10Dkb2K8BAcx1RJKAWkE0ib1VbewiaSvOl8ASKwA3mCOvdU5vta23Fer3y1+lwf+6XLHfctFbhBZkA+lAYRsEMyEVueGCjaP9XRQqdJxiwwJGYNZ+SozCVJzgzukRg4oprYga8+HkqCxGZLbVVwcWonIwCHqKM5IHFaSxkaI4drBQxBj2fPlWv+W86f64GGPkQ6V8AnhfFZWWv/LF9WAYJsiUZApl6zcuR2j8UKU9o8tQYKBo4EQFLiKOQ7dDXlgtT+CfghfeAMMQA9UNrc71W1mj2rtQ/BBAA8GOhhBeADwBsfZTnHmgcDx5LJPCQ8Vmv7e2VtRuaWGDIAh9sl4sKou9XODaDHAKE5gEOJREvCof/89UIAB9omOT2+Ucr6NRvjhrWp4zoJ5h9cozNvoG2KtU4JcBntkQFTvMjBfoeEjoE72CYF7VIs+WUtVEjnbyCOeaWgtwpxq7pVcp7BevuXqgBZbX7bXiWS+l6xTWYJpazH+3YeXHbKz3WTgE4MHGbXCEBgXKIF2t6GSfz8jf2QbSTQqOrCGh8gEwOTXHzNIGP9bmgWrgm0XYhEP+ZELCW1fUoGPVKVkuJdDByubJMf6sAUBcWyvk979YjnpPcCKuCJEFtBMYdiPfCprcbDp0PrzeMjbjeUlKkMf3WPEeOSrrHdr/p6ToYmhUlDTqIVSfIh2LYiUflQID2BmALAmqdUuKT5q/PmwAY3rCbfsbalAzkFdT4rYMkNlYMxXEeHDHeyZMpN2kk3LqYg3b32CA7wMHtTmWv6qck+zk3wzY2c9JTsJOVDALnqFXJ/yBigh8lStWQLAGnaqHiC1/aI5uewihs6jToPoH8COLS6uRUTuE/rTGuT+0W772i/iGuqoI6crIG+FMuGtUsxoJwS03gWiIQADrtPM/fmVNjzwkBw1PkAEywdwAEQA9qpGPuGA3GCTU6Ah/CNBXP1rJ2De2ZgLFgBwLG2pCweAdoI8IYzR1WIZYAlCJRhmw4kmw8AEZzAvoExPhmL5QH75eOuvO/35f0g9o19eX07lPf3Y9k5gANtVPbvZOAA+8blhHvzaTfQMEGYZMuj/88x80S86+aIsczpN0C1L8Fgt14SwPHlqTy9bMrT87ost8vy9GVb/tW//lv59bffy9dvvwWAA2CAp6cnY+AQgGNT5uUJwKXTqZy+/1HOP3+W69tbOf98t8cS4A1npAKb1GqzLvPVqnxYu5pVWa83xpI1O1/Lzx9/lh9//knQl7UpO9s6fnn5YjcNdg6sANhAspy+lssJcZgL7a32Ed4iBMwc72/vTJBfr7Shq6UBIjZrMIAsTa5xLAwM/AeNFcATABHIz5b9ILBRLBmHApYNHAdt3F6eX8p2syGzzREAnHdj4ACwyIpm4JdstsbAIdYXgU8EJsEe1faBxgqCuap6GuNhAI1gNPIWJ8HU81EWkF1cD4BN80VlC3GGKu79eUztJ6kXHcCkygdjYYAeddYZMGEYm4eDKpJNVpujaHli9nMRbVEArjabJhch1Kf7IQ6q4xaesSqBSciyST+Xe+Xq01jyxz934841Eaxwbh+ky9y2BKtF93eA9AJAJ3CpipLqPSjRr30q9dStn0RAoL8fT9rX8fhkzcGRnIUtAW4DYu2txbLd4Cm9KCQlVm1no+SYswtp/x0xBPc3FRvTvon7ktRC0a6Z8rL6t/9XB+AYJ9FHMd3kOiQ/zO8uXEe3OV0uw2JXXbKwz8lMnnMA4JjOA7RTyDXyeQAHXe1WBqbi0lPX+yhfQr+5Rp7CM5kAt1Tfyd3Dfi3cAUL0uYfeJ+xj1FOf53Fp/NhoA1zHbGpcdN9T+ZdGvgZAhP5eRnPVy+ikzE4BR/wHf0n+J+ZzNK/9ON67Xl3DlLzU39YYwGiMmvG22Dr3XTruCMBRfdh2PYyOf+8epua6l/9eF4Tf3e+zkr+Wz6vfPwZwyI4N9PzEuoo43QPw2e2Kvl2vo/vq5aSX6yn940evUWbXk/I9tPeCL0uA+/38e39tMXd39GEz7uazLsrsf3QAR15YWYj6AbodsFSNEIkrbrFa5cVEBoN0/pvoueab3IQB6X8sx2RqUfTX3BuIKUV5q9RycKbeR11zLXCjB3JIUEdGZKToPqMMphTDyHmYUu4aj3wsvvZAV3JGRtfZn6u/ptv7GDtRvdMz5fAwaNaCgRjYbFNI005PO4+fUdLZqDy6v0fz28tf/3dv+EcGY+R0TZ33kRxNOVetc9MGUO/d48gZuB3jfxkAx2gsPzOf9wzmPQPdG5vR3/f0zWi93pvfR47VlCzm+wOA49UAHKjYFgMHKPWPBuA4AMCx3zmAY1f2h105HwXgYFAZDBxCO5pWyMa967Pd6ANVQHt/iCGAAwlUB3CAEUMVWEH77pvDFag8LdmxNRAHARwbC3KIJtMqDz4QUDuU84UUsPvzobzud+UnAk/HQ/l53JXvh/fyDvDK+egAjkuqUXP14lVK3KSrB2fb7zoCkl7tkPuyzYhQqeh9H8NwYLIOUyI1AThkJQVioD3xKmRm0L31ittNK7RmVZ2cGl133agzC6fa8UhyGcVoDYKaXEef0q5KUantlL3IuvrR+lFcRLky5fNNln0ctK4DwOEhBVWh1XMwsKCEj8leF5gI8pI0F2yxyuohsxpdMkLH8dpnxk88kGqUqYlZxcaKioDP6TztxkAJCl59LWinrVVHAyTIrNoqkjJk4EBCWTTCbKHi7BsCOHgrFavEN6YPDYUnGwXgEOuI7olnd5rUlLw05gMehEwcHpAyAIQAHQQChXuncTT9MHd2Dg9qo+rHKW2VRrAgo1HFCzrkNNLeisQo+T3BaGluVUEFYIwyI3YcsaJU30VJTwbzvV2vy7onZUz/MCjFeVblJdcK7r2uDfl4OTDm/XF8XMWGYsAbzBGAHEh4CsAhYMcK73srFQdyWNLXkqmq/qoBPRULhz23JO61nBWAPwO8gb+diePyYclba6ECAMfxUs4CcAC84XkqgtECk+CT6Rs+gWW9NU2/ue59i5FfIN2gatgRNjykzu1KA9JxKl3ZWhwvf96f06RZgUfvR9/6Mp5c9HWrY+EZDAKUMSSoff2EUtIexYEFDuKI8yXmQo5T1fQCBRhow5a7gqcKdvtGO1ebB3CtajsCOHT9zo7SVwyEaPrkuX4MgEYAbKizeClxs358/daBZq7fKmqpXpMBprjcqaVdCRLkyUFg/3qBgBFk96BKYSDY1YXrcjJzULa8TY3riNiX+OBW1qrKwGHr/FIrNjUPtr9gaNeBGgp218rMCt5IAXyfrwgwd4ENBeVjmL0yFgkOA2+sAWhIAI75zNqRIGFh4A0kl8DAAQAEEkuWzKvgPoJFOJKR2IS+kt6y9U4mnkhqflxNF6B1iiXikOS0ROiFiQ9j3LgFcMgGGWPQcm4JIlSOi0nE1ggYOowRjVpcbVNWK7QIYBKGjBsArvA9tk1BVfiqzGdigWDSRMlSTL7pcZMHTzBDdtwGqfKFn6Vkq9ga1ELF1820H9LtE6N61fe82Scw9ZsTDspNu3yGj1S9teyb4N4ks96orKPfpu/GfvScnxx8qmIgdgvXPUaDX1lQMpV+bqeS9Z7pzbnT3neDI31FPGUb+NLfTQhQzkB3HDufQ5yqvuY8hzZ0tRA+V0KGUZdXpBgraUWvziS09L1dV0oC9fcqNJrO0wI4eDX5XlmN5+0Lgomp+kPyqcUMwb2G9BiPJ5bDemwH+gmU3sBc3e9zWSegiklJyXpEYeRbal3YZUlH6hoYr6k+qPuZAZCyGZEnHUwcrrgD1KJr79fPcK9ZlSsT9fKltWlitr491ASAQ7/VnAjEpBZRCryfzwQbwO8BeANJYgNwhBfqiV5PitdWDZQAq4IHsMEZN8yqa98RrTv8c1eIR0tEnwMwa8wBAnFYGxX6YmrdZ/ciFknz7aBPvYWKAThmZemSDuAGfA0BNwDosHiotRwhuIMAD7FvtQAOsG8AwAGQwRxtVIyxQaA3rneBVThDMn8OP00gYANwHMC+gXs9GwsHGCwRE8Bjd9yX/fFQ3o19Y19+vh3K29vBABwAbrx7+5TD+8HAG9eTQPhgvnI6c24eHMbOPSdbuqUEfVIWmAKAnNfbZdlu12Tf+IKWHquyeVqV5WZhYI7f/9Xv5ddffy9fv/5Wtk9g4GD7FAA4tmDjAPiizAsAHFvYvsOh7P/x93J9ey2zw7GcX9/L6cdbWc3n9uBeeu4AjmU5w/bBZm+31uKsHE8G3vjzzz+s2AXAIgM9GNvK2u4PMmIyN18YQwVYTq01yenkbHtkW1OCHuwXP7//MBYOgDjoQ6zK169fy/Pzc5ktlvb7Hz9/2nHR1gT/sDZwXXho/WBdQCcC/AG1gTUDcAauA8fFNYKBA8AQHBPADnyG8xrDiBgq1hsDcWAdQr5t7mYAogKgyYf0lTEsXLE2CFLRfkxgEoEuK2vZrGy227Lebgz0iTHDNZyOR7LTGLCt6n+TXwAjVG4jfWnMFpWRw7w87DXxubNriImjtuchaMj8f2eIrdfnej9AYb7meEHuyzobBA2dYwgc6BAbELYo7GNiId44d5p/gZoI0nS2WxUOJXsnmaEvVOWHOS3fzJlv4tZYwD63H/Ksb2K/2jeFHx9XWnW4tzXkbfueXG1N7L7pX0X7AlW8Xz9CpuyWxXBrsRT6ezEX4f+x3TLP1bIm6W/uqWpxih3Nbd7yf/sPZf7yS+dzdfboDogh28KR/ev3v73N1BhNxctH36/gx+qf6HtNnCrhb2qc2OM1vlHL3596rWvM19LIq38wFYvu389jkv0rjWUfn88+Xfbt+nvOsYcbuU0Xfy8Gkeej9xdH99zOn9ZS9k8br7iZzn4c7slSBlJNjf1o/KfGfjR2+eJsLzwAjQzl0d8c3c+UvGeZmhrX/reNX38XcPI5AIf5UK5bKTvcaw0BHHcARqP1MTVOvT6Y0g8jme/nx+RFZABdzly/v2VfrHsHs8mu//tWxr0s3tNj/bXGPE0MwuhYo/U6kr/PyQr1N49Z94CVsU+FEIkpPel43U9cZ4DK/bgdgKOXZbN5ySf5HxrAMaW0NXeZZnOkrKvS9YR72M7eiLqzEgAOD8A5qIOZHVEgtpLTK+x7C25kxKYE6fbea09CXoEEyf+SQLniGCm8bDR6YzJ13VOGa2pRjMZjtNYeKpsEiHg0RlNyMhpv3k8es/b1ozGyDUT3+1SXlxb3WMNMKc9Hsv5oHnSvIwfCrkSB8w5BWseoHZf7ToofsFNMI5l6NM/35IhjlSpYg8o+bQxytVx6fc+4W0WTBqVzoO85cY8MZ7+GPjOn2ZhNHT+//1ccnyn51/Gmru9zhqwFQk3Jy/m4K6//+E9k4LAAMQ0bABxGjeoADlB8gonjsN8V0G0iyMAenU45nvtWxqaKAUElwXpjZ5syq0RyGfLkcsPAEQAOb58CMIdoGCRPc1Svk4Fj4+CNJwNwbG3jbxSmlmi2evpyPjuA48oKojeAWI57ezYGDgdw7E57JjUssRFwVwbQBCiwQKkX5XnyPts17pcd6atKzag0SnOkRKkrv8b11++TmWxSAo5C4DWpPUsCk+jYrIkw8arJrZoMMZSAJUrINsBb9OCDqtg8WdQwRCQHMmITNW0fAZzPrJ8aQBQSxGNYxrOb2sNYjNoZOPzAUwAOJg5V+dZSn1oAQOMaSXZWPIbd6Bx4rj+39zFOfNGwrzQ6LMlP5xuEtsubJioe3pknf1lM5O1SvIWDtVBJFdJIfhLA0bZU4e/0ewSXhLMSDKXaDBrJ8GBSj1vetwAdNg4eWFWQm+2sa4K0AXAkAfA8Tb1FX8u2sdCYemJW44Ngtu7fgAxO82/VqZ58ZaKUOof3INCvEmGiK68sNNEyCKAFLlctI5spa6fiDBzq92tjEC2H0nls7DKbCSvEBNZhftHnR+1vrGrdA/kAbgDMsSLAA+8bQMeYOGobFbEg+CKtbO/OHENqcWcuQqLWKlPZPkUMHHgPDBwAb+AZ7VSY3EYfbag9tlLBoFhwNibTtVMAOFg1mX0gTXW2O1O+uDEIhN67DXpEmiwDOBxAZPos1qNvSVPF162/6J6FMzhZQkOgByXfpXoSGIQJbQR0vce3JRXcUwmAuQBfnuxDexKEk50ZxETSgwR1XGoSMLM7UL8oYamWjUxYqqLMjivdJ0YTf0f1uFX31UAxRbQmCBUEDYIJv/8ASXrVZG4HwtPKChG0GTNXxYO2z28xfDc/N1NEXhnOvHvF180whkgy+HmCiEEADrNiZs/xbHY6VW5SnCiTBGdVkFbbkqy7Db8kmdKYJ0Oy1KAHKzAFuKHOWaRqdW7kWfEpueH9efurFSjBycAxn1/LYoaK2mIALWO2yAAOa7cC4AMhOmDgUJJLYXiB1I15w+m7iQmtLVSQSLTEJtrIQScY7T+TnfL7uJQqa5pYnwSupU7ideM6NwJwOGiDgA0PFDmAg61WxLaB+xCIw5lFwMBhidNlC+BAv3lV0DpAxRery4n7Lp5kadZ6GDgB+xwk8C8I4AgZucPA0frdWbdp3UdKI4KIWlvSpxnAkavFsg6hvKvfFe38IxCHgk113Niyqd9/xJ7cwSpZh1W9nY27ozkHDp90lrSFQDpxTk8syb9Wpa10dOi/gII4I0Xah9J1ugVw4H3bC1CIqvriD7qrrYHAGsfyBKUnmOM4br80LrV9HtgCKxMG5g4gjrg+MQglAIcurQL/HGzra4qAMFVqc33XNSHmn0AOpcKVyizTWtjafoaqNpR10nc+Xj5Co32r7kmDGHsRV9/mEblOls9Cyc//pHzdd2tiZh6QdT9D+oqFB9Bf1O9iiwg2DAdP8JrlvwrspoC9PhNbjTUqoa8rX1aJP2fBwjyQF6Ow1YNfBxk4ANo4+TNZBriGnZVP9hf2AT6dMbBB5/MBAIcxtZm1/7B2KgRwSP7Yzg6iZeANA3A4EwEXCtun2CMDOJjItqSmsSEwiW1glcw2EmYNviLbOMB24L4OYKY4ncvpeirHkwM4jgRwALxBAAdBHAHgeAeI41T2+5OxbwDAAfDG9czWL+bve+uQ2r6s+pPST9ozUN7pB8AuGZhwuzLQxsvL1kAcAG/YAwwcL9vyy++/lW+//Fq+fvnVAByrDOBAuzIUgHzMy/pjVtYf1zI/7Mv5x/dyeX0r1/f3cnp9L8ef72W9WJaNgwGw/1iuVgYCuBirHgEc6E942e/Lz+/fyw+0X0GLEGetAAgb4BHcE8AQ0klg17D2JPu9FcigNRnsJNck7T0YMADgABsGfgvwBhgyvv3yS3l6frY9AMb/x4+f5hkBnAH5hT4SgAOHY3yHrVhwDNwHREKgKLwHAAfblazYzgStc+y8LGZhIcDCQEG4b7U6Mbat5YLAi9XaXmNO1ZIXcSXZNeli6RPIofwl06W4b8miV0sDvIKxNFCT/HzfA1R3zH21JYEauD7zL5x9RvEme0aBj7U9ETuVAztsTGpcKvt+2m/QZjhIQnv3BOCI+xOTnavXiOvhNxMAjtgrudYi1k1rIleMi7lGMSkvdCHaI5KUilnZ2Cu6aj5tBVYrrmEyooJZv79qMypDYcSghMtOoMcKzk6MhtwA+Z7cAVuqgPc9GHxH6l234WE38rXWmHNl3Kh2i2Bw6rTGRmv8XVsu/9f/YAwcU/ZMlulRTHdq36vjtj5gtXeT++FBkjB+5bqgP/boHB6ecfegjoXYHT9jxx+NwaNYdB/DztetcevvZSpHci/2n+dgarzzveS9gl7TdFY28WiH4D7jKB7P7yefUvvve3OYcjzNdUvXdzmgewCOqfEfXevQR5vMN3nhxgDA1LhsnU84Wgv5+/31PpKfXv4eHV+7KfrPSWul1yEf5lBkQHrbPiXnr/PYPdIHo/HJv3+0dnt5nBpvXn5bcJBleArAQbl2wJsC7t1J+nXay06/lvJ57bsTgzDSiWPddTt3n5UVnlr2r8Y2RiAOnLufz17PNGt0Yl3rN8GU6IyWs+/f/zE1FlNyQoWtcNqUIvGNXxxclZd3j9raRBviO8ePwHgX3K0LyIVPjpA2eI4uykbLuh67E2cDav0rhZzyKas3QwnKyNJBMltCp/M8Uvz5+3XSw43huMd4KACga3NFoUSU/0yBxkgIKTHkAVwuZp9Rf26nSAqIQlsDl7cTWY+TnapYiukH7XFCSagqV8FR/8VIoX1WCfVjz8WS76W+pkOi5FkeF71Wkqyyg/gs1FDzTaCmHad/1sBMORAjhTVyGLLsqJo7FKGUtJzaWKtZNeQAuippbo1wPne+87Fi7VVxP+YKnnVADvccGSfICeJ0jSM9k0EsA0doyhkc3cfUe581vr0u+Ixu6PXJlBM1dW15DqZ++89c/71rrwAOBpkYZATI4WgbdvQ7BQNHA+A4ngzEAapmAhzqJtKxdKEL7wE4TBad6tmenbJbiSSGP5GQYJBOfYQB4GgqMa0vewJwLLflafViDBzoqc7qCoQQSbl+QY9iBNgQhLocjW0D7BsAcAQDByhhDcABVpJLDT56sF5VDu4DcsOZqyG0Rg1QURNJEaCKDbnrN7VZGVh7m7+UJGi+IgdMoJJgQ2FQU6AHO4b9UJSmNJAWIxEQRgAOq34QgMPzVLLhivFGD+Zef/Lq6H7xtZya0ZK/eS+K0F2H27yl4G3q4zJ3AEe1YInn369CNo+xW9+c+Q/Cd5Ut9jNhPCqAQwER/kg+T/g+Pk7aOERvWbURioRqAnD4Zx6frqSW2b6L1cCpOKxK3YKutapZ7BMCbMwR0DQafib9DewAFge/HxS62neRGKstvJspECo7y5i9xrVZAodV+QT2KCBeARtMp6oymRLA6scMatDGw+XPj0/KfA/yOCqeiUq/92DeqC1FIjmKywkQgFfSR+yTfiLbL+XglyfUDald5V0gDl8+BmYAc0VuO2TjkPI+LqEBeqpuRqroF/zFgp+sUrf5cRDOcoVg9Kzg2dqrBEsHWysQwMEKd5rYAaKL3aG9wg0JWlbgW/X9WX/jPX8NAAfAG2ihcnYWEq+0NrXH9snRJqBB67uQBFuMdJAv/ZyeEftCZWFIvklKpg2DJJF6SZVYyT8meKD6GdJnt8/ZP3e9hECtgpRRIe6pngAViXWDAA6MfbSJEF+RaDhDvgD6qwAOk2sHcBibC4RKvqw0i6gq4l48uRaROFRkOojDEtH0r+JZFdQCc/h37FsOlKyLPfUaFODC25vE2nfRVaKnzmcOGlDyw2+W5tf+2/dhinMzUWR1zb7Lq0wgM6dEp87G+FQGDgOcBIuJrpAADrPr3hqpDVQrkVsTdQZMMoaZHLhJujmAlFUfNIAZ0eTihhI6zVo5RFVLdKMhWCEBzVSFiySJMXCgD/vsUuazi+kCrHGj018tjYEDQA68JugBssqEXQVwcEZh38nAoTZQtOF4KMlpbDwG4OCztU7x9/h71K4KFCG/wEF/pou8RYpR/hPAAdp6WwsO3ADQSW3rCLabG3NIADiMRYjU5bgna6tijByqfK8MHAjCiz2NAFz5BG2gNex6AnJkAwfGHLHTkFImxUduHJAuIGbVrrQZkHMmYWVDIk4UQKHMUhFAX/kbjeNWARxUl5XtS+fSnjJaqHjrFPpyus4a6MJ1me/iMYMK4JAMqgLL2VUclFb1ZNuGpAlk2SmV0G5ZOOgNpAUfTjHlsro1UfMbfpS1q4Bj4nt+m5kUG4kqsQRoUwxAYINez2s99Awc5mbI121aJ/VOt0cNUtyKwFxnPEiQ1gAFpOo9gQtCVjwJBRaVlq6ZzCrB9BZ+UAayebJ9ioEjxe1iP2XHca85HBGXF/PjstDLZ/Y5dACHWimFPQ5Qak0QtnGaQPzWhFjMqRjlamynL7JxLeYLyncP/vss73VN0J8zYATavgVAj+8RwEE9J73IhS+/re7JADimHVXVfW3bVPdNGFMHOPmzbcuMSQEgOOpStm8Bq1F98DMUIJDFzSE9hsoIAAd06YIPAycnAIdgm3DECIQB6yXdC9gC2gRxcPg+Ry1UlLheE7yBhLX218HokgAcAeZ062z2wUApbAVzPIJ548T2KSfEBwDa2JXdCW1UjgRx7AHgOJbXN7ZR2e0ATjiVw/5MAIe3ULmeU6tIAwtnXUvnWm1njK0oUs/eug1gddjL9aJsN6uyfQaAY2MgDgA6BOp4et6Ur7/+Ur5++6V8+fJreXp6KWu0HXFWiuf1ujwtN2UD8Ma1FLRPmR32pby/lfPrazn9/FmOr+/l8Lozm/yEdiXGQME2IjDcZ/iEy2XZbrblA2CH9/fy+v17+fnnd2eaIPgc39mg7cpsbkAE6aTT4WjgDYA4AOaADwCgZGj364fFYATgACACDFgAaQDAAQYO+Pds67MIAAAgAElEQVRocQsGDswb2qZAfgXgwHfNs7rC5z/as92HgRxot40ZywEcYs8AgMNaE509FgIB1n4aTgvATBaP5xiAlUvgD9gi/B6yQVbXY9yzMXJZixXKLPwBJZ3UuucIwNAZoI2aXIPuAMjJ9J18Z61rc4Yd5IYWKdY2COwzLv8AcRjTo/s5BmLC9xw8YkCOBcFP8ufcT5efoehGeBERP6mADDF6yPgJXBITqv1AtkldsVvYK1fXDUhewDJv50VVGZUP3Hf7eopYVYrhVMCix3Q1lp6/ENOt8jt1nL1AQi6z66ns7st/oamhXZC3o1yC2qPSjxGUL82nQdaSHU4mSy1zbA4DAJMYOBzAUfeSlAmex4E/ZV4W/+b/bAAcOU6aX0/lBORn5GddpuzUvdhrPu7o9Y1r6nOcjx3HT0BOdyPc3MXM1VydwHqRA8ygn+SK5TF3ubg3FsO9e5cf7PMk/d99fDvnK/Jn/Vzl2PlozKeOO44V5LaqlRmy5uha/6mRs6qxh7nRcL809ilOHG5Zjh1PgBDuzYP0Ri8/UzmNPHYjmevPNZRLgQkm8ms6x2gedLyR/MS5FKOQT9m77PFF1xny0fP4VY1SbyH5mLYHjiJMxs9bwLwtwEYTcaynRsS92jTXI53Rj82juZWql9a03/s10I/lQ+yftv/NAHAHHWXfPt+BbEn/3N+99EzY0jqRkwMykrV767WXl1vZrvuOPDeyOz2zirGAedtFzfej8W50VLqz5roVO0xjD0Dq7M/vf6dPfU9IUiyuHr8NENwTsTD+Es9+EQ6qq1plVhPodc+mgHdFhsbkNYstJUiqBmuXmgfzbcAdvBH0lBHM8CKKZJSUxh5N0F1lcX892qf199xW1EBDXtA1sUGwCRWCdEBQ1HdKgMf2wGw4dfXvZrGloHlrDG+XW+MkWGW8C1ZC0Mav5CAG7WUfEKjLZWoBPFL8I4PymXvoxyfLojbcAkFIlHMy4TMK4zMyM3L4egU1Ulj3HbcUQExAjeq0edV+DtyEfnAH2NZrpdPO8podol7M67Xqk5GxakEc7CmZENEN8Ch995EOay6m3ke1Cfet5JRzkg3mrfL/xELvvjKSnfyVkcEZnXckO/21Th330ZhMHXt0t5cTWqiAgcOrhLzP9g2A4+3Nggv7/bszcJzZu9QcHoA4VF1UZcZk7Q4Dh30+AHBYosvadvA/JhxaBg6tZ1FoC8CxNgaObXlaPls7FQQJWOVHAAfCZ5fLqZyv6E8MAMep7M6HsgOI43QwBo7vx7fydtiX3XFn3wM7CSNvbsv8uW5KPcmZAYYBuqoMANxrE3wYFWnhrMt+UQNrKxt6LAE4bB5rkZ2DTXncuE6vShOAg7KF6xTlt0VNeKawMbXqzAKi2lxH5bg223VD3mNtDWjQ2Uf2Vx+v3yk//IoAtO122rRh9p9RvQUQR+NOxBeqDnSDHUmDxn52eon5HVH2KtHYrERPAMUq5FZB1OrBdqI7y5AIlxj/rpgaxGnRrE/Nr67Pk5fWG9laqCChh/VDUAaSaEiAtgAOB2xENS7YOdD+AfPRbTy6AE4FXHji2QSo0hj7LNs6Vb4GL4yBI8eSUm60wnrkS9Q7pqZwR0SBJlBEIzhtJD2qaCfjCKruMAYI5FnCyq6PSTBLbtrwO2jE/S7CwRgoph/plZhBRaj7m1kbGLZU8cQomGlsTRDMEACnfB7dq42T/D2fcwG0HABgVepI7KZWNwbaWKEakwCOxQIBaoAF2GoF9wz6ZksIN0lI3G9O5IGu3XuXX9A6Rf3gkWAgcMPaqZxRGfdRTie85t9g57CECPMERtUdessjYBEr8umLdkoalJTOixnuk6ap8osz5YEmBYqaLQ+TTAJj9S1SAt/AhV6r820dM+lC+l1VKPu5kEBRIDcCqZ4A0d9kRWbbFGcYsypDJLQpdF7FUdk3CKSmrUGWpdpA6n8keUxX5zWXwRse7qygFE88WRTY0zkWOM3+ntvaAH/UPYSNSvSOdo2d1bGCIwGec5p2Lnmv1BXDoYDo2ji7UDT6QxsK133dVhRgjFsAR2LisO87FMwrbTkkSgZLtzqAIyXVOfYV1C57mxk42BVDyfhkdz0JiKmj6alMcLSRGnGvuEoADsqHWB7U6olU42r1RCAHEj9Mkljl9QrHRFXrxRJ3ZN8RA8fKAByoyjbwhFXkSr95OwcXQQXcobdy0hJr9WxtOATs4H0r2WjJZgckOM6u6mGTGzE+sc2TXbMBydj+BQCOAG84iIMADSZjDKQBqnln4GBiamkgQusxbwAXfZ+tCQTcsCpKu+e6QXV1m0Cn1X8x39v9yWij4rolABxuxyZ9cq1pKS61LJANcVljdVYL4CCA1308VRBH8K73vuuioK3I7dpagAQBHExuiqY++03hadha6QEcGt8axFP1FYN60hPZDxzsFIQVVLwlkkH8wPQol6iz09Vkfes9UW/JF6B+Ti1UXIdXoGBiiLBzJJCJgw1yEN5+noAX0gU3e27NnX9/cMdduxgH8TjjQYp+0M8YADgU77Fnm2NnOPT1Zi0hHTQf+xnLNbmtMh+tC8baftvtmINlq43137nPyH2gS0diVeAY1aSZ2VZ/L3v2OnccJYLd/C0P34IyYu+pH9nSdb2dhLZpqeLBf12rJISi5nsuT9/rnqjPybxkPkuA5JnoBWiCSWD5b7AvVZbknxlrhwGfvGWT74fo0wtoTP+EicMK7pBvaCxG8KfQsg4gBwM4EMBBQIezhBiImJaPi4ZzHS1U0F4DAA4BrtVGxVqoZOfravsePryFiv/tq5l6UAwcABmA6cnZBsxyyB8yHeAMHHbL3HfxbEz+270BkAIgB4C+p7Ptm8HQube2KdwrAxRwOJ7K/ngsuz0BHGilgvYp+/25HPeXctgTwHE5Xcr1RAYOO1kwcDiSWpA2B6Wx3VSkLOzqCIgAgAPtU5bl6XlVnp8B4NiUzWZVNpulgzg25cvXL+XLt2/ly9ffytPzS9lsnsp2CxDHpjyvt+Vl5QAOGNDdzgAcM7CNvr6W3Z/fywEMHG/78rJ9stYiyxXagzD2BT8uGDg2m3JF4cvrqwE43sDiYeADgk3wOwApzFdwJk7c2Pl4MuDGbvduABgxbslOQWcC4PH64yfbrFwubLuDFirfvpXt9snkfX84lp+vrxYvwWfSSwZYcQAHbA2ANzgG1vjC/REDhGy3PPdiEaxcV28PZPYnQDaVrRBDtt6s2VJts7HzGvsE1i5aCIGxJUAYFbRCnwAtblu/nD4yWzriXvFbrECye4ClawZEfQWKKY6tOKQxajizhoM4yLQBMMeyLFYrOvVmTgDW4PeNhcOBpFg7FbChPYGuU/uVet3yDwNQEH5I2j+7Px2uhV4IjJKeR/4J8frab7gyzcy3AeDggcXCaIUN0tODhLH2VUzEcTmq+Fbm2K17gAKyT8akod9Mc/zqx3jwqdqdGpinNvRYj208BcLxPaFbz/C3uMdz9l7z+QTCp4/OeaOutniO+w3hO3rDqfm/+T/K7LkycIxi9Y3vkgA2vb/wKO6vz6cSkqOcwJRPQmCb4ophTTRVsa/UfGpvHV8YzpX7bfKfGn+gLQR9dK1TMfA8Rm2eZxwF7P26fFxeZv1d3fPJX6ij119PPW4L1FChWT5vszaGyfp2Iy2G1n7uqKJyrDLFNbsEf39vN79N8dVRnmpSbroP+vkIvZTGdSpXlQ91b93cy5f01z7SeXEeEeaFD3Dbfa9eUy9PadxT61Y7X8Tsql612EC0XxSQo8rV6J4kJ0mlh3z2sn5vvO6Pdyzcir8LUKtiQYxVKbeidh5sQ8c9YFvIGN55Kx0jYNFIsLST64AyU6iW0b2Px7Puce7KBa2HNjTpCikDGvsA1SeWec1xnbPbPfCNXk/6se6vwjrG2DLeaACO/0q7cwfm08cceEFd1Gxi8EeLdmpAedi6GB4p6jxAWYjrokwLzV/6sPtX8iSoR5GQ86qCSdUwaSNooCRVqHXjVxNW98e1V6R5caalr7rdCuJQpVgFxKYATQ38KIhxu/hdIAYO3ciIjRTxlOK0e/fxiKDLQLayQcwLIcYkUS5OGZGRgh4p/iyDjwz7lFHXuUbXfe+cefH2rx85EFk+Hjlw+btTSprvC8BRZV+/Va/I4VoKGRcy/RbA8Vfm4xbDVRVqPY4HBY2GvP38r6yxkWqa0i0P1FhjNEe67Z4efXTsKX2Qfzd13aPz9g7o6HpH8nnvvZFM3rsvADje/vh/GahxRg0ExdCfFdUSxsCxe7fqj50BOHZG8ckWKlenPmWpdi+X1DXTLVRifYl2MrVQgZJCEh9sG6wcJYDDgp6eiJU9YksCJETQQmVTtqunsl09l+1yW9bLdQA4yAUA5wygDFYRHdHXFwCOM1k4fhwB4Hgvb2DgOLzbdwDiMIBKBkh4ZaEFo5XsjEBtTSDlYLLYGWzeLV+Vv1edM86X/30TjPZPjH3CwY+WbK5AyVkkournvu9nUlotWTxJZbIZlGrsNZ8BHDYXCdChq+MVts6yxwAa/01UhCM5HG/dSPGPR1BEyyNwxWQ2rGPg4OXwiAwweA/hxv5HuoNft6SgZ9WVsPSAhAIHsS7D/clzRT+LaxnOvm8slWyMdIUSnq7jmwCGrrkdIdtraOOi5Iwn1BBky6AGJNUs0Yykv7foEP09W6ywKhyVfVbJ7cOjsSJmNDnNDiJVxSKHlklcBoAtpEYAh8k9L9TT1gHqUI6Tt1tZCBj7T3NVJT6xPSCwjmSo2ERqG5iVVY55SxFcK9FJtVrajk39I9iRKmKZDCNIgSAlXr8osfFTAjiY+LRrBaAsvWftRULc3Ne2ywDwrAK1FFPTHsNGwWJOTJ6xNQHjiQbaMDptATisuI8gDsTgUSVn4B2BVmpoJgL3viIvAGNYuxSCNlRBaT3ivZUKXp/w2gAcAHPwM7tn0xOe6La2KlpaStgk0EXoMg5Ivpa/Yr+yf1KJ/BXdqz7xfQBHG2yyulRVmkdQtbILEL+R/e30mesBtk1pARw2L1Ykljb+wb6hVWAc5w2AA+OBZAhkn+fVmouF7vokfeZ21EYWLW0MSMBEknx5HCvV4HbHtrIzJhvqhKTXHhhuknzkzbFVpBYqaUNcbT2/lX1CrXMF3etWVLs76kpaDySyXCdr32Q3dSkfAL8E8wZZeLh+JIMcZ/MSIKwCYg1sptmvplJbAVAlnB37aIkkjqzDLNNY1nG363A2KIgA5EMVs7hMg9lA31oyxNetV7mqNzyp8zH/APmgGpbAoGC3CNADdZ0FZnRVnpwNEh4DZSQGDmfRYpKRba3woAvDdlIAphLAEYvbx1csFUwwksmJVP8G4vCqXYA3ADapAA5W0dI28QEwB95bg3HEEzYEcNTe9fquwBuieC3GFOVyHpPvMpmSPs0+zZBtif7c104GuGUWoeqXu0yJGkC+TVrfjGcQTCEAR8u4kYC8N62SwjXxdVfjM48AHKwiqhXIzd6e0V1PrMhWiqGJAKJo4yMWhxRXyL5Z3rMNfbUUaO59/QCThU+aAuk5IOw2uQL2vIVDVUw1dhXtbng/imlJb8qn7ffpDwEcKTk/us/w99Ic0mf3FhYdAwdFpO2fbSxLoYd8/iyBX0Ecta2Ge0lui9SuSEANuz/3F/jsjILu9oRKd3qoRqadvYy7DSXAq+8VflnsSTyg6/YJ58u+Wh9r0r0LNBuyaaAQ3JD8gdjRJLBI2v8IEOKt8PIcKFDK5CXvgXuYRI+cklpMXGKcXeeLBa6jnVN8EnqRwW0BiZzCH+MFhSlP0hOD4Qe7zg0AhwNHsKc0Bg4kr4397OzMSGIDsc1LJEPZIm/BFirGTOQMHAbccDYn2zAqoHi1XcUCFl8AjivAHHFYR50CIEwEMNp8wJGELTef3ZxQypXWD60yARwOhU5MbogJoNUeW8QgqX4QgONEEIcBOE4EcABI8PbGdirGvrEDQOFizwBxXI4XtuPILVRge0WFF4AdGGPailhP8tY1bg2AY20gDtgmADjWG4A71uXl5aW8fPtWvn77vTy/fClP2ycDbwB48GWzLS/rbdleZ2V9upbr+1v5eH8vs8OuHH/+LG9//FmO7/ty3h/Ll+cv5dvXr2b3YMcFRYVbBnAAGDjQPmWP3/0AgOOHATggRwRKEMABG8m4AWMoADmA1dSYTg8H7nlMXgmOA0MV4i67t3efE7B2Ecz//PJibVkg72CseH1/M/uE69M/tETBQ0xWiOtYOycHRahlytPTU4DxDoeDASjIQlqdHWPDkC9hsjQ3BhC0cQGIAzYH+g/MG2cHiuD38lXl+xKkQrAI/tlvDDCE84kNkHElyKjYQSDnYCxBARFjFx7zVEsgZ9sAqwbAGQXgDW6OreXNEkAWJbKcgUNtVKzlkDNwEGCdfKHsc3jMIKjodQ2i6NMGO8y8R0vk5vvE+Ba/TfzEeZSXUryIPzKNJJ+Nf0QOK2X2HMDGljcZaEedn/ZxblttG+1+VgA45HMrHmUiyda1XiOo0ou4I8YDtAd2/9J8JwHDq79J8EdiRYKcCISh/Xtmk9JWAZ+5r2d6TJsMt5UtgKMC9zSntif8X/59mT1/nUy0hl1N+0PuP2oOjENbo1ijXEz+zig+/Jk8Q28P5W/0eYc+7t5fK7ect7mFfI3ZhjOPlvfH7etRXHt0j6Nxmcpj5HF/lEe49Ufae8vXrrnjMXvwBv+Wb9X/bjTvve9YPZ2xV5nH5TOx/4iPDfJzo/uausZmv6BVmnz54dynW3gkU1NrII/C6Br+yhi3hHnuk00Fj8fDXzUuFaLHXlynpphBZbvOQI4WVN/fz2idZfmue4Hx2stzNz3eVe9MnV+/zXKcWwHd7JUqvLoZtSn5HA3tIx0wkoNHx3+07usxZUtuhSGPed2f+f5LYNS8N+3y7VPXPaXjW/3iOuaPP/8LQ98TwAn7LLR7PmUNENyV525BZ0ORFam9/gR4o1cG/SDGtSQbWF/qlSZDlQt58WRE1DQ6ypw+bfkH1z1SHlPjlIUtDuXJ9khgpQRFFi6PswUVTySksrw11YmPE+G69t549wpjarFF0DfJ1ci4jBSQVF+dxzR7KQH02fHtFdGUosuyOFrceUymxmFkRG5kvBuTkfNyTyH1c5LXQ7M6J5yiDOC455xMG8T7AI6Rsh2teb7Xzm1WUPbaKlJJgXtvTu6dc2rN3RrE1ml+tFbvGYh/5nqm5rG/jrt6+hOO/9Rc/JXxGMng1HhdwDzxBxg4FPTCJvpsSSaAOPYHVITsLHBgzzsBOEjBaRt7UIH+CwA4mNBEgMmT9zNU82cAB2lojYpWwAHfwNvG3AAczsCxejEGjvViHdSc9huAQq5HZ+FgkA0ADmujcjqUn6dd+X4AgIMPBKoA4vgQ7b3nngCe8BQbh9YrHGqFhPbYXl2pz52BIyf++PNq+7QZ5bGc2cSzxbahsg20+6CpSs30nvd/MBmwbE1lSEAQySrSvCotYmXeZ15JjgBryKm15LU7sy5IvXdRk2ue+sr2/U7lguxJL98RRPTK1Bv5t30oAwmx0WmE3Ksx3M6GPgjuZiU9pOm8IscTrhbMiKCpj6GCGYZeoIyyrYg2xbUVh/wCu0aLMUEOEozcf+vRGGpbC3prYjXCDuizg7DdhjFwBKsGE2wVwOGsG2S2tYcYN6zFivfXVixbAZTGsY8KT1X+h4hb6NQbGEXvzySKFDn7jsu/UrX+vuVOus1jTJvmKoI9DPrp/ljBjvv5YAU4+kQjOYoveYLF9JHLrf02WDigSxjUZzJMTAIxUxaI1LKhPvww8BjuB0E9PBuYzNaQtxkKO8n5isCVg6C0Jhlvq+wQChZYHFHzpAp3Y9/w9iqMu0dbHGN+MDQ9H/pnqWWBbpCwdSCG3YOxayCZQDCHfQYWDnsf7VPIxMHgqRLdAnpVcJj2OnW9Zfr1uqnW/vizPqD8ivAvnOa2ykVt9YT3FLimzLaFLf05ra+2B2tEKamkBYEHtcq50WF2bPaWtzVj6w3H4vk4B5bhYdrDJt4r5B3IwQw/15zWGf6OYHj4mgpAKsnLVkUZ3IH7ov7Q+2TiyOu3B3BwLCgj/FkP0PKxi6Ay7SNzeRW+pipTS1YMqttx/3XcVaVcx7W6klVTVPudk1l8zXYpAHAgQF9bpzRzbUFirE21tMgADm8f5kHqSAZ4JazYOLipF7OWj72Dl2g3nfnBx5EMHALOWNP40GUEVi0pL75VhnwYyMxYc0i5buAHtBExam8CIqgDALwrpteh1/C5aNTxrKSeGK4iaJ9ANawmJ2iLYFdPgniyxW7V/SarUrfEIgAJSgAwUWIPswECmzmTCHSPAzhY/YtrJMMGGYUcwAFqdGfgMAAHWgOASWS1dvCHj5OzL7BKyKnL7dkBGK4cTbYkyx3gKpI3ku0BgINmPMl+jgZmn6EDbzCGwLFhstfbcBlrgpLItcpHDBzaK/QFLO4m3nhQtcLUQU3O9lHtZG7bUmUufCL3DcymOFtVtS+ZeYO+Qw7u3QuU3fhkE4kK09vuk4rmvdkvpd9VP0eJgB7AoRXkfpkxHoh1w+fQYy067I2dycHYLsES9+Sq6F5M4CZ25b4FvRv982T/pwAcmeXQwejWVoMXYz6Z/Drzdfy+3R+j/fKHG6ssyqz6qlTyFZpat/K3MSPXe74/MQ/U9xTUAwT9jWIR+p59Fqxn/K74oewYDrpT3MnWYwcGzOeQNRzFtzJIL6rqHJCr0hdVnrOSMiUTzdGSn9YG5MnSBR8v7eV8HCTf0jXmI2Lba4AN+E4EathrtKa6OluFAzjUuspagAq0z4PSpzf/3QEc1lKKAA76H075L6cKcvIBAEcxAAfWGxLac7A6Gl5UgHTKCYyKJbEBNoCBEZIb8pNlRcAYA3BUfizzdR0EDN/xCDYFPKyFyqHsT3sWeRwPbKlyOrGVyuFobVR2u5MBOI6HU8vAEQAObhAAYiCLJzfYKm6wbh0O4Mi+h42NM3BsAOB4WpUnewDAsTIAx3q1KOvNwtg4nl+ey5evv5Rffv1befnyzcAGBDWsypfttnxZb8rTdV5WADP//FGur6+lgA3jx4/y848/DLzxcf4o375+K7/+8ov9DoANAx3A1nr7kKfNppz3+7L78cMBHD8NaAA5NJDOCswgaMGytOnHZwBuAMyCY+33e2PiyGsEvgOuFXsOK55xCnCxYaBVCo6HoQO4ZnfY2ziqBQrWIH4PZgzzIwuAHjhOBXCg5QnAG3i2azqfy7sX7ZBNzkG6DjoR8H25XpflemsgEoA4ANLEP4A/cB+nI+4Fc+Vt1hysQR1Bu4HPcC/4DWQHvwPwCPEc84P8usU8ievbA8gCAFCA2+beJmVhDBtomWKtUhZY04gpcX+P610/PTmAg2sjHqZb2VKFLEiVcUcuSLNPDraHysRBHWHBUYJl3PeW3clh/3jd7EFqFbDpSOnenmU976H1WWzQfL+u+Fw6RsSnGr9HpQ7eLtd0oO8BTO8406ltP6hfZh+M0xlAL4H1pMdb6vq2PZKtcQf2iY3L4i3uU8UYu4TUtk4qgvG9DNFNZNrQYAajr8ekXd8LbVLnb17m//O/K+Xpvw/AMYozfyb+2vss9/ywPFXZJxn5l/1xsg9Xc1dtErnOWfd+OBfy1aZzU+ENDcAG+kzX3p8v318jll1CtfdHR9fd+3PjcR77wPKZTeInYpaja/DlUg364Iamrj2Pzej1vbHRdY6ee5npj9PPxdScjORpcgwG+4Op67jx2bsc9831pnhyzLGv+fTR1HB176eWI/7jWLOpELKycNyCN+7tGxRRHPmvo3EfyXyWQY7V/bvs52kE4Ojlm+cdM3CM9Nq9we1l4pGMPDr+Z/UhDZXiSvUK+/1KZeAgax9tTWLxSmv+3lod7YP6+cPfEcP4xx//OQAcU4MkR6gdYE349MQ/GsTRhXHO6zEf3ewjgdU5muPE4b26LSqV66D3FDe3Cqga+xiJlDQfnveTy59xPSqB+wtZwR08txXqEXzgGlIIJBZqVnCN0zi4xl6oNBaj27FjSVj9C/cW23gT7SpqIAf9dffjfG+8snOS7yH/ph+L3hB85hhT49Jf65QSyeM1ctbuvSfFPP2sxFIN5vWyndfU7Rr9lwJw3K7xPPbx2sAbldb2kWEezf9I/j77Xj+Xj8b+n133o+vWe/lap16PzvtI//Zy/9lrfzQG+RpHAA7bwKOKyBg4dsbA8f7OZwQYsCm/HB3AAfBG07vWstluJhiKU09ubhM7RLc2yqnS0wJIFkTiw1qoALgBZpAGwKHmmkgsrMpytTbQxtPqqTwZgOOJAA6rQmRPTTu2M3AggHG6nsr+dDQAx/t5X34e9+X7cVdej+/l/fhejuejPTKAg3k5BiC4AfUEcjzVyjKu1coSFfrJWTCqs6cx0/hx+171WezmGRytPLfpOx7c94I+kwMBDIxS86NcvMqeDg0rzBjcwDG9CllsG+GQE8CBhFDIoAA02rb4MIR9cYSzF6p0rskdZ1SBaQt8+NjlCu8MKlP1ll9XtvOeMo3zchxxsQq+a7yr7U05IgZfmu/Wvw00YteHefWkKr4bIB4TCK988VrTAGwQ/NFUzURFp+AGrQxQbplMZJLM2RusYkCADSQJ9bmYKgh+ULLZABye/OfhWHnY6HVPFpiOcLmo+iRCq5xdpz6/BXA4S4e3EiGow+U3cEe1mjKwWL6O2N7EhJMJKatMVxU6k2pMci7KyhIdbGFjCXQEgn3dWKJfCWxrLcBgq8m8O/2eOomAm8WRjcLX242cERVHheTKwsqoprOA/Pm/Efcu3I0lTXJYkQRAkOyZ7p6Z3ZXWlm3pyP////glrXZl7X7zvaa7STwJ+kRERlXeQl2APWvLPQdDEo+LulVZmVmZkZEIxht4JWmjKCRAVaP1bgwWqugynWFKlCKBGwldVeIjIGnwhpk4AoWvH7gAACAASURBVNgRrT+q7jGogb5dgFCCbQD3Q2AG9j0D8U0HgJUDIA62UDm45Uq0jpnQkjc/ljLeNLx+i7ms5OI+WJ/5292+n+gTA6rsv7Qjq9ld7DPxIBoRVQMqsm2MnR1y7Up/BGejpUptpaKjTJP/aeAG+wUzyn70DEArOCvwjEBZ2sf21aZgAkXhzxk4ep+NMhEB06avDVpJgAEm1yK9Fe08JpVECdAR5b1N/8W+05JEQjyDX/h8Owg7Gca1vlXFrpgCTFfvw2+WByVbCGGoifYAQchI6sGKusbaQX3olk7RXuXtFvvuVfo6mDkygKMFom1fG3DLDDs62weFvtk3IiFlUIeruKkNMTRexusRFYkGcMibaYG6SFzigwAsgBWIYDkmJSIxR7Ad2CvETLFYGsAR4LNF6OjMxBMtStyfHp+lDCrnpuN3bbHVfIQM4ICOYpLR9288Z0iEAJmRUHabAlaiCxDoRLLyfAp4MvcXDCHsdQ/9S3CJkzPRWoW97VHJinvH68HAAZAtE5RMPdbkDeyIABxqp2HGCAOHagArV6YGO04DcORkd2PgsHWXjYnkSoCgJk5JBm/wvQFTrPo8Ws1EGxP5T6llilsIphYq52fRyc5X8KzaIZ/7IuYRwN0KpXKbm5RMl41OCZ9IHomZS8977eaqsC4FyvozWH8GmpxPrPOVcToHafa6PtaDzAeTFirRIioxE6ltRVg7O2l2Rblp23nDvvhc3KneUx1nf4KMv528r61w3EJFyeVw+lshdAVwGCBqdoimnwCWgg+CsdWWlQHgsLtlEDvbqwUzYdalTDbGujpuZJe4snSET2cd3vRuSszF/deuZ/V+Zc+5tvE91vs1qVcBMg28xClJuBaBFoMJJvbdJO50UU7kM9e9kYAU9j98rnIrFf5dGZiCISDaGeq1llStidV0vhIQsoFVqh+XGTgiYSjXVL4U9Czbi0QrFwI40EYFII6jWC0PBAMHoI4tVAxflBzJ31P7lHvqx+xjBANHADrsb5BtA/77SeAN/xSxR4AzAsChHnx6EMQhSjE7P+KzoJwLYOLxGbBpJjr4xLtdYxfZH9VCBQAOgTgA4EDMIAAcW4E3dluxbxz3aKFyYEuV18ORbVR8jsX5GgbLLaK0pWW7ZR9uAzwaLagJZgcu5a4AwPGwXpb12iAOADhgcwB8EIDj6cNT+eHHj+XT518CwPFQliu18Phwf08Ax/r1piz3r+X45QtBHGifAgDH829/JXgDeurjx4/l08dPBBUAPA7GC4B3YFJgE9erVTlsNmUT7BsvX74G4OKN/gE+RwaOaB0C5o3ddldOR1WGIuYC1ovI3HNd4AfgM5gSvN9gQrJ2vL5yDmAzsU5kfMHnIVcEiYrhQqxfbiULoIfiN9AZGBOAG/gOAD0wBoAoAOBAvEdnWVenN1Ya3PP9+qGsHx7LgoCWJf0fvB9jQ3yFLBnsVII1jLYXtqkRN8JYCTzZbMs+ACpgFEGrGzOHmJ0D+w7ADQBZcI6roDX4XrxftUi5XSzLzUKADDEr3pC8DoU+y/VaoCaASw30cItBsPAYQGrmPgPZagu/BtjIDBw6TIRpCDuVgdPQ29QryeSIydIuuW15Aij4vRnA4cN0BpjFc1Tb4Woz7kQAW5y1DfqYjEDjqaA5KukUnojiUsY8oqhFb8GcKp5mFh1/cY55CWRkAEewUqVzRm2oZibPGssJ34bn6nZQqSdITxqNo8bCy9p3ZSu+BtiT72c/IVpq/o//63cBOHz+HHkM12Ku/WdG+Z1L1+eSDsDz/ff2/tx5PD5ompIf6Wvn75AfZWGYxmw9zvxdyonNx/V6f2w0bs9RP+ZRTqEfc/772lw3EPM0b9Gz0fXj6f3f6fckkHk3gFEuo27rGdDD5e+aximu5RxG1zo/m0gr+fn+mqNzwui+5r5rtGeujTt/ZsTAYRs5t96j75w8Z8bPtBcUM494XW2jMj3P9HN3Lnvn5585+Z+bl0lM1vGHqvM6yUvnn/5z/nueWeb7ABz9+n5P7mu0Z+f27aVz6fTu5wEcvb7UmT21sUwFOEOdlr6o11dzf2ddxTn/45/++e2aUpaa7ZVn9SRm5TgvxiWFMdmo3wHe6A3C3HdMDMFktKFUJoksV0+6pUoPjGiKiIuSAwdXxn51w8cbGiCq0ZBN3bJ4o1GsKagvGrHpu7Uv7UJNgxHnG/l8lFmYLq1pFa6adGsyc0kZ98qHI7jQQiVvBv8+Mlj9ncwZFctR7/Tka/u1a47C3BqPFFEvl70jMTfX156/dB8tMD0CcERwLNHf5ftxcD4HI+Ycxc4EtOxafeFcNobGoQNw9Oud5/XS/u/XZc7pueQMzRmIS0biPXv+PU7JyMkcjXVuPubmBs/31/k9c5Cvnz9vAAerlljZoQcBHKBJ3W3KZvtSXsDA0QE4XAmivhwtkTCRuRGAw4epqBash66g6p4COJCEEOsGgmENwKFQkzJFhYd2MnAsAN54KI/LDwRzLFHFEckEBzIJ4HhTH1lUEqF9yoYADjBwbMuXw5YAjuf9MytVAOA4gfYeAY+WgxIYxRiSdCp3wPPswBXVYHAQK3uJTUV4qEoK6rAp09UYONzCJVJEUS4xdbz1nRFMreAN7WUwbyCoiCQ0E9CRpK0o3Gg/XNtK8FoKxHK2ky3NyT4FZnXur2tf4+oJsODNluzw2f5j39KIIARBrZN9kfJpH4mqP8s29VMCJ9qiTv0QJynDa6rz7ZZTnv8AkDBTpnQTAR38eCQzLX8MgBo4YL2pdRGryfQ7698BQDGlZfXhDPZwJIVJzQbgaMkYBMTUMkUMHGCwQRW3ks34nUV3AfRw1Zqp+BWPbi2Oemd/BOA4Y+CoLVR8V9qVtdtQDaqbXUDLRznVL/VnnblEtyoAh1qlsF+yyvVq9bfaivjgCTpiz3W7N38fKKCNvq7+iJPZ0Q4GjBV4MPgOcAOrvBDkXCUGDoE7oni/+m6Rk0hJbie8M4tOA3BU+upIyrIVOdk31FqBLBwAcaAyv4JznMRVKtlJyQZWUYIZQBZXoLK1AgEpYNkoCoCirQrpsPVTLB3oWY21u2ktk8xWErrBgTLt8xztC7BN6MRz36wFg0IALPZtPxtMkYJtI/s89UOiqDbeWL3oGJ+CNS3pVUEcobBUKJeToE2HmbGG7VMmle3WmE3WnPSSHhCQQ0OIirXQS06sVhvshEtKirXELvZHbiEBQW+t8UwT3Maf3ytq6yrnBOU1pgwr7GZvuEsmfmCtfMPNBwuTwE/tzOU9rPOLArs5WMqrZoYPIw+iJRTnIQE4FBQO4AZBHCcFiRPlfGgQ6g7ZpG5MFVAa7Z2ip60o9QHyihZh9XkIt4B4yuMnCv0ImnAVOZ8hxxWtha8/UeeSMQNsLSVaO0Evk5njVskbVJOuGoCDrRKCXed2gaCy7KhZlth+hewdCjhXGTSIIwXmoU/FvhEMHASa6W/pY/xsqWfPnf0++yoV8BcJZOYzDDijLjb7kdg3xIIUrVJ4n2qVQoaRaJ8CEIcradVeRQBUAXujxRGTJaIvr3s29eut+sTORgZwuOoymBoaoDyxbiRF0tZxoF2sxGMvWL6RfHcbE/tuZtzA3ClRIZCs7U1leZr4TU5MN30oWzilF89tbZSCmZ4HPR/a+2qnZjCaEv8CBvXADQGZe503jTl4Vi6dM84CeeH/KgCquMtskCvsFvabdKtbV1h/5MrnxjTU65Vadtv7kzMMHJP7iXG2+0jxM48/7S+1XxNYrzYjSex4jdmrxaVa1VeAOthyQ+2zyGqA1gS1uj3YN6gTYs/HOtYMH2Q+Eo1cx7oXYj3xWmbukCQ2IES4opPzie164BC9frJfcQ6xHx6x0hpjiTgW/w7QuGVHLZISGDOxUPncpLHJB/SeoWwmWcrxHPsN+ojPm41Nzdfj/OLaBlOFVRM1v+bNxzXtvXzmSqB5V+hBTq33gy2AehM+E/woMG1gPQP4SwBHtE4BsAO/Uy8bTJdAErgn+OorAjgE4jgDcCQ2JAM4wMIBB1TMG2/l7lTKHX53MhZ7CuwbS4M3xL7xJoVe3iryVXwyYmuK9lAJYGLbASCwABwHsnDgLM7ihgre2JbtLpg4AsCxAVhjeyTo47g/ldfDKQE4XglaCDxnecN3s4UKnlPMw+tc2yEknUI7SQYOADjuysP9sqwfVgRyPKxXZbUE68QtQRxoofLhx6fy48fP5dNPf1M+fPihrB8fAlR5W55Wq/K0XJX18a0sMdbfvpb9b1/K7re/lu3XL2Xz9Rvt0mq1Lh8/fiqfPn0mmxbGyDYjxyPnlCCc5aIcXjbl5be/lpevX8vL1y/1rC2WFYBLxIaBPbwHUwnbomgjtpiKE0kCcABgge/z65BbgT2OfB2vtRiO9i5BG4iLrPBdAZ4IIK5bPLEtyWpF8IZAKXdlt9uWXbCtYnzyCQywDFsRhTcPD4/l4ekpWjQe68HPRTNq12nmJCkZ712sP9lesV/I2LLl73j/09OH8uPHT3WuwPyKx2675fkFflX1H6j3BMZYoKXbclVulx0DB2Q8QC1g4RBDBwAfwdZR21JFMUuAOAhchc9yd8uiojiJB2gw3RvmlWwP7V9mcPMZJLsCNSpg3zbO+H38jHprxMCRQIZTVAhAFdOEf9av0zFGO1QDgic2xXoyChQE2YixADRhkOs05qH1DShYtMLB/p6y9Ob4SJy5IhZQ4zmB6tYZoZ3R5L/oLmSNEwurfcHwK824NJlTX+vvAeD4cMYu1c9V9htGPtG1eP/AyzxjrM7jG73fYzqLKSad2Pt1/jv/bILkAhr7COlnjcnwk9VfzNcf/T437n7seX5Hcel+Li7NTe8fnMfLm19s/zGDmvs5u7TWvc87vd/fB+DoZW1OlvJ3zc3PdJ2THhqcP/K8ZT99bj36/TP3XbN6phvDtT3Vy1IiqG5grT6RGh+6dG6ZzmNyNg3iCH8077O5vTeSY83fdQDH3Dw5ruazXI5NnZ1/crw9McZM41k9wN9x77a3o9RwMuUjOZyT/9H+nFuD9163+gxX1zSs6AUZN9lDO4/l9pY+CUzPxGfy9849NNUnt+Xm1z/+NwI45hQNb7QDcMxPXudgzKC/RsrC399utwU68/tHyqA/yI82f79gSf1UR15BJzuAUwBH3mR1c/j+vjMJ2gvq+Xy2WagBzBnr5QOiDrlpY1v5RIBQP6JueLDe71GYZ4fdmTF56zrZ5bfNOSf9+mUZOKt+6ZTK9xiV4RoO7iHLSq883mOYLkzLxVYg71mDXjFfMvqj+5gHcETgr1Zq2rmOKErogZEM9brj/D6yXlAwo9cBYx2UqI7Tus/J02UHaKpP5nTYNeM80jUez7XvvyQXo89mZ/GSkznnrMxd89I4Lslgf59zzmAeDwAcL3/9l9p/FAEUUekjuZcYOJ5feIBGGxX0NUUFhAMG7wNwhA3LLBxXAByQRNQEoWoewA0EPI9vR4I5RAXeAByouHALlYfFY3lcPpX14qEsycCxYBJERlQMHGLhQHXUoeyOe4I4Xo778u2wLb8lAMduv6t0oxnAgQooI4C9W7pjbNX3NeFVARyi5EbA7GyvJTtAXVLBi8qKY03ZK540llEpnCoxnDSgeeEYnbRRUpaV9gw8ukd0tILwtVi1Gy0BmIzQwYSzfQnAkQ7VGTjhSiqrlIntGOiMXG0RNXWqAHIliBuvcimnlSU1YBy6UEFXgyyb7W01J3F7cY+yweHORmIR4xFrQujbyrJhR13WVEHgc0Cn29K0kHGNolscJUjhB0hIOx0cIBMVm+Tq2sTAQfATgv9i6GCrDf6uCmr8NIADwXWvS/UfM5CjBt1UudT0ClcipXnz7y39K5poxfIC1uL28ela3SEnDj6SW80l6aARd46KdLBtKGSD/s5KHiKQikCueJjzGqtm121GcE1USqIizDJoz1mAIQWC1DYFwVHoPwEd8BoCofgpBo5IjEZrAid1vUdq4iCxFRjQQnmI4JJ6+EZVOK6uorBI4CAAqzYqLKQMAIdbyHg/NABHBDS9P0RIUsEkBnGAEpttVIJ5g21UDOCI9iqn043AH/34M3N83rtyglu/9iFouiUsY5sN63VGgYLeHk7fM8ljpQSGD65OCJ/3uBVNcj64pd9DIlw16LY1mHcmS7udoMSKApcGFEiVR1IlfPqcVPVWnwZbtd+a7RZ4jOusGU7nhMY0IF+ygSecyrGs93SRzkc5ENr/lHJq4Iu6j2eSo80v8Tin/hzHEQHwyqhBPRMmMCEhGRgO8AZLi8nC0YK2Uz+nJfJq0CX6yquYxmCNACxmAEdl4wh7F8T/k7ZjhrR4bisDRyQeI+DD1icBZFgSzCFGDjwvcEcAODIDx0JMF2hLAl3NPZ0S7066GGRX2y0ZfDTxD7RfmShk+yRR+hOw5dY30qo1WkB9FcBdz53ZndiaKkCBkK1WtA0Ah5g2kKxSmxf9zWQQ2qUsVWFce9zf4n1LJa2c2J20/xHICg8nftyW0YH7id9bacojMcT9ON0Lre3GKE7Rqu3PfO2owLIdbmAlt09JcYdg4Jgk6s8YOPJezr+Hzak2q4GQsEoCgjiR6dZGU+/J50clhwLAadCGmbaSv8B17AAcntf+XHXtnJV1FDVWHlr4ZUMmjrp59cttAbuMARxtHWXXDN44B4VVNyn01MRJSfpz9sznMTb8QL2EQNq6oRbIdVsm09uZbUlvzUFC6RwzcOgn/Q8mKw+pFQ9ON023UReQectrGSAN/lBisVaP1vYX4XibKSeSuXn93BAjL1MDFzU/QSRmoU/D55Z1FYDIW6PNSZLnOGt4EjOAQ+ucKqBdbpbic5P1C1kaxRKz3LVxtLZk/ozbQlVRpAsvHVELi11g5S+HXnXyypXjMUb58QFkDOCfzsnwB6FrDeAAYONU9scjgRv4uWN7FTG30aeKh2wigAi3YjOCTiXoLUDXXtoA7NWzFMEbr2w7couiAgM4RGQlUBxbWt2VAgBHMHCIfUMA+ebzykcXwASAojh1hdsvn1YADwCAd7t9BXCQofOAthcAbmyZ+GcrFQI4DkUADjBwHHnufDuWsicrR2PgiE1WGS7JvJf0HqefZ7C7Cdux29rBxgDAsb5fEKghAAdAEgBv6IG2Kj9+/KF8/PSZDBwPTz+U+zVslNp+PS6W5fFuUdb7U1lsD+X45Ws5fPlSdl9+K/vn57J/2ZYlGSE+lB9//Fh++OFHsf6VU9lsATo4cq6xjjijAMAB4Mfz1y8EccC/BjhFtlEMHAZLbDfb8uXLN64lrgi7TWaMtFnNwOEzjEEc/mkwiFgvBDSEDECXAJyxWt/bU6ixdIN58VkASsjwEToF67jHYy82EDFsdW2SzQJ5F61kQt9h3GTeCvvPNi4BJCZA6FVjFOARYFq1awGTyW5/rMCTx8en8vThh2qvzAZyAPPG2xvnkeBEn90xxszAQRaOaI9ys2gyz5YpwdSBsYE1ZAEaNLVNYdPEYNygT0I/SEwmjDth79UzWwB63aYjhU19buZxj3Z3UUFJNlkOIRnonX2cpr/DJiZHheBIKcI4dkwrQqdxEb+3ejRnLo+e0Clj2moxMYr4KybJ/QZ+iwE1R8AgDrcp9N/tIKz3hhJ0zU5zHWQEvL6TCnIybmrULhbR3IWu8Pk6wHqay7Y4lWnh3/7HCuCYszV5TfrfPZFzeZc532MUS+/Xfi42nG2e/Yy8oPYJ88+zBa+ByvBxMhDcctX5Re8Zc+8z9vHnPE9zcfo+jj73d577/vfzeHtjtpGfPG2h4rnP+ZjRJpmuyTRHIt/AO3v66bn4v6a6+ZmX7qlf47GuuJyT7eU1y1I/ltG85/m5Nld5vLM++CD+O9pjlUGoXrTFdCfnjnj90ny3cYUCmbTNbDm2/uzS64fR3DluOSfn/X4YyZhBGprfFo/K4I25tenl+DyWZh+8xRwV9zz/Nxrre/SZr3Tp/Piea/f32I+wXd92Yp4lpQdwTAqQ7N93Offx2pyf5Xs5aPevM9zNv/zhv1YGjpFy5nPV/I438HQz5YB8W7rR4sxthBoA7ysf0oHXCmGkoEbBgssKIShtKrKzq7jqqKWqMpoEY8ZKdc5QvkcQs9K7tOC90R1+zgmqGSTVSLH1Cn/OkRiNLbs032Ng6npqQLz03OevbcK5jTxn3EdGq/+OS07CJUOS13s07mtGYU45XzNeZ+N3IqCruKqinJK1vRydK+y2Nr1DN/3e3hk53yu97tFatMPOCB3Yy921+b82x5f2wGgvjOT+2hiufWZOT16T9dHr13TPnE65ZByzTMzJZP68ARyZgQNVYmSnmGPg2AHAsatByty/Ft85kcPKwBG64l0ADhQau4WK2qeIfQOVPwBxMCURNL/SQ7cMJKzKerkuDwsxcBjAQdpuBLOo9ATgeMM94lonBNj2ZXvcl5fXffl23JUvezBwPJevu+ciAMdOdKDBwBGtPxXsM8VuSsTWeefr50BDrFFl4Oj6sTvhnNeotx9nAA5wg1bbO628IB18JG5IqX5AIlsBRVSynMDEEcl25sCjtzOpa3FdJvH6pKKumKP2rvWO3NKUEcy0JSHQF/2H6B1b93N8VolQJJIU7KecDQAcqkQVdKMBOFrm2WtjjXfuDDefqCXYPYcCsfT2ievjgGePNB97xxWiwaBJ50SegT0YWNFa1ARy0NE6yYdEodhfxcaBhxKDAjgwAQ22jqimjqKWyXe70tr33ZIoWg3Ikm/Hgd2pFNTa1CpTDvHk4H+T1UgWZB7v+Ab5J6eoHFP7FFa9KWSj6rlFq3QXk0CLOtgvbi1UROuLgKH+RYIogj5kFnkLgAaqKtlepAE42GMa72EgHoHWkAWCVZTpzsCVmgipvRYVb6tJKcs5g38xi8zRBHMKATgIHuJvtL5R+wK1wWmgAPv+rZI9QMBuL0QgRlTgE6CBB3SAWqkguEwQR1STklmEie0uMWVA2IxRIomCmbkNxpm8dxpEc76+v1zvp4y+burntCNoPgv5Oi252YI2NRgY8312vQAzAb6kthUCTand0BjAIbls4CMBOULSKohD/pgrJrnvg9G26XjJpnRC5RMJm6pqe4M5LjFwCGjV/Lpa2VkHJdBYu/c4CGefnokeyI4ST20vnwed6mU7Bo6JHTPlsisOK1DMmacALCYGDrIeDRg4ND8Gb+R5f6NN6+2uW15A9mnzyMbREq26nAFf0gV1TSp6JBp/+Nxb188sSFFFjapgVNreAcSQARwCnS0DxIHkwE0A7bC3b7Cvca+RHJEMS74N7LDetnxjjHVtglHLSUWB0WLvu7oxZMq++zkDhxI/at+igI+AkdY5b5VVpAI4qIfvyhJtZJgQQnJsWRYEZIiJA0xoAHGotUIkpCOpq6CqwBt4P7/TvWK68zB3R3UycnVRSvLXlo4paTyJVYTW7OIXlqnM2mnmDctCZd8wuM2sLkxGub1Qk8umE/pgrcbQfAklLh1ssv5o9zoFJ2oeHIxuIDVWS0OuYt4oVzWJNG51ee3sMqPyp08nQIR02hQAMXlzBvgJwiFvjbLhdTR4I/RdXatJliwU7NT29+eqfCbxOMxmV/9OflocEzrK8lY4pEriMYCD+7EDb/hvnKcAivdnkRRnRTf2fQBvmDAk9b/sTG2dl1oL0X7FGsuVkeHt2+WEQxRg92msj8uV2DeUUNV5xvrEl1YAfQTgyIDlAJTHhPYAjsyM5fmtMqFsZBORzq8fxYPyc/l81NZT9rNiRGK/0OilSnn6sbmdl214+KS6tjOb0j2cIzKaRVtP6FkWGYCN41T2r0hIv5bdEY8jH3uyWk6ZODhC+gO3ZRUsTWDhgMTDT286V0ssFqpYCyTBD8dyczqVW7TZAAMHfbCQAyaqwcCxEIBjsWD7FLAEyI8PUH50HwRoXwnqsPLhrtEOArhMdohT2e6DgcMMnQRsoIXKrmwP+gmQhwAcezFwbNEuBSiQm3LYAcCxU4uNg6ryxUgJQEqtOuC9em0ISwnmMayvgNlg7tFZBywb9wRwLMtjPNhCBSCOxQ0BHJ8+o33K5/Ljp1/YmgPABpyPYGYebu/Kw81tWe1ey2KzL8ev38rx69ey//q1vG425XV/KOuHp/L08TOZIR6fPsj3OL2WDQpaXg/BOAVuzFKOYIr49k0Ajm9fy3F/pM8BsKPBEmThuFuwTclf/vKbwDiJYSMnrAmMXC4ZkwHjR2bhgPwAfIH3HHb7AHAoBsPX1uuyfljXFrTVvsC3jdYsbJ1yD5CH2i0eEPNAm1zI2OurwJVnDAiSM7DNiKUwfIUAbwBggTETwEHGrVKO0H/RIgagDVwTfhpAIohJQMbgNzw8PGjc6wc+j9fJvrFTzKnec4ARfTBmmxboz+Uq2qgAoLFgbIitVEKfnmBzMlsH2q2wwoEef/U/MngD94FYEQA2sRkruMDxkap7eKSLmEHYXvk1YDKNMFS8Wfq9O0V3voq5FmnH4vM5xtSKHqbsRe+y2+2Q0gAc1EsC7Ez16dSHkdqe2hWfR6U3WztT6+hKzRn3PIl9hJ61T2vfyf6gmMXUFqXGE2qbpZSLCL9oGpNu92JZLX//H8vb/RNvcWRD2tRMP9vPa7237oXeD5E9TeOMv+t4ulxK/vzI3p2B8rvr5evmoXkMoziW5yL/7Mc9Gu/cd43GPfcdeb5HPuk1PzXPl947ZR/wfVSQ+CBpm2W+n4N2/Ro9nK74IB86WvOR/Mx/1zRpfGle8nfl75iTI8hPlv3vWfNrsnXpfkb7aiSfo3vIOme0v94z3+26rZ1Qfc6+6CDPlvd51hfj30cM+ufB4HOZNWjjnCnR99bvvywTc3uz6cKp/uE69QKZYtLX9urcfPf76JrM92uZPz93rXrftXhyeubMZ7Hp79OuHSP9NpiSyVPXzh9ah9ty88//8k+VgSM7dV4oHXojKDJIqJ9PHIfb5LUzwKPNBdaWwgAAIABJREFUdabU0kV7YzBSCJcWZySUo8lrEybarhGKpt9g7fQ2EtG0jQdzQGdpRiHPKce5cV8zYnMClNc4v+d7N8NoXHYE+3sc3fPIQakzmuZo7lpz1/S4+vnplf9IuY8coZGyOZOJKzuzN0zXFMmc/Pf3NlyDQXAyQtjh/OpTuocALNdYVec4zziGeT+P5akFOedk7KKBqGjnFFibmeM5gzvSOdfGMreMvVM6t1euiMHk5ZED1Mvke+XE93VpLi699j06aW7c+RoAcGz++gf26HX7FPZn7lqobMjAIRYOHPBfo1cpnUDS9QegorMNSrqfV19xDLMMHNcBHKYe5i5g8BIgjWW5B4Bj+VieFmDgeCz3CzFw4HDfktZoh2JAyKHsXw9lCxDH66F8PW4J4Pi6fy7fts+qLAKAA9X7p1cWAzNAHXlXVQw1pCye1+EyAm2uaHNbiJgfVp8E+MPVD3KyIm3XH54rg1OrMnDeVwnkfAhtQAN17FIQjp1uDqL9VaL2NAFwmBJcshD0CQYP1HUNwuFqM6WHGln/NEChyel2W/7b91mf60ut5WRXPyfer/k18kRf0fq+N5+oVYboPVGPUmma+bUx5wb41HUIgak6vq6tgtlkgXGiIq6jcY21SwN7S58rkO0RtbHpAnmSAiBSg2QOlkleGu29KrkrgIO/R1VnD+AwDb/HisBvOvC2yueG1hYYKAJTpOzvYTwNwKFWKy6ySfZLBq32s6b+qAAOr4XmryXPBWRQlbquDACHmDkETsli5IRVFT3aTgAWBMJyCSbW1UluD4F9zSM4r0RorFUAhwgfyQAO2mYFlAzgyGCViv6usemg6OUgETDUP8oNhTiSOWS+jns2gMPtywngCP0ZOoOgrqhudzsVMTvo2pxmVtsr+fAKAAfuz0COI+jdAewQmEPsG6FHoA+msbqs5QMeBh2QYAMTn7pJs04q+jfyGHofpd9J535fBnAY8tC3DshVNy25ec7AkZKd2FcTGewAHIkzXuChvOkjM5Z0JiXNwdxIMGuKWhWddYdFobGphcxEBXEFdiTfS/PSErR4T9RxchRMIppZiQZsOrPcV5XFrVWzYQymftdd9vfaXSeYFVyNJK6SkHFTUEvxRcWnv0sCAcDGCWTXt2+NhcO9amtBoI1vgEpijxrUqTYp4ugSa5Wq4C37J8h8Tbi7Ul7roBQMABxaUdpBF/wFC4dACCHJMZUA0CH5dr9YlHtU2QLIQBCDdHBtpULgmR4EZEEvswA02GCol1W9UXEjlB0DbiKRxxeD1TH0B8ccLVQI0OTvcM+0n8mkleSE1ejY56Su11yKrakB/yAT3geWEVeII0kDEIeAdGbfWJb7FVrXLYOBQ74X5gIgjhStqAFWt0wxiIPf6fYpsbOkLpN8dywcjX0mt99wELdXNi24m6XX/vIEwMG2AolytcqTwLlqQ6ef0KcGBbVzSNPvNZnMX6YxGCf1qy0wkDH8ZCc0ZSxCA0QlIectkhtkcAjgjeYxgthkKQk/3CAaXztsCXVyDOvaWe3MyZkAkUXhLtVmJ6EeXH0LYQOw45wsCoBUZRmC5IFtrsKDEzA4+1nt2ulU3JuOGs+pvuPgLF3nd+JPZ5YfM325pU57zawWTSamLBwAcAAMrhZbJqC3vRewD0nDqgu4X7VvDYQi6Cu1BZM4yGfmZw2KM0jBCXnr4GRvDNJ0jITjDxCYW/ZoBd0+pvkTNSaRrLnZ5qQzGvtZLjGzjWm+cFiI2BJ87wD8U/emv8/rk2KBcpvDP+38FbXA8tlimoCpwMRcjWkAB89t8lb8Kc5TZTkC8AFAuQzgEHBjSxDHsewOOGOiXafYJMmGFuvPtQ3mBrA3kIHDvkf1p+w72PaCzQLgewE48ED7FLBCes/zvIvH8q68LfBYMIF9AgNHAI7JxGEgB7hgDEoK5i0tRQCbCQY8lf3+yLYdaBuDZDxajOJ8vD+ilQgASpBxsSlsNnuBODYHtlB5O96UPf8OAAdaj4SzTGa8GkNw7DVapBG8URsG0kbzPgHgAPPV4rYAsHF/vywP9wuCOO4rA4cAHD/99Ll8/Py5/PDxc1mvH8tiBbslEPjD7S0BHMvtody+7Mrp23M5fXspry/P5W1/4Fw/PH0ggON+/VBW92vGAhAjAVsF9P8SrTt4+D8RwLF/flELlW9fy2F/YLsYABruV/dl/fBQ1qt7skg8f3suf/rTn3nvAKWQJTBACmaYwL42gGNLAAcKbOTf4CvX92vqjj0Kaw5g+GlaEOCNh8dHsY2+gnlUexm+L1gFAZZAe5b7+xXXH2sLdlWAJtxSF2tUd0yN5WgvCeh+JDCFD7CLsH2adVFYOuB3wEB0hNwAsHGkf4B/vGf6JwDpixEEAAvoObyGB21rzJF0dPK3yZiBxx0BG2yLgnYwSwE4EBcC6wYT/wRRAMCB96LtCgp/lkF92MCDlK9gFSOwFAwcWHO0+DErpx20ZEfNYFEBHGFUBdrWec8xHgUAwpdNsYkJli2spO42zn21LWvMQ3Ww23nizPjlJxKxhp52Us+2xIUGdgZ0XR1Xup/5ueqb+H3K1biaXTHsBtI69yEc485WPM72TojVOYtLxchUtCNwns6QwY6S4krVhvj1f/sf/rsCOEYx4nFMvvmM1dx1NlFn+pmYawJbzeVk5q6r5Uzz3+XB5sbb501G1/e1+3xS/r65vM7c8yM5n763gTi0FRvQ9T3XHMfQp/7DZAyDnGH/Pf2Y53IWo+dH1xrJVT//eV09/3kdvnfN59Y7j2Uu/+Cx9bLp9Zmbn5FsXl//C5rwLG6TwjgzOeG8Jv08Tv8+B3D0458bu+ZlDD7K65/XoP+9n0tfs+n6dP7sBtKf/ebks1/HS3J4Teb773zPtfQe6SpyYHdEDtaRuehihBvIczUn16O1Gn1fnhNe67/98z/q+JAQrlmJ8vcE4BhtivblY8Vz6bA+ul4OVV5amF5Rjzbue5ToVBlF0C710uuV02SjVIdhvJF74bwmrCPFmK9M57hPvoVRnFOY+fOjTfl7DcDc2jgN869SoEGr/x5l3H/PSLH3inFO7V4z8KP1yxvtgjo/Q8fO3dvlPXbuAL3HyLRr1nBCc6RqIqav4jq/ctUNk6DctBJtagRSH8cOAfweBe2+snMyesmI93vlPfL43rmf02kjZ/E9e/rSe0ZKvx/ntXHPGYhL+2tOluf2wOhaJ7QP+euvCgqgCgaBf7ZROZ4xcGxeXthC5RAMHK1fq5Kwvb63bfr/CsBBhH8c6G7QPx00qMsHMXAsPvDnPei875YMbvKQT5uP4CsO48dyOOFxKLvXQ9lUBo4N2Te+bp/LZr9hhRFoUhFkioJgVWJFSy8NoTlc9aAbgX2uh/iJW3CSwVK3gMlpjemBQ5/1IdiJ3r61RVQLO5FFSmezGwTOAS4OlsmJWya0BOAwDsI93JkAi0CuvKNpto/7tjoBCipeBHD0gpp7xSaGj+xI6SPhnE0qxRuAICf+mb7M7UWwHjnGU8eg8fIq8bpuz5UwUSXRH4JrLEPzOqFBTvc35/PEN0z6e3sMTnIoJOeHrbT+bgwcTsoERZtwAAJxRAsVBIIF4jCLg1uoqG809yN/WhwdwInXamCqqxgJAIfuMfpmT9Y21oYJzwBHDAI+/HxUqSK56HX0OmgvSewETkFSQ4AGAzhM8c9eyLGv1ZGkfbbquwA/mbZX1XyaX1tbARwQZAyAkxO+XOtpw4y3U4Ch3JoALUeC5cJzo1hVyAoTqLpNBaIjYYW+1bnSPwQWWBGuqe9ZzNdk3+DzFeOk9RLzRYAUAsShJks54QLWbVWIa9+r1QLBHEhGMCEhAAfaxyjJAJVl2u9puM1by4cokg8z0BusEikQJB3mGW8yle2RbVbWo9YHvc1uvoauUJtEBRDLc4H3ZbpU/u7Kshr0nepugywwd0ykdAwcnHtunNDnDshmShHr+6RzNMa2VryHjs2n6XpdlP9xzE5KK5nZ7j+BgZygip+SvwaekL6aBhWoAmPNvN/y3JJSmjKaSPir4oyMW9yjVKjtmHWX5L3uhQrgaOwf1SbTDihZWAEcKCvmvKrqMtsHgpMykJ+3poCxE+ktcIyEWwYvpYR7qpanjL7Jtip/53YCAS6JxDKro+M/hY3fyD4BGvw1kiL3q3K/XJGFg4A66DBS5aMtEpgtlDgSgCOYdbjnDeJoAA6BRwI1qgGGOc4Bi2hVFa4CdCqTDQaa9QAOsv8wxco5pV6UMFQwoBibpEMakClsbACbKoCD7EgCaaxw30hOLVbRVkXsZ2yhcoc2VK0lkIJUDVyVK+Naqw/7PEqocO9Z5pxMSkmlykqTmWAojjlq0QJk2XxVHZTeCpY2Voc7gB5+G32AKjuSuR7AYYBWDkHkvJP3H1c4Wgc0XdeqqBXPqxo3ksnyE5lcCqp36rcewEE9N2XemI259Exp/WAntj78KCfMOya5RohlMEekoM6AfUkncy+NGTgqNK8mr2I+nBTqEg9SFm0hz2IQGTTafTZPQ4sdBMgpgNg4P1guGmuK2zVpbwokpnYBeDQAh9mMlAxz2zRWq8PHIRBD/g8ZEW5AoICEs5KaajdkH0Z6Fx54a68yBSz1Z+EcD7Fs2t83c5hsRQN2EcTh7jE1mZQFQgwc9uFiFevfbkFCO4P35T3c+eHhRdbClYn9T8uq5/tqOk1cWDrlecO/lwxk29R0iawOII8BnOOlG4PiRE+YvYlgjABwsMXIqewBcgjmje1B7BtbMHAg0c1WKgJCRBkaxwk9S/YiAjgAZwow7BtSzQkUG+Bl3jMAHMHAcYOWGcHEUX0GnHfJvHFbTgBw3N0RvIEHBSpa+dF7gpwZqIO9EFPEt4V7Tt8QzHTRWhBJeMnzvuyP+3J43RPohtgB3rM/HMvLZlc2L3sCOQ47jPet7DYCcLxGEl9nW/imBnC4pVDzjwQ4iRZZoSPM5EQw4d0Nbe9qtSCAAy1U7pe35X51U1uo/PzLT2TgePrwsazWa9mrFVqaLMrDHQAcN+XuZV/uXnbl7fmlvL1sStnsgC6gxKDtyoePn8nuAGCMwAgHthlBHOJ+tdJ56ngox+2uHADg+PaNIA6CIQLkALaLx/VTeQBoYnVfnr99K7/++usEwAHWiZ6BA3sfNh0ADgEaohXkzU1Z3yPGcVf2aOcSABDvcYBFPvzwgeANrJdsvdg3ALb48PRU1ut7giYESFGxCtg58R1i4QBjaStUwdgolWDVAHDp9UQgiB/wC+QViaWEnyWDS7TnjfGbncP3gvgNmbsWi2gH18YARgjoPdwn7g3zbqAL/U4yFwIAtyB44xaAGvhf+J0ADvgOZuGQDsX+ALjDYBH2sKxAgcZkY7vKhldsTxO+qNvpRQsVPl/jGd5j0s9eT247g9vi/emY0AAPPj/Gi1GjI/2UbK1sVfZtGjR0LgaabeFZXLL62dLgI9vR/JamFSfvs1GBP5+Sanx37Pe+9KO+loqaZDxiTmdi0/KPo9o5DjE6Q8q3dTTFI+V5x+COf/PvS1k/TRhVR3N2cb7SOX/iHvU+RRdDm8bgp/H5PNb+9xxTGMWa8vk5x6VH91B92tE5tL+ZFOOcnMP6c9kAwNB/T/578DXn/n1a+2v3dD62cwCH4wLX1rWX8yYb1Xs5Gz7djQtrPbrfS/PRr3Hvu+f77X/Pstz/3u/LOV3ha/bznv+eeIGD3OdIX1wa98TXGgApRvtjNIa5ddB7W55ttIhe4dEcTv3nXsed67z3ynue6xGA49JaTD/b7mg6B833zc9n6zGSg2vjvyaTl2Q+y8bEz09ydGaj4oJ6PjT8ALyB62U2xLZu53GwXh9f00t5X2Ygne/BZ42b//p//4NaqEAxxEH8jImjq9ydu2ENKh9g6lbofQC9Mw4+/c1M3YXYDlcQS9c22HuUqbcd6RwDcTMnAFUYZgAcDlj58/77zOGYWclLgj5RTq5CeQeIYxRY6RXlWSDigoKb2ziUAFfbdW8ayc7wXhNY7fIGi9qF0IgjZdA/d82Y5PkdKY/R9UbOzkgmJ2uX3nDtHvO15gyn3zOS9fbc1LC0ewk/PQWWL42/KpCY9yZHrcpUz6WK1M4Z6+XnbA7S521wLinruXm5tvevvT6a+zkZmirY89Fe+9zo9fc4M5d18ljJzBm0S8blqj7sHEwAOLa//VGHa/Zf1QOABbZQ2W/KdrMpLy/PBQAOsHAc9rvCXqRBsVkDXQh4pfIB6Zg5Bg6ZIlaasnpQCQMkZh1AOt0oqHbeQgUVGwqCySbgszq8q4XKY3lcPvGnABzqx15bQzD5FgwcCDgFgGP7uivPBzBwBIBj91JedhuCOBjUMIAjFqDaICZUMxCqtYag3qmlbk7EuDK4BeUjpRB4lFa9xnd0dL6umvJRXQGuYDWIHuxKSCvRzq8P5gAkcSfJhlfcRSSgowJvkoiQJzDaKCmji/BxH0SIyGnDRWitEhjDl84UpFkPNn3ZAQl8OE5BeCaa3OqAvXFTYjculO9i+rsAHbwDJsjcGkqZcu9vrmVC+rJqKOZGbuQ5iGmio3n5aLkRgWhLsOxTVKzUD9VR1T3hsbTK2pZkZtItWo0wSRgAAFdVKyngJLLvq62v96viJhGkqsmxFNmN+Xdlfg20OPgdQeEqp5F08ZyL3UF6hpVkrgozSDnNOROcVTcEgOPmpL7MtT1MVDXFvXmOaiKgq6ZUEEx6w+1FCFg4FQYjCWxgT/AAMRB8EbSt3CuNwrW2JwnAlCioW+CLlf9RxUkpczVhVMMb+IHvd5VT5Ffjvg3QEYiDoBazJbjVh4EKFcThNJgyurkyGJWj0gGRbOLfUblPmmNQKCcAB9kLIoWMy9mPq3kRJ2MCwFH9beke2bB5AEdvF+vaDQJB2X9Ksb0AcIRfE/TaPiNlWnkCO3J7hZArH4kEholqZreDqSAOUHZHYg3ABiZ1HdS2/MWkTOYgVS8GikWVlTYi5wwcQrvIdqr3uKr3VGUWrQVqsLJRbWYGDp1nzIgTYATqp6an+FusT2YIMYhF8elAC5m9gQOX1nIYW2PNgasWZOYhOulNgdEiLmtAJf82t8epnNBCBeXE7J4QII4cxPPsWWcmumYlCiSzvLcK3rLcg30mku0EMznB6nWIdkghu9LxAXTh+TuqfwMo4xUB+8Z6uSJ442GFSluAOJYFCSYx4qAdT2NEAsDO7ZLUNkHgDYE6DOAIlo0Aqqj/egNzeG41vwFLBLAudI4YOKzDQi9V0INAHCqQlB2TbjFAMIBisc5svWWQYHwbARyLhdrC3C0I4OB9E8CBRAzuXwAO/I7KXMpvKJFmy1pS2vee9QLGh9gHqmB7MALl8CxwH0CA2EPGI6Z0vu53wufQh/q1P12FXM9hZuBIIESB4NoD+rXFEXSdDObQ/gkPJRWiTNsuQd/bp9Q+bD6LfpNd7wEc8AEa28B5rMjOULPvmkMPsrWDs9yfO3/WAU6GNG2gm9XsVt1Sp9b6xpQ2jg1oF9Uza9Vx0Vql7vemVybN3MxQmU4ftv1VPvqbsH5Iz9ezYRp/jgdVH42gHgAHBOyhfbQuCqYr7FX50dIvZF5g5byqzbljA4wFwIYBqWifAn1gmfXehuyzaryybzRQjlP8tnX8bCCq+/NqH08QO5GBprkFkFrE6Pv1uxL/uYhEk+c4YWPgaCCNZuck741HIUxL6J2QhCbnFbfenSsCCNruK/vcimeMd3KyZRXsGDqTZyOAK44NiB8yVVkh0jDqmtNHlH93DBYOgDT2r6dg4BCAYwdAA58PAEfMKxuBAjRHu4AWVLdlCR1LJigAn9QehbLOTC0AJhVprHaAZIUEgCNaSlofEtmgB1qnnBZg37gpJ+r8APyEX0EAEEActC1STU4Y078NFie23iOIQywKYNoAeAOxAhRD6HOyvwCsbF4A4NiVl5dd2W8P5bA5iIHjZUumCIAEXD1gBlAHoqULvLY+HTcfSCCgaHF3UwR+AWgDrVTuwYJ1RxaO+/u78vS0Lj///FP5+PlTefrwA4ELAHCsYavvl+XxblEeoUtfdmTgKC8bAjjednscCATg+CAAB5L8WAm2AwFw5XDgOADMgGyDmfSw2ZY9YiVk4PhGsAHsCNk37tfl6empPDw8lof7+/Lt67fy6x/+UAEcNc4QCgDfBfsJgAVkBYAZgzTQkge6BXYY70E8xv6Mfz4+PZUffvyBso14DnUYwKQLzNN9+eEHzIfAJ7gXAjjQ3oYgjiPXFowc0FuQE7U5E9ABAFFch0CJaPPC1jBon4K2JJAps26YsTVaWGJ9CUhz2xjaeIE0oMcMQm0+gvxgA/8xB9QBtfVUsG8AwIHrYk4AiMPvBnDQGYMPEW1dDPjA/YRvV1t5RStWte2QT1ajW5XBInTwBMDhZHwUMFABBkNI9VPC+wjgiU2Q7IvscI0l2P+mO6+NOYldnJPpVYvmlliKa8gw18/an+jzAPXcFU56B0SY8wkmdsZxwHofiSmijtcKNc4SFBbFyuxji1mqhZkm2A/HkTg/Kf5mw+l5cwHJ5D7k67793X/47wLgGMV+c94ix497v3cqG+Mq8+za5PPz3HX9Hc0XaGec/jlfO483+1T983P+VvajsgzNxdt9nUvzNBpTnyuoPmUXzxqNe+Tn2m+fyr13Ud6JKRzaxdivfdfcnI/m6dp892vb79f8XV6Ty37+tMAlr8sluZ773l5We/nKr2fZGMnJnOxcm6P2HfJt+38TrH+8OLdXRnLN5+QoT4paFZOZ+rM1zhrfU8+yiYFjsqdSrKXfGz7Dj+S4xfCn5748mmtz/K+f7zTzM3nrega7BuAIIGQcSJKvmIrmUvv6BrLwGbSdY+Z022geR7qzPyPqcxFf/6d/+k8CcIwerM6KQET3+qUvHyZkOtmaj5+2o3M2Lv3v7zUEvcIfKYXpvdi5GVPUjMY0RKckgz7ZhA6GJVTiNDfVRH66F1Ogr5u8XmlauY02xPmmbAp0vDGbIM69Pvf8xBHUQoToZRV3/unJuK8E2quCDkR2Xp+Rgr5k0LOsXNt0l5yT3kj0Rv+983hNVq8pvNH96LttACKlY7bYDrzRK7t5hd6Sdc2p03NKBE77bfV7kt8zA/hhJZ+zKZ3jMqcTLP95ni+twXvX55rBf++6zq3bJZ12zZm5JiuX9vb3fnY0znxP+Xqn46Fsf/tVQUYkVWtfX1WYgCJ0s30JAMezWqjsduVw2LEKCJWtiPAw0OWgaPJvpwAOUevqjBVMRa4QPANwIFSFZA6CY2LLOIIG9HQsxzcEjPhqVPciYIlANgI3aKGyVguV5WNZL0HpiepPVa/p3hV8NTAEAI796VC2RwE4vu5fytedHs8B4EDwA0ERHDIdTmLQyxUZtL8RuI6EpexKYydRCZvP0qpMVFqlhi+VVHAi0SldZXkr+2QLUPp0azaQoEBmXMxtE4T/EIYkkliuIIufcXlVW1UqcFUNSh31Nj8UUjKArRlFSLKDHJgXJ8GaMWjingIUyQRVZG1zaJ3EiMAe3szcXrPHYilolcMOWMQZv849dWDacJFKqYFf60R+d23PkQOKEbTnOsenb0wX6jR8t6MjMBMoEav5Vv2RqsnrJ/WVXgKN3/lUBvKd0FcbEfXsDfYNVhclUAvnxb5EzFPIrPW9Za+BVvTdTV8ogGSQFoEJbVZDsCW/LfgS0q3TC99N8BUBHNI57rtu21QZe2pCMZhDXKF+88aWBGwxEnFqM4rU/YN79dxFso06sG4es2Yg4elWAwhQR+Ws24cEeEMgKLOKtEIiUkzXBI4TOU6YRzKVSTqDRiKBafrqYO6APquibP3oNTbrRrCmQHd6jpQcxjo7udNYOaQwIkFjNqBKk04MG/UCFIQZQhygJ1sH9UYDcLithINq9hYtEaTw5p4QO4Va7mAuQu8ldjpKxZnvmMBTSTbPzitmIAkd41BjlZ+oRpZ/0yqTDeAQBXcL+lEZ3GJOcZ7Ke6T9zrYS8HWQYIfeN4AjFIm+W0CEupBRshyx05awi/tmGrfKZDpYOr1LevWFWEMI+oh2AmetU2RVsh+meTeAwwljJ/MzAF4bwkkizUvYMoIrJVvc03lN6u+pur9ZN45HNshJQN/fqbIJWZ9JhRqE8BYADlM/JABH+A783IQhw+xWEfyOind9f2sLkMGLjX0mdFCIrezklFFHcymWm3wOx96DTADcgNYpD0jQrJYB4FArlcqQ43Y81FliRxLjxk1B0hYADrNxuB2Gsp1aHwFWkfJTIo/3luj4azjc+iQqw6HbjCfiLqz2FpMuCnNcq+le2YZqZzhu6RQyiFAONSZULwOUARDH6m4hivjKwIEWKkqioP0DGQTgg+G/GGybS9mtrMN63cC9zLYzZmjIMp/OyAaVRxa7JpfNGMmt0Dyu7AfkthG2waZuz+DMylIA+0fghiuFGwsH32PAVLJDSkpq7Hq4T7y/UXu1sWQFiNR+c/Wf1dIJ+m0Rup+6Kdry1KrkCthpcSJLFefUiSELeYDM7KAksx0DjDiHLX+dy1DGcW9IsHI+KXzhbxGgajdA9pDzb/pz+mXmblDCrs2TbUmAxSS5Mcw21+25sEVz59bQuwq0+m610aWOooLceiaAOwI8wGdpLVQqGxvur4IhlNivAA624sHrgKRrF+sMhJyiAFtkoAlmHp+3G4DjVq9Fq5xKGR8VyNPEY4vlNHlL8pXiCbw+7X/yEyL2xecCYCSdE+JazyW+ptek7SbYNe7zYNxgCMGra5mJ81Ldo6GfahTKII60QN41ec2k38ITrZXXcZWJo58cBw89fhJMfFKSun6ENsEMHyFvwaTmNTc4h0wEwUaAVim7CQvHa9llAAfex8IEnMfUkoEJcAA4YE/IZgYZPNE/EGAXUhMOG9H5r6W8ohUodFADQlQTDGMi9GB5u7spbwsANMDAIRAxIPf0LUj/or17isnlsQMsJmTgkA0fHLZ0AAAgAElEQVRlS64A/6NlRgVwAIhBmZad5pmYTG6vZbvdlx0AG9s9ARzH7aHsN7uye9mV4/5QDvsYP+cODKBB9xGtIuw/yKc3a1QksQMUHjwBZBxcLQTguAezBlqqrO7K+mFZPnx4KH/zy8/l46dPZf30WFarJef6Yb0qH9b35XGxKI83dwHg2BK8cdruymm3L7enN67N+vGpPHz4MVqR4v7QBgQADjBwvBEMAcv4iuc323LYbMq3L1/K85cvnCvICVqLAbgBAMfj4yM/A4DHH3/9I8ES2C9oi0OZiL0AqUZhCoARWCOANtRWBPEIndEB/iEjT604baDUx6fH8gEADhTkvB4k35Az2Or1ffnhww8EswBoAfDGFiweuz0LdMxYyNaTYPwIXSXgBVqR3JQlwJq4d7I/uT2cmDToxxSxZaD4h7rw9bWyCQF8iHvi/FBByM/E+Hw2NGCEtoAAcxXSODZBtiKC2wAk0UOADfwEy4ZBHPpbLB1i5KBfy0f4sI5j5pgUbJNjpDWQYBa0sFXRnqydm9WqpZ5bnJsJ9rDsQ2Y/p+YhwiczYESyH/539R36lFyITLLSBOsHowWAVZMojhOByaeWsnYMyz5KAJuTnexUZ/UhqxUNn7MCsNyCK5lsG13Z/xYTE01lMA4SX+y4S9Qx2U9J+S7Nu8+TDbyav26UGDz97b8vb/ePk/FfysloS2aD0mbie2PPvo5lIV+bZ60u0ZtzVP3veT162crX78ffjznHjfvvz+Ptx1q9gJmk6+i6c7H0fNbX+b35v+1s2s669dydgaAhVPYrRuPt52W6e+xW+lQ1l2NrstDeadWdfCHn1a7Izkj2+nnq16FfU78+J4/9WszlOnqZ8veM5Ha0/tqm1+Zvup96XZjHMNoPIz30HtlMu/YcwOGzabr43Hd7H/pe+bdj/10x37V5zvfeZDPrNSlKiXbLNeSzrH3XNOvpLlq0jk/O5Kjn5nxu/NfkcW6N/Hyew2vrGbuyxZnbRRQjqb76OfNGBnD0sjmn20bjGdrrjv3DuoTr+E//+H/5ZFITOxMlbRDHpAJ4fmPMGaBrE50VXMJxXqXYeq8h6BXR/Hjs1pwjaS5t+OH1OrDGmWGskE8u+RwOhJfWffZqPKkKJ7EGi907F71RH22SawryvetshSD1cL6xJ/OW0KzvkZdLzk5vmC4p+165ZVmZm5s8PyMlMSeXl+7r93zmmhI4N4iWs1YtKZvQKjX7te/nQ9ccU4fNOXgjR7LfT+P1TOU+6QMjY3zNoI/WudcLozFccnzeI6fX3jMad35u7AzO6+Br3/evfX3kHPfj9XewhcqXP7bKhggQiIUDFKE7sm6AgYOPzbMAHPudAkcB4CCIw8G+cA5cXcTAnVs3BOCwRsnq4daU4jjUKxBkSnWxcJzKASAOMmYYxAEQhhKut1HpeX93X+4X6/K0fCwPqwc+7hd4bhkHdhyOBP7gPUYblf3rvuyOu/Ky35bn/aZ8IwvHS3ne47EtO1S+oArFRUpxGGfgqqr9CG7X/Rr9ZiNqjTWwW+/EaxgP/lDAszGW6Oga2aOozlClnx6VCpJ9iluyCgd3gjJcrBVBOP+t1gime0YsUH2ZfeB30osyEwED/K5q5KafsrmrgdWU/JEOcg6qpp4iwWkATz54p0rVSBK5Akb2qaJCKujFbApOKtV2CgbGRMxWbSYSkK3Xj8l612BAJ6tO4qhiMWiQK7fpwPOX21ABD5xPflYJQlXaZN/CScwI7nuTRtVUs9EpyRagFTJSVHr+TNGvBagJuZgDAV00PgWJW6WRqnaV5JbAepSWRw1MBxaNqnk/rmsOIIcPCilhIhlGwDySu3HwmcJq9N1YN1Z/R+JTcWkx9bA1AVhGCF7xoUajSeGzGKxomh34q6wzqcc3VBkBDGanCGCH1gqAsrhPJ3WIZHBiKeYjgqjuc66cR7RhqVWlbc4cF2MaL1USc9C1n28AdaoOdcxdYAKMQO1BBFhgy5nggWfCiImkVmnLStlaTatEmmLnqtgXG5P0amXricSFVd1E5YV+s24TiCOyNyHftbIyZLoHfDl5OvJPJGLTwFmKtarLhuU6gv0CY5i6ONgzkBxBshOvGfDAzymT6ET12V4xs0/dIwKlCJiS/X5nJNvzNeZbxx861DsnVdBpi7hyQ+sqBgP0FAd4Y1HKm4LOAlXovvPZIyescQUn6BwEVqUrJTKmVW15ZHxaVfjtrVgPzEhS1yWC2QxqUx9XJZH0s3S1wIBRcV71SNj2kIN6movlrWAOoYGihcpU6jRHmTpfc+avEJhU91kBSAFWVFU85DoSTbR9SMi6hVJjrgoVnZgBGgCMVdNknkDrEIE11mghgucWSCYB2BDtUgKIRRAEk7UGLKhtCnUbARxNz0XMvurfSFGrGj6ovOETIaEjkIZeoYmJ4FFmENLrCVsULAfUlgZwxDaTrxZ6F2OdMP0EYCzaOgjAgfteMimE1ili5hCAw60faiLGYhbBcMiVQVZiIVBCpdnqZr+QkKx2qQ/Yhq2uTDWW0ySfApSFT1KhAdYrbV/mU7wS203WtJ+SbJHB6DUo5wPsFqxSTvJaHSoEkOMILUA31XvBYDBJSjQdp/cq6U9ZcpLJegr9eogMYLOuylDCAJ843GuiuvpUeL+RPlGRX3VbF9ZooIfQ8ZSPQJOGu0AAROhI2Zum2xykb5VuKSDvFjtM5omBo+l+WY2zsHnyr7N/OmmhZ13iT5uVqwZc2xj1Oc2HMJCNYYN6J9g3BEJNDBzpjG5GDvkc8nWSB1x1L78pfDizEJop0GddJk6DmYPPOalRwTmJwcQyk8zl5HycVGkDGMWZwnJtAAf9Mzf7ENBjeC27iAZRWHGGDxC7Tn5K9akbA06NgYQvafmsvlVzQRvox6Byt6Czr9yfE2yADcywnellurPn3gqtilI2X3taNqKCOKCHCd7AmRk/38rh9FYOADEcDmWDViqvAnEccY5FOx2ycUguaLtgTwjsuyviKRLwnSwcBJdC8lEwAWaEg5g3CAA5lhPaqcTaeQrp3AfLk/p3sYdXeQOTAPcjzgtqOwp9i21GAIeTlOrLWK/b7g2tgI5MygtIoMIKyAl/J5gtWsu4UABtOl/fyi0YPHaHsicjx64cNnteh8wPYLQASCAmHveN+8I1ZS/h+3jxqqsiUUELmrtbMkHd3y/L+n5ZVgHkWD+tyg8/Ppa/+7u/Kx8/fiyrewALxIj1YbUqPz6sy+PdXXkAoAUtU1525fV5U16323LaH7kmYM1YgLVjtVYyn0CNaKECxorTUeCB8DnfAEjY7ctvf/5L+euf/8z5wD+0MwGA48OHD2w3Ap8B7KZ//ctfyh6gDzB+uBgmQM9sCQLWi2ifhLViUc1mI1829D9UDwAaBJfV895tuX9Yl/Xjg9hSDoeyWq/KcrXiPAAUAuYQzCEAG9vNtmxfXsrzl6/l+es3gjNR/ALAC76XrBdk78B4guEiWpPge1are6tNLhD8o8f1mtf+9u0b1xP3B5Yu+AryEU9lu99RbgDgwH0ul9FCBYynoeOEWZKMsZDGZx6MBe1Sliv+BOMGWVIITALgGq+jpYrbqUDeBeKATBm8kXVhHKjEZon5p30V2MRnEf3q5LLtadgqCWUgkMNuB1g3LhAftT9iLzhhEoOdR6fZBOLsGYuS3vOvVUcHOM/mrE9g8B7aASUNLbOI+Dwy1f2JQzB8mnDsznycaRV6jXnE+zxm++4+y3H+AnRb1ybHaGLs03iw/JH6XNX5Orfn5zGlrz//z/8qAEe1zym3c7YGg/WpOjb5wHUeLiT5+/zUKK9Rz8GVvS0kdXDdubj2KH7c51nm8i6X8k55vKPv6MEb7V68T2YK2TuARAZu9PM6ny9q0Yupjz7K+83kAmcALJdyVHRtBvLTy5HfM7rWKG8yl2vJ3zXKm8yIa907c3mia3mZS991SWZG++nauK/NUbtHaJbGwFHj851vODcno7lUTDTioo7Va5HPssPVRbf8WqfVny4Kas68dTbXoRkkG6b4adBdG3nV9YM872g+5+RnpKdG8pd13Gj+epl/n3w4WGY9n3ILKS+S26b496munC7wnEyPxu33zunidh9xtv/H//J/1m+bHvJbXzUf5q9V0l9TJHOCOn2+hV7nFv7S4n+PAhiPpwE4svLrf792LxjHpUXwQcK77prS0OvnO7+fi/47+3HnNRrNlcf9HkfhPYqx32jXPnNtHvK8X1Lq1415J3WdcZxzKPKnRnPfywWV9ozTNHeta/f4HtkbzfucQ/heZdfrhwziGMlV//45/TC/5vXEb7NQbz3P6UgfzF3zmvG95ii8Z19cW5+RjIyum52q0bjmDNv3fv/3vr+Xl6xj+jG9HnYEcDjRo8oSVMMgEINADaoyXsqzARwv38oeAI7dDvzSPJCDwrUFNsXW4mS3HQ0nGCVz1Q0INKmqLlSJJvpggDdUlYu6I1UskQYUrU9Ox7IP4AVYNAzgwGF7dYfe8/flcflQHgngAAvHuqwXqxrwcC/T2rOX1SkCcGwOW4I4voGBY/9CIAceO/T8jYongyyg7XENnUXjoOrfaxIzlbulZJ0oyZPJqOCOSMo6OMvrKfhdbUe0W6iNEgIQoHYUCLRGLN7MAm4JwWBzav+Qk1pM8oqhw61XXD3JIQRdcJalvId9oPf6ulc95S2CcqrgD1BLChZO97znUZOFZLQFZqLDePiNwHVN3rmaFTSc0VokAzhqQjxAMjW5QW0cQtlSBPkgWNM7tWKRaTStDZMisv1Zvts+1CJ6/dxRxwmCfGCseBDmX7qAeYww8i+KvTDOqqQ9AmaistVPVeOGADlhfAbgUKVkTfxHJVVbx3TArP7y1M8xzidmIELorprToHXvluNWQe6k49jWKinL6tTKuAG6adwvkqHRkiB+r7H61Ddc1XsauCu3an4BgVjQQ/M1MXEAvCEWDrcZcdJT1NzK+3RJuIATeX2lO9WChd+Faka3YwkmHJ3ZJXNtPA0E4oBTBSqkVlSRv1FFa+TjBNoI8AYTeRxtBa2wgo6yy/qmWunMMUTho0FgBsVhvtRSRolJzNMZGw+3gAFlruCK6tu0pwKx1PwDU4PHDLSg83mQRlOVMlINx6WK/phJtSaJyvRIKvJshMAwk9J35Q69tIM1ofk/zmkaPNfAZWTj4WeVMFU1npKTAc2ZBjAN6GDVrCv1ss0L8IcBFNIababqQdQADjFLoVc3GDgA4CBY8RbBZ01L86WlpWhDLZNRXW1aYrfXEKgLIA217rhRya/AXkgYhV4RmCsSbxW8IVlTxYdm3xoh62gcnhn0d0CD66a/QlO39iqxxsqxo9owPhXgmpCyCIQIQFcBo1X/R71esIHVBKvll+CNaCvCn9j3Sr4xIQcd4NdrXCfkka0/GgILkgY9C6AGWDcAECWIgUF/JJTw2i2ZvxZg2Ii2KNTLFcAhuWCuASAOMig4MS/wigIvYT9iTgQIU8u7g9tQBcDStPzSVcG4Evo36y7ZLDMcOI4f48nAubAt8FewtpWNA7YZrBsL3Cco0wXcENuZ2qXw9+hpL3t0GyIWej2uaVCL5qXNTzv/yqd0sqE/F0/PNsFSkCtno+2V9wQjGPY/Js51Cr6FXiIIxlSsPXgjQK+0K0clLtk+hUx2AnjKr27Ax7MATwJicH7dXikYC5pP0fRi9aUraK/ppQYCkNzkllHMA3HdW6XtJIlTN7EnpTmsrZhObzIYRe9UC0PoAudlxJAT1Ok1NBJ2IrTdlKrYgLBoSlQr7kXX7+/pgXzhXUwAIvVclqtY616Ka6W2hLqfsMUVhOD4kHxfXJMtjALpZSYOtV5DYl8ayqx60smZaSxAfdVPjDtKf1d7lPzUQD2Q+QmPug/Se6ofXIXaBrIJd50TOxzxEsdp3zQBk3S/7eH3VFY+qqckC+EEVvBmAF8karISE7bgeNYAokmIepJUjFfsZ0stKqmZnmvyaFubCljCpliXTmXX/q2F1LalYTM5FzFHAnQFgCP2N/QwARwAHBC8IOY1MHFsD8fyst8HAweKEE5lfzqVPc+cYu5xrBEJeQA4yOo0AXBg7tBOBUCNQzmC/ZKtU94CSJBZCUJXio6wgKGAsrPATyW0BYQAgANJ+Ds+Bx/V+AjadexntF4J+SaAI2xNBnCIfQg29FWsHABkEHhh9kbtH3ZEO90QFAGGh+P2WF53h8rkQXBLMPoZuEKQxP4QdiexxJLRJ/4Lm4QzAewsWKHAwLFY3pXl6q6sHpbl4cO6/PT5c3n68Mj3sN3K7W359PhQfv7wody/lXIPZs2XXbnZ7MorHju1iIX9enp4JAgAhtotqQjaA/CE4IOjWnwFG9INmEkPh/KXP/6p/OkPf5QeBkgEbVMeHyv7BgAUiKM8f/1aNs/PZfP8EswrAr5CLhYAOkTLEur9xYJzDKYMyguZRzU3KDJRqxOx+mBtAdZY3t+z9YoAHGsybyzvAbgUMxZYpDCOHQEcm/L1r7+RPWQNRrE1WEMeaJd3aINSTmLaAEjz/j5aktyWh6fHcr9eV9Y1yAWu/+HDE1uwfPvylWcR7F2wdMFXoH/4CqaWDfcNWVThQ6yW9TrWYNxbBwF6GLO1DwVmL4AzVg3A8QYAB1opkTFP17xbAcCxInBDLBwCRlvnigExztvBwAHQHN4jeyu2soktqmAnvKCzR9XPASS3/TYYf3qNABUYPJ18EZ0JaVGqL5/zO75uH0edxP6CETGZ30GOotmKUYy4xpxSgizuNMXNW4sU67LsVrXzSVjrLmEd7q3dXO1srp/OzjVukC+agYDBFES5CCUvdzHFp3OSP6b0CADH6vFiAr2unz2QDixQPaXka4zir3no+Zp9vPtSfHu0Fv36Wz/l2H5/D/3ayP+xLZ/GnKrfkO57Lk/g6167h/777NvleJvH398Pd1oCp+SzwKX7nFvHNhfJx3wnqKJf07y3R7H/0byM56JduZela9f161kuRr/3e3J4Lxn0lH4frX9/b3Pf/57vGb3ne673nvGFJqoAjsk+utCWqh9bvz4JipfiMm1/je7t0nh7+Z7uMfvGKTaWZHdO5/R7odchWSb730d7/P3zPS/XozGcf1cGcIR+dyw2n9MnxTsRazab+CBH38cT5mTU86b4X8rHpN/bfAWA47/8w/8xC+BoStpBCy3knPL+PYr3/GbmARzvMVx5fP0CXVNwbdM1sMScA5PHPbpuXgS8N1fZVOXmzMSFTTGdn/OES694fO1G6XK+uUfrN6cgR4J/TclfEtB+c1977/s23vQeR87CnIK+dC/vcX68ob5XTq69X87iVHFeUpi9PF66rzOjMHAO5wyBZKdRPff6IMtWnr9rumFoVDm5/IZpgqUz/HMGYU52Lq3raM4vrVV+bU4PDO9tZs6vjfmS3rkmL9f22ntff48e9lhe0Tbkyx+j/yQoKlVZo+QdqFIF4PgWAI7NuwEcEdCMo62rLLVl3GfbQRhUOAjAof6qZt+InroAbfBxJPsGwBtoeUImjugvDfAGHsu7VVkv7tlG5XEVLBzLdblfrMqCia87sW9EFat7HwvAsS9bAjg25dsuWDgA4jhsyxYBEFQ+OcDLSiYEb4MSeWTEa4V2zcHUJVSFa4P8OU/lg2elMa9B8XANI4HMYunI7pLRIYKKte9pJGVFe6uktMEZEbuuVcekK43kg/u3k3oztQdUgisosCNpmPd1BnC0OEYKik8QyK7+bv5KsztOJGqqBOiZhHerf6PQMKrpzWziyvcG3mCCWwVmCgS6t+2EKSR0GL/xHITpRVP+zsH8YCTxejhIXIfqAzGe6Jy9WBvuU14vtzpQkEhe1nUAhxOtqnDW/gGQA4FKJsw4ngyaiSSd2RzURriyFTC4FW0nJF7pYD8zO5yTmsR1AL2GeTSrOVHgYHikcjOYoc118/EE4DBwA4nDaEPAikX97apxJQk05gZ00P6rvd6jzQBEHPsiPwjgqMCnaDFCNAX2e1Bq54RPg6vobszAYVaboL4luwUuECIqOYqccCTE+opYVYdpRgxEmSZDcnsDBXIJVOCWUZqcFXlIEjAJqS+K+s4K4vA4Gi242DdUTWoAhyi/I6rWdknaExVN0nLOnHfZoymFr1qHNAVjFozeP6Gf3smdQS2eF+9t7u+g41fQ1Y+YGyZL76gxKquAg0FVXpz4aW6Ne2BLxrQmppevLRAE72lZH7pEksMWmNKdeD5qLwlDODRZkZgSWEbAKuxtADgW5eYN94SgMqoiDeDITCANwKEqeCUYle9yVXxi2li4lYfGC/BGFN/KHpvRJQFZ3C+8QWeCUSg5KJojyJFaDVQUVQJwaA4jyR1SbgAHG4awPVkSpqpHBd5wlXu1yQEKcju3WonhtkiU5QBqcI/rARkXsAOs9AHwsGgiWRSMLV4Y22qCF5AwYusQgDjgg2DOCtk3yMaRABzWzw2oEHtVxc4B4AhdRuUV4XuundZM/BvRPoVg1sZkJB2jZLKBHJojiVU740Y/dbAckK7a4Iya21fC1e1TMgtHgAbwSbNqNPYNgTeQFFoRxIHfxcxBAAsBHAHeiH1RWSQqcKPZH9Inxz/KgRV6F+OY6owAWk0AHFF1HmC+VrtkvRQguqRpnEBRm5oMxgg/yC2p6F+JGp6+07GxcwjAZ+aC6jqGTugAGTkozeRt6P3KGtYKdhqzUKybk/nBwCGQmXNJQUceifR8hsiBqwbGCv/cLpFjhEZmxAV6AAfYMqy+qGnsFwUrhZLtoQ/tYiWwhCuNzaAiEBdWSiAj+rp+TG9iAqyyr5HZzQRWyzC5isRMiYvkq9LtSUE6tx+cADikVwmIq21G2uSo9YjYOsx6RClLQF+PyzZC6yFGgbo2BrwbwFGdGiXeDFoUW4kTgjnRqDHVc2sXnDagmv5IZi4iJbFbqwXoLjHR6KKBFLeb6DOz42b8O/zN/DMBSM9DKGmtwyaE8apt6BrSwMCbRjnfdEEI8EzCrQICqyzZNttBi/1aQceN2aiyroS/B2A/zswAbFSwK8HAAHAcymZ/KLvTq4AbeB4gDr7/lWwWtM9gwWNCHhX/iYEDCXO0zCNYHDoG53O0LwUbZLBeBBMGwSDet2y1E4BAnAWW0WoCjAlsyaYkNhk42GqFcHEx3ETiG/q6gnqTncH3CKihOMHrUSxWbMGxA6uGgBlmfoNOZOtRnB/BxnF4LTfHUu5etacx5iMq4ulmq+3GbbSXeT2ofQcAcowRECSh1i8GLbtNmUHdsjUCRt4sb8rd8oaADrQqw/Z5Wt+XT09P5e8+fyp///lzudsfy83uUMpmW262+1IOx3KDMb+hTdiqPD48BrODgBISfazFsRz2aiGD+SPDFjYlABz7Q/nzr38sf/rDr2SGgA18eHoq6/UDmS/EfrEiAAfsG2il8vz1S1nA1wCbxv7A/bhYAThySx3DczVZUbQ3CbwnkBTsojdldwgmC6wiQRZgpljyp1ve4HoASOCnAf+YX7a02YoZ5QWAkq/PZOdAmxcAMzDvAI3QJ8O1cZ37VblDXAW+z+NDWa3vU5HCiSDOx8d1OR4OZPQAUASgI8wpAK7cM9gfuy11pFk9wMIBfQTZcrIW7XYA4jDgiW1T2HLKAA0AOABI0nwRxME9gPeIgQM/8Tp8ErZeidgCdAZ1eKwt5Sn8EYKeKljAZ9rqlTSHKQE4HJcR612c5zs95O+SXWuAUllfg/qlP8mjNdBjPBt1YIhh7G9Q/Z1NaL2bnKQPIKnjHTUnEiPK8R4zEbZ4xjSGkj9b90+Kr1Jl8fgkX1VnXdl/PAKrNzkHOs5t+4K4Fx3fwKP43DCJuYau8WsAcJxW0xYq/bxcitP37x3lMK7Fiy/Fuid22zGUQeIwj+N7ARz5O/JaX5OP6msMYv2/b17OgZeK141zGSpSaLnOPJ7R2C+tq157H4BjLk81iVF2e/VabmUuXj/3/PfI5EiG+ueuzdfo+/r5zu+Zm6NLuZi53Mho/8ztqZEe65+b3qtLSab+caDBh9MyGufkfl2sMgAB9eO+Nq+X5KZ+NjEA97p1NN+ja87KdFxwNN/XZHBuPefGeGlN27WmAI66QI5xdMCNnn2jfUfL3V7Tv5f0Rm8bz+/hptz8w3/+388AHN48U2V9OWk7UrijSb428T5ozymGa8phbsKufW+e/Khr5Nxe2+CXNkl2LPB7D+Ko5STzOZ0kQ2NQycjB6r+n9vMbKH45KudAgdGmu7Sprs3vdQM3r+avOSmXHJtrTsPIUMw5s5eM+JwxvGS83mOILhuIhAKON15SGH7texzBkdHKAA7LT//zmj4YjWU0V4rVTBOxc+sw2guja75njvLnfu86XdsTI5m5Jut5XL9Pv15zp66/fk3W87gagEOVMmLgQH9VVTsAwLFBK5EewLHfR9k6qirEwiFq9vYPf9VEQE4KKzfVUp/iEFYLCBze+ZK1/BuBG3xU8IYAHPvXAylpcfgWgGPJxAEYOB6CgQMsHGTgWN4z8IOHSIFFD8xqeTB7HFEltSvbg9uoiH0DLBxfE4DDc4s55FWYoDLFcku4630twKm7bf9cOV/3b2350apctWf1jonchakRNEDNi10VxkB5HITZixgJhiPW1cFFnXPxvtpSxY4PY4KmCFey2evp56uVq0EBJRyVZ3Nlp4MWuutaidlutiWm67kpqtATFsxgljxziofYJgaAIyq7IwQflaeFLTYUENcVBOZILWpSsr99Rx/slxxyviIJUYEAykrwdQUFnG2MYDBfN+OJK/tyQi2StTmBPzlKavbPHP/4KuczDHxiW5EAcLCqOYpX9flIntQAR1DXx7wItKFKWifVcqI8puAM3lJ1jWXR65OamLS4frCWJEAHWUyS/aBuisRXTcwiMBosG411IyreCOaINipRdeMKa1xKrTIkm62KNNonMACulimHY7BveM+witIAjgg0e6LjC00AACAASURBVG/FZHhWFcwKfZBbqGAvUddFIDzYW5zMku+TQRz+uzFa9Dakch7EvTFobOrtuoYYYCS52R7CvcUlS2wgEkAHy6dbMykO1lqpGMBRmRvYP70hzyb+W06wSnJD7EL2svREf/fmv0TwLSUsvc9zVQPfnxRpBbZEkLW2TiFYA0ANtRthYNx/R9UmX0NCI3RXHX4Cd1kHKXkg3QGBIvPSG1IOHl0Nu+q+a6IuW8S2D/sEUtVpNfkVo2IQS6wbtyRXB4MIHo2BQ5OcwWu+owBwxP7ntztpyipNVOY2wABygI19A4ACJd0FSnAvcFXnRpi1VQi6ejHpeAi3KPj9T/fPpBCYtYKivzLVeGERUKd9br3gHdY2aEOAJLexsQIN0Jt9ESaB3AYoEpIGNDKxmsCN8XuQioUdlLC53U5lDGDLqUJdKwCHQBxg4wD7BuzOFMCBymoBHgzeEOtEAAqD8YQAD7eDCpslk2rAq7SlgGJoH3eq/o/2rEAtZNCJRwXIUAWIoSvgk2TgUAwhkk8tPxX0/Qp0EMQTP2knAvplAIdYN4Jxg4AVtE/B33puAfazuDf5g9DJmEPdv+QMCblIyiRfMWE4akspyl5m0+oq8hwX0U/JqhhHJIdTAIeeztwbzaZFG6mYV7PU0c/tABxMLHUADuUkXNnbcAb5LGaw5CSWE6qz6rYAo9l3MauGwKhTIEhl1LEtJOAsFlY36kmoiRKBN3r/RXrWKST7QL6A/g7fxwALzrPkVYavgY5tywkgjDHUHI4c/kj2a7wCckFSLgA4alxkioTkqLJ/muqYqyoaMHBUP4sV/g3wKRst/y2QUDVWRMAUq7saK1dltKjtd3w2kv5r51v7ZBlwk9Y0Dgl8P7vJSO4TOie1uDIjUl7Hdt6IU8TEHkvMQicHOANOj3SGgGC5TUg9A1jXJ7+yrmt19rT+VT7rvo9zAoFxIXeTkxFuz6DtlFSpbQeT8aeYgRmp3WeNfViefc7MH5sKXoDj7K+EHY1+Itm/bSwcra0OngOzAcAMbjOCzxAUzPYQBnAAvGEQBxg4XgXiCBAE/TKCEgAwjcIG+kgCcKCBX3lD+5Q9GThOYCIwcOQQrJkAOngyQoeSRQDgheWtEvrRNgUMXmBzMIADPqr8FtJxKYG9uPM2rux1bJUSwAX8VIs9FHsAwAFmCAA4dpwTJtzxAAiDrBSv5XQ4ldPhleCNu1MUHt7eEcDBKadvVghiACUWiwYIjkMrmSmAw7ZI2sOA4JgroixP5e0W4IoiNo7VoqzvV+XTDx/K337+VP6Hn38p/+6XX0rZ7srby6acXrblbbMtBYCO0xuZUAC0eHx8pEyyhaIBsdDrcd/c/2ytgq98K2+HYwJw/IFMFWC9eHr6UO7XD9zDBDner7hHwEry/O1ref7ypSwhA+WGLKcAVhDAcXND9k/KH+0w7OSCcwtQBMaI2MnBbV6x1+CLrMw2cVvXiMAFAEspCwIG8D4OYkZBG5fdy6bsnl8I4EC7E1wfY9gG0OIGcRoCOO7LcoXHisweAHRYp2CLwT/CfAPA8fL8wsMUpIz3eHtbGVs2aFdTSrm/X1MeaXeiJaxbqu3B2gI5IhgZsSLIr/x3AjfSA8ANHX5xMAwZD1lfLAE4WQkoVJ0L7C5pQoMjeS6YvEeeoAMX0uFTtIBfl8pRPkYOR/tpNaSYQXVIWpwnVFlEHcImJhvYq/QuUXgp9jcXu9QQNZb6MwM4bOtD7/cMHBMAB8ZTq51tbsZxjHoW8T2T1FAMQhyHQRw1XpjdFwHNKvCUFUwGcBj83Hy+0O5hOzUeMnDcPw1zSHkuPOVzcenRvPpcrKnLZ8Bsq9qcj3Iao7h2zh2Nrv0eAEcf288yk8edRS3HIfJY3xtDz2MdzcckptcBN3xPXpPs87bPDTbGO+Y+rUb8GlHEDhjVz/VwTVOebjRHc3M12rOjtR+tx0hu+pkYXesspjjIMc6tf78f8l6ZG/fcmo+u5efm9s0lPTbSZaO9rO8YATjCj+8BZoO1HUlcaLrwm1LkY0YH9GMbredIbhQntX49l9m59b2kZ75nvuf0waX1zPPVy/x7bFNNNEziiKFfBwwcBntmsoQWB+/s3QAgOVrfke60zhzN+QTA0QunlJcrTlJSowuC6nP8f0p+aHi9cFxWyO1ANQlLJuH83s01EoTzifO20KargYF4Y/+d+e9LgjYyXJPFcNRibH8H6+tDvB2WGK8TFgk96d7M+r5ciTg26nS0B/M8u1GdTHunYI7N31hGhorrgsLLxq+fc7/2ng0850DNKcGRwshjuXTPvRG5ZlDnFNd0PzlQ42BV/VQGcNZhTaucXME1EsZ23ebctAPEnMPTxtbQr+0+9NsFu6PX/b93GLj3Ku33rvPvWaP36Rvf+9gAv9f5mdOl15ze98jlpfdcktX+u78LwLF5LtuXZwYX8CDnOFqogBozV2cZ3FCrLVUVnB3xDODgYZcADtBh6gDvkDoO1gZvgHHjcEI105HgjR3oZAHAIIBDSQO0UEG7lAe2T4k2KmyhshbI43ahIvKoYkUiBICVw/EQAI5t2Rx20TrluXw9iInDDBzS1wIC4Hcl8iIM2qPjU1JNO74FbNvGceharTvc+93JQsfem1KIOJuDnoxbmYEjNqR7NBOQI/AGA4WsDnXhnILtAnFE1WgFcETVqIEgEwaJWJsW0efQKtO9lHFNCDAQjjmCnBhxEIE6yaKTnVMdZp3uKvawROU2EMdZp9W+2qZGZ+sVJdLqV7bW4VG5bn8p1oRh07Y+Sso3e865MqW0KdWTI1nvLQXFHd/OPgVlJua1Ju9rIj9RnnQbfOLTpBg95seJNFV4u5WKqs28l3QvBqfI71Py/0ZsBN6fZrOIpNjEhqb8T69/IjUhWeD6q43D1N63RBn9GcGo2mcikVh9vJRsFrNEtExhS4IYOyvyVMmu3EawlwRow/tJIA7JrqrusS9QAYm9gYrI1j7FDBwu6tE6ZcruAFpEYMkBd1PmN6YbQdjEfODcT6PqtS5pCaJG1661moJ3GfSrc6IZFo2y6KPxE+tP9g3KqHqTu7KJW41BSiRhW7bWLX2cbMe9ErARDByiBVel/9sbEib9ugZwLRKKTTYkFZ1Do/VmlXYDvDlnk/e1Zcn6emTz6vtD77gPudqkRFKYzEvRxiJYOiT7ak8idZR0RfWdUwKqBpWk+9WeQwCOpsN8r/k5DMwUw7H/UosxT4/btHiNtMxaf7GJBHgDIA4COBBg9rnOu08LTJBJ+jc508RrbK8EUEEw9QAYxetF5aoYIZI+cZKcaxx00l5JykO7x+k6xVkohoSxuC1FA3C4BUFoYAbwBbCMadDOrfY1EqJ8XUlVJYU1D6zYtY6urBtBbR9sHI1dJrdUwWdv7NYQ7MD18Hmal2/6BQwceBC8sYTvAcYNtVA5B3BoLs2UJCCHGaHEekKgDMEMrZWPjasZOOxrsHVcsJSYeUOtjzS/ALYaiKVKerd6UFU90xGgyQ+GFzKCZbQEkCyhgyBP1C3R4oQ6BJT4ZH1S1bgAGwCqqLc8ElRiHxETB+1SyJAqzOETqkKc12FFeGuh4qrqGnHogV3M8jWfMgeum6+p161/LZcVwGGQlfEGyc+p7ftCB1r2PJcNwGGA0BTAcWbzOf8tmeMxGtSTfWOuTtL/2Xd20rI/09X7Z5JfLEF6BFgvwBjGh+UzlkJDMSv2ydIm7mMP3ov5Zz5Lej96DnSIbHbgJrk5HI+KyyNxE+2fgjqNAA7fTAWKxOBs1CtoQN9Dn6N+Z3x3T4ucABz17aFj6L1mBo7EMsXkVLBVCLBuIJn0j++0yUu8nunsmkGMW3NczrdqvZAShAHgCGPVdFIGdARYtdL5DwymRjjt+00LVe9LvgO4HHS+MZhDYDiDl+raes7oxmdbH+ca25s4E1S5c4sg5tqqoyp1NwFwYC0ELrBNzH4lGKn8t/aEWvnIH2/7TcNwXC6d67P9psvfwEcWWZ8QOHM5hhdARLanqGAMnbHMYKYWKig2MHhDP7dgXsDjoGIJ+XtmCNP5iXHB06sAHDxDgYFgX477XXk9HsjCgXMrWAxQbMH2Em5DwnYbaqMB9onFSm0vwL4gpgM8IrkdSG91VwrWggBwhKcWZ0S1VWVhRwBP2EoEQOgTWmHsycKBVhtMuLMABCwVaIVyLIftoRx3+h24CoA4bIMObJXqmQ68Eu26WaiknwTQVRu8OD3yEAtfDIUYALWAGYMSDMDL27Hc3L2VDx8ey8cfP5TPnz+Wv/3pp/Jvf/m5/Ltf/qb8T3/7t+X0simvz8/l9dtLeX3elMMG7WFPBC+AgQJtRGCgBWaWbxFo/ihakXKh3sHr+0M57Xblz3/8Y/nzr7+yBQnapzx9+FBW92v60tDRAEjw7HB6I4Dj22+/sRUbwMb73ZZAGbBrYFYgY2QbLRjXmkweu+2eTB24Duzt8RWsJ5pFrC0AFbCpAhxHgaIOAARw8LUAuQIQRBDH/lCOmy3BHGyJRlYLFdWgXQx8CwAnFgBtPAjAgXsiqwfavcR+hyxhbQFqxXW3mw3XcuF2fGAZiZY7AHBgfh+fnjgvOmeImdI+xm675b3in8BFBiCpFRAYNsB0cov4EelXcCAEu4wc2hu2QsEeWHG8geqvOkUuUTDeud1b2FEDNzE2ss9Ve2mbFfFcnhtcgRIAg04HW/Nk+2vWOb21OzNRl10HcEx8/JS4zvG+SzF23VI7N9i/GMVsebeVATb0VGUWDFuS73sQRB6NReyxESeiLyrZDbc7WU35rzrrB6g+G3G9Kv2QjkJ1ZsMWvP7yv0wYOPrY6Nzf/bncAxvFXfv5y9OSZSDPf+9vTWMoUzbX3sT/vwHgyH5d9ZmvgBO0HtPR5PzF3O/+nOZiAEgeFHRMfNcrwIMmesk3qWPtBpyApKN1G63v5I4HubYsK7089XIzd/3RXpmTnYHLN8wbjn336afnxjvSFe/ZA/3Yen3Tvz6nry7psblrju/FAHMX6bWfZ4mviCf29z6cb6mnWXakS/PX9pFk07Zmojf8QjA3Vz81hD375v3+7eWm3+tDvTzQ36N5vraeU5Mw9cXft6bnDBw+6+kc2dgvFZ9Ta9w2H+kMmmKr3zPuuXuYm/Ob//yf/rf6rSPFJQUhEEdTgC3olBVrryQvKefRa1zsquSmgIJLgnDJEPaGqzMBjrrXTHIsO9/2HoV3TdCuGsdaZVJnpG2syWBbBYaeniZ/HFjgoTj6SqpH6hTA4fm4ZKT6MXsuLjkE71E8I2U0URxXjOW1z4/m2mN/zwa+ZLSuOV8e2zUndvS+kRPbv++64WggCe3Zqp4TuCokJ/sadVKHT6Ypnzo/dhzyz162emORdcXY8Tlf4Xbk1mv9PFzbo9/rnIwM8aX16Uf8vcr62vgv7atLDtC1vfKv+WyvGy9910UAxyuCQ7uy2W7EwLF5LpsAcKCvKSo3EGACeMMMHEI3uNN9BKIZrE8AjlrA7aBxBnCg4iQCsZHgZfsUgjeCeQMgDgA4Xg+FiYy3ExNxSCQgWYB2KZmBA78DwMHe7HcKRigpqMQkAiVoHbM/7soGj8OuPAO4cXgpX9FOZb/hczsEzVyp5kBFJOeo1zsAR5Duxr4QJXmVl3ivVWqErWtivVVXTldPweUUD08AjhyzNrsG+xEf0J8Y93gJwPEGht5oq6JKXT+YRktUwrU6pAbOm5n2aLP8ulKaz+GRE73UgzmJn/WYwS0TKxRHcyfrVbFlnerYrxL8TmQEE4zjK4wLpGBF5yir2jgnqaMiKNluV+NN7jdd0xW90+R80P5XhpQGysP7cn/xfs/2enICTInEWk24MrEWCdkauG5C01gLwFIS7SSCYUDUslNbUm1dErteP+nqcejA4CIo33RzJGAjQ4118i7PNooBiHoQQc0b1ipVawOoQNaNBuDI4A3tsQZUcbWy81Lap6giFLAJAKc9WTiCiYMJ3minUOO0De2udjexH8KGW5Ic4CeAw0CdmBPlRyIpUgOUmtAmI9cZOJgcCzurNgZIjCJxGgniGIxAU2ykoImOnI3CYq6h18p6bNRffEZBVAE43NcdAXIFVeuYZWiq3qNMTErmu0xdrA11YNyH5aMHcEzsqsVpYMgsO34/gRlunRJ02wJqNMpt7G98TgAP98Fu+Z7mZ4Z301UE4TYF3Ju2LmlgKclgwAQT4HzaOirvaXwnZZ8ftUSlfUjmDbFwELzBRIsBHEqzVLlPcSlcN/tHnK9gPSCAgAAOyJEBHG8CEFTGG4GDBAxy1Vv64iq/rQ92TdY66BH+gG2IWgqgQtntP1z17VlTaoZ2I6057zBYN3g4TwCOipAiK1Y+yKt1mCqFzSyT2wPFazyTwZ0BRbmwqQoOtEQkEo21tQWqeiuAY8FExZCBg6wc2p91j1LHSkeLhUP5BrF0NGaONo+xLwHMiqQhGTjIUhJsJgHaIDgNCbXQP2rxkMAb0RZBAI5oMVRbL7kiXpWQbpZqlh8C/ZDcSG3xzJohBjTtp/p7ADnAwAGQHe1TgPQIGKkML415w4AG7geyDDWfaXKmwV4JGvTMuHH+OwAcAcDztaq9j2s7QW8AR+XjsNy4XY/Bl5Yx+ExObIPmH1XZjclT6rG99zWE2Xs9M7JkPebgocGHGeRR2TdSsLjOS4A3NAf2iVIlcPO0wg+l1qzvbd6WA2VJHjIEIxzNueB4ToI7wDYBcHT+q4AtHotbvog6TewhoqORXp4oN/2ZASL8PeqpOd/ewy5XCyEgi4qDe61QAeO9BOCQgyzd1NhVpNdp3/tzQby3VVQ3b6rm+tIaiNU/9L5tKd54BxyDQAn92T4nAD1Hgnee/xP/TtOqZ7EkM3AEU5L9JSZVoVcN4khnHZv1zLzSmMK0XgJZN787JwDtK0oC8L9Yc0lptYcaa5IB3kZ7XUxCrd1ABnBoJrLgtXXgdaNtJ6+YQRx8Qt/JmcsADrdQCUADQRRM8KOLBvzJ1wIAB1uovB7jIfYNADh2GQhRAVtmBItKdpytwf1AfwNnuEM57LcEcJzAlgn2D4AkAsQhAAcAgQJwoE3GcoVk/oJJdrAl3IGFAKxICzFyIMnN5DSnXqxFAH4gSa61AGA1mDbIzikQh8EMYmcTAwcfAHCgxcrhWPYAbgDAsjuU3eZQ9gAdbA/l5vDGNirQVZjffTBpwp7VRL/beHlclZkkt7JwnNWVCTLegoO8lnLzSgDLp88/lJ8+fyq//PSp/PzxY/nlxx/Kv/n8ufz9p5/KaQP2jZdStofyttmV/cuG8QyDN9BCBOM64BwdQBlKRN1GIT/wMbAuu3153W7Lb3/5Cx/rewAu1gQorFb3tM/wwdj6BBc6lbJ5RguVrwRwAAh62O8JRMU64GvM8HI4vRKw8fD4WDYv27Lb7spyCYarOwFYQimjEAYMGSo0iVZLAB7Tobkpi5UAHJQXjjvAGwBwbHfldX8gKAQPXFtjOFC/ASQB9pDVA4Ab9wRzVFnixET7nshLgIEFgB5Y4gWdZ+let1DZ7nb0Kz788KNk4XCQSsc48f23dwSAQI4IfKVsgl1EjlMFc0CW8SBgw8CN9juAHJir5WpdAV7a6mFT6KMEqwdbDel5g18qK0efqDX4kcyGTV+Esh7qYcVCQn+Z6arGD6ynrOtau4jhxTq99N4Yd9WAg3bg0/hNZF1SvGdqXVoOo4/FhmE8G/ZcXNXxQzklAc5zvLCeTzVvtIP+GWNrJ6dQ96lNcbMA2q+5hUo/wFGcuJ0LW2FFPl/x+imJOvo7f0++nsxM8m3ijf08Zfvj3/Pn5gAc/t7sZ47WwNfMY89jmxvzmW82mdCcG0u/x/lw5Kt6nPl+PI5r8za9r+nKRnh6MNfTuR/J8WhfTZ7rCm7mxtvL2qXv6s/ueR0vrcvc/ho938vdtb9HMpx1yZzc9/GO0fjztef02Nzzoz3bz1cnDXHUinOABh5xm+Yj1xBq9l9tA3QT9bKhKauHPdSH8e75ea4lBm24+fvSTdQjzozeuSYv/T5/z9+9rur345wu6699Se6Ha5laEk/OLQHGn8Z9pgCOfObJ+/K9su7v8/vPzk0dHqF+RwZwzG1YBwRGAztXdtPK/JGAjxakbtB8gMqClFA6ow02t7lGRrFdtlERz23sOSP03vuaW4iRcNWxUhKnqqD/65Lhzb15MiWW9UA2svl3b4B+zL1wXTJwIydhdCcjZXtpY16eDb16aa7nlHKW6TnFMTeuuXu99F0jOetl4T1KebwGU8dvtJ/fM4+j91hO+p9zyqrNTQuI5Pl69xylwczt8WvOUP9d3yu/I7mam8dLRn7uM9ecoTk5e+9ee89Yf49cvGcNxwCOfVBuRguVBOB42XwjzSYqNEYADn5nBB7xuxKGAnBk2VSC+xqAA/X5ogmfAjjQ7kQADoA72D81knRso7JYlcflY0H7lCcwcQSAg33Z70RJioHx6mTgUAuVA1qoHHfl5QgAx7Y8E8CxLd92m/Jy3JbdYV8re+W0NeJt3OvZo2PgaECD6K/NagOnTFuAU+wbWvGhLU4xWCFPo91JJM2RaHJLFQSd9q6CCgBHY+GQv1pRqq9m8giqddDXRpC72X+Fx6t9dbDzgoA66UYZSBWDurdGY9frrr4KVzakOcstSKyzfqWkTy03FE9BQj9VctVkgF7jPMf4MQaxd9wme9XmqDqJEbyd2KcOwNEAPS1JrwpGHWIbE0fqt94FU+Z0W0vSKDjXKrvBUqHWB7e37q3rRHqbA437LQAcAlcRuMGk4thHdHJirNeiX20VFNmVNn6unioNydKM98uN8rpXkJc+WXv9CMCh9QVjABPKTMCrDYQSXTm0H8nsxGiD7+D+dJsBADgI4lCvcoM4wL6B9tdM9gbzBhluAu1u2ed9dAklPNfa7KCIz4EvBcBHOgK80e35BPJgm4aWwM/bi72vef8KODJBHElYyjOThmrxYTp5MQeYKacFwJXcbPLNmb+5awH7CuAw64FlOY07gpxeR2/RBnCI0SeEmcdSfdfABGQd4L3FMbZoedM93fzwHBRrzj3BB4B9opymjYgEMvc5EhWR8NH3nu+P3n+y7Atc4ECr9Iuy/Tk55urrCAqAEj3pHq+7v0MJ9arVqlZSkLK1TrllT+wG4Kg2IuYXbVB62+F5dssKJtNZoRv94p0nvRMzgpkg2LIIAXODuqLlhoMWvUw3OTXbSNB0pwCD2/GQep0gjlbl3WADU4C+rhvvq23LlERFUjWzGPYADjBPCbwRPxOzjKpq1UpFHRIg+8gB6W8n0ykf3EOyFPgbAA4wbdwvRUlOQEfXQoVghmDHaSAOt1KJlikB4mD7FRaPthYh1plKMIrpxH4L2xzQjwHjBvTVqRxYDQ0dJrBBnesoFrB+0j0IwME94dYtcYcCWEnHyQ4npqa0x/A6gLOVBYqMQPob8sx2Kqj2Dv1kJg/KGF8PFo9g85gAMALAkX0gjod+xBTAYdvRs1VQ7ye/gevY+SpkAnIyP0DDDuMB+GNAHj2VKL6o1T34HN+jB9uodL4gk5+xHmS6SJW+GbBiG8W1YUuFaPvUz01KXNR9HsCsfP+9LrVVnNiSSSWSYcShwyYJpTgnBmitP1tMzniJjYHPp9iQ7q35W7Q9MLQh340xJGBCpkm3rc1JDi9kBdJJR9SHVbHHUP+O5Hil3Z0COJgcGrBMYe0rgCOYN+STNiYp+UhxLqisRE2X2ecV2M66JM4ABt4kAK2SgEFCweXR30x8+3wQc1f/9jmgSwhpjXoblZJzdR8YGGbgMuQ35DsS+VnGqzzFWUC6YwrYyAAOSVLahRMGDleux+tmP8suRPqsGTiqPkPy1q/XZGp1SoeBuyq7FMzYJZNpkm8rPdLmiwxHgAkA0PAKkPxBLUPoWwKocSrbw6Fs9/uyOR7KBiCO46nsDOAA6AIMFgB90J9owFpKUYBm0FAM6Pq3kwoNDOBg0h3XCCYDnGPdxtTsRkvYptWi3D8IvAFWhgXaieIRAA6COAJIgf2nJLZaVBhEJQCHgCIGcEzt7KkBOMBIwjEFeGOP1iqHstmgPQceu/K2P5UCEEfMK0AtZJg4Hdk2Bol++Pf4WfWYQeHuTJpZiggIFOBPbe5A6wNmzreyfliWn3/5qfzNz5/LLz99Lh+fHsuH+1X5+fGp/M3Th/KGFirbbVke38rN/lj2mw0ZOB4e1gRxoD0I7ADO//u9GE/EIhVnj5A3sFgc9rtyBHvGdltevn4t3758LavlSmwejw8EEBCkQt894OZvb2W7eSmb5+eyRgHK3ZLgDdh6zw/2H9qooIgEAA60dXl+3pTNy6ba2tyKGwAOtG4h+8bpVBky8N0YbgVwQAce0doGYxdzyise+0O16QLZ6DwD0CTap2BO7h/XBAOhfQmeF/insVhYN+L6uB7uFkBOyC32iUFBYG2BDP748RP32Wa3DdCJWupCHjfPLxyfGUEA2sB34v3yBfC3wEhqC6TXCU5CWxac5+lvAMBx35hCAqZaz6DBvsHWLQnAwSIh+jTt+XoODtvkVmXtXGg2jl7/R1wn6e3srzcbZvloPuf0fecx9T7WWsfY+Tz5z/fECfN1fXbLvn71U0ffM8gN9eP0eTrPKds6hX7AZacFLtNYen9qam3aQl8nc6OT29uwhUqer+x39ucpy8toHkf3NprjS9/lvVMtV7I7ozOXr/X/D4BjHKfoRSHPQV7v7Kf2vv7ca772SL6n35OS6wb5DIAWc2PtxzwW73Te7nyuLCdze7GXl7z2c/v5kmzOyc7c8yM57PXM6L4vzf1oD/Tnjn5PXZKXa/pq7h7eLyf24YOVo0vw1sKNDrw3nAO7rjOgiqtjTe2nR3P2Xp3z3vke6aZrcn9Nd/0eWc/yOZwjHn0a25nPltSHk3O5GNn6mOt7dPi1cc/N/Zx+nzBw9MLYK7de+eX3Tzf8fCL52qbSFJ4jBZ+ZbgAAIABJREFUBUdK570CNDKGTQ/23Je66pyATRyNgTIdKab8mclhvA88pOsN4slnOq4fo6+dDz54rjkmzRCM1vJ7xnlJSVxz6t7rbIyU+rXn+vm9NN9zsvg9Bueagb803tH6/V451zg6p7MzBnNG89p69fu8dxrmjH1KW15F/87Nk2Ni14zSnEG/JGv9uOfm55oMzRnB987rJWNmR/S9Ds61/XHNYH/P50dz238e/XRfvv6qADYTmqryIWX+K4Iw+7Ldbcrz5rm8BAvHYYcgxZ4V3mTgeGUfjqBvneprV1o7sOw1HAE4SM3JoFHo+KikIwNHsHDs2UJlX/BzCwaOaKGCtURiCwkTMnCgfcoSLVQey8NyTRAHARy3yxqsYkII/yEwBbaR133ZHvcEa7wcNmThAIADbVRe9tuyRe/hqPylHqAdisSsw7b+G/NZqfOjAs30oQ7yOuHGRIWrCWqMNgF7Ez2h49O5uJ29Qw1ucPBZlfUMoiUAhxIJ0XYlwB9O4DKZjCVFsocJrABy1MRrhKZbjpKR7xpHl2U+Aze6+pBrxHLjXG1gh7lV3+X+9gjiTbyNFIR3fFb6LgE4KjtDJGUZRwkwg1k4XPUogUwADlHZVwCHW1/UKuY2J6hslgrXRe0eeIlItR3tUcS6q0Sj5j+S/SkYyeCaCqQMYah+jsAgbfc23y/um6wUpumPxCACmnHvzUYE0CHmAck7tVCJQzgq8b1OXs/0YdEsRzKnD8Rnf4uAB/IIxlHILBYAcKDyXwPALfH7MstBpXhQEhFBdbZQYUUWks5OJkY7EMUX+a+1UvB9tuBCBc5GmwEQCB35ULD9EKCOA15nwrcyJQvAkUSb456AmVUJr73kyuseqJMShTXpY0aLLvHnRFequM3fyLnAg8k9gBOCiaa2AVAA2GwhnJ/KQChdQ9lkosCJGrxBPdCZ/I0e32qh0gM4Qken1kKMmwOYY3np9EYT4Gh5EcFkK4wMbrA8OoEVUJ+0AWI24jv9QktIYw8gmSxWgJpgJhBCK6ee8/8Pb2+iHMuOLImBS5HF5Wx36be1nmxmZCbT/3+OFtPMSGbzJHt9z0KyVpIydw8HIlHIqjrdPTrXeEkWqzKRQCAiEOHhEZo3Kv7NTpP3i22W9yW+a+4aA4f2xDRBJtsgenTtA/3dyTcfMHX9SKKTGrxKcxTpBVPCxXW5QisVvmcK4NCOdOLVsh8tYKif9DcBN2BnDd5oLBAAfqiFipIL+BkADgI9KgOHWThihnJ7gbo6ThVHcN0jC5mv7C7BwCHGm9g/kWznucjyE4/FGaxJ12DZsI2tiWUFeqVnxfTRmDcao4JbqJCFh1XlsIvYE1eygWRSaBue+pb6rOkVM3DcLK7UQgUgjgBwLK4vWUnLCuiwJ2TgqDoa+zZaQcVnONeVleMw8EjQKSv/E/tGBXCIdYPsG8HA4XlWi5UAH8R6yc5kwJNAIwZrKBGWdHOiq9Z7GujP4NkKoojWRWqJAkYOADgCsBEtWwgMipYprPRNbVS4PwlmcjugsO+2FfgbEzOp5UqAHeYAHHMFF9aLttViIWr/CdwTIf/aiiZYNoKljLJjsCv9Jld0NXk1iMO6pIEuBXSZnEWoFwM0Q/3enrPa/QokMgBSyQ4DQgwUmcZWapO4ulMnZywZ92Yo0J7CwDTbOuu9STVsAzpJ17V2Gv49Oy/Zn5vgO4LhR4kw+1Rm4fDY4tOxcNapyerYGW4G6gDAEUDOzIRFoiq3z2j+jf23esbktcw21NpG2TcjgMNjqzY+gKs1cdAcOdsN2z7b0LpuHgoNlkCvXlvLUhiJWlWeLMHUN+dtp+ezybkcfw+Aqxnm+BLYEcy+kdpTZf+i+v1e/3SewXiEPWmJyICfhLi1+eYIoy1KdT85bn1W85wk6L3ZS7cgqX9PYMlxxVVbhwTFr35ku0tq7ZUAO26ZRxZHMB0GA8cr2lZWBo5dWQHEga89zqxi39DvKBwQiFFnAy5yyG0GcEA4X8sbChYCwAHQBtgexMChVhr4mYBGzBDBzgAWXpWb5aLcLtE6Ql8AbywI4hC4Dt/NLiD9CXYGMRHYR5fdxRhaGxXJhAAoAKKwfUpi4NiAeQRfeI0Ajn3ZAMSBFiXohgHARMiEgIe6NmTwsryBdCZaZkZctOqg5GrFuYFntmitiLMbDsQAsN/fL8r9/W25f7gtHx/vy+cPH8rnx4fy5eGBAA58vb68kIHjGm1dUOQAgEYp5fZ2SbAEgBB6PgFTAOAQ6FHnRDX4KeUVf9usCQDZrV7KdrUu2/UqWlVekYUDIBoCDAIUgXnF/AH4sV2vyy1akaGdWAi/4g16fjC6bPc7rhdYQcC+gTF5Wxu8gzklA8fNDT+H62P9Ad6RcFwQ0EEGjgBwoHUKW+OCfQNytHutLdMMmCT7BgCXAHBgXu4A4FA7HoIo4pkEtFdrQoKT8LV7FYDj4kJsMbu9ALlvb2RsgQ/wAQCOclFe1qsAuAgwAX8AQBXINwAwbLNLtE6gvnlvMW0YwME5vhZ4w6/jXIPXOd5K+de1mqZvIYY0FpvE2mIN2OaN7YZSzKDq+9BDVcc3sK8iJPbNk/2yT1mzg9UsN086MIPW9aOYaJ8XkJ5MSeXDy6br52DOCDQ9/XCNKbZDXjBmTq/jT7X3RxzAZ06fiexiV58nQIru/5oAHM3G6uynZYiYultyTQCi05iJIxH+vv31X2sLlfyUc/Hy/PrUr7KroTkYxbrPzalkP3AUd7Yfkr9bNvD97wng8LP0sf3R/DgmNIqp47X++R03H81pntsW52q+Qy/O83Pmd9p3aHtiNM4DmY0XjsX/D7ZWzhGekewfycucDOV1PiWj+Rqn7tGvb77PEdVxNGc0l++pK3LG3Iz2zKl9dGzs5+wtg697fzHne/u938tSK2Ca6oPRXA73y5kAjjn9MJLjOXnp5SSPsV/DuX03sklz+2t0zdFrI5nkkbADcPCzcd42ILQRJCgGNLKHvV7p5bJ/1pH+yvPc/73OiRk4+IagHLKQchB6cVLd3AvxdILHSeRjyqE9TAssjsz1nKI7ZQBG9+Y9665pjv5IwOaU1SmB669VD+kdQCS/j88yxpTM6rr+uiMAR5u7ae/zrCx6R6034v08et5HztypDTYn9KcE/ZjC7w3JMcdzToZH9x9u9jSQY8b62EY95kD5WY7NbVu7KUL1lPEdKcQ8H8eM2JxDNF43BU5+xpnJSkt7dPr5U3J19h7rAj5zcnfMURgp1VOyMpLfn3Lg/kq5G933HLnt9/icfpzblwBwPH//f2QEg9aSAA4GZcTAsd6sy8vqhS1UwMCBQz4BHKwKeisXrwJxVPrWiMfRSQ81ngPr3DsDBg4G/CcADlASgwIcyQmAOHZlRwBHUNK+7cjMgTYqPtIBoAEGDoA2wMAhAMddubtelpurG4I4eNhnkCdo2tlSYV+2AHC8qo1KBXAEiON5uyKAQ/2K38QewIqhxkfhhN4Y+alkhBPVk/YqPohyL8acdQvW4urM2DT/0gWOMwAO9B8WxW4EGZmYEthDLVMayIAADlYfR2uvoAOvibSgcJ8MrQM5jnST1rvRuCpY3a4y+UwwdECuXfWrGImzeO0wVmPbDOLNATgkgAZwtO/ROzX1w/R9xGqg/sDCErglhippBb6IBCOHY/qH9lC9bTMjCgO1FbzhlhltHZxYcwpUwTmzQbQ5k20JsE96drbUiEQhWwFHV4v63vAh/TvBGwazpMpvXz8fZA6ourtKz+kBSfPS1laADvyOfQ5aYzNw5H3BcUXilhVo0Q7FCcCW5Iz95KqvmnyZeqbZf5KDbyYMxIkvarX6Npg4COKAHoyqfCY+uRgO5uX0U0r0hM9ooI33lRLD03VuwB5cuMlztY3RrsjyV6vSXY34Xgi6UTW7GDhUtS80BtkIAryRdXDzv1qFcR6vqvMUDD0AcLBKND1HrS6I/tpmVsmUtRPd0Gh2KcWkyraP3yqYvV65jU/WNwf2Oye4mOMCICkYDgLAAVBfBnCYdtcsHb6mqypHdjfrLPzdwD1XNOsz2rV+zcxDZEhKAA5fX3ZC2rGxz2g/6p99K7e7AFAHgfEAcBC8ks5+kwaXmIt2lvD4CZJc4CsYOEJuGAunHkGPcySMg42HAI5osVKrYaOlQSTUauJzkiWXbAtson+Wb1baEiAVVbduOSQiqQBBybbWfynwaxYdgynVJii1MXAS0gAOMOok9g18bhfAjSmAA/e+FoBjb7aF6XmMqxIMOARwoMIZ7VNQ5Yx5vbooC9CjX+F16WK+rwIYoq87EiFmpeB7DOZwC6v86G0eKoADSdWAEL1eCKCxox8TjGXBuMEkW9gP6qIK4FC9t4PgNLsEcAS7EdY9sdUo1hDPHuw2ZoxxkkV6Sl+NPUIyS8BGZcXRPJE5iOANsJSozZFYtIKJJr5zzs24FAk7JxgFEtF+H4E3TvrQATaoZ+nagENhfjNw+O+t/WnodYI3AuwTwEwDX2nfaguVFkzC84zGLL3SgswN5CEAVQ7OWzqsL/O849pKvKbq9XC4egYzx460QUOZqr9Fa+WEavYOwGG9lfdntS8nABydaztlVXPblFBYBqvJYWzFQ/DjMgMSdKh1sOZQrRhkQwMly5fD362AxPDxYovps9OeXfUy/CzaWcgBN+tP779mD8RjoR1OgAK5jQ30a3+Y65l0et10ThRiXSOB6H3RxwvsVx3O8zjJltftEMh0BMABDVT9AINfNL9q0xby59NZD+CowOluvgmks9FovpdtYg/gsJ3UXjCLTAaJxyfzoYMvNb1KOGbYEFneYIrxvrGfZvBmtPfC6Q9nQibhK4BDLEhgdgNQY4UiiN2O7AkAbawI4MBrOHO+kjUJttAADuoaPDZblMZhD6A9ADgI1lgTtEHAAH7fbQsS8ARwyFklk94VwBuwS8ubsry7Lbe3N/wyA8cNGDmYEBcbh1pSRdI8AByRgpDvF2MBkENMHAHeiFYwm/W6oB0Gij5Y+LEV+8hmsyvrVQA41milshV447XFjgg6DHAICkMu3/Fl/JjWpspTMGFhjQgkNFCSLFiXZUE7BFbO9/L4uCx39zdktlreXJcP9/fl1w8fyp8+fy6/3D+UX+7uy/7pqeyfnsv12zu/Lt6QrL8sNzcCXGCeegCHWO90TiTjB8CTeNb1qmxenvkFIMj7bq95e38vtzcCgyyWtwQS0C4jzkJGCrTE2Zfri8uyuJDfgMsCmMMYyyXOKmAK3LFlCEAcAA3hbM91QPuukBuBd9T+BK/h71z/pRg5eP5ya5QKINmW7WpTNqsV2TFwT/on8KXNPAEbjc/dXJfrWwBCBAIygEOIT53DcX38A9sG2UReoTfRCepC7XW2W8ZgMD78bgAHpB2xJoJjwOwRamD9siboA4AajAFsGgK0CewJtDHkFwtNQDsBHGCRacwcPtuIvU7sMplRo4IewwfhdRObrPwc2dZqN6suhnRmMEjTQ9bD3Esd62SYAdmTfLS0+jNzVwBu83l2et4egwd6GzD6/Vh8s/ef+nir/GFXoYzv1sdCbG/kU4WJDvsI2VE1TswxGSE9GWqHZ8CiQYEco49e8VYfC/t4VP598+v/UF4Xd3XQ/dmyt6v597wO+amPPWs/O6NYtK/bz3P1TzPbV/q5nmET07H9g/673zta9xqDGCzl8fmYgpD7987J4dycNr92HrhxTLarH8c3HQdw9DIy3CMS2oM/HXy2AyaM1qC/yGhPjdZ/bj2P3WPuOt6Dx655SneMzlZz9+vnaU6WRnspj/XYHvLfTp750kUO98BxBo65uZ7o4kFse07GRmMNuPPB9I/0vd80kqFz9M1Q1pOcH9MHnovRXp9bg5+VjzzfcwAOtXrPbXP9c3c+qbHvQwKLU7IzZyOH9jCDuADgyB8eCX5v1PvJmxqbc9k3pPgOF6IFravwVCmY9rpqwmEl3K6pZ/QBNmrOqvJLYpUpzvsDWKoCqXPk11psvF5sZDBHG2BOaOvcTwkgT+m5ySHX1+5BHBp/C970m0NKjP8fUHHrdf1LcxqKxJ879vz9PDSlmaq/U1J9srFOzkB7w5xj0u6noNdIhucU0jnP9bcp9Tz3eQ3yvFcVUJOTUydkHsQxt6en66m11b/mSLRV9/K3Sn5Vljd5cJ5xsi8NAptZwznDU1+fUPAOTiAecQr0nDI2x4x7v47nGoS6OmeOt5+OU2MeTd/PyNzcFjp2jWMGfbSfR/c4BeDYGsCxfiEDxwoADjJwILAQDBwIUOCQHokqlY806mQliKetGQzgqEketm9QoLrlr/QuJSiQ7NmV7fuO7BtsoUIAxyv/5vVZXF0TqLEEgIMMHA/8DkDH7dVNWVzeRHVF3CcqdUHdyuvuA8CxFwPH961YOJ63L2VFAEejqUUAlwCOqB4QLKW1SmgV1mqHIPCG6dFjd9vmOWjIPGBitagsD1Ub1Lgj93YwA1QGjkg2E5iKIOIWQZ6oDmPSqiWUsXwEcZjdgUweoFwNkEICcDQ2kXSIOedAI0Mhy+QEoOVjvGkiOJIBLx3teQyh5m5dKVyrl0ut+GVrAyQyXaxTsRahjykGrQ0H1lCJtairMoNG6mXvpLwro2puw4EEp3ETAwfmOIM4NMcOXkTVRs5XKkIUSXMn3pKVrwCOAHJc6pkx7AbiMLAlaPndi9zAD+p+BNtbpTUCJ81f7KIiDq7YD5ih6rakTsWj7Wv25l5c15iLArFpDVKChJXgjKOZYSRYAfisSjhqvHXSZSGTD2FqW/fsVh7nory+XbBNioLtAm0gsYvAu34PwE6NvPUVzE4qSSAN6lFQKqqvc0V2MN5kZpa8BahHvBer7LTkfk24IgEYQV4GkhGsjDUVeAPjiSST/YXwHaPDCgWptvjJchhJdySEa4A++t4zoR6tZJo9xJxE8iPWYRLmqH5tA2nEAgUoqwUevWYZvDHy7Sb+wQDAgeQRARtHABwYg9gQRIlM+xR6wLpqqp7MtqO9YpaHpN7CbnnPsD432DcE2mrgDgUc1f5DyRrJcciytGVLrrsvPVvAAMDBHaM1j2SfWUWsIRpwSzqAz8i+6wj+C8QBYIYS5tKPBHzhu9k5+BoC/tIf9Cdjz7mYwOANfU+KuaZ8m8/qYK3alqji1nvM4AKRXmB+lRxy4tjnIyWSlDwFsFMVFp5HM8poLG5bYfYD34v3ji8COdhaLPTx22V5ewXNt1k5cquDsGMB4MAcqo0Kql0bgAPgBLBvgHlDIA4AOPBdrBNmnrCdYdKJiYfQcalSv51F5Qu5Gv61xPPDPwIdNFvNSWep5ZxAHbk9DTutjQAcJdpRReKisoQgERRJCcqPFGsDSwTAowLMKpNEAxuI5eZabXnql+YEoA0DOOC3CaSQ2D0qE4f9R+1ZAjWirYiBELkVSV+FOOdbWzXWLIJ1uM/YJCSwv2Q2jfa7/SS2TQmfSdi58AGPADgy4KRn4LA+am1oxMLRx3n8XD1whhXH4T9Yp0yS3nVCWgFQzSxJ9cQ/d7p3xYoZtQw8q6eMCnZlli7AefWMGK3ERusgldHOjQaiCI0Y8Sf+bD8y6ZMMmAugZ/WQbHfMluGziYy/9LfXKZh2mr8yBnDoTNPAYo7FTGy4gRYhXH1cR7arWcjApUROyqDcFC8L++bWg+HeH7JwxCBom6ZTWv2hY/vAvkcFLMcY6Un4nGMWjgiWGoSuz7YEB+0405mWH1kz5TrTWcBj7gAzZEKyzNQH9uj7+GOqfKeu6ths0rxM7frUt5Vu9brIJzaYWj9GEshARHI3NmC3mCvVSgWALgES3gTYQGJ/j/YXAG+IiWO1DWYOgB+ifYiBwjlGqOQ/bgq2CwA2AJBYC8SBRDgBHDsCOMicEHKPJD3BhbeLsry7KfcPSzJAoCUIWkiAgYMADoAKFkqKm3lAbBzBwFHd6mj9iOcm44iel2DIYKUAeGO9XpOlAqwKaDey3qB9yraswMCxBpBjy6+3zVt53wmUIYA67JkC8fAor3gueSeIw+ARAjXo1wUoEGBDjJP285rPW1sJsu0MwA2b8v6+IzPWw/KmfPnwsfzTb7+W//Ef/rH8+vBYvizvyv75qeyensrFbl8u9mD/ENuC5ikAHPtXglH83PC5AdIkgIPLEwAOtEJ5+lFenr6xDcslni1AHDc3ANHcltv7B8639pUKZdwu54ogh8JrQ+IQa4EfhP2vNiqvdNJQ6FL9KbC4hI+OnaZ11D6ALJmBYwngSNhOgTK0l9gSB0wpqzXXD04C/iJb2wA9VwsBIsjCsbgW+0YAOMyIBZ8X18W84R9ARQY0ko317Z1tWshiAmfz/b1s8PP1dXn8+JGi/rJSWxjIp6tqt+stC0sAgMEY0DpOgAsBNwi2MAMHWwMJWEIAB1sEqe0gfUv4byHfYtpoesrADF6TQI+wN/R/gg2Kb48zp/2iypzXQNe6X9L2KTya9SC91hlKb1HDB6vVIHbp68zFQefihzmuO/p5Lgbb50ao66PdXvUGugSg3MbpOc8xJ5mOyBvxiCHwKO9fv4ftN0NYxKwzgEOxx2bhVAQy/dfHstdf/lxebxqAI9uHka/Vvzaa2/45/eyjOPrc2db7tp+3fC2vQ45zePw1zjYjL6O4ccstydrVo9xAZi37E1tewZN21RoAZ1KtlZbEl9Zah4/Q/1zzF8e8l36dw3i3QPLEB5rsvYGczN1ptIYKq/jcm/3Yw59P7cXRPszydDIW0uXn5uSn36dze/3UjPfP049/TsdkOfU9ju2l/Bx5TKPPzM3x6FnG4xsDOKiieZGUD00A5JyazkA876smJlkvTXOrsXPsKR8MebRv81qO5HNuvk7N05w96Qc1Jzvnrmd/n5E81GvZPtgHT2D83ELFRba5kLaXuazLT8nUsX3Z7yXfp96vB3AcvKFPjpyFAOsFJx0Y69McAgEcTJtTyPWjE3pNCGwiBU6GmXd1ZY9frys4FZUD8Hz8eWx4HCyObE1KHp1SSscEtwprdxidCMDkeN4cFyuhbHgtYApCjjZ2sp68iRGrcgudKPBnx7aod2RSQr/l1hK40Mb78HNtc41n8ZRSyIp4bp6PKaH++v0mPHb/c8aWn2q8adsaNCfn0FHMDo7uO62E6h2ffk/LcTXJaFqkftrnnI96qPC+s4M0vZb33zi4J8dk9HSnlPhIOrLj3x8CTl1v5Lj0a3WOPB2b9zklfswJyfI8p1dOyd2cvP+tzsncGvSv73fr8vz9/z1g4EAgiqwUAHBsxcCxWj2X1ctT2eEAvnULlRkGjgiCh/QfVA9WAEc6rDHwEH1h5dQnAEcRgIMMHABxTAAcohWHvIKuGwwcy+tbMm88LDKA47bcXCmIgYO/D81i0gCAA4G2DVk4XjAvu5fyfbsmiONpuyqr3ZrtZbJjwMqpsGOmm7Z8TwEckaSLJHs+ZPHjfWOyGoCWzmm6NxigahWSgs01rsz4uQKguP9+pwQVQBxiVWlAAlHFR7LZJshtI6KlTq04ReCuVqhND8tNpqaUlZMxO8nex+EPN38c5hREUqIjAtt8bzoY4TcGYwKAQACHko1MFjEII1tZ2VYTeEFU7ZEcYgJXFxQ9fATaRwCOWjGeEhm5ny2T3A1oWXMH7DSkJByT/c4FpEqUhsOURExBARHsqPbEQSxhZLB18KWqZND7Yg6CmSTAQ07s1gOzeDHUVqIPnARPThK+StMd4fi6HoeHC1VRtteVcMYkk+EEAA62BDDjjFuA4G4NhIDxqhJMa6r2DrHGEWBTz2tX4fT+SwMhs5qajDmYVwXyBOBAG5X3gtYp3CsGceyVBKWOrn3am/x55A5GOaCfARxuTWWwRGRQJ8wknl/eJ9g6sNJi7nhXYpPJUoin7k8GDiaIVcFubI11juWeOlRRhppkceCX487sIJE8J3AoWjFgzgTkCCrnSnkbWilkHemMiQxUybAv3gE48P7kv7Rxp3Y+RwKWk4NjKnZDOF0ADrOTaH4M6EBFoT/LKr8BgGPOZmtOJdM6JPp3raBcPT9ntK9BmscMHKY3r4ndFt514lIJDWPeDLAwO4EqAAm7eo/9Qn1n4EcD/kl3BgNP3TdI6iwINmgADoBAAOCAjhTTBlumXMMWh24N8BvBXQk0RVVstpgM4Ag1HdPBufEewZTV9iUEUbwSZFBbe3H3X4h2G/2Ngkkgn3dqe5RI+hgJ59CLKDzEWkQmmWDKEuuHQFmkrsf9cwsVAhovgUUNAIfaXeVzKn3zDsBBEMeNWqgIpBEADiaWgoUDCSHsV/wdwAUmogQUdCsWASfEfKFdHkAAtmMTOJRVu3iGaKNCkIYBHG6fAj0Wc6M2UEqOyZa0gGOk+QVcwtpHC44M4JDeadoeH28tToK9yYwZgSjKZx5XrZohqDEpaQ4W14vQYQIpmH3DFPWN5QPyKIBLY6bAZ/Q1x77R9vKRk4y3IeYnkrLe25m1pDJvGawB2Z+AN7oWWSH3Yt2y/gydYeYo+h9TcIZAVZ6PaHeU9FTvMmUAh9nlZMudzG42MAcU3bhvEs+pOjnQYdq9TcHxTOh2D/5bSuADLOuEvhMB+Zw6XIaU6I8WXlo3K57sNIbSqb5JXbzw9ao1rcwbtnPSE3GupT0LgF1tY1c91uZnyrkPG9r8EkM5nYDKPpJdVMnQ1HdXQjBPglv79QCHmFvMg1sOBp18a6OisbkYqj55ZsHKwnLiPM9kkMGnijDFdIXPmgActX1K+LkKRrV4l/2UGGFgnHMytA3MQHTZiUSYYjmalKbrRFlXykCfAJ5mBo72Hsc3czbKV9FaRERNwF/fwcskA9DsmHVEfFe7UYMa1Hubyfa3d4I2xL4RAA4wchDAsWVrFYE7xERVAXa1BZ+uZQAHE+27TdlsV2rVsdmIfYMtKdSWgoAPtByE7Qn2jbv7ZXl4uCt3d8tyd3dHwAbABEiQ6zsAHIvQoW5DkdpFEMgmZjfZ3tT+w4eyAAAgAElEQVQuhs+NVqtolQK2zk3Z7NRqBO09DOB4WW3LC4AcL9uyftmU180rv5DQx/PBhuE/MkCBwQHnBHk6FQwNsB/sBc749HkBL2Thh856BG845Pu+K2+v2/Ly/K3stquyvLki+8Zvnz6Vf/3Hfyj/6c9/Lr/ePZSPixu2UNmjjcoGzCB72kOCf4OhBD4TGTjAchKgFfndAozQLWQbFLSHeSnP37+V5+9/UA/iWV43YKF4K7c3N2x9snx4IPBBZ0AVoHj/XLJ9DFqNqIAA1wSLBW8Rdt1AWoMSKHvcmxJYMjDZ9pB57LUAvAH2FTJooLVI8q0xNsgPGVRWaPkiv8R2loxa8KHRaodtSdBe74otSszAQQDQ9aWYUi4uKFvQS1UmMR44I2hXSbndCXgOkMpux+s9PD7yOVfrFVv7AHCE94GhQ9d5LzfLJccCwA9butR2PxAYtUsBaIMADoJLxMABZxjPgSmCH1j9hvAdmpULW4lYggEcKYYrZdzO3U3/ZiBZgA+CPaKqkT6JEX7VcQCHAKE1fdjld+zf5Phnjikeiz+OkmftTDONWVfbkoAYljFGKrqzXLLC7Yzgs8KksCVz0UoLK/bX3b+eA1K8Jr3HLeyqzj+amJcuX3/5l7JfLLOFnAIMB3M9l/ibXCQlGD1HfRx5cn6ND4+u3X8u54987XzvHFc8iDHWPW87GLYv4gNtynonrc8FTn9v425+ZpW7FPfr50i/j/JRjve1fTT+7OGr0/ma/9Tsvphk4ts8TGbEe+DIoEY5i7l7Hss5jvID/bVP5Rh6OTmWc+ivdY7+yNNwKl8yktVTa3ssJ9hfr+7/tI6jz8+N0z57Xm/vloM4QNq3kznoHqhm0Y4cQetHAsg09XGT3xpv/Jl812hOfkZmrHNG69TrsXOum+VxZIOoFQ50ryfbOisRGURcN5Mi5DYq/fWyns3jdTHS6DnnxnlsL/G+IwCHB5QfcjSo+ndF66UuOydCQfa5LZSBHhlx2h+ipp/vUUft+qnCIFCUstUpeTAzlHOUX60Gq3TF6bldOXZKW3Ro0SxseT455sEGxusj5ZBf6yn2+w3SH8inCrglyY5v4iPJtDnFk5yeU0pzTmZObeBTczO3UXol9LOK49S4jm1azb/e0cZ/uA5tjNxpE7keOVZz+5hUf1FBpSuN/1V7MAjMHBhi3Sx0QLvqSNamz5mCMjOL3q9FP9rR4eKYfB1b29E6zl1/5DT3OrPXiceu38+Ln/P0Xhmv4F/zub9GjufWA6+/7jfl6du0hcoOvXWZ7BdF6xTA8cx+rQBxiIHjbwFwhEzGgc102HVNkAy7YNqioOIU7VLEwLEl+wZAHKziRX/gqDhfXKIyBgCOpdqoBIDjHgwc1wHgCIp9JX0FdEBwbIfrvm4I4njercvL7qV8263Lt+2qPG9eCOrA3Dh554pYne/TGrv63swgYWTNwNFYOBTM5eMHKLA6kLZhRP62CgzOTSSTEWBAYlksHK4gVgCUIAEkr3bvZU8GjkjEIikdVR1BoFI/63IRg0Fc/eHgnQAc06B0Z/lHLIMVJNHACfqUHeLeN8Edoo4wmFtM794AaZyzQEWLsh1BN1eRRyIygB+c48gFIMAnMIeBIUqMC8CgChDsMfcglk8RQIpIBroqF/NYE4vhEpmifJLEd+VzADiwVqoqU0W0WRcSg3PM8jyAw5QLqljRXBLA4SpugjjMRGK2CreZqVDcYN8IiG34Yt5/NSFqf8E3Ct8t607rpaaLs42ZVtSowh8MHEqYsYInwB4G0RjQhPUyGIfVbjUprUAvqqcE4IhkcmKuiFRZtaACcOCuAeBgUDRAHAnAYSYOtlGJNheNej4xBEUi3f5bTf45AI8nDCBU9fEClFEBFS1dUOlYmuwIICQAR0uiQmgQYBWAQwlQVa4r0N7v03owqUkW30rXr19OoGBekPR1gt3zxgB+2/GK+0RiIza35CAkpwaGUiCkJrUOg36YI+69xAIzF1CY2PGc54v2ImbXYHsGtmjAHCHkPwZwVAYYV313RtN+kr7LZuDLat/P3dJeeF+AOGoLFetPzVGlO6fCi+q+lEDFNZXUFi00wRuuRo+ez9RdDDY3kBvm0UAtJYMBGlDbopsbATjIxHGNCkOgEXCxN+kOAjiUNEZiBCAOQirIYhTB09TmqglEA/u2fJeFSzKmhIXbEwm8YQCFmCLMECHgBZPjFrEKchP7hu0bG5iFANeEI6vrW5ur2j6lgjkOARwI6vOeezBwZABHVAlnnRcy4jmdADgI2ACA41IsHPg9aN39Oyt3kWSoAA4kplpLFQI46JpE0iwYR+xvEFwFAIdBGmDcSAwcO7KViZGjATcA4rAvrwp5JMjcJsVjMbDEIEjaSZ9lJoeRYBQj+CMBECLZQZH2uT762JPlxa3RTHuPSuage69JI7dyMdtGtGTBPAqIFd87Fo4J80aSUWuoOP0cHqbS2U6i1Nriuf1VZSULubK/pdaDBsF2AI5kiwTgUzKWFojgUfkhTedp3Z04074XkCMzBeVzgz7b2tboooFo64Ah1esKvEVl6bBdr697oR008gRZtweAg4scSZeq4kWVb5BCjQX1wcv6+zSWJD0Yr02+5zHpXMB5wJzSZ9M9mxfekABaK7cWk74w7S6HYdBkjOmAwtg2Tm+uLd60kjCBo3BvmwMLHPWnid0ysCMezXqz2hQ5WETh+YzBO3nKvDwpvndwVznT9V94rGkPtPnXfOoKckv1XAafItkMoLyBpfJ96+apAI7+XIvzSSolSQPSffx3uQbtHMORaMCD8To2mVu1uPAln7cPk0rVp7CYdc9LBpk8kdZpMRjORzx7PWehrUhipXCyfbPbk2EAIA2ycewE3HjB9+22vKDVSLBwwBeFn2mWKQOOOc9M0Os8vtkAwLHROdwtVALA4f0AkOAN2TduCd748OG+3N/flfv7e4E2FmKDwM9g42ALFbMtmJ2AoDEtlxlrCDh4A/sGvutntegU6wZAGw3AAUaODYEbL6tNeXrZlNUKII5NeV3tyn69g9uhNYc+hM28viEQ8gb2kDbXPiHsqsHKOveCJUvghQCuwN9iu459edtvy/vrtpT3bbm+eisfHu7Klw+P5dePn8q//OlP5T/+0z+XDwAJwOlAO4/trryhXQkAHASLjwAcWwGZ397E+BEsGTi/vKOdCcArAeB4+vYH2TdwRnnbIU5SxL4BIMXdHUEGStzjgIOCC6yv2D/UOoboU/mZuDaAI/B7qG+iICvagPC0TPYtAUFwtsJ3gh7irMk5vVkQWOGzl9RLFHsAoBIADrP6GRSJ3UBbdCNGi3fqsasClA3B0ZgLtOa5vqZMQF7AXoJ5RFyFfj3GCJmBrAQoBXOI+xPAcXlZlnd3fA7I0c3tTbm7uyegBKwgmBus+Q1ZRK7IkkgAB1k25E8BUAJwB77AukFQktD+FYmss7tALvSpAzRabSMGH+dK2WizP8lWVwBH6GZaxJoYzy1Uoqig9zbmAudTJdd+C1vltRp9l55sutg/2/86dHj0ylz+wPcYtWzL9/Ln0ULFGpfyZlbamKOpVW5AP4+z2RoperkvZjxxEr9Zd4XbpvF1M6DNPavNZl7n9ed/IgNH70/5+ftY8ak4d773aD3ynB9bz/7MO1qn/vq+9yjPkF/LgIn23ONcUb5mLGXKa7QZ7e+pRdT/5vIL7T0t9lTvV/eWjE/LtB1b3Sn7/1H8TrrMZK5He3MG9PozsftTcpPXN193dI883lPX9WOeGmue1dH1T+mPXq5P3e9n7nHuM5y65ty8jl4/SORXdpipTFd/vcvQ9Ucdzk/E8I9JcNtv0701+sxIZs6Vl6x7To1nTs+MZOaUven1Y5abgzPDoHiLB4E4a1XbEYWqPJt0QA63Of4ZPf4zcnJs7uo9AeDoN4gXoB/Y6PVeCfs9o8UeGbLpYs8DLTyWYwro2HgdiJiblN6o9Rt7KNCxD6YG7PAO5xjMPA80KRUpdYgWOqbQquDlRMOMtRnN6ZzQjxyGYxv63PmcU6AjWzd3zX7G/x6b5NSazhmlUwpr3li1vxwbf29ILNf9eLOy6x0sn5rPmc/RWEafmzNwo/ees4fn5vfY9c4xBpN9FkJ2rnGec5q9Z0Zz3huzn52PkW7uZejUXjvHEPw95Tmv7zEAx84Bo8TAsV49q4IC1SpgnxgAOBA7d4DLLnh/GKzJ4QBv4NDcKj6suJWcfrtQsmL3rjYnbHViAMc7QByoUNF7ry/RQmVBAMfy+q7c3dyX+2swcTQAB2lX3cs0gru4BgArFcARLVQA3vi+W5UntJABbS3ALexXrIC8gvGuyIhUQdXtfp/7XwdooPa41qr2AA7Nnfpp4D68fGYz4KMGxWcCcJgG3j3ZSeuKIBdYOFBJD1p4JKUjWcWfo287PktgSK6AYzwokt4I3KJSSKOaFdmRzcl0rgdy3M1dszdKdnJugrVEScrWZqDJlpJJBiwwoRmtARqrhlkqgqXDAI4AADDfE4ngFNJWcJGJ+kiGRc97V3I7QRFpDMlFDTzrUGkGDjFuBHjDDByOf0cC01Pr62UGDhWraTwNwKH1YBzQ7CNM+IixAslEBEI1H4pjEfgQyQ7mB+J6DozUNTBcJ/yTXn+OdHXzw2IPTxJ5oqQl6OIKocrobR3XVwuLyFnEvlBbY4MVWrsUtYsxCMf7rgWynHiLkBDXwcAl0+hCmpk0fkN/abdRUZshgjdqCyEXyLXMiRKsuq8D7rMAjgBtcG4M4PCcvif63ngt+4i4vqvQlVRQYNcAjhswKqDaLBL1FYVu8ID3q5MjGbBhQIbbokTFtFovqIrU7BuW2ylCa5r8mfqE04Bi2/dR9Uyd1vSIWeiyL3TsQJjPEmbokcQFeXskeReo1ox+39L7bkRz2ELFyeyRcmv3018NarP+nupFPZc0Qar6zuC3FHDVntfI/UkDgMlWEz29EbgmnM+yo0YqAnBg/evAg70IOiH+BtAGWSIQxL8VWwSqdC8ulQB9v3jjda6vA8BBNiwkVQJAGG2oDH7T2mRNMZ01AD6U72ogoQbgCOaLxIJRQYVIYOFjBlQki5P3RWUvNHjDeyeBa/B+9ZkX64a/CG5AUiQzcJiZag/2j6JkQwQEqhzWllE687HKGTT1/DIDBwAbYuC4uUZCKhg2wLTB1wDqCNBCgBHQPgQJN+7hqEBmYiAAHNAZYgtowBUBOATUIJADLBys+tZrAHFgH4NdyIxPgLnaXkFurtmSR9W2/DkqigmkCLvL3VTbW1lGtbf71niYEyW0m17oKykjH6171Xnw82sOdH+x6IgNS9XVYG3iPPFvaAEkZpqegYN7NcBGtkJmQs82q/kaU4B+9mGqzQ697QRQPWukFnS1jUo62zvJ3et0o0/z+TC3orHOymwjc+cIfo5zhs0alj21IGmf65L1lbWg2c9qtWngjBBwYp9SWYORlKXc4rZSqaekvvdv0vWT5HjHPVcZFHwumARHNX4BJsL/JujPINZjAA744m5pJQCHgLNOKDW3NnhlOHLDJhsQJXS67aoBZiOjMXmNtD3cS+EhDj+hraOEZ01+hI+MqdDeEmtS/TeTFKx2Iv1do8/+e9qraa2qH5eSg/D/zX5E+1aBc+GXmL2jj2cF2HB0bNA1YgwB0jMoyti8aQlLGy/1srSQ5qSeDWyY4oTQxRG4H5wETzas7vvqm3mG7S1H1V8wIfX2aBuFDwgkQydDDxPAsd2zbcr6Fe1U0DplSwDHy3ZTnsFSAQAH7A19VLt4an0hOydb8LpXy5TNBu1TNuXVAI79li0wkLCHvcV+gE0C48Ldw7I8Pt6Xj58eysPDQ3m4fyi3wbrBlh7RJgTJbrWMEPMGdWoAOFgnEDZILUTN5riXDdqDqVOMGwRxBGvCeoOWHJvyTPDGujw9r8rLy6asV5uyX+0I4uAxFy5IgNQwnlv4KADc0sd+FcCNLQOveb4noB6A6+2O92VRRYA4AN7g135T3t925XZRyt3tdfny8aH88vFD+eXjx/Ivv/1e/sM//VO5A4BxvS2X+1d+vW235c0ADrRivbkNFo4F/QU8m/0OsmhFCxACLbb7CuB4+fG9PH//KgYOyNcrbOUlGSXQAuT6ZkGwAf5dsqXdojK4sMAAUxJsKmDiwD0BYiCYPA5Izc6qnRh+x1wgHgPGEII8AUohe0Ohv7e4WRBEYkYR6CGC36FT38SMsVqt6J/gXKH9JaZCHByvb28IjuAY0HoEa0bwJWRtyediOxjcD61OLgGGVcwA10KLH7TeBdsHWEUwDrwH4+YYb2+pmwAGAlPJ/f1DeX5+Ks/PL5QRyMDN7ZK2Dow27/ADFgvOH3wDtndhG5UAIwUjBwUJz8HiSsgyYgVNxs36amQcrs+vSCJVM2iQdZgK6xF19sA9OgBHPHdW9PORk/auSQyl06VzZ6Ksi7LePxZDbmf1OHWkM0lmNKvzMHM+zS1U6HP3AA6Dzjtf4MAnqrG0BuCY6v6pyZR8RqBALsHRf1ovG+yLQgBHx8BhWc3ny9HPp8x9ntscl6bdZOylGp4h68fo+nPx7Swv03Nxk+Gp3LR7Vzs+uGGWnXxdz1Geq1FsSBt/vCzH5LLeK5Cq5wA48hyMYpBz6zUZxwk/arKPTyBEjs3d3HX69R2N+dzr/sxY83tH15+bu9Gcn5r7n7n+zzzDqeueGusp+RnJt9zy6V7S/h7/OzU3/lR/zeE9Ol08t4/n5uXY/uvnvbcT/dP9rfpxNPaxPnEfm8S+YZBrBm/Ab3Z+ZtJKe4pfODaveUynZOOYbiEDxzkPOGdw5janXz9HqA6FoKHa+8GfelgvTD9e/A6nYU6IR6/39xoKWhx+pwZsvPGOKdaJ0fKxfnQwTBfp53Zk1Hvjfur5e1k4ds2RYc/PcUoxH9+4UzV1SoGO5G1OVkYymZ1SP0PvVMw9z1/z+nhzH15pNEcj2Z6T+/ws+pyR2w5KHHe2/rr9256jf85T+3ckP6cMTj9HP2MQ+vv9rDHr5+eUnjxXqc/pijnjNpLBOf1wbI8ek/ljazk33r8WwIHgAKtd3l7LBXq0oiKC7QlU/fvXAjgQuHZCmsFoM3C8vx4BcCAA0AAcZOBY3JY7ADgW9+V+cUcQBxg4bq9vytUFqrFF34l/qipSi5bNXm1UngHg2K/K9y3aqKzKDwI4VmW72zNYVKuwDDJg9r/NMtYW1zUQg2saCfa2TgZ2KFDCs2Wt7joF4IANvlL1WjBwMHmLRBSJUVRB/wYAxz6AHE5IMzkNKlGBM9hGpZJrJBAHg4mmmhZ17swZZyLevVxnAEdvk6gXGSzRQbzphtZWjPkYFtIooUNfIdnextIgkIJapyDg4/Ygmme3V8lMKEoW6XPNR+iiAZG/UHJcldqV9r8GPSJ5ZYCGY9pmRwn6egSPxJIAJzQCSq4udzsLEcOwlQDlKBLreq0BOFoFrWT/8lIBQ7U/QIJO1eCqKBNwg7G3yligAF6usLZsSg4tj1rekQ2b98taC5X6OQbG1IbBrSa43pFEMYsE65wwXibqLloVe6X+jUruAHBk30L4BgeRdJjyPJNmmHOsJPErqx2xHtFGhVVsAnAwoYx9FKwB7k9eSxLjpq6YdCWm/DnNm9YtkkQJxIHXTDN/EQCOui/SwczPZQCH0UDYk26hcrO4ITUzQTm1NYcSCGTiICe6EUUGuMSUO2ESAAImd5j0VeWf+nNLj4z9VOmepPUmx9epHjhspZIBHBktn+Usy2NWMtkOTgEcSug4QOuqTbdQ6QEck9YL2CddsLGX7zYeJVcO/YXsF9fd2pKFqjmOBKTe6zl0klCJUck4qgRhE0EpzZ7aST4EeGpAJiWpI7nOVlBi58AeQjLndglZEYBDDByQGVQyht0GY8+1WnxYh7j1hRg4xODT1ic/a9KZNhKudI89YKATWhRxnwUzlPecW3zgEQ2eYnuwALbYp5BtbTKZZRPveUUyJv7eWqgAgAdZlnzXNi4BIsHrZDJ/RdIB9tIAjqB0TsEa2upo0ZUBHGKSUGsjgTeuyg1YT5AQSQAO/m4K9qgERdWrAWmSUSEpud7BqqM2HPoCiBTJs13sUzGU+Qu+kkArYuGIll1B+Q8ZgZyDrYw2AtXGBgoF6wXXOyTVbVRse5lMRLVwrlR1skPeWwtiTSolI3hNYFEH4DDThKnbyU4itg0l79SmRgwhwUpBFpN4Tx13xCYCsUFZZduXY2ce/fHwnOJWdE2PTwAckXy0/LkPu36f6sx8bft4bNdWW6mYiUPglB7AkQHQQ/8qEq+GF1SA78Rha8lvXaMBYvX8Sm5U4MDo0BK+SLa58g0C6KVoVdid0A+DhH5ajZCyqmkDScurHvxNAAbpmmYzfg7AYfur9mG2jymhEiBAjSASnHWC3PeuDe1kUi70snzdzNA60J8dC1qdp9C71rIGcOCap+5/4NNNQgrTOZ7IafVxNE8GcEz0bfZXws9w0riOfQDgmOy1AJAKsBHgmnQemYqPxutYiZpNhU3q5LkmZAdxOn4+gTg0Hstr85c8VQJx2x9u7Xfyc4AlAYlpnSUbgGO92RHAwdYpwcCxAnhjuy3PaDuy25ct7CHPDvBHzVQVLf9oCmCP1LoUjJh7shggGS5QB39H0r+8UdfBLi2XN+XhEewbD+XT58fy+PhYHh8eyi3YNwjiWJJ9Y7G4oZ+B+RAYLCW3gzVG2yT8Qp4bUfAgAAeeGyCK9RotU9RCBWAHgA5Wq3V5Wq3Kj6eX8u3HC9k3Nutt2a/35W0NsIX8f5xlAQa4XdwQQAB/FgbZ8wlQjHy5BSo6+DmBNzSOCmKHbYN3/7Yvl+9oHXJZHu8W5ZePj2Tg+PL4WP78++/lP/7zv5Sb/Vt5f1qVq/2+XICBc7PhHMKnUguPu7IIxgr4A2gTQ58a/rdbb7Dy87W8bXZlt16XDRgjnp/K+uWJBS7wcS/fZWPZvubmxocbfgdzxe3dUiCYzVbsUqVwLIiv3N0uGVd5fn4mgAMHOQLQAYiI8wyAGfANX1Yr+j0AXwiQsVUByMVFBZjeLZd8JoAkAPAEeIHn6XIxBXBgnLENeF/Y4JsbAk7YjoRACQM4rsvyLq4b7V4AxsA5HOvmRBeAGyj8wRwDnESQCAEcW+48Ak8ARH19JYDj8eGx/Pj+vTx9/yH5uASrzJL3XyP+hHW6uSFwhGAQMm5ofASYxHkTwArOmbxtPW8AlOz/14IIzIQ/N/FpYKuj8Md6seoP66Boez3QNz5PD01qPkFF/MeqiPrH7IvddXufxX6xX7fPMHfPQ3+nge7zuUhDaD5Sr/9zC5Xsm1vHAmjTX2Pkb+E1poAi6W9wXvWvQiCzvWtJ1ONMDRqLwR56bwZweJ/kcbZ4UI4Nnc4d+dlm7WQsSD479vfKa5b9vXOu2Z+fD689zSnktaheWPIbR+Oce60/D0/CAwNBPDw/60183X5Dx3DQX6afn6q4zghWTu5/5P29z93/3o+pn58sV37vaNz9nszvzTGPXk6P6ZVTY82fHa3H3BodG//ceEbzckonjuTznPke7aHR/J6ztqO5b7pnOppzABz9PU/Ny8G++u8E4OB5IjncI33Ty2SemzlZmduzc/I+lvVDAIdyHso9GfDcYkOy+Md0+jm6ZGQnz5Xvi//8f/6v73kS84BGE3fMEPRKZKj4ZkZW71UTzPPb7th1R0bRrxnA8TNKJAvTgTDI+4mc+CGV4pwSmBt/mwMf7E8b9pHyrA7JpFJnOppTG3o0xrmg5khBn1LKcxt3+jwRgJ4x9qcU8znKtDd2/38asekcHXd68rwc7MtUwXagTPRCSh5OARyjOfxr9m2/93vF1hvJU0b/lHzmv88pwLl7zK3x3DPk65+SqTmdOZqPXvb6ORr9fbTX5vbBqXU86tx26M/Re+fmN78+BHDgoI1+u2DgAKBhsy4v61UB+8Z6/cKDPqs7WOmyLxc44AMREL3aWREXAXFXcFa9H4fR6tinQBoO1aKK5qejmhBho9eyx1dtoSIWDjBykDnjHQEcRfyu2EJlUW7RQoVtVMTAARCHABy3fA9AHDXPZAAHGThQEbUpL/t1ADgE4viBFiqofAoGDgM4DBzxIZuHz6rXW8WfzKaeSeCDCBi6lZjTetUxU1INv+YQK9e5UhLHobWyaMCRYdxIIAECNcS8wYRY/C6GDifJ9DoLdeI6qlKJ3xlQCCrXIwCO0dnHGtOVcZI7AQNkmYMe09Xc9SLmZ4nAvGOtZl2IiixXKaotSrBNsOIcSR9VZlYQR229IWYKtxZAwExgj0ZT3ULiMdbKoqHAagZwuM2Mc+Smm67hYIIELBMCCwgUIBpysapH0j8BOGo7AffbriwJSpC1gBMzwJxPAzjUiggADreSUbsRMnTEXLUEXRCG1xYMEaiZgIlivWrVfau+7/Vp079Vo04p4pHA4Nk8JbiCZcZAGo6VSTsBUNCGgD2uQZEb+6e1IXI63MANsyM09hMG8N4B0hCzBIPkSBLHd/yMSnVUP/I9BnDUljfR6iakNifamV8NIIS/c/8bvOF5TBW/+LsBHDVa5cRXzSG05JKT5gx0B+BFfcLVQgWBULWTcZBNyVu3lTKAo43LfeYb7ahBAw2YJAYOA8H82Um2iGN1iU34gpMEX2LhqOW03lN+v9MmNTUVlX/jQFn2walBoi2DtkTl32CAVq0WkKR2lT6q91v/755ZQDrAyaAI9tU8XdMPsm2phUqcM9SvPWyXLKDhVvGQTjxqb+Aa1IEB8opXpfPdaiIS/ezlHYHQsK5Re5yYaDhk3cP7nAw816j+vGEfdLJvIBHOPYUPBMiHSfUAfLDFUTAhsI1KY/ARG1IA7pIwQNr4kJlyNmTV1bvUm2S3EQMH7JJ+BqgiWpkFM5Heq97fvMwE3JcT6tIjk7OPqzIMviLIwaC7AHGgZz3vre8GPhJgh/1PinjZxtj2tS9uGOYAACAASURBVCqeawPZYnsUsW8QyAHgS+ism4UAHLcB1hAjh8Acfo3AnGiPQzrvOrfBxUL6h9b+gUk8yh18oaCyj3YqShi6dQrapwQzRwCy8PfqTxCodEEAB1hBGiMIqp7DJocfUvVt2heebyc6bN/F/lA9m9gBzXZoHoMtKnw9AxUaMEP09WbdyAAOgY4EOmHlb2WnwftzKxcBBXm7WQDH9Dxn+50HLT8o2Wa35QkfQIwbLelcE7yWewNwwhTa86GNDB/XiZIJkKxrDeM2Kk4+Tc+awTzAPWkGDrxTmZDDM2x+7pwMN4CjJYxG1a/WPTnXbX6ClgBPyXApOjsDVnF1T8l+RHKlbrREP58yAI3ZxXrUPrQgQ819jNcz4wZ+DuY87akpA0dlGwm/NPMZNRBHQJMIjOwq7WqmPz1rdorNVOJEWNKdDlOJiqB6xpPpF+g1A6MasKxNbvOtpxPuymODf/Nf2+pZ9mXCzBOSmbTss4nDo8qhgaDW/2ED67IHSGbqN7UzYhWRDsBRGQEpA36/ZVbzxAZPThAGgKPue861bJX2QYqzTJKvYauznMaY224J3UYgC7nW6jmP2hp6NsAEZC0LNiQwcBDA8Rogju2ObVPA5vi83ZQnsB4EgIOg+tAxBtjbBxPrxY7MG5vthsANMhoAvAEGCrTYwBfPaO+08ff3y/Lx4yPZNz59+lAeHx8qgIOtSm6WbKVCAAdbqLgVk9g3wHDktmlmhRSwVy1HUcgAsAqZOvd4zk1ZkYVjQzYOMHC8AMDxsio/nl/K9x/P5fl5XdYvm7Jbbcvreq/+hVhaMC3R54cvq1aJ2K+IMZgFDgAOsAy97Ztd9ngMhgN4A18Xb3t+//h4Uz5/uCu/fHwov4KB48OH8o9ffin/8ttvZflayhXZQFZlv1pz/t5f3/jcBEaDVQLAgKsrggrwTEoSABgC8Mt12W7WZQ+gxG5f9utNWb88l/XLS9m8PFMnwcUCawhiEmhhA2AImFre4G8tFgXgjbuHe4Eywf4BUXx7L+vnZ7KAfXx8pJ/39PREYAzsuAEUbhGCOcD8r15WvM7y9pZzCrCPWkeVAMED1LOkDVX8Av6eWwq+l806GDgWi7K8ua1nGHUvueBcYMwAcQDAAScTrwE8AQYMtWbBUoIZA2uFcxfawsg2A8CBuWILWjKF3HBfAniC/YP2KBgXAB1on/L44UP58e17efrxg+uOuA3uB68QAA44rGhHA0CKWDgWbJuyw/7DM6Ply9W1zuxxhqedDfANWatC5kUCZEBjFBokAIcA1W5hKH1a2ZCqAg9t4ZhO0jtZMx/ERoNZs5mE1te+xVCSJjqRZBvFoqf2QPpwFH/0axn80ccWW3xLtkFA/Gb39HfpVPrvk/i2zz7NrnhsDgX6SvVs5HNVPVcn02h7GXMuW6L7Nnci/CCDOFj0VMrmyz9XBg4/91x8uI9J28b08zoXiz4WT+9zYv018++e+/acbT6z3avn2INWBOPi6zmZOZVvGd1nMt7DtMmxx9OSVb9J6zTyQ32RYzI8t0YT72fiox0f7Kl4/dx1R7Jzatxz9zqVvxhN7jHZG+mFc16bk79T9zqVN5oTjr/1unlf5rGPrjt6bbQP/loAx9yzjORkTqbm9MyxtTs19wd2ybHLBBbp912vu+ZyVsf0ZC9Led9O52QK4GDMh2fxUfuUVjB2Sof1+rV/xjmdO5LVfo4rgKN/yGOG5hxBOKVAjiuj7EzYgLRPtGu3ALH/Kn3ZqjyyAfhZBo5+4vuNkXV/vs+cYve8Ta4Tjm6EgwIPEkf6hIg9NucH40pUZVk4RnN+bEP0a9g7VscU0WgORkquf2282erqzlRojwyjD+S8Yn30aQDcsZ8cAMqyM5WlsfIf32fOUExl8/T1TzlmnmfJn5HIoz2g19oE/u3OxCmF3cvAaK3n56k5WiMZHRmDLDtzcj+vvDWS0b3OMc54z7mK/NTY+zk5tc/m5vDv6RAem5dj450HcIialJStWwRmXsp6vSqb9QurKNTHdMegBxk4ItkgWmIFIinzUSVc186BswDWORFNYEPt9S2dQBlBRS0BHPuyQ7/d9x2/679XJSqK2nuAbpW9ay8XZXl1yzYqYOEAgANADvyOwJWpWKu+dzLkdZ8AHAJxkIEDLVQ2L+UZAI4IKCE5WgPy9YihysNeD4eFnOg5H1ab5pwGunMLlQoOiTfLTl5GH2+DLVzpL4rQHsABUAcT0wyeiJWAYAIktvZKlpG2PqjI6pk8VK9pc7uwddpT3p8CZvisrLG3hH/W5BOt7oOUAT6C36siA8G82jdeyX0CL6I+ErFtM0yoXzz+rmRmA3IIvADm2tx+oyVt22hqIKECL1KSnnPWmDjEYBLtVaqj61lCkESB38a4obWBjGj+E+sKKssCsNEDOFoi0/3tHUSy/USFkBg2BNZoLVQAhGAlvlusBBCDOS4Hqg3giEC3dbV01NSPS0s1YeWY6s1s14NdjRTNfkaz0yiAy1B7jF2JOVVdI9G84HoqiWya/9ruxgkRtv1obU+0Bw12ueI6sN1AVDkCvIHAJFss4HP8e+yHWBe1dWj5p8jLpYRxSt6pBrAmNlqCozFyaE7VUoPzSnWh5IT3W7P6sSfJ8tDcAibm2f5ACXZXz7t6P4M4rKF4rwkDSGbgsL6SzKqljPSugUaU99DHBoNwt+sh9WNq9US9GEFJPVcCZDkR4/BeAm2lmJsxSRObX334Cv5yvku2XW0E1ErAzBQAbCgh4Ip+JMojcNuwTxVYl30EM9NM/I5QbJUmuNL3NwYl266Jbq94EMsUZ1tvQTQ/J8TcNidaR6DyD9WONagawebKnGOAMHVktE8BgIugJ4EMlnfoKX5bFjdq+SEWHrwfrVPEWiSghkAcF8HcAQAIGTlcqRkAOQW729qLqUk92JnYRhLFvc/JBhHAiQBtEFgYbFFsWRTgKrNCtZYq0v1i4pj+kw41yEisG2RFieAxKkytq93yyiDGCt5IDBxm4TBAj7bQAA4JQTA5QQ9hXgXcEEMKQAXQWwLNEbxB9g2BOPx1A8AVK40XwSYhUAIAHDgfUDZp14KBg0EKtU8hlNWJMwBsCV4VcANJC37Bl1F6UYwjSO68gkkHr/IhYi9cFtCzYzxg8GErJtCjWxeRckhthgysq+AcJzpDMVE+kayJpHbd7YnFyXuIejvYBMySI6BVsGoEeMMtomyr6dcZbFJZaTR3AKGwOtYymujP5YPSelbhqW060gZt+tqsQk0ncyncdi7AG1MfwIGkwDAZxtIDOGoSvxV+jAAcrc2Yqo6bX6zgez43SBWYKlsADrNETUAIKSjeAuKaGf+bnr3tXaW/pyOpxxCPVDlyervQbVlPUHo5FSxUxyL9OQAc+ubxxhkj6VQDg5oeDaaMavv0e/XNo2qrjbfp4NyWI+t+2QYnq7qklYeXfN3DZ49XptNuzIauPXPsp11P3daq6KYx9bGTuq7V1sYgAzBDLeOWO/FmdW6MuWCrkFbF5vOY9Hsk3r2vQuceYHXMvlT1WABDDOpILGUVsBFJ/Yuwi15TyZx86jhlSPYTA0cGaUif5uKYRinPx00gL9oS+gOhJTtjIyIzjb2yL8azSVcDmIiiB9khfMc5Fewa6w3OlWB3RAsVtU4BcONps+YXARywi/ZfwwcDuFAMaGpZQgDHblu2AHBE+xQBN9A6A3YX79/Sr7i9XRCw8csvn8qnzx/Kp49qoQIGjpurGxU5AMCBFipoFRIADupR6hwk5BvYFR6gWObEOMFnBYAjWqjgXAwABxk4tvi+LS+bDQEcSNADxIEWKk8/XsqPH89l+7wpu5etOklVgLwBuOFbxN6lHwpmkXLFtd6uwf75TpYG2GExRAQIn4yg+3Lxvi/XF6/l918+lN+/PJZfPz2W3z5+LL9//lR+eXgsn5d35fHiqty/X5Yff/mjPH39Gn71ZblZAtxyQ4ABAQ4AHwQDxwbtY3e78vnzJwIyfnz/VjYvKzKQEsDxBPYNgTgANIR9xVwDEHJ/f09d/v3piTZa4I2Hcvf4IJ8LYo313u55XbRR+eXzF/r4YOB4fnkuz+sVwRPXi9vy6fOn8vD4WL5+/V6+//jB4hr8w30A0CQIFYwwYBWhXyKfhf5G/bqi2gF4BIwpuA+AK2AfaXEMuF+X5RL+ze2i3CyXPHDDxzDQhe1dABxCixgwgFTlo3aPuB/GAaYYnzkxv7jHt+/fuWfuHx/ICrJar8r93X35+PEzwRsAr8CPJwMY1uLtrbxsd2TfePjwkWtF9pZoTwNZQxuf+4fHcn19I0BHsAjifbiv41PSI/Jd6N9RX0wBHDI7ep/8nEphOVHx0o9hpeo1pHOqvZyAGVQMor0betZxs8TENGdHTsVr7R/nz/cJt2b7sy//HoVUzSbm+GnWxzoHxSG5jp0BG8U54lyTGcTy533dYQw5TKwtrU2jZSv/7rxSldlJcZBiB7VHbhzkd1/+pbzd3MfatKu2HFXEsSr4T7ax5fyzsfb88ekqW1ONY4Z9bGsRGaWUD2tzMBf7z2vU7qNrht3qgIpa7+ZvHgND9HIy9TH0W59Hy6/NJH8OxLc/x43kO2YnInzjHTAXP+/j8cdyaJPYagZzDG75t8brPVf9+Pp9fOw+o7yvrzunJ7zfjv19bu1HMjC63ildNCdL546pn7P+c8dyXf18Hpvf0X1G1/a5so/Nt514+GSn5ujcfN2cvJw79pG89Hvk1D16e5aveXS/xbQck/l+fM1myRLU4rgobjELB33TiAGNzkJzti+v1Jys2K7M7aW5tSOAI38o36Af0Ghzn5rMU0I13ti9EZsaL41XonwoVH0CvgUgaGTnTrBd8vasJKvtYIcAnZ3slAzgc9voVtuuYJA37bH5HymmU5vC63yOoPn6IRwabmL0yAI3p+zO2bTzG60ldXpQzuH9OGndyzkplOXHctNfxa6xkxl2gKaOUPvUNOk0NgCjxNSUqSU7c71iObV38n50YOEYQMT34jMccSZO3fdnjNtIeZ26/qn9MzIQ58i+xzKdtyloY6TPRuM99gzHrj/at3NKu+7BLmo1PIz0uqVL2Mw5Ff215nTDsXk52ElpvAJw/FswLqiKCAEKVNWgUsQBo9VG4A2AOADeEGUrABw7Bi9qpjMovuuhIQAcdXzO7DuwzkySqhmYZMsMHGGuycABto33AHDgZ7x2gb8EgIPVda9M3iHgcYs2KlfLsgR4I74yAwfeU8dUW6iAynZb1q8Ab+irAThWrJoiTS7uVf/T7OpaMwCOoJ+dgh9aALiaqbpQDQRyKI+hn8geEBWgzLpGbJwRxgAJVMYNJKIagIMtUwLAwYQZ3wcKef1c7UjrYhJ9j8F0Mv3X9lI7QOJ5couTOR9kcpCL/SH5jnsEeMPVqg661KRSbf8hAIcYJxCkCpaNYD0BiIPx7wswtLRq8gbeiNYAVrsM5Hg+W8K1sWd0IA4DOGqSvIX52a/Z7BnRMkUVQVo7/lwP/LLhJD8xwCP/zamouofCrnZV9xMQR1SEI6lYQRBxoBeAI6VzUrVG9ieaH9dsOIbg1hXWSb1P1nSaK5vMEqEEb8AEarJerV6UeEY1uxLQVwHgUFWeEvEOyjfbgCBYZY9wUIzTA/pcUegqSSywBhk4yLrh1/AzQB3BThMqTS1XJI+K+8T+iLVW3M1gkQBx1OrVBM4xQqOCN0zdXmMvnXporAJMEKRKcs5TfLEaPZL7CnBq//iowxBaJEvw3c/TfEWPMQAcTlAG6KKCjQw6TpNhcEb2k2tQrQcpTxJf2mh1/1exCh1ibzHeYLliENCk9l2yz/JoAAc+Q1mJys4G4IgERVzLObFehqtu6KvYE4CDc9OY2Gvaq519JBuK/za9pjXoopOzAA6xETS2g3ZDsSO0pBSlPP6cwRvYQ3d3NwRxCMCBz6AlSrAUoV0RGTkEPgB4owX8xYQjGQuQDJMNIWdO0BFAGWCD2gNbO48gKbYmCuYNtigRCA6VxhXAgeSFQVZmOQhd6OTt6IAtlpgOwBGV0mLR8HUFGhELiEANvLfBJNE2Se1bGvijCmoUsgsMF8kQAjgENBOAQ/PoFipm21iSiWNRbhfx/RoADrFIXKLqmAwcrT0YE4YMjL/SLqtdBJ4DVdaijSeAgwCNff0S88Z7ebsQ25DBHfRZQlhxHzJvXHlMALVi7NcBFmkJBbFhCBhIff1mpoNg6qC+yQCOVLnvM2lScVT2ZM2RPCFZKMBlfPfPBGzInnvvYryyB9dkHmLlLxIy1w2UZeBW9pO5l9ORKgM4MsUzZcsvWDmFb0XChgreyMChloSZ7msnue0XBdFECqZjjKbin1CWRyLJlcL5Pf2Zo+kt1jlXAIcZOKZnqj6+Mv19EluqYIlm83s6bLyff6UP0RL9B3GT0aGqnkEiseIz70HuYgK9CcsgAEfDpDRfWrcy6lLAmgoqj0QTbV8GcPAA0oTUlb/5HNvO5vFGI1cyrGwEQBk8O+1Zfs44O1RAXHwm3DOdLwK3my83DRGMYm3ht4SbqN+Cwc/n0QmAI9onJsdcLF6xyF2MyT5iHVN3DraP0YKq03NNH6+qAI7Yc/49+6K6RTsxCWzTbODkZ7cEqX6t3lfXNSuFgFPWK3dYGi83QWq0La3AAKAPyCPsidg3xJCExDEZOLb7stmD3TEAHAm88YMtVADukC2yTwpdssNrbOWlLzJiomUKwBs8fwf7BlqIGMCB8zgAHMtF+QDWiV+/lM+fPpSPHwHeuCeIAwAOFDIAwIFWKmijAmYIAuDYkuqKyXqCCsPXNoiCVNUEinQMHAZwALwRDBwv6015ASgA4A2ycDyXH9/x9VQ2T5uyfdmIdCbOohXEbAKC8FvVWg1ntysyrmzXW9pnJO6hN2HnsKywu5d4H9gdrt7L8rqUXz7elV8/35d/+PKp/MOXz+UfvnwpH5fLcndxVW5f39lGZfXte1n/eJJNv7pmqzmyOqBtXdjk3W5PBg62q9nvy+cvn8vd3bJ8+/qVAA40fn1db8vqx4+yen4uq5dnxiHULg0ASQBo73i9p5dn7qrlw125f3wsDx8/BPiwlN16w1YsaB0CBo5fv/zC6wDE8PTyUp5XL2LuWC7Ll19+KY8fPpa//OUv5Y8/vpbn5yeC1NAqB/Ycuo+sF9udwO8E8wLAsCD4Ad/ZtuTtrQCYsmLLm1VZBoDDckctj7lBq5LlLVkv4BAgCmI7LIavUm6XAnB4f5CFBL4GQB2Q491e9gJtfq5vCAr6+vUbZSoDOMDA8enD5/L9Bxg4ngpXnme5C/o36/2+LG6X5fFTADhwDwI5FuV5pVa3AMdcL9AuprXUI3MXWrc046EKkdAFfN3ny/geaI8ASl5VRomsi6nL0guyy00v2bZmZovJWdIAjtD12X/p79P7ACPzmnVmr6dH8c8+Xupx9nkEf5Y6sLYxVKBIf9Nz++++9xyAw2N38W4zq1EEkAsBAjRomIx80ihkcSFBgzIE4DrOKqwECicw3vv227+W9wGAw/Yhx/7bnDX7YxHKZm86jw3IMco/TK+frzsP4Mhny+k1p/mRiV+opNVBAeOc3OTX52Ll/esGt7fPNht9ANhIa1V9xfrB+Fx1kSLn1g12FC8fzfHwGZPjlGNWo5/n4vKn7jV33dF4sszM3c+fm1uP6tOcs6hdrGH0kbmY7TFd0+uZU9c9NUen5mIkp8cev9dx/XjHezTHPKc5x7k513abAu3zveZkZzTns7HzpHRGz9XLSz/Wc+e+v3b/e7ZTp66Z1ybblXPnvR42GW9tzKu16NTMq8E6lgOqed/04zymS/pxHtv3BzoRYvBf/vP/Nmmhki8wGlRT3IfC1gv3nOI4tvHmFmluEs5bnIaSP6Y4zrn3REiqFM8jB48qPge+00X7Oe8F+NwxHjMMvfN2SpmO1rF3vPD7uRtsJLTnKNOfUUCe0rkNca6BPHdujhkX32u0tpaP0eY8pjincmXnad4ATJ7jCHjjHKMzZ9jOnateds41xKfka05p92v9s07KMQXcz9dojOfOyynnZdagp/U8tu+Pyeicrh8Z6p/ZWwBw/Pj6b5G9mwFw7DYEbvgLAST34BUDByhLM933a61wyC1UOK4E4MCvPLh1AA69LRIFF6KsJQsHABxg4kgADlYGXYjWFAdK0rAicHK5IIjj9upOII4rsG/c8jUmCxKV/kWlJY9Kqdc1wRvPrwBwrMqP7ao8bVflZbdm8IbVJnFcbzSaUwAHniHTuivJm6vZlJCp6zqBuLVg7FTHSH8wEZPohmsu0CWwboWChENtn5IAHExUqdeyARyuBFGlfuBxTB/Ow7robPt/TS5/HsCR953ismovw5nE/1DIwcC1gubNtxF4APVYbn0CMVowMSX6f4A5lHgSC4fAGy2RWivVowWDGQxUqZF6lUc1nJkyKmtJSvC5rQr/hkQigznumS2KajNx4MHEAhHgjZoAjXlnILn9PYpFKgik7m3nXmpAWiAVxZ+CbSPAG0zym8ECydpI8nM+3aInB7bTAU/yZ9l1gEZr0YIybW2sw6Y2JPt3EnQkJKKesYJIdE1Q+wPAoYQogBxi4HA1pQonJ35uYBRUOY/EsOZWIAFUmSYAR7ROmYA3kLAloOMQwOHn4PpVgKyp9Z2Q8L50danSWbVik5tVOsOtUziv8MkG7AtOivV2WLrUa1zKdQBezDBR58RvimSDW69Yltpz6Ln5e6y5k+01QTEHCo4KfT1Hq1wdHdIsQ5lWw/u9vr9G7iKW2kV98nofgDhsVpwYTrrdDBySLen9WvVOEMw0qeP7SK8gOTQFkDp/ZMCA6IFZFzzJybV9E3sjXWeyrpr40OvtoT1G2DIyHESLHOtM6EeBVdo+NFAN7yFzDYEFYtxAC5XbO1SConoTiZpg6wADB6mwQ28iiRMAjgpMYDua1nYKbCACirQ9QQYsgASiIg+2D4JBAEfYGQI42NILoIloVUQAhdlzEoAj60c5Dvzqzzqey5wkVDLLbb8A2oikU7CAkHGqJqLA/uH2S2KjavpcQer+n9tviSFI86m5aiAEAzgI2ugYOG75GsAHAk0AwHF5OQVwyL4LwIGs3hTAoXZyYOMweANgWwM6zMBhdg4nFumrgL2KzBtgAUEib1FuAjwCmXNi2/Oc9a7nutczphaHTPZ6z3rFOXIzlxlsJnBGB+Bwe5VgYcJ7sA8E6gvWjWgdxQrnDsBh22R/XODNdvYygGMESJAibPpcsgQ9r3ZnBvZgLsQWE+13KqAv2ubJELbERi0AzXbT7Y8MXE7JhvBBDN4QsHnAwOHiFAboQdgvMPTfAuCofhmdr/Zv1M/ccnKZfFsNIj7XJfWnF4ykQzBT1rNBvucU6XAGgMO+85RxQwDzAHbQHGdqrbbmHntIS5f4MMoj9PUgz5L1M+Uv5sFz15I2eV4hHNKVvoPdu/q7HbX4mO4zBa7MxlIm47Rs6EJ9NTnY+w7X3D7g1E4d6Ma01vnsw5Yj4S/3MZPsixCwUds4vpfLN8lffo99GI/RAA6BO1UhP/EVUvGW9z3nLoE32pqlYD1bAzTbL09AqqHanAC5VgAHzoZs3xAMHGB0NIADP+93wcCxrewbP8DAsUWxRAAcbQsB4Ni9smBAAMU9W6WgpakYOLZMzoNhAWdS+pcoRCCA470s7xZsn/Lrr58nDBwP9/dqJbq4LcuFABxg4UDiWyxf8jeY6GbbNoE2M4ADtl42JVqovO3KFi1iyLwBBo4tfyaAY7Uuz6s1wRtgnvj+/al8//ajrJ/WZfO8kf/LNY8zEsAYed8EeAP+OoB7OLvvtnuCMqETsWMw5/CPCPy+uCg3FxflYXlVHpbX5fH2snx5vC1//v2X8s+//1r+8ZdfygNabexey8VqU95f1uVttSmv60195ttbtOQAgCOAie/vvCcAHACuoFDkw6ePZHz4/u1r2a7W5fbisryCdeTHj/Ly9Fxenp/U4hAgSdpZtLBbcpyYl3J1UZb39+Xx4wdeC3OMf6vnp/LypK/3/Vv55csXPidADE+rFwJiwJhy/3BfPn/5pXx4/FD+/S9/IYjj27evPKd//PCBgAnIL2QEjKkG5JJZBIxbt1h3MY1g/l5eXtjyBuu3vL0rd8s7tmxBMQ88WzCy3Nzdlpu7JcEjYuBQ/AbyAvnAwuG6kJ3MUAc5wlwZNY/9Ay1Epo739/L161fKE1rJEJyxXrGFyofHj+X79+/8unwXMxlsGwoi9u/vZbFclsePH9kqBffAGC+urrVOb28FDCd4DUwkPA9Gyxi81+i/aL5VdUYcoEPuU9wWbTdAVReAHvsWVT+lM7P0z1QPWe/lOF7Va7mdVy0iabqn6qfBOaHqQQPyjiT2TsVZs97Pvkbv9/mZ6xqHHWrxnOMAjnxuoCxUH0bski440H2ncbQDHzQAN/b/5UMIyGrwlfT2IBH7p/9Qyq0ZOCZmbwJ2yGvWz/fEVnbrk+2W56z/fL52jodNR3P4Wx8b6N8xsoFZZk9dv3/vaJx1vAEQOajRDbBof68sh3M+C++vQRxcdvT5Y9cZPmsX75p73rmxnrpfXstT69qfaXtZ6ffl3Fh/dn1/5hlOyUvv1829f25eRnN0rpyc89yn1nFuLk7t/dG482ujeTl1r9F6z+2hU3N0znyfO/dZ54zsWV6Hc2T+mMxMx21tEHRtEVNywVBj4GigjryH+jXsfz+mT0Y6fLR+c3q8AjjygGz0sjHoLzASvJEQ/OzGO3bd/lrnGJm26A0hONr8vUD0v89tinZwbkmEY8bJ967XmwFxjAzknKAcM2AH94sXfP1zFWcvH70RyDJzanP5s/2G7ee438RzinTufrNrdizok+Yny//cPJ1ScP0Y8rr2Cmm08Y9df/rcLVHQj3vyvp8Abxwz9MeM/LG5OlcfjJT1Kadl5KiMnuFnjeYxBZz315wOObYfTjk5I/k5YIAX4gAAIABJREFUZYBHevLUWp6SxVNGeE7P7Ang+G+KvKNiIwJCYODAz9s9WqjgYL8q6xVYOMDAoQog9twlAwcSkQ6YmnbXiSsn2Y2szsEzUxvqYN76mAvAYc/9/UL07LWVCtunvJVXMHBcoApaCRoEsJAYQIIC/d1vLm/JwnFLJg6AN25ZfYReqggEOTmHABxpb99QJYWvTVm9bsoz5ma3VguVLahuBeBQ5bUCxTW9YyboLvmdqxS07g6CytnwuhGnkGKnfq8CltECwQFex6Hr3wLUQSFSRZNoOaO9B1g1wDaA4CArulTpxcpk0tgraaXTcoSFU1LLfebe3/bTKhMKVUtgWkalQ43VmbZQmeqexLbh6g0nOnGOd/sUxrYiGcKgkWw5W6k4oQ0ABwJ4lYFDoIUrVpozXlbbqgi84cp4BaHYZiRVutc4QrQEUOLGzBiR5OM8tgSOE5UC+BjAEWwnwb7BWtWUnHR/Xjwdl8AAjrgXZSzWJGJQmTKj/qz5bm1UmNgN1g232yDohXMR8x7tOBg0sez5+0HlC0rlIowdnxeAw0W/U/+NMpvseLOrQaGfgDmtjYsSbQh8kkFgoSQ0qsUrA4DSuJOAG4asCmnkOlXZ33I1Cui8IcCKvxPAIfYNtlRJVY8CdThJp3WiD1T3WyRYErBJertt3NiqiV9E1YOBuAoxTvTjHYCDKS2fU1oWLHZaLbCW/MdewHpWwIFBSq44iqolU4MLiBJU8pQxAYZsk5TYblTzNUhnXRPXq0G27vpViSVQSNVlCaRxyDDWITYqoM36xTol9ElSJFWPEwsYfdwjKJhBDmLkUFC+Jo4HCZ8KTOrZPjIox1SNFcDhLZSTXApA1vHFmCc+Qx+U9fsjsa2ESjCrxH5zotPgyMbcYBCXARxq8SEAx6Lc3aHi0gAOTDAAhO9soaJWK9hzbtmg1ikZlACZM3iBlP45mUUAZYA43DoidIAZMjKAQywYZsMwgCOqkBNTjHu1ZwCHziWyCdqfrrJP7DiJlUOVpGKjUJsl7HP8jNdkF3E9/c36vCXqZOUCeBZ2mqAXAgquyhUBHGr5ZD2F1ik30fJDAA6BNvClqlwxcDBBTwDFDIBDdFkJGBNJQrJv7Jng2wLIsd+qtRyeK/wS0tvHPOC7lAj0qypil0jgYByQMQZKAeo044cAcAJXtLNLPvNJBtweK9pHhf0ix1LYECd3Ig1M34kmJ+3R1tbMjCaaW8+pfwZYAwkYtHwBAIUVwKCDDxDIxM5E1aGYalIFIkHDh/0oqlzZdNnvSgAOs3CIDcXsLlof2p7KPBT+BVvWGJjhhJeZkqJlDnwPs250yQfqKbaI8RqErUnqsj1zJLxjLb1n2tnBsIDJCaX+okvmBH4OnkcCe3R4ZLJ7Cibg22L9h+fNibqXH3FoE6af9Ix632u4U1BF5Z4ioCTpBewj7wECJzvGis78qLVZS+A13zzu1/tLk6HiPBPbzTrfIENfaDLNhouoil0I5rYSes3MN/aFfcM28Hy+aMOZghXaHLbzmFvtGII4Cb8koEjWufJ78hzGXMeN6Td0fkRL+MWZJr23YlGC6Sb/LkKVOG8lRjRNVWPg0B6ZgjgyQ9VBFXKWudwWIZhlDNrg/goAYbN5wSAX7Bt4VoP7oUPZQoWgjdey2e7L+gSAA+1V9gY2sgVLz8DRATgA3gC7Ar4CwGGQPdTy3f1N+fTxsfz22xcCOMDAAfDG/d0dgRv8CgYOADgAWEBrjgrgIDix2ST5iGB30lmbgJLUehQ2iACO7boCOFYEcGzK00rsG18B4Pj2g1+rp3VZP21KeRX1yRsAHNyyAQiWgHHd3RqRjBFX1zy3krmDANI32j0sJdn7SimLUsqnx9vy+WFZfv98V37/fF9+//hYfv/0sfzp8+eyhA+43ZX355fy+uOlXL2BtSO0H84euM/Ngq1ExCbwVjbrTdms1hRL2L27hzsCzL//8Y2MGXfXi/K23Zanb9/KCmCI1bq2ZAFIBrYKwAYklbcoekFrtbslwRuffvlC1Qc/5RkAkB9ow/JCv+bL58+0DT9+/CCzBOYUDBhonfL58xeybfz7v/97+eOPv/A9GOuHx8cK4NgCULPe8MxEZjCDN8Ckga/bpe77bADHutwt7wmgWL2suKbYN2D9WD48cMyL21uCfTQXAnDQD8D5+0ZAIAGcpcQWi2sChajWopUJPnxze8M1BgMH9goALVhvAIDQwuXx4QNBKd++AcARrc0A4CDHzAVbuTwEgANsVT6MYu9gbBgzwUe8pxQwWGXwlR06wknsH6i3YDpf2vETQNJAm1H+wZq4zw1UhT5jO5teDZvBsVZ3TYUI6ZyQfbBm29vF+79nPT2KV45yDfyMY1lx7/59FTQRxr7pyWArc7tQALmDHbICZ2xkwuDpOBH+hm6cdH4DYyuu4DZ87Vyk9k5vFWDDdUo+X7WSPJAF090//qezABx5judi3KOY7mjNvEqjXNE5eRnb3fw9/5yvm9drFFMf+mXpxblnPZCXkU8j56wx2tkPGgCMjo1DMjX9l2V46oOceqLJw2mEJ9g4+ntVr+tEjupULqS/zkh+Rk9zLDdyrvz8Nc9wamb78c+9/9R895+bm/9jc3PsGnP7pn+9n8vRuOfmO79+7rr2emHu9zm56cc/+vzPzP1o3kd25K+Vx2M2qd+XLTwdsbUBA4cLdnDdUdHNufpvTo97vL397Of5QK+DgSMvzugCvaIeKe45oR5tvN4ByBM6Mvb52v3CHNvY04c9DuA4WNRTGiUVgThY1D9Hnvw8lsmYzwBwVPqvHCTqEvE/q1znnndOgObW4JSi87j66/bOxzmK9FyjdWrpznnGubU8Jedzim5OFnyfkQI412jp2lMWjmMK9jCVoXeP5uWUQjl33xwzNCN9cGy+TsnuKaM2p2xPOc+n9GQvG6eU+s/M9ymDeUwuz52PLIsHhmIA/DlnzxLA8cd/O2DgEE3qrmx3AHBsymqj9imb9brs0Ad2uxGAA/1mycARVebBZlEZE460UGH4LQ5aDcCh6GXk85lgAkCD/d/jPzZQuXhjCxVQhb/he22hgpAe+rsDwHFTbi9vy+31siwB3gCV6dXthIGDcxrVrnxeADje0D5lSxaOHwHieNqtymq3EYAjgsOoJlWyviUjehmsLQjcKzT1fM77BNXTTvT113CP1Np7ORKvPEO4kDCUBgLP7G1tJo2gqkeADEANUfI2KvnXvYIbAnA45q2AgYEdQrgiOTfPwCH6/tBxCcyC19T44PBflmG+Ix3i3y8vBOAgQsNcBgG8qO0R4tqXao2yuLogcwOTacE6AcCCW6foZ/eFiUovAjtELctEFQNBFWZT58YMJbk6W+AXVXiTuYAAKP3OpYmqXeWBBOgg/CB6PosxojFv6OkCJMLKs1Z94jYsnsUMTJUcRfsEM4oAnAEAR2VpiJYS8Xe/X9S0CYDQIEbJ3tTQ1IQFxeut2HeAseoADVKYgg74GVTzY10JSDJzT7B6XKgVDlsRmIEjVbYrwCvmmvzVGFISIMkgmgBwYA7BsrGPZC3ZALBmtepR+wAADweUjWtikrgmLSbYlCmAg8w7AYpg33Bcr1XxTxg4eMHGpuPrUw+k6s/KQFPBAG2vsbo8WhZx5we7SqbqFQNHtVCTFkmUMbKDmBo82lF0zBu5Korylhk4NPBJMKTOlf0WFlqmeejs1TE/BvMxScBWfZLbk6RkWwrIOnnLSkECN9RL279DT1iOKhDCryUAR7XR2sKt12YFcFDrJoBek5cDxpAu2ZntP9+LLhMMjE9BZQqWB3AirbmeBc8/BXDcLAzguC53y0VZLvE7KKTFwFHAwnEJBo4AcBDsgQA39h7AU3qvksiqKswgS+rlmlgzC1a0UgnwhuwI2JvQ6gM+hRg4egCHwBwCVYihqAHXIrXCiZc97ZKHE/kupB7PLVVEPy9q+wrgYCIKXwJtOTEPoIPaiGmPa00b0NCANTIFAbBxDbp56SuBAKUHAdJQixIAOToAx0KsF0wmALgBdoUA6lQ55/3FaKJks1g44OdongTgQDJot5ffgu87AGkI4FAgg9XgAVahBgCA4+qKAAhQpfMZCMyTjeZaReIV+4JsZSGH/RnEAA5XOqqA3sBW6D23GQjXgqou2MuiCr4Vw6sdEMGUAdIgeI+6X19ilVHLFLUAAABFlPC04dEWj/s57d2+1RAD+AFwy+dfgS/sUxnQKjtm9g3mJMy+FTbfiYwJgOMdezGx48QeynsadEoCZ0h3VaAH97IYNyZ6wDozwAX5XJbjMmIFMtBjCkSYAjSmPllL7k9f17Ua+ONQVwsQ0Wg32udPn+Xbdc+JkWiMDcAlmfa99V339Hkkfs8MHPxIA3dotMlDrXZWfUumZ624ngz0wKvVSw3AEcCXCljqPpJABGACnHw2BwLqM/rzh8xA9bn7UVUwp56TrBvxr7YTskx1ldx69mbLsg6YnlvN0hZ+xE8AOGxDJi1UDBjFrYlhay2tcu7EpwvvFeybCQCzA2hKBQZgpimfqNoGLZwSl9GQKN6ruzhBbF1cTyXUma3VCYsBXl8JrIN+Xu9e1UIFDBw7sXCAeeNps+Z3MHBs2LYUIJA4RwDAsYNu93UbgINtPDoAB4oXxEL5yrPQw/0tgRu///ZL+fT5ke1UHu7vyv3yjsCNu4W+o42KABxooQLARjBwdAAOeeoB3giACmwQQIJigXoleKMBOLYEG4AxAu1TvgPA8eNH+fb9R/n2DSCFVVn/2JBgCg53BXDEOZRSZwAHmbvQMgVgvUUk8yXAalcDBpJ3gfRLKdflvfz26aH8/vmx/PlPn8o//vqhfLhdlM/3d+XXhw+FUIL1trw+PZf9t6eC9ma3V9dcM1gnAgRvbwligCzB3gK8sX5+YWsZzNX1QiAAtFBB25PHm9vyttuWH1+/Eryx3ezcLazc3WKOb+ibQzfjfHGJey5vy4fPn8ovv//CZwXbxfP3H/wC8AJb/tOnD9RMYKEAgGO92Za7+4fy4eOn8unTp3J//0AAx9evf5SXl2f6K2yhApaJt3eCNwAGIRsawBS3N2TDuL3D15JtXXBefXp+Luu1GDgA4Li/u2fbFjCoqH3KTXn48IGfYQsSnJNptwSYMmPL1UKvwxfBPsBeg33GPbmmwY6G9SIrRynl67dvBKLe3t1z7+Gz8E0e7h/LH3/8Ub59+0amFsUI/HVVbpZ3HNPVDWT3Sv4cz4ZqBeT3in0jbGn4XNYDYiWL+E3Eopzgr9X/AFCwi4zA3013hm43uKLq1KnNwBxM7OCR5C/eN1H1Ovx0LETtrJXPwL1utk70Psrf/fz9OdrPpkKIxibm2FS20VOG2RYDMzjSiTTc1zrZ813ng/Gq+KxBi5Fz4XgNjA0gcvZ5WIQFnxuAIYJn36LVJOI404JJfi4ApVVm//l/KuX2QTa3W5NRrHku/pzNbT/H/r03yf21+njurGORxjqK7/bXyX7hOeM/dt/RGKv/PHSFpgCO0XiP+Yfy46cgi3n/Y5wfyc8z8S//jgwcWSZ73ZD9jdHcTn2o9gxz8zJa37l75LPNsXvPrfk5/rg/2z/HOdc8Vx7n5mL0ej/m0XtGcnhM7g98xoFMzslZnpdj952bi7k1GM33qfn4mXvM7dXRfX9GJrO8HJOZ6V49PFvK9oSNYsymFZ2dmoef0a0j2zmyFXO68eK//pf/nadVXkjaq9blUbAkXQeUT6cMwjmKY86IHdvY2WD1P48mbjrO+QPxKUU4tyiRM1GQNuYqz5t/5jimJdAy6rXysN1BgZYpRZrH1ztUswYk/jA3l6PXjxm73onIhm44hgGysb9GlbeginTxpSKbba2mq+ZEXMzs8SWdLlsNWBxCGFoKqZpI/qBhxE3yvTT4umfqb3Gh/g71ow7++bpOKsbvnYi0YFEUD8wqh1rFkd6R1yD9fPj0/33BG1lW5vTC3P77GQfxHJ2T7zPaAyOdNGcYT+2Xc3XkaG/NrfPPOiUjHXnMAPXzfewZznFUKoAjGBvMwMEEAZMDAeAYtlDJAI7EwIFgKQEJSnwwPVBR2j0Dh5DylYo+n9F5eMVMR5uUAHGgZQrAGwBx9AAOBAFZxX9xXRYB4AD7xvJ6WW6vb8qiA3BwWzORrkDQjnSwAm+8vG7Lj/2aII5nMHDst6w8MgMHDowI+jA8kJPgg+oBrUVzMrzntJ7SYG4NYdmqzkM4KGYEqFiLSCywIiEMHQEcqd0DQRhRfMjAIgKCAeoQI4d7uDtgpnit21DU/nJB0TuJKTus7yX1PBwBcPR7Wna52WbNRVQwEsDhHHc4cUGHrqRMBFqjLQjAG2TgQEU0vvN1xp/iZyc5IyXIhGdUGQcDB4IBTkI5iefe9gRvBFsJwRu1YlusD0gOIhBFAEeAAATCaO1UtO4CdDhJqYSb7JiK0AK8kXttBwCkkj3YHtnMpqpmd9BQVbMYN5xYbGwNsp1mrJHMmcK7JUGsQ2xnsV7yf3RjuU0ByghZzkAc63PFxuKzLIBGqDECRFFFzwS0WSWukGhEsi5aqDBZGi0tYoPUe6MqK6o0K8AGUdLaukYVW6/vl+U16HexfgiYM6HLgLsq8LVeec3EUiEf3HbYYJzmi4hxxVVLscasQheldn1nXCumuxJzZBtsB1+sPC2BYn/HOR/7tGydYdBC+ETV363KJFms2EruLU55qwHzxsCRA3AGcGjcBnvZmWpawfu7P6sw2ZEZODoDOmer/Rw5kFP1RU4rJiCFk24GNrREqtiZzMDBvZ/8+JpcpW4JdpmU2Kvra+YJ+58EqbUUoJ6lVSdz7JME4fRAmp9d29gJ3SmIA7oJX83dldfqpL+YaaISlXpQAI6bm2uCNwDiEAMHkjTv5eJKhoMtp4J9I7Nu4H343brD4A0z7xDoFhXISmIbvBEtPyKJRyABKOK5z2CD9DtBHAGgqgAOgwuDhYO+QehG7z/dK1V/IyFSdcIFARw1qU72DQNDvN+DqYfghtDpAWKsDD5O4nJ+3b7J+k4sUA3Aob8jeSRwGtp5AcABAILYNpYB4iCdOoEdAB0EExhb5ARYx3Ln6vaaCB0BOECxD/p9sHBsmUhjFXic15zQIHAFwW0CvMTowBYqNzcEOlLWY/4I1IwKdOwTgD3MVqOkWuU44LPW2AMrYw3JEwAH9zTo1LBJgIamaE6vbsQxCOCI1j8BghF4o71GBpPEwIHfxdQR4CyDRg3yM4jYPe1TlT43TGYLquxNTvwH+1kwA5jVjDJNe2FZ1LPaNzMIy+AXgaD0ZUYdGOcGGksJkKyjAkyWi0SQTepzQPlc8PcEcDR/TVos+6ZNhc8DOCZ2rdP5+rVd91hcqTdjVWfOgDesg4G8oR2TQ9ZAJuHc1RYnybG1vtZ4DBQlrDxAxvHmHAyooF97Up6txm5mf6XeKhGfKbvp6/ZYGNuL7H0H2GMiCKPIAR0qzXS0lKvoeJ065G97LYLBfm6ddTu9O5/n2zlWYz2XgSNfw0tpJoaKwyGD4BTAIR0VcbhkL48BODwHkxhdnDdMu2+/JQPA9LPOqfqnZGE8qdp12c4EAA7nQrTbAAPHGiwcBnBst+Vlty1PADZsAeLYEMCxTgAOM1UBvCHAfTBeAKTHthYGcOzL3m0ukv0F2PLx4a58BoDj91/5HQCO+7tluV8uy92NwBsEcCwALlBSnuCNYOGQzm0MHPTfCFjTORnPBvCG2sWIBUoMHJuyRctVFH2sN2yfgi8AOP54Enjj69fvAeBYl7f9O0Ec3KJk4zADRxQR4L7BRoiELW3Vm5Lc1fcoaJ2K88JFWV5flbvr6/JPv30u//zr5/IPvzyWXx5vy+J9V+6vr8vn+4dyd3FVFpjTp5ey+/ZclgAzXl8XtCHDuoKVAm1CwAIBWUGbGgM4AOwA8ALnMDw3wAWv2215vF2Wt+2OAI7tel32WzFnQWLQjgRsE/RJYGtYKHBdrm8W5ePnj+XX33/l3wDgWP14Luvn57Lf7XnvD48PTFTgPgBTAOgD0MbHT58J1MAY//KXf+ffYfthktGqBXYHn9sSwLESArG8kyEDLVQWt4uyvBeTB+bx5WVdVutVeUH7klsAfe7LD7RzAZMI7O3NbXn48Ej2DQJO+YV7SIffLG/5N9hpPDTnsgI4BIihD8x9DGAqADli4Pj24wfHDkYN7DH4LWDsuL97KF//+IMMHdRSQlEIfAkfarks9w8fytUCINjLssUe2u/LAmwnaJ1iexxgeIybgNkK7ojzFc+vYnMQeCP2us+z1vv+29CONfjiXEzUOtP+VdZHWd/2AI5J26YErs16rI8/+drwG3qghXRuO7uPxnEKwFFjU4mFqY4nfPMc26zj47k//lWQdPMs/OzUtBEXkK8lPUgAUDB6wJciaxBiNs5RODcDGcF6+jq2W3x02fTFn//nUpaPinr4KJu9HNsGTVDkjyTvLe2Qkg6OEShpFPopoirVTqf8SAYo1Ph/A4tnMWtm1zkN2eH8ut6v8ch1idhaG+wxzOmMVLeXD2PNbayhBqbXSMGqvyZGX8/+HVD23DxC/0AT//IIgGO0l7K/M/dz/tzcz/2YfuZZRtc8XJOQgi4ePVrcc/MjJwVjBlQ0+txfM0f9fGddeewec893Tl5kTnbm5ju/fyQ/WRcei3VZF/t6c2eiXm7m5uic+R7dYzRHo2c4dv1zx358Piqqr05xjjnV1oyJ7a+/3jnnyl6mRmebbPP69R7JBc97/5cBHEc2CT/cKaTJIaWTxnOVxpzCODYh/SLPCe7htceGK5mPc/TI9D3JttoYTIAHGYTQJdA5R4HY7KMl54A3ztk4ebP+jJCdmojR5j5QCFVe6l/SZTNFsQ/qkcAIZ6eioeNT4TZMsRSd4T01bv49BQjqpuo+KH+k3lFOS1rrfJ2WSIiger1HJyr187mSMztuOQSvpAqv6IimgxpHHzJdowfAzDgp/eVGyo4Hgk6WTxmA0TBHezXfbySj1jPnGJ5eKfZKsx/z3P2OTfExp2ROsZ8yNHPGcTSOcx03X3M0J6NnyAZi7uc8njkD3D/rfrcuP77+m2jI2XdXlKyigd0zWCQGjjUZONbrF7Jv7Ddbsm+gJcfFG75yCxXttQpMOBfAQSHS53SWNjIAlTEAa/D/BQAOtk+57AAcQCpESJIAjgtUugK8cVvuCOC4LYvrQwaO96igQqWqARxsofK6LU/BwvGMoJQBHJGQRfAKlUfef1XX1KrkCNjYuah0Ga26yOtRH7UGDSJZQuCEEKa1hYdrvXnAdQGiAhw8t00AHK16lDTySG7FtcQgEYnr2us9WkYksAIPx6zsTQHwEDYljpkqj1C8K1oaqCXqGCdgO+vwFizn4icWj0j4koFDlb00DhnAEWaArVKQUAv2DVXuoro1WoYEQwcCfD7XG+TApGSAOMhecBnAClY8p8pbtz0xbToBHGYyUY9vAjh2CG4i0KCgJAADzh+w1QbWRrtDwBq29IinY6WOuhnRMY0gJf96AODItiT2TQ00af9U8AaBE9pPEwCHq5JqAs82PhKwUelqsIZp3p2IqHs8VQrzb8wxt+qJ2naBNLthuiEUDLpo7hTsbG1tuKZMzAGUo9YETH4hmdoDRSLpUEEcsTbv7wgwtjl9fb8i+waStlyrSBazzQBfC/DGhDklEpYhfg725LYpln4FubW20AlK6KEqTHpJEm6wVeRrfF1XcSX/Z8Jck4CkbiFjNwi/E6SgLFBIV6Rl/NIEQKBskyv1HRTjatRe9QabhcMkZ6c9Rwfi6H2QAzeLt8zg82myKfsezY41cJv1RA8Osr7n6xGoMgACurWCNMxoQfkJCt3cesYgp6jOr20XYt44vhYyU4W1QbkGKcbAZXtz9VquJIqWHxmGn0D51uHaaw3AwQQwwBTBEJRtfZWTYOBgMoOADCS6r8oCAI5bgTgA5gCI4/IK7BsAcRTqSQM7cA/vNQA49LPm0YnnWuHMhGCrhHBVRK1QZqA+GIrYMgXVuvqdgI5oobLj3wSGVAsTMWPk9ikWv5bIk20NkyBwWKyHWSQmzAi8Jvai9rlbBVXGjwreagwfvCbow6OlE3+vDDdisiA7BIBlkYC1nl2gTQkBHGrxsbxy+xTQwOvr+gIJBYE3ZHtU4cn2cUL5iXkjqk2oU6LKmqwaUeGNdneVgSMYwsQIZcp7zZXGb4AEQCQAkEwZsrwPmbKkHEV7ktgz3gdsEmYjGmcP8aSJ0Qf3208AHNo/LGCtcfXQCDVxLccP80mWELR3CXCGABxiNMGcEsAR39WOJtaCbZIM1LL+SAUXqWpYgXz7WRFwz36QjbETEtSNwboFEGywAji52bwjJXzll7glEdrBCIDFSt7wNXKcRuxJbvfSGDimsZxW1ZinzQkZ2qKalIbCaiCEDJYYnv8SmKI/z/WfnZ5RooVKjypJN5k/l2l8h/cbn/ICOiBTVDNdAR0K24k9E8GbylwTzlRIaDhZvETK3FQbHd5Ltblal571LAYtq9sBOCajT7EWvzd/tr03nIHh4mTfu71P8zq1pQcfn7DNmIHDFlUbUs82DaII45KYPhwP4w1SgmoCWNR4JgCOCnRqNnF07uVaJEZBmdFI4PPM0oB7XjawLToeJ7vkfaM9mGN11XdIgGOfOXSIgb+ouTSwR3vPDEWaH7MIibGngRUJngsAh1mf0BpllQAcAGq8kIFjVZ43KAzYlJchgAPgvGCOMoADDEtIUh8AOLYx3wJQwmZ/eLwrXz5/Kr//6bcpgAOsC8HAwdYeZOBYlutrtBYVcwET3T2Aw2wYAG1EbMAADgIHX3dlvd0SuLGJmMHLBi1U1myhYgDH12/fy9c/vpfn76uy+rESID5AHHCTLc48w4YtoXwaUInvEavAwYpWBfl8Ar4vy+PtTfm4XJZ//affy5//9Gv5fH9dHhZAFLyU28uL8vnuoTwAUIlz19OqbL678yeFAAAgAElEQVQ9EfBxu1iwXSyu+PDwSPYNAAFwebCdbMHA8bIqd2Axub8nYGWz25QfP76zlc2Hm2V52+3Ljz/+KLvNtrzuFBfAv/v7OwISCO7HIcUAiOur8vHTx/JbADg2mw3vgy/4QPA10PIGNp8AjvW6bHf7cv/wWD59/FTu7u/ZmuUvf/ylPKF9SoDf4W/ANMNXwljAmmoAB85UYMmAbwgAx4ePH+h/rNfb8rJalaeX57K8vSOIg6wcmzXb6wCAcQ9mD4AusCdoy65kD98Lr7W8Q1sZAYwBpoCcYO+IgeOmgpiViH+jHccc/Xh6YqxpgTYrAByAnePmlkwgZOAIAAf3OpL2AGEA3Lm84xzgZ9hOsIdsNmq/grXDfOOsh/EKQNlaBEXlQcQbcN0AcfDwquR/n5SpbEUD/Zw18OHnQm8kencdH1q8g5+JcwBJQtM/FCnJ92sFQDVulBgE/ZGqw+L69ul+Jv7pVnDNH2zj7eNck/sRaNPA1fXzYQPNwBGKVGd/KlXr3QDmQYhkgCJeJTCb9K3GgvWkHF6rnQ9dgggeGoRDuzaJ0bdiocW//i/l4u5DADgyGCIVhtbUQs5PtQKWtkyxfmEjOScTQEd1LmRf5PBMCour3HTyNbHutZC7wjeq3OTr6vKOEeWiWl08pxuOxcx7UdcYU0FeutisF9L9YRSbHmypOv4+Zj0X2z71HJPrzAA4zrmXxLU9VJZ/P8e5eYDsB+Xrzu3V/vo5/zK692he+3uO3nPutXqd8zNrcO4c9fPd3/PY+Of+dmqcc5/7mfk+d21Ha3pq/kdrOHqmuTk+Nfc/u8f6fTOap1OyMh6/9Wac/CowrhVOmNXLtuaUPJyz9v35ZM6Gzq6dU1f/93/9PxoDRw3ydhrxJwAcP7Mwo0U+tjDeaL5HpuA6R7h6ITi1ED/z97lx13tmAEdmnEjOSJi+ieNVDWXnjM05cX5/Xvj+vT/zXPl6cwojXy8/r8/ro3kfXStvEB2Ojwdf/l7recyYzd/DIBQFIRx+n1XMmshA1x4+l5MD+fNjhdHue8wI9H/LzzGnYEav59dGcjQ3P379lD4YXb+Xp3Pvm+drdN9jhuyUQTvXqJ+ar35955yHc9Z2pD/Pme9jujLrsf7n0RyMDH0e1w4ADrRQGTBwIEEgAMc2ABxoo/LCoMB+u40WKq/l4lUADu2zSKwEgINUtMlZVhVbBArddsEMHJWFIpLA8dbaQoWMGwBvvJJ5QwwcAnG8v+8VbARdI5IuBQwcC7ZRMYDj5hptVALA4Uwy9HulVwcV7L5s33alAjhe1UYFVVMCcMRzsphEFUk8b0+qOFtwv9rAmqSzI+L5aqHxlniMti5O5Ed1lauOmfyPJDF7ATt6XINcptwMAEJiiyCA4/+j7s1/o1uS7LDkUlVcv+1t3T1qz4xHEgRYsARBlm3Bv9iADcP//0+GLRkejVqjfu9bSdZK0jjnxMmMm7y3qvi6B7ZfD+cja7k3b2ZkRGTEiRNu24EkmQEckfQmuCM+L0yOkiwEkeRgrsK+UQUXh2/X86UlxtSoxQMVLEW0Ln9K8gsQiP8Lu8LWOWLgEIAjohoGcNQKErXcYADvHCAOJHiijQoBHGivgh+xcqDaXIkVARwqfXlcD4Nj0r1S9authinUneBu7VPUDqACONjLWqAEAjgqKAAyikO+gg3qOIR7BYCDGA2DDXS9yOFF4jtabThJPfhXa9T0MOY4kvrBkCHgSiRiKwBCyUkktGvCw4F5tzZRtKQlliKBmVzO2lZBDAYtKGVGGYyLSWAnrVjgpJALU361Twk3kgBcXCMF3ZCM5jjJqoLfEaQPbyz8NsVLYs5CfvWaAoKc56fTsgMDR/QYZzsHJI4D0GG2FIBuIv4SrBoO3LcAs/Sq/ARDT3h/QygMkGASMwE4AmRVz/81uNTGryfT9Z1Syc+rdksGBcQIqv+qEdTcFn+pn26XJgNMAMwMOKMaawwcDkBZNjwLYolw1RKUhMae/UE/QbWTkeCqJ5e6/tKdDhhKS9gPizVW/Wu6FKNy0iXBQOE/9N0E0CBoqbUiEfgn2PMiyGUGi8bAEa0w6rwF+MRBOd5YCsSBWO3qaoEHzGwZzKQ5HUZolSyS7GIOzbxCphAzA8VewH5wbLNq1FrJFcAtJt7RDgXgDbTLOCuLxXlZLMDGgQpMJGjQYulZbZagN4NtQyARAdm47wDoiL2o/Rt7PALHCqiKaSbTWvJ5yB4hwCD3WbRREfNTsHEEbXx7zwCOYIbyHjOYbVCJrUBxC4ZrXXHP3BO1tWQxa4Ko18W8E685OZiSmJSkeHa059DvCt7qd4E3sEbcG8+qBObcQW+diulibvDG2YygBPglYOgQs4USjm5DQl0cQWfZgPATVIZMMBjBtVGRKPp6UPWDiUMVqAR5BIDClZTwzAzCyaAIAZz61K1tRbTPYRsVS3FAxDTpoQKlGcBFhvsAkGiAjHWMT2ACLsSZzPveeyeOXQSN0I6fDwAc/ptzev4SwCHWLc277RplNqrn7S/r31ShGXtPSecAsFYGFLBLyAdgAtkAIyaUBdCruz7mw4ljVfzKhrWfxrrh1mPUeNr0YWcD5FH1lBiBXAUq29F0YA+AoHWoEXr7XD7T2qI0f6xprfxeA+BmzVs/OwBr2N5MhvBl0SYBHnmMSY1O/FpBlFScBm+EP1HBBNGazfrWBt3MSCmpU5P1nJJmKzMQMDIu4aOGg5t82g77UK0BV4m2T4xxXrXWYqV/yDSHBHLJPrb2XH5O2wx//uXcUwZCplrGpgE4sAca7LoetjT2SABzzbp1q1DGOtcGc7SxkNI4JRybfWiBWMtElQv7gQHi4OPHuVRV2BG0Dd8Y338J4EiAjsS0M9z79lEbi+4kgMOg8uSByNu279QAdgMAR7QZGTBwkKUiGDiihcrdas22Ki8ZOAB2zAwc+B3FFZuy2QAgsCVLA4opcEZv9u6Rdvvm5qq8f/+u/AgAx/s35fbNVbm+vOQPABxun7KYLcp8fkkGDrEFBeMSW3w1RqPKShisco2BA+DLAHDgjFwBHIoZ3INpZLksX+7uy8dvX8unz/j5Uu6/PJSHr8vyuA0AB7ZxtMrBhiH8OHzoGnsL+QBxGIicJJdPZHYTC91zeXd9VT7c3pS//N2P5S9++K6c7Jbl9HFVzp625WY2Kz+8fUewxeXpadl+vSvLX76U+Slac53RZqJFyrt379lahPcHIActcFZrsnBcX1+R+WK1VVHLw/KecZAbADg223IPBo71moUtlP9SyvXVNRk9AGrA2eME7U3AkFFKuX17W777/jsWw+AeYPPA2kLuYZvBpgHAw5dvX8hoQgAHWqjcviXIAX4G2rig3QnPgEG4Iz8S7CGPvF7ktQM4SFpGMom8efeWQHmAhR4eluXu/o7gB8jFcq2WsWQdAStJgCWIieB5DG1LBLq9urkul9dqOYOnhozCNuJvADjA4EGAENkSBcbC37ChaP0CWQdQBNfFvICpDOCiz58/E7xybuA1fS6AUBZk4EAbFYGaT8ggslqtK/imzjcLBwQAVWI/bGkFJUfbJbN7VBBA2NEwizq/jxslv7w3FloBn3abAoQQMTLHRytRYdzOhQA5ieT7ZDB1trHtPPYy2dzHhOkz97bZgIsu/1G/m4qU8ozkk+ZY7NHnNI11CJ6lnTPQ2GffAHBQzsysx8+IGY/AG7IShn8TTJ9eYxvceqK0r3tyUuZ/9c/LydXtgElq8CwJ5VDXNeJUchUsGBEHSOfDqVi3r2+dVu1S+B6D68aHx2PlOb8xFMo21hZsa/kL+xJDOZ72zXp5TwWuyf/Z7/lN32vffTk3eZ73zMd4LmZ434HcdwCOsX3b+6xTOQu/PhbvH1vPFx5fyuseitc3+XkJMDvmXtl/P3bNe30xpgEn93r34T91jvLljh3/xDFiz3lk/Bt7dfvIV/o5OTRHr7n+2LX25Y162Zhahywf/e9Te2xMPqzX9sn6Pjmq70VxqGJe7exQi4V8xkiMrPvk4liZyffqdfm+ea5z4SPif/zbf/e89wIpGZYXKR9YpoS+H+QLVT1mwHwgnNgVYw++T7lmoT1GUUxtxkOvTwnUmCBnR6lX4rrPUHn2h0Ovw5RRGHvmY8Z3jII+7DiE0+Hg24iBzM88KiPMCURgbOL7/5Brecw8DJ6BGQaHEF9KykAGEhn21PqNKbYpRTUml1MKb0x5vua11xgAf3bMKRkzPPvGfEjOe3macoT8rPvmfZ9cHaOcDzlbY7rymOvm7x1ah7H5PVYXZz3R6wz8vW89x8ZoAMc+Bo6NGTjWy7JagoGjATgAfgCAg9UwUfnGyliWxqbKcCdaIyHj4L+f4ZlMCEr2KzcWKHf3TQ+wBsEbJRg4mOQPAAeiP4wACfwAAMf56XlZoI0KWDhmF2Vxhp7pi9rnl/Nhdgm3UGFCZFsenjZsoXL3uC53OwXdVqQFVZ9cJ2rJnhCJWzFVdOCNFMQcyFZULnO94vTTElEnDFBZlzvgUasinDSOQCb6w+oaOACjAkJ3wvfJ8sDliVYRAeBgCtYsEWaTIK29kxSRQItrZTBmXL3FrJlQbkAUB6r9vF5XWc5hYgDrbwJ3yUKU6JKDPPq/Yp0zgMOU6MH2gOQSQBwIXLKNSrRQAQsHWgWwhUpUaLEyHYlJVJ6zxUhisogBi+rWbVAaC0dtz1FZODBfTu6Iit9BV4FgCsEdnHsKDPZnVIsEM4fbWOS2OAqW6r71yVv5pzwQByyUOYxEhkEwwX4TTqTbQbg9iRLYWgwlukzJ7qDAsJ+g92htHRcADCcyuYacSyU5+bfvHUE7AziUBA4ARyTx9U9qiYBkY1wH1YSsXA42AgQsEWytPlYk/LVXNBVtnXBZB4LBvAHwhhg4evAGk7zMkQocVTEl3p51jiKpwPsl8IaBG7EcrRWOWkvUvQChztGOGojOB5Rh0E15GPltZh+pjD11T1VPISYhJ3YY1m3qJ2Sxr7Ii/C6q/DWXrkrK+zuCbKE7A71h9VNBWvVmDa1VdaYWr/FxUE8N+i0335LPnIAs1iFZB1E+2w0HVbesxk+tCnpffaBzE+OF9VJOaQ7OMaCuSBVUAqi1Oc8gjUELMeb5lXTkWFJHCVzfz9JaK4Tsu5UFFFfo9sE5IoFR2OucAI5zATjmAHKclvnstMwXszJfIEGuqlXqwRl0ZgClUNUWQCuAE7j/CJALUAzpv4MxIvwNzYuASm0dE3NUpZUHY5XZNwLUsdNraq2CiuMAcBiExZO7Ar2V8SDaqxjQ+OL8lRkrDOoKGRNgLtgpSHOv301vXumzA3RIFgoCLcyoEKwOtDlKYhDwwkVRz3cDM6irol3KAuCN+AF4AwxhWuMAC6UCANNCZEYT+SnRkongE4A4xFoCAAeqngXgQOWr7FdlFwkfhe1TyOQCYES09AifyyCmplcb60puNRSKV+BKK/lqgZ4LvTOMK+ZUbVTcSsUMHFFRGgxFUjXaCLANrv4m0IRgDjFyAMBhEAfYN9ASD0COOeScc43PAbgrZpO271uxQZWVwdhd4RrAycTCEZQilXmDCb0AJFXQWST9yUhS11TJ0CF4I9q88DMBu6iOUwY+NgCH9J1BlrIDYziIdi4KWG2K3Qz8hQHSwDe3Nm0mon1n+Fq1Mt0gatJpEqSR7Mn4JRPoZOID9eXwj1iqbBYXJUtls4LpIQGgeC6gXxXogGTbbFMM2KiAR69rinlxnivF/vQ4BYKQXnDez1at5QH3pT3iIMOklmxLcBJU/d/OeuPXqfZB/etisAZwRKsAw7CdjAnGFtP2iwWov75tt99rAA59NM5BtS+1/eloZ5PAPAObGk4Xj5EEprd9Wc9AwQyoScBjyTto9tIsRgZqDlsdN1thJjcDxmNdbVtrCy3H+pr/JPBG9pHl46nViWygWCrQOgUtVNBKRW1GANZYbjblbr0s3wjiiBYqbFcabcVsD3EWzS1UQr/z/L3dlMeN2DiYLA+w5PPzoxg4bq/L+w8NwPHmzU25AXvE5ZUYOIJ9ozFwoIVKADjgM5mBI85aLXrGpyf7E0GEbEMmNii2UMF4COToABz3d+Xj16/l4+cv5ZdPAHDcE8RBAMcWRrmSRIR+s92X7FGWQz5mGFPazxjRSXlkWcP3b27LTx/ek4HjNx/elYcvv5Tt8lu5PD8t76+vym8/fF/eLC7L4uSkrL98K/c/fyrnBS3PBMidLebl/Yf3bHsiprAdARzbFZgs1uXm5poAjvvVA38QGwFg9OpsRgDHw7dvZbteC/gRPi0YPRYXl7TP8D0I4GCrkOdyc3tNAAeAEuvlsjw/7lhQwkKUk1O2GYEcfbv7VlZr2PgdmSlubm5p6yD9375+LQ/392JypH4DkFQ2036DWSp1UpQfoRYub9lSBVtuCbaU+3vazvOzmcCg5Zn3AwAFLVLQskLdKbXn6GM8PpbbN28I4sBbkH34I3iPAA62YJkLeMHWLgbeCswBlg/4fadnYtLAtdU+c04Ax9evX2nTAcykDwMQ7OKyzBYXZASxzwYGEVzrIthTCHQCYCYxyuDaLPExWBJzGCxZZrwz2qXG1xxeMTtQaNIXejElhfs4Je1AYuDAJSorSJxvqi6kEg3WpwDF5rOarc7A/0/2fixemV/rx5Ztuj/HNjkD/z7tw7CzfWsWPlOK52TrONDz6Q3Nic5/3OeU+8RMYRAVfS60bBarXLXZATYnex3tnINpzebpTBV+ewQ+8Nr8r/95Ob1++wLA4XNYP8/ZJ8r+lmxRi73mZ90XO67yFfptal003c0G9/Hj/H6+xvjvrwNwvIyXBxSmA0Ds82TGvKSx5+k/V21198a+uZia78HcTuQ18/rmPbHv9/5+h+f/5Wz065n/HpOJvO/7Me+ToWP249haHXPNY9Zz31gP3eOQThsb9zGv7duf+fv9nI/JSn+/KT0wds/Xys2YDuj1xLHz3c/9a/fXC1vX6YZe7sb20+RrHYDDc+rCoQoS3wPgOEY2p+Ygz3Nvw17qxhanreF5ADi8MJNGUCslo9YfNvdI8SFDM6UoemGbWvA22VLv+wQ3j/vPtfH6ce5ThlnY87jH5lzXafOd570anQkhHnO6ptZsn6LulUsvaIfmu0WQxipthminfK0qtK5q6ktP/oEAHWOb5ViDq4qdcQDHS8VprO5wfcdk8pBR6d/H34eM75hinlLW/Zh+jZEZU66vVXhj952ar0PXPnStKUN/rCEeM8pT+uZYI+nv79M3+wzEmB7un+eQ3hhzHnodkOXPe2e7WZavIwwcuYUKghQP61VZr5ZlzRYqG/6g8iQDOLzHOPbITNUEmQ+pIwAOH5hdDdqSvM5ODtunCMABBg70k0UFTo34Mcij3D8hHGV+ikD/oizOL8ocAf+zWSRNon9rZMoZdHtGkG1LAMcSII7HTflGEMeGgan1oypo1Mc20uam9GLQMqo0o++2WpU02uAsJwoABs1qBD0VkKw15NVmVir42mO9Bbc41Yldmc/etVBB/hhrwspnBJZq5UOwQATNPZgjUBnNzwSrhM6N0RIiDtntOShhKbjs0HdL+OITqPA1C4uupv/8rJXocQLAoWSvGThUoW52B7YJyS1UmIwUSGPmlimm2M0MHUxeOmmixzAVuhJljSJaDBwBxKjsJEGlzjl1cOa5JiHF0OE5FzhACX/JHQNpUdlbe/XWFtBDAIfGFj6HNpRAL/G70R4N49FakWCeDeAwEAD7S/OvIGHTTQZw5IpKB5MUcJKvonYsZjBxixRSw8f7jV1fgb762WDiIKt3tEvqk9hKbks+xLzhyncFJQHoqH5WTu5Tri2rbc6V+B0COBR4jBY4wZSCwKSSiQgFC8xB3Rxz70RjY0eRVGo9kRiJ/r4GX1knpCptJXEiGRCC0OyM9sWY3anzXin2DcmI0TmCYmaLSncutg6V1Gq/upJMzxatKoJ1TnIOvaT9UPd6TWikvc3kUvhVFbsQu7tLIHLuEhrCNOR+3qGfHQE3+9gJ5JD1h39PWOQKI8N8QbaVeE/gg+58NAngqBXTbdAD3yX8X+2jAB7GRyuFv/VcYqHSAssmSP/17CKS+xcAjqgO7P0IPWdjyFE7qGDgmCNwLgaOc+pEVF2iGhJ/i3mDII4E4DAIi3s62ha5jYrGpYo3t3vwnDTQm2waf8hYoKArdKjbpNR2KcHCgcQVkhQNwGG9id2V2HBMxR9B35xXHJwfI0lr+Sb4g/pWPE5i4wmAA+4dYAOupXVLsEvRtiAZEjZG+jLakVAvicJZAA4HnwFCAIBUoAMBN+R7ALwBBg4AOAjewD2jjVd+BrFeeS6DGcJMJ0iaBWsYxl4BHKB6J4DDSUQAB81kAlBcsBihHQnZqNBqZGhPq58ZWsNyeJaLFlypGqwR8gAA3tD91LpFDCf824mlAIhVOxtV7E7DS009K3mI+TMrDP8GwEjtaADWIAMHqnQB4OCPgH0GzYiFQyAOARabneMzuj96JLSazIKRLXQwZNg+HBOMBrdqftXiJ7FTcV9ENS/a4wRlO0EokUQyENE2rirYxFxFuYhWENJx0hJt72dYWX9+//MBOLK/Wsc5FcexKzj8YP7rxe9TZ5y9X5ICFTNNZXGKtKQMdG3LpjVVUpPtOQLhaRCH9UeIXQXFap4zvb1XISq3B4CIANV0g7a9o+0dLlf65Hjao56fwv5qfNplboXw0kdItjrb3mD3kZ0i6qo8EyRNbkQZr5z8q1Ds6tgMnqzeN1B1mY2j2fAhgENnILVgrPusqzqlPQxFbf+KAA76zcF2Uxk4mo/kBlAZwNHWbthCJVer2z+oeiFap/n56JNGojoDe2RTGoBDaj/0bQJwuB0YwBv4AXgjAzjQQuVuvSrfAsABgIeAjLB98k3VQgVtWcDqp5/tDmfvddlutmRW4Fl8u5WdjfZaZOC4vSkfAsDx/v3b8ubtTbm5vmJLjiu2yLhQUcN8UWYztFB5CeCgzoqWhXpusSISHIhnhY6nLRKYAy1FAOIA8wFYOxEzwA8ZOO7vCeD45dPn8vHj5/Lty325+3JfHjcCcDzD+Y5jvN1Obdm4bzBrQnIB4CCM1cDRsisnz48F3A+//e59+f1PP5bffv++fPfmunz8z38o6/uv5f3tdfnx3fvyF9//WG7BBrF7KqsvX8v9zx95LdpBgADRguXtWzJfUMSh/9EWc70l8yjap+Dny8O3crd84NrAB8aYntEKB0AKMmjEOfrpqVzf3BLAQWAlTA9ahxDA8ViubwS0QZsWMHwQvMEDu/YrWp1gru+XSwJ1IBNgw8AYyLz59Fzu7+7LEoU1KDBhS9cntSCbzWtC3UB4rJ3WakP2gps3b8hkgWdH+5GHh4ewOJjNJ4Jarq9u2ZbkbAaABV7XWSf/d/v2Tbm6vuYzAfgB9g62UCHzJfzNsN1kwYjzZ5w9ICsAsygBr/dg/+CLgn0DAA6wbgEMq1aCaOmC8SzYPoWgjOdngjfQRgVzDXkWG9kTP2NAksB3HYAjwNEE48ZZoYJT0+Eis3P53FLnoD9X9ADKBOCw728Ah+1PjRW57UucJ3XCyqcx3XUqFnrIfo59r9fLxwI4DLyo5xmcPwYMYBrN8Hzn19rrvM6ATc8tVGDyHssTY1NuUQVPMw7r4YMCHAT2HPoGLChqrcHqOauCpLX+i//yvy4n12/q+F6saUxkjr3meefrLvCIw222y4PzYg943ZOv2xcrzmPs/ad+3fN1cownohSjdn1qDvxh+xCeB193CsBR3x8B9h4af71H71sdALPsk/86D/3+nMjXja3hWHwm33N83qf3a3+9sXkZ27O9XL5GJ4ztx6l5O1bP7JP3ofy81F+H7jE2J8fIzyFd+Jr3p9Z17BpjemDfeMfWct96HpLBsTG9Zvz+/mtl89A9+jk4vIYO/mWQeBQMicY6Yk0NaD42N/vm61jZ623kvjmuAI4//Id/Xxk49g3CDlUOAu0b2GsWZtqAUcQGBlCHa5qBoGqP8E444/sU3aGJ7IXqmM2Xx75PCebNkhdqWtE5CaI56O+zbx3GxuTP73MW8jWnlMaUA/FCgSbHdGxeemXcy0vfQmVMQe977Zi1O/SZY8YtSRwHcOTgSrtWolDtjPw+RZ3f22f0p9bX8rdvXx5Sdn+KQec8vcIx+jX3ynvpkJMypQsOrfkhmZnSP4eM8LG6Z9/+HZORMaMwpuf36Yx+7PsMWO8U7LarUQCHqDHVQgUADtCFrlbLslk/lE1tofLIihFksNlCJdoukIEjTqWvAXAgiEKq7jjHu9rcIA1Ud6KFCgAcbKFyKgYOHthOUP2qRDu2++nzKZMkSJaAeYMAjrM5e89bjyomqsAugh67J7FvAMSxJAPHluwbYOEA+8YaFLauJj11PZzsHev/IsCo6lfMTaosj2QprUalAxMFt8YcJ0HGe1tST8NzhXAkW1NSi4feQwAOFeVUFg7Hsjluvh6VXwHgYCAwATicFDclbJO3AG9EcNnqsgWcJQYMjjmvG1+u8hzhIsulg6VRCMggk3LPUXURuRfLBpJfYNBEooatUwzgiJYqbJWCKvNg4Bi2VxHdPYYWKNkE4hADh+bIVSICZXjOyKyxixYq8TkzO+j1AMS4BQuBAUL+ECRAZo64NivMDYcJcWD7GiclUmI8km458M7q0gjyGNdRYR+VRjuSw/WwGoDCkLlmK13VGr6c6eCiWtwx/9oWpTJwpBYqBmEwOamEr0EcWhNXxLjVS2MBkSw0MLLa3SjowsQjqoPiQ5SDqK5RqWswbjBpgDnWXGKed4+FP4gVVwBHBdGc8PXWDiUAHEw6BoF53Ytm69A8tXVT8qxCH8LndZALQybld87oOOlUwRXaIFmHN9+wzQlTMcoa16KjSkES+kUxJYVWGOytgbQEADPbi/+Nyn2zb8S3UhMWPaErmgngsN8Qekh729+M0E7XQqVJa/vlsLwAACAASURBVICVEgOL4RtVJ4Q58X1y6Ljal7qJtYYYg8AMql6v7DEBMLLPnqu9MmiCc+7kafUDW5gKTDq6RshqyKzmOJXqEdyRWxoIwOH/qvxWvWiWlWBmCFabGlhOQUM/o/5VRbFIAMSoAQYOAzgI1gCAg61UkBwv/JttiQLAYcYNJ5kN3FAbF+1ftvrg3tVr2X9RUlsJBM4D/o4gOgEcO7BFBFiDSSqANoJFAv9WBg4nscyqA0acYEcwCGDQhcbMQzaulsmQreAnEigv8kSVhcNtVVDyDb0E2vgGxmgMHAByGCyjNSeDE/VRrK/pn9kyCtWmYoyYg4UDAI5onXJ2IgYOyvmz5zVXCDqwPWxDIJaTBI4IpgsCODaqfCZtOMEdAk+ozYeCG1xXgBz4I0CPbfOg6lE4CumNsB0OyvNvAhWc/A19FS1UKgNH6BG2mYvWehgD2TiCgaayT1XLpeA7W4+4dRZ/xxxrLpHE4ZzO1EKFIA5QtHOeo+0KPsP2JZGADBBHPFEDPoYi8TiY7DfCh1u4JaLdYtCADvq4+L9k+1gFir3C5BP2h6p7Md+Uh5wg4r0txAEWqCAOM2440UVtH+be59PmheUzUZDo18/6U1Jh1su9Bm1r2K7qzw/y+4n9Yxiyr1fsI/kjgXvfoz8DHhv/qSANGiEDCJvPwrY2UZHlto70k8PPV4zKgI6QimBzqMn/JPuyBWJoUOudYInTBmn+Y53ssLoH4wcv0x7295JRD/sdlbPBctjO0hOpk4obUXsms0UBQKx+PWMADvsvsZo+kwyFIgA0uq/WMFKMFfTs9lnRXisYkbz39Z0+INva8MDHzgwc1BvBplLbOoZcGcBBIAZ9TYGItY5DAEeOsQkklYDAAUqTXLj+INPF65qc9+DFa7ZPDBxqT2kwh4CBAGYYwLF2CxUzcGzWYuBA8p4ADoDf2rnBAA6BN9A+JRg3tuuy22z5IwDHJhgfBOKAvgSzA4ABP/34Q3n/4W15++623Fxfl+urK4I33EYFII7ZXACO5isl5qAM4MCzn0iHCwApEIfbeaGtCJmgou1qD+D49A0Aji/ll4+fyrfPd+XbZwA4nsjC8bwLFo4kc30clvEBgDeenstZTfZKByB3Ozst5fc//VD++i9+y1Yq1/Pz8unn/1Q2y/vy44f35acPH8pvP/xQLsFMsd6QgWP5+Ws5RTsPxAxm5+VsPi9X11dlsVCr1RPYz+0j2U4A4rhAK5GLRfl0/7XcLe/l/8G2Yu35GYAwdOB2S51LtFBBSxYCB0/L2TwAHI+PBGK8ffemAjiCLlMAX+zS83OxVAC0EywttH2LRXnewb96KqslCmsAnBFoAv/BRl7MFwL3PpewQWoniTgH2o0ghnJ1A3aQCwIsttsdARBk4SSIAP7Qebm9eUMAR7X7p2cVEEvf8/SUTB7XNzdq50aWGVznsTInwvbZbtuXpRYIFjH6KMEupT2ms9zXL1/YHkY2XsU3BHAAUAInlm2gdHa23IFRBOPG/fEfmT8CxAF7TD1uUDdAIWRRs82WTgAj7AtwG3tsOp4c0DXroXrGTrmATm9KjzX2CDPeGFxo9h6tvebVR0UdbYOVVhYhiNqsh7M/8EJhj7zQruV8TY7Pap6af9/8iGYbXFgUhqAB0qPdnu153sf17OvL0FQLGOt4hW0qFTFjJ3g/WqiQ2UZnDOrqyGOcoQXU+VmAOjU/vWX0WUt6/6xc/JN/UU5v3g3O2p6LPGHjMd2YPxfXxM3yuf018fqxeHoew9h1j72+3BR7aIcZOPbFn1uuqwFc6QdMiFyWgbGP7HsGx3iyt9p8jvBZR3IWU9I/8C//RADHr5n7Kf82X2v/3Oc93mYlX/dYHzrv9UPa4thr7lubF/qjA6AdusfYfB9ag0PP9Zr3XzPH/RoeM9f2TfsxHZKZ18zBa57B48hjn7rXmO46NO4x3Ta+Hr8OwDG2Br18Zpk8Vv4OzUebCx23T/6/AuCoD5ioPweB6Joot4PT0JVyyCJZVlfppQI6NIlZqI7dfFm4xq4/JtT9wWH/JrEjlP9Nlb0j5Rd1szpI3KExx8acD59Dg9xmoheuftwvDFgswaHN9kIBcTHl4PYyMDW2Y9f22HXdNwe9nGgexjDM9o8dAPYz6fmOGfM+wzJmjD3uKaU39p2p64zN1bizefysjjkTveJ7jcLO3z30HMcYmH5NXmPAjjWO4/KjVw/db2r+x2Rp337Nc7XvmvvmY2ot83eOAnCg3yt6wK4fyMKBCiAEM8TAAQDHUznBocqVcTyMKwtQE2yuRKuZ+dhzzoBFhStoyflStCinfgmWjUe0S4n2KU+nT2LgAHqBAA79GAgBFoqzkzMCOOZooXKGfrFz/u3n9/zja6TAfUaCaVs2T2DgEIDj/nFd7nebstxtygrVUKziBQMHqlAUOFDhkNAQAGO4upeAh9RCZUx2Kg2l+jdIyGrysMncsN1BSyg70OkTVGbgwLeju00wSNgmN2ACY6VuoRKMEaJ/VVWU2CiGtrzuoxoEZ03OwLKrYjAAHKxiTvY+bUQnSateDPCKAxan51HebtrMCGIQ6BNJ/grQiBYqbqWCtimI1Z2ePTPxL9r4qDqvrA4CzDgrjedwsNh5WAM4sH5qR+PWKAgsiIFDnzEYprUJQILS31GoG61rEBgRgEOtbQwCcKfzYWJ0oHeyrxDj9h6rflZKnzMoEkEOg2PkS/CqLacz8FMC1BRBdufja5Iv+sy6BY2AGR1V9Wlj0cD9UMnn3IcAN2pvo33egB9ZR3ucWutIyiMAigvEAVBJ63gfz/Ck97hWwXpSGTgeAeIQIIOBcgahNfePeM304SRjjsr/qBLzHhA9ttasMrVEAKMCOZwsM4NHYq4xgINrIrckkhnDKqWsK5rvp9nhXNckq6nW7V+Hr+MAmYENfDYnxFvwkfMUABWOJNgIvJtbkxjpJYVLvV3EwNEoZSxS8gtVIR06DG/V2F+uKGsAjrz2g7ZKEwAOjL3OzQCE1YBKkq1Gl163uimMncTBM/Uy7CRe6OT63JwoA4fCXqVnNSNO1eNddY8BHhy7W8TEZ3LrIQMp3GqjqVAnqAxUCaliMF1gNiSN52DgAJBjjoSMQGyLi/MyXyCpLEAHgFRgOmgtVFq7IgA6wC4hoELci5TFLQAuG9oSdRnAQdvmvtVgigCAA5TwEbQH2xP0I9pOufWUq4/NYGQAFk1N2EeZlj6s16Sn+VUNXEk5DxmBV0KdQFaOaBvEYDDmKNaTbBpBc802KtFSJJhZMqOQ28u4fzf13dlMNOBunULwxoxt3c7LGRnC2O6MctdaxnmNtS8b84aZBATggP55JJgU82QAB5JnqMwmmwnbrNi2KMFqMMEAwBF21Ho0722bdL0XAKHKvjFELmFJCN4IwAZAG2rlYq6daKVi/RJyQ5BJtLyAvmDqJu4h4IZYQ5AAAhBGbVTQNmVWLuJnMRe7iat0DfRgixsAoGpCN2QkkiE+EVpemLQywodqVCxbSsiF/KUktc7Abb+Aqp17NX6QTAaIx+ANVokGI0KTRo0p2ze3hWgy3va71iefuw3K8LOFRrENyi+PAji6fTMIrHbXzgo6jBd1cBeMzUqf6zkV3bdtSEmwwS1kGkf+EwtCY3FqIA6umXUSAbCZgcNcL1rPhEYJmxbrac6qWrFrMADeV4sOJrcmYju8dKee+r+bVXz5eMNzguwr7K5ctjhtDOSwu0ZMuPy9BLai8OBKSIO7VaFjHq5YTmuekuntzDgEXyiuMsKsEYrbSb7MoiHvY/gdPjP3nkDSZlL03sx7NJ+bBwCO0FMGOw2Zd+xDhp9aAR4GTwkAwik2gAP6OVgB9fzxfgdYUfuUYKUIBgT8TaaDHsARLVTMwHGPViPRYoXMVARwRDtGJuzNvmHwBgoqVg3AsV03AEcwgMBW39xeCcDx0w9k4nj37o3af1zfsH0KgAgAb1zMFmVOAMc8Wn8JgCadpZYX8MUqECoAlLIvYFVp9hwMHPrZEsiBoo/71arcLx/Kl4f78vnurnz8/Ln8/Mun8vXTHX8eN49lt4GfMARwSBwC5CPEezmHXcVG2m5ZMMK2mWenbA93uTgvV4tZ+cvf/ab84//iH5VztBF52pW7L5/K825TfvPD9+XHDx/Kd2/elRnApPfLsru7L7u7h4hfPJXT2YwgDjAmgb2CAAjsPFT+b3blcb0rs/k5mSg+fftcvi3vywyJY9g+ADc2O35WbSAwzC1ZMxaXV2S5QJKZIJHZOdHXsDcXlxflze0t13O9WvHAXpm34BueBegCckD5eCKwBDZuxzHhHpINMnA8PdLGYPyXFxfUvfDpaUvP5b1j7e6XarlycXlZ5otFOZ/NBe4gAGNHPwI6DnNxewNGkkuOme1I8Fn6c7vaBuTt+3fl+vaWYwALmFg11ELFtq0HcLjNpNZZMRQBmOS7YH7uvn4r93d3BBzB5kP/ArgB0AlBGk1taK887gjGgA32+QBtVhoDlpg9qg8bLFkZwGFGWIEAkiK3PkxyWc9JA1sx5pu2qmHHPAQiQzxAIAUDfmxT9RxR0ESHs0uaR0GB589WwHGRbBWm45Yea65gFpAZ48u61n6KlWRlDHGbL8et6nnrZVsR+y45BqcComgzGsPhaTV6/DqO9mSAXLBq5XgHAEjYV7mMZaBDwMJlVjkAbE9Oy+U/+9flDACOUPpyCYzEsPORwOE5zpCXuGPf0OUMrJl2fnJcdyym7vXrr3XMtQdr9QoAR7t2dr7aw9oOjo53BLCa13nUk9sD8JULO5ZhGsbhs2xPyfmL+PsRAI6p6/Z7Yuy5xnIZYzmAfo172Rn7Tv/aob/78R0rP/l7+8a+T8/0caypax66fr+u0/psbDX+tNeOWYOpdTxGVrxX/6HXcUwm983MmJz08z6lt6bWc2zd9q/lNIAD3yMgsoL1h6Bw76VDa9Diq9MxpTGdvm/cPi78gwA4jlmYXqjqggwAHF0cjWjEHCRuNOSKgDhe3RuEnEQZpxrap0x7IZxSnoc2YjY29fCQKgNfLlhDsQ4FeVhN1Qcbe6G3AOU574Uq/z21abKgHlRwkdTpDf0+ZT+8phDSr1XIhxT1lELxvQ8poTE50Wtmhnl5h2rLazWvnuuYse5TSGOO19haH3rmrIjGDMWYs7bPIRzbL6/ZX2P3O/QMxzgNh9a2v+9rjcE+A9m/N7aXpp5hatx5DcZkKV/vkE6e0mnHGOBsfPo53G5W5dvn/6TKgqdnBh1wkAQtLA5VoGxdBwMHwBtg4ACV6C5aqADEgWAKs6URlOPBjqfUBOComYkIhDmJHAAOPB8qescYONDwVkwbaqXyeIIWKvqdSULc51RBE8yjQQwZwLEggENJlBqIs26nI4Cgwa5sn9RGBQwcaKNyt1uX+0cBOFBBJQBHeQHgkN3Tj5K8Ad4w7S8PnVyJGpTWATPYNZAoYIJK1RfUE1ysDLrwPUwr72qx+DeqbVxtL0yJ2SMiXj1glUDsqoEIeF4OMAcDr6jEccuQGjBOEqesWqucqKCNoEOuAI5IoKav2nKEpnUhRaQYBI7BgjJxyMCqGThcZW4bO2TYIHiD1OsI7gnAgR8DOAj2iCLKyuJRgy/S+a74EEOb19QADYM4Yp3JeCsQAOc65usxqsm320iiiRVXwI3KEpGYPfDADK4HlwavF5XsyQfpk8KurKxhmMGBOIFqYr8N7EIE+vGpoX5qQfoqrIkRIwrJVPFfk4+57UPgO52cdAIwglGnoMnHfo3vVirZuEfWaWJOMCtBtHBIwTInHgVqYN2StliV82ip8lzKbjcEcIgBRaw2WBOwozC5y4B1MHkQpNUq2SuAI6rU1B7AaYwXMKZK76dnqumGNt9RhJ39zayvm98XV6hBJFfJZ9/GiBAB6CpkVX/wv96u6e8YNz6W+hFrxMFJkkBlg6f0RDvxSSID6a+AifjRa70572lI7UgFjQNtVVYrWMVJtxZ0xMVZqdYFzTxvTj6bKj3LudkVatV12iPWv72/ZtmUpKWWQgNXWMJn/a35CGWOWcmAnmiH5HEpTtvASkMQR9Oa1PH+XOwvWtbcQiXAGwBxUA+en5T5QqwcbqGC+xHAgdfIFBBJ8wCBAMABHZwZODjfEUw2GIX2LmwZfAfZHts2VSXXVimRaBL7hqni4WuYsShaGyGpk+xV9veYRI091ftAFRRpe2zbzMSqJbrlcJn+DQAHn1XR49BvJ+XcrXhCDwnYIV/F88X1dQs0MgXNxBoBYAHAG+F7gHnjzOAN7kswTlivNT1sP6L2eo2gtXSVEjkCcCiRwqRZsHCwcpv+jMBmSr5hzGbfaAwc0sFRj2+gESbUYNIADBAMwUpVJ37DuMd3MK9MwLCNioAbAnAE4FWNB+RTROs4PCOBHgarRDI4EAG8l+ROAA4CNwjgOGdF7sUcSbZ5uZjNo40K5hnvA7h7Tup2tlBxEibnYkIlikmjsZT0AA7qwwBwGO9YQQWu5HWbpgTecBsUzjllAYkn0cdrryvxbX+86itTuA/O1uEzV0BZ1ZDdHsi+dftO8/mHr/X7xnp5+Pn+U/47bE3YlamzMv1xKuep67Rg/Og1DgI4ApRBIKH86bZnLPtBz17bqDag93BUoXftSXgtOO+tFY8ZOKYAHHzcZnJlmyZjgy8fcHiuFUiSWou2sgEfFNMYmyD3/wifyM9BuWsMHAYgyafMAI6wVZFYdSLF/kC13rF3JDd5XLGmZrCxXYgWWBpztCBKAHc5BWIVwL6z3GTfyExMFbBuIEb8i8Rcs+ftd61zBzLOf9e1tqOkOeG5NObN8ukkocbVWmXg3OxWYgRwgBnpUSAOnB3B4LgCgGO7YfuUu82qPGy3ZOjAZ9g+JQAc+BeMCDiPIyle2Tc267I2gKO2UBEDBxPfSGCfZgDH9+XDh/cFbVRub9BG5bpczC8ITljg39kFARzQrdSzZPxSCysCOBIDh89gbsOBgge3U3ELFQA42EIlABwPq1W5Wz2Ur/f35fP9HVuo/PzxU/ny8Vv5+ulb2a3BbgEARyGIw+1zJNtmp5T9WlCvn5XTx6dyXop0/2JeLi5nBHDgBy1U/tGPP5S7j7+U+6+fy2J2Vq4vLwjg+OHd+/L28ppsGZtvd+XpYVWeV2u2SEEc4xxAhrl0NZ4fgAG2IwUIH2CJzZZV/nj/091nPtfl5SX9gN3DsjxvdwhV1L26Wa/JaDFbXJTZxaLMcP3FjAwcbEUCAMXiotzc3BDAASYNAqKjjSFknew5AIgQEAn2DLSKUVvA7WrDH5w10V5i97SlPmD7lLkAHLBdaM+iFiqy39CYD6t72uf5pdg3AIYQKK2UDYt1NrwvZOAmWsDwPA77u1jQ74C/IbTTSXn/4UO5eXtbwaPwSXAtjNPXNfiSDIonJ2oP9ATm1GAzDfBGbae3eyr3376xrQtYY+azhRg4YPvBCHJ6RsCTQLhui/dY/WICzuE3zOb0bQXSQPJeAA7FF8TAgb8NvnQwIjWLrGaCOskxgWTU2jntZeEfbWDEcaAfFBprYAzFWR4JwlHsLdhX3HYNLfrIfNdaQdKmRKwp68c+7rsvxlhhoNkvYjBAzCvQpfSP0n/VRqdYV2Nrk4UwgKT56A2kT61afSD5vwZw0K6EH839b4r8iC+S/aza98b8SDmDb3WOvaJrGLyh9o3SjQZtSqedlZt//m/L2ZsP/LBjczVGl1yWFqOKc1wFFbRzaG+Gp+LpY3M5dcasnlYHBhmLTfuzh2LRii9O+xzDOLRZUduoR8c6AYZofuQQcJHnYNx/0Sfsd0y5TsfM8aTXmcY85bv28+89l/+duv6fM14/uv/G9uTkw46/MTb3fm1qTl4zV4eGMyWrY987tNZjz3LoGfbJ3th+OvQ8Y3I9tlcP79Hjco+9HB56nj/nfP9amdwncxNSWosrs53LRUMGQA7fb/mYffs12+2sr/rffY2hftSI+2dqNvj5H4aB43WDCPNlhce44TAx0AvuPqdBh+ymknuHY2ziXijSCJhPLUy/cfcZyDGhHhOEY+7VP0u79ksTNDam/P1KmZyqc3onMY+9X9NDm7lmzI4AKow7DC8BHIc2wL613acc87McUkJjin5M3vv7Ta3drzFYe+W/W89Dc3LoWmOKNMvWoeuPydAxhuHQOuQ9e8z8HyM7+TOvNwQa0bGOVZb5fcrbz7nvuv169Pps397Fe8cY/LH9M+X05OsJwPH3QVWoqpEK4EA/U1SRkIFjWdZrUHU+iIEjAByoOAEDRzQrVhInaGZtJwbPH1XudQyD3t9RieoWKk4SkWXjqTwHkAMADrZSSQAOJnpxfkPgjy1UxMBxDgaO80UBgANJFARmAl1SKbIJVkkAjjUBHGDh2JJ9o7ZQYZ9hATieEHTgj86FNQnEqt5IXHX/ci0jGdkSzGhXogous3UwzOqe7SyhaYANyaXsiWUUNK+W7VrhwGAoqnxEh+rvsTIewQ4GDcQkoQRKnFgHLBKmA3aAJNn9eqgMAEcErgxQMQMHxsUqLqyPwbQhrJmmXSwqjbqdQWUkyBi8CGCOGTcigSbWFckMkmC1PQqZOFA9ZAAHfkcAC+MQ6wMOsQASWDZzotR0nZ7fAQNHBmm4nYoBHJWhQzTIu62SlpxjsJlwHREUCZkJEADXBwH0U1SQpMqzTEltcExXzZ99gn16NnBSTQcq26vgxQSAo9kBCUe9F6vR9XUnM9UixQGmRrte3yetfLBuoN0R4BJgC4jqatHLN0Bsledg42mBn6bHzazAJF2tEm8tagbYgicBOKCqzLpBJhW3riGIQf2dhwAOJfdyNXtlCQiglvRdxIe6/tDMKzEZoWSCaFyTHdoD4Hh5uGjPbj1S16iOIRJasdlM9S8dkquslMSSvIU+icS1mQ60Btrzddx93XFMMj8mNV3/y+cE68iqt0YAHNWWRtK4ykDPwOHxuk2Pk8gp0GX7QuaXjkrdY8B7lp3sG5i5uPe3s42t+qJWa+M+KakZgADhpJU45XbD/6Dr3W4jBTQlw7GvIqDs+wzGEuwfYhNp1eGyGwoMi4UIwWtUqCJ5LH0IVg6CNWbBToQq1vgMgBwGceC++JssHJmBI/Y5g6ShP2D7zbaA6lH3JbUdFCW3WqSAaYOtU6K9FIL1aKtidg4xFkFnyjbxvJjagDS9kKsRNb/Wf5mKujJXOV3OBWlJBa8pU0S0Jc0OCaAG9g0lttDNiy1Hom0X54iJEbRDwVCRjBA1P5kXooWKwBti/0L7FPBvnDyZgScDOFrwX3tV9tctR+xbwX4gkUMQR/ScX6OCdwNfDZW4oOMPsGmwYOjZUF1s8AbGLbuJZ2ZDhRyINRtF+CIEQxCEcCZ/B8ozigAgbwRwgF4/KrQN4MBziCtBLAlsMRCJT7VXCcAHXmdSV6BcMYZEUoWMJhg3kmoCcAi8sdBPbaMCtjW1TwGAQ36HwKMycg1HoHHFfsxsBgSihYFmAroxv1TfyuyMAeDgPSIpJRYfJ4q7ZGhqoWIWAstfftZmd5NGjIQP5T/acEnHObbQfufrkcgenk+OB3BkfdifLWQm7As237MvVKnfE8Jx8j9fa/SsPfo9M3Cgaje3S4oq5wGIwwwcAf6rOnp8TNTB+F9urxHz3NgsAuwwwcDB9ZsAcOgZhw/Vn2WHfweAsjJdNcBKf0Zta22DmWyDWx4FyPXZfSpzOxX6LpIw61OfWeiPV2yD7ZwT7gFpAHAvZMOXqQwcNfnmswho8IfAKT5PAMfxb71fJNiclOOYYgi0iwm84T1hf6slEdtzVbDvizXOIpqvq3k0MES3lqzhN1fOizlA7IXUz4+PZRPgDAI40EIlGDju1styv0Vrzh2ZHQ3g4JmM31cxBZgQAOBAIQVbZAHAsV7yvUcyJWyYoFc7sl0AOEq5vrki88ZPP31fvgsAB5geAOIAO8MCAI7ZJUEci9mCAA7qdwI4AH4TE8UQwCF/0ACO3EoFbTkQJ8gMHKvVqqCNyv1qWb483JXPd9/YQuWPBHB8JYBjCwDH+rE8bwHgCLuS2h3RVwqOy6sL6Pt5mZdTts+6vQajyFW5vgEgBQxNpby7vCzvr6/K//V//O/l7//ub8vv/9FflL/43W/Lb777vny4fVNuFotS1tuy+vK1PK835RRzuFZLGrQ5mV8sYh5Ch2OJAShCG5XtrvqLn+++lofNstzc3tDebB7uyTZ2jvnjAfu5LJdL/gAUcr6Yl8XVZZldiokDyXjI0GJxUa4vr5m8Xy0fCACB/aEPA+BWHLLEGqZ2c5bkzcO6bJfrypoH24pzGNYNLVYA4IBsrFZr+jCw4TOAR85OyI4CUAjAGGirhscEuAGAjfVyVdYApECNnJ6xNQrmBQc2gD0Wlxf035bLFX0NjPXD99+Vt+/eCbAZNh+2EIl1qBO8RkayYHrBHgS4hYwZAVKRjyjGGYKXNrtyf39flgBwXFwSaIR9CNaTi4srjge+owEcjjtRj5hhD6DPOQAc52pvFgAOApBttzMjRzjgVQ+mWEsFHhjAEcDY/pwwFlOljxQ+HV3NuC5eB/gGP9jb2Ov0Pwg+AZMe2h0CYBPt2cKnabEJ+Yc1FpSKG6hfOwbYajMQI0vnUI9Z4TnEXQDoOhucGXMcDx/L185+eT3bxLqGUdCaZHBkAqEw/hWA1hrHMIAjmDgQ59J78byDA5kB7bJ9KroAIFxzi73L8aL9UjCCvv1X/1M5f/NdtVnZ78o22HMz9W9vvz2s/PrYZ/L1+mvnR3txbu+KFQZWawSYkOXRHK+9M5ZjR+33MZdtyAIz8BO72FR+75g5GvMzpxg4jp3jUafzTwRvZDmZcmoHcz4yL2PfO1ZeXsxTB6CZ9rSH74ytyZjcT8nXoWc4NI6xOZr6TpbP19x37Ewxpp+PWcdDz9PLZD/msXPOr5GTXjeM7YXRnftnkPtD1/X7o2e5EbDDMXvJzn4DaYyw6gAAIABJREFU2dmuhe0LBqtsE/37mO7s53wqzjf2DP2Zq1/j4bX/BADHmEEYUxBTG2PcuPjoqSDXMZvtpWEYJv6njOKhazOwty8q0F0gOx+9kO1bqDEB2Cekw+cZn6RDDsGYQzjlJE4poymDWaclgm/ZyB6a8xeGPQpZ9s3n1Eaeer0fQ/8ch5T+lNI8pCj2yeG+sfbj6+V9ynGbctj6e407VuPRsGP2Un/9Xy0/aaEOKet9azK1nsfKx7HGa2zPTq1BlpVfM//eU4fW47Wyekj2Dxl23K8fEwAcXz/+gYFqBp4Q+A8aTzNwKGi0SgAOBI025WmrNirIirKq2P2ZORAHdjUq2YsUbE6JLVdcOhlfKcV5yMYHxb6B+k4BNwK8wdYqOBW29Km6O4OgHAmXs3J+EtWv0T5FyZYIwNbAPYIOSHqgF/G2rMC4gZ+nLduo4GcFatBIijCv5ARW7YQQwch0KFXiP8Acie1DuSIFSVExxaQGEld1Dl3drQR5S0RHwDSmlzPsxL5mudFrx5SYhj3azvN9AzhUbW8GAiVg2QKGyTUl2QwAYaLbfeEJRKl0Wrwzl8AtNwKkkvfBWL10lYaaCEopADO011YpASCIymcBA/wT1dAEaag1AP4loCNYOBqAIwAfzHFEQt0gothAPYCjVnMwwByU+1EtZ9YNz49AMaosJ+PDVlXSarkBQE1UG0WgTrkNgQf0o/VQ9Yn6ww4OVcraSn4692Lwmt/rS0PideUkogan7kVNQKumdDZewuRqaAMtDOBQGxQFuZ0nsL+ieJgo+EkHe4Lr+EftbExf65xC1dWhN2qbFbP2xOtMOkaCLrfJ4DxEBqXOLwAcDI4HaCNIg8ScEq2QAlzDGqlgpcAMMMlIkE4kI2sbldQmIJg8qmWOqrKWyTF1dwMpcWkyu0paq75q3Gs75lHSR626QH3KDSfhO4Ncm6uhYq2TK+HExKD63vJS0zrNylS5jATdKdk3Blao2gF9RDerdm/Sf1eKsmq0kE9+j5eowq3rG3jia8fHAjZRadArKC6uTNl0MrYCayMvTXBSrtgdVgTVhGuaF5+JaprUOox7tc1MBnBob0TlN5P/0mnaS40No47FpjXabzCdy30VoVHeSu2ioP/ARiR2Db0GsAZ/2EJFbVUA5jivnxFoQwl7Aei0PzNAy2FAJ/JUISuwEHwBJelVWScbIqYIJbUA5ABQw3qSLVT8Gl7n5xv7UU7c2Yep+oV0GcOEY00a2r6HvHC0kT+NpgsVWOMlApOX/RADfAAEIIAjWoHV1lGJAcWr20BlrYUKmb+CgQMAjtPnWKsI4mtuu53dVbWbWUBzEwlCtqLZMUm42oAprQE4zMChinCDU9RaxyAOMYgEkCeAZfW8G0lSymckfwZABaEg6w52G7maRKn8OwZ1BDNC+AgCejSmDgJoAaSNqm5VY8r/03pEMgMgjrMzJiAvkaRaCMSBhN78HHMO0O4pE2kVoBXwGoOo7ANXLUmGACcHpDzqarjvTtUZtDq1NQUSXEwKRbuWzPRj4BhbwDA5ZkCK2y4lXVlVRJOD/Ftl3JG3FX68rUSKqRjUYdsezrfc77ZXBlo69oTBt3pU69+BQpe+HdibgbUefLiqvPHjan/h6b+77zf+JoAAkNAMvSOD2lqoBFDILEFhJMMmvbSkdQ8TzNR0v+RGQDbMPcEPIQ8jGI66L8ilF36WH44V2MmPSdZUtlEGUokz/m6GO/vcYaXzGnQ+nkM7ZghhgpQv2k4EgC3AGxpkaqniZ2vHi7Q21UuoB5PKeNLJRl2nCLDal8W/cLqqrvDe83OjHWd+jUnIVlVtHyAzden32JeVlUN/x5TqGVLiVOvgvUShT+fjBMSK64WjEeec5if7zFwBiwDVEZgINkcxcODsmBk4lptNeQBLBVpz8n0AG3UeE4DjiUwWTGQTwAEwh9g3lqtVADeCoQPFFG7hsttyOa+uFmTd+M1vfijff/+hfP/de7bqIAPH4qIs5pdkNMDPEMAh4GFrOaEWKlWFBhBPelo2Hs8vAAfAgxuyb5CBY7UsYOAAiOPr8r58+gYAx+fyx48fy6dfvpTPH7+WzXpXdqvHUsjAQWeb95tFy0uAI3yGA3gDzEsAU2BVkdS/vJiXxWJWTjCezbrcXszL+6uLsvz2tWxXD+XHH74v33/4UN7f3pZ319fldn5B4Mbyy9dystmSzWO33pTH7bbMFnP+IGEOO0K1CH8ErVG2j2qPEpvr6923stqsyxVAGednZCXF4oGtizvp+YTtU9brtYADYK4A28ViXk5ggwGEuMD8gz1qTvDG3f1dtVlM2oOlI5jNMBiAJXBNMsednZXlt/vy8O2e4BO2TgHoBm3zAGq8vCA7CL4DZo/zApsIf1BAhtV6RZDRSQAb4HTy2VD0sdmSbQQxAOih+dWlwC2XF9FuZabrQg4DkIsWKjdv3tQtRv1F3ReH9JOTMmO7HrFo4H0weABg0lgUBWYAmGWzxtxty8MSRUMrMm7guwQXzWZlvrigGiCAJABeWpusmwWCABiBYKSZ2DYGLVTImnUWLmRrDSgatvih7kl8SxHriIN4aMt2sG621lYiDFgUNrUji/S8QQbY44gHGUBPoPD5jKCbyhLillhhLOyv5XNeZkjS+8OCIp2jGtOr27r5HGHmEjKC1hiZTZ5jTMnu10dvMYl6fo2P+cznM1lNzAfAhLYhQRv5ebPHBZstWxTiQ5U51GDAp2iJE46M2U5w1iDQbas9AlDU7olAbNj39//mfymzdz+EfeiKG5LFO5Sv2ZdrOZiHqefO8Le6xNpUjLh/va7GHgBHe6tL3HSAkHoGGLX/BnDYXia7+SsTxFOOn/fRS09t+I1j5tjf6F3RQ3mGfO2p38fGPxarf829puakf/3QNfdd55jn2ZcvGrv2a9bi2HzGlKzXNe1jnN3Ajs15HVrHY9bkmJzOPtl47Xoes4bcoZ1e6f/+U3TYoWvneRu7z2GZibhhWIhs09TyOYDfCaw4BlzM43D8CK+58DDr+anc4FA3TjEg2laWX8/AsW8AtP2pWi3/nRd73HCZmHlYGT62SM3458DtNIDjWOGtC34EiKM6DpW267gq/Dz2MQWyb6xZOF6EtEeSqGPz7Gvkf702/Xu/SpFOADhqcCspxTEl4QN1H4Mfk7upuTq03mMb+5DS7zdYPzdTyuKQwZ0aa3+9LCu9/Pd7aygnbaT5Xv31+r3aK6VeWY+Ne2oOjzUGxzgR4zIzrvBeIzO/StbTlw6t8/F6bJz6d2ov+7pjazumj6d08pgx3ifj+3QXxrLdLMuXP/5HUVBGQMaUgzhMsgoItKirVdmAgYPVP2sGkAzgeEa2xYEGUIJn5D2dh+Y2m3ypzsNzBNhq5bGrQgO8kQAcT2VX8PN8sitPAG+Ir5SxR4wZwU5WvxK4cc5+80iY6PfoQQ8AB5NdOpxGLRXbp6wZTFuXJX4CxLF6eizLp10LsiGBEgdxViCLb12H5GAe9753exL8bYeCwVlU5DMgfCYAB4IgCJbEHLJ4Pqhrcdh08V1f8dDbFuoTJ68TkITjiUTEybOeOzNz4Do8L7P3MoAHAeAAqCQABAAokGglvkuGjaCMpxMUQQ68ryVJSP1IVLc9IHkY7BUnMCpDQcs6K+kveRDNLwAbrRUKQQCms0e8iC1TDOBQshJ/i4HDn3VSso1TlL1YCz1/RvzqEZR00hxEaxQycgQw4AmAnATeQIsAtlBRK5qIW6vdSlThcA6idQrbeARAJHISgwqYMd/MeoLz7uobl/Enh/eF3Yjkde+8WnZFc9+qWzFMsmVw7hsYA4vdQBqmT9Xa4kfBOcmzXntmOwdWfrOdDfoqO3Dm3LzlI6rhoy2EKifjvYBhqUq+Ucti/7vKpz4zZf6UVY07gGg4z9pXDpiLghfviZHCwA+AOcS+gb1gph33a47kdDB0uNqf961MHI2KmwmCxCbBw0c4UmP7pvctBrYjchEv9bv3jevLTdnbrERm8PGrNXhWHTu9U4MofRItnx9ifws818ItrlCt9+jOHGO2XPeMObOOqMllzWwNrAo20PR4V6nLa3HckYCLJFwGbfT+k2UU/6JSizJM+WoYDL4XlXAGynhd9Tm9TykI2a+6OvR/3q95DxIcEAlrATgMUiJvQ608pj6P//T9IT08e8ODUQMADjBsgLlgBhrpaCkFAAeAG9CNBHAEwOMcAW8BPqpONfW0gSIMBpAvIQCELeMtHQobGUwaAd4QGDRAHBnAYWYOvBa6kqCPYN4Y6OAEduI6VVCJNoMC1Y06U7qsSrGwVHENM0RofX0t+SrtuQMIQJCY2FraTworJgYsykW0UGEVM5g3COCwPzJT651Wi1j7nPtZQ/mE8GrjyV4DXCv7AsCD2EvUsx4JQYA4kODZkp2jsXc4UUoadYJ6kKATWEh2EbZQ8l0ZP6KFgYFKYkiSjKFK9/x81sAbqQ0K72Xg0oCdTFTWzomoFUy0UCEgDmNWIlAtWESFrmvJtpna3gwcoFUniOPiIlqoiHWDwI3a9iY0khlvkq3ItrP6Z0khUMYCCCjdG1W7oGAHECd8OAE4QMOuvvHVDkei3jKm/dzmMfvJlQ/ELG0GsPm+ZOBouiz7fqT5j2ZX1nXN18qJgepk1acctPbofLpR/WyQdh80DT++/87UuXlK99fXHXDs7iPbZRADG/ao7UC1A8PKYAOf8lpzFvuAZhqQm+5oHZtuxXq1eR76r46KZXsqwET7EZDtcfCaxmLa9xYna7osABzeU2Nxu5xcTGxZtunyMfOzAITS/M4GXAglkIAMbq+mvJnZvaz2h8CZQawirQfPRzW4Omyd0sDKDUBlG0I/28yE1OttkTILDXdmsFJpvbwPyaXSYp1xBhr4yrFfua61BVYGWjVwpLyPVu1OWwIJJLBfyW74iVUvB7gObVQAskNrzhWYFtBiZLdjKxWAOPA7mAR8XoSfCj2/QdEA26cIxIFCCiTeAeBAghvJyQ1Ae5ttZS55BICjPBHU8P79m/Lb3/5Yfvzhu/LDD9+VNzc35fYGAI4r/oANAe0lFucLshqIgSNapxBwplYX/vE518/txDDajrLNC4AcKIIgmHBdHlYP5WG9LMvNunx9eCif7r6Vnz9+Lj//8rH88svn8vGXL2W92pbteldOtmC6KOXk8Zngu4v5rIBx4/oSrV7OCtrALeDDnJ2V1XLNinq0OKHtQhwD97n7Vm4vZuXDzWV5e31V3oCd4+qSPzeLi3K7uChvFhelrDflAQAOMGZg3oPN5GwOAEQwNuDZcSbY7spmtSF4A0wcjheAGQLrAaYLACIJzCKrgfxG2B8yjqHyH4JzesI2KqfzWXk6LWVxcVHevn1LvwDfu7u7K1+/fiHQAGtxfXtD5ggkntn+oTzzfmT0OMVczMq3z1/4s1qu+JnFhYAWF1eXBG9cXl8xfgOgBcDVKF2B7Yd/A18BvgOIwJDRBsCExRu7p3L6+FzOALjlvXflFKwn15flzft3ZOJg3Gi7CwYNgC6fys3tbbm6viLQAM+qc6xiJQQ5AmCJ8V1cKdYE+QYDx3ZHy3V+esL2aIgliel1Q+YQsHRAni4WAnCAvYSAjNmM/gP2h3w++LVqk2KdbeDqSbDJzOZzso3gZ9gyRYUT5Em0Lx0OkeJE9hujFZfBjXlvTBYzhs4yaILf1d1sD6g/0AYninkIXAgAKxhMALKqRQ5hj8bsbIs3h68VHxLrmVssyS80gMP+XfZNaOcQkwjWkOZT64KKMzV2tGpLI6fgv6UnGgrAZ9ycM5BNifkNZttqQwO4gfgYDuqKi6ltq7/DZyN4KcUQArTCtkLY2xsAONBqaFeeAP4KnMn3//3/VmYffmr3nzifDuJUfdwq5dKmfJr+HD+2dv09/Hx1LtLYxmK6vb9X1ynJasxajaHsi9E3WZLVG15f4G1jU+VfNLDk2FjyMx+aj/p9PcQoRrafw2OvOXyal37gvuuOzVdep+xTjv1+yBd+zTMcutaULI6tw6H7Tj3X2D0OXSt/59jrTsn7n+Neh67xmnkeG+eYzOyTjdfcb0pHjOmXfa8dmoND7x+7jv14e912WGbN9Od2vQZugMXccfn278t8SbvD8IzeYshTehOfH5xvRvTx2PhP/uPf/ruI6zRU/osJ7ZR0c7hfKqheyPq/xwxJvp4dWD5oGnFK0Q37iSUjXj+TUPCesPzv4YUMU3RkQHjMoLw4wO9BPk7N0dQ4X87hNIbQQZmwVbUKoAVrhkGAXvB+zbzVasAICA3uHQ/1cj2jMkS7sPVNz4fq7jHHZKmtxf5VluP38jPHrFs76OdDf3qiEcRec0It1w6YhaR3Bc9NlttA7awqL6z9qh6CqQq2BuHsCEdwpS0CH7o5wVnWh32d8uxM7dtRpTKCxut1yiGlPXbvMYU8pfTG9v0+eTmkE44d7yEna+oZ7NBK/Fugrd9/Y87+1D2nHOj8rDz0HEBP9nNz6Lr5ervt6s8C4BB1uk6xrF6rG11Gt8pzRutzMl0xIUYEJmWC2tt/P58+koHjiR3W0VsVgQcAOFDybcpEBdAM4JiBqryCNwDiQLBHVbENwKE6XASikDhY70BpG1VRCLY9gYUDAI7HgrYqqDZBDEdJijicBi2+Kv/UJZj7vtK+OymSEksEcChNyQNo9EBVr/Xoi/4cyW+ff6s+6RXjELnv5Kfl1U4MxgM1xBR4sK3UqlOqKAVdmCBiT121deFzMIGUQAsORoQS5D1rhVwctBOAI+pYOssSMtEKVyLIrI8ZX6iEWrBlML6MRI6BBM8EcjTwhiqKUUXNyuJTJKiQhDOAQxU5AnGowlxVJxqE5uyJLQ7a3DQ9bn3OvtcDAAcSUZijE7XpeHxmspK/k1nF7CVaXlcMKY4TVUOgoEciJsmN8qND0NuYjsyf4fsJnNmSHaGzwpxZbzGZ6CQRp6FV7HAual2MeiszQRnzVtfJ4Kvqh2IfJmaBYBSQ74K1xNprXVn8RECIWuVUv4fFW5IRg25wTVe/O8XfqreUOJXukbFuHS0E4FD7lABqpD2AakesnX7MxiEgh0FZajMUxPcB5FArlgi8x/uy9yFPlXkhzXEH4BisXQUvSM57m5b1dqSwtDrZHsUaulLafcsThi5kPfsVzYI0H0byIj3VbV3/me/7FGueTwX2fcy94c9rBM2/sw5I33X/ecE5/P895jagumdrYrGSEsX1o2IssVwIwNFfK7ZNSroCPFf97Yj6mXZYyQ727NI8xbriug1UpOc0/Xqd5ah+w98NfBG6zaAnAzcCNDAAJgW4ITRlSrK0za3WRAHiOD9V6xQk7hPrBoAdBm/o98TSgUB3ACQq20itQg/QoiibBkyITpgyOB0MVGo5NALgYLILFPTBysHPBWtHMONgPmVugsEhZMjsSdDnempRjKtyu+lN7Q0luKuOD/YH+1ZmDpJeEyuJ2qRoDkUjr+R7baeS7IbPKbiDdRDBo8G8Qb/jFN+FTzJj/+2o0w1dleWxGtJYXierPTeg6VeSMLdPQZJMAA74Kbuyo15ScFs6SbJWZYLyofZmAjZK/mrFr4GYZh8J4AHlkOwsaveF/wTGMNizdqgTe1j4RwYE2j75O2Q3CvAGEoEEcHDM4ZtZN8R8g8kCSTy2TrkAA8dFuSKA45wgDvl/AfQMIIcSvLYl0VYlgYx7G+t9ah/N/7Iy1clh1DRX5g38Lr+SQI5BsYgZdQKIldrCDP36zAnTzqCW7cq1EbY6nVITaNe2v1UhD/2F4wAc0vvNJmS9FVozNmWdqfjCdJxj5Gq/6qUM4CgAmSLrG2jX/qyZdUZ/ZtMzDsfrv7iPs/+aQBzHADiq3a7ACfmYGSSkfWD7YFvUKootkwbRvnTrkl+YABxKqkhaaoyiJhojyZKq4ivzhn2VvlVIMJHVdTd4hkMP8KR91BRXse+oueieK/ym/oxSmUcIhgh9An3O4Kyr4G3PzThl0LqBn41lhLqKVeThSw1AIMFyWMHOshHau0MAR67Er/5xSjxaZ+F5yJBEBg4xI6Ftymb3SAYOsnAkAAdYHZcAYaBQgu1XcI44oW6HvSToA9XjeH8HYMSayfgV2pmGrt+sM4ADIMgN1+ViMSvv3jUAx48/fChvbm/IwHF5IRAHGRF6AMcZQHBqpQIdL//b+qSto8670U6FwA0xWOJfjNMADrTqgG36tnwoX+6/lZ8/fS7/+ZeP5eefAeD4XDYrACQA4HguBT8AD5STskCbrMWsXKHFR7RcnLNdGVqUSL5hu/C8d9++EVwE0Mfvf/Nj+evf/65cztBSRf4ZbPbbq2uCOK7Pzsvp9rE8LVdk3zjDnLNt7JZAcoBXwVACkCDuAQAFWoo8AYgRRRawqWC1AFPEYjEPWxjtUcsJWTjOT84CXLMRQB32KRg4ngFWuFgQ9ADfAtdFm5CHh3uCHcAUcX19TQAHADlMThQBHh7u7zku3OPh67fy8PWOoE2sBVgpAOAAcANtTnAP+Fb43snjUzl9eo5WOacCBuHcA/mH/T87lY+22RG8cQ6/bCNbXMDqcXVRbt+9I2sIzmpgvgC7CGQU8nr75patVjB/2D8CYSp2cHo2K2dgT7m4KnMAOACk3z1pDskoUgTgODsrT5DztQBK8GUA4lhvt2UBAMfigsANgBowBuw17LMIR4hlA05N6OsBgAPgn/mc3zWAA9eI4EK1RRWEyWIBnTzGABxDGy+k6gBgVs/C1u3wlVvS2wAOAma534OJNcAV+rD8CY45fI3+LNHHA3weIkiD13CxTsSZAthL3zf0ncEbap9kRpJgCq26uz2f7EsDqlbbGgbUjE9mBbEHnv3kOlmxeBw3p9F2UbEQVVirOKsCOKrdjpZ8AHdUfzzsDQpxMK/BwAEQB/YZfoJrqrz/7/7XMnv/UyoA8Fl6mHjo5zivvQXnUPx56v2xeM7Y2b/3babuOzbWoa9TT0KxHJEjcVFablfZxZ7kUcRpPJ2TG1C1xV7qiX3KJUxT3M1224txnD3Wqzy0BnXOOs+z9wPz22OxdJ8j+zXI1xn7fd99jpWjPLZjrjfmZPfzdGjepp5r1IF3vvcI757r+gJg9PKLHN/EdQ+Nvffz+zk79P1j53hMTqbmeUo2jr3XMfLZz+KLs046+0zNwaG5OTS3x8hev5f2i00AG9PZQAUnQwCHWEdVSNQK5HTlqbz6sJDRhYjWdW1Usq8cdcTm2+9je/jk70YAHANPIUbVb4YxwzClePqF2q98cmo/htwjLXWjAfry5cI0tWyDeKwA71NAhwzlIcF+rXLbd72pNWgLrcVv/zXBURLiJXjDm6Z3IMc26Jgj4M8lQrimRHlx/T+vTnXCeiAOhz0a5amPM/X8er1m/9LuiM3QT2q612EZcaA2z22S2QMo2+Q/1urTUaXiRA0fpcl6BW/kDR7OUV3qqH7ms3iNXfUyCCpJHhS06io/9jC5/BrFul9xTr+7T8mPOZ1juibLydT6Tr0+5WBNjfhVzkhVby/p9Q7pmbFn2uc85Lk6tBb7nqG/zth18/enARzqRYrABg7ZGx6qJxg4nkD7qOQJAuWsXK5JTIEdqt5xQD70TPBs8pEN3uBhjCAOJRYA1EDbFLZQMYgDf5+gSlOnYgUMQI8I9o1g4DCAIxg4kEhhUCqodtljPoKQCD6tHtdk4Viyjcq2rJ+3AeBQ8A1VUrtgKsF9rZY0x2LgYK/aSgsp4APeF81X6/mspII+Wx2Q+B6rI3zYJzhCyc7KfTU0GS0JVBPAjfrSFOpqcYOpAl2J2CPUQkWHMo0lATgYVDCQQc/hymgkXYKqQOsabBKmPdazpeTnCxS9DtnSf/HhQWWDv4uEWLTuQFwmqi9E5Y4qJwR+DOAIOngmHfEaEspieCCIg1TxAQYIKvMKBhgAOGKvd5XcWscISiUAh5OUTv4LwFHUPoWtaNymJtpy1JY1kcA2gMOBogDL0FEEKqSr8BjTg3IqE9ArAThkvyM5hF8V4dd+cyVNNXphM80YQ5sTCWowZzCw2wAcNlVOLiB5qXV1AiTYOVL7BX2HdYvRSqWUk1qVHEkVJ869tsGagtwCqfFZPa4aTCdMK5CjJiAM4MC9MoBDLBtk3mAbHFW0s7UNARwG40CnOIgVSUquBb6vwKSDlLW9SvgBA9+KTBytf/qAgSMlPrh+wSriqpNB+xMt2MAvM1jMMpIgOqzCNPjGLBThkFfz4oNItjeWJb/WNPnQKulQrZUMFEldk3aDWOuG7qo6099xr2kdldJd8zqGfvK7HKMeOg5RAu/JR+JEVVDLsFI3/GnL+zByFHsi9Exljol9EgAOy7bBTPZjPX7pKLPPeKtlmvYR3Vir9lEMGXLNoLrZNyLprLo3PXfobVVPv/QYMA6CD9g65aTM57OyABXzeeHfaq1yqp8Ab1QQB4EcbgvRziBug6SVkj7Mle+2UK4eF4hDLT8QTEXQvrVRiVYgAe7ge2FzKgOH14c+sP1f66M2zz4LtYqLyOlaPjDeuBYkx6BqXFMJd/kZaifSmIHE9hRzj6RMgBmYKAgmh7ojK3hVILKz0xmrmcG+YQAHq5vJ3NAAHK36vQGxKuWWtH8Kwns+BeIw+waAG6BzbwCOR7JwkEmNTEraJ27lgXX2sxrgSAAdbXno/LAnZLIgYMPyEH3k0R89xM4MH5x//K8Gd2XbDZI1kBf3qewbTHoKuMFK7qhmx/Op+Yqp2CXkmFtQ1i9m88q+ARAHKpJRzUywTWqrxf0UCT8DqxogSbLd68EKAMyJ75TcZYV/cesU/Is1VZKlJX81OWIPse/SmKLy+V2r3Hq1DHVhS0y3XZ70SbTjc1vAQEgOAu229UI1Dq8+xsBRtXBG/UXQamA8GkLg/x0AB/suRAuVet7ODDxD0JdshGxHX9eZVSh+HwdwyL+vqdrws3Ct5psno1J9LZ/jY4/XYpDMXBRjM4i42jaJFYKMAAAgAElEQVTpPclLzL4zhelfvyWfrovMcJzRAiYYKuSkYb+LN6tSTHUADoCKm1luY5T5DUYCZ1DDJ7A8Z18if7aByltMw1XhOiupNY6YOKJtZAA4yKnR7UvvkFCVFaAvMK9bqMC/w/ViX5oBiUUD0VJzFLQjf8KtV/SIQ7lqoLMOwGEQB5gYngLEwfYiAnagdQraqpCBA7o6ATjYGgvsl2TnEBPmZrOqDBxrtpgQ4xJaTbgIoAI45gBw3Jbf/MYMHGihIgaOy4ubcrm4VvuOAHHgd9k16Xkzcbi9QvO92ppzraL4QeANsEIFgGMLppBlEYBjVe6Wy/Ll/q78/OlT+XswcPz8qfzyswAc2/VjKZunUrboc6iz7+z0hIwbAGU8PwE8sWVbFYD3LucLJvtRNPJwf1d++fnncnmxKL/58YfyN3/1l+Wf/s1fl5NHJGw3ZbNacnd+9+YtGTgWYKEgw8QjmSYAamCS93FLvQAbeYV2HefnXHdU7gNowBYMLGwAW8KO7WzwL0AWAC3YecTYEX+YnZ5xfcCYQtYI+F9ot7JYFAA4wMYBwAMOIzuAFMA0sV4HmOKsXF1dlcV8rr0QzD1oJbJ8uFfb2qfnsrq7L+v7JceBsePaAHBc3d7w+kj8s8XNFi1gdqVsH8laAlvOFmvQWgCXEGByJrDKalXOds/lnGwckRiBP3i5KLdv3xIUAvmATBJEBLnc7srbd28JSIHfCB1EcAi14mk5m6E1zYLgjfnFdS0SIYvJeq0CC7RYOUULFYxhyTFvt49k4MA95mTguOB1MN9iUBMLmfWxARwEOQAYg80K+w//hW1XhgCOCt5IB1kW92APuL1ULexobEO23YP4dt+Vwme1OBNT/1XQhCDF0nWO/wCIov2kz4XeiZYpYgyB3xEFH7EhZWJaEYr1MkEPoRAV5xFQpDKs+fsGuwZoi7IQlRQ8UdXY9dBCOj+h+9nHi/kO9pLedLQrJJCyk7PQ8/DFomUeZ0h0mBVUbLustdE9/TzNPkYRDpN62q8AX0GungngcIFRKW//zf9cZu9/7BJx4XPb9x7EpVLcZOzQ9fIY9qIIY+QjL4CkY5+Ziuseut5ARilSHYCjA7s78Vltd7yv+4TnFD6k/dq2H4bsc1UndoOUh5TkKZ/Du9imP6Zw8chBtxmmlkl7BYhgbP7618Zi/fvyHhpqimakeFu+9lQ+4NC1911j6nle8wxTuZb+uUbv5fxaWpe8o+qs5JjwAZaVGus5ZrH2fGYqdnrMZfvv6tz4Mq9Y9WFG8x0xpl6HT8nGPtkcG88xcjj1HG0JY8d2+2/s2sfIt+eov37/+kt5i5iTmbBri/rENhot6ysAvAP/1HKwQW59yCbVbElXxE+bLWnO/7ZzzssC+5P/AABHl3TuN2Ne/F5h7xOEYxd8auNOjat/fd/Gz+PdpziOUUyvue/Y9V6jOMe+Pzb+sbXJgmonznPUf779PQRzjH2+f83jyc9VX3t5zOcj9fKT53Q4vy/CBAmMMtzw4xtdgcl9Cqm91w7Qh2Wkjas9t+8zTIiNzYtiXOMKa0zh5Dnm9YzQqgGYds+pfduCfjH2qijtmIseWoqiBT36vTMlf8cYqF/7mak9MyU303MwpDEaXZuJQR4yQFNG5bAs6ZtNQacge5dY9T3G9G9vnPcZrmN0UH+PqT00Ne783OMADiRXRN0KAMdmsw4Ah0ActYUKAgdb9V9FHwncjzSiDDhSm9QAfN0ndW/p/fbTEmUAb+BHPcNxqBPbBsEbz26jgoP7E5k58K/CBUiAofol2qYUBPQRTEEFbPygBDmq9PkdJONReQIGjkcxcKAyaoUWKgHgQBsVAjhIDc8ioZqYCAnRvmTa1PKCXEhUKdUe0GHgTbkeAA6uk+kiowLDQDDOkKv2Y6Grb1gDxAksEeTstCukIB62byElaGIfQMJaTAVBexqBG4IPAsABnUagghk5fKiLgdApYjF2AAleA+BggqaBD5ps65lqu41I5rO9QMgFgj7sZxqtOCwvBG8gIcd2HVFFTar4AAlVVgclSa1upb4FdGFeOhKlRvSaVcWsC6A6NjAHyX4sHdsABAuHEpdK+rstB+ZJLVRc+WCdb6Ce7svrgi7iFQCOqgdavjIlz3ilChhstl62tfnmengBexIjDAEckbyLSvUkfjVJJchDbqNj9hTtZd0HewVU4iqAUtVPet8J8KgQF9tBqoo3DT5zEGdRcR1J82jiQZmki8G0YVErFK2RWDjElKKKSbXBAYgD76myMIAe0RZJ+zpaDRG80VoAiLVDDDyUocFBxwAOrQ7TCSkoUn2GlnJrujMSTmNmj7M8cS7QEztZFQGbiKblc6XBF1wSH0x6eRtJdjkbrrG372K/CsSTXUHtb02M3jALPj7JlwxoTQLs3vV6WwCzVtGVwSNqe9QOVUMbLTnIwI1I3TFZ/RKC3IJSzmkZjGFwtb5jAEfldkigXCU98ve0xx2UVd7P76tKWPcNBgfIcGKBMEuHwUoGv9TEUk3sRVgT1Wqp3RR0HKpZWS0KBg4COgDgOOO/YN5oQA61T6EuDT0baiMlzrRyppNvC56C0tHOxK2mzOw0AHAEuKMxcCAgH/26AyPYsDbN95Xu0lwZeIARSadK3r0/pNMte+11C25jURCoAeAW65raPiTkWlXJZ2TxUtsR8WhUHW1mLTIFCcAh8IY+j7+Z6A8AB9tzpEBm9dccxEeQiE/SaEE5jwGMoc+y3hK4AQCHqOuDgYMJwQhsRKIVc8U2KgHsgW0lKKUyUQkcpOiEfDgxdKgaW/MBuY0ER+x1B/krY1MktvFZ73cHVNp5SWBIgOB2Qe9NAEcwcLBlFf7nSveYCVwT8w/ABlg4AN64QOIKCZqzmVhjov1cbXvjdlsG4zhZEXu0AjZCsOiv12RuaKAatMZ+RZJqGsBhf7+dI4e6pL2fAtKmixp4xJIt6w0JWjsTWl2eMgkfOkZ0ZUcDOLJteQEYTG/KRlhhZn1uBT4WDxizXJ1+PjIR4itVsA1tyiOseqqgzUD7lmSXnXT1lgEcw7ENUwMR5oMsBdhb8jAO4Igqi6pzwsop3RGKveqkuK01aNUdkdCDcy7fKwcD4X0MgXoEdTdUWtUikt2kVUJumciM9gCUj2CeABBpGsDRmIv0TA1k5FiEx0mfRo5N6EO314rZiNgF/uoBHPy7AqZlzw2spz8eTHT4rkG7tVURnzYqf2NKtHsDLEUwp6voJcNcl/iMbK+Mb2Pg8B5r7JDhuY3KGgBo0LViE4J+NgMH2DXApCEAR2XlYDsVAThQKIDfxaiks4GAEI9KjkcLFbZTcQuVJQopBOBQ4n+jdgy4z0YMHABrvn17U37z0w8F7BvfBwPH7e11uSaAQy06AOBYABBxLgAHANICcITODxYTb9Oa0A0WKwM41D5Fz7HZioFjuV6yhQpsExg4PgPA8fFT+fuff6kAju1yV3brx3JC8MZTecK/qKgvzwRBAKxH9qSnx3I5n/PnZrEos9PTslreE6CBefnppx/KP/nHf1Pe3t6W64tF+fr5U/n29TPZO64W8/L73/62fLi5Lee75zIHWwVsL1g1AGwACADFHHDkT09oUwDggIxgPsGOgc/hPIaWDPhxu1O0O2H7BiuQJxSwKAYBthS0PAHoYXZxwR8AOXConS3mZNlAgvnh7p4xCFxTLT7O2QIFYAvaTcgD2SiWZOnYRfuc7cOybFerAHidEtxwcX1dbt7c8j41ugq5XG/L43ojAMf5uVggYSrgx0TrGLBeYCxnu6dyjmVAwhtyBXUBNhS0dQEjCphPAD5C+x7EiJ6eBgAOTAZkgYUe5bSczwUsEYDjiiBesGvc390FgAPg2EJN9AiA03IZ81Ho2+A+AG+AgQMsJpgjs9TwnIyVsm9G4I0AaYzIQO9BrtFuZwEZB4hZDB7wkdW+1EpZ7Du1DVNo0gokCz+sxvMGII2q+sJmBwtkeKMGZgh81nxGXVtg2xY/8YikyTWNblsagLsYNTVdTUa1WCWuyzOgwc/RBlSMFu6/GGeQ8Iuw5+1P239mi50AiVZPJB6gWtXwuzPTm3VqndqwSToCIt4leTcYHfPDGACDNHEYqgykDdRiv0xGBvpSz2O7J19foBgyqQK0AuYc/Is9Fm2Q4D7c/Kv/sZy/+z7sVYvTx+pU+3oopnsoZjv1/rHx5+YjHI4/0xsbAQzUe6X8Ro4fZJtcgfAOaKSEZfNDLDs5LzUEKOexNG/LinLoccmdGb4mp6Yd0g/NVx8PGfc+X/fqofzG1NXGcl7jebB2hdfkMfJ9j52XLEfHjHvsM4fulckFxp5nag72XbfqjNct3eDTY/fN+ZFDl54a95jM/Zrr5hzR1FyMyeKUzIzl2bwfs374Nbmtfl+PjffQMxw77sG9aiFiy2lUAGTYNQP6cgvwdi+Xow1z6TW+5qKcCcBVv3/a2g+B6H6da/q3//f/mfyw3si8VNZjxiYL5z4lweBXOlDvUzj9daaCyYcUTR7vQeUwscvqvXWKrAb5NdfbNy/HXGefEI8Z1Dxf+d4v56MJW2+cpza9X+/H1P5+WYkzZmzx+bF1bUmAzuBWV1iLsNeRUHblxYqOG8wG4Bh3CgZSVsMX7Vot2DG1zmMOztia7jPoch5bkrZf47yxszLNCiSyGV0A7iWAw098aP8cI7uHjNeh9/cZlt5AjBmWLK+vMQbH6rUpHXTs3PwaIze2Lv39xmRxSr7GnuFYI9k7FPl7+wEcW1b+gCp0g767myWBHAMAB0AcwcBRWRl4eNT+z345/45AdRtDaqHihEwwcCiJ1AAcZuB4et4GE4fbqgDIocAcEhJk4CgzBlHEyDETiIOJl1kEQ0W5zmQ8e8lvy/oJ4A0BOJYAcDxty/L5sTQAB4J0qh7Vc/hA5aOsABx+nefTihJNDDp8Q86E18Y9ohXMbAFN6okIUVoGQrvW885g/8RnfV0BOOTw+CCulh4BEqhJ2BMyPpDelMwRAnDk6/jv1hM1/AXlmCrVKANuxzJwOKEbSbksmwRhIKHGtihqiVKraMnAEQAOV08z8BgtVPAaW3S0amMl5lwNazaOPqDCDHxNsrMvMAMsCs5KZgRoEftGzGWwOuy2wewA5o1HgQXEoJQZOJRsdLzbCSR9LvVwjwP0IZ3Q72+fg/l6wJuyvci6SbY8UkRxYG7Xwzo2Bo7WL9fV75E24l5wglp7gU8MMFcFY0SgCTlCBgQA4Ah2lUgM8rNuVREMPNzPqKyuLSXUX1o5CFHaizLfXAutfVNroaIREXzFddMaYW/gbwJxAsBhIIZANvoOxZttUwLAEa2SKk3wAMABHZf9ouHfmYEjHwjse9dvMluUaNI7Izzul2V/yr+3YODQ3vDu8tNyW5eM8LAXMpJkk68TSb0YW/ZHQwlKxq3zI8kjadF9Y6s5BWM0R6fxxFYkeXYSpvlaBA+GzNUEn54sXMxcodbWxse5tjf0W9OnEUuEXEZvc71vNhrJPPPUkWDDdzMdI2Xa/3NybZAgVouODOBgUDYqgwVKc9Ux04ktFNoBACxPSLTpemKWwA/AGxcL9AAvBGygpzwBHAu0VkGQPZg4AN44D5ab0JcZwOH9bFaFJpba98NAoHWkQFLsCR/tUioQgS27bIN3aqFCPas9lwEclbI/bEWeZ59VvI/qXAQYLo+TMsL4OvSPQBlqyxW2wmDB3L6GoIwAcJyjHYrYiKq9qqwoATwMAIdAHPppAA7WkcsHsFwnNp5aJq5NVBk48GyaNwAf4LOgXzwAHGLfIIBju2HVNitsHdRg4CMC5GwpJkaq0wCrqG295EzVn6HD+cwGcDQGDsqVQQJUU41lIxw/5lAI5nIblaA0NbrGgA7yqkXSE5Xs+on2LwB2cOzNz6IfcHbGdikXM8h0ADjOZ6S9zwwcZA/BGua2KgTeqEWA5cf/am8bpGJ2jqY/pRew5gCwJAAHf0e7AV1TugA/PgebQcF2dnimb0Fqe3YjwLKqrnMAPOkWE4NHxW4FdAyCUePn/upXdrq/MzmhS9tZugVr9183X2fMlzn2HFaZLh074DljyAKUfRfTyOue8oSyza16v5nCqv+zHZDW9TOGd2OWQR10BnESucPNFg+ez6CseLuOLRJPGr+ZpGz/h3ESSUDi+UpARMpdZ7fFiBPVsdRZkSRjm4B9DBxDAIeeqvkVuZgkz6t8gwzgwLvRbmUMwIFzRrAP6vkbgKOxTWm1zLzWbHTsN+pTYHqiNQABHOGV0lVIII7wDdw+UOvT1ld/D1mzaiK16iKNhzo5mI7IdgBmpGASQnIbOho2jwAOFAKwnYpacoJ5YxWtVSoDB33TlwCO2kIFjBYvABzrymqw3aw5l2iZ9vbNTfnpx+/LDwRwvC9v39ySgeP68rZcg4EDwA0AOAhYmBMsQeaN3DaLulOsCviPnpb3U5yfqbMN4MAzJgAHGDgI4FgFgAMMHH/8ufzyx8/l48+fy261K48AcGDdcGYy68PTI9carUIgpUjuX6MFCoAP81nBKX69fChPT7syn52W3/3Fb8s//af/hICI+2935fOnj+UrABzlsby5viz/7G/+cfnp/Ydytt2V+VMpi5OT8rjalM1yVc+RZKsqhcBAtlBBVxeAI+8fOC6ca/H3drNtbR3j7CK7pvabLBo5m3GdHh4eysUlWppcEgRxOhOAA2wQV9fXBDB8/fJF/iXAoQAazGcE1wAcgms+bnf83Gr5UJbLB7JkbFbr8oifzYbjAsvE/OKyXN5cl5u3b5kIh0wRxAjAw3JVtisAOHCWOlfsAL4lfJnFnOASAETuvnwrpwBwPLp9xROb1qL6Aa1ZMDYCOML3IGjp+bm8ffeObVQgO7g2wEew6ziozWCjr64riAOADACP7r+JgQPMKmxXCDAngKgPD8IKnpwKpLTdsd0PACoYAwAYvj5ZGoI1A8AUtlAJAAd1FWQZAI75nM95dh4srBXAIW+nxV0N4IgWTYlR1YDles7pEj29+cx6vzFZhn7OrHIBZqjtssIwKT6kMysOGWYKwrxIxwZrY6omNjBZoIYgWTLAolYnZ59Gz5vP9gS/VPa6mJqIV+XYgc7KEe+uzHb5/JT8ncjN1HgXW8YEzX2Mi+s3nzVm1tDZDi7V81pFwMjuGsAhfez4WfwL28KqDP1rJlp87/pf/A/l7O13A5+g+SfNz5mK5fr1ffGZQ7GbY32f/rw/5sdUf2YvgGMYF6jxPbMGW0YSG7DP1D6357Pu8LzbKtkF3s7n7uwF2kOxDY33UizKW/L/jwCOvKZZdvr1yTPSr+chuRnM5gEQ9DDuM/Ql+zHsk8ejZLUCeNt9+md5zZxU1/xPZFUZW5OxPdXPx9SaOd7g9/s5Pnb9pnTL1Dj6606t7b4579fxWN0yNoe0nCPyNyUrh+41NW+ab58pDgM4GgOHMzKy8QIARtvdBGrvY0n1TDBYiMy8Iflu57VWvNSeIQE4xh58n6IY2ySvVRJTCzYmNDYE7aHGD7D9wo4J8JTw7nv9NUoqX+fY771WsR1S4nk9xzbbcP2aIdy34fs13/93bTh/FIVXv6458dPmc+gc7FfUvx7Asd8QNucgO2M+dE6tfV2vPQwc/R7Ma1wd00E1SaZzHdLc47vZ+TGIg9d0QKE6QA3AMazMac7yaxXpr9ljx35nTBfU+ekTRCnh4WeY0hGH7n/MXp7Sacfoln79x4zN2J57rR499JxTur13JqbGm8fz5wFwNAYOV3Ay9EePHwnM9ESRLWxjSFVOPog6YY9qFFIsADABkMauPJZdeQILB5k4goWDTBxy9dhrfqKFCqpikUhxH1FWeLL/egA4HnsAB0AcAHBEL2Mm8gOkMQHgIA1ksCsojtloHjNNsDOXnhoehBOKVH2fhwlW6wwliCsPMyfX7zkxKu9iCNTguAagEgEQjLKpYAQySCippqoQgQqQ9DY9vvcz15Fn3Ug4B6OH4tqufM9OXgsAWga8dlJ9KcGKlhkDAEe0zKjV5WDZSC1UKrOGWDlcXSwWDyVmmNCszA+tUn5g3+LszrRXMI/UZBhZWAzgaCwrar+B6rkSDBwgpdH8NgCH+3FHctJJcFe0JNYm04dmXTqmF8b06gDAwXYfLfBe1yTWJuJAad4j2RFB2gbgcGuaVnmRq4naqil9YVCA7meWDayfKjlZIWTWgbo2oLvVmrBFDqvdDeBQctUVR1pDgDlUDS4AB3aF6FVr4UYjfoj2R1oXMXAgURggmyAbIciDSYZg4IjvE8gRIA78bpYOzL/+rl2FKiAmH5UNVMj7c+qwMjwzjB+Ex/zH8eu1YJ19B8m67hJ1pxWw5M9UGzNhjLJu8t6xbNVy4MGt48ATldBiH9B/AHjUJJkGVcEX/lSIY8fCoUlXdVtUnA3rj0cwwkMAR2UMCVDAQJemvA5ljEkdPUdlaWAF3HiFfU0QDwAbStrnfSgAhxk5IvVqJoEALvEzUTXslavzndaorkskFrXHnssCDBwXCF6LZWKGvuZg35ijN/gpQR14Hf+KtQjJ6GDPCUat3HKKsxCJ+1x1YztGhpqg/jYLB4CBZNuIf9mjGr8zYSXAIJNhwYoTHaRCHqyXIjAd9iUn3y2HSqK3akRXtGdRtgkVuw9YR6I9FNmbBFxgJTITWALQuJUIGCnMwBFuRwU6tnWEXkJCIYCjAeRgu40SVNgB4KigTeqtKMNuuyN2jPwDgjeCgQN+ywoJDlTnIvEBoC0STGz3ZvYN7Q9Vo0pPmtVKoJUAOjIJ0kB4IT4CcEQSxHNSk8GxT+VqtAQ5NoRYlZqPUgPrTlBHsJ0ADrYkkx8m4En8VABHC5yYSWAeLByoHl+AgePsnKCOmnysVaUCoKCauzKqIEk5aAnTtzbxfmz+k5PBbJ8SvekN2CCLy4n8ygbgiF2a2MWsW17qmBwrie+lBH92n5vejiRztFWSvhb7hhM9OYCu9/88AA4m17TD4mf6ur1N2hfrmDA1dS+39yVrsl3VgR2CKKIVULWTHXvE4F6jTEwt+WTNq7OMV0MsDwYs+T5qr/YSeFl93TRvXkuB4YQA1nUMnK4WMmt4/p65IXogIv2y+g2NucUa1CJACFgDOKoBq+wt+HxrF5PGAaB8TeAPWZEG580E4NCUZXaUdibCd8DsNwBw5BYlFLG2PxoDR1sfg5V43gEQ4DnAwgEqpv+dQBzVfrqNSgfg0PvDGX4JqdKnRONvfQUwsJg2zLZBAAdBd26jIkAHWqgAxAEAB36vAA6zwj0+lXUUT4DtYIN2IAATAMCxWgXzhhLhYHoQw9WOnxGo4ZwtU3748bvyww/vy/ffvy/v3tyWN2CouLwp12TgAHNRADiihYqAibKF+hcA6QBwgGixgvWULEWlI+14nKEB5tjADm1jrBjvdlXu1svy+eGu/PLxU/nPP/9SPv7xc/n0yxeCN542T+UUuX64cWDhCNvlBPUMIIDTs3KFtllolfX8VMAvAdsFppHrm4vy/v278t33H8rnT5/LH/7wnwSmeNqV5d3XcrU4L//Nv/yX5fc//aacbnZl9vhU5s+lrB+W5eHrt3Ixn7NVi8CCz2RzIhtBAnDgPA6JEIBjU2YAQrB1inSgWlQ8sb0JYgwXs4sK4Li8vikXl5dsVwIgBFgvwGRxdXNdVstV+fzxI+0R7BheBzsHwBtYA+gEAEYA3sA6r9dLFtOsl6vyBOaVzYYjgN3Bfa5ub8vtuzc06gB0IimO624J4ABYIsbN6ggBONh65fqSTCNfP30uJwRwhH8H0AqALaenZX6ptixi4ABQZyfdcnZW3rx9xxYq2ErYD/BH4NNBz8wvLsrV9U2ZX4KB47LK7P3dQ9muNxXA8QwwEwA/Dw/cuWAuc5sWtWHRdc5m5wSpss0afVMwRyBWpB+fatSdFL4tQDFq46LxYw1kJ5Uzdsw4s/A0Vp96xk7A1mrLU7xiDP/Y4hkRy3Fy3WADA1v5LBkgp3STi0V4vwCHCkym6xm+1s4TLeZsAAf1VG1F4sQTr1gZR3yG5j3QkpgsSDKMtC+V+WtopTk3wdBg0KJj2HIPA7ASNqNWSBOoFW3+sG+en7hOkFX4j7az2ffRiOM/H6hfAOrcdkt+NAEbLISJKowAR2Lcl//Vf1tO33wY+BfNP7FvMx5jz2evqXN8fn3M7/Gj9PHu4QyHnTkiMd5fbzzuHOeoBDD1mlhGapudCkof+jP2JWtxTjB7Kb5m37n50NVb5DMMGeTqvES7WhULxCr7cNUJwdR8DfyPkUlsZ+NeqsZmfDjv/Sem1rwfWx+r37fWvbzsiw+Nr+34c+yTw/4br7nu6N26oqND89TPz6jsS4EliZ1er6l3xp7r187Lvv1pXbtv7fL38/MfMxe+flWDyegco2/G7jG2b8bGPyUbYzL9mj16/Do0dtBhoVDXQsUgvs6eZgBHs5cNvJhjcj34rILYBmcf29pxBg5eAwwcUw84NqHHKIxDim7MsNQD6IjA2ME5JLxjwjMmwK/fntNG7tC1jhHefRtrSlD3PWvehHnuxg2wK4R9YJUbkx0IvpITX6knXj+/Nr78tyKRdM1D/w3nyr2D87f+gQAcI5WG/TO3UdgZz3Rj45UseV9lp8HUc0aaDpSmqULjhvhedfAjCWsqvEpF1jlfWVHkKrBKcZoCbXnfabzZQc9BjNch4Q6t9Z/yfpaTwdyMVBTnucgy/WsdiUO67ddct7/mvntM6d99hrPXB/vm/pjxTzmCYw7s0QCONdqnDFuoPKO/JBk40CdCBydXXhnA8WLrtu0ZOqu9IJ2k9imqtAwGDp7Jn8rTiUAbj2DgIIgjqE8RnI0YJBMOAeCYnczEwAHgxkn0ogeHfARe2T4FVR8RcHMLleWjGDjYRgVBoMdHUd0GgEOHfgXvWmBS7Sl8uHZivAI43M+5vtH6XOBbPDy5J2oX0Kyheuv1QSBZZ1MlXFr1XXXwgh2A++BdrvYAACAASURBVNBtTiJIqLFBn6hMdgrAgasL0KEggxk4GGCz3QHXZq0ijsBCBXC0gLISf2Z1GLImVuxa1a2oFs8MHMG04ESUk/i1vUa8H0k4UsVTjgQIUFX7cwA4go3DbT1Cr2MNmFxmst5JyBZwVnX4kH1DOTf0bAV1bLTmEKaJAWUJC4JF8W9lmo6gTtjeRhsdfb+D6nSfvsn6teoNY2rcK9D04RlU0wE4+F0fmAMAwSrPlq1J7CWNCaU/a7tKUwCO1ru9BogSgEM2HOAaHfyZIE7tkwjgQIAxKuQJwgkcdU2gE8ARwB48EyuFIviSUBOQcbc9YRKU9KoGcpg9RowbrOn1fghgRn2dQbUG2Bh8jrY5+R91QawpspflpOQebZ/aQTRqcgfghgmRgY/iic1H3uhbUmnyKZZGt2DegmJeFwofU2MLghX94cRiAsn4cGP9XWWp5V3SQ7b7kH3AVeoBT2hc1I0ZpIljzKOBT6FLW9/o1Du6KsBufuuYIqGd/eZg0bDf13yT+GwAOKiPDQYzhXEw+wx9OwVILZ/Sz0r8qRKgyW0NfAWjR33P4KYAcIj3WmcCJ9JjldriJP0pJNMzK3IB4gCjEVqkzMjAgcrEMzFwEMCBfuWyu0rWQ18K8GagnOmaLQzDoHVU5CWQAZI7DcCBntSwtwJtuNLYAA4kQAxOwF5FNbOfVeopJW49dwwYDsSrtq8Z+N91oEFtHSC+xqqBymOBcQzgcBLLrTiwRmqFEgwlDvwnv9b2UK1SVO2aGTgAIuW6QQZCTbUEZlBKVx/Bmy+qOwwcTP3fWc2KH1CPb/G7ABzwadTyS+AN2jUynBmIh0LgYGip7WikO+VL6McsFrSlAXog1bUQDYNzJ3cnj5W+T2ItyEGVaBEhPSsfrII4KphDCRol1VJCO8aKdQCIA5XKC/yczwjgULsXMaTU3/G52gImtQcg44powysLYqVQ1/ObEcYMDGq5ECwcnIdoK8Ykkt6T+rUdCrcwp9RrxWzCVAz2bKhmo9ay3q1gg0i+EFZmtoAAb6QWKk7AKJFyCMBxhC2SA5eeJhRqTYKFZhjJZk0FNQ24Gr97TjjF78rGhKw60ZKBBVGJ6/Y7tG3D5FgGBVQb5wGYucH7INkmt9kwaEA2L/yH2Gfy4zRPNjf53NbODcaaVvq6ATiizYd8BbNM4X72g7QW9q81lpDAWKM/FcCRVmUAxBgGL5v/EX5NagPVHIdhQUujas8tVAIIlti28lrR9joJOkiGBsMGkbYB4Ajqf/ndAaTmPMpHO3luLB32xNvTpoMq5SADOoaSKgYOUfnDZrHdJn7Q9uQRjBwApgU7B1qM8EftU8zAgbOldI3PHAJwkGlgt+W1CNJbrwPA0VqoILFPZiswNWzBxrFjCxC0S/nhxw8Eb+Dn7ds30WIEbVSuy2J2US7mF2LgMIAD+hOsdtaf8bt9O8u2GbhMYV3Zk5CEB9gELBwYKwEc63K3fihflvcB4Pi5fPzjFwI4ngDg2D6Xc6wFGVQEhMCchtAT7nj2fELwxgIAyO26zE6ey83VVbm5uSw3N1flCj/Xl+WXXz6Wv/vDHwh8KCi8uP9Wbi/n5d/+639d/uq3vysnm2052z2W2eNzWd3dl7svX8vN5WW5urrQ3jspZQYgIFgOAJ5YbwgoILNGKWSMAIADDBoAWSAGQQDPDj87tleBHbq6uKprBdDBxdUVmSyQmAaDxAKghtub8nD/UH75+Wfe8+oKbUbQKmROkAF8ETB/bDGPDw9sFQM2VPz9/3D37n2SJcd1WHa9q58zs7sACBIEYUq2ZEuWbfovf/9PYcqWSIIE9j0z/ahnd/t3TsTJjMzKW1U9gGRbs7/e7q6uujdvZmREZMSJEwBjALzxAvl4fiZw4fL6Jl3e3qTru1s6bSuwW8xm6XK5JGMH2q0QwDEap1eynIqBY57mlwuyhXz6+WMa7Z/JwCF/fw99htZlYLCAvQR7CeQa1QoETUzS7d1durq+oZ6F/D2t1wR54NA4XywJLAETCQAckFcAV/Ds++3WwLAEcu3YEmf19Ei7Oh3PDJS62yUAONBG5fL6mm1QAIwSO5fZ40kAZfjedXAJgAEAbwAYg7kngMMZLXIxjB9anNMix6YUm+E5OwI4Qow9HzXC2cK81TYu7+eq/AEHbXjc7DiAIya+S0Gfw0w8H2BWSYDAFsDRxu/NJwiMI4oJEKhloIp8vue52v8V0ciKkPOjvLv7AvmzNonck4yfuO9PAIeDtfD6dAYAx4IyE68VbadOAYrRSEZ1MLU4l8cic09TY3BUPMPc69c0+zd/l0Y37+0SObYeH7LX2rfE3GNsvue7/Lli0UP5vyF/qhdrLnNY5Fifb9un1ACO4Ta+be6iZbSze/aZ7BQnrfaOL3rMxZRKnGCZqwNf8JI6IJe4Lt18zxGXt4ztMJDRm/taTu3TQzmNc+RlaH2zm9r4QUOPMiQ/vfefk184NmW814l1iOPvyWp7fXOl//wAjrLvY65w+Ol669uTEcVkzxCtfH6OciK5OTnPB+C1Iqet7AzlpYbm4JR8n5KTobnq6cTz5VOsuzVgIrZRYR7FmbLFaBXlrZzflUMfAnBwFUJePJ5dApt6ZkwcYOD4x3/4j8UtaA7FvUk8tlA9ZXbKCLTKopfMjK8NCe/QuN6i4E5tiPMFoVb6x4Tq2HwOKew4zmOCHueqZ1zKZwvNu5sFd6xK5LK9Tzuv+j2/nnt/Gi4pmMej01zmyt52GKex3smn5+CQgaMri1n66wP1sJI7H8DRfVAVjTXPECtIDgxMUzldtUMIf2sNF9aiUNcV5GoMtskJKg7mIRr2mGE5xxic2ldv/fuQPpC8t7IeZTOO9xzj3luLaJTav7dzdWru2mu1+m3IKfxzGOQ/ZezH9HR85t12nT7/8C9MSqpq1ipnd2mPwJFXASFosN2g9+6KQYT9bmvgjf2O/SXVJ/QAwMGgRUj0e8Cz6LEawMEKAFX+OoADDBz4KgAOY+BA72HS7Sa0Y/BkMPrPoncuABuoer3AF36e5Z70en4xcFh/YlDabhhUY/sUB3A8PQPA4VS3rEpwyk0HcBSHNSTj/YBIZ0LMGg6gKJTAFnDMOfNQJZGrFLzCRIf0XG1sfUBySwHcp+yVBorn/jSPbYgTg0UjBwoNwIHTMhLPjHkBdODtU0oLlYty6BZlpSdRsyy9FCCbH9tKlXlT4cg5C0xHtV6U4/RKsMV0giBTSaypnYCxL3i/ewdnWCsNJJBQnaVEpMAbBhRg2w5P0qnCnGPxAI0AHFb9YmwbYuHgvmBSrLSlAVMDgBucP+whspd4iw5vzWEAGfWuDcBHnxebw0ILZ3JTt9FpbWNvf2se8xG9A+CgbfG2JrjvAdO1sorMHSo54ru1tE539gtPHGF/U1Ha/zJdLNc5JKk98UxOkBft2cLoYYAttbxBQtkAHEwse5ItgzUE2hEDhyqFGJi3catySMEg9SgnZX8G2vhaeoA/k7I7A0dk11AbFb7HW+ao1QqBHJQhpVOMecjmwg+fHuTq4hp88bSumk/7Hj6vQ1tIGvf81wMnjHpLwBZchELvGSQHX/k6xs52eRxy6gSeaMbLX3Pm10FlOXulN7t8yMfyMSisWfuhh7qx2GJlzMqBTo4oh1BRPjVAmSDTB36He8LyuezvkUnIf3cGDiX8DQvtB8Kwt+jfSUdlho1CzYzAs+mwULnkAI4o50qYI9hKXeKRWfXrzvpTa1ABdywhBgAH2qVUAI4pGDhA2217zL6gL20PCqRC8IbrVqu6UjLLVk7RVgWOzX4VFqfcLsWDt8bAYYF+A28YA4fpVyX0DcCh+VfuWb29bQowRiQUChgJY2B7D1aCKjGalVMGJpnvjYLY0haFLVE8QUi949XHmbmBwADXRbxH3eYo+lUZwEFa74n5IgQRTNl+QwFozhlpnuFDqRLfv3sCOkNFBRx0cAuqug28gUSfVz4DwOHU/cYG4MGGHFx30IC3HeM8QGv549jzl60sYB2euzBYOODB31id92RfXD8XtWFADFZFCniVARxi4XBALSva9zkpaq2qnJ0gAnVH4zSbTvk1nxqIYzKZkP4eiSoCZwgAtPewqppMKpbEyoAUgjjA0CFQhMkUfAW198kADlUbOpCDASF+1q7NL0NNBBYqB/eGALVk9jC+4HZUCQWh15Q0cdp0a/HgABIBgvIian8WwEbUaY2HmI8ZdpY/OPja37Pel22tTyetTeud5XuvtTr44DwXmDM0DINYKg0fARxua7P/XZIP4iHLurLxbeJ9W0YLzR1nhwtn8IkDAJO3EzgAcHBKzcfLPpLr6Az0oCNWB1TkJ5eiDQdWhQZjkFEDA9o9yl4sfoiSKJnl82wGjsO29MUGtwCOBlDq4NMyr7ZO0VfpATjiOpSYR2nHko+PGWRjTI9skUKmfG9PiT3hAA6zT/K7zVc3rJm32wusiWUHxHMpXlVrpFZCUa1ueosAjteXioEDYI2dMyexvQoZOQzAAQYOtOk0wAd0np0txH5oDBw7KzAgOG+T1s64wdYSYGZYW0sVtmnZ7/mel2ewQIzSzfVl+hrtUyKA4/Y2XS0u09X8Mi1mSwI4FvMlARzG+uDgDWfggN2S3oTsW3DckrUG5heLpbe/InDFGDjIDrLdGAPH2gAcP5CB4we2T/n4w2cycLzuXtIkjbkaKngAgCOzEIKVY/ec5pNJmgFYsV6l2UVK33z1Id3eAhwxS4vlnKCIz/f3vMfD/Seyb0zTc/rm3W36P/7uf0+//dVfpLTepIvtPk32z2yNAgaOm6vLdHN1xWeCDTAAxwXjGwA+rB9XnFO2UAF4YrPlvdBOhHZqvyN4BjERABLAbHK1vOK6bbc7AhsAXiBIB/YHAI7lMl3fXKfHx6f0/bffpel0lq6uLtNsvkjTOUCeqHN4ISAEYA2ASPAzASO7fXre7tg+5Rn33O+pGK5ubgngwBcAF5AVtM67urzimDF2+DTQA8ZOYWCSMdgpFrP0CADHx49ptHtOk5cX+lFYc5ybcHxFewvzkS68FSXask3SaDJNN7d3ZBQhE8tum54gk884443SHECbm1u2UVkslgQgrVertH5akV0EbXLYKma/cQDHE2UOQBi0T4FvQxDGbE4GDvxMBsUMkIPzwj5wmUGIwAz4LGDfQkuczMDhQMsM4LB9bbpGIAkHqPJ1gSWsSIgnvAzArG1ldQ7zIhv5Almv5GOX68PgE0nfmYax0xCGxRYqeIX0lV5cIvYR+ruBoVt8bVg/Fac0iT5d34yFAzjkYKvtsYMks80KiVmzUyUOlm2qK+fiA5ViCvl8xrqHPfNMnxcADvwN+hPrCvkni2179nIwgIcY7LinuBILN2yOjM3OD+fulNjxgNrFbZB5D7N//R/S6OZd8bv9QeqYbgHhHPpq/fXXfHTP5cF8xPPCUBw6jmXo59Yi9eLm5fp9AEeMOWZGQI9dFpvvkuNOxjEAR2Gia/3JwzxOziEF/5PjVSDiSD7p0F/oJ+Nb33Novg+tu70yFH+r/MYm8XVKXtp7HYvpDY2rt9ZD1+09x5DsUN8MAGWGxpKv/wUAjmP3+/8KgGNojKdis8fmK65fO9/H5r+nW07pB9mt9jlOXavS7/7LqbGe0mdfotes8PMQBG7nCPmi9t1iKbF9islz7HQQ2YLKz6Zs4pkvzo+uq1hNvBde0++ysRcCcAwdftvJfYvS6F3zlKLIQSZXaocPZ1azNoJFA7fOT/z9SxRGNJbnBg3iZzTWnvJsDezQZjs27t56tMLb3vuYUvacSHA26xVrx9jOb04CeqCtOvQPMF0cGgQZtUPjJorpIcMWHYnIb31c+ZQg8WmnpzgI5Zp9Bo5Tsl7+Lmf7ULb1nljtJwRw3NDtftC6RABHXhvv4Sgl4nHigwCIFM25++bc951j6HtKPc5nlGkGVTr6oh1/Tze0xqb3DD3ZGdJtvc+fmpe3XD+O97SsBgk74fR86biPGWdc8ziAY5/2+y0P5Kg8AYADX6hAAbgD1R9i4CALRw7Oe3VcTlhGAIeXtZmZrPQY19+pt3kex89qoYI2KglgDWuj8gwGjhdn4WDTA9ujrBzqAjjmXgmL7rn2T1UGpH1lL2Jj3XiqABy7tFKvYjoGdvh7xXhyErUkRpU81N/4nUEvJ54ILBU6uPCYG4BeLYDDj9meJFSVZQ3gsHhySTAWG8ed5wdeJIsESBA9OA68AnAAqPHKKmlWQbFlin3WDt5GVUaZQqsUvwlDDQx02PvdBSqBhQrAoSB2JixR5r9hlQKVPRg4vHUGmTOsepYBCwSU+LtX+yIwFirGjSreXhP7huFeLFklEIclXvG6PRdpQ73fKwEczlKS1ySDN5y9xBP9BoDx+ROAI7ZQIYAjHF79sGo5bwvuRxtSVY83/lTrg7X6OlsrX4/YQuUtAA5VrBRdX9aMVfleJea5jOAUhGSEyyUrlT2fZGCiwpojKk5r3eAADgduMJHqrzOh7D2xifMKyVTRhhsDh8l8pD7HK1blbT3LkZhjco6/G3MG15B9vh3MJFAbwRlWm27Mwv6zmFe4HQzUYR6CU6s7dMN0sO+lQrzTdT8qu+UsJkryWBVpSYAO63Yl7uItFKT0QTJeqaxgrl/KEpo99pZe3n/v+msMmupaSgUqc+zbnL96sNS2WrYEMXmYdUvOecXkj1SG0Gmq+rBkjvRp0YElvaiO10Wmw9nEwTetHxL7+Sq5bewM3j5FgMMA3qAUOJ2s6a3CxoHEEYPjqCyVTKv9kwMIeNjM4A6BJhQ0VT9sVd7XolSS5pqzl8y4QZ3IVilg3gB4A6wbAks5CwcAU6HllAE4rG2MDsG+2X0BteNKy7DcogjBWrVEiQAOB24gkMvqXa+8FWiOzFivSADYs2bd4Yd4i8/rQF4kh/bHJ0DMLEbF7nIW2A/weWuHYrTieGa8jyxezuKghBbZN4K+4bg8wM5KRQbYS+sWttQgSEDgDeu9Ph5Zqw0ElPN+Zn9uB3B48Ln2LSxxYOcJo7Hf4wt96AXecLBt1UJFPgXj7SWazd1H/WmARmNKMvNEmCF1thIDJscTMaL5HFglricVYrBPYCa3vTmj7C0tTEkWRhHAOjIDB/UzkqFqoyJmDgNw+CyYbueeGjHJIwCHwBx6jYk4MHUQ3IGqZtsvtFsCcKClnie1xKCRE+Jg4IAv5OeXeGYTeKpU9KiStSRTPDXkwtmcYQlqLjJJbzgGqgVYyQCOQptu46sBHAQteQsVMWuaYlXiOfrabVA9a8NOQYb/rQJwRE3tZ+KggobOXr3XNaf2/NUEFMDhwbUFItG+VrCutB2M/jR9KyW23EIj4TM8C0qftSba7GpmMskgAgNHyn+kDyl7L2vnmEOdU8xnk8vkz+MsG+a+qOKwxByk23gecP1DOxNAhmXEXwrg8NOGEnmdSar8mSCn0R9RQq2Mp6yNPV6pWCugdntdMmHv8d52+UJ+1pI+17mZGA+cbyhJngA1RjZbcgduuP/GFfZ4F8TOsH4l4Gva3U8yOdEZfy9rZ+cEAzYQpPEiBo592oKRQ4xUAAAQwIGz5nPavICBY1e1UDEWRGtfaa1IjE2pADjW3koDAIl9WoGxYLVKWwA4APLYgIFjR1t9BQDH12gtAgaOD+kdGDgE4FhcpiUZOJZMqqMVFYBvsE8ELpJpCnrf7Jf2Zt5XDuCw1pKmr82OO/OIM3AIwPFIAMdDBnD88P3PbKOyX+/TfrNP49cR26gQLE9/wewhzRbOmmyvsksX++e0HI3TzeUy/eoXX7NNzHg2pv0eTUbpp48/p2+//z6tHx/SfrtK39zepN/88pv0v/7b/zH9+sNX6eVpnRJYOHZ7thVBG5Wr5TJdLVH5b6BV2Au2S9ls2a5k/bROL/sdDsF8DUCK+dKAFjjHgHmDMZHdlj/D7gAUI7kQgINtctAaBIxRYP24vkoP9w/puz9+Ryap6+trAg3Q1s6KBvZkzRBoBPNsTAZIfr+kPdaarUqeqZfAwLG4vk6L60sCOCA/bNWyvCTgA+Ozc5iBzfG8Y7YXmabJYk45+vz5c7rY7clSQrAG3muHVLZb4d7lmhuMDuwbo/GUAI3l1aWBVgKAA3YW7CMAeOA7gCxg39h4GxjMJb0mzCPjTJDnp8zAsSX7zHOaTNACZZaWy0uycRh7l/E9yu6hzYs7JbmVGAAq06m3pZnPnaXDfUq2UDHQR04iy7aGk5BV8tp51VRCAXZHCxH1HwEkbs/a2B29eCERzAkMv9c2h8vtAA5D9ZhBUXygMKY5eC/YHp7fu0ZOY1Mb9eIb6KQkf5CrzBiWjdMAch7LKk511g8xEaa4Bm2hx40YQwI7HFlmS8wQ60j/eDrNAA6L84hx0MbIx9d80ZF1TR0LJZ0iU+thlhDXMV9XrcFmf/vv0ugaAA5Kdf5+YPUjQCZM6J8zFn3utWQ72zHG33Wtfvz5PACHQBzy1XXfeG2dBfX9sBg1gv2Lj2k/+ZkxO0Fe0FbtGbG6hPjxEWDBcDzkcLZOxfx789uNeYQ3Rl/21HoMXf/cZxjKLbxFjnpj+NLr6lq2Nw/zZK3v38pRlo6OwrLt+V+PgWPonNIbY++9p+RkSDZ6azckp6fk5NgztHJ66lq95z411j/HuA+focT5LBZSgBptzqSOn5iuoW1SvC20esqFGwf2WgauBo3Es0sZh+cPchtM9xMA4OgtBv/cMSat8j6mqIaue2xjZwc+bNIyWSHA3LmIBKc9tMfXjxmmY3+LY+g5VUOfjc/TE+TefLbjf4sxjQchGcV2ww8Zgnq9WmqqPlJU1zqgt3IEci1HJch0ah0iIFfPYdcqwfLjG78wcJxWeF8G4Cjj+tMBHIX29PD5KhlyBHCtYIoCiPI0hGBlH2MxpIR93pPPVg+cI4un1jau5znvPeY0tPvrmKz39MKQnhva46dk6ZTh6T3v0DXfYuhPOYz/pcbdu258bb/bNAwcxqZBenMEJvZGGWoMHNaDNTJwgPYSyYfE9hrq42x17KHmuwSAmqB1JvxVooZG1pILCDDA4L6OoStemIQwAMeOAI7MwPG6J6Uy/inoVDFwjGZk4GArFQTsleDxyikEnhB0s4Aa2Dc2abUHkAPfjYFjg2ocATE8ScHaZkd/WrK7ZGez3DuoxdoqCWdiP+NgHu1B3zGwQDNTS57FUrUn368DrZ/JFbqUHBedkbNNzrRhrT6qFioOPLAKsFcycZiex3tNHqTXGKAN/SqRkIo2mHvZ2wtE55vjUy7JgQt6od7/NjcRwEEWBjAuZPYFT+gTkKEWKc7WwdYcSPKoRYf//QJVQ3ZtXceCFTUgR+tj7VEc3RucRmMrAeCjtE8xoIuxmFiLDgWGZb/8QFvNnRI+dV/wnp8V/YXWFlT73PcY10rVy6rKDwwcdr0GURAYOA4BHNq8FhhC5ZStmWj38fcCMLA8vcuvJ6zlH2Bs+lmtGgy8YYlUsm4IxEGqe2unxHWGXHnyVhT/Jm+JQWD9i60rMGBV+Kvif79D0Nn3gVdoErzhBTxk7PB2KQzyEcAhsNLI260YcMcxTRZkKtEvTxuV5EVD5F758K0fnR/E9zlZYkIFe88fsNdK5XVrz/h3UxoHpo5rwoRQBDxkfBXfnzEfzed5XfYuLpdtbd4pG5j9RU+/lOf3A3w+c4ThM8hfKnSpk5qzSXzQFsBR/811lifi2/MKdYazExgjgbcYcTCRgEjyWaLvbboLjBtesR8YOfCaABKQbVR/WvwXP2uP2ZpaLkoADtMnrR+CzxX9YcFnsWxYOylvmZLbpjiQIzPeGCMHCrVphmFXHcChIF3xEUuCDHKnCl3YD2uRUnqVC9QB5gi2UAHluIAcDg4U0wKhmgBweABXYBkx2hjZgIP2HOhyqBOtRtOStaLM1HfzMQjUIEuGtdyAzhCAQ604lPCHvlNSw0CLStrC1zFKco1BbTaM6WFKFgh8N9sN8IbPG/OTDhIQeEP90MMeo6/hYEqymzBZ+MoqbCQ5tvTVdskAHDbvlkj27Z6XyUGWAlpwhkSV7exUaqniuoB61IF1BuSwBF97bpfaY5DE5SyHKATcqAAc3o6MTFdGiY4Kdqtmt7YDqmwXvbhoUcVsg2TZbDohA0dup4Kf+WWMHC2Aw3wI2BQknwTgOHwezF2sqCnP6+CJ2O87gCqK/YkggUMAhyVYlBSuTjQGcMy2tLbRBcBhDDSmP1yuaH8EFn07gKOCZjSB2IqZKWd6arDCsfPi0Hkp2oXsDzfMG7U/WwM4MstVp0LLQD+W5jOGLKVvBPQ8HDFX5NA8um1rWFacmcHuUvxlyalBuwrooDcH9pqfH9xjKPrVxid9nv0ct0PZxgwkmQyKEsBF0j92yLLEVq6+jvICf6dm4KjHbuCK4rPU7BotgENrFJ8lP6P7JLq+WuqYr8KVCzauyJtPTE4wciz0/2yv8T8Cc32NMxOHn5JywZLZSwG17AolqWkJ2/h7LTOZgYMMSQJwGFAD7BvbFwcPA8Dh7EhI5m9e9ml9wMBRwPJkv6SNRFIcuh1tSdbpaQ0mzF3abnZkOsCXMTABwLFO++cdx3t1tUgfvhKA4316d3eX3t3epmswcCzAvrFMy/kiLcHAMVsQeDAF40ZuE4ZiCDBYFt0YbazOFmwhQwYRA3HQDu221vIFDBzbdXpcP6bPBHD8mL794Yf0/Xc/pR+++zltHjdp+7RNF8Am4DylFipA4rhcsFXWZJoePn1M26dV+tWHr9Kvvv46/epXv0jX11fWtsMBn3/44x/SP/7+H9PFCxg7Rul/+O1v0r/+69+kf/VXv0kfrq7S88Mqpc02jXb79EIWi11azKZpMZvZNhiPaEsgv5vVOm0dbID3AcQBwMHzbp8Wl9bqBFIBFgHER1DUAr1NnTyaZLqc62uwTyxpz14uLtIULWuWS752//k+ffcv3xJocXN7k8ZTgEkn6wsLZAAAIABJREFUnE/EXTZPT2TaQIzFcBTGNoCvPdYaIA62uhil+dVVml8u02Q5p+MG3wqAkOVyyTHD33LOGWtRA/8HzCuLWZouFwQGPd4/pARQxf7ZzlmGlCUgxM5Qz7yWEXfCzoOBY5auABxZXpLJFHKKFirW2mWSlldX6fbuln8nE8l6QwAHioLAXEJdAf9vv+XrGIeBmycm/y8O4JjNE4Az44kl+dXKkn6x6zN8p38FPQc5hkwTFGMAEKwvwSj0w6OtdHQG9EbWpQ4aqAAcheWoPc/EvREBHK2FsXBDbWA8nX0A6lT7QZ0pDgAcsh1+ZmAr41BYRMa6KjFVWEbsPJEhIJ5Ut7i8+fkCSwBsYcwW9O9R2CNQST6PlHmLvqHQHtKvZNzAV2bHKz4qgLRYs9z5lGsUCpaCHbQ5LTGm6noC43nsyvS32JbsfIz1mf13/y6Nru6q81PvLJXnfiDnVnlu0WfvJLKr8+aZYJAqttM5tx/IVwc4VGS1ADhkf1v2Df1ua/5lLVRKMWoBNJdxal+VPWBiLF/Yc1sS9oOYcZ8dYjge0vHx+simY+7rUTmRjBzLL5yKfwzFf3o+Y5TJIfmsfebiRx57yJ4vPjTug3EJZJH1z/A9a510mLus9pQJas8lP7pevb12TGf35kuvdc8oA3vx3P3aXnNonnuvH5P1U/IS575977Gx9+bgLfpM+iZ+P/VavcCFcbfEt+wckpnhFEtRXsQvEGNxB7nwEGNr5bKy6QF0LntWWspH5o98OE4X//Cf/z5buCjCpzZA+/djkj604L3FqSeuIK1a5TNkCHtUJW0gaGisQ5tvSAhaQWmVXvss8RnaZ4/z2Y73lGLuKdh2A8b5Gtpg9ZyWSPnQZ+M4K6FV4Mkr6sr4agAHPj8kG/lsXS1WCVT0FF/11hwlqR3Z/v2+HMBhMqAAQCcq0xG2w/U0pydWaPQUH6vEkGDxJEvFytE67Argq0oz9GHm/TtKpSfnx4zrWwxCOw3n6IRja9xTfD2j09sbx/bXMWPW2+9DemjI8PR0z7kGuf3sKYMX33/MkLZ6q/e7XuuNtX0t/r5HC5Uf/xBaqBQAB6gOQYeKQELLwAEQB9g3gKZ/fd4zU20ofTn9BuDgmljOqSSg9HtkJCBCEv1UVdkpLnl8B4WnBfLQLkUMHGTh8C8LzBYAxwxtU9A+hRVEszQFgCNXwNoBQon5/asDOBoGjse9AzjQf9hpbu04o0pzBf1c73kJvm116QElH0tQGIFw609fAvzSp2pFkynDXWVp/pi8C+Au+QRUp0r85aBxCfz6Od+qKBgos1YfBHAoAd0BcFi7egtMIgCkljD5bKXDYi6GtwEr2GSVoYV1Q3+z7x6FFi2p/5Hqj/KQ0hiJRCbrjV1FAA4xcAi4kZP1XlRCBg5SqDKWE8AaBj4oyVcPyBgPc5X4NHEulZUMYHgS3b4bQOOZAQOncK7YNyAfBbyRy5yVRM8V/x7i9yo+TMMQA0ff/4qwAIWC/FmU+IvHHwTjPBiR5SLvVF88U6auoord1J7GHFpSOrC+EEThe0HBE8/6ZDaMcB+ts/UjRjtlMXA4I4CAHEy2iXXF+5s7HR4T6doTAcDBNW4S4ARk5JYNACQh0QnZdlJ2Z9ogCweD7gbgyFVaLYBDVWBcez05JbfMNoBBgTq8BXDEEqm4trmKQfPl+zDTSrvCoC53fSNdG3ZgZZKy3lfCpDZAed++BcCR01MCcLhstTXMpiZK8LNnZ/Wap0rKW/TsFYDDZdKD2Zpwmw/tZUvfxWycwpW9+3vKxwO4LrGZscHZJxwbwxZNHuQU4LAAOAoAAz5AxRQDWc5tf/xvXhVpTBfWVkXyq+oABtKZx3WWqmwDDn10+u25Itwq3ZiAR3sUgd+c2ciAUqM0yiwc1rZoPEUSwlk3UB2n/e5+ap6/KgnmYL/cPsWAoJboUWUt2hcZwMD2396TP5a05/sceMZ6VQeaq7hSydAMcHFQl/NhZFuT/XWv4tX7y0He5kJtNgzAYQxPBJB5FbJRjpvdIXghgqtdzgSUkL9HGfT1GZGCHu08jIEjAjiYbHQAhxBgCprmM0sWc2cRcN9BAA4m7pgUtMTZDpXF+N0rmKkTlJtwXcLx5rZ2lno2MEFoL5Yr+8W+4sxIAnDk80pMaHiCyQEcmMdMc0A7WlraKACi9ihshJdbUCAZaKwbxpqkFiolOWH7Y8SqcbZPQVXzfG7fp/Y9AziQxAEDR14TrKcAHPIpnFq9CexKJ1NuHERbzicBXJVtudqXCJpcgjnZ58lOUDyPxmC2SlwFhpQKk9321ikChbl8MnHlQMM88ScZOALiLi9WMfvyZXvR0+BpHNDVHtPv7d+qM12Fnqjnp5xbZOFKRZaS/Dqj27pZ2x7+HAAckPXIYNG1BfnW5QxTMTLkJIl4VgRoMB2oNiphVT2WUstDBHcU16lmErFtq2cutoU2ITA2SS7l29lz4f0m7/Z3kxHrNTjOQAVDDOpgZu8t3p+sfBmH7Ev+7o5ktUbRf2yC+uZru8fShGWiHrXrFYBmCwRRD0BrBanzjlqkINkdquvJeuTyHuwWRyFgrAuDVWz7fqvAHIfSQgADdJSzvKlVCtkoANrwNgjQZbmFClgfX54LgAO2jwlSA39bKwoDcNhXAXCAdWO92aXNGgCOJ7a+gB1gS5XNikACDH15OU8fvrpLX331nl/v3t2RheNmcUUQh8Abi8WlM3CgyAG2ytqowL8BoEMMHJV9y+2vCjOjgTXRygWAwq21e9mu03q3SU+bVXrYPKQffv45fff99+nbb39M3337Y1o9rNP6YZ1e96/pdWcMkWI8ME/aAK3wP5D0nk0m6a9+9ev01bv3tN94VgBaUMyBZfr544/p+x++Te9vrtPX7+7S7379y/TbX/4y/eVXX6c7tGdYbwngSJtNutjb4W3KNltjxzGhhcqY4wB4Au1L0OYDrVHAYPGK1g8vL2m+nBPAgTnCoqElCFqp2N5zQJ37LsvlVZotFrRlcKqm82WaLsAKMSeA4/s/fJeWl5fp7u6OAA74argnCmbWj49smUIAOxbV/V22c1mv0367YZIbn5sulmm8mKfxbOL7G+fnCYGNL3sDzNoeMZuKz80W8zRbGqAEMZ3V41N63e7S627PzrVcAzBvjIy1AzIJAAa3Jc/X1kIFII35Yuk+yI5tUiALBuC4TDc3aCOz5BeAMWCKwZiU0Od3FMmgTdB6xX0KX0tge7ZAAUvMfM5rAqhhmkGVKzxAZuAG/K4L+LFoqzY1AAdadBC0QR9a7A4NM2Zg4XOFSONL9hOBJEI8qz5Cua2gf+VOV7b14Z2u9w4tb8004NrRYjQCD+h4HVqoKNYSwRLZ/lUAjuiveBveAODI6hp+oMsbfUPGOjxJRuaMBsAhYJEXh7Dlkp8DxaCUQQICbziQt7BHuV0iGKecuXmd4vwbHDOAR8QoozHm4gQVTin2FICydp5Pafa7f08Ax6l/Q3HcY3mfmEvqxb17+bl4vaFYeS9O3I7j+LVNgGIuMQI4xLIrBo4I4MC92zzYsTYq2d+oJjjsC7mZ1RE9AD7cF2RstwGlHMsDnBOvP7Z2Q/Jw6rrR/4rX6K1H7x7HZCbe+5g8nsqPmCvZOFxhML1rD83VwXUiC05e29P36vutZVCmLr8MwHEqB9PbZ735eYu89D7fvvaWea79eZuXdtxD+uJL5fAtOlHvPTXXvXEfe5aDMfhZoI2B10wcJU+rOdG4VHyE31sQh0DavWfQ/VqG7Ax0cwBJHJeN/cIAHEMbrlWmcaHPVRqapGObOl63nbxW6cTftTjtOLVhe9+HBOeUEhlSrkOKT2PrPc/QuDUP7bhPCXtvXU5tuFPGPOrgIeXQE9QsxO7A1nLSB0r0FVKviLMc+XtKp54ncXPXCr4vh38qgMNc/VMy3lNElAU6gSX10nOiqs0r57FKCJYKFd2nVSK5P5P3WY5yFufu1HMck/mhZ2xl+NQ9eoahN8aefohKe0hnDRn1Uw7KKePZ+/wp4zykW07t+3MM2jH9O7SOp57hmFPS6udjAA4cWisAByt/wMBhrBynABxV4qxKIkQEdTnGGq01KlcUOfCkVcXAgUpNa6Hy/Go9YVG9qQQEEjHTi0kCA4e+I3li7BvGwKGKMyE3DcABKttdWjkDx+N+m/D1tN+lFSqbnncMvlnAwIu8cmLWnYZQXWqBEs8n8QerBtPxRca/rH/d27RaQ6q/OE+H1PlFV5jjoMBwcTqM9jKDR8iyYQAEFkOQUQLBQ/VgBmDDgqwYi2h99bPKJLL96DjvqpJt90nNwFGjr8nKQHyMJZNYMe5JR0u6WDWYtdPwr9yqwOImPPPzc5Z0YstvgTaUHOXfjTHK8HIFvGGsJA0dN8EbJdCLeVHA1Zhtve0G58/b1Diwg9WATKTYPyXhJUh4HopKTlAHeumm6iQ6k9mHAbApBGqiTrHEhVWg8vo5SG/z3uqDvk7Lgpy3ND4rAIcTFoRDdkujqOrSHBPnbaLMHgA4CN7wpKmvla252t9YQDO31BHji/oFO3jDkuxOBUxq5hevaoRus77jiOMapkFtVKzvM8Ab+M76+ovxIQOHUp/egshaq6C/dAxSgAa0BPYOABw50HVI01fZBg+85rKzZr+JEUfVS86JYgwrDYihtQ9VZXXDwIGPVoFGd9dwDT2lkmPcUKQldtBeAHLZete+XmUfB5I4tmEEggsBUsmziNxy8iYy6ViwOtohQWt078rGhuCtWiOUxFdhbsD1JmrPRN3k/cQrQHSRb/ncrJR3AIf2DhlkwPzg1Y6WrHAAh3Sct1+xALLpEthK++c8Vz5/AiqIsYFJcPRvz2whNl7oR7Uroq4UGweADNMJGTv4d4zhNepi7CXTwbY2kgL7bjoR7T1wXwdliD7ZEwcFwAHwhiV9jIrdgR6ZOeiZLdTI6ODjrwAcFRNTkPNGjzIRUen/wtY0RYsTtk8R849RyLNdirdR0XxzrZBQchtkQaUmmC38kE8PARwEjgYAh3qrMxBuiSniB9lKpaHilOx7yNVsU2ILFegu6DCCN1Cxi0QfARxWCZ23lOcoqOvV2oF2VvofyQnYwRdv6SPbanvW9Kx/USbsS4ClcoYUs5UYkyArLiav1n4tMvjQpxC4B7LhYEOBOjKQB58NQRJex/eC2qUs5vO0mC8I4ligUtcBHNMp2E+QlJwYSwXZmxyU42tsoFD7qrWdxu4BZNnOBtSVbVkDSD4MVR9a11oXB6ZIb+fAv2eQnl1RDCIGDAMDRxl/XVGLtx9roXJihOTOPx7wtf04UCDhrFh9n2Lg1YoBLFvABvxgYypgPI2hAHxMzr0tkYPClLqws4KAR4cBZh0/KvvrulaBPiN5sPkz2KpfXSDfvNfqZ+C4Oa3Bqjp4uLQhtHFn/w76V1ALgTYy+4uAhXa9eG6238Va5zpbFeoCcUh/VwCOkkQx/6E8A6MhYv7TU2dfpNCfCRSm58j+iYAow3H9iiFRSckihz7PAoQ4KMz0YgE82bjFwOFz84rWVWqlUmTf9lgELNu8lTVSO5rO/iXY1+3XhTEj0adEiwswUhDAAX/SbFsEcGzA7Phq7TsBuCOw3hn/6KcCwIEvgvPQpsMAEavVOq03YCvYEbzx+PRI8MZmu2VLFSTioWgB4Hj3/jZ9BRYOAjjepffv7tLN8irdLC7T5RwMHGihcpnmc2PgAFhDds/soDFwlIrqohN7DByYC4A3wMAB9g2wcADAsdqt09PmKf3oLU6+/faH9Mc//pAePz+lp4d1etk8pxcgXWAPrWqAftCEoAXsh+f0/vYuffXhQ/rNX/11ur66Tt9991364ccf0k8//0w/Yjodpc3mKT093aff/dVfpr/5q1+nX71/l355d5u+urpK15NZmsC+rrfp+WmVEFaYqrWjb0lIBewdgBrrx6e031icgyyk2w11MfYiWCtm8ykBJfDJV4+PBJMY0NaYbZAEB0gCczuZzdMLbCziE4tLAgoArgCA44fvvufzfPjwgayD+AxYKAAKWT088GAO2wYbDP9AlQPb9YrAEgBJCGxAi5DphCARFMKwrQx8y9HIgRLmYylJi/ssL5dpfnmZ5ldLa9uz3qTnzZbMJAC3QDXBH4TTyJZtAOU8PXGvESSB608maXF5xTGApdOYYDb06QD+AAPI1c11WiwW/EILFRQE8UQMJhG04mUh0IuxjqzXdn0AOPyMxmeczQnIuBCAAyAOn2+yCYFNy1k3MKYLMKs5gEPMJubziN3V2TqCLo7sVjqf5xYqvv11vKti9AdJtaKPe5aunDtMEfq7I57fz+fGHCV7I9skRozYQqUH4EAMr/hnip2IdUlnNdOFWQ2ynYn5d6ZT3a667KhIUTpZ2jHnG+CzZ9/SAOQVgINVEdhHpQ0ifJrCCOLHCrVP8e882wamJN7P2VQE2jcgtIB8Am8KLFgKyXCv+e/+56MAjlNx1mNx46G4d5SFOvdif2nPpW08eygW3Ys19+PPh8znihFKN0APCLDD52hYOHTdc8AbrT8SbWrlWwamrPKZ0kIlzs3hNYtNqq7Z+K7ZFwlsZb29OfTa0Nzr/UPj6q3zkE5oYzPt7/Fe7c+n5iXeM8pnX06Os2K088xrNzGp3nwNyemxOfpSAMfQc7XzcExmevN9SmbaPav3R/k7to5D16/sTTgfxPEP3Tvun/bn4/apP5ov1Y09eW7POoPzy3OHAwqrFip14WWUbT2r9kYPxFH2Tc0WFHVxH7xR7JruWd/7Il385//0fx456tQHtnYTDG3oL1mwKITthB/7vad4Na7e93OE99wN2ApzK3TtpLdGN85n+7NoHo8Z8fZZ9LzHjHJvYx8qdW5Z6Uz/SOOkBMrg1tCqDxCDujJmqjAqrmQdy1LgvrpvoKe00eSxnJ6XkBkIaJSusPPFQ4f48B4KNsSgQwniH1Nuca16cmLdFg9BGFKeUZbo4HbAGz157NL5MDjap/Rtjc05e/mUsj3nGseM1tBa9xRzq1x78x71wjmG55RjpTkbGudpWa2DmOfIUXvNU/c4ZvTPudYx494a+HivIQCHnPn9swUuSHu5wcH7yYIZ7PcKWlFj4Cj9LJUNDYkztlFQBXFZcRtz2as5MZVzQs50gQzMyKrpXi4cwJH26eUFIA4HcDABgYPnmFVDYOAQiKNi4CBAxO7JKyL49vqcARxoofK03/DrAQCO3S49gQ4W1a2kJdfhMh62vEcqD48KIhqzRVHSDuDwoHak5rY9YQCO1gZJq7atCVp7ZHum+AOZwll94jSuF0uyxRYfAnBY+4/XtN9b8g1ABFWmaVyGzHdbE1qoyHnP3xkI84qPsMklB3XAQiwO+G52galwT7qJPt+cL7VQ8SpUr6YRE0RmhPA2PEz6VwwcDtoQKMQLPwzzEg/8XtHnSBwBWfjdn18ADqMWNQCHzasxnDCh77YrBoQ5l14xyKnJAf2SMMF7DmWktisKpiuQ2tMxvI4nxrKFrs3jAZq7r+sLs4GGHMERRf706Zh4UpDqMCFkMmsJ8MLAcWEtVFgVb4lDJp3VxsHlwpLhYuDwFioUH/NrrL1KCT5zrzsDB5OcewTZnVWFkKFCKYsYE5OkIrhQCxUPAL6+jkofZmdfMdiRh9R8n8t14ZrHIJ8mMbDjc61U7VSx87hOyXu4sMVov1FlaqxemSbZa1koKluTk4O2bhbADl7YAIBDeo3bRiAjB3DYhWqKeiVyAw6tah/Tdt6rZNnHUPkO8QCrAt1AcVj8smKHolnpyXhk4DgG4MAzZHaKLIsFFKBr4xnU6oe6y4ONZHeg3Dqgg3JcAGnGxBFAatlPdzCSWDB8Mrme0sV+HSykJcCN2jyDeAJDkYAcancBJg62EwFwigwcvvfYtsgZd8J+ykhGiy5bKpcJKNkXgTK8VYYn7AnayCwcAnAggYUqZtPBlvACgAOF4mp/ZdJmNkJgAbR38epUE8rsUeA6McAt0J+dfwwYQgYOtlExEAee3yqQTXcAyGFJUNM1XCdnPshAyezry36Xk5DZLGPgwHeBBMyOmC0ZAeDnk5dpqtVLNVSq4y1kC/IWKphnJArZMoXU9Ug0WXsaJA/zsUmC70ll6hi3s2YbQM9ucyXAZGnjg0QN2mVBP3v7lAycLOdHuXJms5E4UpWL6XfZMiaivZ1VWedio9gmL9ssAyYaeMMYkyDLZC7zMYBlAwwcGbwBFg6COKyNSk5KkqVCFailhYra44gZZShGkM8hTiXfnlFMdzb+bBcOIpewnCVNr0XAaFZoZps9uSwfwvSGP4MnWQVA+X8HwGEJ1wiUizqw70+Ueaj+fgDgKAn78j6bO087ZQCJ2bXSF1ksPFbBbJACjTHaoXbcsqVxXDlEkbN3buPyGSYAgNtAdqHW8LaJjiEXGFxVwsF+VfEET2aKcaONm5nPG2I5IRFkZyqAlwoDB9tuqaoZrBS5it2eKYNUakwD5y6f6f38ZL+3oElBZRzQ0QIkBOKozn5tzGYAzCSgTABwmD9e2tdoOgku5BnMn4lnLDlczpySQ1bFeSrn0nxKMV3aBKf0lGQnhL6m7oKOBij4Je1oe1MClM5a8XUAHGTicAAHfFGC6u16SGyTVYntK42BA6wWxsCBRPfWAByPT2mdARxg49im14uXtFgYgOPDB7RRMfDG+3fvDMCxvDIAB5g4FssM4ADYDYAws33wv42BI1e6h01hDEl9Bg4AT8i+gTHvN+lx85QeVg/px59/St/9+GP643fGwPF4/0QWjpdtwkSlsTMvgO0KrBjT8YgtsmazcbpaYrwLAkjR/vDz53sykGx2YL4A+DCl+WyclrNJ+uVX79M37+/S7Xya7paL9NXVdbpbLNLVeEYGju3DAwEcc/g7Dp7NOgHzj/l8WqdnXNvbmWD+6R+PRmkym6QpxjWZsCXEw/09wRSQHYIGZ4vS/g1zCtAB/I6JM2VMp9xrD/cP6ccffkx3t3fp66+/pu+F11erJ4JCnh4eyIRxfXXF8w/GQwAGgBJg4Nht09XVZVpcXqYLtIGZjCnyAIegZYj8QAJDeaY31gt8x70u1XZlsaCdRWznebNLLxu0bbEGUGC/ABgFDB7WZuWRegDgCDKmjidsjQIAB9u5RQAHACyLRbrEGBcAVs7JsAGAB+YOuov3BDsIZJ5yvDGWBXZWMd8RNh0ADgNpAFCCVhtyZq31BuYWbCAc13TK3/HzeIrX8DcH4XvrWrbnqIBaOjvWzFqtfR4CcKhK3HTiYbw6n4yr5JsC63U73bzNys2ourJt8rPgAYDD4xXmb5nfVGxDZBkzoJG8ZSs+KEBEMw/mb5sPUopKqG+h2PzcJwAHcyIeg8pAYQKzXeb8O+XKQdWKIUDfqHV49iR06HewIq27g7vtvGMxJsbQef4tLEw2Xtzbv8uA2wbmh5cEcLzruienYubnxHN78e94sxjDa/2l+NnaD6mNEP2g2pk5YKvIvqv8n3DYjnE9gWwE8CpsgMW+x3sd5JU6le2RLdieQ3a+MEdm3yrHyhwAxEUuz9vGPNuF681ZjHXoZ+2HY37p0N9614trd0xu3ioz2l9VvMZvFq917ry0chSv27telJuh2OKBbMovOwKeaWU9rkf3PjYRrft1cvmGnqm3n46ta71/Tt4268Uh+Tw118fugM/2xjqkL3r65pzn6cnc0LXa9Tx2/WN7tIrv9SbB4xexTVjUX4fnkFIwKBk7zLeW805PH8c9iHsVu1rAsPUYYq4wADjaCW1v1iqlXoAhTvTQAp1auDjJ1SFTQdzOBm4VTHsAPTXWYwI9JBDnKL04/jZZ0lMyEkyMdwjA0SqgISXZUyJDG2TIETDDZwbu8HmV0CsVqHUbFe8DGA/+Cro7mKNUirjylK/pt23Os+dptoN3+fj1eu+kPHDQP0dBtxvwnEHG69q8inKsDrq1a5j3xhcAOGoFY4621uuYTPX13OHKDDkPQ6+fclROKfO8nE0lUZTVU87nkEJtDcQp43tqzU85Vu2z9PdbucsxJ25oLKf07qn5PpTZPugk6jx85iiAg0Hz0EKlYeAwAAeqJ4DYBg2B0zl4BU2OeLkTTucjPIgl80vgzpz9Ql1rEP3E9ikISOELdZovSQwcBuAgw8AFqjKtzQYCT/OLWZqNHMSBFirjGXvQ42+iC8703a9IeBjLBoJNT8+b9LgDA8cmPWwB4mgAHHgGP+CyQEjtlXKfdwWRReUrUhE5C15UWVWMldcO9IoKnf0P0suW/PYEtiel8gFaB1hWQauCwkAlBB60DBxg3yALBwAcCPC8OgNHHZyNLVSsMCQk5fPz2Cpnu56TG+UBhFkQoCO32BAjhloVePKQh3Um8k0vqpLdAtN2L0vK5eW1A76DN6yiBH80GpLM6sGMk8SwriTN9rWq7rekG/vveqUHfnl2AAfndQ+Qi7FyWChHyF5b/+xrKODgk0HZ7zAJFJ/LgDP8PQNLnGqeVcmc9fxd77Pe74HhI8TKz3H8s27yhCj1NiuZzYeIldg2hqaiUZte93WggrSBPs81AvMGEoUEcBiDCoK5EcBhgA5bbzEZ2Ja0RKgSGgpEmx213uKWCPQ2DhWAo7BnIGzJQDwpsV2LIemI1x3A8ZJGBuZi2xWx7ZA3xiuJCsDLZkQAW19D5REovGVd1Woizjl/1t5S4+ew1yhjHuvQMffFZY8VanyGUh1bH4a1VrY3BZzKOqgBcDCmUgyi4Z7khQaq2wzgyPrdQ4W+V1sbfgzAIZHK43Z5RsDODlXey6ZpPWT7pgFwqGsT56UODrUtVEaQqNyiRz6/VVAjWSCAmTFESA9Lx9nfdVYQuxrkFRWtkYGD7U0EDhBozcEeJvdeZU3GAB+TqtP8OSgD+X1FJ1sLCmuLxuSmg+NoJwhyezV2Du41BzIAwMHWVc604LrVxlzAxQ73KUE57gXXjawmLu0vCOpQWwwCOKy5FXfHAAAgAElEQVTth8AcDPL63wUqMAAHxlbmwJAqBuLg+CMLU5l6rpHpKZM7ATbKGSi0UCH7hj07ASyBQp7PHAFhZEyxeTBYSwH+yR6opQruz/vRJwGAA18lcWhU1HgcsJwQccNqNyYDZbOj/+wAGdpptZlhshAsHMbAgcQWfuc1fD6sGB260UDoAnAgd0twBDWbV0SOJdvGdgRmKgHn0GIG4Bbqfq+e1BrQ/6xsdAHd4G+yeZhPMhZo7xKsYUkay62aBvOR5vY7BPzg+diSx/cgWqhMp2yVAgAHWDjYRsVZOMDOgdYpBExVgHgBIMCMUtgr2hiK/Pysi83RsP0SzspShxHAobRxz9+PPnj5OfSuD0AEky8ZIUssRQCHtQXE801ye4zCjYR1fwsDhyvHnHAfbqFanitr/y6I4+TZ6iAwWwftrblZE99w/yennFzH66xu7UsCG4czkDkPGafTl7K3PJYIqpzw5mkrsESoNg5ABltXjdueSaAt01+Ht1ZVtdm0IA8Az6nSOPrV8nlD4qSNiZisqHWTswO4k2ygcB6wgtNsOk3Xqc+lpUjIkmmhqOUAoGp213wXT66FdRxi4YtrrfUUlWH+Pc9zofcv+8hVMu8LnVpaJGRsEB8crVVsl+oZ6zE1O9iTS9X4rEGP2zUHCTlrG5g4drS9rwQCW3uVRP0FXQ3QBhk4HMABnS02RBVPAARhOs/AeVsAIgjgwPd1WhPAsSKAg+1Ttgbu2OzQ4uIlzRezdHd3yzYqH75xAMfdXbq9vE43y+t0uTAGDoA4wBIBPYriBztDOxOVtx2tQZI2xwauM1sjQCZ8DYy5ADjWaQUAx/oxfXr8TAaO73/6KX37/Y/p2+9+IgPH6nGTLnYXafRsLVtmo3FaUHcDUDpK15fLdH295B7AHvnhx5/Tp0+f2UYGtgAgArxvOr5IH+5u0jfv36W7q3m6WczS+PU5LcYX6Zub2/QBII75Ml0AXPL5PoGLcwHApgNq1e0T4I3dZpN2K7T5ALDg1drIbtfO6ig/CS28xmxx8vnTJ34GfsYC83p97QlynQBHBBAATIBWJwAcYOwAcHz8+WN69+59+sUvfuGgj9f09ATwxmN6un/gc7+/vaXOQFsVzO0zWqehTclum25ub9Py+ipdABSC68IOTydpvpib3JFaEwAOnOkhU3YOAqjk8vqKLVTG8yntLtaRDBxrB3Cgbc0CbUvGbHmyfloRrIIYAgESbKFiAI7JfMZWPgAQQU7FlDWDPQbTx9TamqHND4qCAOaAPwAQyvPexkgGD2fvwBbGNfBvBoaY2ZzJ94sRWEbUJsZap1grFwNwkN1kOrPxAbwB8CyYTfAMnA8xMIkZswC1BF4zX0C+WrEnphv1ZYCFeIa2M3fwCDqKPp/nqRrrwgh/pVyBNxNQxT0MO8xTLt3Tz2ALARfMhtg6lzMI4spiz0OrktJeisyRYmsUQNosrxRqKUpUC5UMxAsxjhwP87gRfHrGmgDU3lvbHGdiIyjc4zLmn5kvpoi7Dv04g2HS7Zhn8SyuA9nwDGgtYEuZ2xL3ErNfVuFk8wOA439J4wbAcU6c/KRPE3Jhshe9+G4b3z4Vwz3wg7reS7Hd/fxI61/ZHut99QAc8ZYxPxHjcto7av8Z/YkWwCH/wNI+JU4m3NIQgKO+ZrD5A8CBOHc9Pz/v2Ga/9tYtvhZ/Hor7H8tjxPnMshtjdQEM3FvPYzKkaw89Q/t6X17qOFZPRiu5fCOA46zx2w26AI4veYZ2ztt9dWyvDmy57su967RvHJrzc+/Tk5mhz77lXqfGPiTrQ/uolcVoM+P8H71vFfcuRQ/xPG1njmC3KjB7iaMVHVDi5a1ewO9xnC14QzozntdqWXIAx9BDReHvbYSeohragMc2+zEl0wpQ/F0P045T4+p9PybgPcF8iyC0cxQXvhaC4pQNzXEc+zGhPaXgT61tayyGnrdVQmXcAwCOEBRun6X3bAcbkDq1E4U4V/OE951SFvGS5xiZdgjt2p4a4uEe+S8H4IhzrSC/gTcK3V2rLE/N1ymZGprPU4btnHU4tUdb+e1d8xyjftKROLXI4e89YzT08SHn7ZThOnWPU2t6as1OzUecd+0HfAYAjvuf/mgJy3Do40GeFes7Y9zYFAaOrdOJshoEAA4kiKx0yEEcOaOZGRWq+amC35G2yg/NmRXIwBsvAm5cALzhIA60UCEDxz7tGUg0GnAEUJAgm41maY6vySzNx4s0nyysD/1o4kkCq/IVAAQVrJvnTQIDx0oAjt0mPWzW6QEMJAhMsarVD+0M3WWt6P3dPXedq2f9757wjslPz8mGA3LJJ+Z4vQ6CvEyTbPT4oumPwkJQAByFip1VCGLOyAAO9Vu2qi9r+6E2KsYigUBHpCam3HgyOleyubOU7b4HFyxsZf8O+437X3Iy1ZLvuZKQCRJPKLmsMFjvpzoDXxhQxxIwAnbExIrNmZECWJDPkmlK/Dlow+9VY4nsOTPeICTWjIEEgUu3f94WBwlzAWOsj7MoSSNaQuCLkJTxxJWqBDNAQwF8M+xl++sg484sq0xEL68x+yFUa8JQug6CniCzC1ZPaa/k9cw71l83mn85yFb94ns3r5GRiZfC0joREsE+DMLoGmqF4LStVultwRkLzCJIYwAeMR9YwMDbTfhQGZZHMjRUySP4qaCc2GSshQMSnkowOwDHYmJWLclevB7k8mvgd0uDI1EtAId9xubNEWdCBAVATdw7OT+GteC1HYiANYoVQ9Wy+016AA4NQEkjDIVgOdNVdviNa2E/W/CwtnSW2gj/FCzUHLfvd9lkSM37F9uPXpdVtrolP/19+LvRTfMFk5us5lwu9WcHqNhwA6DMnzfrKAdUKcBnmbr6uQ0M4s/ve0I+mFWZijXI4Rz+u2TKgGRWhckAleRdDEgCXOT2J/Y+q542wNGMdsiAAQaSsNeNMUbtKowBw+7r85lZg8Aq5OwyAhPkudQetXkSk4UmN9ai29yYPqTP6QAqBVX1jJk9hDpavqmBLZnKJ/DMW4BJTAlyKwwcsCWimjfQxo6JKQZ1I8Wy8QXZOmemDa2h6xZvo2QAFD+U+/PLTpjYl1S2/VntWGxNCNgYT9KUlZreykbgQLFweHsbfJZtVRzAAXAYpZnPC4BMsN8SMcqrswExMWYJD0seOhDw2dtLmZJ26uLS+kGqX3pZTE8CYqDSWywcBHDsMZ82g/znQDH6fwJwcG6h40waMM8ZwBHsI5hg2NqKTCUKlgvm5HOPv3sVZNkXLvPeW8vsdtnfAnBgeGop5StuFcPuoRnw0P0YsroYeEO+rCUADHQDtg20TSGAY2ZtVPCa1ldV5LYNTW4FGK7ZN1oaVZ/GGNjN7Tc88eM6THpPGi0q17KORX/V8YcacKAqI+lEgUDzmH3OC4DDEiC+mS0xTZk/AeAIrd2US8r+Rs7dNEo/mAe1xSrnF9Mp2XtwAGHFx9Si9SoTFD+vnwtwQHBBsxDYOy4jmR3C9I5samaicwto42wBFEWmcgAwgvs8zsGAntsv2jKte3Txsp9VfC67poAoeLPG51rZlQflwcHvVRyNoFSHOMvXCi1UIgPHYYWZtVDJlbARJA9kFhk4AoAjFMvUnkHxIMwNFHNZkWfbr0XPZJmg2nYgR5aH8uy9s3GUJ9aFZ5vtydQWNO++gA3N7Tsy2WLg4LK7FDYADttjxiyobS5wR5mDuvigqDMDcDjfkSXBCdYwFg61utrrNWdMQtsUMm8ksD/ibGnV4mTxc0AE26cw4Q4Ah7WlAHDjCQwca7RS2bCdytNqzfYpYOVYbVZpu9twD6DFx83NdXr/1V36+hu0ULlN725v0/USAI7LdIU2KmS1uCQADmxFUxQ5oAUpW4sZ+wbsVtvCh7rbK/yNgcTjBQAT+rithco6rXCOBoDj6XP6eP8p/fTpc/qXb79Pf/jDd+keAI6HdZo8T9IsTdNyOvevKfnsEFe4ulykm+urtFo9psfHx/Tx0wOBK+b22n6/ubpMX394n+6ulul2MU+3l/N0NZ+m3fohTS9e029+9av01fV1mr+kNAJYYLtL49dXgjhg//G88H+wAKuHp7RdrcjCgVYqkAsAJ8AcAfuCliA5pz66SM/bbfr880cycMAeAcxwGQAcAFVirIvlkkCG2fKSvjDW7OnxKT08PKTbWwBtvrLWEwkADmfguH8k+9WHd++4h8DMAWaW/W5P8AaKZwiOADMJWCfwNTP2CbYRCf4R1hDgCKwPPgedAJaOyWyaxmDZ8JYrz2uAV9ZkxcBZFu1L8Fz4DEAjYOCAPOKZZmC6Anjy6jLNFou03e/tuVYryi0+h/dgfACAQleBTQYtU8x2wXd04Or+OSG2hBYqZufNvuPsDqAmWDQIQABYEWCVEQAZ7n9CH4J5AzLrAA6CN/Ln8FkH1/smtzOIJNt8NTlNRSfBVzOdE8ESObcS/CuTRdNVEQxOn0ZntOArmI43vWP2Xr6GJ00xtsD4pfOTnWGikykdbPE32Q7MM3xtAyXDx3Ugn1lAawdcojSguvPzkvuFao2me+nZWlB/jJVk/VvAe7QVDipmvBAFX87uoiIMrjNj3qHVLFq4hKKAyMxGELG3UMVn5YDnpJqDEvK5m2dBZwGm35vS1d/+b2ly/b4ycz1bNJRzqO1jYy2bRHYvvtvLLekqQ3Hyc+LEbfw8+qUCwMfRUm4DiEMtVPR6CyaPvt0xFg75HPV4yh6L/m9pxVkKEUw0i7Adf64aSNXOY/QL8t5tFnAoRt+b8/iafh6SnXPlJ/p8cf3j60O5kd7c9OYgvnZMJqPMDI2/Nwd2zizxlXYMXzR+9zfbU8jQXjglJ63sR9lof46yfmy/D/3t1H49VzaOXX9IV7Sfecu93jLu3hwd9+kP9+pZzxBj3y1AP5zX4tmhlWPt/VYn6SzX0w1RT1WxKo/RR7B9jKnyWmqhcq4BaI1CO5Hx91OKqSc0rWKRwLfKZ2i8cQJ7P/fueUqxtork3I3dU5LxOeJYegs/pIx6CqIn5ENCOyT8vfe3443GpIzZK3fiob/poar3yiBL8Nux5DHQUftvD8DRf14L+ih50FPylTPyBgaOdg+oYo8HC18jsb0cM8jn/O2YLmj33TkK9UsMwluue+r6+HvPiXiroR3SL8f031sN/al7nDKYrS46ZpyHHJJKRv0CAHA8/Pyt0Z4zgCTgBsAblmghjetmwyDGBtUT+Hm7MTpPAjjUQoWloc4N7sHXmmTjgOrXKgSF8vVkqygTcdBCX2GBNi72zsCBgJFYOAxY4R3UC4DjYpYW43laMCC0TIvp0gEcQPjbQVvtVxAAAoAD7BsAcKwJ4LCv+zUAHOu0QzCODXotIA4YSU6MehBZSSzNsxLepYLSj8tt0UVYTH426NbefsksEyEQ0eqR0kJFSSELDhtRilP9stVHImOEATgEQnAwhwM4FJTIYyNpQGn5En0APWuU50MAR2UhnQrTgylidVCSLgQH7GBQ2hIYvS+qpwsrR2GgKIF6xCWYMGX1eiloUfLV6AtUVeNhGj/vc6ScB2NtYDU7qpk8CGLhH0vmc57Ydsaez3IFFvjlfITgfn6DPVJ5r94TvnN/VBs+sjlY9bIlLYpjnNfEX9MYMhQxgkIaZVJkrsaOlKCRfaBydv2cXQM49D7dQHOrKhqtpX/3VglMYoN5AxV4Y6tyswSiJRONgUPsAMIoeKV9BeBgmi4/HX6D7LM3Oaq9UBnExHLzxeJNDx45Yw9TnBWAozBviGnFRoI7iuWnABQyhML3tzEE26RhvrXHqsNAPLGGIJoQI1ynDMwy+RLbigUrTbfWtqXo5a6P7nCKPGsRTSahVqDR5TKk2QwS1OilvPrN65HFTumROKZ8HQE4HF1v+lUAtcLCYaw3tlfLPSvKEA/0leQa3iufV21NTK5H1HHZLxYoiAFxVY6JcjhW5TlbTGQLUqW002/PQesM4JnrMmvXYV8ECQC4lF8Tk4EYM1z+CW5Caw5LPBi7kPSOgyA8kU9bZZJgtMKhchoJcqsodGYBb31RqqsEVLGQdGkto6SgQEveRoUiWQBJpFmPwUEme4x5QwAO9sjOIDSDaIIpCbbf5MFblAlsklvTiCXC1yu338pQsSpEjRlQVZixbYwteeNtY/A3MSyIhUOME5ijyQXWxdurCMDB3J8BOFzb2Z5WJznTlJklYTyaUrbI3ONMWI4Ks8A7584ZU4Svog2xX4zlw/xetlCBPiMYzVunAMAR4FrykTmnZOUAINZ0D7+7j8VV5OMbkxnaKJFhBnpYrEgOsMM16QU5M5IxHRlbkirx+B734ypwpC1nnqqiO3ws5aRlY/Rzlyqw8nnXJ1z3I9sG2qk4gGM+s4pyAjj8y/wQ52Thzya7MdDcUj7b/m8MZNBxsoO97/XZRHuzBnDU+j60/6AOM6EyoJB0UWm9hIQHq+WR/PAkPZIw0P0GDHwbgENkRXncR3yEol+lV+JK1vNFPRo9mLZNSjXBfh0HWlQgGPe6pMsgE7YzBPQRwE/6AnvF7UTeExpnHKP0TL02+Rk1foHkgh0zBVMEJPrr5bwVARvYuxFgokRXaVd4aLMhpTWAI1a/trEbS4aVlimQDYFYRVPvTncBneZn6MV0PCDve1Pji+dJ80FtHQp4pjgwrprNNwgt0Q53Vr0uJsPt+hQQR+ULyeeWz+sADhNjY2fTXioMHC5NOrf67fUZjaZitWkGTfAFqZQMNIUZyMAN6egM4DA9vYXORutOsD/y/InK9ALgoE5not5ad6ItBc7fK3ytVwRtALyxWm/SGl8bYz0AwGO73/CcMp1N0vXVpQE4fvkhvbu7TXc3N+l6ecUvtCS5BNggAjjAWjn2rwDgqNYvz5HTSHtxg0AcApyQJWS3SevdOj1sntLn1X36+fPn9OOnj+mP3/2Q/vDHH9L9JzBNrNN0P2bb08vpMl1OZ2mJJLyzRs1nYFiapo8fP6ZPnz+lx9WaTA8my6ZZ7m5v0i+//orgjesZgCCjNB9fpJfndZpPR+lvfv0X6f3ldRpttmm8f04TdmV94Zf5AFP6A5Cnh0+f0+bpKb3u9gRwgEEA8Q60kF1ivq4uM4ADe3mHGAEBHDteAwCOxfW12fkE1owtzxjXNzcEdsyXl7RrADmsnvD1xL+9f//OdHdKfE0MHNOLEQEc2DiPT49krACLBlvXkmkF7BRonzIhEGO6WBDIALQ7/RiBUS8uKCsAcYAJgWl8/A2fm08J5kAblN3TOm2fVgbgeHmlXaV/ibZA2y0BLpTNl+c0m815/yUAHMsl2WXABsNxok2Lgy8ArjQcJwAL5t/I34bvgPsgzoS54viYcHcfV/4Z2L/Ynm2a0mRmbVSgHWjvwHDiLVSmM87DGMAUtlQBeMMZqsi+UGJO0qtmxSKIw3QGtY/razEzRcZJA8p727fAmmTg5gIGlZ2PZyOdVZAgV2wAd826W+AFAsXtLOkRMjkT/jkxrOJ7Af8CwIF1YkufKQBZaIUDW2DHIBQq1HYB51abCWtlKH/EPwB7m8/59TmvtXuyEQLu6fkNwLHnnjL77SyaOs9T/i2+Yf6pr4HOyW7HMY8GpjYfiDbH4zRqEZTPghloaWccsbtd/e3fnQRwvCVmnm1Fk8DOPmuwG6dyR0Nx8nPixO21ucqy7xk8W2xzlkOBpAV+aZgA63N13batBY5G/+Mwjq99FYsxavCUfSYIWxNXiCb4WB6g9sHdn1bhUWPHh2L0vTnvXbeaZ7/20bUI92/Xu+dH9vIhp+Solcn4+5AsnbpmO9/RX1Wcs+fDtmum+erN0YEXqOR9Z86aZey2EOqtzcG4s18TA2/24qn8TTuGavxHzlG9NT12rd51h3RFb77f8izHdM05erF9T2/P9HTjUR1XAbnjea3E/OrPhzNI2PdlbDUDR5wfvac652RgYGEtsphaOaN4ENTs/z/8p783XHtHCKLg9zadDnZDC3lKMfUEqado4iK0P+sa7Vg1tvb7kPBGYRhSnj0n4pjS0waOC9TbDHEeh+a8dcyGFGf7fKfu1yqZ9tkPPu8JoaIcRXFe+vrpeY4FAXrPXI3l/4cAjmNG5ZiCjlUlx5R+lv0TAA6tWX8dvMKxaaEyJP9DhiLeo92D5yjxc4xCe53eXhtS2qeMVG893uJgnbr+kE489bkh3dOb47fc46jRagZ17twcM5j6GwEcH//owSPRwVqPVEuyeBAJPXcB4Ng+Gb0o+pYikIBqjsjA4RXkOKiXZK61CWiNI58jIO5jCxU6iV4huieE4zk9A0LhLBwG4EBC3b+jlQrqMdCD9mJC9g0AOJazhQE4ZpcM5OOwZwd1B3AAsIJA2vOeVK8Ab6z32/S4W/PrfrNOj3heBKkYpLMAixKyMYBcWCncaVDyU7Y75BItyVUvbN5zRwEcqBKzlhAxMRLtaLQ9Yt6wZJExaihQKOYN9pkVA4e64JBFok7GUb8ZJqEL4FCSJQJWuObOwtE8rf9a5MLo8K1Kx6rWG/YOny+17cjJi067qXxezQU6nqDMxYaePOch0SrvbE4FTNEB1ZO9ocqMAReTZkdfCKRh4BjlGTKAIwI3Aoq4mg+f2NYXyXo8v9mlj3PhDqzkMVR9yE5l8E2c7RCjP+ZAZ7GVnLo8R72SdVEEcPDmStpEFoQC4IDM2ZzD3tm0I1lIhg1UVTNBbSAOUCkT0OHJRAA6xGogcBDGxPYpYnyRHEWKbNKFJ6uMJK2rAzjYa9lBHGydAuCYJcEYQGKQztk3AOLwynqxsCjwZ6Fk7E2vJMqBI+EGjNY76g9VrQ4BOPhcttR1j18F/TxoZVVsRSspwsx75dIuv9DAecIkOjeGMImxC2Tpi8XTLv05rZbR557o6p1JZAMO/H9tvd45x2ExCqS2rEA+FZ40D0Eh3iwm7OqqsFaODwAcqqPzZDTbP7ieEDtFsfsCQajVU2HpULsUBivBEEXgmSWOxb5BeXfwhuk1Ay8ZsMNBId5SyABO2BMIyiKgDXCaQAxaNC2f7T/KFw6fbFdRqvQM+OgyltuCOWMIFHAOGXvoGPvKoCdeLWffBViIbUTUDsRkW0Az2B8wbwC0YRTP+UutD2Dr2dYMdcsGRqEMup7m3s/Uy2LV8JpH33MxJ6yngDDXAA4kbrxtCii2UfHnTE9s5eStKXJLpoT2N97ayRlUCKoQYi+kqakqMWwuQ2n5dQDgIO1VAHxkAGypyPT6dQNoieTMuwYBHCM2IQBi1GKkyKUlIBRDoMxDHvB5B2/gu2kuA25kAAd0MXRwAHAIpJFlGuwcIfgeARzc4w54yrqAiVSvhAw2SbUAuY2KV/Nz3A1jQ7RZYsZh9TjaqYB5A0ml6YyJOYE8wcpm+tlBOmInCkwcPR/K9FXtucTfhnSc7G85R/l+DMDMGrwRWRqM5YvpJPojuZ7X7aUAq9Y6BXJK9g3XKdyPPuaTDBwBWMGCDK9qN91/GMhsZ0JzY89ZQCfVHJ0CcBw6Qn576W45zjEOZuAN22Guz0KRRZERB5M5yCPuC/2ssbfxo+x7BQBHW7PC9aGebIGSkVGljt/ZtNZgEbGDxUSebL9JrRiPzM609OUxllDvQQP8mF9St1CxpRfQUxDK8wEc9syW6CsAjkMQjJKOJUXjyxbWvXv+db3k6Gb3YwTW8TlV28oc2C3gTGQA0TLSkrAGrc2Vvs6Ql2Wg0Ki52Md5MP9vKP7QAjjAvkEGDgAz4G96shQJU7YYASAA7Btgq6CdcwYO1+929raWWMZmYd83bKEC4MYqPa2NeQNMHAXAARAHwA0b2s7xZJyuri/Thw936ZtffEh3724JdBCAA+wbAHBcLa/IWCQGjhbAARYOgV/qOFQfwMHxkjFkTQYOtiUFiGP7lL776Yf0z99+m376+XP66eNDuv/5gW1U0uY1jZ4v0mI0TfPRhK1UwKqB1iFo47peP6X7h/v08PhI0CLsHv6B3eH6+iYtZmiXOkrvr5bpq+ur9Lx+Sq/7dfoa4JWvbtMv3r9LN9NZSuttGu32abR/IQMHv7w1HEAG2MoPn+4zgAPtUdCuhG0gyGoCNokZwTHwEXabLdk6Vp8/833YewBQzMnSYYxIiJXAZ72+ubWWJYsF98vT04pMG/i6vr5O7969IxsGrvGI9ikPD+np8z3l9v3dHffZ0+rRWqg8W8ta7GwARqYLtBcZpwsk6smmATCDgTMA9CUD3Osr2S226w3BGUyiw0bjfXiu5SItFou0eQQrymP2/MTAhh2BVidk53CnGwAQ3Gt5dcXPA6gCFg6wxMAXwWcBMASAwJL5btsA4CB7pkHsURSx27m873aOiHZWNLJw6OdJuhhP0iuYVMU4BWAHxwEGDrBuOIDDGTjYXsXXgj5eSOREAAf1RGPsc1sRZ3vS+UUgDtfkRf+5HjLwhuvc0NpR+yee88Ue0eYWTF83FVDRVgrkWCWPSiKLumO3NaA3ZQGyNfYWrFZrlf17jtUAHOYrignPLKyR4TmLkj41kAivYhgBBEBgiLcxFauDnTdLO1Scbagjc/tFBRac+tDnw2TSWQghRw7kIljc2+2JVUJzKDYaAe2Wv/sPR1uonBtnrZekBka0fmDrf7T+Y+2TtD7F4e89z7R3zfwssqlNDOhUC5Xc9jfcsD3Dd9m//AxZ5rK0San3gNnoauw5Jmc3HZqrdg6GYvTZn3sjgKNdk9bX6/kuR9egAQQMxemHZKc3F2+dm17cr/LZu8nunrTZa9F37jFwtNc+9gwH62k38LN0+WvXZzxDTmofxvbrkMy0+zWOe2jf92bp1FiHrjs049V8+5veco8hX7adi6FnjJ8/dq1j4+89w7CElfOofc7yEwIZ6jx1OP7+GbYec/HtpdN64xhuoRJaSWYpdcv2D//57197D9pOYC+Q0B1MoCU+PJ/7Jjl6bi+Jp6gEjv3cG2ur/I9NXLuJTim8uIg9QasWr6FlHrir+jsAACAASURBVFJs7fi6zlZQHucI5+B7RPfb9OA5UJSt4vTfD8d2CN7Q89T96w+ZOsq16niOxSAaWsmju++08j/n40OK4xyFdGxNjn7eolqO/ZX814o/y02uomsCNJ3kWm8PZAYOD8b1+sj1FPWQAfqS+erJ2bG1OeWsnHKoetceWo/e60OG6xx5+lLDOWTo3jJuje+t4+/d49S8RNmPOk4ADkOve1sRUriiShbBJgA4ttYDlgCOldFwok8pKBpJx2k06GLfIN2kWdc6+M3DgwfQPXkbuQV44PVsLp7HqkQtcLJHsucChLMO5vDAV2HisOQUgjHTi3FajOZpMQF4Y5EuZ8u0nF2SgQPBBO1kA4AYCGT7vDMAx95bqGwB4FiRgeNxCwDHnoGjXBGQKwFCOrbKFSqR78a0oZ20+Q7OqFfYUq4sdO/VFfaKgr4mr8YkYf94vC5V1E01IAPD/iXwBtk22HIW3519IwA4lHxSMo5AjlDdbwAOBWFLcDrLcZv0bRHMHsBWeivnuQ8AHGqRkVMvfGK1jDEgh77qigB7n5UVG2OJJUEL6MXXLZeUeBJTAA5idTwA47pbSUc5kJbuVtIjF/d7OwFL1rvp8KCJyUROdOflLzKiBIpaadhU2d89TVBqSQUQamhcY3JAjAwmJT4p+fDuyb0AMNLYVAVDGy/bF+TbdEiRX4bJ4ws503HoTOKzuY+tVzizzY2YNwjeGKfJtLRQEQMHEq6zqdqLlRYquCaX2xk4DENgwSHtHTJwBLCGBYlMtvGdXx58N7YNS85k8EZOURUQBwN8nH8BVgyAmSubvGzKtgTmLAA4XBYyNay36omMNypCKSgJ90WUuBADh23Scsj1MVWz75s2ylTUIhKPyFoSARwGJCmRn5IYF87D7yYAh+sllY4d+KXe0oJ+0BEAh7rYHyS9KEfGJpQZDxrmmoymcpBTFlqBkfK+sCpnAchsTN6aisFCsU8Uph4+j9grshwXxgxr7eTtUfwa1ibFv/RzBmsgGW6MQmgbZC0+HDAg8NLUGYfISOPVlWA+UCuVkDDP4xuh/QSSLc50EQAVsIECxrgq87UowWwldi0FVuTcEsvqE64OagKL2B6HjaHcO5uG6RWNA4m/AuCwRCAAJeZ3IAmEn8v4zJ8g+05mXcKze0LT95qqFYvO9DC1rxWTCghos32K97NndeeIwBE8EpIL+rK194o/DxoTzOPmV7pHFNd4uRR0F+ALr3cx5ZxRH6hFmee9xSBTtc/wPac9S7wH97npICUEUZGr1lDa8+YK4H8lmcxzjLdPYYjeQRym5QTg8LZjIxT1IgFz4SA6AelM7gS0NHkuVf9VAlntg7Q/0Occz9/kiY0JRB5BASaS60rg35god6CB9qUlKQDgmKXpdJbIyIHKXba9wbwbo06sODWj6gnu2DrJ97W5V9GpK/bOfirBFNMXIbgSkjZ2mXJeNPvXng9tjfRe2lI+t++4yMDhLTaNgcOeUe1T7Ez5ZQAOs/UhWHoWgIPpt5xc1wrGmcrMB9lfld+anZrw9nDWznPg85J9ZF8TnicKeEPjYPW2AED+DKwobkLANfik9mPjGcnkJvpO8sQE+rU/l+ly37KyRdFfUvDRE2WKDch+Z9/KeR8E4AntvAz4KiCH4jbeTlGMTNlXjgAOb1MpR9jp/GL7gLh21dnd58/8QVtDmydv4xfOKW0czcATedfUG2lIziA4ma3DmT0Ef3VAovyTsnc6AA6Kg/kYEcARxUnPUQYWvZvyc++cTQCHokPQrQRtGPMUARwO/jUAh7e8Anjj5TltXwHksBYkhYEDP4P1YUvwBhgtyMARAByPAcCB1iqrtbVQsSKLTdo979gW7PJqmd5/uEu/yAAOtFC5SteXV2yfkgEcbKECtqJpmo4M/EZAB1tVAsAhgGRR3Fz3nGwNLVQw3gMAxyo9bFfpu59+TH/47tv0w4+f0o8/fU4Pn5/S+n6dXjcv6WL/mqZpnOajaVpMZmybAgAH2qZ8+vyRzCMAqBiw2vwAAA7e3d0RRPi63aX3l5fpm9vbtH74lF526/S7v/l1+su/+IbMHAvsl/UuXez26WL/nMavKaGhqiOy03KxoC59/AwAx4oMHC/bHZk1uF0QW5hN2ZpmOgezwzhtVisCHtb3D4yF0DeZzdJkvkgADgBYwM+/vqYrMHBcXhFsATnIAI7Hx3QFAMfdHVkwwJLwCPDGPb7ueaZBixUCOMBs4W116JOMR7wm2C8Ym4Bdnlq7DLQPmZB5YWL68PmFgB8COLyNCnTlBdZ6OU/Ly2W6vLwk8wfmgOBHxEucWQIS8ApwkT+PJcLta3l5SSYOss+8vLCNCmQac0YAMtgv8561+JCAIRgb/FO0hSHLJcApYsETCzFByvDVZgRwPNPGAbQ45vgNuOGMG2yhYu1kDLQwtbO8WqhkUGYERkqnF8CE+Vxm33SQ1zmlzQfQpsc4jZ8fCBqgLxDtmuso158KQdgzByByrkIpJ/8KYFnZQ9PHxTIl6g1rY1OAMMb+5oU4XohQwCbOfsErSaPZFbMGzFhKtbTtV6frjG+ADTm4dHpzixf5Viy8oI9tDJsCgLHAgkVTpCXhfrL4eIj7kOnE/VH477ift0hFbMuYkdzP83ZCYp+a//W/T6Oru6zyh2LllS9zDM07kAhubaG5Em2rvtohPparOBYvPhnvp3jXMRmOL7a89DXL7VxDq4B2LmIOow8qLSAmG9sQgMNstLnQas1b+1e9PEPrkUdfe+jndu51jWM5IL2nty699eitQ++1yr8KflB7n/YebSxFMtWbj54/15PJnpy/dc45znCOacczNC/H5l5n3zaSOLQPTo1Zfz8190P7fmisx/ZlK4s9mTtH/s6R73PGfepeQ8+i18/RlUOyeEq2T8lwC3KPjIZ2LCnnk968189WM3Ackx3zd+uvwr5RFy/kPNc//sN/7AI4WgFobxwVazUhijpVu9qM/2GovZnK8IYc8w+J6agUeoquVTpxjENK9dhiDgmCxtGbk56ii9fRZ+Mi9xa19yzx2kMGuN0YQ/PUbrBjhmNIGffml8bRHZnu3xUkCO9RgrAYsRDQiDJxcuf133BK8f2pCukco3tcoYXgjjvN7gLXyEMPykrBRFnqyxUlpmorYbTEVsFL8IYjjYvjcxyVO2ToW7k/V4GfszbH9kfr+BwzQEPr/IViddbHTs1De5Eho3/MUenpnN68nDVgf1M77t5z9Mba6orIwAGHnQEmr4olAwdoGBEwQHBo6y1UECACgAOVIDs7qONgzyxay8DRPJSSChyvgt5+7MwADk9CGSTDmDIA4Hh+NQAH/+PvQOrv0vMraMPtvQRwjCZpMVqkJQAcMwA4LtPl9NIrMsXAYckPgDdQrbR93qYVwBsEcWzSI5hJCOBYpYcNWqg4A4eSL1xUKb+uYawSPNXb8QsracvnyFdSXaYE890nEWLC9LfPmSy3kgc5iZCBAp7YzfS8zsQBxoFn0K87+wYAHKFq2JJJNiYmelT96zENBGDq3tStIRj2JnLAokBVAgjFg9EhaSbqc6YKc7LX0/M50GMAjexH+EGbcyXWDUUhgg8klhdVd7MKx9lRBBThVHulNVG4XmlarUHJPpnE63env28TI9XsKEmk5IkHxc2O2AqXf0oO+MrzDeaEDtkbFiF6KigHiTy5Z05pe01dW4lxJdRKEJ5y4Ukou7YBODTe0l6tIwceMMjgo5FVfaO6m+0jyLphAI7pdMxktrVPSQRv4G+sBBfLBtdaDByyp/jd9onNi42RrQvItiGwhsVvCeR4ceprBuOMcQNRJf5MAJONWK66gTGKcJk8mN3OFa++Njn9EForiHoX41MbHB4QND9+FpbYZjFxsEbWt2LzYcV/OLyU5arkRwdiEwp5Mi4jvr/0gfa4kJNZOagXA/rK0AiQ4cE/34uMz/jP2tPcr9nXjL6NXYtmogW/OQBI6yoQTuVjSf8VQ5sBuDUoJSRhHfBTAGIlQaZkdTUvCriqRQoDi7YXyR6kFhNMgoiFobBuGAWwt04JjBt4r/YAKheNgWaUZrNJms8QnDfWmgrAoaAm20SVlkRmZi8yIFNyRplD4sjBFPkgWtlrE6DCFgUGG7Xl8Wpmj23LduT2KTzomq2hhOVFdDAHmUCsxz3bp0Q2Dtj1ZySvNqWdSLiGzauz8ORWNcGfqPPoLkemFwQuUFBbDByklmbyDQHfV6v4JODCgQpcYwMCqGLXpNx0I69dgSehO0tVu4GB7HpMtrudscC+KZWceI5BME98yjfg/DqzB/UWAZgO3vDkoMaj4s3sByqhHBg41K7Ggv+vbiuRXDF9SwCHsyCJiYNtSdhPXWxZEUhZigAykMP3Nysmvdd5FDPudLVzMeOpNG3WZzmom4FY9i5Vb2JMSKgBxGGV5Oj77mAng2aVFgo841rLIfMn1A4oBI6VCpEtrvaFm3gZvuyXxGpZA8fG1mayjXGPFH88sDR4+zZpVrNipQjDZN8ASJzTDHwuifovYeCILQC5CmcDOPDugEbOiSy3KcdaZjTtVKxKW4VEArG4DsnjcaWTPxtAHKEdWbaEApBloIlYVTqJjAYAWOZAtoxOgUlpXm756tnY2N/ztQo4R5LT89VaMIIBYuG/GBBVdolMUTGJxaRWqfi2ZGVJlFQMHJaJdjYOe4AI3ig/+0ibOS/+XdijtCHmFZs+jJVxGeY8DODwz3W2mFwUv24BceQYH2/msurf+TfqVSLVLDHkarYFcNjrtveof7OvHQFZnnhqAFo6a4mBw1pTyZ8EAwfOrgHAkVBdjvO1nbEJ4PD2I2qhAt2O9+BsahX0xsBRATgI3lixlQgS8gBwrDe7tCaIY2UAjv2WwMbl5YIADjBwvHt3l+7uDMBxhVYgl2DfcAYOATgmszRFGxWA4dBWBL4LbVZIdmefOrBYIulH0MozwRsYr4FJjIED4I3P64f08/3n9NPnT+n3//zH9E+//zZtV7u0X+3JvjF+Tmn8csGii9vLmzRn646LdH9/nz59+kSWTJzVybQJf2g+I+ji6vKSQJPR80u6XSzTh+V12m8e0/h1l/77f/Xb9Fe//ibN0kuavjynCZg3ds/pYv+SRgAR4DSHVinPL2m5QJvVMYETaCGSds/pBa1CtlsDIkwnDt4wBo6L8agAOD7fZwAHAAUXYIGY4GtC1goCOK6vCXQACARr/OjsG0+Pj+n66ird3b1LY1x3NLL2KY+PaXX/kEavKd1c33B+V6tHzi0S89YCbkr2DjB+vOS2jyNj3pgBwGHtMzAGMIRgTTKAA+wiLy9sNTK/vmR7F4zj4f6ebWTmZGWZGMvqs7cOxfl3T2i7+ZWe6l8slmQWgeMAHYK1in6Ioxjo75leEzjNi0MA4MAYvR0RY0He7oNmluB+Yxe5GE8NFAW5hI0n08aMfyP7xtQYSAjiYItBADhMhiu7Rj/RAMj2t5aBw9k6ysHLi5IE0q6vR71jN1A/urxvaNOUCFfOxM/2eWcpqe9JbMebOgtXC/gsGZviJ5iuVSyDfiEBHAaujdVUrjYLQFTP79ENs29elpDjdP5swT8dyjux5SxZXgzYZa6SFxqZmcigGDu7m0zh3MSWzSgac3mgLSN4Z2o+D8845nvaVY2NEF8EcOQkm4EL6ejFfIYDwGZ//T+l0dVtnoNof4biwkOv93ylXt5h6B7H4rfn+GGt7RyMD3fORmZLnUmLxXvGkkOmxgDeaGPHvfxRzep+WDg8COBw0aKcBDC0xYndj1RM7wtAND3f4lQMPf59KJaePb7GV46f7eVHeuNp5eWcdY9roGsOjTvqvnYth+TnS8Y+NO4IUerpjSH/Tzq1jSQO3udMOYn3661vbz5P5YuOrVnvb6euNzQn7VoO+s5hr/Rk8pzrH3uP9uup9/Tm+pR+7F67AQdJdykOY/eJcejDAtPDdegzcLRr0zJwKIYmtqpKt+uc9U//+H8dADg0gCElkZMYrgyryW37j/ofz1EWNjcKJx9WlUioji1M3Lg9A/ClgtAqpHaO2jlpnbn4+SHl9pb57s3BkJJo575Vbsfmsx13q3R6zz00721LFf1eAByVCi5ObzBew2m74ZU9W/YaeT5XIQ3NX7zvKUVa3huUQ6g8yn8PzvkhRW6dlFVwPTstSgg0KOO6n6IlpHqOwykDce58nWscerLWM3qnxnpq3G/RCW9576k1713rmKFv339qvofkvqffe2N5y/XjHoj3HWbgiC1UOgwcW7RPsTYqPNxHBg7RP1dOrRJyRYfY+CNCGwczozJnMsX/Q9Bm/2rBG7RRyQAOgirQixWtVSzYi6QLABzL8ZIAjktvoQIQB6qLjIHDzo9qv1IAHBsCOPCFgNPDdp3u10/pYbMyAAeeiy1UtAcbhhEP/uX1awLXFfBdRQlySLw3e99uVO7PAZVvWU+hSd2N0SldgU0EB0GUQppJr3rZ161VSqzCAp+e2vcktwcoLBPuFNa1HxAtROu0xUBDrr4Ib4p2KdNqeoWsHe5Lkoyy45kffc4Ab0rC2NipY12eWHlQ3Bd3Z5R0LgwcGcDB6mFL9AjAoYOu6WwbPO5fxX4zmMNez7EKgf9CUFx/syCGz7bonDM4NlrV2ob09JF8An5XQj8camy+OPLQ57Z1ep1RhIGnwh4RdbkSuxyDU6yWAP+RBFAIAHEUI8b9rE2KwBv4DrAGQBwCcFwkA3V4QltMBtbiwJJ5BG0oseL5n5yAdoCSwBoIrjMJ6kF3AjheLPD+AqCHRSmZmAAzh3ICxE9kQfKbec9jgdKKbjP5sDytX8MBJVonsdswke2J7+JPqHJUxeAuUBksp2SFV7D4mmcoR9iQTbrK5N8XVElUyXO24xE8oa0iwJ1AQbqG5DqArGyD+P/CfsGcWFLKvxz4EP0s7gnJbR58HcjEvJKVwGXK5jRU4VZjUyLQnpyhvxDUjYFUVlLmdk4FVNaz8ZFxwGTRqpwM9JEyqwbkVe0mjBlArVAcxEG2DmtZgaD7DF+o+ASIYzpOs/kkLVn5ifej+NDYXqz1UGAiIiOFVz16Kyq01yBtNlW3gytUOe3BOmMzURrO46sIlHs7LYA3SpuF0moKE24AjqIrcpIan3Xb7PFW10jqG+qtVMC8wXHY789g/nreOsDD2rwICMJtqYBsBO15gs3ELdqHoqcLgMOZThDod4pu9sf2ij0mDAjgiKwsxuZgshEMiQM4aGd8U0nFGZBNNNEAg3h7Jc6lzZc2oeTWmHRkOOzMLbkuzA2mu8ig5W1UyChkjc0DI5cH+oMhYm0lQByiy7aGKrYnwIQE2c36GEki07nQzZBPgl68GpJz4ewbbVI5zjX3O5lTLNCe7YirhqZmJq+3tn08K8nG0Oa4HilgJm+JQ4AD5tvAG8YdY3PdtupTy6s6NlHsY+z9Xe3/rFtL5aCcAqyXtQby/RSAAcU+16BLBaGibrRRqCpX4BjIoLUDlJ4y1o2SiDLcj4C+4fWcrNKTZCo3k0OXNU5VE5RudV9tKyKAo/6s3K7+9WKLNfmVah9kf7PPRUul3/X3mr3EAmolMS9bSLcs+F7lmr5tO2t08MwOGC7JsDi2XkyssFRkmQ9ByOirVZWL3hJO2Qu1rYrgDSXmKsYbRw+y2jwnQ9TuSr6KJb1UQZ8zJDmtqvnwDRPONaaXXBtn8IPrcgGvQlGX9KEBc1wPdwQpnmWruIyGECBduBD3VT7fyCc2R05zagoOgGztZYlRAR9KHJisyidDV0q5sEC6vq6a1tBQJS6mO2pStkwBSAP8UfAvHQRMdgJrrQKdHQEcTDyqhcqfCuBgGxUAONBeY54BHO/fA8DxzsAbAG5c+ne0UJkvzM8YG4BjBiAHGTkmBHCIXQpyKNCLAS8NtMG2Lxo32LN2O7JlAEyyQjvS7Sp9Wj+kjw/36efPn9M//8u36fe//zat7ldp87RNM7Y9nVrRxRTsmXPaNoBTAFZBmxE2ScU9LwDguEiLpbGGwCbNJ9N0iXYqk0W6mS7SfPSaLmfj9Nvf/CL98qvbNH7Zp3l6TZdpnKavKY1JhwLghgEb8J0AjtGYrUt2T+t0QQDHngAGgmIn48Q2I8tFSmPTKihiAdjj8eePZKbAnryYTNMrwC8EUMzSy37POQNgZrlc8nXMl55rBQaOq6t0e3fHxDRkaL1apfXTU9o8rgAvJEgD8QowcAjAgZZh8/k8Xd/e8rrPflaBHGGss/mcAA4wcOAZwAQC9lR8gVkE48KaTeaztLi+IsDk6uY6Pd7fp/tPnzkfs+mUnwUDK9rFvOwdgOE+thpt4F7T2ZzACQNxmBNi/rXvSS/0sd1QmEFtP1s8ws5Z0Os14MB8h3GazOac3x2T8jbXZDyZ4v4G4gDzhrVTQbIf8aQp/QDMbdYNWQeJkUgH+gjCFKDDz+ZuhzIQoQLs1udyobizXnN2xeps7sqnBXDkz/j5E3MokFk+Mwa/ouh5B3DwBWdGekGrUvO9sgXN+ln6TIl2O0dRrfq9LX8uP0JAOQejuE6v/Sa/F1pIQb68ZYrGmIH7ef6lx603IOKIattMfSKmFgdwGCDHx+tJMozQwKzeHsYZzrIP0/pFDjac/fbfkoHDyw1q124AJNCLGZ+K4w79/Uvitz0frH2tN8Zj9yLIxUEcZIIiW2MBdJgvW/tYWeZCEcNhXkkFDQXI0QNwaJ1snnR+FiC/BNqinB2bh15MbOj9Q/Nyap37cdoSYeld91S+Ieqmc33vdk7eMu5T92j39TlzfqhfD32+3jr25ivPsQlI1l+tHz0k/6fmO35uSGZO7dHenJzSB/Ezbxljb7znrqH2q67xlvt+yT1OzcE5e/Rg7jt5T7tOYHXyBzQ5rNtY1nrG3khXw+OT0l9Rt0VZ0zUtBlOYONTiFxKaZTsCOLIhGjhU9zbxoLL7UwEcViqTZSkqsqGfW4HtjbeABc4xUZr8YdrLY/eMC9UuanawYgDNLzaklNuF763XkMD2BL2dn1PC3ir+IaV+aGBtHXuv47UI6KgVgB1odZ8Y56mTBOet5SkFcY6CPqaQesY2rlGr3E4p5WJY3PGJiVvGc1q0dP17LZv2W7UGDuDQGnAdPOCiiuJ2/L3fW2X9FmM0NGe9uTllkKMSPPVzO+bzJOjt73qLAYtXP7UXW71z7Hl6ch9fOzXGU+vZXr9dU/wOAMfjp2+9WtYoC1kFwaAMKC3RQmVnvV7BwOEtVBAEAIADXwh+9AEc1cxZeLA6GJXAMuWfSaiJJ9lxzLf/QAdrQA183xf2DQd1AIDBQgrvxz4DBSsAHNNFuprO0xItVKZqoYLkgR1SCQVxZg+1UHnabdLTHv16wbwBBo6n9LheWaUUI4GonrUkWP43YFPtZa/Q5YfiRyKbAU1/AIa0wfMaFqEpzLbKDz7tLsDfWTHv2VnGPBko8errPaok/GdP0uXcuieePKZvAZbAGOLR/nxLyVYPwJH/FkAfPonVkKMdZfITlRVOXa+/WeKs/OMzxkp4T2Ta1BfAhmOFPLPli5ETytTAh9dlWwJncWDyHXT+hSLQKl1Cgp0+g9lGMVDYsxd2Fft8SarlBBWhTB4cPwBw1MmRqOt7e7ryw4S5bWyM2ZxOVU+2XTG5JCYOmyOTu8LAoWdSQL2WS5/W3G7NgT/ZcS5MBbnam8CNkjhE8pAJRQC0JkhwA+iBRB0S4qCRxzppaQv7A6swqcvUrsDGbAl//GyhRAbYPXjOALuzc1j834BAEcBh4UeXGZbhWrDR5DCnCjPAlblkFxux2eQ5cvCB3V+BE/uZVeJegV/YWLxVjVojZcCoEuoKJBqTQOWPVYwctaemfW5yUfYCpbnVWzkxFAKG8WziVTMK+xUG+gF/k6rbgjyvF568U3Azt92Kh3gdzErbDu135fpaGbQ9keFMlGG1xch2kuqiMDVMcqWzr23QEfpMlbTOFMiWWLTrA5iENhQBvIGqwQzgMMAG9JqBPey9qC4FeGOB3uRztIaYpMVimpaLmb0fIjc2m0n596CmWD9QHWpjMwYiY9Pa52A65dmDdGylFcFDzrhke/3C948nw1jV7GAi12uGJSKqyXKQIYmmqmarVs/8yxwHObMcsAF/Q1T89hrasqGKUwAPC+YaBbOjHgKGQuaV2laAodwyw/Yqc5tiQvH2M2y9gbnj/GVTaQkbZzfQOcjAAM78QX88Y/uyDZJd0343wIvYgmxNwPhAJhNVjnsgIbekjPrfkKycWLEAxfYb0GWkH2cCrZyHBXjgnvLEpHqYs20K5p9D4E8O4IDOMTYkyI0BiYwNSQAOvQ4gbJ5LgAn895hUFqiinnNUUZoPxTXrsASVMfl7VK3r/bSjDVZyob1/Bm9wzS5IQy/dJr2a9XVm5CiAsnznNhldeQl6l6lpq34tNlIAjqiLys81yCzrJ/dnyKoRKdWdgcGYGQ0IZEwczsBB3RnAGJ6AkT9iOr3ZMM3vajHzJWe/moHD50U6fICBQ/5ZRemtXlhq99UALmxsZtvkg9pbCtCDc5x1mAfyGtun4F6JYZQEXLteccntjGIJ7SIjxT+rfC8PIJax1QCP4kv52AOwQ2cHuwdJ4p1xzJmcXH9F+5P9Z3eGtOZVAUhGt2L8BvqpABzBT4sHloPnou4uIBm1gdMzxe98Avd7NZfR227Pudke+5sFbC7aoPituq6ZdyWKBXYVLs2B1DmD6fvEqelMXgpbjumJ0rgt7ps4VukuJbdwOapqZ3IjUIO+o/mR8BvJykH/0gEcZJty5gH3VY0Z8qVm4ACrBdgs1uu0cvaNR7Tv2GxqBo41XlulzW5Du79YAMBxyxYq79+/S+/evUtLB3BcXi7T1RKtVC4J4ADjBQEcY2tBRQYOADiQKFea0/Wo7a8SxGZxhZhFyNqJdi4bA3AgxrBdpfvNE9k3fvz4MX373U/pu29/TD//+DE9fn5KlwBeLK7Sh7v3aTaepf1mnxipLQAAIABJREFUlx4fn9L9/YO1gkCMgfbC2qqOJhdpsZjREwfY4WqxSF+//5CWF9M0ex2lb+5u0td31+n97TzdLidpmp7T1Xic3s2XaTmapOnrRXpGW9j1iuwb8FkwVwRw3D+k3WpDAAfaqOD+Bh5NBDiAqYIxiZc9z2z79SZ9+v5HAjgAKLmYTtMLWKrQzms2Y4ELrg+QBdqMoK0JZGaFtXx8IihDAA6BMdWmdr/eEkQK8Ad8uIenhywXuBbAJDd3d2l5eWVAc7Te2e8JXADYxFqLTTIAA8ypYBQh68jeWFMAeljcXBkDBwAcDw/p4f6BLXZm0xlBKljLx4dHPiPbUjq7gxL9YCcBWCS3LiHA01gvKCss8AFQBtwZprsJnME5B44vQU92NsP3Uh5iu95AtmOCRNBCZQ/AIu7BOZ6nyWzp8y3wxpQUYmBuGF2A1cTHEtp3xn2e7YDbUOlO049ua1yHeT3IAaNHpbec5UHxATIZNG3TpCPpNzgYNcZA5MPBt8c/tdZsCwPl15ieDdbKbWR+Nj+jRUCq/IloB6kP3U5EH6ScWVEAZLEQPbPeB3sEecPrEcCR/+6g+Ow5yZ5DRgAw32+NLRBFWX5m1tqDVYaAHDFIiQKL13RgdH588+WsK4ef0d3fNmDIS5r/zb9Jo6t3/00BOIZixsdixSpKIoA+fClJibUcAnCQ2eVIDklrhfvbewPbTZCfA5sfW8yoiKP53nHF+VK8Vnvd9jND89Kbx6Hr9vzl3nWH1qbnM507bl2z/R6fszfuc3z8eM1jY2/H3xu7/L1T81L5V/KH7QZvBnBEvTgkK3p9aG2Pzes58te7fvzcqXk9dY9z5aSdi7fc99x79NbuXDkc2pfdcR4AOWoAR31+q0Ec0WbV96zP/tEOxzXsAtscQBLzW7I5F7//p//7TQwcUZl2BfjPDOAY2rzDE1UCxK2CkDE4tdmGFF68J37uKbfskHQSQe3ne0al3Xzt9aIjpHGeq/iPKeOhTVQfrA8RgK3CbOe893t0xnrzZZ+JhrjMyn8NAEeU63aDHzO87RzG308ptK4R9Kq16rqe3DoG4pBcRBGs5ll9H1VVqQSRU7e2TsqQERpa+3MM2zkGXvftGblj63COk3VqPVodcWqv/jmM5jnjHrrPW+ajndchfdhzhoYMZisjmq/YQoXVnEwUeEUNqbkNwIF+vAggbTertEVLEVRkCMCBAIcYOITUbpP1wf0q446VgUiu4JAuAEdh4FCwRGwbZOPAl1OqooUKAwmoDh2PEwAcy8kyXU4X/CKAYwZ6VAtIKeBLsAoCaMlaqIDqFeCNxx0YOJ4YcLpfPaUHAjhwT4TgnP48AjgITImpeEoKD9NZLpsAZgZB+sfqhL8SZP2VzyEFzxLRbvGtARRiQ/CvwgShxDtAHEz87HEYt8rdAt7wa9lT8MqW8FYSNF48jJFr3vmnrKoCuUUY6zdX7VGsapmJzdD7WxXzkKFWf1u7FFFrhvBzYN6wwITd1syYAzB6tPtOS+2E2ZQVVSvwAkjy5YShGCwKwJVzHdZXfmffN2IzDs/0e7VDWN8yryXRkPWR1j8cciTjZUFilXAJ2VtlT6l4tbGVtgn8XUUy1fNY1ZRaAPQS50X2JZsSSEJaLH2E9WXrFFR2i3WjBnAAtEHGgYtXB2+ENitOk88+y74HcmoFuogV6kZnT+ASwUtibXDwBgAcDBxaheQOe0NsGSMHVnnYUTTZHH3OFkcAh/tGGktOpPmcemIpzmtpnyIQh62JodLAKiLQj8uHJ3RNPDIyxIQ6VMUyvVJnShzL1ffS+KrG6zuzbl/iSVBP/OlJSyrLBxAAHFJLkjgl142pwmUSiXUyMSmhHKp1CeDQJtMesyR+fnS1kNHzh8SSkuSmI7UZ7T7G8oM5dpCd/5lJMYAvQpuOSCCeJxqf/3+YexMtx3IkOxCkc/Ut3CMzK6tb02qppXOkM9Lo//9GM6PuriUzY3fn7pxz7zUDDCAeyaiq6ZnIYvlGvocHGMwMZteuhRYeAp2JDQbXZE9nXsdaA7GKEACNAuCA7E+s5QnZN4yBZo6qyMWcFOFIVADEoZcAB2LYsJYg9jP3UsYTSRcKtADqdrABIBEhmfFWPfpqoM0QqCMTBavx7eVU9Jk5SsIiPaMq5xCLDRWDqoZXhNrtxptYOXjwNapepLq8akKpiADegK1Xpa9AdP45012uNg2KcFpRF5L3tl5k17AkKNYkMjcJjCVQkVhUDAxDcJaB+gwR6FiRnLyvAHB5Q4UWCAJwjNiKxpL9DuDw4GPulx7stwX/nW1GPasLe5aoxz2gbu3E7IzWAjjYNkzdBQiYIijGQBxijkELGclsBNKp7YzYXsT4YiwlZDGxliXVvPoc429KfPN9AOnaPyVB6x5JXm3qFlxneYFvss1z/aQVOWkpkUE3oX40JyFPABs1Q0EVGugCOGIw0dbQEwXZ4CJRKwaOOqDkyefTZL4/L8aJ+c3nbHsGPRNeBp5hex/oEgeOOLDQ9CWHVgCF/9YADl8rtTKLgfXiw2iuw/obe19wXl1SLIjr4C1ngggMJ17p7QwREdRRtL/AY5X/Xq+F21X5L7Vfz3M6k0i27gYma+Mw/tn6a7Pm5q9lG25AFN0yMPCklCajiYHHzgM4HEjqTGD6ubAcFnoyWe8I4MhHFL9/3qUFqCE7GvSvV9J7Y8EAQimbXP5eG4EfAnGcnOVDwNblwpOh2edxAIe1pKpskTL/TnBi5yQHvLo1LwCOeD7VXzVX/r3rh9zQxXSEAzjEwAEgMAAcYl9Dewu8vHUf26gc39LWABxsZWl+DPQGAAtqn6IWKjhrsx0Jkv7rdXoB64MBONRGZZ/Wm21aA8CBc/pWAA74Ec/PD2yh8vz+FMBxa+1UFvOlATgE4nAABxk4jDGJ+jO7UNJjbMNGwAkYKq2V1wEtVAKAA0URZLRcpd8+f0p//vW39MuvH9Ovv3xMnz9+Ta9fV2lxMydb5sPtAzXWerVOq9d1en1dGbsJADDy4W6mYwI4YA7gDwCQsJjN0uPdXbq9mRPE8bunRwI47mfHdDcbpfvJOD0tl+l3D+/S/XSeAP0AwwXYJuCjAbgBsALv/fKSdqt1Om72ZKpA/IOPPR6lWwId7tIGiea3PeMNb9tt+vzn39hmFsnr8XSWjrMZGTDwAgAC55AFWSrEiIH5AigCYByAOG7JwPHIdWfiG6AVtC7Z7umHwBfc7fbpBQwciL0c9mzHgrE8Pr5Li9tbxkO83Q6S3YvbJdtOAOzOAhwDbwAcg+di4Q3nc5pmdwteA9fcQMZeV7wnGDiw19B25evnz2TxgExgbBi/cuMGlCBDRmhlQvYLndPfyHaCOBHYSHQAwzPi2hgjbJtaWR7Tjr6MxR7snOAt78C2AQDHAaww+BwBHIs0RQsg3hsAjpniSLkQTm1pij4q9pv6PAMvTR/mmEBsLyX9lc+tdibhlXJBRlCY4RyFb3VOtviJm5QMOLNrmzMZY8EOwMY9KP8ZBBLu1Xyb7VYuatAb9HnTc85eZoBQtxfuexEMys9L7xG0w0dQvAgAjpjUzzkDMmXIv3P2DRUjOAjeQc9uD3KQKr2hVfNuQ7BPbn3CMxYA6vJ5uI65pYsz9grAQYUXAdwOQqHudvaVEg+Y/cf/mm7u3nWArXURQ5zeS3Hc+N5LMfSh+K3Htlo76P7U8Mp/37ijD8Mz1QCAI/qwcQw8bwYAh+a+FEDo+9j67zoAh18jLKZ9W85xvTn4a+fre+Lp3XxQ8FN61xrKaVy61pD8/TV5l9492zltr38uJ9P6vyfXcu8pHK6qdTbZ6e0fypz94Zpxuxz6ta4Z99B9e3PcXr/dl60c9uTymrGd2+eXdEvv+pfk+9z9zume3hydm4Nrxj4oeyfgDYysB+DQ74bP3zEGWhipo0zG792mnrBv5POQ7Fget4EGR//yz/+TAI5zDy0HRNN/cdP9vwDgiIvbjrUnvK0gRaV/SYiGNksPIdjOR3SM2k09NO44/vYzvesVo1iCFL216/3u0toNKYJWebo8DI03GtpLczTEwuHGWevRppeuWcX6PeeUXO9q1yrWIi8e/C9XO7e27T37hsOTAmV/xuCLy1T7tZZhyUlWFqGNSkWNmltN1InLnuHpPdcl2Rp63mvW5a9xJIYMwzmje25tLhnG77luT+6udSDivmq/9+teutalsV4yyJf0Bcax26zSt09/5MFQLAvGwsEDmhg4EEgigAPUrGgnshUNpzNw6HCuKhMczHnfEwBHPZsa+zCAA2cxJpbSwXrfin0DLBw7MHFwbN5aZZfpownguJmm2ykAHMt0NxV4gwAO66Hp88LrHw9pBwDHmwE4QPe6W6dvm9f0ZfNSATgQWCDddmihwrV1/owOKDDLtwUY6/1a9KYzZWju+gCOIdtS9L8HlZlZrhJrHpxl119UgWUAB8A6aqkiPaUnigHLQuFebFqpgCxPxE/l4G9xkHx8MWBb0CIlqB0dJqXK7DDoibSAysd783VtuH64r4GgFjSxmzuAI+usENhRzKWMu1Re6xoEcEAGMEnK8Ck0EMteMgOH1tDiyZYIdSaG6Dzq+XUdSgsTl0xmxorqnOPwIFBYiybJlFMOjTz29Inoxk+ZzOioBuCGP4viUAHkYUFnT6b3bB4lypI4OTFzfLPkqCW3J+M0Q6X3zMAbxsAxAXiDAA4lFsm6gcQi6J3BwjEVmANsCZQfDzBz/hRoOpBpRi8ClTILhwAcB7AMMOiOttcIIGKtvWXKKB0tccaqMMNtMLGdfe4YmGgYLExmvS1POz+ekFUSXQlZvEdVUqYjbe0dLONsHDm/RKadmCBRYttJwaP98aKlgPVqFLOqRbMdzeuWf5P1to3u1Ew6MMMF0VtL2Dtrv1lvcqYbJ7/3bEvxLaI+KdVfJdkW/bqiG058L68gNQYOBMf9PRWoyFuoGLgC4yB9uD+D1W05y4XaO1nra7MH/Jn0vpBZJWXJxGEADiXABbDw1imQ59n0Ji0Wi3S7XKTbu2VaLhdMxHgrFSTRRSmNwCaubz3qM0N+9CnVbsQrjF1nimVLtlrU50ZPXvU8NhsCsAEBHIq9lz3mdsLZOZQoKzgZ7DUlCfTPgElgWclV9AoKl4QtbmAvVkWDiePAxASSG/BJvEJZDAdg0bK9auAo72vuZ30BBEqFRaxad+YGyqQnzcN7xYxSAziy7+L7M+yXIm/S9fFATwkyBo6xATjw9/z0PmAHcGSjLYCMA+aoi62iM+sPa7tCW+LsidqpJwwcBHCg6JX7VCwoCu9DJ4tfiAkTA9SJGUmMHGJ/0H5VUgV/Q5JIzBpI9mUwh9Fe+98os2NV5lZ+EAElpzax+K8FwBHtvjyVAuDIz+1B5Bzol8zKxjpLkrEPNEHm1lePY4gZaOmpmo1Uz2SVn9bmgS2BMoijsG5k8N2p9uT6EcBh11KKyWSH4xUbg391MFzU29k2GQjQx1b8OhtrjfAzUFbwLTrji78qPsUpSxh3vLHARebInIQ3v+ccA0fJupvfU3ZL1hsOUPJWZNyDmVmmzLmWR9fxlhf+LMWHLkDm9vyU7VYGzLjv2rZwqdlAHCDo85GvG8EO1oLO31NP+4gADm/f5FXOUY+5ryr5Df5IBkqW9imFPcSSpPk8U2I5xbfGrjF/wueVrEjmpzhNsVWIt+OPvj+vZM/s2713hj2Z96gaTGaiXec9iUZzJpPcEcp+V4M18r71FpGeWG10UFmDeB4Kfkb2BW0ujIGjADgABLb2KRnAAd9STAkEcFhrTgdw8LPwWQng2JLJAowKAERsOwAOgTc2ab1BQh2gCf283a25zAB9Pj09pp9+ek7P75/T03swcCzZHgOsDmylwhYqBuCYzNJsbAAOtN9wBg6vfg5r4X6qACc4mxtzCMbcADjQRuV1t06/fPyQ/vinP6dff/uUfv31c3r5uk5ra6EyHU14dkeCGC1T8DwALTARf3PDOcO+ni/nPBPsdhuCKCCfYC6b39zwvP8wXaafnh7Sjw93aXbcpNubt/TD3TL9/O5d+t/e/5ge58s0G92kb58/p48ffkuL2Twt0W4EdumY0ub1lS1UDust2TVQrEL/YXKTlne3aXG/TBu0jz3u03I2S8fdIX355be0W2/EFIFWIgBvLBZk3CDjxX4vRhOAHScAK6g9DIEqq9d0dwsgBgAc8nOw/mRt2B/oQ6JdClqnfPv2yq8AcNw/PKSHxwcycMBf3Gy3ZF7B33Gf5d0dP4cxZUaP7S4dNnhZOxScq6aTdLOYabzzeS7YmQEcAUDKaMxn+PTbR4JRAOrYbrbp5eVFDHATa7EDIAzYMABUmc8TWDlorwnWwPMANLKTT8hzGc65kFExhSA2gX2w2RefzpP2bN82uWF7lHQzTUeAQAOAY4ZrzNFKRQwcAHlQt7B1CgAFhTE6xiGy/rF4VGSekMcaz0K1FaUfFXRa1FsxJhp1FW2ImSHfP87Okc8WwecUsLgwDklVhTHZuM27znoZPrXA5f5eZ8xxFlErngDLHBnRzG9xm5RbslkjNmutpva7Wjv3a+Kzqs3NlHNPGTadnOc5AB7LuUsxtD3BahseMngWc8C0+eWUJTuDkzkEfhCZWSZiqHYgjgNPchseP8cYcP2Awo5jmgLAcf/O3LoqOqVLhbWPa9O6RK296vkUPTeqZ/t6Mb7KV67AjH3nrBfnOfc7B2/EtgCFDbScE6OP5H7yEIBDvpK3/CtfY8y3vV70Oep9afvObVAT12rn+3vmq7cG/mzn1jmuefsc7efj/uitWO/zQzLVu9bQM/Tm5dK4e779916/N3bfXe34z81NNdYwsN58Xbu/rtm7Q3r8Wh3Qm+P+Th0GXA29/1rd0hvrpXW89p7t+y758N8jc3HcXVk/kYP2rFUKlHoMQm5zaC+zLg2+QYj9tPtYn61Zkvm7SwwcQwqpPmSdKrme0vYgRE1I44mbOojSV2S9oEUZ4cnBqkHMtGOKi9Qag0vKLqNfc9VTf/zxHn4I7y1OXNRrlER7Lf85frYvMFF4ylOeM+jn5sLH3VWcjdFr5yLOQ2+e/JniVzfCZby183O6Cjb6/DbPptVyc0mBXDIufXm1AM5AVjQGWS/d/1QRWaDLawxzEqVkYON+aL/X/UqwneN3ZzWwcOS5N9rmtpKF7m/j2OHnVp6+R4FfI/+tkbh0/e9V5H391V+lc7Lfk5tLaz3092uN85CeG9LltUGpdfnQWP6Se/i1/Dn2qIz58Ece/EoPUiQ6awAHQRwEcLzmPqoVgAOHcQdv5GqDqNtqraCxDwE4RPvOBiqkmlX7lB1ZMOx7AEsYNBKYw6+O6hD2wwV4Y3bLF8Abt7NbBU9y/3VRuIOFY3vcpQ0ZOATeQKAJ7BsCcLyQgWODyhgcLAOAI6evWCVe7+N2//Bno2PQ32JFmBLcUlElEetbul3n2qaUhHpOWNn1vepM7/dghCpdCNZBUhvr3DJwVAAOW8PIJqKwRTjemjfRgAyozypHKei7kGjPeiQkvJTQ9cp89dKtbVBhseb8CH3BlwctNG8e3g9sBH4ADIAQ2Y4Me8mV60jgeYzEq78F4AjxAt3G1LmlgW0Z2b4jtBpwoIOPy6t3fPg5yVkBOMTmIqtZJ1ckLx2L2znsYj4qPQk6YmujUOTVHWALGhmIg4AOVhMWOmqBPGJFcXSeg48Ti+8N8ITd7ewE3g6F1d75BUDHOE2mDuAgIy6T26oKB2VvoPZnsMfzwBasgmwTtIGqtkPa7wzEYQCOwxvAG9iWqox09g32Loc+ZKyMGfZMmy4GjliZhZuGClcDY0bbCL+WezCDXUpATq3clUT3BK2SswhWy9fWc3liKbSqCJVfNeU6U1RZ9qNfhAClyzOlpolb5d+FgH0dyCrJjAjgEFWtXTBUbhWXr9wI93CWC2rC3GeZR6G6+tgYOARK9lOLkATZnzrJHUrOs96L54MY/PRklwcZTTaxT8S84Ml7S6E2CWGuPFttOENMAXGQxcAT3QRboMpTCW9VtartDxkN2BJIwA60SsELoA0kWu7ulqTJBoADgCWBNwqAQ8wGxsjBYK9JXmYu0fw6y4G3DvCWPQ7kQEVwpEQvsgpQFLP9AmobiENqKFvATEMsOmgNQtfzaroCds4tELjuajdjqtuqGPBefA40ykgKGVgT1Mqkm/evCPRr36gNjMtHAZRgmGrjIkFzG9JLfsqO1IF+yoK1qmDS3IPEzuxQBi7gVZA7nyPe05gQ+JVtPZxNIbBjWTWngxstr8g597YpIDpTyxoxbhBY48/ethOzvS4bQUOkveVLZMAe9XBVGxW1TwGAA3rXmY70Ncua7XUG69nKasZEkfyrGsQhcIdAG2protYf7b8M4LAkqoYaqjRtL9GGOXgiAzhisNgBGs63YRwUlYtg8FBfu4raOXTHYOL61ObqN/hb0YXB083fOmNX3nOm610vtXPgfp7AYG0LFQdwmNxAfiCXBu7gvGQVW3ydnNhw3RwVftW/JjJq/vUAjuhnCLwZfQ/T8ebPuF/DM2s+pzusyWdJ+tzr8K2euAJxnAA4KnCq6x9fPYORBBBF7VfbqMKeyna0AiQaKM383Nrvr/8mka4y4EUEXNbD3ykP5jvdjKdpMlZSUuA9a5+TwXtFt+lcVajNSVUQfN4odwR02y8q37TyKfUcDFV6ENPsr+tWn/uTZ8zmqHnuCG4bSMj4OCtchQ0yz7PtKRMla+Plzrefp8o+LcVGjr4oEdGTlnN5ouJZtcxe9LCo+7sADmPfYKs+gYRhq/DCeRJFAXjRrnkLCUvgE7SxB4hhl7ZoobJZp/VmnV7B2rDGV7VTAYijADg2ZN/YooXK6Ei/4QkMHABwoIXKs1qowLdwAMft7V1azhdpBvDGTWDgMAAHQXema6O76P6Cs2/QzyYLhJhDMFa1UPE2Kq/pw+fP6ZffPqR//cMv6Y9/+CVtt2DQOKab4ziNDyOeSXEexXzudwKuMAmPJDPt1pGA1DQWqwNEBy1JxpCLw1t6XNym57vH9LScp3dgLkvbdD89pp/fPaR/9/yc/uGn36eH6TyNDm/py8dP6cOvv6SH+3u+oE0Rw1i/rtL2ZZV2L6u0Xa0T2o6ApQJ+2M0cbUImZOiDvMzANrDfp5cPn9MejBQA7AIMcrskIALAAgA70K5FjF+yo4xrAHCx3vB+y7tlenh4EAgGxTAEJemZePYbjQhoQVuZncUiwNjx+O5denh8ZMu9l9fXtEZhzX7PJPrd/T3PSbivM3CwhcpmQ4DK2/4gGw+gBkAxYLDAs5n84Z5o3wK/FMCNTx8B4Nin+XQmAMe3rwlMH2C+kDs4SlO0iIEszcGCcaMiBl5vn94A3jjsgFAiiAPrC7swXywJvIClJoBjhza5AjohXoPrwM/AWEdoUTOZpuPNlK1qAOiYgIFjtuBzsIULgB1k/4DeY2/dAjo33z7r8nheM4CAO6PCShSJxzqMoxozmGBP5/ViNn5PPzfxjEd2Ejvvmc4VaEUgTgf/uQ+RQf12iHNWLvdS5IPqulL7Pn5vAasElNsV+cHwyxzAIf3mrUMrHyWzvjl4w9zJJjajli+IFRR2LLuq7EjVpsOZOMWmgz2dT9jmb5fzp50/6KYDvA4wlF5cYwvglMhU1FZ+JrR99SYAx/jusQLERD9OU9cckE1eevHmGIepIjL5XBKuFuXK9k62d22cpvEbuvcOC9WLm5/EisvN8pq0ycnYAjAWSMdx+nXj1xinU4uePoDD903lMznAKZyr4l6N9678mE4MbGierpqfCyCReO3a59OohnIhQ3qhd71q77kfNZDP682Rf76dh9542/d87/jbtWzHrq0UdrKftYPsx52W94/75+GCvfGf3C/urzP+5ZCM8KzRfG5oTnr6/5r17Mlhb82H5PySHogycW7sl+55aZ/9tbI3JOcnuqXzRp3ZzBPPsRdns+uALZpiR9utdjyKZ6hQVG/39XvllolemEHvpw5C5pgPWqj0HvCccmofvP58SbbkJIIFTatD9+AGqAEcUTDixqoPw91HyMOKCt+FoSfc567fm4/WqPSu7e+5pJAvzbc/Q6s0fR7ifAxtmCGFcW6jt8qsfY6WQcPv3ZvzOK4hg1wqPWphP6cESqLAQvxMeOVIcw62X6tIevI9NEeajxg8zjNwgrw9fw19rpYDD3TZTvKIawgKFcPWo9LlX3nd6pkC4jiun5RC4Pr3frXnt9cJK0+rcK/dA5fk9pKRGJLVIefhew3cJYPW7tEhw3G6zuWdf6lhPqfPhub1nE4bMpqX5qwdfwZwBPYNUXN74kQMHAXAoRYqJwwcrLBQL1m1mTg9+sRKO42zBI25NjxMooUKvkeoVv85SCMDOY5GLUsQhwE4bM8JwDFjJc7d/Dbdze8I3rglA4eCGT5HvHZCFdQ2bQ4bAjfwAoiDAI71S/rK1yptETR5s6oAO2AxNOBJKKZb6z4clbxbArfoA65gqEgLAA6+qT44xnUtFZ11orKAQpRcUN4mVBRyfEgmG4ADwA0EzJjQLi0JvG96K5eVf9B0qT3Vi+UYXf5muq4+3apS2apS/NCMr56cGAJv+JwQsOEHvqrQEMFp+TuRjcAUbmE9sgf1GVfy9ajWB54Upc3yq1jLHCZJteZS/UxH58QO59nwFagQ1LxL53tiKH/Oxp3ZMDzhz+RaBHDUdijPbTxwnDnkZd3Gh1VvYiVZgy3LCcEiP5SRI+azJEdLRXidLI+y5M8ZW3EQ/sDgXGJSG4AMJgKn+B7sGqAzxlf8PBKIA0num1FOcIt944asHWyB4IdDyjySm1YlBOAGKrpQ0bh9SzuClhAwZ2zUXgBwgPJa7VPAwKGe7qP0xvW31k7QSQbgqLVbnciLe9UTxe78K/kawRwa7wmAw9lwmGQLrDyuRxyQZcGhutXJqb/DMTFAabkcG3JMpfm+iKqHHkfer831tPcTAAAgAElEQVRzhholMXu4f+e6vWPZbAxKUjqFuyrjKY92GGP7KapBY6dh5ZUUBQFU3G7mUxkwrq2Ywpw7QEbzb+OxryXFa5XiAcBB/RNBHGy3UpL7sm8O0oAsC5BBMAeAGcL9mA4B80Bh4JgiqW3sG0qUC4iEfYCqRyRdbm8B4KgZONRWwcAvBgZRUr2AOsysGhDC/UtEngXuUMsSa38E1hdrTZJZOAIzhzPwAMCBJOyRQA7DAmSZqNuKOOxO66OEjrc8ySg3AzxSJBl3VVKGdNEUIawrwBsBwAF6ZfbG1jUF5BCAw/eOtbLPwBICFbMeLeAOyGnFbkcmpf55hu810EHxH8s+8N+5jfHWNFTbAeRB4IYl/B3AkSmhndXIzxfZltjxID6HcLIGjjH7Q9uiPe/P4QApX3OsgbNjaR/Jx1JSVgwcsG+Q2fFNDeBw1iMHcDjjGPwpvKZTADhm/J4+1tjaqQCoxN+pClhjCj3MW/VgNimDOcI8NPHcvMa+h3O1nycTAghVrZIcuFYqO7V2Hvg3A5zHZJoxBN/juUD2sgXyFZ9N8+qtnpxVqQD3dK1WZ5agERJn2b+xStTcPsVawMjmeYsUB3DYuL3D1zkGDinY/MTO3NCe04bOJ/UZpA5gVb7iWQCHWVLzraTbPSBWFLaf4ymxfI8YY5xrI+u1EMTzyihdsQBC/A69eJIzX7mt6MZJuP01b0W3dfw6ZxwKE3jiJwdfOLJoZVtqifPJeCr2GjsnqYUR/JIa6CN8Wc3AEdBxGkmI7Tn03MEbxS8t6ynwhiUbnXkDdiIwt0UAx6m8uDG3hw1nw14s50QtxPNCAHD4mEufQlNj7h8Ikxa8++C/uOz7/jbfoh9KqQsN/IoF/yTfIgM4ANQAIJggYAGB6UsmgYSZnD4AwJEI3mA7FbJXGAumJdDB8kC2BWO02G7VPuV1DdAG2m/g55VYHNZg3wBTpgAcYKdQC5Vpevf0kH76UewbAHEAwLFwAMetM3AsWPjA9ik3AItOybQA0BB1dw3RzDE7gNTIJkLggQEtATbZ7dJ6CzaQdVrttul1s0ov69f08cuX9OHj5/S//uWP6Z//+Y+JnVffRml8GKe33TGtVxv6wzjH47oAgjBOQBYOUZyBFRRnFuxqAA7Q6gOMDvv1Nj3d3aUfH5/S/WzCtinL0S49zEbp75/fpX/48cf0j7/7u3Q7mabDaps+f/yQfvvll/T89JSen56pKdHqZP3ymjZ4fX5JG4A5Npu0uF2k+8fHdGRc4phG2HcE444J4Nh8+Zp26y3P0TcAbtzfCcAxmwsEst6YPwn7ijP4GwEMAHBs1iv6eneP9yqcoQ9s3iwY+dj2EYwdW7bOIWh1lNK7p6f07vk53d/fEQDx9dtXygeuAVDF/f292eMxwSJ4ju16zfYweD4AOOBvstXL7YIMI3gm2i7EDYxVFbKAtf3y6SOZF+bTOVuqvHz7wvuAZYTadTTWMy8AqJhzzTBuAErArqAWKta6BW1imKwfpcViSf8hjW7SLgA44L/dwHeAD2Hgl9H0hgCOhPcDqAEZnc7F/DEFgGOWxgCMgpWB/vJNVWoiFrBiW1v9I4YHezUADoA31ErEzh+dvEkwplXq3z8jf1JWW+cTAzQYaMltKn0lyDt9dIutGXBVPosBgQ1cjOsWgJ2BHfOZzCygtR8UgKP4ipqP0npWHrj81ypWkdv4OctuieHJdy/6NcIlNSc2Bmu9ogIx+UfRJHn7SZ6v/DxpfqDHUHAtMW8ITEUARzjf5vamftwLsQ0P1sDWTv7Df02j23fRHBZbwSWO59kBLygfKstTdgtqwse7MdozSeZ452viz9niDeTwWkiKzg6SiZZ5w1lUvhfAgbmTTPQBHPi9zuSejzS/rq2Ab/yVc77o0Dz15sP32dD1zsXRfdzZD2jyPe21vzcmH6/bfjbqq/i3S+Ntn7N9hnPzOnSfnizG6/Y+VwE5mgK6wTGcPYOdfuraeaFWavbvJfm6tJaXZPDaee6tVxzvOT3QPv+l+fhe2Rmat/Y6vbm99mxZYi3BDpguqIA+3k43tCqtARb9Vir1WGs9H8988X0ew70E4HA7yNgEABztRVrFERc7PnirSIYW3VMcPeE6PWAVAEdv4XuH4ksbpVVK7TP0BDcr/w77RjvmuCDnlGtPuK7ZKD1hGxpfT6hP57isRO/aQ4ajHT9+vgTg8PkY2sStMNfXq6lnhpRTlRDITkWRo7+FMTkni30AhwevrnDSrkDAlmfwimhPMshxlbNulSwBBRYde86fOzABxNFTKHzenMQZNgs92fpeg3ytUbtkKHry2dMN5/bDpbGcM8jXXNffM3SdSw70uX00ZJQH982Ac3Fpns8Z5FaXAsDx9bc/VEkdVbT+FQCOwMDRnkv852zkQtKPAeqxKidycgEgC7ROCe1TANrYHlSdxBYvqOywuUIV0SIDOO7SvQE4lqjSsESCctACiCAAJQYOADhWap8SARzGwLFFFbADOHKtOerXHHxgycWwmErGO0OG9ELRE4WBA79zBg6tj13EE42enLa5YssTMiIYqUdOTpZqXjuP5b7KygEr4C8ggTGu+LUc6MEB1IlaqiWvjLehKQnvgQx+KOfncnsV/tmDtiU06lf3lJp/lgkmr8bn1zErgFobmLEasUrVKlB5CU/02nx5Zbaq+80hbD7rp/jR8S3dGJU8k6zWrsBawup5jIY7yrbW1XLtmU2lADjA8lCSyf4+C3PYcwsIUmREQChLzFWAqBIQZ9KuCjZU3qDFIHpgIF0QFS8Aazn3gSdolfi0BKg9FwKtXnXsLC5eGe7PXmxcLPqONTGW9EZfdwRA0VYCAA60QgEd/3RkyWy1kgCgYzYDwAOADgA4pgxK62d9RgAOXxrZWLYkAc0rARsIIDqAAwngI0Ec+z0C6tZ3Gb9zAAcCptxbaJ+CoDF0kmiCM/tGpdhCQtdsuFah+F8ZbJBBVQH0YgAqAmJwb/MVin339TagQXAxPOFSyurlbzizgW0oURn72BwsFMQi784AqrBHKIEs0w09alle2gI2Uo+ejG/CRZZYzGAI+7Olw3KiyJazAnCwQlZEHI6Ykt4ngMPBVP5wllRxvUZGE40r/79n8nI62KvB9ISuZzwZLjYee5Hi10AcYwGRANLAcwFoBLnOLSZMj4hxBnJtDBz4HFtVALAkZpk5A+KztFzOjYVjnubsRY6KRrHMiBGiVHM6gEPzX8adkTeBjcMTnQRsUPerhz0ZOCJ4g/PqcdfCwEGV5H2hNBpZFWMNUJWN/lNbIAE4PIDr+tNExAApAHAgN2P7mJTRu/SGF/0Q7NmdEgFWoSr/RMkjJsQy6Kq0fspMU84SxLyIAHctMLoCZJkuL2AIgQ8YNA9Je/owXrnoKWWbQ9+7Lm0CQqnanfwbBIWop7f7CFlzG2Ar77/gQzgDB+nkmVCQBxLPER40VQufkmTO7c3s6MUjBOfaU4xYB1VuirLcWqcYO0yWM8OpOmADSSqANETXDgCH2DbUSsXBHAbgYLWnKLv9X/EJi+3SPq/TqbZ0Ni3VzAZ2LqW+yDxh/kcGgFqSIYJ1tIbuxbm/UhywoiL8PGeaPQdto68UPRsDcIT+vG4ro493EvswIBGD3w4qorw4Y4uzh5SaeLFsOBZDeim7BJUv1/h1fLi4DrUsXQpuytfKmjo4ro2/UbXhavzEoL+zwskADfMbnGkq+6AGjMkADi+OMHCagdQ8OUSfqm2p0rT80Pncr1PsBL6rK0hrbHXRbR4MjjJby6/7BNFDc/eYKxPenuUiADgA4sDvnYFJ+9xiMKG4owvgCJutHZXMqdlL9y0sZuFBS4ErbRZD5Vk+49jfq2dz79/anuSDTQPud3vhfkPMfBZJCiCQoA/dtFBWeSBy3zq0UbFBRTYaXhf+rKIzBUGOn+wMUifwYqxL8uHbp8gXAL7ejk8AjQLgEPsGfEwBNux7JPLhi9IORwDH3lpiWBsVtCQBgMMYONB+Awn919dVel29ps16l9ZrsHUAwKHPZAaOp/v0w49g4HgnBo5bMHDcioGjA+AAiIMADibOJ2wtEqFivsZigXLwCfzpHZPyaHeGsznAGwBxrLeb9Ipxb9bp1w8f059++TX98ttHtlF5edmk9XpPAAfsI1qLgZEA1xIrlJ8gj/ST4OOs1hv69Ezsw5dCwh6yeTikd4tlen9/R/aNx8Uk3d4c0uPsJv3+6SH9ux9+SP/+p79L8+Morb5+TV8/fU6fP35M79+/T++fn9m57bjfp9eXl7T++pI2X17TbrUh+8Ttw1169/5Z6wnQu1wfAshH+0NafwaAA+AJB3DcC8gwn6ft64oAjgz4BegDDCOYJ6zjekUQyt39rdg13g4CO2IjGIADZ5nNdpdWaH1CkzUieAMvgD/Gk5v07ds3zjmSrgBm3N3dyW9JRzJmkIVjveZ41t9eyYTB9nxgC1kKwIHzDk0CZHe341rAfqIFDBg3CPq4mbL9C34G0wba8LwZS8p8eZtmYNSYAZCBNjc7tmRxAMcIoFycy+zcifUFgOQGbVFGN3YGOxDwBLtMBg7KobEOgYFjOk2j2TwlfEVblQmYQ9CyRQAOZ2VgLCkzcEhqBcp2wL/Hfk3fO7ui+Ud+1nN9KcvrZs5sivkY7mvkOILHtWyzVP6ZXUd+gFp9Vu1SDWyKoef2M5ao0rnKfAE7B5SiSitUsRiC3NNinwXCs6pkVpLgLC62L7xwPnFQWi48ybZBY2SBVj5JyScWqNAYPPB+O2s5oDjPibeV49lDrRHZFtTccgdVUyObfyugia1PRszB8TUGMgI5SvsUb5EbXUeO1xYxg/YB4PjH/10MHNmPCdYr+E1D8dS8pvFjlxLCgYWgspUdAEe876XcVGt322eqYsbNm3XtOtGps6BANjFhGT/ay01Ff9bZYeqzVmQedJ86ADlsLa6J1fee2ffU98zHpfee+DQhfxPvF/3lSzH6eM1La9u7Vm/uv2c+/hY5t14uJF53aNxRNi/lKvyZhu51bu2uufalM873ykZPVobWpf39ufFemzvza7bnyq6OszdfmqfeHPV+19NXQ/Nxad67usUMRTxdSt5KO686hnXKwBH3a/3c7guEGF8DMPKzUAvgiPnlcm6T/zL6l3/+nyenwN6GbxfuGqEpkzhQsRcWuDysggBDQdw4tiGhGxLcHBztILPa6w793CqHc4LcCu6gIs0BhHrkrZC1AuzKLCq1c4Lfjqc39t66npvzOKet8fW5OreB2zUZYuA4Z3CvAXCcM7y9cbcKaWgt9dlT+dav64DWNQq0Z1Di2HNAJzhyRQ4KC4cqfTr/XPZbWroA6Cifqtlwzu2rIf0wpHSHdEzPSemtfW8uz+mDc9e9RpfF9wwZh7/GKeyt+yUjNiS314w1zlVvLs85iNcaZNzjBMBhVOqqyEVFzXUMHDiUs4WKtVXQwcsPZzFIXAzlqa52AIcqbpBccJCFABx7tlPZEbyxYdsTVOhgjHgW2CQBOObpbiYGjvv5Pdk3llMxcKCSg+dA0t0KwLE77jOAA+CNb7tVYOB4NQYO3B/BDB1A/GBJTgIPSHqiLAC+WhvgCVen8vWfR4wIWRA4R98lKUomWgU9wRc4ACOg6sX5VqFPBIClypB8N3phK7iwQ2xJGPEa7GlagCbhjtW289R11iMceHFN6r1gIIeciCrvc42rsELQgfZenWM9SYq2Ax6EcSxCSVLGKmp7dNP2b5ZYs7kgm4JV4Pv1WcHo4BBV4eoZ39L4eCCIA4lYvHLlcWaiVpKkhBa1bmopUoALnpvg/L8psCsKagd25Gh5HQzme6w6JTAsSBgMsJETSJZ0rup9ytJ50toTpnlubSEOewA4UAll1awALVRyE+QsAzg0fjFwRJaR0EIg08VHayWdwCQ3mDesgo0V3lO1h0AxjdgIxEgwn92k+Rw0vWDbGKfZfJrmMwX0JhOsj61jBApZYJmtgci+gYDwgXTNu92BVV4Imu92AHKIcYPMG/gdAuzcW+pdTgAH0TvQG5o0zngEojb+cPyTy7OvZwH5WMUJ96lT6RozgremMbaTloGDe8eyB2XfVceaAuAIALlTBg5jj6kNVUUb7G2Yyr4f9v2zb2iBwK4digAOY6+hTNt28qpqT/aIgcNOG5blKu91Beg007hIoYun7uX8etV2fgp9Y+wMSpSans361lba/DBv90OmCAaBxb7krVIKw8YoTW/AqHHDr2SWuRETB94PudfvbsTKQTkG8wZAHBOyb6AP+WIpEAd+Zi9yUEMzGG+V1wbgkPxbADUCOBjTtHn1zGDWg868oSAdK2gB5jB6Y9ksB0TBUAq4Rdk1efUMsSfFqrYPbA/iOhEpD7cVlmHj9omBW2fiKOATMXAAwGGsGwBvWIVvBm4Ycw1ZOKx9iSrBXTcJ2JEBj25uGt867+Wsnx0UVCrIClW1txwIfgx8FTtlCBAjBjImuM2CU4JtDisAB2nGa/nMACVu9ED1T2a08mz4HMASBGU6gImVb9ZWx+9vtiQDLt1hsY2EGnHVh6t9CuSJgDproaL2KQIfeVIAezsCOJyBwwEcBWTkYI7CwKEWKjF5YswTcgizz1NAP4WZovjh5id4NCLEDHhmzaABrYInutsztc63BcAhfRrYBwIwgudIO8zqfaENXj5LWouXkcAEmQXCdI3cHA9cl+dqz9mFgcPYQ3LLHU8jeRWxnpXqzNZTwBybqX8rAEflDzbn6paNz5NekENt1hrglcEWDk71/SG/0s/Y1FfOxGE+kyeVSyuj8tncoCu0Omrf5+xhMXmf/UzIf4gmmBHheCRXtU8scY52uUZp+LplHz9UHftnPdo2Gc+YTM9guRgPMONVZDswcPiesnHoaFHGVJ1PDBDuZ5K64KRuoRKBG0W7n4QqBSzjsoW/DQE48jmnwndpzv3zBh6UbS92ym29GCBrvVmsvvNI1EslFWtnliy6BlmI55HKlwqQRPPRVRSgl7eAYMLf2vEBwCHGDfc7ZbcIKM4sbMir69y9QYuNnc64aIkCMAQYFtA2BX/bbnfp9fWVr/WqMHAAvIH2ppmB4x0AHGqfQgYOAjfu0u1yye/vlndpMV+kOdqnIBkOFo7JJM3AFGaAvAgXc+nxFioAHDgDhwAcGO/WwBsCcAB48rJap18+fEh/+NOf08fPX9Onz9/Sl68rgjhGh3G6Od4kgJTAgrHZrOif8bxurVSdxUkAjoMYFwCgcNazY0r382l6nM/T+4dlen83T/fTlN4tJul3j/fp79FC5cffp5v9IX357UN6+fo1vX57ST8QwPGeeggtQvD71ZeXtP36mg6bHeXs4d1DevrxmdoGz7rFuSm9pQVABIdDev30mUwbYLScLMHAcU9QBAAcYLsAYwX2AOaRgHPIxeEtbQFwWb2mxXzOdnkbtJ8BOAXABexxtEwDCB3tZADiAOocfuNkQvDG49NTms4B7BqnFYA8mw19uul0QnAOrRnYBzeQl23avjqA4yWN3t7I3rG4XbKFCigRdd6R3tptdwnnQ6wD5mWzEmvHZHRDoMjLyzeCiyFLbDN5M0mLWzz3LQEcuDdZP7aSRzgvI7bJOJCNQzHQI2VudDPByTsdjiO2FlLbSrVP8fZrBIXCD57NDMAxAdKUn72ZCLwBJhKxdlgbFWOryAl8A1GfnGJMh7rq6LXKlPYIDBzhDO62oI0x+s9kp7V/BDxEVWm6LB7DdDRSfAZrIFAE/EoHDZdzgFiYDMTpnFTmn6idrBhDGaPwZJeCEgIEGogDPkd2N4MvLJYQi0kQcOExGAMhGygGcqk4iDF0xGS8A50NsHI4AOwl5k/3pQR4nwSQif6WgdTuQ5tnLbCGaSM/wBGAVOwbns9th9tStWlLafKP/40AjpO8iyJutRHq2PJ43eKX1jawF9dWrKn5950Ajl58/uQ5mnloTr95AO7zxrXzRGjbRiWO2n3W6OdU/jUZ90r7FPe1/Wt8Bu67wCIbr91O1bmfezH5dsxdv+xkOU5WSD72yZ7v/+5cfL4d/7lrtmNtzy/XPEtvTtoz57k5HXqWeN1qLW2Oep9rf3cpV9HbV735+kvWOK7n98jYtWMe0glD9zp33faZv3cOWrvUm6+hcbXyM7TH4viH3nNp3EO6hL/vDrC0AW/BZqVoLoLz2zNKbSvac3j7TKUdagG85ZNAGCBBlvjvX//l/6zu2NsoLoi9Rbqk0PT3kuA+t+n0N3d9+tPZKrmoKHpj6Tk8PeXdXqf3czZQTTDHhaKn/KJMDCnSS+Memncf4/fOQSvENPfZT6nnvbex2/H2xjfkaLZ7pJ2zcwCOISVxLYBjyLANKZtrDIs+ex2AI8rPNWPpGTBFbm1PVca+VFaXSp/TgIdX9GUmjibYXO+NWGpVj/jcmg/N55BBPmeIek7ckFMxZIR6evl7jeQ5Axyf65whu8aI99e8fHJo3Jee59Lc9z4/JP/X3gv37AM4VJGrXqjWrgR0rmyd4q8ND+V4sdKd9JiGGuC5vAA4hozyqT5WshTUkQJwaOcejuiJCgDFLm0dwHHYps1+Q/YNVPzQKo1HpH9lC5XZrV7z27R0AAcpvREQ0r+3BLrSQ9olB3AIvPENrCRoobJ5SV9Wr+krnpn07QXAgbljMtqdVfMw/HBY2+nIrCB95OAxxbLb6jKNL8+PflAV/XEk2ntQbjoowRJDfikYC1VzeRLNW2HIfmNsOr+HhHFg8ajlR0wbp8fZEqxuZTdX/2f1ZgdxO7jqrF2SVrkyOKe8RDHKdgRseaMqIk2xgTtIuV9AGJ4B1kHQqu1z94mA8OeDhM8afSgrSIxVZHzcp5t0EEMEE6yqkveesjH5mNk9rFIBoBgBIATY8LkWe4XlK2Lw2ZPxBUKR+4w7A0fAyWRQVJQZ18FDvqEJk547r4HmUZUwe5MlA/LkKsbCYiCSA0vi2tcI4GAvdK8gzCwiOatka6c9gyT2DMltzC1ZNzypDUYC0OYiOTjO4I3FAqANJbkB3kCimwlFAmwsgW1W3rPMkm1nGFCroM0WPbXRUkWtVPKL4I1j2u4VSMf3HoiHPkJVpXrFW6KsAXDEBKDF+7NBcKBP8QW13UVj6/vSxyoGDoHgTKEYMgl7ULJtwAOPNOaggsZW4lmeJVEvT1KWuuvolVm2FyovpGHgyMkQU1tKRPctZW4X4y0aDHhR/D9PbpY2BgQZ+LhCwpPgihif45xbdXnWuZkahgNiG5YmGettQKIPnp3pEwCHAmuaFuk3m6LcTolAjDFYYiS/4xFsAuLNxrwBkBEAGWgtARAH2GUCA4d0mmicMV9KkkO2p2wPRAYOgDjQv32O3wG8YUwGCGjzZUFta8sie4mXJ4QdCBEqi3OCU8wAJUAnwAHshfpTl8pCsUIB0FXacXkwN1a0EVSSdUsJJktkSnqvHHRNl/va29c875x71S4DRIogotqmCMQBv4SMIdY+BQAOBP1dvzqziHwYABQd9EDy8wzuczCbMoSSazJbePWf2WCfb4JVrAUZw9gWQKZdtm3hrWgkb26vrH1KxuspsCma7AbAEf0J2z9qX6N97zrXk5fev9x3JMaYARx+bDRgTmZz4kSHcz8HimA+WqiMQDgkEB1k3Jg4xERVV6eofQqYN+b8qhZ1aqGSWUDIRAOwkmRWLyUb2rOD/1xOuEU3lPeG86+BNHrnegE4PHhvbDkhARuvp89nJWRBWsmo8A/xb5ppzyc7bkE/+3WUDM4ADlaU+vmvADhwcd1aVbAaE360qlanSXdWGwcPh4YGlDBrpUkQj+nMfwsAhxuc4su5Yai9xbq9l7tyljCnrTPUawP0Eigp2DvKrPc7LiwcAucGFg5Ujmawms97aX/n7T6oA81XqauqzNN08J61/4GOJQgygxGKDxxtrxJmbo/ta9mgxTdwj/ZMSxFnPpiALp77SnuQ4cHIvlEla2oAR0xoyXyHHRbAY3gugAwKgEPgV+cvkU4r5442qnLiFuhwY3rQq6BjNbSmwhk4pE9PwRs+YZx3ikCJpWTGDfNZyVjgA6mXx+4kEI42cfkiAAeA33bW8nNG1vEWkPUNFvSCy9ORQD5B4ci2wfkUTN0BHQBwEECMr2S6DAAOY8QCQABJfCS+2UaFLVQ2aQ1GC7QkWa2UjN/uxcDx8kr2DbRV2RHwsU17MnCghcokPT49pB9+EHjj3dM7MjMIwHFLEMft8i4t50sCNnB+BpuS/JcC4MDjjoO+oi2yZC0BlbDJPCPDx9aYxb5hDBzrVfr28po+fP6cfv3wiQwcv3z4lNarfdpsDum4PbKFytvujS1D2HTGWtLpnHswe2ssQQaekx0+JkACJ6NRWoxTWtyM0s/vH9PPT/fpeTlNz7ez9MPdbfr5Hdqo/JyOm2368Kc/p83rK1uLvH96n94/PYn5Y7tNXz9/Sa9fv6XdtzUp+uCvPTw+pOf3zwn98bADvr2+EERzf7tkDODLr7+x9QrWc7pYpPmDGDjATrVGG5b1OgM44O/R5Xh7I8ABAA6yrt0u0wptZ3a7NLV2r2MgCQDwIYBVcjPC36ZTgjfu372jD4EL7rYbMl3AX4LNnS3mfCa2wCUDx4btU8jA8fLKcb97fExzsG9MAYRQ3z/5kmPdEywcAMHz+y2/xzYBgOP19YXsGQswgBiIYnn/kBYG4IB/tkbLFtwXAA60aAMMAbEitGexf2TkGo3Twc5Y0Fcj6NzJ1NhY4T+MyTJC0M58nsbzBRk4jmwjJaCHABwAcgDAIca6AhZVMIC60/yPYrG9/Zh0I6XPWFqjTqOecp3RSeS63u/FGOVTlhiGPCDXf0UXld+a1sXesvbEhdlCvpMY3AzoYxSh5rXkZLji9fm3ai9qzAoEcJBhSlYGPogrx2gXc2IsA+FrYHMuhGFLPtOp/qwGNIwsIQQEBQYOtzf0e27EwAOd4uxK9Em9FYf5Xmqb6O0TVYhBE5wAACAASURBVLCjh7F2S8E3p800fa+vMhaT//Df0839k2xQBaAYznHF95X1DKuWjU8AHca1HgBVRFBllovw3l5s51xeqn2mKlYcxsPp4Jh7DBxewV7Oi/Gjrf8e7+kxB2/5luXVYhEZcBT2UfYeOwXczZC7P/bmo/fGOO6h6/Zi6EOx/zavcW7ue/frfb6Xszid39rHHHqW3rzU8ZDzs1vJTkcmiwyVOPfQHAxdqzffcVSX8iOtXJ7u6f4zDs3Nuc9fGuu5NT430+eu28pIT2YuzcHfcu6H9pX/fmgvXjvuVtazTuzoLrFKCQxYQBx1sXyJv5ZcRLlU2Uc5BhHyrvGZ8hkoMjZW51a3JXaq+dd/+b/CMaMcrtoNmI1JQDpeUnrxIOpVIZw4+z8HDlQBkqqn6vlNESctbvJzghYnsBWG3vWGlOfJAbqt0OkgHr9nk3SDRo1ya4Xm2jn4XkV9btytUmg3cc/ZbFe1fdZ6jU4pZ04UUYi5Cd6dI2P5VucUaU9ehgxE9zrNBis3baIF9ochRXppjPq7vRpHLm58VzRD8tADcURHSNvTJ/X0GXqKeuiZeg5pHJfTz0UaunY9ejJ0zgG6pMSvNb6X9Fv8O+55bi9ce60hJy4bmAtI6qH7XHLienPy1xpk3LMCcNAoiY4qAzjeRH+pgBEO4wBwbPjCoZwAjl0L4CiV0XFemGAz9H6W8Rwow58UnEFCCoe2QueIFipi2gADB9unAMBx2Iiu9bCzSgIkHWZpMZ2TdQMAjtuZAByLKVqoiBLW/7EawdqzbN62pYXKdiXwBgEcKzFwGM08A+1e8eogFd/rOWFiB2ZL4jDuGIKOmHe/jgc4mVyxAGVQHXau83YEmh/2D0Wg0ioJeB7lprXgLBJRVtjIhA++D4FNT3R5otgD2VGrlO9z04iGdcsSQHGw+TBYwDtFJ3oyS5XrBeiWs9JybnjYFjE8Dv2sMGZlh0Af2gcF1Y/Ajh/eIV6sebVkt+bW6i69Ilpl84VK1YAgCFixxTJr3BFKOlQMEWLhUJJU+lf/F5MBBM0w+ID7llY1akUSABzOsGAMAT5G9t7l2EvSwYEavtaZ9NmD2TEo5dW9DqCwac4DtsQ9Q9iWLFLiwiphmGjy+IaBNwzsI4CG7Lbhs8S+kRk49I1aGcSDXJPMQcUVgVZgKHAAhxKFAG+AVQPJQjBwALQB8MYSAI75JC3mxmwwEcgrAzioV8q8ObMCg1V07tVzHAFvADh2YOPYAcChdipi3Uhphxf+dlAig8kMq6oUgMOtu1bBwURsIxGSgG4CPDAlOfQDha2x6QSBODTGzIbjbSr8uryxgWtCxVKz9Wxv+GFESVrJqQJg7Crgwazi5OegG56Bt7IH0N6tWb4s79s1YwXA4VvSkqi53MwDpQbgYMBQY5R8R9nXbCsO51WBftsCkuVvvErLdINAahJ+Z5OpfLcQhMW8M7jkiHk+sd3bUl1sKWEgDDHyiGVDAA6wILB4kWw9M7T8maJ6dSLAEcEX1uqHOsYDryO2hyKYwwAcUwA4pjOCOEBNDVAHwBukCB/jfmhRASYOtKFQyxa8GHAHiANr6+rQwS/cfqLO0H6AbAuoEUEcOQll7WiKK1uYI8pnAuDQEsicQwaCVRHrvomHjrNfzESZ6dAM3vH2Ywok8r0jATjkj4iFg4DSqnWKMYjAj2GFonQ/wFoCeWB/G1uVsU35ymb75mMNAI7cFsrsq3qpG/MBAByWZZRcFupo1khmHeiBAv9s5uU2H8iC0ug5b/u7ZB7L9srJTdOpGFJk1MrB8wgWIThIJwRvoeJ7y/eUZULLeYVrcaQcQ7cSfGStU9BKBTLv7DO+vmTgIIADICNUblsyZSTQJd7Xgjeczcr9WV4rJEtVMery4wkPA3tYWxHOv+1h03Z2rCy6L7IbaDa9xVIDHDFbGAEc5khZVX4pnjBV4yrHvrqv52faYnQ98e3JkKzDyaKVN0Gugq3nwYBQlLtia3J7jJzpLgCOsq/y9ARQSfbEAz1Ho9vtmjkWFLJX9fnP7ELAtqg62O7BKQuH/i4Dh+klA0zZJijyaIxgZG4I/pwnGjIdPHwX9/PMxuZgHiv3A4DDwAf6ndlcA9dAJ5bgn9ZS/p5R91siqs7+hwnyc43NSY6RWHKIa2g+V9zd3AfhMjK9DuTJuz/djAHgENuO7JXreyXd3Jzr2sY0kUMEZS3Ma68BSOa361wgHYrFZJKM7fUcPGo+jPnZ7n/UUH17Oj+QBJMt+KazqviYlRQtRUryBqL4VOGjDgNH9ll50AmJszivYZ+3SViqeXdstFChLYADq4Jds+SuT7yfNwjeMH9R/qPZIwNykIEDbAh2vmbLPvqeAnXIvoENS2AIgDcI4OCrBXCgNQXafYDBYkXwxoYADhQ0GIBjnNJ8MUmPZOB4JgPHE5L+d3fp7vY+LQHeWCyNgWOZ5miDdQPQBpg45HeohQqAQ9Hfdd/KfQiAosWQiXHj/hjzartKq+0mbdBCZb1KX19e0scvX9PHz5/Tn375mP7868e03aCNyFt627ylw/Yt7TcoBIFPpTWQqtd+lYMLwCsYJ27Iqoe9DrnC2W06SmlGAMcx/f79u/T794/p/XKW3t/O0/PtMv30+Jj+/vnHdFxv029//lParzcEEjy9e0pPj4+8L+b0y6dP6eXL17T9tkojADKmk/T48MC5g9pGgw+CaPY7MmcAIQpGj/VqpfYlAMY8PhBMgLEyVrLdAh1KEAfOPXw2+C27HYtiAICcLWZkKsGaT+H7AZgAC442j2xLg/PLngCRBdbw4SEt7u8FKktHAjiwX3Fp+JRgwcDnvHUK2rgAvAGmkO16RS2B54KvSfCGzTfAEGynQl8GrCRi4qBeBchoL2DG6+u3NAXgeLkgcBPPe//4Li1u72j3IQur1VrjIosEzpl+aDRAHfeoAWOx2ECPEryB1inTTM3GswVARbN5GuOFeYccwB/me3GGBIhUAA7+ztreeeu7on+LRvHTqdw//eRnoEJelb2MHGjJZzs/S7iPUeUZ3POAWyuAsbR7aXvq+yoHcIKZ5i6DDwsAB/SwAw6zLREAmC/zRamLzQ6WOL2W1vMR8KfZusTiV/po8VP9vd5KuSo4NJYo7D8BSEL833y3KpcUYjX07cwuUJb4PB63Mpwsi0pkiwXUs5Zh1i5MPpgxk5i+JJMHTbbFeJ2BLjNA2KQ6AMUAHNN/+h8EcMTzSrTNBc4ffttJYEf7dCk+zPW3a1Tx6CZu7Of2bD4j0KELHjod42B8uLw1+LCnAA5vtxPPifGj7XPEedT3pf2xn1OcydBjDS4PfgTqzk0z3t6PvdzM0Mf6612/+1z+wmWwtzZ5+w4BdTqDGpKZczmLdq7PTdFQ3uraORuSo964XcdEOb/m+958x2caulfvub9Hhi7l9HrjujTWobW4NN/nrtvmhy7pmd6aDeqDTs6qle1W5s/N+7n3Xjvu63XXKcis2KsC4nC5HJJPjzkUm1nsWpwLfb7tpJBPVaHoVsVkoz/86/+dIes5KJkPpeWE4hPTCkFPCZwujplcZUksXKCzfw6g5oOo041Xx6q8nnGC4qQNLeqQEYjPcema7caIi9AzmEMKfGiT9DZeHHdPYbQC087FkFK7ZBTbz33vxh6aj3PGrjVKZX6LgT4n+E10wQL2dWKnJx/n5r2dh/NKs2yw8j67f0NbGq9zjUI9GXcEceSEplWFV312QxWJ3ZTPmxMs5j4yKB9oyELyTZv1dB5b5fc9Rkj+tSdS+ENOhliaJU9RCSyWirpzjkScq7/UmF1rPC9dv5XpS+O+1qC14/ve8bYGrtXf1xjha+TW7wMAx7cP/5rbO6g9h/WWt8pXADjYW5eBiADgIDUmDvcFwIEDJ3qr6sAaqyyQvLJEZ64WMKQ7Zdwqy+x7OPrsz24MHGDf4OvgAA60UNmQGQPVSkqkIHkmAMeS4I1lugUDx1QADlQYITBF3eF0kkckenDNTXrdr9MLW6isCd74vBYDxxcAOJgQcuCFbJ+C2l76ZRKiQnH93e20t0kIiXsEY9EeJIMwAmtBSfxmKc1ADh7/jekgA0O8XUXYmZ5YP+R4iR2WvXLJEsgMPlrSXWABS5rkgF3UMvbcjY472Tu5X6vmwMMimU6Rl3HAiiUXrZTOAwmZ1pP0oCUhy7m1YIVXZlDeLWGFK+daS6MNlazbczkQIyNsDSjijBAEjSAg+MakrbdQYaL0VNWWpKFVsbMtjbXgYEDcghCFkUPsC56sj0kDVPBlubGEtiITzVxVP5fxFx1lDCSmy7Oses6IG0Drauknw9MEZhYmeS1Y4s/hrC0ckrNxhHYwFpABiEO5T0/0lMocUgiPRmk6TgEgg8oqJAwB3AD7BhLhN2kxnxC8sVzO+P18rjYrSpgbk4ElrpXYCcCRKkHtrRSOZN3YbHYKhqKyjHGiMQE2h7dR2uxEU7wFQwfW1EAcbKGCAL0lk/CISrhBPpuktQWpah/QEtO5RU1g08hjtTY8xuKipIa1RQoADpeR3BHCFjMDrvlzqcb2PcU9YkFayUT9j/ssNBDQvmmTfFVupboA93eo+HJQBGnv8+bB95hJ7+OsS+jQ5UFd8zkM3OFnEAcnxHMQRdlZZXJi1xkLii9TkoD+4KU1ECFjIYDppV+AKiExAHmjbHpLCcgeqZglixPoC7b+MeARW/+ATQMMGkhwQ7bVvsuZN9xfZmWZtVpBomA+nZN1A3aMQXxjNSBbx3jCBAt6e6sizQAcMbleATg011pF6XayViBZ6e2zDORUAwwLiAvzKzgd7I4Sos7eRBtvglRAdSV5DwnLyeuM/HFGGE9SZq0lkAnbH8FvOKTRuAA4ss708XubJGfhCGAttlrh3haAA4w7Yq1CAsFNnHmv2Q4Q3WTPJ5BLqdB3bKH7L/6MZbKxVwgecVYr0xMA22Twh8unJ7j93jFf2aCyOEpPcFpGQXi1wr6XTwEVk0NJOmRGLHdR+CdRcpPwfwS/RqrGgXEFvAGdK6CR8iEleYyECajKWamN7y2ZIH3oZxbIvJIpAjKpZ3kBY5bkQQzu+p4WDU9IHroeyfal+EjxO686lanzNil6R9GBBjMYCGDJPoaK/kZfnp69i1LNf8t+YjlH8ZE8O+SsG6yALcljTz55EsET+3n8J0yoBTSVdbvr75wN9zNvOTeeAl3MOQhfpDosiWrzXmyNHUGDj5XPsM185R+z4TH/2bM4GQTiCdsC1OP9zd/2dmQCYDtDhOumwsSB9ymJbnoFSaOsk4zJg4QOBaxAcDQnUOAjyKqDiN2dKecrvNPB1UW2MLsxYZHZiYxZ5WRaMtihWGTKP1u2uG2CzhezDf6Wz1IDfmnZCwVgllkTOB91/E7ra6ADY2PSvEAXiw2LMg1fMB9wCtSxfSZfrwxKct3Dr5EDpAaw8K8hAelimONi5spnmn5ni3PgMdkbyr/KJ7J9wOdwQL2B9Ar4yUGQSk4qSelgqug/iarfwSsOc48MHJBMB3GAIQogQ9ojvAx0CADHFq00dgA/eCsSfBWAY23gDbZTAQPHWq8tGBV2+7R6QSuLFcEbmzV+Z4UOhy3bYc0W0/Tu6SG9//E5Pb9/Ss9PT+nh7iHd396l5WKZlnO0ULlVCxX4HGBSQDKeXwEa1ffFX/HTnJhz6BNg3AHAIQYOtE0RgGO9MwDH62v6+OVL+vDpU/r118/p198+pdXLNq1ft+m4S+kIBo7DkaAJT0hD7znTBwPiDuAYA8Ah1k/5acc0HR3T7XSc7mY36efnx/TTu/v0OL1JT4tpen93m358eEg/PTyltNmlrx8+EJgA8MXD/UN6uL/nPgdA4fPHj+nrly9p9fWFPwOM+3B3n54fH1kwgnWBXoDCRiJ6i2d8+cY1wJiWd3fp8fmZnhMT5TZPiJUc0YIEfpvrAmNEoKzdjAl2ATAEoArY1RuwU2Bfok3L6yp9+fqNrBvvf/dTmi6WaTKfkS0C+3S9WnM+0NYEvuNkOmFxDca3fX1lKxe1c1mTSQP+K9YdgGMWzJAZ4SAGi6kYLMjEYaxnwgGLzRBte759+0IAhxg4cIabpqfnH9Lt3Z21h9mk19WKjBtsGbPbs+hH7FgG/nHwNZ0LADHApjFJYwNhsI0lcTtq0QLwyng6S28AbgAgM1vwvpNZaZ0ifS2grZ87CIBGhYC4P4uC8LOaDKuO2w4grRiOdJbw+IjHSYP3WuudKlZgxQ/mS7QAjnzG9xiF+fbQPSymQisb2CVrZQJ7hv1In4rzpXOFxg+ZjLG3cMoPeSPp8tIKVqxfFs835jLKgxV05ZM87RJskVhfSrxafpbCFSGGZP5azg/k+TZFHmghi20u8Y6M27L18Xh0TqL5mYTngRJxcPYVMrjKqKi4BrJo/vb8P/+PNHp4PgFwFOBG7VMV30tLnZ8zrHwbvx1ygdocVBWz7fij0dfsfd+OrZdHKv5Xe/K3+XYgrLd09TiVfdWcy37H+w3lwvSMbQuVwJBSjuK1xf6OIvS4DkNz3f6+nfve53ox9KG1bc8BQ2vR/j6O/XvkZmjuh56/zYX0xntu7oZyDr0xn8u7/DW5i++5Vyv7556tN97e74bGfq3MfY+cDuVvTs+bZR+fG3NvPq55nmvm/BrZaOfonKxfHKtdrMzFKYDDz6r62n+VMfn5rej67OsGplDT+NX18hlEp8rG/vMUmEZ//MP/OtYLVw/IP1WMZjmYxYn6HoUkBTEM4NC16gNgHEdrYM4pjJ6hiQr23LV8cYYU9JARG1LgQ0bynIKP14pzfJ3wFDSmK+Wh+Wj/HsfUm99LBmFo3JcUUhlfDd6oEZYWPOwhTfMN5Gx+z+Y+Zxh74y5zkGtI6reF/sC9/TGkSNs9VyvnQrTuvy+yUKNco/wOKWB3gkRfXM95Rlg183jWebPBn3s2r2hyZ1xjc2MRnT+jcg1O+rXG8pyhb9c5XvPSmvTW5lqZvvS+1gj/LQ39kHHu6fWLRu4CojKO2wEcJXgng6ietqIwFwMHepluGgYOVAGBYnPPgAArLOD8s52KVVtYAl8VwyXZqXObGTlPwBtlqgfOeBwbgdEADBzqC7x/27JtysYZOEA1+7bn0uHQjsTXfLogeAMgDlDDRgAHgjF8b+4HekiHowAcq50BOPbr9GX9kj4DxPFaAzhEo26h/VwNHwKvEhKJkjEs5IreDOB4Y7CIAI6c7PUguX807LOgRxlEcdyIBSF1/XJbzCsZH1C5wyoao5DneP2QHSsyPDhbAuY6mzuIzJIgof9r7BNf9o3GTPmyICzDIc7kn5M/FkbxQTtXJhpVWLDUK8zdrkgFlcAArqCEsQdVNdasqZg0dgCCnCsmggOAQ1WMCrYjsYQXqqMA4EDwkwAOggWsYkqRgEpNeMWi5tmqvY1xQ+wnmnNVTRsLRwZwIPgpGlBOhVewBPlpARzV3FpSg3OF0un8L47Rw1WhpUb1BLLBskWlrU6xWd5+IIA7cizLQRzmk2Z5jIkvpwLQfsfdmBAHiAMtUIyqX+0mxvYapTmS4PObtJwLwIHvwcghll/0xlZVuIKMJbiWRYp7zylWLbFKKuK3tCYThyrasE9A7OsgDgI4COIAjTWaLCnNCZJmzCoZPWISOAe+lOSO9qe1+5wVx3GUrRbYEI6kj1ZFqUAOOeBIfVWCRrh2BnBEP8sYKwzjZFgn8xucraYjKcWuGvNRBOCEZM+w5y99ocC7qt0zJW+eFpM1gktUdefjrKq8HNwVGDj4PktW1f5IkSttTwdv2E3Nd6lttfYH9iT2rYM3PIDJwCbtFvQ09ICDM9SyB0ANADgc4AWTAuAR2TfY5gfgo5s0AzvBDFTkeql1iirXNDcOWlRwGRWvsF+g3RargZLj/AwSF2NPpngLDgRxkXT3ZFMBRcglkzYUYEbSqbYjDfuGBeyyvDog0HSCBzTVYsXtjwdZJUyFPaA8F+fYE6/Bf/RWHJkhxuRR15ffcEwAZeJ7VX7mFgdO9WvV9XweY+Yg+BSJsv2eoFIycKB/vDFysKKcCiIksB1E4S2SrAqdLVoMzKoEkoewjWY8t7OQfpNuKLrS7RCC3bG60VV79OGyfczzYHbOfnYAh0BPrkUFrHIuIGqKDEbR8/m28z0mGwgZ4WiNph4tgBTIZ6KZBbDGGONtgjKAI1amI8FtVdoTVRoz4W1VrxmIOS4ADvwNwBBcPwaBqTdsnjKjCMYZzme092YfDY4UWlkUhaZ5deYhn8e6rc+1Zz28byjGEPV88Xmi6xeCa7Kw/j97dmpIMxkFFKM1Cq3hbBV7gTLZB+0+X1v/vui7qLEdjGe/szYzJ27DQAKBrU7MVyjym2ei8o3OntMySMmMIPdWMIwZ3OvtUsyXNiBGAXAI7KXTvQE4QnWUwGDOwuXgMP2cE0AZwGFtIHCOMXcCVewu05KFUtDkU1T2XNGBzpYpPe/07/a1dzYzPRt9agGlDOSYQaJi4HDwHufYWT0ijUew70UuzBd2HRiOKdxPdpYRg5q3xxCQX+cw962lB31neT7nNJYjf1Lz4+cH7QNJX/BRA4BN4yjBUB0Tgy4zxcr3Wau5fPbBz6VmoFPpbP6HOXC8Rk6qeszTmU0CeKOh5TdEmdrqWexD4F49nRGBWOsUyaUAHAYo5PkavxMDB4DEaJsBAAcYOpBk3DmAA8yXO7FYbNBugwAOFFNs0267I4Dj9XWd1isxcBBIsdc5GTnWuQE4fvjpvQAcz8/p4faeLyTvbxe3fC2ZyBcDB9tg2XlI30+MkaS0n+Hq8axvcQJrb4ZiCjBwAORABg6ATnab9LJep6+rl/Tpy5f028dP6bcPn9OH376k128bAjjS7igQB/xe4aJ0njMdzDOuSQ7Gg31AcNHxjcx9AISDfeMOLWPmk/Tju/v0/v42LdIhPUxu0s9PT+mnh8f0fHuXRgC+fPlKAAdiFQCz3N3eqbjjeEyfPn5K375+YZsRjAWMaLfzRbpfLAXW2GzSDUAPuPFI7U3WqxfOP/6+vL1L7wDg4LkPyXa0UDtyzXBPtC4RAFi/V2sMKRfENg7HA4ERAM5wxg3AATaLL9++pXfP79NPf/d7ghzSZJJla7vecOcDUAHf8WZ6Qz8IcrJ9eeFrw3YuG84b7o9nA5scgMpkLdvtCaJgO5LZlOAAyC2Z6oxhrDBwvBAkMp0L7IE5eXp6T2YXMqOavOL5oAfBQsJWMsa6RZaFDKgE6ELMGwCFkkVjOs17iSCqm0maLZZpPJ2nN74HQJWFwBtsm+It3ATgMIsiCLKBHeSTOptL3Q7SWTiybWtbVDW6qY3/VZFR8795Ldfv4VyvLpPl7O1FGrim/CH5Sc4KIwCz/Hbox/wetHb1Fl9khxMAzue2lweIPk0B0jqzk3xMB22SDcP0pM535pvAUTTXw5/bHjXfu8SPyrnY2+V64VL0XwqAo/hLPo7Wn/AzYLFbarvi/8TeKnA8H4fsqGpHYw3G0vQ//x9pfP9ObYOaXIWfvaP9bL/Psdlgb3vz3Zjj4KsVGejFdKsojslOiSmEWFu4Qesn9q6b45PB8WvnsxQW1WdFB9D0QBzuC/k8Fd+oBnHkQpI4MU0uptobvQm0313KIwzN/Vn/1HVS8+GhtW1j90MyM3TP3ueHnutETs/m2PQAl8Z9ZnorWR2S/3iPS+vRO8fE616ao2vu1ZX5gYfsjbf3u6FxX5q7SsTzuef8py7JZtTfl/RNuyf9zpeeZ8huXKPLWpnrfWZo3L21q8Ya9n3RhYoP5RhRFc+qWTh6Y9P1yxm66K0a1CHd13lZTKrWicae+Kc//nMAcJxSggwPqJ62vgGsN3gluJl9ozYyTuH4twZwnCr92Gu0JJta4W03WxSAnvAObe5Wicb7XBLadjPEa/UWPF7vksHtGcUhpfA9inpoY1/abKfzWxtnp9G+rJT7AI5LCvqS4vHxV3OR03p18q0EcvWpdo9cUqQ942gueRXMkgwU8EZMVvSMd1Syvk4n1WlZ6cQEWf0c5wzZuWfrAzj4tE0CU0qqtMYojvolOfoeQz+0X86ZwUvX/2uvecnB6snTNeNt9zB+HpLLS87Q0BrEewDA8fLxDxa0K+wATofKQ/0AgAPgjczA4RSZNKQG4EDwAu1CjkqS66WERj4se5W5B/osoS65V/IJAA691ELF26gAxIGAx46Vdep/OZvOWcVM4EZon7KYeY9fBH+UoGNiCFV81pZltV+RgeOFAI5XMnB8BgPHasWqfFTkO4V1hoRlcJOFME3FcI5zTNqDjcX48yCcA/DaW0P+HXedVW0ylGnxbga1PCDrAAELkWpYYBUw9oFAvc6Ap90vg0ty5ltj4RxlAIeCtl6tKflpdYFJW6brt+Qh1t+SSTmpnAVTSdJ8L0sAC5jhLVT805EJSEFdD3BzbEH1cAksgMJgtAWgBdYo1NgMrhNQoDYGSM6qSl4VXaywR2sEJlAV1VDAutgRr/B06nwEZklAw+CdB8ONieMNPo38GjFwFACHgiQlrK3cazik28957kNiOtpy6Z3W97MWBR6ZCcFzr8SkjTIgkMAmBRTEhIezvuSWKRpekZ/WR4sheks0WOAe8w2gjLdQIXBjAvCVAzjQekItVNA6ZbkEk4F+R3DN6GitVtRKhQnhGNg3U8UEbGRGQdB8f0ybCsCBitKbDOQAeANtVlAVCQCH+peP7OXVvAgI2fPx0RAkKs6+r7GvVaTcyz3bGwAHZQLgDcakpSe011Uxpu0p+ctfwzJnGcikAGab+XMAOTVJ0FM76Alpl/UaslH/1MhZTpw68Muqf0/k0cv9NUYrkaoOR57M0titu1b20Yru0RapNz/1lAeEMjjs1H+hbjyUhCn0sdgSvJ5WemAyfjMGDrBwAMQB9hhrAUS2mHGazcdkiVksJmkxQ/sUyDJASV7FKpYWBWbVEsVlhgAsCz6LecMYOJAYZ0LFWqaMEGjX90rwpmEuvQAAIABJREFUWf9qgtKsbUa2o+gL7YHqAsYT45JAD9WhNx5MMyDQfdYQBDK74vpBatZlv/QSx7OaBThxQzKgILdQsetb5TdapwC4ARCH2juVKgvtBTF/eDsYVgmiSpR73aqBWRFsrVT2WGcl0DQok2KrghUMougrB/YQGOJsZNSBBg5yugq2iylJdAHBpNvNADEp4ZXDnJNgO3KgAP5RmCV/TwZ2BIYZ29X53W4d3Qa2Pj+f1Pd/AHCMRkiqwJ+Rk0IgEFueSJ8ygcfkgDEdEXjke1HrzfYoqIpFBewErX0Kbbnuic/UAA62yOL82QxZlV4GbtI/tCTqCYCjAckNONQFvGTnIZ1S8ruHzj693/v5/ex5KdvpkviIQ+ufywsrCK+dfS17dmN1imfB9kyhMdUMSZKDKGctgCPMIdyCionB9GjrQATdIPennEnKvNQ+4fB8OQI5O8pCPrlT6/atQTr6GdqRymLXEAMH/svn69wmpWbicB+GzDr0+U2neNsltq1AezXoHNkUVvHm5FhIQrne9XZY9tWBefQrTR+TKcNb9hnYs5INgjpP/Wm3FQX8hX0RmG1YCe16lwvJy/bOpb4WjDuE92hOSxIRz137s2JAymednO+0b5yBghPW9wwkSmo66fIbta38nDqsUM4Xvn/LjFV+HsZ/8BZfBpAy9rcTPZhZ/Bxgbt58qNq2oeps4e0BMgNHqRyO7Rag27V6BpqnXZItwdB0BgDjhl48T8O3NFDHDq39DMAB2QOAA2dvfF0DtEHwxtYAHOu0BiBiBQDHLu02+7R6XbGNCtg3agDHjmC8+RKsCI+pBXCQgWMOhspluluIgQMMlWxDMUYSXYxhYD2IICZfCZ1vnYFDrVP0gv8cGTjWabXdppfNKn1dfUsfP39NHz59Th8I4Pia1i/rtH7dpeP2mNJeAGZP2jow0o9cAp7iJ9PlbLWS6H/hbLCYjNLDYpoewbhxv0zvbudptF6l5XiU/v3vfk4/v3tKD9N5GmOOV6u03wpQgTYyt8slASy4N1uovLyw9Qj273KxSLPxTZqOxwQgYJ4BtkcxwPJ2wX2I96/XK7KkLBbL9Pj4LsdtYAOxB7arDe8J0AieAOdKgWD24sOC7zB6o3tCAMYNGEGMIfPtLW0A2Flv0tN7ADh+Tm/jG7bsAQsp5h7nSRaxzGcEVgBggsIaPOPudZV2YN9AS5MNgB7wa8dpPp/z65jMGgC27wqQgqwWE0E9M2BK/iNiQpvNNo0ByIRDDB03uUmPj4+8Jlv5bPHa8qCI/QjgCFhCvP1Tts4G+hQbndg3CMiYzSyEotYq+Ntkvkg3s0Uaz/B1niazOQEfuLf8EfkkI8ydgWqpd+CH4HfOKuSJT4s/OVBMqr9J3BgAzU5fWce2utajArLnzm5hQCQFXQojaQkhWMFLSZTLHRColZ/JjAgQF/nD/DuBtRHAURgw3G85GWMAkRTfwn3EwsChsVo80Ox/tklm2wjDqzEwglIeBEjy+FGBfelsG8Eqrc1y6F60C1GX1/5GiTmotaJsPjVEBJuYzeO40GLI4M03/+m/pdFdD8Bh59Jwpm/tSRx3PN76/Xt2ONr9nn1q/btoFuN1fW179j76Xa3fn+9/EmgssbooN5n1MDBylJhGHZfOPnsAFLh/WnyZ4rNAT9X/ih8bx31pHi/9vblJ9kF6c91bn8pXi/E4+0PPt299357sfM9122foyc4155NWXq6du1am/pqxx3nvXXfoOXr7amj8l+a7N/5Lvzs3Bz0Za3937Vxfkku/bk8HnPP9455q79Gb87/FfF965nbvDM1x9fuw7/xMWOJYIU7UA1p09q8ud8q+EfVZvH/RjwWLkYEdVnCWr4nr/vlP/0IARx6sBeB8M8aJHlLe5wSsXag8qX9jAMe5xWwN9JBARePSCvDQNa42lAMIx6G5G7pu3GBxja4x7EOK+VqF1DMmPSPvG/jSdds1Kz97kMkOujGAYWjW1qCfzmMN4MD7B2UxfPgaRXoyD7k6JXjNnJjToMO567dy2V9TP87X1bIRwIHPXQPi8Dkswc3ToF8OFIeg2yXZvGQkWgCHpr/QrJXl+P8WwDG0HkMyf2kvX6Mn22tjLa8xPPHaUdZ7+qL9XTuu3r4958CdcyYE4PhjqLpShZoHZCCnOIyjsmSH9ilk4fB2KqGFylkAhwc0vbJwGMCBsSrJjsyj9tLbEckZtToBE4cDOLZk48DPoD1WEBEAjsUMLVQA4ABFrNqnzAHgQLKBVS0mz6ws2acDrokWKrs1X98A4GALldf0+RVtVFZpw97FQPjr0+oTnVfKIvceiDSwAXMjzk7g39sh3mnR8zVigLjOeHoijLvNA+5IJuWqjJJ8z/w/me0BNL6qNvcKYYslqGLMqYSt6tz3OpM6LT10FSBun19zmveHPXe8TiEo1V3ws+VyMrAiB8ENaOEsGTmoF2Y9t4aI+VvFSZQgAiu+BcY8CewAjlIdqUooBX6s8hggAQS4UI3sNMqqXzca7zIIVXgawwOCsuggxMp+zTervvE9AnFcE6c4tVYrvoZW9Zhnleth9wnBn7w+FnhW6LiuUrQfyyBjMKlJpvPSbF/vPqYnoZy9xFk59By0XRUYqHwu+2dWLedbRLrJq8cRdB2nGQEzShjieyW7xWCA9ikCcCDAqHYUBHdY8pzrYuwdYjWwCk0HnZgoMnhOhhMDMb0lVuOj2nFDOl+w72BVrYXKccTWKf5iApgV+SPEli1hrGp8z9FK68TEoidE3P5rEbO9N3YNx0DRh7BAGXNWh1D1bdEx9zOkTmyPuWjY13xAy9gItTxQfLJUlQrdE4InTbJOa2XP0NNNESxRQyey4FS+n8lblutcMezVww7gMMk2gXTemJLst1Ex0ekJL2ODKKpHoAjXkfxaURNlm8I1OaS0P9SsP67zqJsyA8cxzay9zxSArhswxEAmXWYlp2r5o1Y/+Ntkasw+Vg0GhUQmDSa7VU3tSTivdHXWDTJwZAAHKmDVgqy0oTL2DmPg8IQTgWYE7YSkoPWGpt9hVXwtgKN3tmIAl7TaAnBJuZdqaOoZ86H9t26rCqgm2Imc97NaWqE/ismpABwIVO9YWR+Ts6apLDhv7WAyW1gBcCAZ5gAMgLa8ktCQnvLZAstDVrXWYkxsSvCDrDKfIBElOCVujiqyvcREnlVfZwBHqVYUMEhgLP8n8FLRHnUis9Mn3QEYqsvlP9pHZ9vIur1Zo8z04uc2ATYAVIScVC1UzO66PXSWI7HAeEt6jVsgD7BwNAAOmxsxSQDAUVpRqAWWM8XoPIO1cIBvTFI7gE3Ogo09P3lVw1+BFlv8gdyBYf+qGMpT8KP2hd5xzscuZ8FGMXeS6uXMYKkE09EeSJL+LIxap/6+niXwEoRHMANQFG79t+M5AIeuak9bHiQzPxmQUCTzNVA0T69u3FsDbZyoj08ZOGQPS8GD62/6J+54GIhLYAy1AhKrhvki9jPtqv89twXxFlLls9rrAH4huW4ADui5zGxUKnQFHFYyv1T5WrUv9LxVKEf/0hmHKOcZ8FWWpcSygm4I4BDpDgdwlNiLJ/qy3222rvYQbDHy3Ji65Zvgy5X2hAVwbNXeR+g+Y0HJDBy1jEiTZ2sdt5LXtGVohwMkooeRYzU2HhtdnJzqmsRiO5iVBgpV6mHP5eL6sEc8AWv3KLeK8twwcNj8szrbgDJkAUCrCdf/pucEQy/Ajfwz51cy6C1UclsvY98ASBhMcGskvAHgMBAHkvJgriDzxnYrMIe1UNmghcp6RxDH+nWdARxgeAAbxG6/Y7HDeJLIXvfu/bv04+/ek33j+fmJ7Bv3SwNwLAqAA2xfbKECpi8CSpUMb0FMWdcR6SjGELJkGgBquxdryGq7JgPHigwcq/TFGDg+fPqSPnz4kj4CwPG6SRu0UNmCgcNa2+T2NlGRGPjdmNOwCDpHCOgN/2x2k9LddJzup2MCOe5nN2m826b76ST9p7//h/Tzu3dpjrIJxCq2O4Ip9mDMWCzYTgYADkgN2qesX1es1gdj593tbRrDb9ruE+YeLCgAjwEkAFYTtCv59u1ben19SavVii3w7u7uM/DFwbqbV6zbmoAKSBEAMyokga9iDAJoh3czIojXW7q4zwb9BLDP0w/v00+//xlN5tIuJcVAoLewV0fwTwXegP7KLW5eV2lP9o112m+2AnDc4Gw1IxsIDq4CXWzJSIDKhRlbscxy60j3pyDUYpZ8M+aNG4ZSAShYLm8JPmErnx2YWaFPFSPbrADWWeXziMc1ZdsFnnYAxwTjsnuT5QbgNfgbczBuLNJ4fmsADrB/6FkdaCQAxySfEqAmsHfxd28LVc4ortsd5O7qxvRHVFpB08X8g39CZ0H3VYI+wedCVXB0e90mekxY4F9vM2h+XsY8FrvI8dNXk2+leFnxcerrnfouMUbO8bgf5geuAODwZ6X9srY60RcqpzHZd2c4cR8h+l68b5afAuaQNfK4WjkTxLNkKRR0G1biTQRxO+trYMqCveX4DWyGPWJeVxr/039L6U5AK29TXvw8f1ext4M+YIgFXsphDMXmezFdd6SirMVzmtypcL5qfNQcE2h91wEAB64X8xKxot2TpCUPUJvl6szv5xSLJcS/uQ2NY8v+pp3b49/a56vv2gesxnnp+exD8fp47d7nhtbWfz90PhhcW3dbvhMYckmGzs1RnM9Lc5s1YSe3FO9xSeZ76/E9z9BeP+vbEzk2SQogonYurpGf3rxcIzO9e12a7++5rr83zselub9mnr9H1nvPeEm+z63XkAwOzYtbuFIUZ61uOwwcGVjRKUBotFfFwFTpqwDmNKtzpi1LYbnW6XyURr/8+V8J4KjpQfywKrMnOfaDszseteE5J1w9IfA4bjkklgCKJrc4C+1mjkZmaPO14+kZgEvXjdeOQtQzXIPGLCjR3sYYUgA9AaucmgFAyDml2dtsl8bdU6StYT8x8nhDizI+1Ww51NhTQm1vs1JhX+hfT410ZSKrFipROZ2TmUsKr68w48YKY+gAODQ1ZQ/1jNg545UTahnwECuTh2h+HBzRqBUPWuZgzpkWKhaksKU9QZWdKqxh0/Y9AA4FkBXEHnJgegr8kvPwt3SGLhnxv3TcPcftknz2dETcr3+pwb/0DEN6QgCOPxmAw/u+W0CTgQU72O8GWqigimV/0EHdWqjUDBwpjY8tgMOR+16BrcCYz0NmSWAJqvejPxC8UbFwkI3DABymb2sGDoA4FmkxW7CNCihS2c/X6m1BqYiKBrRQ2R22BG+AgcMBHABxfIoMHCjXtgSP2zjNux1hm4SrceqqIpdvKc/IHsxk9HBdY8SOA85nlAuvMPfADsABzoSgOYzBLm+9UNg4FCOP7S/kT3jFrwNnPE3kz+jUxl0HN/SA87lxB8r7/arpg7cn8MSR9QPOlb6hPQAD3opLdG2CJ8Vszvw9COkzj5mDrfqZv7MK4xxgt+RqBHAgFZcZODKDgVGvhgSEt2jBfQkSQBGZtawRiAOJQyX7hwEc0v1k8DCqUq5FyG3axnAXL++Tsqdj/XiJ42SdYJX45ecQ6Mk01B4M0VW1hgKhuP/prXq8Es7fU3/11grRR/QAnUA7AF0wwc1kHtpTWDLcwRvWhgIsBgByELwBwAaYD5BIB5BjgkS4M6bg+pZKyGAXJatRwYbxsuf44UhWDQA4tmDhQHWatbshy8YbKIwRUMf7QGetvYN1FQuH6yKtbZbJpvo0VrX6GhUAh7VIyYwnoeIQagJlmz7/gcGHv/NXc3BFgLPoEbUaUSLJKt0jFXBg4Gh9GztBXLDjZV09xFXsewk+0h/ITAXB+rDQpnNGsctqTguNenmuUPXdAjgMtJVDbrHlSxXfEqNTXhMk5NFzPSe4HSABDAR0wFuaWAuVGVukOPvGKC0WUwGLILOzwr4BAIeDkCDfYPVhZaH5SUjMIsANtgI+m1VoI1hPNgO2W7FK2Mks3YCBAxWxTsdv1QL4rDMiUJd5ayjPz5q+c6nxZ4xVVbDt8WwZz22SQVUQI3EgGyaLoECq+XtNG4ZWT1f20UygwCXSU7SetmdJJ84Xqr4dwOHyYH8DK5clDL09AqvvjCkDv2MiYqe+4QRh7D0hqbZE3gaN8okG8s5IZXPrwDsldQXiEKAV31vyglJabLY0sILFAndKGsVKYawpDQOHzyHXxvR9PFW7qFZn2yo4mph8qeEaRX/H/Y1rkA3AZB3MUtMJ1lJ2ONtHA1coGWKMHEiOmD4phCM9AIcxkuT7WLsgS56wVVlgivF2KQW8IcCHgAy2Th3gRfF1y2y1gIETfzjozPO+cpWOyAwFra7snSlO/KLo7w0cQnr+n9aoZhupxuygqQGUBPVrBlaFG5tf6LGbCuxm+z3vazc4rgjcJtnPJ3PYFlRWKr+eUwUWAhMH10ZALQE88EW6KdsDByc4oIAMHE7vLmCt3u/08Q7m8HYgxibknyNzne6Z9Qf3uwAcHJLZL5dTj5lENkGBfq3ym74kAEsOShLIxSvOfe+1otDTmf7e8tUAf26r7LxUbK/rScIycjywXsail9zHMMKKyg7QRlgiLlPxVwCOvBvsPFQnkeLzZfn2NopuO+xNZY0rD6eeohBLiwwcfNMbUNqmBwKjTLlv8Y3a/VnNO01xea8AkQbecIp9S5pmAIft0QLYEJCDIG0MbeQAjqPYoKyNCgBDbKHyBl8T7foE4ACQYwdg8WGfNgBwbNF+ZMvWKd4+hV9XKzFwrHcJbTUA4gArBFg4vIUKzrQ3k3Fa3s3T0/t36aff/ZCe3wvAAfDG3fI23c7RPsUAHGjbBr/DWqbo6ymAo5qzioHDW8AIQALmkNVmRRDHertN39ar9Hn1LX368jV9/PwlffzwlQCO1esmbVdg4HhTGxUDi1IuTIpdH5LNCrBaoOTTiP7XYgY/DGxoxzQZvaXF+MjXcpzSAuwc6S09LZfpv/zjf0y/e3xK482OAI4R9voWbWg2aTGfi4EErBWjUXr59i1t12KOQDHIw/1DOmy2af3thXMPEMdmvyNo4O/+/vfp9u42ffnyhSAOMHEA/II2IhkEA18vjdL69ZWf36039BZwbWwHxCHY9ma/TzdoE4m2JIGBg8wB3tboOCKA48eff0dQ+Rb+Ds8qYOBAC1vzk0nPZrEJnC1Xa77AgoHnhs2HrgKAA3vqjXOBc9E2s4sswEoyXwgIckyUQepHtB101srpJE2mYLsQjdgUDCfjsfyv/T4grBPBG6uX19wmFfKlVoqeq6gBHJP5PB3t7/STIZNg3Zgv083iluwbaLkioF2JO5ORA+1pzcGE6+pteQXgKC1InBE26lvXjZUtpO8qhzXugW4sxM9j4VyWWwM2Z3vcV/4vYgWlVSDuTR0UgJpRV2b9ZuCNbFuCT+CAm+g/RsXqY5f/WcDhPqZ4HmBMwgAjridbu1XbolA40ABL8pnDQJWeaFB7x9A+yz4Xma2iDfVzg4p0CoCDY7XB8FmsfYraOwPAIY95/E//vQZwEJDncWxLwAWfuZWHPJcDAI4h2YjXadem8qtCXKuVuaG5j5+Pc1X7j6299p/dh/KYVM0a7jGMHoij3T+6X2NPcyFJiffmcf2NW6hE2e653kN74pyfP7Tv/9p7RTnprWv8exx37xl6Z5tL1x84muRftzLVe/8lndjO0ZDcnxv/kP/WjufS2vZ04KXfXTMHl+blnBwO6pbwoTiGa/VBq2u+V2Zq/7wvKf+W823R0XzWw/ii3TwtjK91WrTt9V6/joVD83GmE0ounLIYxq+//OHYgjf0c0kMayCuhNvqlvPb89zGKyAOCxHlYFF52J7gt4a/Z8h6m27Q4OSEwnWL0Tcm/cR8XNAorNeOuVX42SGzP7TXHLruOcN7zQY5p9zav8lhG56PVsj5DPplWbbgdON6SrqWgJ0HPXoKWRc5ZeDw+w45J62Su9ZYcW9w5zeOC39sgEghIHqt0q7Hq1BuazQvMXAMOXtFlp0i2/vGW8bDI6/u6GcgR50k8Tlv5bWdk0zXbnNVxlUC6fEacnNDhdIZddNzJIbePiQ3l/bCOdn53nv5+4fG3XPcrpGZVke0OqinU8/J/vAeO33iVs4A4Pj2wRk4isMuxgtV16iFioIdZOHIDBxIlADAgUqLA+kJcVAFgAPlqqR6xOF5AMDhSQ5PYkW5UnJKMveWALJAsnVPEAeYOHbHfdoagEM9WnEjVPPP0ny2SLfGwIHWKQBwLKZzVYveTNPYAsUYJ6tf3nYJ7VhWEcCxfUlfNmDgeE1fQI1qlVHc3U5rWWkPyyKaiuE8RwaOnH01a83DpNNsuj2t7Wo53AgWljWV40WsrYXAAQ7y9Io6fRVrgl5MRPO9ltbjdQLzQobUSV8WAId0518O4DCfxILwbJti8SVWllu/VwTDM/10ZhLIu1BjDSLtFcyFdUS1gJm+04PcOUHlVStmr8xu4f4KWKrvLJJaeAFcwOokSzSysoTOW7El7oeVRH9h4MBcI+EnEIeAHLm9BqtQjN3CgnORApS0s/Fhba16usEToaf5nNJcnHWDJc5dLpPlo9wsyodAHJa09OcwwIkzchS7HXzS9kBuNoKBQyQ9AL6wFjXTCRgLlPhGUJasG1MlxlFhh+o6saG85TYr+DzarqANixImwZJ7boiBG809gTWsVgstVLbQJfib1mz/JgYOgTgUZCf4xhr94PNqy4IgIJ4ViQ7bzza57iKVr3qD9mdppYTvtfeKX4UWDXXbJaOctdUqoa1Gr0eUuCUicsJVjl6pIi1OvbkEp/7PEDi7+BDmW4Tgos+C+1rUXQ16nY/q6xTAqRH/IvvUJPz4CC2Aw3SSJUyy7TAGjioRbn8sKQH9AowKHi+kD8tgnZ6eAK7RMYFxYzZJmREG4CEAOZbLeVoupgQTSW7FwiHwhmQT4A0mQQi+sApDVLfCBlmrCK8+RBUhAuqwUaiCdVaDmxtVYjKI6TXNnDtVoFYtoWAzHbRjE+BgCV+XzMBBRglLYgYWppIIhXyqDRTZKyivHlCuwbp1ay2TBCuLlv/q0mHQC86x9oUfyItRUkU99Sx3rGl06n7tgEzpD8/AEra51ckbAKfyWZyuHrjLcg4TMMDls7Q0so1slPge6Mcc7awyf2dgDgLYqBNzmFg6wttjMYCMxIQACRHAUZ2hHIxhtv0EvFGBskPlfTi7lRYqp4mFNtiX5XAM+naB4cbjCOCwhLOzXxEYJMaMAqrNyCBj35Cs5rZARvtTAP41iIO2Pie4vfWPzxPWxVuoeGI2gIUqkHj7+1Nf15+fOqUBvZ2+u7KsVTwFHz3n11f3qS5j0j1w7/osE89QDnhsdHO+dlz19kn8XF10dPagqFavaKES/drgg2gPFd+nOnfYcbQ3r4UrJRtLW4/CwKG2SAXUofOyU6I7KJQOU8VGi/3f6gjqqgzokLZQzMyACWTzkO5T0sgAYNZGxVvJOarJGTRkRyGr8hXVDst1vBjcJN9lr2bwhu/1Bnjh4LE2NCG9Gdgfsv/k1y4zfRLMHQBwyA+R1rUZymeDcn5QBbUq7AtYLq965WT6WeN01U9iTlcCOFr7n6/jNP607749kU0NeyG2BML8nbAcns6Z5kTJSdK6mxx7mzIkwV2XUd4N1GMQayZ16dMTgqS9R/CG8fWJgUNgDZ6nvc3X25EtObeHA9ngCOAAeANtLACAOOzIuiHmDWPhsPYdYIAAYAMsHGingrYUAG8Q1LHbpv0BDBx7MoAt7xbp+QcBON6fADjQQkUgjtxCxRg4YjuKyMBRy5oSogfcz9p4EEyw3xLAgXYvzsABAIcYOATg+PDha/pkAA4wcAC8IQCHVcuHs56fP5CYhy8EfwRru2CrObFvAGh7kw5plg5pPjoYiGOU3t/fpZ+fn9J/+nf/kN7f3qXj6zq9rTd6WbxiPpsTyADwLJYX87vfIoZxJLjj4f4+7deb9PL5q+Z6s+YageXi7/7+7wjg+Pr1a/r2Da9v9PnYmgQsJmb/ISAAMAh8s+a5Eswe8NOhizBnaD2Da+LFNiho+QHwKedYbWIBEn18fkrvf/qRbXggQ/SSzMZBd0En0jUxZkLskDcwf1Bm8Gxg4DAGk+mUcZvdCrGdLeM8AESMp5N0e3eXFmAfuZlQhlevr/w7xoJnwzNOZwBwTASMZtEE2pQkAjgwvx52xfjw7K/fXk1Pyi9yHedt5tiyBy3ZZrMEAAfZQAjiEAPHeDoXiGMhBg60eMF4yZTj4DZrUSjAhTvCAjlTzxkjiIB4pS3VkE+Q7Zzv/aai13UINWt1rvGiV4gSYmNmz1wXVr5CaaHivyarRufcX40z2Bp/Vh+vAMj7ekwDDylgc7Fb/kyZ2cqezc9Ifi/3q7s5hjAX0VeoPkO2TvkF3vLUh+if8WIbgXprHZ79egd2+/kx+C1qVWtt0yCTZhdu/um/p/H9k51TdfYroINa73MtKv+zmcgAMvS5G4rpx+u08ew2luuPcWLjm/u1cxZlsTvuE5+08ZlMxlsWDs13aVUT79ueN/S3cG4x/8nBVPmzVQFMP7c4tDfj3jv3nvZvl/IIJ+vQgHR6a3tJf5yL0/dyDL1cxpC8nHuec9e+NGftmIeeoZXP9rpDuZJL8h/Xt53zc/vr7F5tdEgc69C6njv/Dc1hb/2G5PDSeIfksdW/58bvtqm917lrX7O/Lu2lIVnw319axzLeAsyL+dS61ZPFqroF9CUWW+vLy+ANPWPJlfRAHPk5eEAxAOBvv/6RAI6qX3Gg44pCEg0QbpgPngMSdmnTaeJcCddfzwltFKqe8qgnz9R8dHw6hrInqNl4h8FEB+qSsusph3bTxfH3lNeljR3HeI3S74350gbpXXdo3vO1cvDQAvxRqWli+Bv5j5ZsCL/34IbkzCtOFMTw4HTlzJ4IzP8/ABzuILmcm5RX6NFLyrVSch5orhysU0QGQ3f9AAAgAElEQVRru0eGlFicwwiK4TrmZEyzR4NDVOSzJInLvs4qVGsd17wL4HCJKIvpwfC2CtDvOySHl/bCkKNw7V64dP0ojuccq9aA9Z5nSAdcum4cwzXGfkhvDunidux5tYMz6gAO3J+pE6++YqBJwRlU1Ox2OOCjdQoAHAgWbRQsCgwcHhARgEMBUx6W3lRNUCotwcDh1AqW6AuBTQZJaQ90qECIAgdgtDoRgGNPAIfYN8TC4fPnDBy3s9vcRgWAjvkUARFVGI04LjybqF8F4Nik1d4YOHbr9HX7qjYqq9UJgCOzXeT2ORZRtAyl721S/XqlvmcvbRFUaYQwnyKGAiPou3hKpQzFZLhtQb+uJ4UFEMCcW0DRx8IDsrVPAYuAAzgsS5/1e9j/BRDgSRI/3FkCrZOQUNhS//T8Yh3B3b0YCBXWCkEJuKK4S0lyKiFptsTeIzFR4F7XLkf4uL+UV8AoSpJQtKKY3lJlT3vFQJO36kGC6kZ9nxmMRyBXlckcn6tZo0JmAsGz9mYhHRwjGuVxensbEbihF+RMX/PaUCac3cIBEoWdCfNnwy5AQAv69O2EFVudKIIQxSCAowbAcMoaloc2uM859bYpxmbhrXuoMyzA5ECWnOBpqoSZfrZkLpKC3j4F8y0Ah4M3JmxFQVpksG+AcYNJxDe+vM2KABygTS4Vr1xbAzbj2bg3bMwEXYxGBGtsQIUMBo4tqh1VVb8DgOOQcvsU/z2SsgzMs9+7sapYS5aS6JD9ZeU9/1doyX1JtE/Vw9gBV6XaWJ/nEqE1ku0vvs9kLecswhpzPs2Y571ggVtnvVE+VYmHcoCzLEWFeilJynJM6lmWkqlzzVXepVE680a01Z4waoOMPiZnxijyHSuxpPSi72qaxnZg0AmcRwMod/ZDuT4qsyQjZZyuiR28odYp7K8Olg0DasxmCL4vSE9ORhiycwhwBPkUWwxYYqwyOybyoWsMwGHlXrnfNRIlsE/+QsJC750w0F/sv5Y0J8Ops2x9kWy3oHUBb0gH0pbms6TYKbiHc+9oA/cFUB+riY1FiLNTcGB5CXi0rWyC/N0CunGYRoFeUCdLaeeX/yygYPm9QCV1VTl7xVuVuLdAUHLsLe1B343gNROz1sIq62xookI3zS1rraG0lTRWT7xhbsBAAn2A5JrYOKAz7LqSzNxWyhOfbIExMvBOTBKEeXJb36bju8wbMRgexunrEf3H7H8E3SBgJMYj+wb5lF7Ffo32sWWqqsGOHsiGAEq+DcBhySrMHxmBTN+3oH6yFRh4yW1/BrmEeYp+T9/nr5MNp+DFsPkzk0NPn7W/qzWtJ7zj+TDKyVkf/wwDx+k5v27Dpb/3ARx1y652/GKCybrCvpF8KOFNG0+AaMveUt+vBZAKYCGfrugi9xFNHXSGXK7jfnLMrpSErVg4HNgoZKnYbPz3+p37l/RLYqDO3se/RwBHTjo4Y0dJQiDZKf2hva1qLtlqP2PTRjkbh7ESKM4h35HgOwdvgOHNGZe83YrnEBtAo89hBMWUea3ZNttYSpT3k1jCGQCHnzcy7MULwfL5wcFp5m/H9TQfKMpmVPvt2Tj+DL+s2jeVXNbFaDo7xHaFBTgkmZWvD4h5rlH3wpuAcuU7ows8sP0xTm8NYO5DDZ4JDGaZqsj2pwAbduay+REDh2RTLfgA4IA9KiAOgIMJ4CD7Btg2tpmBY3vYkeEB4A0AINBCpbBwbAgwcMYNADg2qy0ZIwjg2IOFY0dWSTAj3N4vCeD4HQAcPzyn98/PZN+4W4CBQy1G8T3YIMTAATCe/BCyMJGJSSA86vYQ13K2mwPZI2RzcZ4GEAGvioFjEwEcX09aqKQt6AtrAIeWGWcpgEL2bE0CsKAYOAzAARsElrR0qAAcYN64nYzTP/zu/6HuXZQjy5EsMZCMNx/5rKru2Z5Zac1kJjOZ9P8/tJpZU2dVZpKMN0nZOccdcODiRgSrW7urLIviK+JeXMDh7nA/fvzX9K+//Zb+86+/pYf5PB0fn9P+6Tntn9dsX4K9CvAGW4kY4wGS3s5mQQaO27u032zT0/cfYt/Y7hhzuJrcpH8hgOM2PT0/pieCOJ44TxgrQTAG3IUfzxYi+PxuQ3DGw/19mqLPzdsrgRG7/VYgBZyHFgHAAQApmC+4gW7S3YeH9OHzJ7IKQobsMIsmS1wfsnFA/5GJT8xbr7t9ekXhzWabjgcBOOATYByvkL/nNQEcAF4QRDKbpvuHh7S6u03wQ6ET8WxsH3M8JrT4W62WbB8DEAf1Lc6XkPeXN64/zonYn66fNmDgWK/FWGTAFrHc2It+Mtq/TAjemBqAg8wrAHDgb2CvA3ADLBz4irY3PMwXRcU2LPhMPryXllcCXMnfiQCOohpc1zT6ys9Q19aSI/gUUc/lM1bjrzkg0dlYFQtxFjt9X/zwAgThHnAGV32gBjEE/ez2yq/7PgCHMSkH0LDiRiVZX86PGl9rd6LPEcGHmcGq0fn5/OuMetbKzJ/RfaQSEyoPO7i3yAxDvKQU+/LMYyAOzImOQm9p+l/+r3R9/7EwIXLiPAYnwL3LSbS/lc/XFLe2fnhrcuJnow/Y83Gr6E2ld0uBaBsPaq/fu+7QRSs+bzuv+bxIxtACqvX3RT9w6NNahCDuBQdEBrYr22k6t+eza9/3HTHhzflz7F3l9+fuE+ex9Wu4Jzsx0LG7nruXf+7Uffxv3fUMc9Y7j4xdt73mKVmN69x7zij3p57nPfLfXqed81bvXjL+9j29uek9X2/cl8jiOTkZu25vHeP9Wj3Tzv+YvLTniGyDGt08Ni89fXOpfPfGP7aXes9PbSLnP9se1081m2ydp4g6Ld6vHncDNBsBH+reKt7z60a7PfAFHMCBP7RAjqhE3SnxBZHhOY1mG1v0drNeKrw9g94q+rFN1gpWu4C9RegpjZ6h7RsWjaRncMeEtytU4SR9Snn2xnpqLk4ZxrGNcMkG4fxE8MYJVOnJubEErM93pBWN1Ljjm3sI4Dgnj62yudRYefVh7zQ/NGIe1Bqphh/R2llmOgCOIrt1wLy3X+LlW1nWni6BnYIu9yCafTVq53q+WgAHw+6utuu9EEJ0ZS/U79UHnWZuSOPcc4AuNZbtOrf6aOzv7X4eM7Bj+27s/eeM2Z81wr39+mcNfm/svWu1v6sZOGJlmqgmyXpxxMHeQBuZgcMZOUoLFQdwiC7S6DwRJDHHvByYDcDBQRuFZmZLkJzSdnnSmeANfwnEIQCHt1DxPquolp6TbQPBKbJvTJdk5IgADoBLrtjfGQEn9QvuAjj26/Rju0mPoE1ln1lPwpekV05NMehYAoac5w4Dh9qfBFBc+Ix2VIzb+2HdU6WZCqJKvL2FCmOe9ZkE9sSUBUctyUTmAOvoUpLNdXJM+8uTWb7vVV+mnFsvKhoipxHAwSCZVdAbw4cDKJBMEvuGAl25V7hSDMo7UzxCBa2iWBXYpWgmBRVejeFDQQQLepj3504g2/w6AweD79amgNXGDi6xuBBuZ9dl6xtvuk1wTQTICMCBVhwRwHE81gAO9RrXNDrwgYk/HJAje1MGBFiyMyc8K7WdgRFD+9asU5WR0TU8eVkubQlMT9YYgIPtXZzxxZgkvKUKZ8CYPHw+3BIVXwOgLC0dQBv+QpwNfaYF4Jim+VwAjgXZDAL7BhkRBOCYMGleGDhAyy+/piTuJf9g4FCilewzCAaDdnj/wmpHb6MCVo4D2qYcU0KVPaoi8Tu1S8CjqcJLQB1rycI1VPKnbkdU6o3LVnHwBvSGKrHEaCATnJOEylVlMAcPBgEsZCG/rCMy2Kths+A0EwRX9rGqS23fRHr+cioqVeYBJDW0KwVg5gw4JaQokBDtYcUKUip+K9tdgbaFDKj9jdrnaJO0ra6UQA99EXNugo+jZKbPO82MLRbTn1dvrOgE+wbAG8vZTVotJmTcmM8R8L9Ot7fztFxO04219CHYiLIpYJHYZRycZpWYV0qGoC0K18Or3py9Dgl/o+N3VgPpJX3O7Qan18FvDc27bGexIx4GU4V7YNiy9mFKwnhAcAjgEIDLgHMe58sV7mYLgl6qwm6lJ1dQWM6k4SC1AupwW5r9PYNv5ur8cF7rATi8gg8JBiaT7NmchUrGS4FZT45TR1BXYH5qpgXpadvvAHBQLyCZ4iAOY1ZCos5YfMp5F/cogPZciZ9VcvHZ3brH53Y3IJ6fuKfN686BZpNb7ptYGYqfQ2CPYAkH0ZLNCHoXNlf2NdverDOcdrwAHfkMrmthIz3Rh8roDOAAPNMTEAbIDMyME4JI1J4FMo1EYQF5lGpYPXeBtujnwubilX1Rn4yBOLgmgZr7vJ9fAtouJz0Ah4+p0mmVU2821n8XzPHwXOzPVoLe5VJmOPN1mp+rB9K8Vbd0f42+pv3N2QkqF6EOmg/cBTNZzVOZrneJ7UwAZTT/z4yefqYvZT5VruzMybHIuGqOq1Xsuk6QGfUCk5Lo55pXII7AKmH+qbcJ0TlAexpfCY7Ghd1ndDYM6FbI/FRgX+gR1/GSZ7Fv8HtjwlLFclnbWkazdq6YTVy2lUBqqrptev06bi8r6uAGtdB665mxzvSpg/bpO0cd0iZTmp/jLmmBPTG2kaU1MNk4uEK5tALaEUtKA+Dw5JVrBDtPCiQmHUHQovtS9sCnARxR1gFiswr9vOY27+ZEuU/TA3CIc9VfEGdn4QBDlFojHoJ8qZ2K2vSxfcreGTjURoWvl4PYKxzAATaOLQAAAcCxUfsRZ9/Y742B43ggs+Rkdk0Ax+cvH9OvvwnA8SkAOADewDmZDByzRZpNpmT/os9hfsh7ARwsrkDbF7ZQ2VoLlV162m3T42advv98MgaOn+n3bz/T5nmX9s7A4QAOPxhJsRK8gSKSGZgXJpN0PKCNxyvPDWCSuk6vaXaT0mJylVZ8pXQ7u0kP81n6119/S3/7+jX9AjAC2DueNmnz8zGtv/8gkAAMG7PplNeq4nF2QAOj5+1yKQDHjx9sQYIClhecCmaT9Msvv6TlapW223Vab9Zp/fTMHUrwi4OKUFQBwA5jKIqjTKeT9PHDB2PZeCGrBwAv0+UizRZz0y9X6e3wkl7AKHY4iIXzBqCcu3T7cK+2kGSPgezClor9Yg/2C7ybQGK0l5kQwPGCohu0UAG4wooEoKuOuwPbw2QAB/TbfJY+fPyQ7u7v02Qyo17IAI7DCxlCwCByPdEZm+ANAxu8gMUQYwCAwxL90LECHW2LbDk7WQBwEKSBdQVYB+1dbiaYTDFz4W8zA3DMlukGLCfTGcFXkRECgA8HhegcYi0G0TfOwLltbDWbSH4jOyLdG4B0qvo4mTOorpvPpSpD0rnPznQ5COOuca2lPdZLEGP2XUxn5dDtsCCDV7NzFfV51aa3tu/lDKTzkM5TJT/A42hgmcy2SAe1UQCHjJl0sjMbjcbqzS9wO5BzALC12Y+0mKBPldn1HDOxxSoxK/NQzO/Lxc+MBWj+cZ/p//p/koHDfbvKJ8uMiX0QR+VyNQDhcgYYJvp7sWKXmdaPjBLR5mLG8kljua7qvgMHuJyz43Vb9o3iYxRQD/VI4xeUe0W/xwsMLM43YDTxQrUavDTmq/d+fy52Hj8zFrP39/jfz8X+LxnfeA6s/nTvXu06n8o1jN1n7Lr++97ebGWxnZf2uU+NnZ5+BKxlHzacgU/kUeN+Grtv7xnGnqs6oQRg1Km1PCcvf+aa7ZxeKidxPltdMyYvVRyhAZJfKuu9/TWmuy7ZF2N7a1T2+IfSKtv1UWmhUhdBnpqnWkedBm/EtS/z63GzfjuVvLa/f/tvFQNHVKo9JV4ciDoYdWpCTym+SwW3Z2DGDNkpI3ZKCbXPO7axoxMVhaF37Xbc7aKPKf2eQhtTGGPGtrcm5wx8T1HEMZ8zbJybAOA4p+TGFEQED0QGjlhpH5G3w/vUAA4f9yll3W7s3th7smxHiwBYOKmqcxroPUahjLuOIvjv9fV/HgBHmYE6SUJZskRtPZdVuCZ/PFLvje2Vnvyfc7bauT/3c5Sfc/uhXf1L9kB7/XiPMZ117rqXGP33OFdjuqE3dv9dBeCwpKRXlishIjpyBB8KAweCGKLcZAuVA1qoeNWK2qhQ1tlvMrEqPuoIHIolTQYqMqpgjsnBG5nN1vpbki5d4A18LQwc6hmsCu2UZtNZWkzVQgUAjjle07kBOBScAvsGsroRwLF/2aX1cZOeD9v0BAaOwzr93It94xEtVJi8MVYJtiIpPbslywXAwZ91IrXDoie6rMqeLBm20xzAMYLoHiZJDZAR6Dg94Ewdw0dTdXn+2TQfKd5fLCGn2xtbgI3fhMJyJXYw832vEGUbqK31iOkSglesxo+BEEvWsTWJEkKsDGIFsPUNt3W3GxiAQ4klnvUssCKUPgUlHxwzBoZUxkqsQ/AQPGcUgGAg/5wBQwwc4kktMHCI2hHJLaeNN/ZWA5SUFioeIbagMe+pIb4QwCE2BzI7kHb/LR2PSvQzuGvMFbnlu1dBOh14OFTkg4/LlK9RE5WXnlACfajbx+2d7FKsXPFAtP0ewB/XCyZTYnspsp3l3TA8+NlDRe6LeTDTk4VIdLNIKgM4wLoB4MY0LRag58XPYOew9ikG4CB4w9unkJ3D296YX8PHV8qAATMmZRRUF4DjKh0ONYCDbVMODuJQCxUycJBpQxWWCAqqTY4C8mqvohYOloMqgBwpMv4/z6+BNmIQT/NWAhd5+UygI7JbK1gOvFKVnm2NSR57ZwZw62/ORsPq+JMAjvNVq7W9s4RgXvCa7Sa0p6+FMAR99BymkPK7ir+R90B4z6hd9BLajsgP/RBLlpqudhJ0dPQGgGM+vSLrBsAbt8tpul3O1N5nfp1Wq1laLicVgEOgIgTSAeBQEF/6DdTcXsk6ISW1Ek+l/7f+LvY67z0PdgMku/n5DOCQbqN+a1itZGOVeLcdUGbTABySKdk+/772UUtg1gO85ExyJct970FQQwJm2+XE8qZrg2hrIBYctwpxgOKotUxfx+SmrYz5zJlXSfvJ/iMkJbRQidUY2psGOsv2lmHlKsGdmXHMN6/TemLi8JYpBHZBn5ORozBxqKWSXgKE4Dm1vmK9sB7t2HtZPRvQyCr+4n2j7vR9nvWon04atIJsfWQw0I3y56zdg2QGbaxMd5KhfMjA4T5AZKoqPpxYPDLNPluoqHK77EtvGYTe9c6+JvAGwJpMcBmAg7/jZzVfedwOV8ngjTJLrc99ytemL3oxgGPknNMEGHU/k9Ix5EirgzrsYf1zTU55u7XPul/bqP17vBE97rDvgz8A36mxN7qW/6sTPB28Z3lrSKoTTOS2aKB3A+qj8nFNF1CXeGXnUH6LbjKEKMFj0gdM4OTgcARvSNc4gEOghGGgje2h3tRKim1UjCHBnTmHJMck3g30O5KIxhKI5KFkWcANB3BgOhzU4XvQdWBZ8zLf9Xm4FFsUAEcdz4sAjoH+tqfvmEADGpS/CLxhrWWMGY6z54mZEOyt9py5CTl60Eli+XUiQJJ7OwCz8HNODBFgiPUQyNWVpbv+eC/5k0JSVcxuArbxfg4k9pRk4ydnSc/7V7KihG9pkaI/+/k0+loB4VYBN1oAhxg4mGSnXIl9w9uokIHD2qfsDmDbAOsG2CsOaf+iNioO4AA7B1upEMAhEAfYHDLzxhYtTgFIPvBMLgYOsCRcp9X9Mn35CgDHVwNwfDQGjtu0nC/EwDEXA8ccrSsI3jC/4xIGDrLWKEYgdiqMHa04dmmz36T1fkt2kWcCODbp++NT+uP7z/Tt24/07fefaUsAx0EtVHBGAtLaZMn3Dc73AASIgWOSDnu053hNAG7f8Nx9TMvpdXpYztPt/Cbdza7Th+U8fb5dpn/95df0l0+f0sNsnmY4B6w3af39MT3+/jtZN9AeBa1TYKPdJ5KMqvUr/oYWK/v1Jj3/fCSAA3OcJlfpZjZNHz5+TIvlgs8PlpTtek3ZhTy5n6R+OiqIAZMG3jebTdOnTx/5DK+Hl7QxAMjq4T4t71YqREDCeX9gfOXlcCB4AOAGtDVZ3t7mcwjtK9tSTuligbEFug8MIRg/wCm8DmI2AHIc9gIF2MY6bPc1gGM2TZP5LH389JEsHABJQFc+Pz+rhcrxlXO3ul0KdA1JJ/uGxvwC/wiAE9P39MXgO5l8ZnBQAHDQ7mNfk4HE26ighQpap+BsDjaYwsBxPVukm/kiTWcAcMjvyDFYS76zrYoB68iSNIFnr/Ns1MnxszH+HH0nfo/7sEWMlErUu1Gv+OfKV7NHODvC7+aBtNijygIHUDtsTBxP1OftWSbbj/Zc5R5EC74LoZrWTuS5udJ5t5y/TB9ae9cKNGj2wv1Q6nwH/I4UErcx4MzwZbrXwcplHkPyLhQ0u62K8x7XR6ANf5nf8PqaJv/5/1ALFf6LZ2tjbGFcMrDCGiCH744+X5MEbuUjzm/8XLSnrT8riSn/etds5693n951ay8v3qlm9mhzjS2Ao73/8F5lTqs94UUHVSK5BnAM5riR41Zmh2f79h3Dn3trUfsHNQAnPu+pue/tp97zuN7x9/eu33uuMRkamzPfC63+iPu6N1u9M9Xpc1aR2FZv9e7Vk/+xVXvPfLdreE4SenOc/d+O3F0yB5fISrtfenv11NjjHLffn5LB+jzSv8MpWWznd2zc7Tz11nBsnrqyRwE/AeDws0w4618yL5qPccbD3nPUurE+W1Z6OAI4MJiMJoxI+fCJMpkyShfHFjoJpFMKrlUGriTaCXP06MAJaDZGa3x7k9ZzWnpCMXatrpHsJEta5XNKIVw6R60SHRt3b3P0hPkSBdEzDJwbc0CcavmckuitLQQL6trnug4m1+0S+grjvx+AI0ASzulyO/afDsyNrYfW5P+PAI46ypErl2y2yt4dRkNiMGZsL4wZyFOLcW5fjRnRc47cKUfiEueht+/GDOIpQ9/e65yjVhmFM0r9nKGM1wKA4/Hbv1tLB6sqD5TDohZGgAjBIQQA1EYFFSMCdexJwUkQxyteL+nKDktE/wcAhxIAenUBHH54tfYWAgyIUcFbqLykl8DAYe1UAOBg5XdKc2PgWM7VQmU+XTAAA2DH5Fo9dK+YaBHdK16vrwia7dLzYZOejxsCOAjewNxsN6wecgYOJYYVdPRq+kzvHtg1uAbOwOEEF5HowhLNhuPIQSuuTUjyeKVtlCXaJ3NSWClobAP6fUpg5FB1gnAUnvsngMPYORictt7NFo6wyhMPbtQ5gxKedHhXb7cE/ecADmPdoBwYgEOsG6pW5MsqDcnQYEF5VcKLrUF2qugeHgtdVtjewsEo9twGQKMWt6Bs9gksS+6x2jIWBGd0jEeLDwE7nAGEq24tMkKE2PWjtc9Qsu9KAI5XgDYQpE0EbwDE4UCCin2D4AKn4tDiQ+Jbm6uAYpnz0eQKJ6dOQkl2+pHsUn3vRbLez9uBHcZq0oI3GKwryV5nlvFxxyQk7h8BHFhzADi4tjcpt1ABeEMMHPgaGDgQLGWV+AsBGwJwOLijADjM4y2PaglVVseLoZnAGrJsHF+o0wjeiAAOa3cjBo5XAj5EgoE6P62Vs3D4V4i6z2OZec2AJ3Rz2xlLfnPNqQ9COOU19nevKXX7FeeeYCgtNPzhPYEU/TNhGwKAw5MUYT9p0MMQT8/+SK4Ks4fLnd9TecYT12qYQ+LY/ftoF6sEf2YIaqucLEnZUU9DG2tzwf2nql9I/+TK2Teu0moO8MYs3a30WiwA4BCIQy1TxAYzm4lFhiwcptsy6wHAGQRoWCDaWkWIDcL9cXzvIA7ItBIpSqioAjH/synNPndkRuD3qqcrXDCFYQN21M+QbOdjydNW35S5wkoYgINTBJpzuwapn1y1SL+Uqrmc36ZSlQbywDd30rCFSkwW2sd55g0V8z7OwsAhVhsGxgcslc78In++yLZVUTpwjrrNe6fiMG56mFtUgDuCtqAT2K/eQBzWWoUV1WyVZYlQzon2hgM4uFYF1pYBhdpDNS229Jj+xbOsy4pfx32CSq5jYsA2jCeXmcRwAIe1UWkZOJSM1/N78jh/PrNvGNAxs8XMyMBRAPsed3DwRgAnEcARmGYA/DAAhz5fAzgENvOAeQyylyD6ufOxEoKBISzohqGv/D4AR16/jp6rrx3Z1MralmerNGztfDliy98yCuBwOS86N+5jtp8wBg7+vmV/i0ltcxrzldrniwCODCaUOmh9VYlTyRgVf9OYbwj4Nh3la2VALfqo/D4COMzvYPKwZg1y/cC/RJrbQUsVXUMgbgE4HKgqRhB78Xk8uKdE6Q2qzq1tlWTXfp/1vrFwePKQCSxTP7litbaLJfw2lHHpgOD/Bn8ujzMk2loPPctAXkNnqnPAWaxcq8clpqgOC0gHwFHmvshyPm8HALJsk67r46cdcgDHUQyOWdyDhpQWNX+SrWrsN3g2a0uYXd3OVi6y2TCSEsgm5YdtUQAc5sMYQImfD2AlwdrZFDKbwpfMwGFJe2uhAsAGmV4I5igAjq0BOAjeIPuGABzr7cZYLHYZwLEBgINtU3Zpt8ZZ/KDWKfBl0RIQZ3Jj4JjObtItARyf0m9/+SV9/vwxffr0Id0tb9Pt8jYtZwJwrKyFChL9mYHDdbIB7doYh59BZXsbAAdbqBQAx2a/S8+7XXrqATie8Bx7A3B4X0nZH9kiAOIFfEGLF/hCiDWgOARFACzGeDuku+U0fbm/Tbez67ScXKcvd8v05e42/cvnz+mX+/u0uLpOE8jVdp92P5/S0/fvBLB8eHgQwBJMH2i9djwaOOtaQEOCDG8I4FgDwLFTm5GbGdp8TNk+BWwUcGbADLLfbg0ckQi6wO+8oxHuAbAUAC1oPfLx40c+A9rQbjcbMnh8+PIp3T3cpS3jLLv0ujswvoL5JuMVgDYEcKx0xsS+Mj+brVJe3wiygAxf0x+d8vUK4MXOWsgAgn0AACAASURBVN6SHUNAKQIrtns+Hz4HGQQwZboAA8fHdPdwzxYqAPBud9v0ggPtWyIAZblccJ9SdzJG85pejwaaNx8RK4m9jXmlj3Z8Ca105Rd4qx6CNbwl1WSarqeFgYMsXRnAMUtX00WaAMAxn1ubn+sM5s0sa1jXrJvlc0Al4Nya4wfBrtHXzO0Eh7HtMQBH1HuuX2q/TSoD11d7HgCVis1rT0iRwTp6BfH79iyTfw721+e272OIVa8XK+TYjcbPGZn83vwb9WqZq/Ya2Jv5ntSVxSfIdt4uOPhsqB8gBDrHeYpfmm1Gs164ZGSozrYxrCnXyllQ/va/p6vVg9mh2p+kHFq80s9ZcU2rOQ25s7guw/NmC8Istj7KTbR7+fuRPFVPPnrXquLpgw+5b+Hns7pFQdwXPSBsK1+1P14/owOqMpNf8Ek87lCNNezPc/H03nz39swl12/PVq1v09s3Y3v13Hr0xj22v+M+bL9vbXQrO+1cZN9sJEbTm+/3rkH7HL25Hxt3b+3G5vjUPjj3mVNzfW7tTunkVmbO7dXevS4Ze9SpY3ugZ5dOXTvK93v0WE8+T8nh2L7qyh4VTQvgsLhLjmUVxqqeLo7PXOakz7LUEhDE63ncrLSuH4I4KNcO4HAl2qIeW0XSbhA5DpWYddft3HXOLXY7Wdl4NujEVpCi8o8buV3AMSXXCtq567fGpjfusY13TqGdU27njMCYchub+3MGq/1cNTfWA/GcgohjzmtqH4oADlx7yL5R0KuD9QzBzHaDnzKOY8Y3X4PfeLBIv/1nMnC08uPzk8ecy0UCmtUiC6wbMmey3cc9mfP94F+jc8p5CIGEMi+RSD46jHXAoqx7HeXgGlfB9tq5a219DMaMrU3PGJwybufWeMxIjN1nzIBcep9z+7YnE5fogt644jOMXePctXv7Z2xPHXab9PR7BHAgWSGkgRg4FNRA0IKsG7ttBeA4skLEqkReQG2KHpNGF4mEGNg3jIFjAODg2U7G0/n+KetWzeYhMVWIAbpB+Ab/jx60YOFgVVMD4ADjRmyhMjMGDqejF4BDzyYAB4JmAHCs09Nhkx6P2/SInr27dXrcbTOAAxVGCA4w90o6RqsWs/nygHh2qBgtMFBF0zLB941XHQi44AwXOX6lQIMELGtM9iX11gq+fR28wQQb1s6SymKoNqYNHF4R6LC8G7d2CTx6ZaO3ZqgTpuY4CS0i0R3kZmsAh4AIpSpbSfiURKNe001bZ/aslryFivcad/aPvNec3jSkKVWRWfdFz7JkIBElppyFA+wORi3PJKlmgwkrgAsMwGEx7Ez13DhUBn5StQqZHgDiIIuDteUAeINVnlfWE9tAQAF4UxIceELR+SsJYXSuEbxhc5ony9ZTchLsn12l6IshiKO0QTFbaZTkhj3KFY1qM1DaDQggZC+7pQI7Vr1pg6NfQDpUBxu8kaEATAVgtMXcThloFAMHmTfIvgEAxw0T5LMJ1kIAjhn6Q6MKdpLEdAAgSKjwicAWiimrbAGscUYUBM6xLsbCQfAGkrIC3HjrGzJwIGFrZDKFFttAHLyugXKs6p5zqdq37IJkthJvVeEJVgdzVQAOA+k4I4rZ4mzvLLvaO4x58qEkXpvkb26hEvwAa1vlvoSFWpROPo3hsPc4i4BnPCRfnvyILG0uy2WDN4GdkGPPya6c8B9mYjy5XGyz3Tu2XTAlpXy8wQeCniXbE/mfva8UUjGvAnBMrtISFOSLKYEb9wBw3M4zgGM6gdzidZ2mM7RVmVJeJZuhXQXvIQDH1ZUAHA5i1Dr6PFglsQFsMgsHW6goOW4Ta3Nc2um1fqEzcEiFZANhDDEAOihhJwCHAslF10QGDgP/GYMFc3CwLayQVuA+AjgIWcigHEvA5H4uxY/U/UoFaJFZYxBxQENmJjKmDSZk5c8jYeB2Vn6KEggZKMV7CEQB0FLJoNrvvG1MBX40JoBA0SzWHd/zAOZJL0B/8GXMXEwEH8X64QA9Z+CAjAmkGHeY0UIbED7vi5CsrPe59rPSl7HdRkiMZyBgodama+VtHczWgXHc28bLxoWK1DxVJQivs52/tEZw7FANzaTSFIm1AOCgr2KBe0vIeJuUyVWh6Ef7lNwqiJTzAnBkf8faI8R9UopSxtpSuB0rto7y1gFw1D5xtI1DOxnXoh5DBJjEVewAy4LTJFEoLGL1J4MyzJ8JCrkL4PC/15/NNQXZRocMCbd9ua6zveUKeJuGbA+iQziI6wj9qphAeRrlF52Fo7Bk+Du0X4MOss3jgA0y/+g04srI/DADbzgIIAA5pMvcfzLWy1DwlM+4XhFt+qNKTgQQh5J9FuQDcAPtUwxknttk0Z9xve/+o++ZpmI3z5Ez8RULX2ZOz029bzMgPRkNcwteKaCTjFczfcnZcAfR9Bn1qDGJ6dk9Vlhss569BXBobweNnv0+n3v/jPZeAPCYPEOPeVwyV7Oh7SZsE8+RhYFDrHs2HxWAgxpWNtxtfcRpDd2G/D7FVMLelVnQTGcARw3e4I6NcRcb01tSZb9ZNWPZg4UDANhaqICdwhk4+P1b2r+8JrJvZAaO0ELluE/r7TatdxuCNzZgdyB4Y5s2640AHBu04zikA15sCYivOK+rhQoAHHcPtwRw/PrXr+nzJwE47pd3AnCAgWO2SLcG4ABbA3UydLS3UDH97TGovG8dLEkQwEEgDjBlsAWMABxg3wCLCMYPBo6n7UYtVMDA8Xth4NhlBg4DNVuLNpnvwgDoYEiydLwamyOBoMf04XaRfv10nxYAhL+9EMDx9e42/fXz5/T17i7N8H6AKbb7dHjekHFitVikD/f3mb0B4AW0X/PEN+aCdjultHsWAwfAFoiHgKFispil2XzOdiiwj9BjAHiwRWu6YrwEjB0EDLzBV5xy32AtweIDAAdccAdwAJzz8cundPvhLj09PqbN8zq97o88vGAMYMJAe5X5Ypnmy0V6MXCpiznuib0EBg5ceDKb8J4EcFgLlRyvgSyi1RxYVAHswFgNwIGxTeeL9PDxge1awIgBJaDWNZh3AOgnBHGQzQ2FMAQGIx7irTbNPzPmEfaot2qSIktiOIAfQRYNY7hQS5hpup7M1D7FQURYDzBuANhBAMdcAA583oA+LBh1wJ0znxmTDPQzdA6Y0jxeHfVpm7Pw/Z4T+GQCwXnBYsr2tRdbi/vFVQbeB/Y2+M9grK1ifcEB8LHFBFLtH5juDWcaM+/SX6ZY6ZtNwPYX9HmNpWwvKy0a4nFiHY0tZUzxW9sztgJ1rcpkkwAS1e/cVrg/b/51HLN/XzzX0kDP51KPob2kM4yfVcq5QGxYhYEsM814R0FcxON/f/3fUlre25yZBclFZLArBjw2Bjm3Ge18xnhQm5Npf+7FnNvr4efKG20AIqfi3L3rV2vRC9tl/0LzKz9gyBg+xsCB947ftznnG6i1BnCYT2O+3ti1at+nK7oVO85gz4R5PLUOeQ+EvRT3Vft9fyRFntr5j9c/dd0cR27GMXa9gVzaG8fyAf773ryOzfW5Nfiz8n/pdU/Ndfu3c9eM7x+b63Ny4td4b45rsCcbHX3p2Ntxt/Pfu0/ry53aJ1E+x3JTPbkbG/+53NTYPTTG0vyx2OoGwGFs0cqlhJhf3vu1LSy2pWbgKOC99jwtb6sUQSlm1Mvn8toAcGCwLZ1RXLgxoa4nsQ5K9Cayd51zghQFJjpA5zZE7eDUSj4qOBqzJlgQN80lAuvXGzoylia5EN14StGNKc9zG/yStWvvO6Ykz10rjtEr5S5ViO066wDfGOcREAfuG52qvBU9rtMM4pRsnnJQdN0847bl6yD2+ectAIhzst83ADmLFf48RLTGPV0pyRzsahIwNodF4RQAx2BOQoCv/O08gIN71mbNA+U+thI3Cg67BSC9mubU2pxyOs/J7fk1G76jlaH2/u8xOuf28Lm9f2r8p8b5Z52oc+ON44kADqysEhDFKJUWKgHAsRcLB1uooLKjC+BQokgAjhrchefiEY+B/kIjT52Sqf8LDbxxcBiAQyAOgjfeBN5AYCwycADAAfYNvNBGZTZdGAOHKLwREMEh82gAjrc3BZ2e9+v0CADHAewb6/S4XaefALgAtMIAFUZdM3AwmeXOgXWw8KpAHBRzqwkcdEPOSrS/qNwqwe2COyuKsbenSsDbgB5Z5ajXrpJsfm8BOBQXhy21V1aLWosByC3kvCgvBm6IuqqABZrkh1N/WKrNE/ikbkdgiVW4RjdtuWIHT9BdolwIZKFe4zUuofgOCsK6zhKlfknuud1HcI1JTSoxAThg/zL7hh36/T5MaN2olUrOe/sccY09UV/AsaLZx88CyBxQYQcGDgMFvADEYeAOb6HCeFZOJHoirtivkoSoNYhzV/l4LVehN+X4folex5B/q4s05pp+PANhLO/FwLR9z4CNV8Ub5Xa+vwXqHUQh11f7mDLAARuAY4rKNoB5rtJkalS/sxuCOGZk37AXGA7I1oEKNPS9BtgDgSlrrcLgiq1r60dk1hCxohz2SLoaSMNYONhOhRX1WitgtJw9RS1UUHUvAIhjLix+TKAb9aWtfQTD+NpRLshUUnrvas3NWYlbx3MWEQQTgzeBsSL6AZRrE4ZiixzfadVUXj1voAF9xnSwG/d8iCwBsFHb7AnaDCopwke/MI9VV7BjT3W5aDe1P+3PDGAFT84rsP3PoSJYAScBnrKsxbE5wKsJuuIDmgIE6I194w3BabBvvBE0BAAHWqc4eOMeAA6wb8yQrEMC+80AHGDkQEBbdNUAhWWKfVYJWw9v9vF2AEfJGFXzYD6V2BLwmub2K0wihoroCNzIwV4+k81ltTE9/1nAGzx4WtIsHoiHQQFjcjLmKVTYAcDBz9qmkChh/oKepd41WqMqJFl6KHMjQGEQw+kVd6Iv94QEfWUkCLwFYaV/jbrb+ouLhUO/K5XzoOcuDAi0gd7qJNtkT346u4hVT/veJpCrMHEA4LU/oH2bgBzOwMFWKq5P3e8hgEM037JtWiP1CPeEQNwa9g5fS1PsPEdhnnx/yRiHU49lYAOLVZ5XghKNrcjsGmSdsfoGwKHdWgfhI4BDNuZVAA7IO7+WikVDYGhNWcmtFkBsmXJdaPoB3pjcTA0IoiSMkrEmvxnAId3iCdcCeorBmDpbW5+Rc2a6W3Hq2sl1drUSkRXGdGcN4KgDQvGzrW+vfR735j8LwBEtfAk46f6WVDF16kxZ3B9yuKWfqfu05/i5thub25j8gHqP9HR7tgwfzu6t+zdlnfid7dsMujBgKEGsGYQlhpzqPTHR4ME623cRCE1dZsBKryaWbtAzkzXHxqDzr+kBDwTC38kgBmvH5+Be+IiWJGNrFW+lQgY3B6IXO+z+qFeRmQFu8cDZyhX95Uk5zaHbi17sTbbWqvLNGXR/zqA0XPPYJlP61ZmHXDsV30B6q8QjXIYrr79iThFojL65oUKiTYlFH/57xTdNxwPQkwEcbtX9XCCGLepC6lBB2kxDZFYZN31lD8Z9ano47G23QZRJ207argZWCb6XF8748xPAwXOI/DqCuA2GXVruWdstY4sCsAMscARvOIADIAy04jAQBBg41juBIAiEAHhjs03b9Ybfb9c4fyMJD+CGtajIAI6XNJtP0t39Kn355VP69S9f06fPH9LHjx/Sw+ou3S3vTgI4IjOCg+8w57XMAWzjDBwCcOC1O+zS7rjj2LdsobJLz1sAONYCcPz4mX7/HSCOR7KICMCBTih2UPXErLm1DoKWf6g1B8yP7S5xnrh6S5/uV+kvXz+k6+M+vW6e08fcQuWX9OvDQ5oDeLA/ptf1Nr3tD+nt8JKWi3m6u71VMQdANWBHeH3NLezA+MEzy+tb2jw9p6cfPwnwYPuWxZQgDIAXr2H70G7i9YVgCJwrZ5OpWDWengnsxJacky3imsCcm+kkffgkBo6X/Z6gi91+l+4+3qfFapm+//FHen56SqBwRAEMdAsBHAQtLAjkENVaKcCAGwUgK4AoYAiazGYEl4BVBe1TjtsdZYXMIBjr4cBWPMfDPr15kc5+T5aP2WJBJpDl6hYHYQJCaCMSzu9qOcNzl6H2se4A8Tgro2RFPpMXu8gvxe+Lbof/A5AJ/AgANUjJiL0Gn+EGAA7c29g3HMAxm6fr6ZzjBIDDfWqxKL3K76P+BfgjtsHQuQb60GPSDs5wuY4MHK5rC4DDW6jI78rR0nBGGz0vQYwYDxILCUFq9jn3Cf2zPrb41f9WYrTNnQLY36/rIKwYL5HNsYhJVODZx/QYApiIzC4gZsL3Ft+FMRBnfTJfPZ9DO/MRbataDMpONZGjyj+LLVS0FnpmmZQI4FDRDv7h3MSzkF2f7WoMRMqYm+swgGl+/S/pdXGbr+nrzfliizRj1nI2jswgXPwtqSRZoNYexzXryUUbN+7Fe9slqv3aMWnT73vXa2WtvkKRC62tt7aLbCs+74UlVmtS+ybl3sXual6t8CDEIxTtK4Y3jvuS7+P9L/2+nZ92LXoz2/rzp2d/+NexZ2nlpCdHY/dur9l7jt5nK3+sJHdG5cbH2JOp+KTxXudkteilvqyOXffSeT811ujLuMyMjfeifdqArM7t/XY+L5Xz9tnHZKVd8/gMcd7Hrteb+3jN3njPyfc5OWn3bju2nAeo2BTPATiKnfJzQiyc8LmILVQi85J+T21h588CGmThEPM/7wBw+MY7tzlaBVUvqCvqgQWv5uzSzdo7SLbj7AlsbwOPbZYxJRQ3X2tE4hz07tUb9ykhGjOI7X3GFExPuY2999TcjzkKvWv1Nq7OpUWcL1WI1X1D2NDvEanfIhuHehvXSQEelDtU3eeM5DklES9ZruUBvNPyrnl4P4Cj3ou9ewVK1oZ6LhrSdk8X5WIBi+j0WECN85ETL+7hliBedKT0fQz2UdqzYsp7KTjWtdIezh9rYGJSyISpJ7//LPm/RF7H7tUzQudk6pzhOWUQT431lE5r9Xe8zjm93HMexvYVARx//Htup6EEOJIXqqhwelQc9g8Ebgi8kQEc7KmqyhW8tzBwnAZw5GqwyMBhQS/pDk90EO/I/16uxMHxmtuoOCUtwmXoY5zSbDJLiykqiwTeEIBjztYqSohdk35VQRtj4ACAAwwcO4A31ulxD+AGXs/pJwJPDuBgxbExcHgFM1k57J8DODyBYwAOB3GImlnFoCVZ4Z89Y4tjmibT3pc5Us7FElMG3hCIw8Eb+B5R69K+xmKrrgEyEMLUYM7DFNvdVlCWEGaeA5z0hUywQ91rTswhFqO2KUhooS1GziHnbtKe+PTYaS489wRE0HUCjlkLFQvMMDAdqrNxYBQIJAI4RPhCMEmuNHOgCORIL7b4MOCHpTlKFagHICzZ7kn8xK7M1wkJPjE9ADAgUIBa3zoLh6hco5+U2SNGDgNlHbxVwTCYH4XRE1J1PUddGazKwdI/mOPx/vIG+nHAiYpxQoVG1TNdkZUro+5wK+PMGwq2Y7kE4CAIA4kOgDhA3UwWDjBuGHDDWqiQ4YBtKbBer9amQuwdN2itYslIWW6rFDIB9rnFnEMk93uxbZCNg4ANBDEdwCEWDrZbwXqxhQrAG3qp/Y0AZg6I8uA8WywYG4mz2zj6W06+tWdwsIxVLXnuupSiKnHt426ttdqf9F8tgEP7xoAU/MH2APVq3HjmBxb0hIKsweCUkF/wHjyp49fKaWnsx5KYdFvl3DitHdMYPTmkryXFp3cLoNFUdVUBqvI3p90t9lOz2PpW+NmT6Gqdgl0rAMfsJqX59Cot59fpDgwct/N0v0Kwf6b2KTMAiADgQFUk2qdAZtFCZSJmGbILWcW2ATjYPoVJ/LIWueQ3BCd93LKBALpZ268G/BHloKV6zD5/DqzFwJwfNksbFMlb0ddRJ+H7zCLjjDtmf3J1G1r/kNoy9haHDgVoAAF59zOLodR6lBCugATyJZkXsP9kOwU0ceYQ/5TOEAXAwbFmAIdkyefRD+gCb+hzAqPJsObx2FwwoYMkB5mTBM7TS/ogAziMhQPgTjJwVAAOjEGBYAA4KjpoJqAkI3qOrN2zj+5ntJygzEnLkPh3BI02iunAsoMIqrGgKZMuBnjz1ilcN7Ab2Z51IKfPh+TRWTz0eQdNOXDDgRz5eYKNFoBD4A0AOaY3M77YHogAjllm8hBTTd2yIYID4vmljRPkhWwC6aZAqjPO0CcPgKLmj3Gf6U8148ZwHMECN4mMwXsDs0B921bzNz8PGDjima7Wd8pGR1CGeTJ0/gJgw9lz8nuRtAnXbQEc+dnEOCWb4u+vNfjwfFz0gfZhmX+1BNSe1pqWwFkGcFRVov7eogvcR8ntV3IbRntvuaxo/Z29xxNLBvrAGYjjsceS6jZ2DeYarwhcgvxP+BVybqwbykPmKYkACD+GB++9A+IorB9mBQ2UFvVEBN6aX+aWOwQdM6AsHDXk0wXwSt43gSmIcRvJTw3gGAbcPdkjNQSdo5hPrEwrI6flta3p629jYf/HYu8t/VOzF9m+wd+8pUq2GBmQ5L5D68kMwRvSwWZVrC1PPmM7xqmNtwR/SeANATjUcst8RJyjDeR7YMGAbAptiwE4NgbeAIgDiXeAN8DKsSMDBwAc1kZlC+YNADg2ZODY8nu0xDim4+GF7Aj4Hi1UCER4e6FPcvewNADHLwRwfPr4Id2v7tP9CQYOtrhqWqhk3Z73prURtcQ9zv4HtlI5cuxba6GCthuZgWNTABx//PGY/vj9MW03+7TbAFCR2OMQxQfOUpuBSKbDBLR6swKAa4K/p2DcuEnp68f79J9+/ZJets9p++P39DCbpI/LRfq3X35Jv314SAtIHIAuP9fp+uU1zW7A8jdNi/k8vRxVCOK+hJil4MsJwAEdsHl8So9/fM/yjDYjYLggcwRiCohKAHiz26XFbJ7u7+4I3nj8+dOYK1JaLpe0n8/bjQAcHz/yWcDGcHg5kL1kdX/L9iW/f/uWnh8f0/XLW5oksVTIzgo0gs+TeQKsEC6bkDsAOI5HATjmsK8AFN+k43abjmuBNSArWCswbkCWXgH4SGCHUKtcgCIA4AD7xmK5RMggA7LZUga+LDf6a2YiktyB+cWsJJPoAM4LwEF/m0Ub17ltlftn0xl8gKkBOMSYdoV73ExJFSYghp73ZjbniwAOgFlmAHCohZGY2NSiRSweWpt89rHkPXRfBiiZnqIOaFiaiu23eBTAJXjFgocMhjgdv3E7RxlG0gessfavgJ4LSK4952XPOQA1yhmn9jnc3mbgST6P1X5EGwvV2UTX8hgKvkaTQlnDWubCD8y8tbVyf3YMwOGFHznSZAAO06U+/9lO5O5Abcza/fdAW2/5/8jAgX0rlkD5Mu4Hc/3gw//6v6TX+Z35hrpre67y66mNpeSqAInDZzp+Z3vmbP3OXtw5/q4nUXHNxmK6ef6axDyfbwTYEcfmvldk3KgrzIftAnwsQ3/YLHhmNukAOChThZGrNy9R1sfi3735Pjdf7XjHru1+TbuG7/l57Lni3q72ebC1p9Y6PkPvHr3Pxr12blzxGU/NTztHp+b+PfP+Z+d+bKzVHos+f/i+t1cvPeudk7mx+exd/9L5jrLf6tF277iOa59xTMZ6++qc7rp03KdkZrAGfJDSQkXPOQbg8DNlABo2ud0y30P2jRg3KvNXgzciC4cX1bb7asDA4Q98brLbCazfPwRwlErgYpTOKaee0EQnaGzj9ZyTnhI6/QwaXXu/MSPZCq07bL1rjM1tO55WiM8J7XuENW663ufOOQfRiMf59uu+l4EjjoFzXm6Qpxz3icCNCOjwAGoxUO4X9vvwnZK9k4o0+HplHS8FcJRqj4jSumQf5HvlwFPtfhU5NUrX0Ku6p/Dxu3afxIpLzoE75i2Awyqrhkp2kBKyRwuJRJVVDdDRebUaXzqTOg/G0AvylDm5xCE5N+9jfx8zoL17vteROKXT3jPec/q73f/x2pfomUt1zXEPAMd/MwS0mjcoSaGepQjMMDgDAEfbQsXoN/8cgMPkl4FfGVDd+7UEQb0iMAA4AN54uULlO1g4BOBAkIyhs6tEoIYzcCzmBuDA7zKAY8LDMyuH8Iyvh/T6hqATKoY26XH/TADHjwzg2KSnbcPAQYyCJ8JK8JnaIxxsnZmfAQxnW7DqIq8cy/JnC9xzLi3vXZgyjIrUkf/UE9YuwpNtqnxR4pmEGCyHga61YEfJXRW6aQeJxD4UeVyUyJy86cp67qFBpIJnxgjWYLUUwRvOvAHNISYMZ5TA5DHJxMBxLn7L0JXBXs2fNn0VAgSQI9C6eqBGutR9G1RuoZIILTishzmCRJbNu7oJAA6rGuCTW4LMAzgF6FASfFdpwqciAwcBHAByAMBhVPzO5oBgGwA2oXIRVS1NNi/7OJV/pELQHFR3XdH6BPq52L7B33mYV4DLx4H3sNWXtYN5A/jBf5dZzNUWyMdaTJ7u1TJwYI1V3Yv7IfGNCjUEJQuAA+uA5Ddon2fWlmI2A3gDvxOAAy+wcaCtCsA1BHGoOCz/89yM1svbvgjAwVYpB+yJK4EzULWIF9bIXi8vYus4gpUD4A1roxIZOHIy15hJmLRlEsjtqIaDsQC8AdrcrI/DHNovVfzpS5VBMt56KIB0TgE4YhsZB0Rwc1k1GihlgixrMxTwRLQ3WQwd56FcH/+5hySQhrMBCNiiFVb1U/ZNiodRgTD8ftkvN6HBfo3pP/maqgTyf60/62wB9D+N2aA8T/F5Wvm31BTBGwRwQP9cJQI4FtOrtJqLgSMDOFYO4BCoaDqD/hCDjIM3cvsUa88inxggDLEQAMShiRzzxfTnAuDA58BOEIPR1khjDMwTlXMDBvNqAR04zYYZNZTPc0sH6YkTroUJvxhlxLCVnQd7LOkqAw5g01aBxHj2pKbJ85EBHLABto4ai4LeGcABfWTyGM9//j3YjuogvbWgHaJFKAAAIABJREFUyWwEomUXE07gdzYifNyTdPD0e5RsI0DL9jt+BmADDByoosb+xs/QGQXAIV1AUEJqGThKb2/Ku7MUFAkvIA7bcy7PsS+4Ayli9hft6yKYQQAOJVNZkent6ci6Ya/IwOGMNiGJnsE1lrz2eXb2ASaUnIHD9m8er/e4Z0JwmmaTOV8Eb7wDwCGZ8mRyCQrXmr9O5medm21g3Bj+fQQLDP8ewVF6JnksURdF3VlvvfoMODi3/g8HcFjWwwZdM3AUBzH7pBGR4HrFg565jQVnPftseZZDMDqyxtDPsKwf9bOhmdrzkfsy8bZ17KcGwwqkVZJyzjjhIBDLQ2UAh7cQkcwoUawWUwEMxWJwgDau0zXaurGFG8CnYqARgMPYJ+i/+mdNF9heiPJS+/tZqgw0UeQ8+3IGavHPlXHDezV9Wow1LxgBHNm/M4YR+i0ZQFOYVDyW4/Lu/nPxoetAgMYXzkIWC/L1jevJWJDpYoxP9qWwb0g+YpvGwMLBdKGBqBjPtb/xq4FPbNu19j7qjza24r5bNmhyYliFLrVjyU3TQ4q/yOAJvIHmawJwQO4w+hcCOIy1ieAN2BUrOmgBHGBgAACA4A2wcuyZ6CeAA+CNrYAb6/U2rZ2BYwMWzJd03L+mFwA4kJg/opgCZ9qXNCWAY5W+koHjl/T580cDcNy9G8Dh8xXn1NsfiX3hwGcDgAPgDZynNxg7GTgERnkEgOPxKX3/8ZgA4Pj+xxNZRPbbQ3o1Bg6wcAjAwRQy/3PwH9rE4BkBepgCSHBzneaT67SYXadfP39I//bX39Lu6Xv6+f/8R7qb3qQPs2n6169f028PD2mFKvr9IW3++Jmmb1fpbrliGxBcA3MG8ITbSQdLgB3KGTgApnj8/XsGIlxRB4AZAuwr8POPLHABowXAG1+/fk3Pj0/pxx/f2eIGemS1WvH9YCK5nk7YQgVjIFOnMaHNb5fpejpNv3/7OwEcGCueFSwaDlQgOAGtRwB8mM7EOgBgJmSQclUAHLT5V9fpsNmkw/M6HfaHdEQsB0Cb/S6tn5/JCDG9xpkIbSX3aQaGj+UyLW9XBHJwOxnAlgCOm2l6Y8u4g9pGTa7Tfr8zAIdOYGrdcW3sG0X/AUzCNj8vdjaH/pzNxWRCsO91eqVfq3aDBEzgeQFWmUzZQkUgDrRQWfCzzkLiYDywblBmJg6uKbpK59oC4IgsFe4vuF2JPgz9dkve5z1gOmos3ljbPiWaSisZtcWhng0M1dFHaH2PbO9CEj6fnxoAAWMVISYb/aeeF5Tj88aqwrhaiOFIBMweKY9WmLoMpDw8l+lO0U4XNigz9Tkmo2+quS/YyWrI/p4KHEjQjuUfjJVVxRNHMXCwjbMxgZuPIQDH7QA86bav8psdwBFYECtr7UUPnaR768u0vmPrP+L+Y3Cgvl80XNGxGLHLXE8GoryybC7nKNoK8wLg8DXzrwMf12XmEgBHkLFTczT2bEN73xQrdYBFg5hiB/RSz8upmTv9tzju3jO0eqSytZ2xx7sN9/rpsbQ6rjfffT3RJIA6bzq3DlHeh/IyvODY/jm3EqN7IKxxb45794t69pK1u1RmejLRXn/sOdq91+raU/LRXvPUHLdyOTa+c/IdxzNmM0+No2jFEkMaBXBYTqiWxbo4v6xpDeouOWxnyy0j174pwPd8dslMkrXOIYCjqlA4gRKKQnNayOpK2ks2iL8nXrcV/mio4/etILWHp3ZDx81yztCcU3LnFNvYBu4975iA9pTQYINYYjxuuvb71gi2z36psjk335xfS6qcml9/ht5mG4ZoCnp1COIoDBzlmt1cVTWc3hq0hmYwzzGZE6qEaqrh4VPn63Tbj9SbsjdnxSCWPk2twip7ou7fPSYTrey+B8ARq3t0HZ+YaIC1ioN97A0VgtNQbF5xLakOKUv9qrS4r8/J/aUOxDmjPWYYWmM35ridMkKnrn3KyI7t4zE5OjcXl97r1Hj9HgBwPP7xH3l7eErF6VDRS5e9Uo2BAyCO3QgDB96LREsi6t3CWdZCBWOO8qsMtAXyLDhm0qiDFh1+sSIolPOaXq/Iw8H/2D4FbVSsqgknNHwO1Z0EcMythcp8xZ+RNFAVLFqooLIO4A2BOI4v+7QHgOOAdilrtk8h+8buOT2SgWNHalskdJDQZpzZaYf9kIMJtYpeHlLt+wq4YewErLwPiUathcAfJTdQ7zPVvQqoQLYRe28+UuOiVdsUa6Pyop6vSlgpweoBRu/bnPd/vj53SyOesY9J+ZtUhP+sgBuTSKxq19+UwEcCHkkkZ+AwFgl8lrSnuoaoWVHBrgSxU2dn2bEkjnLPptcsB+f6VeANATggd6qeKIlw/G5CBg5Rynvv8pyfMAYO9jkP7ACcdykSS7oVNgpP6jsDBxL/3kZFQIDA3GAgDiYaPXhu4BBdv7IcuRC1qsTW9qlpMj0XWlUFedWppUoz9auvpyYvt58xgJFAHKqMEDaosMf490IUNUggazEjidbLqa7FZmItVByAcYMWKaAHRoWZABsTtE0h84aYOgDgwPdg7OB7CPywFxMmxRvBmP2+WR6cgWMXGDgAqkFyFgANgDXIuIGvAncA0OEsHGqT4q2GlFpQlaWAOwzSWy95pyLXtvD2Ki4nhqfJbXPK/HHMjrUJviKDTzGo0ATlvDUQ7XBor4Hfm5MXWknU76kS6xUA06FMLu8G4CBAwsZjgA19LMqSH4aG1i1Xudo1tN+MojAE8nLay886Sp3nC8bzg34pwVdOxcfob68Trv5b6jx7MQVzJQDH5PotzW+u0mIGAMdNul1N0/3tggwcsYUKZBTsG5LHawE4pgKDsW96BHCA+pmtUFS95XpX0LWS5NOjSLG7vcTnMviDIDOjhnZGlZZJLwNpDG5XBX5i704xbLkdU/LNEieZGrkkMgV2MJp9JkdrAIfkwOTFABysVsvsRw7qcbaJYs0oPjZfCmbbHs5gyAKWzCAps1VR55ee2JLJyPxQGDgEaCxtjKQtaH9MHlTJCb9A4K7MxGHATVRTk4GDtOMCcJCpg2wd0hsal5i26HcggRTYJZyZqLQAi36576dcV25+tnNORZ0AEI3JjMtSToB6Aky+lzPDIPFMlilDjulrYajKnoYh83xf8WsgUhSbB/aAKM7FdOXIy8J+IqCHABtztLMzAAcAHahyRrWzVzjm5GxIlMZAiztIxX/PO3p4jgnnv5DCGSgm+T/9kLnYI8v5KZ6lhuf+NrgZkDm+T6Mub3V70XAVSKRYUnvDBQwcrkq0LQsDR3HVDJUXHjsm1VsMBp91LLidAX7N2dJ8Q+6FCKIJBSCRCr0gmer4lAOHs3rMOA8l48R25YCssvdcxdMOB9rdIgDShwIxFP3mbV3ymd7ZpgBCZk7RWhGBgckq4zMQmHk+7C8BOBygJrCUt5ItYGKBsCVfeSkGwB5rO+C+vxSmC4OJbrElmna8x0FnZT7lsxirkYE4CnjBdaHbcO3v6HcWAEe7jeo4QtmzxUd2Gx2ZX4qPpjMe/X1vl9P4Qfi8M25o1tRORXZTP7uOLXY+jJNzYk/j826qtpDNhPY/ju1TsCwnivMhTdmwhBYq+B39QvcNQwsVsbiJfUMAjtd0eAPA+yVtAXgAE8L+wK8Ab6CdBgEcuy2BDwRvAMSBlhzGwrHdACwANswjARAO4PBWFpjH6fwmt1D57S9f0+fPn9LnTx/T/fIu3a9u02q+4Dl5NV+mOdpmENAwsRYZ1orAmMBiMjnHsQx4o1jBQXECMDs4A4exh3gLlcfNc/r59MQ2KgBv4LVZg4FjTwaO1wMYONRq0AFXBHCQJXFCOwsbC0jk5Oo6zW6u03I+TQ+3i/TpYZU+P9ym/dOP9Pz739PHxSx9WS3Sv3z6lH69u0tL+EuY1++PaZqu0v1yRT+NiUrbEwRi3UzMl8ReNdast5RbqMhUXqVXZoSv2MoEvjYADIiL7La7dLtcpk8fP6Ud1ux5ndYATuwO6fb2Nt1Mp2mz3yUweKCFynw2M7/wjVt2vlyQXePb3/+e1gBwAAxBH0J2NZOGvb0lMFdMpzO+n77O1Q31GWQHY8M93Oa/oH3KFm14NhwjzscAUmzWa875xNhysH4YI8Ah8+UyTecznisAhlgsFhwrW6IAUAugiPkEZN8gKEOgCcwRfUv6QlFXiMGBHgv24A3OdwCAqo0KFOcbzzECcxDAQZAInhPgDQNwTOfphi9j6cj+oIHJQ6sGnU+8fYv5ZcZGJlYyA1W7Rs3+gOkYawflbB5Z/gNgbeBUNL/gfHmSh4ZJ5xn5vX1WoKJDPd5UQIrDM1C5ofslTvFe4m6ljZ+8dT9v+OGp+J1i4LAxFhfLdK1iXR67cDbZyH4RHz/qeBU6WPybCr0UfUpmHMQhPeBG0eM32eqFVokcpwE4FI8OMboMQvEzldmKt5T2v/xbelsIwBFjpfnsZe1Y/Lkk15pD/6f7FX/8PTmaU7FmE46BWMVxnpO53t/jWMc+7/7wnwFwuEyXrxahvADAEYHRcX7b78fi33Hui/2Pscqhj9/68Kdi6//w3Ddy085/N88WWIF67x/IYhXHGZeQkq+q40unnj+u7TnZa9einbtL5/0fmfOxZ4m/v3S/Rl3cu+5YruXc+Hs6oHf9S2U+26YG8BPnOz6LTED/7NvbQ12d0pG5c3L05+arzq3qWUcYOP4/A3CUAvzCwCG/1FlsMa4839++/cdb3mxuz/KEhwMzvq2SKdxulgTRAg0nbVixMq7U9Zcq/hDAJFFw2u/jNaPj0dsUpxyTMYUXldEpRXFq47XX8OuMGdlWAQ0N13AmLxHa3n3j2rUb9NTmG5vrymEcW3BzTConLzh9vZBXvJ9XEGYat0DdnR2s7D8GJ7/4kNnxz0mCMNbe/EtAQyjOmCT4mxNBuowt5h4qwbq4pqfmuTZWlkwIAUFPcspRdPDGOA2Zv3+odC0x4NW2HnRVhDUHWkoaw/dsfKY6yObOWmvISuipVu5tDM+rXmKQpzX0/hxj8t9z1s45CL2/n7t+3OPtfj21n+O9evc4Z6zGPn/uGS5xQM7NU+tIte8HgOPn7/+eq9Uh/myhgmqaQI8aARwIVvRaqKhi7ch+qjygAlSBM5rtqXwIwzcG4IB+8AM29Zwnc3K7oBbAIRDHgeCNYzowKHbM1MaoDkEbldV8ZcGpWwI4ppO5mB3ABwqAidGyI1FzOKJiaJs2h2162q/T404vADie0L93t2NQBNS2AkLI6cXc+iGHX431IiflMwmFsdpYHpIADju4u36Nvcm1ly2p4od8T5Jyfqw63zYj5RrjerH72BhxdgVIAC8kp9lWGv2ajeY36vCeb1DJCnP5bYKiACyyHtHVmVQytcTvC4ADbAoCaDCVibG/vGT2iwLgQEUFlkntcTwZ5wFan0PuYw+u2mGH4A2v6Au0/i5/sH9s4VJRy/vPFvi+Aj2sVyl7gMV0u6lE6ROZFlbesZrwmgwPAG9kBgeugwM4RCvLlyX9VIGK6n/XosNdnVktPJnAwJmCH67XXF8oRVz8varClRPmCW9rucPWANYqIAA4CLHxljvWw9fZXBSDkryVQlP/OSMRVF2ECnQH5ZCJxXpXWxuUnARhQhwVrmI2AFADLByzOVqrWCuViUBABHN4L/qAfhgFcLyktNuiT7iYNbgnUDFPlhq1uSHzBsEbqTByIMETABx5nQlskf/sVfdKBul3WQdwz6jKnrs6UMR7UjwzcESYJfVLdGYambDkgftcNduZ2pgY2uJ025VwWeC7qJeuoSO8wsqE3fZ+G2ysbFTW847GqL3E6Eko8DsMXFKW7d4h9FLJ7Jjv53qRHCAmlCXlbc5hqJ6nvXo5UjcxZHyNQPZrmk+uyMBxu5yku9WMCQK+7uZpMQf1NiqujX3DKq8jgEMBzfJsZNBwFg0yTQW6ZiNe1zLkA56SU6AyJwU2AvRTA7uoulBsHjEoLblzUK17g0U36A5eMaBqRQE4SrUrfFL/nYB1fkBWYk19RHzv471ut6Try8FV4i7AkNbZ1rtppSibr+egPjYAh/qVSC/Gg7EDTOM5SLqrHKzJemF9q1VhqWpQgiXMNvrjEF5mOpX3oh3XPEA/sxXW8SXtAeZghfFLEoADrZcA8BCIQwAOfUYtkzRdTD4ZJX3us5p5bDxwbqCHdotbMDqzdSk0bXBp9+2dxaqkgR2I462H5G6plRjt6wRrUgAcqDLnp3NeuKwjU5LakJYigV1UKxV3B3DdzHTllOfWNpNU9FMkmgDWmKf5bEF/TKANgTpQ1Sv2FUL98izEvrTyt0owWOLFNNAgxtHGH/z5HZjSWtfTZ2jJTatzuj+bjh/zyXv+/JiPX7cXrc+k7Rm1DnwL+JzjCGZD+HNex1A9G9qkOHlLHlPT4rQaa+MLWlewqtWF/FJrhxEZOGyCfJ2qSloqhBKXaufZn4MgZAdumGw6CEOsGbiM5CWe+1o/l7aaiUYl1qM/7+tI20pfy9sRCTwqBg61UHEgMH6HnKMnNrm3At6iF0/KrC6cU+/ZUUsR9TZA0VnmA4CDeyBAvN3XAIDDQKZ5rrNvYuC8DOg1C+SxBAPUYW9Gr7Qe/zDw2+6lrnybHLb7VG3SaupjyoILl3a7gTiMhSrIt85UBXByHvhkNjeAa9S2I3gefogxtQRb5eFXj5GALYBtVAgUgl98TfYNSD7ZmnL7FDE78WcwJVi7C7RPWe/2AnIc8HWXWSvWAAHswMAhFo71RkCO/XafDlsk4Hdpu96lI5kVjtm+4+7wm1f3y/Tl66f0219+SV++fEpfPn8i+wZet8tVWi1WaUGdPCMbBJgeZjezUGwh21QnZ70gQMwpPQDH7rBP692aYxeAQwwcAHD8fHxKf/zxnL7/8czxA8Dxsn9Lb4dXnmG95YYz/4GJgUwXphcQTwCIY3Zzk+6Xi/T180NagqUPhR3Pj2n3+CP9dn+Xfvtwl/7y4T59Wa3SAr7R7pD2j09p8naVbhcLAdeNCQLXB0ABexlAFDIlmLwBPLHHvD8+WbL2miAVgDju7u/5mfX6OW23G7Ylga1bLZdkxcT1f3z/kTbPm3R7d0fQBXwJtEkBgANtVfB++kjXKc05hpv07e9qoQI4CeFBboaTmDIwxtlsxhcBF2CouEJ7kleynkAO2WbFQCjpeExvhwNbuoDJBWuKMzIYQ7C/AODwcwsOaFdkQ5ylCVrFTCcc1/39PfUMngV+M87uZDElywG8WgFaBLY5sjUNzlf4Bx3qbIR4XjBuEHyHQgqC99UeBoAOJOPJaINYDUHAN2lClo6FABxgHZnO0zV8YrZJEQOJ+8PuI5Z4tIFKPAadAeTFP+3ZbIOzmR9r4HcAWJwhJrcddF+s+PzxepRbFg25XavPRR4LivHz4AQJMEQ2ieKbV8VQZuPi57FfIYt4uW+mM0OZpxgb5IhiOimH5cznol0yewL/9liqkL01MWWw49+Xcwd8abGvcA4dnGUgSAf/5sSYtTqWrwfG1Hrs+ezyCsZU6anyTJ4Q0y4uIFBIlmzE4Zd/TS+zlZ0xyorpDCyftsydzl0OTipAYgNZ03aXPEaOhynA14CYirz4Xbt2shtvG9rcMX+zK9MnYkw2UjuGCmQUYxkR0NHzqbLPmcftoHADa/mZ2M4Ltbz3/Z7eWX/cZ3a/L9jvkJzu+fljfn1v7k6dEy5Zg57v1+oJ/7namx3f2f1a3xv+dSw20o4vrt+5ccXPjs197/pxjGN+4anx/jPne+wZ2nmOY24/c+lY2zPGKdkYm/tLz4px/D729nenZOSSOT73nvfs0Va+T8nIcN7eCeAgiKOcJb0cRjGDaKv7DByIv8nO6jwXzysteGO0hUoBcOhxWrAMzasjYEYlZQjUiIMZMzCnlVJRloOD2AnUWFzsU9+PCXZvc/QEth27L9gpRdMzSq2BPaXwx+5xSmh7fxszHvE5IytL7/3t3EaB9e9JDzj2rzH08kOqkHqQR/99DFoXB4iOEHsnl8oT82tC1Qml0IS8ZDJK8KA4A+2a5Eeonic6TaVKJ7+3yibkK5ZLhUB/736tHNYy2HeyPKkWA9Lle0+41Z+t17E4sKwKc5aCyCHPwfrRo0YKtwhXdzKHir8oPtvl+ar6pq5iaRk49Jbhep3WJ//YX8eMZmt84s9je/mUk+J/O2fUxvbwmP4Z34b9PXqpI+VrO3b9ww4Ajv/7nwbgALMFDqteRaX0ZTnkZLkI8nsawEHuDaW5rhQMdgaOAwEcqvrx/tTTySwDOAjiWNwyQIWqTwdwvLG3tV4VgGMfARxg4Finpx1+h4DajgAOBCSczT8eIEXzboEtd7gzm7kF/TyAbluca5hpIo2BwxbK44bazUpsqdeCJ8pCthcVluytanrO2zQwIe1tHFwfIjCSm4UUAoWs213/1F/9M0FB2rclKIH5CFe2YJfWXwAOJZEI4KAOEdADFUBKFHkLFb1PTtOLgjyshvAqZh3U8/4NAA5vneKVHq7Gc0KVSUJLaNlB3Zk4RLGJQIaCuF6hnD/bGg8DcJCNgcd09b/2Fh1ooSJWB7VQEUuH6PvJ3GAMHF5FivYNXZtcIsY52ejsGw7giBZM2r/2+aKuj8qceIJQ8eZjk+Nr9NAGhGT+loFE7QGvYnf8hGLfkjNVhTv7hlhXlJzFMyIRAlAO1hVADQXwwGoAOl7KCQAcYOAAgGNWABwEbxgDh4BAVvGafYdQ9ezgGgaFU9rtQBEs0AaAGgXcpFZDWDf/256tb7yqvqydGno4GEchfAfkMOCcaUeju6QmQdz+DuCwr6XquFjnrPEHldYBnOoYicBspERT6D0UkjHZ/wtBMNqG4DM5eE5pYnPFbB39nFH2UaEx53VcxzuNORWXklfZvwhGSAmxOiHrf4asFr4Nu7olWdy3GH41eTMgqwBwlpjOAbw6EQr9j4OX9AF0z2uagoFjcsWEwGpxk+4B4LhbkIXj4RYAjmmaz5C0E3U0viLgDqaYXIVtSaTic0N3KcCuit1YUeeVxz6LOTRooAZVV4KFg73AEX60qlhdvwC4YgDNK5QdNGxuW64CJFuWVZ97op82zFg43LYJ0GC6pKDVMvDDwVuWKs06matB4x9Ax0xShCCsv8d8ReoHviyJaygI1ZYHrpKmcIDPYewgGDfpsw3kEgEcHJAVeOv58gCsxZPaJgjAof7ZBHAQzOpfBeQAeIPV0qCtJ3W9wB1ZpxvQRTartl1YNzJNBAA2EoDaKPqSARVWVc61dn2a3+hATvMJzJfQeqr3t+yk9Z935gAycBiQD5mhAOhzJqziX1pCleMyh4bAHN+73u4HwLqJ6Nwt4YavBG4QwDFLMzChAUx7MyvApH8YwFHAtFnPVPGHMEcdV/q8H689dvqskOHrQcPV34756+N+fAPacGBLkNnmDvajWX/X238CwOESmOUw6u2RmIFy7E0hQW6PUlNu+zq16+VA02G2Q9os2wdLiBRMSi8WVWo2xP5hAbjq+1JQIYBEtN/lHC6/UHvGvycDGP2QGsCh91hIDgAKB29YYYrW251+ey4HbuRn9Gf1JJQAtu7DaQkcQCXL6/o9eu3y4UrgMTNvROB5C+AINtnZg6Kt9TVwMWjFoXe+HmwKOwcN4oauX0JlO6+XARwO3nB5MAYOu57r1XpPRb3a7infMgZ8vHYWk9C+xYHr7sdkTK2BMDk5SLF7C5UhgAMAYNqQwMIBAAdsy+4FDByHtAY7RABwgKUBoA0HcOAr2Tg2aKWyFYBjdyB4AyAIFFgAwIGzFGUlvbId4e39wgAcX9OXz5/ZRuVhpRYqfx7AISBoaaGCpKwxdZKBA3ZRLUnRRiUCOB6fntIPtFEBgOP7c9o879J2s0+v+7fMwKH2RaWFih3us0N9/SpGivnkJt0t5unj/Ypt765e9ultt0lvu3X668f79NcPD+nr7TJ9WszTEqULh2N6WW/S7Oom3S6WlCsADdwOLxZq5eGtOGg57CyzW2/S5ucj/QrsecQdCOC4uyM7BQAcO7SYPRzY4mUxmxsDxUt6fnwm68Xq9paACAA4AHTIAA4yUOD8IyYX+B1/fPtG1o8ZgO8eb6MaKwAOB77j/gREXt9wq6CFDbYEWrEItHlD8MbLbse2LpAh/MN99rs9fZ/ZdMb5xXywiOf6KoENBC1UAOAAUAQ/Y4uC+QUjmbIdiop5nK1hNgOw4sZAMIpJYD9izry9K+YYY9cKQ48CvCEAB5i8cDAkIAo6Dj6vATjEuGEADoI9wNhhSRYDcOQCvuBbefvBGJOMcahR25z9sMLgQRaU3C4ztACMoJCOjbzK4A2P8wZGwVOftedoARzUdeZLt/rVnw1rCXkcUsIHW+q+dGhwyc+zs2p5nzXGlN9vxUIOKPH4lFjUhmc6/I5nOmshBV3htp7tbsyGCoBhZyP4/mHO+Lz2is+bczY8V8XnKt7CYH7UbCvtv/4tvcyW5m5EO1rm1oFrpRBVQOM6Bl6zGMRcwDA31cbkR1zGU7mZUS9z+IeebPtZvrybBjS4XfZ9LjYtRSkZvBTb3oViodpXqAEc/BvPrjoH1iAks80h/TEmS2OPP5zrumj91LSdy1ecPyeUq5+Lzff+PpaniD7SufHHuT83hlPP8/6zSj2y3jr0xh7vc2q8vet15Xpkz7zn2pfMS3u9sbXrPXP73vZal85Je+2sB5u9OGYb3qFCLn7rpWOPc3CprFC2S1SSY/IYlQpmDBRosexcxNIAOAqIowaVOaijFMJZUUkGcISiK7NluGe8d5uTp075+7f/oDatEt65EkWPJbktX33GFQeTcpaCHgb1L1cQukeOMOWgfrnu4EDWoE1OBUFa58qV0Tlld6nSbhW0OxVFEIbz0xP+dlxjz3Ru8/YUxZjyaB0Cn+cc8AgI3Lz2wZGKzp7PwzmDdd4A6E5xbLqmbwwLNBvaUujfAjaK8yMxcQfCg44y6FnvqhZaAAAgAElEQVS2cxC+byhPyYkHcOwuIQtyWjedU0i9/WSTEvg3LLySGTJ8Dzptay9oVLyYKF8RPZ2dd2fjqB6loFnLMwTa1kbJt3uoVX5MyIXgZ5GdEkhpnYee83WxJXjnG3sGIcpm+31vj5z6XRzOOX00NvT37vdL5u/cHq33WPCMwx/++QCOl/RmFRli4LhK6HAQ9U7O7OfAeClRg2krjr3kLody2EJFrVQcvNEDcHgLldX8Nq2WAHAsVfXJuh1QgOIAKQDH68uB7VPAwLHeb9IzWsqwdQpYOJ7T425HEAcCaqgqejkKpOEylZk3rG92DpiiKiAHz73Hh018sIu5xbL1VkfYItsYz7HoFznwm3vX26Zkot16dpcElQ7DOVHNigkFgIwjw4LaDrloAWTuN2jMDj4oohMblJYEHxP3kSUEzBKgc/UXW6igKhlvA4ADVVcCb0DveBU2AuTCtygJHAEc7gspX+BsLhq/t04pDAiWV2DSzKmtwQChgADvxwSpDpZ45So8A3Fk2bUK6NpWqTIYPCHqKCKADKj3CeCwVhxg5PA59Ji0B7QwbhIxn6qOsGxFtrGeVMgyEAAtzmwSEp0Gu8jL53aVrT+8ssbpta1VgAApMUFs8sMgTmhDYHLKTibui1hQvSRlbX5dNq6x1g7gUBIELSnIbEDKXAE40JZizhYqaFWBQGVKiNvldjz0L4zNRTe3QZirSmDGG/ftbo+2B0qy8nU0IIeBN9AmxffLnsAbvTRHTl/s66i2MgyVG6MK1jG3eGAgKiadbO4aAAf3SwxaVEq7n3DILe4rlgdrUyc0QgF1R6R5+J7+b0SJ5Qoso6D1RJd9rfxGpxR2dWbz7hX0xXYVHeGgBQ8e8dYd34U+VTllWALawSB1cLCyKfYpT3ILfBUCaxkMUyr81QZEAI4bADhuxMCxmF4TwHG7AAPHlAAOgDfuV0sxcMzRBxw9tgXeUBsVfRWTgOqE3X9lABkvCzILCKW+5w6Y6PkNtJ3US95iwluoiEmBfbktOEr/ogp+WSVypgcWoEV2AkketBALB9/YQiXSHJNyxwyA76+QgNM01/c26yjFy0CwgTisV7ufR3iZfF4wimMHcFg1vDNOtGQ08awpCnQoJNk872tOQIEBOcTcJCYcVPkW391qurFmPJijylHJ0lw5bewaYN5AEg4JGOiRLZm5DmlvIA60ZMKckoWH82zgBmvdVhg4jG3CGEoE6il2+OpN4XKXb4H6ZA/dn/IzfWGdMb+BS4Hxq/c3HlhnMuhNtX64ygAOB2SQUkzhbwOI6ufQ+sLiCEzUNOc4r1IEowaD+MZ6AnYNrxKeArwByvfraQJLGmSazDIZwGF09e9m4BgCONwG+Tpy3sL5pd1rp4N2vo+Husf9tBgU6u3jU356/2+t3m9+vqCFij9Txexm8uDzo+RksFEOOPaHaBhP/Ne9MTOe73KRgUS+zwq9bL53doWH8aNxAIfGatGsimEjXld7OwA4IuDLdFhpt2TgMILX3LcvMQj3txzcS4YN+oxi4RD7Bl4G8qBdqwEckpPAauOAKY9pDAActhGzMNkcBcsoxg1ddyDPgbjLAXz+vGxNkUGmpbWMLlYAndTRYNGJgEy7UWXfewJvumvkT1kvtfFCcT/W8UrXYSZcuXo6yyJZ4gQYhizXLVTafVO3eo3jKzJtxSvO4GU+km8Tt0O5FpDnHTCW9QEcAG9ULBwZyFG3UCGAAy0tjIFjAzAHGDcA3EArFbw267TZbNN2jTYYh3TYHtMWP2/AwCEABYonuL5XBuC4A4DjY/r1t8DAsbpLDxcAOFhNb7Lp1fWuVxzAwTakbC+qynqwYu7JVrlPG2PgwNkZ4BMwcADAQQaO78/px3e0F8HzCMDxdhSLJBg4yHqH/+gPyj76al6/3rCtyGI6YQuV28UsTd7AMLFNk9dDmrwe03/6/DH99dND+jybpofpJK3QqgMV/Zt9WtxM2EIFz4AEt/uc8zkAHBPzDXTmJkgFtv5pndY/Hwk2hx2DHwCCiNXtksVpZEXZIz5wJLgEto2sPvAVtnuCa8C2AbaM/etLms3n6cPnT/zdZDbhzwB1sO3KZpN+/PF72q7XaX49TdOqCvSK6wzmLzFfKdFAINnNlP4U/BGSVxAYL3AHwBt4rZ/AFLLNQF4CTm5u0hKAFgNwEGiU3tLy7jYtVsvcJgqsHDirAziEz8zns7TbbNJ2/ZyZMidTtVwBmFUyIh8I46On+JYIYgFgA2d1/GP7NbZQmXLMAmaglQp8CYFCJ6FlyjXBG2AtUZsVsZcUf9vPNd7+jL53ADtUMdVcSGS2JcZmMoCjxK11JlasgoUXwekei62b96bsSQaXFmPLz43oTP7N29scEbfSvRUjs2R4CM5GX4YsusdjeG/NJlblFSLZI2NwBaTLNQrgCMWYSjtGN0EtoCTOh99LbYuNvQM621vZALRDhsCSo2qLG07Nk+uI7LpUsQ/9Nq+7xSt2X/+WXgngaOPtbsubItQMOiggdM9ptO6l+yB13s3fVfuSo3byHwRxjPmdw98HeLzl9eRoFeBrYSYrrYB6ubc4z54UreY+tyOqW+cUH7qwqLQx8HPx7ktzge18n4u1nzof9H2I0RWt2u+0sho/1eb8tBz9GH6cl0q3hdjgwEccudbY85yb+96zXDLe7MedkPXzclYDqC4da5zTsRxSbz7i9d+T1+nNUW+svfUcl6g6B3tKpt573VP37P3tkuv35rn3u+68UJEUdmnp2BMtVDoMHDLXp9k3PD7lNtbtWNTlDqh04Ehkx2I832OtAHDkBzQEbq7SCVXuPSXk5kKfrytl28PTOQEuE1qSV74BeteKm25MwcTNG419+/sx5VMl5oNC6m2qsghls7dKMj7HKQHtXeucERhsrGgo7Y+nlIGPDW+NB/D2Mz2jF+c2oh5PKbpzSjDqfx9bvHdBrFovSUdIdxzVVkH7BiiGvwYK9JR+b7xjMv1nDPLY9S81tO6g+15kmDX33Q2U63y4fxDAEQJ8Y0p13NkJQbdO3+Ch7HuyIjjIHb30XmNw6fvbtRx/ruEVTzmIY/J/Ts7Gxn2poY/vi3N9zmBeMl+9MRDA8e2/5oBnbKEiekwcAlHdc0iHPap+tuz3mluoIGiB6g7StxqzBQAcFnZR2qShrPJAL522QB9uv3cDyms4gIPsG2LhwH9ooeLgDQQcaNjRk3YKmu55ugV4YyEAx5IAjoV60SPQhnESxAGaT1ULbQ9oobJJTwRtCMDBFirbbQFw7BGIKbSgmM9cLcRkoJ15MguBtjKDT76lc0JNfwMdrCc1GUuwRE3WeGbEefi34GaIq2nZM4DD2EFyFQNYHkobFcNJ1AwcmZpVeqeWkRKgUNLRpCw72+WhXK/lJJC3eckADgS10KZAAA49aw3gwP0zO4ZVPBYAh9gFkAx1DekgBI8tMOgHhy73WLXxIZiVZVAxSSVHQcupgyQTos4KkPuVlCSwBw+zT5V1o1g3BN5ACBrydcXqOlZtAyTAyhMEfMTA4cmFQsIgp7THwFGthz2OV4K2+qGAHRXOkNtX+36VnrhSkhHzJgCNA3UkB5AXdTJwufCxi05Vv9cVOb8hQcTEoQO3yMCCYIjm3plNBOBAH3ljLyD7hoE4AOSYgtngmq8pk+So1lELFjIfGJsLEyomb35fDsqq7TFOADN2aHVAQI3tCbRQye1sxJyi1jaJbRLwGawdi4EQsPL+5oGWXNX/AnVk/9FjH+G8zW/De4rCLWwl9HfCAgkAYsEeq272S+a1tuyk+1vOeOCBd9qrCuhU0/y2DBy+uUoSXgOKPuTALtm6i2WlqU6yB+LceI1UDFja92S9sZvXWATLBprO6dpsSzZL0/pet0SaRu+Ky7OMgmJZqwwywly9pcnNW5rdvKXFDL3Vb9hC5X41TfcEbyzS3e0it1ChzEL+wlcF1J37wsK2lHejLragK0WTbT9UiSbGBN/cNt/WZoNBWmtH4W1Asm9tTB9eae25rzxH3qpFofMC4GASTwAOVpsa6wYAJUxY0JYVFjbQJSOxkjGEeakU4Mtp1VbeHZxhAXwkOsTQYD3SXTYjEKkFcARAgW8NlyXaX0/WElRprVjQdoZ0zoWJQ4k9018GrmDuLf/n9q8wjnhrFugABJ4F6BATx+54FD28Ud8f9mLiEIAjsBNZWxCuHZOhFnhn4kEJGA8+W2whCcBhYPjWbsFnyIUU9kmfIwtMg32DzFW2kSIDh1o8CFiDJN8VGTgc74V7BkeFKktODZmV7HtHergOqgEcSrggGUPWDVTuzueJAI7pLE0ARrKWQviq9kChJVAA6tMPzGeJOkTuPlOM+2WmBSlaS8wVBo5LfOThe7w9hZ9vIvug6RbqnzaEr7+djsHHVjXxzk3iOcyJVGTv764+wziolz0zE/0BC/r9SQCHa6iiVw0wER8hgiYqVp/Wx4xJLQdetIHq4flf+jJrHjcd5eRMXyYwb1TjEYDTq8azZ519JekC2Tmsu1eNyn+tWTiUIHVgB/cScQLmO3OpDJ4VzsVylsI6OoijH6M377/441mwemIXfQjsWt8LuTrNfwfb409vU2hD4rPH/4IgFxt8SsZb2Y9xw7A/G7berGPiWYTnDvNbrIVKtpIm42J8q7V5Nb/2t+gLlEcqk57buBTDZk5raTGgLRXo+sUxKDCvtVEkBxJ8aGNoc9shkANagMqObGFHANZw9o3DgUwceD0DtAHWDX7dpvUaAA4wcKiFyn57JLMDARyHoxg4vA0QGDjgw9zO05cvH9OvfwEDx6f0+fOn9LC6Tw+r8wwcDuCA/HsleoyRqgVdaKFi36O9CFggwL4BFg4wcGD8zwRwPIuB47te6+e9AByHlN4OYmMkINoS5O41ZgAHdNbrVZokALtvyMIxg8v5ciDzxu30Oj3MJ+lvXz+nv378kG6vU7q7Tun25ibNYDv3x7S4maa75Ypgi91+n+Opi+WCbUOKfktMgIOlYvv4lNY/n9JyPifogmfM65QWyznPjVgXzL+3EoG/AXAEXgCkQDAA0gBw4fj2mubLZfr4+VMCq8X1RO1bAJZAi5PHHz/Tjx/f036zSQvYUGuX50rO2U7E7GXJ5GuBRqAX4KvwHEBWOLXFOWx3vB4APwCJqN2bkrEEY8zm1Eb4Gcxi+5djWt6t0mK1IosWGTS8Bd/hyHsBwHFEm47tJlfAkkHDWEJUYKgCCYxDPtAVQSxgDWEiH+de6E8ycMw4PwRxXIOJw76HPzedp8kErVPEvIH3ZGYWc2B01ikv+uLmZ8XzSxVfNnBM1gteLBvPYuanulrVWd+T3kXZVmek4BE0H88AYf9kPp30nAVraUn2CgI4BC6WTfKX2UFLaPkeLe/1M18N4KCV8gN8bJFrbFG0UflYUtpC8jNkEC1Vzzrb+QfLqdXZFtw/cp895zCsZSKeBXYKMlHmpfaq1JbXzsPeCsbWntdt7J7O3GZnzbn2Mwz+tP/yL2cBHLhfZOHw2GR7Hm79xqgnq3lu/NuTPun/CABHlIkRAAeqziOLePsMJUZeF5XnOQsMHAX0U/IIPl+n4vO9eXtP7D/LWMev6a3lyXUKf3xvTm0sF9U+S+/ZTj1DG6O5NP/wnnk5tQa1zNfv7M3RqXkbe/ax3Napa42tbZyf3lyN3eu98+r398+dm4tzz/JemR97jkvl+9T7Lrn2ufGenBfc/D0AjpbJjwh1XqTqEKC9ErsbFNsa9bzLNG0N2TeKD9Xm5PPnxgAcUbmNKbqcbAhI0bp9Q139EDfdmGIpCzhkrIhG69Qm6I23VTjte6LgvEe5RYXUXjNe59zYuewhiNwb36kx98bfKjkfw5hirMZoh/Hee9txRiG8BMBxmdIokYM47vZeTusdexReovjrufznAjhOGZc4tnMKKT53z2GrPl89dNx3dUVMBG8MZa5WMrx+j4HjTwA4qr3Q9KFt93JeYz84WdVc3MPtfj5nIHCPc3J3iWN1zkD01ndM95zaW2P7eew5zzkI7d/bubx0LJfMc3wPABw/vv1XSy5K+kANSuNEI6Uep8fDnoGMIYBjR/BGF8BhDBysG46V4DgksCTSKfaMHIu/skpcHqx1eny9QhgMdMRKIrwk9BAGgAP96NVCBaKIICqYNhbzZbpdIEAFEMddWs4F4EDywAEcZOFA1RAAHHswbGz4AoDj5+4p/dw6C8eGII7Nbpd2e1CkImil/esMCsV4FwBHKZbzDKbNusdgle0vYUW2ljCWCA8cl8IPflgyAor4mJy0YCKrfu3+/KpgOFgGMojD2AjEwCGGALXJiMFVl44QLLbKCD9b1/tU7/Ox8W/e99sSh0jsAihB2mkCOBAMCAAO9fHg4J2Bg0AOFtcpQ5gDAS1tqNlkVWF74A/hUwURXBVmAIeBgpwZIo+nAnDYHDg9Sqj+OgvgeLtO6GTD5D8BHEr6kWrNABKKmVgy0QLBCAFjLG08vu9Hib1AAaryiWwzM5moJ22c4aQEqvUxzFdMdDiLSGGVgOxEVgmfUAF6QqUqwUiaN+pySybG4JQYFzyZjCoi7VlvQ6E+8mqRwuT4VK1TZmDicHAHQB8RwIGqcjJw2HW9hbkHHwx8cXx9Y/sUMGv4fiC7Bir+IDcEdSD4iXY3AG7oJXYNY9swMJa3mSGTgVOve1DP17atmHBmiQyW0WRFBg5bkqCeJSN5jWNAxyvmrYLM/SxVmjnlf83EkZk5crV98OF8r7Tj9q3QsHdUOsDmmq2IOpVuWaNYxV3tn9pe8F4criYjQphsIbX/HX0jRxY4ia72etGR9a7KDb3U4/f1NV1f4fWWphO8rgjeQPuU2+VNulvN0v1qnu7shRYqs9mEjBtihBGrARk5yBpUJ5GkD72NiIActGlvAAgJ9EjghP3nn9esKKjltrNUBNT0s1lHeKJLkqW9aMlsuWpms9juy+y7tZGRHCMwZxVW1MfGamQ2z9ONvrclv0Vcuylsq7DzthoMhpIBIqO5KqYJPGtsoeJ6ymXG/WzCS3Lyryh6vI891lHN6dWpsfWWgdJK+yfR8Pt9cuLfaTItqCxmpwjgOBjF/Y5MHPs9mDjUYk2V/N42zeXBK0S9clLMKkh4yAZ7gjCkTR3oZIFxrB8An7ySKQunFc2tT3IQH5xQSpT6XsgsU6S/ekuv1wBwAPgqcVEAvlS4yK5bczD7Gv101zMDAAcrf61tymxOAAeZONC3/grsW2gnJHANEkG+TrFVCaRKTDbFd4y2cHC+MEGs/f/GLznnHHf+rv1a7Kx0SW139XNh9vHLnD7PuH81BvKI12sAGycBHEGRSwEYiKP28ThP/yQARxu3GMZnLNETGGDbqc77OoBCo2bRXJZEVZzjooLqNYgsGwJSF4DICyrEbW/IlsQRmW22XxZaXbWAKyAOtdESKM0qlm0vZQCHAec0/Cg37qH6Y4U1VuapmSKTFz9O5AG376s/xk9ZsrFi3nDWoiaJV2FKINfUjZ40G34dk/Hh7+tzQpsAqmQm6JqgGLNtrVhBDKAk98FaquQpqJNCvpfr/RnOOTZP5CWJDBzhHBEZOPKYDcDBs7OBtGHRdR7RS/4kQBtHtVJ5gy/aADiMhQNMHHgBvPHcBXCs0w4tVLYHth8BiAPgAcq0sWrhGdB6cHU7T58B4PjtS/ry5XP6whYqAHDcpdVyxVYiYqicMdE/Y8J/lpPDnLOQxIxxLvgQ8F8IKCADx5HPBwaOrTFwgDmEAA60U9ls0s/n5/TzJxg4DMCx3qfd+pBewMBBAIdA+AJMG8uBGyj3l49XCTEFMHBMcIbA+f+4S6/7Tfp8u0i/fbhLf/v6hQCO2eshLdJLuruZpAXOWIdXAjjw3ABXoE2NMxkvlss0m+vZIb9QkYh5bACcQeuRn0/pdnWb7u5uCdbBXpnOp/y63WwYM4Fu4O59TWTkANsFCkdo66ZoEYI2J29pvlqlj18+pekCAJDrtFwt0+ruNv3x92/pj99/T48/f7BIZsWWYwA/EHJsFadKHIjVuLDKuH/IZDoK5jA/U/iq07QHa8vzOu0QwwHowoArGCt8V7zH23dy7fa7tLgFgGNJ+41xIx7EuXoB6GOSZmg3czym436XkxlkzvDkPg8v0JEFUMu2TFOANW64H/AW6k8wcBDYARYOzJN9BaCD/hzAHTOye1UsHVlhBd0UzkQR4BJ9yPoMUseyB26A6W7/vTyiWu+21zP+u6KJwuFOtrevt6PelK+lNjKl4lcAjgLeKO3dyApigPDIzu22Myaphs9Yn7Hc79NZ3k4ioZUcPh8TWP04RYnlxT3F84+zQJnxJYDDGO70K79r8AJszuT7OYudnt/ZMP3dmVPCgX2Baczfs//814sAHHGuC3h+GNPM927AosW28cn4ttZ/lb5pZOJPAjhO+501W4HGHBg4TgA4crzD2xU04x3et/YX+NyhjWae11z0cdqHPvdc74n91z6Afjp1/Z58D/aQ/eJSn6h3zfZ3Q196qDfi/cb0Gld5ROeMPUdvjs69N97j1P3aObp0bS+Z83PXite4VGZ6c9y7zj8yz++RybF5Hvv92PjfM1fn1v7cHMW5OTf+3rioTf4kgEP3Nv0bGOGLLr4UwGHtda1ti4MYewAOXvtSAMfgkKWR5YSAJixU13eMTHTOTwtiCQbEw/upz586BLYG7ZwgxE1XDlE1jW8rbNFgRkfOnzOOfUzx9JTjn90Y+R6hAiLOZasc2vG1814ZoFzJXTsZGOs5AMe5DV3PTQmo+O/98yXo4ZVmRnVXBTH0lD0mlVpe/vkAjksU7SVy2MpiaxDyc4QFLe8RkrXQkwlDXOdposP33xfA0QZZhvJfAqwR1dbu9XOKv5Wdc+8/tXaXGuS4X3q64RJHwd9ziWPUG9cpR2JMX8bPnNurY88QxzsEcIhWlxUwBuBwBg4EFPRCwmLPgzsqMBA8eo0MHKgAeUNyQEF4BFuijse4FYMuKSG3rQXAYYFtgibVNkXHjNf0cgUAh4E3LIAkVoLrNJ8vCNi4W96lW77AwLFK85kAHAimAJBCAAeYRY6gelWv3vUebVOe0s/NE9k3AOLIDBxbBaIOe/U9U6Uy6F6b6ntiEfyAXloZmaKzuK7AG1gHzIASMtLVbKORX8ZWUASNDgwTG4iraVYV47RkOtukWEySrT0CgANBRNFXiilCMXyxKcRjgfsKMYishH2p1K1ly4PLpdpV/VOdWQKgDbXLiAAOtItBCxXFuHUNASsMsAHAjlG2x4NfkXslqD2Z5xUc6gFtgDATMc4pEy02595T1Vq7RMYoD+dkKlZ7jhjj9xgMl9qZGRiYYHwrHflC1YwDOEqVqp+jPHGHuSSAw4A7Pb3gOk+y4TTdsudFl1myzgAnTj7sbA/S57q625jCHmG22AAdBC6w1YjkHMwUlLiQPHIGjoxzkTEfgDfK3o8Z31frKe8MHAJiiObfQR2ldQoS687ggmTJFO8xwIcDXzyxLDptB1MZe8YLKKvfElrZCFCj52PLFD6rwBt6KeAudg4DsAD0lIEchXkHe0VzWHZQbp2CSY5+thZRqsAFqO5EVAF4tA+zABsgqVQ50ebmYKWS4jkJygW24B4FxvVpA+rwHF8ISUb70Nr8optCMs0S/QTdhGrBaFeLTinS7bLM+ehQwWe1FwKoPd/CZ15vA5l5aRvhnqNJfa4CVGW6/C9n4JhOEsFCSwdvLNVCBQCO2+U83a5maT6b8sWWKVn+VKHqbZ8Mhpfn3FkXMmiBe0wADrFwCMARfRJ+T3amWD3nFYXWQ5hBzALW8+oCS8WbyaF2yqoc6yBmCasgcMCGBeXEviFWDlyP+gy2HRshg0oE3JDOtu+boCTX1isEvc0RW1WhulJyq+C06TNnpiCbjimSkGB1WciAKY6xMANpnpTQIICDwAC81AM+M3CQeaVU/TMZyG1mZ2Xbl06RLUanUhEMvwiV0/ujEmyb7Y4vVPICxOGMPuw8Y2xLeV1Md2KcZAdh3/qJqrlDD++85jbfrq9tR1uixXW97KYqCy0QywcUgIM+htkLMRUJ+Ae03ds1+M3LXvECSl3K0hT8CqYsWxNbiHKWhOwLhOEtUZCAAYBmOpmx6niO1ilIEKJ//ZV8MFZ15zlQJXEFlAjglTE/N+uPaJhD5X5P59R+y+mgbdQZ/rkawBET8tUgBnu5va9ZW/t1G5R1v7jcNVcIuz3IH6nv6y1T8v2a3kPVOaQBcMRkeXEIh8/l8xIBFWPnYLw3tiVqYxwxFkPdNABw+P3LXFfnxQqMGNtjNcwevufN9iLZrb3h+sdATAEYEW2dwLIGKsogDoA39NJ+8HON+znubAUmt9zLJ9h2KdYas9Hst6xoHWxt09LL8RRXxDn76kKt0jJPOj3b+3IcK7q+aaPT2v/Lz/oFTKX7KRA6iGMFph/5SAWQ5D58AXB4+xS9jTrqNcI15a+WMWZ0TbM/ix2zpjJqQxWc2dxuzor4rIum2Vhrz5UZ2pJaKlYADgf/AcCB86vAxNvjQewb1o5rezgS/IDXM86kYN5AAQHaqazXab3B103abQDgEHgDYA4yQ4Ipi/ZcDEyTmRg4Pn/+QADH5y+f0udPn9KHu/v0YXVPAMdqvrQCh1ma3SDZPwRwULaNOcvXS+0xFCNw8EYN4DDQBs7We7BxqDXIEMCxI4DjdZ/SK9qTojiC1y0rkQFylAUAPV4TiKPAvjHBOh336foFr0P67dND+tdfvrCFym8f7tPNYZumr8d0N5kkcEzc7F/S7OqGzBaIYWA+3ZaBBQP2yvczxoBYx/rxOa2fntL28Tk93N+nDw8PLCKBwAGcAFuJ9cHYpnAicVZ4eRNbymZD4OJsAqCHfCLIEpgt0EJlMp9CZNNqtUq3d3fpj2/f+Hp+fEyH3Y62cwK/3p6dDWUNOO4+RNaHvmuhqyY36RoADqzndJq2z+u0eXpmrAYAjt1ux3Vef9QAACAASURBVOuo9Yq/xIblLXtmy0UCQwgYR3ANMRqpPZzHLQDgQCwF7BCqzDe5f4FPy4xtBnCIyQDsGQDxgnFB+xYg1grAQSAH2DZmBGvwbwBwkOlILVbI9EGfqZzz8j5nZUDToiHEnU/F1rqxPNvzrvsyiCsACrKl9thNPNdV/pTZhJHk98DXMbCCM736/qvi62YEegCO+vzWbwfHsTetZMDQB/nIZKQBSO7P6gCO1qZHX8f3Vsw7SIysCMrefBbAYbEy+cIObC/x8BZUU/GjBBsSx/ZnARzF9y2xOr9u6we5fS1neRn7MRms5O9/SgBH3UIl+mJ9P73EfvPa5WKpUIiQW7U1/mynQKnvSxc/Js5hdz+HC8Qxj50z2rUdu38r9+374vV74zr1u8pvby7ce4YYe4lvPzcfvWc7Ny9j1z93r3/m3L/nWr3xnpOZc9c/9/lLZCbakN737xl3b+7HnuE963vqOc7NkevC+HXs+96YqBkuBXA0Regcd8531AA67ZXzAI5yXpEPFsEbJwEc5SFNuYWAEx/Ugx2u7Krgh8eMQ+C4ql6qD3eDA5WtWC0Q5VpjBqtdGFfe7/ka39tTomNjHVNCrdHMlKvhIDmmKFvhvGQznNoY7X3GnKB2fosQ1Yffdq5cgbdfTwE4LtnIrWIoySgLInLyHXnrQVqnIC2bxMc7vF4JZJfx/OMAjp48/qMGppW/9udKRlyD5ByOkpNtGxXNS5Hg1gH39czUYzwUNkG2DgNHu7Y9+fM5Ug9tja+Vy3o8tSPta9rus1NKv12DS2Swt5aXGIU4jjEH+tz9e38/J0fnjHvv7705bO99bqyXzLsDODzp7zAJAThgpMRScTiAfQOtUzasSkFgg+ANtlBB9Q/oW9VCReh/A3AgMR2YNlx+awCHxS4tUefBUn+vGDhiCxX0FQYNraqZkATDe1HZu5yv0nK5SvcZwHFHRg5n4EDyAAEHB3GAWWS9W6f19plff26f0o/NI78SwLHbEsSBoAaCHgRwsNIpMHA4jbsFN7ienvBmFZs9X442qFQL7/NACMfvlOHGrMCAsQcRmcqzZA2LogI4k0kpD37jusasgWGQWUCMEExYc30MwEFdNET+Sx79JSnyfPOw+tQzCU7FHvq/GdsCQTxX1j4FIA5LPN7AGbMLWzq4AnAIW6LkphJ9VukqTy6/VKnlDBeqlM72sOS/rcpY+pWE9gy6AzgRKNOsBYJdwD7jHa9tLsJ8+FJ7e43cksOBAKx0FxhAMXnNt1m5HLTHMMFSEve03p/5USxKrfFzLiwhV2y8zUqT0BKYQclqX0y/D5OTCMhxrsXGopYhxk4BlgobfwZv8M1K7lKGQ/7Jc6+cdv/9INlgxMjGJOOtUNiCAvJBtg2BONQ6BRS8qBQTsIeMLgRwGCAoYBqsI0AOeAp45K1i1C7GwRm+JwTkAHDDWqgYcIPP7awpxkKDnzN4y6qInP2l6FvrGKysqu0de+YcvyuBvAF2Ic+nr31k1Ch96injEcCRDyHelioAOMxHyPKVzwr1Th/YsnC2yHvQ9HmWT/OfAd6Ystd1OSAVea6p83V7AapsW4ybK6P37dls+Se2NUxfglGjPJ6lXA3ARTYMa1vleyIDOKZgcLpKq2VpnwIAx+1yptdCAI4ZARxi3WCsmPIoH5fEErlVhgSTCXsDKxBwZkA6ATjA2qCWY66gLBeveSRnlANwCl02E4e+Dg5kUMS86DkDh8NyegLek3cFwCEwBwGNXvkKnWtgL6iMCsBhc+fMMQ7icH0qnaRxMmCPYD2BHJgnBO5RTWqVWM5M4rqMQAsHdzg0UbLkfqj2svXRNv9U8+33EV33zc3UgBtiSRGAg31Dgj2z6kJ/piyB7psbeM0qgUmRHwAcqN7VCwCOg0CtpiulQ33cDqp0Rh0BWZDMQFJCAI7ADOMA/LAjBOoodkvyrZZjZQc7gAMA2g6AI84tARyiTZI9cUCI3dQSqZmBI7M6CR4kfysAUUBzjjlnP/sZq40J4ADzBpJQBugQA4etlVUmx6rGKrjtzFedQHbRBeYGhLVz4IrMpyvTxhjZ+10PjSmfumq/nEP1uVL9Ovy8AebGtZpPdJO5tz1cQfkaQMcZBg6COFws6ESVQXA+pLir5HhWwuG9vlf6j/D/kvcmSrLkOJIgI/yO812ZVSuz3Tv7/x+1M1PVR1Vm5Tvi9CMiVhQKBUG6mbtHdk5vi+yr8ozL3YxGggAIKBQc01h8IlcAK1mfg1yyEbp23d99pSDvM3TWsd8pYeY6sgGVGEupx0kC2MyfAWQ238WBFywCzffJfmwFeRDEQZ1vL2MTqoUxpmLs4ZL/HD5oPqu7vhdqisLaTrXWKa5X9zqXeEjGnHXNBYCjaH2Qyqjmfw1Ub9pLmAsfjqdgErC8T0Adl3WdKfi1pWAXS1T1J8QYl48hvgZmD6s/JFmXXKO9hnaQAMeUHY1ZzvH+mHlOYyMUcvh5WtDPpTpy8LdpT6mFijMp4egH7StgrzHyGVskwA54oQUowMSJgcMBHGuwb+zAwLEx9g2AOGBjBNyoAI512aAthoE4NgbewEttTMHqNYUvkwAcbKHyodxe3Zaby2tjobhYXpTVfGnMlXOwik2ot6tOrrbcwAexnwQkIIBji2IIb6GyNgAKQBuPdm4mAwfsJFqoPLYtVB7X5flxW94SgCMKmhyQSGYoBzFgT2/NWS8LAADRpGa3KdO3XZmfvVrrlP/+5z+VP324Ll+uLsr59qlMX7blEi0/4E1tXsr07azMzs+NjQLzaSAGADzAFAUAB504MnA8rw1MAfDD8/1j+XB7Wz5+/GCsaZARJp5fyjMAHGelLBcL+9xu92LgDYBtLi8Qg1h6uzrY3POyuFiVmw+3ZTKfldfzUi4urwwc8o9ffim//forwRabjfmbOO+wKIQ9IXX+MFs7maQ1oU4xf2cG5grYYoI4BOAwxgyAhLyNCoAZAO3Ad8f78BKAA+wgAHBcXl6aDecec10C9pUdGVoZT1FCg+2gdd41EK+3tDO/DO1RJhMCWWwLnTugwxk4APIEU4l9XRj7hrVXASMHfEdjVYMfSUAMgbZVdRK3XosGmzhpArFXnVa1hYxmo4VdTeOLXQsgvRGLHRrBdac0TY2l1vN3b1PH4pGaI51zpHnqmT8DGyUbbAMoF4KmosZL+NlsP2ohgMZlzIAG4OAENExo7lcpiSUfQM+Qjq8Rq5A+aeyz/DO3u2pZqDFEGENFITJP+SwXZ1Ew9Fa3Z28NO9OKd24+tS1U8hoo1kT/QADNllo/ZMvPu30ct88HcHStP9OvO90AKxEfdrtO+O2huPDw397DwOEFbF1uoPWd8iDrc8hfE5tuA0L6/wGAQz7vWL5g6PfZv86+cuyRAYDLkEzlFTmWrxjTTcdE71ie49B1D8ls7IkDA+g/f+x6+ZqnjDtfb+zap1zn2BxKRpod1OmCYzJxaH2HnuOUuXrvuIeu+Z5xD5/3akwo/FAU2DgbBkHFjNGoFWNEzyNRXVmN6z6p+n1I3+d9q5yowBv4irH0Z9vYn2DgaCYvBSt1KJGBDqMcKEUZjNj6fkaswdQ6EcNAjl4YdBDrN0C/OGNCNOaoZME9RaCO3U+H86zoRo2lUxqb09MEfYbFdshYjW3wY5vd5t+DKdngDyncXlD6Oe7H0Dt5WTj7Zzhlzvu54Z4Y8IyaAL6caVWI1qrhoWccnsc/BsCxP/7xsZ9ixHoHbUhBhfzFPCnAooRrBUko6HUqgEPBK8auksPXAThOUaZ57IcAHNqnIVs5WZHWfcgQ9XN6qqEZ2oVjxvKQE9SP6fcYs0NzecrznTruMSfsFEfiFGOr92zXj+XrL38NvafDaQPgsF6uAC8AwAEGjhbAYQwcBuDgAdKAHMHAMQ7gsKOhyy2DnjV5Y1Wi/vfaQoUgDjBwvBiAg/2EkYBCABaBCwSkwLpxfXFTrkATu7wsCwNwLCxpMj2bVgYOgFMA4EB10xpsG2DfuCvfHu/IwvF8X+7Wz+XOWqggELUpuzWqTQjgIGgiun/QcXBghgE0XD0qEFpxEQqEoFqcRzr1emc+VtV+XhihQK2d/RxMIMrzOEyLhcPj8m+scBGAw1ghLMiCuWOzAVvrDsCR9UAOVbDnM/2JobPlm2fOGeBW73qBJZxhYuIgDgNMQC44CiUXbR481qAgmrUXsANtCrD7/PinGUyzynILDbN6XD3GI2hD509jFz07mEEMYGJtXWirGDDUq7KDxL56I+sHK4ioz1FtjZfNsScOxOagsXG+8SHNZQ3a49mt0qrGl6O6SAk6MmowQctEpzueNv4OVVwHy+8ckGeU+vyF/beyR7B6lT4GExzGUoGquA7AQVwCwQ6+NHsqZ59QQRKn/JGDclJrHSSlwWKArwRonLOdigM6gA0wdg7/jH3FS8/jyisYQTjhFve0pMUZ+pRj3A5KAbAJ1ZAGbsL3fCaxqLB1tcuVgTlqQkhMAAqmat8E8avkJ4Gl8eQxL1IOnQsSQT+tmW25DsDBbch/SmAJRe79lQhbEICDoI+wHY2D0UO1uqW056BsSUeF35GAA3h+yC8CwdLb1OFjyR0u1p499cQXp4WfFUPBmE1UNSwT3Ehq7wM4tN+ZAheojomkM2+hAvaNxeK8XK6m5XIF5g2AN/i6WM3LBQAcs6m9yL4hYAKD5sYE48k9skEIyEyAgYC20MFKdiD5ARCHdFzWMWYf33y8sb4eUDR9xVXmGSK54uyEEUXdPMxyLwhsJBBEADm84g4y3rbZRGUs24bR/CjxSxtmbDevSGQQuKE2OsZ8gYpeow2HkvWkp82D231/ppoQFQhDCdPq06pqT4d1JWAN32j2hDTlABXoq9p0GJAE9w1rW/PXsV8zDiDapyA5INtC9i9jTgEVPiqnLSmFFiobAji2SGJBt5DlCvojdI9973rfAIxejWqVpFjjSQ2yCzSVaJ8zc5T8gzBR3louM3C8vQEUxOc0kFSwWuF23mfKvurnaqv5Oa9AVwsV1zm0oUyoYX3BugFwhoE3kACaEKwBynMDbSBBhGTMhKwo0A9iROEc5HZAFRBhz+ipA+mT0LGuvyIn0ags6pXqZ9e4xr7fUn3MpFClWEOPUW6SvjW9KiWsxMieCUzvyX8bSv/sf7b9TXePUwAcdpu8f1yjyt6EzmjPjZm/oIKduhCUJ3XqnNWKWgW02nNYBUTlM3PW/TW20eMYcsKjjQM483YCXrg3repeB1TTL6/XDT8szquV0azamDCv4Y+7uQ0mDgI4HMThiR4ujfq4VZmh2yafUn+XXI3Nr6QgOTYD5tm2axgAsxru3eU65AriqMxFTZ1yjeQkkVBbMs5LW6mmxF7FoCR5E0CoaW2kvSgwsf/sYAmejzw+El/5bJWVyCGNvv+GARy+rx2wV5OVPQNHnl8Bh9z+BQMH18oYOHzLtwAO6kKc5OBbZkA3oOcCP5ufCRAHbL9aqLy+lvVuZ+fKxyEAxxrsG2DheCqPT88GBnh8enQGjueyfgKAY2vncQNvDAA4Vhfz8tEZOADgQAsVAjhuysVqFQwcYKRAqw600gCIg2wJldENP58O4FjXtinWmpQMHHiOu/uH8uOO7VO+fXsojwBwPJGBAy1UyGjZFxC5HTO/7czYPs9eXsvs7LwA/nj+uinLyVm5nE3KP/30qfzf/8fP5ePlqtwu5+V8+1ymL7tyOZ2WOYCam105f8Fn3qwgAyCLqYMMAVKAvXLFbwZRDBzrh4eyfnwqnz58KJ8+frIWroiRQCoAYgCAA/7dxWppPtZ6syM7ynpTbm9uy8Xq0u4HpgrI0myxKBc312WCFizT83IFZo/b2/LLv/17+e3vv5TnxyeLqSwWsJ3n1vIuYiseZyEjBUE1Bmx9wXgAgAf7xsyurXUEgAMvXAfxGjw3zjAGWsF7zS7TFtt6bdYGMkELlaurK3ufkhQ4+ALUCyYPAEIMxOGsIAYkUuzDz6jmkxlIZlamM7RB4Tnb/B4DRTjQdwbg57xM5gBvoGWKABzeDg8HQAdwAARiek66PlHinHmLPvoW3mYmzkkOHpb59k0d5jypYn4rgPib+TsYq4dBwscw3RjAyAEgnhVF1AKKsI2eVMrnmv34YmhgM8cCbcsW7cXgG1aj1teoj5YBHCqMEciD4q/4Vg1HVBZHkzf5yOqrK4CLtTPRccPPDOlvvc3nDPPe5mFHkMzn0Qet84z8Qr7fvRWdEcNH4+J2R+vArNozvZWy/fzfmhYq/TrkqmzlTgK46bGXPo8SFqUrCuaaVxBhf5bt131v7MdcxPT398eIjwM49qvN2+LO8XmQOnWbPNJCpWn7+jufZSj/cijHQLGrPstQbD9P+7Fr5fceu9bQcvbXP/Zzf41jMjUmQsee65RnGctrHBLbP3Luh8Y4Nu5TczBj63loPsbm8tgc97J4bLsfe4b+fmNzPbZvj91/6O9j9zg2VlPHHXi9n2P+nGLIoV/HABzQoNRRzfX3itvVinwfxDEE0MstyqQT69m1L1I7YwuVUyZrb/O6sUhnsbhMfig5QIe+ZqMkh0YJgP5a7Xu9QnNESR4SqkMCdExRZ2EYco4GnYjG8dkXqH4zH1MYx5TT0Lzl4EZvOMbWZ0jJ7DsictKGW6icoqD7dR3adINjkaOTAnUt7Xs718Pz9scBOPK4x5TqsbXtnTRdc0gu9d4mGepKpafdOQ7gqAEUJjjdEY+Apu/2oGrOAcp2R/VjbeQx0Q/Foa1zqqT41YuwOqfVKfo9hi7mayhLnMZwilEYktleT/aG89heGPr7e4z2e8Y9ZlyHnuH3GFx8RgCOWH+nfiWjAVpAALCwCQaO7cZbqKzJvhEMHMiA4pDqaEhWL9UWKhH/SolxO9IkAEdbTV4Tf2yfwr7EdshDC5VCAAfYN5AMs/YcE1ROXxpwAwEqfF0BwDFflvmUAA4xcLwZMwIAHKCwRZDsodw/3Zdvjz/K14fvxsLxHQCOZzJwPG2eLVGz26CCRdVHKHRVYNT7elpS2zK/tTWUztGqFPFDqo6gCityvYPNkpV+CbgQCYtcMZcAHAh+URfxygYqQFLaWDgYTESymgdsB3G4d7Hv6OTDP6EDLAwY9CjKq1XwIinvAA5PcuDtYN+wFiGWcFciD7/3BGCgY1lRbKlnr4KyYLOO4hEE14GfWtWSkQgo+Dvt/UF7ajs8klgK1Ng97D5sW4PkIyvoVQkNqltm9VRlXvUJA0ds3eJ1egbgKBagFbCBFMoe24nCVzKk+EL5F7aOiVYgoob19gj+5sjQSi/QwazPUHWy9k4srjuyuV2NSYozTDC4QNlx9o3cQgUyY0KjRBJlgT7JfuEoZzwllHnl+EUEnRywpZ7yTIiTSQe/E3ADIA7ub8lQZt/wlgve8oFLr+pRTnrEhJy+WC1hCNpgmxhreWNtVBKAw9k3IliVEuC90679o4Qw9wmDUpZA931qKZtIonFlh3YUfs8qUO05sWo0eTkHGgm8w4A7E8KUcBuHDUUJiPYrV0WhSh9PB/BoQSIJCBIJF34eTDa2lyK41Vc1xw7ybxKAwwXGjmn9hKi9xMA5wmcormdsGs7+VFkLlGryOfFZFwMHARyvZTFHC65za5ui1+VyVi6Ws7JazspyMXMAB1kdQm6h4wx4JFYfBY7pr7Fyj4AOjBcAQPaNZ+94sFwRCFaBGNIRxhbi7UW4v1NLQteHTQWzy5N2qh9jfWN7fbGCrwjmq5XKK9hAyF4UIETZFvYRIhggATgwXvyMZEhlxpkwSW/gKwA45k5JDrFUQsj1qicExWJilZX22Xpeia3i+zgfmu3+obu9XQoSTQ7oiDYdbvfFpsBYQA5NV31sf3IQi1UYGoCDTBwZwAG/CJXFz0i8efsUgDgE4AjwnjFxOJDDk8iVMQRJMTCSEOBjFimqCxODkda08wX8COAKxbnTnGnprbzUtice/Tb5sVt0rVOChaOyfFnGO3Q2gY/E1NYgNFk1mJSxrw7amEz0M1upWP96W9tpmSlRFC1z2sAJ18j1hoL3Az5HC97IIRLXaPYrfV8DK/v+y35lftbItjYVLef+T/7MmPYe85V6w3hKqF67WWqu+zlbEexRYyEYYN5wbEFmeghfxP62f5/+bFN/ru/V7zKtbNhDD7wJFJbPk30chn/r/YkM6jGeHxkRl+VqYwTQUqykpZ13IIDrYHdmA5zRM3BQ5Kr9lbyZBTFftzJwGAtHMCxJtaQKaJ15NPJAmEp2Whng3GW5ct9p36kKdiJeurXj4TfT+Qgbo3Zvdp+EtM1uSQ6YhqZMdihb1LFqYT6HxqQ9KPYNBVdr8sjen/015fDk07FeP8AcpicSoxLtk+Renpjkpd3nrR7o9URt18mzRK3uZuKwmg9LIgaAQ0Bu+m7WRsXBzwRvwN4CvAkGjldj4Fi/vJTnDc6gtCPPHQOHsSEYgOOpPDwSxPH09FieH5/L5okAge16GwwcONe+AYzpDBzLAHB8MfBGADiuwMBxUS6Wq7Kao8BBLVTIwMFkPkGnZkcHWqhwv1c/Ri1UwMCxNtYNFEY8BQMHvm8BHPfl8XHTMHDgPL0H4HB2SWNKxL7YvZrPAQDH/KyU6dlLuZpPys1yUf7b5w/ln3/6XK4XUwN0nIOd43VXVpNJmaO9DsAfu1cDgABQASaKGQAci4Uzd5HRwvyK6bTsNtvyeP9QNo+PZfP4VD5++Fg+f/xYtogdoDoC6/zyUtbPT+YDrS5W5kc9PyNmQn/g88cv5frqujw8PJi/gP0Hlonl5UWZrhblfD4r17c35cOHD+Vvf/mrgTh2640BNlYXS5t783u8XQnWGGANY8CanAeVN+bO1gqMhWC9WswDNLx+BODnyeIzAeB4e2V7FLQogTOB8yraw73sTDZXlxdldXVpAA6AW+Dz4L7Q5QBwYG4QP8FL50ErblFrKvh7ztKFsVpru/nCHAnbfyZf/h5j5yB4A/4EGTjQQgUA4FmwdgTg4xytavhvL0YZrISS4QqmNlWc8JhxkS6ZS5Xpusv9crWKi3ZK+cPuG4/H8DsAR0pYHcoVsMUtBmeBkyiOkb7X/ewaCUQSutfa0Fa7INkOH6thnaoPpDaD7vFVm2sADe5RzbviDpBT6Ecyoui+LFrIybA8t+7sBYBDp1HaAr38CEvvM85RjdWUXeeD+QGj9c3Cd3HTvP38f+4BOHRub2MpGYhfW/PUc+6+D6jnz197AMexOO4pnmEWwXAv+nzA0Jua3x0GcAiclb8OtVcfjo3zRvlZuYdziyMVIrUAy/y5/vuhR9qLYQ4khvvPHdp7/Xt7X/jQtB7LIxwa/97+SG8+NIacL3jP/Y891ynXGpr7Y2L3R8790BjHxp2f99Rx/xFj/SPmuZeNoWcZk5+hZ8gyc2y9jv19bI6OzffQvAxfqxYfVr3atjPB75lHbc8VcaYypUp9LV2vuH/E6prCq/peXVvsVK0+bEkxwr5mAMchIe0XwhzQ0dBw55wMoAV7wW5/3h/s2PsPGZje4LxHSRPgXx0sXeuQMAwpuMZJ69E6ftH+mseEvjfMw4YtOYfdffv79WNsnYJ2hhtD2VRn1qBodk5OmfN8hzGFMbrOuVI4UZGNKdfhjUuHrKkOOgE9OaYwjyntU43BIdnJ96YKqOER/a0HcPD3+25b60zWNjQ2zo52X3VrQ4CKoXUc3rcMVmc50/v25YvVhP26HTP6/1Fj9h7DJYPW78v3OohD+urQcwz97T3jHtMz73EmjhndDOCw9VY6wMARoMtDxUZm4BALx7q84PCOvu84tBsDB/vXgoFDckzick+gZ8BGl1i0ZwoGDiXSPXgmUlsLpAHA8WI9hLeAcRgQ48WSaWi1ALpSBEtQZXS1ui7LxYX1oJ1NmEQAgINBLoE/tmW9QZDssdw93Rl447f7bwbk+PZ0NwDgYAsVACIsmCEWDmM49efX4dX8CHckPLCoQAdrtjz43CRonKJZ4A1jc2VikMkdXFJQBVU6eH4ugUlwdQNxGKuAABxMWAvgQRva0mBn5y/63lsQgO/d/0eJMQCHJ4LYMkV6igAOJnb1lUn3M1QweRJQkVsGyKsshMvmYAGLU2AQicrUKp4RUHA9qwCLfLWoxVCS2BKfnP8Abnjiuc5zjvIknexsGx4OTxV3DFwwgefroWSgfc0JFbEweYTaYw4Ekri1aPMv3v6k0noLvIGDsAFjbL5TMsMTJ5pX6p0ewAEGDslQBWNAjllFTtCPVcWpN72Dg7AItV+9jzkHpdxiU15qMKfaGweZGODH2QvsUE8GDgB9CNpwsAaS4/47MXAogW5kvA7gUHuMkNRICPC6CIQZHMyfjXuD+8KYOEB/bdXzXE+BNwwgZHLWMtX1wcMAcCRqV0mm2ZuuN/I+U0ndYTqCSDcqY9WnK8WQQXsRGreh+MffJIKyHzlhY3tY+qgDcFj8sPMlY5SJtU4ADjt7hK+XAB/hBzFBVTElptWcXYjj7Lxae3+zhaoxZlLP93YwcIjVKNpMuA8Z4NYaZASfzvn5awEDx3JJAMf15bxcXaBtyrSsANxYTMtyPinzGV8Eo3G/6nsWCDqTj4Ab+IqKQ2fgwBbZZgCHtVDZRoWeKsXpCoq6WMxAlN+WtYA00mx14c8olqY4xhJlRn+OMkz5J6U7kzCkTAZgoQFwYJ7V7iuBN6T4JM/QXdiXTOqjpzpaH5GBw6p3k/zAhtteQDrOQQVi7CCTRvVxqbUoLwKXNb616Uyn1TaQgIOYcHULeANQMg0fNarqclI+AepgjzRPALPQttDHELW+zdvupTBRlV5b+EJo0UT2IugU0yHQJWLq8uS6QDn0nfni/vYkla+mzZQlWv0EpBY1jueizoemUNsbbzUHEJNAGM4IwDWgEpKtZkKj2hUTFDDYSBBdlthurAUuiF3D/KsZEmDOvmEV3Jl5YxagGgA4wNSj80lDoxz6y4Mrva4MTI/gawAAIABJREFUhdFrwP2fAyQYgByXuT0wyD6AQyASyqh0KhXOXkuVhCQ5LU6QbH+jD1uN117rGICjKkyzf+Dk7/7F+S0leSha7WczcKA/jrZnxXZM+Bv0hyX5UnsS2hr3Eb1KW9fB2u+fhSuAw8ReoDUHNhHo5GsRe8BjG86wo3MrA2wK6NXxxvmpqcrOYMNqGRsbBXBgAIwdnOeMYZUNU/RHfg2BNwRk6Wwg90F75h8/U2pDHE7t6BzXSZS3B8nJNfpmUoU5+qB1U6MDXquNPdRYg/ZGlaWIHfCQ4bG6zKzANpsZ3Ep5RMKPa2XzYP5bDaISwlNBXjqw4j1Uc2mdeXKq8uJtqqrrkMdb27qYL+RnLDALChAe8xS+uUPwDRjsjIcCGjob4DADxytbgBoDx6u1S2kAHABxeAsVgB4e1ELFW3IAxAH2jfUjzuJgw3QGDpxHjQ0Btnxn7HXGwPH5tvz8py/l82ewR3wot9c35dYYOC7KBVqOLlalZ+AgUxKTxki4HQZwoIUKAKC7sn3ZuV2sAA4UP5CB47ncPZCB4+s3vp4eNmX9uC2v27fytuUZugdwiF0CdsN8zNdibVDm55OyQNvUyVm5Wc3Lx4ultU758+11uZielSWGv9uUydtLWQDsgUQywBtAa7+8GrsGABwAbyzmcz6rtbgDK9uZ/R5nfTBXAPywBYDj9kP5+OFD2ezQLm1newf+E5hJCeC4MIAEGFMMyHB+Vn7+6c/l9vpD+fHjh4E44GsB2IAWJbOLVZldrcrN7a0BOP71//kf5W9//Zfytnsx3+ji6sKAJdCrL7utxVzIiAbWUZ6TBayA6TY7Ddarxdyuj38Ww0HxyXpjn8X7n56fbHwAcICBA2cwMGpgPuCivJ2flcub63J5fWUtVDAGYxDZ7ugfeQsVzOF2vYn4H86/uK5YN9RmDawbAG+AecQNaQUlTKcG1EDbNQNt6Cta+Rh4Q21X3I80kC+Ar5WBo4mrmQrICWIHipguHo6x0rYPJ/ylT9myBoxpPIs07zfntJ4Ne/trPlqAGjwu5OflQ7HSKJwRU4mzhdbYbG0FZs/QmAaPn3VAlF7/Dd2f3XpaO1PPjbUFGcZB350sKwbgSK3LxPg5NreSBWNk8QcIhii0dvU5UwZA65RX0dY+gyTj+6F4ldyRtwIAx9viomFSqTHXNl9i1k9t09LXoZhyXue6Tjrz6oxWr7/nrPkvDlv5sU+1YInxd+W/KJrlTI36U9hfb4vkZ0RVoefnHItVKyTU5A3+iwA4epk8lrOQf3LanB4CcO9fYSwv0L9zzDfs5fCUZ2kkIMXu9nXXyD5Kb2zPBqfN0HvzGON+8b7/OaTPh9bv1HH/EWM9NP5T16u/xtj4h86iQ37v2L49bQXbd43N0ZBsH5P34WsNATjYUrcHmQ0DOIS8Tmfe8BPoW+zHI+rZw2JnfobtixUa256mJRg4DglQvwj2swdI+6R31c00D9nAjBsefoqTvu+k9EI09jB5uYcE9pgQDwnrMUHIQpvnKZyRAdDGsU3Rz/fQZmkM1l7QaB9AM2YcxtZkaIz9PYd+1tiH5iKPYWwtTp3vRll0PeTyGA4ZizoGa4Jubx3bB0PjHVOYx5T2qbI5JPfD66iAdQt8GgZw2BW6aRECWNWYHnQUero5TFS2kt6oDxnsYeWaq/laWqC8BmLfqPRnw85jv9fGZP2YfhhzON4jk++Rn99jxMbG2Ovdfg76Zzh1jwwZ5WPzmO9FAMdfakW9Sx+SFJa4SACOzQaHdTJw4LBv7BsbBBYIpDAGDjFQ6HCKoIlA8dHCQlTCqTpcMpwSBQpsIgFqEmkAjteOgQPBjJ0ljBCIuL66KjdXN+X26kO5XKH37IWBN0DfbYkeBICNIQPJGTzftmx2CDY9lh+PP8pvd9/KP+6+lt8ev5dvDz8MwGEtVBIDh9HVOoADX/nMHYBD4A3fyjbnyqHj0GuV4nW/6HuLmSUWDmK0fE+738GEXQBJPbGVkuzOrvGqNiqRpEbcKgE4PIDPoQVFRD3QSg0FgGPoSMkgARk4eI62IJIl0KinAsBhbBFqscJqboE4GKklBawdcS04xWQc2URcD+m5VQlX3gzMY7rUlBOFrRbiKZDOXSEwh9qpCDTBFgDeliSBBd1Lii0VRSFaTk/y2xgRLHNAD9hP3FuKQhK5jdp/OQUS62xv4r5oZ5vwlNALNl7OUwahVL1Rn5W01CF8tTLbu3yrh7DARQyYOi0vEjP2fSqI8ehJOxdtYirDLfkcXnEZ+4HrFPLSgLcAtqisBlPIjLFvONtIbruC57frs9KHCeUa7rG+5g5ME2sVfhY7ipELvJ45E0cCcERbHH9vgDccQOXJcO3ruqYJwuG0sEpShHgmBX0YwEE5MJtlMk0JMldI8yihiuQnkxaqRqa9S1VLrnKjklQ+fRgSMiWEvQop5AcrwCmUUbzXGkEk/Z0rlOwR0lXDj4jxVH3W2FDftXlPNPsiPTcmBfAca6HSAzhcOSjBY0Aw13vYuWAlWMxLWS4nBt7A6/IC7BsAbvBF8MZ5mU8JOCKAg3JpYCMHH6kVE79i7pmcx1pAz7Jlj1euOoDDbJExWCV7YgAO6kAAG1g6OATg8DZT0lsJwEFgjlBaiDEzUaU2SVswgIBlK9g4ciLLV8JzfCZJkUP0yjoHaBrjxjnmBjTsbDFDBo6pASdrhTuyrlxBAjvVhgZf8d7KXhIyKs1tesdh+/mMC+BGYnQQ2Jt6EaBN2H4HwRijAksbdDa2Kmq/NpW2gyAc0MK1Qc97snFgnVBtvDEAB1un4GswcBijj4PfjAXL26cYkYnOMvLlvb1LyIhXmKdNYLpFrpKCnw58UUKCOoZARgI8WYVizb4E4PCLQNZr+wmyZtXzoNWN007afSs7VK1U4XyDXQWVuRnAoVYpYOEAmAc/g/mM1z8nA0eAO/uiAgJ6MrhL6if8dlMiGUraJ2Q8SdxrsOwwZf1r98tJ3v7nYQaO0F/xWRpsFZXQjPfgtQTo7XRhtvb759bkKVQnJ6vJqjxfz8r5WwJw2PtlLCpg1E1mM5M5+S3wxtjZKgM/7A4NgIMBNayZ2DZND40AONoYlPwM+W2u/wLIUddDYCTu/Zqs5xauSSaOpYKGqixJ/nL+R0k+l7OwvwRK5VZG6uVuLQECqKGlSEqTRjwYMCpoQrLe+dVDwfQmhjTkh1dxkL/TepCVyY5/1zValFS+snsbCWAiMJMAM40H2xBxyJeMmKEffgQ2zDqqj6OgbZhkinJYYz8NgMOd5Ao0amWfej4Ha/sKX/+r+QKt3bPWjalwQDaLNpwt6ThXPKeo8pytFCsDRwVwALABwCQZOKwA4fW1bMAEsd2WR5wvN5vyZLYEX9Ha87k8WHvPp/KAFiodgAMMHA2Aw1p7vjiIY1cmDYDjc/n8+aMBOD5c35YbY+C4HGHgqC01bN90AA48tfYy/RgAOMA2QWYxABuft882bmszhgIJtVB5eCw/7h7K12931kYlABybt4KuX7UIQjEo+UPw7c7LFO1HjHljUuZn52WFoo35pNyuFuXT1bJ8vlyVz5dLA3UYgONlV85fX8usvJXp61uZbMnegbZviGEAlEAgIt5RdwyAB4vF0oAKaGeyfnws64fHcntzYwAY+E14VrDvoBhk7QCOxXJp4E60VjMQwWRS/vQzARxfv30t9/cP1I1oNwiQxeVFWdxcWQuV6+srA3D8/a//YuNDzOLq5qpMZwRwIN6y3aBwhjEXHrjB6IafX8r5m4MWZlMDSqAFCu612WwMEILWMwRwbG18kO+LCxS4zGynYC4AMJmgReByUS6ur4yFA+1TIPcAdwDAoQMt2Dw2aBPzvLazPgYDNkPMI9qpWSsX2H5D3p+X2XxR5sulTA/PM/DR8F6wc3j7FAA4zgHemKLdClnKQL8oFjuytMEHUStS93FDBVLfyueAfpaNUGKn2jWeW6m+9xOV0qV4D/2ZaVCkNu8fBHBkbeqRBD80D+UMkgb3OXINjHNAAnDwuQnGlu2k/evPZPsADqos6b0WRNDYep1DqIg5NJ9T04uRN3FggxVdCMBRCx1cQ3JkOnS5/vCLOhuLDoKVKcrY/gQiCT/Gi5ike7Vnza1O65eY3DpHSRUrZfv5n04CcMjXy8m9DOaovuB4XodzW8HCfXy3lz0+bsOhtfcYY78YivvnGHzEKhRP8Njb3t06AAd1fk2WSvb0/MP7R6JTbfh/BQaOU3M8Y3M85Bf/3mu+J3+xfzYYzomN5Tn0PEPXkc/VP/PQc/Xv6X24U4T12BiHrjE2br137JrHnvf3XvfYcx5b21Pm9tCa5T2Yx5Lve2ieez00tq6HxnBI3/QyNSQnp8p0Pff3RXQtgCNsoyLwKXcgRqs8ZrVa68EbmTVK81wBHPt6cPA5wMARxk9Bp2ynkmGlsfSg7zEARzLMzQHaacEr5aK9Uf+nUQkgh/8twB0ChPD3tPGHD5vViB/eCscW/pQNmBctG7Qx4TyklIY+3yuRsc3Rb+pD98l/y5t1bOPqntmo5nH0fx9yPvLvDm3oY3Nun82Vm4FcbR2ZfI9hZfNfE8CRldMhRapAiPZCVgbN3ovAzf6eyf34QrFERV11jmI/RTXmQBAx7ddhBbvPwDFk1HVAwuGoOqf7B6F+r5wiN8cM25hhPHbtIfk6dq9jRnrs78echl5+sh46ZFhPdRTHniuPiwCO/5XZCu1gr6SFMVzsdmW7XRcBOBD4AIjD2DfwQtXPjpW7lQPZD8YAcNjZheGRGBMzt+nwlhz8wHdwH2QAB9qn4PVSXqyNilhC5tNJWc5m5QbVRdc35eb6IwEc81WZnnsP1QBw8GBorTfQguUVPYgfyveH7wbe+OXHb8bC8fX+R/nx/FTuETgzils8M+YDAA4HcewctGL5kxps4r7WAZzzYvOOAlejGGWCXfNhoIfEVOHToxiNBVgISpDzwn3m+aYIoDMPRX6JhoGDRUejAA6r345Dua9VUkM8VhNE0PzzdUXVTgA4nDEE42OLEm9Xsgfg6Bk4KoDD7Ib1y0SXY7a2YHVWrRZWIAGV0qS4VzwVz873siAvyV2EXdlExtgfvA0Jx1spu/NzVp9H7UOcZQOMDXZvb+fileJcAx9DJIpbd8gLqCLMjKqncdtb9w8TBxUgU8dNmRCAJio7U1W5yZz8MgBvBDSxSnEFZh0MZD8LnJS+1zaPqn7OfS7Y6XWPMQRYQKDOn6rKNV4jUvBkogF9vG0K4kJkbyGAg/FAb6uSGKgs9WZJbwqCEs6ysXlMxkIAwI3aDPneEOvGTgwc/lxk3xAYxBkPJHMp0JEZOKo/WDdSC2Q4ZllqINJshX/Y9ICvYaRhPIlA4Ma5VaIy+a8kUW3ixriN2rtUfz78NSASOp8+ngX7w4FE/egNvJH6HTcHIvtMy+FjY9PvtBm6iw6dHjy97K5OTSrhFwRwvLj343T3Mj+WqM9JJ78Z3m8AjrOycgDHlQM4VstpWcwnZTGdlgUAHFMwPbnsmTy+EaDm7X/wtadiFBDN5tSCl2B8YbIDAEK2AeNLdoWgQII/yDCByj/qdLYGESsH7WOD6JNt4SnM/kc1jXS+sxVZ6yDQuqNFWk2+gOa992WjqZQD8yZxtiSjEhLyBthA0sMYOKbe/mhaZkahzfYy7TlEMAtn3XHghg7TThXh2dD2wEvGldpCUGwW0p2UfTFwIHiP9iqswjR+C3zWgV7cRynJZ0pMTCUMWIKVJEAc/j2SVWv4RDuwk+3Y895aqDBJp5ZlBFFC5yHR40COQOcZ5Ik94M+4vtLfAS6R3xD2lcF82gAsafLVDSRH8n5otwohNKfDdYFanVXA5R4Dh8kTASBi3pgaAxLBQ9PJzJJLAG8QxLEosykZOKxK9ZzADSQ8CMoB3TnnOAM4Yr10RjS/IVXX965G2rqh2z34rLcKuOKrSL8zVfEP2dd9Vo3MYKFiGMlI1aeOFuWz7dMGDSaEuCMH/KgUbMq615Vci27b02FJfjsGjj2AYAYHuE6IueuewURgxA6MATjQNkBBfgF4ZXehb7ItNv/VgR/1HNwxcDijToBrwVYTcS6usgG1fO+IuQHXI1iZL+mIHP9o5Y+Whj51ZbpQYo9fBWhyoLL7YZagzAAOzpqj3VxovR2eJb5UBR7n5uMxslZGR/wGMSg2cYT22vt+fEdz01ya88t5YQKK53xZhGxLW7ta41aVzrgBb5hwtQwc/IwD2xwY7WiJGJVr8Lq3fIhk4KD+qInMDCPGM3QADsm7r4cSorgZABxeNhAAuBiEgWkrNwkTh96y0sBDhe1TDFxOJiZrnWLMTf4V7UkNwPG2B+AwIMemAjgMxOFtVJ4MxIF2GGihQvaNYOBwZoZXMHq9AcBRygrMFMbAAQDHp/L508dyawUON+XCWqiAgWNZlsZSCXvtbbHEhOUsHJmBw+bHwVgtgGOAgWNTW6jgOe4eHsvdj4fy9ft9+fb1oTw9gklkU14HABw11uxa8I1t+paTaVmAfeNsUi5mk3K9nJcPF4vy8WpZbhfTcjM7LxdTgDvODbxx9vpazncvZYLXyysZPM7OjVkUoAUATfF8OkNCB+B3y+XKWo6s0bYG7U8eHsr1JRg+rwhYAcvJbGLnZjBwYHvMF3Oz/2i3CuY1sEr89OVP5fr6tnz97Wu5f7hnDAAJ7/mszK+uyvL22lqvrFbL8m//43+WX//6b+ZXAVhx8+GmTOcza8cC8MYGIAoUzwBI4SB//A0ADrCLml84nRhQYnV5aT4lgBcAhJwBOAwgCBheNhv7fAA4ANB4ei53d3fW2gXgDQBAFiu2cMF6Pz4+2udtf3nLEHwG7XzEsmYg5OJgB8yrAzjeJmcG4FhgTh2Txa6cYAwhgAOtbMDAMZktytkUzBtsncKqDwdwAExkLF7Vn+zMWMPYY/refHPaCLX+qHaNvt5YvI32g2db+Do9gCPOlHsAjqo73YiGLe39a12jnk+pc3lakv3w1okOvsjFfxl8EgUL2c508V571sRyJzucxxmsm86m5UbAgYoOxnCFWNva0G/KYwsby28iPsj3KF/FeIa1qnK7aWcWY+BoQREBJhG7kp+JZWXCX3Jwwv7cukl7AwPHP48COHRubn0ExVwqiL5vo9LnayRn1bZV/zH7InvxEn7wpOxZ7w0MPbN+NyR7dpfE6iv3JfJ+Yh+N6nMmL/v4dv8M/gjhV9lcOgC9Fh5Vxso853qmfM2h6+t9780HDF3r0PX7OR673++5bpaZ/j6H7ntojk6Zt6H8xNDvjs3L2Fwce5ZTxjh0jd+T4zn2rL/nmseer9oYvvP3zG2+R//5Q3Kjvx2a4zGbNyZzY3N0SN+MzcExmRke9wkMHGoBrILBTDhhoYBaGannPwbgyGeZnumjL8Lf08W//vpvb/0ECaQhY6WAbHw1TenJ8yNSxjiwB+kDmFHBF/W8706FB6srQCMzc9jFanA5GV8X4VNkfvA9vbAeE4Aho5bncc9gpsDGezbK0GD31msA2SvBPqa8DzsErVIYum/epP2GPaSYx/52quGK91nggwEOBnQ8+JiqsExcB+ao/u6/LoAjK6gxuZHsW2hohIK9dawUdEqBua5qTdXEjB2k9yWn/5CDeMi4WIDRq3R6hy87DWT5aZNEQ4r39zpXf6TDdqqzc4qCwvMM6Y/f6+iM6YC8fnlcpzqJp+zhYQAHEv0CR3iCZ7vZA3AAvIFggLVQcQYOtTLgyUOVv0pvp31uCAVVKEeDdXvMiIV69DkAHOestHg7A3zDARxO67eYTctyMS+317f+IoBjMVt6BSjp1Em/K0AFn3H3ih7Ej+Xb/bfy64/fyt+//8OYOH4DgOPpsdw9o5IoAzhQ5YQEGHrBAsDhNrQDcDCYXA+Mts7+IlhCYARvI+F0/GLh4FzUY7zPaDrUCSDiyXXcX7cbBHBgzKR1R6rT3quEutYqvsq7kPaqbVsaW65Dt/scBJ54INVBKQybkn5aDBz2Pv+9AVosyejzUcuNLbklAAfBBGwVgM9bAMjARgy1qkwZh0T7fVSOMFnFHFJlGhGAQ0mqoInX/Zu3+9yGr2RxuKi2I2DDTqjelsarUn2MWvtIAwloAZuo2Ib8tlw3GKrd5UCsGx7AykkS7Hf7OVruuMPbATh4Gz1PTSpjjMG+gc8IoOEsFfF35YtDnGmvDgM49OaE8XKllgEcmAzLh6idirNvZGYaAzqBBcFYD7wNgwe2gsFFcyjQRSRz1GjHn/vtzNqmIMlqbByW+OG6qr1MxaVpzjzx4LJQZcrzNonBRaY56jVTLvqgrQnWnYSMSnnC8NuVYrEbRardR1ATFrIFJhE+Bg+XBSBbyhcBzyG/U35ab5d0bQNvhFwraOpgo+Sm5D0QieXOj5Guy1/ps3DdAgpiF6ugK7JvMHltMyLmgkjUO9tCmvyzsxdrG7FcsIXK9eWiXF0uyuVqWgDgmBuAA+wSEwNvzKZgmxAjDEEikEO29OFzN762lI9XDEIvicVBwA19lS1FFzICOARAAIsBdUu+h3Rx43vqmeVv8lO+62trJNg+JCJAf44XxwAgpthyeOYDs4YB8bxVk9GYO2MRqNbxd4A30DoFdngOOmxvo2J964OZhEH30FlekcbfkS1Dz6bANYCI++c2VxIBvGg3lSX5BIYw/eDsW6YbKztNJN1V4S3Lao/tTCWWaBOAAzTxzkpmzF0bY98AiGMTAA6vsDb/ADvMm6UZgINJPrkBDmt0gAlBDlzv9nm4ts7CIflyDIsSsuanB4CjMnA4YrR+3i6NhIUDOJzxiyKqncVwuCXHXaZnSDgZGAdMZ/OyQDWtABzePoU94kHHjgpZgjgA4LA2MVQuljgzav505otAiidfx/zW2rvebaH7mDE/jD7Ef6k7UhDcc9m8vo8ovh/5ORLWUhgZ4OnXCd3SavTh5xgDcLQBca6nDziAZ3IQMj1XaFPOqSey4/l0CQ1tD8ARTkeSS39zuEo+kgAselo/XZu+waslGgXg0L7WPOj3lrhRNe8BAAdlhIArJpx8X8facU+IyUfrSr+WvgxtBgEcBuLS4cLnIQM0YvV8LxCwUcdKXxzXxP4hmJQgYwE4BHdIVivZNa1nBYi4bQ+AxJBHILns2SNiQf0btUJMcbqc/kl+pEkWs2eH/0W7gdg4id1MDZrzRer37Zk26aZgutB5otqaKu1uq6qxj3ESwOEAK9HsiSzIGMBSO1cTBOkaXaLu/fbh68mJvmycOgcAHD6+rpUKzyP0G81/tO8F4sA5Ey2GegAHWqhsnamCDBzPG5xHN8a+QQYOtB95KgRv8IUWKgBwoH3FZq02pmydAkbKl9ctW6gYgOOm/PTnz+WLATg+GXgDDBwCcFzMV2UBIB4AHAbARKLamZJSCxWTc8WFVAABwKIBQLcGBgUzBRhF1htvodIDOO7JwAH2jW9f7yuAA+1TMgOHKP/8XGf79PWtnL+9leVkXpbwN9BiZDYtNwnAcTU9L5fnpVwvZ+VyPiuA/4Nx4w2Ahe3OQBzTQiYotCMBO4V8DhUHALwBNgjYN8Q11o/P5en+vjze35fL1apcXQAYwbZ38zmAl4UADvhK85npHbBw4CBzPp2Uz5++lMvL6/Lbb78ZCALgxwnYHMDqdnVZljdXZTZnq7lf/vqv5evf/m52Ejb25qMDOKxo5rlsHp/KdrsxFg5qItyLDKiQfbO10/MCJhCAMKCPITcTgF9QCLFlPIcAjjO2R5lMrDjief1cHh4ey/Xtdbn58MEAJhi/6MIBdgHA2BggvF2sAYieN5QXzCn8R8zDbFrOzR9wAMZZKbPFkgAO3zevtqjnBuDAfIORBF/PZ2De8NYpgd53oKsDMYIxkwo6wCzU99WmmZ0RgMNbduF5ZBfk58gfGbLZZP8ESBvPNGNRYgKQKKwgwFHEeYSe7GxcvTc10H6ctmpCBi5kX1znZvZHV2LBXCZwlbVCTD6Fq2Y7H7tPZ/ftC1Zc51qiypg38zUcNJPjdvYAbctD3dciMjqXy9779ep1dU0VvADd5ABJN1HmC/nn6jnH+ZU8MKA14oTqsEldr7xY2Ds6CCcAOHgxfV75i3peac962Z7kuHmbFxAAcmjd6xXy+f6Ild77cz4vDX22z1NUL7k6dJRhflpz31efD8nx8Firb819w7hvW+BR8wj5Gnk/nhLP7se0/6x1z/Vj7a+ffz6U2+n/dug6h9Zj6B5jzzwmE0Nrf+gah55L9zj180NznX93aF5Gz3wO8u731qE9ccqc5XGNych75RD3fY+cjF1/7NnGrv2e8Q+twbH5an35/dEdk7mhuT42/8P7/j8XwJHtsvT5ULuWfn6asf/6y78agEOH0zBGOelt/ksOQCg+UYO1x4xAHsTBBcuK3Q/BQ8aqv0ZdsJZquzNZo8McM4inCO+QkzQktMcU0DFBHtqQWQiGlFB+rmMbV+89NI5+M+n+Q19/jxIc2ngHDauo6VyGW5qaNjg7blD/awM4eqdBz5FlXpncvIb5++wo83P0nvJ69iwcZDdpARzUBHJck+OUEMnHlCer+DwQGow77erEuLoq3yFlPiSvh/btMQf0kJN2TB8MGYZjBmzMeRhy8I5da2zuh+ZoTHcM3ePU3/VzdxjAgUrSLQM0W9J3IoggBg4EQMjAQQAHqEQh55mOXDKusFmMMzny6j2rRGg9s3IPNAAOb6OCqtjdG/ttw6gu5/NysVwQvHEDmthPBuBAMIp95hn8DQCHBTFZZYUKaLRQMQDH93+Uv337tfwKAMcdABwP5e7psTytN1ZVg8oXJNlQmYN+92DjMOaRxBBRdbrrrQBG2mmIrWYE5BDIwSqelCTjvmbVW01W6FDHrCRnlJdhst0ADv4JJmqRlCaFu9g3ADphQroCOALp7wH64bYObGET/6JqTb9TRa+SdNDt3v7F2RcE4IAMWEWlVXQ7V4gd1ittSCZFAAAgAElEQVS7Bmk+8QwTAiWcfUPBF3xWLArmVFlA2quyQWtrjBKisWbVI8YT+0+gEU+YCQiANeA/fFUw3MM8CXxHmmSFf8Rk4cF8PJXpULF0qP0LKx20r61q34IfKk7ReEODOyjE2VH8GZQAZeCxMq7x9znhwGdgH1kFYiqYynSByxD3kZg3CMYIAIeSj/53kzOLgeUexD7fEpDkk4bO8QmJtUkBHjLMeELGWTYaEIeK7h16BHpetW3YA7F4ewYF8hRspPONsHoFAdhYDIhDIIe1wIn2KSm0EUwlbhcN5ChEQU61dX3YFV+sOZDjiRMfX+h/TxDlAmneOiVrkNx3GnnbOVGlnc4FviaR98j+e6wbZVhJnt4/zX5k9k/wPVs/eUsfgNGc5ljqyj7rMIL4rPsvg/44njHlh2ws9tz8JZ9DekJxXADFwOzDVWb7qdwb2ucjr0dBP/GXxMCxLJfOwLFceNsUtE6ZoDLzPAE4EIRyBg6xDXXgDT0XKdc9/WfVuEj0OwOGsWA4IweAFEaFzv2nxCMS46ogru1AqDOH/E+6e57ZssmuSTHMI+QclaIAbhiLBGy8JwLCF7WWVqUgeY/nhm4EYMNYFCaTYN3A79g6ZVIW1moGlbyovnQ2IAcdNGCrDLxKZwOBONwaKBpb6bA9eK7n4bO7DfRA+dRAA85mAWCNMXB4IlgADg/yS0eoNQzXS74v2UoMbGPADSTGHOhic7YheMMAHN5CZfdatg7ewBwTKInEF7+iXZOYfCww/8bWMWBaMf8+gVq0rrbP3YGq5yciIAlpVdsQjBf6Tcl/VrnXin/FBcjCAeCREtG0j9Wi0RYz8Q09CyYV9TlfLpblYrUKAAd8LLBtnNk8CyxDJg5jkEHi3I80WQakA0KnOANHrwuk5wjg6H0iDzTv+SPJZudYCW8agBIG6MM7peXXzwY0yInz/F73EQaYN6oqHcqQDwM4CExVxLxSlFdfhMAz114BQAlFGF5LbdFjz5ZcNlcUGl61X9LK3VlPWA9+9SIfB8CmI2roH9hWsNFYuyEk+hKYDW+in1YrbzHPWNu2iqkycASgKXQqQdjVdlAWqON9f7tfKJ0Qa2H6hiw8uq+dVZyZpspc9Rl7AAdxRzw3WFrNfBImI1RE0YIiXZZaA0QJVlzE5dEWwxerkX+34z17hPSUAM30xZIMJf8gdJqBrYcrAUNQEiuFPUsSoHzmV8SRZmZfztvzrApXqE8FjhPgTH6Uq2Rby1g/TZZLvDEoYfZ1T3dmcL9gYknAPvpB/T/t9/r76oMLuMd9qtadwWaXdIWGJvA2vpLVrTJw4HuycAwAONCCAi060EJlvba2KWTfOADgeHoqT2DgeCSAA+CN7WZr7THAjkAfl8xebKEyMwaOn/5EAAdet1fX5eYSAA60UOkYOKazMncAR9hM+HJT2lCdW9UP3Fqsmu8AAAdf6x3bwOBMDfAJmCvRIgZglB/3D+XHj4fy/dt9+f7toTw9rMvz06a8GoCDqGkyLdaejcGKCPaH19eyms7LwgEclzO0T5mX29WyfLhYlovzt7I8ey23F8tyc7G0disT2O/n5/K22RoTh7VgmczKK3yf9boBkxlAcbk02wYgB876aKHyeHdfHu/uyoXbPgA44KAtlgvze5/Xa5sbfAa6gOyPBCh8+PCxrFYX5evXr8ZygZYkxjYBBo7Li7K8ubTPIFH629/+Xu5+/Wr2Fu8DgAMtTQA02Tw9GYCDDBxbu74AHARWOEhtcl6Wq1W5vL6ydUBbFLScwXMbm+qObW6wny8uL21d4fsBdPP0/Fw+fvxYPn35YtcGu6WxfyDW4wxKAOVCZ1tbFwBCNjtjXSOAg7FDMI8AwCFwG/bK3AEc3FNwfSbGsAH2DTBvTBcLB3AIvIF2Ja7Xca1gt+P+FVicbX5q8qwCZP0snAActEMZwOEW1hmG6IskE+k2EWOmb8MWKrIj0d5WttPzI2IC05UwV32M126TGarje/fpBciX784Ahr14LY8lqF2tn8fFLIuYHORCgAazWfAx03zY3hKgVrYB29AYZr01bbBYsSUQmGXwtdopncc8HuDgK2NXSbEei9kEi0MFhigeZPL2irMY10BQa/kI2U+IIiHY9cm5t66thXViq1SD1aHzJVqovM4vasvgbi16P07x95zDyN9nK5PPzTXmm/N46Vze+6fyBP9ABo5+bK1FDK8lfDl+w8NV9tG0frl9T/hjA5Y2A6XDz8/7R75dyiPky+R1G4wRyElNHzqW3xgb73vudewex641tB5j1xx67sGp7vJFvfyOfeY9zzImR0N5l6Hfjc3L0DPm3x0b45jMDD3ze641NIdj6xGxniST77nXsXUeutbQHO95uyn3957n0XuHclND8z22tsfGfbqc/O8DcIg1d6gAS7q82iEySVZdKBZj+RIp7woAhxRODTS0jAVxsMqex2Byd3gL9ws0KhR+kM/A/vzZoesMLf7+9Q+3Wzl0D7MzA0q8V9IyHu1cdmZs5DqnPUN7rbwm/cY8eb67Z+udgv65+/uEwUyOiTE3DDgMQ5IxNu5+zscUT4xP94+qYdFMt2jUcSX8xwE4TlGoQ/M4ZvyOGYg6V85q0TFwaE2rc9/uhSpHbVWnGDhUIdTMXTj+SZF0SvzwPKhiZjg50BqBTNXeAk4OGYBjhifv1/c6Hqfqg1MdnP45+s8d24f9+MfmPuuFQZ3uFzrmQBxyZvqxbp7ZQkUlDJYO8AokYzZAwqIBcKiVCtqJbMoLXg7gIDChBSgw3suDlYXCHX0t1L6C6ZZ89ENbVIg7ZbECiWjT8YYWKuDfMACH9/xFIGU2MwDHx9tP5QNeV5/KxfKqzCbzCCTrMBlUvriSJWh25WnzVL4//CADx7dfyy/fv5Zff3wtPx4fyv0jaGDZ7x7BCgQtcLgFeMMCFol5QywR3NeeQ4ugd/xC+ZgoFiBrgidBPfGloKL+5pdJhXMOVMAMK95lyWjch7TtVg1mf2NQydgFvC0Gk/R8L8selPNLUX9PsIbt8eBGBZhQ2vD3GpCoIALWjEeRjL/HE0de3cDAgneiT3TqFqf1oKgqLJgAcFp0TyqQ+pbJMkbWPaAgfyUFoe19yc4reAB9ai0g8NmIJCuh4mT0ti88GO1E6HprhUV4+wnfhE3AvAHmMZjCAIAqVQhiUMLEOUbdXlfZiPYpJidMIjBh6UwjNPBVThKbkv0pWNJSHsinhSCOyuhiz/tKWVJFTq3MqVMpeY+pjeqZNBH6VtU0qq5z5gZmqLxCX3tAFeJRKa6WC2pj4e0kVBGrBKgJpQsrFsFbRojiN5JTTHFW0EYAOGoIjlLgwSkKu22UiPMlm86/eeIsgWmIs5E9liKPlB03HjdQA/DAZxQIDqURqT7JuYOX/A38LRMd3Be8s2SV90j9o/tAkQUKPSme+h33B7TeRovtQnoWlX2qlFOgk4+Y5s4nkYHEqlw49pRjdL1WNVOdJ1ZOOmuLcmmuI3xGayIzfp9ZBpBsfCvLxXlZLSblEuwbF7OyWoHVaVJms7MymwG4cWZgBnwlk8AZQQzGTOFyGcPSXkzJPQu4A1RHUADalfAlAIe33xCAwymGmZhigl8JZ6u4M3UnHaVqca68T7Mz40g3IvBOHQZad46B9zYGDuulvnOWuFez12gPA8aRGcArlsjH86NFCgAbBG3g69wYOBy8gb97SxWwc5C5AfPjFN9RkNCCzWrCyNucJIGn7FFXCtyhMHfTzsGr+y34q2pNgSMEkIgKbt8ZxnTC73EfWhMmkZBUIRsZbD0SYwBweMWxgC8vL5ZgWSOZZi1UyL5hLRwsGYmkM1up5HYqbqy8TQ4YODgffuAP/RLmKJ3j3MX3GlwB9DxBLuBnxXlGwyR6Y2TgYAKaQFG+uCc4F/w75hBrTVYVrOu0rBaLslouDbRhL2fbIAMH2/2o7Q8SHgZOCe0X3kYLykmsXZoH+RXuYbhelA9VW4FV+FzyWzr7G38xZ6QCZXzVAxAbbaeClcUnKTnVybK2QIr0HsmmPYPbDOk+vY0y7Wxw2S/pmEvDjZEDKPmtFqXx32wZtXf6Kck/N3/LYEzOscadVKkNXaxt8u3DVjgozZLIcDTDnLmdClpb+pv4rwGk4EM7yJTXqkUIZM3wpJP0IAXEMcwO4LA1dQr3sMfxFBVIpMrpbGr7Oqe8f6Klmyj75T+qFVHV79XlqFwboYhT0CwwEuHgJ6e6kyiuQQccinYm2Zd1W2+ov+xX+EzbLVoAR3MWDGdGa0V7MgzgqOsXH0uyb3dyxjPKN9ZUrJ4VSFxbqiR/XjpQe8CVn3QzW+S5fxLYtDo/3uAt7ERzVs5KoNsXao8jmZYNECS+ShIFx9iwHEAqb9Bx/A7ieCs7185g4dg6CHALW/tCQODWGLBeCHYwkMOmPG4J4MD3D2BEeH42EAQS62BSAHjjCSwMz9v6Wm8swY6kvkDKuPt0dlaWq1n58Omm/PTzp/LTl8/2urm4KteX1+VqdVkuHcABBg7odtp0fO/AOzHfOPuS9qkBOCzJS7/BbCLAAcbAsSnPWwA4yB4CAMf982O5w1n64bHcg4XjB1qpPJVnADgeN2W3fikvm9fyqoIIAxi6b+/nxwKWTzBNvL4ZGAEMGzerRfl8fVk+rJbGxDF92Zbz7XP5cHVRbi4uyuyslCn0wW5Xzl9eyww+DeQG/g9AL9ttxAdsP5zB15sZgGO+WJTtZlce7u6sZc1uvbZCkaX9HmwUL+Xq6sL8m6enRwvowx4aExES9u67f/z0uVxcXZXv379ZOxOAW8FiNVssyvIKAI6rAEp8//Uf5eHbD3vPAkUp1xfGggH/YrfelBewYLifFm15nIXUwJZgRJvNyhIMHJcX5QltUX78MHYVtLejP/NqzGHwt5cXF5YAB5gYMvbw+FA+fPhQPn765C1/dmX9vCbDB1jVjJ0ELV02xgQDJlIdXbAvBY5AuxFrOWKAlnMjwjFfYTb3Bm+lnAEUBOAHZA+AmcWSLVQABgXzpsAb+OryiLEK7IJ92Lbpol6qLzdBajkn8FXkSYaMIW1yBS16IUYByx4ZxdT6VyBhacxg4PDqh7ACiLuI2c6vTTekbWUie1n9H4ENvVDH/QjdBz+qEIY+G2M/AeIythW02vFiGX0F+CKY3BRXrq2nFLPAWcFie35ehy41X97AvATZ6Z/2jukHZ2HBgDIbq/m2A/Hv+rw6AzcXNpkVYEXrwta3zuDrY/Huh/RRUrw7WKL9dwIHbr/8c3mdr9ynqcVDQ7HXmkupwHCLHTkAQXmVbAb7OG/N38mXqNZzL9fiFzoWJ+/MLkUo5QGHYsWD+Tc/bcff5HS6HZYM9AAOiuQ+I3U4fz6emNNo/1jzGdY2UQVbKbr5+56lzQeekgvQHL5n3o7lkY5dq9k33Vq/N59wbPxj+QKt3dBYslwdze8N5GBPmfdjc5T/fmy++33wH33mQ9cbuvaxsZ6yjw+N+dBaHbp2r8v6e5x6z2PjH9OZ/eeO5b56WW5khJra7XPtZtCzYgS4rHsvffu2hYrZ0MT82hIMVP2MccsG9SDEobyddNfZL3//l66Fig4rriIHlLU9tHkIY8erIbW/D4QYWjQ/BzYXiORO2sj5ofL344LoIY8ORHHqdYafqE0oZyE7JrhD43yPEhkS6H6M/bz09zz0/qHPDj1TT+f8HgDH2JyeamDifS6PvcMj1NNxQ/0fB3AMyfJ7jcwxZ2lUWSnB6MnHISf2PQCOqEhIe7xVdDXQH4rkAICjfS5PhnZJv/xsIdueCFJdbV7HIYP2R++fUx2QY8b9vbpgbF+c4vQMOUtj83JsXMcciVPGuX5+KN9++Wtk90gdy8oLsVsYC0dqoYKqFbxYCbKxgIK1ULGEB5k4DBjQJcrr/q/VcjEfot93gJmZaVVVGusGKjZYEyUAB4AXNl4DcEytOubTx8/l0+2Xcnv1qawWBHBY1Sd6uNuBi5WAFoDyF3rZPm+fy4/H+/KPH78ZA8cv334rv3z7R/mBnr2grDW6VVY7vWxfym5LKvVapdBWAfd7vJdVCzd7AF8hB+4fJurtcOrjta/ZzgvA4KwABGwosO5tZizprsQ0HRdVptjBHIdiLBECMCkxqHE2uvvc2S7QT1gV7Y6V6Pc5kxSuEcINUYLMk9+pLYxiKlGpoc/78xJMpMAz5zhXYsilc2+IDpoDAar814BA9lUYiKWPYAAOBw1EBDySwV453wE4CCxS9J9fo/onfs9RtLaBTigTs4mxxGRfIBEHQ4VMVOACWxIoCABqVyZHVSXYxKZDNnJKieuA31TQB22syYwFboQwTgAOBOUtOcmgDgl38tzW568sPLxm9kS5BqDarfCCyGXstYbxNhi+FhUhzQAYEulMDldWl5pecKnwnB8YBwResnt78Tb+LHVlICcFLQg983mqwSfJlRqWqPK1MheQFwL/bH3FNpCCK9rOTAL4AN2eK0nNQKKDLTRBurk2Tgh5o0WiirxZHz/+cM8KaCRAUlpLkwOua984qd6+DUKZXnBgC56ZbA0MKNvahL4jgCPvTRuNV4WJjqYHcFCXSWY5t3wOVm1ZsDACtawUtWfw53AsoMs95Y9a8bWcT97KZPJWlvNJWS0n5WI1LxcrADhQBXluAA4kQ4x9A728DbTBFyol9T0BLCZNdp9Q2dJldjfSqjN5IxAHvyKIbvsO4EAHBWLmLLSKQKEDg2yufQk5BZxPErU4tbApHVJds+oZc3Ju9zb2DW/jYi3ELKmEr0hoYF7AYAJmEaxhMeYRgVfmMwBaZkxy2IugjQBwOLgDoBZrqzJDgj/3jGbl3lAgoWHJOMB8wACzwD2mxQLYYnLh+mYfwMFJy1XZSgg257UzrhH7pbuuE4DDAK1MWCGJgbYzmEP4Bs/Pa2M1wasCONACjHNvDBzOZkTRpAYhOIfMAr5soXMkRJqzmDewb6QWB8YmZv4M5ZquuTM0uZ4nK5QqN0s5n0KuIKdgFCCAg6JK8Ab8JrbG8YQT1n06s1Z1q8XSkhkAbeBltPAG4GAlLhIwFbwBEIeDYwwd6IDeAKSMU1E3tjNYNsgMgx/7StekWOp8SneEfpW8eBDZrla/V7shpr7HWleEJmx0Wb5/1DUG4I/7tI0NuO6vAk0ZaOyq60v9LlgZZFXTeU9OH7PvDhBJYz3AGKLAl/mTpmvJMhUAjmRzUoF86Nkc2KrBrqQHIySVwIOeJKr6WogXzj2Da6jU9haIrgfNxxSzfOgTo6QJ3S8GNvo5kEdDJLmv4KDivRiZrwf2g1+/2hX5sfU9jnaqy+62TQAABRx7KhSOyfeE23bKRRezE8GMEpOx57lP+dLnHAjTXaLx0Zvk5NBuEYCMZ65+OG2coYUyNbKPpJ9XulOgawGL5Js+GFkbDfAhiAnmwX1t6nMCJsyX8hZBtj8cg3n2JnYlV32SB5ORNBnp3CQ7EWM23Zd8WdeD3IfJR/J2ZGoLHCAOsW5E+xRAKOhLQuuavXfARgVu0uaiOEAAjgcDcRDAcb9eG4jjyQAcADoQwAEWh93ztrysd2UDIMca7U3BkAkAB87EL6bLJ/PzslhNy8eP1+Wnnz6Wn376XH7+8qVcA8CxuipXF1flakUGDhRAQH8DOGAtVKwFGpPv3DOs1GeBBgGDZhvBHOYtVAzAASaHHQAcaKHi4JPNujw8P5YfD/fl/gEgjqdy/+OpPNwBwLEpz0/bsn0ik4MYLSFZxrA3mbgCwn1fjIGj7F7K/Oys3Fysyqeri/Ll+srAGxfTSTnbPJfX58fy4fqqfBCAA+dpsGOABQLnahRebLYG6sD4daaQLBg4FUCN5crm9ce372WH97+ApW1uc7V+frK4x+3NtdlHAB9wLsJnYf/X6w1B4Wdn5dNPX8rVzXX5cffDAByTtzMDRC5Xy7K8viqrmysD0qJFyY/fvpbH73cG8JjPZ2WxWpjus9ZUeGGNAbIFe9orADMoZlGCm+x3YO7Aa7VaWcuW79++WYuc5WzuW5Hsb9Bdy8uV9QLEz48AcDw9lNubWwNxGOsHXs9rO+9hvAC1zBZzAx3d3d2ZjTFGDo+FYL9gb6jFGgAbJjcO4AUrB05+2LqTOdqloJUMW6dM5w7gmDnoAzbZ2QcFHMA5ATsSc41/TXy7Y6yQrc32lgVE8LUq41Gjt9J5ObNWGhTXYkkEcGDu4B8LWEYfXMU8AiTWM0hln6o+QGaywBijEMWvS7apyrJq9sxts86IUQDClY2YnbFwGKiLAA6M2doZ4tpgMvGkldhL7JRhLRr5zxgDHXhiRQ+I/TgY2+JpitPl4gX3WwTgMICKn/tsDeLQq3hVTcLhXopr7MXHnQmECp//7Iyp1mpgX3FD1bpRfkZ13SVrpRjH9ucK4AgPqYuTN/YusfrJdg8BOPC3sdxCbvfZXns/VxdrkXzBIYs9aMVzvLDzcfbyFJHorPNr+9hdjBxzGwJwjI9JbDY1VpBBS3nvVl+7vdrRORrykwcABf0Yj8XOh/4+FqcfWutj15cPpHHpGv09hs7K713vobGM3V+/Pzbvxz4/JhNj1z12v1Pn/th1Do370N46Zdz9WuZ7Da3vUAzklP09Jiv5s0PjPfUZhuZ66J64X3uWbcFjQ8+yp3sO6Lb98dazcrYRQ21NGFVNvrt8/w7djnvQ/2Nc6jADh3JilZlKgNWxPXn297/9NbVQsSlLk8af80TG9+9g4OiF+qAgu1LP7+EaVBqRvNhj3+8Le/58vcl7rjWmpKUEW0du32AeErhegMcNNK/SC3Z/7VM24bHx9NcYMxo9iONUo3DKBuTDqp6mkYqav/VkljYI7z/QK7xDj9ar/X8D4BgzfGOKclim0974DwI4cg8+OsQx+a3MvZOBY3+dB5Rf96aQ7xTgHDMQv0fWTzHE+/O9D0Ib0wnH1rDVbznhdEg7tn87Jj/HnJJjnx/7+7HP5XkDA8e3XwngoI0jAOAkAIe3VWFAQQAOgTicEsJvJp3TVtl6ANOnV/ohtL9R/vKgbewbAnC87YyBAy+BMQDgQFUo+s0SwPHFABzT85klFJjkZpKLh2mBOEhtmwEcYOD4+7ffyt+/OoDj4dHYNwzAYVU7THSBXtWS2X6oFtigpYRuD6uaewMsBICA8YRI5nsClHGCCoawebEWNV6BFkno1EpFyS0xKlgAUe93JgUER23cjKtGlDaq8us+stE7Pal6BNs6tYWHIfgVO1FBG4pL60BYA89Jhfn1olLXK5HFeKFnt8NkqrBs9qkOqg6k0N/q+dUTGgO6TMmumG+vys7+nqjvbQyq0250sKq3eYN+H7Y+gypHK4DD+gXb2Gu1IhNxNeGlIAeCKNxTAnCoOt2xWM0zqprWwQLhrzEL5hAFurvOtIEEpCV/rfrGgR0viKGmqpyW9d19QM8nR4DdARyZmluJxFSVytyaegvX5EauMGLMKINualBK/ehjT4WS42dszZAct71aGVU87OZxMeg9bx8T4A5PkPgesDVUux9V7Dt1eVQqZX2mKp2UsKFs1CNGk9w5l63x7IkLL4FCKaNyFMBR8XOy5lUkalKSa14rcz1fYW/V71mDVv9l/1EyaJWv7pIQgAYQB8ENwcIRl0gMHJ5sVoKgAji8xZN0XLJPqr7GbJB2l4nnMwPpeSAyAByCl9bWXkocRZuI81cDcCzmE2PcIHjDARxzZ9wwAIe/wEYB8EYAOPw5OWuEaUTSViwooFUHIxLBE6jCRfB9s3u1FwLosEOoQDX6YmeCYfLKn0vXFy2xAza04wmCc5rkOOtyD6MDOgAEFbgBFg5nlzDwBtugATyCeQXzxtQBHCiiREx9Pj0nWANJDCQXQAEOEIeYN/C3KZL8U4JanKFDukqVDr1e5M917XQ+aLOHVfaZo1Z9Y1jUqnO9jVsEVz15y/sAwOHgJQSNDRTjZ+pIqFagIPyEmphmr/kAcDh1PFg5UNFqLdaQ0HIAHHQo5x0vBOiRABMLh+9Bu7fYVfgsTJz6+TQFlMPnl+8fCUdWXVpSzdIjrtMDIEG5ZNAD+hw01cUo9gHgKGcv3k5FTBy0KUiecW3nZT5bEIwznVoVMhJEBGcBvAH/qgdvEJRC9g0HcFgelxlOJseVpG/ZBTvznAIxfA56NBkgPOSf10qbSLfvATjkbaiVJ8cTgHRPHO9lsfsBJr3W+CMN40Hbuqxb3kAQ0jS3lKyujOOLp40o7w4+ceFPaAv+larbZUnfx3RlZKW3TwvfSj6IqpGp2XQtUymykWofmOjRc6BfyaYuf9MALWpATvgj6T0COIy63UBBCQBmw0lt99hTyP5VpjT3w9wuVOp7mdMMNpak+CrutayLFFAC59GOV50W0kY2tZFEoaqiY93CSVZcqqPRSCpBAC36k9lf8IClgBCSEC2/v9WAXy2+Plt3tzKUjdehFirSSdqOIWJpHwaQyC8tUFCAgwS0caCy+9QUf16HvpqfjWQfHFUiho+zV9+zzqpDKVXijj5TrE0AODgmAfnUqpLMRHUqagDY/eaAyzB+JV9Frq6Bfw2geWZa2MCS/lUADrRMge2HHUHSfiMAB8AaADo4eANMHARwsK0FXgBuPKN9ygPYINC+9MVYODbPBG/ABgHAYeDos1cDnc5XkwBw/GwMHF/K9eUVQRwXV+VydWmMSsbAAX/N7PfMmBMMPOEJ72gV5OANHBzhL+AMbCBGABqdxWu9WxuAI9hD0JoDbCLrp3J3d1++/7grP77elx/fH8rmCSCUl/K2QwsV2geCw5kEx3K8uJ2dnL2ZT3IxX5Sr1bJ8vLosN4tFuYBf8vZapq9g59jZ69PVZflweWng0zl8EWPiKMbCcQZ2IDB9IG6xI4AI/wyMOIWeAWgXNm5pwIkf37+zZcnrq/k3i+m0rNGS5eWl3FxfldlsWp4eAODYmY4CQBbgXKw/xPXTz1/K5e1N+XF3Z2t4/vpGRozVslzeXKazGogAACAASURBVJerD7c2hwBwfP3l1/Lj63cDiswX8zK/WLJFBMC1YDt9frb4g/lqtj+ZnMdcrZ83tl+MPcRfz09P5f7+3tg3AOCwc5DrabBaYAy4zvNuwzZxb2/lcnVRLi8uysaYXVCgA8/1zIAbaOcC1gy03AMYBVMHmwkQEebIzqPnAD4vy2y+MBAQ7mP7EMwPLlMIxEyXC4I4IG/eRuVsytYrxrJhAA6dj7kuBHSwDQpWrQdwkKVOCmkAZG77tp6VI0udNGCNV9LIySafeau7zMCh86b8fbFFBCgtYkO1fRjP9CjCSK1I0vmS0kgdI3+E9hH7o8bVeCSscRYbdwIcBxNWZuAQ64fFD7wNSgBROgCHA2VkS3EvgTfwNfR0AupRvgiuMWsZ7Fb+jccYw96LqQl73eJzbvdSASF1vYPiHbDIYiz3Gw2kR8VtnmGYoar/pa/tzOhFKrs//V+lLC8bsMVQ3Dli3Z630PlX8coctzwce5UtGsnZJRnMpjXbxO4tB38cepaha5mER9v0XMjBWZXOyLqDRSvH4u0JuBFnES9GEBOafj8ClB57Bj34UAz9WG7OZLMDtfS/G/r7sXh9Xoxj1z82bv09y97YYh+bozGZPJaXOXbdY88wNN6xax57zvfc6/dc69i+Ojbu/PmxsQ7J5bE5HhvXqWvXz8Vw7GX/Lvn6Q/caknXpxUNzOTQHp89LPUPXHIviZTVOo3PRewAcOR/ds3DIVtU4UG2hMqZrYt7/9u9/6QAcMu5yUkZQMFKMGYE+MrOnKLwwyKE5Dy96Ve4VZdkr/F4wNPF8H01YL0hh+EeQd71gZaFqDfH/PgDHsU0ytiGOCfLQfB1bu+xkZMdjzIidtvkGAmYxnbUqo3lXNuDhfDG4X9eoIjbbcfzxAI5D83bMABw21NXhdwn2YEnbQqVP8u7LtbvxEcDVXNVgZ67+aQzBHwDgUHppSFZjfiKgt++QSr7e4/SMzethp5ifGrtPL8/HHKv+/cf216H98keO+5gzdMpzDjkZBHD8hZXeXi0EySM4glU2YuDYbsi8sVk/21erQDUqUQA4dtarAwdMvXSoFeiw6qJE2+iBS8yz/s59w+CsyaEAHPhqKQpUGXmvbW/bMp9PrYXKl08/lU+3P5Wbq89ltbguM9B7G3U7ARxIWFi1KhIe0UIlAzi+WgsVgDfw+n7/UO4cwNG0UAF4w6qPaMwxzlq121YW0I7FU9kyqCJdcVsGApjEIhNEezivbS+YgLa1chuoHswM/HvMMwAcSlbzkGuJpAi01yQvZYN/DwcIY3bVW8/EGud+WqMeo90GCERqByYfmKL+XVJYZdOsnnY2Cw+fCFiUdaSN0f6f7HiA2hKIQOBCn8+x/ZptY9vuQa0cOAO4ryplAr8QuTb2JD5kH7I+qQEYZwDxvrJ8T5QXBksI9wcCZN6L1qtQKdsdoqZzbxSEEvNEZF8UIQ/gD+QDQVOxVbhMQd6wxQPAUYPrce1U/ep5tmD1qH3SvbI3ENIMBMT85+8VePKeuMLK6P2iZ2UwhxW5EVDTdlMVsvU+ZnsYSa7NcgSK6toaECsCQb4JrMrH7YwliD1pY0iMSgHPgGZNIuQewPk5lXiJJI+G1SRMUpLAtUYFbSYwh31WgcskfQmEYiKVfDStB5+pJrwo5IcZOJgHrcEojyF74sSro7ziC7IpZhvSm1NXZhIOLFGwirkcI3CpdJTHQONn6QcuMSmhTWU0AA4XAKvY5aPb48d6i3UAgcPXMjl/K/P5uQE4DLyxnJblcmK/MwaOBN5ActtaiiQGDla3if1BCWauBXUGWR0MvIEA/8trsWROADjE3MDWXGSK4aKxEr0mD6u8V2YmC3d7hZ3YmkATrnvTRlQAB9loOHdgkLCEgNluJkkQoJ1NSpkZ9bUDOGYEcIBCHAkGMDEAwLGYI8kPVg5+RXICFZOo5p1O27YppDOue7BKq6qsq2/QJ56lWUkT7fo4ktgerI19L9Cb2s/4OcM0xCT8xYaBwxP82ufB0hX2kn6DATjUPsWqjwngQNWtWqhQT+JKDuBAdeObM3A4G4dK3NUaR9HuHH8WaCvmzPsUVfyWfA1PEMhuZHCcCz/tpwM4QFE/RUIESUtUV0J+1DalOHvKxBJ7eM3nC0vsWTsV/A6JF/OrAN7g12BLEHDD1npq8y2ohJjZMoAjn1GH7HMOxERG15J7tWKw/RxBORKFimMIlGiANIxhwxMYwUQm6oG+dcWY89D8vtr/MQYOvV0V/7azLUGhpLZrvuwz6rLuH0kb8IyRklb90bynUchtxTK4wGyA++4CcUTLE1krAoDpe6YYjdlVB0h6uyHqEk/OOwg57I8nceSvqpUf5ZOzwyS8GJyqfKFyOGxP4/JIwtRUijq3nuWxzmCGEVNXC+BgmCxNsgMmDDzr/ofp1UhI8doCaFClVftGkAXPLj3ULM6FrgfNhVCrNAeo0vGuNj2zQ3CChhIoVSfme7bAGWfWcFDuvkjLSfCxJxxJn5CL9l1xkQoIMjauLIti2RDoxOSnVqqb7PkHmlgIt4JbQdpCMUvZmdETyEx21jhE+JOe3MvLKx/cgHwOkFYSy1Yi+c42lgYQ49Lp1diWaE6sG3iKnbeuzCAOADgI3nC2K/+62W3Lk7FVAMCxsRfAG8HA8UzwAwEcawNvrB8B4NiV1y0BHNtnMCWQHTKKE85eymRWymI5LR8+XpWff/pYvqiFyuV1gDgI4AADB9umBIDDbTgBT2xhZHbK1hG6qgI4LD7QADjIwPHwzBYqT5t1ed7w648f9+Xbtx/l+9cf5ftv92XzvCvb9Ws5ez0vAOMwB02Ai3SIWkKcg0Xj/KzcXF6WW3utygpJcLRB2W3L+cvWWDguF2ytcrNclOV0UhbwReDT4OKbnQE4DCcN0CrAEDjDA5yxmBvzBnxRs3PzhTEYgGmCAI43Y1zDaxMADjBwTMrz46P5BKYTbP0J4oE8fP7TT+Xyw225u783FpW37c7AMmC0uLq9KTcfP5oPAUAEABx3375FC5cZGDim5wY02YHh6/GJYA6AKkCPBsDJlP7Mw/2jPYuxZBijysTiNGi9IwCH5hVyC1DcbLkoL+XV1gngCvwMkAqAmwBw4LnVjm4KFC8YMM7wfFwjM1uvbwVAEdwLfgD8BAA8waoBUAzBP3ZwNeYHtk6Z2b2mczwfQB4EhuBrEchDQKym4I97lno3J4jFoFVtIfVsLnjFZld7PtmGfSaOekaXHZYiI6CJAA62XDU9YyBgntkjruu+tHIYYqSyK5nOAXjDARx+5qkMWFSdZB3y1mDZNxBgwtlaQ13Z3nQgrxtoaq9a9CDGDfrhAq7SdunMZZYQAA07M4PVjcbentXZJPHsdE8qO5GsnwE4mvNmtTKM29T4GFvi8jruftdzmvs/vL8DOPy6jJU5yCXHfaKppDu9ISM1bi4Ax8uf/3t5W1zssWX08f8+b9SefROQJIMF5fM0BvZ9AI7skegceZIL6m8aykMNxbPJzNfJunzPJHd2lvSY8FgOK48v779qjzMoKwOnu3jGgWfQPfpnOWVM1ffuAmQdqGMsdj90j7EcwdD8D4390DV7WezXP9/j9+Y2DuVODl1/6HOn5EuGnunYc77nXr/nWsf21dg8DM15v57H5PLYeIfGNnZN84mTAzumyw7tg6xr5Isf0z9VJw6Do/IzDOugelgY3zd+GMj2w/VRZn+kz+7gy8iRpHxBOpeYHVGbQDHNZXBgavvVAzikD4fWJ/QdABxjk10ftHVS7PdRzbivqI4J674STr+xHpTD/yqmoiasMlLvkKLKgpITXs1hzoOh/e+GhKs3uuY39dVMJ0zEezbjmNI/tAHHBPvQtcY21dDGCEHqhDLPx7FpGFTwDQ02r1Djsn6Q5k38WN4CNcQmIQAHKdn+cwAcx4zMexTq/jpF2C7lyCqVnjZ9luH++xz5qGNpARyisAuvNy2iaH8P7YExWbG9NKT8OiGJ504BwmPyP+Yo6PenGMn+HseuecjhOdWInWK8xpT4sb3VX/uYbB7UzWNr1P0+3wMAjq+//MUz9ZUyfwzAIRAHKlAOAjjeSMMuzVD1UK62rA689JHWlwddP1R4CxVUg7F9ijNwgC7Wg8RIIq1WAHD8XD59IAPHhbdQsQpRCyKQ/RLgDwI4yDSCBBYCTndP3kLl66/l778RwPHt7qH8eHiw6loEyRDQQfsUq5Q2AAcqnjhOAjhEL5uBizUwrQRE0Fn6qVWJXtK+O9jED4GRePSDrgLflB1qXibma7LdfmeBxap/Cc6o1Jg8yEpve8LDD266lgAcimqqZYjG24hWTpRG8IUapQUM+O8UyM+55bAjSsDwmYLxwpOS+/vEvRIPqIRzFUCYGsQY25Mho83Y+e4I7bvzCPfQwBoe4M5ymysyD+nEXJkq6jYDYigXoGByVJmSQcbm3ipSc1sVBWHqWGNMwUiS/LJYFgZjtU+N4X4EwAG2a8RmIggo2Qq5I2uH/fPAXshoYo0JeWjowH0EkvlUNRQsHKGw+U0GcLCwyoNpita72GkMIdOipRVASCwPrwTgkEnH59EQGQxc2SPY81EamWQS8kUgQt7UwmEeZIqEuqql3A+1PSvKddeV7MXua+l+vPlQ9kxizkiBoORfNWAml1qBn9p9ymAJDzodgCNV5urvqaRJi9QAbhiQJPODdBcZOERz6y1UTKVrfviYNqfeK9mCvC78ovO1PWZjyuw22ustgIMgHgY9mZDx5I/YdNykRBsJ218EcJyfvxa0B1kAxLEEm9O0LBb8eTpDQB8gDsaW8VIbFQJUUOEJEuIKFEkxRTK/oC+6vZx9A8CNhoHDARy7t/Ky80CZBTUVLCbwwebZKtXUOggBXgU/JXNgmVBwVevLpKu1TLEWLXwxQCu6eybE0PIEz2eMG1O0T3krc4A4ZqDGRguNpYE3lksk8lG9OyszY+NoARy4DiowK4sO5ZaiTj0RCVvbG2xzYHrYU3b+rtQCTDbOdZn2pxJ4vkcVyBAjS70uklA1Mdq3UHE1FWwVDDC31NQEcIAuHowbSF69BIDDWqhYuxUCxsR8oq9mj42JA/TYKYDup+qqspQs9oyxgjIB1HPbk9mMUhJUwh+J39Bd0G2gTwclOOQJDgDk31u3TQHYAWiJa2lsG7bG6GmPpBAZVvASaINfmWy3/VdwYbKKALyBZ6dKY0sfJUm5zj37hgK5YXH3qVCd5aZNIFeQf7Wf8iG0MR0QF/6GJ319HAnm5f5wG3CXjaxIuGRgBpwKngQFxFISpL6xScor4eL60doe1YCK07LUZHYL4KjghbynbB6GKhurM5P8MgE4vLooVcDWa1YfUUlrnV3JGsTKeQHDKgW9Zq5Gzmhbqr/KvA6eWUk36nEwbggkxApsB3AkJEX1vfyzNCIOqBDY0OUxA6PDzvp7OgAH2T0ckKk2hu5bVL9O8ixkh0AMFcDRY4wlAe66+4+w8TWJQbCEIm0CRGcha+nOc8ygXtfPT3XaKxQhzg2uinOltNllaV7ek29vY3+VuL55ooGd4LZIvrvZ5g68kQOtAj3a2Y43Vy16OAx+LUWaQo/kpK8nWl0a4oxrJsN+SUipzpn0g+U0qGJcPlKexJw47AAcBtJEghuMW+RDAmgT7AYZwEFABxk4AGwA0wYBHGDhIIDj4RkgiHV5Xq8tuf/0RPDG+nFt7VNet69lB9AgQBxrsENunRHSmrcYgGMOAMeHK7ZQ+fKpfPnpc7m5ui43l9fWQoUAjlUAOJB8RwsVAC+NVroBcPhBwkEcYuAwAAcAjS9o6bEt6y0AHJvy+PwYAA6CUMDA8VC+f78r37/ele/f7ssG7VOMgQMHc9pMqj53RM/AKDGz18t2Y4Uil8tVuYD/gTaSsMMP92Ve3srFbFJ++nBb/vTpY5mfvZV5eS2r6aQswSQFuwT99Lwp5y9sD0cAx9baowD4gJYji+WCwMQpgAhzs/MPDw927gfIw9rKnZ0ZWAFtTG5urgzs8Pz0SJCHCRfmTa1CAOD4uVx9vLXrPD0+lS1YON4ArlmUq9vbcvv5o7GXAGhx9/Vreby7Z5u6+axMlt6C5PW17J6ey+b+0QAc0LPns4m9MFacWe7vHiwmAfAEzoeQbfNVNlsyh8xmbMXyiraBkwJAxnQ+t9Y+989PZXGxLNe3t2yRA4ARGD8ACAFw09gzzi0yuIP/YPb+nK3idi/l4f7eWEnA1CX2D4BgCP4BgxJaj6CVyrmBNsDmgXufo62LO9Wm2/G9OSaKB6din2DkoJkIdo4AI2R/SmooA81bAAfNxLANV0ynRaHhDAgftRbb0IdxDRmxn6rbBFZQXIhqNNG2GzDKC1Y8fpRbRTIm0YLWsEGotxxyITPhQIdgrHA7mOMMGfRi58lkY+TXmAm28y79NQHrzMtwIDlBp22xYsSInB2l6l0H3Hi8h34BfycmJZvnaBEjk+j2K7F0KI6kOcsxm7BTYQP4fEGR7+dDuVabn/6pvM5XXL3sa/ka9XkA3SvnKfS7th1ILnDI5vCdAA7FCdLYxuLdIe0Dydthg+x23Q0sfbEOFKpzmsUJa5GKvh+at+ZpE4BKMm/zJRaYBMAa7NfWgSoOPUceyykx9KG43Fj+ob9vzr/1c6Bz57H1GFrHsbXt5fDYtYf+PjR3ut/vlamxZxjaS/39h/aWdOOhsfbrfCh3NBZ7Pfa8Q/c/JTelz/XzOjbP/TV/j/wdk/Wqs1pgxaG49Ngc93Lfr9fYvY6t57F93Zy1pK8Uh48i45YVg+0/q+2iP8nIrI55um4P4Og7Vui5hwAch+bE5uPf/+1/Ncev/c1Zk95hzKQY7cAr635smvb/PqjkIqNz+HpygPLXsY2TBby+p61i7t9DWuBshIbH/15FMaSsJdBDG3HfYJ02z0Mb75AyGlIOx4yANtieXGTDecJwh597uIfgkBIS9Wpei2zQ+w1TA2Qh7TWA1QFxDhmrU+bnkLI+puSGDU4CcMgxdBRrOPPhDHmFZPrZJTqGxTF4hbGC2+6UDoE3bExHGDjGlL6eV2hcAqkqC86grP8HARyHjP2Q4zK0Jsf0yrE9eszQHzOSw3JwHImYx/UfdSrGtvGx+QoAhwf0hMUWdTgSPmTgQIXPumw3ZN8A3Sd+3m1AsekMHJYIYjULDgNM1ikgKwBX7steqyGyrjJ9a7/gAQ7ADVWygYFjV8C+AdpWMHGw7zsSSxcCcHz8Uj5cfSmXyxsGo4KBg1X6rOhhfYzR3jYAjq/lb19/LX/7ja+vP+6NhcMAHFaRwuoXqxJKAA6sn5K/9r3bp/39Q3OOQFBObEVVtbMJ8G8uQ15pFtdSci6MApObDBJ4TD7aRIhBggkO/JlMBJWmPypQkz2Ne9nHUhLJfxaDSCN37qnw7RWwZ5S+HpDL3kgNDFStFyFsT0zbOJTCScjb/T2p5L2SDHUNbA+o+DaX16XB97Yp72n8jWfZGsytNQvKFSiM4zUvCSx6bG/KPguQUe21VwMmAAcTuGLsQAWPB5OinUK9m547h6j2bHkCWllSRgAOJGLQRiWqYs/KKxLLlpjE/sHf6lzbdT3wqu+ZePdEQOSjFCBPiS0fcqyB6qMTAKKuDy2cZMz2iVfVco0NFlAFSt+m6t4Yk4BPwmBYewNvj+PxY7zX1sN7L3M+bKdXQLAnBHjdmtCxHr0ZkBKBobpGr10lbQZwGPDDKYPNh4oEj4J+LTirKR1NQak9HSQa8gEABx+hAs4O+QrtgY1yiWeeOMgomDe8XVRNm7tHiPv4hmdvagEzuJdNV4VOGgZwUP8ThYaKNvmVMW77k6d5QjTwfKD5JSUjARwAKZwb4waqVsHEAfDGfD4p89l5mRgLB5cD7VbAvkGASgWqsC2Wt8JKWTvsI0vsI9EP5g1j3WD7FLVR2e0I7EBA3PaZ+4SUdVT7VQCHtQObMIBuvrNxa3hgWH2u3Yhq/2K/gtrb7LkBDAjg0Dxgza39yjn6s6MVCtgXwLiB11uZg459iv7qDuBAdeuCTAwWsAfzhrdQEeuGVfTmivmkCKte4S+j2lB9pr3ysO5VxXddJynJw0831YSS99Cr3t9bvjRbqFAmcguVunul9xy8ESAOVgXD77CEFXyiHZNmYuBoARy8A1qoIKmjVioEcHhlpTFz5GRpV9ceIC5uf+kBmhfYfOoiga5r5aP0UNL+cR9/v7FvQHmBgYZrD5DObAbmGYA3sNZgW1nY+qI6ewpGM1tX9o21ZJe3w2SLC/l0aguDRFJKrETylM+TARwtgEJeoFt/T26Imaomj6Xgc/K7+t6cLyY7qB+phSLx64miBL2qUjrIwFHvE8neEQO/D+CobFMCsdCtIKOTwI9kfhGzm1Buvk8c2tQCOFzHWaIn4z4EhFJ23vWrEgLpnjzreQWxn/va9nWaNQfUJvsofzJAHKmVSrUfVQ7p0ylJK6AkWaCYGKpVUWTP22+hkv0zTX+OM3DvV3vAGapyWDtgtMDe2k6DwA22mHPpEAtSNVOyTpGEi4SgABDREi3lyvSpLjSXARzUaUmmG7+18egaQJytY1y3P7tnIDnXs4Lp2uIZAjjqALnL9B7JYh5Huwn2/AYFUJP/pHNS9k+yf8pzJJ0AQZTs4QxnURk+BHLUOab60y1AjiozT7rYoHRocn0oUffqO+1RPSHXJflgwcCBthneQsXbp1jLsgLbzpYpwbz1ujNAx3q3LY9gq/B2KZWFY10ensjM8WwgDrRPWZc1QBwP6/Ky2ZU3MHCst9ZOxb7ibIozMfxztMWaAiQwKR8+XJcvXz6ULz99MhaOWwA4rm7K5eUlARxzAjjAJDGbEKhnwEtnBOwZOMTCYQAOaym2NVABwBubl01Zg43KGDgey9P6yQAqj8/P5fHxsdzfPxqI48e3+3L3/b6sH7fWRsV8Hm+hosOagQIBJEW7tsXc4gx4k1kUnFteduVsuylluymryaRcrxbl54+35c+fPhXAJ2Zvr+UChR3TSZnDN0NblvXWWphMYZcBhEBRBoAK250DOJZkDbM2cFNj2ATwxNqWAPhgYYm3snUAx+3Ntfk9YCUF4AE+HgEg82ih8/nPP5ebjx/YCufxqTzfPdhBC4wfYOC4/fyprAHYQaHIPUAtT8YAYowXMzBYWNWJAT/Wd4/Glmb+mgM4IPdYh8eHRzuXGYDj7Nx8PTFewacDI9oGz4p7A4w5n5Xz2dTARY+bdbm4uiwfP32yOMf6CUwfvI/YWXCf3Rt81p21UjGGkt2ubNbb8oD2MM/PZbW6MICvgTcAxMBOARPbfEZWh7PzMkd7leXS7o2/vRp6lOAN+0wGDgnA4K3NdKY17IGfg6PVSGZACHXUAzgcEBG6zYF2XQI/n+XqvhcwVe3+aIVtTK6oxmI/4c+LfcMB2GwJ056jFVsIfxWymmLI9dRXbYqiD0pamU+RVXI6h1KVO+NGvKnGh+yD3m9Ytjqe069JQlXaE7uEx3ykK90rSyNQAq2e+6sP4P4vWhvhFf88/idgSpxN69Wl6/N5SSAV80X9jERdpjMmn/X3ADiy3xHrk/IpQ0CO+jy/D8CR7U+2q0Nn8xzvHYtrh78U5wEHVAaoPoIm7k/WPEAwyYzkBVqRqzHfiGk5qFLgqxpDaAHYra1tfYuxn/ZiWwc+NjQ3p85df5+h+w5dK/9uaB3H1vbYtY49y9A0jN3rPTI19gzHrrG/h+p5bUxmj835sTnKc3BsDw3N15hsDI13aKzH1raNpXUHg25AQ/7ymKiPXfdk3ZD2eb5vv8+1prrusetnnXZsd9dr6XCb86a1hUp7nhhmFeoBHDonqoASP78XwNE/S56Ds3/71/+5bwtlRFOSYM+YJJTb71GGeZPF5+USpENQv1Dt5mUAbNAACb3ZoR+bA1yHtpEA9V8PCW//HO8RMI17f0zDdzwktENK7ZDgjo3zkHIYu0cYz+Ro5I2tORr7fL9xa4LfZigeY+iafEcbiND78kYJCu1EeVfnZ9+49/NzqiI9piyGjMsp61TfcxjAIUezIlpboFI/n1kx5oBUzLUHJ/PaHQJwnPL8GZV+TGln5OwxpT2qC7pB9cbymGP1ewzykAHq5+Y9DuGgvuySxWMOnO773uc4Nt9jej/fx1qo/P0vwZITAA4EgZydwhIWSFZs12Xr7VOshYoBOoYAHKRxFIBDctvroT7xkufQtEoGcHi1+gsaqICBA313LRkFRo6XslyghcqyfPn8U/n88efy8fqncrW6LvPpghTfqc0C+8Xj+UgHCxaOysDx1YAb/26vX8pvP+7Kt7t7C6IhUCEAB6pvGLwiA4c5DwGiaIFPQ3pViT89cwPgUBLO9ra3G0h2VORHUZ0uRgFLqtfYJqp9acOU/HT6a1FeW6JA1YcpvZqAEoynDwM4xtzMWGdPnXK+W7pz5VItVuBU1FaJzzAxA/wWF9mfy14nhS1IYCGhZfFe+3sqaOz3zZgt6X/PcIJaqHgCIq7N2TC6zwAStAeTXg4aRy+q6z0p68lUVYFWO+CJctCvIjiBZG502qgrojXQPPY6JsYyAuBgJS2p0Sl6Z2QSsBf+xisqsGTXywCOlH0PmQyAg+jtWv8h9FUCcJhDnUCbYu6KpEokaTjG9l8N8nOsLks+bt2dFhvgjSxvtWWKzaUDOCoVbgJwuKrSnBqrg7ehUKKNbXlUmVNHOQjg8D9b0Mnvy0erSQMKmbOC1BRT8/i931rXnLNn86E2Mnr2YLiplxrSX60u58wj2A6Ka2wJ6lvSDBswwOcor5AlLd1/ERDH086UAAfL69BV2REUrrTdaHbKAkIdgMP2vn9ICW/TO3EoJaoI4A28ZmCbAMvEYlrmC7BNOKBjDmrxs+JFhN7GyBkLsM4ONDJAhUBHaU0I3ngtWwNtvJT1Bokbtk9BQodf38oOrE4AWQA4hWSDsRUw4BxMdZhbgDf8ZTrAJb+263GwRzwrUWwbeQAAIABJREFUWXOMccOAG7VfqHeNtjUCIAXJiyXapFjVK0Esi3khgMMYOMC8AfDGwpIqAE6ipYYlCFA1isSDsQMRYGLJ184PqjqdMmayZM/pfc69lRgrD7M908E9Mf3wCpGsxbVyhZgABQIU2ntZYsj7qsWOg/RqSyVPaCvhmCo+MoBDbBwAcGzQUs78ArBwIEcjaA0U9JRADm9lQ2AHx5Btdj7sU+160DeOQAy8h29kfkw080oFlQMAjmg4hn3D+nBrn2LgJ8jVWUErOmuTs5yXla0v2+XMjGIfawtGFQbCjSHB15nfi3XDtAErR5luq2A3t++yx64VI1ltzDuRTHGL63aDLeP4rO4apep56rTqC7g9CABMWIyQOcnNHnAkmKVkvxutlezMeAKbtqVn4Kg+kPSR7FJlzHFQTgPgaBPPtuPlt3VAUfP1kPDW7wX4SGAA3ZOJ2HaOuTcBk67gzaovJasZxFH3ZAVyVP1CILOkOp113Y/Cfgh/z1prkRXF7L6351GrHsqXGDhagLx8lFph7P6RJ3AE4AgfI1qjDAM46hnYWZCw6uYiVxADwR76OdHPqarbwFGJmcP3c/hiKXZSfZEqw3y7KtElg1nm5JvV+bW2LYnZLtbaLiY2q85Nan7kfSg+7if4rYN/Qz8HuHogXdcneDz5xvEQ4C92o+zPy1+338kG5keGbKvFm9+2+iLO0zEW55IDEf7kEIDDVyLWjZPTxFdSGwZMlLm+BtyARkUOku0z8DO4MMTAQbCmM3GAgeN1V54B4Nisy/36uTysvYUK2qjgBdCDt1BZA8SBFipi4NhsGwDHboMzOs7FtAe4swE4FpNy++GqfPny0QEcn8rN9Y0BOK4uAOC4cAaOBdtmWfsMtr7AuTnm1pLrtJesmmfbNStiwFl8B/DGtmx2G7ODAnA8AsCxXpfHp8dy//BQHh+eysPDU7n/8VgefjyW58dtWT8BRPFqrJbQXdZGFH4E2EBA/eXgsqUBS84N5PD88FC2T48FVvUWrUgWi3K1mJXbi2W5vViV1fTcgBvXy7mBOKavb2UCAAaYK15KmWArYL4AujAGjp0BUQF+sPYf05mNA8+GYhUwdJgu89ZQ2/XG6Ahvrq/NB9ptN8ZICj8AIISpABxvb0UADrBsAIDz8P2HXQ/tWq5ursvNJ4I70GJl9/xsYwIAwlqjTLwhI0AjWH+APwxse1bOZmxtY2xgW4xzY7IKJhH8s/YnmEtv+wKgJZ4FfuByuTRQBZCbkNXN60u5vL4qHz9+LI8PD+X+xx3z+AV+H9vrqNgFjB34LMAauCfawgB8gmtfX92U5WrFlim2F964jsslWR1wvdWqzBYLMm+cn5dXo0YlSM8AHOY/yhckE1Njo6FSUbgQ7bfJ1ES91Z8BOwCHn5tC5SUGjuH4pJTPme0JjDF8x4CGu87oGQyS3jCf1FVqo69Sga3uX7t8cg51bDbd2DaNrZF1xTeUM3EGQsVZ/DgVtlbnyar6K4CD7CaG6I0xO1eRlGEAMKWvzVL4mg+dF6upU9nOgM2A7kJrIBlDPn202iJTIA8E/T2wB6D7dC62OTaAD+RKvqkDCvzEpBYqvX7PcpTPuUPyFXH48FlaRrlWHv9zARxa27E4cci7GLGCLa6CayWAFt/sWDgat2Hgh0bOu6JyMYjn+WvBlbzgqTHuvIaD8teNb+i6+XeH7jusJ3ofoY3F9c+Sx9hfb9/fOHytsXjm2PoM3bufv7G5yL8fe4ax+R+6Zo6BHlrv98x5f81+Hsae/5A8H5KNfv6Hxjq0xnl/1n1wXObH5qIf/7G5PVXG8/3GYoFau2Nzf2gtxua/jvP/Ze9NlGPLcSxBSr5rf1tEZHdll1mbzf9/0XTPTGVVZmTG+rT5Ko2dAxwS5OV19xdZbTZj1i9TIcnlfi8vCQIgcHBwHoBDZ07lqfOYOwwcds60opPCgl10uPaF9F9sIdWeW+L4s+77j3//vwaWTkYzTlrsZ5YH1WHg+BaF2BXakBE4fq2CtBxTrj1h0KTY3+rkdvxb/b7xrXdMaZwyQHHxxjbNOUr/HIPSLn7rRBybw2/ZYEO2izYQUovbqLIYoT/vjrsBcOA9Gkf7PQbhypz8/x3AoarBiBwbyraq9nUGicqwBW/QAVKQxe271qoH4Pg2Z6iwq0Ql1ZPRbwVwHDNk5+yBns75Iwa5+yyNQjg11jzf4dB4juOj24zpv2N/P2fcPb025nht18/pt7//hR+xruKe1FOS5x1VNhYc2u3WaQsGDoIZDLyBoAVoSEFtyuAGAs9M2FtVod23sDEUp95eV+ukVj57AA4kO3GI27/vWDVCAAWYON73aTkHgGORvnz+jgCOj3ffpZvVHSk91UKF7OOXSPAUlhADqTiAY/2cfv76a/r7rz+lv/78U/rbz/9IP//+Nf329TG9OpXtYWf3RakVk2LoA+uUkKV6P4AO+CA6tNrP+EfafR547XfabNELMuGpObPVjB2r7GdVMSoh6fSz7uNkNsrcC17vtwAcg+1uX3M/VBecyjGxwRmYgj8boMNXtSdqVXsFPIdVAnnywnWWUrAWJ/WaElY72rUVNsljqao2mwN8pjEtwW85XGWAzozhz2BJAp9bTyB6hj1/hLKra4cqmYztJVhD4BC7mIdp8hwM5DpU+tT6XUXCCBRZ4DQX53giwIIkDQMHgbrls7pf3u/8kM92A6a1TV9aqCD5Exk43gMDhxXBiIHDwB05ueqJIFEfc+979p2zbgUegdIuUNsxaVOLUa629DXylI4XUXsyWyG9zErl1wjxO3tcgTgEbop7sbA6OP4kgDxUnerXZTArMiMwS5YhI7ySP4d1OXDWrAxG8RRSAPfkA0YFgi3jY5ucySSDHBoUkgE4KoCskkUVrtaeiVS4Csx4YsYTMGxpninN1frBnnvMd816XAn4i0TwBgLsDPwSECAafANwWDFyWewYXFSLC+kZXD/rm6zDSrW2hTINwMEnQ7DO+7QD7KBn1u1yPkrJYMqvJZIMwIHWEQBwIGANBgJn3yCAQQAO25MsEkQLCgJV1MrHEtoG5gitwd4vCNJAJScBHDtQpuM7Eh9qpwKKdQN5WIsiJK+KjoM/x9ZK/P+7gzcmBkx0AEeWOcibAtuhtRaDb7kyXvrYGkFNLt4J3pihdcZ0mlaLGZP3c7KQTNJygTmxeUGyAtTfSOoDwMF+6Q7cEHgD4ypsLEblHZeea6N96brJ5qwBcDhbgr3fGTicOUp7zc7CdgCXTNKP5hvE1FOSoKrwV2IULVSUDLf9Xdqgme1x6uBwFjUAB9ZTtPV7Jm5Q3YoKXGtRA7tnKRDyo1wgEQUAh/9uJaRmW10/yq6YwZdOLMhD6/wSABxoKedAW3pv+kx1NsuWNOeSLfGMJB8AHGCgsbYpkH8CcsC8sZw7+4axq6hlyuQytMRRP3Rn3lAgxMBXap9i65rtUgPgYAK/AiEoaVHGrVhAF8DBxZOAxeS362YZR7Vnyu2UYiVunrjs5Mh2SE6KhWoTRNF4NWfnIwAOrRefLXxJ5mJyWzJbJCJYyMb3kSzJ75YfKR9cz2Vq0ADMgpoUhjExzxRwhu5t4yts5wbw1GvG8EOQGJIx3p5Jmz/GbCzJjGcvz8LEkf8uNhclzdgCkfT18I1sF8j6Zt3iZ40SiCv6xKq05fDJ7xOgUiAOuUqSPWdMUSLBt6LpmWLLzE/0tc8t0Kp+giagVXLR3q//6o51/KOcnYof6Z+oQE55dTgO2yd2dZubuqiklyipPLBcTW335yXynOvKZoviOSReQyCNIjcah/mcaimQZcLH6StjMkUAhyX1lbRzwqC8ZcxFj5W+tS0owD1/iDxI06PlDFCAYQpXSS+1PpDsjc2w629voYk2mgdvobIHjIItVQDoAwNHH8CBtikFwAHWDbVQQdsRY98AgGODBD5BHGDg2KU3+BCRfQNnU2eXhG6HnwIbfi8GDrZQMQDH7Q1aqFyn66sC4JgFAAeBeiGJzlYqcDIMVW92h+dfaycGoAPAG7CJAG9stgCkALyBLwBRjIHj+clYOADeAIhju0arjkNKewOemT0QOB0+zqWxe+y3bF1yCSADQQ6bdHE4pOXlRbpdLNL1bJpWs0m6WS7IxLGaXPL3u6slARx47wxsEgCFsQ/IgewbNo9gEAVzhvk/V1dXBFdAwgFQgV2X/4T3Aeyx2+4Y77i7vSErGV/b7djuBnMFwCN9uvf39PHL53T74YG+BGImT789ZsDINQAcHx7Sy/o1ff366M+2JZgEIJY3Q69TJHcv6/T69YleEc+IUziiifcEeAIxGszd6mpFdYR7YR3xLAIZE8CBebta8fV3+Mqg35pO+Dmwsjw/PqXHr18JvhWLGmIT1Ocu5zMwsa1W6fVlnZ7BULrGdffp9vaewA5CRLEXDm9pOpulxerKwBoEcCzTbLEkG4e1VTEEKdrOGGjdwEOlhY/kzjevuVUDAEc/H1EDOOxM0bfhbRwx6nh8DGwhHJOjT/NVFI+JZ/vsw7n+JIBD8YIapJd1Xj6syOfTud3dWfeZs96NmMFsf8wZ4n/dr9A5KsZWbA7iYVm/u80AUEXxD+lXv2YVH8oxPovpmxo3n+C8XJPGYL4I9pdMqOyjtbz0v9MehPOD29AKwCG/34HGuQ1UcZCtyel/+e8pLa/zmKP9qmMzrY9avTODHUsycBjv1BrLLyv23P8ykMlaTnux6N7ZfGzOj8XN7SzmTYpjjEg+YiiiyixtQdYr3yH8UtvlUNneFJfnOanYsY7My8gNT8Xre+s79lovjt9ef+z3sbUdi8GfWtveWL4lz1D7ZeWM0uo77V29vz6XDddj7PNjMaM4L+21e/fqjbvVPa0oSObaNThnDsbk+Jy92lvbuK5x3Jrn83VMPbJjcteuXW/OT+2DKAftfB/TOefMfW+Oj8lLPffHARyxOD6faQMozcxn3UJFOlu+bmTi0L0xvnJt5XyGhaXtvHI+IoBjbPJs4hrkn+h1mxYq5xlVH0oIUOdgtZQs42MlgD2+MK2xdQUSDEAV9hAzh9D9lfGok9461AWVVA0jjq597vb3MSE6R4CPKYtWKR5TEmOK85ji/yNKQhstoiB173Ye+gqzhB1av6O3iVsGDtyrBW60MlzNU2jT0ZujMZlu5+acuT9HWR9XgCVYUilaD3SdZuAo54uo4HNw1J3pcQCH3PSh03n+3ldgptDe9eeuBNF0GDh2j1PGt6cAz1mPniNx7lr3DF67Z4/phmPjG3Oy4th6+21sL/ae6fw1tUBXe79zARygEN1tN2m7e7UWKusNwRtGP2oADgaDmVDAIcyTuDnBVw41Zc4KgCPKetbnqCazGmv7TgDHIe0A4BB9qwM4FrNJulrO05fP36cvH79LH+8B4LhPi5lTooqykn09LYEl+n1robJNj+vn9MtXtFD5mQwcfwWA49ff0y+/f00vr2sGSth/lpVCYiKwJKAFtZX8UZDVKYC5cHXLKQNwTJyZohx2mW9AaDFWkXnSw5KQAk8EtgCnx7fn8XyA57BybsDPyVahWbNIqKJWCa9qP/k96cSQBUVJ4joAoM9Qj/tn1GZFbBj1XjMd4yFqm6EQB497QHpjTH/0DgM9u53H6GdjOm9hngVO0f7ndVUB7QOy1FfjcTRJeXONank/po/Ke525wROglrS1xFwOwrCqRF/WxoEy43JjsaXeXivJ+FpfmvzaM+Mcb0wbbK+AJHJk4GBvZP+b2F5y8j/xb0V3KvjkAArPUHBdnE0nz4m3CMry4fZesqTUS/RbVIlUKlT93k1szp7VwRXyLfONDZTB51YTghzAKAwckgs58kU+KOi5Chx/t73rSX33vRmQcmaKkEYKEqXkD9ZOsA4PGAYAR9b1Hnxjj2LfazHRwpdimxRPEGcwjQtT3FeqbrJnbOS7Ddb4vom2D0OakYEDoA0DcAjQgL8VAIfrQg8f6k7yB+XqGZ18hreVn3keKKkj5hOc8YSAF5f9+GxYYM1ded319hsC9/BH39OESWwE8Y1tAskPa6ECAAeqQh28gTYqZMgxEAf1iOtsa6Ni1L1kW0AgHQwb/NqnzW6f1hsk/AHYQGsVb53iba2Ig+S+K/tVvrHJ8VsGcFTARFWABZ1mAViXbCouByQAJcI+2gcCUZAHAPjGABoAcMxpS8FEslxO02KBxD5aqVhrDVaqqnUKmDe8RzrHI1CJt5ZhwtXZXrRvshyGxH0L4OAsxvYibl+z7crHyCGAQ1V6ReeWRKh5rKG/Os1y0VWRuSlX/CkR70rS2EysbQrW1Cpgd6RBNwAHDvkO4HAWCrRQAYADrVMs++B93umPmO6tABwx34jPsI2c7L8zcFxYwpxsZ8pNO3jDWqpIhkwHmqzKPlgbFQMvAbg0SdP5ZVoSmAPK+gV/xnrPZqCT91YpESzjLBwZqMUku4ARahFjrAnSFbL3OX/gc2/7MySMXW+bzNv4+wCO2rIWfzgkvwmMxRhqn2UAzsg6M0gOx1XYyY7Z8QI7tXdlgJmepdKjsksSZANSSj9FhsYWwJHtpANPS1MYr6J1dg68z5iftCaNDxAZOKJPg+p69xEF7sv+gZhoMu7EwRvO5GQthhzE4SDwvO8Diw3tjM+H+Ys2e6Y9Q3ueUI1t4A1jOTJxL4UduJRkrwVwFHbPulil+EnldQKaHJig9cz+pbeps88F63QMwJHjb7LxGLOzkmSf3G1+ngjJrj+jACRB+IoPF6Jn2vvyc8LvZR+Va/ZkuT5PSlfaO7NrJWUjX8kvFP1KawEU2xz7jnCwTwGMRmCp9oKzWgAcr4SdV//Sl9I13gS8qavoynnAdVAefXEOZQe0jqZ+zNeWjhzf676f5KM4oEnJ7T0BHM7AAcDBAMCxT7u3N2fg2CcAOB43r2yj8gTwxmaTXtFSAy03ANzw8zYKJwDg2L5uCNx42x7IHrED+8YWLBjGSom5Bysl2Pnmi2m6v79Jn9BCJQM4bg3AwRYqBuBYzlHoME3zySwtKgaOUp3Iec2tOQ28ITYqgAfQPmVLAMc6rbcbB28YgAMsHEjyPz0+p8evaJ8ClofndAAO4nCRphezNKGdiAA+01doT7J+fSX7J+IN88vLtJhO0+0SQI1JmgOYcZH4RQDH1SotLlNaTC7S3c0qrRbT9L7bsY3K7WJJ9o03zB9aom42LMZg8QnYOS4u0s3dHe0f7g0AAmy7ySFYQmyeMe8w2rc317SXeC/iIa+vr9RRYCMjgOPtjS1Sbh7uGPPEZ5+/AsBx4D2ubwHguE8vrwBwfE3r55cEdg8wZBBg4TYf49qCveO3rxwjQJVk57u4SM8vz7wv/BCALgBAwccA4IBvhmu5M2AMHO/vBGtMcX0AgsG0db0i0ALMH0+Pj2TgMODmzJhUOUVvNh74C85W8vz8QuAJ262ki3T38JCWy5X5QA5KxnVXVwBwTNLbxUWaLRdpivklg6CBOGCfAUiZTGYESmQGGFUxuJ+Wz4+X3trS/Q2zDTUwwvRRzXpALdScEY/ZdAO72j+1jGvfH+O8MRYRx5PjEcHnLTEKLxbwQpn6/G5tPfM/Xwtr42lFUoYLsfdUcTQxVuieukjja/WeH+1uGPvwlhdkSW1yMeVybo2zPhwHcLT2pRQDeazhDecS81sks3ZG9yQazjC5vaRGYPs0M3Bk7ENW5qV9cI4FpDT7b/9HuljdDFji23ls5ap+BrOMcc14Hsy+cAMqznM/9EUG6xCSK1HG8lOPgCiG46vvFe+T4yN+tuT+EMMJXdSSc4sMHD2Zb8df5qS0suNrDgas5/X/uy1UMM46ZlYXkPXWJu7Ddp/01m9sfeNafuvPY3qqvX/7bGP7Ou4Lycmxa/X0yti1e/M1lNN+DLMnd+1Ye9dqn+Fbxtt77zE5Kbq+jutonO3z9/bwsfkYG/uYzIzJZG9de2OP92tt3rFrj40zyuDos1PflTOybIK19Lb2n4V9dZiHjQCOOGY7LxrYPwI4pJ9izjbe69S80AYIwHFsk9mNhkqSF1AQuYfwC7MZr18Jf1OBqmBXhd4cXxXVANDJcGxnDsvyY7DT2T9RxQDFqFBBjoE4eNFS+Rgu5CM6DjA5R5haxXpMWR9TAO38DjZjrnqonbCeIuoZk+hctZuwdS7a38cUc3zWgfyNMHAMFbEC8TWgYBzAIaHIakA1rNX09pTGKQXaWx881ymH59jfh5/vAzgUVG4VjQIZZc3qynCtTQRw5ICUAj6DA8kQxNGucftM1fpavWPXsR0qZ3O8xhyWnt4a21Px2lFGx4xl+/qxPdbuiWN79Vuv2zNmp+Z7sP/9hTE939vTPd3Qe86e/Oo+aKHy+z/AwBHDlnZYUjDoDYEaBGh2G2PgQBuVNdg3vIXKbpfwHgNwwIiCBtGT8+HAGh12G1MN4IjjtByjBblB9i0QBwJTaKGCih9W/ryjN+2e1PdIPH335bv05dP36dP99+n2GgCOFXu/gh5c91cwhtAQf060UHnavKRfHn9Lf//tZzJw/MdPAHD8ln7+7XcDcKytygUVhkiG1Q4D6EKtskxrUMvjEMABSlMFVrN5djugRCSp8wXg8DcpnUAHxoPwRm/qNpPB91JJr4SnEhjc3c6IgWvIaZE8tfuIieIM4CiwizEZjnsXIVRVfg/lVYbfk/z0BULymOa9UGaOOUzHnN9oF+NzeUF7ddBWibKdW61aJsus4gnurhRfxhMPMeEcQBTH9Extw0rg2NbDGRxC/ogtZhoAB+UjM3DU4I243zSOOIcmpxHAAZl2AIfoq1sAB9vUOrjDWTl4TQZW2uobP/jaNjYfUNWgLsS0nx4oMMvv0s5KXJ+TzGKhZBRTwoHdp8xyG5zr+WtKFUnnGRNN8U81HIkif/d2PnHfcP1yIicE+hzEYX82wRH7jy1nNNihtRDlpiR6GNTMlVChIoeBPpunGlCVLWiOUtp6e84oB2fcJ+sGZxoAx5EgUd7nPjSANwAEEIAD+s30mFoj1acGuf58Eg94ZY1gj1cDVDwxJVCaAcocQ5P7YZtNyQe5Jmlqn9Uh0BJEFqsEswXapIBFxFqpCLwxIwMHAByFFQfLgsJFPpsDODKc1ZOmmneAN0CdvtsZ8wZAHDsAOLxdCr6b6bQ9ZACOcq6xhJLZCoAK2JpkOrGkOtkPXLML3JsDr5JPVZILyYNe7khWvKXpJYA3F2kO0Mp8SsYNMFmtyMAA8AYYOGwuOCczADgW/n1G22r21aplMR6AyqydS6G2bm1i3i15zFZhX2TKWUxUdOGmIQcRg6kwPRpoL4M+sR3hQuIJ4lKV7e1Ucjuo2qbXwEP59WY7ESzeOniDfeBzCxVn4DigYtVbqAjEQTaOiTFytAwcNc4tKzR1Mjd/yAEc2dZARkCALvYNzapApQbYsQi/QFXqHW+gP8o8W6cAqIT1njm7igF1CF5iCzqBo8o86xwyDuBw8EZmpAkrIRU4AHBEF0CGQ3al9LXlVBwNYGvNLWBMRpAQPNdI8mvKHTcGZMjAccyil/EKvqHkgxu/8GGtTUZOBr0UmZ60fLG1jEt1APMWWK8C4e67NL6j7cPiV4mdwexkLJBBa0HpIbFXFftuYGVj5bJPWqLJ2jRZlRIBxYHyXKwiBg4xX1m+reS7ADgsqKZEns6/BMe5fvWC5AxWVOU+/m6fbajTmwQf7XKm4Xc7YpwKPum++7If6Po+M+fhfX5e7zFvFLVTglxMgtdnAfOJQmJRMkgD6TOks76dLvy/Ud70ujxTX89YgZYDbXVCoj0flt9LHEGWuw01ZHvd7EWyHFYgsgA478XzXDAz1knnK4A44Iu6LFrCUvKoJK4zfaloLa9zAXCUvW9PUAM4oB4ieKP40f3dXgM4eNZyAJ4BN4AJ8NYpZIwESHM/ZOA47NMrEvodAAfaqoC1QgCO7WZL5svd65ZtOADgOAjAsUNrz0MiO6QAHACmTlKaLabpDgCOTw/p05eP6ctnMHDckjnCABzX6Wq5SovZgnacjFpTa5cFW2422eZXc0idpvaleC4wUTn7hhg41tt1svYpBuAgS8R6mx6fntPX37+mR2fgeN9fpHS4SLPLeboESxXmjoxlDkgh++fWWrXutqzQB3jjajZPtyu0SpmkOVqCTC7T9WyWltPLtEQbuOllWswuDYg6u0zv+11aXF6mh+ubNMUZBmf59TrtXze5vR/ugW18e3dH0AN1nCeGBSQCYAUgDrQnwaJfX69oL7GtAeAAy4gBOJyBA61J7u/S1e01dRn2xcvjE2Ua9hVtS24f7gnA+Pr4yLUFKwiYMAgi4fnugmvx+vScfv/pF9o9a7ECRPEFW9Pg8xgX/LDrq2uuFYAn8Nf4LK6TATjF+i2vrtgGBRYV7U2u725oJ6G3X59f+LWYzdNsOvGWmR4PhG4F0GJmLfPApgIAB/w9PN/17V2aLxa2fvBvcf35Ii3BwDExBg60TwFohAyCpLMzAIeAGwBi53YljH/4QUCgZoG2mxYq7XnXbJr0p595QhYin5ZCbmQYS4jx4Uqhmw4O8R7FN2L8w86Ixl5iet/1T2j152SWOd4Qk/8ZmF8O8H428FhTZpszTSzwGe6r2ElkHDEzUnyj3hyYLbazpZ3ftPfVUjXaHcWrS9w6mwIdP7ISjcU/smLZEczticy+R9CBFxLq3JbbvhXtXEAdzU3FcCernm1HSpP/+t8zgKO3jlrPuK6tPahsZYgXDZnF9TzhLNKRu+r6fxDAEcc9Pt4wdyMMHDFnobiRnb9KbiBev+dH2F744wCOnnz2bfJ5yf1j8xHH3z5L2X7ue1VxyuFrYzHJvC/9gsfyI6fm9pj+ap+zlxvpxcbi+9pnGJOrU/mcsTnvzfcfmfexeRq71rG1jH87Nr52HcfmO85Nb77jHEf71d773PU7tl/G/fygCxq5Pmdtx2S9Jy96b+95xvZ1fj3H7epChz6oos7Dyhco52QhRRIuAAAgAElEQVS7qp0VhwCOaINbAIexrtdn9HYfZx8AAI7eJsfNGfzORkO90x391zBwnCvMg80QHA5/5FyxdGrC++N23i8/TB5b0Jhs0M9toEHzEL9nIc4JAXvllNCcUqZj63BqHlqFMbbZjyn9YwpC4yroozaRUid2eujQVj7q+e4ZR9WsjgNO8to2TrQ2jWR3OJ42TBADCWXjaQNGxTemcI4pwDHDNGbQ4+u6bnmtozgUsAhJ3+gItWPryUEOYAVkr5e6D7BUqjBsn+uUg5LnLoM3aqRpX85Llc6YATq1Jr3nl4yM7a1Thn7sc6d0QO9z3/KZc2Tm2D2O6fr2c3G+49964+3JLD4TARw8tHkwEYGgCsBB2lCjRt1tNtZGhYGVDVuoIEDQAjhUfNaTCxtPqZwa6B8Krx0UWwDH7g0Ajp0HCXbp8LZngm25mKXvvnyfvvv8ffr84Yd0d/2QlrMVgx0M5qo6W1VdDDDbc673AHC8pl+fAOD4hewbAHD89MuvBHA8v7ymVwTOdkYda9XMZsRlW8TAIbBivQ4NgAN0+6APzQEAp/CNSbjchsEDjgJw+Hfez6sRqgRgCJADvGHj8+S39zXVuPG3Vv+28mOV/g4WyQxknkBuAhitTqajy8GVBHctxyWRYTaHo3WD/c8BOHjvpuqT41Nlqicas67x9jBG7xx9K0uGkBE/Bm2CmSq2zgLoxS+rbVmc2/geBV5iQiGCM5SoHwI4jAZaMRkkovvVH2XWtcctEB6TfTbfZOBQEtlZNTBrRpfuLR4E2Mj7wNg5ND/a3/l5Be6AHGC8oDCQD9skXMUegZYbMZDD+XLxaG2knm4MwFHpR4EkvJqwZlRRRagJuuZqDMDBcYRKVyWkVO0uNdYycBR9NwRw5Ge7nHry0YJSpBp2GTXwhpA7kurwlN4aQntKxbD2e5n77Oe5zjCdNh6kiPOe5dfrJgHesGQuqv3fUwFwRI+kAXE0AL8BgMMF2yA7WhtPmEB2VWTFFioFAFD5r8oKZQCLJ76ZFDIWAgIxeA37DnvCNiozABcmaTpDL3EBOBCsRjxa4Clj4LBkm2fi8ROZkcDAYdTpAG0AwAEgx+7g+0zAO+4P0Yh7taPATW4HMDfQ2wRKECxhSRbMtfZJ9KnJ4OPMT9IRl2gZQ+YFA2+gSpXgjenEwRoTts8QgMNAHAbgQHscBO0zgAN96if2ZePxNjLuo1rSxzhnog+YdbwPivrX32sJUbdVADxk+1LLbG1OSpCQn83JeMlxCZoXBg7bKxdQ6mRKKfY8gqyjnRQQwkCfb0zKEUSK9dzvCOJAaxVrhePtqC4MsGE7gDPvbVWMohpJEzFw+JbNDDOyhJVOy6Ax2SL3G6w/kSfhza/J/omzChBUQxk30MYUICAAlgjMAXgHa22sG2ylAuYNB+ZwfYJdizbGQDuFfcPWz1unMAFobXSMSqpJOlcADtsDwVJVyeoYOCaAbwTAIRnKcBFSaRsLiGlK15vx9yCjUUO17412ZPiznq0k2HsADpNpT7BnlCBYcaI/FxlUDGg0dk7U0svmmrfoLDMB/JhtpCosXVcJ5FN0pgEvzJ9VsMy7rbmPJnAGhs8EFPwjgoYB3jAQh0AalggQ453tMyT3tLdY3eszQvYNb6FAGn1PJKulilXm2vNpvAR1kLWjADaseMkAZcf8IfP9av+JjE0CRQUwrr1PxQpFjrMPwKFlpyWglRqZb8Ib0ceQT5RlK7CR9eRNIAntfYJw8vVpMSpGrSgDtiXrwVTn1yBH1Z4QgCwGe5v42pCBI4KDxn/2miyznWRysS/KUOkLmddetkPV8fLlMzObMzpUe0P2xW0TWVewzh0gdG+/5xYqptQcvGEMjAcHbMDuC8QBBg60T9mBtYntQA5p+3ZIm8M+rfe79LQBA8ea35/JwAHwg7FWvKy3aQvmy8027VA0AQaO9Trt1gbgQJIeYII9AKF7B05hD4IFE50xCOC4Th8/3TsDx6d0f3uT7m/FwFEAHHOAMQngMDYOtFQBa5T2Vj7jUAfYuRlrBPCGtU8xMAcYOBAnQFsQgDjQAoYAju02PT4+p9+/fk1Pv7+mp8dXgjcuMoADYIF3slvg/WD63O82vv4Htk/BsWE1naer+SLdLA3AMXs/pJv5PN0DlAD/5m2XlrMJ26qy/R06l+22aTmdps93D2kKVrTnl7R/Xafd69rai6QLgifgD97f36cFWny4nmRlvwolvG0MClrw2mpl7eQwN1iLl5cnA3DMF9lHWF5fpcXViqAHfAZADAE4rm6uCRgByOXx6Snt1huyc9ze3hprBX1OA1E+/f41/fy3H/lZ6saZnQ+eHcCB1/E+gD8wHvgm8NdWq1WWE/gtEHa0UJnMZ5TRxdWSzBlYTwBBMAasAcA8uJ7aU2BuACgHowZ97cvL9PT8kh7B1uGMbMura/4dssBz9OWEc7EgAwcYN1KazhdpMpsbApoON64lAIdXwrKVirFmcW/ST6sLAHKrQAcKF90s30g+UWHQEqwt+wJNfqPoD7H72B7H22jXOnGM8TO9wKMCOuJcVBhmsp/p7QF175z8d4WkIgDq9RB3Usyt8oucjbDS410d3wcSZPsgjitvk0c/tYl3jZ3BzR4KKOLHYzFsieWsAdJwDskY4mDzAIbQSOU3tX6Qu72qpBnEw2kFqzOvu6E//Gt6X1zZxwOosLWLUa5ae1neOyxQHYI4ZGvLeaSVw8re/BMAjp5tH79XP2dh8R5nG/Y4o83TsLiz3Xu6v73+zwM4jj1P69N05WPEcR/bJ711jtft/dzqgTgH7fhPfb53rfgIf3Tc8RrxTN7OYRzvMV3ynz33vXlvfeJz13fsWn90Dnr6rjeWsbXtzXe85tjPvbU59tqIqFe+/rnyLb3YrkFPFs+RyehD9sZ5bFw8p7ru6bFi1Dr8NIBDOks6ytq2IbamFuamt8q97GxrAI7I9nEEyPnvf/mfOfPRCgt+182jsRDzhqravkWQWwMyWJTQs3RMUHrCVcbeB3D0rtUTnhhkiEI1tqkV8D821lOKuXefc5VIT1kce+3UJu4psyi47c+t81ELbU39NabYuopeJ+1AMddTcHitbaESx1AHV0IVXS2IAxaOsXlqx9obe/ucY/vjHIWk65f3muIotPSxismcIVYwk/ZHAIk6udk+W7vH85o2wVw91x8FcBTZMnDOqbmz+/UBHHIAjjkqY9fX80E2zjFG7XvG9uYf2bPHDNcpA3SO43PMOTk1/3Fvn9IzcSxxHloAh8aDnr1DAMfWWqgAvCEAxw6VMVaVQhpSticBnSYOq4XiVvKQZfQPADjYtR29hB3AgWAR2DcA4EBCYjmfpe+++z59//mH9PmjAzjmV07x3gI4LHGNIPP+bZ82ewTOXtMvT7+nn34HgMMYOP7+y6/pp19/Y6DCABwAq1g1hVVJO+hAFO8KiosdqtBLkepf/1ixMmhpY/ZctPxFT2qf2adFL4l7S4fgOxk4GBgvrVwqAAcTGbanagBHTIDVQMdcjZFTDjaGgrOw57ckuJ6vTqgNKS/teXQlo0TuJ401x3V1aGFLKFeqqzZM3ss1oy/BgIBX78QWKgp8870KbucqH08gho02oGJ1oItk/ZgzOrTDNiZj/VCiQIHlYqeZRGBQz+Y4Aj6UpMV1qtYwccxt1ZBXaEuOKTsMnheWDRPpCw8egSHAAlliGKCD67KnebYEnlPDsmLPgljYb3z22NovtlBxEcp5kCqh62tcxMzLZksSIlrSNlhX5JOryy9LcZRP8TO+/srFF+CA7/cAPi5yVmRYAacMYAstVKz639fXd1IO6/gPvCYTChYkzaANMW+4nHBNsg9QJ2JUeM9n0Vqp8tr7tkvXq9JG+gRrpGCp9mjY2Ta2ijbWZhPxWCbxvV2DAByivC8hw5Dbyi+ajJu+MXkTfbTdraxebFWl92OeLifFf2wPc7V9VPsUq2JTAo+JHGN05nNMZxesQCQDBwAK01Jlht/xZTFW94EyuweFyPbR2zsTNvzaWSsVJPgBkDJcm1XsZioR5uOL/la6UvsFb8XYwMABVgSyOHE9bIVoP5x50VowGbsIATV4NnBAkHnjPc0nF6xOzV9zA3Gs0N98iTYa+LIkCIEsbC+DlhqozAS9tlqmAEhigEQD8EhfDRk4TOZ8NSTner8nnbO1q5ELtl9VQRcWVFUVtg6uQ0NQtmzvktjOfgjakwTmIEtMhy8c1jVc/y7gpLGAWcsUJq92AJaKgcOo4VFxSqBVQhYJs++sHPjds4bUo03jBtnHbFVj7NdtG60U5sPX2N6iwEL5zqtfQG4c+OPgDbJreHsggDfIwLLAd1vbmQNfuaaiIq8AppK3COBwiWVyVKwqnohxEJbACzadUStoH2h1ol4OjBUuRBehRcMgah+uywCyetfnYoIsAcMWKVnuqLhz1WzUIf2fNV73O0L7l7xWWfjrM6IbyApIJP0cXaty3gyeT8YMRNBG1hyuH+z9Ng73n0zwMktLZrdx4IbJeUm2W/7cWYKcbS4zcTjrABk4vJe9Etqw5bQtbKtR2OFkZ5SnwB4w1p66hQpBGAiuUZ4MgENQmNs185nxmamBOLje0EGixdV1A6NatsO2krTVgQFLAI6SJDSgh+lYua/Y3dKxQZSrvRpkOX+uPu/L/8jSI1+YiwOdJ5aPaAUpHU6jH/eLZM/BJEpMBR8ny24eRqmizlIlG8+WT/5qLm6Wpqn3p/wlk9umNV/FuuFJIU8G5TiI+135DCMAB5LBos0PjC62FvKDsdYmJ9m3dqCW7ILkJscXAmvTMQDHwI8XiMcFF8lBmG35JWDcgN3fv6e0bxg4BObcvgO8sU+vuy2BG08AcKDFCEAbYN9AG5U12pCA9XJLAMceAA60UUGCfbNj2xQwQhqIwwEcPLfveabF8KbzSbq9v0kfwcDx+UP6/PlTeri7Sfd3t+n26ibdXF2lqwVYJBYJAA6wbxiAwxi+uIcA4nCAHkXB9zLO4mwfBgaOAwAc1lJss31NZOBwAAdYOADIwPOAseHx8Sk9P67Ty9M6vW3RliSlS7BVwR+Cf7Td8Zlx1kbLEexFNVcBSPhmdZVuFqt0NZ+nGXbAZp3ur1bp+0+f0gXG8PqS0tsuXaZDur25Slerebp8P6Sr2Sx9vL0jA8f+5ZXgDXynpUKrlu2WZ5ybmxuyX0j/WtIegEEE8x1UhJYhAD94izHoHQA4n58A4LAWI2xS9g6Gi4V9zWa8JgEc+0OazqYEaVzd3BDk8vj8nADGg/9EBo7lgkUDSCiAIeX596/px//4K1vW4t90Nqe8P7++UCYwgbDZ+CxsNhINKF4BIwbb3uL5AFTG9VZooeIMHItFWt1ck9UUAA6gjqGz1e6RbWOx/3huvjQgCsGYF+kVLDGv67RYLnmfKVquTCaM08B2ok0LABszAGIujdUBv7N9i1qo0I/G/p2anucetliFwAu2GI6P9sMhhpAL25oWKjmeIN0VDHZxP8uZKcZcW8CfzmvYa7lNRzhuVfoh+7JmKHR+K2DF4k/Qz8RZ2v39YsfMhy4MoAGAEoHG0I/eDrj4BR5DcmPVi0FIbx5vDWcPmG2pAPSxyCaALLRXdC4sVSUmRwInZ3C1rBcXQ4xKDuCI4I1ctFF8qxy/DPYI88hzbACPhNX1HIQJQcbMfvfn9NYAOPJzBPBEG2cdzmkN3tAZ7FwAx9gaReaUsfhYEOvqx+Pr3n7qWwAcAjHVxZ29WHSJcf3zAI7ROYr7uhNDHJsfvR6vO/az3tvLZUhe4veyvyLgtwbLHsuLjF0rPssfHXf7LGPP1D5Db77ieI5d5xwZPTb3bd7m3DzOH5WZeP1oF9o56Y2jN9Z2745dP96rvW8rE2Nzf0ze/4h8Hxt7nI9v+fnY+vXWrIzhfACHRfB7Oczap8jxslg00DD5KZYo5lUxfli8NBZayL6E4s+//Nv/qE97IQCvh43V+ZXRONFC5eSma9CpHratnaqOxBwX7D6Ao124MYNlrw8TPmNCEXJmXdn+FkV6SpiPbZ5zNntUksecht44JGTt954xKYZ1HMARFT3vFynGQxDKRXYQPyvrGcqDQ8XH0Eluqugq1PBpBo6BS9IY83OV/rcayeI4K8HnSOKKjtaSKKqwUoDY1sqUTKtcW2WuPa61y+AGBoUaStQYCG8c0VOGOCdKGxBKz4kxZHoN4GgVec/QnNpHrXz29tUp43xsv7XzfWzfnmM4z3GmjhmmsXtoL8e5P+devWePn4t/zwCOEpVkUBAHVYA4EHRlCxUycADAgfYp+NqQMhRfb2SlQAsV71l82HPIBcAxVun1bQwcBrbAuBAwQvIE7BvGwIHkFBIQP3z3Q/ruy5/Sl48/pPubD2k5v2IlCdGVDo4QIwSuh0ol9rMHgGP7mn59/pr+8fsv6W8O4Pjx51/TPwDgeHpmn1rcExUy1IcCYDHIWoy31tOq40pANRpytRmI+iMn4DN1ZZ2UlRyoBYPJh1HvqyrYnIpYUaBEte1VBDnxrwA4howNA7nzQ7Ho3KO88r1i58gbqdblkRlqoB+8p3V7TV0qJhXiuHsyrnkpurP2E/K+97YHCs5rTFkv5YmOQZRySOdYPQBRHrmm7hzTT1H3VLqcCXslAyxQX+TBA1Vqq0JGeE+UMlFhrAF6DgN1DFlA4rrm+VOm3wMblKWcYBYjSiicZqsHJQctiWK/q42Ks5fk8J/NkGRU963AeRHAEYpYqUOc7Fo1+ZTmsJEyC4UvRNxjgzWqQEZ2dXfz8zKaPCvB5a1T2godVRPlYF3xSfN+VtsUPU9YE60T96P7s5W/JwpZBOFE5SHwBhEGgYmjA+AwYE1Dfx/aREQGDnvY+N7hoSTutdYvKb8jQQyggLdqQMraW6hI7yoYK43EpiBhLrmvAsOPsc4Uuda+K6A1T305IAg9wQVoin5w1DnF5yo0jLHyljubLDbvbKUClgIwcEzQQgVGxqUDdOMG4FDy65J/qpKgDtYl44YzM+z3ACGq9ZVX71JoHXyi9fBArbl3QfeQqhpgEqRVYNPKmLLa8hZMAHrZs72TbQNf1jYF4I2UFtPLtAJoAyCOOb4m/Foup94+BWwbAHCAjWGSZqgEnRp1Nr+zYsG+CA7wQ3Bu/xUS58Xny1stB1tNhhofn/MQ7Z8AYW5Pw0Y3uRLNc5mvLAM8ZEuwjBUk/3szxg7azZxQ9NZqTjte3mxjNBtrlRgEcQDAQRAHEloA6KBSAwAOhBCMdcNhTc6uQRSeZ4wt6c4960MsLc/ifvBR5P1etBs0liWg1V5A+tn8MaswN1lWqxuspyWfLgnisHU2EAcAS1hbyLexGgQAh+QxyyUSTM60UgX0BeDA36Z5fRVYKXCsBqQ9QEVq9mvwHFkSBgCOnr/kCV6uuc31wAfh38JnC5Kz6N8gtqd/lIxqjeqqRfN1zDe0fVGqT1u9xb8HndC7tzFwlLOYAfhrn1t6Wvez2w4BHH0QhyWnrXWC+QQEoHkbFLXvI2U+zrMEeDrjBvwY2p7yfmPtKHbGRu8Jr8zAYbJqrVBcz4gFxkFa78CJo6CcgFW9T7Jo3xVnKPpJvqnNZMn3FJ8r+14OzisxNX3G18wdEc6tAx6OMnD4WT0CmIqElJWVT60lMoSW5igmsoJm8kRY2VemD1pffiA/QXbi3+xc7y2mKpWtOIfgI/bH1h+v5DgAEvm6wD8E/noCMwRCmchXctPPngqa2oGnKH+zjQ74ccYW6fdBzOTdvcnA+FRaBPQZOKK/k6chr6PtsRrAkaw1GlqoEMTxnjIDB+wF2m2BgeMdrI+79Lzdpmdn33hcGwvHyxbFBA7g4Dl7l3YAcJCFAwCOtYE3AoCDwFAHEwK8cTjsuP6TmQE4Pnx6IAPHp08f0of7u/Th7ibdXgvAcdUAOOZsp0IAB32MwmKjtUZcgPchOHXIwLHevhqAYw3wBr4D0LFJz88vBHG8Pq3T6xOAKAd+ve/f0htAKEiSAwjJVqXGvALQBu3R5UWaTybp9uqa7BsL2B3M5/Nz+nh3k/78pz+l/fo1Pf/2WzrswKaxSx8ebtPdzSrNLi/S1WKePlzfpinWB+wbL68EcBAPANCNs2pcXV2RUUJwKZ7ZCC4r7UCh43DQNhYrAx0AAPL09EQxIVjDfXe0CwFYQtdcP70wnkJgxnKZVtdXBLg8vTyz5Qlal+D12WxKOYKvdb1apaffH9Pf/v3fCebBvgGAA61GMMe4N7Q+WLOurq8JwDG2NvivMwIt1uu1tz+Z8foYEwEdaIeymBOAul6/kn0FYB7EOcSAw3iBAxLQQkVxB3wGwBW0SJkvl/nshL8D6LFYoVXLIl3OZsbSBHALgB7zhUdHiJZ2AIfpeQBAjLmt9g2yDfO78NzrQA/IqPzk4mu6HQ6xLe3h9nzeO9fEGDU+R9kEoEgxVS/uyIYk2FzZBB3iM4CDQCjzN+RDyp/kedCZWelnNkAG7T29n2tTATjEJDhWCFlpeH+OfozJj0EZuMXxKKbtBjvGaTk218t8PgHLnd1G7nwBcEQWJrcl7hOUQhb3aeKhPvhMcc0O0B/Yk66bqzNTCxL2aXj7AgDHKtuvXkxJftR4vLmAH+N8yG+2mFuvfV/xz+JzVGMIsftWpns2d0y2W19w4AMUbsviL2TwbmHgKL5hnRht5SCOQ/Y5zgOBWU1hlJ3PhrI4Pu+dp/jfAI4Bo1orJ1G+xn5u5Siuwdh69Py/4QrVr5xz3d41xvbpMfnXHhgb59hctP7fMXk8de3eHm7tTqtv4v1OPfepv5+a794cnJKRMd1y6l5jstGb3zJv3wLg8CLbkIdVoY/OymWuQ5xD8Y7Q6SCeZcgKGNhN2/N6ZWFhv1sAR5nQGKSv26eIPnKoJOtpO7k4neSvHevGK+PHDEu5VwRwRONXDNpxJVMfSk1nx6BeONwpKFM5AHEOhp/rC3G8RwzOHFdRcWx6Zz3e3sDq5Eu5QzRu9bijEMWfEeiOOIhoaHs/jz2NrmlrO5wLUYg36tnvbcHZNhDfH4sC8G0A6jiAY0yJ1OMeFYLRRRxTQuX1kuCyeYaTWyuOnLwUBaP3kMv0ZArUdxC/xQmNFdfBOfd7ZjHn4tRzdfoZeu6cHLR2rw3nUJXWUSkeW4+oH3oGLRqw1ni2yvHY7usZsygPY2M8tgfav+ke58zxMcPU05nt3MTn6c3LKUM/9vdvBnCQztXbqOQWKi2AA5HVKvfYpeo1+S4H74FmblqoEHBBBg6r9AGYgkEkVNtcvqfFbJq+//5P6fsvP2QAx9X82hk4EBww3SoAB/aqAlEG4FgTwPHT118dwPFT+vHnX8jCgT6zLwj4eLuYUrWr5HZNE1/Cm66rs5WypzReogLcKvrQq1o9AV/shu89gb1UDZmD4SGRbnkc/ovJoEz9ewTAIVkcHCQFFHNlE+UTPyvAbw/nlaAegFDCv7u3m4R8JQMIqnm/ufZ+vf2tNKDdR0HlXqWAJ/kC6KG6fqziqA7gfuEA3sgasVmvqF9an0J7sQIxMvNt4yp6RSAOp74ny4DYQ9Q6xdgsJNvcd0rgjshQfFYm93zSuY5k33AGDm/bW+E1A4ADB24BM2jP0HYlJ57r1gljAA6837a5zaR7CxmkYd5mQU0zrBco1y1YJP4Bl/kgRPZ08peceSG7UoW6PX8kAziGIJ3sW/lA8571gGIEKmUR8meKbETlc9IDw2AO+w+zRUdg4ADgRICODOwwmbREkD+Yt8ER3a4BOqQPsEaehInJwVhpPYIqjzJd+W++LaCDXYwdyGFrxa+GQ83T1jb2JneaJcFBK5Xt8kBhbh/leX7bA6gUrfcQ5asCA0tGSxBKYKeSXEbS29id0UrFmCYMwEFmMvT1ZtsQAwUqecc1EJgptwl4t6S+AByquNPeKhJviSgqYFUwFxuRnwFzybEY+4aB1modx/0vlh60h7lMaTZJaYZ2GQCmwFaCsWp2kVYLUI0HEAd+Z9sUS+aDjWE5AyMD6LTBOjJlQoFfGIMOvALrsKVLaafBNalaqITNGRJh8luLrpEfa5vNnj+egeqf26S19Cj3bJZnq96PlYds1yTAo8+jAuuwPVZxKZttY5AeMACHMW4YC4d+NoYVtqGKAA5WapOfxsbgbWO0d6UG4172/Gqpn29inJ5WLwwCDrxGkEG9WYxVBgAOrBsSTibTSPaoPVAF4GDrFG+JE5iqtK7uWGSQYGGBKuukeTb/zmTAzoB1/+zBuh4DcAQ5R8KNKYUsMK18xFUrSZM2eGPvivGMjCDzP5Wza/RNjv8sn6+ANIZnUVvl/Hqghx281wWjF5vI9lLMIh6faedV+qPYfmNZUksbs/0FeGHsdIXNTW3laDLgczoLFxKM+BtBS95aiO/NbfzAUmE6jZpTFcSZkcH+ZkdZgW2QELX2J/xiQs90bXkuA4/CxhG84UAy830CC4PvsQjgKH6XOZ/Fb4StcOvjgFpiKHNFlvuV5NWp1VFWT3lBfKNmtKloUiQ5Vi1M0FaW4fJz9Kfx52LC5HGWONRICi74PbV9qGXX5L17pmwAHAM73KPB94vHuIfZMwMxZX8xMB0JBGz7wXFF3kLlAADHwZL5TIJmAIe9F2Piemawz6yhbC/xkst3Z2fJjC2SNzGc6HonCptk831RIEGQCAGa9mqf0gFwGBvXPm3QtvOwZ8sUsm+AgUEADgdxrNebhC8COMBI4W1UNq+btNuCdcNZn8j+BHCI7JG1GAXjI4Cet3fX6cPnB4I3AOL4eH9LEMfd9bUzcAjAgfYpYOCYG1hzMjXvOwM4QvsHB3AAwMj2YWyhgnP5ju1TwMDx+vqSXgngAHhjnZ7x9fxKEMcLGDge12m/2RuAYwcmDgNxABxB4CFZIN7JKgE7dbVYpCUYHZDkJmsGqDT26X27SR9ub9J/+e679PT1t/Tzj39L18t5ul4t0vVqnq6W8GGm6XqxSPsz/JwAACAASURBVHdLtFlJ6Q0sJgRwvPB+TodGfwrsGwBPiK0S8kvGTG8jQR/PWTjN/zEZREtZADgEnCCbBHzHxZwACVwX7988v2YgwByvr1Y2Ry8vBqSZz9NkivtfUK/i+e9u78jc8fe//o1sGhjDZDqjrsNnISNgZgMABAAU2HrsOQNsTnhtFKCAGWSKNmnLBVudZMT1BaZyn7bbXVrNF2m1WJDVg6wkOpuJqu7Szn1kaXR84WK54nUh22zTcjkhI8fVzW1ul2KA7Ms0I3hkQXAKNanvX+hwY+LQaaEG5er8YbbK/DLDszvwo/Lziy4Vu5k+fw6zbxufxmcFKuLfnAEzFoE0wfYMJsBnBeAwW1YAHNnmspWjPXf2s1zxU+82yXwDuBUAh3R6tFe9GEmt+/t5HMcBG7CJiSw3drLZbuMEntEJm0yrtioFUJrZityP9wGY61FAufxZQMDA0JltTjZ75jfZv3C2o90oBTB1vNPuHeMeXBMwcMwLgINXDLZY8hK/d/0+gR0D4OZbARytf2bTWCx7O/beWI+Nsxd/Ls9SM3Dw2t4+xQpzCiOhCk6jjxr3Spyf8vofZ+A4Pu56NXpz1F2v8GK8/tjPenvPT4vrEP8e/ameb9W71tj1e3Pwz4577F7t+rUyNbYePV1zSv+cmu+xtfuW6+oatT4oeaxT69D1ixs7M7YXW3nsyeeYnJySmd7cfMu89NbxW+S7Jydjr33LHj42rm9poUI9NShCH+ZGo47KxSoBxBH3vvyOaLMHZ3X/QF6/COAoE1yj/gqddkGSZPDGkTYEreANBMAFNR+uzap8M4BjKFg6sdvVQn6/u2dbwRIdqY2f/82fi/Z3LKQTb9IDgJRrKEGvw7LdS59pbP2IvomfLWPtXUN6QUGKsomHl46fz45QYHQor9ln5YQpWN06qGXj9MIBxxlPVLMalsFvqvVVMMO+x+drx9Eyc+hCBT2l54nXqquN2k0Xfx8zCu3rrSLpG5sid/keFq2wqvTYN0408yGIYXLtFctHABw2RwWkpTnL5UOVQNseVbD7Wwx9eYb/tQAO6Z1jDkt+xkYhaoynjEKrc8acu1PXqXXFcL2Pyc0xGRobX092zzlUtPca+4zmXvcZADj8IDVoocJgkfrxbtJus2bAAoElVK68I5ACimQPviidqLNn1D/SAZJr9Ui0MZk2MUVhvx8AtPBezof3fdodjIEDQQsycLyjKuKNCYnvv/shff/lT+n7T39KD7cf0tXCABzq0U6mAj+UWJsgqyRCC5XXnQAcvwUGjl/S33/+lfSmZOAAgAMMHFVbAssi5v1sk+xPEmyTP5PpshJWGOpip3R2XRn1Oy/hl6RD0bBw5ACo07JTHXnii5YbQShPNGq+8/xL9WvseKMO73kh/XrhwF3ZH3+/Eut4NuuH7qNoKUYD5KzV03gWAHasBUup0uDcNna/aL1ovzygEAx1nmtP9DJp4Dfmc/iFrPrFDKeq9HKi1uUyg2TEdtGCdPzCrY+hvTqwdbkQuA5Q4P0WJETyVsEjDzKrhUNgeOB4vY2K+VYaiO8unzs8rwActoZiyjAWDsXLXZzNzRKAwyN3FQMHARx2DyZGfU9IPkrLsGivLQJobXRM3EQEb0uBQG0JCInKX+vkqJdKDbtVreygra2zLuSkis1L1OqSgSwHWmSPUnGPZ/MqP1yV7y1YyJNDnoBp29pwXbk7ayCzmCfk19v9vBUDpjWwcuS/BQAHnwF9OaCj/AGZH/RnsW8lEa3e8oUu3/db2DfRnrSHzhpT4ulpZ4Vhf/EM4HCfze5ekmA5EVK0f2kPE4KXTHZ5NbhYQwwyWxI5RF7kDR3siPzFWPlVfC88kxiTeFAkCwfYLpD49tYT1J12MERyg8HYvHaeD3UAh7VHMbYN65vpX6w4dsaFLMQhYeSnKwv4Dm0E9ZEfMMVwktfG9bUFcS+81RKCsO9pPrtI8ykqWQ3MsZxepNUcDBzGvrEkCweYGC7TYllaaSy8IlQsVqRWJ/tIqXiPLVPQ1qW0drKEmcmaW5vmgEbpV/V6TKRzE9fnhRYkXAAdfjDPulz72velVwbaPEGDGAsVf3edZvteLcig+0q/U73XqkLt2hnk8QZWMIB0CpiD9PlgWgFLAZ/ddjlaqBQABx7a5sraBfl+zGdaVKsGtdbgCrKtlAbjNjEwnPwaslQQ0Gd2gyAcADhmAnBY9TCSY3OuvSXKCOpguxWTS2PV8SCsxknbYedKs6n6bhpcFbRIvKN9jN4jH6k8WdHt2fhW2rw8qTxDW7fQdCbso+FHLV5hOqu0g6jPu/VEx98MyVW94rfIXsPgln7iH1C41meQcvYjwMiZGGUrs/8oGQ3JhUoXuz+YdXIG8Ee2kXqItgULgEOVtWTeEuue+1zWjk/BMCM/oM0HQMmZhJCwgz9OHZd7FLOZT24lan6o/y+AOKwM2+eSMmQJYwPMOTBDTD6eKDGfDa2PHMBxObV2UmSMUTJPAFeTRQJB1HJO1Z9MALqNzrEus+/x3FICe5Bz9+srs4Rf9DnXPe4jCBDCFch+g+tC/709B2ddVCWUVIwjm14av7k7mvM9dVzKfeXqxVqeBa7iq5rjLOXhvcFRyv6RO4fmZ2hsYpgSGiMAd5r2VLnlTgb0mBGzBDF0cA3gsL1S/KwcFyHgBy10kNS29gtcN1Xoe9zSAKX2t+pM6DEynQ/a6vtqB7k/pj1nAA5vhyb2jcDAQRaOA1geAXaw71sAOPZ7MnCAdePr+tXbqKzJwPG62bLlCJgZ0FJEAA62Ln0F86W1c8B3+zowwWyAQmuhAjsAAMc1AByf7tNnADi+fEgfycABZgoDcKwWq7RkC5V5WqiFCgAcDsY0dgMx25jdxD4H8yXP4g7cQDwAQI7NFu06wPgAAMc6bQTgeF2n55fX9BIAHNs1ABz79LY1Fo73vdkwWFrYILCgwfeAbVotlmyTingD2rai98oFgAzvb+n2apU+Pdynr7/+kv7xt7+mL2Ac+XCfJunAVnE3q2W6Xa7S/eIqTWCf12uycODrbbdjSxNoTOgIMFYAQKFe6Fhuaz8G5gmTPZxp0WrEfBLgFS4ZHxGAA/KCFikTsJUBwLGcp9VyxWtscV+MH61hAE5ZzAmcAEMGwBv4gs3BTkCMYz6bpw8P92nzsk7/+NuPabfZcO0F4AAjC9YAPhkAtwBw4Bkoyx5fR+wC7VHAfoH74YsADoKS4a+YPOH79XKVrldXBH3g2jy7gzkD77+4oI2g7gd4ztsW4boYz4ZFNW/pEiwey1W6ub0l+wbgFgRnQKcDoDJDixnYCENK235Vyytn3wiJcQP3eeSE4GhrYWOA7dCqj3rc/To/20XmUDtLD4EL0sHt2Sb+DrYZrDvH4eD66nqh+KK0f6z9XtkSQpMcNJlbizpQWUyiWee4MfIn8zZmoUWe2tvw2TQf4Xxnir3EOShZjTGi/nbn0wF3Yp3hHPjZq5x/PS7ic1liQCXe1OrQOJdVzKhpY6ozrZkjtz+KN7id0am95ExK0VD1ueBPZ9/K7ep/GoBD8bUOgKOwd8kfi2eaPnBSSxFtTu071jIV39eLZ/deazxCj7u65ypb7DmLOmGp9rleESI/oWLfsxdNbgogKcvD/2bg6IJ2ox9oYl4crnYN4+9jP+eTU477lPVt/zY4xIS9d+r6x67VPtOYrJ6W0UZiaye3yFvnQXrXbn3u+AxjsS6959T1xq41NhetzWn1F2NTneftrdmp98V79fRLby17uueYzjkmq70xn9Jf5f6nGThyzjWDN1rwesEv2Djr4vior3UWiHNiutBbgfpZRnu1Kzf/9v/8nzG+PEjMyoFo0SN0eALF1zGhGxPm/sb9NgDHUYHKtJMW0M0eRmeVy3UK68Hw2s1UsYLglMj0KyAKUKP/91MbZWxz9OdaDlUxfCY83MqjDxA3VnYGw0HY0JL1x3VdJe1OKY/hPNRGoN7cJWGQx65nUIxGgZLK4Hug0FHNhXIsgD06oIRThuWU4jmlUE8bG6Pb7q11tR5yhLAeDuoo4A5u/24LFSkQ7XGtWZyfbsGaJ7x6hqA1QnEO83zlKrk62SFFla/BA0ehhzt3PeJ1jq3BuU7LKUPWygF+H3MYTjkSp/b9qTkY28w9vRAPHD1ZPHWvMQcwvg4Ax29//zdHeCmJYEFbBtfQYgRBNASJ0EJli+ofZ+DYWgsV9GR9A4BDyXYw/1DxFAYgBfiH1Zqm4wp+yQ+LHlDDXyOAY/9u1UXqt4ufD++7dHnxzqqZz5++kIHjv37/5/Tx/lO6QsDmEpVEVkmHAIplpu3Z+HwZwPGafnt+TD99DQCOn8DA8RsBHM8AcGx3VpWbWxQUBg6FqG2teoanBi5qTmyfRt0/1PpRFmKlP8+1oWWKJWG9ii3oAZ9lC15UDmE9zirgzCFpPfIAPfUaD3uqprBYfA4Eu4NkYy9YkPbpooWLsklqbiYVLNmgRIN+zkngsDlymKIym3rGCCIpCSfq17IAFqxARwRP6inArb60Wt+c2/fEAy6hfrZxTYsNVgVpbeelp9+RTAiJsCop5gkCJsu94ktMG4g8MhHq7XUtQC2AhwJfJRDCQJDvT6Nm8KCkszAgOcMEtMuS6etc0F3RbGIfqOI2yqEFg8pnYtuL4tf4ujArVPaMk++79CHdao62xZG8lYJkU9mWIAOCTilIZdWsfn3Za/klsfLHg/A5HxgDSJq+wd72Z2gOyVmfEXEARgdLhEabTp0UwBt8FEdD2PvctnrCgPvW/54DhGq7wO9hkOreJLBTYN0QA0fWIwK0ZdrUGrDb2s/WZyx4Eqar08RbFImdgSCOSscbYCdvUQ8QSi/l3eqTSECLnRDyOkpcpBfpQft1JF+2xOPnCtk4D6kFna02Kkp+u+1gpN5U4pTJohAI9qAnq3DdNjAJlQG7FvCmX+jyLCBNESnTXiVf7PrAn82eTzoELUsEjpH5duVL8AnwARbQhclD2/L5NLFdCpk3ZhN+x5fAHXNvpbJcztJiNWeLjcXckjrGwDHld7ZOYcWzGhwVNqBYDa/AA3W/B4Ar30873J8pV/QB9OeMPtKNMeBc/J4YDI3nJdMn2bIF9hkuIJS760ADoEG/ObhLtP450VizPIhNBOtIcI63ABCAw157T4e92a49QYjwq/wrM2+QSonMAkoAWvxcoy4ADs6j7HAAL0aZFxKFQDhHpbjW9JY7kzR3uvfMwDEHI8elMXI4iAPtVAjqcMYZA284fL44aSUxT9kMPV+9TZsxbwjI4e1isp8TmCfyuc71XQiGl92u5HD8XKyrNRBASVFEgKAnKvJBaZi4qH1+zVrxd6iT/d+pcIL9PbTO6wTeuMZuUCl3mf2otHWiL10J8bA61L2zwrnITWZqzJ4pJqpaPy9UpLqfDxkm20FmR3BAU/BlWazuDBxkmQEA+vDmldcG1JW/ZwAOPaszcFQsHDnDlpP/loxDi6jC8JPp9IOegJ4R+MrYN8y3t3ZOpptLe4yYzA9sUC4KVOuKRxjhVUn9uc1WlT18LGpwgTxUiR2BssKkOKgqIxUD6IN3IBgke5PFD/M5K/qgvCvDYOS/ya3J/lCRVHuLK8KsVmTtzFYYANFtioAxld/j7GbZvyl+Whm82zUBKyQDlN9hezaC37yC3CiJ7XfFRqgP1RYys2/Y+2LLAMweq+8zmBCe4tR/x5qHJDxtpYF4jNlF8iHwWXMeGFC8225zVySfl+nz0280fzm2TlELFQA4CN44HNIGLScI4NgTwPGy2zuA48UZONbpdbNLL57QX7+C8RIFE87AsdmyfanNmwEHCQrZ7vilRDzOtZCvSwA4bq/S/Ue0UHlIXz5/YPuUCOAA6wMAHMvZIi1my7SYLjK7F/wcnp+z38HTgwM40Dpsx0IOfW12m7TdAcCxIXCDXwCkgF0E4A18AUzwuEkvX9dpt96l7XqX3rYAZQAUAQDwJVul4DxP8Aa+z2bOTvbO+UC8ATZqNr2kXZs72GP98pSeH7+mP333OX35cJ82z1/TxX6XPt3dpU+3d+nT9V262B/S6+Njet9s0wVAL5ttOmy3dBXhU0GPqFWc6RTYSPg+0wzcjO1FsLVgM8EICtAD1gbzhRYiBtCYEcCxRFuUyZQxBIJt0I4DIOHp1NiLDnsCH6jP0KYErA/7PX2wD/cPafO6Tj/9+A+uP54fn8P70fYEQA+MQQAOfAa+GtvOQu42WJNtmsxnHNeUIAp8/tIYlMhoakUxbFFzdZ3WWCcCcDZUKre3txzvKxhAALIhO5LttwuwtUwmBLMCeIrxzxbLdHV1TQcUewDsH/PFEkvMPXM5naWLKfygGsBBWSOLkloeEf3h9t0MnKmjKqiQz5DhKOmavNhvxVLDcbHLulBirqUFhrWTcRvNIRUwtQI4SnZzlBd4dAOvioHDrisWDtf9fl6ondY4Qv9Z56GgZ20irAigIDTks9prNXOVWZAMtsuzqhiA+SMCpjOW4OcqO7HR65TnbrGSJtmMHVydczvJ/ex/+/lbcET6CzoPtgAOndDymbb4NPFMqjNDfU4IPpzbsv3nf0nvi1VVDNSLmZ6KCef5OAPAYdeK5xZb2949osfWy2X0YtFjMWG93o9fF1b8fJ6W3Y6Ay8wefm4LlZp54z8TwNF7nlP5ns6OGuRd9J7uegRffixe336+2M16jU99vqefTq3tqBwFwGvvvr15idcau2/vcz35OpbjOTbfY+PKHm5Yj7E9emzvHlsD/a3VK8fmuDeuU/Pd01tj9zglv2Pyj9fH7iM93F77W+TzlHyc2kunPl+eqwfg8PNDYOo2HQaLUuspP+24H684WgFw9Gx+3L+6bo+BYzRGegzAoYtH8EYehMAb2fEeLv+pRepPbE1DcmwTj23c+Jl8DwaBxrfs2EY4do86pPPPXbu9zznPdmxDt8/TznVPcfSUehQcBeQr5ocmgBSvqwB0dLZa5TFUCi0rSZ+do9q0SkBkP7RsnrhBWjnOjpiFtQeOzrkbf0xJ9V4/xxCU9/QBHNEJYvWSEiQD8EZbsVscu7gm2tPmANX9DYcADiVxjjuJ7dzV61yqlTVHfeMgdO3xtenJbZz7di8dk/1T+6Ldc+0+i7/31vqYwT8mRz1H5NS1Tu3nU/J5zly0jkh7ze36Of32979wKAyJu75g4olf1ucWIA0xcOwA4tgYvaYxcDQADg9Ox8YGxVbJYNbJ7Dh/MYGKrW+m2BJjAFts3xCo8jYqh23as4UKklST9Onj5/Td5+/Tn//0r+nTw6e0IoADoI1CJ+rZ6QzgwDNuD2Dg2KTfXh7Tz19/T3/9+af0Hz/9Pf34069k4PgKAMfLCxk4MB9qT2Ds7OrfaPumtm/+95B+HOrbGsChT/RkGeszAHB4VaTpHSXeVbJbHxh176H9UuS/jF7HdQWgKRohmWRC4/f0QLHWrjBrqfq6b9yP2VUDcIhlZGhn1IamZ9mHe6+kf2uQhMCDXveiJC0LPGv93FbuRMdYh1MGopuWBsWmDg/vxf+xgL7peksYR9vojZrza5awcEYVFz89V2FkK8+W95ef1W3eVc1olbIWNPcKWx7gBQRyMEv+3ZMyef0VpBf1pidQ9f4MBtF8Nmkwb6PC+RSoQYmF5veqcogJK0+3BPHyEJ8xgOTEv9lqvi0mIsMzCOhBBhF/D7/bhwLuqMiSELI9f5BgKLf9tpYhUaSkaMW+YdXere3nniO4w9upCMQh1aOEketwxjXJgKKkn2cZcqDN9mT2E501qegWAbJiwrQkEOPcKJFlQzIAB+mmnXKacsogYEyMDSFcAq5Qh7mwSpeUNYxrYG+yMbfJSb9A3m7291YnGNiq1tc57e/nEVszUTU7gIK0zZZoLMHiAHZlklNJrcJkI/2sLFAFuHGmJIHS8l52nZDHXzJINs/eUohBViQXKeNvBt6YIBlhAI6FAzXAtIGvK2fdWM7QNx3MHBfGvoF2KqAcB4iD1aBGqz6b4AsJfwdweNLUFqGAxCyBauwcWGUFrostK+AxAViyvOdWBdYeAUAy+1fOC+X3+HpdyVbtRd+q5Rhk6DzLkQq84TbVg5VMJIKJIIMhbS3VpkUBa1KAK9EIJg6wbjigTQwcSGiIob20TvEAvoMcbNc4u0EwZgJpkadHbr30srMZFBtR9LklNmwfUkaYkAKAA0moCauyZ7NLJsbILoPWOmTiMCAHQRxol+MsTgKelaEVPW7xdgE4vPoztLMwthNjPCnB//h5B0zkaltVUpY9HM9T2vMZqaC3jQI4TD6rvdZpAVt0Q/RLQ3K70km1L1PJG/9Ut4kJSxqm0Gj727M6n5XnRKvyKfvGfo4+h+2AEpbS7wXAUfyN/hlLYF+jYmcSj2xpTpntySprfWJXV+W12qyhEhoV16j6F5iJ+yroPylJ2pyQPMJ7MtDTg24CcCBhiuSgJdrrlnyZMt9tnNqniIGjADjUMkPslYVFRiEJSkYuHDHfK8uqM4+I0YyMDQ7gEz6GwI4MtHS5KNNuPkeIf0jObDoL1LSwk9RBx7Ju8mq8DVzMUtKnK+f96qwuV8VFye5fZLz2NUqjszzOJkGXx6PWdwLChXOJ9quYMvL+zexUhd2IjC9k2ih7wYhV1NLH/g75FIBDFXC4rkAalmgH0MBsj32ZDOX4ibfasfZQAHNoHloAWu2DSSKir16AlAXAYS2E3o2RCYlzb6FSGDgA4NilDQAcBzBw7NLzbpceN+v0++tremILlXV6BXhju2f7FLZQQesUMHHw+zZtAThwAMcB7dmYoEdxBc7FBYSV0NJucpmublbp7sM9ARz4AngDIA4wcFxfoX3KnACO1XxZABxIwr5fONsWCiCKzPCUSwAjQCkApBiIA6wbBHCQgQNjf2XyH4ALJP3JvkEmiE16fVzza0cGjh3BG2DgQJsbAEQXMweQLua5TRzbxqCVzG5Hi7laLgjeoPUk+6excry/7dOn+7v0cHOVds+PaXo4pO8eHtLnu/v0MQM4vqa03aXJ/i3twGCx3mRQMdYZ+geAC3yHDwvwBpgxIIPQkwJw4GecnQzAsSfLhXQ0ARYATaId3cIAHLgePouCGLYngf5xZg/oXQAyKMcTU0RYZzBwPNzdEbjx6z9+Sdv1miAQA3BMeE/EQwh4WczTarUy3206I1MFAUOI1ez36ZKsIFOyguA79C1BHg7gwNyCfUMADrCCAMSBOXn48IG6EnEQqJPpZGZA3smUbVDApEEsPvQk/AmAglYr/g18IwBvLK+urNUcmFPYKgasHtCr3ior+4DGyFH+SamGs5c0dQaXFRtZ29wCZKzO1I1h1rpFnRhj0gRv5DZjrjPI0gcQiiGUDYgD8KUZZ7bCqVjLBAgxYAf/eQFD1psj44q+QKWHw9lGZzjIqcYu/afPx/gRhxnGp+SUmSwB78u51K7R+D/VeH2dApghz7mfeenHmDNjPo24D+XvjLHNRX+Ic1b8o3i2q8+nkpth/OkYgKN3vWZZGtmszyAClGbbQ8eiPsecukc+B4/4gWPjqWIX/qZ4r0GsglPj/oXWJLdQsXZRGZjkvmH0MeJ+iWOKuYooi2zLMwBIllhOfY3huo09S89fHl8zl+QQCzq2HmPXHnu9XYP293OuF/e7fj62tnH87Wcrn7ABXP1RORr73EC+Ru53Sv5PrV28T+/Ze6+11xybl8E5q0lOt9c+Zz37Z7Aih721PTUHvb1wTCaPyWG81znPI9vRymY75mNyec41yhr52SfkUQuYws7L9mXtP8mk27RZ9VKUKrbeFsZLZ0e7WWxkYSAqOrH2O6LsXPQAHFFhRgPR/qxg8DkbrRXkdmLNbHsAM1fN9K/cu9YpJeGN0E/Jqxn8BpQwem3+IdblnD/esXuce+8xRaHxj13nlPHtKeYiuHXbDgVPe4quZbnITlYT6B5X/MerNKvnd4esVth1gkr3rwx9ps2r6dF6CuOUkvij6zaqnLLTwxWtHre7HqHCRBu/J8vt3rbfQ2ukFs0cgkO2OUzm3SzUy3CmEWIS2iv54voP57AAONr5P2Y8z3W0jhnlc67fu88xI9rTeWcppJE3neNA9PZzlIux8Y7piXPkPL7nJIDjzShsWTHiLVQI3vC+qzWAw6uoiGpQWsIlUdVz3goi6pvB9AUEPv72dmEADhye0dqF7VMA4Djs0l4AjgsDcHz88DF9+fx9+pc//bf0CQwcoC1ltZ71sEXCIgOq3lFtiMP2W9q97Qjg+P31Kf38+NVbqAjA8Vv6/ekpPT0/M4B0INtISW5HAEeP8qlltSi6TkHXMkdx98Z5ifuwBXBgzxeGA43Lg+4NG09fJj0o0uq0kj9zCngD+Vgy2xPnHtxXMJ7j1EE9JL+PmexWZvOzkqregrntnqCTFFoMnN6nJfBTdKwHKQSWMAVgXTkm6Gk9BNhp/lqbqmuqD3Y7HvtcieyX/Zs1AGn0jUVDLVMKMI5p7QzwKH83RhXbI1GuShsDA4Pkf96uJN+VdHCqPg8sATl5WahYi8wroSkAj8taYIJx39kSsZxHS8ravNX2klS4SjDkDiUhKew+iZxvPHA2cy7f0exlGBVjPC6nIUihCh9rN+ABpGatZQvouPt7in1owMb54BCfy5+Tz4afhwCOfA+Xu2j7M2WwEBIYP4OkNi9K7tbPrcAYmOf8uXOSLPYADjoCfklMnniSJfowrQ8YbU8engM4wIQkmnL05GY1NYKynIFIZhzCgKEC2HNyuULMfncQWAfhrUS8xpjfUrlAtbzlPewOUyONQUbFiFPT6tvIXXgE9PGLqGreWmeYDORWRFkOsGc9KZ+3g9sCH5PJgifHs08uvWvMgkoeWosaA2+ki9D+ZYrKUANnLJaTtFxM0mJ6wS8AOFZzMHBckpVjNrvwFiqTtFighQoqX2ekzZ5N7Gt6CRaOCZMZpLsOABaON3lizKtWueJV8DHapr5uFfU9SatTvgAAIABJREFUdU0G5vQCnyVh2fOFor3gZsmLrNZOxX6b7VTbFKuytOS6AgKeOHf9jUsRVOq6zYClbwnJNEtsvZOVYA+GgtxqQtLvFafOxCFAJNrqFN4GufFiXHHGkJwsLQCrbFaydTGBohkD+4ozEyBxBMAGfKTMukH2DQB9DNAh8Aaqmi3J6QwvgV2AusflWgES6TbrR9+0sWA1Jqjn8+Eky4RAAbJFhbGjD9Sq9VBtRwRYG/O5ZQdccVZJiPpcGhWHJ1tayvVGDxUZL4D+VmdK1+f3QsBHAP3q9dvzeSq59qeIlOu5vKZShIFOvcIvCnxrCXJrWWEADrW2IDuCV2NaUl0MMxbYFwsNEnIEfasNkQNC8ZrZPwe1lQNPrtylDvdWLWxwRJm15Dv0jQASMdDGtg78n7dcUVspp+kXwM4+i+R+qaTGegNUaFOkvaJqUdPtYrGhbyJ/jC1aoIugfC2pZSxITn1W3Lvs6vEW7f7JgMsiw8cBHGU85qvVzKr2GDUgXvabt3f9Jx+0tt8RpFSKs7TP5fvwe/CRijvlaxvbxWYQkutPtY/15KeSnFneWNkOJkQHETuAg+14+Nq+AXAUphpru2CyYkwcswzgsDZnzsZCIBCAaQCwWYuoaS6GKeev6INV/lh06D3monks7VME4DDwxg7MBt5KBewb+FoDwIHk/RvYN3Zk3fh9/Zq+OnjjebMheAPvWa93BGtY+5QdWSII4MDvAAHwC3bmLTNwqO2MAVMB4EhpdbNKtw+36dNngDjEwHGTbh3AsSSAY5mWSLCDgWMC0ISBeQjaJDCG1DN+DrN9buAtAAQASimtU8C6AfAGGBzWr2DgAJjDgAAvr+v0+rJJ6yd8AYhwSIftgW4L7ji7nCW0bVsuF2m5wNfcPvvykl5fXtnSA3YJvsnd7TX9nuenx3Q4OKhjMUtXy0Wapvc0S29pmVK6mU3Td/cP6ePNLduoTA7vaf/6SvaNC4AbXl7TDsCL0DMS9hKtSPAd64z7LRaLAQMHGCuwL2BTBeDAJPFz0BeQN7QlW+CZlsbiAaAnABPbrfEZXF6a//B+SLP5kuwY0f/GZ66vrgngefr1a9oQ1LMx5ovLSwdw7NNytUiLhbVgwWfAwME2OwDZoAAHrB0O3pij5clsSnOo1ikYE2QKcnC1WHDeAcDh5yaTdP/hgfd7fn629im8v7NnkIFjakw00IlgUMI4Fot0MZ3S350tl2mxWqUdfKM3MKY6gIMt3gwIUgAThaXC5qL4jtLZrX0spqX16Ms5eizuNHaej/FoxY1y/MVZzhVLxzWk2+z8BkzLlMnqyMBR2hG5D5uPinWco401FN+rgO9lW7MuCowJYpIx+1VY5yJoNPo+GH/1N59QAzCKDVJteYaJ9VzooJOe5kDxIjE+DSMA1Rlb1q7nQ1EWaNMKxd6Yz1fO62aY23PC/vOf0/ti2fVN+z5hsRN1zKqcRXTPCPzRz98C4JAE1+enWj4GvmAHjNA7G7WynlG0xCDFQgS3x86SZbJRgJa6f+tPFH/echeSv29l4Bg710VT3O753nzF9zNueCZo49h92rlvY5jt2FsZbff2sXEP16suRjlHp7V7aex8Urk5im2MzFfZX/ILit5t56P9vf1sb66jHLVr2L5/bH6PXfd8+9FnyBm79ikZHBv7t8h7T+cdW+MoI8f05ZgN7a1fT1bOXdeeTJ+UJzFrBB1UQN1NMYS374xzYs8tVq9oD2rGKOmpQRElz0B29jiHLIHPUwM4nMIv0B7Gm0WjIQdCiZZWYYwpoLGJzZsp95PtGHB/U085jAl7FiZG8FvHq/+pU8JUxupB0AYxOqYMvmXcpxTDKSMz9gy9TXxqs0aje0qw4qG03dTHjH1fOZwH4ogsEUNjXztWoiysxjkic8ecrFMG9lvXr6v0OjIb5yk7wwpuNMgxrVtUXL31GQVw5OhQ8zRN64QxQxjvW69vdqGroM3ASVELFafSHlPox/ZCu07HxtrO06k91hqjoTK3d5ySo2+VlVPPcM64x3TRmCGOz3BKP8a/HwdwIKhWt1DZ7Zx9owfgYMWeBd087ZZ1usZtgdQYNIw6321KBiV5cNDIsDywfEhbATj2xr6B4I0YOD58+JC+fPwu/csPf04fH9RCxeiWWVWKnq+s7sVY0ScYDVoQiNqn1/0mfX19Tr88fU1/++Xn9Nd//JT+9tOv6ceffy0ADvSfRQWOAzhypNZytJUNy6mA3GbJ7bf3lMc85ML+DHpwmcy21H6wNVMgI1TGe5JaToWNKwTs+XNdHTCw3FUbKNnhkmy14K34VATg8HEpMO8VzZ6jLEwHjIdHLpYaUml5nej4lzm0RJkHbvx9SpBqPgY9wvLman0JPZdkr6ZMLnrXehggXhkBHNUhic/kgQS/n/5u7BuWAqhXsqY1L3bQnpfvzgCOMQaOMmZU1yspwSerABwlGVE9l6bW5xurQhvlPf1MhgqLhslRPNRbSxQFowQLoR0T4EMgDU8amA2s26+I9jUuFQMyYqXwilKO3QG4HoIpacosxCVrkoMeIQWTARwEwPhMh6R7AXvUCWUlXbROAhFZUl1+eNmk0QcrfqxFHdkuxO+Z6WxzNVLw6TvsG/gcW4iIUS8w6/H1TrUSCXAjSUrIDHPfhGAo1ycCOHLLIk8p5eBpvZ80Dy62XvGP50QLFQsYKrnFc4lzqHVPDa4P1fdbSaMsrm5NzFjX1hOPYwwcZXyKN1Aljx9TfL+1IAPp2ax9PAFn18/X9kBX3sfN4PzdpruzrXCNAEBhTLA2Rx8l5WUG7a1Fzm1fiAXEe1HzPQBv4MvbpoBZA0wL08u0XE7TagkWhou0mKV0NQOAA6AOADhQ8XqZ5mDfWICGe5pm+HLacAA3kFhhQvXSk6oM6NYVkvBTmXx1BgaMu7CjuF50kFfWrcFg8Lkk33lO5BN4dbjPRawIrnRzEI/s51TXcgCH7Ir0m9P4M4mBCsrc/9l1c65yh9Y0ni3JntrmMLlNwMabJSm4r4yBw0BIBtwxNkGHNIFe2xki5DXpEci6U5X8lySGzR8j2dWWMJfCktJIdIGVAMkkAjiwns66AeDGlAwt9jWdXfKLAA8wcFxe8AtzS39NIDoKY2TQsPZQGcilXvZNCxUPPZudkALKe6YE2PW8rT9bfNaop4NOqsgQh5u+gEVU6Vfeo/2lLWn39jE5MCCLVUehZB+m8f9M1xY/AB/NQJYqyW0sjWRrzJ8pzEDRtsRrkimqKVExSEPNIkLN0OhI6UvafLQSRDLWARz2mgXE2AYoJ97V0g4tghzAQbCHt4pieygxJwjMZEBu+UR5xWzS3DcwkCerhskoZDILfYMEclVJ7PT6BGYwzWwsG5bIV6GDt1TxFj7G2KFCCPuuFhpKBtoZ2300MWNwsTAmA24A6ASVR79de0Pt9/IGqN2+bCeDf2++XvFW8t4I7WW0x7LfnwS0DQxvfgnuzuzjl15VEj27lRcyOdDORNxbB1a+iFOMBMCG7HF1ruSLPnKX5dI+x1lkQmsgttrLlbwFLGSMEQdjJcBZk9Vz7KThMmiySUYkB9lZ0NZGdXnhYEKxQ83MTqHyHUwsiiepbYrYiADkAIBD7QHyWa1qreL7qN3zPndmiqC/7awAvU82GrJwoH2Ws3G8vaUtQBYHA2Zs9ru0PhzS625L4MbXzWv6HQCO9SYRwIH34IsADmedIIBjxyQ+ARxoacqEu+3RHRkdds5mYrLCIorLlJbXy3R7f5M+fLpPn8jAcZM+3NcAjsV8mVaLlbVRAYDDW1bA3mMPyhOnLvLzONYKOoMMHD0Ax8srQQBg4ACTCAAcaAkDBo7NyyZtnrdk2Xo/oHUJ/EWsibW5sf1qOCmAD3CNl+dnsk8AWHG1WqYVGDEO+/T0+JU6ZrkAyBTMUSnN0nuaX16kh8UifVit0qfb23S/WqUVfBlwQsEo7/bpfbtNm5eXtH15YVsSxewAXL2+viaAFc8cARyUv72BjsjGATaJ6YRyDPAK9hoYOejLQJ5oU6dpuVqSFQO+BYASBHBgD11ecB4Bhrm9u0+r62sWqGBvYI9Br5FNY7NLr4+YA2M1kQ+JOcZa3NxcE/iC91O+LycmkwJwHPYEVMwA8lgtCeAQ4ADyxHPd2xuBH/AVuHbbLWUb7U8ePjzwnk9PT/wcGTIuAUS2ljMAK2DfvmP9yPSBdi3O9AHmtvkizZdLa7MCkAsBHAA4oCIfYBfpemOngE6WzrG4hsc9MhC82P825lV+t51dzttq+VyfI2iNQhzC/J46+UxAsZiBsL9yUZKdhAtrkNlutsdxAAf2qMCABoYIraezKRDTVX3Wwrg4fncgqPk8lpxNiSffS0UyWGHg782qamPFiTSXcW70GuWgmQsBODQOthIMblZp4WIvquWfzu+FTa7YofY4V6ZBZ896zQ0zb+fXrK+PHvDiGjdAxYuUDMDRb6EyFhPux1lbGSutdeqC1LLmcd7bn23+SowpymaU0V6ct8j5cEz5XKH4T567sRYq5wE4NP7evbWP/wgDR3u94Y6tX9F8jM1Ru79PrUF7v3Ouq8/05GdMpv6ZcY/N0amxxv1f7ZIOWOOcvdDKVqtPj8nqqXVt1+nUteJ4T1371Nz31vPca7Zz0PvcKTkZu1fvGeOztM81phfGrt+b495r37qHenLSm4Oe/KqwIdowKzzw1ooRfCage2DgMBt1GsCheFIEcNgYA7htBMTR7qWLv/zb/wjWvBzM48V7IA6PuPB67WL3J6ccxo4JrXqQDyKpYeS9TXFSEKsk0oktEmiWj71TfdzGODjkDJjBLIjOMUGt7tUJDB/j+mivH3+3RbKr51htPnDbq/F2wW3N/WbVS1ctO0QhY3k/JeQLoCUHSxXsycwOYTAcUalCs8h/nKtaoKWwKvnyScthrPwgQ0RsBCBFB3pM5sYMS09JnKNMj8pS11E83UKFhvKfBHDU8xLaleSIYzPybwBwxE8Wo55DNl0a36hTRHkb9cG5BnTMyRj7/Lnrfcx56Tlx9fN0NvYJddT787lz0MplO3b93j77sbk4pb/i348BOFARYgZyT8pPVAJ9E4DDg7RiDrA93QNwlCC3EA3MTXhA3DgyrEoWgY6agQMADvSORUXHJD3cf0ifP35O//L9n9Onh49ptbxi0gl6iwwcBHBY8BngDYA43tKeDByoIgKA49fnx/TjL7+kv/6ErxrAgcoXzIXo1S3hUP/LzpKDLirnySmVCyq/BlfERKSC/eV7CJj6lJXkuALnNYCDCewc6LVqnyLhts+j/MfkjN6nWK0ljOrqWDpTSlJ6ZbJmo8honWWuDsHcAGFECgr7S6GbfE5+tP5FV95p89r2CG5JPQkvangGU7zPvdlFC760hxxz7Dz4XoE0CrCitn05zOBTYkGpWt+YjbVpEANHYQbRe1ld7609LDBoX5BpVnEjyJPZOwqiWGCpqJ/5XlyLTqgFx/WskWXDKujLPFDmBeBAYNHtD585gzQ8wcbh2mf1OYFBPPNZbZoYkEHFqMXIPQgh+Q2JtVbGSvDHGTNCsiz/TXTg5osXlofo12ilPF6mMUQ9LAe/8jMCfZ+9t7CUCMARP1ftjZAcHR4aDFBUABylEkqAhy4+GY2ocxLGQATZ1mhtBv1tkWSxSlj6jO5nt/tgYC9dNsG+kQEcTJJZMk6tHKLmiYvPQD2CwWQ7sYR5+SpQqC5YJQCMbFwjxroDdJEOrvWJ2Rkh7cUMWK5b1pb7SOwh4bb12paEsd1Hfm9JlEHe83lAVWo6D2gPhL2WD5he/W3MB7g2kum2BkjQz8GuAVDGfJJWAHCsJmkONo5ZInjjigCOSVrOAdrA+0ATDvAG6K+9WhmMGxezNL2YGe28U12bnJZn0HNFAIfpD1VLO/ggBuLbgLwSqAPNIL3pQVilk8Lcj51xs27KdsZS3mXvFlBErkQFgONgNl523iyHfza3FYjMV0hCp8C+4QlxJuatbYv5Nmi7Y79jS1qXGHvNgBzlnwAcshm8jOtZJwfNOoxXUbsf/5ngDQdwIJBfWqhgbQ3kIwDHZIakEwA/1m7FEmEFwCFdX3wZq0aRTeLeY+sv2KWpJQBZ9ckmP2W+VY0v2+xnlQLcCKAV/1SxqWXvZV0mfS0nhb/Xa2zvrTRO8DliUYx91raa21Ak7VsGjhEV074cq0SzvPlgtN9V1VhYsDz5AxBBTJBHlic30j2/R4CGdj+0tOkchvvU1p7CE+hNkQGTwwD1McFooCS0B2IyHq8L7OG+HxPw0a6ItaGJ2Uiry98wIKkDUtjCAGw/BiJDItJ0tZJqDt5gMM4ZOhrwBpmfvM2VWH1MJh1cSAYhcwSkT+naVu682UExSl1OL1hVD7tmOKwCllELMK1z7fOLOamOF4iZTzZPMl38B7VTgQ7BOQUJ3aJPo19fAByhfRr9msLGxTEJFJvjPTXYx8btPlRg3Mj+Yb2Rsp/QFg6Zj9dU8zqAg0wbnvwmaGgHIIK14IH8GHjDQUFi4OBzexsVXMcdGrXTAQsHKvoXC7SpmDFpzlY6AHO4L0L2DQHaaNdE5V6UQ+t/WaK1OqIEHWG6wvR+8rYpBmjaCcxxsJ/RMgVfaKFCFo63Q3rZ79LTZpO+ooXK+iU9rbfpabN1Bo5d2qy3aUPghrcZ2WzZOoMtVdjSFGffAuBAEh6/v7Mf+MG8KAA4Vot0fXedPny8Tx8/3RG8cX9/QwYLtVAxAAdaqCzSYjpPE+ptY+CYgWUh+96WVDXbZYyYpYXKJm13m7TZGFMGGDg2rwBwbMkaoZYwAHFsX3dpuwZrhtkHgAYA4IAbg+d4Xb/YNdavtv/QKuT5iTGIz58+pZvra7Zu3W/WafP6mpbzmbcZeU3PT1/T7XKR7q6W6cvNbfp8c5Merq7SDXTK23taXkzSCqwQkDmAS56e0hrsmmyPakAG2Mu7uztreeK/gxFEug1zTBAG3v/+TgAHvgPwgKmC3c3Fk9AZU/hfKwJBCALAZ9F61ts0AWQBQM53P/yQHj5+Sq9sP7PNQFLs+z0APS8bglgA4KDJe3tLa4I5Uvrw4YEgEYwRawcbjjGRtdQZOADcwNfiasU9otYp2IPY+QagM50gAAdAT2DOAIAD93x8BOMJ2vTBb4EfA/AngBozY2sCw9EMexAtZADkmJONYzpf8LuAqoWBwwEcDv7M4IbM9uVdRrKvX7O7tr7AmHk2PS+/tX5XG1PIPnYAcShFQYAvn7M+93NfeGJHnxeDiz6jMei8k8+9/mxDX8XPkb4mFlILBTzRX8xtp8wGkz0P8ubny6jD45kunnFbPa+/kcHDDuWhOMdbe3b8LQ5ToSI79lB23GI6+MXnrznAtuPMhZAhR9Oeu9pzes83Knbe5Pvw5V/T23zlZ3XziAY+XCehnX25AM7VHOv7WC5DfmXXT2jWsjoLBF9weP961NH3iH5gL5Zhn/zPBXBoDsp8NwziZ7ZQ6Z2tj7ne7R5u9UKUid68xDXs3aeK7QU/aEzWjq1xvP8fGXflX56Z4639yxqw1o61led2btrzRU8mx+br1DyPrTHu2Zvrc8fWXvfY+Nr7jD3vKTlpZTC+/4/I4LG5650X2/uN3fOc5+g9y7dcrzf/7by2a1ztjXz2Ce0WeT6wc4HsRimEqNuZjwM45BcUkB/G8c8AOPL+/Pe//M+cfjFbUt9EN+rSfrjBPbU40ZiPKbm8wf+XMXAcg4SUJ5ADc0yRl781lZLdiXBAgtuxXOHL9w4NegnwNHCNAEzoj03gB7tursRp39z0aS/I1s5Vq+pYr+ARHXAV8InVwqqWqmljzFjKQYspPkMdq4LGoaG5UmhMaVSvh6B6rgppAtNjchzpU1sJ6SnVnmEck5UxY9B7f1+Bx3RDkNEKCfbtAA4p6SEwS8h00wGUzl7C4g8AOIoOKM/UO9QMDEKjD46tSW++z1mDc41EO96egdZztg5QNIy9vx3TN+cY+9Z51vXaz57j9Jw7H+fcY7d5Sb/++G+u7TyBFoNn7wJw7BzAAUpXqwAhoAMtRRCIQFuRloHDlHVu/WCJOlXXKHAYk+wl8G45ffusKGqN2hk9dwHiQIXK1ntv7yxpNbtM93cP6QsAHD/8S/oEBo7lNatRCOBAIA9BB++pjKAIgqKHt23aHnZpc9imx7UAHL+lv/70c/rbz7+lH3/5PX19RAuVl7TfioFDtqFN0pckYg6Filkggx+sqsb2t2z6iNXoBFHNkbL39wEcSizJhBUlkRkAgn2rMRmeOvUktKygJd/NPhBo4MNl2pAgNbOW7HEeLKfJqpJf9qFWR2R6c13TgyP53n5Fy9HUiQ2bg4Y9Qe9X1tqvG/e1xbKHvhTH5wH6eN1iH/OuGlTsDFewBMPtuete7uX9uW+I5fh8n1QHWLZHUIWoA3EcDKXraIxKUsTnG4zNF5TgDfbsdaaMuPy+yqU9TwBweA255n8I4LCIDeeQidAgs95OzJIOMmGSqZwmNVkJBi4n1lqjl9uc2Cf4aMzNRDCAWE70Nwmpv6dJTKgat9XbPdtAnV0F1Uof+0xxG0Aa9R5wkEqo5uI9lJyWDy92DlHZGvqoVjZ5/xQEhMlwB8AhJoQGxMEA9QHBf187/z6U7biPTU8LwJEBG0yiqYI/h+4Gl6Kc+nPZkUsADguSVkvTAjH8+YbjC2VaY558A76o/QdBx3w0jN5CX7h+y/pR/nTPEZM9U9sO2Qxnk8iIlOFna7tg9xAAynxlr/LKleNIfh4IBQAWBswby8XUABr+fbVAJScAHBcEcKwWU34tCdwwEAcBHGBpQCKfyUpUxSIJhopmA3AIvKHklu06C4yzst3p6mkPVCmYzyrltUpvc6psfmofXisbzitKrjdn4ayZG//bzYGgigFQIIYh+6QBOJAUs+raUumt9dG6Me2b1wPP4W3MvXUKkt4G4DDdaakR683ljb/YGuzCKlbVDIxtVCypbP+0x0sySHbYGEDq8ynvIhAHkkiqxCUowxk4kNhkQgkMHOjR7iwc+J1f3mKFTCreQsW/F3uiNdJOdVXEYVo/e5MRMLQYJ4TpE1WO+t7KB5gSQCkAp+AL5r02tP1533vyv+iB+PlGO3TOR61et2clIuWfAHCMHM8aYIZVvAbQWF7/omtigEqUPr2zUw/AoX1W3m/XtUCXM204gIMyL1CGAzckyzskHQngwP5wRgVP5pJ5A5DomETKrdnct5BvGP016oUCEpW3SNYYATjIpuCsGqGXPNs8ZJYN+dN4n4E6xARlLVSURAgADl6rgEbUCaXoEduNWdeC9YxtEfzsov2Bd7k9LmGg2q6boz8s+IDOCxDF4MsqSWdMCge1ewy+RgXgyJ6SsW/J9+J+coB08SdLcLLVtxH8pFhb5XdLdrWhg47Puj6zsPkz0P8zZkbqVgfQszUnWkmgPacAHGThADgAslSARQrSxmAtrY5s0nSWFvNFWgKw7ywc/Buq+h3oKAZGk61JmontKQA/h3FUk4ZYbZ5jgH62EQNHZt8g2MmAGwJy4My62YNZY5fW+31aH8D4uE+Pu0163GzYRqUH4CADxwZAg106OICDLBwNgMNanBb2KDrcZOR6T4urRbq+BYDjjl8PDwBwXOcWKovQQiUDOLBnCAKAH2BzyKp7t04EBrybjSP7BsazxbgsPsAYgTNF7Bx0AkDCfgfmiUPabvdpt8GYAWRwMJi3hQHYYItr7PD+ne1RtCnx9m0EnQAsgPYlYNE47NN8MklXizlbu76+PKWPN9fpw+11elgs0/1yme5Wy7QEeHK9TVfTWbq/ujIAB9qEvLzwKwI4ICM3NzdkcIFsAniBFigZnBYYOKBXAVTAPsZ7sc8AjKTcEESDuMMkAzioCaBHETfBvkjvZNwAEOb7P/2X9OHzp/Ty8kLAi7HT7A0sBwaW9c4KSBxogs9D7iC39w93ab6Ycx0wJsQ7WMYAYAnALvs9gRv4AogDAAxrx4PrHahjCTDxM4EAHNhPy6tVur2/4zMRwAF7ezkh2wZAHBOApiYTA6SCMQRMILgW5MdbqVzyPWinYv3dZrMFgS2mO8PZ2P2keMzLrVvl96hHpyvrU3HEYt/77bh7sU7FpPN3d7fMRirSYb5QtLGYb34GcuAteAYAjvC82Tmq4jry7WoAh6ndeAap/eUInlQLFen4NlbfeEVHr1vWIhTweCvPAmzunYHCXRTrkl+ryFB+3XVtBH06KGbsmVu/7VT8NMZEAOB4X1xldttg0gaFAG3MKs5dL6cxDuBwD6cBhtRnnjqG1lvz+Fq7jj1fNr5n+Cz/OQCO2pcosbV2Loxxp/zdxhYA8lFkwjy1z3lKfts56umIXjxnbK3HZOvYdeOcxOt213sEFBKvP7a27ZjHch9jsqS57I2x+I2+UkfW5Nj+O7V+/8zfe2t2zjrqnqfsR2+PjX2m9/rgrD4CDDumZ47roGITWl2J3+Majslhb/7PnZdvmf9juqvWq7Wds0L4ck6uCgXy31R4VsDveoZvBXBE+2/P12fgYPyH/vbw38V//Pv/naM07SL0WDh0U4dJHkVF9Ax6T1lUyv8EgONbNvC3CFJvYc/Z8MeEfkzBnxLaVqH1lN+pzdC9R2jJ0TMsY9eU89hWQeh1PWe8ZnRk2p97hnGwrk3SopWl6vcQkhwzRhpDpNoq8u2BmiZxc0ppnFrHU3+v5L5jtLz2vJqudh5ER8e18IORNnxcn55hbpk3etW5dWDBh/INAI6esreAkimkMX1g41VFZF1V3jN2x5T2qXU4V0+08t4a5/j3nmM15hydo2eykRhxbnTtU/px7O89fXBKt43pzHiPFsDhmMUSqCCAA0EDATjwfWMBFu/Jex6AoySmoxxLztw1zIikDOBAAIJVTkb1HBk4kGxBCxVUr6SLA4MmD3f3xsDxw7+kzx8+p+vVtfXwVSUdKD9JkW5Ja7vmxnr4EsDxkn59eUx9fokTAAAgAElEQVQ//vpb+tvPvxLA8fefv6avj8/pmUEe0L5aELL8K8kCkytPRKlm93JYqV2cA3/yEbmRzNaybZ/hOoYAuBJOqho2FR0YODyoUO+n0t7BU0v5QGtyIicqADiyD2ABKiavWGnsVZ1NwNNAeKW0sZbbeu6yPgphbY4i9OfUs/f8l6JnrJI+7vN2z/eAErRDPQYOj9HLBPVs63A/KsGuwEZMVA0T4ATGBOaHys+oAByFgUNiw3s7sMaqoGtwyqjvgGS9AzjMQRXwooxZ9qowaQR2iSiHobreFqyAa97fQsLTA/jGTCGQRqkErSWiHrn1vEfQsP5nhBP2SSUcspyoYj60qvENVNk4PKfWUBTOWoNj+t32oZKL5bvuEVuoDPX4EMBhAc5QGeu/qxexVUNJID2A6MtVdEJJ4gwAHJ4/HR6AnMXHARx5/k4awBrAQd2mNlGePGHYVEC2sHh5PrxikWCwCASLz+XjqHyeoqKqURpjzfBf62sct6EBxMHtNQQY9F5r7ULZUz4m7o0o5T0AR5EL01te+Yre4zkZ6VXpPjYAOCbOvgE2jdUKbVNm/FrOLtJifpEWAHDM0T7FwBv8m7NuzGfeOiWzMBgNt7GoOHiDgBGBKWJvcW9ngF7m0vdIxKlasQU1D6oIAdap57f21wwEIcY3k7FChx33VUx2D31CAQo0/64z/BBuAA6rwjVqziJHTBZ76xPbG4GdiJTSToW+3zuAw5LheB8qjcm0wWC/2UtUbZNZOycCswVmWtkCDtGGGF2/gUeG8m0ADtepBHDY+hGMM0X7HEtcsmXKFFWzSDQ5C4cDOMTawe8jAI7CHqb18u9uNyErBsjyFjtZ1i+c7akA3MBEUs6fbXWs1sb5RprERXU2cV9ozCerpqs5H435/XydunbIstZqlp4eKXCf+t2t32IyanT5xeeqA3LxzDgG4MB7DLigivk62VPtJzJ8WPUSGREAjnb2pQzgIOOGVZkDvLFFsp2/I6no9NpGtEB1pjaHqkKOY45+rHxne1bbj/o7f2MCNIKOrC0G5I6MY/5PbVRMfkorFQI2nPlJ7ZxqnQnZtrYqsDYFzFvwkLa/Te7UhgMMHLwOWVlsXwqsqH0qrWK+XPBpFAAkS5KSu/4gHveJcpFtL8dgLR7BwlHsuyOms9dT9JmYX7LPQvafCFiui3f6drLYpOxPdfbfYF3J0lb2d5aB3D7F2Vsgd85gIBYAMAVYGxJrRwLQCtqqvL0ZMMH8FVXbueSAYYMtU2ZpsVyl66sbMnHYejuYx9uiEMABUBtAagMAx1j1ne/DxkRjDZG8Nn/Tzj4EN/meIeuGJ9fBYIO9s9kVBo712z69oP3HfksAx9fXdXrcbNPTdmcMHBu0UNmSveLgAA4ANwDkMCbMHZP+aqGyB0sHGCTYEu/A824GcKzm6er2Kj18uEsfPt0RvHEnAMf1lQFf8OUMHMvpwuQaAA5vmyYABwGIDrCBTKLwAeCADYAbDhJAPOCAszkLPLz1Cxk891RdABTtdoe02x7Sy/M6vTyDNeM5vbyAdWLjrBYHzizuizM3vr58/pw+PHzg88FwvgN08J7SDHoB7yUrhoFHvjw8pE93t+nq8iKtJpN0M5+lCQA1T6/pejbn3y/w/tfXtF3ja10BOCA/aKGCdcZzzefztFouuf9yyx+1WyNoFsAEA6eKZVR6lL4KABzLZQJYhrKDVmt7A3Dgf7gH5pAAjk+f0vPrCxlMyLLiDDVvW7DV2NpesnXg/0vdmyhJkhxZYpYZd15V3QU0MDOYHczs7EEZHitCoZAU/v9nkFyuUBbA4OjuqjzizKQ8ffrU1MzdI7IamB1hQwKVGRnhbm6mpqqm+vQpwXewtWjRcnsPwMl1eXl54TikZ97euDanU1nf3hgYY3mzNtuGz6p9CkAxN+uNPR9kzAAch721XVlvNuXu/s78maenJwNw4JnQUwr7AGAOvAC8wr5b3dyU2XJR3hzAYYARfBZSZSC4WQA4wifKjr2ps6w/aYdNd3osqKPVGgJau5gK9W71u7PN7nWvdHeTY3EQU/i0OUbR+bf6ngAciBnZPfwa8JGkk6V/6xj4jnwBnUvHxlvPq9WGSi6qnzbuf5w7H2n8pt8FROriwWrhKQCHbOKYb9r7ZU0MKhVqaH1N63rLGmN1GS2m5VWznT1/7/azr9/9Gv2lJgqAbAUGazQ+Z3UcGs8YgKMFJ9f4z9T4s4ffy2eVj+GIhjGGFuQz9FXPADiy3Y78RWvfezmu929bEMVeGgFw5HNVfqLz5/NpuX7vfDVyOJFU7/dnP/ejZ7GRa03d69JYm3OOX3fqzHJurGP+ZS89U7Iz9v45/XFOPse+9+e+NyUnY++PrdclvTElk19zrfDHfwJ4o99j/Xzls13/c/7uJd1waU3H/j42x5f27aX5njoLsdME9U/Nd7cMHLRZFcAhWfzaFirSy1k/ZxDHVJxJc2Tf+81//S9vY5u1v7g5iRFYE0qypTsfW3Q93JgSGV2YMwCOvCiXFqi/9qUFnxr7pY1/6bpjY37P2H+K0J5V/HZAlMPQOgTnnjEfoLNQ9+/3m3hMflpBrXcdyIYNU1TpLZ1bf9+Ir8sRTNU3vUGTDLdVEAzM1J6B7WxckqNLa3np7+cVd8vAgbEMnl+OvZcgj4FsxtYG7/VBJ1U+5s//OQCOXvap+LRiw6r2rIfqvNcKu/cY0an5PrcOl9Y476tzTko2bFNG7b2OyiW9856/98889ftPMbrn9GW+DwEc/8VXXcEorj0rDQjgQHAIQRSrpskADgRoMgPH68kqOKzfpw2CiRnlIayCTXbK/97taL6b9CFriYYAjoMxcCAwASrSgyUvPhiA41P51S//1gAc97d3Fqxj/puJRTtMe4USAueHExg4dmVrLVSey5+evpR//v7H8ts/oX3K5/L7P30uX55eyvPLC5/1FYGofKw1aQp4WayXKrvEqpAcNyVjFVOI/HM1A7QGfeLL/66EhDAWZMEg5btVR4oxI6q8eYgTA0cTng03gbXAdT+1z2iJSK8gtg8FlbwzMyQAR4a3VDp1x5MG6sDpnhOfB/MwPgYXDLpjfeWJMwsMEoEp8CHBaopGUsLcE1QKqnBY8KNqwpR3rlX2mjfRj1NnKjDgkxIC7cGiWHcBOPxzsfjJ7k8COGpBdk7wxyUmGEVo04faKHQAgqFeBUZZ810b0YOUpIRcJVpsblFfKy9BF0vAFIDD7hEADhZfRZV2gDlSxWNTlYDP10pAPlXtxeuzmOTXASSpdYpJtM8H88WVDc2SOSkgRBAHWXJiCvGDfy8AKvZDBjvWwI/pGQRZm4O3BiB58eSBtxyJal4x3WT2jRT8UIDT/A6F2XzdSE0v3yyBOfA5L85sARwVYJrBaZJvSVCv9VTBzCJksXAoseXtU7R/pCODeSXNgxsIu58lAysYjPdudUKVaL+G5LWRdX2nhv+kU4c7Il1Ra2XJPfeHEoAj5sLlte4v1y39xQNIp8VJIAJ7Kw260wkCZYmYAdtBtgOJ+Ao0IgPH7PqtLOZXxrpxu56Xm82y3K4XxroB4MYKzBzBvrGwvvHGvLFAQB2vOXtno+rd+qgTvEG7oSSp7wsxYcTf2Pdd/jrW0ijdQw4d0OAsgXxfQGHfi4l9oPXlKvitgji8kiva0nDixw7WtJOmqR1MmPpRu0KwalaAVR3AYXYUY3U9Z8wSqW2MMAPxmatre16CTJ2BI3Qqq0zZKiUDOHB9BN8dvOHbkzetDBzSbXyMCuCgXqlWiUAp4g56AMcC62nJEyQx0S6FTBy5lYqxrgDcMWN7LlzHWlE4jT6vTR9OPDmUf7bwkq1HskaMU1ThUsKsoMn71zS6GC9c33LL89koB6pyaf2TqH70bdrqheTlhD2r+03slpGAGAuOOuPYQN/kJxhNFJGOfsT0piR8Oju/AVCcz1yJbcQZOuTjmTfcJdM1HGoWT3xpXLmK1f0V2j0CNwTisFaJDuawFhavBGsAvAF6fzJwuFwbAwdtJ5k3xNzhTKCik7eAW32v+dkAk9Qvsqkau+me2dwqwtFewVgAjG2h+icmM0l2BBwieKMCOvg9gj+MJQggpgzgSP4bsTpaNcopkqIGHpn72cUAHNxoYnfoARxyGmx/+jgjZiKW1QboLNtQk1VVP7peejtWPyMxT3GX6H/alvJrKIf2VD3jnOmXenKpFlagb99/XsXPPdkysoZu1xpDX4qJMdrndW11goEDsuQsHJ4MB4iDAA78C0AHwBsO5BCIw5wbyvh8tjDwBlo4CMCBFioC7qCNChnprizRD/1mNi4AanXnVH8vgzn49xpnSb6drS0Tp2xV8WbthqD7jX0DP3vbIbJvHK19ir1OR2uhAgaOz1u8HMCBdiMG9Dhai5HD9lAscb8/GgMDXmqhAsYG7E+zOWBn2DujgwAcREuU1WZVbu7RAuOhfPz0UB4ebso9XtFCZVVWq1VtoYJ2GNg/bw7gcAaODI5GUtUAHMcjARw4i2MMakNiBR/+O8bsAI7D7lDAKvLysisvzzv7Fy1VAO4wBhFr6cj2powhkH0D/3778ZvycHdv4I3ZG8Co8zKHvsPzArDweirL2XUBEBWMG3erZbl+PZbF22vZzGflCvP+5ancLlflF99+U64xb3am35fTfu/MMF6cAQDkHO0nyKoBcAvatpheNKCIt/0BmO2NIApuDwJs0VKFADkmRwng2BiAA3KGM4HateCMibXc7ffl25//vDx8+Fh2+521RgGLCebU9CZYVnZHZ0a5JtDldDLGGTBe3N7dlqvZlbF3gFFDAA6MC21nATACeGN1sy6L9cr0EgEcB0uWA2Byd3tnv4Nh9WW7NeCHMWisV2VzS7YCXB8rgn1nz301c5ZU+jBgI7m5uy2LNUAiM2unMl8tzW8BYBWgBrRvsbYrMzCXuE9Tj5MBXDX7IHajBOAQuE5znszx6I85hkgchXR89hGqkyBd2RTNUYuSfcP8wvr5HPfNuha2xs5nYiVSjCGxUHDA1aejaa/n0tBQYwf5EQBDAHs6hsE+3p4nqvcnGgBH8h8aIIVsm+yK2ea2DWAz5P6sw8eM/5IFI7DSffax2mYbB915HY18FpP9bv6WHUDO7dVf/7sAcGgQbQy2cRonRSyDg7PctHkMgZF0/mgBHGMX1937OP34WNM8dn6s5HFajug8R9xNyVEHY05Vuk9NSOtntCCOnn1DPlwGVuXrTuUUpu59Kf7ff29qT4zd92vWYey6U/ca8+XHcgHnxtqPd2ys5+ZmSkb63MOl9Ziao0v6+S/x93+p/NMlebyUxzn3bOd08jlZNdXZxEbruXjybDhhDy6taX+vS+PqZWlUt40UoEzZo3geA24QCNnmUWtLFdlhLy0dKXThqTzrKAHr+vOR9Hd+ntoSuGXjqPdt9fDV7377/waAI1/IkjGiUx45nP23ZuD4mo07JjCavPds5CkBHfvuJeE8p+guGaj3GoPe4PYbnn93cz1a5TcMA+U5yM7j1M/ZeA8O8i5L5zbeYJ4iINoKsjZ7M46IKQzBHvme2eEZA3FUBGs781+jBMfnfkhH/C45xLHFPMH6aTmWzfOrP1OHHMubPhvK/vBQq0mGFYc/FcBxXvm3wJRe7zRGPVWzvceA9nthTGl/rYG4ZMiyAcqf7ee8f8737of3yMolIzb2DF/jXObr63vvcTgJ4Ph/AsChCmgZSdDYGoDDK2qsB28AOFhl0wI4cLhllQhznUMAB6sz/Yw+cUbKci16ZhycMwMHARwCcezAS2p9az9986n87S9/Za1U7m/vLRllR0vfqqAjxRg5OiRbdmV/JIDjx+fn8qfHL+V3P/xYfvcnsG98KX/4/kt5RMBpuyuvqJoB44eDnfKBNkgA8wEqqqMZ7JWuz8lhDGzKAc96pOrWym7A9/gy8IYDOPQeAwO8K+6BwJyS1ErAhG0I8JbsUa6+8ESRWjfFk/gaqxLTKooQ1K9KsQGWciAxHvs1QAMpaaG8bKoAoclpHdWsQwcHlD4v6nOguZAPNdRvBBaIrk1rw6SVr6Co3FyK+oOOz7hDAnRYbxk4VMFnSWIHYHAsuS+7ktwebFe+zlEFdl/GkQcVn9XONybKhha6AeCCpmJSCRJtzATgsAN9TZCqPYhdy9t0xHVtsTKgUVl5BPgJFohH8ar20Ftdm4y8rvgOJLgSywyDRr2Nj7YcTnyggFCIh1BQlrDnu0pSmozYwScpKvd9xvZmL0sWjEaAeQTAwSlqq2FNxqJ9iqcWc8WKU/oPKUg9CBP7Q3pheNBwdERQmTNRXVHtUwCONsxTdYSeWQAOgcQsCaAkm69b1TUEIsR+sjX3Fl6eMOnrrqbDaTWZnOefI/T/ReJS+1d6JIYQQCfbN9qH/i91dP0s52I8CCe5jn2WWJDwJV79OmWFsqJiVW/w4Ge5cT1JAEdqR2YMT6i4fA0Ax81qVm7Xy3K3WZS7zbIBbwDcsVmRmWO1XJTFclYWSNrPZwVJfkuYIuhuiU4HUCcQm+nzaF/gwA5nXMhnC9qk9nBdf+f7Smr2ej2SnRHIzodutUOoLQWrXh45WDuYSTqZY3SGiOS/GgsBqpqtytvbRJiyYMCXIIbqgweAw+i0mTq3CvIjKrEF4GAhIYWHLVLwrKhgxb5DQoPvIRHoeyCDLz3Qb3tD7YQaAIcnCJTscmIe+Bc9gEMtVdACwgAcSwI47LNg4rhGUgaADiY6AeJQ+wi00BFYSLpR3kFloWG7CYE3AsARqgIPkFsT2W6tdisxdZm+HNgQAX6Sn+D6Dj4E/ld1f96FvE//X+jkzv5kXU3xyEme9jpjPnrYkLMAjgr6ox1pARyNL0OjW4FQAdarvlDWqzlAJR3U2yq8b+ANa1Ph7BuWKAfTAwEZSAxbMhrgDVTMO4DDQB4JzMnktTMkJJpZXUdnCf2bAVYGtLhWiwbaBL4HfYS2PwBwAFS2IIDD2VDyOms/CzxUwWYCaqAFVG3vFIwayZ/jeYR6lTYkNIoDONh6yNg30ELF2+yJEcwNhvs0Oty0oInqq7a2pJVLVY9J7/D0QxBDZuCQBRJ4g3602Rb5Y34Gq/ZsyAoyde4QeAp/txYhnkgP0OoIo5Ktq70c/D/Wni29Z4lwZ3hhCxUHCOmcBwAHnlsvJPc9eEsZB+BwUebzpbFuAMBxc3Nrv5MxSq13qJdo2yhXC9dvWuZst/qfbSXsg5zzmDOAN7xoB3NU26UIvIE9wz0EAIe1TtmDaUEAjn35cbctn8HA0QE49ofXArAD2owAwMHX0ZkwwXrBNioEcJzKES1WAJ5AcUIAOAhAXa7BwLEpHwDg+Pah3D+ATWFT7u/vyg0S+qsJAEcpZTEjeIrsU2LCJCDL2qfg2WwsbHdiIBKsJQAb1jLF2TvBKGLAjW15eXopj4/P5fELGDf2Zb8HgIDTy7k1mCPfeAMgdWZgjfub23K73pSr01tZXM3Lh9tba51S9ntj05i9vZW7m035cHdbVmjRcV3Kab8t5bgvSzAO7ffl+fMXA3D88ttv7TsAcBijhxeeNLrKQWyYU7RteXj4EG2A2PqHbUmMBcPlwM4Ozh6kaxnQa3Zt7BYB4IDuPUKeub8B4Nju9+Xh4zfl9v7eABcAwLx4axebe+jg7d4YlqATwZKBMYAdA8CMm7sbO7iCIcMAHMk/NX/k7a2sN+uyXK8JqCgEY2Ct8NnbDZ7xwVhfwP4BEAkAOjMAnpbLstyszDaAJQWKEnvOWLaurk324dPgZwAzbh/u2aYFun0xNxAHfB34Rriega4Ql7mem/rjkSol/72fVVuUWhk5TGBGElgDI5/mIPuI9XP05/ozo3TAIHbhZ+c+7pB/1xlE8QVjjBTwzUEF5qvILWmAqn2hiuxRfvY2Xq2xZlufz3DhG/i5UnGMOG93MRWT4QRIavZEg7igs9mAXFJ8qLctdaHr7Ldne7OmzRJSG4z/NxXfzPNha2tX6Fih0GLoV/+hXN88DBg4Wllo797LCee8jq+PH+Q8Rs1fDO1w/4R2ye7MqvUdl+PhGMZ8U8nm0Oeo8QOT5dT2LAM4KOeJQa8bePaddVZqYimKZXS5y5aRcvgsEyIw+vZYTLCfu7wnLv08Nt9TsnfuWlPr0fj6foExOcsPe+7ccU5Ohufsql962bh0j7HJvzQvU+s4pisuzcHYtUZ1TvdBXTd/9j33Onftv8RzXxr71HjH1nTsefLezHJ66b7v1TdT8nlJTqb+3j9XZd/IMSWCZDOwgvJfmzE3Z0Wd0Howe8SEWnDH2PmI1xuJq3agGrNDv//n/xrmoVWOGdGXEwT154iQT+yaSws/trAM3PXBkXE00Hs365hgnVPYYwrvvffqPze28S5t5uwgXFKq+e/nN3kGcOSqWa/iyXEjB59WIcrVllmw2HtWjkAEKUaF1wVXkNY08OqgpICRJ0OrsRyCM1iZ5u93jm/juKUg9cDYW0CnBk6nlM3XyNC4EzadHpiSrZ6mRwcBzUnzr7MSZGc4Oxpje7tn4JBD1CjyYVyyo+ceOkPnZD6UU5PMHdK9xRj+lQAccjam9lSe2zGHppeXfk9P7fGp/XxOX10yYFPP8H4HvL3Dewy95m+/fSp/+t1/Vu05Kb8V3PWgLHsVk4Hj6wAcvv+DVQDBjdz/MNrej0+fJVwrKwjAJKwAROUPKGQTgOO4Ra2MVcmgUudvfvE35eff/Kw83D1YFZ8Fhe0uVxZgsqDNlVg90EJlV5732/Ljy3P54xcycPzu+x/LH75/LH/84ak8bfdluzuUNwvYoDrIk08psUuryORbVHf6/oxEpld0295G8MmPp2OOguQ26xGPacWhUbqZekUAjpq8rQCOWi2Y0hHN8bh2OJYulE3ivBkkx5ObpH2n3QmZsSo8NZaqd2n2Wg/eiN6X1YbZdSP5mmsDKCZDx26EBYqfTGARflf7WmPqgxkBLLJP86Cav1OLWt2J9HGO6wufswgiTQE4PGfrQAHdoxlrTiTJ/fIpVjJh7PnsGknGett3hV7GcSjX/Pb/ipGHleOhWytKyN9XzNU51V18+PkK4IhgrbCPUaHq900AjoGvp2CTPbtPRPhDVY3YPSVHHnxXHp2BM06eAkRqXqA5zEEpS2I2/hdvmBNRWS7zugnAoeu6FEbwDtX3AmxUVh5voeJsAQHWsKRR2z9W92or0vL+H/ENmZGpbbKsmnoI4Ig51JynPekr5XuKC81qffqRuYWK9CJon/Uf9SHXYWyvhwbqwDz1CvqpPYs0QJsM4OgOV5SrsaSu9IRBLIKBg0ee+gBeG9qBprS66aN4zrQPqJYC6scxRCQXv6pHNzeH7qgzVyRnDcDhCXMHcCDpMb9+M7aNm9XcgBt3awI4NquZtUxZLWdk4Fgvy1oADrVMsap3tC5gcN1+tkCuAC2u/6N9SW6nIh89r4vbhwQOEhW+qlP5b+1rms8Tevq6Vi5biRq/17tZv8X+7AAcDKTmNjCyZQBfwL7jJbYhmUgBVUAZ7prDQIuCCHFNkcQwEEe0o9BnqnXFUcAAHPissWVVAAfxIt5mpWruaLPC81xm4KgJCMgoVksU7mwToBYqdT2vvW2KATgs/0IWDrRMGQI4lPj2thTOBmRVsQ6Oos3MrSgkC2QcCXycPZvBVdI2boE5QZPu86CPVjmpwRNdxGx0A+Do4xPtPm/8agdTjfna9p5NquSjle34Lfk0+Trmb44cK01G/VwuuyEAR/09n7XPAzganejXzfui8R91Dk8MHEycs02F7U8kZw3UwVZAAHBYe4gjQR0GcDIAB2Wb8n400IfuRcY8+Q3p/QREYbsBJtplb+cJaGHya3oI+ojtMJC8zLZWdpXPi894xaczexh7kDNwQJeJRYcgDiV35BdG4XfYBiytgBv2HQE4HOyhtkqUFfn/blm6OIvmJgMB69pl2yIZrwA3a6HiAI5efiCdwbIxAuAQoDLPVf9z3ksxpsTGZiMKljXGlczDcp/fWNXEtnIBuKGEUAZwGAgB50xj3vDWPa+QOwI4yAZZ5chSfUjSgx1gsbLXcgkgwrrMZjjvVQCHMVWBmcHkiSxTBuSALqM0BQNQ6+u7dyj1kdSIxXpMFVO/tQAOFAWAfQNthwRyAIADLAvOwHEkA8fjfm8Ajh97Bg6w3mzJuHBy8AYS+GDgwBkc4A0ycHhbI2PnACMDWRng1wsVsUQbtTsAOO6NheP2ngCOOzBw3G5s3sAwsUarDMyhGDgKQC/zMr/GfGqmuK/JwEGmKRuLgTe8jQqABbu9sUcYWwhAK1sybhCwAXAHWB5OxswRLZngg55oH8yXNNANGMOW5Wa18tYhb2VR5uVmsSrffvhY7larMnt9K2uwPgCUap9dlqvXY7nCXBz3pZwOZYZCFLBKfP5c1rN5+fb+vrxh3E9P4L9iyxlnB8T+skIRa6dG0NDD/X359ptvTQ6tpZS3lJUMZx1r7EGLRQUb4fwQDBw+lwYW9TjC1RuZTI6Hcnv/UDa3t+XtGu3YjuXpy6OtOQBoAnDYfr+6NpYMgDgI4Lgpdx/uTM7BqgF2D/jbkmesF3QymDrQEuV6MbN1tHYrBva4KncGUnnwtXrmmr6eDICBlz1TeTN7YG1b5ktnFbt2fwdtVRZlsVoGAwd+ByMHGDeOJ3yXAA5cC8A9AkDoTxngMw7g9Xfba65fqWErU6jt0ARA6M8HY3GV7CMKZDr2vaEuGL/X2P15XE/n/ThD6TCQXSBq8N6u6brNeXKEcbSeAevZXKCi7KPYuUz2sQNoNPcWk2oG6cmH9wvakvl51K6plp++fnr+fl5zWHl4tq/FPME82AFwbPZ0tu8APIrVtD5BC+AI/+T1tSx//U8B4Ojnvj178Cmm5OwcgCPPuWQt+2aSz4GcpufMc5hlt4/l6Lnzml/6mdav+htZj7HQrbJn8W/VBg/WNsXXTDyc8UxzUOWkjWHwOszkw6kAACAASURBVGor2l61n5exe/bv1TPk5bzkmN/fz6OuPzX3712HqXt9zXUvrafucemaeY4uzcHU38fW4pJ8TsnMpWu9Z92n1m1MPvp5HFvD/L1Lcth//9L1Lq3juXnq9dDU7/01ps64l55tSv9cmu9z1700P6NnVpw7UwsVfKbGYMXkqnwzAZ6ZVShB3buYfltEN2b3q/4fJywYsw92nT/8/jceb66niKz0ewPA3xPnswKlriNzRCEv/KgTMnLS7AEcYwtxaXH6hf0aAbqkTPtNd+na7xX+sc385zzHcI5SpCfRWtYYc5NBIDid/8egyQgiiDRvdHhoIwkM6QU0fu+oiAeKr/G+PPnhTp6q1PRvbMAOwDGV9JANV/VNNvqkZB5W271nTb7WMFyS3UaZdX2Wsmy2ysWyPU17FSGkdb+xNckADlIJ1uo/zddIfHASwHFuLtp9cJmBI2T/XxHAcc6wjOmzvLa9MZsybucch6+RlamxXnJ4xhz8SzptcBg4U6mwcwCHkqFKxgMsoX7DpAz9WgAHAzGeb0gtVLx6TcHNUQH22fJDu9WkIahibCAIGoHOGQGsFsDx+rYvN5tN+fDwUP76539lLVQ+3H+woBQqSm0PIcliLV9O5e2K9NFHY9/YGoDjh+cnB3B8NhDHH398Kd9/fikvOwTfCPwAe0ckTEXrkdKBHLb6ncocOwOHAzhI45yqDVzne9i+6vUR+mtLhqeWDYw9uTPzeuUdbLxKNahMPAHllVSUO73cPNSUd02yVDQBq4yb32ty2Fg3BOAQDXxaRvokNWkr56+hzZTD1bRiyRwndRdlB6/3Y2gLdTB18JkqX1JQPVpQpCCBJaL8d63x0KFLCQmfR5uXgb/EUFOdMydVDxCMkrWyy1Go3bIBJFQJ7wMVXzeOxb0SwkDjdZMvU5HgCnUeLchn8qMkakflKv/CKbvVQiVoXxTYcAaOcGQHMgoAB6tDbcu43bCflRD1YeHZan6rAkDNIadDE3plULkxAjZQfly6SL8rfE/XmNWKBF452EmtS4KFwwMCPjjtuezzcHl8zY0614PS4b7VyiuuYAVw2LqpvZTRBrvOsvfrq6l4kq9ve8e5Rdr8YE2qiWkFZ5uokiV4IwM4mr2lhF/HhMOl8kpi6TRQR6vlDBJfmaoQDAapIj0H+JgEcQr+5ObmdWvscCcvAeTxMTVnHN8nrZ3l2KX1klbhXhlj4DB9npJsBrQgE4WLjH/X179ix6oLHz67gzr8rIa9oIZjTqXj9qPN/5pPjPuZXBLrYYQt12hdQwaO+XUp68WVtU+5NwaOZbndLKyNClupXBPEsUGyCwwcc6eUR4W5J/nxL1qoeOKzqrWapGSrFCVMR1ocpvMJE7mq8qfN7Zk4VL2tJJ1ki2ebBKLw9h1K+rasSFwf6Vtek75D1R0ZvOGpTyWnjB6dAE0GCnR0YnBRyV8lE8LuOhgI/kVNfpPFwO6vdt6qYBZ4w8AesNvQE9feJkzgKwE+kmwYGKIFRNQEBPdiBnBYstKrgZkIdxYBJMfAwrFAYoktw2aeMAOAY+7JTSSu7WXtJ2qSXUwcBEhWPVDPlpQHG1BqDROU+OFnyCcQiAOB3WoT6eMIFFiBPmFjGqc6Bf/D4uUzc/tzA+kwn4jvQHZwS6oY6VyvoB29Lq2Hnr1JPLTkjFKZcW6nTCp43unv8IWcdeQMA0ejGx0cIh9g1E/ycyvbpxCQAYCAkpFqX2HtU5RYNwAHfUyCsArBR+CwMx+a7VcUhzAgb8fSEHs7+RQ420PvAGRhrBtIyhu4AjLHNioGJLP3ACIigKPGG1xfe+smJQ3Uxontn2oLFbVZwbXpM1WCdulUAdboBxB0biAOgEgMgO4BPxPxqvvkx8g8NUwotheoyxpJjF/c828Sfe5nYo6hl5w+2GTGEvTVgilZW00gZct4gRyoEGdJ9xlCxmNGXdHmHCN0oCMJTZZSUY7tT2+d0jN4yTfqwRo9HXswcGQAB3629ilqoUJ9nKvKLU40mweAY7lYGyMA26eo3Y7bMGsJdV2WYHTxNmEABgAgkMHN3MdqS5b99jiVVZAOcXSuychSAtAGwCcAbRiwwV7HsjuyJYoxb+C135ft6VRejofydDiUL7t9ADjwM1uonIx947hl+xSwbxiAw1uTAECAaxuAA8w41sq0AjiIrnq1M+5ytSjr23X58PGufPj4UG7u1+X2Dgwct+XmFgwc62ihIgAHmXDQdgZsJQtvy+QMHNYyCQAOMk3trT0KwRv2L4AF213ZvWwNxAFGBwA4np93Bt4w1pADWoI4UwuYqNCK5AhWiqOtCdifwLqxWswNWAD2DbQ5AehiUWbldrku3336Wflwe2eAjNsV/JyVfQdAndP+xdg33l6PBuAo0G/bl/Ly+UuZv5Vyv1mX03Zbto+PZQZf1fcn9ijkDPGF7XZrMgg98PHDx/LzTz8LxhiwUOBZA/SW9LOd7efOLIE9GACOdVkuwA6DfcNnlZ9DsM/BwBurmxsDTGAcjz9+NgAMdOIbmL1QRHKiYRSAY7XZlM3Nptw93Bk4wsYNUIYXH0AnGqDuqpQFYiHLRbmaXZt/gs9aG5arGQEc9/fGkvL89ERWJVwDeg8taNAWxlvUAZACFg2ATyH7APjhX1wfAJHVZm0/XwOoAaaNmQM4Dmz5gnGyMA8ADtl/6GT6t3b2MeeW9jWT2PHsYND3cJDfm7+oZ7YKsGg1crWmwSDg4wv7lXMqE4n9gGirOMGQJorZ6xwbjkYUxbbhMFqLfJ7v7XkfH2SbNZ6lzB+0tn1+QnIARyTSnbGsj0VjBtRmeHAWlM3RmqmoQDGKpi1t45mE/2PxBjpx3b8J3K4U1kgOisfvzl66r5HnQ7ESaWk9i2zV+u//h3J9+8F9iW7mE+p4EF/KiI2UXslnj7FCVI6NrxxTyt/TjDXzk6bxvTHnr8tN1Xh/Bb0rnlir3dvcTfI/ujWqz9a2T4m4hctM+9x/GQDHmFxQ1Kq8jMX6+zUYi7Gfi9X363Ipn/DeGP3Uel96hqmx9rJ87rnHcg8jO3ryrffI6qVcRl67S/e+dK33jGfsHlNzfU4e3jvuqWtfetaxdfxaWdHaT82bnYU7XXdpXP3fp6596bq9nePvzvAXRT/d+bkBN4rJsNXrikJW2WaLtlwc3+vm0MkjALZLMnD1pz/+Lo2gKn9OPp2bvAmbYHgkW+JIWql5O6X2XgcoAzimFuHS4vxUoc0TOfbzlPCc29hjGyFvvrHvXlKe7xHysYX/mnlp18sTVl3AhJ+pziIFMwM42MqgdSiqTA2fIwWxEwOH5qs+UzceJVwaxNSQgoaH565nmgMX6OynQ3U3uK8xNpfk89Lfq5MlKrEU2E9r0Dg8Cd0v5dTLWa9IxuYiP6fCCr2KmqIjG5PLcYfn/18AjrH1uqRYpxyXn7IH37PfL+mufry9PH/NuL7G+fxqAMcBFTUMyliP28kWKu8DcOQUVU7m295wVXQWwHFEEOVQDq8vBQAOVA/d3dyWX3z6rnz6+Kl8fPhQNquNsXCoDzaDXQcLiJ5eweSxK9v9rjwdtuXHJwI4fv8DX99/2ZUfnnZltz+V/d7BGwJwIOEbZeWRgqOO9aC+tKmtidgQEDDyntwRApStzsA86E1nPGC8lnrVCuHSplciCTLEdum1dUXNdDPYTNAIfYYAofjFLFWEn9XSozoZzoQyBHDgIwzW+78ePEDAqOrJdGj1a2ZdHnVwYwAOHfK7TdbrUPt9hO0p9rlwrR6YrOANZ7vS2qCHsduZHsBBfax1SPbLCfT5xww4EagjJfSNwUw2t65FtEUIgXHgj2weo1achR7AwUhNzJBiKdmSu5eYEte8DsTXWpJ4ZQWJovRsCjoxSsHgUDoI5yDKBICDcoYXGTistdKbeZGJiaBmNTxf52uZQKoBUPXD+BlmhgzykB4x2XBGH0foJO4XTS2pkDExSGhKDswvyUGKSAirSr8m4XA/SwempLDmLMbSZA8rZzvZNTwhpCRRBMp40GDwDW0t2hYk1A0p0ZBWWuspf8TYhzPNuSfmchJG1+qTcALXSA65vxQs9BZNHnwTy4btdcyLVcm7CHdgLgSTBR7Uh6RBBm3iqGB1JdeF2hu1Oi9sCLVdpzMHXlMLmtJz+b9MVvM7PNgimO2A2ghAO/grJenSlvWNINycdmQN6tV2DfX56hxYd3G2EHDwBoFbXq2KgPb1a1nOAOCYlTsAODbLcm/gDdhEtlNZzq/LajErq/WiLJfeQsVo6EFrzYQpEmCoerf2Ka5XmIvPOoayaIm0ALO4/gtwoc4BpLkEMCIq+BOIg0CLCuqwnvKuOsno5Iw+0dqIrREsCZvOBJJZ7b0qz67PwDYUVZGVSZIgCOoaJQqpD51oi9IbFWUSlArgQBKYQQAmtP153R7rGZB3sZ/VPiVYswDg8FYFbtulM8X0EnIQ7ByUI+6tqt3xOxKT1jJALXF8fcmoQnsHAIe1TxGAo2mhgpYqTKbP5kykI8kOedD5kdjTvCfSuZKoIhsVASeJMaS8WsVza6wIrCXoo1bD2HoKzOn9uKf8evcw6nUDWB4axw1n50i4IgufWQAO2WgHDE3HsXz+/WwtAEfDsaOEhRvDCM4bi1stwGgVlNgX3E+Lysea1B+L2Qj52O+LOItSygPwaxXlSG4GCIOJc1age3LYkuukyIds2wtdB1Ly3tpcCIRnATYG3IKFU45AODD0fFWwYVXrYEiwin8BOBKIw9+jruF3w4+yhJ9sD3UC9ZICc2KP0b9JxpIsSudkU4/bWULWEpYEcNRKUsk87umAn5Anel/an2YzYuTZlZN8xg5PdpwKCCvGtk5stxDAH/8KoYS8nwsU9423UAkAR9109dMCm7eeoV/HzxI24dBRqcIbN9Aae1yn9x94HiHgx9g1APxBotfZNPCz5C6YJBy0QQCHPksWBHseXxyAeWCrLGG8XBUAOIx5IxhdHLCG3x3AATDAEuwbYAAAgC0BOJRYk4+vWFkzrclv49lU56grAhqMdYMADoA3UGgA8AaAFtsDXoey3e3Ly+EQLVVeTidj4RADx2eAHfansj2cynELpgoHcACcsScDhwEljLGBDCXGSqkzrbVQQaGB29S3U1ks52V9syr3H+7Kw8f7cnMHAMe63D+AgeOmLJdg31iXDYAcyyUZOKD3nIED4AHpE5490XiUuoAMPQRuoBWKATgA2thuy/4F/3qsACCP46u1Udna+2gPAwYKx1DhbGAG8tXAFMsZ/JR52SwX5ZsPD+XTh49lNV+U5fV1ObzsyvJqXv7qu1+UTx8+lLv12kAbAGIsvd3K9vlL2b08oVzD2DheD7ty3L6U3eNjuT6eyvL6quyensvz589lYS3EZtxrnhzAMz2/PNszwt/+5uM35buf/dwYQwCcAIAD/1YgarVpBjQzdk3OlYHR5tdls95Yyx8wpZnsO1gF1yebybEA+IBWJWhZgit+/v5HW1voRfjPRWAXrDliGKdTWTpgYnWzNmDGfr8LFhYC2Xg+fANoCXEQADGuUeiB9diZW7ucza34BbETtFV5fHzklsAecQYNAThsHxqD6JwyD+CNO6VgA1ms1uV6DsAbWvEtycABUA1aqJzeHAgH/23hII1UXEJauQBPyhHkCav6OabyXeON2sExM+/rIcCCfMEaD6lrqHNgBnFAV0E+7HvWRjD9F8UFfC/cI/kRcvtzkinO9Amk0VzU8zZN276W1aqJE6p7lttdAw5hLuW8RGGC7+duPqRfMQTIpoE4bOJrTENnFD5WjWvofEAb6jGO4RGL6jT7QzLm4Rfksopxly38p2b6W/vgx3j6oG53a1yDvsnmH/5TADhyHLLNY9R4R/v9FN9q3FkuYI7dmz+SgckdKCf7anqksWeUPpkQ7WrdswPj747FhOv1arxfNpvMGw4GSgyK9Rxdz8J5PFkeA0zrPnTsGwdGU4SSfz446Oe/X3rqCtLI8zSW38hz8Z6fY03SIeBSzmHsulP3unT9sXtdGvfUOSnPR39ebtejzv2U7FxakbFxj8nKpeu8R+4vjfHSWKbG8N41m7r+pfteuv7YuKSHNC+9jPdz0diI7oJjuqeXg0vPcGn9xtbm0jV7XWu/6wzUsACNM2K8q4UK9HAU6WU22Rq/tXObbHbkY+q5vX/2/rmuvv/TP7/VN3Vhd2S6gNpgcwz+7pYGFY6dMhpzgsYmnhVnDE/8txTacxM1NY5zgtsrhX5T6H6jczAx75eUyCVFnTfOpWuNKeIxoZ8yrtq4eQNPbeZm7hXE5gTan/Lc9caT/l/LEDJ20Mdn8pgy+wQrb7yqqzH6dWSX1jo/w3uUxyWlpIRJVL36F8IB8k0fSRNVWzUoMQ+ypKpwzcEUkCXLRTimg82ho807nmIEycxQNo9M/T7o5SWDRaZktn//a/XGe/fCuTUeKFbfw5ccoakZvCRD7/nemM7N1x3MtV/00nxcMpj5Hl8P4GDlSQA4DnuCIQ5HrzYHyOG1XDlVtkmRJfiYOEDCoBrNerwy3dekVNV3WImVnoHDewCfAODYl8PppZze9lYpd7PalJ99/GStVD4+fLTermThYJAYAREDnhhFL+hfd2V72JYnUNkaA8dj+ePnx/KHHx7Lj8/78vn5WPbWAxzV9ARxMMkEylDF8fxAE2uk5+EbNcBL5BuCVJWBox6Ger1O3aokuO9KFFeFvuEPoftZeOW/e1WqzL5VOyKwpESbB4gd6CdqUo858HDlQYZITSZ0gLSDqi0rAweTsTYuPr0m4HLlQVSl1n7LY3EAsWwomE0b45rL750DNYr29HavtRsEsOA9BP8zgCOzHoTujwRMPJ4zf6Td7wkHziUqiSqLUvWleFhiUl7zlfeNz5+DLxEB0bNKuDIDh4W6/Fxs9x2rBPaVgRwSwKG+5dkhdgBHJGRbW29gH7kB5mBnwEc1HyY7Xs0eAI43Vj0b+0ADxvAWPF11Tt4XJlsXWms0/m1i7GD1vANZG3aUds4QDA4AR+9zJABH9rk0Gbn6ivOa9sJg3D2AwyvSEpA1+wT0i9QOSXJWwQnx3EYPX4MaubLG9oxaqCCQPMHAgasz2SIWlM4vcP0gWTNZqiqDMu3VvgbeaFrmKADIZ7BkjSWrqt6n3sheiIMnIvAp3dda25H41eC8I51Z/Ru3QAI4W+xaMsGBk1WJn3srs/IGGfZIoewb22cpuJxsgutY5ryrf+bNSSg6kUH055KO9zmxaurEcGL57tmbsyegahUJjFI2SwA4FuUDWqhsFuVuvSz3N6hQXRqAw17LuVXmAsSBymUkFsjQQAAHq5g9ASoyheQR2jgsyUMAh0LrwzMIE9BNJbYdxD0hqb+ZDMKu0rbKbAhUYQAwD4wKvIF/FRjN6ym7lUFK9YyipK4ncRMDjsm7J7fD7npfd9vTBhip+ts+40lss/bXYGrgNYyhQAANB7/Z73ghCWPf88+cKoCD+qKCNAng4HWlaz2m7lOEAL1Pl+03Us8j0QzWDSS25khaYl0dlCE/zAAcyJeYDKGNSn0ZgEMMHOY3kYFD7BsKkIe8p8IAOEXhg2YAh9lWAaw0aCXTXY6ihVBmgqoAnHrmtNmIjd/mPWhXaoqHe1ZnlTHfPXwdr/bVhXH2FMAntG0AXnkP6YDWrgjIV4l7Alhow26pqOuYpDPEGuOVRylopeDU2PlBDohsRt6P1K+6XgZUsXWFtUo09gNW9h/AJIDqfmPnYLsfyDABHN4CKFpbUH8biCMF/sP2id0qzZdAzrCz1rLJ5JWySsZJgDII1CIDh8BiAnB4YsSTRooRRNLNQUGcC48hZGBkso/SN9Vv0p5yAMecAA62XoHuk1ubGTjauJzd131f+WHNfao5yZq+gpaYxTHQRiSKDZnhhSMu/hXAocu0FFyyyRk31dq9MQ/bWf4ABpePJwCHMyISwOE6Len4XLgSbVJctsjegpfkj+wtxiJh57HKvmFgOq96sx0cZ3aeY0YBHFdk3UByGUAgA8oDmGjAxbmxcCzQMswYOGjJGXtqwWPmh+vYIk1jy+vJzJR4MvD665uBN7BfCN44lR0YOI4EcRh443AoL2DfQEuRI1qqHMvz6Vged/vy2VuofEGLlf3JQBzHHV/GrHE42cvOrtY+hSyUZMjhZ/C+gTfAZmHzTDapOQCb8AUebsv9h/tye7dKDBw3lYFjDQDHqqzVchQMHLEf6amQTcoZMb2FigFKUNixO5S9MXAQxAGgBX62WAHW9/RmLVQI4GB7GGt9BQE7vRmAAz8vrq/LzZKMGmDK+PTxY/n08ZvysLkpt6tNeQWg4Xpefv7tt+XD7a21TwEoEGdzrBv80MPuuRx2L+XqDUizQ3ndb8tx91L2zy/lbb8vV5j/xy/GcAEbCeCHgG3Qr/vDvjw9A8BxMvABARzfGeBh+/xizBUAcPR+B8HVYpLiLjNmofmsrNG+xFqr0NdB3IRg8etytLZVp7LarAzAsVivTJX/+Kcfyn67Z+wC5/crxi8wp4yzvJGFZgXmiwVo7wxkojY6OsvCOQS4w9gw5oRQGtPIAe1ZwHaCNnvrstmsDbzx5csXYxHBiy1UZnAU/KALxUWnEHERsMsYOxna2NzeGaAKz2NtVhYrXmM+NwAGGDvMTmJfAnA1m/s+g3w5K1IP4PDNKDZLyKH55skF6GPQ4Rh0P+icm3WJaYFRhKb8bY5ZzGy0QxV0Ed/tWJEanKqPQ2cpgSIwHQ2jYm+ABGwN1T5MWJmdkcJKrcts7c0nbeO4cT8/15NZhEreChWuwFJLGWpApRa/6JLq6bBlmjGKHWp7sjoPuEkL0Kixygx5zbEDnWFzYYywivL6WnA+fdPWpvVxNejxKQBH3dO1EFUxn2AgJbI4ynUqRmYcwEEfpD0vyqblOG/4mO7sj8a+ptHECRBRBX8qXhxz4ig67SEC6ocMHHWPtfJUfYnq/+h5dYbMjCQmq4Ni3D+PgaOJ94wALXr90Mb96vmpf5Zej0zdJ9uB7Ku0fks9pYytyaVnyGPJ3x/7+dK18nxcutaU/Ezp2JDhM3Laz9G/9LXG9fv5u07NS/7WOXnoZWLsbu+5x9j98vpN2b5exsfWcUz39J/7KXPXP+vXXrONI9WCA2M0fg+AQ+ckwfdMFquN0XNXPVVB/YwpVTs3NpZzc9LYWwA42slIwb8LSDsGJVJoIzyeoXEbCwaMLjg7Q5+V/EsL/h6hfc+CX7rPJaXQK5r3zEE/rvc8y9ds+GzUz41/6JDkylklVuq/eTNn4e3vd1FZR3EgHehekYwp7wj7JwaOjFzPTrXG1gA4wL6RgjdTimjMKOCzU3Lyte+366Gkhlg4+NfGCUrPqyxsVga9ccdYszOf50AtVBpZ4h2HcZmUINCYLjlx1dgMwRu659DpaZ3ui7JzYUN+zX7O9xr73nuudclxmRrue67df7f/zpiuye+N7dF+HabWdmwdphyNPVqo/PY/R4919XS3ii9RLBtVK1gr9uVoDBwelMHvqvwxAAfBG9bHNgAcqHyv4KwhgKPOlIfD4w0BslsGDvTl9uAVerSe9uX4ui/743M5nHamk1BF9O3DRwNvfIMKnZvbcoPqFwTvZnNWCRn9Ka+zO+zKy35XnvcAcDyX7x8fy58+P9nry8uxPL6g2ol9cREkwkEePctZnVdZGWw/++gD+2BRQCUCcYhj6t3I91Wp0AlL1REJuOEOiKp+7TN+zq0AD3K110o5ZUP9UOkADsqH2AOkv8iYwlYSlakpABw1Y2MH0XrvHMRlYirGn5KxvGd1klSpqoNcY89cj1q9oV9vsJ+s2sQP0SnB3Ovg0LERkG3pK1udVtfG3ndEgvSydHMGcMQZxa/fnllUdenOYAJw8L4tkICBdspIVLp0DBz2tzSvNgd2qXw4pF2IZxuJAsiLZKWqJ+p1aE8MHJF3TkA/upH1omTXcFCw2DZ8wfgxt8EuNMbAYYFbBwILeOPXZSzJnzPdl09lqa8LlqRWn2K7MW1VrOosWA56EEfsUQfTsPisAo4aw9v6Pr1ND1Ien6Z4lhG32YmAa1WXB0nN30nJpuoLMFiHQBsCr9w32MO8OOWhMrI0Y9Pe9BYO8sGQUFZlbO9XkjGgVn1XcKfLXMgskyGWbu7mLbwEE1U6kPGvA4xkb7JsZ5m241cKbuZAIp+RCzQG3qi+TV3EPC+tbywwlYNRJBf+r628tcZBYLQmb1M+hyAwQdeoaqXIuS91hkrzEAnmajgaKec2UkLQxwj2DY+rG3hjdmXtUzarWblfL8oDqm7XC4I4blbWTgVxeNDHA8CxWiysOhcJAFRKss2GtzPIrQHcxuVdZ/6otSSrSVUMsQVnZ3+Y7c8oc6zyl99v9hTvG4ADSTvU9zpFfbR24trVVgti4BBYILE8+GLoWtEeyG2o7FCAwlOiVQbc5EM6zYOvar+QGaNEWQ3wDZIYCuoSzAi1yCTk0YEeZDAgyFKsVSewbyBWbu85i5bJNNkrwFkhlSu7a/ex/ZQBHKz8FLuX+TuWGGcrFSaf1RailLkDOMDiQvAGkiqsTFf7FCQ+LQEqBoQE4qDdYZsGuQcE544BOIjgo3jHUwTjhuk68w/Sd9N5iushu6NzbWyuFJxxPZCCNdVc1SBx9oe1/ysDTtUTPYBj6PtXGy72EIuQWCJRLCS63vBc3p8DkERkgop6g3qqVobH78FIle1wTWr156MA4gVwRK1QCN6wJLAS6PCLTwAtVwYOyK3JsLckIqCDDAqia8dIyJogpoUKXsRDBSOGtzsxfebui4GN5ouysBfo9albZffUzkktVDAPSKy2yS8xBfTMogKZee/18NL7xE/rVyh8Vhk4kIisAA7+vQI45GsOYi1u84RGDFc68lA1ESXfsrVZ2Vf3AKYnC9mCTl5Ecrrc5jCPVZ9r6ILob+kzPkCwAhnzRoDImdjR2GRDxaghxoyq19U2M+CKZgAAIABJREFUy9lcTgdvUeWteyBzACD0AA4wI4beN8s/KO5huy+AMZAUx2tdFnO0UIH9chCiAdacPQU2z9unIFlvLXEMwEFaZjKfMYFcz946zyVwuE+gxZXocfg5+c1aqBjoyYAbp7KzthhMcAOsAeYNY+DY78vuhN+P5XG/K192u/L5ZVced4fyCHDHASwer+UEAMcerTYI3kDLDVTGW/sUsHgcMJ/OcDIAcDABiz0N9oclWqjd35X7hzsHcKzL/f1duQEDBxgcVquyAYBjtSxrMHB4shGAKtP9SuwKjAh9AB0BXeHjAYCDxRFeILElqMP+vjuWrQE8Drbeb8diryvodPifiB8cjNanbBbL8nB3Wz49PJSffXwoH+/uy4e7e/v34+19uQOQY702oMkMgLLdvrweAWjwVi77XVmYHUPnlH15tSITADh21jblhH932/Ly5Ut5/PzZgD1oJedZbJN3ADgen59ML0LHfPPhm/Lzn/28vLy8GMBh+/JiIAprNSOwtbdFJdCzVnEacBLMIKuVgWmwhwwst8cEFANnEBh3Kpu7m7K+3ZTlcmm+0p/++L0BRmBjEbtYzpfGavLy9BSMmga+XczLDNe+voo9ZowmZkuuyhVAGN4GxYCmzqCC/Yf1XYN5Zbmy2AnAG5/BTLJc2jhmK7Q8Wahfn9k2A6q+FWsH9LLb298B3Li7fyjz5coYTfEZ/GwtU+YLoI3pOzvEWewcvo1wQKtnFwclWLLXWQmDncsiCa6v0vlwKsbW28LW9jOf0dth6nL5JFTUjPuQUaUt6JB/nw6JqQCBWkJzVoGZpkcTgKO5ZnOQqa12+/OZXVtMG/4d6WXZT+nj3i5Jj1uhi9sL+mFoj0YQWNiLAbCkWpX+/Gv3kf8SQAdOwMA2RhykslXJ2a1xLQeepulV/EQ+aOWgUjx8GCOo685Yxfof/qcySy1UxmLK9dkEuE2Akq6wRfaf55TKJN7GclMMzM+0+e9ZNsMyX0iEp2kZ/Pi+WLAKbFNrYANx1NaqkiHeoPcVMriyj6+JMVTsoSoK6D2RcQDHuWeb+lszh6kgbMzn/yk5gP764d13QCm938YY+e771sVne+K6/fXfOx/Zf+vHMjYfY2N9z7oMz0rtt37KdaeueelaU9/T+/33p+Sif+4pm3Ppc2Nrd+kZ+nXr9a7+3svbmPzldb/0rJfW8ZzcveeZxr6f9a5A3JZbyq1EPTitz+r5Iz7vZ936/nkAxyiQso9BNOCRWoA/td5XP3z/e7oCjOD55/jvucmhEa1OZKN4R9CJsUgJVTh+fasDO7t/Ly34JYG5pNzyzS/d65KiGVfGOSCcEyPD4y/9msvrUYVoqJT7MU5tuLHn7oWXz5ORo/Vb+VDROhWtAT43Z3VtapB6uIHaK/iIGAhItKtjlN2S65qwUOVNPRSNyUe8p6B4tz/G5OSSUj8vO0pUKj1U13XAMKLe8yPOhMbdKA9HeNeDQntgCCfebnkewDHmtEztn8bBzUFWaZ0mSegynwBdP1VZazxfs5fHnO2v0Qs/xXHr9/Al3XJuPLGGfYLSf5/an1nvT63tJf2Zv7fbPhqAww5AqDJwthxR9pL2/FROR/a4PR7AwOFUqdb3FgESVAgJwMFkDKLtbMdBCcWYDI2tNgCKjtbFr1Tg0qnRY5hJkNMbq7PAmmEVgqj8eQX7BvoGP5f9cWsJBSQr7m/vLOjz4f6+3N/eWtAHbVQMwGEVQ34NA3DsDbzxtN1ZC5XvvzyVHx6fy4+PL+V5dyrPewTlSJGrZ0NihrEFgTK4F7UrMoBDLQa4LqQd907vkcikFUkHXw+aqrqLjovnAaXfoy0AAhCuf5gVisq4zJBjSd+oju0rOVgdK2tm8iespgcrmSSmT5FSMKkKT9V4tfLfwq8OMFDikr6J38mTvYwzZxaNSjdPefUEtRC1keRPlarpGkEzHbqLl+j9IqFtmRzlU/lTOgiC1XlscVKrr3l9hxJYNjmVUyaK0Hh+T/zKJ6MseDLbbVZtOcEkfE1S+3zlikD/epoaPmkALOvPnbvHPzi9tq2zzaUf3jMAx6bDA9URxPc2OzrGyy+NZJO+o0C/J6K0gmIg8Mo7ADnCgkbQy91d/Z4Uqar/3qV71eYtABwqwta8p6AR3goyjMwkUSuGwtWz63bgobo56wNHXM80ILdiBB71U91TbKFCsCoBq5Wql4AO6lAxcHDt5F3xOvlAyphc3efSC/TBav9xS8CcKM8CTFWUO/dh9fESfCadL+gaIPno7S+CPt5BMMEC48leF9YIBnsikPaigkOSeQj5TvQy/meXNbcgjf1LCawcB8v2t8YmayWbt+GmLtAGsn8dwIFgswOQ4gyg5E7YASllX/cciMlnBgEItHkViPVpyLpWwDezp9H+giwcq/lVWS8J4Hi4WRLAAfCGt1FBK5Xl/Io048tFpZO3Fhtg4CDtvPxOBsxBle2VkVozXx/yq4itiM8YlVvOPoF5pj+shLEnfcXAERUVqvpi8u61MDFMNg4PMCcAR22hIma+agNlXwhABeiS7ABRaRiV+WpZVBNUsUNTcNYC+bYffW/KFvm+ENNToBi8ShnLTWYZAjjEMgMAh4E41FLlhOrOa69K91ZVwbolBg4+n+DVsuvGNJFi1ZBbJGSQMLIEp4FyyKZB8AvWy1lb5gBqsA0cgBtYdwNygFLeq9aRGMLPZDvJLS7FlOOAT8mEJ7UrkkqBWTIHeKaAkmRyz6R6sCegCjcSES5TWgt7Vuk7z344IFYBfM1FJTgPhRIxlGDvyr5Bx7wh/yQz5NBtof4STs69Nre75EJQdTDtuft8yWBVlaQ4Q/o3/A89e2bMkAzX9+jyyNYKwFHjFHxWp8J2n8X2gQGJWKF/tJ8dwIGqevjWlpgFwFmsCGRqUhsggjf44lyw4pbMCgRjYbmjfZgzzpmMeQJMzD0YremeOSrhyQQU5wVPkFL+KIf0QSuYS36ZwD9ZfqQL1OqJTAtJjrQYUu2xTu4Le4KNLVTYCgDsNm2iP1VsqTLb94MS33L9s8+XfRjZoLFYSthwUut5fKf6YQJN1qGTyYB7gbKin+0zri/ac2JSInIkDZhbmbxyC5UmwOprjvOZqNcF0jsZ84LkCEwulDlja2kAHJA5snCY9nfdrbgndReZWAiogZyAPQrtU1YO3lg2DFJqy8PWYEyiL9BOJQM4zHVHH8FUIR3V9QKE1qRgjrYwAuZnLQM0OIADoA1n4gALB3428Mb+YOfMF7BsnI7l+QDAxr48bsHAsStPDuDYH3AdABOO5YS2KQBw2MuZcQLAsS8nAD2cgYNV82ifgu/4PL+eDIC3WC3Lze3GmDfQPuUO/97e2HvrzbqsAN5YM4EPYKftN2PgIHhPZ1Mm7nEWR/uUCvQyBo49QAkHY9YAqOK0O1jLlyNYGvaH8vKC1h7UF2gHg5dRekCpWHHEq7GH3KzW1jLlF5++Lb/82afy8fauPNzc2uvDzW25R0HGamXgjYKz/MtLeT0eCOBAnGK/J4BjdlXeDLwBRpCXctxtyytAL4d9eTvsyhMAHD/8QF9oidYm3DSQTQBNAOCAnAMg8eHhY/n07afy5fPn8sMPPxj7xvFwJCjSz7P4GYAHXAX+tNlLzJ+xvswNHAMwB+YN64N1xWfwd+hN6GC0QUEbFYA98Hg//PH78gLWkNc3+9x6uS677bY8Pz6R2QP3XACAOy9XoA30eIu1aAEzhlg3obPQ1sR8ObR6q8laXAMMHGwtNC+PT48GUsEYlssVQWvGorEoV/68KNQAuAUyDWYZG/MasnRj93jCmMtVWW02bKMyW/jZG/fmKZvADjBwKFfhvpyDqMzX9X0pxg+dV3n+qnYv20EpuOzvV5sgxp02l8LP9nH/CpiOpJBarIbP4nGJPsmusaVzL8ZLYJqjX8yI0X+WDav2osZI4CPl+IjiJOFD0Rgm9V+f0exyijs3AHqPHtt46FxG8Y7tUwE77EaNsxReTfgXCUSvtotqo2Z2gwtUwXEplhJxLxW06NikJXbmsBhEAN9TXMSjNgK72jP5gT3OZ2keMJzNP/4nA3AoZyK/op45c4ysBXCM511qHqWN59O/FQA/mDjCn6zn/BybzRb5a2LjGv9UPH4Qe7a9xChMk7vwFmbZ7jeHjZRjGYtX89zk7ewS6Im2tsuldUWn2Tf62p8vxda1b/K/534eu3+zTp0emrrWVM4hy9u5nynOYznI4Xt5zFNjzbGiMZnReH9qXueSzP4lr3vpWmNjeU/+5M+97tQ6nJvvKXnPcj31c39d7cv3yPolffE1+3Bqbt9zDbMpTSGoQOuMEVH31sL50TNTgDdy7HIcwEFdzRxrLdKsunzYMWLYQmVs7jCuqx9++L3PhZwLgQVoVcfCAzpQ09nJEX1OXwQk+RvD2+EP9Qe5ZL0jOf5+hTG2YJcU2dRkXFKkw7/XZ1FirdlQKZjeJMJz0HfkpnGt8LHS1QeGCRdIx76RpMTgFl1lXj/bFdBTK1WVsKpr2Sb2a75MzrKCUf67ywLFZXp969p4FWpKZPBJPWuRH0qJWCUCehCHaIgjiFITvbapbHOdB3A0CqrJDyoBNSIdvdOdPnLJ+PAx1ae4Oqj4ngLWrM5LyqYDcGQDGQ5QStyEYkmO0Jj85oBgD/LSI47YfbvU0Lj/6zBwvGe+x4xe/wz6zKXrTemgn2Kw32WUOlnrncz8HKb4UxCpBpP9Tkq66lft3TOgvjEnDl/bvTiAwysjFPezoJCozi3g4DSpGcDhDBwG4EBVjVXSMnBkAI4YbmLgSDTkea57g6/AK4v7WZUrEAepngHAOJS9tU9BVdNz2QLAAXJ7VCIvl+VuvSkf7u7K/e2NgTgsODyfWeDEACCguj2A4vZo4I0vz8/lhy9P5Xswbzxvy5ftruwOqKJi9SEP367l/F9VguSQeexrS25FfCL9XCmO+VkxXiSueqtmZtUpq6wYWLJqxy6BlGAjcRCvDEfyF+gL1KRCaGunm2SSOdwFkz9vHWDAHo5H42XeqNrXaKPiApT/Fk5kPqQ5QMFLcmMLuUZl8N/vaQ5aPDPvyxYtHpyWHuurXjozRpny2fOgmwAcVkHtDALai1q7qKawQ3jd7Qx8cP0UMVewZcyLko3SfLBlAv2xWBv/3fyyPH6bb1U6V4YF+XIMWAwtt4+O/p39n97RQqWRehAnAmM2EQnA4WvC53Y74UlsjTdiQTnpH2PzgzsqO62Ztk9njC3nGerDZz1h7T4SVe0l3Wv9duV/GLMJg/XC06jSV6wVoXdjcBxjZVRILWl8vjQfCoIFEMnl0dx9u0hX6WXPzX1p9/W+0oMKL9uLrKQjCI6sKRRnAq1q4w6fkRibB8zFJpD72HufW+qK2kJH/gsPRiKPyAehGkjgnmJlvTW/ATOR4mpZt414lVphC3gL5JoqYH2HNwHIWO+Kumh0ko5o4StgqE2lVNpUomHWh4PalW8gsV2DJgpySV97dV4sbatsKLORReP17FdVOymBzbkMHanJC9vpaQW/vLnIqkx3AOH11WuZX79Z+5T18rrcbObWMuXDHQAcoCJflJvVotws52W94AvJBCQtrHWBVY463bwlxxDoV2U5GBjmzi5RbdXQz3SdYPtassRKax2wlbCzZDESTfbZaAZWgR5GJ36wl2jNuX2YZGMSmC09VCUJ7nDZHM2lJSmMDYCsWRE8tzVz8MY1n83OF4AfYbxaqwiwVwZA9j53HRpASSnG1zD2UqXGVODsBWypguQk3nMQh30VG/iaLSqCBYlKwxg47FWniurUIaCuzy3YDvaNKyQokTAikwESMgD3hO4w2QHIA0lz+ErO4mLteAjewLwimWOvJRPruCbntfpyAqQxzpBBV8kOSQe4hjIgqoG8JPM1eII1uQYHfN3k4W/R3PsmEJDKgZPcavxbnHd0DVf+bKnC/1rI/YQF8X3Iqh8HcVpLDwLrsh9hV7YbE6zif3Yp6Z2QxoVony/5U/SH22BV3UtqhdLqZH6nAnq07+xM6qANS7Ajee5+OvcF/24MHJYEBWDZAdLylU2GcSZQ+x+xrTGhK21Hn5WMTp4XoO4DI4kn4AUUm/tegrQYgEiMCQmsGLrOwEXYp2rl4zEBTzQHg0I66NJv5JRkAId0c51jW0Afp4M7zDb7njLwk9/fABxs8UIfIvnXnkirsq1EReph5/JBm9nJhg8j1s2m0KxjLXn3z7i0eyq0MufRzvizuFxmHUxZbcet9eHHq80n+4bYfwgCGoI45DvUtlgmSwb80ctZNiBzOFcawwZZWsTAASZE+/zr0f17gopoHpCMhx6CTgMIEUwbAHAsE3hjVeaQDUtYo10UdR/0FhgoCPxwgBpYhXxNCYKUM8V7VX3m+ZJwVOzkUQFTAgZLrx+9hQrAG946xQAcJwI4ANxAm04DcRiA41iejmihciiPzsDxtMe+w3XAwAEgBJP9Am/gzItWKWDfMAaOA1pxENxhLwNvEIwlYCHsN4AFq/WirNFO7X5T7u5uys3NqmxuNmR92KzLEgBPsHFlnwDtjTyOHCAOw1xQH4BhxFq5AEiBsYORcwsQx6G84rUnUAGAiO12b3oCtnv/vC3bp225AlvnK1mjILcAqqBNynfffip//d135Ve/+K58uL339ikra62yni/KEnoYcQa0b93vQbVhrJ/Rgs3ARKdyDdsPloinx3LYba3FDNqq4LNPXz6Xz9//4O3klkyTA2yJNUNRx/Oz7fObmxsDcHz8+LH84fd/KP/8u99xbt/Qtg5xSdjyk9lJfBZAnu12x5ZQzmLBfxcma2CnwJwhfmjgiQXZNiD/AEnMl0trZQJ7+OWHz8b6gTmEPV6v1tbG5enxifoUrVlWa7PTuIbpWTB6AFyx3dOWA1RiWCzYeoDQ1B7U27vkFmlX1+Vl+2L3BIAD7fXMquA6q7XtO1wfLY92YJKBDLy+lrv7u7K5vbX5wvM/PT0bIv7u/oMBOOB0mJaCfoHutLMOdKm3dnGmHNgAey+qR9x4SJG7uW7OvYM4poCirvxH4tlxBnddSR1Z9z91onyKFvQhllLzA/y/6uknOxIZGvf7BeBwG8muTWq5U5Parf2gf0TMh9tUPzXSroGCL/hIUpHkhH2ZcnciwsIP0Dfnc8su6Kv1TCSWvPoZ2WsITcQQAQZxW9QUJtihMedGPJSiM1szVoAS67ndsxc6nDsoE/c8BrsfNgMZRTxP5uxBOkvc/vv/uczuBOCYmJjGB6N9HBQ5BPCH/lecy9O5zuYls3Xlv3kwInsDY/GjSzHtsScY+hgee0y2q55JcxzAGTgEsPeij+yyZN+HZ9h0RgtQktou1n8Vh2s2T7NHe79oKpo2fOKxOPfYe3lexn4e9c3S7abi6Yrd55E185T+kO8xdb06R86s2j1yzNSYL5k/2+wzPzeMCMxPmYvQgWfyaf2tLs3v1G48d6+pa07tm/79SzIxqSHGnlt6sw44ne7qlaRLs0499+z5TJd1c58/yfYrYkt+4X6epp77p6zrpXXrAWBjn2+fMbVPsTNsPvOO26c416XcdLUyKd7qOnisUD6PawzAoTyQh7bj44O5/eHHP7zpgWhJOQWML3ik1PVbJO9rWNgBWykxYyvL/4tzSaxUDqBnTaOgQ8qMn1mpS4bmksCMbcT3bMLBhvRnrUpuLHjCSW1MRPySK2MyMEFVhPXfipMZGh86L36fc7bIYy/tpo4FSzPugBsXCMZ6amC4OkX9zfK43eDKeZAB8EDXlDKccgiq7MXDtgIUY60VC5E0UHDJ409tsFZVXyO0dSMy6PFC+wsfydejyYbxi5fktLn8iJLOASAGi1TpVKl+gv7HwRwKyo0pWDm/lT7dg5tOZ1n7HNYNGwnlKmJKKaQ5SBu8m7PeQW+UX6Lh78cbv6ek7KV9nW99zgHKnztnbOKpJtdmKCBjcv2XGPeYOrykx8YORzEvKfGftVY29FW8bcecBV5NzbcxcPzm/2ZyUTUoXjlqNIoWaCOAA+1TQC2KCpejs28gcIOqlszA8Wr8qKlCLBx77OXaRz4fkOv85WQWT3JWjYWAjNOMnt7Y0gUgDAA48Ho+PJft4cU+hz2GKuPNclUebjfl7gYAjpsGwIFns37F6E+8PxoN6OPztvz49FJ+fHw2QMfzFtdGpZFXGyrRnHaYKvGzlpYOilWxBIqnWH1dmR+uBz4d/CJdrMSpAThqZaOtY6qq8Dh/Pfl65gjPp8qHOPgKwBHOvtsHj+oaoCAFLmrrlzZ+bLozFf6Gw9WlLLm+8jP4c/yXJklABvxNDDAMWDCQwHy9VyC7nmU1tSc5dIAOPZAC2H7DfIjiAdIDNMq2hL3wUExTaeO91mNuUluuCCzlhuZ4zs6nSPNKhxpzWAMSmp1svzLaPnJX/p0MfGEcZDpgo8Qxp0JBKVvFqOh0g9i0jlVAK/SUV9RyvRstXa/rblLjhIfLyZp9Sww4va8l130cdflaWZE/YPLhNO7vsd8u1hHkQQCT5iol2VK1FytDFLirDxhTLlnyqdOccfgSWIFbKri2yrfLReML+h4RgEMJKkugSxcqaV91o7eJ9qo2PpNATrbKrgdsHWzOCDjNB6AK3Ggrb4ZtMJTY8UBdnoeQYfyNbAk+xY0uyVogTx/9oXp9BXf4L/dQjDm8dA/INXvYZRuBsvD5XNqTsKrVDB9Bra18Z+RETmN/2xFb+j/olVvQVOtLdN/TuntFmtRwPct5ELc/QojxyN+XXEAGLDF/9VYBHKtZud3My8Ptsny4XZW7GwA4lmWzhD2cEcCxXJQ1AByo3PT2GGy7UcEbbA3m/ucciQe0B2l7g7b6xA/THYAD8pflKRi9AOBwZgBH2ETLNtjww+lgL7ZTqTJFAIczQhgjBhL+NchtdtX6T0ASa8sWq/p2CmyDA9qz8ftMCtMvsX0sne4VoFb9HSwclTtL6KY4n2OT+Z7lkYysXWTfkB+jnwngsDw3qtxfAeDA75wvP+U7gMMD+CrAt6dTYJqGmOP21kqzGQEcYODwhA2AGZAbsh8gyYPk02u5Rhse5lO8YngI4EDiiAlPCWBVAIxFJABH9h8cBFf3frU3lGGd6TwZz4Y8HgQneIUAQq1Jtjna737OS+c7s4XJ1tkwABr0/zKAY+wMGCZduucV8+RJfLFxpWeOK+cWUQKxTSSP8pP0Y6jxngr+13sEGLXvZ1sof7CxvwnAQZ1Pv54tjZzxJgAczphg4OaDs3GwxQoAzwY+8kSICCHkD3CveyzCwcfCQTKxXllhFmptYTKgKmQHEDlQUYn1mHtLzKsVEEFXUdjhDDnZZyLI113jJoGi/aKYiYNJtZCRuOL3MQ7bN2ovpQ3TJWhku1pAnvv5ISTysX1oXRIwQDu21/HZQM2WqwRcrdLs4A1BOOliOBhZCafU5jX0W01QZr88ZM+2Ki7mOtH2wtB/4JpXWaKeZTKaQHsyuIDJxZJrkDvXwwbiAKDNWnSSfQPAAwK0Cf4jyxVBGXMHbyxmDuAwQIezb+A9A3A4GNHBa8a24QwcBCbW9lBMFqvK309jfh4IHyZvbiXzFBjmToyk6RFAfwdv4Fy5N/aNY9kagAMsj3sDcDzt9+X5eLTXE9qo7A7lywsYOI7leQcA1auBOMjAAWDGgYwN3vKT5/Bj2YPxAu8bA6aDOBwUY0wnDo7E3BmAYAUAx6Lcgonjdl02N6uyvlmXze2N/YtWKgbYg74HOMBebNUna4O9gF1hAI7Tqz0jwAjWbskYOI4G3gD7hgAcAGXYWR0tQwCGK6UcXvbl8LILFCP2F/523O3L/ea2/OqXf1X+7q//xl4PNzfldrkqm8WibGDTwDwBHX88lXI8GIjDABzglYBM4X/GRHI0gMgb2E+en8sRbT0c6AEQx/PTozFqWIuTGeUcrVEhrxzvgawX6025v38oHx4+GHjjt7/9bQAiyWhZLB6B66zXa3MLMDfSVQBuwB7Lfu7Nr4FNITAJzKACvQLcgPgf1gJz/vz4XPbbve0xABtwHbRueXl5Np/EGDgcdIONL0YPAN13aPGC7yyXtl54kd2PAA59luAm+EA8i+x2WwOg4Lqw/eALhZ61Vntg4biaWQufl922nAAMub4ut3d3ZX2zsbM64hW4N3yr9ebW2qeQ9cOLQAy04awezgiCvWgAPWeAYzzEWSUi5xwKWo59mNFqQ5XUyQfUIWN4TmplW6nDYvbj9ffmXCO/RyCP7sSf4w08aijuLdtdW5/0CTY9lHwktuYTM5vHNlxPhd/qej+fpQRGq77GueRDPj3qEN/lFfysFqkCv3DEBzwGgXU0/9t0u1i66rjjXBuwybhQeG35CETf1oXAE9HVnHoMxRk9TE8KhA1/V+cYH4+AV7Aqd//d/1Jmdx918865rLKmOFMFbtQizfDL4myq2FM9q9vzZpY5FSkEcKPGAHoPt/99zF/N/t9U3iZkyvyhBOKwqW1bp6j4S7Y8A0DlUGWQSuQTsRRiVwtgUgtQIuCec1PzYryqzuY1b9Oez8fmJs/H2M/vna8+BzCWE7h0r6m1G+iCM4s8Nd4+JDB6iZECrvy52KcB1B3qg7HnviRTWf76n03cOnDJe67XP99YrmBqrqam9z2fH3v+qbFMLmMCvVHGPW7W56nSekXca+KiWqn+XFfPivWLfaz7Pc/Ur1Nv/3T1c3N4aZ09mhcgBj1TTkdovuI5VVymlorRUj2BN0bjAx5/z4WEbl1qXHWYW84MHJJlnnFqMZLiMzRJ1W6O7fOrHsChCcwfzgZUN3WTkCrIXPWmzVQnvNLPXlJC+YD8UzfKJYEa2+BjgjOlULOxClr4Tom8RyDz5ug3Su90XVJK/RoN5s41tAJi8Qwj63XOUJ27Ty9g+Rn4t7YP2dgzXVqbsXXqlYE2RN4YUYHpD66x5V5yTY/ACeFT1XirkBKNbvreexR6fHwEJJA3eFWs2ugKLUxAAAAgAElEQVQZOVYrqbKBy/MfzyYan1RdmOeif+zxPeBr2QdT7ctDo93LOdUSE5nnDLr97c8EcFzaw+cMy6U9fEkWz+2x9+i2S/IzpRPG9mg/D5HfHvHchoZC4I1pN29qntlC5f9igtwrPi1AYwwcHhBxyk8Ejg7HXTns0NsWPxPUcXIQBxk4GByOFirpoItx9wCOdg7rQYYODduNsHIWwT4cYjEuJHcYvBKA4+nwXF7Q5/bEYAcCT+hte7dGEmtT7gzAwWpj9Q0+GLvGsWz3JwucAbBhlVDPL+Vlx4opgDdAMa3e35FIjzrclOgVXMH5i7VO7LVMEAflOcIEAzFT0jwAC8FEUZOcSg7ZvrWEWQrnRqCAekgU63IQc9UIz491/EMAh6qjpwEcWZbjSn5gVRCmb+HB4brMGhOHH+YciGB2wYK4rDpmTrBSgeKvFcBRK2qVtBYKITofuA3t7Z3NiSelOD+YSgYLUKElnWzVYR6szzay2VO+BJf8AMm1xVsi+c3oi+poBuvggJmsC9+uUyBn5JCUBSsH/ml/OFiMP1pwuH1TJxg+G/djdaaF+XDnOTOqGGNIvW61h3548cOKtdHBFAvAkQ6TMZ/Zpniqsup6j+VMHIp6Wat6JIGObN19Hw4AHO28UlLrng2boaQpJ5JmlTQ1nC9/LgNWJPkb6v7o2+JJQjACOMtGUPplBqMWfCKZoLWu/3Hfy+/gfGe/q/peLTgsH1S4hnW+ex84KzOyyKACsI5EPmV1YVMANgF9ImkVFL4V5cYEiVeEaXEDZCyXNSg/xGcSExGdjfydHsCRfRztcc9bUTUkk5r39uzKk/pngxPDAFTeF9WOt8HNgY+X9r8VoalywB8bDAtgVFgurspmeV3ubhbl3gEctwHguDZ2DgNv4LUAVXoP4ADbhqrNrTzQAnKz2XIUwFHnI+kIQyQMZc3kzWnxxcQBX0HUvQoiivULSQ6ARQngICjTlsMYImZldoWEA/YK9o9XbJqNoE2DHiergCrDHcDhCTdW0AO0gorSCuCIVhxuqDO1Zvgusv3c5HxeDyyEDHnAnQAOjEOJb7ahYCLc1EU5Ha/K6+mKbVXspYSrAxjerpkYcZAGn9F9JWdAMuyIW1VLlIOFA0kXATiCRQDriYpntFERgOPNE1LFWBCMCQG0+wskbZB8IrAnno116JOBOY6NvluVEeqF4C9RdST2kSXiyWiD/0X1rQGGUgK5O4MN/eC6c/JHTQeMADhG/fAuEaO2U2SCdAYO+QOd3WWqeRiw7M8Z53yE1m4OARz5nEk701Uhjejrquvdn08Jd9uLxm5HBg7sF8gr/Os9Kuu9nQqTmoBECYgUok/f2O0LQTfyS6m4NG9k3kBbH4CLPNFuyVMmQe18YH4y25lFmxJnv1BCVPtV/wYTj9qjuC3MENomngBL5WBGJrkr2DzO567D6LcTWHKFNgLe4owDHva5F/1K3gPJKjfhs14O5MabXApA4T/DHxWzhnySkCsfP21w7uZXq9XCdktnhUPVnhmrfMmXSz5dqsquoDwHAXk7FDG7RHsUB3GQYeNUjm8O3DPZdTYYAxJBL4olqfr3PCUA+AO2KIA0lmUxg84mexQYOQzQcU0AB9gdqpxQDxrzhrNuiIVDes5kDK0ntG/lk0vHuy5TPCT7dmRoqfpfLVRwpiSLzasBOF6Oh/LsAI5HADjwCgDHqXwxAMfezqAvAHAcAAQBgAMtSMiscfK2oWCetHYlaG9kAA6CDdCO5M0+x/ZFrEQn2Mv2HOz9iiwcAG7YayMAx8Zad8yNcQEADm9VA/vhDBwEitI3wH8EcACkAraQIwEcYAMxAAfbp7ztCCyxcYEVBMlc+/dY3vb+8tYpuP7r8bXsnp/Lx9v78g//5u/KP/6bX5d//Ltfl7v1uqxn87K6npWVgzdmkEWBN/CvsWq4HvOiE4A4AODA/O1fttY6BZ8r5necyvbluTw9fnFbBbuL+fP5dLZJABbARHF7e1fu7+7L7373u/Kb3/ymLKwdD9mAbD6Oe/sXAAvTS7N5bHtjOpsBoOnyjX16fWWftbXxllHQB5AhPBrkFqJ12O6tVYud1eD3za7Lfr8v2+2WoDJn3GKLNCSsCfKATkbbGmufs1wyXoK59sgedAXGLvAHvicdCYYPvDQ++FkEUFH/vV3NyhZgJDCUAPCzWpb1ZlOW61VtDffKFldok3IFP2028zYxb2W2mJdra9uHtiypZaSDN+q5odr+pmIEM+vn33ourHaQJ6F8GmqBxzGXyXfv9V7WzbKfTtw4ZF2asDehU8bOuK5vcky7iaWoIMN8/VnDQhjjzy03LRbbntUEwE5e0Wj8tzks+S85DpDPfU3MozuDa1wmu/7MxprbVE3zBqO+Gw964cfKMpmtEXgwMfrp/Am7KZ1PUCqB1GLNMrlWTBMoabdj9//0v5b5w7ejhZzZb+Uz8xwqEAftH4vKatFRpFkHMpLzGNFCJeZBnuO075jlvD8fhs+itZvIddFvcLbMnGTuYoaKAQjg28dytH7SF4qdac4FuJVfT/C7mK3cb4pCokjjRlFQ3nttt4Dhk5+Tx35e8rf1vfZe1Q8Yk8+xe527R5bz/udLa5j/Ph3VH17l3NkijzXWtLvE1HyMjXdsPvMcNc8wmne+dNX6914fX5r3/spT4xobwdgcTD3L6BOM6MWp8fZydvZs6DeTPRrbl3lvjv18bsannnvsnDx1nXNzRx96uv1IrJHilsFGOgTM5aKO6QKPlDNRfNvlsNfHxmycznNaL81xBbVVsFuWKYn3YD0HDBxnViAvqKuilphoMtioQ9r4hpGitr+mYPS5TTK2YWTgv1axXVJ200qjBt+npq3/7pRByE5MHv+lzT6l9OUQxLhcS2cAx7kA1TnlmTfc2DXyejZr2wE4+jm7ZBzeq46zAhomDNpgNu7ZU4qfG0cGcGg8QXmcdsPXKPS4TqahSso07zv2kWfPpoxc5Wda5ZXnvlEoHiTKaFXNw/v2XE2E18/X5LHe62XTxhiHnyHQY6Cc3NVWluPSXujvO7032qd8z3V/ynrGur7TuTinKy45AlPrNm0c1b5ieOXhnj4P4Djn5PYADhouVoKeA3Cg1y0DSQ7gsBYqaqPCg00NONJ5l5HsUY7J6kT1JQ8FTALU/vXq1U26XQscOQPHy2lXXo7bsj/syhHBlLfXsphdl81yUW7Wq3KLAINVYiUAB6qkDqeyxWt/LFurgNqXJzBvoMIJFVUdgIM20OtfPcEnB7tyoHjywhASnvxFwKQqErYyUUsFR3LqAF4T5zqUi33CHRIdjkX7WXEWTfLMDrIWYxwyL+k5IsnSH/qiRYon4H2MSoyIgSPktypbBoKEwG+qmvmhMQCHmZ4U6LBqHU9wkTm0VupXefCxeVhqkLy3P3sSNRjL2soIq5a0hanV7wrMmsx61TJ1tS++JwoHOzMEIWd9O13mMhHz73/OB1XeRlUKQyaPHlHQ2vCuOEnggqga9JhzVNOkYFf3I3Px6vOtYtAKCmgAnz43QiVXW1JDaU5e1wA4xBZmciT7mkxPfCemsSYUXGBqACaydi2NqeY6WGNY5N31sWfmSEvM78iL7gAcTrYSPmFFOXglvD+LA1Gaw6cShBXtJAVRK9K9So6U8TW5FUEQT3CFO6OEaZojPEn4JQigWYJNPokCUaJMre1Teor0XHUU15PMao4CmIa95qAg229OM5/mUmU3nDL3NxKjC/PSQk7kwJlnpuwC7TpJn4ReTn7eUH5qDLOCVLXfKitP5AJjPG1wja0UhowU1TaPeQRcdCL48yQKKNLJX7pEhAZdtQgEiKAy8k/o974CgAMMHDeL8nC7Kh9u1wbmwO/rxXVZLQDgIAMH2KlQ+cn2KQAysAJS7VPwL6wcfW8G7sl0kfSnjJstQK1Ebvxh63kvG1ITdmSIgp/g/U0tgUx2ACQB90eyfZESnQAOggI8MHuFxAAZNDztq/BkjEXf5TXHGTiQCGQ7FgcSZKCe2wTOQQYa1GCk8ErcAi6bqEr14EPDXODtU9gKzouPkYc6vtnLABwWX6503gQwoLWLAI2iaRQUgruBMWbKjwLXqKAm04FXnTuAdT7H70jgoCIX4A1n4VAF3eyKzCzeRoUJPQ/CestVsphUO9fIvQOLmuCDr5/8HtrW3AaDgCgCOOwp+HLWF5MvZyCYPr+6f9EzRKFrlgM4pHNI6l19Clu90Ec5/SN2Bsmds++YrfD/hZ1IjEn+8NWCDJMW/TmW+6QFP1Vw2wSYQwlkPkDDZjR2ziYAWgnezMIB4Ab3Hv41cHQCcBgLXWLgsGRGShgRwOEKy/8FiNDYE5zdh8nKRVkiSYyEoLcAQCLU5kn+WvhsbKuCquyclNdeZMU222ao37rOosmVcVNOR1xV5vl87psnFp1MVQ5Es7ZE/B5bp/A69q8DeXLxRfhmobuzMyMfkn9suZv4TqgRP4fZu84oE61Rgr1P1+HTikOxg2S0tMPBLkJ5pw+X9410dQVw5DNqbQlLX8J0tjNoiL7eGBut+trlyZPiZNjwJLKh0Hhf6jvaBmvFCJiQjw3JSwNlXHu7LwDurtjGwRLEAG5YmyiAgvAZ6HO1S2GLidauUReaXDl4Q4xN9cxZ93Y1wTU2QlbV6rtgAqGfmfwHK0UGcBzKFkwb+115RNJ7uy0G4jgcjH3j6UgAx+N2X563OH/yGg2AwwsoCOIAqApnbwdwHLhX38DAcSAAgS+2UIGeMwaOxaIswbplyfZlWd+sygoADrxuN2W1XpfFamk6XwAO268AGlgClAC2ACwYywqAXmSyxFkc7BsYg7VP2R/KG0AlBuDwMUG/OGMIjB3ZMcCUgRZwaKFS7HufHj6Wf/frfyj/9m//rvz9r/623AB8cnVVFmilA6twerXWKAbgOB6Bnoi2KGJ4AWOotXXFPABQs98bkwmAG+Z3YI32u7LfvRDsYi3d5H+QvRICagCO9arcbG7Kze2dsW/gJQAHgQ8YysH2IAEUYK5YRrsFsJ1BDsFsAX9ALCfRliztPxxGAfg239IwKpwfMTBA9kw3H/bBikJ2IICUnHlruST443i0czjWVDJDNtPK1EEARwVoQt6NeelwoO+H55mvbB4MbAEwAZhB0HL26bEsN+uyub81oAZa9WCoBoydgXEEJQkOBJ5dE6z6+kY5Wy7t87i+nbvszJP9Sz+khV2IwAG3ZAJwDGNoSedK03ZgjepD1PMk/VbXqd3nrRjG1sU1t5mB1FJVMRy59V2eZDjGGg8TeJFnrRo3tjt58lvnpRxrNbsTsWKdmWrSyuxUjTpVHzqdK5ofUwDFTjY6oyWbkT8f598Ut8EcSa7lU9FPUOKru3lmb/NqneCSdGMoAAdabpFNsrYu50G+ntvEUMZ4I/W/rbW3R2R7ZxrXu3/63wzAcfk/ndtqIaZi/OZjNUDaKnvy7zJIp4JNK1iAnsAYu+FwZO+NQU/lSNQKtvUrq8+Z2TfYrpa2WL5kjj3nsyDZS2uupp6ZOgYOBl7C96nPU6Oo+anPATjOxbUle5fXtt3vfWy9id0kVPjYvft79WswtSZTY7UY+gVWjUv3HHt++i7y/6ZnqJ+Lc3M51G/tp79mLqj3Wi+21ztfu779vjn3LJfGem5sdt1/AQBHHK0So0SOs7R7xs8nPo/vXcex83ye5/fO4ej8xAFP54veRtcnsOcyBsdaBF9zqYlNMJiE9N0UG04Tku2UZEu6S/q4BXS0ra578IbidzqvT8293eu9AI4maBYUoop5TW+GOtnVAcgbqA+WxOF1YgdMKbb8/phAXdwU3YLo13NCpSDnGV3QoC+nDMJgbkdALJfGf8nJDHEeDYrVDTmlkPv5ECppyiAN1tUu0DJwjN3r0nNOKUZ9T/NQKziGTBXjm6xLvHVKXtcdA3BEtfcA9XlOjXcG6Iz8tfIxBeDIgWyudnaAqkIRrTMPhkosyjnqRzy+3xQE7Z6hz3AmI9444wkp1yunUJWeZKngmNboTsnJmKG/ZBimDMu5uXj/yn7duPN1v2bc5/Ztb2DqHKfeyekCQ/05DeCYcvj1vgAcXrsV1eMWkHLGC7ZQQYWNM3Ds0eOW4A28rIWKATg8SQIghwE46qBbg1n38nCXpb9dAnCgStep1l9O+7I97cp2/2IgDgRrED4A6wZAHJv1ilV/CCRYMNopYA+nskuv7QGMHAiS4e9Od27zwMCHKhPseSzwUJ9A5OpKNtk6OctFOl5HZaoFOAYOmUAbHsAItoR6wLEDo7GjqPK3JiVVERzAOM99jdoBy5PU6v5GtkUP7NHd3uEXDXns51QZLl1l1ctd9QjuEQAO1yHB3JAZODxBIJpuu58Okk5pFsl/T8aMAjg6NhSuicuYAkaqDhAIwVo3EPghem8lnmz8uX9Mt7HDzinPNuJ8DHVjSjdkoEmEXIbObmbvyLbcLEYCGChYwXF31bo2doKN9GPDUGB/Ss5sFBzqOq3PqB7HuFamqQ99pqSFM3D0tiB0VVNpXX2SLMPx2VQVWn2AHqTjSc4gjGIiuAIiEquFr5eWuCbKkw/tAaA6p9YHobZf8OwW5tL2QgqiRRogntGpQFIARPLJ6lEPQElGvc3LwFVTJjmBRgIkgYOQJ9KpFygL/Lll4ODBqcrKEITaAoq4Jqq2r2A1+jdqh+CJIvO/lIhUtZiCcQpotZ+tSVaXVU+S0y/yQESAGjyB3QA4arBoaINZBZzlytY75trBJAHsqTJAAMdYAjsH5gYeSgU6RKTYmXje6bBQdyphR7kG+wZeq+V12azm5e52WQEct4tyu1kYuGM9vyqrDsDBiuTrgudhUoyJAGNccBprAjggp0iyZzpg7n9IeN3LNTBkB/ARAIcl/rx9A6vYPBnoCT8DcBx21oeerdMqyAN6D3Il0AXGRDlztgbsca/4MwCHGDgSdb9kk20dWM1tVaaWaK6VGGpTkivKkAyzPa0WOo69gZ7M8mBV0N5KAEmuysLBPUdGDjJuACgKf4NJQO09JkLIPIUWK2qD5K1FOvBA0A8DrGAsJVhTJDi5vgBgIAmDxNN8gcQMPlcBHJhCK0Q3n8YBHFa9i8pbB/YEW9VQWOseqvgrnV/CuDjoI/uCbE/DM49AUUbYbwksravACbAwrW7vbV+2KdJ/tjbJjjGtOWQnmPLDKS9cXzFx8L61jc3YWY6MYDq75389eT8alpFeroHzbGe4F6gDsu+Y7Xt+Pwef7Ge0CHAAB9tceDsVY97wlhf2L1uo0L/2tgJWHU4gUQZv0JYw+UXfw8ESDsghWMOZN+ZMJoMZBol2gDdQ6U3zxXYcQhQY247T6mPfRSLe2x1ZBbex56jdUwddEFM4JsfbY2mdcgImaKbkI1m1b51/rbtssU1/8h9y8E8t2rRDmvNXMNP5X/PxjhcVkm+wwZCvtL+6q8aGBHGXYFIzIEdzbBSYtLayav3AenaocuM71n0JPoOSOLLfnuy2s1RlgiBwQIA5Ae4JMjDgkFcta0+RscSv7y0UybpE/4GMGg7SgAwA0HEFHcwWWPiZn6F8LefLasdk2wRMdF04m6eioFltuWVP7ZOnpiHtQtBfMHlPQXrNmwE4BGiwlkNg4DiU7eFQHgHg2O3KIwAc2y3BG3j/iBYqx/IFAA4wcGwF4Hgrp70zcGBOdQY3JhO2LDnsT5bgx9ncWqhkAAfm28CPDipA+xkHcKw2y7L0F0EcZE8IAIcl7X1vAgDgvg7PQAIU0qaRdcRbuey9nQuAHABwHF5LAYDDWUFMv6AdzOFYZm/Gm1VOuz36jRBgAhvwVsp333wq//Hv/7H8+m9+Vf72l39V1tAd+DxaWSGRbq1TjgbguDqdypUxTYKBgyxCpt8OaDvjLwNxHGwO4dziX/5+MCDHfr81gIf8DOoG+qcAJqxXnKPVemMMHHjBnkJ3KVmN2Ai+Dx2B1nSr1cbkBDKB2ANs6NPTkxWe3NxsbC3wWfOFANLw8zzajVyLwcCYjURBCV/B21jBt8DzOzjfbBPsO/TqEvdemX7CvU3fza6py9H61hhSBTRZBAMHi2so7WIhwR6EbsNzLxYrtl65AhvYVXl+eSk/fvlSbh7uysM3HwOEbuQHYEpZbey78GvMalsLFQJNIWcLtIhx3Z51swC6A13oTGOxHx3AMR7/bHdtf9622FQH1G2TMm1MUGelbOOlv/K181j6eEv2S/J1BIjCe9UvrlW+jDMxyMRr0EYQvCHQS2YIle7O56hqJzI0tddtGXD7XgBH73cIPKzn0j3ac6Q/i2IxznJF5i5nxIIF6NsxGqDA58b3S36GrJchq7XdWp0/AjP5rbv//n9/J4CjzqlkoZ5JLgM4+vX+SzFwNL7FwGMYT4KLcRUf78/22VcUk4kAHPpse1ZOvnjHGvrTABxDh3gKwNE/+2QsaWRe+rf6vRq+yUSOqe7FvNfO65x8zf7+Y+sYsSx+scXCn3mmYWxx/MMCoZ6bnrF5mfp8e+6q+S19fmxcU2O99Az9Wr9jiUdZdqa+d2msl8b3UwAcUzKXNXcudstnvF5+8pm4//k9693L6th8j9m6fO3ROUrsvFO6y96fZOCoRQyMOfod4+xUR9D7BbGfUu7e/CY/O/YkAfmZqy5s2TfaZ6gFLY2OfBeAIyGq4nDmh3wZq/NC7oG4SBjbEnYJ5lSdNkhKZMXrAd4IMpi6q5UFqs4RctIG1lYmnBurHqtecxrJY8LrMdixa54TzF4h5Q0zppTqorV3Upy2LrZQvu24m986Ibu4uSeQgXmceUP1jmizYRMdP7/fGtWLymtkosccaM1nBnKYpIi6NFf6xUZrg+NjzrPnBFNG0+XLHd9LTs+YnPRuxZhyqPJBJ7N3fPiddu3zOoQy8V6+hqyOQ0YL9shj7MdS91IbDHoPkjV0R2qh0s/H0KiPo4fH5GQ4Vl790pr0sntWPzTJv/Na79w+nppjvX9pzM2emhjGWafT9OSfB+CYcgzz+7uXx/LH3/6fts/VzQt/N8ruBsCBdikANuzK4SKAgwnNWpLXym9GpOf55DrjMCpbIwYOtk7BocmCgBakOZaDgzcQZN69otfw3gAcqHQ5HXY2BrRSQTAKiStU/CFBU6tj2aN+h6opS6IAzIGfEWhC8MWpzyMhpOAogRsW9AgAh5ILVWOG3KYK9QzuaAEcChpV1g0mpfLv1EQCbvQADjk/DIR7D2lUngblumt02RfPHXPCh0ELEqVXTp68VgMGjhEAh5yjzKwQHePC1+C9BWFQ4IyJAhzoQXftgIBM9eiJDNNZmt8MGHLHx29DSyZ92tkWJmwpd4qSs1VBTdw0uljsBgmQUGPvyiaHdgmBcOvlCW+ZqJQQH/hGZL/odWSN9Vd72OhID+zxizX5la+T/REEreP33BbFARzxPW9pU7+bW++l2g5bk/FQkXlkGF8kKtvnq+PQYipJPEyM47Nqm9PrOq1dVEk13b7c3wzgjqqh6h44D+AQxbkOG0ww+0KlOScABmk+rYVjYHxhXOCU2PFqqwzgYIDYE6uRNHKnNky85kp+ticLPWmpCibR0GbQxtcCOPLBv+o36ZUK4GjBp2kvROIxA4pS9fbAVrZV8vnPOoZoP/TpL/r/ialgcG45D+CwfLUntHUeoh7xJGUK8PR+EX/vzybje3ngcvtD9jJtq2uX9QCJV13DpiGhAIaNGwE47tblwx0YOOYO4ChlNcdnZmyhgmSOMzJYxbIzcDAASxCHPaX1bhYTjDNyOJW6KJpzlV92vywpcXQ2LmOb8irrpq0J946qhq1K29o37O1lyUAHYljQ1BN7SN7ZSwwcDhayRj4OuGTbtQziqCBq9mrGc4OFBAAOtnSYo4VM6tMsECKDwWTqwOf0GaXwRTHPVWfiBf5TtA5wEMcRQBIBSF/pfyDRh0QHGTgk7zRABG84G5Xp3xbAweCet46RjbMAP9t9kD2A4BxLlgOMgXYCzsJBphmwcHjbCoAW0WLFKonJwtEDOEKZuZzWc0wP3vDf06atepkVkmJ3MfYNyJmDhgjgkD9Y6cF5nlfgpf7b+CYBivWzBejcAwhLj8ZAHBPVTENbUmMhmM/6vEMAR4AJosVeAm54nMN0gwmKDH7WE7nfbqo2sm3f07dOgzjyudoSQ/bydhcAaxil/sFbLTh4w4Eb1kYFFeoG4GByNpjozAc3eGu494ZXtCrxBHTx9URyvTJvLD3JDiARARn4F3rIXJY4N3u1M/boHCwb3HtiXRCTn1oVNPGMamq9gtglowFwVNtT42WesYV/7exAOWkhEIeSafKZm7OM1nUEtEsHtA1G2VCr6XYQWt0sEb9yPzN3DWgAHKF06UWLsUMTkGMTdrZTiyYBXHwM9fxfj27yx/P3BLgz3eyMDwbQCAAeaexN7oLxxd/LfrkzjTEU6LbR23MoSanWKWqNgnYqfHnDJQMVSpbA7rKkfnY7prYSAioSoOiMKn5/Nx3ul9e92adNdBKie12rsTVvnAtnpfB/DcABkMb2pTzutuXLy0v54gCOxz0YOI5sobI9WPsUvOzsiRcAHN6CxAAcsReRjMf+RFEF9yfAGwBxqEWJMV1YkvPVWRQWTJwjwe/gjcWaQI7VBuwbAHCoLY234MLeNJYT40UieNN9WdhYAjgAOOGLQBJv53I4lgIAB+y/tU4BKwntOX43Pi/ojR1AGK/lbr0p95ub8uH2rvzVz78r//ZXf1d+8c235dv7+7JECx1jUQJrx6lcgVkCYAyBNxzAAXYN7F0C0wDeAKCEwI38QruT42HHNplXb2X78lK222c/I8qNB9PFq4HLbm5ubN4ArvjjH/9Yfv/739seg2yt12vzlxATgaGG3wQZXC7XETlFCxXYjcenRwNQ3N/dss2JgUm4ZqZjj8eyAphmtWbSHmwb1kKHDoD5SQ5yM31u4J2T22e2I0E7k82G4AmC82gzMD74ItaGrQCYQiewteMAACAASURBVOCcMWcYcFc+PIEEshl49+bmrixXK7Y6BdDAGTgen5/Kzd1defj4gcA+S76TtcOe4WpmQCMBOMgWMS9zzIe1ViEAQQCOXBwabdSkvj0WkmMqGUp+Lh43FbPG+1m/aR/38fH+fZ4BalFljuONnwMSqDmBR+THSOP3YEsJZDt+nnLCz0jMJYOjU7LR1WebyJc0xoisT2MMHE2cwQ9D2W7gLQEd83haX6t1CG0e/FxDthlnwPK2KdEuV8UaI8UojFkmZiT3gWWfzdR6wZPs6sP/+H+U+YdPw2mbeKd9BrVKrYA+ykGeX+W1VCBSW661MvTTGDjOybyu3z9KZuDIAI4p8Ibez2vc5y2i5St8vmjVyNZIartV94tY6zIoKZyjwcyP5S3Gnrv1XaZzgoP5GCnCyHPX64681/OZ49x19bcpPTT1PJqVfwkAh83XhdzLe/Mu/Zzo90vfH5uPqTnqdYn287s37zvyTPla/Tgu/d6MI4F78zin9mtvM8b2bl6rsXNrP/Zsn8auPzZvU+t1Sebfv461WHAwFw0Lecu+0Z9fQs8qMRsB8fap8rjxcx5nPrcJbJb1mr7b22SefYa53LzH83wHA0c/4c0EDKgzeZgm2KEqs34hesegBl3loHSUuU0CxNVLym5HyDIvBr2A3qylpIYnj9wZ6DfCqCrO1xtcu46rD+iem8M8n2MbJL83ppDrovVCZItgb6pyplc+dm9VfnZB4Usbsd8IY0pi6hr5fc6aAkppUSc2x3sU7TnDpfkcq/DsN0PvUJ9XSGMSk56nE4J+Y8e96yCaPaS3e3nJATMGjofMItXBUzKqHgRqFU9m4GiTVl8z5xl4MxVP6o2ixpdTtlPyVOXlXw/AgfmYMopT718yXO9xCN577UvrNWYY6/1r6nzKeajvjzNwTOmG/L4AHAMGDqsO9Z7ZCIhYoAgMHHurVgFN6hgDB1k4lOmtVWIDpz8Fwqs+rIl0JtOZsKotM5z+GVWECGa9HkjzfDqW7duh7E6Hst29lN1+W477rQVHjGLeKkq9f7nLDIOLpC0/nJBoeYtEigWrLcmi6vTKdGFDUmLf+3Srgsye0e1Y82+wHNQ1VSVza2sY1Le1sAyyfnbWB7MhCjooEEusTIDDPCKRARyGb+iUANeDSZsAcLjplJ1SwoxpM13DE0yRoM8ABGcc8ArgXGkQ9g/jd3Wc9TiTKq5qHbBhxRIpeaUDem6hQttJC6vqRB36stZvE8qZfUGHaiE2PEmqNhs5YRNJGd7PaotUGeRsAI6EiYC0gXAky/i+Pb8f9OXoh8uSnSnKkny4+q/7Egnk6V/3DIFTvocZdEdQflL/b4bohK13u+PPFnpKDBzuXGa2jkgpp2caS0ybzjZ0WKXEH+jBBoQXVCYeEKXccj5SoKlLllsrD6+Sf4vy1WRPBThK4J2cXAymA9/TrK53oEEAZPS7GAJ8FlLwC4lDrLnkP4d4ON2peionmUxnzY1m2NwyS7R6GwN9zr4vncItGvOSAKuYb6MuJyrPWxPVRCGSxtT1viYTDBwRIEvr0x76XJ84e03vt2XfSXpPuj/7xvVzSa8NwBBDS50Bj/JlBeAY9xkdwCEwuXRitPsiQE8goKzfs3uYQbPSq56hHQFxOPTc9+cZMp8RdkCC1RRrtedFNWUCcGzW83J/syoP9+vy4X5V7jZg4JiX1byUZTBwzMtqiWTXgi02vMWB0XA7/Tx+rpTWaqVCIIcxJXhLkWBLiOWoOswSskiGCnfi7CsNqML8BQdmui03cKZXGot2X9+hroAOZesUSwAEAwdPfASe0ndRUti+L5CVV5aiL/scAI5rB3BYFTfZSAw6YPuNgA17gZ7fqsDJ1mH/C/1AxgvaSTw3QBxvNQEuVgMkvSxZw2paUtATyMG2dWKmsVSsAzgAYqwtVIzZx+xK6/eRnYLnOEs461+rRgQDB5LpBKmgrcr13LpAsO2R6xgBOdhCBSCOMQBHBfw1fp0DQuteG57FDPgaLC5IzC/IwGGJWM2n064HtXRNHIqBo6+YydoAMiKQrp3vIH+JsECwVH5uGshhK2CyTrnCc0ULmADLiKlG7Bxig2DSM+sD7hUX1wBKJgaslJjguATgaGM41WesVOLVZ8sAEG+DaKDn/4+9N/+NdUmyw5JkrSTvfUu/pbune2akkQaSDcG2DNkwYAPy//+7d8HS7D29vOVeklXFzTjnxMmMzPq+Kt7XIwMGfF+zSRarvi+/zMiIyIgTJ1qLIiU4BYA2iIPV8R2AA3KJpF+wcoRPbCY6y6bPYABwyDeGn+09E+CNhVpbrMECwPYCYuCQLKKtCgAcrc8xnl3gaAE4BN4wgMNyj0SRGDhqHENOd2cHq00M8ESzVwP4Jfxmzi10BRmClMis654o/g3GqGBzp2uZ5Exg6BhTHVqHOkwGOxh1PH6fHyRDAiBZsyaofRj9jMSQTVC7lfANIvnLOTYIKEDpobASg1JmaVPSqwHGlVjT3mpgIIEGoi0Pk8yYvwbgaC1SgqXFcUS3TgjX28+OcxmeFr6PWIPEkMR2cq9XYrUJ35SgLwIMxTC0Xq6VkHbbm9B9AnAY2AHGgnZWMYCDfrn96gxkDuXiGa0+C+1vzAeT8bJjBuUB3ADwBhk49g/l48N9+TEAHB8PaqHyEV9g4NiLgWOHFiqPAeBAgp4tNEIeCboSsIotVPiFtioATRjAAbBCrAVbHmEvQZeDnWHJ1hVk39isymIjUAfaYKithRglBPSLr8srgjhsT7x/BOAINp9o+QIWTgI2ATp5fC4XAHDA/hPAIQYIgCxoWwHIwF47PJXLl9fyxc278tVnn5dffvNt+dW3Py+/+vYX5bPNddlATyApDGYHtl15Jnjj4iWYN7A/eVAEIhzzFIwkoeMEcgBbhXQewBuPaJ1y2JXFRSnLqwsyY9zf32mfxdkVcv/4+ExddXNzQ10D8MJ3331Xvv/+O14Tz4G/Yc4OexSMvBIYQQAHgESWN8j562v5cHdH+Xj//h1BF5gP7BvQcB0OmJ992d7clu01WpKgrdRFOTzs1UYl2ocJ/y5dud/tymF/EIvGclFeLy+5xtccL1rFBjCEhTcCiOjIcUkGELU9AUAuFc0k5xvyhb1/c3NbVpstCbFeAsCxh/zuduXm9qa8e/+e1xfjh/Q1AC9g68Ac0mMjKHhdFst1BeVpwmulRNt7Cv4Es5oGZMYzh6hdtJHPFMcngtBuRwHQVjBK8GG05chxsbHIqIXo+6R80wUJWD2ezVOc0vFm26zKVBHxNthpU8drsRx36aIZjYEjnx+H55RPkD+XT5/jbPUVzbWF2JCMnMoleA58xSPQxFFCM61L2AKIQWXsI8grbAjPD/J/EtmtbHy6LuMxAyB3jJua5UZg64vy+X/zP5bFZ1/Pic3R6939eJYIVqpg5/Xv7YPH8fujOCgFuvnxb40Zj3M+9RBT16pn5FwMFX6OC09dcT62UPHzj88gNhj5a83GytbqnJjbwwxnliqzLUbSnsV+72QWsL5tjB+9JT4/OTcTYI6p903F7cd7nrt+Xq+p8ebX8g4e13kuN8CdfyY/Qm3Qxdp0desoX8P3PDUX434cPzt1jVNjP7Upp+b/rZt4fN5T69bHto5XYXavDjn3OXkZr39qPngumQGuze39MeY1N95zsvoWeT8nK7xGpcge9nMELXWuNdBuOn/qM3Fv6uZ3yNTYs/5yHKECIsMe+Yw9Ajgq+D0VosWuGZh8Q/ebgWNqkarwVSr16YqMI2M3sWnzYmfn4sjgRMBbdqdNXP65N3SRcJgM+jZHak64zim3qb/XZ+GkHdMP5c9M/ezFy4uYX8tr0eYt7jUhS+c2QP37hOM3OkyfYuDzpppa33GDTytdZ0s+QYENwjqn+P3cOYiWZfXUmOcMxFsV+egAdbIcF5mS6SnDe7zZGy00/jY+3/hcqihK1Y5R6XdOKb7lWc/Ji6/Ry2hLNM85Q7pujDuSRecM3rl9N/c8U9d969r8U87RKDPnrn1u7ufmwwYhA2lOz8F5AMfcvQDg+N3f/19Kijj4GUE79mqPHscIwKiFyqE8oZoDLVTitdxC5RSAA8+VD8bH89MC3vxbAnCwZjIAJQySvQC4IfAGQBy7F7RQOZT9Yc8vVNiYMhVPxkRFOLU1WRkVCs+vF+UJAalIpLD/MNqnsOdmULJHwFPJkcS+wYvq8Ms9zB+UEGm2J0J/yCKEI1YDvx3yVJ/JII6IKwvIcATgkL2veAAJKN/IQDuBNGIB8FxXORgAHDXs7TYmFMJGD6lgS0i8mMH74sEYeu8vODntnRKVtOlX65AOwFGplAPAQRaOSGDVXtl9ckNpvXZhJbL0DAHvqMAbA0usc3PvXUUXHThpYB3Jo32JqE7h9SNBX3mrpRc18fgfehpLn1I6AsCh3/W2vqVMNzkNNJDYm2qy2/6CH9N2y1n88JN1H7Mz9N91MBgPyOF8+tm87C5Srddyz3YzKKR2Kzg8dsEjXYTgiwBwmCov69WjA1XMcS8yyReZ8GV1H0mE51+vxRqGcCiZ1gA8WXZbltygrJQk0UmqAnIVXI3ER4A3KAHcm6Lv99a0NPJvHk/Yf9H6BKAZibDcI9qggmCE8FgtW54fTwdHXQ9DDcDxygr/luBk8jzANPRT2EKlP0h1LZtOnB2a3uv3TfZhvdYt4Sjhbf6Hf8/fBwHvAg8BmrHsh5BJ/Ua1T1779HfKPRRrZeozYMMArwawrc9QA6pxX+v5eh7KSVsNqiV+js9Cx1tE+mPqzFATcnFFqxyCFK8uynpxVSqA43ZNAMfNdbRQWZSyXuJLbFRg4SADhxklzLzBpINaZmBeaqK8BuMAetB7kFRTUjp0Hk1f25sEDiFBoRB+KDux0/VfQcPPhDISy0pUmWmLrFvuU0+bhCu6vYZovau2f7WtCEAS7WAAOQLAgfHquZRgbgCOq7KMdjJ4j4AqSjQjKbFYiMof7SAI6IgWEVhjpusri5PaEDHJxQS4AacB2IgEHNgNwPp1CNp9Ak/4uQBxgE2EexhVscEoHQwcBnBIxzVWCLdxkRnT39QuBW1UzLQSFejAhhnA4U5OTGBdVPYNsHCQtYOVdboPAuFYE+2J2COpDVnTo/2+JVAk4gdKlIkBhcnZaIVjH8rgO7WfaucMX5vrV5lgkszVwHTPNHDhBBh0X/g11kVOMI/nfunoAcARY7FuaYwhaqsj0I++EwgUYCDtESfKqITannCBRwCyapI9kvBNtzc708cjmi0y8CNXUYu1zm2KDN6AXIYPTzC095tA0mp3ABCH96PaDspfELjIskc/EVXiSLS67QXao1wp+a4kPJKaYkjAa/gbWIO4r66uOgBHnXcm/QzeiFYpLhWPSl9Ue9uOZlfBU1e9v6q3PZvN7tB+Z3aTEcAR9kOsPbIN/b90UquOZ/jcqehp+JB0ZXK9CBurPmaWeR0x7H5bcqpvG0DWOop6aJBXLXtufRj2PWRNY+oLIbJsmQmP8hSgFp0JW+sdtYuKhBsBHGZUku7v/Es+YrRIigSu1q/NjpKl0RKC8rMKAAcyyGLmUXdN+XdupwK5Wq/QmkH7DLoQ4MaOfQN6DOC1riWdJrdbV4OX67Ay+bwWTW0dzbjavuP8KJ3/XPYAcDw9ioFjBwAHvnbl7oC2Ko/l4+Nz+XAQAwdbqADAgfPn02tti/L6ZECREvI4dx/ChpCBg6wX0b4k2iLJXmrfC9yyKIslQBrLstwCvIE2FsuyWAPEEewbBOsNIA6wKRjAYeYjns+AzXiJdkzSDQRv8OuF7VPU6kQGTQCOHYEMYMUEUhHvXbwUXv9nt+/LL776uvzFn/45ARxff/Z5WcMusG3Kq9g33EKFxhAtU8zAB6AIQA7BtIExMAkc7CQEWwBQ+VgOe7RL2XUAjo8fPpS7jx8rqyYTjmxpUQiOAEgDtnwPIM7Hj/xCLAQHgM8++4wgj939A3WYABzLsiSIA9+XbNcC9tL73Y7MT2DggMzf39/TPkNuAeYAE8j6+rpsttdk/UAy9P7DR4I0MOHQhQBo4D5YW4z54f6BLVNwH3BdYH0BqmB7FrCL7vcEekCXCxgnYOZ6s+G1lHgd2kmG2QagBOsKUMlyvSGAgy1ULhAveSE4FQwk2+stmTZwD4PtAHwlGxrPu2rjslqjDc219A3NoXxHtwPti0wmABz5DD6o4Lk4pdz9FBkIO2zP3OCNWvAS77d/IYa30JFm+jSKpBZm9n59O3v4DOKDb1P23VkzYj60+waU2qOliRjtTY6jhf+dnjHdJdfvpljIaInid9+GRjNYMIYkbz/uPknsM22ONdmWtDs2n9F+nb0hgQOhR9SSGfpE5wf9M5vc1PXpB0RL4iNQbgdQCKBpKeVn/+7fl9WXX6sl7hv/9eeyxr4hcPjIrh6SM5fXCTnKZ6jjmOjgaQzJ4VPDnrqW3KCWJ2wJygDSB6NWbhuQ5zOf5VvR6SX3t5n+ehBHzyTefMZ+bpo/nEEF5wEcU3HtU7rA8zU5N28EcFA9DqCk/Nqoc07dc/yc35uf4Zx0Huu3XudNzUcGb8zlBnzdqeuP456aj7fO8dx8zcn2dGzkjRt40GdTc3NuPvOdJvfrxB7NerBb26QbTs1XPXclkNqc7OQ9Ord2554hf+6crE/J99TnIxkxKDQ+RYtVpnxpA0tkxsTEotqjOGYFIM+9x9XprhRH8Nz5M/UcHWcfvd7GMMrPkX0EgGNuoThiB5LTwuKm/kye/P7Q35TQuFFzkCQPqCY6HHDOzlFU/ozKbVQOpzbHKMBzimXu9UlBSmm0OaUzpZDzAuLnLEyjpLT56xXnOSXXPUcb/BGSJ6/PKQN/ShmN8z7liMmfGJxdSl8LGcztklPjmvrblFyOMjv13G9RSG9V5VObz087ZVQmDeGw73Sgb9U7ozOZr4tncSAhM3Cw0iRaqJxTtOee9dS65M/2Svo8gMPPMed8nlrzU/twbm+N63FKV5zUlzMT9pZ5eotj+KnrNa/L2hrMPXsb8x8D4PhQfvf3/6EGZO0ouNJOCT5U96DSJ1g3wMABEMfjIXra6sDFoElkINhSIAWgR8OZnYxxzurf5gAcZOBQsgftUwDgeHg+lIfnfTkAZPIIAAfooR/VU/sVpJ8NPEF9zsO3kgMIMqAfvQJvqH5yNZXAEDybRe9MVrVGkkPnbiQAE4Ajkhq9LjU8wVwWY8JcM1ArJqL3O+OwTNwo6MpWIiTXaiwcCj63+GecIxNNckvwVP0aE64Etn7R+jjVmNC+EYIVsCElSuLd+nC6oIPdHdV4fUM8p5EFTo4rOMrZiTy5qinwvCl5FetmKv4px8zj6S2Wk60t0VXtH4O9DUCHn4O5PUA5LYnbqY7K/GXQTou4aCZ9z8sugI1382+BT+KaKOITFUhHkamZ6sj2TIItxzLUM28O41ThOjp4cp4ndCLnZOg73PICDljlRHMWiJDR0cHOY4tkUNbVc/o1z8hb9LRu66Rx8mdSJbXjeLLBU0xzSa4rICR8Zp1+U9uZ/ueAyksUEwOH93id7wQg4XN11WhoZaDqOFeqOZkOtcVEIWV1ZOCwLASAw+2fIohlgEZtnRKV/wj2Ui8StNbYUey/jCDUSTsXSLLRb8sVOFP2bvQFq56aAee0azg9V/FSSZcZUNfv3zw2BdxUYW0dKJ1ooE8DotSqspoIjDRmolIefWrrojbKviXCtCuS0nNHQSLrzegTHfsTAbmrCzBsXJWtW6jcCMBxCwDHNcAaAnBslpcEcKyRTK0tVCL4RuBGVE5FYpRVVUhc4ncydAj0USuiM4DDZ60Yps9Nfk4zhjQ2jRw0VEsHVv3D34jWKTWxTEr4SERz7wkg1r7MXAFLnyrNg3LctsLawAwiBmQItHJVlkh2MQGP5J+Sx0w2RxIa3wHgIIgjAThkycyA0Vg0lERTMk/glGexhh3QIgbgU3/hfQBaGVwFe5gZOJjzUrAZbdEqaMWV5AFEq8ZYEBfqt1RZjLW03b+4BKAitU6JtnAAA4lifVFWK7VdQcWwzyr2CSXv2i/6m5Oz/jlLeOyXqNZzdR7AM5hnnnnimZzgDY6TvmVJ6D0Gi1P1qfewZQ76rcY7KvolEq9DNVMDcAj0muMkeU/z5yrv0sEC7pidQ8wTAn1ofNbTFYRi/zCtU7OB0uW5VUqvI2xn+jH2+rM/f6JKvoI3ApggORR4IzPdiNVOLYvE0BHAI4CQAuhX/dTcZoj5HgGJwb7BthdksxGAA+ANfkdC0/uI7DdmRBCAo/lzAZwB4CgBOKyXPV9INnfVvgMIwOBY29vsO4xzFj1cwgYqYe4kRvYPzezgZI3Wq/nLOhNk8EZjMsq+jnyD1N7LfrN16AA+pPttN7v6+2FZbCcdWLSjlgAGeX6z39zt0FzRbOYN6FKufWuXIrBGMHDUNlUG2AsowpYarMi3flFCtrUrrHQ9FbRS/WCAXgEAQouHAHB4X6GFlAEc/E4WJO1ByN0KAI5A68MmUo9fCcShBNMA4LAqHQAcAiKacL79nL1lMflkAEe0ziJbjfZQD+B4KD/e35GFAwAOAjcewb7xVD7sxMAhAIcYONAShWwWwcDBFioE/eHsrTYqAG+wVQgYOADiMNgx7KUYZFQZTcYFADgA3tisyhUYNwLAYfYNtcwyA4cYupZkNBGTpfS0zqFk9aH/GOCuAGXoME1qS7JmCMABtpAdWTdwnVe2fHkqm6tluVmuylfvPiu/+vrb8q//4l+WX379TXm/uS6Ah4LBg61S3C4F/hqBG7COYuAzWAMAjVfEIYLVArEIxAEgq5AF/H2/uyeAAwCMq4vXsri6KB9//LEAxOG2qK0aE4wWakkCwMzdPVqt7PiF6+L+X3zxOUFpd3cf6TsLKAPbuWKbOgCKABoBQweugQ9dX29ZYAEgCGzE9eaaQIv7hwcCJdDSBsCQ1WJZfvj++7J/2FGOIdsAS2D/Asjzw/c/8BoAUeCejy/P1Je3727pt+C5AQq5v7sLu1a0tqtl2d6gLcxSLirWdZHOQHG+2e32lLf19pogn1esWwA4+DOBntLrYBABGBVgK4JHeAwBMAToUfRkuyyb7Q3bsai1D3wP6UZtNSnv/tTaCk9yvGgqdnQqNpf1vj4re4N/jW2gMT34TNj8kjS27nge8ZKJZK7PE/5uYC3uO56PKBQE6fbng+rTpHhCO6fY32wxjXQaqmq9BydMvWP6FOIWyHM5hbwGU3H00d7UM0DXDj2tL/dxgEzR6gdfaAmFvRxzxnNInEcsK2bVoC/AVmz2I3SOrcDDZL+cM/v6v/+fy/rLbz4JwJF9NRceCOQ4D+AYZaFfQxX5aK3bfMysyhFjwmzMZCa5KazkCOBQ66/cEi0DOOxTW3arv1uLX44BHK3dXWIYjQOxz0p5Xn4KgGMqljD6WFPzOBVDGnVEltfxGuOcj+OYi1HNvX7qepyjOWGwPzgAhPp51ZuO7qEXWxHehA47NSdzY57SBXn4nzLP5/bAKZ1/asrm5ObcOM/JTVK66UfHSnORUrJyE+CuqXHkM0Y+u0yt7VQc6lNkcnzveL+5PTa3tm2+e7bJbr6Cgcr6eypvOp6L554pz984dn8mAzgci8h2OY/D5582ptMAjqzf2ULlrDDOMHD0h1RX3jXKUC/E6FAcBS1ykLtWC/bOlQd9TrimFOOUQ+b3nRKetzhtlbVlmMRz180OyJQw5edo89duUp2vQTH6upObIBDGnQAMCK1TQnvOmOd1Hu8xOsjpSRJx/BlLkv48t5nHdfU8jLI6ysk4do//3Ig+VclzHuKi5xREHnNLdLi6sB3ssyzlceug0AKwVZFEheO5Z5v7+6cYyWNj5oBUfziZupcq/6adz6m5e4vDZSdxan2nZGBKWc8ZmHPz+al7y8/zFuM4ZxTnxurq4JYITonII4ftjwNw/PbvJhg4iumX3adVDBxk4cBhHSCOqCxRn9lHUqUSuOES0ugzPsq85D7T6vUr05JlrYVKDZQVVH5FVSCSHwBwPD+Vh6dduX/ai14WLCFA8UfvW7Q0ovGPnsCccw2KYVEDI9CLHuANBNBqEtNtI4LpQkF5BQWRPH0uUWEcwUIFKFMC0DVoQoFEPZqR+qNEOnmHUpfLADBEQgeU7LTzqj5mdYsTraQcjn/uXuMEc03yRRCiluhjnAn5wY+3A37sfr3KkrgAcESwpc1fCrqkk0a2J17Ptv+HIwnZGnSgUPItRpIAHHJg9Xf8bLrMoz0dB1RWj3tKJoIm1ccJAEeVuSjmZlUQW2/EdTI6P9YUK6rKyAB9pPdq3+YJ0WAah0fqyRdVNsdcYaaT653/I5sW/p/LbSp+wXYs5tZr2enh+NsY2pEdVJ/xpqMacMiXVK4gI6jjOSMZ1xWZWk6ZiFSbv6z/pmy1xG3+CHv8N7PfTOytmvDTuvIZa+V4/v34nm7L42cdARz1OWKr5P1I1pWqdPzY6d5R8ccEVYCkKD3uER8VcpTRoVqOLVTs5FaSkESRQ30QAORoLcHfa3uoaPeQ32MQR0qqZR8mr1N36BFH0FGA0rr+aK8OlSyjn5R95WxDejkJWpjQa1M+bmUlGMAWWd9JH1h2gwWFOaZj0JfxzPn9k++LB7bW78qtpyYjg/iOqny8Q438QgLDIKtXis1qAXDGFdumvAMDx+2mvLsBgAOADTB0lLJeXQYLhwEcav1BxgAyTbSkKvdIgDeU+FKCGslZfEcyh2nFyvAk0FDVcQnkJH1Cq1WDhWo1GG3RWC3rlg3o1a6WJ0pABxU4WTmiFQSxldJHtKwWg0ylHP5HrZhISk4VltGeIdg08EyYQ7FrKCG4uBIdOpIpy+VaLBxsu3JV8J89Lxe002yE3sft+Bwx5grieHoq+8cDq1bBcIDK3j0qWJFwynuTbCLYvwIxVgAHN0NUsQcItQYkeG8pVpls7Uf6XO41jnkx2CpkJqlYeQAAIABJREFUXJ1o4NeAzQXV7wJvAOyjNioAs8jXNwDHx1XrUKmxtl+kC3pBd3sJJVPBvgAAh9uoONirZ8P8OjlrUITPG2bfcEsT34W+gRkHDMYIZiE3vMfsCLjYV9Drs1ovB+cVVI9xVaaT9rtZN6o8VQBHMLQMIJPsF4X1a0xOZsPi99TzJfkxHtdYBdR0ZwNwaK94f0WAHjJG5joAiJQIfno5iM0u2GLQeqiBjgTiwJwCXOR/SIKp7U20lSF447IsAOAw64YZOIJ1A2uN1gwCTZliW0mZ0Q9wNecl2meE3jGAw/rf76lrnwEcoUvngmedral0HTq/EJzAFoqWhcBQGnxkT9n2MSVE5BfrbKGCJxRjaE+MY6kMEvUjjTGqsUdJmwYxlzRLd6Fs/8wClqunFYegvxU2ZcrPGuMvlMB4Ps8Dksa1VQp1cWLh4PkqWldBxzP59kIAKvdGfEfbKrHSJDa0DGImw6Go15EEpyxdLTWP8ClDH9o7rd+hr8kusAqdoTk7BnCofUpl4BAKQKDNxNFv28pzQCpgoj/Lc0qVumi103SHQA3BwEHdLgaOu91D+eHhvnx4eCgfD4fyYf9Yfjw8lh/3jYFjd0gAjsOzWDh4jm1tagTgiPYp8Z3vA4ADiTgzWJElJVoAcW4WBHCgfQbYN/AzGBvQSsXtNPgdAITFoqyCJQegRhYtpEpFzIH0i1s2vYp5g4ALADheOwYOtjZ5PhBwgdPry+GRAI536y3BGl+/+7z8+utvyr/65/+i/PzLn5Ut7C30CWQDcvf0GK1SXjL3lvQ0dBwTvodSwL7Bdk4CeaDQhACOqwsBOB7u2EYF7BwYB+zjhx9/IIDD7cP4nARPBwhttSJ7xocPHwjCwD5ALAEJZQA4AGDA5wGmoU4KEAeAFZv1mgwYj/udSkauLst6vaJO/fDjj9SFt9vbstvvy939XbmCr7HZlJ/97GdlvVqV3//2dwRwYD2219cEZ0A3AUDy3R++4zWwnkheQ3+j5dTNu1uyGoHB4OH+vnz88FF+GeIWAO6uV2TpWG3WBE9gzGDlqGcpxhVeCFSBfVhuNhyXQBsAXFyWS/gE61W19wQTAcCxBKsH2rfAxwCLIPT3olxg/ABw3LwjMBCyA18T+oD4BTn4KdHofZd88onikLmYYvY6+jNiY/aQvTczVdP11faYaS5seG0lm/Z+TirNnYvse9EGpHOKfQGZH/1t/DvmBnp46p+eS0bPz9if43sWE3nKb/xXC7Cm2yxkPybbjjyWXEjs18dzkha/UnvyZ4C9cBYgMA0sPtHZSgCO1pKD8aIAfkD+zRrYlsexs9Cd4d9AR8FWffXf/fs3Azjy2jW/TbPdAByeq7xe83HbeladAXDUNf0E1o251W17QJB3yz71uMGYA/uG7X72lcb1U0yi2XedE1IhAH2g3Pymj1W3cTVZbvvI83gs/1P7fsqvmdcD7S9ZP4zxpPH3U77T+bmffsc5HfapAI5xzNVTyXIUL457d3y+MZ4y94zjdebmfW6u58Y8db9T98r6J392bo5Pycxbxjo57p/IwOHxTt2Xe3DCf58a/7hmp+R7br6m5u6snOYYefq5288pIV91qh6s2uKsm8ZzSTuXn2eZmXqGrL8M1FXetTFZMYKSSBtGMNsUAwfen+e93uccgAODFEWijGBDcSpJ1JRvqy4ZqUnyIvYP6GDMUKXqh7X74KBNOltqPJxu2zt9z0HS8fNDtKfbqHGtKgxT187Xr6vXp0XObeRRYI7ouAZnKjsyefij8R2vO6k4nPjj4TYFw7RA1Vk+p0THv3PKnfTN16oOcSQG0t/6jd0qRaaMgYZ7bGaq4pj8e05iNuqxmhBKD6Gh947qpyieufmaej0njM4blbzH+t6wjZqs77Gcxz2CN3C/2lucwfGf9u8thmdqHauM1sR7qiyeHIoDw43meMoInboX9dcAcppzGvJeO7cHzjlzc5+fWvO5a/n1OTk5ZzhPGcS3ADiaLP10AMfu4UP57d/+n7Wi02MCDW6ll2TvWNGAqoWKQBwCdARaPoIaQRlBsIIZOPI8jQeAqbnTPkA24BjAQcjEa1QisRpJIA6ANwDiqFWFZOBA4BksHNFP3MH5CBi44lN0sOpD7/YpZLZg9iSSUpGYJUV0AK9AhyoAB1g4gtYyJ1hDyCr0IALF+JwSPu1gYgiGgpQ4zCcAB5OtWI+w5wUVJKKKxxhZ/WjjWuO52ruuJPO8d7I8ohtTo3jbbSU5ajaoBqcV2Gz/MgulzFjT1w3kZT0/ABvw3rDnpmxmhbWXwH5MpS1OVY/ZTlQzIWeqJdJifibAkI0WOxw4Tb9oXV0kGNatPmOsG8Ihofla0D6qsGsgfzjLK3CtQWuO2u9jnIajjsykgum2JTXTqwvhb889iKcBCCpKooJkernjBfqcgFtKOD2ZADU10BTlrXLzWtuNthx+NicufBFnVpLsB7phfH4/Q6dH6xofa3Atr0FJdUfEfPfAqjr/I4BjTOR3M9PmslYveNCuZjgCcETbHM9yCJGTUQ2UkStSE8DMle0+ZOB39m+X/IjNxciNWMkICCrZ4bVpgXbrjFrtH2AOAtyYAOh9Fh1mcvV3WuUOTCioAnWNJrjzWacCEVr6/nDKMwt0dvgGU3LQzgEp+BfD6nTPRNC37b0+wXwE4Kgi3IM48HkkgagfRl99wk+PVHFs1bmUoudUes//9Jxt7vVsWvMK4Ahg1OKqlNXyqtxsF+Xdzap8/m5bbm+W5fZ6UTYAcOCrAjjc4z4YNiJppkpltcxwxTSDo+yVDgBHtBSJ4La0bCL3t3yn80C1B1Gl1tP2InCutg6uLkaCmYn0IgBHbUFCRoCo+K0ttQSLZKGvwX+5HUJqbVT9kKDoJ2glBenBvLFCpXIkjMG8sVqu+bXm9w3ZBAQ6uCpXUUFPGQjbnAEcWEM+RdDsI2mhZ1TbNySDAOLYIckHf4p/1xd9r8xA9SKWMMlGBOYZGHULgfDFQ3DwrEr6on2cAQcO3hpSFH4L/ZkG4ECSicwby0VZr0EJDwDHMqrYHdx4jvYrbZ/3AI7QxTUmkISaANhoSwMGjiu0UQEYwCwfStYawNECLC3QQvue+79X1dx0le0ldVrrSyMgaLWnDWjfAjWtGtfzrbOaZL2CZYJhQ+O2LIkVAmMDmEHgBOuPYERJbUD6s0/SsQlMm7RB6JBj/dzHeRqzDZkzomWRmDjQxgcyuBeAg4w3B4I62JYB1OUVPBUAECaCo/WZgZ3BwoOkioAben6y0wTzBsBObqFiVg4y10DHBBDaCYBwZKruU9JfOsfsODJ63gMh15zLXrY4FyPOoe4Lu0zusRzvpCOjvUo7CAaJCuYxgCPWMcfVuL9d0Wq7nQEcsfeQ/KyZymB2gv4gi4vZoiqPT2WlyCc7gpXatgq7gCkxu6AUhGj4DdgwgKMlQ6bOs3XOQne2ZzLLAoAFYpVge6vnxyRXUbQSlciUn2jLRpvBFkyR1CGAI8AYKa6jVcELjYrdLaugH3xWC+e8tk4hA07sL+456hLZIxOaqYWKzpT8fgTgaCxEzQo7odSY8ezT43vDMqVkWE0GNwAH9hT0O8AbAHF8QAsVfN8fyofDofywO5Qfd4/lx92B7BsPFcDxUp4PL2LhiEIE6Cey5JDNwt8F5gB4A4AI+W/6mxmrHFcigAPgDLJurAjoIIADrVRWsPHxFQAO7t2rS7JSUU5TwZHPafAhDdxhWxQY4gzgIBgYX9hPTyzuQCsUMHqCXeTz65vy5fW78ovPviy//vrb8pd/9uflq/eflWW5YGsV2ONXxB6eHtk2BZ+n1fOyVAAH2EgA4FDrFjdVA6gCCVvgBCCzOzJlPJZLJqiRyH0SA8dHATgE4jDoKNo3LRfl/mFXPqB1SoCYMKdgJnn//j3BjWhngjFCFgngWC3Kar2uDBwAl3gPYD9A9wJYAV/jdntT9ocDW6pcAmCx2ZSvvvqKwNF//Id/KLv7HYEgaOUCcAbmEy1swc4BAAeuh/UBAwf2G1uooIXJ80t5uL8TgIPMoZcEeoBV5Pazd2Wz3fCB8XnYeh7D4XOg3QqApXsVxAC8gc9hEgHieEbbl826bG9uqGcA1hCwBffHda7Kc7QfA2CEX2hvtL0u2+2tAByvAHAsOF4D3qoWj4BDbh3Sn5ttg20LrNOnfesWqqgniWpSM4BDejH0hO0PdVUC4KVDjGN0mbXLdkw2P7Ra8lU4wT5f+7qhWAx4aDEy2TbapOYESFPWh/JNpD/7940AjjmrOFxcXkaK3+l3n0tkhlt8x74H3xWJrNHG1DOZz0tV3/eG+fJSgAK2/AnmIV6TwL6Q4QAEVPYrKONaCJmLCkM3UycC5NVYtbCHvvy3/1NZfXG+hUrLP/Q5i4h81IKiNkdahTZfTWjyuvm6tl/2E6sNmkiC/vFx7R7AIflv85KZtqZyGH1+MFj/aNsD4B92fmTgaBL2xwM45uLm5+ZmLtY8Nd95R4y5vPy3c/fs9+rUPjvOf4zvmoqbTI3vU/IjscNDTqfZIfK8nMuFjTmco2fo4kRNL56b+/E6p3Imp671x8rMp+TUcgAnz8vUHE1dd+q15p9bt+T46aD1jwqVjud7Sn6mpXNaPqfkfm6O6nvd6z3bL56degBHZv21TWnfe5Bj/vu58ee4YD3DV/BGzxSkmGffHlHdFRSH933HNc17kD9///1va5nskDOp4zWAox3ifaD093ZYbYNowYJOuU5UnHVJNwcyEhVoS9gouCjDlb4nbZGdqWrAJsEJE9fxYh/dY1i6lhNR8GT48+nNnO97HAzKwdX83DlpNSVI1clJQJRuE0RgxMANO4CjQMwZBAfC54T4SLnF/bq1revAu4QDGgZ3QvgqO4CrKTqtENfQt8l1CCmp8Rc5xNOI35r1invkzXhu456bkzo3n3BtvVWKs1V8ecO/rYWKg4JqyRCHkqgMJPXgT/w3p0hnZWcAULDOvUsczA9EB/v//ACOt6y3lWr+/lOmMM/fnIOWX59zbk6tg8c1q4uUfaup1fEe/bWdRm6a7pSjk/9WARxRH+txmXaZ/c55oMIBfWDgIHgDr6n3LNunqOfHcABsyH8Fk/qWBeMa+T0nARwvSoQwGP38VO4fd+WBQeno650AHA5oVtsXOklzeCHqcgA4cMBD/2FmTmJ7OyELWl8fItm+lV112SvcDapVoQSuWVTfyfLgDkhEVZtYaXebIyBN0gKGAi+g17x0S/7Ca9hzBHgweNYYEKSSAgxRqzl03WxH2vr3B3pX5db1CIBHDVxGAJ2VMqM9SGweR05MDVTY0exK3aLyRrOgwGAEktw+xsmZCuColuN4e6egCceR9HR7LoMj3dO8UTsjEMAprCWPLagernP01NFUx+zWIJQTE5F2PRpf1mMaXyQlGBROdX28QKtOcaUJQTvh8FYdkuSV4wmZretcdXkD9Np6HbOw5CELfGB9SjrWmrzQJmpBlOTo8xNN7izfHE8df75PDoxo/LJVuk6n+1hRfkKrp3ZGukYLNB39HvJMhoYKOmqBN91Fg+nvGbp58HM9Ko0/nj9aqIw11aYSr5WplDsjBmKJldlRQNnfA8DRxtt0rcTC8pFbqLg6VrpEmWFU9JuJIw4mQZOPYJcIUsZzRL9O/Xx6rjxfDcTh2ZhcuEw/HzrLsu7nYVpnyv+s8nQcmDzaZ/lcU0EdE+uaD5doMTGCUGIcoJymDUgMB+M5qe7P0b8akUqdOEsG+oNhez4FSCPhFOxKAvApYb9cXJTr7VV5d7Mun7/blHfXAHBcle3qsmwI3hBLx5pJGiRcDeAweFg086yOZCUqgv5XDOC7vzkBDpFYRZodrQBix9rZDxBP6M4aAJdR5QE9JZYF4Ii2aFF9pyTy8xGAg3aaTBW0qhRlJAsgM/iOxIDOww0AVAsJkv5R+wtXySsJjWT0GlW3TDKDjQPsG5uyWeFry58B5gCwg8APs1tZL2Idouq76UaMU2PC2AxGIXjjSdXZBnCAAYzPxkCzEsPPZN+INm80D9ar0fvEEELLadVJkge1Twl/K5gdxEgW/kewcqiVCujt1WIAAI7MwIEKYMoChS90MEFELZumM3BOLmQrqJ+xXtgnFcBxBcp1tdwQiEMAIgI4wJASIIhcJVOTiXFDfOttU2PhqIEY0Zd0Oq21uuwD2H3RRlgvnnMEyDAbCCuXL2Lctf1QtNYJeVKLFSfxR4aSMTiWYjIduHbw06wng3K9CxJGewsnbw2AqoF6yiBkD34yWGDQilAgDiQRCeAI0JFA3AYAyCYZNIM1UzsltBxacK8syawhAIdBHEgC873xN4Nb7Js1AEdvW2plpys8g6Wq2ZBgTaA+9vw03XlsEcKaRwypgntyu2H66UpC69yjVk7hhYi1wbqZQAftUVVIa/z6SRvP5ws+a7Rv87V4xgnZEDDD//URK58KmLxK77Ff4nM6z4oVSDIybvj8IVl2AHI85+a2mdYP0kEC0Zl9Q0lsADiCkQPf3TYWCV22uZD/SuAfEsSQg7Ahag8bDIzp7ONEVm35gc+wvRKSwpUar4E3sB9jVqSG1OKr2WE5wmz9QZuWABxu5xIqFUwM+Gr/6HU0n6yhrrXGyQcVu2NrAUCGhABbHJ7QMuuJ4I2PO7Bv3JcPAHAcANzYl+8f9gHiQAuV5/KwB/hC59FnMHDgawbAwTZHAHywHYkYLV7Y/tMgGyXKsWcIOCQzxBVBG2ifwbYp/BKYg+tDkAfWK/Yx2JiolxsITTikABjSFQ7ZC+Y2tk8BoJzfG/Ml7LnAKM9kysDff3bzrnx9+1n59Zdflz/7+ufln/3yT8oXNzdsvQLwxna5LC+sxj/oc2wJY9tG7kMBJPHMj09s23L59FLZpgBGYJs8AA8e9+Xu449k9EDrlJfHQ3k+7MrHjz+W+zu0MxGQUUZc7DkGku0OYMh4qAAOtiJZLsv1dsv37HYPZAygbSOAA6wmmkOANwAiWRHIsKDfAmAEABtYl+vNhr+D8eJq1Rg48Nm/++u/LfuHh3JzDfaK63Jzc02QDhhQ7z58KPcfP+r56fsUXh8tX3BdzBUYOO7u7lTQgNfAVLNalneff1a2t9fcn26XRu3w8soCHTCXHMiy+lQuAMqAP4gWFRcX5fH1tWxurnkN/P2w27N9CmRerd0ERsfnAN4AKw5kbLnalNVqQ5mEK6MWWAKF5LMExzFuMscewj+XTvAmDN170q9OLBXpfdaZrajVQKXGEFXvQ2UskAS+2L4n/KgR4G7GRp/xK+tQ6Jum61rORNdqIE/fVwCOxNh5dF5oL2SODfkppw7L3YW6X+Q/ByDQ58rk5bs4Rms1nQCePDuFkew+E9fF3sNeMuDZLVWcEK02MuIC7d4NRGk/UX5qxC6gnwLEq7OHehG/+zf/Q1l89rP5SfDzDmfPHD9zgZPPyhnoMl7Y/oB9AIV++jjJXMx4jEPPxaWnHqaPHY8AjuP2KbllQPP/tMZ5Tetcm6UxATXN5NiKt3xCbHHOfs83Oe2fLdvk5sP5OU/FuafnP1n4YV37eTorFkdtSeY+ce66/Vn/+Conw10z8a25sXTzFW+a27++Ro7nvum6Sb+Ozz4n3+fmyHt9at3PrfMpWTm3j8b4YS+zIdNZjgbbksc9tc5T8zH1Gtdo0MOnxv6Wcef1PSXtc/KZ739qnWPXWtrSBpShN34hAzfyGbxfv3kAx1vWsumviP0nVrk8Z+NY2niOiyfyGo/zfvHdd7+NFnE1M9EBEhSv6QOteKlWHSdWjjyodthrCrIdOMdAQ6v4c1VWc0wi+B2B9pqEj3HxWyTm68olBKoD0a1XrJe7JfMtvPU5negfrzshhacUw7Hyb+ANL4qT822+WtA3L9bUhhkVxzjneWPw8zWh4+B3vw5VkdfEVNoag/NquZgKmoe7PEkPXZV1XiPeJic2ovJTL/dgjyNr039uKvni5GYNtFb0ashm9COdU9Rza3xuQ/N6MW/nFOm0gnPg5hit9TYGjqCmTL3kHLycAnC8RWGPBmZqbqZey7I4B+AY7y9Z+c8P4Jgz+lNrcs4ZOmWo3vK3qTWYk7+3jnvKCT3FwHFseHtUc36OqfHm1wTg+D8iGWvnuvUGdeDX7VIeUxsVsm8gCBJ0h7wuAiw++NWDXQ/gwLxkEMfUvubBM4bDwA97DWNWgoHjRVVGaJ9iAIdaqIgamuwgaKMCgEUNbqYeo+kQqPNcA3CweiySsE6Gi+64MS6QKIOBkwBwVAYO9INMwS4pmdr6o7JxBN2wVVCrNkngDeWJK4DD3WlOAzgUXWxOeTsgjnKqQG6z/8cADo2d/9+BN0Lxm/oUv6LdSPzL6zvqI89renPF5mHMyi+3gIzzzR5JSmXGzE7vWo2hBXjyu5oTFwk8sqY0BgQBOCLgY5scF/C+DK+mYxtQoFQBIM9G9X1sJ50gDupxsRTIDAE0VbkwIoDFPZWoQuu6ypvXqPAtlpLUwW3ZKjOb5Kz5iX6Lk8H+ez+bA4AjSHWa/mgtVXTtLE1Nl3iB9Sh6U3YTjuxKPNbkISSWaVLH8ZbTVHZZDg0MceVXTjoe+ycaTLd3ar/b2BuD76X5r15WKUjAdjtN1e6QOTIdmGaUOY1ox8M91RJBlSmGgVGPB/dodP/Zj+qAXG6PEkwaHowq0+G7WMeIfQMgtiwrx2eFtnptXgJYkBb2LYfyLHe+j30n/4169/9FAEddbyr/fPZpZzBU8kLP20ZN2TQ//+iTNN08pbvavuk/13xN3Qu3viTASsBJzD96sF+U6/VVuSUDh1qo3F4vCeDYrgXg2CyvyNTRABytuo2JdcplUN0j6bVEf2lRirP9QbRBYMIdbS4SA0c7Q0a4tQLFrTHtK7vVYNDwM0EoenLSJ0fFLhPQAWpgEjHAG6RvDyp7AjAjccjXyBhQ6SqqTq1tm6LtlWba1cVIVAHAcUUAB5LRAGysV5uyXW/LZnXNn8nCgcTExYJzz0A2QVoNsIk5cEBX4M1I9EYrFfgrBnBkEAeejyCOaD/A52IOTAAO95VvrBtqpVYBmqHUJTdOchkcbjAgxhJJLWYhmKsK4IV+BoBjCflILVQgK0iCVvBQLeCIPeKS5wp2M+9MXygCoAXmB/KlRH8wmrAtj1vzBAsMABxM4AZjwwD8za2R4pFDb/W2jvoEoLQuwa2WB2bdmKo8zHqvgkrM2IKEaPoSS4RATkwku2LdAA4zKQ0FMl4r6+6eO6J5EZ2fluz4yKaKZ0KykEn3AF/XNiqZgQMtVNjGR+wbBHPAb0aCNZL8jQ3Nhr0VGgh0IyATAE2bFYBNaC/UWqgYxMF1BeCLCffwjWVVZVfppw2B+pgnAznos1lQ7fREIrl9trEXNT+x17F5TTl3NUll3wjgRSV8TC1ue2B5IwV7UMyrFY/BjnbHjGTyM3pTmMUlknQGIABgoBrjBgiOYdsa1FY1FSKXCl1C10nP2HZnvyDP7fTMyPcOwI6rzwKk4lY8ZN5golbshmTjCPYkyljoZ1zH7TbIvoFkd4B6aFcI4EgtG+LZPc9KPOb9hGKW0HPB+ERZitZfuBfGL/B0ui6XQUwtsNcCcJjuPclhgDcagCMnmYI5pYJrI4HbO7DSLQRxKCHWABwqNBgZOD4+gn1jX/5wtys/POzLj/sewAEQB8EbaI0Ce8j5RoGBrsfrYy3AxFEZONAuJKrNuUayl1DamE/S2wPAAWDB8op2PQM4Gogjkvp4P1umoVVYSywbwMHjfmXfE4CFKAIycaCNSgZwCExCPYxWH88v5erllewbX7/7rPzFt39S/vm3vyh/9s3Py/vNtrw+PpbFRSlrgAYCwOJWMlxTFlGY9vpVjDlPT7wnrx3nK9kF+Eav5fGwKz9+/115eTqU5dVledo9lN39x3J394FMFf6M2fHYpoysFVecazFmqe3UCoAEgBMWAhIgBkIZvLwku8l6s6HI8mgGtpGXZ74ff6edJ4vKgfpyu16HzDyR7QItS7744gvK81//p78qu7uH8u7dLYEZa7Q9gQ8E1q6Hh7LfPQTQAoxYaN+yLOv1mtfFc6P9yv09ABx6FqwXwLjvv/isXL+75VjZIm2J9ytv8AhAxm5fwSqcB/iFy0V5vrgoh+eXsn13Uz7/8ksysT48ANgiAAddUbdOwfPCXwzwhtqpLHU0og8AYEiAPYZEZLypKe8OwCH/NJ8iPyXuh/eOvrnsaPhw0U7QPn0dRBR31N8nkk/tLNsKDWi7AuScz7S+fn/WajF/MwkJ7jKcQTuzJmU0avaj8U8dNyZe43hq+8HjM64sVfuXzzO0IwRZNV/Bz0G/OAAUUwk6nKfgY7ZCzmizGjYWsQ3989m6RqcCFA5QZ6LD1wFSNtGskqZOei3l9r/4d2Xx/sszszIWdISNV4KlJlWrFzC4Mf3FbcNi/CkGORnrSGfeMUaiRzt5sz5m0YQ2tVBpTG0EjA/+8CkGjq6CfZaBw2DsbCwdG/EcDH8bcz8z8umX8xx8ynxMxSbeGq94y9znYZ+77jnddTxDsQtGnXlSR1huU7w3Bjnu33HKHS8dddCnzL2vOZcTeescvWXuT11rHPNbZWZu3FPKo0adY39OxX9OzcfUvaSTz+/5qbWbutc/pXxOzsFR0ab05cgRNZ7HjFvIefdxr3s+sw0/JYujzW0FGI2tyTYq32vES4gha6qo7RhU4r1y8d0f/lGppJiQcRNlgc4bsU2E2Temv48CfPywTdF6DLWiJCmQcdNMKaXsOOVn8nU9iVMCnxd6fOZTFvicYuiFoy2E79E7V8cL1eZk2iDNPcv4DBpnqzbt16E5b6OhP6WATiunxLCRgkr1UJSMwaRC4cS1XvJZLsc5f4vym5OXMFV9yUMs2rnrnlPOmeropxmWFlQf6XZweLYzO8qu7yUEa+/o6qDVKlSybJ97nk95hlP7lR1eo1rt1F6T7P//AI45HXNQYQC3AAAgAElEQVROPqfWtu6DMwwcvR2YBnDMyUt+XQCO/70GyJwQcEAb751j4FDfWbVQAeUmDRwTyIHcj+oEVsAMtmLU+aNDUSthLkwheRrAcQcGjscdK1oZlH5EAOKRwWx1LG57td2rHXzZ45tBWyUxHUCoxBKVicOYNdgC7HFUnQjZ4f6cSs4m5oAL2V4kl6J2KSjSG6DEro2ZNzIDh3AxCJA5QK0WKtMMHDog2flw5dpopyQDAwtIojijfMUpvR6bybwRh+YIqNSgQQA48rpmn6V3vFuS0kl0/70xcAQbBxLMAzuMHKK2iv2xPiwGE1PtTaPTx7FFT3Ml0M2f2wK0DuRlR3Gcs7oPI6ElSn5U7lnkIgDSsXWEfLj+4lIJfgTA6t5kl4QGxKlVbhE0yraLHXzMxCIMA6en6pKJSl3PN5J1eM4p+0t/JDFwSAZ93aCVTXTiZHfwP1dMxu/Op9IHlKcjD2IiCNEYOHqfSmsW7DdThyNeuK8SyXLf9HGMc6j80t/7MJh91lEGOBEz4++rk4J0BGtZ5ybRNEeFsZJTNfvJdyK4KRkNwEdU8rZcgsY71YcZAcM85w5gUUe/aBPLZ0HC2yxi0oGqWuyToM2H8f4a/d1gH5io+Drnt3gefY9/agCH92gFDdbz1DQDhyZfa5EKuaQjQu+p1UgwcFT63tAjM4GU8SyRbV5vk3IvcP0l62uMg75jpP1UVQZi65eCNiqb9VV5d70qn92uy7vbFcEc2/VVuV4DvHFR1otLAjhWwcCh/vZKiDCxzsR0yB6eMwAcrCxlX3iwJgjIoWCu26g0pifuO55nzLbVwPFiPjDtvhKmTDhHAlk08UpaAcBB0AYTBC/lkaAGV5wKxEHwBgEd8XtUizddlIBrsb1DVdTRY5yLC8zNoqzwjExKA7ixLZvNtmzX1/x5vdiIUcAMHNxLaufBIoTYwvT9I6GqpKr2GsboFipoX4Hq7H0wcYBanF8AcAQTmAAcxMUSxIHUFXvQRxsCayvKZiSrLGdI+iIppaQldLl0BQAc0F9cu9YhIAqPkYRCJS9o1a/KCtXaAfYhMDVYabSXKJn1uytpjSg0ECDbFlc1G8CxRHVuVNqLpUFJLrJbENBhUEejMpds9WfiZuusb9uaG8BhXWnfaARtmB5/DFxj3TQmgTZQ/UuwBpOb+m5GEQM4zPDSKtePmefwHG1fVxhAzOm0LZrSlXl+RTsORgQl891K4Sn2CPYd9tfhBRXWe35BDsXCISaF1/BXKUe8YdP1bmdC8EYwp4B9Y7tSeyGycrCFCtbV7ZY0Rw3i1AM4VdU82F0p7dauJsAbtJNhSVWZnFnLkr93DAnpKoVrgVM6F8iORsuHCuBoyTMCOKBvIlnL/dROFrH9Ygw5+ZJaNlb2GOrGYJxJFPsEcmQ3KpSYAUHHXq8yHjwLmEEkAZUccMy2xtXh+TXLvFlXeF6hDCHxLl3tFh65jQp1Ndkm1F7FgCiCBcjiAAAHdIhYdlx1j2dv8a6WEpS/Fgw8ZnkKX5Lgr7A10gsCSxnAUe1NZcvIAA7ZttZOxe0F4CxDFwJH1CZeKco4p7ilIqvNkGAM9j0udejVaDGHedQ8iT0KyX4k/e/3O4I4fgQDx/6+fDw8EsDxu7v78v39vnzYCcBxfwAgA8UEBnCAVUNgGZ/DYT90j9cAcDxGC5UM4BB7DN6HMRJAxbVIXwHmEBuHWHMA8DArA9eQaxAWnuBhAHDiXFJbUUV1dqDt6WviC0BgJk4jUUgg3VN5fXoui9dSlq+lfLG9KV+/+7z861/9WfkXv/hV+fVX35Tb1ao873bl8vW1LKkGowULYgzPTwQt42Wyu4ReYIU9WD2e0aLlFbxgqeUC3v1Sdg935bvf/45MHABwoJ3K3Y/fk33j4QEADjC4RFyUOknPCzl2Idxuvy/4AkgCIA4H9Sk/8J+Wi7LZbsv29kYFJgcwh4Cd9Jmyj394zfHB1QLt7dZidgBbDAAc63V5/9l76qv/9B/+Y3m4u2erls1mTfANwWWYC8jB46Hc3d+Xw+GxLAgoWXJcLCR4LeWw35eH+weB3wgeeQIlTfnsyy/KzWfvynq7IRsL9gV9FvgfD/vy+LATEJYgN9j9q3K1Wpbni1J2T4/l5t378sVXX6n1y91dbXvxiDUvF2UNFpDlEmjQslity2qz5d6BD6PWWAKF+OydYwU6awUw1no0/O4WXxBwZurceuq8Yd9oKjahs2nPsMV7OFXf+vY0XyvO1kdnltAl9czpVrwDgDPnPFrMpvnNBkv5DHMct+1PEZkZdXzG6fPG9Kv2WafmdwrAkf0SyLbPKNYhHr8BZp6veiaCag0Ah5/Rjds5hgmWjxxTrHNX2wW282tdm/CPPS83f/nflqt3X3QTMM6vxz01S54b+bkpMT4DrDDbRgWgJB8hP4vvlccyJdPnztXHz6Ix0tuK1kdmoctAZtuwcY3wey68qwwcwdjIdmnpy4nSfhw1gKixzBVmnBDWubn+lPn4lHUeh3LuPuP7p+6V33NOdlKosx1pJ2TnlKzqpFbRMa3AbAZk0PuLx3lJ73e/71Pm5Jysn5rvt9znrfNt3XNKL37qWOvejZhNN+fDXI/rdepePou95fnHtZvSJ6de+xTZnJq78Tk85lzWmOVmCiiheEnmk+qZnvLcVRtyAtBmne94VGYP8rWy3Ixj0j1OtS5NZ4e8N3//u394bTc/DmiPG6galUp92XpgTg+qNz55Yqbum8Eb40L593NO1dTnMnCgfj4UzrhAeeOdEuipDTG3WXWdSLakjTbeqwrjREJySoGOc3F67G1989j7CtEpdT6vgiYdsCpg/f3yep+aOzu1PM9OgHjm5OKsgZk1JnLmTxnGT3YExqrZwZE4ZwQ0FstL22Otj3J7bZRfz3PfQqVR9hHx7uxpeuhThv6coRmfZ26+WkVSSi6fVIz/3wBwYO7etqbTe+kteuZT5XPKUDbdd7qFSr+XPg3Ake+7u/+x/OZv/rcE4JBYk16/9gBz5c+B1J1gt0DlBb4DwEHwBumGFfwUUj7r0lwVr7tP6ZrmVETynYovAzgUsH1+VeWXGThQOXh/eGAbFfeWNwMHAl8InlT0J4aVenja7KoSHQEmBS6JQYlgKs/iGorGXvd+ZM4j3iAbhqBExHtq1YjmI/CbaqoS1bjSDZF0wNGqFh3EzwRjpPcEiKOCOXBpvGaXPKbelJ7t0OikeQ5yp2wWg5Jp3ZqL7wVTwMTx/Ahqckoc56xVk30iT2bc8tBmsMphx1jh2IieqFaBkrpa8JcaUOmC9JFsdXVGZdC0jdN9bUspfxGQcTuLCgqJYNeYULcznpMGul5UEZFiW2uv98aByclgAzQzg1bteBHz40mJpajtAIKimfKiUuwWNJgAcOSAx1TwI+81sclowKSir3s33hVyz/nvfOpU8RpyXIef7LXlu+kdwzfMyOHkbttf1Z4JihL/jzbMSkZWm5qVmbOy8RqukStFvEdk6nPblGwbIsjR+QM9c0nb/9O2QttB76Jeqb59HIRDZiB3Hh+Sn3zm7E9FX1nlDdKeCmCVE6h9uwjfDIsa+weyUylkBcIRRtP9y2NvEcyB4LBbwEXCN1piTbkBze8QS0YFl1QBG+bIspSDXsNr7qmefWWopiMmP+sVKYawK/0+b3Le9IM1oObfv9VFamppomreuq4BOEKUusDstFxMn4uO39vPsxOCIYNB6Y9PqaJd6yzN/FKuLl/LanlRrjeL8v5mVd7F1/V2UW42i7JZXZCFY7W4ZBJjgR7o0UaFVcr8Wa1VCCBCf/WgwVdCbklwgwKzC95f7IluMZGCPf4bl8Tze8zAoept0b6zyrt+KQlGAAerml/EUMEk9EtxUtrsG7YVZPFI86QZDr0ZiTYPyS2v8Bx45s1iVdbxjABsgH1ju70u15sbgjdWAHC4+pvMG25sEG2OOqZCtcVyCzX8rHYE0f4NCR6CNw4EcYCG/BAADjwfC5oDvMHvFHMkECO5yGRiOhfFPrCFNIDDoDe+syrx1LTNuCSasQBwXF2UxfKSCVgAOFCFDb2LPLzbPunW9hl6/8YU3I1aWkc4ygvAGUzqrphsIgsHKvQhV5dIJuksxBYqTvwTjOKK62MAh3eRMMTWaxFwoV9nEE1rb4n3OVit5CiqouVXtnOc9p2BC5J9JaMF4nCSMxgDahuYlPSs1agZ0OR9QqRmMrS9HspBI8pst9w98yOfh+2vAtBUk+7RiihAU2o7iMSyGOsM4GDyni0X8n1yjKAxI5hRAfOxWqwJblJrIc8J5kVJczMlKNk96Ds7TFJiyetsdjgn+fge+z7VXw22l4kYgbeHXbHKjBOVwCpW0L4gM43PPMGy4bZ2GuYFN6HZXAzgEAuHK+SmvQPcwkxbYmnTXAr0Ff+ZmaxWghsY1vyiSbNqwEYAOLTNHdcTcKzNrPZ4M3L6yRVvbp0pv0Vyw3ZW0SKlMW2IiUAgNDEnUW8HcGiNVhBIJAf7htgK0EJC8jAP4GgtlOQbOb7gNqECC1YGjnhP9SijzVT184OWn/qErVRk8+kbxvmSWjVaX7W5cfqw9oUKRLta3dVzDydP7BNVdggyFIhDrA2H8nDYl/vDXq1U9g9k3Phhtyu/v78vf7h7KN9/3JWP+6fycMBZGwyYCcBB5pMG4GCBAttsFb4OBo5XtlERQ4oAXGpVgvUwo4naoQULyeIymDjU7mOZ2qjgPdRvAeDQHo5WftVPbWcxx5XVz0yGimwcSOYHm03VYwR3PJN9AwCOn3/+ZfnlF1+Vf/WrPy1//vXPy1e378oWbTUOh3KJhCFkmvGFR8YV8IVnwwrQdgAkcHWlFmUAee4P/AIwAm1gaswHYJrDvjx8/FD2D3fl8HDP7wBxPD7uaiwD4wUjBdkqoGcSeAfXMnhUOjLmMoBdFcBxfV1ubm+57rv9ToCvZzFw4BrYN7Yvq8WyXK83YiFie5N1WazXZbPd8D1//9d/Wx73j2TkAHiDDEtCc5bH/Y7PhOcG8Nr6hXafAMgrtjdBqxbKK8+1FwRivCMDx01ZbdZcZ+wJM6/t7x/K/uN9ZXaTd3kh3DfGubgqq+22XN/cEoy63++j+AX6QvAasG5cgoEDdh7sTOutCtOg8whMhyMRrEoTiVwDqBwnMnBaNlAgr2oM7TDbOFbgoQGINToShWl9/EmGxzoxitJqq/jwHuPa2PtdBKWycLh1X2/La04kUTAexb587W4MQ3J7Iuw/dR4bARyer/zdun8qpumxUc4cjMomOwpRHH/IOSXanbCfOnsroQ8f0rEXFYH0sXFeHs9HuWjn4Agr2X1PazT4EImhVGxefXyh2kL35o01vP6X/7Zcvfu8mcIJMMG5HBKvnZg4hpFNOTtpdMkMp3N/tfFpPFNrdSomfbzeWS69To2BowI4A7SVQcxeY8fQHVc5BeDoE6RZeE8DOM49k32bcZ7f8rlOjGcAEFPr96nXHq/xlrzDydzOKEUnclVz9xqfoUrDGQDHqVze3Fqcen2U7Tzeczm8uTk6ldtizHpCUU7FYqbGfS6vNrvfJ8Aap3Oxx0X6eQ9Lz/xx/96SA8x3OCWTp0YyrTOT/pnIr2ewWNM3iTE9bpjH5LXN8zpn0zSXfdsU66g525j1Xo03R27LvxtkkmOVWcYvfvfbv58EcFTH5siWaaLahPQAjiPk40CrPbVh273a4aeh56dRdN4Mp5Tf6MhkARuFPU/gOFlz98hzdF6JHrdPyc8wjifP06n7TD1HVhT92FuwxEI1gjfOP0cvEHOKKtfA5GeZYuA42qw1UN8j88Z5+FTlNzdXRmOfMoznlP+UYurcihPO27yyUmAE4x4dnrl9Ns51z8ARtNVc9ExSpxHMr6X+fm6+32osa//DRBc0PQcOhERw5YxTNGcQTu2tUbmek/+pORqV/qeawXMO3NyYzs33lEzW8fOE1FoqTN2jvfZPAOAIwILv77YiAjWI3pwBOwR9D48B5FALFYI3np4icK5qGdGW5uBvTpS1v7kCoZ+rOQAH4RtsWzICOO729+V+/6AKViRDGORSD1eNR1U7NRCbJl/2RPurAjkCVOEcRT//CiShGlVMIQI/qM8pgo4Ria0V/hHcTQkP0xIz4ZABGky6qo2KDsluU9FyL2zxEoHKiDA1/WAwSNh1MijUZH93JE7jjqBzBMSbDAbLQA2aiFmCWi+CwG6t4tZqrsx1kHRab0m3tfu4fVhq1RIhZ/f3xTwQvkNGDh+Z4xohZ7z3EAyastMeG4ELKfHKMeHzQfPsoFF/2GkQEuqmaJlS6b2N0o1DvcBMYvdwVW4NssQa0VFE9VXQyXJeIubu9ggd9ajlJZKRFDdE12JOec/EoNCxdQzKz5iBpjfbdfIa6eK9/IzAjHxOkp+bK6SatbWfUH26CKx4DNkvZF4nOfyq6LysDDOWR+mRV8qlr2tfxglB9xJW0j77LhPJ+yoXkDFVVeK6VZ5mqkcoE+lyrLp/GVhBHBxMwSo8B69tpj3KQ6YYziCO8N4o96q8FWOW95TsAaZNtOjBrBEgjijAD3mRjmGQlgnAl/LMFg6tvcCU/Ztaq9r1KvTf9EGuJZdGP97yln398YB0NBaayWjLM9gb3V8bqY4lrQ2SOa48HLxmzkfVE4nOXwrmVUCioFTGJXs71ifMfO08Z71eTCHhMdhgP5By7YpWHWwF4HAVN64I6vrXsrh6FQvHdlFub5YEcdxuV+UmWqlsVpdlubgoSwTtkTQAkAOBVsyH20Ah+RrgDfU/VyU1EiZM3jKB7XsjOaZ+5m4hxX1gBg5JWp1iJXPU5kFyptYNZgvQa0EZH8waADQgSQH6bth4MFe4vYoBHJTf19fKJNDWNPRQpVFuKDRXtmMml1dXZYu2KYsVk9EAb1xvrst2c12utzdlfYX2KZvQ42hfgypX6HXU+zZfp7aJcCuVAG9qL+rZmEQPwMDucU8QB5/tCf6LWqnU1kbIiz2LkZ4ADujVqBA2Yop7pgaoA4hhhg23SIlRRg15ZWoSa5GOHPBd8PPVAvrngrqW8sH+1pAJ0Vxz33CRAyQBmIoD6Wx5F3opFoG/0wwKmIHk2wqVuUjuLNdibLiSbElfh2zxeSU7BnBM+ZV+Tf5bfyYTU1mb+6nKQoE3wEoB3zGDOHQ9tw1aAXRCNgExTIiNQ6wcfLZg4FLLC1d090yLnX0LnyvrKj5sBB7NvIUxG7CX7WcOvLPaPuRAbVPEwGE2AIKhQvYOz4fw5w/l+SW1ToGEpZaeeaxKWAq4gmQk1mq5WJfV1bqslwHgMKtEzIMT8DntlXUfn9tV7yEjtmO0twm4WMEYcd6WfpZ9FvtET9CbffbqtyafqyaeZSjjDC8gOv+W2pNZn9VkfSSTG8B4AHBMBFxba5AAKIXMNByK/T6dJaBXmFRli5CebaSxfGlvcP8HiC+fgWVLE7MbRUufwfwYiKCzT7RQie+QIegpM53Uv0N3Q46gtw4H6i6yJyHRHuPYbDYFX24zgX0DAAdbcVFfIqmnf656t6xhL9VCsWAq0VrG+crfDRwkY2mcc9C6I57N8uFArYH1IjszgCN0ZbAVCYAamXue5ZTQBeuRlaStO2Uatw36eYGnmu4RgOPAOQJrwQ5sCQcANXblx92ufLfblT/c35fff7wrv/vxrnzcPZWHvfQ+zzuHp/J8iOKI8Mego3Z7tKxQsQHP5gBtsN1KYusAgIOgG7Hkck+7fUzob7dTAXjDLBxK5ivxSsaOqKiucziwwGVAFNunBLhAvTDDXwm9xPkKdg4DOP70m5+XP/v25+Uv/+TX5VdffFVur67KCkvwCDaNp3IBnfW4Z5xhGWctsGvi3/V2S7YKAAWIHXl+Kbv7+3L/8a5s1huyZLg6AgAKsX8cyt2PP5Tvfvfbctjdlaf9jsxl2CNgukDhB+QWup2t2/iFApAAbASzDGQe+hato+A7kQEtGDi2AHC8uy27w6E87B449gzgyL41ARybbfiSF2yfsthsqPdQLPP73/yOuumrr76iLD7s7hVbKRdsoXLYPcjmXKjQQyyiz9Qbm+Wq7B525ePHj7HPL8pisyqr7abcfPa+bG+vBbRga7TXAtAV5m13d1/uP3wkk4nOjjhvvZYDQDSLq7K+vha7xpVe5z0NGuQ5XcwlAG8sVhuCUrBO8B/xJVZB7KkMom/emvRXcLvVNjmx1/w3B16sQ5Lvf6z/egA+PtKYBI6L5Xqb1/y6OGY0NvR01qTdBXipnsHyueMiWF1D3w0xB9P8zccR09zoBikp2SM7HFvwtXxmxe+1WCD8qXy2arpXzGpizmkJtDwnPp+NrA0cWvhaeH/PxtDiCvl8FwZAujW3so1YnXU5v+fWqxWkEydg22wFgIKbsI+ZUy4SS+j1v/yvy9XtNIBjPLvOrU31VWrRy3SatX7+E9rBd/7LiSR0k47+p/b5hAzVgCPWKeCXwZkGM8+BN0ZZagAOnQ0yA0ezF7Kh7dw+D+CYijNMPdvc+976+U6mJvI++Z5vueZ4rh/HPCc74/vyvfLPn5KnmrrXZPxmJp/U3fcMqMjj/ynrMRcbmpP5ubmpPuRM7inrwan5npybtNemxnl2PdPnp8Y9NcdzMlnHn9Zrbr+fez2P+9wznJvvczpn+vqthUq2AVnf6HXFEhj7Hv6Nc5evk+1+/li2XRUUXtsE9zn3U76D7+Wc73jv/NkqN//4m7/tABxzzsWodEzZaioSXPx4ovSanQ4r6LwpdKAxHW5UATJR4gen6MkOh6ax/LbJHios+b64QgqUt81WVUOqDG1OWK3A0MiP8hNtL7tqMe7X+zqdaGjM7TDsOclz45+njLvXZUqwR6EYFV9n3JwYiCpxAzjmFN65TTsn1HoWr1mrTHZi49TzaLFDLirNtBMiffW11mKagmluro7GXCtr+gU8p5DOGZZRHKaUTucEHauTmixyMCgzcHjPTW7soUcg0fs8SJEvPbmv7aan1lL7r0+Szb02vj4lj8dJoePVkgiYNryt8bnr57017rNe95x+nnN7Lf991G3n9s342VPvnzOG5+RznPd+XlxV1tqPTI1B94iEZK7GfKPBJwPHX/+vSuBFEg/3URxGfcIRJGKCBdV6ZN84lKeDAsDoxfqKFiruMR507j8VwIF1MjMNOUCplZWyp/0KSt+nCDqj+gtBxrv9Q3k4AMChqlYzhYiBgygJzg6hA6Fbc0U396orNw0SiLOYAnU+mCkpKACHC2eUnKhMDImWXEZRByg8hf6J5YN01ZxjMRvwfOnvjp2QgaPGoRSPEh5FD6ISIV3VQJQ4pFLmfwKAQyNUAKI9dbTagIxE7/GmlpNfEFXt2W4d661MpmZ+ac5q5KMabSnuL4pKs3G0YDWftymMYABoYBBrj9Fnqm0pHDRwMDsCStGzotq4fp82AAfDTG7FEvawOiNxc5m/8I+i0lLz5qqf8F+i9YfmvuadK6tNThwwKOtWJk5eJ7CESsciyDNx8O/1iBJ2bY2aLB3ppyMAh32v/Bn/rGfws7RhNP+gOsA1UKg7Zt+D0xqLjPcjoQg76cSJPiAgjX5uNHe4Tg0kXEWAPyj/mz/VZkM2Io8hLh66J9uQLFvdfFadoVf5aBFE93Mx2V8D4a7wbP6UQRyqVHNrlVw1Zo2f9mkgw1noFVkZ7plgHlDlk3So9UfVF1XvCMDxgvYNqRJn9KPG3zXPGpOwMdmf7P2SqQNSlrOpQ1F+zXquzrmzKfRlfQ7J39uaejXr2QUAhmBz6feEfhsBHNrrCiRPMXBYdvXppuvztfPc6efGYnO031TmaYMVRiLJNwAErGaufC/l8gL9318LQBo3YN3YLgnc0M+Lsl3jC+1TLssqABtg4VgscC2tH6s3keRZLvglBo6o1AVF91ItVBigjUS7W0p0AA4GUrUvnXz2+tGOU8aQLA+AaKXgbwAiJFAAgDILB4AbBwIc9CUQh5LVzwQRgKlD4JD2T7pWweUIDFSMpRJ5BnBcrwTgWC/WFcAB8EZj4Fgz+Ugmidf4XgEcouBmVb2Ty8mSCsCB8UVSHaABVLA+7ssO4AE/16MYRvTcYkPD9ydWxQvcSV9NRjZkKPQ9FABsSa0qt95o4FXydkQrK/kmEVgxkAMAJfg2VwByoFJbDBzUvQBwBCMQrS+SGAZ601OLwH/1dsKHC5sn2VpU8MZqtaE8GcDB9jROGtYwvFZyCsDhPed9NYI3apKerQ3wlRL0iYHDdPcAb9CvRYKU9Ohxb7R/wLhrexCMM1ho3EIlWqzY7oDRRUwLPROUcsGJgaO2oQlfMQRX/mlOPh3HJ+Q/OhAfVcBun8JnTgAO7jcl5cWaAAaFg1hvXp7kHB+dS6MiORLZYhxRGyWCuQC64demXIE9JUAHSAJXCu1hHZPFlaasjB/yo7M81fhTnS8BNgRoCQAHZc6+4HSMwH/nOSLFwig34XgrPubWTn0Cy7aDfldtFYm9GcFGAyjD/srvsTNgxhizFImFpjJwpPyKzYbAvsHKSaCFxlNtXDYxYW/0jK1Ps3UtK6mTPeIz12lqwM8G0Ag9FWxBnBO3gwomDgHoLUOSMbzPHsl2i9ZTSoSbfYMAjmBkycyATtZqPW0vFAMRu1MANCKpWwEf0e7AcsbtcgTgiL0X+liuV2Pw4UkD+i6Ai3We+J6IcxrAEXGsGoaOORTLhM7JBIqFfJmBA8l+gDfAstQBOB525Q8PDw3A8fBIAEfFQQSAA9eWrVRLFrA6PD0KnEH2BRQp4He23lLrMbFvRBV9tMBwiwIB8a5o27mH3UJlGQwpBtDxfamNSrSczExrkDHqSQM2AFZ2ojTYNlhAEcwc8OVxrAf7xvryshDA8c0vyr/45Z+UX37+Zbm5vCpLXO9wKOXpUF4RX3h+LOWJtCRk4zgc9txbt7e3ZXNzU1bX1wQMYD4IKNrvw6Ysda6J1i0sMnk6lI8EcPwjGYIVWcQAACAASURBVDieA8Bx8SrwB+IZa7JSXEVbyxfOOYH+EfTHnFDeX8HWAZ0HIMMTdSdsxOZ6W67f3XIc97uH8nTYs8BFgD+Bz22X1stVuWF7ERUorG9uCHZga5L7+/L97//APfDt199Qbu8f7uivADwHYMjz4RCkWtFmDvLw+MT3wK7ud7tyd3en2AZe267L+npbbj5/Xza3N2RfoSxcXhDAsQ0Ax8PHO7WfxRqSBeyVftbFYsHPE7yRdB19FLazi3M8nhUAjjVatKwJ4gB44/JqWVtD9jHkHMOYAHBEMYx9Zp33+pjj6MP73ND0YEuu20YrftkXlORzRD6LChyRzhYuYqng2WBu5TmyT+RnFTzGBXVc6+2Wn8U2rp4Nwq60c0SbgxwLwef8nnzuzK/nc5XH5JZvYt8YmCeTDcYwps6IvCZ0APw1t1/y2bzGqHo/xoUyAnI2+i9KQQXzJHs6RMfxvtry2WfPgYVDJjLGFnO9+Yv/qlzdflbFZlx3+5bjuTLLGY+fOQ41BdzM6xtn81FW5+6R16u779m4jt6t6/qQLKeBLk9iV54rPp0qQs2y1AM41HrLr2Htbc/7Z5gGcIwxhXF+pvb2W16bus64/07d69y48t/zdfM1514/N37Gm/oLDRH+vMbHP1edMciKfdMaoRj/PrCVv2W+5ubp1Pxl3To1X8exkhannNs/Teb7uJNtwNQeOhXfmtqXJ9dzBrwx3j/HEj2mU/ca1+zc/pj7+/Fa9nZKGqIdF87J/5ycO8R9tE6pKFxn19ZetmEWolhpQi7H+03FC6dkw7rIuSXbpjzno7z145EONU5gvG/GUeT1vPjNP/wNARz411CjfZI8C60/7IlpkzRBt5l6o08tVI0d5gMPg1OJXrDzPVoAoj1okoZuZiNZk2jN5RwNjk8sYj9humYGXRwL7AhKqNM6I9vHwZGpTTe12aYM/6g8R2dyTrn212/P8BZFMrWGfm383k/CeQBHd+3YnX1wJScYRhCHHN9TjlCej6OxurImBelHmZ9SquN8VOk64fxMXWfat86AIiui+T1mWcpz0JydCOYEHagSIK3ybEqWzinoc/Jyar7kkEbwUAOftRcNwDENIMkfnDLIeY9NOUNzzsOcET0t57OPMfmHtxqvtzhu58Z7rA/6Sv9TI2/BsOlD4JRB87wTwPFXAeBw1Z+p/1lNFMkUVPIFswXBEXvQLwvAwcqWSPjpkASEQQ8Oa/tVhnDUmdnJx89KcppWOdqoRP920tMigAga6OjdjRYqD4879ZdHNethr7E9BeVokI9HflFTErT81AsB4KgJAFP2183fgrH+MMnMI3HJ19ySo+ZVzDepm72kQ72php0kMIjDLRfURgBtVI4ZOHi2ngVwiJ3DsvtTARwacTv4cb0YyAwLXUEcg65nkE9rnx30bu/HMaRqFVYU67p1n1SmD73eqnv1s3SUfvZ9NMZhN2Tfxf1RPcaj6k6Ng9WvQ3CoacBIWJlhIzEmdHbCVfsBClEwIkAEBgmkjUlGk6xmuY9CLlWKXatEzdhioIYiaSlgwxO6AT1GAs1pEAM4YsWjhUpW+Q3o1MBC8r9GAEf1XuIQgL834ESUgdX1Uu4k7IwrYyqVdfgMDtbEfhTQMdhYYpBcf9M/hNz68FvblNRWGVhe6ZWBDDcEMA7NCUBbD09WAfGYBqfmmeXSpnVUgKcBiU3jB8VR90cFDqW9lFg6tF2kUPUZAzhinbnYAXKLZhpmrPEaKWgTaxYAMFbWEtSh6j0H4tWnOEAcp5DwHci4qr+OSUTbqQVnbXdO+cP5zDIelKS3E3Ar6OYb0qytqu6bQDnyQutyMbF6AsDh9clADgNvGoDDybAetFINzNF5xrrZ5w1axjqm8Uyjdhkxh/xjD+BQMivOUgQpAsDxUlbLSwI1tpsrtlMBeON2uyzbjUAcm+VVWSFBc1nURkWM1pQe/X4hWvXVslwGkAM/i4FA1dQGcADEoflQ6xUl3WpjgBh/2yWqsEASI1g2DBBF8qmycoTfgcQBEgPRQkUAjgziCCYOJKzYXi3AHKl6g6rV+tTJJoIY1PZHbWAuyMBxs9qULZghFutyvd6Wm+1NudncioGDLVRWSqziiwCOqBavgf0ewJHtKJupsGK1tVFBIogtVOCzuIUKqOCRiAFogy3dXvldAI5g6KoAjpZ8kC61v+62AM0WV4YcAlkdHCQ5eq3el25EQhMsM4WU+2DfAIhD4Dmf2xN4o/oKahcjEEfId/hCiltjjpH8XwaAQ1XSKzBwELhhUIQYOAjYsPzTvTJYfPQtbfsSg1piE+BYoq0B9RpBySGDkKtg3yDD3AEtD5AAjeKWaLXgdilYf7ZQofyjXQgo4RW4XgQbB2RfQBW8HsxbUV1KeQugRAY1xfR0Rlpz6LOYgQ0CMNRK/9DP8l+RSBZAie1QXsRWI4BTSgKT/QVADiTgG4ADa+32OLSzZtGIPU24UjxjbXuDPc/WKatydSEAB4EJBihErKiP7FjfpaCY2d8GQJAwbH2iTpXBGdgenGyJgUMhinQeCv+h+pLBTiD7Iv+qVqJGy5Bso3i52FvEP4TfAv8Tvny1U2F/s42q8TsCEQK8wWfCjFpPDrYJGoZsJgGcDvse6cMRqh9m0X5xD+JwAqfKE68ls5PtawXsh/wA1CNwj6jWBU6wfg2WpGgV0lg7tVbbrRg43GoLQAHvFyVM0U7H66N4hxgM5dNr+aLFjEGKFVTh5K0ZDyMJq8WVb1d9pQCBVABH+FCCvYVflQEc2oJaswzgyDEsnQ9s48WOJwAHWzW5hcqLWqi4RZYYOPYEcfy425fvAd4ggOO+/O7Dx/Lx4bHc76T34ZM9Hx7JwMF5Z6W0wGW73S5Aj+GjTTFwBOBDLZFiDgAIJquSwBsdgIMtbpB0X4QOUKsL2viUmKuMgy3PWkGRYoB6AYZa68C5AHgDQACBOK5eS0HjNYA3NotFBXD8s29/UX7x2edle3FZFgCg7Hfl5bATkOPlqVxCj+125XG/J/MEARzv3pXb9+/L9v1nbAsClhSACAD6pJ4Cy4P3ttu8PgLA8b0AHHd35Wn3QNYyADgOD2A2eSyrNVr/oEXHJfUngBgEcASwEHPi/WPGSQBpIDL42wbtRW5vyg5tc+4fyuNhx1azaOliAIfPupvlulxvNlwjjH17c1MWm3X58PFD+fDhQ/nw/Qd+7ufffEtZxWtYpy3YRSx39BeexIwK9qjDYwV5EERyf89r4xnW2Je31wJw3ICBYylZuLosGwA4VmsCWXYf76Mlj22h7AvYTlbXWz4/gIBu9wzgBoFHPIpirhZ873ItBo4OwEGksECu+LxaGdXtFL6D9lvNeURsxef+qkNmgA8+Z+Tv+eemH3oGjho3SfrD+sAAjhbLs302kqWdu0fb3gInnYm3shlOCe09jqP4lXYWtY7UPNV/dS6Hc9DwPBWcoUmp93ejKrEQicGxzgmBYO1eOcGv4E0PknAcL8c+J899Dsph7On6NT4XXeZywZUesxU/CHQLEKr1ezrpOZYX9tvjWf/zf1MubwTgGOORfq2LLeX4VFrG6nbHXE6scLw0H5/N95//fFiciXh8ltujz9egRDsfGAQ7B97IZ3CDzRhTcVyL/p2+mAwd7IQr3f3+Fv/rARx5rHPP4PuOz5VjilPXmZvHP2au5+6ZZWi8b5b/U2t76tpH10wvvPX6nU4c9v2pcY3+96c+w9xzvXUd6lky5YLH+c5zcOq6eSxv+XnqWnPz3T3niT36KXLZ6c4TEz/O8Sl90I1/DFhSLqxnzmmi/u/dGvgiNdatE6DjW9YpDcAhO+P8Szur5KD48f3y+SX/7Hdm/V3PXkl3Ta1lf810tpPx5aW7c1M6//lv9b5//3d/dcTAcQrI4YH7YDoq4mx0OwMcg8pTVAPd4SRVOswUSMkTle+dlcX480/dbFPGf0o5jJvupyqKtzzDOQM/p3zmlMc4n70ANgdgTvDGLZfvP3fPY+elJRLGOajXT37jnDz2TvJ5AMfcXCkZFaGL5LBPyVF+/vy82XU6Zyin5nZEVOM+2bHJCqlXTscoZhuf6vx0CsV9nntUeGd8z6Bvs8Gdm6NT8jO1z04ZnbcauXMGs1uvM+t8zoieW+O3mKa3XmNuLJ8in6PurIHb2aNdp6kjMTV/QOj1envfw90PxwAOtxKJILAYOJ4rAwfZNwDiYEsVMHCoTUmuxKGM1//LgA0ZwWOdY6ehUTirQsMJ80Bquo98AnCgmvCBVaw7VhYSwLE3gEOtXXxG7Lht4uCKcFyl7ao04AFgCJrhKo4+f0QAUHEFZ3YHwF3SkXyK9FkfjBtzT+Toa5Wwq/fNwKFkuMEbUgGNgaPu2cjXVwfuJzJwcDW6XtkBKhNWoHJzuApY+I4IxJJEqLch9RNDclveUAA4aiV5hFZj/hx0py+TgAOuAKr7LIMpYvij/RT7hqqpun6rvpf8zBqgxed7F1Jj8PMY5BqIAAmxA8jRokCAkPD9AMqoTq2CEK9BHmHnlr3VmXQyWAVl2KJotZNby58iKV8ZOWiYWiBJ89ucziO9F3PeQjjxkz+jCyTUTtMdkrm6ybvAm00Un8Mfj/dyTeqw4hrJprkKyGCcOmYEcoLhRZeN5HzMd2W7qcCeCORHBXRomFTxG4udnHK/R+0fpgujfOaxThjp4UeVTQBHBCCNAFe/6kiGGnjkCqQAD/HvrS+JRKvKjhLQNaBXq+D1Gmthg4GjClwksgkWe25tFhFjr62jInGpRKeTNsMhKvsfwRyDsYLkpDFwtERJHXSSw9HHGP1U/z37WE2nVWtZ27/M+yctJmi5qyAvzu8ACIkLyV704DSBCrW/BVgAoK0HcOQ1amNq81dBS0lIencu76+2t3Td0DtRuQDFYQAHVUgAPFAbuVi8lvUSQfnLsl5dlttrtVG53oCye1k2q6uyRmIeLAvsf66qQSTz0UoFDByrNapzVwVU61erBX8mgAOU2AHgIDODGQjwM9tGJFY2gpf6GLMTsGrzIAp4tVB5DDYBvS4mDQMY0FrkJcAbAeJguzS1I6ksHJFgrPJk9WUAk8FwNtlBpQ9Sf4ALbtcCcKyRWFnflFsAOLa35XZ7S1AH2kUYwCEmjmgJYMBKJGizbbEvZ0pqsYn4mdEOBkk+sCGYHUEJ9meANp5fyyMBHPhMtFXBvgaYMgWwM0BLctADOKR+DG4ULEjLEgCOSIrL5qMVz0sAOMDOEgAOyPyi6czGwOGWamGfUpOzuvYBhFDbjVVZg+Ie84wK3SUAM0rwKvHm1jzRUjK2Qa38NhCr5n0E4HCsg+CgaBeV9QdBs1HNrupRgWnIusHkFwAcYJoTSwf9xlhPMk9cioWDgAVWpjcWmvpzgDkM4OBeIFNbzwRQdX/Y19k8FP1fbW3HdCrYLnzVVikbugw63GwvAXYmQ00kdSF73DP8AmhKSXqDN1ydVFvZBJiGLZsIzkBf+2ijFPNydaH5ubxQC4bKLuG2dpQ060G3B23td5zwYgs0M16lIGA+01p/WNeasaPz20ZFXBkyzMCh9fecusVOF1AMGeiRtV4MgTgyA4eAxc1daucf+xIGJDRwW/2p6g/xPghU5liAbRTpdSarMBug1r6p6YcbgLHKTwZYGbjus16wtxCYUuVD+rjOjRlMAHSpbCj2tQQCIjALVfdszQWAX8hHsg1uyddAiJqNBuDAnvGcOdHaisfk9xv4gX6ImqfOzg9A6mbTZRgM4mgMHE7mOV4lTckWKimBl9sgulWIARyYJxUZBIADrBBooUIGDgA49uXDfl++3+3K7x/cQuVj+fBwEAOHMA8Eb4BNQYBaM3CIYQIAP7I0AbxB9g2wS+j9bj9m5hSZCQEyCEJYXpVL2HSCOIKBwwCOSMZx3t1qJVXSM9ZHUJrWSupLfmKgC8XuZKYrUkj5gZ4L4I/ry6uyReuQ5ar86ptvy6+//rb86dfflG9u35UNZP/5UQCO3Y7fL56e2E7lcH9XDgAX3N3zGa9vbsrN+/fl9osvy3K7LRfLZbmEv7JaBeC/Aa1YYAL/4mAAx2/K/u5jeXwQgAPW9JHAmMeywLygfdzlFf2Lh92uA3Dk1jLV5gDMEEWWaKFSGTju78thvyNThlrOKQiAOSTYY7Up19tr6jzoEjCKLNbr8t0P3xOscXjYsU3Lt998Q/v0+9//jvtpu0HLKoC8LhiHgc0yABEsqbBbABsCQMQ2LtR/F2QHIYDjs3cEcEAG9DwXZQV2DXzm4aHsAfqALLGdmBie8A/ystpuCZIBSwjmCMwa+CvZN3DWBfsS7COAvtABAAKj1U0ANA3ewGcr2BfyZJAdlWgUY9RiHh1+5NcJ+DEXdxvPAmMcT3a97e/56zTAPPVuAE7qOaTas6mM18Rr9RjQO8Q6FqfYXQ0Q6AMDDnGyoC7HQKynBHBos9H/7r3bGJgcJ+CRxownBA1r7X0m8vlJ9k6sI/UN4aeMMejZ2H5erJjffG6SPY0iDyMlQg8L+KM1QsxvCsDB+EoNQDT7gHss//y/LBc376teH2OSR7Gjmgfr46y5ddtbY8ajjE7F0Mf3UNXOxP7nYuehoEMOHFeyryybfip3MZ6/PSeVfWMGwKH3tSKVNr5pAMfc+E8/19vmY2quf4ruOLe2b8kDTK1pfu3cPfzeLIFvfZYsP/QFzw3G23oAUJ/62Fvksz7DTI5nSn/n61b9+0fmiMb58H2nZO6Tcjlv2KNTczilA/J9z63XuTnK92zXDXRcJ4QR/z53w+Eh8jUln7Zf8dsQ/8vgMcdGfI7P8cE5eWNsPrFE5Z+zjDU93kBnrcXTqMtbrHxqTFlGcsxh9t5/97f/aRbAkRPnuHC32E4CJPrnEW1n53Pq5rpeQ7Prdx8qp50nT+hoaKY29bkNMW6mUw7AnJI/tyGmFOfUJji3sUdn5dR1x+eYM8qj85DXd0phn1Kc42YY3zs6LnRWJyJK3eciiTeOcwRzMOidExInjEEeZ3evnwjg8Nz2W3Te6E8ruLr6vSOdFMdbwBvZ6Ew5QU2h9ACOub10ytDPyeO5PffWPTYa4Lfus7m9NbUnRn023mPOaTm1f9/or8j0nAHJnJaVXhePzzKlT47v+XYGDofi50J743PnuTOAw8kA70EGJiOASXrCOQaOJwA4or+sq7Xd1oE6pDkIum/0Wx8OQ9l24OeRgYPk3DW4KAYOVBA+ArDB4Ni+7J4O0XN4HwCOAwNcDOqxmiOqjOvZ2tHWVrmW2R0oA65osBKpetHOia5RE6u50qECEMIpyOwVNeFg1p5gmWUFpWkOo6VKEDDEOba2W/l0AAclsWbTWvJRj6mETJKWEwAOu2fuY4vEtKvT1QVqBHDouuO+apVswX4RA1BQIwJCCfHqHtuUUwZ7016Ltaq6IsLd1Ua5CrYycSgQhGxWB9AJEEzdJy1rzrUWHW32blsSlw9pMMsJAAc+zVC0oiIRe7Y8RlAkGDj4rE+uEnUbAGfo+0N5YEtEaawJP6/P4vka40p7Nv5UdWFm4IiEkh+4u50d9khm1DFocrRM3gwGgTS5qwCOCYWdbVuNT8V8N0uto4OTh931+AjerzMAjtj2td3S4EAYwFHt4GxSRc9LNeL9EGBNPkdt+xL9fwfAQLUbFejRnrAbg5NTZqWhjEY1nGaib7NkQpdoK/DyJIYDngcCwKHeuAYMHfeiDOFS+4UYN4LJThTj7/L99C9P4XjemDuEzZ1PjJmQLmnJlTo7GQyU7M3oFxmgM2fr+f7EfJgBHPZzqzrle31e8hOnfZTG5Oed9mEirV4RUJ45X9tVClgbJK1SMoV2DvdED/SXsrwqZbUAlfZFud2u+XW9NYBjUdbLq7IkWANrhYQ/1hIAjlKWaLECxg1Uo+J9AHCs16TZRuJdLARKYC8SgKNn4Ij9bp1YY8aSLbMEIPDKZCHp3xVUZGsUAjiQ0HpVyxQwVAT7xv7RII7HAEMEGMSJyKSzBG4QbTC/UkBYDByAYlyU1dWi3Kw3BW1UkFgB+waAG/y6fldWV6uyulxF5fxCDBysEg+gQVSRO8llkJYQbPbnYOcDEBtgAjwT/BgBOPSMAqYItPGI52eVbdDrc2+3Fiotxu0e37IJboljOW+gDenGK+4eU2Wbbh/wRAA4niUTbKUjFg62TwFjjY1MJNulymW7mHyvjB5Swrx/JP2WZHCBHG3KBiCO9UaAoEjuOGHLFhJ1XnWNXJw57h3vqeOKQiXqzS7gNipOSsE/NHjjcEAiDBT0am3HOTSbBAEKSkQTwGHwRq3KXtT9IGaaaENUGcmQsGugvXaemY6S2S/I5rU9W2N8HM/2FLWQdSRenEhmmxUmlqOFT7THYLL35YnMCpk1g20WzDDCRFuAaupex94H88ZCbVPY7gP7AN8B5BALh4L4nSuSrIGkRWwaIT8ZwBF+Vmfzqy+IzzR76CSNt/1c/MJgD59vsC+diMq94K0n1H6ETlAzefaJRgBHbV2YbF4FZih+xnYgGRAbHDMViBcV6W7F1Fyg8A2TT9SeMQcdNacGdGjvy8+RzyzmGdrWGsOAXnGLSoM2oYOhkwXugYxUexzXatcU6J5fUYmL1hL4IpMOmZ4gE3pPO4OIhaPFFftAr86BliODuTIE32cZtTsJOHT1xsa4lueinzfNK3wX2K4M7oyeQuIrGs6rlTwEAhdsE7Rd4TeZZYln08OhHJ6fCOC4P4iFAwCOH/YCcPzu41353Y8fCOC43+OsXQpAtU9soRItfRIDBwAcAvgJwAF9RQAHEu6wobSnBtw8x7lM4A2yBQHAsQJDAoAKAGYu2UoF4DT8ne+LeWcLrRHAYTBatCSlXKG9RrRCBAMHGWpEJUIAxwUYKp6fBd64Wpab1ZpgyV99/U35k6+/Lr/84svys+ubskKbRAItAsCx25WClikoygAY4u6uoL0HCkgAKN3e3pbbL78sq5ubcrXelM27WzJyPBJAAzt2KWAA2smAhQMAmh++L9/9/h/L7uOH8vhwH2xUL2QVxdzBxl0ArHi1oB2+f3jg+mOuAHbAHK0ASkArlZhr6FH7igBw3LiFysODmD0Oe4JbmXTGvF1dcX/ABoLdywCO9fV1uVwty3fff1c+fvhIBlEwdHz11VdkXvnNb/6B63GzvS4rACsvr1RYYwAiWrEdDnxu2FXYObRoAxD25aKU7fVN2d5el+v3t2V9vamsIgBm4lpLgFb2O4JZCB4iMATyJD0IOVmtN+Xw/Fwe9nvOEV4j95tbDUFe0C4FcwQQxxogDgA4IF8LOR8EDQvsx31uAIfzFjgTk6jD8VCBEezzu4VKUodv/hHXaLqhb8XSnwX6GIbaWTa2L8WV0pmsP+Q0FrKjWKLBT/GBrkikxWcCkfZmAMdUjNRxtfGMo/em0XveAyRhm+szYE7G+W+j7+H7+17ZBs/FeLtxRdK/DsvMGQZa4ruTggG8to9NBg4ywjTQTRcPVSBD4UjvwT/7V+Xi+v0kG3CNGVnXJf3fP5fdgn4u3yyMPh8P9mXq83Pn1Om1zVdoMdjKwtkx1EVsNVWSj8AN2/6c38kMHGRpmrATOZfkvauNnDybiVj7KEs8QjaHr5ueqXk5daY/da1x3vN15q6ZPzM1xrlxf8oaj+/twrQz8zL3LHUvvkFIR53yho9M5k6m5i7Py6k5ynrmlKxP6b+58U6t6/ja3Pimzp6DQB7d9pzsvPleJxZgTlZPy+QxgMMg9D5qd37lx/PIWPpYLWVqYdkAZJnpImLaE/mCcZ6ybGSd5XtlPf4WBo5mp8SWmkEcnUZNBSP1XDToMd77b//mPx61ULESHZPlvWI63+Iho++mDOwUgEPO1un+c29Vem9VbOPYzm2GKQU9t0HmxnrOKGRlYSGZuu/c2E9d/9S1p+bs1HxYwOccqDzm9hzHAI6jeZoBcFA+wunu5bOhMU89Q96QyTf+SQwc7fN9kOwt8nO8lscBlCmmjR5VdqyIRsfQLBxt3o4BHHQ9hwRAVoZHxj2BZN5qGPI93rp/s5Ic5+ucnJ4zoOO1ff1zDsW5fXvODL1VNk45bW914k7P8zyAw59r92kJurfo1Pye3d2P5R/+6n+ptUiWAwc4Jc8NwIHgABg4yMIx0UKF/S8TUj54h9MhKTARMwcWPFvVGxGr00y0ACNo0lE5yBYqTHw8lt0zqpwOZX/Y8wsMHKhEQUBGCT/oJX0p9+7qgZhnU1CnRAvflc+5DaURSW07PwZxhN4cEq6qKow8ahIcGX4l5NX32AlUFsGqgt7gjfjd/WilDhoDh9eN+nO2hUrPZORqRw6pPmfSlQmkwOAzKs49J/EcZOOgzm+JGiarwc2fDl1HTq9TPn6OIYiR76MEVchABaaaaCIdZRKAo4ZIrAuDzYABvchsSRcLwMFEdCACDJQZ7bDYYNjEoAb02y5t4Jeq40cQiwMSVQZilJGN15pWChU+YAXtDACOaDaseYlqt2o7NUj+qzpmBHIMAYkakI4PRto/m+DAYlXi6QYOqcZIP7BOVILRgCkjNmisI8X7Q94aqXgGWsTcEAACOdTey/bUka4a5okCpHBXu1lXgdd0gj3w5zVheKRTZ3BO07o3ABwOLLmCMQUm+bnafmkIGlqmO4OTjlY10d8qqcC+gS83RsA6EF7ghE0CcDCR/tSAG00H9UGdvJeb3erXAI+AREi21XUPWV8MKHxfaypglA9G2S80lb0uKRBW9vCyr9uS2MfzqqFO+4bCVU0xcEioaq/omkMKdgMaG+lCjeP4+tnuH8tMMzhNx8c4gxHGvTnVNinGaQ4ufuiZYAy0UgEYY7Eo5WaDXutg4ECfcyQO0EZlUVaLy7JcgFEEwXIkPF7jMxdlvUawHhW6AG8smBBAZTUqQpF8QAJjZOBAEqDagjCgx/El+cWVZYNABiULnUQlQ0W0fUAi5vAIYAMqmvHlNipPTIyJTeCZ7VOUtJZdxV5TyQAAIABJREFUrWrJzFVkZlCLiWgELb8AyRkCOK7K7XpbrgPEQQDHzbsAcQDAAaDBKlqnBMCADBxORLg9ApJgkawMEJDBDdSPkUh3WwuMn4ANgAmiRYzBHABxHJ7UCoNJu2Akgc19SchD2Yk4b4TcQZLAimNd19IGYuCgymESwuANfP4ZtcB8DWAeJLMI4oj2Kc6/CvxpBiSziyVGA25SMdx4H8GvA9sGAEBIXOlrq1Y9YOBgQgfcA1GZWyt0jaMNwGPWhbJylaGi+qsVgCbmCYEX1EaE4A3Tzpt9A61TAsCBJKzNMBPQlGmtsdqkCLik5DTYKATe8BcBHFdoqaJWKmaN0hkvwMkJ9Ds+Tk26J9dGbGOunDwB4IjgOHUnAXnRAgP7DXsjzYVYa2LPsf2S9F1lhgx2HdhbPIcS8AHaCvAGfycowcU9Zt9oAI6qp6suFKDAPjhABQYZCfyj4BmBBsHWl/Vk1qtZz455gPEz9iE5N2yhEyeLqCS27Lg//HEsIgByVi0ElPctVJycqPwEKaEktoiL6tdVGasFLkrw8vwjzZRE4zSAw76j5qZa/phX+VaSiQBmEsjh19rraqsmkIf0c5MPA+ib1dRE0H3BHiGjk1putD0SNOsB6KlzEAcrylv4dAZ85vNtZXNholeARXs/bb31Wv6vc5fMPmQwWWeQdA6EfJNVy3aU7zFYZALAkW17tAzBXhPDj/YZbBIBHAAfPD+RhePhUSCOH/e7DsDxjz/8+BMAHK8CELCFCpLtaBn6xK8M4GBLC5x7ACCL9ikEcJAlQQl4fiHpnsAb1ANcy2gFhfmJdWQxBOaKYhkgLPX3KpduMURgi1qnALxx9fxSNgBJrlbl3Xpb3m+35Zc/+7r84mc/K9+8/6x8vtmU1ctzuUIrhMd9ed0/lNeHXXl+eCgvD/flebcvTw+7svt4V/YAGGDdVquyefeeAI7Fzba8/+qr8vk335bH1xe2XnMbKI4RTKEA0Pz4Q/nu978tu48/lsPdR7ZPgTU1gIMAb+jpBQAcz+Xh/p4tP3AvshSBOWMD5qglwRKIg2Dt8Q9zBQDH7btb/u0hABxo/dLiq3rfarks2+11ubm+oTqEjUL7FDhj3//wQ7m/v+Mcbzeb8sXnX5T7h3sCOMAUdnN9XRb0W4BtQeFKMEjFd+wb2FnscfgXBGi9lrK9BYDjplzfXpflZq3nhK0C44iOweUZcZPDgYyPAJAAHFIZOKL9Ga55v9+FDK3UoJZnabFvXC5XAnCQwS0DONCaZh7AQd1C4J7Bny2m0gAcuERcZzhX9Pu+nUWaL9j747kVC9Ynnx3GwkMbqeZnhR8ZOrBXKy3/4mdqZyjp9ioPNn5VsTr1lYHzGrdCBO0Zxnjo1O/jOcrj4P3jP1/Xz+br+LMqUmr+wfFctZnPn83rgWuNf+tsrHNL1WeO5422h2RmCpudfRVck62+oGtyAVVYCodV4rTYhvTrvySAI8+Hf57LsU2f1xwxaJfOZ7wjd3XihXHdxrdMXe/N9+CRVUELgdjtP7Yzfs4FWl6nzuT5TNwDOMRaNDVvR4ngsOH9XtO+H+fh9Fn5j5/vtienr5Xv/+b5HsAmU3GhuT0yp6dGefgkAEcU9mQ9VPf7CWBMHvc5+Zwa97m5m7r+lNyPcnI0F0nxZhs7Ne+jPhrHPbfGc2OdfH+KUZ/b+6dk40g2J4A6c3M8Na7pZ+gBHPpctL3uTWX3KKfHHWeVtJ/zPNumnGLgyLLqn/Pa5rmxDcl2zvfL+moKwAF9Nc5hu14PKhmfYe6+nR77m7/+vwP83RvPinivlIQtUJJUUTr0t2q6McncI1eiIjIp/TZxMYYUER8X8tymzVJwboNNLeL42tQGmbvuqfu9Zdx+z5STdErBZQV0ShlNXT9fdxTgt8xFFrK594/3yKjJ2TWIpGq/QY5lVH/XIT6/d85B6Ry6umMUqB4V2lsMQL3PDADilIKVvmzBplHZ530zxcKRnyWvLcad92/+WRUguSQ87eaJZ5hT1FPyeG6+pmTzLU7LuXt9inEf7zeO+dQzzI31Lc8wZ9jPGeBTMnlO153WOf9vAzh0CPGYOgAHg1ItQPBJAI5ItHqefFadkpm8R1TFal/CAA4EIVRpy/7dlYHjUPbPjx2Ag1VKhwMTQ+p1Dx2kCnH+o4+hSksfCk3NXP2WEbxR9UGrODVAxQAAPJcCZq3AobYciXtn51mHqQBvRAW8Kiil8+iUPLuNSvzOv/s5Gpq9JvtrJSDANPnvsO0tqMFZ7Vg2cma6gU4USzkF4IhKGTJcBNtATVBPI+ebdKeArNeF1cUt9Vnj5U5A12rCnoGjznsk5VTt5ABQbvGS2EIiQW48gRICcZhU5qu1uiBLc6s1tiBRlKJylHLtAIQ/a6aNQZlEY5+azOjYMkxD7IpaMCQg+Rh97gnuoAwECCgYFHgLt1CR8Za4j9mNGIurivie8Pls8UbrF0WytSNHRJNqTQxBR/E0ZtioOiXlH2xXI0aXgvJxmGBrCD1bSGvatJHFTuxwnvNqZzjwSKT7IfhQwWIQQJ0x4JaT7a1ziTftcJpJvxoHMH/IS2CACQCHA5rVv6tyE5FBq5IYSj28x0Kx5U48PJN2RwAOLa79EeavqXMiUQYARwR11FbArEDPCvbwIJalQXPJexL4pP1fk8ID8KGK/Qx4I/uo+RDWHchqtXBUd9aLus9No8p1NbblxwnR0f/s4qaewOZoKqDtoCUBYNFCJcCAQSVT41PW+Zqq/4e8N+2SK9mRxDxjj1xIFou18b16W8/r0ejo//8TzbSW6WVmpJ7ufrWRzIwtM1LHYDA4roffiGT1tPRBrJOVS0Tc69cdDsABg0G7iIo6b7+8F2Mv5EV14FMUaoesIbHgAW6rlsKaJpCJiTc3mqX30QYDQI5JMcDGekHghn1fzMoSXzMkEtAmA3kDsDag/cpVmc3xmbmBOJYrfgcbxwoADrAmDAAc7IMs5gFUmjrjPAPVNh11w2i9lVQnG0Klfo9ku9l5JsJ2Btxw8IaBOQjiEHjDktHePiUDOJhnc/speReIwyAQAnAUAjhWa2fhWJbb69tyd/PK2Deshcp0VeYTkMBPgn3DGAfEOmBV6GRqMHpwY1yo7ob0C57fEiqeTLf+9ebLsLUFgRz+hWcPYAerivF8BHDQvjGt3DAxuc4wF0q60v+Gd8dexVUsUa6q/QrgMCAQRH4KIAISPW7LLUPne9+/i4WD4yDEkdiqIaAfzBti34AsrVfXBHBMUa0/sz1mlcr4z+aRc2j7MO2DvP3NKjtolQlqJlEV54BsBcjHWgGiTQqAHGyZAuAGklR7VLw/ws6yVQW+ctsQY+Dw9Q15NwAH2AYA4OB3gjqY9MS88bwnkKvmI5ydqh4jEVR9lmzTuG8qkKM92/O9LhNiWPDWF8Z2Y0l5filBn1tjUG1prLVdioEKnIGDbW6QqHcWEqyZVbl7Ksj2vvaE2l74HhiYUDkElBdr3zTxlnHOtmf63wGl+bwQ54QwSQJhc4dJlZovLs9Bfn6qnAoAh++dDODoVl5hjDbs2qJOYLp61pfH4vCL5AMG8CAqiuksVTtDAEdQjzuAg89bHajWz9DrcX6P9/LpBboaMI2ISS5AHAR0MI5RW6NAr/IZKytNBfvKPiJvS8YCyj71IMHSfCa21ZI8DMEW9swOEMJmxxg4bjKWVBYO2js5oNoPWe7phaR/YlNLQDKeCSSTnFfuVZ9/pTXjEEcAR67o1inAqvANIEiwlAEorOWVAzgOOJce7HwKexUAjv2u/LLdlB82G2Pg+OcPBHDcb9k6y3APu3EGDrAxWVstA6ORKYFfBBMIwIF14xmmAjjAvDEBO0oAOAjiQCuM2jbJgTcCcBiLCnWy+XoCsdr0yaFk6xQ7b0NmDdDhDBxPxzI9Hst6Niu3i2V5vb4uX1zflvfv3pVvwb5xc1PuYAcA9Hg8lMlhX8puW8p2Ux7v7+3rebcvT7td2d+jxcfGmE1gA6erZZmuVmWyXpe3331b3n3/23IFBwagBGN9MKepPD+BpeRQNh9/Kb/8+IN93336WArYZQBWQrzgcDA/wkC6YNgA08QWTBMTawcSAI712nwgsGIAqAFbjn05n82sTcn1zbUBO7abbdlvN8UAHIomPjuAYzEv19c35ebm1l6B3AP8AKaMXz5+tNYngFUANHt3e2v3+vHHH4wF7Q6feSKrCItVDgbmMQDoYW/rBHYrslSCTecImKYBS65vb619CphX7DnBFjWb2j4HGMiYSh4PzlzyzDgK/o7iGmMOWXJewPQBOzfHdablGUC+6YwADrC0WTubJQEcAHTMaN+dkitkzWxOsu+mx7wwpJ6JXAN6ggk2Rnpw9GzrmzzrS/ri2RAlfXsC4PC4h9tEnUZD13sQBr/ns4Qc/iEFu2spxcNdF8bZNR1GoyUHrj/oguJnrs8AcOCukZx3wCHNpnSuCnLDUEbLEW7hylinuLV8uoidpfOnTHJlKhmq44FqjjMdfddhniCu5PGMBFo1qebEKL9A4LdYChW30TP5mrdH+N/+uZT13SgDx8tAHMNIRft8409fX7kUlz+V2XT+fskN5GSYn0wAO2368Kv6MAksbIDOCkaK83Bq+26+MGxJAnAMz9pxuI3ksJ1bmkQ3ZcD9J/8+PCvn65w++Jge6E3RpTmPa3XADy+Z8kvXz6/3xv2SZ6khgwHXTOv+nMQAc/xZb251pO2+jv7svW9M5vMz9J6nd/3etcKvHYlhtmO9dN1z9+jutYi/pWhkRz5D7/MiLxGTPqtMArBFLJkP2blmYjAOWU1tq9Mnctw1Dkl23SZGHK2Zx/dbjQfmGySoVgI4t3b6lCWT+qjVP+1atOtq57smplgZoziurIeUZ422qGCb69h8jqPPCKIx5bN3C3TLe+rqv/6X/8z6YbNJTIK34I3x5DgXpk00nyabhcYXnaoNMwUmU5BQVQQDCRjK1bnN+iKp7olpk4g4p+AuKZlzY3iR4mwQX1lQxq7dClornHJapYp7wvrS5+opznNKMN+LPw8ZOLrXi1TWaaViltH6MzdLOOQja9wadSrFCMkMPnXJSA7e3CjU8+vMfTNUUkM2jbyB8XPLxqEghN6noH6rUNRvOJxjlqy5g+rO4Qj4ZOwZerLz0n13yej2rvM5BlOfb8d+ad/9mnu0Y72kM361I9XRB+29e3v33FzzNeOdGKWOC0MRoYFqcF+qKyoDxziAgy1UECAgiOOlAA7qNE8ohTPo53fXBWPydA7AQWrfQ2qhkgEczsKxdQaO46OZMgQTSfHviTULhFcABxOS7kgo7Bv0w1QG4Yh4wp42MiUzpDSc/lP6w90jVsGlAILpBmsdLCYOAjmGAA61UfEDj4M9FMivSAcBPmi6Q+8MABxNIlEU6FWQwpmj2vWQRehtBDI9SK4AKB4y2kN4kkIMHJbZZbCAHsXQqWWSRwkH9zmEzne1PwiapKCz+TXmaNYDH5Gu1VeyRGKAaTIYA2P2BJM5Vo1zbJOL4EkPwCFzpP2pMynBMPLR8rNmnT8MAhMtwoRXpWO1fYNAqDNwWGACnYBUVWy/qy8sqypQWW4z4Ukem22e1OJ7f69Z6X1NuPk4tFK+WwLHGL/7vXzVeGlPKMd9/CDAoLtOBT7vvk6CahA9kuTD5CADOGIX8fKeHNTcsgVUWBflsSLQw+HKrquaKK17tJ/gNZi0qvqUVfvp+lmWI3k1PPDkw0HIwAsBHHycQfTuxA6YPsrzKotBcYk6XOqTxMiXGDgIIEPwWKANVifnFlp13vz5vQoq1IbPlZLC3NZD9grKR9+Hsr08Qt9qfpTvh9Y3xO91/V3vqay5EfbeeKovyj3C/eMf9PnP5y6bb9cV9llSGDBpKD2T/UYhnmIP+jYZBGApzNXXVIKqHsy1j3lr1xdGJywAWwJH29VUKU5ABkAcsymYNiYEbsynZYl+53OAOKZlOZ+U+QJU6c9lOgWAA1TZqPycl9VqVq6vkWhflOVyUZarZVkvl2UxX5CFwxP0bLkwteQ7k3WeDLbzYt431Ta1AA5LRqnVQwA1CWSwlil7Ajjwc2WoIMMAEgpi30BiC9emrUXFOxNsBuwAOAlJepdFssaQjWI5nZa75bLcrFYG4gBw4+72dbkzAMddWYKBAy1UDMDBxitTZ9+whKW1nHB2BqOrl5HJ0DABBJ2JwxJ9ZBETWIXtUghesWf3NnF4biRiQMZUARy+PQRq9ES1ju/Ur55g4CY01g0m4Aj0UbMlVunD0OBvqChGUgqfRXKd12CrtNqGiiBbbh4xU1UAB/eIWCesOnl5bawbAgKtVkiEoSUPkjtq1cGkQk7cxt5MgSHaAbfDbrIB8IXOCBl4dlYT0MyjDSDYWgDe2JMa3oAbu72BNw5oRQAgpCUhPdYSAB0mkq1dUG4ZBOYNtIuwVgS+Jyzp6YBhZybTHNRYTVI2mVE6swVI3Ta6TMHvbNOqbjTD6MxclWVB7YqilYwDOpig4Vf2ncgE4Uwo3s6mMnCAeYdMJKTAn1BkxAZkSd563g9jnAOMUrTud5u+sDwrL2QJaAXRRlg4LOmXetwP7ZSzIPk0E9RXGScITLReDxXYKPYJUeeKpS8Fs+0abkvtgfWz+9wDm+jMEjrPD0BWYglyXEa1T2qzQF+2rvHwHJXv41alqR4nqIV7l9eJ+cQeyQAOAVgsqUP7gnRvBXTUc5Fs3eD+tnZipHEmCyRzBYgI8LzB5egjexLRfAYHdxgDx9UVdTfObAnAEXbepiH3vpZNrck8zZnML/VWfb2Ng7NllOyWc5+4bCkexgND+88XzwEcz2j9YW1UHMBxhL06lB2+jgByPJatGDj2+/Lzblt+3GzKv3z6VP7FW6jcb3G2xecJ4Dh2WqgY64PZCO4TA3CAJQEADvwMAIfbUtPnBjidGLODMUPN5uUKIA4HcBjoDOANA3BgX1fdK2p82vcM4PB2eaaCcVaxg6wdVg3AYXvD/wZwA1g4jk9lPZ+Xu+WqvL25Le9u7spv3n1Vvv3ii/JmtS7X8B8eHw3AMWsBHB8/WRsVgDjAwrHf7MrDw8Z8gUfIzHRanuez8u7735Rv//jHsnr1qixvbsszbLDJPwAc6EtzsNYpn37+qWw+/FI2nz6U4+PeAAsR13g6EKwwmxnQcnfY27yghZzJ9HRiIA20A9tuAM5goYi1LQHIdbUqq+uVAR92iENst3Zt38xmn3ANtGEB+8bt7SuTe9wTq/X4fCwf7z8ZYANzCdu4Xq9tncHKcb1el9d3r+y6aM8CNhLIGc4o8IMAbMF6o9UJfdYrZ+E4lrvXr8vtqzsbP+yWPSfAS9OpPQPGbEAXAGnwrM9X9je1isH10DoL8wJGNGu3M5/b/i8A8wHAAXCQATjIvGHgDXx5Cx+e1egvRpJcMU+dERoAh0LAVcePM3CMxQojfpNyCWLg0DikO+p9ar6lnqfTWcrHq6NBBekOk1ICWoeuS+32FGfQPZ3IxvwwhlfkQH8+gEOxabZ3IiBf56ZgUEjFlXx+P4+JqcGR5LAjBCfTp5PPYcBAB93RJ+PZL8c3x+KfOY6uGHi0PPVEpkCTtE3V33OHw9tbpdhBxM/TeSvFReI08v6vy/P69iRRXWPxde3z3wbP4jGnFHw4qejuGI74U77WuZhtzKVkNx5i+NynJiodbAPUq/aop61Tsk95joEjs29Y2zQHcbTn7O4zOXNkvte5OTr1dcbffSmPkD95du7lq3a+x9Sniym/89Lr53u/JO8wtpcGEadegt/Hn+WnBXCMzUNPj56T0XY9z+U3xnR0nj99vv3eW/18vZdcu26fFrxwqmNbEMUwyjc820dh0/BB4rccAe/KjOtP+9b5Od97EBFNcmrrIEU+FMgaIk02he/3kaUw7SDEmX5p45Ica41VaozmdTW5y7AZDh7LQLIc32v3RI71cVqGq5DtSPvZqrudITW3sc4x3gZQKBBHKyv4fSxe2e7Tq3/4+/9T7RdTT9HTCv6+geGinGMK4GuOyEvIk1YRhWIeAXD0NmurGHqTfm4z9jbZ2KZ+qSHsLcZLjEcrNL37vVS5tYKancWeseopp7Ex99bhnCLNz6U1/jUADl1H18joVfVBjcqSSObmAMWwsmjwfIM+BvWVz1rzDiKub+ylYisaNBumVlFkhdT7uV3bPD8tCwdf+7droXJJzi/JydjnP8dgntt/Y87XZ63zhYfs3aO3bz9nLl4yvs+5RxxSRqquWt3MiHqY/IuAj/z5lwA4cPCzliVOz/lZAA6BHFKSS8mdMX0ZtiwxcATdr/W2VcUqqpoQzDqULdqnPIJKFMH4fTEGDlCBImjj91ZSVi1eKoDDrKSzcXg1qsdPM9I/I2CDvcLeZyVHEQA3g51QtOFoJQBH1RXUe6yKJ82pxbCDgQPJJ9jwtoJejqd7axZArtRnun5m4JBPF6rQki6JplNgFLlz7iNxnfzQ7uwY8nueWeJL38SAG0raeOAsgWBiT/l1PZ3OlGM4oLyXh0blxUawIBgw7P2nDByyXaz6q1U6DJJ4ENeTUJE0rUV93BoJwCEKeH0+tlpmL9HnU/JF4yQIwZPZDnTxDFiAK5ikjp4nBFw4A4da7FiiwJgR8J2BUciLDVc/++daezWqEpU1URDCpsjtn9Ze4uX4CoZCHcQjn9//aMkU10OSsUG+LR8OROFv163JChtKnHL0Q3LWJSeeQKfNTB/RpbTecWSpwZ+e/mFf+iqRCiKZ7DtAU8AozmfdN5nuvKfT7G9icjCWGt8rztYzBAolQNHwdB4iyPsP56SG+DgyCwJGYgbgn5SoenKgWADHCOCgHkJS4DSwU59LAbR6FDV9bVToDh4YY+DwvZV9KMlqL1gUf/NEQPabs4y/5FwxdsAfUCg2YJg482TgscsbWy9pU3D2pRMlX9op+TCtg3J70JONEkV81xdykBHnAatbGTgQENdesNH4e8m2QBYOABXmYNxIXwBzLBYI9l+xdQoAHIurMp9flWuAN9aLcnOzLDfXaJ+yMCAHKL2RfJjPBOBgAoAADq+mVCW/JcBtQIOEJJ5BYA0kB6KXvNl3B3Ig+W409E9lB/AG2BKihQpBG3gdCT98BvKCRLVVJhsjkSf7AFCyqmZvnfBY94JRwQPEUQDgmJTb5bLcrgDiWJdXN3fl1d0bY+EAiGMxWZbFdGHJff6HKnNnZTBGAlDQZwAHrkrBqJpF5xwFyY8EbyCBZEAUJmEE4AAFv1VwG3AF7zmWg4FTCL2g7XQQaKqWtASosBUJB1YZWgDi8ARvAnEYE4e1UQHwFT3F/U56r7fOhBxbq5wE4LBVhg8hNBRkQJXbDvC5Xt0Y64a14lminQoSYQRwCDBAoAATvQF4MJUbXkEYieDDMr/JGdowh976DzKhqmS2qSHrBoAb+k4GDgE4THGmRLNah7B9wEnLIAA3AOCYz21P4AvVzNgLpiI8cdwDcOQYlFjass7p2e18RpcOpO/kMu2pceJ4qpyTgcOT887Aod/12aq3CKAxvW4IXJ8Dk3W2k1GLDHzHu9SySGfYmhALg5wMez1jc+y1hcoAwIFxul9en7vOinFVNomiPGfS+TlmlM/oClvG3Km9iOx9LlKRgvdkVdgiY2AYBirtiQUAULwM4/SgpUAgAmtHwDN0eJ0znQX5XK5FkuDwGYdB6HheE+QK4BBQmACNKjP4vIE1AuCieKBYefxsFOBtgdkrw0msu+/3GstwJgdn2OC8kMFB6yf/wWyqATj0nGLgqQBFuebZF8ihHSZkfT28lYfkmq29cnFSWGMCxvyzkvtIJEZBUxM+l3MrAIcxcFQAmVqoGIjj6bFs8XXYl4f9oXzY78rPu50BOP7y6VP5ZwE4NjjbwjaW8rTtAzh2llB3pg5vBRUMHI8HS/QbsAMJ2wBwELwBR8AAHFYxzRYqLYCDOtuZNqDL8D5jWKl/Z2JZbVSECHYGDgcJZgYOMXEYA8dyUd7dvi7f3L0u33/1dXn/9svyarks19D5AB8AMHHYl6stGDgeytPDgzNwoK0Kvg7lcbcv282ubPAdrdWejwUQiS/ef1e+/sPvyxfffGPtVB4nV+Vo9hfAvKdyBYaKh/vyAPDGh5/t++MeAIsdARwWP9iZHwEAByQRNhlzAICeARamk7JcrwwAAfCEATgOj2arAN4AyHW5XhowEK+jNQuuS1ZCAqUhY7AZYOC4u72L9qSP5dns+/3DfcE6Q+KwFmD7AMsAYhu319flzavXZfPpU3m4/2RxGWPIwGcBEtrtzC/AeMlidWXsL/Av3nzxxkAcqzUBHAB14R6wU7gO2DwwT1gv2Drof/zd2D0AEjFg1ZRLi19gt4H4FXgDbXjA5uLgjdliRfAGQB0G2Jgx4Z4KUWP/+/yY/hoBcLAwDn5HOts3iaLs61+yB4wXVD8jn0fkkytOO7C3ybZKN1dtSCBireLN4DHZ1gpwywAO84tzAQ58U2upRf3fS8y1zysdJx0ZbDyum/B3vEcAGjLreNzZJ8zOgH4O1BwqLme+zJQg0bZwMc4xTYw//p7WKvsn+DnahzWFnqbRc4tAv4Z9Ptkk+do2V53EXE6u4j3H7/5sAI78fNn/qhXbQyDHqY9WGbOzr6Hrds9yTRJyNG6QntUN2yib6uD5B3vCo1FqEx3FGi3IqJ7ps5+U16nKgNv1BN7A/tYZVHG4k+dS0ZViR528TM/vzfLTk6X8mbH57l039o7LTHhTCeT1ojVVvLdJLOfnH/u5N978t97rXXnpyH3WWSE/PhG6bk9/5DkeG3dvPsfGnf/e08+trx4+XKMvLslG9u96c9R+/mRtGyBE1g29n2OPc8Cc4v7EdP9+bt8P1iDJ5/DyHo/L96eR0HJ3zg2JgS6BN7r7xvZr+0T183ksg73kZZu9s5fsxtB2nLYracfTymErM1lP5bWSTAR73Eg3iFbn2ZM3+il398X7AAAgAElEQVQ/T2v7Wj1pS/YPf/9/MCSeqmCHyfGKKpFy5YOdKuOewTU6EwRs/FDfTsLQWPkByIMEIbxJ2Y0pyd6mfaliapWQxkgxZVbg1yqZMYUw9hztJv41922FWs/Xu9aYcj2nPHtK9JxRq/eoTlyrWNpr1qPvkPaqbpYh2ilX5LTP1Nvkw+drM2x89XPmvkdp1J+THCTkPcaUUN4rYw5Pu7aX9i4Tv+dbqJwz7p8jL2PGTGN+6d7o7e2XfHZMObaf/ax1PnPjsT0wZuhPjPvItV8yvkv7qdWl1GxVFs8b+ro/XuK05Md4KYADLVQMwIFg92HvwQ7+jbSxDFyxerFSDPM5KosIg2jVnrXPnfVHbqGi4KJV24Ja3ZIe+wrgOOzK9rCzvwPEAQCHkkJYR7ONsqFK1ImBQ86PV/+RTpzVzgJisNpax2gLeTKH6m2Zn1Ghyg/F+4YOxrBdSaURE4BDNOAEbIjNoLZSSQAOS8bWIGVLKczPeBD0HAOHgxBCzqNkzX2HJlDMAKu32vAEOQAcBtwQiMMAHKzW8vKRk12TKZhrwj9mPQAdvggNwMMDzw0DB99b9eagos7HqiS6rYuzizCYlEieDBBBQAWfy+2Mf0Z5cySqjjZfDiBg1D6ALFHxmapHJdseuu4HQGL/EKChikjm1QTgsIbJEdQw/8cp5LPuPqfv3Kkkx0UKaqvVQdYjngcNshknyK/MKgHuqP0EI3ma0UJBzUfNpiCw5qPCOCgyPQc+fL9cNeRJRQPLaP+lYL1dx5NXrGoaBvLtMyMMHLL/CGZVBokhiMG7uJ9U8shH0ZhyOwHpk4rOdr2Bcbse4Rq5r0NJG7Vuwl4Z4YDnUJWUMd3pAA7qHWe9TgAO6ZMegEM3pUyoJcgQwGFziiCc1mBwZvFxN0GR7MePHYYsYBu0r/1E1TnbOhx79RlbGZCM5LNqfs+JzDgIR/qj+kA5yaYDvQt+sAWcHgzrM7S+boLmuBzzYIl1oPEJwKDAvwLSJJlGmwysDYLyM1BmT6/K3KpAAeC4KkuANsC8MStlvij2t+v1vNys5+XV3brcXi/LysAby7Jeow0G2QbQIgKgDbVPsWpOgZVU1Wx7kboyV08bUMPACkw42XcHaNr3ZySzjhXAAfCGgzisAhkADgNvHJmw8gAlmBWQdLF7GbsMWNJR1Uz2DWNZ8MCEmfVJKXMHcNwsFgbiuLtel1e3r8vrV18YkOPupjJwTAoTG8a+ceWsGzMk7heR2LZgwZQJINq7erYyuTexZgAViREANcR8A5YIsnE8WtU2ARyHsoXv5eAEpmsI2lQCWhXzClQLV0ozTq4CAVWxHgD0XMFw0HiQy8DAG0j8IZUEEIczdOA93maF12fLC5lcVfkT4Ci2Dib9LBEEuZtOy831bQA4lotlWRiAA/Pm4ABU7g+SOz5vkv2wJ7V3bz6HKXEpmcBrkCvML31DJKn4hcriAG/sASKCbPAxK1MAz2NK8oCBw57HaOfRNoUADoE3AHICqAFtJKjvqXME4Ag/ydV9+IiJyUd2o6e76udrojrOns70g5RcAEidMYK2YBgkk0/tDxygAxodWhuyJWD/kl2HQTAAVAC4YbsgAyh50j2zwSo51jdasqFs5yI/KwM4rL2Lj7l3xhQDx5hRHPgwXoHbo+qtoOCmVYhkLWEqGUNjJbM7KQPisGSyCYLRf84soSpoS+S6H1/XmWtazw1+3rDzyzCIenrOG8b7zH8SgEM+rjO9Eb4h34J6xFoPDSrQnJ0wAVWNJC18RcoIdVC1eZJPFuRVFheTGWfk0LrFecyBODxfOZOgJ2nlU2te2Copg5Oqr6ixhV+RABwYT2a/octX/Qnb366j7VhngI5he4UsZ3ampJNKP1wtVACaMLAgz6kGwDMAx5MBODb7Q9kc9gMAx798ujcGjg8Pu2IMHGDfOAPg2AJg8Aibhy4aLQNHBXDwTC4GDgfDoK0X2I7AngWda+Aztn8CA4dYEmytoOecGt+SvQ7gML0mdxXsc7mFirdPsbZ+7A3K7zYvj8ZydbOYl2/u3pT3r9+W33/zbfnNl+/KawD6sCjbTbna7dhCZbspZXNfnjebctxsy9PmoRy32zIBgxYYqnaPBuD4tNkaKObh8bHcff2ufPGb35T3f/xD+er735b9VSkHAyhhLGACeSyP203Z3X8qm19+Lve//Fz2m4ey320MZGGsGbut+SGw33hQWL4AcED/zchuMZvPDFABAAfAH9CFYMoAgGO+nFcGjt2uPKGtiQkd1wyyCttxvb423wLAEOwvjPXwfLT2KfALILNsKYZ9AWaxp3J7fVNe396VTx8/lPuPaAFDhx/jhI172GxMtuGPcD0nxiICf+ntl2/L6zdvAsBBkA9YU57L4bAre7St8evhmTFmgJLMhqJVjLPjmD8D3T811C+ZNwBgBVAD9nwJBo6VATnsd4CG3GYQr19bq0Vs5sUADnx8yMBxqg+H8eG8d+NMZ0Aaws4NcOmxXur4CtC3NcBzNsn0fH5xJRC3yQAO8yaihZQAHHSe6DdVPY9rVgAHz6rw1/l8fQBHthnZTmp8ZN+gj8z2GRUsIeB19Suof/WZTEmP9xCY2jBwRDW1zvV8nvbM1OrPPH95TK2tpxWten4Qd3emybBLDXAkv1frF9dyBo7sZ+k6bZw+z8/wuRTvq2uo612KH2eZ7clvO18BQElJxRwj6V2Dr2fmksSyJaaxEzDSEPyb5zDPT24jaCwcODwm/6X6CulJfiWA49xctXGisbhXz08MWfMXpQPyGvbWsXcPu9b/hwCOoe/Yj5XkcWe/bUyH5L+3P/fms3d97bu8z8au2/v8pX00JnOX9lQeV9z3VwI4BtfqTUwnntnOR+/3gXymotB6i5ojuiSnvT3k2iHZreE5Y2wvjc1tjDeOR1UOsx45B94Y2tXhZGbbkMfQ6vn8qVNdnhhrG6BfW0jWwnHyHH8WgINCSlpOBRP6FfwKTqclPqEGUbWdV9pFj0tRK50eFqsy9vYOyenoboSkELXBLm2oc6/nibu0odvrZKV86bOXlFTrXHy2Ee4gykaNQWMMz43t3OZ9udI+TWyMKuRUnZLXt+8AVaq8rlHvOMbNth1m2BrZurRm9vYO0nPc8Kvn+3APSc57imjgVHYcIsnJOQBHnZv/fwA4WsP+EmNxSYd8jvM2ZkD195foijFHZMSGn/x51GFhdKiDnqyXqHOhgOt4gm9sPD0AB8akZAATfgwSMcDxMgBHsAMo6O+6rFLZnrZpynuEdLqe8/EAjFXY2pcC8hXAsTlsLUhhQXp8JdrP7KgyiKLeDkpc+FwrWdHMe+xL5SFVvYb3IYc2YSUAc+HKuNa1UBqPd+FvAnDkxGkQMXifZ4E3yL7hh6oUwAy1VmPJQWWtfEeIkd3bGTpcGDgvAkT4zwoUD0RJrUFaAAdLlwPAgeDgtFYreIlWV/RS+jdm2yp6UguVFGUeBIoVcD9a8ir98wo6/MWCLqlKR4crW0uxIUu+Yl1jYoK+tCamEAFOQXJMpdHKDxkTjF0hgi3+/iQXfE2Baq+QVYJa7SIYUXcAh1c/GvOGMycgwpMBHE5fHgjw3gG/AeOY7GgsA9CR95FlBF4TMuhwollgYifqQr3CTId/yZpQGwr4+3NZQlkgjkqrPaanxIRjMoshuh8cgJrMJCOWiwRMMfssYM6g3YUHmxofIXp8K6hnSd8aCPFSKHkiQSEo71gHecoHy/y1Tywp5hFwBTM9W+ZgmiEQLGn8PoSjdjuM/RCMGkYLnxk3LgM4MMVVP6Wd6nI9RKbXPYDtYXTaKYg2OIAmvdMeuAb3i6Sj+u8O+/C2fsNAZoZHF3upir4Ci/xE3YvS/0Pps3c3bCLxPAbgcBvle8Xj0nXftL1Fc9VzZ5yO3GmAOhFuVOaq+gWkP/IqNPnuQVvlrVT4bLYu6L1uNMgEWcwAXED7lHkpaIc+m6GFynNZrNB3fVJurxfl9mZRXt+uy+0NWqfMy/V6Wa4B4FguA8CBALOC3GTg8H3tOhjTZFNp/58wKXt8JtOGAzdYUUzQgrVICwAHwJrHsjPwxtFaqFj7lMcjwQz2GTBxAPzh/oFaqBzR2gHsGwhII5GPHu8CcEiPsC3IDC1UJlfles4K4TtUud69Ll+8flte374ur25fleV0VRazpbNvIKENBhJnIxgAOLy1BJIyoUdToN7FTQEA9q8/kEEEgJTn+kyonCV4Y29fe2ckIZwCQnTKwKG9VQEcMnDyJ5kQBgOHgTeMuB3yocp7gjcA4jCjI4YOZ+Mw/xA08FaJSXtadVv1gyzhB+CGM1IgSQjKeDBwGOBhjlY8KyYPDcBBlota+TisCm0ZONjyLjELuTyhetQSm/gdjCwmLw7eQDJ1u2d19A7JN/iz8G35vnjcaPVghp5jAgOHgRf0XDNjoakADgI58Lz4wtzY/ASAoyatxAYQG6OpJM3n5Jp4ZvzHEj/JEtgcuCcXzEtNnIFrlqjfxdjhPqAS7tqpdn//D3uWjBze4sb2O4EcmBPqRLac07gHZ9kzHiAAQzhf6P0EI3H9AhTuVq2NvQSAI+nScFmiIpI3r4l/MuzpIwJyUY4SE+2A7cVnxVu8kDGtOt2BrRCQIXsFiV3MbJz7EQSDtmGJ7HQrIVR9sCY3MChgGRRs1VNGVrzRVM1YckLe+JbaUqXGBB0hXM+g3uKkrpXrnpTszHJLuWcbHlV5WzI6g+kdvJHPsoCBMkHsSU752DLTJ9XY1Z7jOrGWAkMnsBTHR/s0DBQ724z7BdZ+EXIvIHCwcLg8+b6xE4jYE8HAgfV1+2MADjAnAcRhYLyn8hAtVLbGwPGDtVABgOND+fiwLw9bAD/A+vBcjrvH8rSHTvIzOAoXoL/AFuFgswrgeCxPVkzRB3BYzNiBZxO1T0kANIAJBOAQy4SBbqy9CgF40fJCAA6ukm8utEhhnM1AvAHgYOsSsDqgtcvialLW00n55vZNef/qbfnTd+/L7776qrxerso12jI4gONqvzMAxxEAju22HDeb8gQgx25bplA1sP2Hp7LbHco9mDgOh7J5fCzzu7uyfPumvP/Tn8rXv/u+PC8X5TgDYwQZOCawC7ttOWzuy8MvP5eHn38q24dPZbe5L49mBwjggE8B9J2d54y1hIwlVmXu7U/wu7GHARS43RnQ4vr62gAci9XCbMwWQAwAOPYHsxvQqQTVAPswLevV2kCNuA/OY49XaF52NBAGrg2WKmOngt8EYOfjoayXq3J3c1PuP3wo958+RYIfPhBs2v3Dg8VvCMrh+oHNA599++WX5Q0AHKuVPYu137G2N/CNCHI0MKcxbTBRTxwO/K+DtVmBL8VWMt4yxeYEAA20ThGAY+UtVADiWJD1Be93wB8LY6q9oC6n/ERMzFwmtcDxUqAOA0drF7rmJv1ROiLYPBIDh3QCgS1e+JMAHKGNZTcFAjMUVzJEYkMTkMHPq/XMIaZltRvxaJ89v0C5BHCY/acVk/LpPmKdh/qyfDW1WTUAh/vig/yRckt+p8zAYcA+B+bXz1TwHv3Y6ovZntH5qjmDc4nFFjYsvu3kv/3E4KfqwVHIc1jOHiUAqAfhBnn06iMOzSEYOMr6LiYr+y5jubXMVBJrGTGdYdHJpfhxtXnjYCPNV3wfSTD3BKLGljOAQ35OZU/JdjCPuZfTyPmLYHAxkBj1TLsX8zNKhBWHzM92bs+21zi5ZpMcP5cD0J7W/QZr0BlEb27Gxs1YzzAGf3E+0j17uYCz97qk6C7kGnNcvJ2P1o/rzdd5mevvhd59xh5jNDfS+UCe58+xByd79F8B4Bjs1RFZGnvWMV0Qz4IPngFw9HRNuw969zCLksDMJ/pmZMC9PRhrqx8SM2GrSypQogLKxvbamMy0Y2hjipyylj1pyDYlX0DPLXupGGerL/I8Z7BHBjrmeb/6+7/735+HwunUlu5U9JCCrSFvJ0a/VwQJgx1WWZDQp33l4wwBZ5RDqxjOKbH83nNC0QroOePYFdTkGJ5T8Fr0SwalpyTOjb9VxK2hbO/3OQrp3OYdm6femlSlfZpcbcdndfVO+56vleUxbx4hkHvze2njnpRI+2Be6gDZ2y8AOLKzEykpN8Y9p8YQ76IcTf3bx+RUc9vOSTtfckBT9iym/pKS/jUymdd1zIG4tBdeatwvGeqxffk563xpb/fGMLZvz+mYfJ3PGd+l+R7IYcq+98ZY/zYE1Z1br/a1SwAOjIdBIrBtfB6Ag89CBo5qTBkUyA6idGO7RxhpYyWZVYhZgsMZOEB1mhg4NvutMXCwehVU6wcLwuggbobYA04xx4lmvrZQqO0s8ng013omoyC+OgZ4A8n80G2NE58ZJ1pHodpitVFBPEyVymTjYEK1BqHDP4oKMgV7FUxkAIAxheGBQr2cY23EOmLYCU/wKPFIxUm2Cu+DnikrLQmttilOl46kjX0ZN70Xibuv0JNhwyoMKlCU+GeAAO01bFSpWs5GZUwDDYBDiB8HcAyqQb0iUIlzVTQ+e3/wISsIK8fEwBGHsgTgIHAnVSR63rQytThsJ/A87TpURhULWnlrFDHYsKitHrLZQkUADlS0pV7sysO5YAz0eA37dBkiVEItJoirLMfmAKdgv4uDQEjqZc65QyVekkPvcyo5zKAVgcJsP5oI4eDvqOiO8uI+5D20X/LaKukT41Lg1QLNWBhPlnjlbLWTac9SyOLu1l4gAWgRRM9+Ss+fsHFyJpggcPAGns3kLCe4BODwdj4hYwn8EJnwGFVNAttPidFkMG3BrKExXwZw1P7C1BkCVGjuqr52nR6JvzqHzAf3ARxcPf7TPOb5zHo69kOu7GpA6PG8zbqFDn6hERzopMZHbH3weK+BwFJyKckJ/mzyKF2axqF9mav7Toc59L3r+DxArCShLT6VDunwCfB3UvOY7ZAYBz5ZUN6waGRgsLYpMwT7n8t0dizT6bEsV5OyWk/Lq9tlubtZlde3y/IKAI4VGDnQTmUdAA6ANwwQIlYCuz4ZN6yNlVU2Kq7F0Ui2DHARAA4yIMB+w8bvj4dyeCaTBhLruwPAG2CrqOANA3BYcp6ATlY9eyW5MVxcleenK1Yqg4GjAXCYT+CAFgA4FpOrsp5Nys1yUV5fr8vbV2/K29dfltd3b8rru9dlNV+XxWwF7g1j35gBwGFsC6xenk6RvMd3JipqsiKpljhTUJdhLkiBfjAfRywi1irF/ZitAzg2+521UgGow94nAIfh/U4Dsl0AB42qMW9Q17MC16ywVeGTfeP4DLr0R9KpG4MaW6ngu9bPAAoO4oDN59mGus8C4A5kEFOFATjWAHCAdWNe5jO04UGCah6Ay+kAwFH13RA0Rp8wJw1UbR4MHMbm4v4iAD6QEUt+Hsp2sy3bDUEcSEo97lFh7BWqwqt4QyiyKzmw5IpsIgCGYo3RjmjYPgUAjjmZOeas1GYSTMkw/V4rgKSvWgCw9G1NJNQiCO9bU1Vg0luQicrOUhM+lV0hJ65PmYA0HrUFo/4RwFJ2us6HjdMZdtRubhhHqKxcPZVs7TysIp0yY4nW4gAcB3FIb+Yzg8maGBMEyPYb9M7BAktEZbTOFifFTadUvho39gttltgp3KuxaaaPIRsHO0jHtfp9bOOUwB+Nv+acDmlds89Iu9v60AP7oOsJwDGwQfLt3c/359dRpQI4yHrCljhk5anPX20e7mt+QtI7ITuO6oVVol0QewuBHEh0w2bo1KrkLe/mgFewHLmNbZMiw3hRlSrJh/pq04+gzspj4zNX2ad80X/VNQzA4W1VKGtcC84311pnI/PFrT0X9CXBiQbEe3oigxIS/P4zABz3ezBwAMCxLf+y2VoLlb+ghcrDoTzsnIEDNmuHFipMsFsFPRipoMMACACA4wjbJgaOUwBHbaFCxoIAWXrrFCTcjFkCbBzQWZaEJ0AhmDisRQZ0WQVw2HpFfQUBHFcJ1ATfwtwTZ9+ADdHX7Pm5LJ6vyjc3r8t3d1+UP7//bfnj19+UL9arco22DGLg2O/K0dunHLeb8gxWDAE4nq8MSw9mCDBybbZ7A3iC5eRxPi9Py3n57k9/LF///vdl9uq2TFYrZwc9GgPH82FXnnYbA3Dc//xj2Xz6WLb3nzzGwfkFeMIYZ4ylhMANsE1obox9DABNMDwBpPOwMX8HAI4VAK7rpV1ns9mUw3Zr4BoDYoDRwgFPkKUVgCvrGwdwlHKcXoH3qtzf35v83N3e2nuwdvATAC5ZovXKal3uP34om/v7snD7CZAGmDs+3d/bvoRPgjYpGCvaqoCZ9EsHcACAi7MRGEegf7GGBrLBIdP1WPhtV9DLYOhgKxV8wbeB3RarxtUMCOB5maJdCtqnGAPHsswwdm+hQgDHjM6gbaMM4qBPqvNB7OoMdPfCF9uHaNkyYI4c+s0n10kxCLMzamflJzYxcIRvegbAEfZFsMnOuBVPsvea/8sNw8+6nvP2LXxW6lLXVDEPFZjgfpufd7JNzHb1hEEz2zcrCqH9z7EtglNdx/kZFvpfLVTEziTWFPkkcZ5J7WKGenaY0G7Pfe04pE/z+3A9ATXzekfczJnFBjY/yYXkIMdEZFWP3/51eV7dnhQc9MAbOd4w9C/+7Rg4BnGcLGO9fdJxrnIsucb75MOMtyzI59Shra2AJs0RmZkqwK/1vVp/hWHJqPo53w4mnauHMt7G0vhqGyNsp2QgAznO4m/sXbV9fl0zXyv8oxEAR88f7SzXYC56a/+SORh75t7c9HRIG/OoPo9rqSa2fW6Ozz3DS+Zk7POjcy+wXGdte/PdlZl/JYAj9M3Z/dgfTW9Oqq35PADHuTlq11RHlFZGetcYyPropNoseP6h2vRW/2cQR6vzL61x+wxj+58xidSKNbWp1Nz27FLWl/leeY5ato72GcxeAcCRJ02BbutJGJUQdYBDhKAUGydUh458IzksFgBRD1BHafqnm2RbH8AxpjwvKQQZ8d6CnFNGY5t77IA7poh7MnhidJo3tY7ji4Ta39TbJJeE9ZyyO7fpzhm003VJdPFNtUHeHGHAosqjgg6HDDFiiqmMMe1zvFxh/A9oocKHOFnu0znyQEd6Z97MDASlSqaGllavtzeSzJwArhIyu8pVDlzWK/Vl3oP3IYRMINk/JdbGFG38vbZciPXtzFXvmT5H9kf1fbrX5xie3vXOGZ2x+4/t90tOVO/ZL+mO3vx294EHmbK/lK89+DkS133H9tzyA8Dxj//wvw5CdRhPUC57EBwBCGuhgu+o5rB+sQR1sO9vDV4ROFCR3tTxtSr3swEcTu+L4EJQ09pYdmX/BMaNfQEDx8YBHAbi8EBDC+A4rZZjvZfoxakjKuDErF0ASWQRCUqx/wDiAP21qoy1YOp7n5aklSfOEecKwV0mUSuAI4M2gpzBQCdVP2jrhN6x4auCI2XvQyF4AEHgmqgUcRYRBSUyZbP0SETtPBnNJsik1BRww1g43B9x1gElD9q9QTCIKJNVfSPAhoeOvaqramVRx1tNCA+DSY8phI57KXnomfio+PEFp4Jklj4i75Z4dQrZGsDS+9x+qD+vA1QsgREtdmoUn8GbdO0BiFQOgceyIAOoAPZMg8hgahBULVRIScxK4UrfbLyrjY9RbbU/Yz4Qa1wBMvADgouWL/kpjjCAPp6oNQaAxLJRc0YO7XZfPpleJW1xaySRayWvB7g0zSF3Aj8wUYkAuZjoGAhE0soTIxb/dxCRMV1Y2WwFJkcC3APyddKiwElJCyWhTZ+pcja/v6NYzYaH/8RxC7xhAA4BOSQveD2yPvyZbCPcU2KAUb6gCqrkBoPIa+/7yBMJ9dnls4BJ2sFiDvQwvZNa8GBTm05KwNQa8HPd7npCSSWTdYA3LgI4su9Ufan2MKS2Kaco97pvPEOWH59a7jOCDPkQZx+WQo0KbrUS8ACxB2Dr3q6JnaT6A8ChkGy9dCdIPZCjnCgaPksEhd21q7rT7UZU5lcqftvOJmDcowRXOFMKEmwTfAG48WTgDTBwALyxXs/Kq7uVgTje3BHAcb2elZv1qtxcg4GDLVRmaJGRGDjs5wTgqOfRymqnNRV7hrF7GRAj2fcjgJiHcgBg8xHgDSQQjmTfeML3Z2szgt+NlQP+gAM2TX4BmhL7xmMhOCQAHJ68cwAHxggAx3zyXJaTYhTvb25uytvXb8q7L96WL+6+cADHdVnOVwbeMAAHABvTeZlPHcDh4A2jCw8ARxOw9OSmeRzOiMCqVoAmCKAAOAMJQDwPQAdg3tjgaweWsceyB0uJ+2jhuQRwpVY3GqCqmqykJ9hkgwAOpvxhUMSGYL6cAzhESWGAD1Wue8WlGCZIt09QE2MS1F3WrmeeEoSzmbFvrJZrY65AAgg07wDBMMnr1foCgCZgp8+iA4JzEJqAHbE1WIIJ8wPadzBwWLs90r+jOhnV65uHXdluQBcPpjZUUD8ZAweS65WBwyEMYFjRuKwNBBlXjGXD2EVmBtpgC5UE4EDCc+5+kQE4fG4AenEAGP3KdFZLgUcFnipNNZJfPEtnUG6OnxjdvwN7mOfpBc9E5COP6vRMTJ2olhICVjo4zBPbg7ZhnnMPd8dbT5wrQkjOismd7IvA2gLiqKhIej0HNG2EsZ94RboMCdDu01vP7c5o5n6O5knnlRM7lL3LBOCQ0TFmI905VZzJNxMxGO0pWzjpX7ZTGYPCdWvPchWEkM1FvUbyAU4AHCmmYUqBfnv4pl6BZyAOK+LinrJK/AzgcH9Ktg9vqcxZPv+x9hyPWqeIYcfAT9GexMGuYc+0y0HrZ9R+znBXk7PjZ/IavxKAw4BpiUlFyVCKDM+nOqs6jVW0TWELFW+DlNlo5BjLIXM2KWPJcMARrgldwhYqBHCAfQN6G60+7g+H8st+W37abstfNpvyl0/35YcPn8qHzd5aqLA1SilPezBwPAYDB+YaDAkEcAAUARnYWX4AACAASURBVGAi7ONTOQIEeHi0dqawp7QpAucxgSwdhKQ+mTWoxwTgsLZIBlQYAjjIPCFgPoAgleXZPA0KQvhOZPsSwBw6lQABvG/6dCzTw2P5an1Xvrt9Vf78m+/Ln779rrxdr8stABK7XQH7BlqoAMDxuHmw1ikAbzyDleNwKFMzW8/l0cB3j2WHeQJYczItD8en8un4WL78zfvy9je/Ka+/+7asv3hjthTrM4F8Hw52rYcPP5ePP/9QNh8/lO2nD+XZ5o7zC1Yma+0EPQ96sglbnOB3Y7UQI0m5svne3D/YdlpfX1uLudV6bWCKh/t7MnAcDs5YRt9aenuxADD2mu074EJPCOD4+Zefzad58/pNub25MfuC9UeLEwA2wMzx6cOH8vDpo9lPfB6ysd1ujYEDUzSbL8rc7NKCAI79rrx9+2V5/eqVjQWivNtuGcN5wl1dJQhfITiBs2bo3MbWLrBvSwIpnIEj2qckAMc0AzgmkCMAOHgjrx0Jhgmd5gcxPAE4ZPldNxoTilNp9uLxvdi35rwH4JCfKn1mAJ4OA0c+B/FkkCITTcw0Qgs5JpTNrdtZ+XD0BaTrpP9dT0WMSnGSnt2WDh7aQjHOCsQo+2G2U0lPLzoI22QFGPBD4ZOzgApjy+AGnjyrL53POrEmDqbI58lcrTwosuEBzPNQjIXEGhhrUwW+2mtmr/j+mlsge/VJrKmzNk/f/LsAcNR1HT7jMPlX14ZTJ98tx+NO4zBjMemxeO7AN9IvKbHck235I/Ux5fv5KkW8r8qT5pcqfHgu1Wv5u2Qlg4qZh2SbJu7JfH71TEQ+j0fRCR9sbG56PtK5v/WeIftJ+fXqI6a4WPtm/703R2PjjphAulZPN43c6rMAHFqLsWtVsTld1/a1fK3h+tX4w0VZTfPVu35vnfPc9J5jzNdrr9WOrX2G0TkKwJzrVC7sqEy+9Lr57DUmg70x9a6fzzsKV59+dghG/lx982sAHCEzOXeXdFX41b7HT8+iYt5o2YHG42Mv2Uv52atOT0x6qc1wltNW32WA95hsjgE48vuv/u5v/7ewCBxQreJoARzZ2Jxu8D6Ag4YVgQ5vn6LvyTEZXmscwNEagSyQvZ/biTm3QVoBeInyz+NuFfElJXBOMY4JUus0nFPUvecZLHwTzBlT2JfmJb9+TtHxter4XHoW0djncdX2PpRTXKNFruq6PYdhfM7/9QCOk3BIx2Hh/atCaTe4XmuDQXXz6/PDJ+k5h/Y376Mer3viJido85VamRVx7jCDIafJViY+Xv3NNBODZNtwzJ/jWF2SlXN7aWwft4pY17h0r7Fx6yBwznCe26+XnuGl42ufd1wPKBE8rLpqnR6bD1vHeoj4nOfYPnwo//0f/qNrex5ILR7jVVgIrtohDvSixsJxsJ6vAHAQxMEKDqvicAYn5lIJctDeUHC3PRDl+Wj3STBwOMqedgoJHFLJHh73ZedfAHBsH9HnFQF8vOaBLK+6t/VnEYMFl+p6OYAjgBsp2Onof+s/6wlvHVj5dEgbA8QBAIcDK7TROiornyHJTIDDJ2NbdhD1thkcCqlLK/VzZR9A8HwQ4PXDNq+JKJCLhANEPHcXiWHOOf6fUPjOtMGZYZB5QN4R0XlPMKslhL4HgMMTz36YY1VlPYiHTq0gfFKGujPNQLZaxnhvdenqCBi4nj0H4LDK6tqGh0F92CQPYEd0ZQjgYOmYnzID31EBHLnlhRe8M7HibCR2AHC5iYR9cmLDD6m3sHUxPwyBWA8q25pJHox9A18Eb0hOjLUca+2vhVDng4mtYz5U+6EsQCiZGUKvWYa3mwi38XslEQMqVdakhwaxkpBHndzZX9equCyB7Awc3u7GdEBId2LqUdAvyVKAG1w/2Myr+lu9egWkMpAUqyN50K7JgxrgUl9zKgqMTwkiawk12MCpCtMmviYQaKNIl4y5J2U5s1whJ6EQuWpU4RVQZL6TATjU70f3w5vJKsIPpb/rZw+eW//xQQWWYu1qz6NWWS5rHqQTgEMJZtHnilmE+kO8D5QZe2bjWvbqrqBH9rmJjc9gYAQTBa7xatnYH57ctkOSB+n4WspDp6BUtnmtn1v13WlwDe9tfdHWloe8KDFo28nbGEiPZDXismXgvpQAq0G20+Ar75m91Mo6o8STJi3vj0EC0mRd5zPfO2LGcdnlWtEAgHFhcoWvJ35NjmUyPRp443o9L6/vVuX1qxUBHLdon4IWGMtyGwAOgBgI4IhEc0rOWVWfMzIMA91MELJlChNQ0Adg17Dfn48OzDwYo4YBNg5k0EDrFPv+9Fz2SIrhZ/gCaO1m1wKzBBOAII/A1+Pjc8PAUQMeqj6EHppfPZf51dEAHK9vrsuXr9+Ur754W96+/qK8ffVFWS7W9mXMGxOAV8QisShTA3EwQWEMHKZ/vIWKC1QGHBqzlO9TgDbEIEEWDm+lYs9IAMfDbmdfaBOHvz2aj0YQo1nsYGuqrDtmSZOoOTSSSsAAGU7dZAlbsm0cjwdWklslrrdRwXuNfYOM5uY/QXZmWPf6ReYtr/S215gcDFYKSzytynK+ZHUwvjBv9hmAOFidLx9RmtH2pyVTanCntrtI7GzGyEIAhwF4zV8EeONQtkZnv+UXKPcfwMAhAMexPFkLFbabIukUHTiOEZXTGJu3ywGAw3p+T8t8hhZELYCDwJVZBnB42xUBXAz0CjCG+4vV92WyVfof9yZghAAOLIB0oJaW6ojnSQGvZVNOA2duxjwBIrPjcECXVGcf8AphMm25TTOnxwESRBvyN5IzUItFEj9rZZnPVvcxoUA1CgnlenYBHHYfMCXwugHg8NuE9kwJdx2NZDvyecSW2DU042BsVZFtZjyBPae/G2CndGKy+1o1eQLHuL8QwEjsV0vy0xfQWGs8JPnsw2kb/Naef+vvyba5n8yJUn893NbZ1AJIKpawCsqkLnKQSwJw0PbX1m+WgHWbjdhhPoPKh1PFtrFueIsktCCizhWnRT25EquNiSZ4gwCOpo1SzEb1e3IyzfxR8wcBcKA/kuvaZUt1PiVLRw3gU6ZywNdjrvJnXPJs1Ko8N/+cZ2DNndilCOAg6A5sHPcAcOwB4NiVnwXguAeA494BHGCSgj6/Ko9ooXKoAA4DhTjAAPcypo8DGDh4PgdIAD9Df0MP0qaoeKImJgHgACjB1sQYOKhfjAI/JeOsbYqBFeZkE1LRoGJXtmcr4D38Y8iNfE/z32BLcM6+KleHxzLZH8q71XX59vqu/PX3vyt/+vZ9+er6utxCxw0AHGibQhDH4WFTrp4OMOZkaoDd3yH+gHM+kKlgCZkbs8lPD/fl5t2X5e7rr8u3f/Wn8vqbb6wtiTFfgAEHbULQygYAjp9+sO8AcODaaEFjAA5j9DpaMQLm6hm6FWcLZy8xW+VgVZzbHu4fTDLW1wRvrK/XZmsA4Ng7A8cisXbQJ30uAHCsVmvacDwX2pqU5/KXH3+wcbz94m15dXdnwBCoV6w/7gu7cP/xY9ncfyJTjb2GFiq78vDwYO1flqtVmc8XxsKxN1DKwdqn3N7dWSsw+Ou7HVu8HA5707+0xbQnJsvwIRwgAlni2Q0AjpkxbBQwavjcT+don7K0lilg4Jg6kMMYOMASkhg4TNd7wYrZOtOJ9GYGMTwDm4Xm9ddwNiJoJXSpn0GyB62Ygs7k5kP4upHN1Qt1EhOGbIC1U/PCI/k0AnRRv/l5zwxeBaVLPQ3teQXxMrSQLbdAnDrrUucJhEAwGvePzYL7Qr0TROTJVTOS7Yx0q38wdPSIraF2fiaLrcccVJhw4p/582jdYl0ycMX1QWU+ka9Qda32hPxhnT/tTN8COFKckrE990VkN0aynTkO/PTNX5Wyug2fpS2uFCvLEGTSgkNisu06WXbHzpVZRtrpH9j3FPfKMnx63Zx0HgI3NCZ+Ziing33WgDgGcYOUK4m9EKB9xigE4tD4+V1A2p4fyL+1Yzg7H/LzMiAkfeDSfId82p6t4JI2N5THEPGIkbXN75Xc8/Ip99LE30a23GcDOM7JUZ7bnkz25j6v3XAdT4tiWj9UY3npvfIcfe61xubv0ph7Y6SWq8CN/PPJ2qZ1be81eO7OAMfm5dw9BnNkv7Sw7tN41pi8npubFsAxJjtj8644pMxae34a7stcwHX68zmdUG3quR0buyLikspL6/Ptc+jsdzp3p3mLrE9bHZk/H6M4BXDQgAwojBITh15rlUgd9OmkVRYO73+pA5wfWLO+zMmjvDA9wekJTfu3nhLqbehWOV9S1u112/H1DEdP6faENgvCSz9zziicG8vYvbIyatdhbANeXo+XAzhSBCIeLTtAGneLsNUYxhRNX0n8jwdw5I04VBpDRNjwfePKZzjnfIrWIOZ9a/PjlQxy1odOz6mSOpWTCD8Npm3MIPb3Vcqk+lUuOVWtbhm736jCb17o3S//7XP22Odcq6d7xsb8kjkZ17lJ+2bEYnKMe/pMAbeeLA3vlUEc/ScYGz8AHP/0XwTgqAHIsAlOcWyVPg6asAO/ATh2BuBQ0MhoUi0xZJAHBrg8mBj5f4CWAiGvQCaDgZL/OCB6sskMrCU2COBAoAJJDAQdBODYPvFn/B2MHAhWqL+rIt5OmBDHCtKCg0WcB2Q6SAx4ST/FHlXFfGYncRYOZ7KvqbrEvoHnl/0kPTCdMCVcyCigSjbqFwvygkVDbBymXLiuCHBGUDMSmmo7grnnocnWW1gEMaLYRezhuC6WjJcT6GEFC0Z4EkiZQn8AJKN5LlMwl4Eec5A82VyZOBAMpI7j2bEGrpW00J+ZdFAQmc+oxJSCPKw6zSDUBmBCjSvFywM/qslsvP7cNvnih9Vz+EPWrCivFEAFHfas7wDXLyffLdaiqkYHH9h7VD2oddN6ZKc7HRwcSBtJ8wzeMAYIlPWRElrADovNO32zBasVnEmJYLW8Ca3gCSNRtqsvth4pqldiKr0dT1IrArEgcYu5IECnAqOCFUXJdq2tJ+UZNPekje03JoVUYWPJqOaAbZdKYxpkJpWwcBng5WqVIA9l3GOQ+QElq++HsN9O/6zJjFQL5jk2oTI1DMbV4FEFnDDpxQQdk0gebBTQx6JSFXdn7/EKa2O1iUN/q89dUP2hGM9rUexKsjby5aAgsZiIeUM6iHrWExr+iBUcqoCl9MdpCBF7Jh4pAqpV5xEb5QAOSzjXsdeq2Qxkk7/FisvQVJIrr6JVT3HPAlbZ4Wb1DRjOjetRridBb/6a5Eu6JP1O+eNaS8dGpXfF3bjcMXTFtc/zxOeBHXN1WOWCg0/btCZHQ+fgQ2g3EDalvr9qcQdweGKVwKIJ5w/r45g2ihv2AsSQII4rMDGUp7JcgilhbuCN13fL8ubVwgAcN9fzcnuzMBAH3oM2EXMHcKh1iFHP+56yFiqmI6gjaWvIMqEAurVIQVIArVGsPQoBmrDju6d9eUSlrbUZAYADAWUm2vdg4MB3A3fw87wW9jiSD6l1CujnH2FXvZWQqUrqLCVhQOlvLBxXz+V6MS2vrtfly7u78u71m/L12y/L12/fleXyuiysjQpYIxZlNkEbjWVZLlYB3rAqNFDOG8U3+9pLtziElIFNATgCuET2EQPLGoADcvJM6v0D2Dd25WG7MzAHvg6WgMB6ehsd+SWpH7n8HgWl+Dt1INZjqvUwvw0ADlQdE8ih9ilg4hAtxQQgVQAjDSQHcAMYKMhCYS1DDLRCAIYAPdZiZAGgC6jcZ1Y9jJ+RFLSk4YQtZxAAps30BKoJjYLOrOAOAEoKRAvwYi0GvG0BABzmHwLo4gCYzRZ09lv72m329rXfPZXD/smAHJAhyAjWhdX33EdIlIFhhYldUUWrAntiz78Ay4izbzAZOrH54NekXM3ABoY5IUglM9Dlc7KdlYOpA2wfCoyT+UN2sRoO+jyRwHYAhNmDlFQ5DVBmYz4MZrsD5YCNXHFKeyZ9MjiregKuul+ds2v3WOKKPLFYas1NPxijDhPYeKeYS+jSQXdRVvRPd6W354AKd52l51t9j+eg7mS1MRLjlrCiQ8NHIuLNESgERJC9QeN3wE/S3/RxKlCSPxOQHYlu93Hi7KcHkW13v6X6tcmvDJdC65/8zIClMAGrVrdUFUyImk2xxCj9Kvn8AKTz7EC7aGwK8kUS84Jkiuw3FSIRJzoHKAmoZCAOS3iTZYcsTVwx+U82xbbvUaXvSUyf/5CokeTNIMHl62P7wJO0vE+1sJxzf061u9F7NDb3lS1u48COCmbCuUZzRd8S7A3GeuFFcMaYYbbsqVgbrMdDud/ty6fdvvyy25Wfd7vy425bfrjflB8+3pcPD7vyaXcwjIGxR4EV6HAkqwYKKNTKFPcxtg0AN57sO4AM+DL5NV0oAIfYJCsL0Hy5KLPFwvQ1QBvS4/Z7Q4kPnUVgIqus7XUHcHBOdSZxZhln37D1kG3z1jJgZ5s9l7I4Ppd365vyzc1d+Q/f/7781Xfvy7vr63JzNSlP95+sjQpAHmibgvYpT1u0PNmV4+PeWDLgAxnjCZLsBrqjLwngwwbAjMOuPK9WZXp3W37z139d3v3uewMUAFRp5yfMHxg4fv65fPzxL+Xhw09l++kXa68CcIfADmrHJuDGZIF5mxUAFdyqs7UNwKd7AiDQmgRfK2/bgmKSzcND2W13BP2FvuF+tRYq19cGOgRD1BytTSZTA3AAAPLq7lW5QVuW1SpYngBWxWtWQOOADsgyfjcGjvt7Y9549fqNrQFaq7CV16Ss12x/Zwl6+KImN3tjVcU17AwGNq3pJPSggdAdvmZxoaejMWctlqtSjFFjStDGfFkwR/Yz5MvaqQD8My9osWI+UWLg0OHI9tcAuO8gLG1a/x5axoBkONuns7uxQ1SdUs9F0teu+ty+8nU/M/v51fazA2Gh1+hnq2iWtlhFA2F0PG7EY0Q6CwagQC7+1D5yympYARv1cTNwTfEYZ9402+TjNh0+bMfGM7Kfxz1WUdPo6XyRDlPUhZJofyGAIrlAoJ4B/TZhabLpizNXBnDoehGX4n3qHFcHQUzwYV8T6LyCEAiKCfusgpgM+tMZqHVHfFyPX//RABzywXJ8Xj6s/pZjlm0aNZ733wrA0cSMT2PFpzkLnTni7BGxZrdZXX8sxxLy2byeYTOTU2ZjEevpMMckyRsuQI5FX4qr93ILY/mGS9fV65I5uhanvmqemhpb6YNz8nsjLthcdzgnIxN/BiDya+ZobC7OzVE7zvz7S9fhJfcNf70DcmnnPlzitAd6M9jLEb1ETsyzb/IwY/Pdmw/9bfDcZ/ZW3pft23pyUn1kxrHHpPXSM4ytLWOTHMnnrN3A/nkMMq+V9k29Zo7dD/OoWUedk/Wsp8d3kWx2zZO0n8trpnFmViidDSgWbqdSHKcdb37WdvwdBo4hgCPTGfXpnnqPOpzADODAAMLJ0EHVL6HjVjZgvcGHomyQZ9UI9hFqvY3dbuDWeL1UufUUce+zPUVwoqSTgr70/u7sR8B9qDzG7jNmAMY27amB55XHFFB9hpcBOGioIop8ct0e60ZPmY6N83TO/nUAjpcqPW5MOfwe1kkVrD0E65iB1x7JyiM7g5qjGpTLa6SKp9OZGMqsBzgHSYJxp6S/BkMAx6X9lOXo3H49p2Db13r3zH/7nD3WXutEoXYctktOXKuDLhmPc6+3RnJcnylZfH7v+qu0wqc5tWRn+y8agOO//kfF6yIZqACq2QMLHCG5QtAEgBuq2njck84VQSZVCkR1lQfJjHzRc2nRQkDVzINx80De2rGoynsmLSwCWT0Ax/bpwApVjBF9bp0Gk9UL3q7Ba6crgzCrp/Qe5fy4r1GO6QFPDw5YSNR7HBvDSAIEKK8YiFYpnnSQ1f5RAosBAyVOya6QARyq7PMs8CCAbrJjOZnhwZwADk8eOotwBBsd3GHP50lJjkk1hQz48nXj3PfFkxPA+Qi9lhg4LJjgVVpWvSBmihRQsJBfOEO0fxawtEAzvhJ4w58jYucJ5GEBwhHFLj1ryS0zHSlAoSpeBTdCMN278WC9JZsVH3J7F+AVVZVHtrqyevDedX4GusMFZOBAerKAPpezoKky25KRHu83AAf7SrO9hAAd/j21UInkhc9PJe12NZFABUq0CSxmyV6btiHc24ttQ83gGVCthe9iWInEBL2NIDPJ4AljwFBwLBZWFU21yrO2pOEMytJFFahCR40MaNy24v4avmMera+7JSRqAiECUW7nmTNMAQvdfNBixNvXJEU/tPMKqk183DVxYmvviRNTSg4Kson1Kupgbokk0dAG2B6KOFsHxR7z63mY5MMQNOF6RgAKz0XR90eV3amtUJJQ81XBVHUSvHAvgnLmxUSSJoNJxCLDRBlBSxoTdY/AHVY12aCQ1EIgqvCRcLZsUz28VT/FN3EIUa1WsnuK4z7UW9YD1aSarmeGyfYGPTSvIvbqwfb+pyaZ9wYzgAV7XffEd0uQ1n8n/jr0sgAckbit/t5QanPy1QF+UY1Lfc/1MphRmZhyoQ1fLuZlBQAHmDdeLcqbV3MDcNzezAjguFmU5YIMA2LgsJYYSHQjgApEo2yuJaUFcgNTFdaZ92HCnaAMA28gmW4sGxXAAZCCgTjAouHgDQA3rIVKADgI8IDc4nostAXrBtk3APiobYOc1crkgQAIJRcBTJhdHcv1fFru1svy9va2fPXqrnz77qvy7VfflNXy2hg4FvOVgTgmV7OymC/Kcrk2unIL8KOKGUkutVCR7nJ7G8wtwTJlpfk2KAOyePLPQBzPxVrIoIqbAI5tMSAC/C8wkRyPDhTx1hluP0IfK5HpepYgP6+qLUcDcJB1IwE2itg3kIgkqANyYWBXyMy0cM2nYJ4gBT8o2o0hwpN8UVxiFP1k4DAgh8nI1Kp/Dbxh7BsANRDAoar72o8drB/QB07Bj3kKjepgKCROnbFEbQsOAHC4H2gtaHY7m7eHh015eBCAA0xyR8rclgCOIwAcV94SyMEBAHAAqBOJZ2uhQhYBPDuAGfMF5AAgDrRTYSU7gBtzBzlNvXod7+fcwG7SRqo6KCj5PUnK6s/6fs6PZWwC6JLPmHXvD4HTFPN6ls2/u3M0OL8P09zSLfIo6r3DHgh8CT9xJLzYP3movw/9gajMNTmrrTnAKhDAS/Uy1t7FGqV7Cjwgb8+CswncmceBOYl4lAPtLPGN1hO+B/3RfH5kN47O4Oc+cvgUfP6hb0fWL7VHrL66J9hc1XfP3KEv3FlzeVF1trm2GQThoHOHpiV2PYNkMDkbTHH0i22e/fKypS4pPnEO4gjwTA8P6WcX9/lkvfIZToAN20OWcOS6DeNayVkDWCm1R6i2fGAeT37RmW34va46232kQLWca9hFf80gLY3LYJbe9AHAC6KJn1SmEt9jOBs/PR0qU94zbFQCcBwI3vi43TmAY19+OuzLjw+b8sOHh/JxAwDHvjwZeP+qPAN0CLuHViEO0MD17TyOfbEnkIPFFQRxkPmjAjgoW0MWjvlqWQDikL4WgCNYtADYcBCe9LQo8nPSLnSJg891WOFcVmDHs4OwYJgX5aqsyqR8c/uqfPf6TfkP3/+u/NW335U3aCWC+fr4oTxvCOAou115BnBjvy9Pe7RqRVHGoRyNlQRoTLJ/gIUQcQGwLu2g+5+eyhZQ1MW8fPfnf1fe/f535ebNF2W+WvOcCXam/bY8/PJT+fTDD+XTzz/Yz9Pjo4E4ENMAMMKYv3Ddp0cDJMxXqzID+GU+I3gH/osxfRL4BXmGnROAQ+R5AFRs8Ezma6WzugM+AOBAiy+8Z72+NtaMH3/6sWy223J7fVPWzqSxsvZ1N8aw8cuHX0Kv277G3KFNGFg/Hu7LYrUsb798Zy3YPn365OAPtb2bEuBmsQbKEp45dCKKMWZTypLrIcInBcp5LvP5sixXawNkPMMmgm1jsTRgEObqytg4HLgxn5UrY5CirVfs2IDQvs/buVE8IBJMCYvNMyoAEQ6+8zNGxFRdM1SwBNnD8G/AHmFbo4I2DNyTYvM2RwKiYf87QFVgjfxeKaM2Vq/wAuw3z6D1jJ+T4fic7ICAkgTnOoAjgcIYo/YzIdYqAGcOGtdZNrGSRCo93Sd0oWxNqEq3dRnEKICHCjWSMVVBR8RRFd8JUR+26GbHVQEE9SAV/MLzn5ijKoBQbCR8jf5TZWhSsKbOB8eTAK4xaXRVWgBH1m0D++UgmdY3qotQ93Qb3x36W0OT1Ys7D/6WZFGf7Pty54pOT0EZ5wLFbT6j9U3CfssXE8u6t62VrdbcM5LUn59zc5Nnqp2nc/H63vy3c2dS0eQmxzyLMd+557PpHN/6K597r3Zeuv5hGnBvPsbm4dz8ZH8yP0P79/b58ty95L6trvw112vXK8/Bufke9bUbEMeYPOQ4X36O9rq9M08rS2PP0H0Wm6SXAzhaGTq1S9yTGuew0Igju7iXwm4MixOlQ/qfr/FK3aPVOefmnjax/6+Nl8k29NYsj7H9uT77eEJNNuqSvrz62//8N8+9yR8aGx30K/3o2IJpyfKg5ehk52JwCErLLIU8FkDOC98bw/i46qKcU0hjCvXSoo4Jyagi9gv2NlOr3F6qkPLYe5s5j6UVxlbJ9eahJ0zt+M9ftw/g6Doa6uXeoOh64I0xBX1JoSWJ6JVbd2mqRo1BB8HXn8MK4Ig94knb7Di3SmooR8MkAOZP85K/s0o4ZZrobjJIN4q1y4q1ttnoyc45I6fXLBmSkkGj2vEMWvWiI+oXHXNEen8fe55zztslozMmG709PjbW3vy8ZO7rfPeDqa1u8LNHSkJWmTp1UH490jkDOCzR6of0swCO3a48Ou0mgRIEcFjlpqo4JJop0Wrjzsl/RcpC/myFRgEcSPwYA4cDOBCkDwaO474AwLH1wD0qSqx6Lyr9iUXAsZ8Jq7BkpP5nAbwklUnEDODAwZd5KUsYGIVtYIJZngAAIABJREFUDvYFACKpKu9rGzKTgG9sC8CEfK2IVzABoBLuSwbD8iFIQY/KspETnJFgFUDDK/7Y09oT+F59YtgPm3IG01W1YgAOr+FkuwyPzSewg5hJLMABp8qTzxXAwWpSMnCo6pfrSwCHWsKQ1XYI4KCTxly62EXSQVQBgGYzDvaFVxjib1onMqC4q5qSpzx4cWzCLVTMh//Nr0dAj4LnmhcAXfzjPQCHgwJMzA3r4c6zJ67VIsL8L4FncvUmPtgCOIyNw+mLjbFlXHPHS/6cYkDBs7KHqQL6lRWKAIpwgmrQLQE77Dl8LUx/uXx52CSC5fZSMIqweoj1SDnlnEFBmarbg+7hZGn+xgE8isbTca8ftErRwNqI5aOuhaoGB9taw8zz21YRBduHnkHVo2JhSAi21NOZ6k+05kOQh409eGiGa1t9737FjO8yssj4QUxU7jx4ZICEgzysV3xuxVCTNYO7h16v86rxkM2B66METQ2W1GpXyXgEWAViS8FNwykFlTt1YLhwUSAs4Id0caoWjoVP2Rg6CCmJ48HRGl863UQJFwkQh5KeVpHrwSmqM85f1kFh09P1c2Bavl9OPLbX0OGTatoTFkqVpqB2d+Bqd4D7uw5SQFM1lQycs0WGtUATgGMxL3cO4Hh9Nyv4GgA4lmgf4cwCYGOwthKzMi1IDrDPe/V7kTx0Bo4J2kQRvMGEO5Igzw7gALOGgzg8EWNADIE8rH2KmDoI4LCvAwEdeB+xmAA0XDljx3N5RBWzmIqcYYaylGjlnVliOjmW1XxS7paL8vbmury7uy3fffV1ef/Nt2W9uimr1U1ZJgDHfAYAx8oAHKjMNRp6owonG0W1Y9J18u09+eBratWwSB4ZAweToviOBBKo99ECxAAc3koFiUHMjSrV1TqDFfGqsvNgiQoxDMABsAaBHGBcIYDj0dvfYR8ZrVMpAG88A7wBZha0pQFYhMwb1jbEK7cB4kDSCom+iVHwewzCq7kNuDFfBk0/WJvYcofMG0bPb4nd3DZBmFFYbI1ZLfry+cxZN4yNhOwlSN4BaIyqY/MPD6TE32wI4Li/dwDHA9rugIb/WPZ7VLgDHMUKZAATrZWLgxQBOuEYxbyhBCfk/8oSepiH5XJeFmKmWUzLYuUV2x7clq0dMHA46wbBILr+1PYSARywKWxtUKtt6cXyX3bQTIM7AJEeXA7MnZxpcnZM12oSjBWU4Mw+nninnqsgMQbWVGgxVKiqCuZ4a8iwtqurzK/SpQqQCcCBT4rRJyyPua0pIZrPqMFA5Hds8O2aC/l++J06CeAy+uQ2lmgLQ1tr8mhOTwZw+EqkWIiSdWAIENtexR65TRoF1sjvH8YGYq1Ta6rheVh+/On+l5gQZE2ZcfeNvrf/f7hEyd4Ek5JmP/kWYZiT/6w2KeEbeduUAM+69UxsjBRH+KBsy1A9jPMFX8OzM4HQbXyG9pPzSl81nIj4GS3F4ul0TnB6foJ+wYRDYFW0mfMkG3waY31Emw9vpQIZAqhgf3g0Bo7N4ZEAjt2ufNjtjYHj5/2h/PiwLT98agAc8P4A4AAwcU92DQML4EyLYgkAGgLAgdcIggzmGteHZCAh0xYB9ROCEBZzAjisDRSBeGqjEkAOgO2stYozBxmojPo9+yU21w5Ar/Pq7Cf4O8ANBtw+lvmxlMVzKd+/+6r88etvy5/fvy+/f/dVuQYzBxhE7u9LAVvF4VCKPSMAHGDM2BO0YiAOAjgEZgeAA+dxY+b0VjVbACKn0/Lq/fvy+v135cvv3pebN2+s9Qbs3WG/LZsPv5SHn38qP//LP5UPf/nnMn9+LBPYPYC4rBiE4EnYX4AS0JIEAAWwcKhtbG49jjnBfK1Wy3J9jbYoPPsCcAFmDI/gBD5I7wfgA7KD91yvb8pysSy/fPhgoI6bG4BGlwYeABASjB0Pm035+OEDNakD3szXB+AEQJDtg7VmefXmjY0fABKALA1oaa2MyASCzxgDB2zlfufg9qsymcOWzwiMtDOEuK/EFgoAx6Is1wBwzEsBo5a1TlmWGdg9jH1jVq7sOmifMgPq0/a12TG3HWK54lnHGZZ8lobNBzNrJp4Z56sE4HC9L3+Tbr4SRdQH8qtbuSWqIoHgB4w9FWCpNhHGquZKMsfbs/89jCdWP1M2jZ+jL0UwJ+1o2Gcw2CreEHsrA/VdTzlgPbNmEq41/Kf5jdgQJ4jv87FUvZ/PMbxaZSbxoiY3gRq3CndiHH77GlrO4BS3lT5IHpv8XO5xFc0TmRXz0wjcz8IWrql0kRjcVASi6prTc6zm6PjNH0tZk4Ejx+UHzBLpNb9jxK6qgao+SPax2vxCsyxd9oeQnZwcTR/sX7+x96lg4/T9tRK+F0vPMt2La1P/D6vbbe4aAAelPjlQ7cNLRjp5md5bezH6kUteZBKoMYnxYtfwA0Z8tF5+gL5kjdOH//KZYBHpr3YMY887to69z/fkR7oxf2//Noitjg3kTNJ/dL78Wr1nuDT+PIyefOS/jeZzGuDG2J5tnz/bkXads8b6Nfqg+yy2IC8DcLTy044vr61r+NEVHRt/6AnFtkfm8XQsuYDKLWkCqo2uk+KK7nu278vrE3YpbEPNa2eZ0jNkVqzheFtLyk/ns0V7zjgZ19/+7d/EETUfmrPBYUXIEMTREzi/PQfBkXiiyoM+6lPmqFQzpI7grsnrmkzqPUiegHNCf04hnFNI7QY7t+ADQW0UcR7nOeUyZjjG53fcKOSxX9rYrUC2yrV3rTFhGrvW6RqcAjhGn1+o1KA696RWCvDIoCk3NtASnu/xDFDjdOaNM94e4pLSHt7vdDP2ZKke/ukkc05PAwLn5bAacSkTOjmVJp7BOFvVmiizO7pzdAbAMVAyTjPc23etVu7vq18D4EhBs5HkxyWnIo+tt/96zmO7B9rnG3NO8vt64xqT8Uu6JRuDS/do3zsmP9rD/68COLyFigE4nHkByZVgBXAGDlSlICiOA/8BFJ7WqmRvFTGgM9WBy2ReOS0LhA1peHXQs/dZ/5FcJdgCOAQq4fXHARyHgjYqAeDAuDzII4cdR28BOHS04DgrXSYtox8UPdtrBhhABGMbYHAX47A19AdVK5I4QPOmHmRJm8RBHRE/DAaG3B5DVMs+j065LhmyACKCGDp8p1O7GAQGh3OvusffMOfhuPjBmRUUNUBgz+hBXe05taUQI4mtnQ5yoi4dMHCIDhx09kjaoQqGgevzAA6sEhPflAs8JwEenDOxUkSTFaUzneXFdW+0qkheTzIlESwOUEpKvib4HG2Y8iR8Zv1O4EOVAQE7SDHsflJOngbGIR4uADwD8IZYCTyxTaCGt0vxFiqo7GRLleLB0WGVS/h48vVcHiXHbnnKZMoglfZk0NAmOtqg3E5AhWobvZom3ZD7usZexDIjpoUK4NCHnJo16GodpOSIqkhCmQArqaEwml8jbzGZ1fBN+KJYHexZI8BQk9s2z/4vd9qxO2TqcxUP1w0Zsqc2ALIppB9O4x6AaMTykkBFA4AbQWU1xuHgA26IFCuviTrZFbawUgCOlNzZP6wMF85I4DeJZNPAQDeW1kEwsRE0Zw6Ci2Cssyxx9jmeGEMA1xSUUxV2baFCKl3fNPbxKBd23QB7xQp9Tye5O6VEkm/cOO8kAIdn00KHD0KFVQ6qGOsnPg0BHKqnJDAsiYMvuOss+0i+ZtUhCnOdeKeeYKuBAtlUNeLAHmnQNAO3uT67yaICnrF9GJan6j8aiIPtmZ7Kcj4r6+Wi3N4uyt0dGDim5dWtABxzMnA4gAP6w9qPgFUBZ9Artg4hUM3PBFCTxjSDqLVaoTmAA0kHA3AgkQ5wBkAcaI2CyldvJSIABwAf1mqFbVSMgaMD4GDWdUKWCgA7HnkvJOhrSy5uysrAgWcAS9exLGdX5WY5L2+vV+Xd7U15/8035TfffFduru/K9fq2rJbrAuDGpKCFChgmVkZZjsSYtclA8h3tu5SEdJ+K6iv1TXK/x5bRmEYIUD0FcDyRRcLbqOA7ABwAvxCKSh+JIA6viHeabdMM5qtwbQneIHDDGDaMdUUADgdvgPHCGFnwHe11CMABWAGPhITfAu1BlPwDEweSNc5MIZYJxCUAbBFDh7VaAWjQABwAK1QAh4FdAnDk9kDAIgedYMxiEBFbFQAv7NMuYC8Spoey3W8NxGEADrSe2ezL/T0BHNuHvX097lG1TBYOVLrDxgq0YWP0ZCUZWip4g61NUJHL+UCrFDBwLFdI8i3KHOCNJX5HQgvU8d4+wsCSfgZ034nXAZsHkqjpHgbgIIgENxEbB/VBA+AIEIf0rBLRDYAjNJQrA1GM+d8FarKdMQBoeKJEVlOHk1TdaiAT0zNylhqbwTRNF8ChanarrLUgpcelrC0FARU0+5xHulSsvMeXwLemZpPNj/O17K+fqVVJbn82gLHvGyW9HQQlXy98QB8/9GXEBJyBoznEs62IV7gbC4fbMZqC5P/RUXcbf+p/sKVI1eUCXtDPaGNNCsfW8dkquJ0In530HTwL4D8zD+TpGPwzPxQALm9xkIbho3Y7LMesjqcm+anzsl/EVnlDEADhqr5+ZwAcyc07ETDTCU2sJs7TEhM9pNZN1eo6kPksqJUMPm+ePMBcDuKirAOkyHOrtXHy1p5HY+CoLcKQQKc+eiyb/aF82u/tCwCOX/aH8tNuX37a7MqPnzblw3ZX7rf78mRg1StTv2yjApYEB3BgPxgLBVqMANSA3x8dyJgAHNCJpuc7AA5jSaCNYguVOUFoDuTA3zIbB5L+apEZLa48aWd7UX6d2ZSgc3OABezusUyeefaeoY3K09Hapvz73/6u/Ombb8pv33xRZvtDme12Bt6Y7vdlai1UAODYluP+0Z4XAI4nYzlhqxjvu0kmCdhDtV4DgO/5WPblqszfvC7X774q3/3hD+XNV18biwbWa3/Ylv39p7L79LH88I//rfz0T/9YZsdH+8LEHwEEceDNbn8wAMdqvSaAYzYzhg4DkgREzhl9JpOyWgrAQRAygBlojyKEu0DOkCnE7WFHAeAAYON6fV2W86WBLtBW5ebmxli+MMdYEwAiwdSB1ys4z305YyJ5LLv91gAW13d3Nieb7cauAVCHmRPMCwwXwLMAb+zIqorxGcAHQNQ5ABzP1pZGPoZpFweAG7PWam1tUq5mkKcK4CADB9jIAGgFC8cQwMGQJ894+A+DijkJHZ3OlXS4XY+xwC0AHKnF0xgDR65uyLE+8/0TgCODGuR3W0tAFae4HpOWbWN41W5SNZ3G13MLlcoGonvVeKPHMMyeqg3UqY3IpoS6nEpOcZ6sIBmNOK2Urs9M8axxR9pZna/IJMWYoEDwHDeZSchOMkyU0a6oRZkAkCk26Esqv4DXqywlZIYbVE6keHwYdermCfwsB8M4y5N8gdau2f3g7r3/U7la3xFA435ZgBEScCOfwWj3BofyAULkUl5nsCYJ8Km/h3yOADiyr0B/7RTYk8/5ipfZO3MFhN+wjYf3ZFqyrHnoVbYLuF0BDFwfRVpOjLX/4aUx9rG91bvuWB4gYiPyEdMefcn4NK/DuYyJdDc07d1mjtu5bu95adxjYxy77ufI4iXd1dNlv2bux+T/187Nyb5p1jTicD2gUAecMyb/eQ+M6faBbenI97lrn5Nv23emnNtTRp3NsXxSu0btOg5PiKcrOrhuKtaLvRA5iCEwo7ev+TeP234GMEqjysCxvAfzM1UdNQSZtXLAotma1xXj01BMTk5EAzbLoZ4dPlfI5d/97X+KlYuwsx++zrFw5AeJZeEJV6IVII78MGawVRka/S09+OqGLyrGGqRfK0StsFRD2HdueptRfxsT0EsG4MRhazbWpQ17abPmZ2o34ZiCzoYgC2J+llYo22vncbc/n1uH89ftAzjyHMbn4wBXq5cZZKnB8/xzV9m7PMUa2w+B7Egf6R/bu+PqOEW87PnNqHUIKtET2R7S642tGwc9TEgFcCMlPC0wF1j8/Kh0ei4ZNM6UFOLps/Xmu3fNlzNwqJpZa6Hf+/fu36v/3jHHpacPPsdZyXOAe5zbqy+5bm9Osxzk119yvbE9zOu8rIWK3Ucntwb0c25e9ZoxcPyX/+RbxAN66AcdAA7vC40AifcVR/uUAQOH0U8z0GrHm4GjQRmteqMmi209zgI4eDZSdSkSdQrUo8oSgbHdE1k4NgBv4OsRlZes2EEQxtbd9ZIAHHhKpni4A9VOJeY9H4qUMHbgBRMlpO0W2IVB0Jyg00E6JepcL9lsYMmswjyBJtQWw15gwlW22vqyRykgkgwM7tsaMqpSg6+WDHKRELI1IVwx52Z/EPSyZ+EpWsEZvIbAn0AcocscgKaWKrZ2uVWIghz+nRTgTJCh4lp9uAlq4bPRDrYMHBnAwYRA9N9tdDKBN6dV97Q73vpGB9cGvKE2LvHeFAzPdKO0u8xMy55VBg6tr6o1vepcQR9PYGdmB5oH96ASAwflyVtL+PpQDuiP8Wc6nSY3Ts0NEIflRb3qPesjk0/5fGqFk57DAvOWN0vsF3ldR5+Zz537BiopId+QOYMEFvJnpcBVL5RMJ+7Z+rxFj+2gxPG9VfMErq+059wO+rPKBQh973+w2FOEPVMgSfOdzNMJgMP3miWOwIgTOpcPMzw41PnEi2S5cUGy3DbnLwKByun4e3QtY0ew/SrgQQ3AKQml17wuPUyQsTV4goEykQEcNRBbgWT1AGLJJv2rOJAT83fi3ycWI9v7+TDtN4pDjwAcfpA6aSMVraWoD+NZpEAjceBBxcEBNwM4XKvL/3OdkyvTpffjLYPK9b7PwjZh43SOMX2xB3UdB4ENkq7uzdW3eIKtkatks+rcp6U64waGfEbQlIFY06EA11kgGwHTp7KYzcsKDBy3i/LqdlFev5qWu9tZubuZlpsbADgAWkAyAQlVgjPUGgNJLiaYuVltnBZvdwDHVW15gdYpBGIQwLHbI7FCRg0DcRjLBNuhoDUKABkAYxCYAaYFsW/wb8jp4P12/+eJvQfXZwsVZ+FwFh4lmpE8R1J4BgaOCVqoPBmA43o+KV9cr8qXN+vym2++Ld+/f19ub1+X25tX1kplMVva+s8mmItlWSyXBdT0qFYGq4Rl9vFla5KkTYlx1422et5WiiwSDhA1O0wK991jBXAAvAE2DswNAC7uXSkPEZX09A24xgagjFYpFbwB/+j4fCjHZ7KnsZULQRvGuoGNdwUABwpor8rUGFdAEw8AB1g32EbEWqkMABwsKLH2InPQti+9wntiSTzMMxOEnKurK1TcOzNJTsAXsn+Q7cAraR1Qb7YS8gPWEqe5Z+sUgoy3u42BXpB82273Zbc5lPtPm/Lp06Zs7gHgQNsUgDeQxGLbOrOjaKFiVcoO4HDQgIFRPOFJAAf2sQ27zADYWMzKar0s6/WiLMDEsZpbwm+OSvcAfNTqdYvdIPFg1yR4I6rdDQiDti2ePEqtG7iPGwCH9zdjmK9FF44rhfZILFtA3TL0CWjNqe/y2QZ2hWNiQl5n2t4xfBircevn6yr2V54dxKxEAIex6Pk9MPe0Zw7e8C6H8lOH31PcwJOGfrJyDY+EpZLw3CcCZtu5IYDJKUdTDWal21cQM0DG9NXMP7JzFBPruR2ikkgV1JgMrqc+jECf/aecmZOOBN3bUwAHrynotQdUE/6DPntlN7OzgN1DAFLpbN5HgD66vz6Xg1BM603VopTwKUOOhqCNSAK5N2hAAPnGLYAjJ1xOGMDc90sgtjawKrlrGTiQ+Nd7nYTQGYh4xqM/7uyM8LCh08AiYHNPG2fnJWcAAgMEdCqMkOlyZ08CkAzgjQ3aWez35X5/KB8PjycAjo/bfbnfQR+jUGBiDBz4MpAGABxWSEHwhn0ZK4W/5gwcuKfYiJgApQNHBg6CxSbGmEDGpOkcDBxkUAI4wMAbMwDsyL7B5GxtHyEgTsSexRzgrVYJsnPZI42a2TfM1hw69empTA6H8j/99nflf/nDX5XfvXtXvnv1upSHTZmAeQNsFwBM4Py+3Zan7bY82/OiRQyeNwE4vJ3DgIED4I3HQ9kenwzEcUSrj9evy2///Gdj4Vjd3Zrp3x8Qw9iUp92m/Mt/+6/lL//438rs6WBtVCZmWwDgAPDmUDa7vdmx9fW1MZdgjgB6wHhsb6KNRWK1AVgCIA6xoRwMfMO1MHdI7DQB8r8yPQe2lhVatczmdn28//bmxtYB64p/+CwAIWD1qBqDdh4YWdhJ2ESs7+r6xmQTbWWXAHDMlwGwwVpc4bXNtuwBCEXLGsMKTu0Z8cVjp7N8eVEFxoTnAjBjsVyVyXxZJrNlmS69fcoSPwPUMbMWKpA1MJKRgYNfClMZKDHbGRVO9IxHHMhcocFnyG1HmuIC2ohafKcY1CA27gbQWnoIyOWTaucXsQVJZzo4seLv+ra1PRfls8Cw/UdlflBcpnrzHl/1HIz56k0Y3E9sNfajuEeOZehD6QwpnRDxo+Zkp9iOYkJkm6l2zOIRiqcaOJW+nO2DNMjA26fr29lZRjgfMuMpHMhvILgegKM5K7k/onZ84Yu4Pxk2rs6SW5rn8vz+z+Xq+m5QiGSxh2AZkk9K76f9F+GI/MzJqWrzMCcXSLKm12L+zgA4JNsCc7QFpkP7V9lKavJ0gDkZG1ZetW58Q75g9SvqfNUZe1kuozeIob/Id2T5yj/nz1/KJ9C7Ob3epTG8aD1dFnrjHBtvXU+OoDf+/Lf2Ov+a657I3cgcj+m0kz3Rkf/2mV56T72vN++tbLxELk43sPu9Ka48NtYs61kOR++bbFM7/p5ct3NyusaS2XPnufpaK0Nj44xPdFKsedzZZph+ke/cAwX6w/Sfs8YZ+dEK/BjO/dDRZ2i0niHatczyabbbQXy0B/Xh2rNBbrNWRbc/x+186Foad1df/d3fAcDhysaCfkPqQVW7yKFWf1YN/GRzp+xaO6Dhw1Qq1vzQJrw+onYyWkFtN32ezHMKoaeQxjbBuc3QKvwxhTCmmHvj7220z1VueeGz0PaUdG/O2s/0BCu/pxXuMWUUAVdX4mOfw/uIVBUdXt1OfcNld+zoz9ONcmk980U+y0j+CgBHptaRkzRmYHvjiiqU6BengJyUSoddJNDpfdDKcBIVQDkTuU8f6O+rPgOH1qF+Jo15YORrAGVsbdp91wrCJcfoknG+5LDlZ/ksmTlriOpTjMnsOT12bg9XHVON2Pk93GepGZuX/Pc+gIM9ZYcMHKwAAuMGaDoJ4MAXGTisjYoFu1gtp8OC0pShx1KC2PRNokDmnGQGDgcXGDMIAmo81FmlzRMD9XsL2FQAB4I3+0f0zEWvYAdweDJRFP+ECBQLeNAxcDYHK6T2PZWT357Ah6QrPCoQB5Is/MTwOM3KOU/anhxqvYUBKoLdeYy+9WJb8GABQ+I1WYjfGURET9Va1R7SyEEqbxRl+gocYB3wOQuYW+7IaZdTwINJJCcxVWBEAA2fi8yiEuAGsQyJUtFZmrR2lOHaGILP7AAOjMmcOcJrBDwI+laxwyRn267UALPsHuHjgMnDE9muTlPHqDjF8jMOJGjZGXQ5OYIWgWOpCmVaNNsUpmDf8ACQXdeDJwM9hAVzJ1h2xmQpO8e2QA6ozQAObweAoAoSBEytOCNLOgBybRGgd9BU6oEe09S0fOES+XPpmR3hFD6lmDESMChAZG6KYl8npLWerfUGLDiiuROIQ21dYgK9gif2ku+d0DW8cdWTNfmtyJc6zgz2SgZBIRnkL8rHtds165dbGtn7JTMu75bs8LkL6xi6QOuhyzp4Ksmn5tmqvyJAjnE4mMfEQrSpHPCQcpiyFcljZkYSA4fUgvSPt8KRLmoAHGxfMvQxej5v7G5fI1IkhxEdMHAMfStVXKsSmsn23GKl6jQ8VwW1UH8yuJ3Xv/Uxwt5qLR1goAEOfGiXqWHF+PCKLwFwxDVTAj/bwZiamKI6xza/g2p9pk+DAKgTKDrnR4UvajbXqZA9wS96c/q4ADDMynI+L3c3i3J3AyDHpLy6nZbb61m5uZmVm1tUcyJxTwDYZPrsIAjSzFslnO8LL/l0cgVW2FvbFLPjaoHybMCN3e6p7A3E8ez05QRlHI9X0WrF2q5YuxR8HqCOZ4I0rH0KkmmUdXwGPgnuAdBHADhMvyq8CAYFJOXAvgEwBoAox7KYlnI9vypv1qvy7mZdfvstARx3d28MxLEGgAOJi2ck9QngmC8B4gBdOKtOjTUBiUidlfWD1k2Au6R/6N+MADj2ACWQhSMDOKKQ3JPaaoEXyVxLJCOpx+Qik8lk3gADx/GIhCF8pSejjqfz4G1TjJ79yDYhALrg++zKwBugcwdAwwAcC1Lwk4FDTKCs4iaAA1XLmCskQZ+Nvt3AEJYcJK269yULuaEuqeANothyxQwTpARwPBpVPKvd92W331nVMeYLcwXwxtYAHNvy6eOmbIyBgwCOR7QosBY7bMdhYB4HcLCdin/hWW0OMG5nJABGZ1LKfDm19ilrADiul8bCgfYpqtgWgEPMHfhdP2fwRm1X4HtIyQRPGNdYAANZVFOcKZ3dTwEcfb3Y6nPq0WqZea/MklABHFkTmotxEcDhJwKiDaXtPAGemP4MqCEAB/W/ABz4EBOfqbWGqRNeu2uPThKBMuYOona3z/zhSNgz0YpRypcTYJfznZmk3AbDjwv/2ZOGxr7hrWH8LOWrFMDr7L+362Eev4Od4b8Nzk94XmciqY+Iq/v+cG/ArmkJ41pQQoWdgpoNsFm+sPkdzsgkCTvJICaaNVr6Ki9t3CoHX+trPg4dcwXuVjslRY1GARzD2ANWgW5Prkr2ALED+av4efvBABsQwMUWUgRlsJiNnhVZSNRChfuPonAK4GBbKtikJ2MB2gjAsT+Uh8Oh3B8A4HgqHw6P5afdwRg4fnrYlk9nABzYB/ZljBsAbwDU4OyXDhC2M5SHAAAgAElEQVSAPjMAh7NvWALUfDkCOMwHgA7zxDrAG2LgUCss/G6gRgdxCMBB4I9aqBCcp5gzcUMEPVhrE7XMNIebIA4ABuBXzADg2D+Wv/7t9+V//t0fyvdv35Vv716Vq+22THf7snh6KtPDoUzARLJ5KAcwTQDEBVsO9k8UZ1ixCJlhDHRn4BH4BbABaH1yKLvjY9kdj+UAfX5zW777wx/LlwBhfvnWwASwEcfHfSlP+/LDP/5f5cf//n+Xq8OuTB735Qp20e0J7MdmuzfmDQNwOKhlBwbS/b5MZgDEEAhj7IbPBLMChGEyYHGRKo/SVcbKNOUZ3mTI181YUCZTexbsEwNwTMH4wVgG/qElGEAc1d9zcKOzI6AmBiwa8EnwCcgy/BUAS6wNzRPWAwwvT2V7/2AADt3P7NFiboxiVjhDxetsPQQI4nng4+D60zlBHGDdAIjD/mYMHDNj4DAAxww0VQ7gMPZQ2hnTA9IZDlobi/XZOT7Ops7A4WejXmwsz021OYktJoE3VNyHz/AWHFsFcPA8x/3uJ5o42JyeNFrdp7OH1tot8klSPNuAmAcVFwwACG7645ziY/AzQ88W2jvcWYxzeCcmHrEQFRkkgD2LR9zmpbiLzVNq8RZnqkH7SX/q3A54cH/qKegOFo85gMPaqJz7x4UgQxriYhlQqv5neb5sNezr6rf/vkxuXlWGlcFnuf69vEU7miyzvZhra9vPfX6w7vI3Bh/QPHm8sSlqUmxPsiYGk94Y8rj7M9wU9qRkaLtPzb4742BvD1++V38El8bdu25vDU7mPLbMmY08AqbQfj4ZcfI3P2cOzo137Ew/pid7s/iS+dDnLo370jqO3etz1vHcmo5d/3PmI+YoxS+zbu7do+qVF5w3OoCusev31ivbj1gXz1Oc04SXdE9vjlyb2GV7eizGLTKH1J2jJ5uXdF0FkQ0ZO/Rc8fl8tohYF/MgrXy09t9sdwJw6NmqTmyxDc6Q2LGx7bjyNaQHhna9rpCt49///d+kyGmlJMqGis70aQuVllKMq8SAc7vYeWD8OfcbSw6ojSZVAjYGpFVuPeeqdTB6G/alRvGSwJxTOFkAe8J4bpznnuslSvSS8L/k+u34e7+PKeSsJE7vdWq48wa3z/phbmx+xzZZnpuxtbu0pi81NkO/Z5iAGJf/YQ/VFsRxafx5LjOAg3M2DHAo8Jb1Rk95jyvtfxsARzv/fKZzAA7XCRecot66vsS5eIlxfokT1M5tu7/H5vmSPI69fs4RyXqya9w9kFmrFarj0NuvkUBND3HJoOOtlwEcCI6w8ocADvQOF4CD1JvWPsWTA7AbIk3k/f2wlIAASm6eAjhq0Jh7p4IiDDhh9OKgDgeNOsAbBHAgcP/wtDP2DQA4wM6BQI+qgSy0iOCvegF70MfDyhXAwUWximTGxWvi215CCxWM40o96hEseyxsOOKVfD7/VhSpJK4DBOyaHhxmgjI5MbkajFETVvpHcB6/U2NY3/jJxAtsGxCHv8fzHYOkqUSDLWDcvgt84i1UMKYApfgBO3q2e4WFyZ8YHRKwIaruPFAoR0oMHHU/MBhCZpUK4LB9kEAeJkkeOGHsYej09Rg4cA+BZ8IepuR4/VtyxLXWCt409RZ8LsoQlyP6A5DNNV2f71MASOtXUfW4v9cphA+m6lN7vqB18wJqBeUsIeCsLQBuoDrPAyoQVgs2uGyFLxfjcraUYElRj11WHLPdC33DkFmAVOTUu/xWn/MU1WwuYaIGD0aOHKTx4HpPz+ZrV/rtSsCZdZmtsQfaWz+K19HW9XE6lWtNdjKyxES2AvyhqiqIQ0HFRu5q0ozzFUwTEfjjfcXyYqCh0Cfuf9c6oEFKK+t7S/I50w6rnsSOVw8gccBIwTIBTlgJmZNn2kP1b5S55vfE3MFrXQZw2N4WIOACgKMH3lAyxHSCs8woAWavqYWNnklj5AsDkcp2d2CbHbwRtrc5Cw1lSbpGLDZDqR0DcLS+AHVa81mvIpfXFCnNtFekOwmU9qow4veVKqv7UzYngaXaPZaTLZT7SndOAIfL1/OxLGZTa6Nycz030Mbd9aTc4gvgDWPgAMsA2kYAAIH2GmBpYCsVBFJ1Fg0gHXN7rjeP5YDEisAbYNoAaGP/VHY7sHD4dwA6kFw/AoxBvUeABr/DfuK7ATfwN6MPZ74Ito2ADvgtYAcTIKieWxUI0LzMwSyBxMcUDCSlrGaT8ma9LF/dXgeA49Xdm3J399oYOEBzPi0AJZCafL5cWPICCQv0fAeDAlud0Xc2OYggCYGr0j3RYT6xMIG+/NEZOMC2YYlABySgIpgMHGqZMrQvlmQxvBernwHegJ9C6vlDBXBcOYADf/PqcZCmBwvHFcAW8DfQNgVgDSSdJsY2sUTCxgAcSAgSwFFbuepn0LGjpciCDC3GdoLrETCDyk0kd5Tcbc91ksmg7XZfEvNGgDFYWODv7a3lDhJ3qKwGcONh8/D/EPcmSpJlx5WYxx6RS1V1daM3dDdImtFAkCOZiTP6/68QTaORRJEAMVxG6KrKzNgjQ3bc/fj1e+O+yCyQMDUQVpmREe/ddxdfjx+XDVqngH1je5DN5ihPD1t5eGALFdiIBv45gzXfQT3YDzO0wVHwhgM6tMIUbBl4fvaut/YpeKFdynI1l5ubhdzcAsCxlMUKgJ6Vgles8h0thkolewBFwNji1e9soRJU4Kw4ihYU2QdLrXgyiIH2SeOLtb5I3zdwZosGvBH+X2IcyrKy6O4ypho7wTPgPFEh50qcydpfIClr8g3XbwEc1kLFARxacU5Lyh62fsa4kusHB/2p4jfWMcbBwl7yMVAem21Xgyf0b4l6l9XIufUq7Tlj4ChtLYo16Ho4J9SaZJqyb7HqnQUzwcaRARwqVVTMcE0MfG32fdijrkMsk19s34TZSYBze26TH74mXNAEoM1twxRm3lTI1f51C+4obC4eXSjMfARyBNitrG/FoqFvFxCHmyr2biexFR3HHIRDALXOG+ZKge81gIMsFsqCyEIc527kZeAvKZgMwAqA4wA8cnDZdr+XNeS2t1BZH4/ydDjK45EAjqN82O4NwLE7yAbtQlRsj0QOaA2CFmDQY95CBX6tM3CcnX0DbBzKSIVWKwoEsDZlBHAoJJ4MHJC7kN0K4jAWDgNvkAHIwRkAJuTWKWQRUhYSYw3qATgUxKHn49laO6ptYQCOG7BLPItMjyf5i2++lb/8/gf58f2X8s39G5kdjjI/HmV+elYGDgFA4vFJtg+fFMCBfYiijCOKRTzWwNM/hi5VsIQBOLSNKoo8oB9wNpZL+fK77+SL776XL777TkbzmWwOWxmdTzKRZ/nwb/8iH//Hv8h5u5bzdiNnFIDofLve3exUjwHAoUni8Vg2m7Xs93h/qixL0wVYpGCrGCUQzq/ZKGQPSvreEwwEcLBYRpktnPUBP2N+M4CDRRgAcOBVfBeTldh/2MFghLI2KPNgRVAbZTqXw3an8wjGMeybp8cnBXDwfsrEAn2tDBxus6iiK2ByvA92jdliKRMAWWELOXDDABwLBXAYeAPMDABzFAYOyhwD3xHIQVBtAt6bUPciBPdHTXg7k0dtWA/ruNKGg3olbA0H0FJ2qt2dZD7WQ+NV45GdK+znDng665+en5zlkUuz0FlXr+cxgfBZ2qSyT4FeI141oDF0vTN4xr7JQP0EXMG1yC5rfp3HrSp/ucyDrZyvI+NCxJbSN6EWzgCOBh5hetPAWVFA5kVh7fzyd4JO27ZcANtpW75sF4SPbDpj8tNvZHz39pKBNIqkX2ZYbO2Ovl1V+6etb9Z7tgwqqj9fAByh77M9Uum9UuTR+qWtrd2OKWy+dBa4r8vclxiRATgK4CWfxaH93ZuH9r3XjPs1tu3F8zX28bWx9NY0n8f47r8TwNF71jirzQB78/vHPEP+TjuPvXVrP5O//+p56sz9S3vkpXP1ufNRWkddAgnae+WxtePs3ncAwDEkw3trcDnPuWX45UoPzr3n6ofWtrL/02Wzf6d7MLFF5/jda85w+UwBnfXmojyDy0vP/5Q5HwZwtDq3BXDwftT/+V87Y7lVVyNxm7haq8uvndEKwGGVisVp5aAZMMu05VUQPHvTOdDr47xYrFACpeKlLGKuQOgg3RsDg8J+aOO/dHB7AuK1giIrnJcUbV6EbMx1lWtT8fHSM1wTPnnuhw7ytesPbaaeMuitQbvx7femP2mDvDRjMVUBpYFfE/DtGgwp6yGl3Tcy7N2X1iC3UBlaDx5kMg+0h5yUmUNCqzVwqjNI8EYCcZSk+6Ujcs0oyQLxWpXotfni39hCZWgf8nM2noJ+K+O7pPYbmp92XYfO8WvWuXePl+TCkDx4ac++tB+H/t677rW9l5WaAeD/4xk48jpjfArg+Ie/i+AZKzhzUtkAHAhooGqxAXCgCkj78hbKQ28akECCpX1N1VdaczrZSSroeVaNYR70HLYADm2hsjMAx+kgm9OhAnBY5R6SERavtHYENqeky2VzDgJFdE95EjIiye686zfRNsJ7RuNfBMlA2022iqj+8sRg7Ldol8CieK8U88o99hQ10IUlmay6iBXsLo+drpo0vtTJ8X0aa14o2DrelmRnz2ZvAaMJxuIUKrjDwZtx9j2QbcAb9oQtAQPd52zDkQLFlH8anI8kqwfznf3DWidY4sCCX95CxcEbxulSGAMy5XQ0YyHAwIMIOWEaEDeCGWiMmdKIaiCCF/TtBOCwNbRIQwFwMC/n7QEovhNwIEAcmrwjcKcEofQrXA83jpUxwyfD2tqVFir2M+lFDfXCBLfyb7ClTgCJ3FhmHgPV/Gx7pv+mSiOyXSQAB/c/nx1zakESm7NKthFc8+yJfg+KWeQtT3Msgu0GVkF54Cns2Wil4rrdPmy06aEqC1NOlptcL7tkYcLAF0++z5jHJ4V2Pn91/isxSESve63dMTp0nYoSgCQwjQwc/vgegORY+gCOCPGkgBwrwOycWzL20iaxOWpDROZw2W4u82Pv2X70dlme/7DPpr/7z8yPtDou7C0/Rp52YwawiM+sqB2AYsw7BfXO3FUN3iCQozDQBDV3PEP8EHfx1JT/zjkIayfOnBuNnvgqz04bz543MSslE81+pC1UZr7JwcXCZHmk362ym74+aZ50Tyn7BpLEFhiLfU0MWYCr0he5sTs+mFXJaf8eV3MO4HDwhvXHNsaD2QQAjoncLGdyu8K/ogCOW2XgmMnN7VwWAHDMEwOHykck55nYcWFYKENsNkcO3kDbC7RKOSBJYuwbCuDYnWSrgI6z7NDa4hktuJAYYUW7tVSx4l4kSPx3lY0G9kDlszJvIHnq7BtxHny/F9/ZW6goy4TIdAwAi8jKGTh+cbeSH777Vn4iAwdaqCxXAeBAUmQxXyl4Y7Y0Bg6wSozHaJ2BZPPl+lLDUC9EElITJtTPYCqxNikKTgADh7JwAMhhAA6wlmjrrWAAsH0crd08YK/gDYA4UMGtAA5j3RAxAAfe06SYVvmChQNVj8qDJRMwZmjbFFQVG2CDLVTIwGFV3GTUYPsU+30Ken5l4HBmC2fzUAAHE4TeDoJzFTuahSRsvxWtVAjgAO28Ma4BxLvDS0EuW3lar2W93SqAY7M+ymZ9kqfHnTwqgOMguy3m41meAd6wx9XqHmuVMlXwBkFJBrywFjv6rwI3sF9GMpmNZLE09g2AN27ulgbgACPLfKnPP1JGD2/BAtYRZSPx+2jLAiRPrY2BgmC88jNYC1TH1GwYZa6gi1woeCK/B/rOYjikYRJYxS/IoIXSFsXkPfW3SUb7v7ETFN/qss2KIwM8SFaAcVlva8Xt+RRtDannlHHA21jgHgXAoRLY27pQT9Oeo95TKIgbWq63DbnpthyTqmyH6JXsnKC2tRxbjiSwteplMqcF+NCZdLydhVLQg13EoFzB3KD6jCDuRnngWfF8LLjSdgMpIVVaqGRbzONxZKDwdpa0RQN0PQTgULVGA4QAV4672FNZ2Rr4jLZNtg/JFGxrUe8RXze3n4qV4oBtt/3zKqYVDr1a9HPSwa61s6/Dn4vpSIejBvDCHrRr2n4wNiRnsXCmmWh9q21ODIRvQHQDcBBYZoCOo7JvAMChLVQA4jieZH06ysPxpCwcP++O8nG7lw/bnTzt8Hnsd9NjEi1U7Fp6fTBQoHXH4QRFp0l4vKftwhTc4CwczgJiBRWOt3cQhgI45qanILvZAssYgFyOE8BBMH5iVVQwmra/cpvC/RQt4hgAcMwnE7ldLGQ1mshSxgrc+OnLX+i/YOBYns+yIPvGbi+j3V7ZN3YPD/qMAHHYs9sca1uldPoJmtF4AIB8p6MCRY84s7OZrN6+k3fffCNf//mfy/RmqbECxAfGcpKnD/+vPH34g5yeHuS4fpTTfmtzCt2LdXMAx3J1E8xHm82T7Pd7bZel4M0lgHrwMYz+EjKca2Ft1VBwURjmIE5hK+HDsWZofQJwDL6LsY0AnAXrx8wYsnxPMgajLDHKkmNrDkAJrrtcLWW6AEjHQBTTGcC2C5lNZrJbb+S42ytryXF/kKeHB30O7BNjXrFWOmAc0Wvj9Oq+8YS4FrGIAoCmi5WCRDIDx9RbqRT2DYA3DCjEFirhlgR7FDWEFxa43DOVk2W6SwQvILxgBEpx4NpfqQEcbbwkx4btlkWfEcyh/qO3dQyZ3BR6UC62MXXqucv4p32jvae5CGQn8ghvk6QvMrj44wQlJq/V2YgKAAPPmlk06A/kMSuw0f9AvZ/jFa74XQ6b/I94gDk4F6B1Rj6oDbI9QrlsjEcEb9gZj7GyNTPXxnWKu60lahMxDGcHT2CbrCUQ85v9+d/I5P5diWnlPEdYIj3Lydet8uM4HdkfrBOWw1cayF9cOJSpqKADUMy5oNxWJdtZ/LmXL2nj1bYn+qxa9bOwUKaujs/XG/r52py0424/+1Lc/tr3I2TXWcPemF6Tq8gxmN7zDo13KPdyLSfz2rl9zbiH1uClPTKU93jtPf+YOcprmu/Tm9uX5juDOIauW8mpDgNNdx2uADiu3ef6M5htmsJQiYHrusy5et0GD4DPUo5grFWxFdmgM5Cv2Tz5XrhOfW/G44pc7O1x8yk1OWT6MWT4JYAj79GcbyWAIw8vx075XFm/XI63lulZvnIdXzqjo3/4h/+a5EKpyM1K3pDQ1xg4PAnBQG/eBf6EeSBDiiAnjPiZtpquJzRbQZB/7wmJzxGgL01gvQEuH7z33ENKbkjgXHuGIWHW3ndIOYUhl5Gk6cPXxj8UdM97pzY2vbfvgNIuY6HCTkGdlzSx//0lpZuFx0uX7AvPguQu37dgU7s3L9eAxm0xHNsD/hplp/MUVZNlrroMHE155mv3kj+NG9pt+qY/yt7c//8F4Hitks/nt/35mpzoXT+fpZfkQiv4r+3FIUOmP999ZXshx/6EAI483t36Qf75H//Oz4Yn9Vxxh5K7AuAA0wUC/6Q1tYCROcytgWXngvE+T7VVAI46qZyr5KwfcWLgYOWlVl8SwHGQ3QkVmQYosSCPVQcbnb815KAzyt+RqCjj9USWBw8IOIlqemXgsIp6JFhwbyZMFGTCLHOVDLcwJ0EMNi+k5HQjxePMFlwo4A0je9AQXLRSYbVByEoPcKsBog9CWWdJ/wJ6cLpWd4zVYdbxeihUA5EMXPpFvOr7Qmc4FbOV+GGMpT2UVawUxy/2dqhf0A+X6mFUT4fN4YkCPAl3ktdt2nN41Ug2tobsC70mA7pRSOJrzWlKweyQCcHW6nvU1VzIdW8pwuCStuAJI7OAlWzPKQLp8izo+UDlWJ2UZ4YdcUANDjNwkwAcWuGWGDgCwOFJlUjg0TgfWz93o1C2QFyt96mvCkiFDO36XLrfEwgrBUV4bhR74ggJq8AjeMNZNILWrrTwoUxt7UEa4pqvcKaMC/lLir1OBZXjNsqaKEBlnAAcKXCvNOw8/x76avus6+EtNgTDjTFuBvKqapUE1KCZlP4ex71wiegjVg6J7x+zuwlkKH3Ze7avOWCZacMTyAlFfqnza9uoYu3Qgdb7N2SBJ6T4O89aPEM2S3RQNSC82FZ6hURHjsplgpWshy/OQgHakDXFK2cpqjpmUKubezqpnUeTRWxKw1BmswN5LrqojdouZjseXqE2+ZiGsL9y7synA4CjyFIDydGpLecxzlFzFkxG2txaOrAEhRn4Rx90MhlZYBYAjrEg4bJaTmW1wL9nuVmO5HY1lRtn4DAABxLeZ2MiGFuVr7XFKCA/3Y+uSymXAEg4AICg7VIA2DDwxnZzkq2zcOz3Ivsdjh0SH0hoOFCh5N70PJPFSv/VxNfIk13Wt1uZpsBYVNSZEyg5S5ICCYxtwZi+z87AMZIvboyB48fvvpGffvm93N+9ldvbN7JYLDUhMh1ZYmSBlioK4FjIGOxYAeCwBE1Syb5UvuZ+riI37oPU9mzeZuag7eIwTwfZaRLQ2oJgzvagzs/z4jZX7F+yGJyQjHIAB2y1ZyRsDnIeWcW4JR5BTX8wNENqoQLQAvaDAjhm3jLFk37GSIH3vHrb26IoTb//jOQTWCj42ZmDPQzAAWBEorBqjljYBEw6eHU7KzUBOmkBHKCW32y38rRZy3q9lfV2L+uno6yfAODYK4hjtznKfotE6dnAGycmmAuwQs/eSJnfDcxhKsRAHFNrJTOdgY1kIsuVAThu75Zyc7dS8Ab2yHQK4Aoqtg2YAWYPBWug2p1JUK98J3jDinCMfc0SIzy3OTie5Utm5TCd81LMYMi3oRw0GWT2QknOOKtU0iPZxsd8EVJRJXRMqrl8JwNH7stufyVlOvFeah+iLQL8iwBw2J4x+xgWovdETpXc5dk4R6GV4iSqyao2kAcoPWHv8KmUjKL9V2QFdVHY3glUhPeYwFf2EGVDsPHbMzi7H+ewsc2znmjX0FhZarvtkmHXn5XXN1SS7Ydss1YAjswMVNq76RZwNsLW9u/ZbeYHcM+6P0DAr8Ziix1IfZT1XbUnycDhO0eBLCE5a7SqN16sJEeWGzmexKuQ5U5tOvqpmCr87nZltFBhGxWdC2dFcR2Ez6h+cdAdQBbGDgEGKMimo7Imrbc72RyOsj4AwPEsm9NJHk/GwPFxf1IAx6ftQdbK0gEQhOmxs7IDoY2QgTMgp7WFCAAcx5OMFYDmAI4DARxk4WALVGdh6TBwKLAA8hgyKBg4HJjhLbGsdYq1XuG/2Hcqr7wVFObRWpRZ0USPgQP2xN1yKffzhbydLeTr2zcK3Pjhi/fy3Zt3cocWK7BFtlsZ7XYyAsvn01p2j49yAkME4wwJwEGWGuwsPW+Yd4A3EBsAgAbvAXCAViXzudz/4hfy41/9WuZv7rXFirYMez4IYiC7x4+y//RRDg8fZb/dyHG/1+sdDkcFAaJlyGJ5EyCK7fpJ23UtlguZg21ptZDRBEl+OGrGRhNtUcBoMZtGqxQAMPAfZD33n7KH7PcKjIFuwHdxbm9XKwVe0AY3po2j7QNvuwJwB/YbdB/O+d3dndkiWNMF2NIWMp/OZTaeyuZxLfvNVmD3gY3j4eFBWVQVsAmdTf00sxYwECWRX4AyBPMngHSwf5YrGSuAY6asGwB9KIBjsfD2KWyj0gA4/CDSD6GFavZpBoGlBFADej5X+qYkexoTwn8t8SiVUCkW3MabVVY2IA7KqQBwENjXADi68a6BBHGWUS41XScl8Ehi6qMOKbrE/QUHUWV/nnOgOjS12qzkYrRC8es0TAuMd+G6LNwIKTzgE/K+Eedy3yOjOa7F/9XngvzQWF8BJ3HcjLPYGnnbWNq8XrBA24XxKD5HvS9MJi7/8n+W6f0XpfiI8RrVfbUP19tXnxPf7e/LZK00MRUXDM3XrgM4LnNxl+wC2Wa7ZieW/XQdwGHxQ49zedAoz0sbmxvS+UPz0/rv7eeu7af8rBffoz3xSgBHe63euHL44aU5yOPpxXHy9Xv36l1/aG5futbQ3L+0dt056IDCX7p+HvfQevaeoZW3r90b8b2WWdcvcG2+2znpzVEGFr407tc/w2WxUtZd19Z4aE4Z2zUnoczehf3sbV01Vt0BErbx2/aslPsPs520Z8Bc0A6AIxFYcN9kWRVs4clX4rWtKDLploao4tr5yeO7nPe2UIw1WiMZ/eM//h91WLJRLKpgG/AGKy2NHju5P2mRKgFi2sJ1Rvm3XchIBDWLmNEs2XjI9+gpi9cGGoY2Z0/wtffMi3xNSQwdhnZRrx3g9qDU467nOFc8XtZP1oH8rpBohE07/muKr8w79k6pere91Edd1mPw6roKDzY0u/X7r1G4LyltXrGrxHyPX2z1ZLRnAXMhrNx4zC2Eyuc7GYKMlubPQ3NYVdBEVqda/tesdZwxVhdd1N9erkV33pmTSnTO15XtfxwDx+cYFUPGSm+sQzIB72d50+6h1xgO1+7X+1vvmkMK/WLcrwRwqHzq1ztftMniPs5jaBk4WHMcDpQGUguFK1qXILiBF34+oBevAziUlp2U9l7BnOeZBgOr/3XkHQCTySGWGqPSySrjLLFh/dwPCtSwYA1AG1tl4PDKG9KBe0/tFsBhgVSCOZB4shnMqPVIqmjy2pOgTLYSwAGKc1A+OsOEVZY7ZX6q3tN5R7BYxUdR9hbAqAEcRhvuCQUv4dd9y3pDdbQn+ntVvZcMZx1tqlIPA4atCRQIU0BqwVIRoAqr9tH/XEzRz7E1ZFIx9dN26sw4Y03CnnPAi2oFtQYYbF44d1a9YfMNAAfyK6RyNXFX2ylD+jhp25CShqUonEV6JeqL5Mhx/sqzkJ3UgbAVI0kBN5itYOPToFcCcOibXGtursQ8ovPN/ePJemsd4EnvCsDhlZtITOoeN3CP18U6Yw1jEIUyXJMAHoiNqkyM2auNFXQYTCr2fjHy68qk0EEJjW1JVKtKZHCcQTk9g9FL2dlWktDUbcZWNWF8J3E0j9IAACAASURBVL+CdL6BQk+62M+Vzb9LxMwS4ntWh+U4dp3vxKrBM1dUqTH1UGb6F327lOBO7L+oGmMww+c/YkEpscZK3kTp2loWduYpl9zx0UT0ZVCu1j0uq3j+k41WdIwNqvo9Ae56AI5L/eb9ojOwOKH5dV4yEKYBcFTBJj8aAR7THsgJwOHBuSzveF6sHUgB4fRMoQLBMNnqq+r2AM+N/c3mxCRi+bn39JQdl85bEZy+F5vFrRg5QtH4XncH1cAb7DNfAFYmjy0Ame14S7h51XRUx/P8JAoor3pWUIP3p1ddiPd9jZCYAeX5EuCNBf4VWS1HcrOcyM3NVFY3c1kuJzJfgFXBWmyMAOCAOiDNvMsSBjNM/xloT9t/KD05QAhk3niWLdg3difZ74x9A3mF83nsFckO4Ah9UesNEmcZ6z/7aOee3anS0W0mzJ+2KVIwgTErTMdnmU9ElrORfHG7kK/ub+Snb7+Vn375ndzdvZGb23tZzgHgmMt0NFUAx2p5K/PlSuZImjgDx0gZOADgaP/DZsBiWcsrEzClDRD3nSaPAHTRNiHPxjBxOBh4A6/D0QAcflZUnLHy3mUybTgkkRXA4fTzAHA843U+KJjDwBv41xk4AOAASwEYOMC+MRnJXGn2C4DDGDfs9wAf+HtoH2NMFkblzr/jszMkiPxvtr8dGMB2eU0AMPwztV2M5Q3V7pa8QpIUbfN2Ohc6P1uANrby+PQkT09opXKQx8e9PH46yNPTQdZPeznsTnLYA6iCTTlWpaDpACQmwZSh7QGQuAADiQM4HMgxUeAGGEnGMptPZLGw82DtU1bGwKEAjoW2urN2d1axrq8AcHjbGWfdsHt6EY7rc9MtGcRB2dX2AW78sl4yoLMTQ7c1fyv35f153yI7Y+smmya+1wQEHQFqEGaX15SthoNDAtbWlrY49y4S1/A/aFNp2x3VbdSPzvgRVcA1oIVmndl6JiSzHwifRe132hfeZ0M1Lw2ASG4Z1NtsHJ090xGe5CfInBTwBuYAYKoktf2L/r3EwGGXqyIq2bbFmWpZdTOAwz5bAByh26NymTQMpksisZUr8MLINxGVIhSNvrmsGCbY3phZS0yJWwttLmwJfE/51VsfmevEWsMyBt970SKSwDgCLYutdhG3dNsmdi8D99n+c5uVU2B7wmSO+rSJGdFsMLTsgi9q7ILWzomtqiyhDpkNBg4wJin7xgGFBs+yPj3L08kYOADg+LQ7yif9zEm2BwAPYR8nAAfAGYkB83TYoXpAJhWAA0n9At6IFgRod0EGSshaZQCaWtIdCXuV62BpKC1UwJagL2cL0lYqwd7ndgm+q+0+ID99nsASgbPqZ8KRtzJ+Pst8DAaOubxb3siXN3fy9e29vn744gv57s0buRmNZA5Gkae1Ajgm8OE3Wzmsn+SIth+7nRWJELSAFiMJGBTywoEzAG8ogAOgKhE5oB3JV1/JT3/917J691aOAFto67C97NcP9vr4s+wA4tiutU0smDEA4ABwEnIcLUPIrLLdrBVEgVZZi5W1zBpPARKHYDB/ne1s5mDomM90g+I9tj/BvFvbsbHprfVa5liLyTRAaysAAQFAcX+FbBs6DuhzgHqc7QUMHFi3+zf3Ml8tZTy3dijaPgXgwdFENo9PysKB9jsAcjw+PiqrKuwOY+AoOjsAHCNjZcFewf45axseADiW+q+ycOBfbb1iQA5rn1La9KClChg4oOPC725zGWiJFbLDAJOUGdmENinnrU3Cge/HBewKNYBDW1MxDuDgQMqp0HSp2rok5JxN02MdOrzkI2a5k3VML+7Iz2KO6eeF7Zx8ZT5/seUMmMX34c/n7/E5hmRgfp+A+LhWFB42QZ8UYTR9V2IZRaabbFf7VRnh2DrSAKj9yHlZX5fezlDlcTRvxVRAK+m5HcARei4YJ0vBE7cG7q2FVf6fyfiz3P7V38r0zReFqZM+fK2FG+uo/Po58d3Bi8SYsn5Mn07jDnvD7Y4asNGw5budlZMLOe5b5oI2nq7kRfykBY3mz1TXC1uVJ6he28+J4bdz1Rt3/swfE7vPoxz6fm/N8ljaceU93nvea/tl6LpDzz40n6+Zi5fms94bmeEtyeMrQI3PvX4rQ1477+192md/cS4GABwqHapz17F3O2wcjYDRX3vrerFvLpgqOjImWLFrEATleZb77fz15iHeMwes+s9kPJkCWTjjRU2JfbA9g0PzXd7/fABHvc8dsM8obAM6hKwq+eziB3K+Mwgy698iVy/3Otcw9EzDfMSYe2bx4n5Wvf/b3/63kAu2p2rOE3woM3Dk363S0ioNLlapmn0zifJ/laJPtI9GGZkqQ4M2siiQ3mbKzujQz689uPlgXBMWL92HNKB5kfJCDSmJ1jjrCaD64MaMFPrMKmBuc5/BgC+NvV2r3kZ7SRDZc5jRXKpeixGdAwb5Gb2sw4dw2R+9t4587yVl2Qqk116rCKS+qchEcb5+a+Ta7wz61gZRPh9DAlHnM4M3GgpWViaV79N07xs97bN3lTwrkdN+erWxxKLWnKgamHC75p8ewNFTnK9+ns6Z+ixllpNRHSXeO0+v3Z89mdgqher6nwHgsIBBSSq+9l743PbpkzNw2PdrAIefB+8lby1UAN44JAAHWqgg6GSVR4WBo9EprGwIBo7SFiQ/d5ZFfCQG03BtBXA4XS1AHDsHbSiA4wRAB8AdxsCBwCq2rQXj6ZygL6/RHisDB6osHVgF9D/p/U02WoyfT2Lkug4AAKWmPMtBHAzhrUlUhhDkQCMvXyOMRgsG2PE1GmoGcC2GXFrLBHjDg9Ta39M/b4mryNaaacPYc3LiLP5jlVIGgmGlgz2PPhfZIBDU9qCH7iUydOuArdKOPUb1bLLvafPcWU+agqPv74wkiuzVbiBexcbkFqmUJQJwgSfpyKqsK6mnmIYtmjdMrRrE4aK3kjG6Id2Yi0Rp+j21H9FnSgwcmiDAKwE4NLTORIdPhO4tR/UQGZyrrIYYOHAdq543AIKxzJidp1Pj7YYiSOa5whKAtapn7m99bp4RT7oqeMqTsbGGnIdEl2qgKgZbKCvOSjVLcATHxiATzqFt+YbVgR0X4qxSpmXbqdB5l1PJhEChF2z3AxPmaMVg+yLRBPp+0rvVvXdSgpUgAeZ0alk7uP+YcyCYJDNw8CzwM5XD6LIqJyvIPuM0zASbXeofl+NFJFQfsX3ogi3WwT5S9JENyuRKHawrFyMArgR9Wrpjj5P5V9wpdEAS9zz3LALtAdogeEOrmL11TGLpYSsZXU2XWckMaqaE8A3ahbS1EvAp2FwYaLzsHdxeReeHDxgy6cLaCHhl5V6VKHF8oewhS4oYYw5ABQh6289F1tjXAnilCV9Oc2P/cmycJzoZJ7APKEKM4fBY6wl04mgki/lYX8vFSF+r5VhWKySsp7JYInmNZLcxVyiAQ6t8C2tIQcfZpTWZAtDjwYAbbJ8CJg4wcGy0jQqYOQy8ASCHMnA4u08AxFy8WGstyh87rppnc6SWUTIXIE7ubU7pwipitshAy5DZVGQ5NQDHL96AgeNb+dX338nt3b3c3N7JYraMitbFfCmr1Z0sFMCxNACHsy4YgMNlRaXAXCi7vNaMnTK++NHEPGn7lNJCRUEvqAYGC8dur0mlnVPmGwtJAXCQWSuSWqTfZ4IRoI3nnZxO+BeJKn8hQYYWKmo3gbkMtpFo+xO01AF7Bpg4FLTh4I3CwGGADmPeMAAH/gUwAaANo5GfyDyxdShwRrOLAZkqCZEuGCUDOABeAV0+2qfsZXewOQH7Bpg3Pj06gGN9kIdPe/nwcSfrp4Ns10h0oqodusSAsKNnr+j0ti5ImFkLFQMlAdijzwkwyxxsJGOZLwy8oe1TAN64AQPHSm5uDcCBxJnOAxLvBG9MbC6CscTBLMZag3tCL1sLFdObnghvkt3Q9SWek6qW6b/kQMKlgujoA5cnF8APBvebCF9SCaYzWCnNoFkTCHO9avEWBgbNmtZUJ6rkveUDiSLYMikzcGBeDMBB2zmPj/e2IB4TDSUuYFsr62qTHWbzG3NeAcaZgA3jwNmLzMYC05ipxqIfLdFvdjUBHAreUL/IQCKQtcH+4ECQit3KGSEu/V3ogRrAQR2he8SM3gBw6DVDn9PJ8GfXRHxhRWrw8+67OGCZnCpum5V4kd2P9437s32i24jVcxBwQwcFN3bwTr1FHVzCvdhhQ8v2dG7/2IvnZLumAn9TWSQ7x1qomD0DkBgp/Uv7Ohup2SlkWwFIwNYdAA4FWiiIALIbjEmQ1wdl4AgAx/OzrI/P8nDA6ySf9kd5wGfARAUAh26VkZwPYNjAywAcuN7RCyhGYOAASxmYKdDWFGC+PfYbWxAU8KIyYzHGB9sf+onAMQfYkYVjMjMWBgV5aHsnk03K3Ee/wdn8or2Eslw5eMPjw3o64Jvo6yyL8URupjN5f3snX9+/VfDGNw7g0BYqcpYZ2pY8PCmAYwogyG4nx81GjtutHLZbnQc+n16bx9OZuPTcPQM8A58cOtRYcNBKZXs+y82XX8qPf/UbufvqvYwWc9Ufh8NODptHOYCF4+MfFMCx367liHs70BTrCl2OVmCYZzBl7DZbXZPV7UJblsxXc50rTzHrPtKxHp9lvgQLxlxlD3TyZrNRu2Wu4Ap7PTw+yscPH2QJtozZ3Bg4RPRn6AXd28EmZjYN4jAAmujeUCDHUabzqbx5+1bmNysZz2cKHIEumspES0DAwLF7WisoZrfZKGgEAA6MmwAObakznartDfuJbcUAzMC+UQAHmDaWaNViIA4wcSioQ//1VnK+zwgIYguV8BPa9rneIjZ8UxZKpOwE/Rd6gvRfaTjk+GGRPx4NAJjJ9U0rKyiDVHNk8Ea6N1uaBfOmW91cm2xv9nxCXpfxGgLWuY8NSGyAnjwG/Ix1MN1SGBj1M10AR9Kxrp/N/GzeT75d2BqpEMfigW4bhB3tyj+5GfFdl9kBLHBZH7GJK7YI15wdvExul/ZAAaTzGBQZOCKOUPm7xT/n30/JAWNr6vu//i8yffu+MBO2mczOeC91c/2hXoy+jWn3pqHdL+4K6EfL993XaVq2MW8xtKfz/Ybj67XtxvWInIXHs+jPWPzK9lTx8y7txO5zfYZ9Wtzaxq99wa596c+XI+0nb3vX6eZhmgxqb5/k9wav0QFGROwwzdvQPszvt2Mf2odD7/fWbmgvDT1PO4aXxj00/teeq5fOZ2sPlpjX5f7q6ZI8J4Pzk9bpteMe2q+8B2WhFcimuMcVEErotIF9o3/POQruPeYN3C+ye1P21CCMdr5765f1cDvfQ79rWLqkQEwfqsOQmGRDV1/msO3RShyTsrEqTA52qvJMvfFf8yts/HRSyh4K/z0DOGzlHAVKxepJ+AiQRwUUAoHet65JTF5uluLktQc0TzANDzqhmXkjGxa9TTu08V8rJP6Yg9AaQUOLkw91Xqwh4dNeN28WNbYqIRwqqBRcDRy6/0gAR6347cDXc11oQfF+C+Boqz1aYVDqLy/RateU52sUzGsMnjzn1c/dSD6SMzYqy3XSoM+CkEizSwCHfzMeq30G7gf9lwCOAfBGPe4/DsCRDTqzOetk2GuUmE0G54NzM2wk2TUtWOhy3w030nRfW/XL67/2PLfy4dr+ac9xb0TXFUwt9Hvff+3ebPdnSIEBA+3CkEAwUS9i37xuOORkZzFNh+Y4vz8M4LAglQY4rwI4jIHDerRapVmGPOia6LN4wK5CTRq1LtctnyPIHw1Djhw0kXoSW3IDDBzWPgUMHDtQiCKgf0IAzQI9SESQfUORmYSoKOrBABzYzUrL7FVUkfDBmD3QyWCohZzJbAAAx1kOCN4BWOI0uvp9T4qHnnCvlDgL1TFlQ7j+dwAH23egGsXTf+Vfk9maFEDC3jJYkcQqeUHzrkLmueArAA5WszqdGBH9DkJBQJJ6UPedt7IwxIlV8gWAIzv8Rq1StefQLBCDB0WCOnDDABzGwkHokDe5QRAVbaCZsG4Oo4eP/XAYhCn9cnF0M8uIm1wUgfG1OGcMDFo0x9aBSXhniTBgEOhkS4TZRLFdPfSnj0T1b0rExCnl85EKP7VUKQltpxz35KSuDQ3qZ/agN7kcgZqICvl6KDiDVMimp2ytTLYYRTzBwBnk4Qn6NBeGbPIAS0Yke2A7G/tktghGEg9ORZIhrZRvHzuzKi/KqlqyxHsZR2sIE5D6DFwGyssmGIMzaUlOB6nFJohVKZCpxFZY7EG305vAVdk8BDK40E4RAs1VNOCmAgzLyRaedN93yaEywVM7USHHG/CHDbFf9WTfqQEc3Ddm3zf2XGsS6Dxnh8UeNJI4Lvt4uEqyhdc2Z5BAOe5XJkVKpVmm0TXqFK4F50EZIxhYbBM9PHc+kLCtPXHEpOOYwm2EuaWGiKZNNuc+QVlmByuTloNzbUKo+zlM65nnMe/RnMTSfWJgLGOsKSwcZMeRMWnx2QbA7Xg/k65Ny6nS+1riAIlH04MjA29oIhJ60kQ8ERD4GeJhPhvJfA72BYA57AXmjaUCOAzEAXYGtHJHspvnlzawXZLABIyhAXBoCxX0mT/LHtXHAHDoz2c56AvLCwaukVG0K2DN9gE7GunVydDi7xtdfwFpmewtbRM0BODGlSW2oFMNeIKWMLOJyGIqhYHju2/lz374Xm7u7uX25k4Wc1CSLzSZDADHjQI4bmSGilRl4ADrgrXOCFS+n9GQBQXNqLTRAHEwmYrxBgMHQRxoOQMWDgdwbPd7ZZ2wZB/2KOYJ81JYerDmZKpQen9N8hzk+bSXowI3tvrv8WTVzahINgp8JI9gO4GBYiSzKfYAABwGXgAIQZM8Cmrwql1vjaLADTBwKMijME7gPf4eAA/EKoAWog9D+LCflWhNp4EWT0zCHkXbF7CwAbx72AV4Y7ffy9NmK09PW/n0YAAOsG48fNrJhw872a5PstvCngWQFYAja0uhPfE8WW1ADYAo7Awo48ZEFLgyn08dtDGVJfb/ArT6U1neLBTEcQsGjpulLJZLTcoZgAMJUPsXVdDGXFL+ZauZzKJq2q8GcOiODh/M5ErYKy2wvhMgH/JbKrGU9G1lFF1YUyHx3YnkBy4BHCr/fa8XAIfrMWfTUlvW/Qy1mV0HYV8rgAOyShNvBuCgbiHNuc0LiwtKFVYGcUQiyiatXIKJerIQqQ9fABG01KnfCCYjeCN0g7M1kHEj2DfoF/HvAJbT+ifYLBRwnugyl3gOnB0Fr4TNlkG4XA97Srb/Kn6LAdnVnnIAB0HXlwAOHwNZG9h+kvZLJBftnpV/Tv2la1HmOZBpZdfGTQx3Ulnz9inaTz29HrGc0vKEz9rSyFf7Pvve0ZLN9qKaywByBcjcmH6sdR0ZOEoC1AAcBoZHK00FbQBI4Yl0bREGn3R/kPUO7JBHZddYP5+UhePp+CyPCuI4ycP+KI87+/sOoA3HVZ4PZ22hogAObxdlBRQ7Rb1nAIe2WFFGJvPXTV+aLmgBHAowBEBDWzoBlGcMHGBY0BYaAG3MjKkDf8d7Ct7Q9k6JpU/PqgELOGgAOXi6CoDjWWYykuVkqgwc71e38uMX7+WnL77UFirfvHmj7BuT/V4ZOADcmAL4tN3KabM19g20UdFCEeiB0pLIEFUGaud6WPsbszWUqeL5WfYisnj7Vr76sz+Tu6++lMXdnToN0Hlg39g9fZLdp59l9/BRjmDg2O0UrIF1PKFXm7IXTpU9A2wZAHFgLKubpcp/tFIBUIFthLCBAQDBmigDx2JuzBrnZ3l6etKCieUStsON3Nys5A8//yz/+q//KjerlawWC7WRMY/QtTgd0N8aY8G6e6L/sAMD6l7HhL/DFwUL2Ju3bxzAASCFsWeAAWd0Etmu17J9Wsv+aSP7zUa2u20AXlT3KXgDbc8I4HguQMyZtWU543raMm4pEzCELJYynhkDx2Q+k8kMIFbYQRPfZ8boUgE4Ql7XjhL9Udtnya9IiWxzU0qGx9XiRVEAZaXJRDu7tG1znD/LCLMcs+wt0SwDUsPnJ8jDwMV2rdLiktfLeQJKdi2OcHlP/56JgRbAEd5E6/d50tySXIU1O2uPHCOu3EMywOrAy9zHWJPcpous8tH9T2X/YDGBxyWD4db1qtmjJXYJoXoRWe6A94pu4/ybbFFdqmxWzu7DxB044sJHLje09XApFDaxxw5SLPXuP/0Xmb15H0nBrpnTvPlSbP21ce32Xr3rhgqk76D/lsLSnH/L7MEvxajz/qQNmW3LvG+r3EYAm4r9Gffq2JzFPq3BES/F8IfW4aXnes36FUv18tOfMy6OhfafHul0ye56fkZiv7ePXjOfLz1Dbw5zIXtlgbqPnO/rwoshXRdlfHKTseW/yuqOt+l7ZwBvvDeQq/6cc9XmjNqVznGzoXnOsrc37/lcXOykz1jnl/Ysn0Vbf0R+pQZwkJGpt7bX5sJikslOp46NeNZlvDH2fVro9h7tHiy/1+APU4OX7+l8p86qcf0GwFHWoAZwtHqX92jxCtkG4OntnZ/WVrgc8yV+QscAG+d3v/s/c9zQ75NBAkWBX4I4DM2ZHS1uxnqxXVUnW4qTmzeyfqetuOz2lGmqK/0ieaFbJfGS0G4P2muEeXvIhoRb3pS9n2uhVgInL23cPIeRWDGJn4AEWfSXJEA7V5dCNInJSsHXAfjKOA3BUifZMngjAzdobPYMUda71gL7ujh6rXJ5zdq28xHXHijFbBk48nqQOQD35c9ZKGZjuLdvKyOnA+BgIKkOuukTpBRtmbvX7FMqUtau9fbotT1jmvePAXDkwKHddcB2u9gMQ8qypxT45decsXyja9dqrzn0e28Xv2RQ9b4zpAwuZGrlnNaymHM7NA/lHhTe/m/jMQ3JtUEAB4LcHpzRypagcG0YOLw3LQI3BSVfnCWCMLgXq7PCKJ0Lkfw3lT1Iqvn/mJzQsZxR7YQ+twBsGIhjezrK7hm/A9zhtMsavPJEmDNRqSvpAA4IYa2yJIDjaKwUOleMD8D59NYbhX3DLIwjGDgwHjGq1khKMvlMMAOAIAEeswBrFaFU/e/nCn9htZr2XC7gBAYWNCkwmnjCzY0gbQvD82hB8BQD1c8agMPofknrrIk9B59oj1dnOVEGDlyPBp4n7C1W7n1REdQiEMApTS1ITP1iLVaqKkOdByabvJKNAXsml72NigE4Cr31y+e3NmDC+GVFortYaoA1DpfldVPgODkSJajkgZtrDBya/CpVPHkMev1cZZQCM0ywGmjK20d4X2cLmhAbkmwHVtU3DByBCI6gPQP3Vn2pa0YaWDeUNbEbFf9MgjAQn7ZrEnR2Vtze8A1exu82oO9rJF+qCngycXCTRZWnpmL0s/V/FiQzvVVAg9Y+plSM2oZlhD92TKw39p7JFMpJSx5EUpdy0+JUpcKfB9j1Zq1bS0Cj1bkRI0vAJlZweTjGH4kBtaRfHVBhrS1qAIdNAxM2F+ExlU+dd/07Vxg46FD1LunTWWa4/pAmQ11e6jy04/Nrt0kWfNaqmtO+V33CPsiXAA4vgQ7QgW+MZqOm8fn+iqClgwqVApxygXuiaedg89xUXfuS+1+8Nw8Tk1m4NK1kXA90HesKwOHMUS5jDXzlQW0FW+EIJ8rILgdXOUGRtA4AhyHnyKioYWVvgURgIxL3aBcxBahhZoCOxXIsyxUS1xNNXoOVYKo4BQA4vD2Byz8FPKKK041ErucBoI3jsxwUwHEW/L4DCwdaqgC4cRA5HJC8ZZsUADi8PVPsT/OBrZOBnQ9W0oMqHHOTbfjSwsmC+BabgpzBPCYAxxQtQwzA8e5mLl/dr+QnB3DcaguVO1mCkny6kOl4qvTkAHBoCxVUo05RiYv2KQbiCFuPp5EymXJEzZGjgTiYWCaAgywcaKECu+YIkIu3UHEGDhY8a2JZQaimwy05YKAHBW+gevuIVineNuV5JwcAN047OYKBA+8ruANJy6O1mBs9awsRrPFcgRv2ms9n2lKFLBzxryeLFLhAAAco+pEI1LYqeM38ZwMJGuWpgXxr5gB/Hk+OMDGu/55LCz2ANpR9w+flcY32KVv59Gktj48AcxgDx6dPqJo+yWFbdNZkNDXab8ccYxywO9E+iKRiyjAzAwPNTF9olwKwxmqJM2Cv5Wouy1uwcBiAA4m5AHBoRS1ALdZSJphJ+LMCPMyeCyp046WI5LgxctQJfcZ0TI70W6j0/IzWT8kJfLZ8e53/nfUz9RPBnqyWcm0cyZRkLzhoWOdcwVYGKqZHbECJZ237Y+eYAA47U6ZaSgEEWUkuKb8HKiuDCazY/JhLZe/g4nuyhIaw7lOcTddV9fw6yEjPnLFuEMQRLSDJDEhrxFGcMd9hYxSwDp+yBnDQvqbI8DPE2JLzBJqda/LAXBIv1FGGNT5nnXjAOVSz34EbaJMRfpl/77J1Sy4waPcqTba+bW52Qi5AuDD79I0La5A6OVnyrGhvA67VFSPhR7omi6AoeCOZC2Ai6gE4aIcrgEP9qGdl3sALTEDaVtTbeIA1aYvWKXsAOE6ywev5JOvjSZ5OZ3k6nOSRr70BOABoBPuGyvXDswE4cA6cgcPaliYAB+Q2mCv2BuAIhoqrAI6ZgTIcoBGMQAHiGBfwhoM6tPWKtl9UIenn1H3Z6INJRi8D+RLYMX4+yfQ8kvloLHfTubydLeQvvv5G/vKb7+SH918pgGO63yuA47zZKgPH6LCX5+1GjuutnPE+WrXimRLDSKyz+rQOVlR/0Xxa/F2LOdBOZTyS6e2d3H79tbZSuX//heooLPr26aNsHz/K7tMH2T+ihcpGjrut7HcAPFqRwRn29Hii7Bl4KWvF80nbZi1XCwVpWIsRA+AqgAMAkMNRWTDQSgw6AXv04fFB/12tVnJ3dyf39/fyb//2b/Lb3/5W7u/u5O5m5fJupG1qMI+4n8rC00kBDe/bQQAAIABJREFUN4v5XMEbe+g9MJQcDgL2FLRzuQeAY7WS0Rx2iOsGgFAOJ9luNrJ72sjm4VFbqCCOovtY26WhfQr0NQAcM91LmEMDXmL8AGpM5TwdO4BjJZPFSiYAcoB5Q18G4GCrHmNu8bY9asu68ar6zABBbYza5E2JK+Y4WvjuYO9I1cNmn18WsuXvYo844Vfy6/J3Ar4RureYaQZ+zvqB66z3dVbMzLAUsWK1Mcx3VdnpFy3xZhM8OX+T4wb0l0IQup2Y56mdo1bP5991vlXXFKlaxmp2cYmR+GfdN8jPymsqCNr1hOlmCz4ZyKbcOdsabayFn6KOstyD2YQEL4Hlt2SISzEh7scyDN7fU1XhU0ZrZ8ZmxiO5+0//q7ZQIRA0j6Gdv14s9zXx3ZiPawvSSVrrevh3iv/pQKELPzq1Q27OgOrOJpbC85Z90CG7qYrXEil1oY1rGyI/as/P7c3bC9MTf+7Zpq38aK/V+3trT/Tm6cUzRDc/F+T5l/Iz9uYgj6mN41yL67w0n+3c9uRCO4cRDXWbOp6bhZcUPDFpLhPCDvc4lJ7XdEQjAsWYFieHMW2ysJmBVxXhXZn8q3GvKm5br/LF3unEz17yffJ56O6ZgbOW5cBL9+g9embgyPZtjqXle7y0/0KXNDJa308MHEWe1vp16Mxd35/DAI52Tj4XwNESELT6jro2M3DkefxjABxlzD0Ah3c/yQAOOx+lhYpdoA/gUApv9i28qN6wx8sD4CG+qpQiWG+KhJMxNCldwVkZHzXStb9x6yD1S4e3VR5hmHQUWW+R84YdUr7tNXubltfORmUPxEHDs71GrVxTUL8zSb05GRIS5bqXrVIigOSGcQZwXChFDbq8Vu0OBFHS1z9nXfm1npDyngQXA8v97G1NcoKmsG5YAqptn6I7wWReotdrjZv4necu7fV2X9rvJZHSfZbmKS7nKOrKq08OXYvvx964AuDoGXl8/gJIsWf4UwI4yj3ruR/aea/dR6+Z73yGez/39mF/ncu71421VJnmtsc1uZDnptyh7KlWvrWyDb/v1g/y3//hf2OmvrRQ6QI4EJAAgMNeWnGEQAuADx60tLPj2U9Le9nZiaqFBB7rADiyIlYAh1ZGGwuHBmmUrpYB/KOCN/bPhYVDGTieEeiwqLwF5Z1ZIJKKZYyarFKGDCSbnOoYDqGDEKJSzYNCGpoCIGM8kuP5WfZaDeoMHEFTb06wrl0Egz3X6BXE+BuT1JkK1iW9BjUtFOpywjqZ6DtWiWe92wMcUaY5mAtyXZsFKb2iIQEDVHd7FaJSzuocWxBMhaQ/Bw1IPI/KObUvrOIoB8/j7+n5ldI+gSaYGLeAKyqlrKLaGKQ9M0oGDg2gFcaSa7o2Rwsoi+O8cSdyHK3TFUgpl8whu8vvZlTWrBVWtF9WyVqalD7rlT2VAtV6nQ6AgyAaTXxynZR+mwAOP1MJ0GHBkMQ3R3gCK0m9JYPRrZZ9GYwXqXVKCSIRnV1JkUrsFhsjyhYjMGaJRYI4LNnMJBTbuWTwoU2jz60ma+r7snpX3+0AvuLcFMIXO/9sLeDnyGJXvLgDanhvJgr8LBnrubOfpPvaGLJNUwM4Qlf4bZgQaeUBPsdAc1w+qlGVQ8CqkfnHBOKgLM//VjqAlV6NoqTPYEx+xbYueY04iPHNrN+rtF0yAPMz+vTVAA6eO68KrZ0na3uRGWcYkNfPeUuMsp988zvlvA3U7bOQIaY7YrzUp5SolsF3asZmkrhunhDLepMmL5l3Ym1yb9BYMwOrXQSLeJEIWhQWgmxTKuhAkyZuq09G2mddz623GjL1whZhnXu5zlC79gS5xIA+aM+9FZMzVAQdkvqjaCUCRgrM0UnGBHEsxs6+YQwEsxkADxgEqrxdz+vU2v5iEgBzbUmvZzkCvHFA4gtgjXOAOPZon6KADnwPRcYA+llxr7L6JDamRHziwWgCGV3WMDGQdFiwcXEvOMCTNgKedQKgwmQki4nI25uZfHW/lJ+++07+7Idfyt39G7m9A4BjKTMANUYAcFgV7XyxktlioQAOrWyezI2Bw/9TSz3ZdOyfbnlIryxkRUxi4DBAKubKgKlbVHPv9poUNAYOnBt2rLL2VUxkIuCtFeLKvgF6fwNpoG1KxcBxRAUvwR0HteVGylBWWDjmDt4AA8diDjADKopB+Q0Aj4ET0GLFGCbspe8rW8fMwRtgDkMrCLys5UoGcOj5dpuR/xoo1gCnp2eM3Z4JyVK0TwF4A2wk2y3ap+zkab2Th8eNAjgeHrby9LiX9dNR1k8n2W+f5bADA4IlazEGnB09By7LAsyj5+qswBWwj6xWBtxAm5TbW7TNmctiOTdGDgA4VmDhAIBjJcvlQtuo4NntWS0WY+wkbDMzkSnAGw7uIAOHARJLQlvlgYMX7FhR1zAmwDa5KUbQqQAb8ovynrQrF2nVxhDwey8+lMRvMNvYEChI7d8s822tjQi/ADispYpa47QNDwAUeYJLGTi8LZHqX62nNs3eA7L42euNGTJV95i3fbT2KeYnZJvfKl7tQgbgEGstELqPgc0C4DDwRgFxKDMhmhKimv94dF1lgE3V8kyoFTWWIAv2GWvrQwaOXICT5jlOj/k3Zi6YLa+QVd+H+oxAZnlbLoJeyQrGZdOzkFrsqm3vuqiNDXFf1kCjrFf7NpKOvgFwVPuOc58ulW36EP6KP6xbO+fYWxHEfkG3pSwQ5M5GZBghQw1UF0UJpHxyu0l1m9rn0FlH2R+MDWiPwgJ9QUadZHuwFirb00m2p2fZnE6yDgaOk4E49id50vYpBmw0fWctVEQZIABOgK9r/rcBONBCBXvKEvsvAThoS6gcQqJd9ZQxI6jMdqAG9J8yNoAxAX8jgAO/e7sGTcLz0MNI9jZ3To9l4D9vyaktVE4AcIjMziNZnEeyPI/k17/8Qf7mx1/JT1/9Qr59+1bGu52Md3uZHA7681nBG2CKWMvocJQRzpwzi2grCfcLFayhABcyNDkLlfsBxgx6lhNQpouFjADieP9e3n/zjSxuljKbT2T98EFfe7yePskBAA2wbID5A8AHtD5xvs6nzVqe0HbkeNCzZQAOAPZm2r4Eul/1yngiB+hoAFO8JQkAHBjLx4dPuldvbm4UvPH27Vv5/e9/L3//938v796+lTf3d6ondK1krHGJLVq2AMRxPGqbldvVjcZfAOBYb6wNClq1LG9WcvvmXmYrgC1mKgPUhzk+yxkML+uNvtafHrQNDNs7aQsVXW+AM+1F3wcADtg7sG/G88LAoS1UliuZLlbWQgXMG9D1ytiSW+84E4frO6fn6QI4KMsJ4Mjx1ojb6ocS26eLwAroEIxrte4hOLnVRS7hQ/dmnUFbhHZikYOllVlps2T6INvxuLYywmYAh+oek1fUjb32KQTgxrw4g1KZF4txZZnZ6u0shfmzmsUNgCP0qOu5EnVRR7Xob4JV3L9nnKp9ZlOalBTDYI48Poyd9iN5OwyAbDFGAmGinY3bCgS8xh6pii883uc3Yozx5m/+s0zBwBE+YxnJa+LDPbuitw6vWY/2WmY+0RaivUFW5JaFow/gGHoGjqder7qot13Lst9qcGmYLB0QQ+ynJvc2aEN2Nio/O7S/e3Nbnd1Oksps6sv/PmdcxQapzx6v2pv7oXFl23zITm+vO7S2L+3by+vnHBKDZ2qBx9nN4KjIr3k7Yg9OeTvBklezs+8xmYB7eqhU3y/ga8sNNO/1hJa/98fMUfcM5vjVwM95GJzbrJN6883wDuV6kbkl3nbl8bp/UgYOb3tO3dUWQvH9PM68b7r7O8UoqxvTPk44gWxP5/m8kF1N3rP8vQZwDF1Pt85nMHCYf137RpQ97Vz9ewAcQ2AZOytl1U2+WF5k9Lvf/V/lL/Q98g6JwHehEYlEvCeu6r4xnnANP4bhVgun18jIJOYooD3zjYnJbAWZniQbR+1uvH4I6gdj/LQV3heOWYeOKwweTwpkOu6uQWOnLZCnTDiVf7Nyp3ItyZyhRDYNClbw8d8WzJHH2yq+3oFsjZ5rv8ffqLhSNSjpmi0gbMHiXClrmu5S4aXzPSCLisHG5Er9wSoVEEGSvrHTbPhsELTji4OUvhMbqQ0iMVDkAY9OAOBy/xYgQTZy4mcNcHiQPIE9KkVgC1wZji8p3qwMyhy5QmhqbUvsLM18TjKGRuF8lNEVw4TK1/8WQsn2Q0ZMvtbw6SnelxyPdl5eute165VkTm2+0VgeVKrZOPWqpnYvXxiE5Wbpo1TgupruEPFn/uvBNt8j2ZAPGebnWOfiAj1T7yu7uSNjKeP8d6yhMnD8w995UtOZIjT44tTcnoR51gpOo4k1AIcF/bUSRStDrFLOKNlLgPM6A4eNLmAKCThmz9YAOJwdAoH8qHJS1g0HcDxbkAuUtgSRaIzSZZsldK19itbuehWXVUVYxartHwvaKMBC444I4JB/AxSaAHCIAjh2SJBokLSAb+J8tAAOBOVYeZiSh5b3KuFz/s53GBR1Ym2TLwr+SqhYJydg8N+GboZ4pUddxinNrFeQGauJgTcMJFPkoS2Q3QvBMl2XYBnyaiOt6k4BFYIEuD89CWtMJuWlc6oJJ7D527/RIk7n3BJS+NulHG7OsLfI4Ofs1lbFobaKHoFkQHJesizjJf3fyol1J4NnLoI5vj94xhjEzFWKNoUEOSTQqk+GMd0YO0peBySWlArYGTiMFCXJEE+0BuiliOqCg/E1IGiClKu6XBqQJ8DJDE6zHb3SyJbD/6vckrQcyQNIc8xjRPtH96W3r8BcKPinYcvifGt4uIr3xFMTzeByw+c16baQhwR5sNjIcR9Fq+XT5TfMAI5g4HBqXBej8eBpOioHN89WwVpHCxWyb+TL6RypTC5JDv3JfWiVSW5wvcbZtzNagovUASnn5BSzlA3meLt60GwwE3AlEefvuTApRzKF+dxGqE5rAolkeRU2vINpzbEiMLz0l9fPOborbOksRFgtkIIF5sN4JTHFl4M5aBEVvVqqQGhNVbIm+UlhWyjLCAMfHsChjIvqhQK4ogqOk+TXDBkdOrzMuyW2kUzxdkYEWQFQoUwcpp+0oFHZbUpIJI/f7CXroW203L4v2E8d73F/OdBOEzBn5PhwH0ugj8YnARvBbD6W+WIicySuF9ZWA+8rA0fITe4lX0efGwVvnFBR5yCOI34+y+EocnQmDgA78J52eNEzaCAOq+wxcEKYu9xo+jcPOul6u/3NfeJzQ/AaT4bKISWUcjk4GVmLEDBOBIDDGDh+9f33cv/2nYI4FrO5zAHgGKMSdiErB3BMAeBA+xQkcbSNyowGTqRWae+kFJjbJGZzmFq3QO1BwRvlpQlBZZo4aGJwfzCWGgVtuL2m+sKrr02/W/AbttvxgLYpAEEcDMDxDPYN2HF7f6Gq2AAcaOmiIA5n4ZhNCgMH2SjYQsWAGgBxYC8Upokp9sZspgwcqOAFA8dIWS/YWsR0jZk+xX6K1inKHuBMIme0ETAAB9oJKIDjuJcN5sMBHJiXp0cAOLby4cOT/rt+Oijzxm77LMf9WU5IijrwNXxd7iPvFqdnSi1iMM9Y+5ibm4Um6+4A4LgDgANMGw7iwL+ruSbk8AKAAy9lG0EFckqca2KOQA5PaIF9gwm7AHAkv5bBoGIruxQLP54sqy7sPDxdfLkCemwjLPg94gsVy0dBoZnIL/I0NnXS0Qay0KuF7ihyiC3Xir2aAZlqpancRJrUKpT1DGjFvY2DQTFjnnPd7e2mCsCC71/ahpQZsdTR1pD2vt+DgOtIihHAYc/Gs1n0MG3lGsChiVG+tCWhswewhUro9AKk1FHHs4Ulq/cF2Ad7hL5AsU3LLAf8yf0b6ljU1+ve0b0HEAwBHAS/uHmh/laxhQzwltjYoijMg5P0McLXMMY2jI3xrdgrYbFV2tUVRRNfYqFYtsear9FP4z4y84gsiAQOm47mWtn80kCjI+Jzjl+dice+Y62aAG7XhyGAA19XwJz7Ss/PsnMAx+6AthuQSwauMwAHmDXAwOHgjSMYOI7aQoWv9eFZNkiuqy4sDByyP8nZgQlgkjigcAEAjsNezseDghrU91bZfpTTwUAM1nLAAODQD3RDA0SmLFHeXkPBG9YmxdqlGHgD/wLAQWCHMkuwHYcDOKJQIxCEZjSr3nCdDwDHGK/Ts0xOZwVwrM4iv/nxV/I//dlfaAuVr+/vlX1jsj/I9HiUMRg3ths5PD7J7uFBQSz4vtkw3lLBmRmNuTC954ySdqqdGQE/T6dyms3kMJ3J7Rfv5f2338rtm1tZ3ixl/fhR1t4+Zf/0UQ4ARICdQtukWEtUaAOcoofHJ3l4etRCEggq6AToAmVcQtsZZ1wCUFEBFvu9zOZz1YOw5bCOYODA+MC+QZ3xz//8z8rA8fbNGwVwKCsK9MRorACdp4dHZ/14lpvlSu5vb2W33SqwY+NtUAAoXN46gGO5lPF8rpsdc3Tc7vW1BYDjaaOtVPB9AEJUTkD3AWgym6p9A4YPs1vNV4PuRnsWtEmR+UyvjTYqAG/MljcK3EDbFGufAvvHW+4oA4cDOhKAw/zo1kdxaRHFPq7x6GKyaIG+vfsbpu6SbskAiiQ3KDNaZsAiq8xHzQm6EBl+D7Vxo/0oma88sJFA3FXsQBkGLX5ksaYMUiztGi3uTpvIPgNbDmAhbDZjyTQfPUt9CrWcF2ljrVUc1WWxWb9JS6d4Nc+P7QHmRlxPXwA43Pdw9lVjNSw2g9oObudR0gdYMA/A4wfUOX6RKBQGaC1YOD1BZrfxNrLeNrTEHhjzMR3d5p5u/vo/y+T+Cx9BYzPo1qO3WH7mcOk/VsMP44oxmvrfarLzXZOtF5/JtpXbRlzfOtfGloksPI0dG3egTua1wwaq8kAsZsj73225iP0XB6/NCFH/xvw0cenX5Dd689N7L8f4uf6v/a4ua7u2ZdBdYEd3DHl/pyR3WT+foZybJCCHhypcWY+/pBxrxCKywd65VpWfy/toAKRi9hJPVlSBpWKe5kDGPXk+GJTy+EY8O9n16AYwyFHHtonlKDEzix2UJamBHc1oqvhf7cvYJ8spLnGdOBFtHDmFEhgAo6+T1zFfN+K/PuC4X2bMiYOWYmMXOaTrO7aWRrA3rZ1fBhHoz2SoznG2EFf0E+0JivyrZ6qA7HxMEWNhXJDAnFaemU+UjpNfoNahWRS0einrLJ7lKo6Uc9aG9FEfkbGcErMuhATlONNfq9vK8p7l3uU5e/nF9vMEXYbsSY5FiZvaOEf/9Lv/2+2LFGWIeWZFRJmwCFI5C0AYDJFUvkzHV9WNMWFcZFugvLEtoFxYOMypNSWZg7DhZKWDQ4BIBUqgssq7NlUe2u3K5mkFeF6w6mfPb7aL0le+faUbz5rOG7+v4QImSKjs693qto/PF4VdSmIR0JGVbDYg25+vHfuhedEna5K+kSxxo9GSKnTMuZ98D7TSJJzgejQhUKnnK5GaRGvMke+tWFvbab3naOyBJK2rm/FklH9zIiclPIsxVJIGPeYNNQ5jbRvwRvSDzehVgjecKm9AkaYHcAHYm59mfhshbX/tqbG8WZMRGpI2KXEq85TdKQ6NC+iw23gt3fkX4+6dwxBySWbxc3md+2t+OSetIfi5xly7la+dp/ZvWU5mQ6hv9fVBT2EoRNLOnaIAWRTwQ+Vw8AwnOWNBzfY/vlP+Uhlt6b748u4JDBwZwOFhQE9gWmKttFDRRMB+LycNJB0sKYD+rOhPqwAI0CAnWZoSXdmpLUHjSwBHrLFuswLiQCJfA/hIQJy8yglgjuejbE972eI9ByNgD2u1RWBcmCSF0eO0yQ5bmTpozXg+aNS6LPKtHjhlp15G2/Tj+SwHZ98o6byU9GZCM2zf0guU8sdaNzjbRqrW1uStv2/tJwxYh4BOHHsm/hWU4hUVCWgVAA5T3lUSmNVjVd9gr443Ro6SUElmaCSZFBSaqmBAMVuvrzWwLSZe3D6GwnsY7buBOEj8gXsitGG5W9+T2Y5o9K0Fjcu+s7EYgMNYRrwyKxvxSXebHjc9GWvDgDUDG9oIFuvrbXkYlNDveL9pgmDdNqjsHPVya8pY2hfR3sZ7N6NankntYIGILHuxx5x53shSQkYkQo78jBrAZ5Vp6Z+L92h/FPuxzEclYdxYtXvxeQowsqikIptKvt32lPWyN9AU/pdtwmxb1Qh+C8YU+e/nNM6WjzIJRAON+JoCEKTU5zZwk50BHStfpqPFYD5tXa8CLnuszAoZaC70hS5KLaFxTlqHicezleUu/mxKYxJbEOql/tc50gRVmZycULEAV+pLHIGDwqRSBSB1rvRL4bVXjljyuCDJfIrTgW+CeXrOiZCx8006cgN0WeIu/ApPEOi5dDmm8lGHY8F7fd9Bd2OMwR+fx1oZMxKLkTEL+V6gbeKgvnZGdZvn7ZUAHHk/6Pg8iBsVa7pvMmuiTaGLGrPLE4DDbmPyRSvRpl4R66ANow4wwIElfRP7RmIcYYDErm0Ajlg+DEkBHKU1DUEcI++9HrtnZAxNyFpNJmIgjtlYpvOJgR0UwEHQF4UCVZSzZmnSBTTzxiQBAMcJIA6wbAC88TzSSlf9GQAPTcgYEME4VMZp35kcYBKe8+Uzqv/E3i3Ij1hraxOR6Kq9hYraCgrgmGgLldn4LO9uFvKLt7fy4zdfy0/ffytv372X+zdvZTYBKGGmII7FAon8G1mgGhW94LUC115g4ChthdKuCsAmjW+yXfn8KesI2rM9KxgVIA4kA/fHo+xAx78D8wQqth3AQaAf5kzn2tkxNQlZ2qjAVlMQBMC4zsIBAMfhuJPT0dqoWDsXA3DoS07aZg6gFmuhMpHFbCrLOapybe3JvGEtQgx0pOANVO6Ckh0JLG2rQgCHMU8QLIgtSkCUtXMj25oBGglEAXBD7T6tRj9oonSz28l6u5Xd7ll2u5M8rQ/KvPHzHx7k8WEr2+1JDrtnOe1RrY5tjL1mDG3YB6D/xhiNHcNOuoJ8bYPZnp+MNFEH5g2AN27AwLE0EAdYObD2iyVaqNwoGwuYONBGBYlQJPSYdIHtlhmu9GdtnYIWKqQh98+43jaFlYKaLtWZyDeVb6eV8qy0NyWVedJVyWOgXUcZZuPJ0CKT+WYPuQ0Zl0rFK97uJPtidRjEARx6LeqCAhDRE6l/AOPLRJ/W2o/YOVd7AQuh58KAjlZxay/qdA6tsrk4P+HnFtnEqSgxnCD0cKBsHcDk9UvsgDEvB2i4/2PJfTubBgQwZj9jdHD/jpT01gPK7HfaJUFH7+vqIDP6CjWIo6h5049+T7KIuo2lbQ+DCSYxcMSkWRKXAI6i/72gx6vcLLlGW5+2lGnWbDOwlV67JmUOG2sn7PImrej7JWygZGTl+CJjhAHo0CktTCQKLDB3MmKZZhLYHKu9oTY3E2EKH49CADN7/Sykdl6QtzttnwIWjp0m7MEKBEYOADvwt523T1kfjvKIZDxe+t6zrE8i29NZdtCNRrhhhBbHszzvj/qCvELi33SB+dwAbZy1fSkq008G3nCwh54dBYLYPsQTQ7Sxwl/BhQriQMLeWTZm0wBuqM3hzBtI6uNlYG/IdSTnJ2ExGSLfmbwMRSgAbfA9/DxxFo7R4SS346m8nS7kNz/+JH/zqz+Xr+/u5T3ajx2PCt6YHA8y3uO1k/3jo2w+fpIzGDgwMbiXsxawXRqTGoW9zfWHs86or48ZmE2VhWM/nsrq7Tt59/Uv5P7dG7l7cyebpwdZP36Szac/yO7ho+w3azkC3HA4GjuTawNENj58+iQfPn1UEC3maXV7owwcC7RQQUsWlTc4qRNrrXM4yu3drdoJujd2BrjAZ9+8eaNrgnX6+PGj/OEPf5BbsDitVspaBeDjfDqT424vH37+oPEW6Amwb6DVysOnT/Lw6UF1PvTnzBk47t7cawsVgC3IlrJ9XMsGr4dH2T6tjZELtgSeE3sEbB/OmLVcmH7jOYc6hFyeLZfK7DG9vZERWqmAZWt5I/PlrYI3ANwIAAcAQN4eDOAfXJ/sJLR5FSIZMSyXBwQiFwPU3Mx07lX6N8ymOW5c6aEGBGbywfx46k13ZN1fcYsy2eVW/AC/3eIiNN4rH8k3SWYBsZi6ATYKc0SJFVOPmJwqT1iSU8ZaB3tYpyPFm/ldY4gq36XPdJFk8uc1sLLL9NJMMOaDz2S6JIHTXf/HmBOTIlueamvfiKXBfLSCKNXZVdtZ9yZ1YamYmZxL/i19Tl9781HqZGKso7unLqar9jDmNdYADnzu5jd/K2MCODxO0PrgVeFvBnTYjWNXGoA820ipWCjHnKokc8nLVP27SnQ92V8lT1EXTtfAJeaTit6ljqafaevaxurK7xwTn6fEStS38iQqNSeLuy6jEOUcDdkAL73/ObH9Xv6gZzOUc98BcuT17SacKuMjZNJFHsPjCjZfnH+fsRBmbn3HubK9Qzu7mNs2sx5FqOz8fP3Ln6sKqNiaNp58H9ffbttEjMAMHo6+7NpoL0uzlblNgmb9SKecLvdMxPk8VhN+jd+LMTk7c/VJLLPQxGLSksSP19aOMeL6qA5m0WIUFZCgnH1b6gupUeIVIZCSdGjkQe8RWnlgds5lzr1l4cjXKsNKsS7fm/lv1VRnEFEl8+t9w8eqruM3Zyy5xLXK/PDzVfzQ9czFGY495NEszzcUoGMBl+eCSd6X1yPrRga+FdnQ823rFQmd1+SPy6eS9EsyUsf5T7/7+/OQcMoCMDutNByKo9UmVy43HO9RTboHBqrH4UEPx76gW7LxkMEcrSBtx2pnoFD28H6MWZtQKYqqvZ59PyOMXGy6Edier/KMlwtV7u0iI563gEh4v3zfNmiQr1OMLT6Hn29HnFJ6VAZho2TzPbsH/sqbMJLbsdYKPAMQ6p8HL5sc6/yZqs9dnNawxlOwurzXKsDefidKrwhpfaIMuWuGWtDod86PAAAgAElEQVSFbol6Mo/7iH2iCx1Ze1Dz+WrnT8+WB9AtSFuqhMh48zlrlvfkS/vzJXkwtGa9614YH/rlSFdXl8qyIRCUGRWaPp3v1Qrr9vz21zsL/cufe9fvyYX8AFS25jcMmZzXTheN8iIbPvsspiQzx1vkQy3jeoHIVs7198qwfM+yCPffbQDg+N9t1ZHU868qA4cn2gqAw2i4lcrTW6gwmKQgDgfxgTsh5F/HecrP4DCnSj7FuXGdwL7MCIIiiKXJB/YZRlWSAzh2CO6DbpsMIAq+ct2i+sqYN4I22ZPHqByFso3gXziObmRr/LkEwzW8PzLAgRZ0jgxsUJ6Zn/fJpEGvQU77FCuH2HfcWkwUJq4AcChoAwF+B3Ek5o5oTeJObTgL6TMZMOSRS29b4hWBTgNM9o2gXHa9x4QKkwMaa2fCwJ05/T1TmjaVHEyahY8d+TevmFOWDVIgO/uLOxleLBvBBOzfboDeJ78OhCC4TwCHMYxU8sCTJBqcpC5Bot+f3SrW2MIABwSBMlc7zlLBIBB7rFp+tejbSgekspMsE3kmLQjp7YK8+pTJLNpAHuvP8HeL/6PNOe/r9HMhG7geXoFplTxWbmyADlbyE8TpthSz3/oQSdUGKMpm00A3NITrihjOd26pUqi5iwzWsYbxS+favl3rRh9MJ3DVyuJwA72Czihri54O+EZUjCY6c9+suk4EEFe2YK1ZDMTh85Fl/IXxCYCDPeuFBmoDPa2NlcbS2pQX9kPdg6YCN0WyO+lB3pq0uiVJRAc1JiQGbnu4MAdYor08W4oBWOBN94oHHD0Yz+dAGypNcnnAjw6rBiJdD/GzpeWUt2ACtS6u7sFDlaRe3BeBAGd7sSAB94BXC8fCeTVciZ4E8Jm7jgLcLCSGFbD3neWCII7UMzplxiIgV/Z1B8ChBCome6wqlnLImD9M3Fp7EwZM1edLO6oFcFClMdFl7bSAmnNbCEkW329kgCJLlVUhPxtoRFtmIHlhCQwkt5H4Lqw9RVBEIh46RluAnDSpcQLDBkAaSKajTQp06Ak/o+LQ24AoEIEAqBLO0VlXeZdPD8FYLkMYAHIHklAlEzGsKmei3Bk4Rmd9DjwPWseAgeP97VK+fncnP3zztfz4nQE43rx5az3hJ6AZX8hijkT+SuYLADgWDtxAILsGcHiesFSD54CvJ8EKe1AD4ACYwwEcYJkAiEOrvkmvr1XIZ2vlpsAXSxQrEDMDOJRpA+ANAGD3cjhuZX9E1ThYOHaaGEQ7FwA4mIRD3fFkfBZroTJRNoqFvjAHBdRBBg4FbwSIo7RQUdYJB7eAXl2D/QA3qG7yELuDF40FzIFc2j7PWhUgMartCRS8gec/yNNmK09rA3BsAeB4Osjj405+/sOjsnEcANw4ePsgbUsHm8CqmaCHMFZUT+O5lC0Dmx/sIy4v8IwAowCosVotZIl2KWiRspwbiOMG4I2laNJLwRsAcaxksVpqglRbEXjynAAOVg3Zs5tdx1YVjN2YnPKdG4Af14cpvFnZQqFrPEzrUd/qpFRJh9qPKfEiRplrwF7rMxWdY2wZ+UzmwF7kaDrBarYJM3mo0LUAcEBGQE5p8nA+U92CRLWf4s8EcHBOiszOYK9gxnKlZaLQ9FvPR2ZQkACNaCmsbBt+/gLAYWcxquW8ck5BfkmOhRQLMLR7R25Tlr8nWy+5egWwQF/HtVRqD4PKeLyUuok2AoPyphijfaStbwFsWIKuT1VsAKISZ8yJTKpX7pcWcNPuK1Lyx/vZBst+VrKzevFB08+0NxTGWIwuvyZtIQVvqJpzG8RZU9i7kLaM3sf3urEDou2JtbeCbNK2Tg7i2EJOH8HAcZL14SBPh4M87AHiOCh4Q1/PIujqtD/BtzUwo2HnznLaAcABwB3Yh07q2yqATYEbBwNwIEmqrXkcxBEMHM5gkwAcZOAAIwJAHNoeBQA7/5fMGwbgAJuCgTcowxTAAYaF1ELF5pQsaarAreeZs1kCEGoAjmcZH49yP13I++WN/OaHn+Svf/yVfLm6kXfzhcxPJ5mBfeOwlzGACvu97B+fZPPpk5x3e1GaLmccxLybn0qQbwH7ms1RwDtaVIJTPJ3IaTKR3Wgqizdv5O1XX8mbL97K/RdvZLdZy3b9IJuHD7IFgGP9JMftToEjOr/OAgmmzZ8J4IDtM58q40UAOLwtE0F5R+yL40mBfWiptdlsFDABphbMPQAcOBMAdjw+PsrDw4PplKW13wJ4A2wYKJj5+ecPGncBaBf65e7mVj5++CCfPqIdCxAWY1lAP92u5Ob+TubOwMG1UgDHw5OsHx61hYoymRyOOibsLcgCBfRMpwo+xDgUZD9CCxdrvzRfrmRxeyPzuzsZzWfyDF3vDBy6p8DAoUwu+NmAPgBxaLsqtVWL/NBCCffLhmKfQ3HQrCNbP7r1wSLKHErQ9k5tf1ucwAzL4nNGjNzBImwPzLap8XfISbpHqS0KrhSJJZfz1XciceVxKZdn/Ay+i7dUD7K9l/suRb6+DOCgD5Wva8ASArGyPsn+CFuIFguC85TlbQA4aM+5v0w7lDEbAmEwDtesBb/hWl3/5jEbxqFtrB4TcHBz+IKRYzCroOiMkl/Q66SYBffV6q/+Vhk4sv7p7bmX9qf6fm3wIeyG2n7Ikdn6usPx6DLXzvoUwBhW5Jd4do4LZNuQa6/xmgRyzzZfZUvyg1Xlfh3XyrGZz5nDKnJyJdmez/bF9Hbe+JzPXzzrRZzpMoY+NIYLGcR4L8O/TTxQp7YBXQ29177/2nEPyk7fZhaxJujCmaoix6p3TY97GaOIOII+C3No9j38jfFiJvPNPuT+KTI2IC5pruxzZa+VSMvlCgw957X9UmSE5Tyu/ffa+a6u0Vnb/PfW3m3vf5Hr9P2SAQgZlECwXn1dW7+e7MqyoHeG2/3cO1fXznur466d96F78Ts9GZZZNyi/aOfk56UsLL5aabGYzxX9vGvnO+u7a3LmYrwAcLQX7k1e70GJuLcJrUEcQ9csE0CN12zwCqFDB7dGB7VsHPmB2wNRfv/3ATjyRoxrpp717YZ4SRhzgbNC5HvtocgHot1AvevYNZmDaY3G0tO1XdP2QF4e/I4wooL8TBDHS/cqoIh6FF0Ah2X9KmHSSyLkuXpRqDVK8nI9C4BD91/Q29WUY6Xigsnzl4E6WJcC4EjtUjyhmRNDV7WD/3HIQOwJ/ZeEf/nO5V7o2Uo9Q+L1AI4WrZvufiVQmIUnv9E+15DiGdqX/eeoZ58zgmu/fh6rVbgI6n2O0dg+d5EtBVXeUyatfOnJhf6T2rvX5gYAjn/+x//qn3sNgGPfADgQTLIe62xBQgAHn8WSTsUgy8+TARxc21h7teMcOOEgiuMZwTICOIxx43AGA4e1UTmerYWK6iCL+PjUkKrSqoQwNibyNBHmfACWaEyJ/qAV9rkkM8QIwTujVdX65NSHVNc1LYhWmZARwgPzCAzhReCAAThGMmYAgQwcXpmpIA5NPnkCins4gpsJ7U1juY6cBwiSbTlwf2Pi8IpBrxzUGaAxrz8zge/7Q+P7ZmSrBeBACBrpJppLIpfsIfpoOk/upDvlsTFweMIGbWYcPKQr6M5xe856hnWWJdxj+J4ls0rAL8sQgjdUJngAm+fSgt0u62N9jQ4Un8e+sWcuZ4w41P74jKK1Z7TaODkP/rOzcBTjkRUxpXJFr2Vx6kEAh84Fe+c6iIMtVAzM4fF8f66gceWEahy/7Oj8bCHDVN1mOvAaRW/YGdOxuJwxcDT6wk3OQOpXjm9u0VDP4TW7we7ge1VtAPud/8v6shwXVGEX2nfaOtkWrD7bUAFXe7VRumTraClkS3wxSQ63W2IZ6HynxEWW+9Wey+CbC4S7z0fnOjYvTKGY/M37Owc57RyVijR1hs+FgSNEry1QkT9k30iUw0zYhtPVMnBkAHcEWr1SXxk4HJQRe7gtjDBdoBXmKppMJxlwL51fBjWUzaLsUD/pAbwpEj7p7tR2THVMdOkqZ4HnvOi62sn2LIUFuxXAYS+lpCbjT2p7pOAJbX1oAI52xJRPBJGE30EAh1a5W78SkyVW4e5oGw+mGsOJ2b0AfbHtkuUAkQ8MeUvVkIIOCtZAgkqriJ0hAnkebY9idPvPBHJEKxBNvdnz5DOUKvB4UmzHZsY7B5F4KxjaI1xvVpEb+MXGDq8Lz4HXfDqS5XQkX96v5Nsv7uWX33wjPwDA8fa93N+9kcl0piAOA3CgXcZKZgBwgFZcExYZwEGh5vqQQfoM4PDWNWHr+ByoraMsHKDWBwMHwBtH0cSg0vYbaNbAMABukL1kGMCBJCMAHGDd2O03sj/ghcpxgB12CuBQAAPYEMC64uwbAG0A5DCfI7FkIA4FNzjAAS1Woo2Kgzg0IajADavMxLwwwaPv6ftcfwNpEMilYC4PI2KqwLy23m21XYoycGAuAOB42srj00Y2m5O+wMDx+LCTjx/Wsl4f5HQ4C4izJnLWNhRYNzCKWEU6QCloBTTX55rpeEyZuikg8zmeG5+ZadsgZRQBeGWO9wDqAAMLGDfstVreyNIZOKZzJLQSgCPaa+ZYjNt9LosowzUg5TqVGqyo47o+Tb/jAw4gathntS3K67f2FH6vARxh3VU+xKXfZDKD1bbZtso+vquAC0AEk7LhE7jsYSuI89HGhQp2XE8BHBpLcAa4SO0kydcEzPWZ/bzFcwdts9lGdRWdgw1zkNsnP/TTBcOGBcEVqJEAHCUWlkAdzgyhhG4Ofr0Ab/hzMZRNnVx0fBsWZErMz43KGavMV31HBo4AcFgCNdrYxR4yXcL1GIERxeMdxhRzGUe0Mb0M4Mi2Fr0V2m7ZjqGpGXutYT/Ldn62/Wr7rMwHP0OWKV7XMFq+bwyjmGwUZ2l0EI+6PLRBoDu13aExHgGYqLrNiwoANNvtd7JBa6f9QTb7gzzqay8P+BeJ89NJtsezbJ8B3jjrKwAcGAeYOHYolDAZr+wbKFbAPZSB4yBnZb40kMEzGDiqFioEcDiTECvvdf2RXLd2GfmlLVIcMKotP9Aqw1upBAMH3negAgRUC+AAG4ghUMDEAdlr7VQA4pg+n+XtfClfre7l17/8UVk43s8X8nY2k/nxWRk4RoedjPZ7BXAcntaye3yQ02avIA5jXVNelOKfJnvA/Dw3YdTfK3GAM9qXjAHgmMji7l7uv3wvb758pyAO1X/btYI3to8Psn96lONmq6ARMJwYgAaFIidj4Hj4JOP5WCbQATcA6y2shYoykxhzGgCeavMcT/E3BW/sdrI/7RUogRYq+A+AnPV6rSCO5WIhywUYq9CezgAciK18+vBR/4UsXDlDBgAcHz981LkAI8jq7kZWtwBZ3MoMYNLZLHxCtE3ZOQsHWqdgbQAIwZiwpyALoJuh25RVDO3gNCYxVr8UunoBIMrdrSzv72W8mCkoZjyH3bPSNinKwAHbiMBFTeirsQiqK28PYvLEABy13M0xv1qPXCaisn//kv+Xa0Pt7OdCjtoXCnB4xGzCKQ0wmMnNYvNSV2trJW/xE7qa12EbsHTdkCdkCkoAjlJRDGAzbe+SGyiV104VmeQTE1acwwB7ePGL2b1Zf9Z+eI7PZZkan2qAc97ALYBd1vqssE2pz6/6x5jGNNZilkD4XuG/KaOWJ5bJmkjmEXPUgsUqs4xc+POstAn3v05oYgzLX/8vfzIAB/fZpb1UNF/e70NJ26IfychKZqW6nUKOR4R+68VcO3u36PoqImPLnfI2vZhWa0+2Zzifg6zje3GL9u/dvTd0keTD9+a8/dq1Z2llz5VbllieG7h675JoiK8OzUse69DPQ2PvjbMfdwzj1TyqKBxPxcuJUcf2Ugvg4EEq79v61EBn/l6AG5TdZIHIsry8F3GKC6BHKQipRpRiAkNz25ufam8QeNWa0j5d9fm89C8G9/ZAfK6c5Ws7igWn9WeK31HOfcssUV+/E6/1wrEs3zlHvb1n8SCX051nUrneSSr25Qkn1aKv/K/nh+a/5f1MDANxDTW+oc4v87o99o1aPryOgYNzGzq7Fztt9qTOw+//6f9Jsd2BnZaQNjkAcPmAl31i2oksCzIM4HDJXuh+qhYq9QbLbSl6G75ySJuccwQbrzBw9JQV78NK04JhGD6EQxu43WA9YXpVaGbHr0G4UVCazLf5LpWP/YTn0IEZVIiRXOujbOmc1welOPCDQseNqQulm9awjDUlBIpKC5Tdy4qrMB/ENS2ym+MAzVASgMMrXrIQxM+X4I1SRZyFfxZIeb6MgcMdEgrHhBzM1xgyKoaURHsuXyv87XthQaQ5KQmwPFH9uX8FAwfnP+h96+nPz9U7Q735yO/15uU156w3b9XZGNCd14yAevwF8Z6F+WuMxmtKy77fZ+AY2ov5/YHHCoQ790/7nLvNo/zLb3sADgZJSu9mrd68YOCwaqDMwOGRZx+StUAxuVac3pB1nYHHOrNFqhe3w1VF79nDswXxMZa9M3Dsno+C10H7uxfaYkuI6dMHLbYmo1To2pjMqfQko1osGcBh9N78z2EhFkSKNAeCSsnQyQAOZgLcYdZn03YOoLlFpafJfnZG1Y9HTpSADeuFq7KHAI4443iWIgu1h2vqbcqqs7xXCRRghYQCOBjsItDB96ICK6IsJQpNogUDkyykUPaMm82nO+oceyStXTRbtZRXT6EVgo7DKrINRMJgnM0+z4iJODcDw2hqqusIINFrEGDKsIHvQ9pN6Vo5aWRV5aUnbTy9BkMtiRkJExthrEVRT61TbHTh4Zy6bWPPmkAcTplnQUm2Zkhz4FuURrZRRJfAknXQoB7Hz57kRQDXwRwowNEEZkoIq67zAD7XkhuyehI/y+HA+fS7GAuQRJF5BJ3YOMlS4ktpCQOuq1+bfwvnzoFg+GyWybG3C67F2XR4d0/gMDmddGQ4E9w+EQlJFBlu6/BZa8cVF2MvZAflBsjZ758uFQCOlDuo5iiqRL2qkeNJFUhFZDZOGuUYwWiNE17rehV4cSnextam9KZmYKns13xP5g2tZYsBeDzlxNxQerjK/kp9lCNZW4E8PCHGzykCiBUjZaEVjIakAZ6lSjw5+IRyEtmypH8CwKE0zk4r67KX6bvKBnGpaqK2DVwwuWMV1XxZApbTnNoIpGq8OGOup1Re65k00IaxcBQGDgKv2EKlaqPigJqyZQpwhAFOXR92r7H+VFpRbIATtrZxFajrkYAdxOXp9nAmkABZ2L7I7DIqzwgu0CSUgQ1MztlnIe/xwArgcNUbLbNSeyW/uO3YYPvxoGzWnq5PdV494UMVjPuY/jS5nudOCYnAwjE6y2I6ktvFVNunfP/+rXz/9dfyy2+/lfv7t3J7C9pzY+CYaa/4hSwWYOCYK2V5DeCAb0A6pCYkdgHgYHsuo6fCHBh4wwAcSBBaCxVUdB9ld0C1N+j1CeAw9g1tPwPWDYIyAYo4GcBWwRt4KSX/Tg4nADe2BuTYIbm0lTPaizwftI0IXuPRs8zGI5lruxyAGcaynM9ktQCIxdhXcisVa6diYA7s3YhBOOsTEjxIEio40lkMMTNhk3ifX2Nb8xYq+BkJz8POgCsAcCD5dADbxlYeHjeyWR9lvTkqgOPpcS8Pn3ay24IC38h4AOAAa8hiDmp6a/0D8MYMVdQEcGDMKkO89Z4+twE40GoAzzb2Z0OSCm1TVgBurBzAsbhREAcYOeaooka1Or7jbY7AYEDGDdqBpn9KGyTTedSPWQdR7vo3QhkzTlD0vYlcA8aYJeXvNME26rGyM4uN7hZlwjUU2UsWHNpDeh0yK4XKK/EMP7ID+saEpPnYDloBngwU/2jLeHxWthbMMezaowI4MEdYVepd1zmB9XK7J2Iq9XyE0iMzmTkBRa0GxbQHuGMG3W6LXtTOcONsA5n1hq29aqYOBswdQO5trXhjBaE5k1cLMc1/sz1SV/YW29THqBc1nVd0htuAJuwCwEFbPdg3gqrfxmPJRMjLmoGDe5X7LcdJ2hYqaXIvfqx8Z27WSDJY0j6SCikE2vO/c1KPepz6Ihg4PDAdYEXszASmKaCb6KNnY06MD4pRUJ8FwAuTt8oOqa1UALDbK4Bjs9vLeneQx91OHvZ4GYBjC/aN07Ps0D7FARxaEKCsLM7CgfYpeCmw7SQA9AG4dkC7q0Nh4OgCOLSFiiX9sDd0yR0U+rkADsgwbcEDYAKS84mBg5VoyiSDSVF2Egdx4Fwj+Y82KuezzM4iXyxv5Zu7N/Lr739QEMe72UzuAYZUAMdBZG8AjtFuJ8f1Rg5PT3La7uV5uysADq4D2bjChzLby3yp1N4IHE5jADjGsgebz+2d3L1/J/fv38mb9++sLetxr+ANtJTdPz4YgAPgGehYtIqFzkSrk0cDcMh0JCPoxNVCZmBkAugCug0gRbUPpqGbzY48G3gDrCnnk/4dzF04n2BP2WyhwzYyn4PZa+bsUBNZzAHgOMnjw4P+C5tlDrtjMVdQhzJwAGw5mQhapwDEgVYn2spkAq1n+3b3tFXmjd16K4cdgJpnY+BACxUAoME+5u3OFJQ6n5v/6ABb6O3l3a2s7u9k+QYAjrmc0RJtOpfxbBEADuwPMk/RFiLbD0F31H36fmIubAXDUGyUciZ/PvyTjqAZJx/KfAjXi5GEKV/K8XfG5Eu+yY15j+FwHPCX6Idn1gnKR9XnZEW9AuDgKLIcVSmODZ0YOEy3l+Rr6G+eCzJY+PNlQAeuFwkwsqZm2HcqNsKuZSFPHht/5pxT+6pPr0BiK06K+1K/5xYwSd3Sime8ok4C+3g9PmC+g4MYwNBXrJvMS+becraNaAMVW+hPC+BI/qrHriK+QRupSvjVub0SDy57ta2651wU+6qADLNubvMXtZ9stlIBDGUzKNtVZcF6sfKh+Pm1uPo1myDvsdd8zubAfdDqvPe/3cslvJSLaeVN9TvzfFXMpS3O6I/lpVxIXst8hWvr0P4tYqeeVI39RcaxCsDR5pkJtCiAi+w7FDssy9VLwEZ/fq99rtw3EPVpAtpn/Jz108uED55t/+v75VVrQQBac6nX5oiGwFw5ftZjlah1YL2Geb/39Gf71G189XPOV6u/ejOa16o9t+088bP0QzKAI3Rw2KR2t6G5yjKzHlcTS81isI3XN3m69vmquc4AjjyJ176Ev2VqkZomqQSbuwKJgXR3frsZ8iQgy+GlwVxaqtARyo5W95AxD1+V7KXkzSsAHK3C0t/ZH1oTgD20V16lEurIwIocNK5rWco17Zny9S+vWzubKVnoseii3Mv6tAehd/AuFVEH6ZZAHO08tcq9Pei250wwV/95UqN6LycqAlzBIHIrJPl7zYZwKeQ86eZ7LvZPyZD1JW6KnhsNYotYLUjevDZ2MRp+uRKlGDkxZ97zz9a+fCcPiO8PCe+XlE7+3msVgKdVLualpxj6gvklAEeDokwJY96099yveRZ+pjcvLyueDMCpwTgxrs5uecnILAqG4I2SgO0FkQY2ZH18QobW12plfDsPvfPZN9bsdtmWxVjb64GB419/99/8s4mBIyPdwdSgvetfAnCUnsHlYe389gyI3rzn9beqH5PjlvxHQB8ADguogI59j2pSB2/sz9YbHb+rE+l9cO3+dL7rSn6Th1bpW5ymQrFp4I0i+4zs0qqDAeBAFYkBSy7XMUSJJ88tmWPyXdkvTqeodQ8pae1CPaFdABuZYps/U1LpuUjfGZ1LOwduADNcPPHIPsIuEw044f2iE4CDLCaRUFP/nFUTJu+C3g73LJkyr7Ixdg6lDsczR8VFajdQMU8Yrb7FtQtLVYAEDNZh08rgez5VHpjVdfSxDJ3PVl6HvKJdn5xa9PC1v+d7G4CDYyHTS23C1KhgDjUMbSZSlX2E9k7d8iUqbdJn9fkqAIcnQVznsi2PVex7UsZ7WFvVMwL5dq507yNhFUwjpb1KPJsPvJzX+kwX+eh7IoASRefHkiRwkkuoVO3Z6l0P7UTViCd6lFq2OOs0yvGOnsnGgSKbBh02vUuqbg7dUAnLGsBBdhG7dh0oafUtAvCtHKevWAE4Ooqiei4yVfjnLtmK8vwU8I7d2/oP238lENOOK/+d+qEE6AuBUbbzKc8DiOOgHzy3AgS4XtlkjOTHZQVB1ks9mkhr95GogpmAcZmtLbMUwFHkAm2dYi/ani1Ui+dgNFIAhwNOeq58yFeiApIDxznOLYKiPYnKMQNs5f2mAdmkEx096KAIX1Nv3WQMBgBwOLAKz4ifwXwQIAQC87Mei12tgQoCBMmuEQkrB5xookeTLwRydABE+Kw1IXPJ76ADB3qY1La9pvpawTVWpcxkl7axIquS8aB4stn2Tg4YZ+auiwr6dFZNdyYGjhTsdc8s9KPlLgnMcxCHJsyR5DrLRE6ynI3lzWou33zxRn748gsFcHz39Tdye3cvq9WdJmgmYwdwgIVjsZDZfCGTBejlycDh9OGu81umVrYq0o2hlPMGdDV/03ufK2W+JQkPJ1R6A7gBIEMBcCDJbQwcNYDDmCwswYykor3QQgW2EZKCSCQh2biV7W4tu+1GtpuNnI47OR33loQ7nxTEAVaSGdql+OtmtZC7m6UzcIi2IQFgw9gpjKkjAzj0DOpCnDVJlCn5qUMpV40QxmTE3kErsPP0hSp0Zd8AC4m9AN54eNho6xSAN9YAciiI4yDHvfU9RxoL63qznAnGDvAJQBsAbwDQsVyCgQOVw8YqgjFZlwmAU+xZAEoh8FHbxIBq3tumAFywAJBjcSNzBfMsFNBDBhIdgwJBYQcZi0HRrYwdJN1HQEfSD9l3Cs+5AWRkX17nMwW1h3ycVldmnV+3gjMwV67Iiu86e1p2Nux+BUDWUXWu/guAA/Ojt8B+P5zkqMlTS3aiDYECOI7QA6bTqEt7tpwl4gpFPH36yr9gXKQFcESCLyfJcEv/3ZPUCtJAy0Zn48BZU0fYY0cAACAASURBVKY3Asi9Gpu/t7YogAlR8U0GCyb69LgUbWQMfcmudwOw7AuyDaYolVEWeLs8j2V4uyuVz2obOmBQ52AssHVL7NAARwQd5RYIPfs7r4PnCQaWvfhUvf1HWmt9Ngfh0W4ptltt//E6GcCR7W3dMdQZaj8TkOS2UWp5Zvak2U8cA4EKmvhWVUk73UBm+vL1hqxCGxUAONYAcGz38gAAx3YrD2iXgcT587NsT8/KwkEGDusYZAyE59NIngHeUHntDBxnY+BAmxZtXQoQB5OlDQPHCQAOsmqprcG2bADPvZ6Bw8B2E6Wmwt6oABy6Pu6YkMlLZfdR7YjMwDE9n2UuI/ny5l6+e/OF/Pq7X+rrbjKR2/FEFqeTMnAIwAUAEm638rzdKpAC4I3n7V6vp/NPGzyB/IMxUvUHgacGJlHfdjxSAAcYOKY3N3L77q2BOL58p3YjPrNfG/vG7uFBwSMK4NjttYWJnvGzATjwOgFrNh3JGMxNYGdarmQ+X8hsZuxcYHtiS0wwpiB2AqYN6F+cE8wjPquxAOg6tN3Z7RRUCH2DfafMQ7OZruP6aa0xA2375d/99PGjPH56UHsMgI23797K6u5WwPyENmVw8tSeA1Bos5P9eit7PM/hYAwc0KPQ+doeDy1hZjKbOyh1Pq/8h+lsLjewfwASeftGxsuFMnDIZC4yAVDRGDjAHKIADrBvqN9sDBzmazpAjbFSjvFKwrUX72r9UsqGrCOz4Bnnghz/Q/iMyVc0meb+cRPPNR8l+VsurykreT0ycFB24JraIs3noNb99COvtVBxEFYF4Cj+Z/XMLcsh/aPEhoHH7yXAOKecbzC+GlCksN3os3iiDD9n/a/XhZGn7RLNxlRfju3CGtBL8YcZYzf+QHII6v7XuQNTWmq153FJyESAO4s/m+Pvpfi4tQ3sOW0d/5QtVAL4Hq1U3NMmwDyBTc0XrFVl0Ys1c2U/cVu+m/XpRcyVZ7AqdKhzHPUoCnNZGzduFXvPvhyyOQdtwc4fhs507xr87Gu+098XZRFeGnt7j4hXtgCOyIMNm0KXeUXmB91qbTeHW9YJd2X+hG3u5ucGsEZfPdjESr4226dhbyU52M5J3mvtzz0Z3dtDQ/vq4n2rSItJtGHlM8/zNfzexQr8BwI44nmjeKsFwRSA0Uv7/yU2niFWiWBaMqlY3eZCFnT2VP5CPkvxcxSXXX+W7IcOPWte33yW2p/z58z/KEUhNa4hCdCks9q56vkbNsas24dkcR337V3rwhf9jwBwUPGWic2OIIeeg72F9qYL4LDTHU9pk94CNwpSsgiGUtlcH9DLZVahxgq2hKhphXRe8J4jr1Wy3Ky5OotCMN067umLSefNhHOq8OV3WNHnQrquxvUPRTLqsuo2BHdMZZvAqJkwstPce9YCIklgEg+kZGHfO8w9Q5nv6fJW8qCKzKcZjNBSeS8Mlm5o3I5Ox4Cv3yvVJpUS6Qohjs1Ti0xEN5RuOVFQ7ynfL4nS9vL8uDPiVHREDr8kmF8jzK5d4zWGiauxi8u8IK8b9CoD9GWdW+Vdfq8r/l87/tc+S3+ft3dJsigpGRPLLph5AC71apcGKgv1sj8S5ViTsK8CR5mB4eqm6FUD1JVVWaZcO6O925Rxtwq9yBkwcPyP3wPAYRV7Sg/5//H2pk2yJTtyWORe2137dr91SNFMMr0hP4ni//8hkihqhkMt3Oa97ltVuafM4XAEIjJOVvVwhrctu6pyORknAgEgAIfD92RUIgWAw5MAB1C7ekDC6VxzC5Vr2+DVuqn6YKTLZCfCTnnVJhENBE0gkHK4MBBiPYcF4LiQgQN/HwPAcQr2CFY2iw3E7VsQ+ET5fUASfBY8b1R1ihLETipfzgZMcPaELnHscWZPotfgBe5Ph9sIcyux7Qdh0znOyAQABEEbqs6sID+1VYk5wzE6Z4saOfVcYm5ZgoOwgTYqiKMGw5iss0O8aGtli90FiJnxxG0cIuRwu/7H2JlQUPK8zhmrb73vPXNZ8V7RGlOCK10o/m58CBfx6mxSZvpDSd4nvW6J1zygb3Oqw67djwe7BSBJCWMbT7cJ7fP+bHhXDRiVl+R8twAOBNXofApoWF+3areYTLefzsDBXFm1YTVHgQAs6cKViPLcoiUu8RoTm/7Z1IpCVfWslE06NemKHBvnGrCaNtsjHcEYhK/tHmwdBDRpdIR/2j9ob/Mqnuw3aI01jwIAKXFOQeC8xJgSgAOf15hixJmC1d9bZenXATjC1gXoqO2Zm92r5iCcABySpSxjuX1JZl/BPTABUf3t270+28NxBnC4yCdQTPLhxaQiIfMmHjEWm0wfcQoYjA5VWs9YS1VZKbk9AeCgXlKlca0gjyHZEDjD9fzDOIf0q9mFpv1I3cvcS5JiGCL3jZAUcEADx+zsG3YUqmeX8J3tF7ex2iw27dQRARQUswX2ogE3/NDqoA3bs9irAnB4GwqzF7TcLVOR0x4ZwME2r1dVquLYEqYMtKLXOQP+/lOoMk1htnOCckSSq1Z+WyDWdS/0lyW7/FCNJJe97sYxWmTF3DCZYvcRwH7Xogb88LlNB5Jara7Ke8mdfD/h+RzqoWRWJNUBMiT7xnJ2Lg+bZfnydFd+++Vz+atvX8tvv30rv/n2zcAbm7vHMp8vy2KxKuslEv94bMoKgIDN2hInDCws2f99xMAhXeT7g7TzkGEl3ZmEQsW1tUbpABxgodhZpbeAGUweGmPF0VuROHjD6N8toA5/jaxlZODYWxsV0Mfv9kjs8AHwhgE4QKtuAA6ATC8FuRoBOO7v1uXhHjTvbKECkAPAG2CqIICDjBVI5pgMG8UTTQIAHGCUIcbUfQu7R4BNIHe0L5AXgFcARGH7GIJWcN9I7jcAju+vAdzYvh7Lqz+AQQHIaYWxz8825g+Pd+UeII470N4v7WHtUTBmMN24TAAwBWAKWbjwOxJT/JuAjpVRzd/fPxh4Y725K+sVHyYLK8hCDTbhugZkTSwG0ir0Q9oiANGSZzvXBEQ6/4fXcqC0XU9ni+mAZh8s689ktDnys6peaX0qxUb6IEGNBcgH6tyj6m4lYLk1gjpfynaLlj4HA6oCLHV3d2dzJ38QspLbqPTnCbJ5NNaSuy0n5kKxJwYO05F0xnifAozo/gi4IqvbqQNwcO8JsGFAqahEroAAxpLAcNPZmcTklV8zAJ4YSmLWUpzDfs0AjsQ6iClwP5VV3PRpcc4z/Wp+ngMfLUnfBknNbnicowdw9OuZ5/Y9AI7G12nApim8qLhb42DWmFEOWveV5s35oANj2BoEAworx83+RRU71zj2X9h1b1Vlfnk9t8hfVysVMQS97g7lBaANADiMhWNfvu/ZQuX1CBDHqewcxNEAOKAH994axRk4wDaJAgUBOE6HfbmApcbYHM/ldACIj8yOBuBwH0oJQvkSsF2WbF8tysJ09iqAddZCxZ8HKIAtVZZkN4MOM0ah8DS4UPIT3I7BhyDFFkAcqYXKpZQfHz+U33/6oQI45vPyOJuXNVqsGICD4A0BOADeuOwO5WK6gIdD+ROZpVFnVjE5mW9mPhq5MgHgOM0X5QCGDLS4+vCxPH7hA61jkK8+vL6Uw+tz2X3/Xg7Pr+UC4MhuX077vcvCpfzl+Zfy8/efy6GcyhGsbrAZq5W1F4EtMD0F3aNiiQswKWS3gh2GfAGAYUwVnpjGcxbPOBwI1p3PbU2xpQHoAADjFUALa7nKhDY+//z9e3l9frG9vFqvyqcvX8r944MBB21/GykKZOFIAMfrrhz3aCt2MFCItVDZ7czWwi4DeAhWKfgzYAHRHjZwx2pd7j8AwPFkIA4AOMoKcrEql7kDOHxcAv2wNZUzFHvy2DSezngO4GhtXKtVpmJe1/HDCqzPV6BlTYmEFNuK4gjXLUwOkWEmMxJIJ/BsHCfEaEuv8Wu/kRGQOgrjN9sPvZraT+UxGtg+JfrrOYUgCeiUbN/02aw/q1mQT9XmY4xlxe+z6oEKVunn2U4TDqa173HbmQuDGz8gztC4cbH2uv3z+cB30O13j8BjDLwm2WKcnNDGunB7xfVQXLKyb1SAmuyBDmo0epPxHT/DPfz1vynLj1+a/MN0nNu9tRRI13t1hsnrks9hWVb9yNf4Ij4ljeBX32MawGFxOfamdXnTTz/3JF8nkp2ux7OMjWSrntvbqFY/P1c+lY9l9L7eXxj9fb2v3/Op9r7fc42RbPxDx5z1F2c+on0Tg79OQtzAsLms9FpN8th9RcS06/N0D7M/WwtiVBiTdWEPgs2yktdb8zz1s7/50d5qfLSJJJUK0aYAHBpTv6bT+98+MVwbMSK+Z+w3JfPNnGb1Ya/nZZCkSnnSHsQ1Xrsuj5TiqnkNp+7hrbW9tcd6eXlrLvP+6X/PY63gjdrWsf8ujWtUCNaeW6/ZcaZypLfmYmoeYlz/z//9N5f+oD2a9JHwZmOL1ytiZQzgYIgxomaefLgW9P4Zjk+H3bZHWRY2va9RRVez5ilXP5TWc1sCQCRhboxjPpwryZJpxAOx5Rs4lF0OeHiCwoEXVHzabPydX+MVj03gpb9uSrq4E6lrxZxlfe8Tcx2MaFGSo7Wun+mqfpnRcSMwNsZTCtq+J3Kb7RxF8iAvZs1YNiIa8zVlzhSA6F4fyf1bCj9oM1OVpG3mBODowRt5g9a5qO2GRohlvq9W1E8pxfc4E+9RqCPF1j93ywGZMmajOeYc5j6R1wtXv+ufDsDxPicrBau0ZyetEhTHQJ8NnfIasKPix14eAzj6g+BNwx4vuqvnCo4/Wh2nt07t9/71Ziv6mOtBotG6oQ/22+/lv/y//zZiwwRwOPLeApUMEBkDh7ctsSCAATi8EqhpoVIPy1Xf5+TZWJdJlnXotf2lyg2PxUIu2ReeTCBTAA4ycBwJSghkZa1wper2w3gEbFtwQCTqQlxk43gItYAd4n5RYH1d+a+WIbZ+EYDl/ctx1tqi77MFbQO0UWm1AdJY+IE0Eo/JISPDhesr3JdlRyo4iKYngwQoy6RZZ4uOhoGj7zGs+81gkOawLbuXDtCpvYhk24TuKhnOiiprhWBBca9AE1tHYp7w1E4I8pV+8GBv6PME4DA7nrbALede1UICDoVNmHuifwg2qHqF7oEfBTwLGSYu9nsL2uD6kJmkgjd8bWwftgAOu0cTyapHgsUl+UERnE/7SQwcRouMe0J+zXoUM8BvyQILqvA+7GuMoYA1MvF3gFPqvdBfMCRYd0hSMsgpsZGAcbAS36pEgoOUBNSwrVMDEhx7y8BhYuVzJPAG5Cnmxyv+lejV3GVWDY1WsiPOgrHMCjQjMEt7r5mBQ4eG6ldzn4ar5Etoeirmzq/roAXpBP6s/xoAh/uklGvS2P5DABz6rvgiN6/VR6p6UkAh6jdH2QUtb94DLZBKbGjZbmqe2C5IbYOcrcOrOxWICEYLBxOZvJkwtTLEcVFvC9ChvUxyGs2mbL3cem/5pfNCsGUMABxZJ3rQ3mQ/663Yp11bg8QixDYu7TiNCcCT4LY/2QuC7SfQvgIBc2u1IrCfB2rirOH7MFoO+A6w8UHXOBOSGE4A5vOWKkgaiI0j7xsbpZg4+qCQmIRcXzC3w6Q8u7VQtwnAUSuttVWpXVrmLK4R10pBXIGzuRfMA03AtRqEqeuadaPpOWOGYl9uS9rPzmU5v5T1/Fye7tblh49on/Kl/NWPP5Sfvn61x3rzWNZrB3DMAVhY24PgDVCpo4UK9dNsvrSgtGy/WGmoewii8Ruzs4mBOFzP4S1Gze+gRmuNYuwTp7I/IOF3YisRS/qw1YS9F2wnSN4BzHEBywYD6cGcFm1U8Nld2e5eDcDBhOCuHA67gqQgEjuX06FczgfTIeAYWwLcYiCOebnbrMq9ATjIvgHwgz0AiECrEQE4rCJ3btXIZYFSSgA4CIQgMLRWrRvbgthf6L1EpfveARxIhu72SGA6gGN3LN+fvYXKK6qJT2W7PZbd7mQPzDPGtVnNyt3qUj48bsqHD/fl8eG+3N/flc3agSdrZ9lIgCmMe2UJJtoegjbIhqMKaLTOQcuU1eaurFabslxuymq5tmSXtU/x/S0ZMzadDsAhueZPB+m6nxTaKYKBLs8pOHilw2SzU0LckjHZ5+2ClwJFtRVc8kUrgCOfJdpgmHx+7bfWHk4FRd1rzKbGk5+lPD8/l91uXxaF7QgAlALzDTxhxZTqnDncJQNQDaw58EF6AIfiIxnM4c7W1T26M8CWHt4+pWHgYAKdoA1vfXH0SmQH5OZYmRg4QgYSY4kAHFpGtX5qA89toFcAZ9rD9FqYZm/DuHCAXQbLioHNZNyTmGLfcF+M7WKn2jArucmf8lfHZ+EaK9S5rz27UjLkp3G+/X6Sjx8+gyexMoAj+/cmBToDeWLfzgPwQa3lJBgRHZCZARy5cMvfLwDBMbVQMX896zLoaWNLQrsrb/W0A3ADII5D+b4/lNfjsbwcT/bYHcE2RH1nLcWI7ymXHQAcDsgDeANFCsd9ADjAwgEAB2zH8cCKdOh/ntfJwIE5ke8D20RGL2dLAJgODBIAEwis4QA7+9t+x4MtVAzA4QAf21pxKJGBVyu2awDH/HQui9Op/Pj0sfzh8ze2UPnt78uTAzg254sBOM5bACdejX2jGHhjXwrAGweyemQAh0Ch4WeIzVGsYhavOTJ5tZiX82JRjrj/+/uyfkQrkKdy//lDWW6WZb5alCNAFtvXsnt+LgcwXryQ/QOAB2spNivll5dfys/PP5fd+WDrgfP/HO1FHh/Lw+NjeXx8tPVDexKHjZaXl+fy+vriazEzxq7MZAI5Ntk9ndlVpBRjH8L9ksnjbOwcBgxwZg6sJdgzdmgtg7Yqd+vy+cvXcv9470wGBBjhOgCGALyB97IlDIGfeB7XxY2BMWqDVmD3dwSlLlfe5o6td+Df3KF9ij/m8HUA8jAAB+XJmMlcXuQHOdWjq63U8gq6GsAZgPLSGbbXF80+zv5ysoG3Pm++fyoWiLl2tpw4n6mt3mIVMq7v1ntaAAemrbaazKD0bEcVO165Ts33k89UYhatvi7trgFZAWxy5gzNT3/P4QdIfyUAfN/WhTqAD41P3xuxDm+dE2c088G9laPPVbaPFrcLX3zmOolgYQCIapzCz1iyPe4vYyw85in/AwYa99MHDBzUbWotW3M0cU7w88IozmNzfbmUx38JAMfXSQBH9a3ymTvFedxnyACOGk9vAa+6gkdTOkBOBgbxnbXtb8uQ0OfTqhzUMUYMYwDgsH3pjLKx1l3erMrY2/HyXl7z3/3vI1+gzldNaLe+QI39jH2J6/vO15z6zEguRuv91neO/Jepz0T84j0XHb0nsbc0L0dcKLcLb+flKn8hRvqOmb4/A1zpBd+3/RyPdPDkOuQisyEQvUuuR3zwOncjf1iy3IxXOdpBfmd6CSJS0E3x6LuvQQC+eYeXf0vWq0xW3z3bIMmabNjoZ9taqx3GaL9PrdHUet62tX5m7MAi+Ttu7bFb+9ZiNt7Ksc/Has3z2G6BXMxWJV+Cn5+WiNG6vbWWIYe/FsCRBbgHcOjwRTRjHbGnpuwO6gSPBdnec3WvSm6N0Z9Z0Co67ddPmByGrDR7Y5XvYcpAZSHKv/fCmf/Ov/ef741Bf83+OlPfoxnJwtXTxEw5tPUzbSWPzdVAOEdjHt6HJRVq5WoIbkqs1JXU+9ovfMswvqVE8nqPDG8yVUovNTTqVqGQevJlecwy1RorD3bcouwRJeCEEXqPI5F3wT9knkbyP7T9ncLK77lWRh4gb1Ke18aAz/zTADim9uj1HLVOy805V+ZxMEH99/E6rV4byU3/XJbVVp+mXeLbY8owDO9hwumZkplpXdkeQA675/Jf/7//MwE4uKb5AHEN4EBVCnvxksqVhzRQdrPyRagvm42oDMz62AxyYiio75QT4NX2xnnOVxH0nwJwbM8HMnBc1EKFAI6aKK0MHFnP8ve61s1+9D+oP9UP28EtnmiKtiC+Fxq76uoQ9xoumTyFpgq3lAzgMMBGB9BY6HisynFLsvuh2mg/VX1s3bIT9a+fnR3AkJPWEXQIAIfbb9aDNPSZZMioFWlkHcmBWu+pXSeXM5KpNgNvUA/ckBUBOKya3gKjTORxC+afqVI+xDgdfgOootmu9xHJcemsjj1LUsBkLylflXRTIsbzIAFs4LmiAh8aJzABODKDhedWEyKeyaoM0FBlHyoCScmdX3cwR+yzutcUQKGD5gBT/12yYm3l1ELFqvwRKPG2DEgYW5UwK1KpW1gJj/Gpkqn6E5FiIviEyi/AQnG4suG0DUAqdbiqhq+dfxWvszq5fT3WS3IdIBclgQXgcNCQ5NJzG00+IKjMlSSQXZOi9rCLxX0kj+7J2sTUQB7noAYjTB9ae4R8zdqqKrTPKIjpelQAWAXipbOsxQQ3GZ8iAsy+3w7iKmdKSo22pU9s1TdEsi2qr6tGk03kUHkdiZq9y3taU258zfQe7eUMzuhZORIYguOvQA7eC2XLqNApkAEmYga/B3D4nNgUtSxQ3NN+3wJ5xDQoGKlWBy2gw8bhVdgmD2IOcBCWlL0NMxRlxDDpo0bQjHJhDBxaRm/fYAFMMWx4CxUBOMAQYJV9AnBgvzYylOywJzJjbR3AYeP0lgVKYFkVctdKhfnAJPe25yrYlDrc10prKKvq5wfmXlKrqGw/mt9h59WqqopqnwTOPlIGcIjRxJa0KpmuVQHX3kAcSKjP5sa8sZyfy3pxKZ8eNuWnzx/LH374Wv7447fy7fOX8sOnT2W1fiir1X2Zz0GTviqbFSpV15b8WCLBfIcWKgJwwCYvw4ZovWnTEoBD4DMHcBAgw7k6IMlgj2JMFABxoIUKAA1jAAcSyGer2LTWDp5MPp4c8JoYOHb7XXndvhiAA0BYgDcO+535cwBznI/7cj4CwIGqX8yNFRsbIANMFg/3d2W59LYqwb6BSl21HBEoYmEJQgsaA8QxJ1vOfOnJHGcj01iVbDAQyhHsG2cyb3jLlK2BOAjgAEjj+WVnII7djn/v93wgoYl1vdssy+PDunx8WpdPH+7Lxw/35QEAjjuOH6wbbJ0ytwcAGkhYgXEDD2HTDJTi9PasgAbdPKuVl0u0S4FMAGSwLiv8vqQsEBxUmT3GLAYea0k2kj508ktD59ZiklBXkazPCX397vArnf+mzoENyNeD5q7I+uCW/HvuQW9tZfZC43X/IwBX2auWU+0mSwFhZxsDWAP+1y8//2wJx9VyYwAOgtXIfGMgV69Kpp0hu10blGttnPSHbFP1b6qfFwYhAzgaYKWfZUL/A6jBNipMKLGdCvestypKDBwN0N+Ng3S2oJnh1iYMBuaZLVS0lj537uNVb9eZi5ypTmcf+rLuP3k1MxgJrLWBnSOcmcOAgZxrszs+p6qQ5hkjz/M4oC4AR131CsBoY1+5YEGA8yo72gMCX9j13CcaFeGYHUrV3hbolZ01W+zfV/sVxtEv/LR8FgoAh4NrnQ0PXwGwnAESXUdDP9vaA0wBsB1AZ9buCQCNY3k+gInjUH4xIMfewRvH8ow2FgBwGHMSErYEsBuDw/5czmglZNesAI7dgXoazBA6mwO8cT5enH2DLBxi76OLCMAndRtZNRZluSZwgwAOT74bwG5hADS2uxKAA04JQaO2h3g04J63+aS/Zuw0AwaO2fFUZsdD+fbwwQEcaKHyx/JxsShPaKECFgiAUQy88Vour68G3piB/WJ/JIjDQTYEgjqrl62RiieYAA7WQmfDMSDzYl4uYBJBayvo/vv7snp6KOsPDwa8BJDFwIu7fdm/vFgLlRMe2205bXdsJ1Yu5fvr9/L95RdjAT3Axhp74bJs7h/LHVg4rNUTARzSNQBwbNES5gyABmwSbA/0nM4m9cykMxaKY6BT4J9gPgG2MFC2g5VwHYAvDvs9ARybTfn89UtBOy+xZuK2UWyz3++MgWO3rbEagALQtmW733FMYCVBGzAAOByYynaps7KArQOA4+mxbJ4ey+rhoSzu1qUApLgA09TaWExMdzizCOyezgM6R7PJhvStABwJjK/zY8ox9PHuOMZdATh0PnA3Or2etZTp6xQLNrY3dF80vUi7LnCDvlu6hoCCWheQYz09gEPgdiWbYMPwu/5FGMhtfAZwaL/i5xSAg1NV7X3Mk7EvXrNv9KCStwAcarVo5wKd9rT/Xa8qxphjjZhrxK4gpwYmM/Y3sskIKEqgemJi8Ri73a+fsRmHoZ8+aqECfW2tKN1vYYxErZpdxry4tsYA/eTsc/50g4FjKq46ikv/twM4rv2jGle+DeCQSRztC41VMmgxV2/N2cdiBx4aW11mlzK9qZ+f7HtNxe5H3zGKgef3jWR8ONZuP9zKA7w/tzD1TcmzmZqgiY/ezE+8/XVDtvB6Px1w1+ek36dNAc0bAI5eTlofezwPb61p1m9Zv0/efopnXr+H2n0kzyOZHO3r9jlFUa9927c/66MbyMSvm5NrvZ73d59zGvvC1wXYU3u0tyX579ZfT3HNwT32tlp/6xpTOvU9+910VwfgaO4n4k0Vg9CDOBo71YHWbgE4+vkZreVoX9v43ttCJW8K/H6LfaPfhO76xEbghL4PwIFr1cDudYV6P4luQq/24ZSAZwHKCzClCHuF8NYmzkJ1S1hvfd97NkY/9vz3SHFlhTQCcYw3S8u+YWuji4/O2v7a1MaTHNhPz9rEPLwTwPHWpr1l0N5aY8l8fZ8fhBRUcgP2FoAjzz/HW3tkN86PAh6qULbDSKVqm1JEbxnt9zo8b11nygC+x0g2cyiXXU734MJ1zP+4AI5b8jK+j/cBOHh/On2NkZPtd9eEUXaAchBuVEGclX1/L3X87YSO9FrWRbd0Wq/3Rzqsfy70+2xWDtvn8vf/6d91AA4a6nAMrhg4GDwKAAcOaRYwYoAh4s5UHG8COCINbPoqJWstZpNgVAAAIABJREFUL0qgAhJcdpgFA0dQgNcWKq8G4MDfRwt24dEAODxJd1Y1f9KLVTWmAHRX7e4pK96NB/kyqIEms1YCSmXm84/YQKp1rQf6BsBh1cEMPprjYnWHHcW2VUQhpua03Aq2pio+W3ejCHGrm1kcVPXjrDLRNkWNSqISTUAOpNUE4OjbfhDkl9INIeDyD6ZkHM9bME6AEQQxGVOJA38FBVyfJvs9lvdqBmD1+5L2lSuRS0AtuKAARSSEHRzj1VFBAZpABaSmrp6TKl4DPWnBOq+uy1X7KemqdtLce5WiuQI4aj9a5k5SZWLkOpUF1k8fE/60ABTBKaomQpExCqQBTrGKfyUgPUiLxDe/KgmR7+reLGRwkOa76q4Kcoi8efgfA/CGkzq8pfuu/EOwCkRyuer7CB55Mprj40jsGtzY9Za8MpOvU06Yc1GiQX5v3ff6cCPr0RbAF8iT6W2qjX9d2Xe1VdJhA0oi/olRSAAO330u09YGY/IgOQ3goI2sh2LhmPK9DceKJy1oi6p1h3a4DnX8XVTBjuxmrhLT/OWDqXSAkE5igonhBoAjgzgk+976yPerwBuc1trb2lbZn+OKC3SUARyumcRaoepgm+8qJyE3CcQhMbNRDTeB5/t9L1qrFAU3raU5opmeiIkWKmrzIEGtQc0q1/pCX3fTQ2QJMR0CfRvsG273LVlCebcbC+IV3Sd/ym4Ea5C3lqGt4/fp4+oIxM9xbWytfS9yfoyDIxKO6jMQgX8uWT3X+LcEyM4YqHx6syqM/V3lgzg1ViGCYWI9O5fNspTPT3fld18+lz/8+EP5448/lq8fP5UvHz6W5fKuLBb3lkRGsv5u7dWqAG+sV2WxUd93JEJZXRrlz76BTOf0AA5PzKiNDvNfZN1gYrACOAjeIIijZeBg8lIJRANxKKHozGlIApGNA9fYlZdXAjiMzWzPdir4edhvywlsHGilckYLFSSSZmVp7UNm5eF+Ux4f7srKwA/zsraEH5IfSPYQrGBU8GitYg8kAhdlBuaNy7FcZmdL9BCcRFYbJAosGer3gJ8Abex2oHlHoulowI0K5CDLxuvrvry87st+fyyH/cnaqwD4ASASxgCwyedPD+Xr18fy+eND+fQBVPd35e5ug5xeARCKleneJgUJTgNzgC0DY2QsZb1esdWAMRQwWYVkjwE1ADoAuABU8nO0T+Hzy5nYXeo+RgKcTAZVB1NM23NkTbhw4wmjQZ2OvecButBX1Tbks1xOuOeYwtU5K4Fx9R1y5IdnMldmVvEVDEXyAFv7cm3XqsetMSmxBgYT+Cg/G4BjWzbrewNL4R8AHGhbZG2ZAsBBEPNbAA5apDTHBjZ0n7pFRgYqOXwLLwvBfKASnwqIgI1qo8TIIdDVkcl1vMd+OsAj0+t7mwkqwlAQ1TwEkATS4QCOzDQkWx8fd90pHeoGja3zasJMVbjYAJp/S+wYgIn7sibN1E6gFrRk2c1JTPkI8vmTsxItKPpzAP92EFD4ZClYlXyz7Kf1ScrsM/C26cuGXRCrhdttAUGCzUtATB8Pk9c6y9LgCBhg4A2AOKydBwBzBNdV3YsWVWRMAghvjxYYYNwAgGO/L88JwPEdLB3Qx9B/ds3EwLE/l4sBOI525hUDB8B3BNoBZOdtCg4AbwDE0TJwSIbtHCkGDm+TYu2svIWKmBOsfcrS26qsodsI5jFZ8ZZQ4ZMLI6n10/l/BOAAo8R+X77eP5Xff/pa/gQGjt//sXxersrH5bJsLqUskVjfvrCFyutrKWLf2HsLFfgk1vKT58VTYLTVmq4COKx1is0pC0ts/LDT93cG4Jht+PviYVNW95uyvFuRvQo2crstx9etATiOr6/lADDJ6WAgjpfX7+Xl9bmcZqdyLN6iFeCy9b210trc3zmjS217gfYnAHBgLbAG9w7gkP8DWQ4da3IIO0bAhrFXgZHjSNYM6BKtKe350a4JgMXnL5+thYuxnHkub7/bl/12ay2pdq8C/DgrB4CRh73tdbRewWfvwU4CBinoXFPjaBGzLqu7jbGMrB7uDfwy3xDAsVhu7HWAWAT+ErODMSVKtwrUzX5ODuKEj9QBONwnDPe4oqybKtlsU2gL89mt2kvpAukizCnmrQHTeb4Euo82nWALrYliYWqnVmMM9fyo9yjfIcBd367Evd6sGqM1bL4nfbeBlRIoLY8pX8T0eJiQ6yTWiBUkx7Z1XbtvP1TV8663MzSwuFqwct1Cn/tZMyy/taTiHoSdrDGoLobjAMKwKakIRy7SGMDhZ5MmSe0TYB9MLPM1DBBThnF/+Ov/dbKFylQcOj9f16LmWbLvVX21es8W4YxzSbJzae2yXpBtnAIs8jtSBFPrkBKUPYBDIHPtjdG9KobbhERSq7sr2UvA4NEcNQKf/mj38ciHrW/urzsd35j6tuvnR/c+tfZal/df/b/9nf093h5vBXCE79oXxSiu60XN0lt5L/d6KHzElP/6NesZ10uimuN6+ff+fu1vxWnlh8eX1zhVluV8zpmS8fyd7b1Qg1Vt2uaK+vmfPBu9Q8b7OaxjSvpigCwYrdlIP7RRknofmh99/2jOs/xkue+f1zX6vdl/xz9kJ/TXrHqsnkXydfMZINvjPF+6lyojJiE3GThG8/QevWXf8WsAHBJW/bwF4sjvjWSJH3w44LcBHHWCFSxuq7LyxFUHYjqwPBKOkSKaUqT9pnzr7zwHt4R0Smh7pdFfb+qa4fSMgvZpDTD+fg2zcsqbRA5Qf8+eGmgCntOK45q9I5LeUU3jyuUdAI5bhrBfQ81x/szIQE85B3KW2ApAQS53ZN9g4MjzUVlqav9iKY4eSFPBG60jNtrco3vp9+tIGfYK6tcqwn+YM1UZON4atwJj7xnXlNJ7677b9WmNtpeB1BDWZNJKbwlahOT21m/IOo2B0noYGumz/Hov06O5555tZ2ukD3qdM+XwjOb9LZ2pKcI1j/uX8uf/9H+9DeDIVNz7vVWrWABBQSSjChYDRz5Pcy9q/HkPiYEjpsP6MiuoWKtv2Y5TbTYQFEOA7GgAkr1TmYKBAw+8hhYrlrzw4HIYYIR9HMjhJs5jCSmJr+OQn0QVHw8AR6r8ITsC+53yegwka1+rhYrJhTufoecyc40zANjROejdGXw0gIa3mqhzWKvm7HVPQplsedrRvkfx9EhUKzadDvhNwNLqKcmi4El7yaaNP1G8e1eDuj88x6eEXq+3ppzE/D2s0J4GcNzaX3qt3TetHch6JvbhYC8K6cuFZLU8bbHv3RQssetYwrVW+1WAhyfrotymnf+4HyVDPGFqesaq+wSeYbKU+qdWEdLMpYDIiGJRERUxKnhbIgajmG9nkkoy5UFvC+Tw8KSAaaVB7QAHfn8CcPTrxP1QwU1pSLFXtGcMXCLgjPe9nToM9PaEAadU6WPCVSUx2IH8qSkAB/dO9X+VmFe1j+dVkogTeBZ6xteEewdx3+ozWVWLfKmo7nVsYWe74igZYJpKtqFEt2MGXOFWZoeacE/3H9dXYr0LplFRGbBFc94DOIb7TLduCWslxhzEESeJCpKJStguuNADO+JvryjTd/etfKy9D+ZILEQmP5ERq+wb6rlciwDrvAV4IxGaJGSXzVhQz7iO9HGpetdVZwA5Qh4MKJHYW1TBakJPNV070Hg7ECTdEoCD4A0HYTmIg/3Sve2RwGWSOQFLEnChVlRRL0XcG/JpAVewbwjA4ee0xC4SSWS7sVYnWaKyaclFGyJAkIYhEEcFcCT5TIlIJg8CwRQBFZ1n/Mpx+I6KR62ZBX6yryXUh49KOh0JCvSQB4BjcSl3y1K+PN2X3xv7BgEcX54+lo8PH8picVcWy7uyXKBVxqZsHMCxMgDHoszWCm6rBZUp1ipQgbFRmzPlgh34ylJzJqgBVjUABwL4+J1Jwh7AYe1TrEKbgX77jEAQxgZQ6dIDwAGK/+O+IBGISl9SqW/LDvTx+9eyB5X8niwcl/PR7ICBNwzkUAEcAGsAwAEgBx4suq22Eq191HpEAA5bU+s8SSCh7dukHgn4YRL85WVbXl535fn5tbxu9wVtC3aHcyELx7ns92drmbLd4h5Y9Y75gBxiHtE+5enpvvzw5an8+OMnA3B8fHood/frslmvTC8YiMf2EVumBL24tdYRmwhaeIBxQwAOsqyAYcXaehjTCt4PBg5UtK9ZyWu+GZleqE8J3JCflgPv+fyucwZ3BmXCAGthV3LCqq26o82pRu8WgKM5n8f2aAtyrhNpYTx9aAJwJNtUjdIQRJgpQTUfAu5g7jBvv3z/XpB83KwAmlradQCoWYOBwxmm2jNRoufv7Dv/rAAO2ooE4KDz0d6A9Gfy3cn8ZE6aMxTyp+ac+5btNMTGEcyfF8gm9uKBVwwH2uMV8tev0db2zNz9Eek5Bh2p30y36qBiOsaZOARYdDuS22AYeklsbF6Za6AzqxQniCnLTo5DyVeT/5QcoclfY0wdeFlzx3mUVk/+SbA/ufw70CJXvPfncvrqDiTzqnfjh3HAovQDmSMSeNfMoDNJeREQW/HRHxSomgAOgTcu1L/GfMRzqcAbAuABxPF6OpXXw9HYN4yNw1uoPB9P5dVYOnANABDU1qyUy54tVHRdFCighUowcFiS/0jQhrVQQcU7W3GohUqOqymOZSANa3PFB9iFcrsUsAUsoescwAFAh+lra7Po7IROwcHjtOTZbsCLOJC0PZcZwAmYPwA4dvvyefNQfvvhkwE4/vSHvypfATxYrcsdAFoG4EALFbRP2RqAA5/B4wwwRwPgcNfeij7mUUBAQCoBgbYH0d4VZ3QkntHqDAwZd5tSoP83q1I2KwNwAABhgCzYTjCb4LHdGRvH9vsv5bh/LRe0HXt9MeYq88UWpdjp3+ZmbUAGa52F7wqdPzOmDLBdCKixWQMgAQYOyBRBi9KDbFtHXYF7MPaq2Yy2HfrDwQf6nD4LBrCPnz5aexaTbwcgH3Y7A49swcDxuiMzgjN67I1562CABTBwALyBz0MHg0XK9MMC7VPuyuruvqwf7sry7q7MNxubyxkAHOu7slzdBWBV4AclidWSl26Zx0d0njGQazo3ddrjOr09OssI+J5snstkY9/8o5rHDGjAS7L7ZM4isBSfj/iHgW/oa9fn2vN81kNkhasthzIgJOy67JQYk9L5T2PHNbFe+QycxyVdTJ/CrzyIWUom8vsJnu0Te2QMCwYOZ9tjIRXOJNWHsXmIQ09avIaFh2eL6vPoHORxjARmoG2rwBDFdmvMkLbNvtfPJfrW9ujs9kMvTgA4nv70r/+7AjiYh66Rgiyffby3b6Eyij2bd9ic6evf4We6LeR+ZMtIA2teVaAP4hfeBrT9nrrOrf81yh2NCyXzNu9jOFPf1ctpXffrGEYfa7zln4x0RP6uqbHeuuavfW00htG8TI2rfr4FcGTd1Ree5qLm/D793q9tn4fMYxnNd5ZnXXO0hllO+7WPa9iEKp5wLfMjOczX7WU91EICHSWp9ljDNTgkf270e1wjKaOpdRzJSB3nGMCRbcKoCKo+V4kU8veM9vyt/ZflYmptRjLZr+mv3Q+6Zj/eHsCR50Pj64EsTRFY0pe9PX2LgWOkb97SXfYd/+E//DuVPI3kw57LCuCtjcfe5t7f3EVVeR67Fi/I63oFVb8AjWNlJ8h6BRn1uvjV4LKKswNweLIoqmx9szK27dVkkUhVtWTdzJHAkAMTY69VnVNzlDfh1EbLyqcX4ixoU0oif6ZXaqPrcUwpgO60lUGRb0qnVk4w7qCUyNhgKnl4vZG0zlxzOlD6PUW0ux4suI8EjK6XTYGb0cbO339LsclBbcfrVZRyU7PDyolMlbctE0wEURy9np2hPI6qeMbgjWsAByYrIX19wL0zNr3OrfOc5XGk9H6NYzKa/yln5Vo5/fcGcNSg+ui+47m05pEklb4wNfSGMxc5nR5EUTVa5FrjWt6ftKMllF5okfxKbEqF1ip/XlfVn+3RNOuYkY7o5aI3PqN9dUvXVABHKYfdS/nLf/6bdwA4GHy0h9O3EsBxMKpta6ESwZu2IOL9AA7SboYNigROTVdaIsOCoYdyOLEPLehMt3g4eMMYOrwHtZgdbA9GdW/NGHAuuQ8tkTYCcCjNF6wU4KKQXCCEkykh1XCa+rOmEVVprLQW9S3X4uItVGryY4maOw+wYkas+F5JeCX2dDgDgKNj4Ii9kBg4XE1GABzvYbWO4CkeDO7YNzR3BqRxW8A2Hw4qEKjFnqssEaH3/B55nWQu9F53rOyzRiOs96VSayUm0xWS9Qq/QvfCb2krRKxS1Bk3qq7XgsuG1IrOQMBkAAfscboH5gKYsIuACJVv9Z8cWKF9V32jMBishLcWxwwYGyuJU+nz/WmuLfjvz/XzMfJEXajtnn2s+B3xGzFwRPLN70P7AnMQaxrgnlSF31MJuN92rYpr0CAAGk3wqPprxABUH8hVJ/dL2PpWmGKOMoCjCpItpYGLUluR2hougQvkd1o80CfOWTMkzxnAUZMOkjj/qWRbCjTV9acEkSnEd4XymNog1jmqDYrUljJVl7XJm6pbArzVGdS6LolBJG1MDqceXgVawjMx9y6Pscck70IE+dQ1VQzqQx1Ahgz6RtyflN/50KgWKkyY1QR8tAqpuV8LNtvWDrnB7/VcQpBVfZ2xS/EG8U4E+ghfPu/z6HDia+ZCYOP1djVi0ElWhOscRdvp3OJKhKLlY7fENvelqqbt0KoKam9tZAnnxMQBAELtipl0g89ZqF/bG2IBqpW+Vspq+sdBHNaPXYkr6qErBLgLUqUs92pz0cy7jNQ9m6pk66XzDDeSenFKKh4pUDvvWJBqun3NfO4sYE7OlAgqy7b7btP+9UvaOcraqADAMS9lPS/lYTUrXz88lD98A4DjR3t8evxQnu4ey3x+VxZztMzYlNXqzhg4AN5gJTMBHFo3sQJkAIf0ho1SLCgmHwMAxxktVFi5fzQAB9k4MoDDKrxRNWzADbZPsc9YQlHrwWrbg/W83zMJZODXQ9kf9nzs98Z2sAWAY/da9vtXA+jCr4NRQnoMeoAgDrDQr8rdHajGwbLhbUjMJ5Eoq70b2GLIyoHAP9qmIFEIMIfWQolYAyl41TyTOjOrGjYAx8vWmDb2xwvbp+xA/w5a+VL21joFvdYF3jjZ+qNby93dunz6+Fi+/fCx/PTtU/n08aF8eEKSalXW6yWBEQBxeGU6ARxg0nAgx2xhyU2AN9ZrZ9ZY1QA4Ez0Eb+CB1jpg4VihYnmxMuvhaqlhiXBt0/Y2zX5ormx12UUbG4ZPKstC3TCJ2y1iMTpT5VhB/n2QHktAX4PyetuqfN6I74wxOkNIGxTy9ZVh6b8rnbeM7XJGeT2e2C5ltigvLy/lcDhaMhHzDHlgq6NldthCB1Bnt2dxst04QM5akAicGvReNXZWy2KVlQvbLCsiAIftVwdx9HEuOxcIwCGqfrRY8aQszi2RPDTmHVbUy++LWJopC4EaCODgyUg+QQVwCARYsWseZ3PflIwxNIBk14DjR0YFMsK4/xoAjpZ1Q+tfW6i4MhYgrfMxrv+UXc9xGVHDi4EDcqTzEH66xyGZl7y570uADMEKbTAbyU6O31oiGduNj9c+m9rLBTiDLcIMPBctVHjGo33Ha0wsBnjDWDfw99mYNgJIZ7qVIA4ABw4XnFcvxrIBEMfzHuANPE7lBX87gAOvQ8+fToaYtrMA2qdEC5XT0RgmAeAwpiTXz3buNgCHgzccwAEgB8amcyD9fc4LwIYG4EBLqA7AYQxD9jwBHGJKsvONGFtM0dMnUHubaJtitsxbfTjYaQ4HAu1RdsfycbUu3x4ey59+/1flX/7hr8q3h4fydXNXwFshBg4Db+z3pex25YK2H9sd25hgHYKBw9WnOcULenIYE8TIQaiI+6F9mLUegV+1WVsLkNlmUy6rZbmsFuWympfVPQAKG19ryBTm82Cgk93L9/L881/KYfu9nHavZfv6XHbbF7YAQ1sWw8Li59IOUwDzgY0KwAvuxwtlwxk08Le12PKWGpBj6Dnij8lGBYcL78fa4b1YMzFH7He7aAEC+bd5n8EGL8vThw9ltVnb+M2WzhYGgtuCAeQFAM0diwDQng3xE/cdIAMAb4CBAwAOtqzy9jkrtId5KKt7MG9sygLgjdXK2EzmkA8AONZoKwf7J3YqxiNo/HLbEHNweTZWm87UViTHBgbWKXxQnpuqb69ziPSOQEWjeKeAguazJ0UVwE0HsLHNfAZooP2NAKc6e3O5qKIcOORnFQE45FsoNqCvNJY5H4CXy3Rq02OJkXSq52H5ThaHl38c5/7rIlrGu+vdDu05LakXoiwaxm364ALdVgYVxlo4STzGOLgFe91BtATbU7ZtPfxcoELLiFO5/GOeeE6vDGOMu/v0SD9H+xQOLnS830dTUKH4XXVe7LfHP/0vZfnhSxM3vpXH4VQn38V/j6NpHWJ8Y47D8u15ZHXJ8/vwLG3amNF+FC/OYGBdNSfdI/mZ9Hh/PyGbEbvw1F7I4LVl13xkgNJojkYuQqx9d/38fOzpwbz3483fMbrGaAxTc9Drjl9zvanviefbesGGYaLqhNa5Umw6X6OWyKRvBGNuAh/rfEUdkForuW9KxuxWZ+Q5N7/BQZvyIUb6o5+fLM95PHm++zxGn/eLa6Q4WcTLfJ838pFjhoqVC6QR8dh6fIh8Z1fKy7X3+K3WKuWXpXNd81xvPen1KyBHtji9lNScVA7hjvXNWMdrnjNZAtVzLaDV/Ou6vd4ZrdtY39Tx93slx27f3AuDN4zkAm/LAA7dRx7vFHgjy3f+ujZWOPQ4hsPv50xznH/GPP/d3/3bMPO1cuH6y3rDkyexQU91AA454grcVuHpjeJ4KSKway9XwAV/rdUJSkAouCbDr5vun6/BYgW6czKmJmtTvDsSXNzbDB9Xat1pgevvbGRYpoxNL2xTBmG0UdprtuOrh+aWurICOa5RlI0y8z/oZKXAcbYAZhUUZs/J5ZzgrgHSayPWK6RWLkcOdC/krYMztYlSf3BqTVewKajbJB3HAI5srNrEOyelGqhp9o1wVGQQXNnfkplbxn/kML5n3t5SjKNrTF1X16rj/O8J4Biv7dT9tY56jPymom2UdiOy2Rnnu6rN9QOUWk2kXnFjOrtxz7EWtPE+AEdvREdGfPoQlnRjcuTG+mtmAI6f/8s/FoBj1EKl7i38douBQ0mPmtSibID5gWFrAg5YZYogGfrQHsu+nMruQjDHDs/5Q73gqQPdHnnUyVbeo+sWGFUldKgX6T26cvp+q+4xZo9ahRcncSJB4jBpRzW1GMvJRn1HClJ6YWrDwGEUwHhY6Dm0e/SxtISV91gnE4fTLCcHUokiOsdtxUgNVmp+Ksgk5kwyZOugoAYDGEMAB/aJs0cQQKEDfgpINLapBY2crO9mTS6bK51AAZRjT074ugnsaa+pKoS72e/ZKxLxum/5XCEVgW9PqpscKhHoY2Vi1Vk2wulhZQyTrA7gCIfE7WoGltp91CCGxmf355VjQq+oCjuccp9vCypnAMdoPnLrNNlLJbcDbEI5NXZkJ06QPKk6WgCWaK+jpEWAD3wykw9R57zP+bYADjI78PPCn1KndeANAzJUYHEGT/gSexBJQbRWxhkno1/aVl3xkBb/lOyOw6xsQT3MhQ/r+6jai9Zv4aVc3gPA4ckJBfyaoEXrn4VH1sxHnSeXbOqg0CvtvqhsEeEwJftWMeHcT7VtCu8pMSb5ATj89QBWJ8+b0TsmhBYLsvjk2XUdoAHMMCf5/m1tTtGOow8oMBjY2tcAcUjHqoDaklYMhEfADFVPDt4IQEq8vx2rIHeOqUjyQT1Uo66dTHkLFfoPvWx54XbYY30LWSKMQcRbMLHKjawABG4owYY8hVdNm65hKxVrARFyIuFi6VSN2bJdClVFsgM+raZ7rLqVAA5W0Spx1dUPaNl9LgQyU/Vqbv1EfewzZnsGFaf1+/larycpS7T2lG8BOKAfQrZs6tJnnbkKc6HAp/QJzYSPxR08+U8Ab8DOLueXsgG7xHpefvj4GOCNP377sXy4fyyPm4cym63LbEb2DWPg2Nxbst7ahiCxvyKAA+iBqFT2hIVEh2sAAIcDVW1euDi4X4IYPTGoFioJwFHbp5Cin2wb8IlYyYtq7wrgAL0+E4oCcCBxg9cB3NjttwRv4OEMHPv91tqogHkDfQJmszMZwEhwQ5YNY65AixKAM7ylj8mj8jXS4wQ3WjLEZJlU7es1aN6Z1EJCar8nEBh7bgkmDLBdLFeWIEVSEwCN1+2hPD/v7CdAHIcDEmPF2qbs9gdvU3G0jYYxrlaL8vR4V758+VB+wOPrx/Lx6b48Pd4beAPADKsQN3AKK2WRdLPEmoMIQF+Pdiir9bJs1puWgcP2IBJVoJo3iIuBOfAwBg4DcFAnsxOgF864zcmqREZQjCS0M1nfkeWCMoJL+t9hgOoJP/M7cefdBnAMz6YBYlQf+gRyjuB+DQZXXdua0/oXdWLYe/ltbiWw7sYacIKs0feCbOBvax4CcAxsi7EGVXYFnQqoB2qLNp+qdJbz/Yhrhw/ndj189t6Gu58mJ4PwAoL1rBDEmTg8umIVs+57XgM4MFek7g8Ah66DVo+erLHEva2ZIXcj2YX5XdjM5Ipp+VM6I+V4nStpT5RC1tUGQ4lKAjiQdK26ymTUWz/Rr00gWrMxCaSsuq03kjvy13MyivcrwGaO1dBGKCFWsUhecW32k7bJEhPGrEoAByvMaau4n6HTF9YKKRIdSrJmGij5JgHgIIMKxl2TjLSbam1ljEgGtnDQ3JFtPal3yXjEM+q5HLDu57O1SNmezgbeAOPGKxiGHMABMAeeOx4JEAF4wxixjIFDDEsVwAEGDrT6AMBOLVPwvtMBLQvYSgVjw9wIsNycU4yBA+xClYXDQIhVuDWgAAAgAElEQVT429ph+fPGwEF9KACHgujuNdK++5pgX8BmqJUqbsQSuOdzmWMvH07lcbEsn1eb8qff/dEAHL95+mAgjgbAsduV+R7MG7tyft0ZgCMYOMRKyCVxQAANzxWAw2zh0VioTJOsV2Xz4cnap1yWy3JezstpMStrADjuNxFMtPvBeNHG6/V7+f6Xvy/7l+/Wbnb78kvZvn53xgZqW2itC0AkeMB+OeiPbV+px2HT92C1Op3ts8ZyslwYaO2w2xPAIYp6YFAwlxfYMTBFkakDTB4AY4hhK+wBGCSWi/Lw8GDAG7zXwG7zhV0bn3l9YRsV+fcHb1kGOcd3WOuUzdqAigA9GfMG7PBmUzYPaJ3yUJYbgjYK9Anet0H7FDzuQm/YZxODRRSDmp6tDBywdRHnkaGI86CfC7szgu5X0Qrb77isfFKd1esxvzVBZjor4CteTO2FOHbqPYtxSN7ObCNnwBOdmcLPrwUWig8FI5xiOLkliyLysufuJ8R6ZpZY14d9vE9nJCUT4fdS/+UErn7XuSXZPJ/b3v6bD+NgR7JFus9hyRRn3/F1EjNnWF+bGzIB2f4Rs6x89RhjPYvr++3+EsNJsMg0hRxJ/8d5natoDJ8KJCQgoO68ERGf3398AEf9lpxoznF1j6CF6PWxXu1PruN1cr0/G1cBv869xBnHWxVmEEdmvsnxZV3f3czwod7KYci+cC1yXH2c0xnHo3k3+bX3XKvf5LeufaUQpDNy1nzqTTd8nf6+3/yevpV3jSxUPz/5nqYiPO8V6pJute4g/J+sB+QbXQE53H8ayZPiP9M5yAzKawuBsjy3stwq6T5vOspN9XtDcbxO3QeIjaECxeBzAVjNYfa5w7Yc7zofqkI85Z14ffco9dPXIcLCKT5Y5Vmgw7FkRKyia+cxkv9bc9yzcORve+taV/PdAXv675XMT+Wn8p7o13dKn9SYcH/20PljbMMacNIAlJT1Wh53jjnf2PZXL43WYKS7Zn/3d//HpbnZVA0YW1coo6Q880Q06Dvvcd4oHA+u5eu9VyGNbjoObeZQ0IFtDMMgschgXw1E3BamNknZj7W5986g9Pc4PX6+MmUMGsejczyn5u72ordGr0l0uvPXM0D0Tt3wXpTEavDGcfqxj/SbZmo++/l4S+BvKeV8rX4zX3+upYnN4+2NBK7V0wvZ3xPsGzJWdVO/Dd6IeRfv9YSc9EpjNF/9vdzad7ecqClF/Z7n9Z6QTwWR3gjO8HNy39+Shqm9NF7bW3P19je139XMQW/9/UUe2LID7gm4DsBxDd54m67qLWdlpBt7XTFlJN/j+NzSYwRw/G0t/HI1lPeR0Yp6H/XKwEH6TWPjsEBSbqGirE2deY3zNoCDRpp9U7UwbN1h6Y0Zimu837DaqBQwcJwI4ihHUoOfUK1JgAcCaRGICwYOP+spQOlfxaOqVzN7kFkoXQZnMzKeQfS2/2oLrRaAI/ZXTlh7kMH0j5jiUwuVpQdLDcQR7cw8Neg2XIACvMcOUP5OxQNsd3qGV/MvcITNZ4BRTELiY+HUJ7vNvKQHCex5PpTcJyM0A1bWyz5V0zN55vsp5lrwAN+r9hZvoeLXx1u9I2sXmGjlKvwNHXrtZaYGec0UGE/7Xe06pMewEJHOxb3650wGgm7a7aX7MAr2qNftSN/WPUrns9nbzPF41Z16F4tGX36TtzHxxIoxmaV2K/GdsWcCNm7RLZPqAHA4db1X+nthZtDfI4Bl+soqkDhvkgcLzFryqK6dNqp0nO5N4J60kYNG1YKVyWcy5oME3JANNF1hMuCr4kG1DLxQkL8BVwzazEjeq46/TrKzOkjBuCrj1AlKPOfX3V64T17tp8+cMhFQXCbTXqEU+4pyqv9H2DLmogJXOL8OSrAENxO+WgutiMma8jeBTKpho7h/gdrM/FamoCn5lX/OrVztZByYnV4XlYmWSlF1WALG+CQwOZX+ydZQT3Pzhw4K9o1EkVynLaF/GMyQnOt3JRcV3wsAhwrJwu32KjKNK1S5UG9J6nT/AbxCUDghcyKwq3V3gFYCcITGla0TgMPZNgTgsD2QX3NghwAcliB3Nh0O3Qblc5hQg7oNVaVbJbKPq2+d4vT+bHUTqruqmQBlOAuTJdTUQsUTX87GpASSXceGRSr7fF2yItWKFy4iARzCFonPSGSAfoy3MZnt8zNwADgcwGP7JkZe0STSVwRvzMpyVspmOStPm0X59ulD+eNPP5Y/fvup/OHHH8vT5rHcr0DyvrKHABwAIiBhYkAaJMWMgQPV7UqKViFj4t3n0gAcfgcNgEPV+wnAYUlBtVARAwcAGQJw0N4GgMMSMwJ2MHlFAAcYN5xBzf525o39zlqpiIHjcNiVI5JnRgdFgANSVN5/wJLLBMKfrPWWmGD40+2kQKzdfgQCZI0K3xVYFbyi3ZhBDlYpbO3ozmdWhRt1PKqY5+V0npXd/lj+8pfn8gImjj2SnZYrtHnYH+h7ntHuxYElYAj5+OGhfPvhU/n65WP5+vmpfHgkgAPgDiTPcB8G4ECyd4Hv9MpoA3AQOGDsG6uVJ7fQQgXVyQ4oEAMHLBRRWNYmBeANUuQ7+NB0SW2vF/5GCsqavfVqN9PtViEsPVntMIOzbQsV+T/0eRrr2LB1CkSRzwyjMyV1ffWhtFcU4zbd7KADnYdux7/boFt/ZsHfTMQLnMo9jTkliGNmQCmM6Xg4WYIRSUeCJk4O2PM7d/vU6i1CoAVAyG0Ow35RkVRNkUDE1SR4VawlVwW6EuOcA7rFWIakccPAASYdnplIj34uF2uTUAEcmtNQFO6LwD2iPFZ2P0G6lbPCmYmmpPp+phch20uy3gCcIQDHzFlxMpsrE3T+6KsZUzvfepaoZ+TGoKeYUvXNM1MG20RYUiFkCXJNP0T4Crt6x9hFtisxbxC8hnmWv2DRCAdkAbyBh2yAgM/mZzhAhswbAiF4+5uUOGMLFdkt+uXWLsXBFsbA4QA5nE0FnmNbK4A3TmV/OpfdGQCOkz3AxLG9lPJyPpXvh5O1U9miBZS1PnEmPgAxjIEDOpzMSihOwPkWQACcuS8AJ1jblDEDRwvgICjUgBgO4ABgA2ADATYqgAMgDrVQgeys4vzTnHNcRwhQA4WMOJuth4NuZ95GBSwc89Ol3M/m5Wm+LH/63R/Kv/zDPyu/+/Cx/Pj4VFuo7F7LbLcvc+yT7bacX7cG3rjsDgSWOquIacAECsDv9rf7NJWZxdlvMA4wRz19MCaOM8AT81kAONb3G08Cu+9uPhAAHM/l+Ze/lMPLL+W4fS4v33+2B7G0nuSH/p8TwIE9BOYS2A3oJsgA5gyaBQAKxE8MXLGAbVkbcymYMWyvWtsftu+wOXS2DmwDyBVaoYCZCJ+BTNDnYTINa7u5v7O9LgDHar40u/r68lJeX17t+7l3Z/QX3EfHOAzA4SxTAuvAVq/v7svd01PZPD6UxXptc3gBS8t6U5Z3mzIHQ9JybeBMPMTEUW2Gn2rSWsnW5Raz0sPy5+xnA+AQoE2AAtc9vxLAoTNI2D35jV2M3ayfWDA9IdScW73dR9WFNceRwQfKvWSGArfm6RzFU1y1xfR7OQaamhxDNLUohgoH23McOjdNxSRbH6TacToidn8GQl1wH4nxUrbR3FlnndH8oLVMzCHLXiC7YMEJFg4d3bigwVai+1W8gffY5oqyfx/3ZyCcFlh+C8DhZiTOCqbQZ5ebDBxZDrNtG8VhbR57A5hkt66rokt1rXMsSDaM634bvCH5rF+b9pnb3zjjOIDD9JBiOylnmIcu349xn1o3MfITwy9Ke6ift97X68c96X/6xUfzPZjq5ql8zVvjnvJZpq7/1rVG9zqUHRUUVHfT9/p1/mFqLLfmtcZOKnv4FZBDoFcHDWc51BrKJo1+5nUezfeUXGeZyd/z3vu5lnteUZ/PPzVuf8fVe6b2eB7X1O8jueSZhd9Wf2Yf+brIdzQfo/t5z3z3MbPRmvbf1+qc28we+b3vHXe/Lvrc1F7KfsP177UYIV9nBFIK9t4Oe5DHnccmxq23dEs//n6O833Z+P/9v//f0662ZWyO6LeEV6+1yLuMopeXwAPKSNm8pZT6G87GSimh0U1eb/oWoZSV0PXv1wCOXqDi3icAHLcW6i2j0n92pDzec/3r76lGeKQ083NTG6NXcGGIr1wMVl1OKb7RfL61+Ub3nOXnlqKfmq8aU2lh1f11e6PVyIxQ1wmZpXnC+9qN7JVVyaFvGGzk+ChyooqqieR/vx5v7bFb++0tByLrgikZnZrn2KMpPfeW08Zr/eMCOKbu4dfooclxR2JreneOdFU2EHg9o1mrUWtd+N6R6P8eGYKRMR3Jy5TO/zXGRfeZARz5DnSf9vMKwHEoR6ua3HcADg+upb1gY3UEPn5/G8DByowYi5k7B0/MLuVUEHjw3u5ITqDCqZzKYXYmiOOwL1uAOI57UtmeK2UxU0Ln6L2uxJjNhR/CzOhygind/ndlIcjI+J5bPh0qdQ9SYPbTqSCtD6brXw8EM0FFfWy9U1MPZ73G3UYqS1XOWdDHE1jMdqkiZWZJIruLmH/6Dpb6TUnSnCqQvmrvN7kgsTZM7dBRcoBBADjYtzXr4LSiNq+ReE6JZKtyg7z54RFjZeirPdT3ThL/dufTq5ilmUx+Izji35rAAgYkaALfGmntdcvYEwNsdCqVrKXtUMBYSanp/enzLzCLAvTqxZ2CHtGeW8wb0ZqmgmaqvqCEGNDJ3bjQl1UA4vBuFTYWa0T1uaqkdS865FObDAEcWjMP8GRHWzqoyk9IbSQYbBZuADj02gjAceX/WgJACWEFh9qEOWPwDL5X2ZHvU+Ur2tJEsrvuZwsQpeSQKGmpO7p1VfBD4CxLTHDjkGJdY64GyUNoVfco+dkEY4T0YrCOd6X/+8y7LPM+a1KrqV4TSMKvIpCXjaaXnz4Q5Z8N3Sh/CPsDyU0kRjWuqCLmfcJuit64t8BGc533fgSwumy/exzNaSWDIJwtgLfOefLYcW3x4OzOAg3Fe/zaVJg+whzFki4lJMreAsYKJTDwk4U1Cqy7XAjMoMSRrwv2a4zTaA4q8waTLdif3iecTOFlvkRSjoly2ghRnCatGvaMIDTSnFvGg/Ii4Anz5Va1K/YNCwyLhSNAF1rRdPb0PSUdZAlJD6yGfEe1o3AlAnxUMAPGwv0uAAfbbwjVGHM0cY6TzYQNNHtuADla+spMUu0gbQlFw1pIoUp7zhYqAHB8uF+Vnz59NADHHwDg+PZTeVw/lM0SFOuLcrmgctb7xK/QTgUB77nRpi/vli2AQ6gh2/rSEbLR7l9YojjZSm/NZq3iUJVtLVT4QCU3WqgAnHqwhJ+3TjEAR6Lzd38N4A08+H5QpgPA4W1UrAUdWpHsjH3j9ZUtVMC+gffUZLInW42KXglnJl8R58ccLpdsV2AtUlwmbU1VqGW3TMAZ9CZ0KRJGpGtnsgpMHKgwtmSWU24D6IG5Bp374XAuf//n7+X5Be0DkLiFjp/ZHOD+LCFsyfxSlqt5eXjYlC+fn8pP376Wr18+lM8fHcDxcG/jBdhE1dEYA9YRIAGjj58DfEFbv16ty3q59rYraKPi9PLOwIGkuEBJVHfYl2DyQPKY81GruHLspso7gC1xtneAJ0A48kTCv2F6O+jj9bxml1LGlkDV32rP+Npr8qmmfrp0kqQuJfNlP4MBwVuA3AJwMMk4jjVk3w523FgEzqgKB9vNwqvGZ0bvj+e3272Be8CIIgCHxlfZhWi3aaM55wDjTAI4sm7xG8kscLJVAjJB1oRAEzhYLVUISiCICnsPCW38jveBnQF7iOAFtIwhcwzZiwiK0llE8yITYW19DPRULV+ANeTDToAuFgYyQwsjb3GwZIU9HpJzRz46K2H2dWtFY8NaN0xQVasuH05go3yeVIsNgb3NN4lzRAVwVMBbCiw7YAPzrHYIOo/7CctBKgRa2X0LHGj+nzNsdAAOWw+sTcO84f6VCRNYEHj2hy421iNn4iCzCtfYwOvGhOSP07nsweRgII4TgRyXc9mWUl5Pl/LL4VCeD0drsXI8QucDkEK/AuANA2eYfj+VHUB4DuBAwQQAHGDbsIe1UMED53UyTwjAIX87WDSWFcRhrEMG4mC7FPhv1gIkWqiQhUOtF2Xv/FBGf8KAVwBXUN4FXALzBhwMA29cLgXNjzaXUu4vs/I///YP5V/94a/K7z99KT89fSgbsMzgxrfbMtsfHMCxK+eX13IBOxMAHcYSlmxl2FcWfeAhBjB7n1hZCtvczFbLcvf00Rg4zosZARzzUu4e7gvAD45i5zkKMgnbsn0pr8+/lOPrczntXsrzX/6+fP/5zwXAFNyb7X/zPVagwbAHwJxgbRJTKICB2Luvr2hPtjfXBvN4t9kYWwuAGdL/mHfIrK1duRiLBv7hffj88/fv0V6Frb7YqgXAUQAwsKchLwB8YW332315+f5SXl/x2FpyHnseY8PawXeBHQZ7h303gJMGGF6UNVqqPNyXxw8fDcAB1o0C4Bz0CMAd9/fWMgbvhTNA/Up/qDkTui/OlnV4L21BMDiY/hrYhwzgiLME0Ayc86l/0pmht9N786fMOnQAjqq3KAPGiOMxv7gnL/JpwG/uV0oX6buVeyHwKQH4G8BGREN04k62n3ZMfm5jL1O2sMZHr5kbZPO5LlybiM343o15AOMOmGQE3g7bwvOUYnM1LkBQB+/Ti5/gB9leJZALstyC8uNA4m0MnW3QY1M5Dor7xbV53tS+FICDoD97LRhOahJVtl+zW2MifObpr/91WTx9vhKjHJvoX8xx6JAVP1S0EeBBjsrjVBmsM4r55phyjke38bS2kKL3r7Jc5/iU7TO1AhpsoPb76jkt+4mjOcn7fTRH+TM5fpd/H33HW9ca6YC3rjmpN27olP6ao2vksd58fQDguDUnt8Y7+lz2tfrkdhQ3R7vzDDBo/beRbpSdemveR3KbP9PG/6ruH8nJbbm/9jmvZTGz0/H9b8lVPz59Zur5NAr/tSvUS6VWt2Sj1z1vydRYP4wBfKP5v6V/8rz3a6BrTY33rfsY7ac4x3V5orqelcVZukKy3st5fn1Kr7Rr2crE1J7T8/28T+nHAHDwA+5+yGilIHgWyjwR2nDx0/tgNkLsgYeRYu4Xqn/PtGKLMG58ZHTT9Xq3UYkSoNwne2rSYswpAffWgvQL8973jxTBLQcgj/l67q5pY0bggX59R2OPuR4ycKSAqdTNDRaX0Vy8x6DdmsMsC1MbLD4fHHltL6d831U+BshVJRM7AIe+t1X4LQNHv3+0b/B8rneaMqSjtZkyHu9V1lPzOvr8W9ccy+P13p3WDf90AI73jP2WPuplVLnMt/Z2r6dGAI7sJGWHfGS4+v2q94z2wMigviUvdv2ovBqD2/rv0hwAwPGX//w3TManEwgTsKKnZVCG7Bt8gMLVeqqDgQN/K4iuPSaHJXJhTKKoLYiojKM+tqMjsyOrTtveRgXgi3M5lWNhUNQCJAjOOIhjBwDHCX2CPdBlSYoDg2q4F/uvJs0Cg+U3znlOFbvK9CSBsXlMfZIjUN7GzPmJ5kDgwXvpMgdaKM/IFSTAw9qheG9wBGJMB9nPlOxykIcAHCEjfloVDeZI5pnES0FRpgX8LmvQUuC/YM/wt/ArRHXsfaO9Us7a3HQMHJGg6jaeqiTr9wCcQECIhiOmBuqpmpbAZ7RSNmIbW+IliCS1gB0M6rdsD73T5nrPEw6qq2gCoCmxTmCMV4B7ACPkxybe96UODDZGtnfgWZ7fYCLhVe+ZBUJVJlgrVEtlUEcGVmhemDuutOeUQQqadBAr+j3YIhYOxtT8YO89w11wJCu4FKnB3b7aXHvwJG9UXzjTjwFu4F5wCW+qiUxuU6V21Z8VPGXhGy8sbTrI+por0B+JaQEkArDhALCo5vQLRpbedWYANxKCXmwR7nNz33RVQs1r/rpkMraVA54i8V1lnOLON1aZVrsCBTdrrt/faD9sPBmcm3SOrlhVsb9X+zgCgFzHPgDV+y51n0m9df6qsUOAL8XlOl005L1u+mb8Va58LsSmY+gc3/yuUhnM9NNQD/bzHRY4d6/qYisHgpUs7l/buFMnSMFIbdtzXA21QqiTlBSh8CW2L4w4IpKGFM8ULA2d64ZNgWj2WLAbEjgDP5lk897zPuY54vUWL3cAh3qKh6L3urmqzj14qrGkquYewGEJqkuZGYBDci7AWKhYV7XJTnjbD/oLyR4kwJSxvHhFI4K7UUGHOXPghelGuw+3Rm4ysb0Exmj1K+faO6GloAx1nrE3SU60KpHk5JQLcLCel3IPAMdmWX768qn8s9/+tvz+20/ldz/8WO5X92U9Xxv7xnyGBD8SHQAXkGnBKpfXy7JYo8qd6CAGlDPNS21uoSi4mLIp+5RzMwVmP5l0UosUgDeQOASAA21UDJyKpN8FeBuvCrf3OOW++T1qoULwhvlrAeLAcwBwsJUKkkjb160xcyAhSZ8Xfh+vAVCHVf4aYwBZzcTAIQYYAzla6wIG5IUerTqKrXpwl5v12pgtDBCBsxTud08mDqsqP4GJA+/ZlPXmztrOfH/elueXbXl+3loC1bhBHBRn93U62AZEAvLpw2P5+vVj+c2PP5QfvnwyAMfj/V15vAfoZm5tb1jFilYwHYDD2y7gBpB8wwPJNrVRQTImjFZVNF6BDNCGABwL3pvrwdZehtFztquRD1/1EudQbSJcXkIh1fOaktgM6LtFiZ+dfyudLz8kuazyc81jSTZFAIXqpxB04J5AuLytLfGNHIHTNvlmbAjmH8xNBrD+BuCYL8rxgKR6sX1m6326WPJzs1wZkBtgACWmTFN7qzSyeej+nX0DitOr1sVeF+Bde2sdF01jBXZHOaq9UIEW1Y92pj/buycbG9k1KoDDgByWWHdWAGtn5Il2B3HVmXLra8cVyCiACAALubXXBGcwstP1V6CK2vsJsIF9ubAkvbU7sxZA5vhRd0Z1bqXKpw5zT1bMOm4X6Q9U78OOQDpL+XRKjugPOoOJJw+g48iG4S27BFZ2JhZLzskPiLYptWUKdVQ9x5jsG6AaYBeyAWBvywtnUtLH4H6I5hugCzD4VEYQJuf5/bwvs212DpZuJhOHtUyBTfPWkWxpxdYpezwCvEEAxw4AjsvM2qiIgQMtVAyYZu1P8F3FARnS5wTi8btw/j6Ws7VREQMHWxcQ0OEgCm8voz0s/WxAO2PhIHjDEvcCcKi1Ctpn+HMAcMCm2VkT4B9nxuMW8bitWG7FwHE6W+sUtMvDT8B6AeBAC5UPy3X5H3/8bfmffvpd+d2HT+Xb42NZXc5lCfYl7Of9oRSwbjgDx2VPAAfvD9RL7psB0ORya6Iym/GcZOtEZhbJJNZjvlqWzeNTmd/dGZhDIA6AN9BGZbakfjia3aRuOaLF1/a5HLcv5bx9NQDH889/9hY2R9sbBI8sygWAKOyvNf0BALZgd1eWFJ+bfcX6CVwBwAVYsV5ens1fMEYUsGAsl/QlLZFBdiLYxe3rS3l5fnF2DupEyDn2EPbz5v7e9AS+A/sZr++3u/LyjBYqYODYOmiLLarwDWAK2dzdlXtn7zCf0xh7lna99cNDuX96sp9g4ACIAywcYOBYYR5Np8rXEXuPABxJr7jera3ljOSB+iLbJ+kaqb9g4KtJ/7AtcqMjLuJufG7/l5JBAgLoXBNxuYif1USiWVT3hwMgJrCHgxFz3LiJp4gVIzF3Uh8JXKyYRBjgeobz8xz1qICIGnH9mS2oleQo/hFg4PTemKfWuoSN99yS4kxYz9CrUbBIl4essj7P/hUZwBHnqGAk9JZXzgxn8+R+F/U1AeqcS9rrHAO164X98fOu6RovpPOzocmtAT1yMthPbzpzRwaNEvT41/+6LD9+uZ5c5Y0GCf1RLDb7OlN5AK2nB34aFtYsO1SpyoXlgpMuZud21nwvxS1TDifnja4AHDYtrQ+WJ4FyERjVljG2m60c7x7lpUYx/NEc6b77xXgr9q33T13z6r6Gq80np/INt649Nb7R18R7OwDHW/PxnjxIr3/or9Q2h00OI+fBQtbaEWfd1gPy8jqP5j+vZS/bWfdqzkfXu3WN0XzdkkPtj3yHb61b/3ov2/33tZo5nyNqICZ0QBrIaByjfTQltpqL6/WvnS9uyWLWtSMZGj03tUdv7f9ehvMaZplo4tQDQLr0u8Y1AijxXN8C3Prvu17P2zpgpEfy3PfyGrINBo7mywOBP3VAr6jSuIj3/YzgvQUgksL6JwFwKChNR6RudLvVhoa5Tk51RDQhOjhxwRgk7YXqhk6O8MroPSMhunWt9yiA6Y2d7jJnSl3QeiP8tiBfG5xw4jjFkRaw+Yo1iFBL5+zU6+V7mFQcXKD3TtfV+3rF0b6BB7TqK/r3yBHtkg0hDzJYMkqqFE5ow2bTqdpegV4//F+BZnz/2Ly4s49fRwCOt4xxs+/SHnyvkb4p6284nLf2QDPuQAtOrW9GNNYk5VvC0CZafRFzv8d0gbeM+qRchkzW6ulm374psjVggxXmQcYTE+H4tIGjKQDHSBfovno5GRnSSPSGv+179yowa1LVOKC9cckGJv9uAI7/9Lc8OKU2MlYdYfrW+wyjkswCSM68sSd4gw9QuYrGWnS2ToGOK9sZnckwBPdFw8r95AHCVBWQnUfuFwRJEL4+8T9Qkzo9KepI8NhdjmV3OViV0/58NAYOq1Y6HMsB7VYQSLU2LG7cOwHCd6rCzObHKxP0toYC0/QLK6MwzwKCcFmuK0nsGoo/KL1pmRr0X+f7F1Yh6AfZNGcMSCZQmVNLW6WlqBH9czYW/66gMk2tWka6yeyrKuadmlsuRut3sLq0ypVjDty2nL1fKuUGII4aWG2T/j6j7nPccho5nc5aYlPoNLnd2vV2nHFfJosC0qHAsnpPpkRevHSCOKoAACAASURBVN+qW88MSiE4yG0Vsmvy4VUmHirgqFIAKcuJfbKrmGS7ioRE8bWOQGgkeSmDcQjz4LYlKDwgoWnAXKNSm/KXABzRmkTPsTc4klcm71YtrcIzBVG4Hz092yT1VTGlMen7pefGhwnpLAchWcK1IqlHBy8l1G0/mAxQaePvrCf9drm9IkHsCf9Eve1bopiMent57keOrd0XXPQs56Jl5mc4ln4ceo4JAAXf8vXJuMPoV27X5bThkk/3WXAdJZcrPbp7HD1II/lhDXuRN0DwATsOokJg6Bd6myXm95v5GNqQFAxsD0HJH/XbJIisO8z6/ERSRMw5CtS6siRAyavNPUgnORCojezRNRgaIBh3H7UXojoMsg9ghOlcx4X491Qbjr3i+8WABQQ36V8zJ8ZuIdYHZd95YR/y1XklB8bKXFQQHhQ1/eI6x4EbSLJgz1oh/+JSZvNLAYiD91HZFH3lfMVbEKKtswNNPAfMvwU+cQYOFpWyPRPMpLA20unUPS3QPt7jtpAJFLUaEwiL7b3YH7x4gr4mQQV20P42/WLroh4UDvycsq3QwWkPYA6xZqy8Zt9zA8d4n3kkNigb1O3QgZvFrDyghcpqXn7z5VP5F3/8Y/ndt5/KT59/LJvlXVnOV2U5X5fFDO0/WPmKRP0CCf7N2pJhC9B4qBLQ6Sl0ZoiF9eAoQRx0Cpg8hN3hxhGAw5J1VtGNhCGo+gHcAOPEmX4NPneZEcRh1P6s+kbiyJJ8Dr4AKAMADAI49uV4IkjD2qrs98Z+sTX2iy3ZOiyxjEQlgRv43N4S62D0INMF9qba/DBTTr2IvYUWJUZJCtIikwcyFli7EifmRgUzwA3WnmS1LhtU9uIeDidj4cC40Ipks0J18GNZrlCtfC7fn1/L3//Xv7d5uHgxCpgFdvvXsjvsbGxITn769LF8/eFL+c1P38q3L5/Ll48fysP9ptxt0AYFSWywGVC/YKx4Dgm1WmHOam7ICsZxDyr5O9LMY9+pGh9rowA5QAd4wC/j56j/6EuqlZvrSSXOvXVKJKvdn7B2GXLmpDMDwFFbRkiL0UC6fcisNm4rIr7QRURsf7jCIsiNfgD2DGQAr4pZjKwHPAPIzxFrBDFo/tl0PqedrD6A7F+2oZhL20uLpbGwQDZRyY2kF/YN5g5jwb5bgfXG2SjEZoHEp5I3EEVLpvucm+axJBGTixgL/lMrnM6V9D89ZuU6xfRR9PVgBTjthVcW29pyT7CVD0EbAFCpRQoA5Hpde+uEFo92btI5ojLwaT5lb4z+HOMPFonqE+UzAs8EBHvYetgeoZ0wn8/sis8H5DMHSe09TKgpMW6+sPsG1yd9zYOPRbOHPUUvp/GXCNaoQBfpuWBwMB8O7BPO1GP+GueWDBk4i5JpqPpfVbYI7NQ5jvdBH0Tnrw7A4d4YtqDWrbYGquc7fJz7nc8dDkfXvwTMoe0J9K/sHtiQoLcNvHG+GJDD2DcuAHCcyhbPG4DjUp5P5/JyOBUBOADKw7XsekhSQu8bwwdbYaldjBVQbPdsXaoWKsHCUVkwLJhtupfMXVh/6D7oTLT6WAioYSAO2DACEoOBw1lMBEpszu5pD9CwOwsXdDP0orNvwDYvwMAxm5XPd/fl29OH8s8//1D++acfyo9PH8pXAA9Op7Iul3IP+QQ45Xlbztttuex3paClF+wPwH2Ho7lNplkRxzZZpe+KToUcBvUFHmqRYyCH5bKs7x/LEmCF+40BLi6LeVndAYywsbm4zEt53W7N5pmsgiUHLWt2r+W0fS0vf/lzef7Ln8t+u7XYB/aaAUcQn3Dg5mKzLMvNmgCOw74sMNrLzOws1pPARbbjgt395ZdfDDyC9TCQoLcYsz0LcObhYOwbW4AwXl65nogZONsF9CDm4fHDB/NH0BIN+wjnBwA/Xl7AsPVq9p3tXGY2dlzj/uGh3AHAsl4TnAP5wO/rTdk8PNhjff9QVlgjMGb5w35fbwx0J6otsxsBKK4g1sxUIUCYsTm4nZCOa+M+9OmUoBGTTz5rRvjIz7LS5QBBkYUG9gtgZ7ZSAssM/RH6Wg3wz88DOQ6r92YAB65n548E4uD4q67L90GgoPQvli4ByJK+zOdQ+94m35HZQKnv7JqmuwUyU6zA21AOQAiZDUlzZR6nAh3prAYdhjHEfHjs2+IhOn9G27cEwsA8GEiX7HZ+oDT9JT+X8+86SSDnPF6BB0JCeBn7Xg+A0BdRK60zwWZqERLnhHrWHiX1nv7Vv/lHBnBUcKV8Kp6x6xoJkNivd46D1dfaYPV1rIyGLXy7ZMt1NjQ94XFC+gMOHB46Pu4N+teaXAeQ4zpnl2M3Wp/Rc/1XDeMKE7mkvB/7a7/nuvk9fZyw/3z+Lr3WxobGyYM6LpsF7erBDPu5XA5Jemvk53Jsz4FVaVsOV00g2pAPMUMJxOFMmHaOd1/T2pHluFE+Pw8S5zmu2a/DaF5HcbL8vnwN6cur9fRzyXhvtHG7/npjeUyBHP8ygcZuycLUWPO4W9lRnC/noCooK3RviuPd2ktTY+vnuNcPOpP369PbOOmbt643inmGXu7szVt6YDSm5izStWyUjsv7srfP1Ve41lXj7+N+zfH7kQ6Y0iHvkfHZ3/7t/xZaI+s4u1nOXtSJNZOmimabCHdWIhH06wEcI6EbKbnmZmvWKj0tVTWVSVWA/BqocW3AapJorNlquKBfwF+jmPO1R0akNzJvGZqR4aHwtj1+eoEeKalWuITb8DnkzozAfSCd7UMCSOTgCq82MprXytUu3iR4gihjajFk2lISRMqjvVqt6OFHUoBgYPSm5KIxbMlg1bWvm1fzn1sT1PnvkOSavwGQZLQnbinQXyMr/xAHpFdIt4xtXourtW03gUSJCnDCw8B3N/tMDnnVaL6y17pgSpGO56DqjAp6aMFgob8mRys8Uk7Q6cBVgRw0GlXvcDzt+G8Z46n1GDspbXW179RIKldkegUWjXRLu66t43PYPZc//8cK4NB7g4HDW6ggEMmAPtk30CcdQQAEKMTAEVWbfkj1RpoMArucWHVmerj1jORstjPVxgnAgQqpMxk4DMSB3wHrQEDs5I+jATj2R2fiQN9pBFIMwOEsHAZakDKipFuAqwv22UHT31YdWAF65AD7ITpVCWQQR7MeJiaUSwtfeKDd7LOxb9Dxqxadf9UgAMfIz1UgjNHHO/2kDuOW9OvuZ6TDmSjjHJgM+h7tIX8m5krq6TPREsLP1er/nfaIEn5WUy1b5An3SIgHaKEmbSMZG/OiVEU9gA4PgjyDxp7kPVXWCNq3DHKQheEdW5AD8yYAhxzToE31Kj9eSOn4sJkKIrgl5VqlkhVLZObDUnNYzlSjvAUduphEVSDZfSMHEhBYwXsOMJH9ktk3SEVqAToL6Ltf6NNJZoJq5670v1W3OWVwSuKO9FmvyyTTSujXz6TgewLU+NTSytbcNu/QExhpVvm8ci6q+hfYwtaf34O4koE4Un6Ga5FBBhWXWt8XqJlIyEtP9n5k64tkH1Z72zP0GnNVQy6I1acSYIh+vuuMzj+rN+/BKr+Va6t0DTqJsSeQkYci/bLVFjaLkcZAH8mlXYtl44XONx6hpHaYyOQcSYaz3ql7MVoFOGibQWsBWNRCSlPWgvI4X0SumWaUrBtDQKr20jlbOk96w5P7Wf7qTTARLdmwvS3zX/mFHRyR7jOBf9R+x9FJfkhBwtsr0Q2s4cF0D6ozl4mo/JmgqwVAHJ4ol/xqfrKPE2Bm72csIKEAHNgTCcBh4CPvIx8tCdzT99gpg+AmKLIdBGxQV3kiK4BMvgaWFCY9PhJOSg5jXmsvd2/vZQAOzxo6O0kAMhKIgzLJfRFLaSACnmEEvDFQngNxlGyXLOEF2E8AOB5X8/Jpsyy//fqp/Is//LH85oefyo+fv5X1clOWs5WBNxb46X3CUZkMFo7VhtTjxVrbOOuG94TPVe2OjGNSSZTgEaTym0kMHKrsRjJQ4I2DgTcA4vAWKqDxt4QhHpxXY+E4E8ABIIeBMPDYk2GDbVTAWHEigGNPAAceSBIiYVgBHGTdIPOGJx90HnN2J6PKls+H+bTEMAVNFfZiv1nafGN7Qo7nZb1E0mptD4J8SBcPUDCSY8v5smw2d2WxWNlio4XGz9+/2zhVDYqkm3GrzS5lZRXFm/L44bF8+PBUPjrzxsMG37Esa68wxxgF4hGAQ0kA7CsBk8imsSzr9YbtVAygsWTG0ISOAXIDhXjynHpjZvemJIbpicR0QKVZwZImDpE0QfIjBRtVtRrAgZwwclYO12GtB5n0siuwqo8rWDjO167LLU9iSVBUaRPAIXvHRAwrvJlPcTYQBy3Kh23tT92dNRDnQDfXRwRFLQgsOhxtjgHiwLwpaY7PLpcEyFg7EUtOE0AT34s2fF79yySbgxkE4HBWDvpp9b6k62WBInPhALBoKWTtmTT/8teUlBNDmQM41B4FAIQAdzgIxs9TltRKbRSlC01/OfcTxsQ9xbYD9czJNdB5yqq84d/NHNDiujIqKN3Hs7+NgSPFmyL2xGr6AHBo7T3QmUyN0q9tMZb7tqaTU5zH5MQZNwSIoc3wOfM1szY6Rr9fQRcEcBAcY+wUAeCQVVYcx888ibUQPmdOoNH3yAAoBwjbHvPnbVyk/5fc6/sNJGcADgDgCKjDeG1c5p8X6uILgBulHC4EcQSAA+1UAOK4lLI9FwNxvB7PBHCIhcMAHLymgfccwIH2QgbgMKDboRx3+9pmxUAczu7SM3CIzcHAOzMDcCBZb0wR1ioFAMQE4DAgx4qtVbAPDfDjhQbOwEHlVx1p+g1YPLZOwE8AOIyBA+waZmMX5cvDo4E2/tmnH8o///yt/MYAHA9ldjxYCxXwXKGFyvn5tVx2BG8UtE9By1YAIMDGAYDQhWAUA3CYqzArZ9gBui9saWN9thwIgDkAgOPhoSzvAOC4K2VF1owlABybtYEooNa3O9jJg+mWM2zlbmvgDQBKXn7+S3n5+edy2O0I4PC2ErBGsEMF7cQAirlbuy3dlwUNVDkAiHJ2AAdAZwu2iPrluwM4NgQAEgRYz+/QuTsHbwDAQV0EBg4wPC3sXAajevfwYNcECA7zAB2H319eXsv+dWdgDjGoAPiD1x+eHq09FZiw2LYPAI5VmYNx6t4BHDZn92UJOywAh8kL2lzRx9eZ7i0AhwFcPfYcDByyTTlxqMhgtOGjnYvvkb1LDETSBgJwKFnJMy98NbRGa8+cBJL4GSWfY/LZ2seg+BuZ3bL9VEzN49SjBKjOZaldnnRLOiCFvolzpH0XYwbGCOSnVcXaeRapOpQgjXxa6f9KQBM/t8hniGxJgNvdGsa5TuwbKWfQ3avFDaxNXp0fDFuAKvkLZrf83nT+1me49OYktvcieyLGJmfhwNw0IIUGwOH3kAp/ddEM4MA1RnmPPr4xeo/ZF1eHAdyIwoQK3tCaRrGOy5jkIF6nFHh9bI5PtHFnnaFrnqK2PssxVvMlBPZ3n7WVOUl2LS7i+aueX6dklX5TW7Q2FbtvJHECPNDvhfesiT4zigfeGvet7+o/l689ur8cq3aJ69MC9euSax/vjXhQm8voxzjSFfn+Q290II4oovPnswyOvkMyk2Ur6873jquV6U7qel08cdEY+0TeUDJ4SxbHMnm1EMEClIfS33cv7/n7BQiwqETI+DgXpe+4skkD8N1oPNIRNeZ43X1gap3CjjY+es599TmucdFaP/dTa9HO0W3wTWV86VqxpZvJMiHgRv45vu9sT1oCjPfK9ijem3VFE9uHXhSAo09cUmFkRgA3wxFNtSljALxLmuGw3EzoOxg4xgJUnx0lVvtK01BWE5l+3NPtgHhvwIgo65VtjCqoPf2bOwUw+bl0s1MGZPT8SIH0gjut+JJTOFBsIyXSX0txwfy8DvvSJfU6lI+p8U3dn66dA/2NbLQ+19Xt9uurNYjnB4wMNsqr6yZZ4EUaZpb4iJ5P76mDauf8inkjkN1KGk7P1+i+puTr1zgl12t5Q4ISok/vyt813KMTjtTovUOZEFCsG9b199bk8LXcXgvN1Lin5rmiDbnyvTMnB93rcaYn0Z3q/Hk7PCXasWowuwTXBPhpZPCzbGQnp/4+ni8dfjNyMILD3X6e2muxhxFk2r2UP//Hv7FAdG5PgACSxoJAiCrv1EbltO9bqIh2G+1KjOuCfWI90aM+xBnAkRPGrUPhgUlV0DoDBwJvwcAB4AZAHIWAjkO5lAN+AsjhAI49eryf9vY3qlXF3GFtPuz048EfG6cDODwmFUhl15LUDXJieGDGPwW3VVFAk1wPNNcKUIARxf9T1ZglAymhci3NkY4WKjyIaaxkUCBNd+x3l8FA4PvZUklDq4z1f7hVC0d74tLW23aPkgJ8o51NI6nH8audh3hWaHu47yyRh8O1AzpkKySPZOtwJ86NVpV7BciZSBdEgru6ZeDIVQ72egRJagAhKl4CbMjRcI2c1QGvuU9iY1Rpj8+T1sB2iCr8AtjhCcQULJdM2McTJYJ5bA0jhwepHdyiknjOk7eocd0T1MCqzvNEuIHJonrIrV4EXFo2AcoEEk4VwMG3MkkTvVEHPiTepfWU7I8ORVk3ar0FScrMG1YUn/wck7MIBqVAmANuQmZTz94r26h4cgJxUIio2wjggFwlJo8r37fOu7sMkWzlMrUtMUZ6PM+BenLXsaICLoMa2kPk1QEgKp5qSizmrZkA1xrRp7gCQUa2MI87No4S9em6V36Ay9b12rmuyMAh02XuO3UHRbkdMVfNmUBVS44ycF0RspqChqYyhaZI4xaQiWA6tumIxL56ADOn2v3z3lYVlRHOJ89cErIK3Mj72sZiyVgxXCgIxr0ZelItoJyCm0ofDBukilClNCmtCTwp83OZzVGJjuB8Tdw1Pr3sj2NYQq9KfARgAmjDx2h5UKuexU897/bRVFHV12YzHEiW9ZQYu5hTrSBXtcOys51fn60EKjiS81oZdsyOuP5TxZgKx5gwkKz5nPmO4ppfzB5WG+ygPLQh8GQnq1CrHYB9vQOAY70oX+9X5Xdfv5T/4fe/NwDHVwA45htLilYAByn6Z54UQPIH62Sq3YSM7QksWZH6jodVx7nUK6PplwrUxSgwdIa1iAuQRgJwGHiDrVT4IDsH25bRLyEDB9g7wJiBRCNYDQDgeC2HAxkO8Dq+A78bgMNAHM7MoYShVzEjcSq2gaqn6SdY8sDaQKDVhZIslHX7HNg3ypkVsGhVYi1WqAHhC6IaebNaW4sSS0DPFsFuAVsJmyG2E8QtMCcv21dLdhrTF0C8zroB2noAN+4f7q2qGEAOAEP4nUh4zctyhTF4awVvqWSAgAXYHZztRol9Y2fBWi+tjQrAOmu0zlkgEcRWFKCaB3gDD/0z+v3LpWwA/HF2CAKHlpSLirJ00CirxgXWhBQAwEFpiBJI6qGsJw1MICAx/SYD/CZAYq/dqCtkkbVP2vMX3mIVrkazT7YfxWZ4DoAOol6tyfhjVIYT4pbtWo5NyTcWIxVtqtbA2kicTgbYsTiVJ38ANMK4TRbECgBgVg1sNAxXBnC2KmWAGcg4YXrMnSXtuWo7qs+RE9MmyZYI9nYfwRRV9Qpey5XVAWR3thqx1rBqmGcp29/2M50lDCSsxFdirzK9RbtA+5L8o5ScEYCIdP283wCDW8asJnJsPsIOCrjrAVPzs/3zfl4wycoHE1O1XewtxRKwLsHA4aAJygrP0rh/ApZqWz4BBwNQaLZKIA8HcVjSrsZ62uQfQe0qhFIbSYFB6zm+Zdcwu+vjred8Jv/jDIyzp8v+DjoTDEj+aAAcYEQCiOOix6XsLwRwbC9na/G5PeH3iwE4dueZMXJsXaeb/Duw5YD2LGjH4oC2097b7WD+9kcrojDQhrcWwe+sSj+Vi7F1uGyBsQKy4ABWATjQagrJejApZAAHWo0AvGHP+V6zc48DwOPcHkCm6H1D5wATAPYN2Hjs0fOlrBbzcrdclq8AcHz4GACO3378WH54eDSgxgyggvOpzMC0AaaJ3d5ap2QAxwnvA3Ml7kl72lXJBe1GzNrMKgNHACUB4FgZk4QxcKD9x3pZCu4VDFqbte0H6GAwOVkbEsQJAODYkn3jtN2W159/Ka+//FKOYOU4HAyoiP8QhzAGDtiCzaqsDcBBhqv5eWaMZrC1mBeAAGGDsB4AcPz8/J2MKJs1ATUA/qlqHucuADhet2X3si3b51dv70IAJPa6YQmdSQSbdAe5MHZPATheymF3sAfsEb4bswR79/j0ZC1UDNxgyMpZmRszy9rALpWB46EsAOBYb/g6xgjbZkw/7wNwEMwqRk0HozU+ewuMwPzX/VgBHAEcDCCp7JP7HWhD5O2OoCktfmIgSwLbaoLIWWeTrcrnmohlBICDPn/2V7vTm91NPccqXqzs7HX+Qrc/ineSAYPjNWYZs3d+LbcDAYwTS5S3/MT1dF6vU+yRGC8gUrEPz1W+idL5zq6RnW3FV1KEqj8HZn/DwE3+hNg3EMMTg4xigjxV+RlAbVCSvRnFYrnRa/w1z3k//zzrXrN3CsDRn7m1hqO1GcXAGTtqY8F9HISgUo+p+rh1Bs/x3z6ewLHY/+Ns0MeLdb85fzECcNjYFZuMczOvXeNsigfWJGu+l7E/eQ3i6N+X/x7FpafeP5rvUdxpNG/5uf76EZvKsdP0+2iMIzkJGfF10iV+zT2+Z26u4jD2oeq32xrxhpPPwnZF1e+Z1j+9rN/aT1PzP7qPPvaU35N1x61r9ntpdM3RtWoMoC1KvyWbfG0E7Ki5v5HOu6UHp+agl+2pe5jac1zulKeJFoHZP/Y7GuQGdd1eVnt92/99Swdk3Xlrnvr918qbGKLruVHXGtmCDNyQrE+vcd0z753v98j1lEwagGO0eRvhzNW7XfAdspiVOX9/H4AjL8Zo400pxZFg1Peq510+MA+mO1UFSxFPJVFvKctcBdCPa6wU27FMCeF7NvHwPVPBFbOtY2rxXrmO1sXjxjrbx030zsGtcd9SFL2CbbkB6iffYuHoBb392zdXfxGJjJJ+8bNVVG85QtfrXQ8M2anPv/O+pwEcU7LXP9/P369Zh9v7Kc39hJLGd03J+nvG/5b8jYxvfq5+B6vh39IbI4UpHZB/tr+PHej8HoypD26Ox9miDUcOxEiOR86m9mr/2ujzWX6VSh/BeK8ND1H6qvS/dU/9PKqFCqsZq5yoopYG0YOO1kf9WE6g4p4AcFiw0imzLaDsQT0d1izoIErJHETshILxRg9iNwAOADfYTIXsGw7imJ3LcXY2AAdapoB1AwCOw/lgP/Fg2xX85AFf850r9pQNlyOQgRScVwcpINBk7Bi10iBssg7EA3CTQAf2XgqH/dT84Pvt+doa1kLyCuzmCj32xUb7lWQ3/DCmhLykonWYeFeZb0P3JbCF2DJsiAI1qUpuAsBhyUm1HVJCwr9FbhNBHqmS0Cqk8n5rdURUxzAv6jJKYQkbFIcXT3i4LBlZiahIk81QawVfAA/C+aRrTSxwzXmSHNp6J4BOADr0fYmuMmllHqos4K2DMl9tc9Zewaa5TgAOyiKr8hj8TglSrImSwD4rlRKBSdKawGYwKAAcCNh50k3gjgjqa+EjoeDB0XRAHOn9qisrk4XJd6paSjkIzoNvMu4ffnF9jgAT/VPQn9W1/qxetuxykiUFuwLAgTl0OQqZ8xvl6dfp3nOwxynwvRqFyflEiRrxtOvDcaybU8rafFmZXt2v/WGxndNBUkmyliaOU1aZPfBnhmANbY2Z4RqsqfLa7qE2tSdXqILHwzVqFtKT4528axkbO+fznr+/bgyv7vatae0XOvYc001X521nskjBR8+rN7ImFho9SXmSBhQI1NEYjU4XsIzoj9AUPlmkhKf8x35wt8dkwhKvrlc9qBYXcbBJMHBYX3UHn8zPBuJoARyeENUgAsAhO+L3oRhjADgYACXtu4AboD92wEmMl3cYsyLyCLOfwmdCnys55ywc0hP+PhN9B4xE0tLz0bKF5qfasOTLEXgTIBwlJFMhIKfPE58piFbbodVEKy5lLaSQ0E0ADmPgWIKBY1F+AIDjy2cDcPz09cfy9dO3slo484axb+B3JvWVFLDqXadzt32YQBxMHOfe3K7npQQdSCpFyKfVNiWDOFCh7ewbzsABAMcO1eCoAg+6cQd/mB8mAAdZNwDUMADHcW/tHcjs4QAOtFDZbctu5+8z/45tU0jbn2yJSwRbGrHCmraQwANL+Gt+/XmwW6yRFHT7A99lvVwaZbxRyi9XZAwzBoXaQsFsprMzYL4B3Hh9fbEEqiU34eudj2ZMoVrZIoB06Xf3m/L4+FjurXUKqpoJhGJScl6WqJa26lwCMFZLATgIg4CeZiuUxMABinuM1dkODBzgrFbh4yjh4/pPMRcCOAjqoUzX9oHUBmRXo172BLIDOMyPtj2uVAe1vCW4E8OYjdr8eOmy1g5TTTvMI4BOVftCP00BOPAusbGotZ2CZxesgfatEjJuoAWWqD+rb6X2Kmr5Z+wLKChXWxTkg49HS3RibJARsp0sqaud6cdsnN0z41sGvAHYY0bQjNnVmBdMpTf5CNDBwNbqfhKAI/xktRtswBtK0KRWKsa+UVuAGIDDAQzWkiO1CbNknesyWZjweyxRXNeUPpL7c8GsxvYp0E8EEVNRBijEwWRiW6u+nuIbnlxVcViiWxfhTLbTPNvVxEH1ZwUySdXHnmAcVcvprCXfijJAX8zsp6pJRQUugG5YX7cBAkklJluuM22AwCPQi00sESl/BzLz+zDuytKh1jcGikMyfX+wB9mKqKMNOGG6i8CN02VWAF074HEpZQfwBkAcp2N5PR0J2jgD3DEv29Ol7MCGdARYg+AWyMgR7Ep49AAOAPaMBfOQABz83WwrWpgEgAOjoL9mLVRc/xrobE09ADgE9AAAIABJREFUCVYFATgASFMrFXvNGMC4fxrmFjk+2oOQBfi5hpLGT4IUjYXDAYvzy7l8XN8ZiOOvPv1gII4/fv2h/Pbjp7K6nMvqcrGfczBuvGzLDCxMYPwB0wgYL3a7ctrvysyAIZRr29MOWsbvZ3+w3Q5b9phuwB6xeyV4Y3G/MdDG3Fun4P6ZEz6X3QEACAA4irFs7F+fA8Cxe/5edt+fA8BB+QeI8Ez7Y8wmzsABoA9AKIZ4vVj7F/yDvYPNwT+0a/nl+dnm3FqxQWeZHeIexrkJ9vew3ZXt67a8PqN1y8FAHQJwwP5g3dAGBoMGGBNnRHx6u92W79+/l6MBfo4EcDiLymazLk8fKoCDCNdZmYMBBIxV9w9l/XBf1g+PZWUMHBt7bQ77ZwxxAKHUdk2mnW60UCGAoxa3EOKV/jVna5i6RPmf/DUPSIQ2bI6B8oMcvGR+dgNy49wqrtu2nGzBF6YLcE8JwKEYG21PHXsOvdb4XLo36cpBoeEoFixNz7EvHMBBfYp5oY5SCxEHpFlREU8W3Buj6GE9DwSLB8NapiMYY+G4zR+P2EI8yXlP8an+jFjP5jleJjBZtbOMx/IAZ7HCABh4Ak/xgHyOchZQa/MYtrsyR5hvEzE5FQ/IrdKZjvcCAMfi45csgVdFJZoHvWkU450CcPRV4pFcT8ATzqXOO3Um+3i9rUUnOzmml2W8z/cpLlnn12UjzV8FcLTV8fqOXNDWz0Uvv6O4UJ7k0f02i9D9MdofU7GnPJ/977psntvRer5nTfrv97BVaLT8Hf1a9n+P7n0Us7l+37W8tLEVxaqvmRn66/fz0MjMAJR2a700f7fmIO+rKf2X1yvLfr8+U2PXd7wlj+N78Rj5G8w8U/IzkvdeHkf7RvM+mp9rHZRzGGOgztRenRpfv3ZZTrJs3dKH/bwPdWYHQsdn2rzrdTcKnvHcJmegUpwL6hzcls/KtvTfqrtu7VNbyxGA4+pL/wkBHL0BG/39HmGVYDT58PTBvMgjhTcyXlObOi7bZQp6YRwp9P7+8oa6JZj9hnuv0ckbgd91VRI4pPYaGQFVrfX3NTJY71E8N9d66BxesZ5d7aMpgefzNXiePxhxdX+yKpI2aTK1nr3ixOd5/28DOOyaElr3bDV3bzleozUaGZt+kqYMznsM/1v7s/+uKSP7nrGPlPjUcxmQ8B6HpjcWt/du6wCPZAzP1b6RVxmfZlqmPn9bduslRnvrLYezd7x4tcpG0M9ra+hbGsv+u/o1zvchAAerbKvTEmwKTl2bW6ggcITqH+upHi1USLtNR7+jqE0JXIANEHgQwMCSG1FlzrtUIu0awMFgtVVdJvAGWqOcFudyAogDLByobrPAPmjGD2XvIA4DdXjigtTF6rGqQ60HvlPyzcbjk5/3Pe4Rzws8MeXwXinA9ES2Eazi9lBbdyImcOBaV9lBzdk57MBuc4ewTT4A15BD6IaMNCeu3xwjJ64fgr2E5JbseEwqQBRk1VDv1prEs2Tc/8/cmzbHliTZYQEgFyzv1Xu1dXVPz3B6SOMijkwymYwSjZRoMm006f9/0mLSkENq4XCZ7qqHNQHZOcePh0fkvZmo5og2rwwFIJF5b9wID3cP9+PHi61wKxCCPZg57AdxXbvKvGSSVoF/k85O+TWZdTkAp6zn2b2C/BwCdzKkI7OVjLL8KZClQ1kEP0Mue4VkjCYD7rqWA29LelZr3HXPRDrgjC8/iucWTmAEGmmPuVo3/oYPJLNKDfMr4c2ATlRfVvAGXnPVdCazS4AtotpZUTSPaUm2u27piSMOzzUekUTJ2EHZ72vOtKAj+ofrQ2643yI0nX8LgJFiypld5hqqKs/y6cSz7Ub01s3oleZlyLFmoiiiVyWJoGL60wCO1MkTgMN+yKzf42nLFNs/6i+N81Wq4Co4KynXS6DIyfe6CGV+67rWgF7qj3Kg7zISc1pAEANgySyzC8GqIznKFiY9ESTdGLXdGeibwUtW1iUYyEEbxKSd5ecwG41/t5vnPSHWot4r1mABBSgLYLLYCN7hCLwRAVfLbwA4YiBWJJoG0txHpWIkl5VwAzsHnvcQSWhVZRtAyPu63UjoLheGJROi2WZUpqokmQEc+NnsG5R17zdNoLaTvDhVQHd1Rb2QlT4FwMHrO2ja3+8EvXR/2K2QKdzNAI46P9W+Otk2vmaGlQ6oMdtU6jio9QLgYMo8WozuN6192F61b/bb9qvPn9sf/0oAjq8/fZsAjg3AG5fbtgEbB1s8gNFB/exJv84q+crAEW0aBnBVAIJMTUJDmHH3mF+xaXQGDoE3AF4g60YAOB4B4GAiEQm/bhOQhGKS+A2saEg6ylczeIPtVNBa5RVMHqgmfxJ44+GelOtP/AJjh9rjMSFI//lNrT24+KgAlvyByR6sGgBDbAmEgI8n+SGg4/KibVHRuwPlumQbc4YvADgAnGBFMnwIAxWZCHTFq5LySI5BdpDMZ6sNzsdTe3x5UiU/4bzyH7A2qCz+8NWH9uHurt3d3QSLjei24YNutxir2DfMysHxMgEM3+qqba8wzl3bg1J+f932u2slPd1v3WCMoPKnN2V2rBcljQ3gqEwQBnH0qklUM8uf0xw8p01h0iYTWE4yhc2BR5zsEFgjAzjiLD37kq4gHlhqBIbs5iBYEsjAgfnqwTQDOLS3DLY5kKXC9O0Cg3fQksAetk/RYkibO2w6xizwgfWKq6XxO9YaiUj4PtC6SkICwKE5cLJWSSgAPCBPW35xzi/MelItjfT3fBaVTQ1buwLg0H0dFI/2QQGmkU6Ndh9m4GA7DjGLJIAjWqp0yvsAZCwUGVAnxjpbJxLUbWbdkGfJNRKqar+AxDaeZwBwYM+SIahU4yazXWUuMhou7ADefnQu6QwcgS3q85kAlwKyMQA5zokJ/gmfDtMu9r5gg8pl6IncmhTr/kg8Z4B2vKf8d/mCcdZjYlcADl2rt8TRHvBZUC1U9HtnToEsGsDxRAAH9CvYagJYDQYOYBnIWHfRsINewIrw+koQx5eXZwE42ErlrT2+XbZHAjjEpGQAB8BpwkMUAAdaqEAX430A180ADrY3ive4jUowRVIOQl7IRESQG0AcYlvAF/Qr2DcAIFBrla1eK7qObTYMOpUBtzPNcXUAR7RPAYgDc4ixPT+126tN+7S/br/+8HX7w6++ab/5xQ8EcdxdXbYbMDJB30DvPDwGgOPQDgBvYP8TwPHULg6HYEzRuhNaGIlmAzi8voewXbDPAHCgNYgBHGTiuLkmeAUACNpcgBoPsJtYQbSqeWqP9z+RheP18aE9/fRTe/ryhUASPI8ZYsg6ivMfmUvE6gH7+QTgWegE6EjoHLfqgmwBwPHjFwE4dtd7MVoQZBMtuQLAgZgLWDjuvzy050fEXZ4HZgn6Idc7juEe8xT3uv9ynwAOtOCx7sQYwFKFNmNgqsI6AwjyBtkAaxWAlQRv3LbdjQAckpEtwar8YvxBejtjI9F+1DIy6P5Irue+DIeb+9M+uhkCorCjJ46la+Z4/FIsseoV/906QQxO0UqFMa/OVFiv7/tYH+CabgPcz7hjMdp4HnMsW+dFWpUF8IYt0hw/oo1xPCfsolhjw3+M86jYcR136ywlVQf6HkP8sp6P+7FpAHD4bOfiLsfLj+a8zKHP5JyLCoBJvVrOXy5i8nk9GVq63RIYVZ8ZdH/YogTvxPWHM0GtLnCRDydWn7r703/QNp/+/wFwzOCNlOPhPLQM2Jjnt9qxpTjDcYF29w3mM9J5Bo7uI1V5qfHp6kWdi3XXmGmVwzkmvXbNuj+6vdera3HuU9de9veOrzfslRjE2rrkGAOsXudq6Tr1WevPS7ps/rz9U22J0SGb14vvWIlL+W+n1nItpj3P+6J+KcCktWec433n5mVpXufxDzH1jIk7Nr6e9zme+7XR1JhxieVWBN/CR5dkZ0m2q32bf55lvq9tBy7M/vG5fVWvubRvZvl7z3P4mu9Z3+MYTgVudLBnldcqB/MZYk1PaR7G/TL7EmtyvSS/a/NS54fXnwEcxwpTCQa9Xh64Q8L+vRg4ZiFbUpyzvJ5Sfun7x/jOyH1eeo19Y17YWZlkRGBCOr7HgKQTWo2FEwfTwOd1mYX3vDBPh+cl/WGHZ1U5dkTz0vMtGdv3rOeqwl7Qhz+HgSMp8BPN3GvCh8dfCP7r+ZYBHEtTt2y4Y84d1HBQiwHwuh6e19EQrBmU9879rECW9topA79uYt5PGbW2D846K0X+l+Tj+LVxbc85WWtO0JFuoWPeARynFGttRTHP3exozuM75YjVsb53j83O1vH1V/ZC0UXd+MXRMsBfS+uxNi9PDz+13/7FP49+4oHyZhJKPe3xOQVI0UsdwSpV/iCwL1puUYkeXpYBHA7seaznABxdT7puCA+suRBhNML0CtXru0Abb1dv7fUKvYdf+Dv6weML1ZlsqQIgR3yxj/GL2Qwi+WF2iaiwdxKO+nE6LHi9WdHrgMMCSnlNFganqtJZxx+OA6URdK0VKg7IFQAH51i1Vhno6JXI/TnsxpTjY4fOzT1UHdX3QcCHAgYoFZxgUm8GcDgYG8EZ22nmq/y3RQCHgoK9Hcrc0iKC/gW8MeiKGFPmEPIQE8HYTDA7sWsmhxGVm2uXvVqjkqeus38ur/kwvWi+zwA4ekVJdO2IBIOer4MXDODwaw4VGSRX11X23SxsvQJPSWElImBHK4Bj8AlczRKB0rxnAQbMPpd0jauA9ddI51jCh5S3AVtLPpKTtfUeHcAxgpNUlSQ/nWOIIJXTX+hNnsnnwR+Uc69YtJKGfc6deBZbAa8b6KXxPcdo+Pr3lIcAcPQ5Hg8poz82B3iOA4bdhwhwU/hkmXAvgIm0AQXAsWTnB58jnRL9sHjA1K019bx/ALOSmrWcnRZAI7m2hhBSzyWcMArPYxWjAl0yYyoGs+fHwxeWjnRT3Oa6KNcKgOBzRW5RolNp8QMAUvRvp2fvgAHrOMlPqZgqjC3SlQWQxDnTc3D03m8lOcdxoWDzAsClAHCgrUqAsnwwTQBHVK6J2UgyS6BEAV0oWW4QR8h2NJBPAIr1e99KZV8YDKU5d6sgfYfvUPfhvJ+i9WUk6L3+qpUux2wZ3kHufH60TZZuC0ANuwIocExwBpPMSsD5c2aAsPiwRcflRbsGA8fmqn3eXh0BOHbBwLG93LcNfr7sFbJM5jMBBACH2hKwhQqZOJA4NgNHPCUf0Aif+B7rABm0fLC9yQvaLOhLAI5onZIMHC98rSf7ooUKksUEcSARBb+tt7sjiAN+0MsTK3UBfoAfJ9DGI5NOzwDowqcLBg63kCC7A4AKSNYfnsmosdttyKSBnwGIwPc9Elhs0yUAB2wiEkZIHhFoQlAAWpDos/z54lIy5IrzlxcUwSeQCEkigECYTGQ7LLWKQTuVLw9faGDAVIMqZiQmMZe43x7sGzfX7ebmmklrVEt634iBAwmoYNaCHcyWdUpcArBxvUM7lmuBOHZoi7Lr9P30b8InCT2YKhPJuCE2U1gfEoTmZIXAPgJVAgRgEHSiwTqwuYA1BZp1e4+Q+/BxbIerPh9o0yfftQaFyfT1Av6AxmSv9ahbgIjhQb3tlejuLSdo+3ltVZHjewe8haJLtJz8hA7w0F6eARz39/cNyVi82eAf+30GRrAqNwAcbHlzBcCQfGHNjAMW8qf7790tEX4j7O4KgIPX498E1FASN4AcFaSAthvBSNhZN17iXGX7YhsfOswxCOqJ7tGZZaXbYIE0IKPSaZprsgtZ/4S9xt/F/GLWDrM2daBNoJVLFfQY7iQDxxD/7OBKzt4REFuJxvTNo32Kk40zE4f8Ne13MyI6R4G/zfG/vsd60ZOYdLYDk231G6G3xCbZGVLcwiWLh3zOiXV19T1AH2TceOkADuhnvPZCFg4BOIBhQAcRAzgOF5ft5fKiPRGs8druA8BxjzYqh9f2cEAblca/A7AnXW6WFuEhcO6G7L8GgAMAlwRwgGkDX2ylIrYkgzgI9hgAHNLFbGcVAA7spUsCOARiMAAhW6qACQf73za2gLloW7uToTZsYMcI9g0wcIB9guca/u2l7dpFu724aN/ffGg/3H7V/tYv/6D95vtftM/7ffsAUMFFaxvofjBXoG0SAIRoCfL4LADHcwA4AIwLHUJfIwAc0Duvl5fJcgPWC8gPWSN223YBtpHrfdvcXhOcsL295XNfbC5la6O1kebtlYUqAHAcHh/aKxisvty3p/sv7eXxoR2eHzXfXK+DmJi2mi/YNthSACIpd0H9hzEDyIh1IBjx8aH9dH9PsAwAHAYHZ1IWxw2MC0xbZOEIO435iRjAFowfux0ZOPD8uCbkCG1bDOAAeANj0B7ZtOtr2MQbMnDAZoqh5IpAVFxnu8f83LTdDb5u2wbtU7ZgGtvCqId/Az06AjgSwBrFiGKZ6vqGwDF5dAEiu+ygr1AwPAeGPkmQVcR7/cwGKMxxQv9ev9dzi+ZV4D9ca2wWO7J1DLoDMhTnmX7tCu4eY8P2O1NP2f07wcBhm5qxyDxviYGDLVV0sg5fPhg4BgCHfDSsc50bn02sS2njKpjAPXF9rKLdDgYO+zDRvjAtlv0ej6ebUf20xhiRcROd330G1Rms5rIUA5zXOKn/fD+sY4DtMgYWsTDHkSx1UhW6791//F+0zadvqnv0+zFwGMhWnqUD2uWTzwCOBNUPd+9zMb2stYj5ZOFTSc5XAEcy94S9z7a1zh3lXrSbU2dkTOjUmPEsS9X+ei/Nr9XX67U89vq9Pu9iPkEXy327dK/5HvP1l2IdazHa+t6l6y4+q6OoU8zl1OfndY6NU1zQWoDmvI6ZU8eE9NK8zmtY5abuu6X1rPG4Oe6zPO4CgP0ZAI5ZfuZrr8lOfd55rL7mUkxxaezjevd3/ByZmXNI9T5rcbZ5fD2ncxz3GPL7U1x7Bi1aR8z7anFvLSTh1+R/7TmWdMB75r4+b2fgGNk3/Ayzbff6z89+aoy1gKuOeWleTsnJe/QZn+3P/ux/cXYyA5YKPo0VomZuqIkHRwWPEXrvb6FySjm/5wFnIdaC9bMzn2K0GwuXHZXY7JydVNw1ARVX5vuNyKzIzHLnnONhnmPeS+BjHuzShuQcxpotKr4IAtl5X1OOfF0xyaN/editz7hyoVlYTwnvScGOoP3R8i2Mrypb/ywnJhLVUeGXv5fniHhUBGPt5NTKvp7AX3zkBbDB4Oj5cJpVSXLyTN3sEL2WqT/tkWM5Ga1Zkawp61nJnlr/08qpf/I9Cmm+1nscjSWl/D55ijUaQ/RDBdSSw5hzXA4DVZa6I2wdwb9mxaj2iu4t3aMmKmtjfs+cLL2nvrbkFM5yMzzDVCWta8UmmrL5y45K712cdiGVRZeJJaMzM3D4PTMDB6i0Cd7AV1T/nAdw6LDJ6ukIpALw0Bk4ImNmm5CgKY05239UAMeFQBuv8d1AjmYAB+EbEQBjO5UDARxopfJ4QLWmqG8ZLEuqWlRYhfxEEoEmAr1raZ5CF2RsV/KFitRsr3GUaJKR6+qi/hyHJx7IHRaI+8RyVXJRtVARvbFsZweXqYVKD/6qVYUBPXEgLuwHtkNVRfedKblzIL/blEiM50EdSZjKjDECOBxsMCOHZTZliuwbQWscgds8lFNYSKjJmci4QtrrDLXmOH1dDa/s9UjaKhbuarv6ntADrv4peiH3mQEQToqaDSXsueVDayO6U1d+z3pcDBydYavbNb2zAjgYX2FUsoM3MinPaut+2Ofzc+WimjA+QziCk85RCW1fEMkuyaaCUKRXZja0WPNJ1iobSvfBNPZj3cInyikQg4L91h6kiZcEoJgOEvp9JNod9GzItW9iAEdW/TsJEqwfCrCbgi/kIP2OcK1C9XagipPgpZoh+u/6Pv29BoioBYDGWqnK1ELFsm29Ytt07AeUnRk+a7cLVQdIpupM0auKDTza0HgOYiwiEJgA2lFie6CuB0/sE3X/qIIoaj2bqP4TYlPa4M37IgQoaHQrWEJJo6EdA4Nl/eyj5w5RMxDCjE71rJHD7LZVwcJK3dhFVrTpEd4Nxja/l4CBtE6xd6trnjIkkIOVWO7fCjplsjOu4f3mZJtBHCyrh8FRUoHdOgjgUKVVakTrKLMHWf79yAEqkbJQu4be7qW0fYmcsfVpB3RUXTSycIjNyl8dwEGgiBSEpsHsBDPYivovdElZz9Hf0SQTIxG2ta6fQGkB4MCaxfoqQ4zfxZgFRgHrHVwf/sjN5qJ92Fy1T9ur9stPn9pvfvXrZODYXe3b5mLbtld7frHKPRKnSnqJgUPJizAm7E0f4I048KYrJ+ciFAsylvrR2hJafAZwICEjAEe0UXmJ1ilI8B3UXguJOyWg9HU4PBPEYQYOVBPzZyQhn5/a/dN9ewKgAwAOAjfAuIGE5EtQ8CPpcyAlPtqkmN0BP+O16+stW5MAsLHF1wYMHNF2hMANJxyCmerqkq1e8CXVKN+FiWcwBoRfkC0DkBQ9SHjF2gEWjD2TT/gs5uh3P/6u/bvf/mV7Q7bq8qLd3N6wohisHrv9rl3fXhPEgS98BntNrCEXbA9ARiomp+WPGOTtZDABHEhmkUEE7V52TICJ1eEYcISEpmQWz6xkcur32OjhoRTzaD3ZgVzR+CEAg7LR3EkBbus6VKBm+gBkpvJlTevSmYL8mWKVB/90uCYBHC/8u9hGpIcNlvC+xBow2VmTNVwxt2vDXEXbXivq2CN43VuhB/KUHOwAjjeyHJCBAwnqVwA41HoHc4LnxusYFwEc8Vmwb4A9JVCqYXP7WshHnthOzfxkw+c4EZ9PIBnLosAJAZwJpg216VBSzUnd1ze1tVDbKCV65WPbPxjPpl1Wum3GOwjgsG9LRrVg2nC1Pv3OYDak/PVnPQZw9AApwYP5XvvDxaY7GXEWwKFzXvrgAXDhc5qBwFTH0d6AICG3VslzAK5RwL8JppVvUWMumCuxibhnttrmOBFa/QyNQwAOrg8T74WJI9oWdfuk9yabSrRPEWMR2k4BzAGGRyTX1UaF7U6sjwEyw9fFZTtcXrantwLgQEsggjde2/3hjeCNJ35O10kGpVfouNhzBcDBsaNdCoANBnDw7wZwAMwh3U1WjDjXSD7AlKQkPvbRBowRABQECwUBHDsDOQLUEQAOJvntm4TfYvZG7n8zcBDEAQCBARzSr/B8r15f2/bw2r7eXrdv97ft7/z6D9vf/OGX7bubu/ZptwsAx6G1p6f29vQY31/aG4pGaJ8A4Ah75HS2cdsEcVy218sA+EG+AAABWxTAB2CAAsDv5rptAU64u2372zvZbrTnwhofNIf0/dBy9fmxPT2AcQPjeW7PD1/a0/19e3nE12MUrmCPH+hvEAgTIBeytRDAAZ0g9g3sRTNR4TOPT0/ty+NDAwgDIEE7s5xnnhffuJbQcWDFenp8JpDj8eEh1xWAC9g6gDhgYsjA8QKWEgE4fvrxJwIjIdsGcNze3rbbu9t2++ED2VaApSX7yn7b9jfXBG7sCd5A65TrdrUDS4dbxQWjURaR6HfahGD3yZ8N4PDZLxhX9av8JZ9y7ADxs3Hwd3LGllZnbAHW8PMcg12KyXY94IK9sImz/R72SWE0DF3dARz1fJfWPM4l1p0lvuE2rAVoMCfYuv2rhwE7wtg5mgFq63gL7V/IluTVLSbl4/LvU7Lfr2UbUJ9Tw3/waQbxANwovK8C7Iu4locWB7B+lrT/MRVXxjk7CyMDSJFr4zMW5b6cA0qepr43cyBlLhwbqOdOzZkAumIScTT/on34T/7hWQDHUiy32hVtwn5Otx9kfyy/m80pmPLCUOaarubAvOieE7d+5u+6r22gAJzW0dF2uRTghPM4zm+uw3ESbikeX5/91Nycyj/MNpz3sdgPk1sKdKYzfxU/OqdL+byS25tj9ulnxf2Wxls/M8e30peuuaUC4OjxsePcZajCIzFyqrLHYEvMKVob9kODndSjy0gy+sWOAVAF/HNqPedcw1Lup35+aY6W5vC9MvRzrj3L4nvyVL7+LBtL6zCOeZC+OEMd75/5+qdk8HiudQ+JV/8+rvaoYytobO1e53JTS3NueVrbA4t7YSoO6NedcyIljjnrqkm0O+vhGNvsuYSeG553RdkOQ6z5nEwfX2fMO5+V7z/7P//Xkpbw9o3EkgNDS5MVC8+AVwYCTa10GsCRhrAkpWaFtyb8s/JYUi8Wyo7dKBVo8wdsHKck53uEKie3gjQmRc/3+JBqZR4aNhMOE3pxKQFcIiElUeELanMPjokeQMrWRjRQozXxsTR/y6/5wK+/Lm3gtTVcM7anDPSAIHWSswzsWCmOBkeHcQfIR1DGkaLw4b4kJWqy7qxiyaq4CfRUFMbsQPcEnldNjuus4GYnZ94X+PusnOs6rM3xvCbnFMWanKyt7dr6vMtRWQAwvU8RBuXmgpwsOYvVCfIBZXD+Juc+3x97K58xz0Th2k96ra7H2r6Z99Sag+RHW3Mo5vld+p3PkUe2MbFpOfWY+fsENkr9mpmtPuHz/ToDRyQArZOM9uYhUcmAzsDxRBaOdQCHK6/isFRom08BOOqzKQQcCH0DOMjM8JYADiY6LsTEAQDHW7RR4SsIvsRXsnAgcUEABypQEayJhEf0MGZ1KNosEMzhpErtX1+0ePSEZzp2wU7qWfzZqv1jLWJ+RwBHXye2H0jnTdWMbvPB75nEmgAc2UKlAz0EMglHybevCsOH4HxNz19bqvAtmRA+bu5TGThOATg6iEMJB8m6bKFgGzV47IRfVNiHJ+SEuQPhAjCM9s9Vtpm7pK3JJyoTbV8qcm+8f4YtHNoOKmonDstnBifbLQ3GxEB3xdxCJdZ2TmpnAhPPYoCM56a0MSjgDTyIggSeg3DqM8JhYIl6YPuAz4rly3BGoypZQTfLalQWF7CQcq710GBwQ/gxRXcw3TMBHn0XUnMoAAAgAElEQVRlBuESZDRaLu2lmP/YV1XXVgss3dexbgxKFWCQhtPnDclAJg+THaRUMhQgh5NKFKkE0PSKFYlSB3w58aikv/waM31ohMV3IBOCARcFGFHAQzkjEalLe1D8WOXAOnCroxhG8KJBskOCrbaIGk4XJQGjPIrGniA2yX/XPTF+Pl7IAHW1/vG98UsJ++lvfZsrERoKN440AlbEnLCHem+mVEB1ISkB+NJn+4FQbBZZuKOHG1y4SOxHG40u/wXwleANXTeTZH6IkL/xssHmUpKaEuleUZ05Qh8D7KPUFiqkqA5QwOVrtFAJAAf72asdxZBG9vMrTSjgRC9RTUCYJh2B8ljz2gaoMGNw2AUwVvdD3x8CZxAcFSAO5t2ZGiTNj+wJ9ZTYvfp1AsRdfHwJSFR5el9EctV73n6PMBOxLsH6IH2hdhKpTyLxLcYNeBbwJZDwFgPH7dUlARxf77btl58/td/88tft+2++b998+q7tNgJw7K6u2wZgDla7C6h3wQrlDXvBS2gDkJMADiU1YjfEUgnAITPTd4v3PYGPwTDBimwwcADAAXp3sG88i4kDycPD60UDsxAST/DPWCX+rEpx+myHyr4hAAcZOV6e2DoFAA58N/MGWuURtMGKYY8TvpgSB8C+gDXjGtXSAEjs0U5Ec5iUGQGGaEiQRkV4KIR2cbXhTkYSFOMkNfnFRdsi8Yp5RcKTAJSobEflMBUuwCHbdnNz2z5+9ZGVzhDhf/1v/037i3/9rxoYGvAs17c37fb2pn38+LF99emr9vmbz+32450AHJdoK9HaVTBvgKmDFYsl8Ir7Y33HFi8CbahFhb4TAFDOlQKHREunWFNU+hLoYT1Wk1tKxfRWHGaHwnwArAKZij1MgATtu0EZVY8JwCH92f+enJHZuiT0trG44S91NyEyBWF+3TYCYx8AHAGWcNxarQhxXwXRaffiPII9oorQaCVknRNKGdXb4fqljbR+dSUpngtJbSRCId9IqrP1zn6vHAj+nhXuAqGSJv9y0zastDZbhuZ7PGOMvod/66DDiFGkTwHwBWloAvgqwAaBAcHA0Zklgu2Bf+sADr2v20j7RJkATSUQetHB9kIYomfogA0AyjYB6JA96P/o9yeww/G/MIr0n3pLm7R/AQSUSR5Zv/qVHTeTH5QuQOq0rtd7W5lejZzzBGaGYOroWco4+QWrX9oZ+57J1FWA6wRxIHGp9gj1/N3jCErMi1Ey2FHczuVNf8NaCYSDM2/oL7J2SKd2/foSLU+CKckAjpe39gwgxxsAHGifcsmvp7fX9tTe2n0BbwjEgQKDt/YM+8kWKscADrHhALAhYIYAHGLCfGNLFYE3AOqA/ua4CeAI+Qx/i0wtkJVoz0FWJAI2tgngQBIfTAxHLVRoW3tyUMCf0Ek+LAf9CBmbJgAHzv1gZbo6vLbLw0v7eLltnzb79vf+8I/a3/rVH7Qfbu7a592+7d/EwNEA3kCLErJwvLT2fFDbkqdnggmB18M1w8Wh6FD7JQMHzvZgKnkiGxVZsgDgAPvGzU3bfrgheGN/d8d2IARwsEBFe5ngHdqgp/b8eN/enp/5+/P9vUAcDwBwPIiNFLb29YUGEvMJ2cPMQF8BGGkgDXXT5RUBHAQgoqUr2kM9PxF8AeBhuC4qDMEWigS9gZVgx4IufHx4lD/VmgCLe7XAgS14fNQ9Yewe7h/alx+/BJRa6wdbBuaN27u7dnN3Sx+GcwQmj5tr2tBrtk65adubm3a1BXgDrVM2ap1CdjGzcASAKvzhIY5qH64U6PCE73hJJOvTF05/Lfwis7kFkJoRqgLg6KpyTKqMWr2fvUJc4qgUsaXJBLgKOFukFZCI/bUal3R8dwAmcP17MYXtv2yd2/aW9lMlfpR6KxPDsF8GUsD/UmI+nz10VTJQBEsankPj7CxIA4sR7VYHVNNH5zlB/0xQhaPAYE28Rj57x1L1fECcqUMnyC+JY+QUh6qxHs8Rn99xhiE+lEfRAvS2M+MYEmc4fBGfZeOcHPKJfacip9Y+/qf/qG0+fzvay6W1WDqb9xWIn0aAYTIYm8k4vg+xmmFmeyygzsEknuX81tMRmd8L/5K/l9iAWU3s1/QCklztPNPPcW3LbP1+NKaV+TmXexhj7RGpK/Lm2En6Y0XmlsaQsW0Nlm+ROzLmnup+nH+er7s0H0v35nUmAMfMGjaPo2zjUmyjUWvIvWAis4RjCmpRdue1Wss5nFrTxTzDQt7EA5if7Sg/4vPGwuTNuZJB45QWSqfuUdfx1PXW1q6+fnrNx0JMfe74tVnk5jXQxwpAKc+Ix6CNKidL46z2qMrc/KzzmnrO1vbp0t5ffI640Tzvc15kCZBS/YXBd8g90J+ix1WlK/pznwNuHO//WcZOyczS/qlzfkqmLgTg6EqoTsrazyFTY6XuAOKYARyuktJQPOB5AeaFXlKMp5SCH3RpspaFqCd832NY3jOeI8VSgCHnBH5pAywt3nsUyDyOTMLOVSHv0TjxnnPGZm2jLr3+c55h6fPnxiKHT07u7BBbhuT89QRfGuVJO66te8pbVGg4uLGmNOr6VoOg4JQU9axA6+ZeUm51L60p0PFex+wQvucp5bkmJuecqLVrn3J65nmq4z9lDJRAOVam8xzO8pBGKRx6J6OWxu7PznrovXN/brut6aH3zNc5R2o0Cg7Sar5O6f1VPc0M3LHHV8fx/PBT+8u/+OfF/RxRv3ivaZOTgQMU26jYXG2h0ve0K+89/6daqPQ10jM7ZonAuL7QFj0qDvH9Ipg4GM1BBaYAHWTnQNAUAA62UwEDBypWwcKh7wzWMDFyUB9jJEoiCHd48fhrZaSdrZhTJxVN6T+tkZwVgziO97QrIAISkInoXEvXr2dCUok6gDecBvR8+bCWLYIYqJa+wnvcRsVAjlEkFNgfdiWCDL6LdW2K45iEzOALAR8RoHCLFGn3kMGowA59f3S40YZNWQ+nR20rbN/iPblPfMCZKvNwTx1qI0GQ4+iBnkhvap4iKOGEn5MfWeldnWv/nBT9x3tz1oFHa2qHHyCdBYWj59P69WftVYnavyWIUyimq+3sgB/R2ZNlIwNvTl7zE6SfX7TjJSHOIGlJSrtNxGCv03+sgbNxrGKN6RVOaacTvBFjWgJwhDznZ/RW/hOAo/eD7OANySUBWosAju7zyueIAvlsNdJtP9fDrSY8F/G+SuVnAAfGgCR2uiysLi3zMZ3OhjWQAA7+UZ2r6sf4mvaZqv1LP8qgEz5fBDgG0E3MI5E3dnk01vNnDbwpfLXCzGYQh9RRl/fAWiQgBBT8GKeeKXLhEdNSciiqyyz5od9wTwXupzFqM5f9nd6CMSmhFQKAl4CYPgcGGFOHFkrapQrf6tZY8rV3Q4Hlnrb+lOBqT5XKsAAB6H4RJOeEwL4JxEEGjgR6RMZVO2AIJoz+ROiPGi2PtipOnCkHbCBcNwpyw0v7IT9LaRNDBg6+R0AOt1AhAKV+vspg+PdJL6xoW6n2C/rt2H7eKgL3uJqyFijY5uqA79YYfmToQ7FIRAIWHEehi243AHBs2jf7rVqoAMDx9fft60/fCsBxuWtg4hADB5L4kQxGQiMAHLiW26iQfSMYOQhFdfArAnN8znjeFMgUUbXFSCYNgjleBeJ4VjsVADjwha4S+BsADwSmEhgBljT4NMGYBtBGsG/Ah0PCicCOaK3yDGp4AHJRZRxV50GEJZaxYJ0CeAOFmWS3uAIN+7btdwBwaJ8hwSVwjhgLsKedKA1vpG33+3Z5tWkPaNnC5NcL99YuWqxsrjaZZGVbAiQh7Rq8tbbd7siycQW698uL9rsff2y//d1ftscnJPifWcmMBBlYOm4/3LWvPn9s+9vrtr0WTbySbABoqPqcYJxihJG44fMhobYDcAPPB0CA/An7FfbtXP2fiDQuanoQ6YOlri6tLGAZvEdVSasENxKTmA/KE/6L9hNiy3oVUCT3OyTdVO5xpi4tg8x8J/kb7XBN2tRzqm0HWS0M4OCnkWAW24XEube2MJsG97J2nwAvBHBsuOfcnkxzhSSD/DPdT2MbKMBjzxDABJkmc95LAji6XkIySvPOtiJkdMG6iiq/n92jjYjXZyGwn/bVfgyRZ7o+bRTmPlozqahAbDQVwCFdqUQ8WTeCzSkTwz3NFEvSg7ah6hLQmGe1OAxxHQN40Quz0IIoAGVmfCl+mH0+2xQmAH2dkIv0O5LC3uur1Tz+1wEc6bf7rdRt3b9wGxKB+45BHOmf0O0IUEbIal0i7pUo/Bn2U/iSZnqZ/VjNoe/tNirSTWYB0ToFIwdBc2hboi/oVgM4CJJjSyu1O+EXfo6zo1pdvbVnMGq8AcBx0Z4BWGtvBHHcB/PG4+treyT7xivZOdh2heASMylhnoSj49hw/dCXHtcrAR1oNRXsG8HUQBCHGThcKBBMUwZwIInPL7QAI4AjWqUQwKHXNzuBE8FUZMAaE9tIDpf2ZFntIPqRzsRBBo5XkYfFeQkMHJeH1/bhatu+2uzaf/Q3/rj9nT/4dfvF9V37erNr+9fXtoF+QfumZ4A3ntrbEYDjja1Z0KBKbC3hRxGUedleAY7A+Z+sVU9kxyDDCGwPABx3t2TfIAPHjQAMsA3UL9Fmh/uXgA4UqzySkQqARAE47gngwHcCRKibnun/onWK9Jnst8A0ANYIqIj5h43C/lNrNMgT7NaOoDQRc8FPuRzYN2DPybryLDAb7CeeEU8O5g6CQq4uqHPwd9wPRSBgLrr/6Z66Fn4LbKYAHB9pH69vbgTgaK9ts9+zbcr13W27ubtr2+trtlK5QPsZsEnJ8ewtsQLAmG3/KnjaZwYCyuSXjW2sFmIiRffQGqwAOOq5p9uP8TzTzytjqyxqgjCDVU9Yz9ZiV98nY4q1FeJkO3hGyJiPAByz3pRd6OfTOWbY419x8OHDuQBBOtst3jx2+QbSGTw/lViFklwdwFHPA/MZdgZwqI1tLwbgkbDM29HcudghErV5Do24UYII8vzeC4q6TZNM6BzR2474uTgbA3DEIMHu2vj8rmHE2bXOSYJIWvvqP/vHbfv5u8G0LZ1zfd/RBjpGYwej5jHGNc41L0VxS2ufz1cBOqUAdP6M32/Q0fy97pMuy30D1DVMeSpynb7HQoxg9gdmm7s8Z/b1uj+Rz2T6rnLhGcCxdI86jqPxShEvei91nRecm+GlOu9La9DfrEKTeY+P53C9e07K17HP96u/n5vnJZ2maRj149pr6f8WEOysb5f9qwUPsfqAp3ztMhlLMlnHOv98Sg7Pycvaui/NVX3v2nX7Hlqei1OyM+qd0TauzfcsJ3NMfWnMS2t5bp6WZHNNF9V9P+8x/V4AnMVfmMe1JJ+1QM5/P7dW5+RlSeeemu95L5/WB60lgGNtMeYB5M15QOvVSXQwEsRRARxhlX0em2RvTdGdGvjZh1rZsMdK/+cBOM5tyCVFsCYAWWk4KbKlBV+67ywEubkLEu14no7pTs8Zl/r3U4bmnNL5OQrK7z23znW+jw1LOJcLAI6Z9i0PiMUQLY1hSfnzNSuKoCX0vlhycKoB63Py1xvAccrAn1LOS/JySiF6vo736Zg8WZfZiPBMWcvZQFQliZ9PATiWPrumtJeMxM9x5NYcCY93zZk4Z4CXnyGc3NoXdDicxWFmRT9xLAsAjnl9AeD47b/+854wLol7z/vvBeAoPTXroXINwGGZqskxNxsweMNADoI4/HUpwAYZOC4B6ECQFW1WEO5GUA5MHABwAKwBBg4ETATicAAFbByqWlUvY3w5kKIIqwU2qpZN3871iBYxU5JTzzOzd0hCIA+mrrfMsG7OTCUJ3nDFID+VQfPKf2GZZuA6ACNKUEXCNOTDf6/VG7ZxzuMZbDODNwY974r9UrmvXR39ZAn+iER/hDGy8rw49EsADtynqgZe1y0vmCEy00SkPl3RXivdKfaKNjBBMB0M9SwRCHaCuCRvnRxkdVcJGKiSMeLebqNS3jP7BZGTDQ6ZKbmc5N3d3vu5+/6MAuh8Ns1xX4sxGdN1kEEqplvveoJJ32AbcLVwxvLdfqAe9iYZylYtOaY+ntmxlbxOFOVx7Q40KhY2wBvzwXZJp44yrH3DeWGyRc8v+dK+oTwHQwBbWjghmCjv8TkE4Ag2gYz4ab55H7MWZFI75HIKPCEALwiYARxOopf7LTxw2oszAA7pykjGTHvBWc+Ul5gP67XZDqz6jtF2YOkwNti1UJM9uVhkXrm1mAt9z9/9uQLgkB5zMDISyJr9nicNAAfux1o2I0LSRkaQJIAc/qzlCdeHXEBO8tmOxLW0IGJlt2ibXd1WZdNQvxxKBPEpnAUs01Ov+smgNyfl0keJRC+ZKPBGtE9h8vBVTDoAEJBFZ5LdsEmW1a4XKgAMl/LER5zZcp7nQPyg9+ga6/pIDB3RPoVAKbXIEnhJvrNbCvlaahtS9mr1F+yzM0nUq1u0TpaBACayVYeBafgucIvBG6JOdiBPn8V71PYhABxooQIGju2mfbfft19+/bn9jV/+gQAcX33TtpvrZOAAmMOJfK4VztRIcKE6lSwcAm4IyFFbxFU/IsAbPgtO+VEH3dnijWwUkSiMNipk4UDlNtk4nAQK9g0Ca6PdHRN5AkkQuHEA5T6++3UAPQzEFYDDCemozWciie1GWL190TZ4pqj6BPtGAjiIiZFiFLgIee60apwnJK9ubm+ZrAIdPJLyBCwErTyThptN19+hZ5E4gvw8kYUBqaYAenF+ZcvBqgHqeidq4d9BfAHWwPqAOuSC77ng/Qn0QKKS4JvePgy/G7xxvd/31n9k31DrHNPbC1zXGX8AgmT7NAJH1Zfd+0DnUIhHtHsgo1oAe2xHIhmDud8waYoq7JqAocbq1XmlrYZ0UYAMQOefPk1nnXAALXWC/alSxGL9g/cIqBF7i5eHbwz58fWx5Kokxp4Q1kHtk6C9AXwBAEYVofq7wC2dOaGPSfrAoI9qb8yaYBCH18gADtn+nvzX/QCbxEb3vgt/JHwS+wuDb1sC66x+D7AVW0O4BV8Ayd2ST/vFsQyvlRqeGMCh7/g9KvvzOBGAxhoPi3umTxM+B2SrH0W0O3tMT8w1li378Xo2tVvxe2lnXNAygzdqdXVWnh8zcNiHNl2AwV612OYYwCEgUk1uDNWCiRMZARzVxlbfvdvJ2CcJlu8B4tmnIaDMrWyChcMADpwTX1+j3U20KHG7UH5ne5NnniGlj8HggT0iBhieGw9obwVwHVg4wJjUyKzxdHGRLVQA2ngAeKMANwj0aB3AYdYl2lG24xEDBwAcai/1LIYNtLoyQADsG8HOQWBKgAa8P7n+wT6V4A0CONQCDKANtBIxkAOgDn4lgENyk8w4E4ADgArsEzCC0AGAjuADvLVL6hmBma7e3tq2XbSP2137tLtuf/83f9L+7h/8YfvF/qZ9vty03ctr2+J90GGH59agx5+eG8Aq2UIF1wSelTpJZ+ng8iUDB0AcADeQgePlST4e9Px+165ub9r27q7tPty17c0tGSdY2HUp5icnjtNGBvAR83yBGILBGwBykIFD4Mjn50cmy926gmcQsrkIfMMWKgGigZ3DXjYDKNbXrEICiqnVG/6BcYTFMgTviFUFDBsPYCMhWK4AOC4x9QeyfqiFygWZOu7vv7TN1a5tr3b0hQDI+fjVVwRw7PbXZFx5BesTWrEEeOMa87Pft80OzFXybfQVAI5oO23WsXr+7XFCt+Ts8ZPxhN93N9Venk8BXpHP1nVEtK+KeIb3dj2D2K6NcV2DZ+P89u8B4CBQKloSDb5/gAJcKCNbPwLfRnC/2zOO7AA1vsrrh36mTIcfXQEcDIkE6NMAjloEI7NSgHQ1ToKXwwePg21h4OisXvVcbzdVR68Oxq+2tL9f6ye9U9p80P7EaSljU92HosxnyzExIeWZrcTYfL5RMV+P0OX5ImJSPo8x0mJQf5wpPv/n/+QkA4dlOu8/nNVrQtzgjWW2kyUAR5Wfep9ZBubYcT53mYtkRlpJiA77MXTm/GzzeOp95ljB0nvncS6N+9iW65Ve0jAehP66ADjqXCw9e5fFKEhOhsmqv+qzTQe+uGg/q4964dhHHRModa7neV+K65yK/VRZrz54/XltDvz6qXuuyf2SPM66/dx969/Pyd8peX/Pep8a74xV+Tn7R3tVo1t7hqX5HXzphTzpvJZLa3tStuOaa8+yJIOzzPisN9rncn6eYqHzfpjBiEs66ty6ntJd52RmsIXvALVxDf/Zn/1vb3XB1ibqaINl9VkNbvUWKvX9ymmUAHU85ZpimBXKPClLArZ2raVJ66+dBnC8d6OtLXQVkDXhXTKo71Fmp4Sh041VRV2qvX+OpirvXZr3NUWwNr5zQnxOqS7JxrITEtVECxXZawCO9zxfXa/8+ShosZz8Xl/Xv74AjnPzfW4914z5mtOwNEfv2Q9OmvpAsSRHs4L072sAjqWxrzlB3gfVeNS9cW6ezjknp9Zhbc+sjZ/yz3hd6Q1YE8rTz8uG8ucBOKQjo+IvjPXvC+Dg+F157NxaJL0r3Z+C3ZXC13SccnB5bGX8VewbKrgBUKMCOF4J3MBrCeAAkSjZ4QHheAkQBwAcL+2Jlar6jgQJf34WlSlBHEiIgLbbvSo5J8VhjoFQjjIcPUA8wvFyIHFKQvnJGNSqytsB6J70TVmVoGbyyvVG/jTeJ4CGg/U9E+m/MdFkNo6SQA1BS54M5ZTiSBUVb0kfkHR2vfrAYYro0B7VUKrAjuNMfjwTaVGtPQYHCjtGnG/MzkTZdNsLV+HZoSwVH7arDOdFlaIWaTw8ad91ZH5PdmiaCTKqjnQc+COfGFWCxfGM9YmcMpcFQZdY+YENRXnmSGw6kZHDK/OaBY6uOiwJ2AQgSAKUvzBblZODem4lLMXIInkKAFEkvrj9IuGWdAVx0ci3JCV1FOcP1HX2rYZkSsj4st1XmxzTmI46uOyH8YyafzDARlsy5jgpV93aJFqYSHA4N27rkyyxyYgQmqYAOyiXAeBIVvoIoFFyCvWsA0ZJE+6gY7J3yK/L5FWwe8TQ9FwziKMCgyoDR50eB8ICJHZ0uHBv4xSQaF/hSinvAYNfyrVr5Vj2DY4gpYEXVol8Nu8vrMkAggh5Yx5J86D1i38OAmawMxKzMSVikOkADsmu5Ed2IUhL8/6R5MrPax8a41JuK1ti6vb8w7AqoW97qxK23ojkl+Xe89A7N5c8myQvg9F5sM81rVCyYJsIHU7bGG2GdA+BN8jCYQAHZcA6wFrbD1MDt/C1p/NdN6h9ueO4leMMZJ/VU93j+rmDO2wvyb6R4AwBRYSrCv2U7VwCVMFEsVkbvB2sW2OPe6+HDyAx62A0J+D5nbkYgQ2SgaOA9gIb4k0cAebLdru5IoCDLVQ+fW5/RADHd+3zx2/IwHF1sW37zbUYONDuI5KiF6CWR3IIif0rVfL6iywcTizWJG2C+A06yzh76HNR+SOQLRYOAzjEvvH8DDYO+CyH9viEdnAdjIokN5N9qNZFQtJgDSb6ntvrAV9IBoIa/oHVw3g/mTKQ9IlWKfIbxJQk8MYlwRv4zkqYw6FtN1dtswnbwqUK0FUAzxxZx6ODWYNtSJAkLMkyvIfXRiuaoOm3nClJfamqZjA4cC7ks3HvUt2L/YBtXDZKMDI5hup5VFFj/xG8gWpygTw2oIrfCSyCzwhYoQQlEppIpu0I8Nhl0QvBCGDiwHVM/T7pTsobniHAPLZ/9h8HliDD2ZiFsRHvVTTWcebykMgYwFESBunHyNaTJYIAjm7rzbiQHmsBPC4FpXLcPIcIvEMN9IpEtVgwBAZ1/ALPrcpztVQR+OtqgzkGgEMAg9QZWakcyTX6ldJxZDvBGgYgUW4vQGFoh/DcHp+e+HewpHSvW3oCgA09t4Cx/D14/Aymtq2lDzj4AKMpJoDDPlW0sGGrmEBHqG2N2Dd0nYQ9C4AU1c9i4jCYQ6yAfNKBMUrj1x/srhYabZ8DjUUxNM7+fDDDJNtKzR1yDzvxGnOz0mua6150bfrrWcNa/Ggj+uCZ5yGg2xyZrFKVnO21zGbiNnNd5u0jCfhVHrbU0Np35zpXNpsEcBh40+2ibXUFcDCh6jYqTBgGU0qwJkDHQN7IMpnsL9CzYmkACwdsXgdxBEvSy2t7pH5+a08AdLy19oiv17f2+PbaHvCdAA60TaF30KB10dqP1yLoQDqf13eClkUGSOYLjCfwhpk3guUh9Ljapwj8NwA4yEwjXUtmoQCwXYKBA3otwG4AcQDUcbWL99GuyZ6KgcOGWD4HwBvqoXZob6ISKS1U5P+4Lc0GDE4Xl+1uu21f7fftT//4b5KB44fdtQAcz4e2BQsHwJWHl9ZexMDB9jEAJjw/8X74os/l1lOhPwBEAHgS80kbirlCQg32GQAOMG98+MCvzfWebVUAuDMQlmCQkAEyVYHBA2NAIhkMHI8P7fkBX2qhQpaOp6f2BFuK8TqeGeBQDJH2FcAWs5BcXVGiEX+gHLa3sDm77IIFZijM8guAjo+4foAXKV9PZOAgQKQ1smjs9js+A+TYDBw4Bj+CgeP+vu22122/veZn4KugvRhYNjZgmUL7FbZPuWm7m9u2v0N7mVuysFxucV0wb5iFxQwcEd/INn7HMVUdNvuBIKM6sVZDoivOMwlEK/pDcagO4MCfsDdqfLfv8YgZEbhmoKAZSRVHyLNL8ckci1tiMcj4YwA4pKkF0pC67Gcb2W2fT+KsfQTsh89i+6Nik36d6TxIQFKwNrLARe81ODYZOII5LQEcahLYvYOpyKX7HC5+qEGFzsCoViC9FZMDRTkHBYQsX6K3R9RsB2tIrkUH2Hk/kDkJPlosDPdu6GSCwsJ/j9PAaPZpL3nAjDNd2M0MXuisMLBOhWx9/gf/Tdt98/3QYuNUfFtL7cBExJCGZx4T9nP8ulO7iHIAACAASURBVBbAWF59zXrfOYchS7b8z++13M6fnePdEUSVBM9xh+kWp2Lp82jqtc5d158d8jkLjDV/nQAcdb2WViJlP3TVUi5jXPN+lZoHWMtxvXe+12Ju85yfW9slOXqvzCyu74xqmORvadxreZNT++E9Y1xbv6Vx/5x75blpcJP7L3O+Zx7rqAN057U5mGWmytusW+p1Zn1Q13ntWZfks8rp0t5fe02vd0zC0ng8/uV8oO3BMqvMubVd+vt7dNfSfJ/TCZx3ADj8xsUbubKtw3bSGVDg8hjAUWk1ec0Ixs0DWnuwpWRlnZj3CuraZhuNJEdVj3B52D81gX4ufTr+JZ2SKjaUIJqyIfVBYm6rg+Uxa7qPswz95ZUMBK8/0m9Zt9lgnVMa5zZaVURrxvScwly7R1dSNSmmd6/JxZKfwCDgivOjQ6er/oqju2AEPM4lB2hQDkPVST9s9PW0S9qDGMMc2CEsL75nU/s9a4qqjnt+lnkNlvZVdW71/o7gs1N7WhIjyTUhyua1nMd5Tmkfy0+mhfNPuMbssPTAWlRnunojvs9/r3I3K/x5DKfW4PdyOsucLcn+0hytraFf92Exz5lMwvYVrAb3nEytMXDUMbw8fWm//Ys/j/37VwXgQIC9BKPJOqykrSmoVaXJ7HHQGuiwrbYXOhy5CttBU51cW3tDEWiAOATeOAZwsN1KQDjUSgUVOWqlItrSl/bypkTI45MAHKD05hcCRhFAy/6jmcXq1W9i3+h6MMOOTsBmExiHI/s6lunJuU9dZIaHcOBoF4ZNHIdH1Z4rVB3JldHhw9RGNaLZt4ZgQUyoWx7Eo1QAh/QwwoxOmCopycqnCETLQclO8r2ymonzOFwXO8yggK16sQEOashCdptS48OYb/zO0FXa8B44lj4wMqZWLaZVzCBb1Q/aSwHgQCKHidQIOcWcZdyyVjrE2hzZRV8vAzqSDgMQdD8FLbi+3C4F0cNnq9X1EgDqOH6P+S/yl7bGtKWhO0xfWtujM8Vw8VpaMZSs98D00W1l7MqsisrxTBX61Y7N84IxcibCnhpQYtmv39k24uhfT0yFteP1pPs7c8Z8oMF7HWdOAG3KZp3nAMQcOjuAkirdT8a1e5K6gD0GitwKmNBICUlTvqdTWlawBvfTsa7PZwk/eND7ESTtIMeSKHdltTLoXcdPwbxT/rz93CU/JXdUgIFc4VTXHz9XamEFH4vOjMete03nFu89BOp9Db2mSrce6BSt/QyEiYSmdVud57j+aIt7simUKivHfH7KKqewW14TKQ3cvusKr3baMS74KMh9TSPRFetY19b6wdoe++HiCm1ULgjicNDO9zmCcAzrXM8c0h8cJ4ypffepwx3fE6xQ+C6SjADaWT+FPCvo6q+yH2NfkomgBFvp+zGpN1ElW7dKW2qMoZi15D2sRzkI0Ib1CHScq4QB4tCye2bAuGEs5MjAcbvZtLvNpn3aXLVffPWJAI7vPn9LAMcWLVQCwLHbXCeAg3TiSJ4i4cUEGCpV5dPUFioJJtRM2+GWQEA2oGsiIUE9FXNCBo5XtU5RlTeSd6CFdwuVFyZrmNgLsIcBHEzisSUAgBkGaQCooWQfkk8PP/3IRKD7lGGq2CqEbBMB3AhwKBJKZqCg5Sm2yskVVdD6sYLWO0C4YLUAMOIZlcMvL8F6Ab/FiZbSLixsA4L6ZnEgqGKrCmK2v4tWHg+P9+3+4Z5zilYuN0hCkaJe8whfD8wbTFIBPILnYILSgBG0vYlkEEEgV2qtQnCKWqxgbTdXAiNgHAZweJ2se80ege9Ifm23e16vp/a1LwRwHuMOTl94X6jyVC1/rBPc2K5WJSsp0HWlHAnIedWVtilmkBuDXwZPuIq3A1Rw/844hPtWAAfWjvacCZgNR+FrQHdgvo4BHKF7uM8jGVxsHkE1SMBGFaP3K+4D2UZLAPzjHqf/1EEbahEYrHcJ6HCrlkgmvvecG4AZghACpEEdFgAO+E4EdLglVCYgZH97qzm9z4AsMAOEUtMaFSAHz2tHdiK5BQYg8mwnElDGeF6/Dt6H1gmVocOtBU+dedNvK+BKja3Y7rBrOutNcbTw82gvqOfDNws2ErVaGv329BsSvFGTZdYrxSfHekcrK9vCpbZ+/T5KmENfGdxAkNcr9KQBFNEuJVpRgVkBcldb+LBdFcERAia+BNDi5fAWuvmtPUJHHw5skwKwhoEb9wHeeHp9I+sG/D2crtj2I1pluS2L7akYMA9kSGIbFTJwvJDtgkwb/g4WDiaZ1ebILWJsQ+3DQJcBXGU9aAYO6set9B1tGkBueC8BaWIvMouf5CP2QwI4ALpAGxUBm/AzW9+V1hOwydvLy3a73bYPu237+3/8J+3v/uoP2w/bfft8IQDH7vXQNmjdxWd8oo3iMz49tdenZ7Zlwb7jCCBboDCBnEHsLy/bKxib4lxJABXsKWRlv2vbj3dt9/Fj23/82C62WwI7klkixJtMJrSZT+1AxpVnMp00FHwEgANtVQ5PD3wdPz9+eeD6UJYg4w1sHGohRcaUaHFB/xV6s4GlRW0vMG7YFXxhS0CL7bA+7aI9Pz6SReMRjB9c31eCNsHAIfhGo81DGxUAFA3gABjzDbL3+Njuv3xp1/vbdr27oYxhz3z1+XO7ubvlOqNVyh6sJDc3ZCRh65QbXA82ctPeCnhDRSKdWZQgKjJfHcdUed6pIIkSI87zmllHw++jjAZ4pfpCM4ADzDeyA4ofCeTQi0DoK0bMo8bM0p9cSY7Z36+fsc3mGkKmXTgw62/7rMVmW49WBg5cD+uQfvfi3IU2DEYZj8HMJB6D9KvYbcwqZxWNPWB7c6Rri86e9XedA7NG1Qrv2W74PO/5r+AUXqsk7KzjPZ4s6Ap2Q8c8NF/YHwEeCSbW9GTKea6GxjIc4vNNyBUKchK8E8G3r//L/7btvvlFrsMYZ+3WSDIz/m47aCauOj819nD0+hTbqvvmPbFdjyJHU2NR8fOSjOe1CyvzKfs/y8upGEG93/zzPN7+u22/fYr59OrznyX9NOCkji/Hrg02u1Q9P/oOEMs8/rV50JprD/b1LyDVIeenq9JVW/BHz831qfleW9N5fs6t75IsnlvbpTWoOm5JdqscL8nKUVx1XaBiTk9lu05I44oveuZ2R7mZELn42HKed17fHlvjDGeRXZ2btfWquqbavzruc3rllB6o61evX59hKTY4v6bfR7aN8QwzAvvm5xoZRkqxZ/Ep1tbq32c/+Zp1/tfmYVF+DeCYF2QQfGVXstJTOQVXnjkx5u9K9tTJU/KgJwiWNlVd5HMTcuQsnEFbrQrQnLSKs2OkMM7trRFg4RiqN2pV7vW1ekCtAcTQuA4iJqjjWCtJkZwYXa8U5iDKmfj3Uz6zkJ2amLW5Xnodr51b66V74zPLzpCeV2f9itY1cjWoRvNw72DxaaBNV1D1gNnbD/DAMVSddGdgVm58ntKjvs/l8drMm9rKbsmQDfut7IdTym9ex+N9dez0pOxNqJkIhR+hl2tMZmnfntQ78celZ6ify/lY6HO39D7KRvZKtxMUjnyt6ikHtqrwq9Gp8tkTHmfWf3quc47J2ryNe6Dr16Xr+bUBwOFkQ5mkc8ZYaspRdBnNeY9WA/Ty+KX9+G/UQiUr7GN/1mAXqksUvFXFiWg9Rb+tKk5RK+vgdQ7AEZXMtEPvAHC4jSmzf2DaQKBGLBxm3sB3/A0tVNBSRTtDHByow8QXGTfQToVBmYN+xxepyJ/b46Mq/BAgUdBMesdV+zITrraI9JIQgKHzFT7Wv3BYyvz7FQY2Or6lrm5+0knPXM8j9RNAivgE6XFRuRh+gIPyPD5fKiHjwHz6Bg6UVl2R5igS4q4ij8rcelc+h5/egIIEGQStfgEYSPtHAtv1ITERrlJU3qHbiPxM/JB7LSqd/JzjdwRHYsJiC/S9WJ2/MVouoINanKv+qVb8d4CHq2xUXW1fqwebJSalfmA4ZAedaDizgt/UnJ6dHDm0yf6SyVO3XZgBk9FipnQadvKj+3ueTcwwABxvUXkcz8GBOBXdxdI6xywrqaPSjhvsULX58YE79R57pMcuGYIOWrYOWJqyGUUvp82JYBqvHXnFo0NNfC5jVpyGManuZHUmXirLhuhkMmepdhAjaIQJ7oEifARwWHcYwBGYnZTTPKhOgA77YDVRR/GqujP1tZMliRIJIF2gV/zYczVWOQTNfuCSDRtXuW81VhV3eo3cG1lNnvulBsRijxmU4WBZAXEA8JEmoFSWc2w2cWaisP8eAua9qGq5rhMGlTf5oqnPo93Q0Bc7qn7Thsb9/dgJEPC0RMLOes22QeDxDoaQ4Adjg33VAgCkRgRQEaCrq2MAB6/FhEpfnXkf+PlzV4XOTiXuP1C4+4Wsyarc5xai3CuRpTYq0S5l2iMdwFEC/RTT7vN75G6jxvi4DlzBuhJn2gT0KBmSeo5T6HYfAgdYRJxs6usjA4yk7+bqst1stu0OLBxXl+37j1+1P/zhl+27z2Dg+JqsG5vLHRk4UMmqBNhGADwwBph+PnrEK6HQwanZ+93ONpVBb4UBcJha2uif5sTsG/BToir7JdqlTN9F59+T6wBIiFVDyUgkkJiMMpCDFdygpX9kpTRkV4CN8BOYQDGw0KMvFa0KGLBKXAl7BS3ZSoYoRzFgPCHJFJWz19f7tt/vVcmM9yIZyLYPtn2R6M7WV9Ry8g+5pldtCwDH2xsp4iHn8HeYYIjWFJgzJc1KLOQSbVTAuBEAjk0HcFxFxTnBUAAEbAXe2BKQE2CPSMK5DYj9qASRhR83nJNDZjkR0ZpMbAFiH4kny61K+1pkGokirBmmGc9C++2WBdH2ibYm2nrEBe1dhVcWuOhZWQdgS3LW7St+NijGraK8P9wyqgI4NMfhI9G3FIAD7AHSOwBwRAuVCzy32uB0syuwthLD3WsmEwvfq7NE1adYd1STU9Yor2JFsX/Clin2Eci/4TmHXywLYjCGFeUA9i2JGjFwBHiC54AAHLBDjhKwkDudVYOFIxSp9a7Xh+CN2NMAunH90y+1RYgXjlwee9yjbtc1HBCNubQvBX1i/xX+JRiDCjufZfDIjs8v5PGxn3Fc4c37nwBwUDKqnxH+UweadnDusHcchxwiaPX+MV/hqM/08f1sVdg/wtbCgVM7GyUHk4HjrbdDIRNH6EycbSFzYuF4InCMzBxkyACzo+ydmDPUToXMGy/4OhDE8XDAl9qm8Gd8R/sUvJ8JbjUKxWyIhUO63gwfZIRgCxWcU3H2RtsrADjQXgRAA4Eb3vCdCX6BN44AHJQDnQHJvlEAHJcApVUGDoCoAGJbAHBA5sgOlnslFCAAFcG8AZtC8EYAOEAcZpuGT6Ib0P7qqt1uN+1PAeD4gz9sv9rftW+vtu368Nr2b63tsF1hp54eCVSB3TjAnjw9i+EDuoFmFK1beqIEgAx8qYWRDgS4N8AyF2CZ+Opj2+Pr4wf0EiGww0BMsJPgmraTimkgVmAGjgOZNgDiwLheg5kDsZCHn77wb2inYgCH9N8V14jrFC1PMIcE/hxewmcLXbnd0g/A2X+/29EmPxO88UAQBopLDgAGIVbB++j8hrZke7CJXF3y3gC5GcAB5g78fnN9xy8xcFy2T5+/bjcf7shMBbDG9YcPbXt9Q1aSDVqn7HcwPrRZb8GeYCYlA4spA2ScUkt266T+fQJwWB8MWC/LUm3x3vV4P1N1Bg7GZGgbIqYBQEzEqgmOjH+D3z7HQ62A+d6udOc4Lf/qcx3PgYotyMQf+9v13jVWZ3sLXSc/eSxOmGOoeR7k6CQvtDOl1WBUfaiFkFlvk2LSsZbOwzHESDMQ43iDzo7+J6YdPG7E9AxA8ltcOFwijPN5Q7ZCNkrFLy6C6EwVAoiqzZ1jgf1srYS4bUadM10zWhjG2tqO2HethcrJWBLrifd+8w//uwRwHJm+o3jbeGbt8aaeu+DaDgn8YoNceLNw1q5rX+VvLWdQxzq/f8mmdzlM6NGwV5c+M8e0BxtdPnAuPjDHE4bcXQVXFCBy6pKFGGrVMX7fqXj60rMV43XEQjKPd+ke9Zp1niqAo4KstS/ySotDqjH5ee5n3TrPwbk1mJ9hHPN4Bqj3muXy3NyfWo81uVx6tnPvXV3TFblckt1zr71H3tfWwbpBOp//58jmWLWGW32pfm7VuWdUQkvrdqRzYw7w+ppe8bhnm7M2r2v3ndeuj7eCUOoznQZwVPmZn0u/d3DUqX3pmOnae+raru2dpbmf52GWkTrnOTczgGPxhiVgME8iEwTuu+oq3L9mAI4lxbC+SY8r+ef31jnQ3tFGWFKMS8q/Xm9pvmfH7L1KqF43xzIAON6jmk7MzJQse68iXDJa9bU1Zba0QZY2R3V0501QHZ48WM/VGUOguz/VsoJy4HYCKUVQvMpaXcdRZha8t4XJnGXnlBFec8aWlOg5J6Lfd3kvrH1+6XUnrur+mH9eku+1fbEkcznenwHgyMqmdIoLkGMCcXi8S/Nfn+XUGpxahzUdcU6fLM3RuTF6P8wBvroGS3I/y7UUXkbgBt2Xz/PW2vPTl/YFAI6hQr1XCsIpdUCIAV4EsQjgeGRfVoI5mBgwgCP6PBeEggqkTaUYh25WTuhnJa/WGTii4CPYNwzaEIiDXwHkEIBDiWmBNxDGEY02fgJ44+lN1OKkwkWwDLTQqGpBdd/jk/rLPuKZ8NxKsgyVx1nxp4R5TQR3EshcLf6Q6xW2yDAPrUNvjVE/1as8nLRCkEKuoKsrKUtBU+ke8052Wc7MapKBzmRn6IGTngXVCAYdHcTdSKKiisHVpP5MQsii1Yyqgjr4QwwccV1/Z3Bc9aSeYAfcHBTWiml+NEd2go+/JyAy76Ugi6t/yJQSwW1X8hiwmok9I5/FqK6XxYExgF1Z45mJ4w7SiIjOwKwgtywCDQXEoUrRkgCJgFB0TirsFKjkduBDgAPLooKTXivtnaxS8qwx9xUBlKE6usObRB2vVgyU01A8nO/C7kanOIJJo3NtvazEbddTlPwEFQ/r50r8CjTmzcSasGa/lnScpCPkYwJwpF1wjXLoQyXPhyhiyH2pAjd4y61Uokpez162Pu8Za1PZBNiCSaAPzUvs82gp0fO1dR92Bo6q43HPZCvLxA2Sxz1wymrNYA3plVgFIFD6Hdf1W7LXg90KIPiSD3D02WhxNdiniU3Ia9zXUjLTE/EGnjvR5T0YLBx+/pBX7muWqcsOWPeY1z0+3S4A8It/Phd3naDAWwcmKbgqnRkBxjg7Ub9G5bn2SMisZd0tXiRRsWOkU6SnVLHO9GCCVDHKsIPu04zqdAY84+zCYLEAHBdktJZ/6+RqQLJ0vxLQpOxEsHj06cuZiMPsbQyo+/p05dgsNxTn0D0uvnVy1lXD7uXu/ULK6zBgCaQNoO4wD4WBg+PIRGewFYWKkh6OJHWA7gy+I5iR6xZngdKKTUHfbogQPEZrkJvtpt0iqXTZ2rcfP7Zff/+DABxffd3IunGxbdfbW9KQbyMBxoR8MDRwLyIzZQaOAOTYBtnPpsxEMEKyCrsqNoHUV6aQjpYhZOJA0pDMG9Ey5Rm/w7dR0o8+GpjFIll0AItY+GVIPiKxxORSVG+jmvjq7ZVARbBNKdmk9hVqkxK6Kyq5rb8lk9KdYCpjVTATU8iHoWJXOhT3/PJwz2Qo7NL19XW7ub7humzcaoQ2xXtP1xnOg8nMr0Q+KsEhKwCGAGhxcyu2je1uE4lW+KBiHcH7kTwj8we/BLpBokCV51dMUKJNAH9HshJfAHvs8RxXTE65ilrrJnCnWSkIIsBmDJ+J4zeY5nBoTy+PTNyTwYOsHqpmF3vECAS2POP6WEsk3jDHbA0TIJJwSjp7AAEEZnSQvknWOuu6FPXwpRaLE+RHmGXADDasnl9h4MC4XI0vnXhFmYGM2j6SiYSMGmqj0tdWYDVXW7NFTvxzeyKCwAPAoePBBavJv3z5kj7WdrPjXkyAaoCOmNxrbh2C5NA2z0JIBOu6hXmI95aGTtvANQ1gRuhpJj8BJkLbHQM4lhI2sa8F4BC4igCO2Ne6B3yjmYGjJy49ItsQ2reSaLT9lA0bARwCg9mvEDCrMnT42S23Sz6AZa226HJUJHVBsnoFGLb4+h4B9f/AwFGBi2PywN50OTrG0BaY2MIOj8Vosok9ARj3cjPHWCuBOIKpwu1TEoQR590AbRjAwe/WvdFGCCQABHEcAsiBPQQQx/Nbe8SZ8uXQ7gHieHlr9wZvHA4EcDyTgSMAHDFmt1FR2yyxgsh/lH4HcINtXZ6e29szWCHEwMFkPdgqgunB5/VsoRIMmAZLqX2K9CGZiNgqA/qut1GBHpwBHGK7qsH5gHTbly7ADbBKXWKfRbsT7DmMh+xAaBkCEMflVfv7f/yb9nd//Uftj26/ar/YXbfbt9auAWCAIkSxyOMDmS/AuvHyCNYLgCkCwMG2LQBwBCMkhDUBHPa31HbqBbpsv2u7T2LfAIADQA+8zlZ1sIHYJ+0iAI9qNZYMHGADAAvK40N7erwnM0iDbQOI8fmp3f/4U3u4v29PAE9Ad12gLcqG9skADq8H2UEBKoEuCn9NNmLbLgPAcbNHq7ar9vTw2B6+3LcvP/3Unh4BwkSxyQsBHHIxLk8ycCBWA715e/Oh3d5+oA6CDfz0NQAcHwLAcUMAx+b6muAN2ELIBHwZAiOcKGcbVtk8n7neC+DIM8cAHIzTWz0b28/2zk+fQECcur/ZXo2gWTmC3X/Xh2dw13yuHP1hnzcMzsjmZVxjtSqx/27dGq1GFgDxNdbonwf/btKVin+NVcg+QXDH4P51HI6lRoAq2UujzUrV6ckAZrYOK9gF/W3dDvsuAId8Grcywd/TfjkWogcLULJ0oZgPAuySiUgXQoC1SOBH+j3wowj+Rfu70nInwFe5byrDSrR28xrXGC19FvwXtnGcV7MEvrZv/+F/3/bf/bBYpOoY27Jt1Kt5Hkq2kAmwMRcb2hezb2YA7AKLxpr8LMWUl+Sm2vZ6Hle0pO+7pec7F9eunxmvfXy141jOmLOosegj/+YdAI667kvjXl2/Mvd+z6m40ylfqcdTzMCxnKtYG8sQb53inPNnluZ7SSZ+33vVc94Qx1mYr6W5r/etf18az88Z97m1WZLJtbEsjWvtWYZz77Rv8evSM5y71tq8nJrvWUZO/T7PxZIu6UVyy/HWOYZU9d28F45lcgRqeJ4Wx7EiV3i+JTCcYyZr+3HJpp+T0ywaXFnP+uze6/P9l+SEz/3P/9n/XkJpWpojoZlogvt7xolccmh0LVMujowLaw7PuY05T9gpx2l+nlWFm8YvoofTYXZZCfcA6NKCn1pYOSpjIn9pg60p2FPPcVagzk3Cib+fW5slRXjutXPXXHuenL4olLSB7gZv3KQVbZ0bxejFCZwyr0VXDscMM3xvAXBUmTvaSwn4+XkgjnljL83ZKQX9HmN27KCsg5nOrWmKUAbu9copJ2htjOecuJyLMwCOvD/PSe6V22VECr1SlPVq+nNOkPez5WSWgXOO0dK8zK+dW/PZCC7N9189gMPIz76+ddwvT/cDgENxaiUFPN8ZEDIDB5IBZOAwgAMsHKr2NAjLPaGdkGfQm19IekRlHJNQvT+z0fpZEcFkmOjxlaRDliC+goWDbBxXgmu8kX3DibwAchQwx0s7tBe0U0FVDUAcAeB4QrXo80t7YLBD9KRITLw8q3+15sv6IL47kRFUrq7KGJwn2tVIYttsyYL3w7oTuuWw56S0A9e576xQMxlp18BVDjgAZ515IH4jKFCBBAU80PeBaVBHeaGMGshgZgyWJ3b2DY6CcqOETPzqlGVMSbTnyVhvrBkDELqHE5y6lgliI9GozZI6Sj8a2e5Ard9TxxCjMegixter8efAjYZr7gslRAww0uFXBWgC1JRQef7eswCRZMSnYH/iOm4nlDonWSSc8+3JFsfinVB165SUS27YDJcz82rQhvEYlYHD4BSBnIzmibhJJhY8A13sMVbphmD6CPDQECxPkECtOBidldTD9eUUY2VsPf7EDhQ/LPdGWft0BYc9VhHvUfeR1Z0hJ9x7lqkekDHdt9ukMOmO9xKUUZk1zBSlOamJaCewXaFpH1vzlxouKzOmoUsGQ2bpWxTbrNcHuotIIrgSK3hbbEcjiaL79mRLt+ejr8N2DhqA9O8kF305yuf4WAFYmBhntNcC9ZJJ96IDLZSJH1JyS4/fvyN47LYZBvokuG/wLWJN+VoEoMt949Fyjs0CIR8u2lIFm4Mq7/tYaw9t62d87+8JfSKEUHxZQcbfwpbofmoH1YNqwcKR57IIJAeAg8gK9ZQZAr660yxFx/6RtVtqOQOSMuhqnRbPHNrQeyzixbkXBNgI1o0Adei5AgwVOkFYl6lFgG1evqcfdVVhfxUtynwW68kj6QHJJhmTENANtgKDRUnegKQTg/nyIfA73mvdgnVD5e328qJdX122D7tN++buQ/vF19+yhcrXn75tN/u7tt/etN3VnmwcmYQngwASX0r2g75dN1JCm+1UzJRjHZ3ZydouS7oVPhRAsqBJp54Mm4GPAkxKVgskEcGogcQRWTr0GSQYybSBpFNQ6iN5w4rhAG+oVUrQ2r+9tkuAOPDsbkcx+AiXTB4y+RTMakxygXkE/6W9t5Rb+qSD2GYACcdIdtovwDwDxOHqdyb10CqEvqCYJpisZKK9VKuSKUVU/tBboJvfX+8E4NheZZsD0dgfCCTBWAHgUHLgQiCK7Tahoagy3l3v2jWAIDf7tgHQY79t2+stpQtJNoA/cA+2VgH4AvePViF8hgPAIgAqREuPiwsmeukzt0jQRYKJIJ3KQhQOhEGhZvVQixpVv+I623gOmQ7taTAFsIIbABFUnINJ7uVZe4H95GOHl6QQ9X1h4JBL1X0qyQ+ep/uQStjKN8xEp+LQIAAAIABJREFUMtrS+DlizcTc1X1kAUp1bbLWbLaaE4IrxMAnoIhAUPavDQrxOU+WQ3YWz/eIynfK41vbbfdkZakADgPLOKfJwBEAEYKS3LojfCa0aeMwgwrGOtROLZ4q9BbA4bY7TE8FZXY/I4QWDjubBSkAcRCEKQYI29a0QzVQkt6yKvFlYyZEHcfoJGJn4chzhZqWpX3DmeuobXL+vTtiPcQSeniqMA/nWx8IQFP1yQ3skvdoHWF/o4P+7IfIRIbn7+uVWKRNz2hHw+kucVD7QzWWKZ8p1sO+SRgvgGnYOuUQ+5QgDp13qVchp2ybAuYNtU/hV+hesnC4bRWu9YLPICmJdleQ07f2BCYOgDheWwA4AOY4EMiBlirPLC2QDycQZLRi4Zk0mI2yJVkHcNhGvLGtiFqpEMABQId1NYsPtNcEZpK0iMnnkmwbZOCAXgOAAzod+ovgNoHY9Ldtts2i3os2Kt4DeeKLVmgAa1wCxBGgjcsD2qcIbEFTjSQ77NPzc9tcgGXjsv2N775rv/n2+/a3v/2h/dHHz+2rq027vbxsOwwYevTxgdeAdmH7GDBwAKzipDJsJe6D3R7gDTJweL9hnREzgu0HC9TnT2338UPbf7hrr5eXnGuB+QEs3KhIIcCQADwCwAEQlts5ALwBm/r2DGaQ53aJ+wBQcf/QHr58IdDi8IrVfQ1Q5JVYBMJOU/8RFCEQB3VEgPxga7DlAI+4uQZo9LJ9+fEnfoGBwy1U2GIHoJZgZiJ7VLT/wkKrjRrAPWabeW3X+5u239/yfQDm3Hz42K7vbqNdClqn3HUAx37H9ReTGOxg7Gj6WmgvKnCx46oVfGD73GMC/VwVXnCpDDavXmUT0nVrjFh2pPuG8vzirJgFQP0+HlsChUPF1Zj+WsyyApcdX3As0pCOrr+7fz2DR3D9Wjg7HHcLEMFzohnWmWsKdcdrpZVI+pCyTdn4OIpO6vmSdjvu5/g6Ad05p3E6w/QGk4d8T41HNi7ObnlOicG6uCELLN3S1zMVLHPUb2F3CwsXQblgfaP8hr9cABz+jFtBZUIv2MroVgWoKGNBpeiks051k9XX4aJ994/+h7b/9ocwZ1W++tmi+khLP/vMuJRsrDJc15nW+x3gjSq/NW4tMeln76VYfx3rKOsdwDFfp37mVB6gyvK52P/x2FYAHAOwS3fIM3H6lWX1Ftjh3zvmjM+9cx7nvVt/96mbTE88r5gpXPJe9cJSfmAth7D03rpeS+u/JgdL47dsrsn3LJ/zvev41ua9vmdpbO+RYY/9Pc+2JM/+/NJ4z/1tXoNzc17/fmp+3rO2876qc3ykV0qBewVBWWes6ZpT86WzYj9vWk6W1noeq+47FdC78GoCq81jmO1+1asVvDHL7c/VZbNsrvoDRc8szfu5cQwAjkWBj+Bq1XH9fccAjupYcKI74eboI03KbUlpL22ApQcaFd77jM/8meG6K4ngeX7ko4zB6Z+7adeM1SmFcupvpxTJaUNxujJ1nq81JbGkEM8p0nPXWn6mTi9XcTCnNqhpFl0xmEamgDhOOz7L7Bv8TNI+jvJwvFYj6Oc9BmRJua7tg+qIzT+fu9ex8lwHcJxb55QXVyWXU0M17mv7/pwxW5Tlad/yoDCBpNJQxKHBCtxgAiXJRiqlef7r3K8Z4d9nHU45W/MemOfHvy/NbX3trxrAMR8GZ8ft8HTffioMHJ47BAjqgU/0yqICZTVnADgQMEcFilg4eqCDCXgfFIOqXJWLokgmnSsDuEGBHNTSgx4LeeGZziAO0scXEMdVa69k4VC7FCamHfCMn83IgYC6ABwv7fkVTBzRQuXlpT0yOIw2Kk8EcoCuFAAVU8Nr/SZbwqRXD3b3sUfwNP8Wn8sgpatDENwx20mRawdAk42gMxkoGrdEp6x+4Ir59nH2hHGvdhAdd3kXe4k7qbVyMOTYBYpJSIcdPB6+9Ll6DLbptewrRxhJy6jQ4L5xEjEjD74Hvme5tK4d//N1tO/CbU1hdyWEPwCZqIFfunuheyrVnFdY1/SKV0dYiYHeZtzLkewokeAxd7+TM7qG7jsDODLdwimuSVeNWeF6p8FjnofqjpDDCParIrMnO4dAQABQaDncZiIrQSXBqbsQZBw3ZFY3zjpW4jHSVjuZsuT/mTngSB9GkFDtbGq1X4wt5oKfK0xdae9C6PDZY309g9k6pavHkTTvZrOI2CFnPRh0RVlbApMR39KYuoyzepLJtki4eI8Q/KTERs+DjCANPk8k6ftz9PUxkMAiryrQDuBg8CqSbvh8DSRU9aG1xmFL19b4I8nkKuE5WaI4Y+pDxXe984OxBgHzOF/ElXu1eCYTgo6baxV09aUlhty22Iel8p2J+JQNg5C8UF0DKchbkqZ5eBw11XgwM6tGaRlRfJTUfvUgGiAPMfO4KrXqsA40S82bh2Nrr/hL6S9uiU8Nx5ZH6pku5o/RHtkb9HxXbVz3mW1ZB1/19kD2yRKQwqnqtqIybphtw8wvCXiKzch8mZY1h0QgVAYcup6m3Fn/k3lA1fsXQlOFjBYAh40BAWuNrA78DJPXSn4KwCFwjRg5wu4yuCAZli5G0uSt7S4v2lf7fft8d9e+/epz+/bzt+3br79rdzcf2+31h7a52JGJw+AStiYggEM3Qq94DIbJIvg5QUHOpIatSdi7rO9k5aiquJ8fn9rz43P2R98EUwMGCkADKfwjmSjGqtf28gzw6VN7eHikT4aEkysmkWh6fBCAA0kzulEEu0QK5AAAx0Xbos996FPnr6U/kUMT+wf0B9uY7PZKLLMNip6Rz4x8GxPr4TcG6MwADiTe4Sv63qwkjwQp9rOAFkgsbtTe7gWk9wFWQIU1xn4llhCAN/C125nZotPU81kPAnBAHnasJMb4XlkRjSQZALu4xxYAjpt9u/1wKxDH9Z6/72+ulWB7fSVIBK1f2Fpls21YE/yDDwwgDZJqkAeMxywmCVSg69KBqqlnCAro3mTaudC3TJJdXYmJ4+mJAI49EmoBBGE1OxLHhxcBmC4vOe9gJqGs1/YmJZEkIEa3ebbhafsW2FbqOQnvM5jbNkltUAR3TUr7qGj3e6/3twRa6AzxmqCNBHA4CScLlArDNpyJTibWsW46Z4Dpg+wq270qrcPepV8SlewA12CMCUCzz+BEUSJjBeBg1XAACzwWAkEcSgqVKzCGGFDoM5Rx93nVmM3Awfc2JXD5ryRx7L/4u55HVdDWVUdAhnhzt+Fx7ggAh+N7CqYaoD1Weh/ZkALoCddgHFqtgg7nRT58gDo8pgmsZ//JF+u2pzByxCV64kZ2bg5Kz3MVJio8w8Ks4rOKfeg4K5ixiEl1r0+A1IZihQCgGYiG79zzYDrCd4KoJIvSzwBwvLbnl0aGDXwRwHFo7f7lpX15ObCNCgAc0G4dwPFGJgi2pCpgEtnP2HPYO2RVCoDeAOAI9g3/LfYxrsUzeCQ81c4p2n5B1wbrEMEbsFUAqW0BYtsHS1Fnt1GSNc4VWQwVkH0CFATcuIwv4KLAwMF2J/gbbCx0Gubt8SHszmX7/vau/cFXn9qf/uqP2t/85rv2zfV1u7vatB0ECgCVx6d2CbAhAC94/mc9K9qqALxC9o0X+EWIJ2xAu0RmDYF0sP9whn/ls13d3iSAY3d72w4g+QiWTZxft0gmY59AzwGsQ7CY7JDbdD3Tjj2wnYsBHI3MHGqj8uPvfksdhdWln8B2ZDgXqAUOAYsB8sSkCKz4TNAM7AweGxJ8e33NXfy7v/xd++l3P7J1FGy9zxSw/yqEuRTY8e2tbXYAOAoACR15eA4w3gXs6zW/CFIEKPHmpu0xH3d3bXtz2zZsn2IGDgA4dlkX4BZ5PCmYqSR8Xm9zg4Pc2rH61OnvDUlrJ3i6Xuq6YdYJIx2893tNhNfPVuCEbYjPQOfifrUt1Hgu6GDyqn/6uXGMSbpYtjIE1THO1xh/7+wfeS5zzNO0juVcqtC2nGyfCDiujLfYj+oxPfr5JammFqHSNYq/K97DFngJau+gFNwLe76DK9QaT6cY+dcGXjqxzWuZMAx+CcBE4UNaftLglbHXOKRzA/Q/ayHUZBRqzGaedzNWff+P/8cEcExGrrBylPNkibmMvtNxUeEsO3mGPwHcGNmkxtzduRxNjS8fP2/4BRHDzLPIkiEtQIo5fiKXZTxz+velOP7S+0MqUl59D89nHdIpAMeiD1B8l5VH08sGKK88y8nPHgFNJB+Zk4gi0zlPsTSX9ZmPY1U1ktpHNM/32u9r+qXeZ2lMfm3puktr/N5xezxrcrwmP0ufG2RkIX90SjZmOVuTv/m5luS82pIlWZ+vvSYD8zPONmqWk0XbOsllHW/VhfPr81yd0iNpx999rw7i8PzMermu+9Jz2W5r7pb3xNp+XZL1RT0zFzksXHC+1rvX8l/8+f9xPOpSIVHRZMcgjmMjgAmbkX2ZJZgSVEubam2jnVLEa0KyrOCXl6Nf35GPpWnxATYOx1kxuq6Sz23gJWUxb9ylq59SdktCNF+jjuucEjunsM6N75xzsDSW4ZrhLCrg5r+MVSPVkWa1alQ7DlWrpV3GkbKIIMGggEp1ZHd+RuQX3+/k2bsM9s8HcHg9lxTcPHdLinXeB+f2WN0Lx1WX42qfW9uzbTbK5fq1nIw8D8Yanz9kwpXAce35efmZqBquCryDOM4DOGajd85IrhnoOptrzsp7DVuVk7Xr8nmzSitjfPn2rntqNWqRcR5q9PbaHid3ZQnA4V4AcHz5t/+CprG2CmEv4Ah2KqilSs9VAEcEzh3UNP2wM5Q6/C8BOHrvy/5sNWuKD6oigAEoZAAI4NDPZuBQdiLaqcwAjmDnQFDn5e2lPbN9CnoYq5IF/YZV3Qf2DSVD8DOCdTo81hBiDVRGlVw/NoePYTukKjSR/2fNnJue6JA7VC335D11QoAqtJgRe+9kWV2EFMlQkr8GhwudsD8/VCsaFjAdaHxEG/YlFbtZMTQgqWQzM2iANYzQW77oKBYp2khcKygmOdX/cpbxc1KEZkgisBtKxuj9EWeITHgmABPQkdAOVbFwmsJAObkcyawMpudkOxgRx8i0IwHgWDaqyZoQSJpkxKjBBvpguVbRuT02IHWJnwsTU4BDTqPq75Wu08lfPV+vPHESeqpcD+p6tZ2Im2VOoRzQzZYfzyrbPlZHzbavO+Hj2uQ6F2rb6rB3BRdsBgngmAIGfCMGFpS25TCh/RKzFMs86ubxWgmgKHsw/ZFooTKcGwzQKAAOt42J7TEClKLayBVsul8w16QNLJTfdZKcMBoCKgU4EfLsj6i4vgM1Op7imNY18v9TMKbPjSjYYyevyMU0k9yv/XAWbAcGhkVyy/ZTW6kkAxgzj0BIEIs4aeX2R2JREJONmTgy74dswRGoO+iNLRPlObSlUkAy0GmdkuwfA62xL9CPkXxe9weP3vBSv65Yc7V394ttB/EWUhtH7kvy36ujpHt1z5gZtdDis54GcFT/0ObAQdDu5yiZq/0xAjhih/UqsQLgkJrqOsDsG72FT63qD1AXH0LKxNOjPezDQjosqQaQSFFbEQeQZdtYCewgaMyzWTXAPAAABz8bIB+BNsSElC1XYl7dHgt+yQaU5xcX7XZz2b66vWvff/1N++7r79v33/yCAA6wcFy2jb6iZQFaOCCxj2pmJIhaAXCIgaP4Nkbi2dYFYIl2CXFtmMIKgAsfGEkfUKCjjz2TOKR1R/Wt5oNsFy/P7eH+oSG5hJ/dK92AWyS6mIhyMJ5Vy/DpnuX0MRgPin68T63jzCjE6m4y8oDRAqCJPVu3AIyRLCPcrAKrUXaYTIvkVWxks1W45Z6uL1YR7EUwWJC2f7tLJg6uM9r8IfEFVg2CfSVfSDgCkFFyYcXvfWsvL0/JYmLWHjNwkLUEzwjGFoAjwORxsyeI4/bDXfvw1YcGEAfAKtvdFdk3MH9OHsCHIuMGQDuxhwhwiVYnu/01AR1I4hG+8foS7TO6TnUbFu81AV9i7pGcy72PFgGiZlYblisBZZCwg8yxQlp+FLdFtIdYPmfqbGubOILjE4U4UIrXWBHPC8E6Yh1DMHawzTh5JztwSTlCkgfgDbDW4LMQEQG3o/KWn6+tQ2SvHC+QfQt2BLDmBQgE19pcCTQjUHgwJYVekQ3DnscedKsxM2aFM03ZtMdqAEcFI0RFsf2egroRA4cS5KoU7po6x0yQTTAhRDIM8jDEj1ZAHDOAg552V56hJ9NTz4o3yVNl4AhwyzsAHEdByWTEGhxAyccM2gi9lgrcjEt+wW53OT5V/6/f2zGFXlq2BOCw5Sgevuyn2WK4xAU9GC6NATdoc0H9GPIs4ARYOdxCRWfdyiJE5g2DNwIERhZHgjZwhkTbJLS4UCuVp1eBNR4Ob2Tf+IJ2KngdYA0wLlH+wMAh9g4xb0iudPYOAIcZlaAHA8QBAMNbFFRQv/NvYOTQ+JlYxf6LZGz6xiycEFAODERslxHgDTFwdAAH9LEq3JFsxX7tPlv62SzUEJgaaM1k34CbwpYqB4E4yGLXCLoAeG97ddF2V1ft29u79sOHr9rf++FX7U+++a79cPexfdhsG3iSLqItDAEc0D0AbgDEEC1j8Kz4GW1UuKcI4Lhqb9A1cbanzsHege68u2n7Tx/blqCFawJosE7+B2YJ+hxuR8bzP1iOoG+lg9lSBa+DgeMZ9lPta8AO8nh/3+6//ETbg89heQnqjWQ45Ik61+0oQ+YQiwB44+b2Vu2d3lpDCxXs4h9/+6MYOALAQaA25gJzUgActD9o7RTAQwLeXqRrBDCELYNN0/oCwAEQCwAc+L65vm1X12KhAniDbafglxME3k/1Bq/aD9O2f+ssSG4hN5xPI64xVN8G41ZJnkhvjueVXJwKNsCYFs4l/Xwh38i2q9o72Ul9uJ9XetxEx4jjMxNtUmmxNY/V/nW3i73FIf1W7LESf65x0TFGOsZQDNrLOOgA4HCMostwj5ZUP1zPMzBwxOkibVE5P0p/mFG3t2kzIAngUjyPz5tq1SdwpsD/5XSY8Yw+RulpnQHz/pwjMaQ5VpOmY4FBhD5piWUaMOPPDDZ2AiXYZ/nFf/VPFwAccdqKg39dm7EavBRwBNB4lt0je8pj0Ch7M9jIvtMom8UmzgfvukHSttZnGOW9njGnj/LXWS5H2dQnqhwvxc3nPTve56+GgeM9Y196TzzAYuHoEO9c/bD+kPNikKjzFdlSbx3UUy89xqeKV9MTacNI5vle+32+R91LVXctrXndQ1VPzms/y/eSvM/XmvXv0t+Xpn5pbX6v9VqQ8bU56PHkdZlf2gtLc1/Xeb7f0p6a17XO7Xv0DD/vYrgJoDDrxqU1WLJPa7K6ZE+l145zsaf0xRqL0VB8dkb/nZv7peeyr8B1qDmXcrGl+V9ax/xIxKEv/q9/+WeO13esxow6Gh7KBiKGUxZvRoMOCzkzVSRIpAR2z6Cd1p2SPhPzpnvPJhyNCD2sDjWddruGKAdBCczzK35u3HTeyrOfM1rv3RBrNmLJaM6bfO2zs6Jee9+a4llaj+PxVGesn8gtqA44z/dOxUNE+rKBM21aVVK8jgMAhbrV9K4K0FVl4YrSSGaXZN08pqMkaTqfo9yck9O1DT5v8iVlt6TAl9bt2ECeZ+BYM5h5/aTfHx3+tXFnGjod0fW9vSY3NdGq6e6gg7xvAXDk4SUCeecM2JrxmWV+Xotz63DKYZkN9Ll5n+dmfibOatDIV1nQmEuyPlgaqi4fE73907OM4i+H5/t2/2//ZdK4ev5HBg73YA9K7JmBg/TdT+z9qmBysEmYejF6h7MyNgK+ov0Mat/cu5Gcqck4BxEJ4kCprUpILzYdwAFAB8AcBHQgKc0WIwEWukDARH1wD2DfIOtGADgQMGegB5VT6iv7gEqaxwBwgLI1KkoNtEiQWtgEVxto3vw/r5FXSgFV+VQjjTV3cCSQE8QwJPWc5HMYU0l3a2AzbAwMGry9SvdSLjk4JxxLojCT3j1B2UefOcRQwHHXCFbrcU35yTBZAXF0lgpVpjtxrbXRuAIQ4mS2k7iR8E3UShgA3bZU68cyG8RWHe4JcqMrOJjmHVQC+KO+1YVzp9VDdwVILShpOc59LuVE1xYLHbwh2Ym9zCSqKUf7mke29tixrPR2HG6t1iz3GJgsuoMaajfYasqDTO5STHG2EXKiogKP+nrWwJfzsxG8KzLt5NXRnooEBefE4w6H+siLo26J8L1EuyTA9Sv1XQFneC7rsmUuIuyNkjKlb3skXlO2gtZavcm9dyPoF/kCU9byOt4jlt3wZaJjRSTR+3N0EJNe0z4ZBc02gHog/tYBHNpXcePp+XUtyvV0zQRslORPTxoVBqDYix0AYVkvAI5gS3Kv7ARX+J7eDwHISPb6ABRFXiMrj3EHJ2GVjEeS3jKCBzKAIyY3bGff82YXEiBKohJ6KD/SNYZbc3hvSgQ7g08ocplotp0w443nyYqpVHSnxhZ7iO1sxMZzHTsIKQAWCd+A/uoARY2xh0r9NN2v8M7VmJhMBe22/Yc4XPc94oBkTIj97eSO8JgH0QrbFdV4QzuVLrcVBCW507nMe9pntvhLgbHYnvakJ8AZ2Y4qmnapDQoCwGi7IpAHvpJ5A4l6A/XCdkkEILNYO7kVaqNyQQDHd19/274ngOOHdof+8fu7dvGKaloF4pE03iHZxST/VjT0l1dk38AXk8a1fD6NtpOfBvdIdyfYNsDtTCSi4vvxkckbAzicEHZLGPpwhwOTR2BrQDBdSaAAQVOvIclldowDKd/ZAgDvN2MGWA0iOQiAA+jX3U6AwXKyQgBAoFYYYCfTPrgsR+ygNUeAHwlCghyCGjuAyahURhKSvetRAR1MG5gqXBsADiTlEczHXsdjPLANzDNlRqCnnphSkgyfVRsTgBywH5FoE2BAySX8DUAMfLFqHl9IviNRCJnZAsgBNg4BOO4+fuDPW7B8bNCiBcweYtvAPa5RrbzVmjPhegBlPsawbXskx3a71uALM/kXXehpp0IWA/hl+nO2H4zkMZOuqGTHuDBegInJxBFgEuj3aCOD3fh8QOsUtIjZcq2RTOl6rvidseMMUqwJHcY4woza5siVcVK8V/Gyijz0g9j00IYhmC4SFGxAoWTHiXWMC0wuTCIzIYzPVd1i8Fvcgr8qMURQeZkjtmMkEERMONQNHZMhevmg77Ou0bWsaYLlKnxgWVn7uEK10Sq4INkAjgDAEgxgf0HOSPyLhBnZ/gIYAN8umvfkWW1KXtqe4LtAuJ0pyIm86gmMcajuS/YkTQAla8uDKRE6u7Dyc2QLOWcVWyOjpcdkQt4+WPyepgOtM5I6rt+iAPishgcfx85M2KgyoX1dcobrasXc0x5GEjvPKJ3xJO8ViXMBOLTv3LZEyctX6l4WK5DtRcANFzAAyAEWH7NlsKUFwRs4QwLA8cr2KfgCYAOsGwBv3ENPH8DKMTFwNDB2SIeQcSMYdgjgYCJee5otRIKJA2Nu1NP622uwLJEtaQJw2CdQSy/YSbSEEoAD7TQuAIIiiAPtNfAagIlqoSLQbLQ7qgwcBF2F1wHZBkiD9FxozQXbCvBGMHC8BAsHmTqUHN5eXbbdZtO+vr5p391+aH/7u1+033zzXfv1p6/bJ9hUgNgAOkS7Jtqz1wBvoIUKQBOvBIO0F4ERKfPRQgUgDjKauAgFYrzftS0AHF99aJvbG4IVDm8dwAFZJ4ADafpgG8WaUj7e0EYl2vcCsIHneH7SF9pYwW6CsRNxg4f79vz82F4OT2pXVhpLkRkr2AwI2qEMAeB1aDe3N+3Dhw+cH8zjPpiufgJ4o7RQces0tmKJFipmvjLrIllDg9WLawebVRk4AsCxv71jK5nd7V3b3Ny0q91e4A3YUIBhotULW2iE3kjfKmI2PsP5vAZ/AHrJcYfKpuyzcTImJRi3+8OLcbAJbIGxZCnJAijC+rUCA2sSyM/i99nOUYaGM2MU7wT7ReTEBpXp2GQFcNjnqOMgm1zNn6S5ODqIFe5PKVRX9/MZYo/Jb69sf8cpEZ09df26Hvb5u30X1aYBGdSHBGU8EzCMcwPuRQAHGNCCCY1jg74yO2/ozqMDa8Zb5P+MsfSQFTL0oOXdPpHWaSdDl1Ouw55C32g/CZgin9FAzTHhWp+faxMA0l/+1/9T23/7iwXwpdekF1SNcikfQnPb7eGS7B7FeUMGasFp3w8BPIo9JLdkjPXO9noUxoU4AkFH2l81dryUQJvj5vPYl3yP6rMs5UiOX/sPA+Dwmi/O14LfVZ/j5ByXPzruGEGWYDEssc3CfFplw5dYisefHPcEPlua+3P5u6V7zuvu8Z3Lj9RrzXtskJUSOxlk0XGVCRQ0z//SM63J4trarT3j/Az1OU7J+7in9M5Tc792n/lz83X9+7xu53SNbK3PEQWgOBQljbNVx7+2trN8Lo3XYLpTAI565/lZ1n7vcnl+h/5cOU9bswLiWLveqo50nvr/+b//XGHqEqSuAEcGqqfnGQJiNfkwLV5fsDGBGuLYaV/PbLB5Mc5Pb3/Huc25uPEWWqh036gGm8dy5fdssPc8y9qYzz3LmnI+ZSh/rqKajcPaWtSxrv28dC2PVfrBziGfjG/PBE//Ra/zbxNowyCO4mAqKDI6TrlxqyOPAK2pU+Mg4EShnB45i33TH6WAFqfGtF2zg3NqzZeU69paV4U9KI13jPXYCLwPwOF7Lj7DCQDH8QQ5xNcrgWu+8rwcl6B+BLwUqzk+xLjCZ6wSGw9UVvSe6yGBW7JeS+Oa5/49BnnJqPneSe0Xsrzk/KztxaPnyIOBkzAFRe20ciZiRpal7it1mv4qi/MzHJ4f2sO/E4DDBz48iyuS8H4j8rP3bwI4QPkd4A1WScZhD8frQpOOK7svPQP6SJosATi4n3EIm3o+FwaOhriCARyoOCEjh8AbAHXnFvL+AAAgAElEQVT07GRcA6wcZOCIAPAbGDfQQuWZgA5SITOAdggAx2MCOJCkcOJLiQMdWDNxzIkte8IyFwFi/iWCigwtJpCsREWnRHwCOkzKXJmKDPYwPWUq6LovJQ/CLUZ6oCSBU0fyswlRKAH/CP8WdSmdWA6rJVhtBg75KDGO+GymEB3sSYamCHBTTvQQ+uZ+5NZrHuOSfcF7DR7pybABuFHVSiY7HUUOEMuC7hGwpFOMVv3pGculjzXwrQYdW8BVTMdGMoSADv4eQXo/XrTfGEEHMQcLNq0DfmJUMf3ea9Zxqeucg45xSQSCqSCZSfoDJWTIwfAK1hmAER2E1J1vF2kG70pBHWE8kMPwGLSvinLUeMPG1KBXfU8E2jR1qhDv8twBHPUw4OC+BS6TCOVZmNyKYJY+O+d0pAMSvBHthPk+t/3KHK3tHetuI/ER+zLzVJ3BxokRf69+UPfyI0mB60U1+jEIRYF06voEh/U9NNihVLUB7uDaiPa522X7U7V7U0q8NIMrmUO2BLRARWMFNcSdLX9MDnidQw+YgSPY/pmgDbYaXjOYFTqAAzlkBKlmULdeg+WROu4S5mfLV0JXpsrL80X3I+1PWjbrfndLl95CxTotmIKKrCrhLP2fQB/Li2vXbCfioGcMOi1Z0sKHzIdq7omwBV8qWunArh/phBCL3CduB5AxzAggWi3UyzOhLrnWvokK4tgf+khPzhIwEYAmb/jioRfAXB4YFFCPIKSBX7W9Cz6v1w3ckLyxVYhfQ+KJcxs2jAmJ0O8BCAKZwf7qot1uN+3T7V375vM37bvP37Xvvvm+3e4/tJvdXbt8mwAcu73aOLBidUMGDgI4qIrk5+R0EbBiw2hgj/56cbEhMASsFkwCPT4SsACgBRJInFdWh6PaO2j08TqrcFEJ+UqgB0AGBERgnSMRK9FXck0AgReCL3AffAbvN2AAMkDfDwANADyeVYEuH9y+TiOoAGAOnwCdMDIgM9yflHH9XUweAtWgFcuO5zeCLJjcjgRBBNedfIEfev/lS7t/eGBbO9wTgBnun9dXghrAxLFHOxR8ob3KDm1PcP0LJhcw3j3vJ8MLnw6sa7jmw9MD2dcwvxAcgDJwHbRVuftw1+7ubtvt7bWCYVeX7ebutl3fgI5elaJI/DKpAQr86+u22+81X1wD7DckJlQNzFYegTBQu7GgKNcOSrXMNXhxaxYxV6h6W9XkuBfAD/TN0cbh+VnsNJDB8FMTMOxgdeqU0E1lrb3u2awuffd+tuDyM4HSWUIwKWRaAQNGAGeWQJJOTLvXvZlKlEgR0KrqL8cQvHk8V5CFpGwniCeqnAEGAYDDVV9mf8igWfcOqHMpRUHdL0esA0zypgZCmi00YhK0Txqvi01EM29F2n0PjFdA+GgtaXVY4nBL5068rbKoyQUKGzcYbydmZCxTt1MBuTWBGDi8n9buZ4vlddADCSTpf0fxh2LXOL7BV3KC0Z8PH7XMk8/rlq1UlhnY78bGPpHHEtCaPrZMEqaWH2ZKMxjnUton6UK1uDEwKBhTkIhE6ygA3QLEIQbK0J8EgHUAh4Bur+0R7awA4njCWfK1PR4A2gCIQ+ANsHCQgeO1tScwcFClgkEHOAToePmVbv8hUgsBFaCLCeAgyO5ZoAWMk60y0FpE4D38zi+3hCGyN47UTPiLgQP2Ci2kjhg42FZFAA4B1CLO5panOGe7FYt2rfRYtFDBw4iFw+ANMIWIicMtVaAbt2BQ2ly1j5td+/r6uv3x528J4PiT739o39zett1baxsATgN8KNCGAB2kq4LdCCAHWTi4aS7ZPuV1c9leAJKJ9kYErVzv2/bulgAO/Hy527KNDRg47FEDvgHwiZlZbC8PrwJwWEfDnr7CZtBGm/lE6/MSLVaenu41ToJEdaZ20Rr8UrbHgo0N+YOt+fjxI+cR9hvgUOyYLz9+aV9++kIbSPAj2aMEQIz0veIzb2CAEpA4txg7CKpQhqxQbqFCAMdtA4Dj+sMHMXDc3AZ4Y0sgDBnFMsIb0xtAZfrewXCRYbZEN9jf096tcbHqe7plhgB2eq+KQcZ2j3UT15hdsn3FfVOHLIA97Nt6LKMP7HN5nDl1oRjHWGio80dp0RQ20W1Hxkph62Z95hjAUc+D5SlLUlPxa9sZselUAIdbFPeGK2PUejw/juwmMkXBWoX7hC5PgKTbJUPOzfoW7JnZqjBiEpTrYI/jGOnTjeeQLLA0DV48stZbNhYADrB1JdAsgfHRwixAwNS3wYBk0Kvb13kmaxymxgD43NSBV+1X/+R/bvtvfkifac5hSCZrLsLx5zhHJDgmbP+Qx+jFLLm61RcrDDEEsRKY7vWoBag9n1VzXJkTHKxcKfzB2NJv6LLYwZ0lwBfjXrLzc+x8KVd0yqc4zjn8hwNweP2OHIF3ADiWciVLeQSyAcdZS2ekCXBV2GPmOH8d33Fup4Ov3jPnp9agjnvOVc1zVN+7lMOY91XdI/M+m/fiqestPeOs+1fX8x356aU5ODX/a3I/z/OptVma6/c+w9J6+npLTBXzdfn5vyIAx9pzUJcu4gvCZwzfkfZWb+aS4vf5mlV21n5eCQWfBc4M+67kLqp8Ls33KVlfkp1BzziG/a/+3/+PvDftkS1JssM8IzMjI3J5e1V1T8/0sGehJJASJGi0ACIpAoIAASL//0fxC4ejYc9U1VtyidyEc44dd3MPv5FZ00OCgF5VILeIe/26m5uZmx079tdxdmmJhwzg2FNO2RfokHf9ZOfJnxm9rOhnyuzQfWeKbun9L117X7EdaqFSn6Qtak6wTSRgaWOPxmwc/2zcr32WfK1/zLn6JdddUpiHDFen3Otp2853OmxPkuf9puyBHNkI1ERpQg6PG830PA3p1ejyltbgpbVpc9eq02cGZOl3o3GeGeSZQXtJcczWtK3DLwNwzPb8rIXK3MjkQEzWJQ0n85IsT+ckJX7qs+YgT4dijUNMcoqy7Cwp1dm48mFw/H6uD5cZSvLBzfeaOStLOnBmzJSWbBGxJr8ON+SDZwve5TV+yXHDe5/ub8vNT3+tEHJKZLqFiioLogLIlLJTAMeOwQjQjTqI7Erw6JAdiRYFbREkcFCbh/hKRW8AB1eTTgiTc2xUb6BGKavTlYIMBG4IyMH2KvFeSiuYOFi1rOo3PgcAHImB46k8ko4TATQEVG53AnCw13EAOERnK2CZD/dOjEYuiEsb56UIJRoI4QSYK69NAW9YRGYoiENfAB2Y+Ij7tp6KSpYmcuCeZSodTiw9WTdJjuJQ2NnGNt4sQ83xcvIt63lJdA/CiABOTAjDwFE1ncF9km5XMkQWEmtnvV9l33rHwJlonxGOmAO73is1+J+q0704DYgSg+vPsE39RLXVzFmP2dNzp8/XWcn3tQOtCa3JbCYcK4Aj7E3kcLhnY+EM5omP1yB9ZxNim0SIMJz2kLnUhsTr6GBiFVg+kFvW7Guo3q5p3ub6qg8Q4TFYJcWECb42phY59G3yaqCpAkwi4TJWf8bwuC6e8JAXy7XmwWfqXA1R/5LWuQ8c8lmDRcD7fAbg6NkuQmRZsKvn5d8zwKUW8TqBm/ZMtFRxQKaBEA0S6QNhLUEmrdr8qmH+SWcbn43AQr+6sedoBPw+VeusSGk0BOBi6A0nkc4jBnCE6DaghQJSGVRYWaUc8K0ADoPvIscpygTqfo4pkvT8CgYOyna0E+c1GuCk2soAcEjWmy3VPEQNXwIzyQ+wTovn72Qy7KzapAs45LHV4Jyp7luFloOjnv8cBG7Jb0EK4ogbgLqmS4V/iv/Ss/gwPPqfvpfnwj6KfZ09f3hgPJPsxGgCfLDnR0F2mXxVMllVn62SGJdozypDkVS8zXuoolZp5qc2nTVlIBKUpu6uLalo+hvbBuRCM4mAcFSfwtegzjFSpioPVRcjcU9K91W5WJ+Uq+15eXf1tnx4+7F8ePexXG4A4Lgsx0cn5fgIVcmoSD4pbKHCimXQ0J/Qp2HVKscQ7TW8EBnAUcEV1hdqo4IEEEAcO7RCIR2+KambHjOoQmANJJaUVOfPSCYZEBEgArJVUFiVZGNbADA6oC3LDaqF75V8i30V0l8Tl2YswDNbpzlYXnVcgJFcnU9vqyZJxXrmdhoO7CNQLwAHfEY9H8eQgj4IbGOlDGgRRbda4kCekVzVWqzKdrshsGK73ZbNRsAaLAMSXWirA8BFuD4VSAHGtd39jgAOteZQNTQSqOuz07jeGZk52J5nfVLOAeA4B4jjjElOrDkSoaDAJz39ek3wM+b7BIkbgjdUxU7gFuQwqOltG+3NEXBG7N0j2VHwGYBTqK3AEoeKb1Rrb7dMCD2AZcQAnEiuyB+TfOe93s44sbsqMLidqWQ3nUBzXi0AwQONua9fW6EAPFJbZkmKfE8Ab5D8BvCE4BOwdURLBoMwJAM5QdI7ltIvHqveJ/sgYMwI4JAPZQBl+BN2rajTG9sfdSHXpm7WiMm7lZBsKYEa+BcADv+ui4uE/+bxigVALRgqIGIAcIy62PNWgWqRyKuOYWhMz7H8+QBsRDrakBXNT2o7tRQFjUe3LDL/Q9+w+Wmz82R2/gW284UCEGrtTp/N9s3A2ADuVvfD4Jq4RnL923nY1tsQk+ZLtfmImUrjkcvoxGycBQlycCuVxjhEPbALYASr0VOrFbP3JF2BthbY8wBv7MDAsXsot2iXQsCGWDiuHwzgEKDj/vm53FMej9ABRACOsKEEcsReMAMHGZOg33cC8AHMALYdgPwI9DOgIDNw1P3isx3O3UgUHrNFBoBwBHCcKGGvFioCwIGRCPrNSWue1/HZAKMR2OOzA4FVZuAIZhboQDJvPJIxA2wcx9DxAewgKwT09tGqvDldl9+8eVf+9OOn8k//6I/Ld5dvyqaUcoqkLuxYPC/ZOMhQIUAIE8X3AKwAiiFZfSKA41ismmZ4BGDwfFPWaBdydUE2DrF0YIhRXMJwwYrgE85lsGUI3IN2XAEyDK8IAA6BOMCCktaA9vum3N1el+cntS2T79HOB/BDYPfuANgkgOOhXFxclKs3bwTyeHomywH21u31LcEbAHGAhYkyABse7ajI5BFMBJhPrJHR74wUBVhnH8BxwfYp28vLcsoWKpuygk1G6xSus/yX6gMOPrhUg/9uWeh1RfZJR3vUABy2R+F50P5Jz3Z6dchlZDBGx0ia2LKtVz0OA5gzEzlVf2U6CJsXtk7nwRarJgBxAuAYmaysArP9zTpYZ8pmh/P7sw6jbx9xkhr/sV8X7TINcI5QWdO/Fdzfn+NqfCT80eoXRGyrglGCsU3sGmLNMXuMzYJXm3Lm8w90GIBVQxFmZWhJtsixG5//wVoHv9oAjpMAZfZz19q4sbVeMHIZFDo739gWc0yQ6gBw/OZf/Ztg4AiwZpK5HOOwLLaz9r585veM7+/WNwTOzyQAa8REk62exZ7a4nqvjLGBHnDiM29/rXl+Y3ze8XnyvbO/kq+9d6acJtb/8wI4Rj1S99fED5o9V37uvfOvtFS0dG7AL/uyndwNwLQxhjaOc6b7Rt1w6Oelcf9D7tvODi3vk8fb9sUEtGRXbpLof+348/tm6znqz3GfHJrb2T5flJl0phnHNJOd1157Sf8vPfcoV7O96/EIGBZxnEUCB40gP8OSnIx7YHbGxJnD7IqvkZ0ZIGWUqTZHs9Xtxz7Tv7M5yvM+6tvXzoevsacbDOD4u9//TdXSLUkwf4il376kmGYHSAM4KvXlK1BO46Z+zShnSn+mfNoEKRAbR78QvPaJdr1sqJoAL41paYHnSntf4McFX1KgL/0e91uak/k66YrjOA+N+zXKZxxnd72c1ajoaSdD+q9tbE255805yowBHEtKtHN8ouImO+SH1uE18jgiVF/aO+MGHp/t0D2XlNvS+u/L6D8ugOPw/m3uep5j2eV9R3J87iUHUWfAIVmkXc3jY1bu+r4HcRySpSXlOnOOZwp8tnZ5H/j71wI4Dq3raDD1c6sz6vWaq6t69o3xGWZj9Xz52QDguP35P6hHdwZwxDy7IpN0iqaSRSABIAcGK3blMbdQYTP3GHskbERV7qoNBW95cGELFVBs6xTNYGPtVy25qPKBKuvKvHFUVqfH5QivEwWV9gAcyqGwOlvJUQAwEJxX+xQwbuBnBsoQ6H9WRQyC+gisIOis3usKTjU5M6OAZJO91CPXJYvj7uUNuMGhVOCEBsZzHJO3qj6I7AgpvXUv5FUR1AtGoqhS0Pt7eI8O5bE/Xe0TC+xWDS0xrLe2BLo/p0BWTa1XtpCwdXVH9vaGY4396jF0qVLubweQGyRJ3ymJKuaO/CmvWWeFFFQPNhDJdmM4qPsnrkN5M//zjOHngGLW/IumPDyHGsfWdWMcLV7VJimjaxN7gANepL6PuVUMNIEZHImKqWg6IS7P+yUK0jgUaSpa4rg51e1eSnY4SRoPXynBm/iMdr+3CRl4MLH3IZfUhyGnBnN19pzU5g2E0QAcfgYzcKQJTgnzqgvDbFTLxPloFVJcxwiG43vLtyVNPXQb0IQJH4MvoqLILYo4L7yW2Qb8lSEhyWZUquue9ndqcVMCnTjBEL9yYqlDi4ihoQGaHPRT0JTVauH3WV90X40iSea5F9fYczXRpVlxMG5peyQW+ZTwUgDXukB5SrNlKDFWvXHmcRJ7hO1/ADKc4OQaBzDDY6rsG65UAu6POt5ADyliftaxZX+DNivxz7aVP8Z9my9mXRR6znWOoU8UiPSzJrtWD8fNl6n2dyAHsfy2RHfTYxVQ62dovBE69aTnGPfqzPec+Rx7vk6Sgek1ohVl78PFPGiRbL7KI3q0E8SBIC7WR5Wc3j8VABlyab1I2x92MchXkiYVc4Pe26oGM/MGE/kEcwjgh39gPmDiHcli6z4poupz1pY8q1LWq1XZnh6Xy7NNuTq/Ku+u3pV3b96Xy+1VudxcldOTTTk9OVMrEbaAEBU920cwUYK+8fJlomN6YiKTX6C5rwqeru/tLajXQbluRZDbOInNwdXiAnjsCPQAsOHm5ppgDP8d1c4OaqOtHRI+dc6DdhqAhbvbu3KNql6CVB+VACc1thK+SuAesSUIku4ERKTkBWRBbAZxXg3/rS51MHkA1AvmNlVNPpUvX76U25tbsjZgntDqBNdqNksgDgTkAfJASxX8HT+DXhvX4bijpYmSqw9luz0nuOLtmzcEVzDxEOcFsbGoOhnX3hKAsW2V5BUQsivXNzfly9evlA+yXAR7G+UIzCPrNYEdV2+vytXbN+Xtu3flFACP0xPZgWhtcnZ6WrabNSvNmfwLm0D9EdeC7Mj3FSOAksmiL8f6av4NdF4R2INnRbIPyVeCfOhvN58sn0XoLdQ+xAZUVJ6NrtqZaxB7Q0mckMVYUOsFJ6uk3wVk4h4f6PD5dwKojsvNjdhTAHKBHHHPuB1DyI3OddIZvHfYtny8rG0MItEtmUnVXmSOatXEqgr25AR7lDahkkQVsOcsXqiq+IwrnPnMbqFAHTwyhjSdb9AZ9wfOB89iuCH4I+ZM952f3byWahkWAEjNRj1ny+2rXk/yCX3+aL6v1+mlOEav2xP71gKAIxaoW6fsZvN6nX/WQCQGerWvWhvFfrJboWtYY9a2CXsRh+bZ4Dn7Z9GM9gAOs6JIrxIwRXaNxMCxi5ZSEwCH2lgAmCOmStwPX5FU3z08lfvdo8AbAeC4QfuUAHAQyIH3AcQBsEABiw9YN+IVLBwVwAEmiWibwpZXAdggaABjTwAO/m4C4KinjGDgAFMU9uzIwAEQB8CI3KOnJ9qnlYHjWOfvaHsHHdYAHEp0wzmmHok2DwVnY7BjPDyW1fNzOYE/wPc9mviPTBvnq+Pyq8ur8ttP35V/9k9+V3799l3ZllVZPz+X08fn8ozkMUAajwCCgJXjWUAOMpBoDrjmBHCsCOBASxowcGCvHqGt1cV5WV+cl9PL83J0elqeAB5km5XnCgAF+wbQNNKrAIVILwMopzZYYFWK8x/n+kFjI2ML7JsYOHZ31wnA8SiwfgA4CKjEldBOB3Y82lTAJl29udI8hu3FZtjd7Nge7fr6puxu1UrM7AMA+vBFlq7ncnIKG65KfjEeoOWWWuEQwIG2XwQZnrFtChg4tpdX5RTsG2CsOkE7HQE46FjHPquxm/Dpq2tKho9wwENxWc8s+aKd3svJ/HbUWdi/cRKP/c02XvanKuNoD17MdtH62L5FPiPz3OMEYz4PZSBH+CC5TUd+xjEJdSgWp8NSDzzzWEe7oOEk+2NQVjDeRVAkmOpkFxyT9fGR4HbNVlbbldmw6sy4dn2WAIvIN5F95itAE5LVp2hZiPZxahPDdkoj80A7pLfzmfdSE7QI2olCzwAOA2c8TsckM7Au27lxDivAJkCYZhX643/9b8nAkf0K+x0zG+L1zjGNLGP5s+29tj+OcerrCOAwwHcce5Vx3yh9He8xjuUPAXDMnj/L6Ph9Oz/3A90/f/7jADiynd977slc7f3qHwDgmN8nAThcVFaByAH8TSCwDE7Lc1xjBZNc3sx3G/XL3pl+kJMlObXMzp4tX3O2vuP4Zzp/SU7Gay/J+b789LlOnx1fs+T5PbP5PiTzM/082w/jc+Q9+tL1Z2uYnz9/frQ34zrO1u7Qeo7zPJPNmU6bnWNcmDvmZcf5z2dK2+dxvvI48padycUoA6M85jWfyaXXbunav2QteX34nj/+/d/W02H9Zkwc/FLpPfD+tlHjgFmpGF9/05cENd/+pYXYv9Y8aT1fXB9km/N3aKqWjPahz8yU65KieOn3WcBm8/JL7jUT1qV5P3TdcU7ade2BtmDL0rpL8BtqdWkj1ITEAArJG6s5Pi2wlZVIVqAvzcF8XRvw56X5nq3n8nzt3y0bxdfc67V7YfZciwY+VeFnI74/dzlg1BBvrwFwHN5XE6o3aT8devcoyBqAYwROzORqybBlOVlah9k8zgz/awAcr9Fz2eAo4f6fB8Bx9/k/MNbipCMPPAxeaK7ZExPUnagCYi/eBQAHAx1C3zvgSPBGBCQwBzqMIRikr9rPrhrp2SkM4GDCD285EcvG6lQADtA2H52uyqq2UomEnAg99BlGTzKAA4E3gDgE4CBAAn3Enx6ZaEBFpiozA8BRk1GmUvThtCiARyrTVOEUCUTR5Lf0fAoxhmQHQMkMBaagjDWnQ2MGDgf1XEEmzHdNmObCN8q7k0RR+R/EAC3s6QAwVXeERw02MGQh3tMgDBn0wbtEcDwS2LFn9ZeenaL1SQjQRWwsQz9qVUiKAFuGMriDww2wB2fAgXaDSJLcGRCkx2gB9vme9qj114jh6ImSY6FrNehLrk5Mj58i0JaLAC/VQqX4ucqNE5yZWUIgHf2v8UcKs1U+1UB+igbVRGdjPuAzBIDDIAZe1UnuPbaFJq297nYASONRoqUH0ShopFC7aG4bkMHv1VUS0CKe0+vU9HHLACgfECCM7Oy5qtPrEpS8fL+BFHGArsHXauh0zWo3AtAhRvSY+5QAErjD1eV6bieJAm8Xfx/YMJzLSBtD7CS9rDW9GXIYOkE/RdCvfhXwqd0/xjMEHS3Q2Xvn/FobCCmWdHaDoHV7hSKUdLlVR7zJeBzIlNZPwV2JXvzsfR+sGrGdAmhnMEUDYFRghiu83D4l+nqTmSH0uxk4dC8YACVtGpIj656WDKvApjruUfaVzFLFdjzPqtlKy2prFZNnzQqq/U7zodYasDxiKoj5pxBpUyoZrPF75JTJ2KtZo0lWBVZaOqSO/kfTYi3RlveBZVPq0wHnBMKuujEMbQCK1KNaIA49TmpjWZN6ek63lTLFP7+G7LgNlC4SyeW4J57FLCxKEitRbAAHA8tsySEGECbvrRerqsdcRkImWlqdHgHEUcr5+qy8Ob8qb6/elfdvP5a3F2/Lm4t35Wx9XjanYj8AgGOF1hEBRiX7BhPZDcDxFJTgmFdX/HvvNaTYc9ndIumjNhh8YS2R4GMiH2wZAGwAMHvH1idstXJ/z59vrm/K3d1tBNcD4Bw+C6t1AeDwHg2QGXw4glVvb8sjqiXZQ/xUjCKRBMIaCoDTABXQ50gWcY+tVgKYRrUsZLVWSgrhpL+7Z3kk5h9QMf34xLnDPwA47GcaeOIqUIwJwBjIIq4NQAfkRklXPav/gWED7UvEviGWlNCiahtzv6v74/z8vGzPt6wwZ7uVzRmBEthuYF/7dv2N8oNk2P0jmE6iApv65ojJTXzmjKwf27K5OFdrlc22nG23Yppgr3hVmVP+ACIi0MdV8KGnyBIkbeCvbGGz0z2ZMI0nEVjjmYlVVjhVULRo6GWbfD6Kpw8fz0xGrSDHTBsNMOy9B5nguoYMQCZ9bX+17841AlNKAiQYROdkGQA3AB1lAAcTjaFzyVYTAAnrQvu05pXwWroNK2Qx91im7mip0qoPnSiLCFDdYw1wEjrXPkX2QQ3iTAAOpXHDI0u2tgpiOI/y3+P8FGcM6q1gRfP9a+Wy02sxDutC+Zuy1gJLDYZXBlfvMcjQaeYBJFL1QDJRzY4kEKGdhvFWeweNVEYV57zOZ6C/4NhbT6dmn79i6TBf8ZRmBOOjhfsu8GK7ur8XYCcGmvzhfH2b0ubrKRHp9pg4D1LmE4jjKQAcNUnIvwVDT2WZAsBe5122y2FrJujtp3L38MgWKmyf8vBMAMf1w0P5trsv1/cP/BteZIHgK5LxqRWBwcIEo7GFCgAcbpOCrwOAA2COAOm5hYraUwWwJ5iAKHsB4ABgA2AMs3BAJwrAIWYOJ0+pt2hQ1ULI35tSi74HByxfpLZQIQPHUwVwoCUKwRgB8kAzrO1qVb47B4DjU/nnf/YX5TfvP5TL1XE5eyrlBCweT8G8gTYsYIsCGLu2UFFcgn7PURGA4xjsGk/lnjKDZzstm8uLsr68KCfnW7JvQJOC+QR6RL6G2DcQCDEwDuKEGAFiH4prtIHPhnMAACAASURBVH6JahPxVMEqzw9ghIK9vi272+tye/s1WqgAoiNQi3wi+Bw4N4CpRQCO3cN92Ww25fziojK6UY1gLHc7+gcEwaHlGWSAjAgYl+TO9pI2AUUxtDfBTAQQJEAbaO+12ZTjNZiiBgDHZsuWMqvjAHBgneFMJYXh9nVVTRps5fjNcFb2R3NMboyz1bhP6JXm5e0XJOp67fxp4CL9Wvtco36yB5BiiGz/QaBBd8V6um6MQr2Ox7szE0R+Pnw/xh5HfzsDH2WT+rN0IGZboZNZS6PAp9q9ysDR2pbQP/azkwWrKk3eR7Y/vOgoGmq1G6FkK/ukwBrcT/Rb2xnGIEsCiKCTor2KfXXH9lSsxEmp1zLYt9qb0NXyywNAycKEODME6BZ+fWZl81zXwrJoFVVjJAnUaXmj3q9toaON5GpV/uR//7dl8+mH6kt28VfLZCdTo430Y+qpcqykl3vbJzM4Ruu3VIDaWDjmbMqWp9fkF+oZMJga+9h/y29kWz2OfZTv/N5ZriLv7aX3xmyF99TPWZ6/pnZ0Fk4RN2mBBVDp7Oybx9J9/wcAOPqxBoAj5F17W/Hm0WfOP890xmwOxucd8zhLP8/Wdiaj4z3zHPraM723JO9+xkPj3rcDqSgtDXwpZzLugaU1fk3OJcv5S9ed5Ylm95jJ52gfZmMe13JJ1rMcLV03X+vQfC/t25k+GG05xtezWbUiXTNw5GeY6cf+zNozuMzWo9rtyf4dZX5Jp1X9kmP7BnDGmWlJprKNWNqvUlIRB/3px99Xm9cbv264i3oqC+js+/GDNYjkA2F1CLIazeHg/Vu/tBHyJw5tsqxM2vdzAIcERVdu1/zDARyHFmlmyMbZmBmV8XdLhmfp+q+Zs5eM2WuvPVMQunYkmAdHJ7+/zUULLC8pnCozNu/JcRoNSXPoGj2o3tMosJPfGcPIIe/Jr+pmbg7Da9Z33FOj7B9ah5lBGJX24f27vBdm+3r/2na0+/08379+jwMy/rlVfs+U0GwPd9fnZfrqcem/HsAhuTHFbvuaFeqhucfflhzPcV5+yf5aMnRVjybD8JKS7p8lAqtOXqRklJJUbR2W7rU09/n3YOC4+/w3DGSoB6/pglMAMnqn49DG3ugvADiEMm6JF3YyCcPIir09Bo4AceAAFwk/mZ9w8hOAY3UiAAeC6Ks1em8fl9UaiZPWYgVBUlCpM4aPAuAYCwEbBG5EBRUBHKD4RjWUqHKR2ACIA0GVRq3daL5rqTECQAzatUoQBZRByS667KqTfAauCbo6pAjLRvKNwBnPvxPhLWHMgHCAN1qrqSEJHM4DZUln6MasYgFs52sBIuKAr2ArpEvVTFyzSJD7L0s+REs4eraTtBugE+vQ2YUAnFSbUlWzgTIKXguEIwCHEx1z3evkrIJyimZMdH8anoO99XqRRF3SoXUa80Ey5j3rMusVeiGRiPHexdxWklpyqotGv/4LwMJoP5j2zE5mJMvyWKUqvI4ZbCedyhAPmRDaew4965IP0wPXNM9VhyU7vm/zJU0ZnNKNv1bGhgyHCBgqZI4bfcZ2P9mlmDsmgwJ0Qf1fZcvfBOjBCXBTrschnE/kpHOL3XZJMoE4oug/cDSLDBy8YHtu70/Pw54cNuRVDNhMBwaPRNG+x+DgQbQwSOmVimHing4fuT5bogqmrM4ORxEMEgCol6m642swNeSvJpBMxqyFBCCv+mqR/1eCINaysUBXZnvZD1XRozUBE1yh26EVmYynHktACy649LDBD/kc0faxWTz6QELTSfvXtUw3O+yE5L6u8T1rki0YKxpArzE8GVUlMYl9Yjnkj2lPVDEO/3pPXmKHpERvff6Q63Fvc5+46jl8cDJFhWypmrxJFufbTEcB6hL5SwOmWG9XFRl+uoAV8uEFwFCrE7NitLYnLcnMFa3V/5EgR1AeCXICfJT4cHIfP7dWBGEQqR/MpKVNu0IlYby2p2sCON6//VA+vP+uvH/zga/zs8uyPTsvp2DegB/DILsYxDAPDHejvUKsHQAcrLynOW2+gYBQEeQjM4USMjVQFkmkG1TefrsuX79+LTfX38ptJMLRagWgBCSMAMJAIihXEWrun9iCpbVHaaxHGShh1o/16ZoACMwj9iLArGLOULAeVO9g/Li9vSVAAQkn+D54ObllMG5NUnd6BPc/LpcXl2W7OSd7Cf4hCUCgCtrX3d6SXQPPjVcYqQYkfipMLoKBguwVpRCwgZe3CtlEjlfl8vKS74UwA+Ty5fNnJczuxQRBMMEZ2DS25erqitfE7yDZAMuQceP0mCCZ3e623O5Q/bwrT0dKymM++Hq4L5dv3pQPHz+W7374oXz89F0k6QuTrZA9gEX0Oi8nAB0fH9EPxfyyohU0+2aLYcuUp2DbcKJZLQxP4euuwMSB9X4uAKLgGfM50sk86ycBImSbtRwN7JHZDPEXJ2ux3pBHtwSzHWzXfKL8i7FF/rwTL2TUS/oG84g1Bcjo7GxDcI0q+31W10lPyfU41wUDh21RzQdpIFX/9MFHAQ+V0A9QWiSvneAnYMRV3wGwtm9YQc/JV5TeUvLHDBxixTOIY0BgapobKNTsX5GEc2sxVchPWDjCdMhGR8sd2+qmPHtX7bmxMcqmOoHXEmNqY7YQs6u6fD+hMvHku3vv+YWTBKr9hQakTJfIwOs0b9Wv9Bk3MDYZiM314tEl5CfFb/YYPpJTLRmOfRXFCQBwEPAQAA6wcTzdo42RE5UB7iDoAy8A2aIindeSTcQ5Ekl1gjgen8ruqbB9yu3TE0Eb3+7vy9e7HUEcN/dqrwLwxv1TYUsV7FUB5wK8b+A+wSUB4EDrDrft8PdsoRJgjgzgCDuoJG7IHEEY6j0HBg7ocrdPIQNHaqHSMXAEE5CKKcTEocR5A48aRMpkMlgyol0KwA7HYIjAOmJu0foLzBxob3VUymZ1XD6eX5Y/+fRd+W///C/Kn3z4WN6erMv68bkc34O9A68ngjf4IoBDrVUwFwTnBcPN87FYOADeEIfGiq1BNldX5ezyvBxvt+V5tSLAQwUr8mW5a2K8AMsQ+AJmJLYeE4CDDEExv44DnMR+g50F8OP+7qbc3n4rt7dfgmlE8wDAhsCSj/JRogWYWD/vqMdhU2EfoFfNcvC0eyj3dzuydAG8SXBJMBwAMCTmGMkg9QYZnoLllG2/xLhxCmChARzQw+fnZODYgIHjbEuQC9vAoRUWZQR6XEpHQGnrq/6cx2KcGuvok6v1/NRrrPpTQHjrMc6e8yz+VlWL9X8clgnUjHPH7JyabRfmiCxaeEb+k69bQRthXxaGG59of13QqN3HefaAbkitzuzX5HMxwRL1vBTxo2jVhSKjHBukfoxWO2a68GlBbcwCwFHPxoGjTqCROEq0sXYAjgbiEDhaL14OQIiIA2LfwVeyPGL8ZEoD+ItnLsm52kS2rzqL6WzjlpgC3Db2JD7CyFRRQbk+X7RiPgKZ3K7IrEEB3NYSN7CTH/q3/xoAjl9VAEeualcsIwz6fuRgagctf+PXLlYb8poZOMw8nP0mP79v5Gss3cPv6/dAtJnTxVo8sj5PXv59EMrS/l2Ko8/27f7v+pxFHu9+rGsONhmveega0718IPk7e7bZNXIcQWdJx3RTDGwBxJH3ctZPs/kenzXLUpaR8fd5zLP5ybpnlKksc1wBg46HicifG/XToXFnv73pvH1tOrcDMz91H/B3aD5mc9Pp4gTGGvff0vyPMmK9n/fleI/ZZ5b2fZaNPNczWRpl+NB892eouT4Y17nTZxGTc2yu6WzFdfLz5OvUPJPzTYml5qBOSGIyk4+l+Z75Bi/tpaV9P9s7e++1Lf/pp7+bZx8iECu94aTFVF3tUZIdEqS8oWqisAbU5wp1vOuSQpiNbmkRxgnvFeb8eV8CcIyb8ZeMe8+4TNA7hxV96Ph0yJ0J1UubesnAvGTYl677SxRGZ2zMDjCr+Ew3y+s2KqG9+Q+nKScePL7s3FhJOGDYbcRcphE3aNfLyt+aYMB31oqXofr6FYivrDzys47f5zkfleuSTObfv2YvvCRH+rvTsr3jPFegbb56mekBHIdkeq74Yi/H5TkftWJX49p/LQM4XrMPZsZ9yeF4SUccut/onLyk6/ae0+VjdRCuqu+Df3mP5LV5yXHDe58ebsvu89+IijNX/2QGDgYfIpA/ADhQKQiq7kfQdbMyUtWRCEJzLKieTIex2jObvS4zA4cOiPkQPwI4CN4AxffpqhyfnZTjs9MAcETyDy3owdCBwAUBHOo3ruQ/gjGJdSMom3HoQzAHjBwMyBvAga+sMgiq2qimIytKHOwYcItAgtY6J2miwhKyXEFu1AQKGvH3rrt09bSDShEgduWIKbgjEKzZ9TOlav+GC6k2X0VRsYcGfVgTawGUUfDbwJmQsRin9mXojA6Q0pCT2VHx94y9GkgxAVO09/lg1/wZym8tEPdNe39nX8YbgCNXm74E4mj7XDpRRB/LIZq6l6vTUbX/PjGHExoGpjmJLtKB0MPaMq7MGW1JPz58pAXq2980R0qwh4YfAGTdOta4fu9iLh2c8u8x72qT0D7b6a/wS5ed3cbAkXVsCxrGbxFEtdwGCMMAjnbrHtBme4utWdkNfLnqL7e96MpMBcMiCZNl3EwbCKgzKNUYBpTYjhhggDwcGG7XC7/DCs55Hw2h6hMnyet8xL5tP/cADgNUTHfv+eDaRPDAnw3MRKS4slwHTU9lSRsBHG198SnpcgmZ7HQkBEWz5Nhk/Tve51o+ARikjyX2Yc9Q8MfqwfjZvw/5tMw66KWAYiTrqbKC3jqxaED3t8pkb7EclGu+YCWAmqDvJd8OrgqkMeqSZudHb2Hyc0yechwtMFvbCAlZlU50rVVORVZkop5cBZ4AHIcO8XwmV5dPkm77QW0kN8wI1dsSSUGr1mz7oWeqkV6yfZH89QAOAB/hD2hd6eNTSiJBFOughAs+i0C8XrgOgQc+pxKEYjtQN3Kw6qS+5pCbCIYfBXgDsIKL9aa8u3xbPn74VL77+H358PZT+fD2Y9mSgeNcgBMmqlXlyr7z5YgE6xoc1gy/A6hDm52+joGdBr9HMkhjEICUrVFub8vt9U25ub4mdTq+RwJcCZzwSYLOmutCmvdIQoavoOC5/Ip6TopchavKlQhQ4twAGgaejp5ZTc7EkP2kYAQBoAEJaDAvkJXNIITExGEfXpvF/rskAOCNzea8bDcbJg+VN9O94HsBJEKQ8AOYPjSvjSpbvtd+QMo6Cb6f2o4gIYbrswVJ2ECxliDZF7YRYLCTEwIhttstX2qb8lzWZNkAOEJyxCr9eLEFDZjakFgD2OPkpKw3Z+Xqzdty9fYtW6wQPPIIoMOKABMwdKDC+mx7VtYbtaNB5TvtY9yjAmkD1CbAtBIkZEkBaHl1xDnCnInRAmAiItmSLW7npmb/6IklELsBEy0JQjAGWgtEhbeZEKo9TbpGDBwn5ZRjOg4b3QoqpN61z+/ubrimaPtyCkp/V/P7XLDXkiTWh/5RayNiX8O60nLg3zuZbx+oC4tV/zwmtxnV9LYx1BbAuFRJDLtK25pYOFx16UuOPo8kSElQdRzIFbj2s/3MmjOCwxL7ra9R9WgF94VXHnal7Y12tuc67LmyraimWakcH/FvM6p4357tnfeTPbHdDsjnngvOZ6oGQ3bVyT6Ch+zDekG7EITPwm5QUT2dvXin/tKejQAOsgO5lUqAN9zqCSCN3WN5BIiDZ0Ccf6O9Smq3QhYPtxVgAhFkE9KdaI8CYMbdEwAczwRwgIEDAA688PMtWqkAvEEAhwoCntCCrMqb/FfdX2xKZOAIAAcBDAFiAOiAZ9XcQoUgE69fA3AAZAjdAwAHWlSZfQNALOgYsBIByMEiidRChT5VOIACcMiv8hqKgSMAi/QxnqgDAdRYPQLAgYcUA4cYLB7L+mhVNsfH5f35RfnNh4/lv/nT35XffvxUPm4uyuaplOPdA4GVFcDx9EQwCBk48MwATex20aKolHICBo5VeUBbVB7hwNR5WrZXV2V9cVFWZ+vytELbmgTgcI03xxqAjShCqfYvWlx5fvHMUNtuzwYFiPnf7W7LXQA48HxoF1PYAgYtee753ARwhPy5YATzDVYnAAoBLGRcBUDN+0cCONDyzOxbbtUI8IZeirkwGW4GDti9aPl1AjuxPS9r2Lf1WTkhgGOrFioXV/z5iIU1YF0BgAOgVARTQieFv5/y52HXARpRq5as78fz4zQmyO0YF/buDL8vX0u2J3ZwFwsUYIV21KCkSeJttF0EgJ9ovBXol33gmT9sMMLwN52zs/7d14/0p8azcjBw5POyARwENQSwGbEsfjYYcatdsX4If7+eUbQKXfyh+UvDPAJgFc9DL03KODG5xbkn2WjrcwOZAOAAiDjvCcwvARwZbBFsnGak4vk5pqqCNLGOiWtBxRptbsdY6riubjVs2al6ywCfAcCBOfvjf/VvyMCRgaxzNuX5umZ7P36fZb7aZCf1BvuvYq8GfM3+bbVqIWcvxbf391pqcRjn7yHjEVuht/3jffIMjGdLz/ksbrT/u2UAxziHkofUem1/Gepvpjpm4f2jlze+bfZ843va/TIDhzTaEvtGFx+b5M1e8wyjvln6OY93P0baYsZ5H83mYQbgsE7LMjI+29Kcjvt4tq+X4o+H9ttsqV8nj/vMOUtiNtP1s3vMZOWlfTueacd973Ua9d5yfFVXeGm+Z7pmdq/8u/66bmHp/EffHmr8nMfbmCJb0fBLz6L7ttldmvu981fstRp/jEu8tJf8nOP+ec1axuSXo59//nFR37QHSEpkIn0zxTFObBaYvOj7gvUyiOOQ8j+kLGcbdP93/3AGjtmmeEnRzf7+GgX/krKZzdGSwnmt4njNBpjNwex5ZkLarp+CoAM6eK78+iTPkoKkTHYJFr1zpOnpK716lFfjhe9WroKcOiOZ2ocsOSUvycwfss5LSntJJn/JXljaZ72M9Xt5ydDrWl30pAsEWqm+5IB0B5Z62Gq04FXv2PAkRHb+7Ijes8O0pFhHZ3pc0yVDcMiRyHttXC/8Le/ZJSM5W+fxADGb08P6uQceLe1j31sADrVQMYADn+GByP19EdAigEOVkpmBowE4UBV6HwGt6Elb0xjNqDcGDlXu8eASB5oa6KyH4jhUBAOHwRtg3QB442RzUo7Xx+X4FC1ZELwRvSsBHKSuFohDSQRV0YFxgzwX8XzqPQwQh5IgYN4wtSn7zfLZ1XZFPbod1G0gCm8N0CAKTZ8PHqkndwVyRCuIIKgUGGNI5iXqzNraxr+LvQPuj8yYwmqHRnrZKrlY6WYwhJk5FNDXkHxYV/LQwU7KmY5QcgStB9zGJHkmqmDs/zmFVvdRi9d0b+ScAmRjxpUI6tYAL98d0lHHtx9sbnulrzb9peANJ5aZSF3wvtozjcHxmMsJwNOpTn+2MXCknrgLLa1aRUjo4i5g79+1oIuAOH1wiT+b4SZWgL/aX7qpic76kDoiKr9Gu8T1DDs+1/lO/PfIeQO28rjrdULmXdFZ5blSdPfPqvsGO4Yd+Ejw1tGl/UgJSz8TSOOqUCQ5HVivYA4lExX4MrDCYI6WtNxLhtc950N0a0+RxyCRH5IsHRNCJMgRI46K5Tp+g++cxDaLjuUhQAJ13/NZfYZg7W/db1kQnBISUUawUpARBlOghIumo4GxahqpAj4C/JGBT6tSTgDMI61+Yv8JfWEvxcl9MTZEMtL3SnSx3aE1gUHa/JrRR/PrPTDzs/X8ChaLzcO6KLyiBBrpE6T6+8z3MDFxrvjCvKnlkB46y7f0ICpCa+ehuizd/hoYOEb/Ej/X96fgr8fIRyPrUoqa49sg1ML7MhiQc1fbFvh5tQ+9//SMMVdV7vSzmKpEx05QTlRzuLA3qyVdTzYSa4DECVuZRDsJsLJo+AKAqMo1PhMV9BqLK6fjDAObzkQLGDieSed+tdmWD2/eE7zx/Xe/Lh/fCcCB9inrk00EmgOsCeYQMBAAwIEHjcQ8mTlSYgPfNyAFklvyqZB4465Blfa3r+Xb16/l888/l69fvpabb9+YuEF7lQokReKKwApN6hkqqI8KfRYDHZrMSZZ8foJOwxzk97mS3NT3rmQcq+C5CwIowoQCc3GNocMBmU5fpNYb/vsJKqvRoubNVdluz8XgEGs3XkMsJ2DB0LM9oDXB3R0ZHfAz/uFnvDAH0A9nUcWMdUaiZnN2RoaNd2/f0r8Ti4g+48QXwBYAQwDAAUCEGEbWZXsudo+zs3U5JrgMyVkxtKHVyu3dbbmJ+wvIgZYsZ+Xtu7fl4vKS8owx4POb8205v7woF3hdXRDkgbEiSQOfFYlgAkQeHzgfAI/An765uaZuhg5kC5bVEecD7xMd/LGAMOELAkwBcM14RvLe6G24+9rL128ADgFGbOA6vRE2SQAO3UsMHHIkMt2yxwDQD8aL5DABNWbBMJsOP9/AEtSC9j0roH8fzG/91j7bAGKhras4CkTMnkouR672lZbPyazkM4nFJxUQMEmfEmpGXybGLt9wPLdxegJQ7nHv0Q9bT/qZU/KiWVSuZCS3GnhBvp2LH0JzmlFv6pvT4uTtGt9nh1f686V/nf0Y3lzlbfBryUBkmxfAXK8j9gLBAPFPPoFbQw4ArsH+6ExjkGFFf6dnE6uCk3byYTMDR5z37p8CwBE/G8AB1iG3EIh2RQJ2QSfrDA0ZISjj6ZkADYA4rh8e2UblCwAcu125xgttViqAI1qoPDTqdbdX0xkUtmIn8AYYIgIU0AE4cF6dADgk2lFJu1qV52jjdEIAh1ql8EUAh1qokAkiErFYQ7PzEK8b4FhNfdsfBoWybarBHNAjaKECgAFYItirVTYXduzs+LhsTk7Lu+15+dW79+Uvf/PH5bcfvy+/vnpbtmVVju8eyjF0E0AccY3jx+dyRADHfXkEqxJYAIKBAwCO55PjBuCAnjpdC8Bxfl6O1qdsnwLGTcmJ/B0SiYRtBcCnnccb0If2jiAf+AsCIZ+SieiYZ2TYRwIw78DA8bU8P96XZ8gWQTf35eEOzCMP1YeEfiTb5/2uoJUNGLAur67I1iTQ5p1kENe8gR8gEIeZke7JPmIQJcCC8kXYQiXW9PjsTO1TYNtgb8GytcH3W87H9vyq4D1HbAcHdqS14jFsi6U96HPj6ghMd1XDhW4QUHWMd406Y4xD4e8+Y+km4XsmELXtjt6rK9oPxN5wezeAkQji8C4fdHlj7tVnCNL0e3iIS376CNJIujMDBz0vXQusBTAH/Wa38Qz2vcwMKUBOgMTtr9G+AhQMvSB/j82QwjevZwf7/FP7pfuOdpJzWO17rG9l4GhjIaAu9gntqQEIYX3Yyi6KnOifPsknk0/eAxIIsU8t3kQiExyDtcBFxQOOSY02dBrPiDW335r9HJ4TYxy0NW4JHfP9m3/5f3ctVLrzmM/OCaRT90K1S+2sM8pek38BaupZbAre0P7JLeHG/eNnH/fROEfeI/nzh+ZtNu4+DrIfAMs+5Ev7Pr83dvBiC5W9/VsZxV4XoJrNxTiPTXst/UW/X44FND3EuZYXo88MOirv+/H77tw+xJ4OjWxpLQ+NN8/LbG2r/zzc2D54ZuDIcjhea3wmX26Ul1lc4rXzneV79lyj3O/LX58fyTI3s1FLzzD7/WzdluZ7tr+X9tW4L/J6LclRHt9L8z2bo+m4XYyS7JxbafaMQq3AeFwvj/clAMfSHqhhw4Wg9Uvy/ZLumv199gyjnq3+RBugdMISgKOf9Bzm3n/0vMhWJB5A3gRaaN42KC5tWBL9UmUomCvVlzbVbGHysywp4fb7lwAcGYFaCZ/rbWfCOm6QcXHymO1o/UM28GwjzjbykhJ6jZI7pISWxtz2QiSjqs1uycoaRPbhOIKheUMuzdtrE0Q+HPj2o3OAn1vQY5TNeLpZAiwZ2U6+xqDCLOGVFmNJdkaZXdoDM9l5reEdZVA/L++FlwyE/v5fCICD2cbeaXLSeMlJmIE4RkU729fj3uIsHBDQJd205PT49zOjOdN947qOunqmD33t8evSs8wMvu8LAMf9FzNwZECA+pvL0O4zcCBwgkAyg8k7UXs2AEf0iyWAQwAAUSbrQFV7xxvA0Uqg+6oPykVUYiH2avaN0+NysgGAY00AxwlaqJB9wwwcR0GpnhNuSDrkFipB6Rj12wRxPIk2HFUxpPV+2NWAmCutfNiuO69lp6L6wW1HUkC1j4lSGxkYkWr5FJxwkIIgE91FVZRtvLjlYxyIW9ubRm2vM30wdFQgiAbh62uvODCi66tCWokKgzUiJByglNRvulJMVquiGrfwH3j9eHvzK7Iytf4KTRbP2oAmmJm6gxusLwE45nq3Zgs5AOEc9g+h071oexDB8HaGn/s61A3pGXXN/YB31fEp/2osi+JWBgu0WW+6K+bJ7BB1jqNipQNlSF660RpfYtYPTYj/j8BBC5AdPiq3qkjMPRk4aqBdsmsha/vDQIfwUeubHPzQcLQnHMTLOjkDjpzeTglu3rCfN8gsZcPsGJGEaesVPX7Hg3MANnROaTQH3EuozGMCu1W2GyDiB/B+0t7TnI7iF/G3Ok8eo8EieRKVgE6ya2YGU2tHhX1l4Ih5wIxBd/efNVDHOxoj05poo4YOIPOBg6H+u4ZrWeVfCeCQFvO2EQ+GVj5JQ2Xt8Px3Aa1o36TkpMAgEmmzcbiDeyTASHCgVipmwTd4hK0pnMhKZxlf0+GWBhPWKC3z2hpRLxx6rAE2OjhBVR9q25IAe/xASxylNBSfS+vfGM9GQIRHwxlM7C6UKYLces2V/YVaURhv0bjSXuJgIuEyyFanIjsgkxhaWgA9w+EkO9Y4+T22L5Zn74Uq7+Eb2IcxlbLXXm1GrBMa+FDANLV7MB22AT2+F8CbZHOJ4DZ9GANSo2WFbK2rEFHhW8rpUSnbjQKXRgAAIABJREFU1TEBHO8u3pZP78XA8f7tx/L+6kM5I4DjTLT9waYB2nEnTQBi9M9lFVTkVWV68QV8eLhHMgb+0125u7nha3d3W3a3t2wfAhYOgTfwPlUZs4KXYJPmL6N6D7bbgASxZoTtDz0hOVI7KbNdQBRUpdjaLlBvhny5nZGT27guE5cA6UarAfdH976u7XDcIu9IgBH4TPCr0G7lFK1aAJjYbpj8V5IgKLaDop4yAYp/sjWcBNNTIVDBYA/vDbJUMKkm1o621i0JdwqGDH/2CAXRpp3X/qdPGvLUQBHH5XQNAMi6nK3RXgaV6SflFKxvqxV9SbcURMIW4yGl/eMjwR34G1qGoKoaL7RPAYCDrwsk0NTC5WSNRCkSbwKwCV+A539mawDIAsBqJ8dAJ0v2G+Dlke/F+PAV9oLJOyTfEtgqaEukC0T5JU8lWkI4mOaq1QrecXsBn49SIsrAIAOymcSLe1PPBW085sHtffyMTqpgDOrmgBZyPdjNYAQxUXjMvS/sVj0afzDdBNi4sd34aSudk5QK9F9i/MwADsfAbKRNA19B4K6ItpKbADhsMOv50X5aap2SARxhUvWxmG8xEDVmws6WdMCFHJ/LzGz5fO8YoX20/dhBlYz6zeBD9KYnpueVvnXySk04U4EzySmSX4mWFXEe4VhMuT+c1cPupqxyWPOwnc3Y1JFrzeG3trMt2xgl4AMBEwRwRIsKtv3Q92wbFa2l+D6yZgDAIf8QugAsHGLgAIDjueye0Urlqdw8Ppdvux1bqaCNCkEdj89lh7Yr+BzbaWlcvh4YOQwcAAgAgD+CNgBg47gE6CADB4AC9TnUPssASnpR9JkA4AACUu01oH9gswTgWFHHAmBHAEeA66wXdHbP7VMsAt5/AsZwfTsAxyPbiOCF9idguwJYAkCO9eq4nJ2clKuzTfl0+ab89rvvyz/57ofyu08/lDfHp+Xk/rEco20KAJb8qp8B4Hhi7GEfwFFOAeA4Ko9kZkCRhwAcAC6U0xOencG4KSCE9CbP9dBVT49xXLTPEOxWkBEXc3COYUyf5YewfdsxYbcEOT7clN39NZlJnxBDABAjGDWwXvQQg4FDcYZ7gvnA0nRxdclWKgByAsQBW0UGjpvb8AV2DcCB9ioAhmDdn54FNDw5rW1U2BKHgI0zgjXwAtvGKV7bbTnbXpTNxSVZORqAA58XCIS+YnWOoaufgk5PbVXkS6r9Z9Zbr4mTjmfrGp0wSMDn1Kqu4h3VBgmYYN8LIA6PYR4XkIz67CHVLZ60euZKSfslH97VDtm3nsX69sYgYppYexcXRMyG+7SNzUkxMnShzdyE8YnnNbdSSUVFtjsCsolhzWciMmzUNmUGaMa5MHSwz5xeQ7HqCuBc7XXkgHT9aLcS+pQnZwOz01ra+nS+aT4M+6ycTvN94U2yfmFL6SOEnDg+VuedQG4x0riFWM5VYBy//t/+r7L5+P0e2LWt3XDPA2COdkwf7WFrPZTbWNVzD5lH3PZznvgc99MYE5+b5eWxv7Q/8/W9T/I98udrbCsBr5beW/0pxx2GAof8OeVKzMpyOCrlz81i5bO5yVt+6e/5ucb31Pmp53xJd/VSnSPLRXlDi4gxzj+b59lzjeNa+nmcy/FaXdxgYR2k4/oWKr7fLKcw/i7bBH8/G++oPw/J8yibh+ZtaQ1n8p/HPl5zJu/js/2SMc/k9KV1fc36vXTdca++SsZTLEj7RvG4rL9GEEdez1FXdTo47Qn4qYfWUvPdZvk1OmyUcX96SQZn8jruo9foXn7GueQRwDEfeKtin23cPGmj4hgXvS1Mjwj07xulUa9UZ8LzSxTqkiLdV2KHABx2JDmDewnqpUU/ZABeeobXXDNf45ACeskw5o2xpDBm1z84xprgCfeyeuwxz04c1aRgVC/YgUxBnfHebaNotIfGUf+2lxDD5xpYowYcO0c/zcYSgMMtX7oNIhnJ/15jTF4vq0NQKn3wJcN7SO6ygxnprcUhLRmfWJEIjmkODstpOsl1a9laqLy0V+ZOQ9vPVccEffboLOTP92jp1EN+4TlmxuGQATu0xkt7bFn+M3Xx/j5YMnKjU5ENUJ6r/H3eZ+N4Zgbt6f623H/7GzCb9gwcrAiMIBf7/vYtVHoAR7RReRJjRa5gaQAO7eFjVnqIfUMV12KtSGXQtULFyTP23UWlIgLcAG+sVwRwnG4jAL4+LkeIb/M9YABdldNIIugaqqQz5a2qHcFWEQAJ5npU6eA2KvePCqyYTtrBMPd7d8J1CItKz6UkdQuhRjA2FtHWqU919qnFSsWXeogyORttUcweUisLDNaI6gYe1hOAw8Pq5S32fT2BRgJST1IJ8hsXR8tPtiTtoEftaRkPEofs7IC1gI2CGa3SMZJNGHnr+9CiLHVu++R21omKkmRlu2B7cva2e3/0Y9Wwqo3Ib68IiPpn60cFRoiDGWxLumrnnVRdnIJWWfdRgisVctUCDTCUJrbXwU03HzogVBtRM7AL2s+R99Cxs6prf1KxmVSd14ElWkKYU9wBfVrAQ9dq64zrWdfp2m0u+Lf6X3wy/l7lvWIy5gCOti/amodhjIC/ARyRAMoMHMGswWvUxLvH1OazS3JLedTBxjaov3QLhPZpVSexgpSsINEihskoTaTmMhJdNXvug5cBCuaCiQFUBg43foh+xw0BU4dQW6iED1CTvkiMZgBHJMhxZ3+m2iknKQNkwaQkk5cB4Eg4MAEQWhsufl+pk6ubLzdu1Q6Xob5ij/iCoa090fvuXz0k9iCTpH6c+I+59fhaH/DwpRKII1BkdQ4zcE55xyXwUwZxQJf3ak17o+0z/2zpFQg2frJcxriyb1GnIQOY0t41A0fTU0knqhtLbBNpSI+pWQ89Y6BXKuV6tY21si8sTuhvVvJO2P+RiHILlWOAOoNymnsPSZUTAEWRWNBGbMk6n11Qg2uXA9c6KidHR2V9dFS2Jyflcr0pb7eX5f2bD+Xj+0/l/dX78vbyfQA4NsFIBdYQ+DBKdIlFbMXvUbkMGnI4I650JAiTCbpHJmJub6/L7c1Nub25Lt++fCnfvnyuNPlok0KwBOnh78vudqfkzQ7Vt0ocyXdq9NwdA0fIiUAXqCDWS4Az6VNXJ6Limq05EhsK5hdVlHgm+kVgJsNY2NpESUQ8h8EOrvzFZwCWIPAiAFl6Zn0e7Gag50eSEPT8kBYDQ2hLolWI9tSR3nd8QtuHe5yfX5TNZku2DMw1ASnR0gIAF4BhAJ5ARTOrodHm5FbsD0hArE/XBFNU+XTwP+wn4GeaF7zU7oKtVNagtz8t2+0m2DPOahUvxs+2gCcn5W53X25u78rvf//78vnzFz3rGRg8NuXsXAk6MHFszzdso6KXWqpstgCJANxyQpmHL0pwz90t2Wkwr5Tvo0JWENwTf8fvzgh0yUx20Zol2BOa3dS82vfy3JtJS1TeBpcpaS5wVCTHSBTTmPnwXrUQEuU+gNlYL+mhJ4K7ASzyfOp6ruaXnmQxv/2k5IPSVkRlt/+O56gAHcqwxleZwFAgHmPmmlSEX/JnWpRddtJAl3jLeJaqACOzNgSTn/W2QXNVv6XrMMGU+4cbxOGK46jGrb5Z8kGbbmxeY0sTtMRV1clE9yRQL/dQbi9iP6rdRP5OdkKSn1wTtP3fs2c44qJfOv83Axi+iplPqs+kMYLRgkCAfGCYxY/495FivYEj98djfzTsQGqhQoButA6CHiKAA7rzPhg4AM5iuwqAtEIPBgOd5U9nyGe25Lx/fCIwY/f8XHalVCaOb2ilAgAHvz6Wb2DhMICD18ZZGwAOJEahe58IyhADB8BzAdLIAA78bQeWhwB08FlmAA4AGqLF18kRWR+OowUT26gci80H+tXsVmI9A7hMIDOCsFLLCrqdAThRe1EAOKJFW7RQMesGdLCbizHg8PRYTlcrgjjO12dk4fjh7bvyu+9+Vf7ZH/9peb/eljXaUAG48RhADtgdMnk8EMDxAH1vuwh5OF2Vo/VxeTxalUeyb+AZN2VzeVlONhuyc7BYw+0fwUqFdQwwDBLSleUvWDkRC8B7+Jx8X7QtAbNIVPmvqYPlbz09o53sbbnfoe3ZLcfIF9cIAA4DPQBqFHsLAH4Ab4ChCUwcX37+XL59+0aADgCct7e35Z5tVHaVkWl3txO4E8BOsIdtt2RQESoOMREwla7LKQEcF+XsAgCOLefhFHZ0C3t0UY5P3UIFQB4BFMnAEbrB9gKgQoGAUpEkfYr9BOtSrLfbkwPDJe+XkvL5Gjlm4aIixpMcR4INslOXlVRlUOpjhH6LNGTTGW5e6HOcmAkD6J3YYnWrBlyh3UlxjvycMmup76HPxmwd5xhbY8owYAo+HkDBPJ754zpY6xXt89iSJFr+2ITajo8MHNV+hx9Yo7o+CoZN8Ocpn2D7EWUGgTuM6fFZXeDpXEGcZeJAIFvax148fMbeeEm38WvnA4G5m0x1sZ0E0oec53i9/QOebWJ9zByEOfWZRzb/qfzqf/0/y/qDWqjkWIXtov2mca0tO72MV8eikz5Kl883BkvHuCuAcwLg6M5ngx3Me2G42TSGP5PV2d6iLjcY6EAcPX923APjePb1QJ+/O+QzRPnBXhxtvId/frX/sXeO3r/iGC/L7xjnX0ltF7iETFcQ/b5sjbKW53y2nvm5DsXx8jrPxuv1zeusvdIKTjr/7h8A4Mj3GK/l8c2e4dB8z8Y9W/PXzNNLc3RQHtM+XLJv47h6OxCWtAUuu+We7aXZfbL8ZVla2hfjdZdk6JCM5zXIZyTZKhVf+bV0nayf8zlySefs6xLZ0UEddm9bmhv/fmmOZ/I3zv147SVZ54CWABwqTBsdpn0Ah5MiuFZOdup7IT5HxUEltFch0DMdKFCZqyI0fzPB/yUKdUn49jfqEoAjL2wLXNoILG3cmSJYUn6zMb5mI882sRzDNnfddaJybqbwDt2vV8YK7jZh33ey4+4tvtwlq6pHVymUW8/uFsTpnKZk/PN825GbrUF7HldL54htdgBd9daCIq7SbOsSzziUKcpAKV3bvTc9r3+fHcKX1nYmD9O1nrzxkMJ4ad+0vy+DmXTL2Z7Ig3EaOZIOybDMncQ+41HztJ72BcOU99i+sm7pC8W3ErrPwcZIuPizRHEHeq8ms1KwkvpISkm6KTkovZHXHEkux3mZa6Sl9fWBZ/zUawyDhtqM+z6VX5La4dCYjel4rz1Hc+Kck4Hj299GsMiVm6oAUhApev+y+gSghge1UGHlixILoHZFtQkrp9hqRDZGqOSjgqM1xtaMvQEcCbzhYC2TeE7cmDoX1ORHZOA4Pl2RdeN0sw4AB4IUCDwAvKEe6GyhwsSO5T8YLKLiEG1UXOFE6QsAh9qoIDgTz4lgWTx/1XNBKanzePTyrE5wyDIfXcmsKs9BB2jrXfdByB3Xzodi/i4Fl2MdlKxQElngDQUMWUGWqitqlYMPEUG/WeWhHtT65F9Tj9aTbp/Cekse3Pst7mRAOhFFwhCPQgsytBiokpzaLNRqEScNY2Z9CNcGbYlx26281/hsMW9N34QWnJi+A9Ywqv8jERl6VIpEa2r3qwsYWYFM7EytVB7ggtSmMdXax6IdlT7qdXKVl3rWaqCwfUfTLCC6+KFDX7Z3TrBmfdTrs+Znej/MtaRBOPOAQPM9YyX3ABwac53SpButR5od6WVyNdr+sB2408h2M+rdpedW4lMJ0MbA4TgabuAK4nieBHrdI38x6ENbvNqmpquTZJrmNvn7eu4AbjxaX/u+MmQYkdoy1Zs4BBkJce3ruo+C1QbXNgim7iVH3CKYK/aB2AL2Ux1kpC4NFo5qaxTcYKIuBa4MxK26vgJyrTfbVuM+qQXUSrgzwKfsnyaybqZIfVmdWkDrtKaEFMdkOmXvFX3A1d2061RmWjizImm9UtVc2LiosQv/g7tvLxElLJarhEMG2mpI1cTfyU7Q3bcpkSozlU2jgZo458mXcqDUA8t6PMxOqDj4VgpwinnDgVXrkRw0RduQtg+8J9u1nYaULcitWWLXdLrJYE+qWFbqxvwS1+NEnZIIFTSQE9esSIyKQMpy22wcW2UNbIl6tqAAQwPaVgAkcHxSzk/Oyvl6U96cvylvrt6VtxfvytvLd2V7dlE2SICAajyS1UhYYywYIdaJP4NZIoL5SPoh+YYkCxk30ALk2ze2SLn+9oVtU5SUw3vkUxHAQbDEQwA47oKR47YmGRtzhpIPCLRj3uljMdF2rGRiVHdiOTVnallifxW/Q9Ku2puIAbCdBltbKHGJJBno2p2sxFwKwHGiCuSoQtb19Dsm15nsui93qCIGVXyAN5zPcIIB1+GZGInPYHbz1kWSA+NjZXjQcxsopGp1gCgUQBKQAUk5zTkAEBgziofJhLHZVr+2nQZR6SqZB/AEgA22aEJrp/Al8T2Sl6hyPmWbFQEtaoIEIIv1GV9kDXl6Kv/x978vX79dU08hOQqmDXwWQI3N+UZtVS7QWgVU9tuy2Z6VUzB9nOr6GA/mDr41nsUMFmxDggrzmoQsZDVBWxYCWwLURQ4zJ3ukiiJZpTljW8SQMwNRIFeKGwR4g7J0UiuHsz8sPYl5l8wTvESZURD79vaGDCKcMyQWo81NpfrPPlPYqg7UNbYQCcYpUcpjDyupTCYEJpikfZW0AYAD+9IYhQRgSOdV+jGODCTARfWpEmiEldDVR7XtdhzNN2o633NoH8uWhz9HYrz5OUNUj8+SKozDXitkUdMF2reOY+wBONr7DNTYjy0kexgbri5LBXfkuElvqLIf/drYh/ysviUO9374QzhDzmIg/RHdP+0DOOzH5TiJdYnWD+soRoUaD40kPsF+AbQDiAPMGwRyxO+gCwHsV2LTTD7BzgbABdpiPKIQ4FEADrTrIIjjqNw/l3L98MBWKgZvfN09lNuHp7JDayuARNAyg8wekunKwEEgSTBwsH0KWDgAJhAoQK/MJBIxOtq8iPME8IKkCceloIUKwIYE2yUAB3QJdTgZOI7EeGYdP7RAoq8ZLJ0CKwZDVLBasHKfwDxV8RPAgeE8PJbnh0cCJ0/BIkTg5Fn5eHFV/uyHX5f/4Xd/Wb4/vyxbxA8A4HgAkAMgjkeCOQrmH8yfBDEEsBF+Atqpro/L09GqPEEPrDdk3jgD08TmjC2UALDBOsq3ea4AGTCcEMDBqnjIpwpXYJepa2lLJTcATsA+w6fB+9HKDLodYMhyhDatu7K7BZPWdQAvxMIBO0+dA1Djw04y+PzE1ilv378jeAM67eeffiYLB/4O4McO4I2dAJ3qYrMqu/gZ/gLmHswd0MH0VwFgxZqxhcpZObvIAI5tOT1TS5UNWDnWmJeTcsTCGrxkS5uuk2JlaKYCOEI3hfqwzzfdt0sZl1RsZz1c3fXQcbNzMOSNcw8imfBTRlBRVZMVwNHyHS6GoH52CZud4BxrDL/a8RQzdena/Tm9FhlGfMBtbqrmTCq0neG0xyVX0YbBcbJYA/gNWEudQ5otq8DkAJ5Jp7U4Yo775zkU2EPsM3mtaGuSL6/WKQKR1bOOwx/eN2YAMVteLR4IuhEvZvgeed58rKzgCbPgBGMIgTWQtWoDeztFhpgBwIHrZzAdntsADvolHA/8dM339//L/1HW77+bgDd8PutbYc/WvQaDFhOLZh+Oc5NBHKkANYP/q68wxDzyVHo9Umgj/TkXtgSQJZ7b/p8ZSfI1az4q8lJVNsY8VdtYFTDlONgYh8rz1e6VchY1ljXxLyJ66hhqN9bJD5qL+XX2yx6qlplednyO/HOL07R7KW7SYhTNx2g6p52NW4w9X2t2Xfsx+WsdS82V6MbOhc3imo4DNXlpPuvSfbN+yzHCxbjkAfBPnr/ZtWa/Gxfm0FzNnmHpPnOZ1N0O+a/jMxySx6XrLM11b/Mc++zty9J8OFc0jr9TvZOcUZuHOSDipbnw/I4Ajpn+arJv3IG+trG3WOWhFKIe42UAx7jXZvtnlI/Rni/Jia/ta878nTr32Jc///z3oSnCeo7gjaVMhNGzHRIsT1xCpCa9Z3St6VBtXBrdowAcLbqu4Y4b+5BAzYR/VJrjxOTD2J6yTnPQkvo+EO8HUF8yBv77wcWJN82MVr7+ksIPjaEv6QNZQTvZt+8szhddieqMqLPMNDeju18kvWJfpMiwg8oK5vIZotqJjnYEMmaJ5s4p3HNyvQGtnNrP8tej7UB9vKbEagA3oXqbc7e/olkRtHlJT9/tqjafrzEmS/LzkuIelcJMaSztpZlM5j3RlIa/GwJCU+CX5n/2b9mh6BHVS2ezpWuOCnB0ruhkBgJb/dW1UN7zSmy4T2z+vlEwdboin6CcMMuI05qPHUs9e8T8oTka/zYz9nTyhsma6bzR+CzpIMvp+PWQLp46QY935f7b/4sYC4NFRkYiWFmrA0gLqkA8QRy7CCpH9QvAHI9sNxJo/VifBuBQNVgz9qpcVdWqgFmsHqtIdQeblcAhE0O0UCHdNILcqF4EA8fZiQAcAG6coE94qxZSksP6MILWCMQ9i/IWoVsl5JTwNGjFVQd45spuUekqw25G0FeNPpocSlc6cRQBVMs06ZDlbEuOI8mERWOVYxuvDriNWpzsIZHIQ6U7gRuRyOVaJWCmKL0j2Rjf4zPd+ieHO+/JegiK5GyE/lpit+4n/cU/WovwZycKxhYqnfw34JbaVQgOU+U/6l4kE7HD5kDxZvO6jTgc5hIokkO0/o9rBz6EY3f7jKEZSf+sdiarCtWFNP7WK7hp4X02Bs5gnUAkpVvf2Pwo+zrTN+0Beu0zjWHCh2v7EpK/tkbWt/WzjqwMIDj9PWTdyxFJ7O6z6V1Lvk8FICTdTk+lBjVGQF3cPSrH8b52bf9NX2snZMuKwQkhT1kq+v0QAKHqQ6UViMCY1iESD2agtcBbnrz1mYBu18hmyHkRAwvb1yEGYT3SkCw1H2d2jqpqaqBF+1LwuXQwqpYeclalwYZV2z4CEVVGOiEMQF48SOe7uD+9q3YFP1PCvAb3IpAVVdOu9na7Jl7PII1hT6k1SpMPAThSxISZO4FHakg2Nlfy7Kpk1seq1dGJKj75l5V6lxeJqtIKjnGv6BiX5bebM1MQtfnmmtCn1jU57ckF0w7TWqhntAEcCewTglV9omgf0ICq8vtdXYi5tc+eQVo18MYxh1xzfKZEV5Wc5AL/Rbg7VUnK3OVAlceZwH3WHZadCpoNeH3YRFbeReCOElyr7N06US3R+ApmAJ9LOWXBDsBWGkjy1BYpxvk40CagBcEbpydlDQDH8XE5Wx2X7fFJ2axOytnxulxsLsrl+dvy7updeffmQznfXJTt5kIADoI4BIgg+AB7jsFnJY+ZeEF19Z3AF7c3t6RBB+MGARyfv5Rv3wTiUG/xUgEc7GtPlguzcAD4IXCHq8SVAEYiOEB/cJGQbI8kOsYEHwF+gXscoX2JWDKUTAe4ArKBBJ4MX6NMd5uLysABn48tShDYl0wgWSUAx4nYSAJEAdADdXk54mfAiIHxA5gB5g0kC+lzxVmSDBNscaL2c6g2RvJfgBGspQRHlP7hd8RGsX9G0ANas2zQmuVEbQ3i3qQRL4WV5QBwVNB37Lvqaz0/8bNomwJ/khixTA4HH5TgIYxXQBjYBANHzi8vlYh7+57tCf76r/9D+bsf/77cAPyCpC+SgwSEnJJ142yzLpdXl+XyzWV5+/YN2T3YpgUgj/Wa98E6397dlJvrb7Xa2OAy+xtYE4BbLi7O6UeznYj9JvviCbyt5xczCqr67wDGJkBEgIh2BlYCJAN8nLQ2eESApZNycorxan2s27COANAAsEIAR1TPUkbJ3CGWnBpHCNAZwYVxHHMrH1oUshE05jzLHH1fvmTDxRogUJFVt3QuEsjN6dK6m9koql3yGaSq/WhrUc81UtL24duZLfRMMI1UEEkAyS1nrjK3DdyPIYWP9uwWkAkCXI+lDtqHh06V7zNE2Jsa2GkO9H7MYPCTjQ+p1qn5fTZtETbKli4siP2XBB7t3hUlNJy7HsChOaQSlzxQ/w+3SHGhZjKDLUwOZDiDORg/jiXOagT6qc0SbSwT9GqNQZASzn4AcLitycMz9TkT+rVtUz4fBvsGmHMqgOOJ7VPuCeLQ6+YRbVPweirf7h8LABw3948EcNy7ZQtsRwVwaCwCwrX2KW6jAtABQRy7JwE4KotIaxNTk2A4Y4NVCf3CjsXAAUAdWC3VRgX2A7rnVO3JcNZeoUVItD4NsGJnc6HHA9iQARzci96XwV7B9iQB5gUDx/M9AByFIA7sVNje99vz8he/+qPyV3/5X5dfX70rVwCHAcDBVioAbzywfcozYhG7aE1yBwYKgPwA4BBLJ9g3nqHPNufleHte1hcXZKPAHnkIAIBAqgnAgXkESCQYhwBGUbuzYBZNIA6AMW2P4Y5BXxOYt9mU1clzeV7B9othi+1PbgG+BPAmmDzA8GlgyPNTefvuXfnw8QNtOuzi558/00+gD0CgBopmEHcBg4dsP2MyAfbEfLMlFwAcwcBhAAcYN8C+ARAHmDdONudqo7LZljVAH6frCt4giCPsOPekDyv2v+m/BwCtY2bKQDZtQydc8i7udJ1bQmb/Md7suJCvIb2leyAuhVgUi4Mgp5RLsVXoYCCdlbReY18IsJETQSxLsc5PCq6Pw0nXV5sV2q7GrO2z5rxIKpDNBWROlOsMLEDQM4D4iWFTDChqd0SmWvhn4ff4AMgYaMeys9/uSnPdF0KYrWNsldKgLNKdBIuFD63TQZrN2Nv2vRwzovlZYOTW8a4VX1q1e56p84OBTffL8QCfE5JcxVrneD3+WuN1QqFyL9fKcIBbq915Kt/9z/96AHDYbsxs4n7BjOdXc5wOcSkfNuYT+HMAU+wH2FeuP1cJ3jOxbT/WWHZ6TxdvmDyDAf2zmD8DrbbP8VUOZoq9t3vzVgn0AAAgAElEQVQ1U+x40jzPtu/btOtply4F9aRAdJ/+FD/OSvekKfGj39cT9f5k5muHrzRkTfY+M8vx6Bl1N0Z2E/hGOqvFBTt5Hwoql+JldRCx5jVWYjkL3bzwgNVX9XTUeFMCfC19dpRfPmMXf2uzP49T9lfu4kbDHve18yfG/MeYH5GI9mC0fJ2cH/Hv92Wy3XG83zgvhz67J5fDuGbrmz+T52acp9n6jHNxaOx1HYci6REQ0QMo9nWIdZ2vl5k3Rl3cj6/P2fUEEtl3yAC0Pg482rPZfGd5oI1L+9HvH2Ui+7Oz9Vha11Huuvl3Lvvnz38X+01BuTBli3s1iWJV9l0SKg5ImsBk9F3EFvTGDg41IIccCiXiGEELnRUqNhmwlwR1Nvi8+DMlOfvdIaVj3VxNwC/JNIdSeMUk7xnuJaGyYDVl3MzL3n1ahkWOTAp4ZiHcu1ekIsd77VWByi43o5MOxr5mFU5WrkVVXiTYFFie0Y69rKxHJZo3kwyTmTj4zlhGyVueh4bG6h2nPIKpHCWHITsPv1R5vnadZ0o1G4GZos5/X5L7g4ZmAazxS43PKEdZZvT8mSFlvvbj+F9r5Edj0JKHA6o1es9WY8Hgjx3PwQAlYEF7tgWWkjhcMje0oDvGZxsNg2X9JQdj3HMzJ2VmWJacE493SY9m/fwMAMf130alTwZwuDe5qowM4MgVgah8uWcVjL5mAIfWSwkZUy4q6aIEByoL1DNbQSXR/cbBrSLrtX5PR4/8A4LqDbwBWlAAOE7Vx5fADRzoIxDFCgY51gYGoP0JbSECM/g+qnIBgGBYuCbNdLAWgMUsJO6ZbL3XAsm0o6nSox6yY9EEKowDjvdmDbBHYCJ03XitZrsDwAHwRk1+iEKcVLt8LrxaQq3rN5pbqXQHjN4B9o6xVu2OUGk72Q/hr5K+6XZczV8O5fBMFDk4FAmZSNhlnVyDR5aLmM89tzIfZu2BZuBH0lXVfsZFWlWL/hLdJGpbgLrvYkLywbVZKHxOskYaeAMjI4mlfZqDIGk3xzjwnr7fe3vPsu/TfK9OR3XAiuxBpBEbZBP1p9UOeRe2eE0L5fMkylkazV+tnqwBqgA17b0xPo3kYtV7vmSd3P3WL3XdBl1cE+Eel9eVdj6xcyy4CVUXGoRlh78+avLTTEYQSe06zWCliCx8N4x6GsoBkX76qq6POeg+b/BsHnsqquZnA0jiQIFCCMaQ9T6m3EqdISJeU4OinIdIdOb3SHd5cA6Kts3gvyupHseCYHDQ+UI90euBLwewOB6zLKwqba7BGr3stPY5PDT6OlVR6QATTxeGxAk1yX0nAtyusg2dRPvRFEHUECraq+mIsBjNJ2VlaX8PysTACGMdwQ0TbCl5N1krmunDB12TOnlF62doPhr4yMl1rGcDh0XCcQAV6RHDNlksE/iP142kaHuWZhk4b8J2O6MZVM96D4LS7DXPQbW5sfyJ06kxenj+CNgh+OJJSSUkkMh4gbYkTRb16Hp2sW2ElxiV1dgcpHNnr3MxtyghJeYIMG8wObVaFXAMsBKYX4/L6dFJudhekoEDbVQ+fviuXGyvyubsvBxF33f4LABzoDUHEmCgLXerlJtv1+Xm67fy+fPP5cvnL/weLVPYCuXutuxu7srdDn3tb2urOiaL4GsFK4KBKG7Dou0bwA3uNyTYlQxHIsPMBpwN+wFotxI+l5kJYGf0ngYQhSzmyryaqB+Y2DA+yQ2ACAJwAMzg5D3WE9d1ew4yj5BBQm1hWO0dvh90A/7m6lNca316yupzsn7Qr0RyTnuR46eSCWlKFaOVOdTsIq6eZdW3kk6guUeijQkfJ0UYjGygXLbfIwhGTG7s/15U3Yz2JrLtAm1YPwA0cr7dsnoa1z+/uCxn2w3RH2jp8vu/+335/PVLubm9pZ+I5xcg96lcXl4QvPGrX/9Q3n98T2AHng/PDcaQy6sLgj/ubm8qCEtzGK0MYu8xkYW2NGgJ8PRMwASrwbmf1VrBoAtseSYpY39/u/5arq+/1fUEwMRjwHOyZQsA12hLwLOAktjwj/nMrOLX36l3In4h21YhzgFYDoYMjJ8JFbeHk0ZjtT/uw3kH0ErAIHyv9kM7zh9bBYSv4rMDWvuQleDpibJ8SqYSJegYr8DvI/locGMtBqAfFL4sbUsKybtgIBVDxVsjNhKJIwJEBDYzUwz1QlQmW18ahSZ9l2Mc2euW3+ZnrPpexpR2pZ4rIkrU/PAB2OtEaWjqsGJdDCjb2oaD8F11RrFe8ee7z3isvWGqbxHPSUsItaRG82GqvITfkLymZrs5Z27xFqvA50sA3Dpr4dC7+VgF3QTgx21xgrkJ8sUEJ1uoSJbAvkEWjMTEQfk3A0dqg0BgwONTuWcrTnwFgOOZwI3d0zNfN48P5fbxsdw+PZfrh+fybadWKrdk9oj7BbCN7a8IGgkWzABwaGx6ua3K8+6JgAgyYKZWMGaO41mcAA6zM6wEwAsAh1k4yLRBIAdspMBb1O/QiWDp8H9ODnP/RguHOE+rt5XmmOAO9fojOEdgUDBwgJnjka1OAeB4vr8v63JUPp5flj//1W/K//iX/1X5zdv3bKNyAlDFDsCNh3IElgyyjoCN5I7MIwBFmK2LrcXAygOgCp4FzBsXF+Vku2U7FWxstkoFE4aZCILFgExYYd8IJCLwRCAfAi+gW+hbaN5RuAJmDLYTCz2JFiir9ao8r57Vwmt3W66vAeK4UStXx9+pP3U/tAx6//59+e7Td8Fquov2arcEfwK8IbCdWpdZl4VrIyAJWoTBtoEZCjYQ+hhrdrbha30OEMt5OdsCxIFWKptyvF6rZQrX9jRAPALhUZfLseriX/YXEWsxExT1dbDR+DzV2l43Jo9ex4T/gT1Z2XSlPOSSipo9x7Lsr9AGAchydFRtOXw6MjJEzCffK9I4HfO4z0s6l8R5wkUrjv1Zjzh2E/6l8h8tptH8W8d4grGP/q/iRvZt6/mOvkvECmIh29G6aT62DQZ7hA9stqluZcZ4QwDlHXGLI1t/FnWyPJKdNnY1iZqZ1aHvJGt6tvYZ63D6FT6fpnhD1eEBPDfzNbV2BUcGMBHTVIEu0UrFjLLxXATiVLB2a63CUfHs2E51+F7+WdjOIebGdjTpFPjpr/5VOXv/qdpBjT3OF0mAxhh9i003hiwnF+2j+6tjP0581r+nRGq125a/eKbuXFjjWrbFfQ4ny/uh76W/a5lLfetLMWOZ7jyi8ExirNYL471nsfN2nT5ZOxv37PNL+ZHmbHj/hOxO4lV+b7vWcm51Of6W56BW7nSP0cXaK1CtZ7Af3zPO9d79k/qx3B1Kb2aZrt+n2NhsXUc5nv08fm72rEvykPdUzvW8tLY1XpZykJ4vnT1aTLTfgy3OMJOp1+6fX/K+PB95Tf0MeU5nemP8+3jvPBfjvQ7Ne583asCrJTkY94pibw342MgdxmtFIante8Ic5LHn9XtZ/7azzaizxvnI8zzKRp6D/H2eg9G2zNZwfI6kUPntEQAc7aJ/OICjoj6Hw2j4alHdZAdKh2km2lwhHUk3of11QFraEC8JxCgY1QAn6VtSni8pnZnwv3bjvnbc+0Zgvr0XDUAYxD2zGAEQx86XQCj98zS0dDf+egYf79KM50z58xo2OAHgYLg7BXgzbds4ZzPh7xXHgLCtztZEnmqgYwkF+8vmfabsRoPykvKcKVP/7rXKdGYUx/vOZOcl+VyS83+I/C/KbjxsNr55TmaGeFSoh/bw/Lq9jOPzGUiUv6+HjjyoKYBjckA1wCklX8a5m83LTL5HpT/TeXyPA1BdNethZKllZXSAXnLGO0cLAI6bvy1PDwi6NwCHgQAOHoGVwuAN9mZH2xRUFjIhEUAOBJZQMen2KUFRiYIfG3nQLbOqgNWFDR1PSkRNVmrjpcQMoRIImiOwtD4hcGO9PStn52cEcOB3lXkDiYwIcMtENQCHDrrRGsa9rBGAe44gTQJhqPK59SdlVVZUJruaj38n8CPq3b12E9RnZPBl1H2QjaS/Pp8r0ho4LoMvwaLBilhBUiq1vgNojXnD1a2mw080/EG1GRI3oMXnepRjjrXROxxcdnLXidJI3GX7XfOgDRFgJ+2JGcb8+/0DoqomVQF+6N+oc0f90dkjiUV9lHYuDchIKgrII3TCpo4k7DRzwRGkZzVNZeCIoIUBPFr8Kuc5VoDxuRoo64xDdibrEiU5ahZ2wFjkZIAfW2vHatzS+o0fclqdKPb4Rh3f6ZXYd+P48ZkKMspy0gUHdPCeHcYOzcfM7vYxh2UZsm5QPnisomh3JR11BK+c0FDbFq9rXd4qZNVqYcpb/KVWZowBMo9ZPli6d/xQxxBBlege5kIo48dSTUiseQUntHnoDiAE1URCPOmo/V3d9o6T8RBr5TQb24OC3+4PK9+tVY97DGKrMSjDAeM9XyWBQMg+wANkbCcG7fyMTmwl/MXg4Gb7iORm3TbjNqn5swgsCxPEC4MkG7rY2hDzZmaTOrtOsmV9A9lCcDJ0Wu1tHVMqH5swj8RsEcAEAxQyBohL1oBVToyNIEL78j7nadwOauiZaoIt+SAE9QRASSxFBkU1qegCjZ6RaC+h1h5tfXxftXeBxkvB88rAYWYqJHDVFg0ADiXNI/AdSSMm/50UMqCYOfbQIUgKh/9xgsQqEkZ4AfRAqvRo8QNGieejsj5alfXRcVmvTsvF+WV5++Y9wRufPn5fzreXZbM+J0u8clGSw9NjVfY+PR8RdHB7fVO+/vyZfey/fv5cvn39xgpc+Ems5o0XgRqoxGWSjhxZqheL4Dzly33Hg1q72TXNuhlAmLBPLSzsC8M3IIAjtedy4gefRzISLwGVQw6QdIyqY7WNkHDSB3p8qGDU2sYm7ut9pfcp0Y9XpbUGmCIFfwzgcDsCXA9JKFf1uJ0MacZrO9CsuyIhHIF3ngdc9eR4atDNAwQE4EYF76BtjEG+8dwGjjnJ72QQfr/dApxxGq1qMKcRxFqtynZ7TiCGATKsxN5uy+XbN/R1P3/5Uj5//Vy+fP2ixCFaKtzfk5kEMrg+Oy3ff/89ARznF+f8GfPEli/nG+oCzZF8TSVe1WqFuujxXrqVPrXaEiIxi2cVXXqwDbDKV0AzJryw6E/P5cvXz2SDUbJWL/yDDHAcZ2eUIUCxdQ4AgEO6fRvAFbVOAUuBno+6JYDYAhY3h6v1pQ8dkpJZrJhlklXX8XvBpIek3d3tjslkzLG2OPagWqUwwck99UhdjOSwZOmosgpp3ZqNdvJLfpD2n/M/Al6ECc7nsgCf4h7KVce5KQLIGH8FcMTYCF9wjCN0pPZLslfZr67fx1ipOCP9RIfTbBtxjWrjNKed/QyAQwZEvBRD6OjD6iw0QOxevKfz0GvQKWzreG4Pk1Xn1D8bRC/Z0rnIxtOBWycaY6HSPm/xBXntNucaqxg9DCptfk8kQAk2CAYOnIOZwAzGF7JwCNjBNieh23AeZLsT/D10HkAbaJ9y//hMAAfap+Dr3dNzuXt8qgAO/Hzz+EwWDgA4bnYA7wXrJccpxg+CONyqJdpxCbQRYCV+fy/wRsfAgbO4QBRaPvtfAjjghfYp0CNktQxmJAEgxGyAMzVYjaD3zOxkUKjOGwIuOw5j5kmum20YW4SIdUKAyvBXQPkJABiAItBhd3fl9LmUj1sAOP6o/Pd//k/Ln3z4WD4BcID2KfcPZfVwD4NVngBoAHvFw46tZI4en8sq2CylcwDgOCqPsEuXV2UF9o3thgAOSIXWDeAJM/eo+p+AigcZd7W1eIi2L0UtaxzfQIwDgMSdgBawU5gN6EmwKCEmcbQ+4T3QJuXm+pqMUiokwbVDH1OnY90fyod3AHB84vXA2AEAH3wJfBagNXyGdjR8BYEedYaDnsaz2AcAYwNAGUcA1q035XizKafbc77Ozi8J5kDbFAJa4BsEgIMgTIB0KjOd9lg+S8uXEwsVZSTA1PsADq0DPmuf1HvO15Mo9DG82PAVdOr3Nn8m9sN9sIcRjBtsSwZWNK0dfq39giFOQ72gMdb4VI355Vhz2JDQV/ZhrOXaOaCfK+wHAJgN4KAmC/mn/0iFZB3nJ/ebQvNRiQnAaP+8shQF61QP4LD+t42jsag+HM8B9TySk5rZnoBVR7qw5gDymaAeE30gMcAj9DzdCoPkpMfr2ai2ENEg8vmTfsMzuiuJ+cbAHjJqwX+Db5PPScHMmGYuZDUqCejQtSO0T6ICU5Ty6a/+ZQA4tJI5Pu1rzmIQNX7H/ecWXjlvYVsVhTtDUtn2eRZryXsjP1e1tymA8KINzxeI72uBwxBPG2M5ng9f4tDcVH9jkkjaO8cPQJCXnmH2+dlYp3MVeiD7PeOUtGvNc6t5fEtj1TXmAI48j55D6bL9Augcv1q6r8/Sjn2M8jlZ8g540+4RQcthPca9lH3J8V6z+chycnA/he3KtiV/P8pf3p+jzsjzNo637tXBjs3kajZ3f8jvxrkYZSGPdTbu8e/jWPI8LOmvmR7Lc5KBZbM5H3XUbD7761WN0bFejXZ+XLPZXB2SvSV9dUg2ZrLm3zl+nmV6pp/HPTquQV0j6/yffv59io8tAzhGgbRRZyjQznRQdvnnOmkpUEzFYBYOM25kEEdXMd0qCGbC9pJyfklAlzbxazbVoQ269LfXKOulMb+kELq5SFmFKhCd5uRd/P+UgWM+B+2gnOeuFhBO7pszBC1Jlir6MkI2DpbcjDVZ+bLjkxX/+H2/gXpkc1U+/GY/MPGS8TpoBAfDtTTG18jaTDGP954pg5mCGuVr9gwv7aslWXxJRqvqNbCoz34tInBf62TNHJTZs8wNAmdZVOkTkMPcQAwAiFcAONp671fPLhmNl4zvkhzu6+w+cXhoncc5Go3TqDtnhofvebwrOwA4GLRqgchK347qIwakQKEdL4A3AOKoAI5b9qJVixX1zmSCKgAcrNsJByoDOAjkqPYk9netwHAQUgAOBi9PVmyZcrpdE7xxdr5pAA5WDvmlIJTio5YXJaqZIKtsFaoOIsuGKwV5wG3VBZ4H08o7GCFwh6pxKI/Rg8PVHgKx7P+jMY+qFq1/Y8GayXUXuECrlOjZzZYvbJ1ilKufS0XTfFJT8AeVmHS2kiFRD/dqAAefZNAH1UDl4C2XMSVZ9qYgDssRkmgp0H2wkq40HozatfOlD+mRfkQ5+zlbHwV/4QTVtQoPzLEdE1rjZ3tAfu/Y+7YGHJi817ttpTMgQsnUsZ93P74lfTAefHKSVlcYM9PtuhpLA3CM9qe+01Efz4WT164WceLMdrUyrOxXbjCc3mMTBtsyZ+CQaO2v/9K8aIjNfU4stdOdOVYL5zdhjqsOVRyw/ux11R7RwbjdNQBkdSSyKxWwF/LdAUeSx++91L9/klRKSIC2pyI9naZsb/omtlStIAJoVvd2N6gqVrg0W1+EiCmW0Wy0Mq+xT0htH1WglElFApU/dfVaAriNoK24TqUYJrDX9MPx1JMKjFGmm91NFeKco3wNt5Noz00ZiLiHGY/EVqLPRh5YX+Nj1aeul3kuR9THNnSayhoMjmBr9bEd5OTXuL9hBwFcoFw6MFz3aV+RbDvi6G09SdZIUKvoqnaI4I1YO2MwmLBpFVzcy1NwnaCXqHZlgDvLYLByGcChqvtIMFX7H7JRjwQxy5YtAB7Cvlm7SYaKwBlHYNY44lcCNwK8oTYtSDwFuJEtOlAh/FiOn4/K+cm6bPg6K1eXV+XNm/flw7sP5cO7j2W7CQDH0xFBHGLo0lrf3z8yufzzzz+Xn378sXz+8ScCOOAnIenie7LiltW0OyVkzG6G+5tFgy0mgj47QE8WF4MjDIpwtT8p3FGBy3YuToyIRa3+TICu/DkzuyhJqGSfA4tmWMTPnNMIumMvy3eSJ2WgBf08Awgn56rsqxLQEdeFvkWi3kAPvM8gDjwL7/f4VHZs3yJK7wxMoc+aGUUTbblwPRovwApg1RDzSDBAoKqzVpqrwpzJy9BLAh0oKYa2JicnAoyBSQSbjUkjsr2dkJ2D7UvCzjLxebYuV2yLckmAB8AaP/70Y7lBgi7WHs/9088/letv12Wz3RAE8v7D+/Lpu4/lh1/9QHm4u7/jOHE/7yMkVMH6sT3f0o4AfIFnBWgDv9+cbeuz3z+g7c4D5YlgKLfeISBHCcGv376QgQNzbgCH7Z3XBFtY1PWPAWIR6O7i8pL3xPuwPmgZ5GRe1emREDTARWwtmE/YGSVbOBZU2AcTjFoCgra+nR3YjgdteMCiA3YRpE0DRAW9xqR2JDqhE/C8x7F/aqwrtePSvogzQfj9OmNWMx56uSWo5E3Vkpp0Fm3eAmtcA0hjm0EgVlRTt3e2VkPZTxOjSO+z+exSbVfoYP2sV7NrfazEftAYa1rymeUy2hYmTyac3Po5/yl0uz4ive1/9Z5urxY6u0/qJgAHAYw6j7VkY4BfaBui3aYG2ZjPBj+m2mOOpvW7kxz0CRRciXqltshowA2eiZncly6pewD7IFpXqrWK2KYE7ngqu2DgMAsHwBu3fN2zhcrd01O5eXjmCwCO6wrgaL7T/YP2W2VDwvdkYQADRTBtRKst/szfAYjSWDgM4KCP6kQ19h4BHAKCsQiCLEpI5uvsrHYqYrrhy0nykP0OwMECr2GOg9XE9krJWDFi0WcjgOORrcsA4Hi6uyeA4/1mW373/a/Lf/fnf1l++/FT+f7iqpyBUQgJe7TNIJACAA7YVQEbAAQ5AstBOpM8rFblEUxLV5dldXlJEAMBHMHGQ6CZE2nRvoFtIwCGcTsHXDsKCMAQonu2+X/c3bNFCgAcYAvDXG7O0apkW9YX2/LwBKaWe+rEHZhK0WY2EtOyYwFwfLgv7968LR8/fih312q3Al0GEAfaqBjAYeYNySNYSeUc+VkMqIRNwrPidbw+IwMHWTcA4Li4LOstGDgE4EDLFLChgilI7bAE4MjnLIMbsv7gvchwJB98zCm0M2kDcNgPab5+K1qp/mmcBdh+iqxPze/rilnAulLAAqL2KT4TEIgcBTVVB7FQwYCwPn5ovSkWjrD/w/lL+6a1BrPsV7bOOFi2GJcZzkKv2E+3vcF+CaZOzanimrZ9BlZLmyrW3v7p+1qsVkEcirnls7/HY/1vlkhGpkKXy6/ctyE6U8hHHkEcNpAqdKh0j/X+AlnjswHEC+Ao71LBQe26ee0hTwbDeQxuF9ixmPjeweBYbZJjKMHUZruamhWHDTkq3/3Vv6gAjhwf9Vxb9vLX7Mvq96kNtHMUNTkdd0+H7maj54WD9e/DQb09X7Ovh+LDSWC6b/8QAMfSNasM/RcJ4Ggx4Nn4s8/UIJ9pt01zZvOZ8Ok8y88s7t58kOVchnVl/lq/32PgGAC7MYCZfLTxOIa1vKpL8r/0ieZj9znBPI6Z/O/vKd1hHH+NSywUufr9h/br0v479Ez5b/nzh/bDqE+Wfj40H0039/KYbaLnaZz7cWxLczICOA7tkbxOHtvsd7ZpHlMurM66fmlODo19aU7GeciyMq7fbC7+kwA44Bu9CsBhStE0UqM7a8Kqgjh02ICT0wX1qvPbABzV4bdzE31uTXmfFd5MEF9jYF7aEIeU0KKRmhiS12zC5qAO2YXJjWbj/kXPUg1DQ8dWN81JsChwXmLgGIclOugWsJMWbIm3PJfVcUwXcYxVMfjDxkV+XVSMpeRNNl6zjTLb+K0HkQ8O8yTduHlfUsb7z9sbhplhsUKaKYo/RGG/2nGrDvW+EZs5mYcU7pIiPPQcWRHuyddeAjclXoY35+d9rTEbZWd/P+mgs6Sss6Go9ITZEfgDARxZJrLBnDk6o/wcOiD4eca5X9Kfh/bVOEbP6cyR5P2ewMDxH9lbGlVGeJ+C9Dr0ZgYO9vF+EHgD1ScGcLQWKgJwkDI1/pG6PIKLCvgHaINBgx7AUfXPmLQB5wT6j5+ohcqaAI5NB+BQQL2xb6BqV+epSKBSV7VWJ3xGVjkHECMAF+M8Uc8F9ZeCAC3YSCrV6BOq5H7oQydla+WDMeDp73WGdCBzQLPJgHvGta9i31ACBcd1tn7h2KIK0C1Uorqjgk8y4M7fx2hfq1OyjOatvrdHZwn2FNCNzVsToXkapkh5BzicXJ0kC3Oi3jFkxSTiuBq54gZQnGtAByT4TK5IT3AUxzwqgCMF853YdRA75Wv1yBw/As763qqUicSq8w8DOPpRNxspd8GlJhF4r2/OVl2/7HRzwElecJn0wcjDvuST8e8EcMSTdwExuSRdUCrmpD2fn6ExvHDczbuZL+CB37aEQXsT5aFW6MQ+9D1qQifmLFqTKJgVQauYk5xI8DwRehSyq3ZBPVS2XifriAyCCdnSANvO4DWT39X0RRzIQxbsm0svRUInR/c8Dan6WZd2C6BInNVx5GpYXdNyB9npSVmbTqt3d4I+KvD31zpwUzF+t3PoPMFI0Dd65pCIAZnT2UfvDc9CJ+htzW0r9rdNEt5UkU3d6zNTPGTeaWCd8r+9FoZuH5QeziQu1NnJ9zYQT+ustJT0kAdjXWLDlAIfMb66rrVtUVTISxsEI78Hk1kMFMDtYPqMWmu1rcMyLXHeXbJrsFTuJNP2tdqqqYkKvjLRGsHX2sa8gsDSWSRssat9KdJm7ghmlvWx2qMQxME+2KnDd1TXMkkDuYkANeB6J2VFAMf29KxcrLfl8uKqXF6+KZfnV3ytTzdi28DzP61a+6KnUr59+1Z++vHn8tNPP5WffvypXH/9WtBGBXOH5PkpkhFQG0iwkZlCiaIKksBY2ZJE7V0yS4HkXQLs1m5IBKm9h4B/pDMPynHKEKnZBdiwTwffDAlBgBD6ilZVnxNYgs8EoE9MArpuA2gEFcZQ0TSqXp+jalIp2NboQ96DwUGADCdTBTSRfABIcHamVie4LxkfkKh024Lo/S4AjV7hciVfKpI2BIuoTc54pkWMn8pdtHgAACAASURBVACYYC/BszoBZAYRMD2AEUNtYsT0QDaPeO/D0zPb8JyuT2vVMAAfAHBszrcEcLx7/54yCip9AJoUk9FaAPDz9dvX2h4IvvP5+bZ8+u5TubgE5T3aqFyylQqToWZBWR2R/QJjYqV4JGfPzjZk/1AuR73s4eMavMHfpoIeJFlu0dLn7q4lacnmAdDLqVhqkPQkkBsJZVWMc86PwD6yJYAD8wFwMa5j1pVmYrSubH3C9idrjpt2I9r7YD+A1c9MTPKWEpgPso/7gzo/WpRUxVLNQDAopIQRcEVsFxMKy8m9Js89gKPZ7AA5J9tbAX5dWyzpX9kcvST7reVrGErRDlegU67W9mdtVZcBHFL9tTdh4pnwvW1xs+VsNsJmyX5yt2/tbtWPGkjrM7euXf2/hmhOiUPb/ur9+aTRgV2yjatnKtoLger783uyKrni2fYrsxfG2lcDxWFojX14G6tfKRpuSRBtP8CkR4aGAL0RLBZMG9Sh1K+xHwG0AHADzA7xN4AvCOJ4fmLrlDu0TQEDx8N9uUUblafncvuYARxgjhELJvU1GThGAAeAfwBxCEjAdkEEFAi8ga9kd6itPh5ropgAjmC3UauJlRgbAE4DwwZZLNV+tAE4YJOCpYNsC2pJRMnGNfBdZLGpD3RYbuscgDu1HRETEFOe2MtsSfJQARzPuwcCON6cnpXffvq+/PPf/Vn5J59+KL9+965swYwFECTYNvjceH69cA0DOIimjH8AcKCFyurqqhxfXpYV2kCdAMBhJim1y8H5y8CIBxSm4JpcdyI0+TwAhhDcQeYPATlwX4Bp0BoFcRA8G9tvQe9fXpTzN1c8qz88y07Ddt3cXBPI4XgCTvG4LnTa1eVlef/ubbm/vWNsRbrunn4F2qjAdhv1LkAPCkfiLBVgN7SMEosGABxrtkg5PjsjC8fJZltONmijclEBHGBgMYADzE2VZWUAcNiWt/h42E2wfMTJZrStzT+cx3J9xtb7EuA7ATjsz9D+VBr2xoqK32f/wqEB6/iq6wwoSDEe39PnpJqICiB81XEjE2EA2zlu++QpLmpQq/wIg0msk8MfC3AT2zXFGbEC5g0wNnAlwDES63YCFsOFbDl1V4DScpGNx+Jn4bNWEDiER2szRgxsY/jXBIptsaJsBzLII0ZJ+9QAwfSzQ076eFEaP4sGBASuYKAYHX8fOa52/rXdTXaGToNa22X5wrxJM2QWp6Py3f/0L8r63ccwFbZxMRuTQoAqI1UmGnijgi51ONP/FQR5YA+EvhpjyBpu+1yTx+YnL8WHO5s+/PD/OwBHxGWtZ8a5afJYSxq6tyzlkGZznAEcS/mPpuvmDBy0o0knjuNWbK1i92osb4zDLslG3sMLNYb10cY8g/XCIfkadfkYX57lwbp9FXtn+twH8pL5/bP8iO8xPsNe/Hp4uNk8/pLPjPmE8bkOzcc41jwWf+6l+fbjLM3JSwCOcd5m8zg+Qz1DhV0fARxLazvbo6NenM39OMczXyTPZZY3//4/BYCD99kHcDQD0QKz8bskfEoS9ECNRmXqCpzcg82WxMrBiG1XhqZ2KvUgKif+l26KvEd+yWbInztkvLprTmzn3JxGkiW8vhR/3dNX08/XSrxD6q1mB+Q0deg+fa4GZ/My1+BzDZvv3cTo20gPxYXi4D4ALPIG69Yiy08N/vbOtRwoV3jHmA8k9g8p09EhqpYpPPGXlOdM+Y0TMxqQrCRmCnFJ0b+wql0l++yeowKZKdbxd79E0b20p17aZ+Pems390nrMrj1zYMa5f2kP7123ZkKasz0q64MgjiUAhz2ibhL2deohJ2nqgMdh9DVO4CgzS3MzM2hLRm523z2DbwBHYuDAe8j0ENTAZOCIpAMq+vYAHKgu2aEXrILsXgOMC9YBLQb4vVumRAsV9kI/aiAOKUBXf7dEMwIdZdUYONbBvoEAOauHzpT4YBsVVA65PziCNcFwURmpzMjBygYDOBoLhlPt1HHiuRwC/06kKdDIQMqeqCT5dNspV1I7WNF4GPYCGFq3oY1K9EWuLVSCjQPvVewsKmMN6KiJwKhErc6ULUSARhTpD4DBAS33mvc4ghIGstnQduisNi5uVd/TBco9Dn8uG+XR+nr8/ebtQI+V/eKwFu9G+SpEg67XwipmLXBwx+NuCXgm8Sb2sl1p37uY6+5I6nlCDzks6bGzfdNHW3W8hjVnjvFzVr6BCWgzz64YXnLgv618S/xaCEboTv8wlc8CQbEI5NV7TcDLWpRhHrkfEooi/z3RrLZnyDohAl1y2sR6a2BRbpPBP+f3tr3W0C9NWrqDR+g+g5F0Tm+Jnel762c8z0fR4iMnlNoTzUU6A3Xj+WL6HVTUfGryzOCqa/VUsbItee+294yHpvlOdPAsJ+5ScstrnYKoNT5TEVEZWKK10FCbPLSfm36pw3Zbp3EbRosk7xkBLURj3YkSdU280lT4cgYSaW+ELBjs5EpBV9iFzbC+iNlREi3WXl8MON8Hc9QhBFAhtmS3RZp+0SjVnstnw/YQumcLAkt1tCrovTUd/LVsHghsMIgjwBvH8AUSEwuAT2aDqAm2oHXGvelbsNpdIAm31tmcnpUzVKASWNQqRJFwURs4gSdgONVO5YSJpLPVCV/n60252pyXi+1FOd9elJPjs3JyfFqOntXy5YhQj2O9IlH793//Y/nrf//vy88/f2HLFLb/QILqdF3WJwIAYCTykZR4oy4rpWzWm4LEu/yW1vYhB/W9f5j4hFcT1NwCMTSQxv2jwA5irGgJAyQb8XtSs5MBotfzYgV5ECj0+bkyMZjVwyB7jAMAEzN9VOkY7IH9Pb/XiRYk6e92d6os3u34cVwb4FvMB+YGvhySi2zPASaO2A8GBjCBxWr0xshBKuvEQtAAewFwLWrvwVcASBwsJWAG9wR7SSR7BBq5J/sGW6KA2SJeAJfgefD3L9+uSZUP/1LtBs4C1ICE4XE5227K2/fvymZzxqQ+vgKggXvjHpiLHVoDlMIWK//u3/0/ZMQAy8av/+jX5c/+/Hflh1//UL774Tve7263Kz/++Pfl+uaa9zvfbsvbt1ccj+butKzPBKgg4ISGxKwSuCeAEmDP21H2gCdwxav0mBhakKy9vLgkiMOVuBgzZQgA7mAdwDpxfs631INoDZNb5rgCH79jK6RjzSfGaZnAV8gCKtUJ5sqtFStoD7ZfIA4mkY8ByJEdHs+A+lmJLYFE1MoOLyaSkZSNFlz/H3Nv2iNZkmyHeWTGmmtVdVX13m/eKorfRQkiRIIgtIECAX0hBP14PVGcedKb7p6eri0zY0vhHLPjbu7X742omSeB1YjOzIgbfv26m5uZmx0/JgttJt2ZGXKpWNOBWT8SfYu2y2lsyb+1F145iWP2i23wVaCO1q6YM8T4KHtX7J7NioMQ/Ia1T1jicGbqBACxizU+ea2OBcAEDsmKPPrfZq+i68pSbuFfZODI98zMGz7Svi8RgMPsTAADcj9TgF3BzLnN0pjxSWXd8z6tgDQKK5XdWaVEHFQofeUyz2RqLMsFIAVeTJIaiL8cZjC2DVs3KnFyTGTM4F75QPDG1kupFADHgQCOh8M+PQG8gTIqYOFgGRWsqfMAHMdYQgX7bepCgAscwOHMTgZAKX5slk8HcAC4RhAH9s8AcXgZFQE4sJcWmJDJfQE4sP4IinTryvHBevPyIz6hjAM4IwjLOB1Q9sLWIwEn211aAgyHdbM/pPnxOV1fLtK3L79I/+UPv0l/+eVX6fsvXqfr2WVaoxQYARwAWOCZ8awoqWJACzJ66MQ/wC8EcICB4y5d3lwTwDEDu4Tv5zFv5Kfj4Qcv+UVmUZRlcQAHACdg4MDcw2+ATffyLQaU2afto5WPhf2EnEHnb26v0+3LF4bzTEezbek5vXv/K0uiEGBAvWygSejUm6tNuru9zSARSDfm88P79+kR5dd2O27NoMMMhLnL8mprfkYfA3NK0A3AGyifAqaN5YoAjsvVhuVTxMABAAdALSijAmeJDByIyTiAQ3sO2X7Op+sTMX8ZYKcwOGrdlzicrdN238l3HRwY9XfZJ5gvpL8tzlEfasFnBehqAM2o78iK6vZc7w/8FZrHwl4k+Yg6M/fJx0W6N/c7a6ES4xI7ivZz+g59NQE4/JnUJ97H51K+jJ476tls3wL4yMZG9squzmCS/OW4n5RdUOyn1u1c30RaebxfsTAGi7T/8O8Glo7sg3lsTeASO3TgpXC1aRPYy31YAm29FFsb/6Sp1AEDyqHZ/fJPgA63fbS1tj8xTE7cq3LXkN78V/8yLV++zqBft5aysIWF0m239iblAAFHOTOnlgNC2tdV5rH7Ry+HUfyNYl/zs/4TlFDxXdugP7jvWKx6LB4dZbfHjjoVM2/XZG+AerGv89vMtJHFo2lib3HvO8XAcer5CwxKMYzaNxropspvlV5TzraTc/MnUDtyJwVW4nN4fIrjWg1m0YvZnwo+19S4j+UWxiQ76s32d9mpSmak70J5wahfo76udHvj9+uzdj3FuNPnPsuUfPbksu1r/H5vLE6NR/t5lMHWBsWx6fUjPvtwTDxO1gQI2+/E/kw9v/WlD1Aa7EU6sfD2Odt5a2Vvem2VldAbAz1TyyDaPl8rk9Fn6Y19Xpc1gMODugqe5iepN3t5AIVor0qoKPjjaHfVSPREDjsaTkBbzWozeERwhxIqZqzbDWmfzqddtGN/jymGqcXRfqcYQA91TmxYi2bP6YZTXeh+nhNGJ75ddGxMbvjmmN9tOhuO7ylo3r+FJ7LCbljOtoIcRaHUBiK2lwPNdnEOFOdFEt4fzUM1SjkqDC2YVonYnPnLDp2e/NdzfnpfGlMaPYWofrXK81RnzjVcY0Zk7FnGHKopJT26Hk7JZgUoGk5Az4mJ41XJUWMMopItcnhqVBtdEmoATyntsnmsjYhOh5TEoq07N1/DtRe6185Pu8E7V17aMezN79g493RmT17PdYA4D8entH/8yRg4GLCyhAAZOBC44OkRo9nGqckhgOOR4A0GNgLNtfpKy+E16DPlNunBrV43N+luV/idAOAwdehBRJyWXMwI2GD5lOvAwLECxatTYpOm2OwUm3PGCts+KiBZwrYCPvTkMxrp8rsAHHK27YRxwQCVzZu+o2SfnbgoZVwQAOwxyrB3bLRh4QjlUzJgI7NveNseGxLNuRIZuSSOkj0+Opb787Xuxkkrv7IFShSeWrLx1EC+tjBDxa+3GqajccKGMvbxVCfs86xrfZVPMXBU9s0ffGwcGOTx/RItlmLFShjmw/ElseoVi+3a+F1Li0v0fVbK8/Ud5RD09zVDqtPm35gTWr1fgRcUFKmDI+046jatXa3mVmMYN5Un7Mu4XSglVSIF35jOHdtc5LhpcLE49vHvLPSBzYxRQHs6yoknjvQ3YWp5+Ou5lKZp3brWfrXPbp8XQbRhjKCrGixhnws9UAAcOcdiiJC2G/mZOJdB+sROku1jAHBED1V+G34WeWgSO9XmvEhJBHvEwASuiAljfWNUnoMFr9Z9BG300CshGJZlOgCaYlu0HsEXl/5tZVD6ILJuxN8HGz8FM/2+Ki1kJ5HdamXZcxkMCy37CiF4nZVJkNlcHKITwGrH1QActS7IssHgbSkvZ88WNKvfU8Ndht0+sO2lXQ8IhNEi20+BIShLDpgRgIMnAZ2mHffE9VYmxWw9WTY8sbQAvTfrZXvCNVOkG8U8T8vi/rOZAyyWaTWfpxWSy7PLtJzh90WaXyyMBWJmgA0APQAymT0DbDBLh10BRbx/9y794ec/pK3T2NsWfUaACBNfnqywZDgYL0qN8ItZuabIfWFSKesK/piXpXG/zJgpDMiAz4whwdgd7HvFDpo/h2QUkk1WSkQvY+DAKXL7nkppAEAh5gn5mm1iIPs5nmBp7ULc6xHIMjPGEiTtcS0+t8C9AQw4n5eXGTAhXy6XEvD67PBZdS+VrChsjpEhxuYi9lNtcf3AbnupGPxNwDJADrudlRhguQ7rJwESDlogfT0SgWSssASYgZL9IOjFRVquV+n27jYByAFZAigFzBqYGMwZwBtIWF9dXTFx9u7D+/T+/bv07t2vdCzA/vHl11+lb7/7pjDMsT8p7Z6eeK/NZs35MmYQ+MJIzC6ZzCMDDn3O6Hca8FindvWsAECjvaenLcf/xd2LtFosmby2U7EAwdiJcStrg4SsJa1YshA08yllgI/FigJoSWMd/H0kiNF3yMLj4xPHCC97HmM8sX+uNTzZZjpLwCWcpo+AJAMBQM6tf5gbSzqjvISulW7S3sB0npV80thIPjzkVsCAzlConolJpJTBK0lLxczInpT1Y7GRVexDVEwRnOBA2xbmWvS2xU1q/7bEBKs9pnV4EOKvxjl3zfY40eqo/y14o5hN22NlO6d9F/cuApO7bctBeL9DBplHBg4DzMR/dQzFnjP7D47SNT9N4G5LbgqIZPsqGwPt3fK+V4w+wCI4G4ZAHCozhTVPAIczcgjIAcYMgDcI4CATB9g3jgRrgIEDLwI49gdj4CCAA6wcKKFyAsAhtg2A82BjCGAA64YBI4yVY8ffAUAg64XryeJbebxWNpPloZDsNyYOA3A4A4eXUxG4LTMdEGQZARzwfctJeoIoMLSKORNE4sASt7tz6ATYrd0+LVjmbJZmhyMBHOt0kb66f5H+7tvv01999Q1BHLfQm/ASMoDD2DsS2uVPADhMB2ie9xeXBHAs7u7S/OYmpdUCBi8DNsh85Xs36jYCH+1wyjNs52HPZ8AL5VkwvvgsM3BwnDEXBurgZ2hndkzr66t0fX/HsUyXM5bHgm4F8O7Dhw+uf7D3F3Bklzardbq5vvJ5PdAeQX+9f/eezB0AXhpo1RipoC/FQIXhho5hCSzO5TLNHbSBnyijcgGA6HqTFv5CCRUwdKB0ClF8BMUZ+5c7aUXzuqIsa9pBl26zWWbGfXxdU8qduYbMJXQL0OJcAAdXaidhZ4BdB7zKvqvkCK4PekxtmFtm+oIy4JvxrEspy3V8PMfYGvaN2Ka1a74o/RVlWJuDKUUvlXsM9jWuntXPwfNX+Rzz/XSNlSWzB4++kGyodoAcT2dqLdvZokczgEM6VPuBrFMdUAGhFIDD+032xGhDBfzJ5cuCvvcSMAyFReYMc1zd3vr1zr6XSx+5Dg+W1GVWTN4+19wae5Q3s2NdpDf/wkqoRPtWxqk+RFB8Xx1oVnuxhEplprp/RFusC+L859/zsyueIMfB7Gsre6fvrCcLe7fenjg0VPkNJxIy7HenvfhsvWfvvRefpRfL6b3X7+sQwDFcs5KecQaOc8ah+Ifa59Y+i55JbRV9JgB++SndFK9tv69cYNlbBSmuQoFlDKr2MgjZ5eLE3NU+V/87w2drQVa1lMY2e7/3xr21A70xiusq65QJoEjUs+06OiWfvTU81e9x+Qvx6g6YZex77Zi310XfD5/FvXj8PUYGe2Om747pmfaZbZ7K/lz90vydq69in0/dO7bdxonbeWqfMQI4eveRfI6NdyuHbB/73wGAoxeUzJu+cuu8aRcl/gDEUdg5zBooeSbD5JMNXyTU+bLNuiNjGQYL6NWJgOnASQkG9XMmMwro1OIyg/IZAI5zE1QjnfVR6wbIe18ZLnI31F0AR9HIPeOVxyQ4W7pnZCSIRsDuP61gW6MxVA7jCnlaWfQViYlhP/AwtajOVS7TBjE6eOX3c2SzZ7jGFG5rCE8ZxlPOQ/z8XGfnlCJs+96Tg6gQz71vVLDnGsY4t4bxqROVPYNu5aEKQC3f108vKopmfeg7bnGMeg52nPNoDE7Jy5hxnxrjVr5PyVBrbFqdWc2DABxOEWtBKj+16AAOSwj0AByPafcUARyWTFD76IcYOLSZzADADOIwmuxsQCsAh+sobEoR6FlepMV6kTIDx/U6M3AgQMua5g7gsDnxjT/LjcixLht7sXKURFnZGLVyVfRo3FD5ZsrlUnKgwEFpo1B964RrTiDkE2pDUF0+EajApgM4/DxZptrl6bAMDsEzz2oafg82G7W6lcfJ6VoPMBSK4UwikJdafJ5T8h0/11bTUn427ngPgB5+1t/jZHeksmsNpvycfnA+XGXYmhi/YU8fZaCFEqHehwjYyEFAH1EEI83r8OSZxteT5wbgsD9yUtXLtVjgaHpc7Ln/fABH1hE+JLU/0PoFtpaypgzJsDH708rM1EZrWveVgIXkQQGrnt3v2iK/ARMBtfkwWQtiUeY8yKyf0mr1qP622sIlEBCDZC7pfCveuh2PKd9EC0JgLK1VPk8GIYhW3cZL+vQY5tdc7uEAdDcfNrh5mWU62ELYEpagBbWK3q9PANf2Skkh1cY2oIz6ML7B7K/46vqQHBvbb9StSJPau3lkGh+DG/wBgEOAQF+R2s/4+FRNCPSjBJYS3VEd+TweRXGcT4M7MWsEP7V7lQa8kcdSeuv5mWAHBFZbPdfzP2sAB+KzXl87rqOGeSO7Zr6YhOu39k0mpT9Uy1rgDYNw2Kf55KGYQEgP/cxTsFCOVnJlluYXXo4hnNbXKXuHmFjS2RNIOo2M3gDasZxfJpRaYcmJ5SqtL5dphQQGDisgebdDqRMkgS3Ijx6u5qu0uFywfArKzX38+JA+vv9op2QfHpn4RuIZTA1MpiwWnlw0P4T+EPbPVAYCchyYnNlt99kPorzppDrp0o2CHkl3+GIA1YpNAqwF+B3XE8DB682Hk360JByAKFYiBP8AfEEf9eL3872O7LvYN9QftWdx87Jm2dcQX4hAC7FmMFkyS+kFKPE3a5YTQd+lyzEuVlbE2ChwT4zjarViX/B5ZHbQ6XitZyXQM0g42HsBhEURr+/k50XS3tekmDcAakCSjCeaLy/Tx08f0uPjA0uJACABwAVKlQCgoX6yZMnxmB4fP5FZg2UKlot0fXOdVutVurxcpM3VOl1fX1sgDSCM/Za+7Zs3b9IXX3yRbl/cpY8fP6S///v/I/2f//Hv03/8v/5jevvl2/QXv/kh3dyjHMuL9O0PPxAU8ocff0oPnz5y7sEKcn19ZSCSi8u0xLgtl0xMosSKrWGrQa8EPoEqh116eHjgKW+ARZC4wd9o4/Wr12m1XBHwxBISkC9PIGNsBB6CXD7tnihbkJmr6+t0c3PDZ8bzUwbEfsIyPeYPG2PInOOH8WYfHHyyWm0478WHNhsDPZZtretMlonh6X4/ZTszWd5vd37iv+wNjPkm7FEuzBM28EZh5EMfFUMrOrKsYfRBa4zrCafXLwBOUhk86y/l0ctFEhTvgJ9oh4pvKmMtf6IYiNratLbQ9NPgXR+ras+ZYQvFOzd/UtbP7o2/tf9Qu8VPiHugctfMwCGWQyVdlYD15GpdPkVAVCs3YHv3AuAQDqMdr2Lfi+9VwgMleGx6yucyJxpr9iHOf2Df4HOKgSMndMXCYYcaTA8DNBfATQD0EbyBvbIxcBh4AyAO/O4lVAjgOHYBHCijIr9ytzMgntkhL3HF9SegBgCJbh+wBvh+AG84kCPPv4PUcHACL5aOUhkVgDcWl4XBEqWzAPBzZkus05IsR9LcGDjwH9eoSpJloIyXUMD7XtoF1wCSVQAcOytxBpV0eE6Xx+e0PD6nNze36a+++jb9zbffpr/95tt0t1imK5T42O/TBZ/RACEzlDjxUixi+JAveQCAYz5Py/v7tLi5Sc+wxSyjZaUnyAjkvgR1JAAcANGwfdcnaF8lKjTuzlRlJVYMSAP9A0YjHnA57NJivSYLB9lBl/N0d3dL1qGffvqRwDzKN8uUeakzMnUt0ma9NtYglLxC//f79O7dO9rK3dPWAByzS/bR7L7NvQCPtOWrZVpA92egxtoAHA7imK826RIlr8AitQCAw2Th2dkPDMBRAI+yxZJJrV3d08bT+oCX9LXZfbG/uN/j/k/2T89g4Gh1j/wF+lI8BGTM4GRXUnwk+CbW/7KmcoxG7BeO06c+EdtqZrMoORF+LiBLtWcu/r90fwSfS8tW++QmEtHuVXgYIzxD9gcliwCOEWwrtlsvEOLsNjEeGduOQDiouMzsl/cPZX+Akms2JgXQQpBe2GvkZ4r7D/josDuBMcXsqO2zyYrne+HMwuRxDx9JA244Y5b2D5KrDHzOTJy2T29Zp+Le1e5dAJU6kPz2X/x3afVKAI5gxyqwRwPEdBnWurD+TZe+rezvCBBisA8LAI56z1aXER8Y/VNvBMbQXqwkfv2cfuv6uD6Gvk0Bo7fd68Xdet8/9Z70U/zJBX0i5hH9iDEGjnNiV5QHByhFndn+HtvKMl0xC6n0kPkV/ecaJvvjHq0eYwVF6viypf9MkfXkIL53zu9RTxef/XwAR1xPul9P/tq2p+ZGejCurVY39u7V2pxTS6paA01spp3vtu3e2I7r7xK7a/vdjkP7d28MLEY4ZMfqjVsG0/kDjN1P8totU9jY5XPGdaAXO1/q9SXKSU935DGmPTpdunxqvHWvOLds/xSAw5TGMHBsgxjoINv6car36IlO56KsYrvmr4iNQ/SkhaaWlKV+empKYcXP2sk4Z3J6k9wO2JggZJ9rIlEUv3vKmEwJnKvCswEctaHRaSHfGGeNwKu6Qfduvx053Cr9VpjtOc8Db/THv7zbKv9WUbSKuaec4nsRwNGOUW8htspzbI56i6x37ZjynJr72PY5imNqTbRr6XOcqLaPpxy0KdkfWwvVRmQEhDV23ymlP76G5WT4FR2HrDXqohOM4KU8R6GMivVnGsAx5ry0snnOWLdz+blze0p/TvWh5zjyGY7bdHj6yQM/nuAXC0cAcKCECuuXD0qoDBk44nOJ5hx9s1OOtum2oLoFiWwT7oE4T3SUZKNtWHDC73J5SQAH2DfWV2v+VAkVbDgNvGEbeyUwOe9GoGtJJCVSM7VmOW1siVE/Mx9PfFR1QPOZeraY++n2UjbTcjTlhCBOOCJUJAAAIABJREFU9DGxwtInot1FDXvnBanQqnqvRrEKFCAyZT6XqH/ziW1zzO0UoQMCWPLKkjoKqpTAgp6HF+X+8NlkecJYTelBH77qEuaYHZbXyZ2Pgjg85JJP0XUz7+NKo7LDxqSqxEXrDCi4E2yaX8tP8iB4DyCfGiX/rKQonSLUP+chkgyQ8bgY2y70nvyuAzh0iLQ3Tta7GGRX5+pkml033JgNfS0HOIVMc7FjIaHu7QnAEe3TSTYMMWn5GjSfI1vsMHvxieM18ZnjNWc6dK181IdJqVfcE8pXal/LQJWDaSye6Swbms/QHWfqDQZKSfe8ugPQonQqnwK1jGhm98iyb1PrU28nUT3d5C57kby8ysSUoRNxgmoFAFscFr+1XaU/8lqJa8KQUPGUbzbF/MX0d/bfHPBjTfnaE3DMA3q2+FWf3sZK15q98I2V2mjmk9fnE1Uo5WHdyL54JSZ1qZMiWUP/OoPbqqRWjVyRXWm0Rl59NYBD81vmOd61nKzGWLTAFhUQKik8u3dcPm0JFQ8854f0cfKRkX0e23+xb75mrZ9O6xR3IgoEKj402ItKT3oA3QFrqmVte0f3vhwAVYbbxsCAlfYsAoICeEDwhv9k6RSVWXAdSb2kPa5O0T7P0hw04wBtXC7S4vIiLeF/oCzKs7OEIUHC32fpAsgnUsPbQ+PnzN9DMnu/O6bt1spJIPFDcMHhSMDBBjTlDuDIdc7z+ptZcnm3ZxLm6eEx7XeWoLPAssAb8BEMEFtOsxrLBtlf/PQ3EiX426jE7TSqOSUh8CwWEB680L7d1hvKhqzW6xxwh5+HZDuTd7lUKhLPDgDwk8F47iyHCuD7XOGHEvRib9MzoIQIyoPYpVbWBGAAvHhi/HigH4fnEX2/kkUCcpidqqt9lfIVre0zZgj4mABwgBFFcs+xxD0bulcDulqCVn0AuGALqnzfM3C8veQN5hrzDqYOllZRmZIDAAQzgjbQd5QLXK2t3Mj11RXLn2x3T2l/2PNzADBefvGKsoPT4D/9/FP6h//nHwjyQDzn7v423b+8T1+8eU0gzNVmzWTyu1/fMaEKUAlLIiAZeHXFeWVik6wSBwONgtXCFTfui74WAAcSehfp04ePlJNXr16xhAqAEJBXnvbPLCum8wWS3h9NHsg6A1YNlGSgP26lcQTgkYLk+vbEH64HUIolaxbLtJgjEYkyMABLqQyQJWmQ2JSPbokeK2+AtgpmB36urU2z3eiTl+lB8jdTccXycYV1wwAmBUQg80YfyKnlI7DAqN8twW1Aisi0YWNgDDN1+TyTwzZ+53836Obop9Tfk+1tnZ2yr22ZO+RfGLtGOYBlLchO+t5DpUfk82bq7SEY0BBC8qc9YWBZ0Ux5X/YlvjcKyUPzgUp5qGHcSvutkIxzK6Knp0ck5ZD3bc7MkONjxa4YsNb2SgBjiCURAA68CNKh/rfPsP6NeQN62QBbuJ+VUrEyKtudMXBsCeI4pieANfZi4NinRwd2PBwB6DimT7tDeoQd8RIqRTcCwIFkLdgqrGSHlYAC24aVDrFyUgYkAAOHlfZwVg5n4ZCezr6SMwUR0AadiLUKwMbC1gh0gP0EyMMYiPi3Az+UMOdPDKDG2RmyyHTKdevMGARaGPNNBHCgz/ibSV2UBwHz0+GYXl/fpt+8/Sr97bffpb/77nsDcOBegYEDz04AhzNh8Lnxt/uAR6w32LYXLwzAMZ/bPovgRgM5mm4w20ZbKwAH+i2GDwJABaKxcc+AFGf+sDIoALRtCWSbLRCnWNtBk80q3b+4J2gR+hwADoAUwfTD/YfrxiX6ugTbUQFw4Hcwe0E/s+TVMwg9rHQXGTiojw2sjZfp3WVa4t4AcMAegHnDy6igpAqBHGTlsPIpAnBkBg4yZJnuyLtNAZhzTAFJ+sKaBftpfSi+qwAcYlbg5x7/0aZGDBwCK/jUeQLfWL/Dbsn1p4MVYNM9zkOgnAAcIW6T9XbYxGtfISCPgSVqXzqX/XA2H4vplEMZUTXbPQQ4cN9CQEL52x6nwTrMPrfbJcWbFf/KsQUHk7ijVA6keVkk8wsLi5aNnbFN5Ri2lw7RA2ovmWOBYX9p291ONsk2A1UJKvtb7zuoIzN0uI6WrIg1w81aVSLRnzHaBAy5/DXpGe2N5dcbWMx0tsogCbBR4jzRHtq+VLE521depLf/9b9K6y/etIZz9JQ6ZUdMemH+tPcdNORvnBPn7e7FwgGKuA7qCOTYXTvvc9IKU9epmPU5/c53GckFnDMmU0/Q6+O5+YU/F8DxefkK8eh6eK86/DKMV03lLNpSUfIH2pyM1vlk3D/nDyPgXoI5jBOaOpt+P17Tzp362Ds43pvneK+st5oLe3mTNp+hMcp+YMNiobWvAyJ6Bt2/Hdv2789YZdWlnyND7bi3f8c+tf0eu0+M9UR5Kb+b3Y77gHZOes9eYsUlzxHl1O7bgoaqqNVZQzomi/HLvWdv9w49uW7H4xw9NHWv6vuyFVMMHOULhRZJ71lAttQKi0pBp2X4kEIyNqe4bA1H1KI5MXxoBc3+BAaOuEjb3+PiG1MM5yyIMuke0D0z3v/nLNocNPaO95Rqr/1KOTWbUS6IoICnxoTtyNkKKM9WkZaFVzbabbtt3/sG4nSSqDUwPYMzUFK9MWhQq6eMevt5q2zyGumgYcdk8pQj0iqMnrEdUyKtQYz9/ywnKnTylHM2NQatMTylac9Rsm2bn7PW8rOQHrDuTWvIGYztsG+YrvPTvyGg5Fqum/SMd5oypj1jMjVmU87HqXnryec549+7J+fk+JQOjz9ZvXSn9dZpJAWqrK6vABwI5hpt6G77RBrnWEJFtdn1/BHAwX667bBaqxbcLEmFsIHkRHuU/kIAjnlaIgB+s+kAOLzWdVNCBf3QyYwCtrAsXzsmvb/jus6fZ0CImITsafPceFwW1xvVfglKEsDhNOiRraToKKcdyyAAgUAKGlssAUxw+QnlfKrNN+U87VcBOMIp2XwyzhZTpssPzBwDW5MBf6edsLy2fa3mWe3Y4RwkCjekGROzgNu0kzqoSToPbhWo5MfsaPE/VEc1xwM9aWAWubz8GzkGpBBUCBBnQJA0jfyoGlSCObVD06XnrY48pTPt85gUGG7GBvqFl9e+QL6Pko4NIERt9Gjqxv2eUot72EeN6/CkRs+ORnBWVy48wKSRtGCTvcSeojcKuMtaytIdkpJ4JiQzZcN8b5JvXUIiWYIs2Jhb1KmZeu2M+bJj814CcFbPvaTIc+jT+u80utKgpb2h/dQz2WZr0mpl0cxz7Pmv8jXcEbWuagrb0qqCCPFefT+03Vz1fDrXup74DsCN5jGmbKp9pjUdbIIzBpliH45L9Cnzxwp8lCU1YLyoYsXZvy8CWhKDIeDicpSBJXGign6s5AbBzWY+8aw9HRJ9iiIPgtaUsalGIbDSaIjqE0xK3CmgpdN3to5CGLFWp64DZb8YlJ5ZuRWc1kV5FAA4WCbFA/fqlwXlHRyJxDXBG7ZKFjMwaCzSer5MG4ArZpdpkS7ScXtIR6dzB/U868w/414s8GKJDAI5ntN+i1P9e3t58sSmQgH8C9Klo0wGE+nzeWamiGOH5MbT4xNP1n768IkADvheoqgi+OEInwvAkMJqlqXE51+lHuAU1yVPPJkc9+oMKJRSLrgHAAliQFD/jFmhsGBIzuGr8ElnMyaPAD6Ja0CfKVFD38fnAu2JiQNLBIl9jBF8QLSFBBWo5XEKGkoIZVZ4Etj/4Z74GwAFe18eRUnwxIR6JacK5LGMhlPE+3NE1hD1XzEOtYH74cVxIVjm2VlOLHkKuVDijEwc61V+7sftI30/sGPM5+bnAlwBH/bF3X16cX+ftnsDrzxtH3nNq9evyMSB1+PTY/r5l5/T73732/Tb3/6ndHN3nW5ub9Lt7U364otX6Ye/+IHz/vsff897YkwFHLq+vSEThiXpzQelavZxRQJRAA6AUzCfYO1A8uTj+w98/BcvXjJhsX18stPpW5UkKaVawHrH0iT0a40ZhnLh1i/OhQFzDJyDfzX7iiXLAd6gLK82aX65sDIWSGIfj3bSGgw49F8PTOBBngzAgb5JYAqAA33B+xhbgDhEv54ZJ/gd2aDgpzMuZkwdsgE6EIR9i+ylgEMG4DDZJIA6l3SpafWjSq5PDQe/rUNNVzNwNAxsQ/Nk7zgwrsd0Z3IR/UX5BsVrEgNJ0a8aJwe1TfgLphsC1Nz3HABASG/UJcJKiSOWsalOpdaHjSrfIPPYlUHIz+ZKISdrrWZABidmwCpAQABhEFRk8QMyLwAPYIbIAW7AdBS9ZuwbeoH9aATAcTAAB4Abj9D9+MnyKc/pE8qq7PbpEQwPAITsiz8E8AZZFgiqMwAHyo6UEioBqEFQhzFy2Kuwc2i8JavQAbO5MQtdkGED5VMAMjKmGpT+yOAOAsJQWkXloYzxACXLjPfFUdoCx3ichbFn7wfZKgCICAAOsors9mTfgDaA1F0eU5ofD+nV5jr98OZLAjj+2fd/kQEcs/0u4QXQhgE4jjWAA6AW1+3P88uUFsu0dgAHAB3AX6I8ihitoEeoP3zMAFSDL2DAEyvPghf1vI8/S7WEsjBMJJO9A3r8KVHnQz0sLtPmepOubq7Sy5cv09XVhrr83ft3abd7ol23zYi9AKTEiwCO9EwfB7+T3YvgQWfguAADh4E/xZYqgCNBHItFWq03aQkAH+wl2TYKcONisUwzMG8AvAGb5KAcAjjc1mF9GaAgG+ACwPJ1qXtafGOCgcNLY9TMWA7KDQwcVFcVwMH3Et4F6WHqDGdkZaIf8R76gZfma0UAR0hE6mlUei/HxX1tRx2XS3TAdyRy12gjYtnE7C/kUiXWh4wKCjpZvlB026MOE1Ch9cM5Jl46UHEe9o1gMZdjP6ibp0pAGbF6NnEujbNZPRsVxQ0qAIfMXtahvg+IeSKPbdhhBx1AKPorxs5kZeUfEhCjA04eJzPdCrZdsLx7eURn89AY6nCe8lYhfDERwy22VWOMfrz9b/51BnDEPWJv78k1kcHiLet8HXOJYzz1ezTb3RjuAMBhc9DdB475AM370tpRfkfdhyCwp2JPNVvndMLtZFuhQ729+9h+vo2n/DkAjtjHYbvDOBWfWIfVGgBEK1sxvhb1lWLnPd+nWktiw+2U2hiO7ZjM9EvptHLYjnUfIBV9r/76V7/G5jPeN17Ti4XF+ejNTTFb9TrtPZve6813u3Z762QqtlTp2jPW0tjY9/rYvteOQ/t3q9Oky+xnzUARr+09c5TF9nc9s/z/aFfjeJwat6ifTl3be3b1q+3/mAycusfUePfuxTFEbut8AIdrEDk8VnEyUFCWRFBxKJymJxjfdsFEp4K/+wmfgmTyUFyJYppbUOlwp+B2ZC8HQ6em8mmhOqExTNSaC2DroP1ZT1MBn5wP4Pgco9JdyHyzTUDWV/buUSmOTqTYPg8BZveEKiOeE3U19Vq9mGo0VBzD0stySnHoULQnGFsnxlrpKeJWhrrOQxaaaWfolEHvfX5KucVZ6vX1lINzjkE5pZxbI98qvnOMSTRcY31u3z8lk+e0M5SV8W+NGcqxb1TzSbUxjBqpzQhWyo5+2NAJwMHr86lwrdtxp3Ps+T537NpnP2VkunomOG1aR+eMf+/ebB8MHI8/GkWy0yRbAsHoYXmCkif1kLTAKSEEcu20yX77SBDH/mmbDvhbNXhlTyydZyG2rPPNhtBxcBaOAggsGrQEWL1G+XzGGr3LzSqtb9ZpTRaOTZqv5uly5ZSuYt/IJzN8k6hNTw7w2qmJMecj6s3297wuK6Xhf+STF6akjTEDgcFyIphBgORsHEgyVTa61IyDlMc63LmvflJenzOJw8CFApP2kAJv6IAJbb6DR0idSbpRnZjRaTlHf4RnK6tNwdjz1rabKbMJCqqdUCbR5mvb4RHXc9RQdbolf6GTxIyN9e3+0AaV5/HSGkVBV7eimPspanNVfMPtib5uNlgPLsprl9O2b2M+yvD9uv8D21OBXQxcYHngMlj4XbmNMdsUARy9a2q7GxPBbf+itNhwjj07yySAqreexD7wopkjnujKZAVcQfF8wkDGysnVAuCwtVOYMWyqIi8FPvPAmD2J6QIxY/hdcv8dbCKblEfCDjPnsVCqxW5fTo3F07W4PLfrwIT8ufxmZ63orYH62vo+FJnGROY//aYmQ35hOKlU7hVlILCL5ASaNdT6kNEnG/bbqOqznhnMRvnGuO+oUavl36Yx1tIOTxJsXLx3gZFMgJFge7prvABbit9fg4poBzTLOgnneiauG63dfNoxTJ7W1ti6VjseiukC1kww44k92wcWEIfbP5d/M//OwtXOkSMSrV9iUhHro30HYA2UNzEGDvudp/m4Ft2+Bjtr+sv+A/MGrgdoY3kx52sORg70n0mgZyaKExN2UAto114QeuvJBa8hU8AWJ2ANlIAEG+4PcARp5p2ZQfMnHalyCkjM2Phacg7gjceHp/T0aAkavOh7sWzdjklxBKvJnqByDGFtqSSbrREli+3Ef96vuz61Nv3UtgND0Gck/QWKU2kWyUArI6JJL6wghepX65S+nS8VXVfKqliiXWAMglmeDMzCE9pgyvBEv8YuMnDwuTJldVFIAnBEny7rUnNA8uKt/L4QqlD/LUFv8ipgDMeFbB3P9IWRUOPcI+HgNgmnn8E8YSxnR0+EGnBguVwRYIHT7ZhmApGcqQLgAjFILFYLK5Py7be8N/zt3/7uP7GcCijTISB393fp5cv79PrNa5Zj4Yl5L3egebt7cc8yK5Y4K7hOPJsBLSBbKGdiTCMYa7SDn+/fvefPq6trfh8n/iH3SBiyzwBYLABKsdI2dvLa2eWQ+JTNU9KezCpWQkfTgL8xplg3YlaBkAO0gXYXy5UDOHBC3sDluPYSrBy0fwZIgepnSQVv3+bc2Gu4HyGQ4jnLlO0rBCYtsRWTiVJWmLKXKXhcq+dT2JbUY1nHC7CuIBmOn/MMmrAylMaale1XHIBgsWyNFZ8ou2HRyalKsPX902gb7fcg89WHrtm7iE33IkJpxwJwsUYsJGXPNvzn/k4GidfsG7YPCXHJvOVQCRWxcJS9UNzXD3yDAAUM1tl9JCRg/V6ZOabEyIqcGtiWL2c4yiVUlODNOA5j28iHHLwsJfbKAFywhAoZOI5k4bDyKYWBAwAOY+BI6eFwTJ/2+GyfHrjG0LbGGO2JgcPAG0cyNYmBw8qIkD3C2TfEvCFGCZVXkb6jn0T9iuS9bBVYNqxUipVMuXAmDmfnIAOHJfvLYQslV93ea4wCiIP7S4EgMuACZUsMsEEmjMMhAzjItwAgw/Nzerm5St9/8Sb9zTffpf/i+x/S3XLlDBy7NAO40Nk3xgAcRHwCpLIUgOM2HVGiCyWuyE5iIA0JMwEvtMW7dED7TJLjPQPFcHwduEHGD/SdZWGgd4ytCboGAI4nlJTFDv8iEbxxfXeT7u/vqPt/ff9r+vDxvV1z2FFGraSE7WkIqHFWAdhByCLYkJ4eHwmqpK1JM5auMsYqrBH3qy4v0vwSbCpg4Nik1RVe1wRwgIVjRuYNgDdWBG/MMD5kY4JM2GEasrGw1JoYUX1F8YSur40A4LB9mIH1oo8egZHP8KVC+Qr5D9kXdIPQ28NGBg7JMGInXLcqB+QADrBbRT1B/0/3DUpKviT1EBljmpiH2wH7zPSHABxk26FdKKpVtt9YQNy3i0ox+/n1gaF4iZUSrKnss9+F+8M/9TwAx0Flm3gwqNgstZm/6/GobOUi+IKK3FlWqti7t+L7XDFRmr4X6E+EkgG00eyHij31g3M+DlEWaImdSYMxMX8ugorIAKccg3R4OXAsFq28b457kQHwAc9UfDr14av/9t+kzeu32deTzxf72Ps9XlfsbG0L21iK/LKOwRzcP1/TAXCUA73D/eVY27U4lj1abz8cr+09w+g9Ql8/p91TfR7fs3c8j1a+tU+eyBmU9uPedRgLa+evF4tTCZXoo0hW4s/YVtyLSG8aC1kspVKvf8mc9tRxjIb9Uryg5EwrBTZyOGss5nLu3FZ7rDZW0sj1wKcbtQnDQ5ftWLY6sPjefmikkVPd+3PX60DXdgVZfrZ9eGo9tXvtqGfaeW37rfG2+/D/TY/8kInr1DEARyW7zpKqhtQH2c6xOS59CYeQOnuNKVnqjcWUroh9q8eijEPbZit3U+1Pj/dwP5VzXOcBODjV9f090Nd7sGoChFp1hyU+fE8R8T13OBxyVpCPIyNg3ykLKBpFCwy3lIgWcIlPZDJZD1QMZFe3jrTNbdC5Y9zHFlZve5qVZ/usDc1zTzjbRTj4u1l3w0BtA1wJc2wBrBrAMSbUBbxRP4TNg8lS+Vl+N4Uy/Dwqs7FF0coSv6OgRKVrpoMT7bie+run4OO4xBEYM7xjC7ttZ0xxSBGf8zNe0yr93t+9vk0pxp7jEds49fnU/U4Z99YQTCnM7mcnABytM1T+DolxBhvK3yaHwzPUg+XdGP441+34TY1huybjmIyN35hhl6x019bI4A5knwwcP6bjvgVweE31UG+d1NACcAC4AfrnLUqoANSBAJSdGI1jIwBHlmsHAQrAYeAN0aCXLbsNt4E3EHSdzS9I9bq8WvJky+p6QxAHABzzJQIQKJ2CE4Z2kogJieAI2qbfByUEQ2snxO7ZggSzL9QaBLErSDFmG1Cc5kIPaUE/OucsZ+IOOv+yYEIlv04n3NaSK9d4WRQ/tUCbXrK3pYQKwRwO7iBNsFi5/PBPxcAR08ECH9iYKR03dAxrQevLfgv+GwqnmZUm4Oy1tPM9RxhChArPP1vfNdyuQpBXzBnlIgamR9sISWiPdVdJ9Ip+tt40eXraxrNxaHU6jjS/nXYtZ9/plL8VwQb2JDaW7bi2f2uNaY59snknhnc8WhXdJu/e4AT24H6+kagTwbqqzLX1afzZ8pN7fV0mjMpS9hhcHghP4ahJjXrYoGcQxLEk0gMoIktCEAME2RTr49yFMuq13vZayrkRlxcHyeip85j4GNnaNdYESZi7zXZIL5+XUqUj599oPrPpMt/Z2vGOHiFX6ovNga4xnRfk2gFIlZ+o0iStnxsAJdJ1xrKk8ifxiYdznD/153et77Ib9gU88ek6QsAFT/gzCO3/LNl+3r9hkCKOga9RHlRp9aLAcmVF98RXvYgbas1P7mSzrs2Ht28O1ntIilkSs7km/K2pVh9MlrwETzsN2oPpRF5smwHsMC5xiJ4tUZ/NqgLRLlkCMOYyWnEfmAfHv60+ObMHAREI5DqAgol9JToyqMKMG8pEMOHiNlXqBOUWwKSxFPjjeZaQ/p8fL9Il6MhjyRSAAo4ob/JsvtCunKzOoBQma56ZQBGjBJkNUmJpDiSimSRyAEZkI+NzOOV81he0yzOesAWIg0FmZ84izTuSTZ5Uhs5jApsAEQOsYp2LhUNACZ5g9Hr2upZtHo9WsoWvLUG5ltguCXT0i+BdJKncPrHfDri1Mi0OvvVr2+sxFpkmW76Fz4sl7a3UBk4kY7yQDMV76BfBNs6qgHYIXnm2PgoUYnrlstwj+3h2WlWsZOYPyQ8zPULPJ/hZOZYRYg3ZWrhYGlChMKlgtjF26C/6rnJ1BJ94UlTJQTBt4FQ1pnW9WqXb21v2A9/XfF1fbcjawhPPM2jrY7q/v0/fff8dr0cbv//9P6bf/cNv0y+//jF9/Pg+XV1fsdzK9c0VQRovX7wk8wcBGB78vX/5It3e31EukZRV6Q8kRqy8yJYADskvfS9nF3n//n0uZ6KEG8XhmFgqhuVicIKfYIqc38rlLyg7eBafdyQfjcGl2BmbdwA4Lsi6gQQyWSwwtxcAiSwJjhCGgqUCKKsr02LPR1P7eHm5E1tXOqgEwE0BQNn6sT0Cy654Mk4stbYn1Mv9cU/rS7fTN/PxtbwnQDjLNL9cOogjllAx36+AHBy9ko1T0ZzW7/J39g0DQGKIlWjjJB3/qRPGHdiiMb8yeyHuqeTYm1sm2oFSKqb4TGYgyh5QLISe6vUkv/ydbO6YTPQ9UD5JL6p8sWr6fjAyA8veV0bfLGc8GW6lEtQv0yt8aW8D1hQHzVNvkI3Jko8Gwrb1Qb2Cj2AnWA7TwEVi3wCAY4fyWiyhckhPAGgQxIHfD+mBLByH9HR85vsEcAQGDuAKNP/GvoESKmLf8DIqYNvw0iEso5BLqDigg7ZjyMDBstcAHbF0Bl7GgMkyUWTiAAsDWDmcgSOXTwEDhwAcxQYo8ey1LWxDGcaZAA6xbwB0AZAYfHi/jjqTpdXsBXs8dwDHd69ep7/++tv0t99/n14sV+kaugElkVhGZU/gJdrLJVScpYRy6AAOABbWL16yhMrxcmYMK86oQR3tIHWBNFiaBgAOzDNBGgboAFMIy7N4ObYEBgQfcyvnYH9Dp4KBA0C7/fMxXd1epZu723Rzc039/OnxU3p4+MSfuBbyDp2ksl7UTzr0AgAH2Fk+fTIGJM65ATbAwAEAhx1IcgAHQK1LMBetrITK5iqtycCBQy5WNoUgjvmS7CsEb6DMDGO+BcBBMJ37Ku6EVyXHxGajBEVB+bvPmteIkvu+Dw0xfrMZDuYdYYWz4HCIB+RYN/Zs7hlTp2uvAXalGhyW8wrB2SaAg+wmDkgI/rY53QXIh3WYARzu7xhQ0fWL9BD64QCOvK/TPbWJi/ojANhMBidOiuPztsyLg2nMxwllzfBMIUagdhXOKPkSxSVsfG2YSww0b8XIQKINqdpGiR/3+f2zrOvDHtL0ZH0gKeZ6rAXTpQQhewwMdhmySR83AFCkW+K9cmzMA1+y0zGPYbo071AcRGrj/c2//Ldp8+bLyUOnVa7K5XYYb21t8RCsE+M9lKuJJHaxpfVOVnv0COKIO91+7K0ciCizbP09Fa9v+zy5q/7PFsBRr4myH26jBDWAw1RB8an0e/vnyFjBAAAgAElEQVRT12mZaxhibGEqPl/iucVfNh+zrJ+4jhSTEXhDuhT3KD5X0cX+m2kF7YcsCOG++/jPXt5hTAbasYrP1Y5l20ZcY3HcxuQ5zsGUjMZxb2M97Zycmt/ec4+OjzOxlJBW0bc9+Yltt/0aW6N6P855Pf+1fMcxFuheBz56Oq73vK2sxr/7810AHGqv1X295xvTjZP6x9drOx5T89bKx1T7cbwlz+16a+fxMxg4+rceUza6sRSDqPNjsmhUqM5IdvYWqEABvcVq76kWTzQ4JfFTbTw7irXXX4/4DrAtUUBOGaluYLYJYveMQk8wT91r7POewuotmLH3ogLtKcWeILcGqKdYWgU21k5vbrRx5mc5iDA0on1ZsnfPWfy9Z++ti54yPsfBGVP87TiPKeaecR+Tz6gEz1E27TVjBvHcdsfu2XuGc5TtqWsGn38GgKNeC+EUTj4ZFYxLZz1HcFhPNsaU9ykDMuUojMl0+/6YY3JKXnvzzBIqD79nQAqUsRaQt9N0ezJwIBCK4ISVUBGAw8qo4GQIGDgQ5EBNVq8Fr7Jc7iZexPIVfno00xE60IK1O0mXLqS8KQamTUn9PEvzFQAc67RBCRUAOMjAcZkul9jwgbLK6LkVmMpGt02FhZxirL9pusIVkv/OS30PmBOIeSA9kUcjoQxnATtQFhRQzgFDO9lX5NNLrKjcStj0xnJAuL5QDtvvOskWf+oZ7N6If1vi2Wx9KZeix8xJNvbPHraY1xIOsLZikHgYMI5jN6mfOh8OxtZrU7dJyjH7pe/71nSY3PR7VgAOH6z2SRiXyAn6kFmsDJlCEPXD0G52Audx6MpmKjjZDoytaQ76JQ+qO44G4JvOhj/RR+3h8ni2+9kg46Z/bEF4yKfIiJLpJ5V5To3xSo1qDQhtGrEofEllN8EuJoYls3m9OqtMADyoVT/T7/cPCfAuXsd7mHWF2Hz8RsqzZ90WBjAKVOx/lkE9v4f7wtqrdHTcCMb5CAKWU5QKpnk3qPtUlseGsAA42FbRV2WNSeidIp7ZM0/SAEQnn0v3ULuuX+30qiWQkSio7FZHTjX39mhB7+QAqYNRIsDbk3QRb8Owdx7+cQBHN2Tj/SySV8sb467+Ye2fRykutx9qRQHlAsSqFZUMSImgqXZBediuCZLmqzpgjkoDyMfpzYMA2xFAp/vUylBT5T/95GBOP7r/rjnK8CEb066/Lp4MQ3lwsNHK4tIoxbUjsGSRgwOyWrCEkeraM3nEGvLG+gUAyHJmjBuXz7N0gc8Pz2l2QBIJJ34vjAkB97pAaQaUi9il7dM+7Z6szMnj4wMBD0zYezINyhCggtV6nVA2Y71ekWb+8tJ0BFl6XGfqmXHCFzTraBNtbcFa5mVYvNKLAxUsmWLqtiRCi1wFUCDuMb+kLlbpEyTFcU8DZizTEpTpHtwTgAOAEYAj8L4ltp25A0kd+Q1+oIMng511QUAKsj2Akt4T9JFlg88vHyYAN+SjmA7BAWmj8Ld9pokTfmKeIz043sf8QJ8YsATXeNJG9d4DZKvENko/MJ5gudCKBRiIiUtPFKAPYoQQS4mtdddlMcmE5A/EiBT4VkoESQck/4xVVEwCKoVnnhOSpCwbg0So7G+ycjGQc/isLPOxmLNMyhevX6W7u9uEUijwuTF3KJXy8x9+suTf8zHNl3PKHxKEGwBBrtZpiXIty2UiA8ftjQM3zC8m28p6zXFG4oen+QHIpo9/oNxhHD5+/Mj7YSWq7AznfnbJ+0HudaIV8oYBwXNAlbL8gCe5jAWjvOjjE1xkPj6D1KSDF7PH0kHOieANADnAvEPgGRhzKIcrx5oYgMPcprY0mLOBIJFKsIyxgsDruZxD3hP3M5xD128ZvEGb58k9edBu544EFONjYyvhifVLAHwA4PCyRWSHUQk+aqwcLC8lz9z+VjEM81yL/a/tS6mwXml1Wabgs1fN5MB9dB+0xovN7Vkt2WS3hwHAUfYJ0aLWeqmAOGwdELSu5K5hInxvZPY17j0EksmJjFwWNQI4rHxOBmzWw+f2SclHZ1zxpG1k4nSeYsMdqNwms4pWqiD6GfzdfTXT2abrYRcA4MAaIvuGXmTgeHYQh5VQAYgDwI3HI5g3julBAA4CEAAsKs6x7I2BBYwlAmACvpwBwoAazhJBdgljmCiMRwWsIv0EAIfAZjWAw0qqRACHlVcx/QQAIZOrXorLQGdgqsqDx2QzdSd0v/clYZ0djukSvqEDIZgE9v0EOYkA0Hp+TsuUyMDxzcsv0l999XX662+/S682V+ke4AMCOPBC+ZQD7Tl+AnRhIAxj1aArsVik2XKR1vcv0vzmOh0BbgMoEKxJDvb0xWwlapx9A+0YSY+xbFicA+wX8Cusn/gJW455IHjM7RxZOHZPaXfYpd3xQIAddDl0MkrUANiBzz98/MCf2N9DFy4XC3fHn6nvAFSlfgTY59MD7yW2ryNYXnY7K3MWmP4wPwCJQL+jZMpys0mrDeIj63S5RAmVJUEcLKEiAAds2QkAR7TPBg40mZfPUB2SqQDG7svZxpwyMYgpj8Rwo09b9JbrXsVT6CgCkGcxI+jcfECGKjzez/WU95vlaTIDhykj89MiyMv3QvrMS5Hk0/EODKB/msuWiBmSG1e+4kEi3EcA06rUi3k/+bGreCMsiHclx7OCXyiAr3yuaAgs1uE79iYokfVtVjfWX8U9+VwE1bmyzuAQO2TAVlmSSkAdB3u4lyXdKCYqPaLtSzUfznpEIFw51AQGDshzlhclngnUcFuF93KpbL0XD5jWuz3FtGK84bt/9T+kqzdfVQeIzQ8dsqFMx+mHxmcsDhz3kCdzDp392OeCNyRUuf+BJfFUvLje7475CH6H/0wBHGPjNXz2fu7pnPwOdU3e79l4tDH6+F704Ko9Xtg75dxsYOKIMhWBImr7lMzFZ4mxl1YvxzUw1u/4DFQF2T+MMa2SY+nFbaNsxjUX9Vwrv61Mtvdt+3VqHtp7ncrPTLVf+loOi+b+BjB3nKe2vXPHvmcL4jxkgI41OGDBqhk46s97czsmp+379fgVWRgbt1a+ujGiBuzWG7NWBsfGeEznntKFPTmZmsdRBo5zF1SrJPT3YMCF9GoURQlb1gpJQIx6s9lX7prMVkFIeKKw5oSeT1ZrMMeMyaRBdOcx+EZ5WBTUGhsnvt/E8OO1YxN+ShCmjGJPGZ2jGKcXUY0kPFfBnePExHkdUzxj4xHC5PVpZK/bOibnvQV4al6mlLIc/bE2RvvfMVhSIj1jda4haZ+719aUMZzSD1PfO9XmmNI8NR9j36uNzdRV4TNPaMX13FtP7XrIwSSBN7w+8alnHtMtU/MclfrU3E0q/47BmjI8vc3F2eN+fEr7h9+THtxKqHiNX4A3EJjODBwWNNgi4MugxtYZOMDCYUEOMXDkzaS2se7PsJ/+yjZAQXg/9YHguv1zp5gADmPgWKwF4LgyAMf1huwbAnDgwJ5RkdpJomx0ewl1JUgCjWO0kfrdNqq1Q96zGYU1wbJLERjhnBd+4stTrjr9hRMU2rw6DXVx3p2xQwkRJMSqzXvzt0cbLSAqAEdk4FDgtHa443ppx4BteRIznu4YW7+n1hT1Uye5PtB7WQpC6ioAN1t9baZeZ6XHgQ8Dfd60qWByBLG0vlCWjc46ndIZesZijzy4YoNSMZAoAHTOeH6uLqXv4/OqYL7Gb0pvWMC1j6o+U4OXNRnrHTfjWIVefAEqkJRPFVU31EbBN+HdJLUlhiveCY+zVd5rvrkHi9S3zLbrq0ACwi/3sgfewcBeoLBeXmNlsVWJFjaZE/V+vwxWCbE+5SeUZchRKoiSgRpyzCs/a3ha+cd+rwAxcECFgb5CZt02gv6WHg3fE7jMABy+IfQ12fNr43rnmsz6cLjpY/I+1B+udZSNveKTU/63dHlcv8PrBYkJesfnY7DLGdFH7fwyH1CB38ye9HyXHBztybfWnuZSiRMvQ5+zTZLhONV+4tF0vRs1iWiz5+LbvMYTX+E56zG0EiaaAcIOWp3oS8Pol8s/+t3uyNXMFPbucr5IK53wr+7vQXYmuixRRCFH5gtJIKuskC7TRZonlE2Zp+XsMl2CLQR2dG+nq5mc4+Jw4CiI3Y+zDN4AiMMAHFZ/ngkT/rtgshpJmc3VVVpvNmmzWREIYXbcSpTIZki2kezZslTIQ3p6eGDboNxH8trKriBJ5q8A4KipdD0ZGlkkcIo2gRXESrrg3vCBmKwHgAMnb31OADKgDwf6dSSk3NXCXLQJGbSl9wkGWYIRQWXvjO5ddgfXRdr0ikK9OYkpdg70Sf00QMhFTqoo8V+C7ibQBg4w3SYdE+MGtqbMtwEwQOwgPHXupUvwGZLtBEsQRGJt4VpjirDvqX/1XoIF73NCCsnN1WrNxK0BHuyfqTPMyTYz0hmAAuVB7KS7dKqBSWy+AN7A55urdbq/vyW7Bk5wW2mei/T+/bv0/sN7nuJ+fAIIZ09ACIAhy+WCScL19VW6ur1OL1+9Svcv7iiXcrvRPgAYTMjODIQCn33rfr3G4cFlHgwABCo54wYStwJwEMRytEQmZH1N+QDIBuUJNPYGoIAssQSKM+OhHc6nl/QBmIJgo+WK5YnAYmBgbmPh0SlrlH5AuR+TZ8is6VEDZbgw8yNnuWOZIrQHeTdgyXwB2Z2xPAVP4TsFveknY+DIwHElr9w+msopCUwyF7B8ipUgMuAGqPQ92U26j1C/ptKA7QGUfhKo2JI6IdXq0urv6tICjCz2RkCU8QCrtScAmcoxU7pDsL7W5/pO1Au5LE21d7HEnfoTD5hrvdkeqKYSt+ubYLTcoQAEy72SnRMgp0n66cAaIfX0pUwP4EUAh0os2KoO+s70jDF2GIADeoPsGwBtbPfGwLFT+RSwbQC4sU9POzByHAzAwdIqYOA4pCewOvn+W4l5JOsBOBADB//GdQ5YYCkQ6nyxcAzBG2JT0ljbeikADmPesNIZ9ruBOKBLWGaFL5QzMNDbjDZKa9JPcfumiUwBkeHUARzPe4AtDMDBGjEHgCR8r0aWA7PHsM/L2YwAjq9fvkq/eftV+quvv05vbu7Sq6srAjguwNrTA3A4qEWFPgHgAGhheX+XFgHAIbvAuXWQosAbYLbAeNKPIQDFgB27J7BdHA2K5c9q8Y+dg3zMLovZiAddDjsyhd7cXhuYGXr4IhHE8R5lVLaP1D/Q96bTsB5QUgYADreFAASBfQNgEdeV6CNesFUE0gC4wHJSF2RyWhDAseLP1frK2TcE3lilS/gDAnBwj2AvlVAxBg4vT+drKm+BHKCNKaYcsQSLbHPxTcwG1knwdl+cY1aNThz7M+4hVHYWYypQIHQvgTSZkVS2WA6o/Q3/A8DNHH8zh6EGcNAOZFRZtp9RNxkwoX7OGG+y34dsZePxwcKIkNeq72pmVkGv+pdjRM8G0KLOcn3Xg7AbPjrYGO23TMu732R2Fc9FUIx0vfYMYL3yfYztAwzAUb+K3QA7keylHCMbF/NJig7FvMEeW7nhzPJWnKkCJFFp0ezneXk2v7aOhZaNULtVw3Xf/+v/MV2//bqS1TaWKjmWTGsS6n3juO3u7X2592ljHr092JkAjnNiRGW9FaDC1F5ZNjz7Hyf2unHfN9XuOX2Ngt5rq/deby/tkt2N/g7GP6+NeqW17Y7OZwPgiDowyk5730qvxcN7I7/X41fkSPGEsf5Fn6wnw1Ny38p+q6N7Y1/vmwaRk6qJaCviemttRiuLvWft2Y/es8UxOGeOx+xSnE/+nplqm7i1wJYZBDw+JmM6pzdvcZw1x9Kxrdyp3ciiOZZ37411ZIKp2JUio1T260/tLfo5lTG9ODb+8f1WHtq/p3TuKV2o9RX1YrTlrc7C9fSXf/njj3mmB8ISvnVKqfUmRIZfNdUKvahqhBYkaxSGni7vK9DSQfWvJzB82BCgjQtOv59qvxVuLaayok6LQHuPGMs/Z4KnDM+YkjtHKUVBbH9vFWXv2vbJp5T1mDJtlUr8u6coTo22pUfqRa5kQeuAjsn9uca9XXTx7ymFPzafUwZrrO3e+PUUcmssew7PKSdoTFbHvneqvam5bGXp1LxPfd72o34OlxVLPXabGVsn+aQRAzi1bhvrz5hyjuu1dTDid8a+f+qac2S9px//lHlg/ysAB4JXfrJIAI6KgWPLYChLpiBhsHtMO5RSaRg4KgpuLoiQ4mwAHEzM+SlobBoJ4PAsUd4WzZ6NgWO9TKvrddpcX6W1s3DkEioon+IMHEYdbkEJv31XYmj/tOH3iR2shVh5xYMSwaoFLRZOkXnBEZ1sJ0FkZirIWs82sAJwZBCHAB06QVpqIaq/FTgk1pSOm3EFmxGUdIOd99oheNpzACublMEbHnDtsBWca5uzvlNgfOoETthHabWPOWSW1FeA4nwNNNx2C/jSQkxqnTPmCMqfUgJoap2anaC2dxmNJ+wLfGnMRsSnPKWruiMSkry5GyeQznbSrk7EtvauZ0t6ugnXVeNjho9dbbbQZY01p7j6RsBm1XPc+RK+WwQpv8+ZjTcMZZBKvAsB3RAOyOtJDU4V7nBPJ9zDwmQlQDg2hrHmcHmQ0hDbyewNEVijhJadoCr+usmYWGjUew/bhSCZfY+B4ZxFtZlh5Ya8S7VnMPnzcjTKFoa1neUzn9ATXslPcErugi4rp4RLjXCdJJCMFByC1lA2HWcpAe47Gm8CLZmEO1jJvdR2vk7tB7LdafQ+xz+f1G82+S6jbbB26HOYUfK8Yhbs9m/VYqLsO8uhrc9aJpQU0xI084sbhOPAzYgiAcPrA4AjA6Q8wYofLMFAMSmluyQzul6U3WSDcIZHMHAswbygdRLljNT2cFT8FC/6gBwGgAhH0LAbeINlUgDkeAaAw8AmBKrun9POy4mgdMnjIxgxkKyBvCMRAKp1BwHwlKyxJAiwAcYNJMwJEnXfBeUattsnf+HErAEqrJ+w5ZaIQ/LFEnIWsEYyhEkyskx4QsQBCJa08QR45yQW5pInF32Nah9NMADYCggYWFQnGct6tTXLeyCh5qdFMa1oT4AQDL9YGBjECPKbmTtCWRXpMtnC1jbxVLYDqPF9gAPE7GHgEpQmsWS7JYvBlrDjdwxsMaxlbv1wZgsPkMUT6ARyBHCNrs+l9uQrEbhhYAqVCtFzEBzDBJFwQ0eCWjZX15wjAH1k05CUQzvb7SOfxdSb+SiirzVfzp4Jz48kHn6H3EC27u5vmfy7urn22Eii/K02KyYWMU5IBOLZAODA995/+kAAx839Xfr6m6/S2y/fWEL2AoCFHe+P+yyWYLJQEutoAKX9zpLRDmTBmD9td+wb2jfQxSwtvYQKk9fIczPhiRIxS65d3EcgJrC8GO2/JcTKwR1cZ2UAlAhDvzDmD58euR5RygjDBhkG5b3mpQA4IJfOEELgS/T1FV1AUn3r82CJ7uXSQDJYt2DusMQXkvUCXdl3HeJqv4t1IdC8G1DcWTdmGEvX2gCKOTMLGERIo+tJK9OvrjcHvlbPGw1A69YrGk2oPPNUvf0r8RUBm6Lub/3pouL1vVJSprgrQwBH8fmKPRNghvd18IadFndgua9TtFtXCLBDBIWFA4nxwCLRA3B4CTCNb7bN2dbFk/VmOzTvBN05lf8RZVRYEsP0NWwFfV6ft8I/Z5sggVB40AHMCGRHAHADQA0rn5JLqJB540CwBkqoAMABdg4AOMjKQfCYPTtsL/6DPSLrBnRmYOAwAAdKahTgBlkk8PfBrm/1n3QTxgZyS9kN4A0COBZgADLghgE5XH5RWgX7dJZjclsVYrbS+RHAIQYOsF3gBQDHHBfyOXYESRhQwhksdnsCOBYXs/QCAI4Xr9IPb96m33z5Zfr6/mV6e3efLgFawAvtgdGDwE1n4BCwhWwvz2TgEIBjfnOVjgQ62vwStOUAIfxurCY7gscE4OCax+EVAjieDBwq24cyJn5ohXICVg4HGAowtt1v09XVOl1db8h2Bd2KwyaQNoDwUGoFADyMO/wJK+F0QMrffFI8B8vx4GCMgeIAOmPsBT/3ezJTYR5Zamw2S8v1iiVULgHgWK3TYrVJl2D/yOwbBuC4XCwJ+EB85DmAOIzhyAAcOkhjfqPpErOFVpRRvoaA1ZI36YJ4wreNMei7vLajx3q+ddRVfjyGPrCAcxg1+UKyKUWflaDFFICDoAKxcPhPRgJC3Ic+F30Y7bdqoIruaQB6L+WbjCHNgL1D0Id8cz131qf5wJmDTLTfi4DZUPbLLEjpT+V7iTk9losLoHljBtHzCyRrQCIDaJQ9EQEv2ny1IA4fgMg0EiMGFpNzpjLfAlMHeykYATjaMec9y+7V9xTw0QuAI39nEKcrYhbjDn/xb/7ndPPlN4M56dnpsbhshq+PAPKlG+PPZiuV7x/v62/mS/O+rYl/9+Itk+1PMHDQvw/rcez3XvvnADjO7Wtsf3zcg7cy0udzARy8RwmCVY/XG4N2T0OZ4uRZ5Kntc5TlVrdVei0ezmtLaleHTuv8R6s3Wr8u9redg7FYZuxzd75H3oy6vnffnm7XveLPdr1MjZu6MvVsnyNHU+PVrtFBu+WMarOWLKbSzvfYWu3tE8bs4tCPH5bkasc4gjh6c93Kvdn+OhfRznU9Z/VBv6h3e+v73Oc9JYs92R/7TrxnHNuxvra6XM/fky2ObwvgOCk8p54ux4wDNasnNcvGpdC7y2kbLp72Rn1EfxSC3iJVu8XZcxcko3ddK4bbTRmBEigJ9b0senlyZLrGyvVkFd8/leQY+XzMEETlM1yI9UlpCVCrYBQgiQuq5zC0i6RVmGNzNBB0D+L32jMjNj7e+RkbAIe9Hw1pfULl3AXeU3LtWPTGecxp0PvtAm8Xc+/vts2eIR8zaGNGqTevrXCfMwZT7Z9cLOGCP9XQ9+7R6ovhNcPTsQNNFJJrg3kOdH+nZEAJm56+mfrucG3Wzta5a3RM13fXXJMIH5v/7lgdt+nwiBIqOAVTGDj2CBiA3pgMHHhZ+RQCOADeIIgDp0MeDcBBmk8EoSzYIDn1vX/RCJHOy8EbkqESOHCqXIEnLgTgWKQVgiK31wxUA8QB9o3LBYzljCAPC4i78Qz0+Oaf13pJm3A70THUtewXHyQkTUMwvsBSQqBUei2fcGD4Mgcuc/BBQRrfvGYHyQEd0WESdWkucRZOs5VSKjHYW4KLdkqsJHot0Nyeyqufv+gYBxX4iVK+H0zyqTVUy1tJqXMjHrLHp6yz2E3qxKM2TB606MyvH5GZsEbDky1cnwOOkHbDNK4h5eSO6/r6aWP8ylIH9s/DxvlGHvYfufGQFWOw1k8o9VwHd2IyVFO86VRmT4hJ98r2hbmhbspJ7ZLIt2UV1lnV3zgyofSHwAihQ1bNqAA42hJ4SgjHGS2tOyuAuhFzKmLgyGsnCLB0RMibVJ926/A1MEQFxJR08aT3MMDZTpB0j0lNua+fFM9rreHPCWV0ShkalzrWgze91d4/68QwP7Zm7JgYQxneRfVUCWbNOzdIVdkOeYyFJrmSEWePaAE+eQ51+MxU2+R6j5/aKW+bh6KdIsOKj21v7YSkUfy4Xs8NKGtibdn3nHXKH6zWOg6Wydoh+svqs/eESAUpajFZiR2jBJ6jplGCWd/K9MlBHnW9yYuYKywRY9ssXzCusJWwNr1tSVx7TvMPEHTHd3DilCAOp6JmcgdJUNKz+zN50sUSa5Zkw2cAaOD6S7wI4pil1cU8zcGoAbp0sG1sj+mw3acdX5ao2eL1tCX7AMsp7HHi1oLYMyRhwbQxXzChgQQ2kuf4CZpylYDYOfjhAPDG7omsCAJcWJIQJ/yN6tno5JEQsp8s+6JpQoIagW0vJ6frY/kJA1PZWET/DslDgR04higNohPVSPA420Ge18ygY4vFSlgYyADt4hZY+wRweOKUc4VkTzhRid8jgAPfFQtC9AtsbZUCEKS9pn9o12N8VUpFSX0ktrIPeUwGCgBzBtkYolIuK8/GxMoq8ORoTjjZ6Xi0CT8W/qnk1NryUh4enBKYAkwTm83aQbbPeV4J4nCWuvliwXIieF6WEvHEhAE4ZgTrQAYAFhDzSGYbwbiQBcVOEds4XNDfxt+YQyQAr2+vMvDh9v6OlPzGJvKcHp8e2P/Nek3fHACOZ+SN5hfp7Vdv0+u3r9NmvUnLlYF4DPCAti1Ry/lnyURLCEKe0Q5KqGB9YO4Aqri+viYQyErGAABhZWM4rpAdlFBBiRqCP4zdBfMM+YlJK7G2YL2hLNHjwyP7j3HcbK7S1dWVMd7gxLuXUsJY2LyXU/8G+MEYQy5nXJMYP7oWdC+4iPl8LGuwR/kjS3CDgYMsKNwjuEJ2AIeBBsD+4R6gTqAHgI8BgZ6thMrlwsq8eFkdJx+wBLz3GT9LXKWcyK5tRrHa0W+s9ooZBGJKowZmqrWw2rLPDt0rn8t1sBKBNDm1/6BEnX1k2qD8HhNhbg3yvknt2E8l5HLi1wFL3NfwVQDvYr/IT+FAj3zKPCQzZKfymAq8XcUMy3jQMrqizfsnsa7gp++ljJBplg94qKx08SeK8ZY2E7yRJ8fJwGEsHE/bAxk4AOIgwwaYNvj7Pj3u9gRwPB3BymEAD7xwvbH/uA8Ede8gQiuTAqCCyh4BuLFLzywbYuVVyH7pDEy0M25vCB7w/bgAsJBXA3EY4waZgRb2O9h5CNJwAId+MlGfARwu026vaEng03kJM44zxpYxBTBuFAYOAjq8TImBPw1QgWcgA4cAHC+/SN998Tp9//p1+ublq/T1i5dpvjukS+hZllIxEAdLsjiIgyygDuC4AHABIAboy6uNlVDBGtIBHrdDAGmQxUQMHugHxd76jnFleSwvnWKLIfF6fE8yyredrfRwsIMu6/WS4IzHpyfq1eVmSX3/8eFDesLBlwMAchcE1Zkpkq8GoKmB3zSnYmIx5iCLJ7WYBYkAACAASURBVIglAc8MB8yYN1Ysn2JADQA2MA7LNF9t0ny94SkXsqg4OIenXuizG7CHQB76YeabyUZKB4hpT7ZOPoPiFZSDQcnDEpuQL4FrIphzLL7bxhjsb48DotveVwNwREZSeTyuC4LvxBJm7svImzBAH/6q8x8EDmRf3zYLKhmn+FHse/m9lHnDd4zd6+Dq1WgkOL7us9EH8r0T2yUDTGEgwo1zCVBiqx3klstLmX+oOEEMdWlvMcTKlA2r2S7PC9HHtP7neGZ23gPjhoCOvjY0N0VWzMcVY4uZMCujpp4ao6yVPLN9pAAuxULmdjWHOcaGtp0xTVkHcwDrf75fyVbWgg3pL//tvyOAoz9/IRaRB7OU+wueZwXQjPHi3u+9eLKYY9mrOHHh9/I932uHXF7ztN0/8zOOADjifXtxvW6/451i7KaTAzv5/ZGHiP2qxkbLehS8YfrUd+CD1of6ps49xS/0dVAvXlz2OWMyNfUMeX/VgDcqPzD7ZdbDdqjzeg3yYe/5eIwCf4f5tl5fp2St2vcFMEo79227rb3Q5/F7nz/3dU/PlaP2GXrP22urzHc2p+YqaLxVili+d8hTtfeIe4Bz+t3KZ2SolE6JYxzJEgqovtW39neUvSkAR/WsTYxU/evNYbsOTz3vKV13Sv/WKsutZQPQ1DVjMlevMY+Z+kLM46xDLT//4R8dUC/jEcAJJxN3jSXLgUHfBOaATEEkM3jkxtrQqLWiGDoDtXIoibDyfgkORvrDEvCjI+P1UaOzVAAZMY4c281D7cqsGSM5Xv2Y90AWxiZfTpEUZqsDixKdiNAGoS7fj2NXK9jpa3RtvcC0We45bL2F0lWcjfOtgJg5XhwBd9D1e5mDcm1UBpUpdK1QguYlGBGSesEDm1rgUk69RdlO7ucs7F67em/KKes5PlGB9n7vKaRWcbQG8JQzNGZ4P7edU8py6ASd+sb056cMdnHIOjLVODZjTpdbpQoJ2ZOfqKQHickQtOLeWXHA4CT1lHz7XnWP1nkPf/fG+XOMfG/U81gft+n49GMAcDgdLIK5SjroJOhhPwLgcFYOUBXn01Kmoyw7VlJRlc6RzvfNcwRwwPbkxNDlc5oh8Lycp9X1Jl3dXacN6n7fbBisTvNnD0AZeKMH4IhjmM/XhQ1/LE2CsTGb5KcFQsBUGp7PwQ23znCXJDrn1Qfd4RvFEYIdmBUWGJ0+wHdEG5ypfX1zbidLVH/WqUr95K31O9gBpw1QoOWQ+66gaQhEVoasZ4uM+N/ivx6gNbU/un6mnJ/u6s8nK0Z0QwAEFikq1+YATF+R8t1RqxwCAi6tvLgNKNdNWwBp7J/WdF8H95NPaquE7/48PVprx2hXyyce07A3ml2gm/nByOk0Yt1KGQtTfzVQII79wK75HaJ/pfx/AYFOj7eSdqbXC3hUlLHt3LfPkFtvQCVRHtS2wgF9fZq/UT2VBDD2w83EsBkP4kpvmh4Zl7WqgeYy6oTJII+T4TL6bidHOGYs1WIJQoAySojP9EORjVbKpB8EwijrTs9ggf4ClpA/GTAf2VR4tzKwgsk5v2Xpky/FDJZzcR5b81noy8YN+w7rUzl1Xean1nnxiaP9zevX2ynruZ9o6/lveYyK4eiIma5iAXkHFoaRYs3qWg6VjGzBhnF2yqjZdwXQYO+dYsNkySbP3iL8Jddsz+Ohelue+LM176VOfO6NxQXMKkYBbgkDB3Bwf3HBk7lIzNAOQzqd1p6JE7x/fCZ4Y3FxmeYotYB2jjMybWyW67S8mKf94zZtPz2mTx8e0sd3H9P79+/Tx4+fWMYEJ6ZZ1oHJK5w8XfKJto/GRrFaLtP11TUT5jc3N+n29pYJDgT6US4DYI1PDw/8iaQ1GBGedlZGw07nO+08WvME/94BJEbVbqdyRUpNzMsla0JwkaBvSProZCvHW8lsL/thCRxbVPQdDBaRS5NwTgC8UNJKbClhvIegKDthi0Q2+rD3AHlJWgDYawn/Mf+/2iO5/2B6g73LYAZ8X6wa+B39tNPsfpo8n3KVmRqeLi0nf023GEDCxl6ng6uSHkh8huQxfC0DKBvYQKASA3BseGOMBxJpYCoh2Md9XLSfSw94WQGBWIx+vOhLPKcAQQY2MB2EU9dY1Uqm4jMk9j59+kgmjtvbGyuhAor8qxVp8gkkWq3SxQLMHYu0Wa3ZBmj7f/34Lv3y7pd09/I+3eN1f2+lWK6vybzBU94XiWVcbFwKBTvKI0Kmf/zxJ8o1wB83t7dsA8wb80uAOGwOCIDytUjZi+UG3H/GmGK8FN9Bohgy+snXIH5iTW2uNunu9i7d3d8ZQ80BpQXsmSVnSHLiPjjJjDHC8yuRKWAVQVBg1VAZFJSJAXDnYMBytAvWfwA35iyzKMY/008s3XNAstZWpZhhtMa4BtwmgzHncrFI88ulgVt8vllOA4l3yK7v4Qx84nLppYco756MJOtCTlyZHtQaEsBGgVbtLdq9I693tFu0+9aO6WBLlMm/LX5h9jGC02B7oLi3dcuSA8/1qWaT5XIw7EBqf2MHsvcDs2BV5kCWt96XxEMAsV3ZKosXti/fjrkJtO8ZCFUJzwziUIzT+4d9ErAAZuOcqdNRJuYPBA8ugz4JPzDGJgKWDMBh4I2jAThQMmV/SA+7fXrIAI59ejokY+fA9QcAQJ4TDk0QSEiA2DMPVACASB0He6H1RkYOA3EYeMNKIbEUSGbfMPBYZi/xWCh1LtmKAOC4IFgD7FL4iYMQ/Im1ByYOgDkALPOSG1Y6BQAAL72Rk94uYWS3cNYd2msDKqJEygwIGYI0jJFDgAg7sQwGrWcyaGElgYHjmy8KcAMADryWYPEAKBMAr+02gzjAxIHxYKkRB3DMN+t0udmk+fV1utis0gGlRrgMTB6MYcN8AAOVOIDGfQuBNzC+/FyAFAE/gvwQgKKyUQTMwEfZsdQamI5Y9urpgSBQsJwA7LndoTTbE8MHVs7LADXqn/wcyCPml+wgZBso7BcoqcP36ExdpIvFguCNze11mi9X6Rml45YAb6zT6uomLa+u0w79BNgVwA6U0kLdWSbqxQ4Fnei+iychin/ru4Im+dTuUNp9XvQTYsIIwJgeK4V0YXVfHb6SnsFTEPxgQAP8V3SNr9XMNjE8+Sz9ShAgvs92THFQbzi4C/OR+2+cMRm4qDlXPxUzinopAxVUmtgZI/Bd6/8l1x/mX/chMNJZVriej2ZDDXh1wbJieWwke7nkU9HrOgUsoIzsl4FSzM9WX6VjBayT75THIoLoMjOj263sUCkGVuxAiaWY/1r2TTZHsuGKuRlDh+3Kq3iC9uduM+35Q+wh6Oq8S8obOYu7VP7qbJb++r//9+nmy2+7eY0yp5TGPN69uI69V9uvKLvt79X+T4m/cMPcUhOXkb/gUuphgskNY/YrcvP/BACOwXq3BTs5Rr09b/7CxC9xvHtjX+01msRcAW8MYyjDvctpAEf0cfR7/BmxQ7H99l7D54gx3AIga/2e1uerh734k3X+b5ifnYpfxqnojffUnMX+lXh2P37Vzmvry8Vxbe1B7MPU/I89S/tcbRu9cW6fe2xOpQri0s1imbFvxZdu18WUrIzJv+bb+tjzi0+/15PnKH9xPtv367nq5ecd4NsBdmluh+vRn2bkO6fkcEr/tnIxJefxs1a+49y16z0zcPz08//9PFQG54A4VOvKl2u1juqTboZ+dMXhyM4sFIPAsBvXoCzLhLppqdBXmggJV00hViYQgScZ2oIGG1tsfcF3KnUhalyjVm309Uk5iWDSWIXNw9Ytb4Y/V9Gpv8OfGrMydqcUVGyjKGs5TXV7LXgmLpiuwymgRtwce4Q9y6H+DhZE6GEF6qoxbALbfD75ma1S8w96Cn5MkZ8y8q0x6DkTvfdOGbB2QfeUxpghP1dpnKuIzpHHMWM3ZkTU5qlxOPX5lLIdk/V+mzIO1be6KNtThp2f99Z5DqyGz6Nj6PpDznTjMxbEujaCHSRq65iNjY+cmlbup5zDc8a6mm8HcJB9I9QNt9OlFlDPJ/QiAwcoS3GKhAwcWwue7I0msnKAFBQMHct6Z4KBQwAOmgTEizKAY52u7m7S1e0VS6nMFjMcw2XwCTTKdjLOGThqjzqfEiaVagV6iCc3PEmlzaYDIiQvcS4ygMM3ihHtXbZVppft1Jlo5L3cQA6qKtAZ7LAHH/FdzkE4lWagD7VZNssMrzDQaGVT8J8BOHyjTEWoJJ9NSG+dFNm2NjI7tGckcjLP5/SU/piWyUJT3LvulG6Rba5ttLV06rvlxIqPBb/kSWaMU6/RAM0Ze66eLfEeTcBJFC3v3vScZT16zVh/sivUuWU7dvkSfcmDXdVmsNGnOftu2wqfE8ld6W4MWFShEE/+DtPSlbXz1r19yaRYwmoDMxij7EuNjF5hfxn6hQozqf95PH0NZiaKkU2I7l3G2lrUv0qPhv71Ng7D7guYUAPoYqAlernmt4XBU/JewVpTFuNyOCvBO1Hmij1hAEJxNIbuqRRTr3F9xti7v6K4skdMlnnCbAqwxcUdA00IVheyfJUM8e31EDFSdbA+jaVYYYTchDAkv9lswYYYCl3lF45pguHuRAGBLDn+i3ERaGWYnIVeTE+ngTcA43Fqacidlr3xXthJTWPM8P2mGQcDgjiYQQAOxV4taO4BaQIw/GR64O7jad5nJHp0GvbIJAsSNQnAi2ewblykBZIUAJJg3g8pzfbPdpp2i9cubR+36QllUj49pYdHlHyzJPwM4BEEz1coh2IlUZCIFfsHNuBGKW6MA0ga0+bi1DTAGk8G2iDIghTpBrKMy4h/MBEHZgKc5IXP5AwcnrRlNp0ZddIJKNfK5BuBDH7ilu0K5OLlRilT8Nkqn6sAODg3BCi53+zrl36l7GP0d5GcCIkosq95QlA/BRRBm5EmXb7qYL/ujB6STANwlAR1vcisnwSPOEsHvqdkrbEumAzbaXWxwyFZacIc97SmsqyfmEtLaO5LuQv30UVJb0wkVpZDJVQ4J2D+91I2saQNASkA65DRoTBEmAzgMz9VCzAyQT2SKTA3iI0BgAKcwl7wJDbYJNAHAx3Aly606wBgELBxtUkAmCxWAB8t0gIlWFbLtNys0+P2gUwcSKDP5rP01ddfpzdvXqfr66u0Wi89UUWP0FlJ9pRxnLT/46+/pnfv3hHoBDm4ubnNYJH1GuwzG2OR8YQyykUAvATf/+nhgYlGqAwBLDBHGFu6jTNjGcHIPHx6IIjqAQwcoP4XA8f1VS4XwBIOLMmy51gx+XkBv/bI9YhxsJITtj+hvMyeCdoBmwBZNtDGJRJHpn1ZMugIAI+VrmG8Cd9hzEFxLSqcqnQGZcrjISwzg6Q05x26wQAcOrHsOexANyzJ93IvnqhDm20sSPIb11BkdJM8y/8uvkv0G3wXEg4ZGLhE+xDsJWQviuWNup37YgdwaH22fZUrUH56+57oQ5pYccUYX7TnEZhclrYuWdjuj3t+UNQ35XeIV3k2s8kG3rASFeWkt1Bc2p5apSsHCmrPXmhCKr9BGEXuIwXgcLkAC8fTbp+2AHCwNIqxcBDAAfaN3c4YOMDKsX8miGOHdUK8gx2e4PiIEZMlvwzAkVkf/GCFgTiMhWMKwMEDefKHAQKEzQyAIgI4yLwB0IaVSTEQhwM4ADgDQ8BJAAfsdQBF+GIAswZsNkAc/D2/BFk3hioAPQTgQAkVMHB8BwaOF6/S1/cv0hIAD2xot9uUwBC0NSaOOcfLSo1xr5yOaQ7whgAc61U6XDiAg4wfBtiS7aT9hJ1VElwMCAD7ORNGAXAYu5DpE5t8O/RYGBOos4/7rGPevX+XHh4/pfXVmmDRnTN0bLePdMeNBeWSJVFUUkZlU3ATzD1LcARdCp3IeA36bI4WS8asrjbp5v4+XSyWCVxCKKWy3FzxBQYOyBosCgAeAOfAB2K8ACwKsmcBwDGw5w6QkS4agP9PJGliTEvsIvG96GKP6UjTB2YXBeCAL5r1hvv57HvY2PT0ioHUVMJddkIxleLPmdtRM3C0sS49R+9UMyt1NTT0uq/AOxprggAzuxtsmwOZYXNg3+hX2D8+k/SF2Ni0f3C7la/xQ0DG2ObPM9hk2A7cYkkBlNcAONBG3jl5KUOD/qpfBbzO7vj+oDCd+I11D9+3cc61R8nxhJCEdp+tJBDMQuVpDgeWZCe10dL42s9Z+tv/6X9Nd19/pzsHgEeUQvPmshWvNsr2rol8PZC9uFpeM23zYVcW11u79urv12Pioz5ouW0jl7kMgBZ7htL/nl9SxUl8Xsb6Ot3vzsNPvHX+ePRjmWJii2MX9U1pfxzAEb879IMU9/DDL1Wcq3fYOcbB6siR6achgCOv8+C39calxG2lx4qOaNsYA3GMxy6Hk9S7NurY6LcNY111jrf159q10pOprGtyMrGWgdjjMTnqrdNev3tttXJU9MuQBtZ8hX4JlXPGppXfomfrnFixQTVAL+q+ONZx7VdzZzesAHbTcxv3FH/aGh/zA3qtDfTameWfejL7OfdtZcP2ScOSNQZ2vkizH3/6hwGAI9aBLYZFikFKQQCOuq5VnPi8qDNtWKAPKxHJMH4hWdQFcNSfx4etjWcfxJFPr3RqmMVJPLWhy0KZgRy1CCgI2QrGmNFtx/jzxLNcPaYYolEYU6CnHIJe2xKuFn3aOppyJDPLRgBvaCynDOm4MakNSDVudLTMaI6NS09mosI5R0G38t4aht7n5873qfmMfR1Tmucop96aPSWDU07UKTlv+/2n3OvUd3qfx36d7wQqZVJnI3rPOOWknjteOSkVTgTE+anXch9Ne856PyX7Y5+fM+6VjukCOBBU8kBtAHCwjMoBlONGK8o6sE8AcfiLJyoQIC92IBwDZ9cq3cMgtp0SpQ7iy2tZkyLUKO6HAI5rAjhA7ZwWs/R8+UzwBk8QEbyB05dGS44613E94z4M1Gnz60CHyMAR++mpjhxszdZVUFtPCHJMPeGludGdGbR0AIcoHy27FU8q2EnM+uSZgo5e69430VaLvYA4ON46s0B9OgRw5Dlhhd0p4IY+874FAAe/J7hUi3YPyaFzZDBYxRws/xxdyDmaTNZOAzhGqlo424g72+HUf21rxjOfY/bbvj/V4///ARyVHESwUzMR1utOOtnl3QSqJPgFelDMy558qrCaj45Oo/j+5xm6wZkRlKIYjKCDJXr6Oycp/XnauRn8PSG4vXk1OJYYCXJ8L12QwcL+HtsctO1Z/2MippxOarvV/24lofl0VbQ10a5r7tl/jTv1kR0CZF8yKGN8YxzvaoHBAvhSJQ8F5Ky8jUe8NMcuVtmu9v6eulZ2WIQUJYfTnU2wi/DpHETAZLKWpk7rlhDi2aosj3NYJtTnQVUIO6K1kP+O10iPTui2WkqGXaTf33x/TA67ejCPt5+4ZOV26yTbRYkAZ+DQT7FlCeSDE64EaeC0LmXKWaf0Pk6BgrIbJT+UzMa6wXwCoAFCCrAhIWkhevOdgTdmR5BuAbSBMisX6QIBZJ5WPqTD0y798vMf0rs//ppwQpVJZJQt4QlI5Dlwz3laIrGBk6lreynpfHt9xT6rnAcSJ2Qb4GtL3yfTYZM9weQZSRi0gf4L8EofCUmlzLxhp3wR577EHsuBpkiU4YXgNtqKbRioFkfDi47M/sXxmclz3MfsO75eABwI9scSKq0u0Fzhffon8vUC4xoBC2Rew0lQS5QDrADgQGYa8bItKoUSS6lAbopvZWVz8Cwx8W790knXchLWABvw6QwMYYlyJJuMpYNlP3yM414MI6XEN64BMALlOfR+6zvn+dqb74rnwFzie6IhMFYQABZ8TkmHbvR7BYwRA/2ztJgvvbyGEuLOtCGWEAAvlku+NldWsgVsEgBnrDar9OHD+/Tjj7/nc1q/rPwHWDjWKA+wmtPXxWdg2Xj99g3/RgLzH3/8x/TH939Mf/M3f52+/f5bZ+6wduET7/dG8w8AxvXNdVpt1ul3v/td+umnn9genv/u/gWBL3huADgA6MAaAAMNWQcOx/Tw8EBGjffv3nHdopwL/HIw1uCfQBaYYjwn5vPp8Sk9Pj6lh4cnyhSGkTLl94K8WxLMgDMAmNze37IcAZPNKAFweck1jfX0888/E3SC7wG8cXVz7WMEQIyBYlhi8SIxkYpnNuYXlb45Zl3F8jfuc+DekCPJOfoPSX3a7qgJje3FAF5WkgKn2XGK3mSUDDbO7CJWEbGvRH18ykZnW619FfPGzo6XUXHFiOT9QCdGh30DmB5Km7Vfd+HNWJ8soRDvr99dG9VJvrDvA4AoAzc8vqjT1gJwFB9kCOCI9xnorbCPrOMq7rPE/U11gKIcLrASXOaZkGfM901Zj1j20l/uMJQcru8TtI+MDBxHMtOQhQMMG2ThEAMHfu5YRgUADpZOOYA5B+wbBp5D8jYfpuChCgNw4EV2Gi+ZAsACT9afCeDggQjfXxO8ARCH6yGwRGTABoFPBugQgAMsVTOsiwkAhynXFsAB5gqUTwG9iYE36BcQpSdWLktAQx+BsWM5m6W79SZ9df8i/fDmbfrLr75OX9+/TF/e3qXV84wgjgv4Adt9Oj4+sZzKJdoT0PD5QNYogDcWBHBcpYvNmgAO25eIXcVBGyhL44AY9FG1fZhII3jSS5Y4kKN8XhIWRa6NyZqMI2RuMD/63ftf06eHj9S90E/7I+wp7MiWn9PeOIgD80r2D2f9qAAcfL+ULjOQzzFxn4S5WS7TGrr35Uv+vj88k5FjfXNDFg6UVDEAB9hM0RcAc4x9Q4BJ2jJnRev5jDnOILfzRKy+XFafAjbbYMwm7d4trnf9Hm02gXgHlCwz1hCLb8dyH75jdX8qAtjMXSuANjlW5VlLEjU8IkGAWJfw3SIbmeZe7bZx3vIspkoU31Hf5TtEhiUra2cAy8jyQTvk5QbzHsJ1lErT5faD7o/XSr8JSKe/25yAMX8EplhDoITYHrSml9h0FJxshc2Vj7HHjOL88Xe+LgjE1r/Wh6v3uQLpx9hiOTKlcYyyU8r9lP1rlLV/9u/+Q7r/5vsBgCN3qPNLN87QAS3Fvo/9HpuX9W5907YL/bb6MfB+TKTkBePn8feevc3vmWHOxwB6/e3dt57LqRGuPxvrY5SZ9vdyLyXS6+Ry1Gul/WkAx5gPlNePKYAcJRvIewOSGY5RvbbG1kI7jrVeLGCSnpwM53WYM+nN/dhstX1p9baeIV7Xm0/OB2N9kaHH7trq/3P60pO13n3HxujUGIzNbXm/U8fX/csoR/E+Y+MiuxLHotgw8y8EkI82SPYk2qNevyt7qLX9mcCNU+N1arW3OqSnP3pt9HTPKb07Jhvn3LMn33HMZdNNnv0Q8e9//J3HiCTcluxqvzh8GA/hdYKD9WCUk3OGuvS/+b1AsxjQX0KJRcUZF2v7e7xfb7KikEWBHTMEvUnqtcHvdxIT/5QAjlMTf44iPcvANwmzdkG3i6i0OUQHoc9xgcffkTE9x/iMKeV2oY0a7pz4LIq6fYaphd0b9yljP2Zseo6A3jtnbnvKqzc2PUU6ptjG7vu5ijK2M/bdsfnpKcfP7e8pxX22rEw2dBrAcY7Rb2Un68H4ZQXRQ/K/tw5r/XcaxNGTwTHZP/X+qTEfrLFn0JH+bKc5SN/qNNanGDgQPEdtV4A3np7SYYdEAoJKhWI6j03wZ2wdFLpOBBC0NnhiNJwIjQAO0h0vLtPqep2u7wDguE5XZOC4SM9znGJBEqUAOPJpzRCflD2wxFpwmJskQ7StONlR/wunV52uIavmJmtmKdlw8k3ACz8taCec/WRGrgFaNs0mRwH8EYEbpELVc3gbtNfWCaNnb1g6zGsYHKSvHe24CSglVLKMWhNd5o6enXftXj4aYB9K3cie7LZJ+PaaDqwgX+Je0uiSaL+rRK7Q0gxd93ALY+iPU4vvNORkooWpJ+1/zVy4wYCbzIWvUCew+eGIKDYxhF/4vOkrquqgBH7VZNjY9gaUiTDrEHVBjmb4e97XCAzprUk/ZpifIy7HwfOqzZHxie2PjWNJpBc/OfY4l3HxU9xVn9tpyUMfEjFVCQEPmvT6m8v+VsouLL0QcClnt8J5KRsyzXW5hZI4RWL0We+gndmWhm+DKsn0UhYVMQA0cpjVl0AYHlPJ/rr+VpLJA/IWUBLqoLtkfSwCK6GfSEVAVCdqmdDBK+vlRsrC8Pae1bV5/lKRj1oLUsaVE2r2+rLPkt3Ktij4rDu0jDeN0NZcS536zcGfaWXT+lcAHNKNgm7kk1wCc3gZngw0ULkOJkOtRCZBHl4SBbYeJwkZkMZmV7ZUjBJ2JJlJFLyQBLKyKTMDbwCIg2uRLHt4TE+fHpkYBuOGnazVSXQbSZYwIF38Ki0XK6csn7uugJ3EiU4kU+zEvmxirkfupxwJYuBJXWfU8hN/AiQo8G0lN5Bg89OUOz+hiyQR6MpBX+1gU9pp1qXxRehyqARHtZ8I+pPvI8iu2uU+SWP+lJIBMYkQRMmDQSr/4KeKdbo4lJsTTX++j582ieVQ8qlEXzNZpXst4Io5IYODSmwjlwhyf9FKkIBBwkAd0jOlZIAn4jxBF58VfiRAO5RmUPU7YIiAE7A6eCkRASXE2EEAh99J90HibedgjrxHUOA2K0WT88uLeYAtmjbQ3lugALG8EMixWjqQyEAHBBPk0qUADjwlgKgFMFlvVpRpDDGZ5xbzdHVzla5vr9Mvv/4xvf/4Pr364mX64vUX6e2Xb9Lt/Q1PgMtPPjx7eZEjyiXu0i9/+CV9+PCBcrherdKLFy/IfLEAHT/ACA5iAogDCWCsawAxHh8f0+OnR/YNU0kw1HplviaTs7YGcD380i3YcbxkAZ4Fz47vsJSRlzQy5phjenx4oEJn+ZjVKq1WSwbHmPwBWCJdsNwM+qCk3hxsOmDhYGJaewIjuFF5Fcoq07vZ2AAAIABJREFU0eGesGMpGQNMs6QTWVusFJL+KclJtg0CTHCdlZXgi5T0Xl6CS9NAUWI2xP2qWEsT1I9+eLsfLaw02i+4zQunlPNaVhzP1xU5RvyktsDf5V6N7+h2mtpTJ0IVB5TdzbFAt2uur5TMRNvQpyzP4+NLsKuXY6pwEWyrAXC4jmMf3Ye1doqPIt2jw0nZd+Gup5xOtsfQXq+ACM3ldcCqeZ456eg1FAt4Iw+RKTNjpArYDscigLESsr7d1wAOMHJ8cgYOADhQSgXgjafDc9ruUXolEcBBneilvZDAtZP1hYEDJbhqAIezb7Ak186YOHIJlVJOpfhslugGYJLgPgdwQAdxrVA3FPaNCwI5FnyRgQP6aKSEig1MH8ABu03whttwY7+w0iSw/xhVMIjgfQA4ri7n6XaxTN9+8ZoAjt+8/TL98PpNWqO02XNKc4AYwGb18GAsHAKDHI9pB3DE8ZAW11dpeXWVLq42abZapiP0PGXJy4Uz3mHAGAJhWDrFARx8Fme2UtkkZ7sgo1aIhfNSrRNnr2YJJoKBTZ+8e/9HAjigr6HjCKI6oAQVSq6ZvlHpVwBeyPpBu26+AvoGnQswGHSK7Jf8EGPwwvzMCdZ48fo1S8M97XdphTJwd/dpNl8iSJJLqBQAh+k3Mlg5GMPY0QSMaPSD1krYr2njcG4sUbqNz9eqnwokUPZCMX6K+0DWZU/L2lVcYggWQUsYU7VDHaX7x2fJOZDSNzGAEcsmne5MZdaOyi9W+PTs9JO1iSXzdH9nrmOSx/1fHQgS+DT4MVZmxsbC/GfTV3l/G0AcZNvxF33XZ4ChFdP38nxuCyrwifbefqhKIBXp36zbHVCcgU1egs3mUv6NM6WJDSPMcdbbkjWezpLutfgjl2nYYJZtlwB3BVin6G+xB+6x+Z4w78Gi8fD+/PP/5X9Ld9/84ACg8+IrbWy+F6ufyjWMrRGf3DzHGjK0H7/T/92f8oxH+Kdk4Ih9PJUvmHzujorpjeupsR7mOBSPqIMtUVZKm+cBOChdypEGgEEeC/8ljkdvbIbPUgM42vvo7zhUvXaHY1Bitf3xcTUV9G6819S89eRc70VfsNdn6bKo1+s13LM74++NrZEoo2Pfbsclzm877u289uf5PABHb041Lr2f/bkoi159iQcK2vFt223HrcQ9St4q2omeDPVkrrdWNf7tc5zSHWNzOPa9nixM6eRz79+u+9im9vUab84BfLJ//P1vLSyTWRFKwmtaSdQKaVqBdk7bOaqyXcz2EAWVHxVNb/J7951cBIwk25S1QhAFZazdgXLmJr3868TJq897wnhKaU71tV2kY8/wOYrylCKq76nAbXFqe+ANIpkd7NIzcK2QR2EeW6zTMlfkU221Yx/bPc8I1jITv9/ry5+j9KPcj81xz0i1sqI+tsqgN8enZLP3nbb9KUV2jpxP3WNMLs99f1peRqVenADdddx+qzfevTnp9iUkPFqZHcqDGcDoyMTvtMZA/dR9W3n/fIewP16DNQYAx+5nA28EAAdPrjYnMi14bUANsnFsn9IW4A2eAt0axSvplQsLhyJdpf+irPRgpm9gqXOcil1jKQAHyqfgBQDH+nqdru5vGKjGa7a4TAngDZyw40/fFCPATDCajUNOIOAEZw7yCQARazVTGnKgfcgdYJtN6y9iNGFzwI+iQxUZNgwYUxg4LFGo+chBIBuwKkgkOeJ3SX0d2DfI2hGClApEBvCGBU8VrLT+tbrP/g4MXOEaJTj5xcBKMaY/OTKV2a1TmefiH2w4TzM3dHXSGYwPg+/p2TzJlBO7g2y11W3+/H855PL5Xz0J/hg2eUqfSnLHrrO4SimbUNkHU5r5Lb/UTzQ6AwBj8yYLvmr6z90w11ir5XtstE3md1oyHVMAV7lPDZPKuTYw3mJsjPLq7wFs+fie1PkTZjzaCPt6AXe1zf0pPli1rtlXH2jTbFlr9sZr8n55HXmWgxPq5UvyPPq67l7rtx4DcEihe2mPTH8v6E4drwkyGgAcORhqpZL45J6VyRTp8RRbs+CV7Iv6sNWrg898zVi5kQCi6sgOh8ynIINTOqcdJ9d4tE0j8tfTxdJSBcChAGE4RJD7Z4NH/IGCzPwd9Bl22hWJTZ4wRcIIiU7n7yB4w38nxoflRvxUMWq+gyZ9f0yz/ZElUubPM5ZMmYPH4Tjj59tPD+njh4/p/bsPZAN4fNym6+ubtFlvjFb8AgmpRVqAXhysGyyXsiKLCDI6LP/AkigP6Wn3mPbHJ1hOpz8viVkyR0i+/NktQWs+HlgJPn36lEuOGBW+0+ErEcfns4mgXfMA/na/S9vDLkf/ASSSLA32BcIpecBNJzLtOtl2n+yI/nFmELFN4Hoxeao/+adiDb53Rl9jQB3PirHWPzGHtMGi+HcRP6NrH4JJ5FMJnIEEluMPZ5a0Wi6sXAUpx0HxPwcLg41zLHEST8hSh+IaZEndpxHbg6jLQekiQInGgEnNOQA+JfEMQA7AG2AkyQmOGMz1h7RxzZKtyah+KuCjJKr9NEY6JPkAanj58kV6/foNGShw/YePH5gIxDNhPMDUgevw+3a3TQ8Pn9L9y/v0+u3r9OnxIX16MvDD1fUm/dVf/ya9ev2KTBSL9YJMH2CAgz/5yx//kH754y/p8fHBGS/s8xd39+n27i7d3N6lTx8+pl9++jltn0Dlv08LsGDMLtP2CYlIYyWRXLB/BDKYvkXiEWWLUHJFjBQQTT0DGDswt4vlIt1c35AtBf48/N1PHz/wxDrB2zhhvlrxmVAGBGAslDDhiWWU0wFDAU4tM5H0zGeFYsIz4m+8WBIJ7ALYL3i5RQgawB/c05Cdw9gJwIgCwAieB/ON58PcQo8AsGH6wOeadj6eIHSmp+ibewnFvP4bfS57ryRWbO/op7F5jfv2rb3Je7uwvzFNcpEZdrReevtX10wFyCBwi/QI9Xw8vR7BEXUCQuV/IoDD9jhWUkegknhP6QgyYjQnuAd6MMQH6Ytkg+oADhscZ9YIB9Pi3qcCQPopfpVNESDZn72KJal0Sk7mWFWQg4OVDMChEioAa+zTp61AHDuycBQAh4M3DqWESimjYmxUBDuBgUMADsg5GTgA3LD9tkqomB6zzwXmsEcosjlHGZUGwMFyQCyZ0oA4AOBAaTGANxzAkcCqZacw6hitl0wxZghj38AL8wCQhZg4CLBEjOCwdxAnbMKe1ywvZmkBhq3dMX314mX6y6+/Tn/33Xfp7777Pq2fE0Ecy+dZusB4fPqUDk/bDLyA3dwe9nytb6/T8uY6zdar9IzyZ6EMXC475gAO2gcCTAx0QV8EsuHly6x8ioFpWp9cYCHJOUtLeIkYPDviIe/f/zE9iIFjCZuCOQej1yPvBzNLgCvGlWNWyqKhL5hHllAhsAO63+i55X8Q0AZ95ACOL96+JZgDJePWN7fp7uWr9HxxmY6ziwzgACiPJVTwPbKSFipwlYsa8/Gr2JTrsDaulH2DcNi0+ABl1cf3puJjFfDN9XE8hQDWUdON3nY4pCg9KQCHjZ3HOsSiGPx760cBJMhWM9bjQKs2rmdyUzYecTxwLZi78FPATfqlbmdivF19zXEhj8Fpv9H66wazsb1Cls0A0IDMMI6W4wcC80W29QLesb6IMa+wPGmNUB9RtwAgZuxwBjay+BEBYtAXYLwRsCTo3PyszgZUQI8GhKLdMAPpIYA2lqRtkR+ayOD9NiAjOzD8vmTun//7/z3dO4CjCVi1opr/7uUkWhluvzwWJ6uu66yTXv6i35Ybq9Felw/+vwRwjOmL1k851c1TemdsvIc6aJyZpI2vl8CmR5/CQULdL7bf03dRAj8/Xt8HcEzJVnuPXp9G5cUbjvZsSv/25qzX9lgbY/ZgbM/4uTJzao2dio+1Y/f/cvcmvZIuSXaY3zHiTpn55ldVryZ2k2qRgEAJ0kIbbbTThtJCgCCCEAhKArXgQgIEbrSQfiil7iZ7Iqur6mXmnWK4Vzjn2HG3z8O/iMhX1WhRtype3hsR3/f5YG5ubnbs2DH7Wdbb099/dwDHrnzOseBO5dV71YiBQ2p1+v283+S58/7WA3HyOGtOx6wv/Z7Wz+fIns/tm9MRI/07mtteHnbbPWZ3OUZO+jXjvk7i6i6h8hd/+acsoaJXUM7vHBYTa4I3v2pLjEuoTAeobQC1o+nQZhSm/p0GefDWoSDlaPA+XcFNkWT9PXvB1KEuAnh9tGWwvvYJWC9MI+HMwjenTOaUxOT+A6TonLCPlaoWlfrjGMsUkcz2kyovqIuc+Z4AHO5PC8Y1h3tNyMgO7kFjZvzo7Zu5/EBCNqK//UI6duGOvjeSv2Pn+5BRcmjTzHIpuj/99O08NMeHNqg5hednzW1I/TjMte8YhbqvDcd8NjdP+6+NgPckp1xXzOmI0f0OzXMdl1heylCKPMAQ9KmBJ+f9qKZdRZlz/bRsoaxnHcQc6bWhrjtigIdG5+uqlM1fly1oxiuAQ9TEAArAac0XGDcI4FD5FP4eDBwCcKzLFofUAYCjN2zl+zkWwIEvwxl7Ws4uz8riWgCOGwI4bsrpJRxLAG2AvdgAjlSP3NnUKd5MB2g4OelUDECENmaumD0Ajuao5Tfj4KxFPWU2gMPYDh6VPEmgHragASHNCBKcHZPgKdpFx2sqm2IwR/U3GkEdB3XTR7p0S8NjRpAn5KWX2RFlsvsVQxNZcVoIktn6H8faawA+VmIOVzaGhQMyS2O005VHiHnTsQc3oMHdmKQSDmRmgvRAUt30bwLAMdkDUtPiiTl8eNQwHKtP54aJAdmB/8NOpJ09uklttK8DeAwGTbF9gwUSWMcHjYnitdBOu++ntJyk6XPdP7O1/pC9dNaG0EazZz5EFftDfqbP9F4xflY/F7x2H0NDP1cGbxhsoR1U/93bP/UMz5+M63Bc0jgEA0ZTHz9ksVoDWX4iBj57qymAypSd0cuqvMdun34GtYv4Jz+yjkPvU9RIdbat95x2/8lleQ49ZjOlnWpbHHTqxoF2ddeNvQAOsunEHpbKAXmd0WFNP7cy+wifMhDTADqUfjg9K5fIsEeZhLOzoKJGZELXUyro/w1Gic2WJVEYFVujhMq2vIIyfbUpm2eUbVuVzdOapUkQCAKI4fxMIA28OMYouYGAP7P7wVQg5gbXC0fgmeVHVlES5WVdXl435eRcsRDYJyHZ0+ANHf+i066ggfW2PK9VWqICN2pGk9SDkpMRBPL52U7qk4JyAywlMQEkJXlIgV6Ofc6WCgNAzgPZJlr6jRXIalfU3LLnDC4J6FJleqi+Bpe1wX0jUNefe+3IaDZGdkKmYJczMWvplBgD2scaBzGvaW2obQpWaS3pIAs5AlMDX2RZQIkT9dWlTZSp3IKXtLU5AW0x1NIBuEewXGRHlBk48BwGSiNIwRIHYYe579Z903EDuEFBIjXdfptp9l5einUsg7UA83x9fVXevH3D/pJ14/KCQCiAafB9BG5hFwNsccnxaGV4CPR93RLwAbv4u+9+XL765qvy5t2bcnWzJIhjeX1Vrm6uyp/+6R+XP/3Xf8JxQ2D3q6+/Km/u7gJ4dVEWi0V5enwqH79/X8Fa6ygLZCYN9PXh8bH89re/LU9YB7hXlBdRREhADr6ipBHmDowbAKGgf+jLm7s35e7ulux6YPEg8IJnBb0wzgDRALACAAfWNsYHcybZ3rDfAIBcXAqoQcAHA05rbcWxDeAzjhvBZQo4MQDO+UaGt8quOGBaWVPOLphd5eCT6PttBqQzRFD7S0YQ4I/SCAkU0K+p7Etrfj8FuHMmnEHZeX/mSuF+ocz/atsnAIf76H/7/V22r350fQKNJgCHP7fctn99xonAnngAK+hE7YogXF2Sbe2rD407ynuxnzfrF6rNTqVl6vnc4HXrxOnGKI6ouEEACfO+2D5tYE/Pt89fKkElthmUm1IJlW15wgvsGysBNx5W6/IQAI6nDQAHhaUuQMyE8hjM1A/gH0EDKBMUawYJEmS5jLIpAECYkeMQgEO+QK0fMXCoBJBBbAJvAKwBAMcZGRwI5sDaIlhOgDkwPWhRhB0TDBoRQZ4wVxC8wVdj4DB4AsxZaP8Fgtjcl7cFxewWWFfwQzw8EcDxBz/+cfkPf/aL8kc//3lZAODx8lqWKPGBBJOHx/LyjNIrjKpT5lH6dfWyKddv35Tlm7vyen5eXs5RViqSNQjGECtOZQIJoCnsGZV5UQCbYxuBfoI3AsDhcnLN9kt2Mvca1peqvpD7hw/lefVIMBh1NEo3vQDw9ijgCkAcASbTmGmfJitIADhUtk32psqJobRV9CMAHK8or3V7Wz7/6msaMR8fHsv13W15+/kX5eXkjKVTNtAPkAHYRGBWSXu7y4Hx3D0AC/cWsH3svd1pvdP7qfpzRH7Grh6ZrtHJvahrtbdKL/ilOdYRprEd5XuzbwEuqH64sC/6/Zgws7B70VaRqqSkHINAXLKw+kGmdhCeA7sE/3KfAxscAJC2sdJYZ3+M+tbAPAaqOynK7a3Acz9fSrT5tQJgQZYV67ek48VMZsCx9LfzOfPctjItwa4UZYEN4OZ4sU9i59I+lPybXTxC8Qftoxho+hsBtJ0c00Iv58QhByDqfqcDhGzJCmOugGjvv/7QvtV/8I/+cXnzk59/kl9lFF/Q05sfoEpuBvSkz/t1NE36Sr6LDlTUr7PJ3j1XC3PysMafyLf75CjaafU03PwHPoPmz9J9s52y07f0xjF+hCrTI1/RThJF0xFjn85hAIeGISe7O85le6CBwqo/JcajX6u17WlsrSOtk+rsprG37DTWM7Or9aOZAGo1wSkBneyRTarTcYrQlBM5zf6dbBdmfTmRsa45u7qq7YP9PUbzmuWm/33fc+dkrMqA7b7ui0MfWeffyue6kbzmfaiX+3p/TknvhGrM1/kZfT/7+1s+96+dFP9P+17P9ldlfWdNhn1c/QqOXTl5QWdwLf+85qpG4i9535/oSXHd1aceowf6uerlZ/YcEF/s9UH/zP7vOb2e+zWSDbyX5aDu6Wbg+PO/+JMK4LCTxhOjgHCjxxr5C4/wvYaDZM8Ax8R5Atl5K/PkTGKAKhk4eYHPLYbeyDu4OAcLbjT4Upy7kZY6Rv36Gjx4TtD2TXa+zUjBj+5ZBb9XOF4ue6JFc4LueZdwcelOBE3Z6QIF1d+9KeygtNIBNy2QarTMtG/ov/b1SRcckpM55Z8V0mhODimK8aa/KwjzYzxGn+X7jhT+qD/5qcdsNHPr5FPe3zc+Vkz72jo3LnPXHFKin9L29l07eNM7B5Qe2p03m7mx3xmfHEzJm1k9SGYDZgrgGIHc2uYQG6R1Wz2IdAGnSYZXc8gcM25zxtZJWZWTjRg4COKIrFICOMjCAXplOF1FHb1GPXSWS1kxAAIWju0KoI5g4Kj00nLU0ZBJulYHaAMkog68nQjBwOF9hpkDrGMa4Axk4V0vy81blFABiEMADpRXAZuysurkCPYeWfH6Pgcy8bY5FDOoQvSTSVeiXdm5x49aoISzk+Zel6YDkE7ainFFVoeNAMI3nI1WwRc5YNEMJgOBFCiJF69vB2Sd2WEmRQAnjPnqgKqHTA3ENJhtA05OsCyXdSmZNtjXxlhVw8zj4AN0yHCkc1QDLly1x4isQDRHMnAM95oj9viqq/K+hDGEjmiKrAU++aAUCB20b/6x0/U8HYSY76S7HFPX/eavrfvwUaM61Zz5Ere7hi6HBxG3ZLy7D98N+6Mfa9ofkrZ0MEjMG+z2cQwsWnb7xjfizJ7n7FyZ2S/cl6bqk428M3AznyV68DYMc5aRQYFzExnj1GWaDb8dNnqWjRSb6S6BUzfe6sb7KNnKjBKzTqtubvrn5P30oBxPZqaTnz6XqhvrNAjZftH+2O7bduRxY6T3+jmfW/mpDcNDmteAZHiyDrPTrM6R2jSrZzwHoy8k8Prcaql7Wnhm6U4iDik5ABnMC531wtMFR0+MEAEOh/4G5TlrvAeAA9mPG9HCI8MVIA6ydwQIhPTj2xded/Z6Ul6eAdQA08YTX88Pj3ytHlcMwmCHvr6+KW9u74It4K6Ayh77pGnCkUGMHwSoUWLlESVXyNbxqIAZKapfaENcLGBPoCcRPIMNhIznlZzWysJFfAbvC/yBkhAIKK9WawX4Wb7FO6PKA2BbVVzH+3abQ34z2Ljs9JYkOAkhnd048REgQHAPbUdfIzAABzqXPpz2YXv5LOzAFWw6l3oR4jIgOcm+pP0UTohJoAEZ0hF0r6DSyqihuunO8ic1vUtIhLPf5TTkQ2g6mwCOOEfqGlCOt/OVtgIFHVlyA2CGS5XTwPtiUNjKJg1GCAJVkNHpoE7omArgYLZ5AvsyOKbSAmbggK2LF+5h26tqhDhbE6ABWQ/bE2AitItBQshxZOOoLIjuk0E4ypoPkHS0He8BWOCyKmCOeAM2DNi8yKZ+fS2PT498LuxggB7evLkrz6tVub+/p00MZNT3778nXf8XX35evvrmy/L1N1+zxMrF8rzcvr0rb969Lf/3//Ovyh//8b9i2/C8n373k3J3e8eSRPDnANTB8imPTwItoGzJ/QPLpjAblwGiQgaaX//mN+Xh8aE8P6/KxcUl2W4IQDm9UDAaLCYAYrGECoI1mlM7we7usI7vCFy5u7spy+WCn7skB1lQsObWa5aoOTu7IGPH5WIRJAyvFcBxudD84rXZAtgDkNaWn2MtQ58tLgFQUcka9BPv4f5kGkRZiu2LgGcXAJoASCPmkZY9LfnhvMbZqZ0bYb/av6JMepfpaedPs3TJT9NA/23f0XnVJV4EWrS9nx2r1EuVNcMZ5g2/pBIm0wCkn6JzSeikCkr3BqLPjLO1TZD9geq/gSOhAyKLXXD5XEq037ugbwPcaQDaxDLcY8jb9xR2ucdjmmBhoPnoPt0uqIGtBySfVwwwU7EE3Y/x0AChCXuIhAeXURGAA+VTAOJ4WK3KI9YmgRx474Wv581rWW8M4IgSKk4oIGNTlCDCuXoVLDMAFvDlhAmwcEQCBXVnYgmiHg0Xb+h3gjew7sC6AQBFsA2ZfQNADQT3AZBr4A2BOFD2a8rAIcYkWi0cBMgBwBnBvkEQAlAIBkwEgAJtB5MPgtlYPwHgWAIwAsDKx4fyo3efl7/705+WP/rZz8sf/ewX5WK7LZfb13IFAALG5empvK6QgBL7BXwV8br9/LNy/e5N2Z6cli3AUwVjLGYQlR6JcikJ4MeyJwCbhCwTLGOZhioHoCZlnHIr3kkODAAHS9mIqeDx6aGs188BsoOugx5cy/4A89brtrEBUZdKT9BGQlvI/LSmjsVe4/3JAA6eVRELOD8vCwA4vvya7Xr/8b5c3d2Vd18AwAEQy0lhMQ6M3/mCIB2XdfJ+L/9Ms9+yfphaws2vbBClTJPpGtu1sdt3XKqq+kQCEJGfM/QxVhs2To+he62DbEfkhDnrPgEBz+QroY3Uzj0Z3dx88lEWhMBSlWBze23DyOuSk3mmZZMhb5o/ARzY7ygFJ/DCdGTrGNr+qWC8iLugDQ6otQyeqZ/N/iACkaK8HAFhAijJ3GKtQPbHSVpm9mFJH6I4vCfkfoefKAKl9VRQk12Cfcr6P9qbDzby7bRSZPibADgycMyxbujUk89HPjbaF+akXc5H/Mf2r5NRdQ4/Kf/gv/kn5e1PfjEZ/JFPfC7e4/frftgWy+RsNrxnljuDCLqj5lwcoF9nLUif1l7M225oxie1qdDtnKg7/8HsybaLFfVtzr72kX7Ypy8OxRdGuqn3c7fkIH07x2MmeiZ8R3PepokfJQFaRnNffVbpPGWZ84lnkgE2ud84plTFJa2NJs9pvdiGG3oH8nlKOqvXvXNxik40+Wce61F8wfee0+eeizm2iNG6GbUjv5evOeb60ff7dvP8OJBzn1mGMjXw82i8p/p01J8+ZjjXP8V0JVG5LaPf58ZNfU1xhATiyPtcm1/p4FGbWrL/fGxqbn7aeajTS0mBza3dY2ViRzeEDI/mttctWSb6++TxrtgMs2v92Z//MQEcGbyxi9zE0O1m+R0jwCFOLRI1MxrZqMgZh70C6Cd93yJvQbb5KZgb9EOCL20d/+kW07EU7qMNpyrSHZDDtEWf0u56zxy8qQfT5NA9iErc1RoWLm9eMmZiwVcQxxTBlTe65pqd3nuknPs5ObQBH6M85+45t+hGB4Z9yqtfqHPfHfVltKh7mRkp4zmDsJet/l7Hr+dDKq19PnfPkUI91O781LnxOna8P6EHsc7Hm8oxMvlD5HS6g6kJU10nJxbeO0xH1ZDCTaZmDO3YCybr+cBgjYyrKmtlXU42v6olVATcMAMHMtrglAL7hhk4kAUkp/aGAA79i2CGMoOa09z7RByzpZJD9xDE4SCB9VANA8njxIMu6bsDwHF+WhYoofLmhk7om7vbCuAAaAPOpVpCJZyx4dJMxz6NdbgUK7CCTnQ7MVEHujoxOppYhIwiSMW+0PhO2aZ0VHLlVueOj5w0lOLgTUdyOI8oIynTjfMV1l7dXyMAwoNqZJ3yOr5aBopjImbgYMYx/WpqhQ0+rRaNRO+IbXqnhaH8bcddvCspsbUBGnYO1zxwdE6d3mMxI78YXzgaD63PJsvZtoy27/H95usUsnNMKdXkTkwBEmCbFeOj3hGPG/e2YWLr58wEq9vu4EQQ3/T8zasBEajmn1Y+Yxokiy7W74+wmbrXzFF3AsqYm9iRVUHprCabPUd7sKvt5p1Dr33Qes25rbXLD+8VE7d+xaDV0/HgeOwVtRtYTz1r8rM7I5EdodbLKbgza/Gd7KjxbEzHWnS+U9S8dYPuHz/5ER7sCQhjIJiTa1sr7Uybl8PJw6byePjirsF5xdaV6yU6+K4XS5KOnQwnr3tnc03vO1k/KUQ/3183oxujmOF6XZrOCUdGAlto7mInmTvAZDn1tfHe5Bzgo9GRKTTEAAAgAElEQVQME6HLoQi4Mf1ShXJzaDBOUUKFJ1A5ff0i/BEB7FMwZKh0Cl4oi4JgCII6Jy+lMF/PQ00Ax2s5BThj+0qwxtPDQ3m6f2JAGUENyPYZSqmAdQNgAgaKVU4CQX2XlkAJONgvCMgisP389ESWDIA4wBaGIIklkr7qAIGiUciQXSNoTaYO/etyacELxcCKy0M8PT8RGCKac8E2lfBomRILgWwxaRfOCe0gvUNAJ4N3sUCrEzZc5KncEO8TtiXEGICDUwaXkcccNmcwwFmvMmABJzmAKHWNjx25alsEn2kLmXksQA5RQoJi6WSJUCx8frB9cDxQdiTYKxS4d6C3KSLbJQQwZeBGR4VuXwgDDBGcP49sVnxmlgOCOFC2A1T9rqsezqoMuMB9mgNGfcNYAjAB4IHK8jw1G76usTAEalYpAMQK7KM9BCUEy1zLtg2rybaYBo9qQMx1AifgxzTvABHgvrjnxaUYSACKAKDAWdv47Obmurx9+5Z6nUEY2oXb8vT8SPudgI27m/LFV1+Uu7e35epmUZZXy7K8Xpb3Hz+UDx/BrvFK+xnsdhiD9XMDSXF9AoDBMigbATqeV2TmwNrabl4IqsAaU4mZFwI48FpcLvkvxgRiB3AHxvT+/kG08qabPTkpi+WSYAqAMlDCBP2FzYt+ACQFeXIAEyVZ8Jzl1VW5ur4qKMUCthACutngLTPeLxYIRov9B+sagBaMK+zxs3OUd8LYCqDBcjUEjZsJpp3jLOuiiQfIJ8r5nKksApctg3wRZurOBj6HmdHFu7Dkr50zKkuFzY26l4vWX/cJEEfa4w144vqLNWTQ0cQvl8q6aL01R37+XtvXDC5WJ7VVh5KaXDsFcPBeEwaOzAqSd81Ei0IAh9aJ7f4MPN21r5vdpTsGwC4aquCWARzdTl0Zrfoaey4JJj0tcbBFqLZ5zHiiMziPQCyxVpqF42kdDBzrFUEcEwDHelseVy9lRQAHgpfarwwEUgkyAX8YhAXwieVLNwUMFmbikO4AgEMlTPk3XmZ8MZNRAOJx9q4lVM4BrlTZFLJw8HcxcZwCsBS/n0DHEsBxJhAHB0X7g0wTM08IgMAXAFrBwIG9Hu0lywXmI8qXAEyCEYX/AP/eLBblAjp1tSk/+/Lr8vd/+cvyy29/XH7x9bflHICP7UtZoJQa9rIVyr+izJrKyFAvvb7w9ebLz8vdZ+8KtOkmwBsexwreiLYQP8mxFvuFSpgo8E3fTYxfXV+xhxO8QbFIljo3ctbT0ZygPNr6mToHOuPsHGsdoJx1eXy4J9gGRV2phy7OYk4FDCXYK8CMZCbgvqB9iexQALoEQAcAjtPLRVne3JZ3X3xetq8n5fuPH8vVrRg48DkAHC8AEZIBAvuHWCDEmpBe3Z7rVSPd4FXWzmoYhpG/u7eL83d4to9nZv+Yr8lBEakb6T2xZoiNy6NedV2AR4U2M0OM7VSBenENAUNhC+hAFrq3ngdCxxqgEOuG4FvYrfYmVSC9lGIufScGjOQbCrCIQhJh+wVA10rVerXJmdjDGNnJ6LkAn0hPYK1Jx2VmTIlhMLdWgJNkOazPunbRduzZLo3MPZZ2qc5YUvWJwcbMGzFZnKvELGjdSHq9ek5omjv7xJWgFfErJs00liPPe5Wj5AtpgUt9WgHJ9i86cZVz6/GbnpX/o//2n5a33/0eABwpoWIuppHl+tDvo8/zGjz0e7t+dMAb+5XzWt0Xs5P4tjNDH4eZ+3w0Ljvzm+Rp3xiM2prv1Z6VDsEz7a7POQDgGN1/5FfPdkuvw+biJ4fGO/f30Hj3Onf6d4szSKVMwbyjOMW+mFNut9mMsmxOznF75jaPU44J73v2vn7W62aYOOZkfd8cj+KN++Z31L5qz6bz7aiPc/fd/e5+AIfXYu8/z+sjs8S7/5Ozwkxb59qd1+1IVkdrZqQH9umYY+MBvZ6ce3bWWdlPdmhd+vOR/IpR8qyc/C4AjjkFufO+My3nYwQai4yuTb+PUFuHhACfj4y0keDvG/j++ztCEwb2RAnungKH+uAYBdILE/7+lM1q0q4Y49wHOW7D8JgBjbQ27E7gnOKh0ZQAHFmIp79Xc6829RhjPS/ko5RtMtJHCnYyTmkcRv07dH2/sOf+PtSHfXJp+e7vkRVEP+aj583J0r4x/dTPjpHzefmYf1peG39j/aDIjwMthzaZufHve3Sw7TXeHs6kOByOABzWvZN78qDTDnvStWydQy21SVln9rI0NxPZkOrH5GQI4JAjKjNwKCtNIA44WwziMIADWbKkHAWCvtKE53CUxkZtloO6Zn1MABxWd6ijHdTaLDONjCEwcCwE4CCIwwCOYN2IbErQJ9PRFLJhCl8dvO1UjANpYrKAEy3iIkF73dg2NLbhaEUYCu3nO7uZCVUvpL0nOxLx+6SGurPm+uyeZGDjni6bwoyX0Je7AA6NszKFIvsOB/n4m86WEBS5NRPlcNxT4qfPsm6kHOXYUv/3NO5UxdhOi316aWSU4TpnAx3UadEp74CuYXvwulhr9boI9DMjMG2no31+33o76rmTLyWKk+7iI82VmUc2hrb8Bc9j8MPoo/SgrHnm5ibfb3d8uht2rbNVYS3njz9lnHsUxch8DfdXDbdPIUm7GWMeh17zzu2Ro/e5agaNmetbf49PedZo3NT2GmlpazhN8Q4bx4ztf2gdTfvUaCIPyn+UKcr65eA19QueHeuo3RWSXEzjyYh7ZXvdrk2N/9imcBNY/urQecnPoDykL08AMqPFnr8bS9PlNegpHo/URG46mwT9dEaiL++wGW10fW0AOKS/q+debBle3hwmZdMRwIFgcwT8BdhQcwnmwJBFli4zXZGAj5ruEFXWmA9WDgROVpvyiiDx03NZPT+z7ALsCgTDL88vynKxLJcsn3AZJQ6UxY8+uiQDSjmgDjyYARAwxstBrgwurf1juQYBKWDngPYaYA8wawDAQQAG+yKWi8aasCnPq2cCOJzhHqFWZZZz7iNIAHAobSBk7sNOkT2Eb7hMgqmu5859OzYcM2obJTdthY4Sm9dEUIEsGdQPU0Ey0FTqK5iQ4pzITNGw32rAoIJxNe81+yTYq8ykAbvQ5Udq1nCyNZo0qz0OAHCcUmAp95tjdlpqMMuMGV7PLqPSl1NxcNx9ycsSvxsc4CCZ5cZlDWxv+TnZz2GbtpYmYMBuvta95ZX3cnmbDUp3iCafQb7Hp2ovq88nZXl1TZCS2SmgqxaLZbm9va0lEQzOVdk9sE5syvnlOe3m27vrcvvmhgFDgB3I8nEJlhoFhACWIOvIVuWPFpeXat96U54fnwmkojy8vJLt4+nJpYMykBljeR5MJpcEOxDUUkoB8OLh4bF8+PiRvhKMkWWWDnAwYywWfGEtow9k9VhBD2zYXpSNUbkiMO2cs/9g70DpFXyOM8Br2bKMCv4GKARMG2DfQDB19fzEAPf5uQA7BHgEcEclJACGmgI5IMdc/1F+wv3Dvy2I2wxsA6kwpgDVaN2jtA4y61uJID3G+nm6BiZlhGyvx/7R7PGw+aPEos4Kfk0BKFxbFcBRrYdhJqbXiNZkA3F4HeaApT5vAI76d5xtzHqYz6Jtw9E5y+ddZWA3Ro6839VjcT6reDySD8nnI7d9Z8dM4A0Hgm1F0LrAnqb6iamchC0r2VYNJB/sSgZwAIgVIA6UT3mGvAeAAyCOB7y3eSmPeP8ZAA8ABl/LOgE4DAQio0UAOLAHkg0K5TQCxFGz6wMswDKoAeAws4/9EPYXCMAh5hvIegUiGcRxhvIpKqHCUirnKKMC4IbKqOBsLaUk/SzzoJUOqewbDC4DpPkSgA0AOMS1Qh8BwJgYUoAu1qsK4FiiVNa2lJ99/Q0BHD/76uvy08+/KuebrVg4Xko5h/2wWYNWi/chKw9KN4HF5qSUtwHgQMkQvoLliGuYzEgt6K22C8BBho4ATWw3wdKQwFBOwFDgv71oB5tEisaB+rQJJh/s7WQIpWij5NeqPN7fk4HjtLxIT12cE/AB/8pq9cw+mcUKtgaBY1EqDmAzgiEB4kD7wMyxWJarm9ty9+4dq9O9v78vi+ubcvfZZyypAhDHK0B03FMBxmk2wwTAEckrmcEi64CIyYc90Ezb0bml+kJy7CAWIxmPwl9uGfU67enfsz1DEMYZStGY6aGBO3Iswr4ms5qRfYJJIQZwIAYRLObRltbPltjA+xgQEWVs3E7bTJQhKhCDPwTgmPuZGyvrRwGHZEVWCDAzOgJMwb3PzBr+rvFEAlMbwGFAksFIBoxkGybbS2Sniobn9tCWcNkYs2rYp1eFPyUTaaOJ8nXB4lTBcG35cO+EXUxw2HmcvKZjl/382W6yTrM/zaWdVJ7HwBw8K3yzbeLKP/zv/ll599Nf1imaO3fnM+7od+/D/V4zkv1D98ryMvK75DbO/V539eEB74cBONy3OR/GMf36tLZLAkdjkMdodM/23r9/AI4sQ6NzXpvb5OHIh5hZjSPdZB84r+YW2JJM5+IVh3RYPgPV5ZV813Myndd0z8Ixa7ft7V/7sI7dARBHb4/mv6fnzSaPvS7Kfx/ZvCHgcXRf67f58Ziuk/z9Ubv69dL6O2V+yXPa67Fj9eS+5x+650if/JBx7tfTPnvEY+d9sZflOf2er7McC8BxLgBHE+4pUrZN1piBIzdgVuk5e9YrOn1xpDwnju1YHP1kG43Vvz86vO1T0PuUcz8Rww0kZQZNPj8iInJoc+w3l7l+HHOfqpSTq5n367xLo8U5bUeitRtokskCqAeORr8z3jDtrN31Gs8t5P7Rx27Cn7rB9wpvbsOfa+ex7R9tml7MhxRRf22vhIZrLM37oTE5NLbHbijHbJhzRtrv+ozRPBzTL31niiodtWW0Ec/JyqHrR/NhkzjLgigbpwwcc4ZOBRZMylc4kjxdd3mzyPpg3xz0z819OAWAY6sSKi+R0abMHQQoXkhJisMdwRtwLFQAB7JEgn0DJVRQ49MAjkyFmQ7uWaVVAEdkQHKPC0ow91gADsUZmM0IZ3MFcNwyo/CUTiY4XPWC47bRgSrwZAAH/1WBW8E4IkOMVZrrfOnMqSxNBIUyA4cCLzwep8yjRkHWlSBBtkuaGD1bs82MAVK3yzkqBo4GmMj6Jc8fM2fRp6BczzWYs9MyCNSrs9YMHG5OwDYSdfs0mL0PwFG7lBynOzo/BYsVINutCjinV/P7FcRzSMnsADimAJS9l3cxUWWBNFrCQzp6zrY61OTJ5xEInbvmCJNl51K1e2KxTb8DZ2esBQliiw3XIO/gcLhrCYyyMuYD4GpRHDy6VvdjvXcf6AAnu2Nnh7s65+NrXmWzh5FeJgYOSD9vsidk7F1q0DF75yFb8ZC9kp9B12YFInABOm+sYgN7mcrgrt2+tfmcn6NdAMfs+NbQfhukQ/1r37RMxxqnDE8/3f3ueGW5L5repqPUlnkZpv7tEUTxiJ0VJwU4xF3I59u1PgXW7XasLYlMvIP6oKVKslXVbug1Qsj5ZE3XSJZ+kQqQrVV1RIwXHa/MUlYt63MwY7CudWTlZapylEupJVMCwAG2LwSlnsGQsSrrp+eywe9g3rh/LOdnCFqcl+XiiqCNK2TmI0t/sUxB4TbimDcANh4eH/XvwwODzGALQLYr24igFYJXKEVRM1xR/gRBVpVYQ8AVgeY1A2Zi2uA+zGzrVwZOAPAA+wD+hX0kZokQAmcWYiwYHIhAgUGgsC9Y6g1rRs54AjgC/Cqjp4HsPYeWYsttBg14jh3ssI3Rgzn496uyvudkOD/H2ZWWEWZqImPalPxmnggqfo1tZhTILHQh7pyyXSctxcX2Y86mjEBh8yGoPj0ZFiIjGcH+zE7q78JuJXiHwbmgpQ92kmyno89m4FAw/6ICbTWWLxwzs5f04+wxy4FRBUgVKMulQjB2kyBVZMv6Obg37e71pgbXGXg9Py1XVzdknVgsBIqAPLrdWCMAd5BB5BIACjiSTsp6uyJ44fVkW66ul+XNu7sC5BRk/ttvvylff/s11zfG6U//5I/L+/ffl8XFZXn75k354vMvWDLl17/663L/8Z6sG7fXN2QCARCD4CZpigoSw9jb/jALnBh7NP9YLwB+oN0AajytnrlmBQh5EkDl6opMHOgj2DfAnoMX5nl5fVWuAWS5WjJYjufx/aslQRzL5WW5XIBV45wAD7JrXJ4z6Aybh9nvL9uyuAIIDKwDLoPyEqw4ahdKsxh4gvlnQC2XgAwby/MJ4A2zwymvAsSQGQBMKhE011qPQDFlPeLhDKzqzGHZrYGpDLseADh4huA5QmeZ+ncAueq64fhr3WmPmzJw9Nnw6Fc719rpH/tC2rv6M1A9s8S5RiUjGwPHZDe2bqwB8Rac5fPz5pQB6N04ZIaEWb+M97JIJBBQzbZoexDBh6+NnUcAthg3g/YNGIk4pZMeWCYI+8MaZVQ2BSCOJwA41usopbIpT9uX8rjalg9PawI4VigJEuwdLfAapbfIYgTwxpZ7JXQvQXGVhQOsG2C/RMA/yomYtSPWRluPUWoU+ij2QYPf8C+BGwHa4L9g+uHfAm7UMioEcGQGjmCeSMwbZuAg81P04ZTsWSe1hFq4cMoLgQylXF9elCX2+3JSfvLlV+UPv/uu/PzLr8t3X3xVFi+v5RKALQA54wWmrtfthnvw0+MjGSbKxVl589m7cvP2DQqjkVkTPg2yVWAfd3Ac7AYBZqJu2qr0C9dcsC3IDAyAgBNAuGzC5shMVWZ94L3A/PVc1isBxQCiA9MGLcyTV5aefbj/qH6fQHddUGeRGYy67ol9ymAc6AYxGkkvUa+ABYyAzNNysbwqy+vbcv0G/S7l4+NTuVguWUaF5VIANAOAgwAc6RpnilbwZQAmvX9X+ziDuCYmq/bh3j6xfmn79a79LZ9P+D+Sz8h2RQUcs0Sa9+3GwIH2+2cIWLWtLCNb5UOiTK/bV+2yxPRpPwp1SKLPN/At96SeWYIBo6a4BKDDn7tPIx9gfz/3JTPCVNUYbTKbDOafY2NQEnOdBKgWWC8lGBnUS/CHXt5fbCu6fbUN4RczwwW/Hwwg/K6Gtp0PMMJ02kVwONaaEpjSOQRg6ei4z0BkhLlQucOJ/TkACvf2VJvPxJ5bWXTdPFu7ass//O//p/LZz/7OTtmfXlLnzu7t7Nis6NEZPr936F593/u2zPkIRmdnglZ2nDU/HMCxu4Kb3+fYfn1a+3fPB8eMR3vG/z8AHIf8j8fESjRuroMXCryypzV9QLuxtxm79eg/s401srdGun8kJz14I6+rkcwd+95oTXxK20d6iJrODErd+fX4edhlrPK1+d79c/zsvl86P7SFPvLP7V4TnqXwc83NZZ7DfXu529br7f79Obu8b9+x+qS//0g25vqQ9+Z8n378+ut7GcrzNAHCAsDx53/xJyyhwgNi1AzLxpYPyXIPjlzrsXTTYadvAAzK6qObWazsYEVbti9lg6T/3Zvq6DuHBl7NtZDl322QTD+fYh2qRVmHZCIQ7dJZXZAdq/sUwb6FszPO9dC8+9h6hKysfBnAkbKhqqFpsEZevGMAh8yLTPMX30tGa5WjwYbfDLTpvB+rSI9RbIcMn7kF7rWxbwFaDvv27pvX/rujPvQKrVdO/QYwauOhzXl0zzmD8Nj5mPveofE4Rtb3tWHu/mPjc16XTXXHMQAOLXhnFda1sP8RtStVFyU052QO+E3ySMaBJpxonSGU9WAeJ2bBJwYO3dueqmkjRxv8oXnvn5vb3gAc2/Ky1oHOjmqUUoFz1CVUQJGMzFTSewK0EaVUts/KGmFN3qB05DOswyc15Jxt1rIrXce8D9bjHGgAB7w7AHAsrpblKhg4bt/cMksIjiVlzcEhgcCI0PfinlSQj4CNE7o3FcxltprywuhcrHMVklLLpHQADhC+M1gl6leCQYw2TmVQ+IwMxPJeFs4/H549F7mEiuazGVg7+ydBLeFUshFOhuu2X9ZVkerDVseEYU85GJjpQEOgNFaO2+2W2tBnh0JAugXk1kHIIEhue7PXT8NMRAty9tshKVdbqlNgErw+cG0XxJwCODolsdPG6b3tqGjvHqlk6pSPv38oYDu5KhvzNSjd7IXcYmXoJod8Z0VOdH7XCGW1mEo339+/z7R6SCLQ6kxKmx4YaEvIDpVEP9d2urf8g08FcBzaFye2SyyY2vOacdSPf/s727qxpEJHxfLrwCPHHHZcBkPr02cDrUD72yazUwMbPaCgDnTVSV64TczUlx7j0vdrej6xIylpu3qDQ2smuf4i89f6cnelz5+LuJdm0EboIY2vRyd0anfjxurUrfTI1qtVTlJXbOMPNEZ7a8BMwtbw4tYuggHnfuq+m9oW7dLamla16v/Ot2X2X4Ar6/tcv5E1F8wbOJsis/EM/4uzKpg1ELBxti1Kp7BsCkunvBIw+vK8KWuUYUBm/8MTGTfA6mWqZ5RUAGDj5ua2XCM4wcD1gkEm/CDQgkAGbBOXoPj44UO5f7iXnQKbBTTrQR0N+4AAA9gJERhgcAwU0gRhKCjCzFZm9gYdPQCuEWR32RQDONabFQP7Ep8AxAcjBctD5EzRYPniCBqgGvPqoK6mtpWYmzvjEGwSIIysLyG/lT6bpUtUrs0lVKzzkaW7s3vPiFUTt6AGj2AIWlpBJC4/EoCO7JijDQMJtkkRGfAOhhsgJACHy6y0Ma34oUrfrc9YSoVMD7IBETzPThTcnwFV2KcMEhlUDX2lQHpmQ1N5DDNHnE8CHWR8MBNByhwWE4sCTBjR+nzaopK1nUBZLUkT+5PpzmtAX2AIvCjXm40AAGCYWSzJmME+s7+REc8SKOcsiQDGieUVmCoE5iCA42XNQCIADVfXWEMntJW//fG35etvvqY9D2DDn/3ZvykfPnwg88btzU357LPPyscPH8uv/t2vtD7X63K1vGbpIjICYD2bjy4cwMoYV99UNkdjhPEBfT/mG+9hrLHGwZTz8f6+fPjwnqCrxeKKfUBf0WfILMAsKL8CYAbAHQBrQBcoQPoiEMvFBQEq+OxqiT6qrOLFAiwd+OyKZZawZnENPpcMai1gDjlnYPsjA8iCYy0QB4Q2ZNLyDHlKax9gMwbCUW6Ce6L0EzLxud4J7JAcOiiGIC1XPMtPQV7ASCInr1l+NJTtTCA7QVa+7XqxbsSZZoaFRyLaNiUDaqhLDWoiSMlWEr4bwPPW9dgpg4a7shA2Bo7WPr0HuTOAI6sYygjWQgAp+DfYAVDPKs4NlaIoNi/3188wOF16L85j+rCOzWSrlCNTMmuqfT8rvngW4A0ySwVjEtsYOpM2cwIkEaSUGTgA4NgIwPEcAI7H1ZpMHI+Q4+1reVhtyvtHvLclgGO9gaxIVytbXvqSYAICOFTmgIDHAYCD5+8M4Ih9zG31eKIECtY95MwAM+gMyW0rmwJmjlOUPmK5JlFCA8BRIunC2e7VworSIa8vAkIgC6QFoVXaBSxchDZBX6KkSuyX+B5mfHlxXpZnZ2V5clq+efuu/PTLr8ovvvm2/PKbH5Xrk9NyBVlZb8op2DhwL47TluwbYOkp0ImXF+X6zW1Z3tzo9A9CDCdoAPBhAEdiA+O+EOVnOPb8nstgOMkidEST/loGFmOq9Q3Qja4Hi8Zq9SSfA/cdgTigQ/DZxw/f02eC96iboMsiQaYBODZ1D4KeB+vYJfUiABwBDgsGjsvldVkA1HZ9W15OTyl7Zygrd3VVzs4vZTNx/s54sudeB8AO2UoFJvW/YwCHV5HA4LbvaSN2vuQdn0U6HEyCVdZj4UOZ2J7pnplZQ0BB2VVmgEFjGohDukY/08xiyCrL8tpGliWbSiTFXFf/lc06A90mmqQ+o9axtUaWkoomREmXYV+n58Cqw6IMEW3C2DepKiNjh/sC13eULbZ9B5sbKjTOfHVvcFmguEZ7EvbuADax5JLGDM02yNftqX+PIL/BTIfvYm5dKo1t55pqINRpDMn7mfSdSjIF0LmGcJxgGuWRuT8afBTljJHcFfaUbKZmO1U5Zqmm6c9//I//5/LZzw8DOOo+1O0RlmPbtt6P8r/977+PwOShmEBdpTsADmnqcSpBG5t8/32+j2P6Mhc38dMmvpPOgZD1xGjVzY1zu+e/nwAO98v9OBQjOia+Zl2oRdCYfKSnm/97lHTa6+R+7qzr8/t9zKHJZFuFbvffFICjl49ehvo9am79ev33e9zoXD4np6Nn5/EaxXX8noGMbke//nu/WxvrFoLZv952zxVZBj9VH/TrNsvnbtunz94nJ1kPz8nkaPx7WRzpz4lN0iUtjuQ7y0qeJ5/xaJ8AjP8XCcAh40qbnL/YgBu7gb7cmbmBq47KjvAhD9ZEUQ9gIupgHCgToqd/vw2Ej3C9E3vSYv5hQ6v9254l42w6ZZOxD9jqxNF87Aoz2KIaeqECZ583x35hAT38YDY3GQka98jEcsbABMARLmE73+MR/YKZHpg5sxNgS/v+3OY+la19m/qol8duMKPNfLTY8iKfW3j9Mz+1zYf6MafU+sXeK6R9ym1OQvYZOXNK7RgFNxqTH2KwHZbsLrt/bsdJN9onM7ufTRflxCndO6RNnXpMox3u8jksHO2jMaKbK3QFdSGzHMNZkOjE+mv1d7BEpENsHaJBgLLf7EebXq/7s1zmNpyUVTnd/ppZpmLgUGYY/S+kdZ0HcIiB45lgjlx/l84QFYBn3zL3wgR8yIOWaoVzP4uAhtt+Fky6nE98Vhk4bqOEyk1kCAUDhwMzcKbwnsFW4fElqCLVaaazU/PEAIfrfCpPI9g3GoBDe204O+h0FICjgjiYld1+pgc8Ay4a4KNmmhpQUS+VTPinNzQhEnRMVcepM4SSzyAAHbVPSQbp8LQhH0CQ2N0mz81GylBXtA16uJrYg2EsVger+lHNgKsbGH/R5xlAs2/ROjs877f94p+5vgdwhFP5OBUxnepKWLUAACAASURBVKvda+YDyJM1yrEcDtZxzei+NbEB6rDu3j87d/sHUc9kee6BFxX4m0AcnLj2Ny83sCjfa/KwNoZ1fwwJ6Gzp3bHIAe+ZfcVS0Ahpxxkz+ebZ93Gs7WBdPlm7ESxQwFZSPdenXVtX35/s/4M11++HCq6r141118GnpFdCj7hdtf+dPVmBA0kY+msUrNpdC9lRqvvbWbpHrKviOLwe+MxXBcDGP/vW3y6IxA7P/l583zozAIB5nutTSAfcdNuxtq+fp/FSvz1TdVQr4C5l0owaOtmF4gu8pM19xn+w7fHRaMQdSOYAxHpTwRQEt/QiaAPU1n5fO2U5g3MXJVHAJICgzXor2vPVtqwen8vq4ak8fbgvT/cPBHGsAQzdbMrd2zflsy+/YKkEZeLflKura2aqwmaAfYHSJsi6/Xj/UD58+Fgewdrx+MgMfmS8IygFWnIxNKiUhYizRI1OsKkDOq+gNd+yZAWYQAzeIAMHnd6guZezG++tV5uyIj36hu9z1mh36Izu0hm2d/A8BVzQP2X4Wi8ywF/rsgtozDGnozrO+9bEFfhwyusR+AZ4pdoInvuUOa/yJaqVrmCq80SDgtx7cbJffbbW+ko14cF0cIESNosKCLF+UqU71ae3k13tD6kKH4H4crRHTEAeBHggaC0QjenjQYlPOybZaB67ur7Yh9B5EURwKRPWoqXPxKsq1heD6GJbcfAH92NgM0AoDnT48zihKxCPTHKW0tE9PAfcN1lhRIoA82igiQMMWi3S7ewbSgjRkfrKQCqYJ/xidvkTSqlEsCkAVQgMAjCAdYHPyJgHwNJqVZZXCwIZUFYEmd0AEGCRXywQJkVG+lpMHG9vytt3bwvA0PcfPpQHMGA8P1JO8YO5xPrB2nr//j1bTUBSlALiXANA8npanw+2DLSZ6+D0jOATll2MEiRgCSEo4hSlSy4oT08oLfH4VO7vP5Lh43IJhp1LySzBDSccG6wdlERZXi+dDx+yFr6Q0xPdc3HBkinC1W85BgCtfPXVV+XdZ+/K2cUZQdBg0EFfwURCeYGuQNBzgbIvaB/0h0rMYBwgygquy+mtLPhNzXQ2+IdsMGeZhQPjKU0utw7kXCAOjgsDjgp+IXAO+YD4WP56AIfXnLmnbOfzLGMgx7CMktRO2woaaxZlMQBmDIAOzGezd9i2iFBuKp8SJxPbfBW4kQAcCBCmoK9YDl0y5ZRMAWQ6tKEUjjH87e2xrhuvn3zGTqAW+yXzNglgvYK2PYCjfYv7WPhbXR7Mvtb+PBb5F5VVcbN5EQPHVuVTVptNeVyvytNqXR7BBrTB67Xcr7cEcNyvtuWZazcYnyIzHmMtxicEcV/KZiUAh5IlxAwl5g18jv0VchwMHAGaYnY+5TUA0jhzs1SBGDggbwZvQJcYwAG5r2wcAeBgyQ2yOEyZSVTiwSVUxIhRy6jAkRB+EAKV0A7MVQA4sO8p+KqSqZcnJ2VxelpQRuWz5XX58va2/OFPvit/77uflreXi3IDEMLziiAOrJIzDND2heWVAOA4uTgv51cAOSy5hs1QKbO57WUsT0H2jvDRVGBHlE0heCP7BOzJyOlwkFUkimhMBYBowCsCOJ5VAou+CNoJKOMBvfNY3n//27JZP7PEDJiCrtBezieAagKyQi+xtByAZdDFwb4BEAdBpmSFeimvAHcsrsrl1TWZOE7Oz8n3gX9PqNMW5fxiQQAHSqgQcAowIOdWDFENxCEgSvYL54O816HMBclX9us0W3aazU2dkbKXPR/5+9lPNVmzPs/Uw5PsIu49cd7k/kkgQmPamlrTsq3Yr2rTyF7XTySZhH6i24mbj4Mjo7OEbCqhHqTf65nHSpZvByBIghiPm56vffYQ8EHAJNgV8K3hepfrxXPMmGEQhsBHjeFIRzjpOYNUYbdir6ONEC+BK1XijteHx86WktqkrYBzZ1CqmeUCcGE9i+9gD8Q8mnmKzECxFzUeI9vhYqkyaBfyHE2fgPoIokvsMLKNo2xiPPOCa1AAXjD3QbdUUG8Atj0mmNL/5J8AwPEHOwwcE/9oOqxbdqu0eD/qgIKT8/qMT2J0r/4ot+/s6GfsfVaY3c3PJhn/FABH1Ztd43LbdvwP3Zj1/Zprc+9n6WMl/X36tu2OyRTAYf0zHIVYK72ey7rJz+ufk//2Oul1XX52//tRc5k6v2/s5+6ty9N4xMKWvp0COHoWtjzuc3G1Xm9n3/Zo3vLc9vGM7DcfXfv7eG/HhkvgupHMz7WxX8ef0rZez+RnzIFaxvIYujTO7+07uTVpX0qxqrk1NZHpasvPJHEOgG1za3ff2pmTs0+R9339GfWpf+ao3SObZLRHZBtoAOAIJHgCcNQJH9AR71MS/SD6QDlSMjsdGmRPts5MgRzTAXPgqorXCApSxzPve3kA2+8ZyDGzbIyud4Bo4Dm3oTPMJE6Oq8lSyI7Q5OweCVq/Ke1b4AZw5ACI5tgHpth6khG8b5MPlT3BzNb+DjcEb+7zjvNP6Y8fcaiNc2N7zIKzzI4WXn7uD2n3vo3LSv5TFVLfzkNjc8jY+X0ot14m58bq0LPmZPsYg7a/dm5cDo2X7pOp/aZ33glWzS7IDA5rm1+lSLRDIG9ekZ1DHVUR8YnCcJBlIDmqBS+qQ1cg2VRPOR1ge2Ni0oUOoDK3Ede1CQDH5q8ZoDCAo1JFVwCHMgBZQiVltRLAgb+fV6T+FNpeAJCcfZAd6257y1JstesxN/b1o304G+LgxmMlE7NOy+XVgtk1N3c3rOPNOr14mYWDgY+gHoefOdg36r8B4BDdsJyKBKwYcOPDajj4JG92/uP3CFEFTaSCh+ERDbrfFqh1oCCXaGkUx5ybGkyxth6aIC1AE+CLgPy0AEA9RCrSWCWqq4tNx3PeEZASFY+eyPbAezvSC4f0aopHTsAhrknaB7SVidek0wGTvfumO5D+rYmS9T05aloQdhec4GfAwdu4PPY9ue2w42/tCx7vaLzBLQ4HsNW9XRaUoZ4cIQcG1+KWzQHUmtUndHgOR3va5Pn9wWKnpy3wT/0Qnx+l6zvGgh1EbxcID/4dOaSYOeQcVvc6goAsDdHW5IwfpvYk28ATAEcbzAAtjQEcbYjCrqVOmQbyDYgbxFWqs7WOXY7+U0QGAI6ubVX+h8J8TDZLODMH1xuYcMycVlB61cXthgr95h8fKkej4g7uWUdduRI7UcNlGQ8Kzcj1Y1ltUbAaZ7Lcdi6ynT7vXQ/TMjR1GmsNZ81DZUcaYeS6+9dpzmc3+5B9fXeuayPmUg8K2toBiF0QjBsoncJ/A7zBGvdYO7gfKB4QfFjjFQAOBJtWKJmyFuPG/VNZgfp8teF6dMD4+u623L57oyz8JcocIKB6ob0amc3PzwRbPNZSKSjlgIDJKjKmT8i0wRIszCwOtoIIntpWYfCWpd9Aa74pjwCVPCMIHqXjzMCBYC3AGxFwpePcNoPBPZFhz4B9PJPBKTKF+H5gBVGplAzggD1kHWJQDOwdZd80O4Jz6azlolIUduIrcJHRQ5LWlmUpJ70AHMHM4+BoohYf6m578kth0AfsDLJzDe4I4AkBHK3Ua3VwhW3s7PLewZef2VP4RlikZqbTvgz7u96/A1dXVhBmjsuRL0CBHP8cb7OhRfYp7ov7kdUiABxsC4NkMbZmTgkAh4LssI8j+5330JR5a2IwLMpnVMdcB+AQUE8KhAGIKOEC0ID76j45uI9zAwKwAESAxQKMEZAFrA2yqp6UssT6AVvHBcZAQJLXAkDSuiyWF+X65oovgDlWAAOtnsVOEWOBvpPBJqI4ZsmjHL0glhtAlBcBSFT2BeeEFQPDAEMoaCaGB4wFWC3QF8mAtNPT81O5x1oGkOv5uSyWyBq/4FrEVwCgwHfxDM7nxZmCUBt83uwHspQgiMvSNQqq4jwAJhL0812AVQACOb9A8E/MF2QksJ7g9QhgC/wFMIYBHNAneD53gsQ2Imp5BTIdFBeAQwASBMm8d1geHIRjqYSQaTGoXNaMcAHIcG22RSQoXH9x2mVbArhBtoE9DByVBafeMmXUR0kJ6yKvywws9O5rli+2IjHjCIwS516XUHHJmDjr8n7BTuayMbwvs7DPy0mUR+DzXa5yB8AhkFRl9vD5O4Ko9hW2Pd0RLWd1x37mfT0xykkHK8vfLwFjG+iq+iKJ41ewWiA97RPQzWDfUBkVlErxSyVUHtYv5fvHlQAcmxeWXFkhyOqyCARwAGwVDBzYN83CURk44syNPQwvZ70TJNgSMhhcjrGsbEAsrwSAVjAOBYCjMnHgfTBwsPyGvot/+Yo9SEyUIUiiT5oCOABawB4R5asM4CgAcARLj6/HajkvpVydnZfbxaK8XSzLu6vr8gff/ogAji9ubvneC8BsqzW/e8bA+Qv3ftgCp4uLcnG1FHCB5aVcoijYHKOp1T8TjCUsQRF7Gc+JBNUF+CVYPART8VkrAEAGbVawpUqiYW2bgcMlxaAHAOA4PX0tz08P5be//XVZPT2ShQNA08XFOYP2mEP0R6xRLrf0Wm0jsG8QwGEAGAQcpaiWAm+cL5blFACy8wsCO/C6WIBJaKkSKqenlDGsNZWIAmCqrQn8rhKx9TShJT/xp+ucLuDAZmfPr/ooSm54P+G941m2Aeb2fuvEbPOYDY7YSJeACbCJ7QYCEshqFGe5pDvr/mW7JRKNmp9M6xt6hb2HLctyeAEws/KLz2RDhC1HlpUEZK/3UELX0FdiHW5b0rZGADhsp04ShQjgMFuu+qrvBQjDYLZgUjIIkIx0YbeyPVWRx+7CfqPLAfKiTWr272ARC7vEzC22TzFanmMCOF4amBR+QjKFvGx1LqDyj8Ax7Qiz3ClZTL7PBnTJJ7vsG5Dc+LSocssElJ6fFYA5bEO5ZKJAVmZUOin/6f/wz8tnv5gCOEZzNOezx/veW/o4gPfnLC7592a3emntnlEPnZWPfmb2CR+RwHjovofiAIc+PxTT6MfJ6380lqN7TXwxWsSTS+Vj6mEsUxaefuz3+dEnn6V4QNapfR/y/Q+N92g85sZkJDPD8YjznGyYXQCHdTM+P2Y++z5U22vgOJvzF/bjlee22aFzfp65lTb/fu6j1+toLib7zyD2emidHtOy3Pcd8AbZg6aJT3l8qx26B4TS+rW7Hvatq7l7H5LJXr/5+yM5GenKOZkbjfXou71e2DdG+/R7LxeT7X8mJqdzemLgMD0UB2UA4NAmtmtgzCmJHSE1QrhTPllJ1Hslx18/KaNF4GfNIbJGbRwN0mgC5hZbvf4YAEcKauxs3sEs0gcFRorlGAV9aCFL6POGPjWqeyP7GMWRwxP7jIl4ajWH5r47NEIPdOyYds7NeV7c+8a9X4S+H42sQ9GXQxPTIcyy3M8ZEP0zDymJfUp0bgxyH3v56z/b18XR+IzeO7SRH5KZT5mHOZn5FFmam4Mjpptf2dUvlbB28rnHfmLIpSytXnftPn/KwNHuMwZw+Hne6Pv79cbOpF3dWjg1gGMd9K3V6SMa7nXU5TWAY4LeDxT/FllsUa/VAI429sq44VHLTp/s4J84+3sAR6I2NgMHABx3NwJw3N2Us0sAOJRJxDq94YyFQ1aBLkMdBFtA1h0dfqwVvSW1amUdSeVQqq4NcKTGVM5qZqqEoobxy3A/nSiZLallerg2s4AiQe9pA7qjpIzz8uR40c8fy6dEreta97k6cnsAh5wRuIfBKpRHSfCES78+J+5/SCeNdPbwmno2bY52yXDAMybAgmmA+xggxU41AQQv2DXVz8Z4tb/FPoLP5K8Ng6YP5E7O09mZ1fdw2qfpp/uuO6SFjr8265d81x1daSDroUenzyc6vw/yxtjlva033EeVHhx0aI/RO/U+8cFRuv6TABy1gBIBOgg0Szso+1WvaAsBHO3vnHm6IwETnborD5yfEPYgC69/e3zoTgvnlkEmlFFoFzNlRDbyiKiljp3ZZKp+0n0N4MhLra13O+ma83JWRIIFYmxvTfs+3X935Xl+fhUoCQ3Ffz0T/j3LjgJGcz/719HUfrNDrqOPj2C3SmJ1OiyyTyfrpLoV1aa+n6RBzgG4ga6pc9Ppabchl1CZXN4xbezog34Nd+xD9XETHRDZ0CGP6M85WTfOyjkBHGfl9FUgDgZo8ELiLTKKn57JvoGADYM2CHCh5BoAHB8fycKBzy9Oz8rt1Q0ZA+7evCnni4tygiDs4kJl0oJhAEGa+/v78vH9R5ZawN+2SXzGvL2+EUMEwQrhXEccMJy3zqJXkOVJWfjPm7LiC+ANMGwoEGeHN4PTwcABJzPsBgY0aG+cUUIQaHMA1yXdGKxg4BkU+Mp8BACFGcCx9VSWjrCTauY37Jm0jjNwoT6bAI9CxgOCOSLYy3NPAEsAGEGge0MwStDzB4jDQT222wyfAUShLu8cnXgaA9Qs8+C9M/bXuM4ADrY97ByzhSFwVKm7GXCcBjby/tHrGNpqqW47nl9BDZEkO/IJmAEjl0bB7wo+tEA8xzfK/8iePI8gDpK19WytZwUz8INrGKhFtjTGF3NLFBPkTexyBFNEkAl9ctDDOg73cRAb94WsAMRguxTAjCUyyk13n8qVQL7w/tu3b8sXX37JNkHG7h8+lsfHB4IHcM+7t3dipIhyFggUIkYOUAfo+8VsA00i6n/0C2MEufrw/j1BIniG/OHKAFaWsM4JAICj5CLG3wEjgEfAoIP2s+xRgGLcR6xf9HO12jB7HiVUHh4AxFqV5fUNx//h4YkydHV9zTEEuwGy0mFHg5UEr2cAybcqx8ByKdQXYFd45e/o983tdbm+RdkX9XVxtSCLB9+/uSnX11cqD0G8lJQiMvgBQFEpFZUawL9XV+qLQVfsM1lclCmvdjjI3RzkrB/BEjI6r5h9w3ONa8GCcHGxiKSdzMAR+2HKhmt7iMEbsvF7AAdtf5cWMWlgnBdsXHC79dYWQUivxRF4g+sg7SUEyMf5ycE5/dtA8jz/IGM/wB31jBXlEIx8AoCDQA7aTBFAjX2UGgdqhcFJAThowxnUFQEbB1J17mlBdwHGNZbTf3U2NIBcrBuxtwVDCG23GBvb3NQ3CcDhUkE8L0MvELwBIMeaYA4ycKw3ZfXySuDG908NwMHvgWWDawmyJNCTQIubsmXZ0m3oGbFxkN0KazFYOLA2yH6BzPpg4ajB4zh/c29iORS9AIwE4waBGygBdKa/wcCBzwjgCEAE96pgVXIg3rJAO6wDcODZYJhQcHlNXwDtbjJgBEAiQBjQTQBlXF9els9vbsub5VV5s1iUX3z9TfnDb35Uvnn3Wfn85qa8PDyU19WqAjhgb0BnQBcAwHF5cx0sNNp38SyvVwLOIEQuWYXPA8RhqgGe7YPlwGOnS1wGlOiBAMSIhcP3x9iI0RNANjARPZcFGDAQ1CYnBmyEUp4e78tvfv2r8oRSb6uncnF2Wi7JXKCA9hrMpgGcMzABbb84B7vQgsBW2CPclzB+p2csnwIAxxnYNhZX/P3l5LRsXk8I4AArCb4HGxKyibW1JFCu7eVak4kRx3YgzWgzmza/NICASN6hTgvwGu7BNZf2atpGBrgGg7j3t7znNxCGgvrWcR5f7p0nYifyPiy2LwECBaKyXRGciwEyQsIBrzkRsIc6kaCjnGQVpKrBQFTHg4DPBirQrwHooS2XSunW82DYRWEncG9IdrV1SO1zlPAjoJjrCEZ0AMWD6aTut5UpN8APAfJiIlb0zXYxGbEM3gjQFEsnmW0KLCwxJyopfMJ9D3JhfQl9QT0BBpjYE500ZfApARywDwPAgTUJIBL2NwGl13WskfjEdtLfCPBZ9CP61Y+N9688b1X3wr4Ou1rATTDvBfAy9nuC1ALUYZvxP/un/0v5/Bd/OGW4PDLg7P3jdwFw7O5B+bS2e26cftr8014j+d/+u5Pz6SiRp5PL0b1s2+R7j87wh541PXO3gPzUX6Cn/JB7Zd9zNeBTow0o7lK4JmWU+n6NfOj9WcN+1WxXjG2Nab9GZ5a5uRz7XXbHKs/RcDw+AcBxSE57/2O2jfo5Hc1ntQMTOKLvfz4H97L9Q/8etXNi18WN+/ns23vo+aM1MlqfPhuOxiO3oW/36O85nTBaY/06G63P0bjwupRwOSfrI1kcrZ05vbJPB/Rj28vJ3Lrdp2uyPbJPt/oeo/ni3gggOkqo/H8LwGF45K7Yzk3K7OQf2Ej6wZtbcGNlJdpNIyIObTS+x2RifTg7AgCwT7HOta8X2AzeaPdrdIWjjaFffL3ic6BuH26tjc2UgQPv94I+pwD2KbG5RdZf0yuOuY1ttNCPGf9j2n5sW/cpyFG75zYu92XOYNj3nDnFdsjoGc3VMfO873n7xvZYA+WYdh+zGR7aUI/9fLfd8wCOrD+qnhqwcOxu3A2xb8eWrpdDrfnItYLnjInRmug3r9HGfFrW5Xz7awUrQMkah245ShG0cA1nZdY56410jHQorQnewL/OBIBzuJcHOr+iRIqpECsLh0uCVQBb9DV8JBwKOMTPz8jAIfAGWDhuGdw5Q3YhHe5yMJiBA7q/Zdi/VAZ41YlWXWbVxrUjBO12VqDzT1oAkA73cHCAMl4/RAHI75vAlTlrFmNRD550JjpjI2I4cauqozMJRfgMdI5PTC017zAciBGscfYCZchZcM6sCMpwAVgEbjHEpbE4tHfVuxaw9F7SI9p3t0cHKGOIPFQ9uUbwXDDwlzwbbWSDCWMSoexW0A5LYgTgTfXNcQnHLLNLHHSK9VUzd/13AI0iuOMZbg2c7qSHACZ908O/3GA7+XaTYfgUAIfnaVez1UOqQQDdlHSP724Qgf367i755oR9wO3PLBrSWum/jhPkJ8fvs+wbXRgxL72DhKAtm6exb4R+2WHgUH36uqz3wAaqvjcUas7AsiJnm9P4+e+aNTrNOML6dfi0ssYk0e2f30Z58pS2eh2hGSFqtLGo2xncdWCj7M33KXtOPyBJCVgGrfe6r0ryc+GtKYAjPKltmroMm/7J/rtfi9JbEdzh715zDcCha7EnxPjEU5sTqA1SG4/ONdQPVMfEtdPeTqGqaUkTRzMNgKt7LQMhAQSKOdWeG2PpZVZ1QGvnZLTj3KOvqWQCy6Scnk/KpYht45RlUhTuCuaNAHCA0WuDciTP7bV+XpeygXNacMjzclouzlBG4bJcLa8IvEDA9OV1U9bbddm+IlgL22PDkilwBj8/r8oa95wAADQ/CmhfMtBhkCX2d3wX15tC2kFmBpBxzycEkhGMiEC0M9FjrJxhiMAEbIa6TvBYl+dwRqBxC1pQYqnI5QyC0t52okt9KJPdmMKKbtQsdDLkndsBvprFWAO1kXHNwJMC7Qiw2w7Rg6ogKAUkBTZzFpADdc4CUpmUSBixLAe4zG2dXBOrDGMHIAmCRwaSsLSL5S2yA+kQcV3zqGfOs6j1UwWk2ibW0mX7IltJwWOtbpZ2ifsoyBSMLCypI+YTAWJB4w/67bNyHqwLgVer5eoc3FJASQuxluDD+CIYWGHDeH4wnjgrNsqkkNUDQddg9rDzDvdVqRBkX6t/CD6wJEeUG4iecjzEWKMyKrCHXSpos10XvBj4KAIyMIM+RekRg2TW6jkYPwIEzXHy65SB0Y8fP1BUSLdvfRL9YR9Iey5girK5JVcAneCVg3IYawRYcI748OFDBOkUUHxeNYATAkig9ncgW+MisAwZCYoYc7BmH58eqRMEwBHAiLJ8UqIEynlZXi1ZVsbMHAhQA8RxRza/W54n7t7clTfv3sQ5QmU+cA+dU3S/5dUlv4f7YU7IAEG2BemjFsgVTf/Li9gzFBPWWaOBP5SZzT6FLHAdmp4+78nBYJG3ZJ4rwsY3E4X0UwJtU+9IZylgKfAD7dYAMmsX1FoxIV8N3DHzvAEq2/PT4bSeInomyVSuMjLMud7rwVZtsH/TpQpOTy8YaK4/tpXiX5syWN8uF1PP3BWY0vrU9ldvnLGzxf08Py71pD0zmBYDrO+SR7LfDYrVGDCoivUcyQCZhQPlU1ZgjDKAA+WQ8DsYOALA8eFpUx7B/rTelucVzqQqX+p1U8ukgI0Fgc4AivlfllPBXphYMAXsUIDUDAGBh1HJjGDUwJmaZ2iyz/gF4IZ+F4ADYDeAPQTyELNMAO2DRcXjwnkIMBOfrVqswUgKNg4FzJnUwX1RPocTJEK8goHjpFxdXJS7q6vy7vqGgI2ffv5l+cVXX5dv370rX97dlVcycKzKOe6BPnJcxESAEiqniwXP4gAqsNzMdluBfmINkxzssHCwPeHfjrZZrjJYSPaYwJtUoJGEwr8JXoiSZWEnmIFDZwuxEK2fUZLqN+Xh4/vyeP+hnJ+Ucnmu8lZk4AAT0mo1Ybk6B4ADAK8o5wQtSPAG5oP+j0sCNy6vb8r51XU5WyzL6ylKqZyWc1xzeckkFKz9zeuWYAaAQcRGZV+EkkGzZUg9YfBGLa0SayDmWvtC6MkKiozyGLFXKPHFZeHE2DDxScV1YvNpJWx4FjL4NoBxsMdpdaZSL5qrADDE72GuJ3RaJHb4884Wk2pKNnTYwGbBruck2xe2fwLwoWvDT1h9E00fV0BG6G3tEbEOuGbFqKZEKK/d8P2ErSBGMIGiCIgFQJe+OdnJAnEIrEtAWehermGXQCGAI2QJey0BSfKxQT9w/ZBVQ2AlMZg1ZjKVG1PJJf9w7QSDGP2ILtmywhpEu8RSxjUfpZWw6NkflilE32UPev7tj+Tc9iX0KniuCMAWgB+fA2RXyz6C7QLGLQCpxEB0Wv7z//FflC9++Xf/VgEc2bY/NvYw8rXP+dg9N8f41us8diDRbHP0vx+Kq40+H/mhta3uOlEOtXt0r/bebgkVjrfTlHcSx5rPLT83n699BsntnfjZBz760RyP7r9vXvt5PFZWpuM6LqEiPdwSGRvYd1oyYy7GNpI9+7z7eZ2Lg/HMtwfAsU8GZD0DqgAAIABJREFUf+hn3tvdxmpDzsR7+zb679EaO2ad5Ovm7t0/o5e7fq76Ps2tK8/ZoXjaRLY7v9U+uZ67by8rc3prTk7yM/MY7/hHkg7r+9DrudE85HvPtTGPoZ9vv4n2yr8lAMdoodYBqgbLGEU2p9hGgjQSzsnA6SK+lRfXsUI6pXxrd57bFHYmKhy89g9/ygZzaOMaKR2NxzhI6wP1nBLt7zfZ2JLnen8fGoBjuIHNbLKHFOihTXjfYtlnmOxb5PvG49j2HqvcjpH5uTEYzeecUXKs/H3KeI/Gfk7pH+rDqH2jsfnU++9T1Ifm8nf5fFf2PgHAMVNCZdyXdt+2IY8BHN7AemNnNDdzm2+eJwA4LgjgmDJw0AkV1NLOmszsG6RjJHgj/o1a8Tp4ggYxh81MXzp1DvcADui+Wi6dh/bItoICxkH9HFkmiwregNOVJVRADR0vgjesQ6OkCV2TCIDF3wIwKBsMLztW+XvvVKgIGiEk5BcOx4ED0ymzBBu350iJRX0dWDkZeFQgoGAKh8gMHHaq4ksNwOHwwJTajllpfdZ9AnDQoHbmpCmWHVQIHoJq2Bi2EcFnAUdy+ZG5aPXuIQzPbTouAi0pk53xr0leynTFHlPOxJmA+eCGZ8oxHHFZsxm4gEylQo7xdKLLqzIknZ1LXVVr4w76vafcSrgJa4c85zs6EeMch5dkpVTgwzE6bE73Whb5zLAD+hh+nqN9unbffsi+pRvXOXfQOB2Wq1x3HRvbNlN2ub4NfVB+31hVthozh1QAxy4DR2PccJCwHe77/ctrWHNg+IEDsdU1Kr0Q45HnogZPJGwtmGIOkDRvo7HbN/cvNUiBX6ZtmRurfffbN76H7Pl98pOfaZ1gnVPXd8gwKXgHujOGb8Jp1Pelt2unz40NZzJJBtwFi0nYwK0UwnRERn0cHS5HY6z3xnM0kbHYKI1P53mIEYZwiAf4J++vzlj2WE7XWmi4CHg3J7POAwxqn0ZmLpyi0KtoJgK3WwX9EBrG6/TlhIGZglgNABzP67J6fGK5lGf8+/gs5o7T83KDoPP1Tbm+AmPGFYNFdMi/vpSnp/ty//CB/4JJ4PFB2fawRZTpJxCBstkj0BR1sbVPqxY3vgeHOJg6Pn78WO4fHpjtb1sGgV9m7z4+MWNWMWBcHyU3GDAAMLQFFKu1FmAn7CAGpUIaGgg2sgyDbUM6Uou5BudeXlSiIZXKeCXQwkxhusZzaaCCGCG2YvRImarc55MNM7ETY88jK0liPGJgaYddKWy2QTmUiSasAYgWOIH8+Lk1OBsACWSCstyISz5kwEmMj/ubs27NaFBZM+J+7q/Hte7dGOcYC/xb+Uljf89sENIbYmcCIIIlYoKmXmnwYu1SaVMFoPL1NVEk2A0M8qkZ0qmUQaUzB1gBrClp/iyzaA+DkcHkUOdeG4/sUEW+KfvI3EYwBQFWlEK5ur5iiRFkJjMwQpCAACGMNyZWA8y9xruQ/QFU/gAnINCBH7Tx4eGeIKfN+pnjg+8R0ABADrLEg60DcoyXMvnPCN7AOIIxx2w56D9kHde9f/+ez8A1zqq2g1x05wKVYI5dmoVlBYLRCmQzOLc0Jh5lLlP2UtkaMq+wHAqCzw3gjTIqAGPcRknGr7/5uvz4Jz8ql0uVnCHYyMFoMudtef54+9nbcnt3RyC52UhWa2UZmyXFc4j3IIoCoABItk6sMdpvrC9Uykk6vMpYgMIV/HIpFe05Bh3VtVTt+ggVx9o0ewwCedAt3Csimi+WL4FVaL0kBi+XEaG0jWi/CGwM/5yh8oF4av46BQeo79g+/Z1tqLwXMch7dkF9a5J/mcc2gmzxCdyts5vZBV22xW1qNq9GzAAOdbI/M09BawBwxBkiWBdtv6mLDbot8EALmuq8/FLW0M8sr7QtAHKwhAoAHAAibrblfr1hCZX3j+vy8XEtAMcaYflTZsGrFARkIl5k2UBgFMFOAMD8O9g5XMY0SpVBjoJtiZsazpzoMzAHXL8ohSL2KJ2hVYpUIA6BNryOpVP1NzPzg33Ih1jressCzv9mBSEAa7MlCwfsNgLWNlvqYyRBoG8spUIdfVIuTk7L4vyCLByf3d6Wr96+LT9+91n57t3n5ceffVa+enNH8MbpZl3OIccIWj89UwcRiAB9AXsgAGvY27F2qEvJMqV9nXNvIKBZOBD45vqQXNvOlOwGcNNApwBu0C/h+9m/EGxN3iN8DuW5n3gPAEuey8P9+3L//rflw/e/LuDwugjfBb739PTIMlQGlEByYXexNATtHayPl/Jy8lpOL8WQ8go2tMWyXN29LefXNwSylNMLvR+AHNf1ss1CdrMoJ0ZQC207OyW01pyYIvaVAO7QvwWGCK1nn3q8OjPrKHVBALUAjJJubiXjmq6YnoP9ftXplRnMZeUaI07TJy1lZ3Jf+0IqSEc2kADPjYHD4CyV+Ygflw4M+7IlxjguoYQcs/Nk3dbfWyXnQgeGDqG8JWCD9Ile1pV1jyDYIcr+1pJlYI5blWfY2gAhx57vLtBaRomdAB1SFlge6UxgIJQ5i2QnAHoAXgXYV3YDWFDClj4NZhVq3hOCgrDOHB8RiEsSINCyS7sImKL9TUANArug6VDSLfZ3gNPgd+zZNtCOyiKU/HH1HIipDJA0rue4EVQq5jODOLD/G+AKQMp/8c//1/Ll3/l7fysADq6r5BMZ+T5GZ8lP8bE3AT7MZJG/u+v3zp9Ofz903j3Uh9yfUd9GYzRqa15z2Q84ZuBoSS7t/uMSKqP29eOT/6YNlYDweZ69T/Zzf2i8Jz6K7t79vUYzNRyPsGF8fhKQvLH3THVnWE+DZ090XYoP9te7DXMyn8+p/s6crM9L46d94oQJ9yG3uX/21EbdBZv08zxqyb61kvtf7ZN0Hu7lO7f1GBDHMSMzat9obHq90o/NvmftWzuH9NXcupqT+cm63ANKy7KZ1+ghndhfh+9PABywsf/yL/70tU5uGIo2GNvDpk5uPzhPyKgzrYE+0EwX6lA5xMLPz9in5LIA9APdD9YhAZoTptmFHk6XUT96RTLcSALAoblvmc6177yx/mM/uZHLo7Hv+7+jmHMGq7NRjUrTiTMAwO15vKeDAvUBu21lgK9Hlmm3ibZPTfC59v8QpXpoE963UPp56WVkn1IctXWu/YeMqTml1LdvtBnjvbkxGBluxyq50To/1hCcU3p+f24D2/fMvMkcO6eHlPZIZ+zbIH6fn+3OpV33cuC0I144jDLYrAdwMOtpGgBuMtEAHHVj5kFvl4HDuixv+HNz0uv8kWw2AAeCAY2BAwc3AzhM9eugh6nAAd6oQI4E4BADR8tiZgAkjBHRaLaARKPAlm6rAA46DuRR5J3ggLk4LZdXoD1WxhxKqCgLANlBqGENOtMRgEPOztdTlSPYAXAgWyGyZpz1MJnbFFNzpmoLTASzCPdm16yXEU+/WQU8ula8FbYcgFkq6jONOggZk1jJWSkwBaJMObA8BYG0ddiolfHepC52yjplG5u7tGW60ukRzgbXdM8bzmCx9XpDuk/zF9OokjPpWlKbDheu9iSBOHZ/qivXH3qfrtCHliXGjTp9ro3bDt88fqJZJQV3+nH9Y70VTgoH7BMIJ+fep27rqnCO1zGqmTrciOsY5WfM93r6yWhf29kbHcOfdiwMCJcriqdPshNy00Y3qWZQnceY7cnfHhvKfExentfh3pXHJS7asQEOKv1w6lWd3Qym5uq3jFmX+6aamzwcfTmVJn4RBAkmgqqXs/ROOpxttymznXJkd1dFv4cIy9DWT79OWtwlZLZbeyF5bVX7YG8xt8yO/jY2Kj6zBek4iYLCMa6qJCAx3+lXy5avchPfdfsy2E2OQo2EAW9JRcdoD2zgASRqOh0xRjsAn4qqqeOk/TfWSgTBpKvG62ey5AYZHlq/E0WWNE3AOpJfXaxCYvyv5xNnj5q9pTIZxF4UGXKGabezi56t/gSbVDBmoZ8sk0Ka+7OCsBazWKNUywnThQuDNMz6XSMTeFte1y9l9bgqj/cP/Jsgj7jP4nJRFpdLMm7gdwShub+RlQBZeKvycP+h3H/8bVkjMMrgqDKK0R4GNyMb0KwEKpkgyVLmoVgnYJ88Pj6p7MrHj+Xh8bE8PatEBPc9l4Ag1boCp1VmLafOQk86q2aBx77q0h629aufuTLpNLnAd+hkj5fthnoeDjHAft3/OBBqIIv7gWt7e482CoLgAcJo+9aLHNtnwe7IhaqxmzhjKA5ekW1XYl9Bwe6fSQC1Kw0TulNqJUCkkYHv9/q9KwOPKvW96a8JqInSCQakRvkENreyoDk+I2BTGGOcY6/dShtuFiQkM5+BjeKccolghim+HQRntmwoJbLSYAwdwNMhu5ZsIAV5ZGT3TjYxV2QZyHbkmPmyZoyHTjatOdhrHEyBDYygCMAJKAFiVoEWBElMbnHAEFgAAU4EBxHUORfDyisAEmC9eWIQFK9zgiqijjzW2mbL8Xrz9g2DIy6PQzaMkCeWOXl+rsAEADvwg/fwo3I2EVhl2RkAstEGlyl5IQU8glMASujWof1eT8rjkxh0sCY8v/jYAADrDIyLzTq0E2CO65vrcn55Xl5PX8v1zVUAOlSe8d1nb8nQgTEEC9DD4z3LteB3gD6++PJzlnsCmINz+RLZ0y8C3+BHLC3csCIrWmUB/COQt3QV6fw7gKCYbIqC+FXOpReI2UsMHMzKJrug45Kx3sDAwZfGJ5LF6/w0fac1w5GtZUNUGkugtmyP5P3KZyoB5aMTwWwjPWuGEJRU0ZlIY5KBZNbhLk9BmztuV59dEdku95bONQmQrnGUbVRN/6rPmyHgLk3PoQHUCrYGjoVh5mZImgA4IlBp9kowsvD1QgAQmC1RSgUsHARv4F8AOFab8j4AHB+wV65fyuM6Cm2QhUPByO12LVYLnM8DtMF/EWRlSRUlUeDfVwRJWa5MGfqvKKlCwKNOMARwgEkL2YFYxzg7B4CD5UijZIoAHAGOTGAqApTIFAF5SPXXCIgIUBEDt9ojyMKxEcPGGdlq9D7aQr47BHPBSkPwxhnBaMuLy3K9XJTPbu/Kl2/flq+vb8rX17flp19+Ub5BGSeU7AAQDJMMe+HxKbLvkeRxUU5Y/kF6BAA0AziorwEgMFje8hJMJQBvuCwUWUJCiLhfs1RJrE8tEK0HgxqCfUN6R3udyqsF6wQAOZgLgrMAzgFo9L7cv/9N+fCbvyZk5+IsttvXV7EKrZ5jIWv9nYNdjLaP9p0tARwv5WxxWc7AonC+KOewqW7uytnVFWpAEczyAsAs5hNzHuW3APyAXmOZMPhFfCrnPAqwpaVngAr6knQAy+UIwCGF7PGqyz9Kt1oLB4tHlEYyiMN2i3wQ+vFap96IoKLfb+CbKchkYvsYTDYJ2kQZWbLloN201gN4Yd+MszjifOHSKsG2QXYps5UEiFwADbG2AlBQ/XdWQFXNtTK2AlqbhTWeSTsU6xvrNwAc+J2l+lRKi4xTtRyKM+ajhFkAU5rNCKCimHYqvIaALfioBNoSUFHr2TYM2XVYjkZ2NEvtgAUMIEuWClsH+0zoZrBcgdEMe2vdJwTw5vwFOxBsCLxoP2BdhF4mR67tQoDdcH4gY5xseJXZCVBHnF8oCxQW2Vu4leB2OkOQfYS6R6XWxKAo2w59RRk0vP7Lf/Evy1d/sB/A0fvtd+JGsdbn/P6Tzb7741DMYRTbGPl58nujz/3YkX9l1L5RX+b6sS/+ktdyvv5TxmoubrLvfm0M5hg4fncAx2jMfZ6p+0unz0bvj/ylc3MyNxajORiNT0PpNz1XwbUJvPGpDBxSdfabtX+tC0f9Ga2rPqaxT5b3ratP+aw/M1f93Z29J+fiji2kX1etb3F2rmZz/3fsr2YxC9vW51PdJ/yyyWbObfQe2b83ks9DcjL3Oe9Vz8i7rCz92Owb/75dc7pmn27cq8dSOy2Xx+gz2msdA0zfjzm9NZKNWkLlL//iXycAR9SnS/VU6yS3HJP63DwIc51Qw8PKOOB8pOveB6+Mio8nTo2o+mV+2i/mfrAObS69gI7uORQcws71CV1Ugz7aiMyKaPJ79LmeOeuOmO4bvq5JAGdQgqR/xqTN0Vb5UZNDLWoRV+d37QZnpIUHdtrZu/vT0yjoDbzhsTkEQPkhSvWYTdhzMFL6o2fO3fOQgXNIuedN9pDC871Gm9e+ed6nnEZyfUhxSFy8OUz/raLaBeRG4/Apc7tvTueMkn0beu5D/3tu66c8d9jH7IOKL8yxyg/HPQ59oTGlEEN/TvTf7wrgYDafHV1T8BXHINNND5Dcue+9UZLn5wwlVDYqoQLQhoIKcDwJwNGySVsJFTNvZEAHaBxrCRXwo8dhVnolOBaihAopuIPlQAEYOwkSgCPi2egaSHeZbRgMHNcB4Li7uw0Ax2k5vQgHA8EhcuTjRxnoDoCdsBQLjVYzcBC8oUOi/6UBG0Fmo/ztSaxUoVFKhfwRuWZ8DfzboRXOnLRvajMKB6gNjhS+k0Cp4cr2wD1wYA4Ax4nad2hJ07gLmuXmXMsO1chcM8iENP3NAJdz2KCRYEQZLKocZtpZ++HYyW3NAA7ZqO0ONkW8szpTcDeUFaPkg7zXcvy7T5d5f636m31OisH7bd4uK0ijzatBnZynZKSr1E4LiGaV0/zbnv8YbwnFoe0pvrP7vUN75OyN7chKtpEDu7VFMSlhkSTYUQtO+Le6D3labcdUhRl+l8mYefIymLRKQHg1Jwii2p1jRsyBAo14k6RdWa3CMwQMtTFs69PaJYczsgzXccn97yajSoBjH/xuK4HQvj4FeVS9Nmht9W/16yJJWXWYutt+rsER/m6wXWQJHV0rcFtj6uFsQm9V+9sSPie/WoejOTWAo45FCs6EK3Y6t1J4+38GYJKJOqnzYQBHumEq98NxwcZimR6CVCwpMWs7bcsSNJW0Os/ey0JPO36Sx8QBuCqhoXgduMtnixac17Nt+wKggexY01aDLYMOUjr2UTZFYQD8CwYOgDVYJuXpuaBECoCdL6ttWT8JwIEyKwuWSLku18vrcnV1xex8lDoBKGSzVSmEp0cEYh/L89NTeXr8WJ4e3pPNC0EoPJtMIKBCRiYwAw8BtmAiZYAxXl9qaYUVsp0fn8pHgjfuCeIg48ZaGbnat5Xpjx/YIgxy1KA7nOMafU2X7K48UwrAojSIat7zW060CNuAz9HA8/OccS8Htfb4HETUUmzOEjvV4JAmsLaCP1o2EJ+QNlr2jcEbMRlkUCLsmPMoOUdzsiYKqJ2OOzuT1mhitBNBRQQU/KMsYZVuUGAi9uaJA8rBVAEycyxVplEsiCjRgfY0GzGosJn9HawF8SyPQ/VL1CzhsJ9w25rh6pIC08VnBgO0AWPGjE3Ueb+8FEU5QUV60UYWMreyrkwYMgLQgy4xWx3BEAM1Y344RzFGlS0lAvUNGBxyZoYB9kGBYu9baiuySsV6ATAzAugIgIBFAxm3DtA01e7sXQTzlflLQAaCGwFAFi19AGDY/1WwAGzLGVk/IogYoKnlclG+/OJzyu+Hjx+ZPY51RjAWAtlRxgDZvpeXC65/l0RhDDQo2lW2AQGlCwJJKLORqQ39gPWFtetdAoFoyPQj9Aafp7VEX0Jp8uhSNNLPCgpCN+A7iyXYP17L82bFACWAMHdvbsrbd2/IxvH1N18R0ILvPjzdl4/3H8v7D9+Xq5srAji+/Pqr8uVXX4dcvpan58eqB0ThfsFAIc8WZkQwcNgMACFPUjLRu9AXqtySWXVCF8WWRDi3A53BEqByDwFsqOAJBaHN7lMX78DWxZiygEgAF1xQIftG2m5m64XFgppOyOx+PG+ls0R1jjdNaj8mBI9LNjbTqnerbtN5sp21pX9ZIiYASQZu8O6R/V9XPDfGZLfGrxU0Fue6CmCJgLNgLPqhDe8AP341ACAAHE5+WKP0V5yrXUIFZYKe15vytN2UBwA4HtZk4fjwtCoPqwBwEJhzUjYviYEDQIcojwDQBpkiNmKm4dkbAI4oVUAw5dr6Qln8AFCgAySOYMAVDBxnZLUk+wZAW1ESgWsw2Di0DgXoglPaJQhqMlmjbAnADsYj/AYBUkN7TqFbMReRga9jH4LpG2woBG9cnJ7RTlhcXpTl4rK8u7ktX9y9KV8ur/j6+ddflx999lk5Xa/L6XZTFpgrJJo8Pta1DyDD2fJK5aLIdCE9VPd778kR/KV8RIkXzaPAVJrfxuKUGTjk0gi/RrBJGNCBJJG6iuMzsk6QCQwsSFvqGdg0q9WjABy//hUQsOU8KrJAB4AxDAAOAtKiRB0AHHg5CWZbtmV7+lLOF4tyAXtqcV0urq7LBdg3Lpfl5eKyvIDJBmW2wNpB20ZgJAA/KoDjBPARrQvxoDQAB0eBrCViNWLfubDE6sJaeGZ4iSCTsQ0ErTVFE7ZJs1eYeBMMS5yHDrxB/0UH4OA8svxNvXHzlTiIOAJwGFzEOQZDrNeymVamIA62J4B13r8JfDoFV4pLHDf2DtsvE19btIdnF/yPQFftuwJxyO6hPyRYWwh4wFreoNxfgBnAhIWyS2TZWFEuNgFStq8IQF0CHwlSjFIntAsuKoOoS4/hGoAWYR8Q1GhbH6AgsyURn/NSVps1BwrgTMwF9mCCb87OxMC73XBPJ7tVwNwg72pXAKI2W7J4gUmPJRLB0hUgUCZ7xbzD76g+a+zNJFL3zaTfpYe1PvEklHcEOIt+RwKMXS7xWUlmsFdj3S4Wl9z3/6v/7f8oX/3Bf6D12gWge1t6FJ+SnTG10z8l/nAoDpA/n/Nn5feP8d/v7uF5HcWuPhiL3W/F+hk4Iff56EdjvddXd8C3Xc8g6azU7vfDARyj/ubz2Gjc86libm4/NaZ0zLgfuudwPKyrA0yW2Td+nwCOPN/uSz82eW1l+TxG5ufGp1+/c9+bxGwSAK9vdz0fD8AbU93QkuxjS637k0RZ9sHo9+k46Lv+nvzwCSCYzg6j949dU5NddCag0I9RHps8X8foln3rP7d5n24c6eI5PTDS6/tkJrOf5Hv2v8/526ud6RIqf/WX/6YBOHTanSBFfPCRS236M9oAxhNrWPm8UuYnPmDOOEbnBisrvl5g+oUxt/B65TmnTCcjkB1Fg42gV3xzm+Hc+xMhS47nffcdCYVWdPzHzu4UkJ8zHvYJ1aHNnFmkCYSz7xmfaiTsk8O5zYbGUKdA833chmONg14Bz457fND3f5+SGCmAQ5v7nKLsn9OvoaGhkNCBn2IoHL/R71NxuzpidN+5dh+7seyTkzkdMTfnEzkaRYc6+uj+Pgf1QqKN9bUtWy423U9l4DgE4MjO4M5xP9I/c/JJBo7Nr+loEv3g7w/AYSe1Ax/O4soMHM4ObRufZosx8HgZwIFSKYvlstWsRs1vOJ6CgQPsG3Y02NlQz/k+bFHtCcCBOrDMchoAOBy0UZZGO+DNATjaPpb24cjMrhiflOVcM8Oy08H7auwFDmzEuTUyFYLsuDJwjNdqdWJmR2o6bDojDgf2qncTHwjeo9s1PmeAb9fEqGaBm861MlljOmBPl11i3OAcN4MiB79lvcZDJzcII7iCBHbDvmxHh6LesQ2mSrn+1YAK7Qs7jBEOIPsrlCsFOGtTdwK5KagcttREH84wjUxnuKu5Ex+ODcpJB4eC0qvDie6o7W/BNY2NHO9iopjOXQ4QzzMuxFW7D0+mUPuwtsn0rN0zD+9WoVO6EL909XA3b7GU2ZvvbiTtVmmePYaDPabaJB3YgLphxsbum5MZfDLIIeWz1TF1uMTrcfQIXse9yqEku+LGA5ElQOY2ArQOuwTYyTbtDDiD85D63FZ3UxwTAEfVmWl9HgDnzE3j0HYJ/cuMuirhjKo0HZGnn3NrPVU7Oy+Ww+ltT0oqZWfpa6xixEKH+GhTwdf1S/6mne4J+BnZcviqu8LjZbBjMcuT4MrTQvgGgDikZWdqMMcCc8Ks4PWmrB6eywpZ8M9rvgdWDgSEL88uSIl+ebEoy0uVVHAQCLYGMu7g2H14eCTAAoALADjOTl7L5TkCdQoQaN8VlTMCSqRLj+x1gk8DQIp7Pj+Fo/v5mWwbD7gnMwBXAqWiDxW00FizxESgsiuwC0jNj0AZg6QxFcH+oKBpZBSznrzAINrsEGCITHfvn2m/EOuHwARwWvtHJQvCKRxB2+xMw/dqlr1p3vdkA5HCHRmPzL6Fg1+BJGtDggzdLZ+V20ZeMyNpH0SQWbiyyMStus0ADpfwqWGFkFSBZgHwEItYokpPzZnoAINiyR4iMMcFguEE5rZsWmWphw2D8FNmKbUdGUxAZryws5L9mgTTA8TDuukXBEbwWS/IPA3bOOx4z7fBMRhnLzvfHyU4ACpouriVxjBwOTNg0j6Gf6fusckZiPlxRjCDWqH5Ff2o7gMCMQB0Xi7KJV5YbyzRo3WDAA8D3mQGULDI2M1qpxlfw2mVjUwGCAZCmaBbloslQVhXS/+7ICjiN7/5DYOPyHw3qApjhee6pApLG5GhrmVnI7jINqbSDS6jgvaRNp6Zua8Cmxho9fJa3qM00sf78oT1jUBNHB7sG8O8GOSAgJNLDpGF5kIgGIzZxeKC4xYotXJ9fUVWDoBhwNRx++aGLH9rAFoAKz954fs3N7fl5lbANJ4sorwRnit5lJJVuY9WskZosBakZDmJKNdgMCR1AqjrzRgU60WAbvHm8d8K3jDrRmPnMMiMuiNkR0bBFDDrDGrpIUAWDOKIvH2v+4yBiN3IQU7vmBWYFGcKAcEU9E0w8apUq6OacxVgDLN3NS1Vg8AN2N6AKjWw2u2R1N9Vz8WO1x1KpufQADOZhYTjZBiL99KmOxX0j4Aj9rRgrwT7hsuniIFDQEWCOYKB4/vH52DhWJWHZwA4IFknkxIqziYHgKMycBDAocx8st5EKVMxcADskQAcEaQ5ORUIgqRZAAAgAElEQVSoXHqgATjOLi5UPoUvlU/hOqTOAJgKmfyyB8yWUw91aRx9XuXcM8AsNhCWM4DckyFHY8USKtjDA8CB8C9KhBA8StujlJvLRXm7vCo/fvuufPfus/LLb78t333xBUuonG23ZYm1BYAZSqsR4LUpF8ursry9YYAZiorlFJiF71Ndsi65rwGDoDY5UGxAIiuLuURYyKQtKgfMqWOgEFWbKpwWYVTFUc3MF6sV2IM2wWCCEmircv/9b8r3v/q3pWzX5RRsGgSAAMDxIIYiADsJqETpupMC6ySWbtmAg+P0tVwul+Xy6qosrm/LxdUNWTjK5aK8nF9UAAeYDziPCHITeCcWEbIvQBfrriqhsgPgCJYpXhY6I8AbHNsKSAhdVg9VAgErENXAr4FRqyV66tk1+byps0PnNeahAKgGaLY/I/mxsatrP65oEhndtrvqM80gEntrA6o2AIf1lcC+AvNx2/U12mCm/uvQczoKNXAxy4oEMCQQHLX8h9jnNmXDcmXaywRieCWLD+Qb+xf0SsW7ErgBwAbYZwXcEHgJwCyBs8QaclrWW5RXkf7F+r5cLPm7wA1itgNAw+XWCKhgyTKtH/xLMBTOCGdnKgG3WQvAESXXvIfI/fJKIDgY/GB/r1ZPZDYDgANyh3WOM5ZsKQFJPF3CBO+WtjFAQ/Z1s0vF7BHsOsQXiekHjCXr1TNtE/j7sLfAzoBu+0f/+/9Zvvm7f9TkJAE55uIM/fvHADiqHFZLX7/M+e79tfz5yL/zQ+Iy1Xbv2pL//JT7js7Px8Zosk96rjmH7uXrZuMmTpRLD9CWZT1aT0DVthi15ai4TH7GTLzxUAym78/vOi5T2WtxXu9xmoNWOmVyNkqgmCyv++I9c+Pk9w/Fq7J8HpL5PSK8s77mvpvbO4qR4D23ufn4Wwx+XO6kl63xWp/TAaP3tRdqnjynsk3GwI6xP3jgU52R2ZE+GI1Pnq9jdEuW715Wsqzu0415Pva1c3T/fTKT57f/3kgnjsZ4UkIFZ1QAOKqQ+ABlQ6oeqHTAyD/9IusfNv07nIfJKTlqXEjOxLmsTTe5rrtFP1Ug02HJNSd7QZgbwJGCmGurjcacqnxoQ6j3Tw7lvn/92FaBmnFQH62IwuDvBXQksKPNff8ctxFtCRBN0cwtirmN/ZDynJPFQxvYMZt6r+Dm2njsePj6XlH37+/rc78RZEXVX7dPOR1lKPwNATj2rdVj+nBoHvYp1Lk1NffcOTma1Vs51NgFX+o8xy+H5GaiD2qIp2VLUob/phk4OgBHvyZ6/eB11fcNAI7z9V8T0d8AHKJ//cEMHKTW3C2LkTdI0aArq0c0wS6tkij3M4ADnwPAgRIqLJ9yW8DAgaw+OGEJ3iBjdQNxkL46vAVRxtSh5wBwiGIRAA46qQnkgPNQFJs1VNY8AzWQ1DIlg7q9Zpu2ALsPs5obCZdAKS1I4wOggxJVb8QFmrdIdvGBFnz0u/HjyVJpay0MvFpBRPdzPWrQsNppXAODcZClkzrt5xloMVnrETytVgDb1gX2J9HixB4SB6y2h6ZL7fnuOpu/OwlaZgTxwA7Z0cmdw4jzwy+5xm7qZc28jo4MARyRFcLLIog9adMuYmCiSw7MqW47+lJj6tm3R410Zr5bRoX3+oTwlDofeW3o93woxh/htpttDkenR3zXxOzRQaO9t0/H7+s/4yVpbtjyPSCfWbsyyeMM/qMJsWVsuiTmx2Uf6GhwVQ5ayPWrnxo09PMHLBqjRrDPAVzYO5YzH0pG+ror+vI++evHugaaR7cLndjmU490nx1IyEM+v7RSBNk617q6Ai3amm8jnGTU69JB8B8ycJ1ccrxG98EzMoAlAHPNds1CECNCJ4Qpju2EjxVrhhyADRmH8D58RueryqWclBP46ZFRGy9k/wLMwcDRCnXowcABqneBOxCMWV4sy+31TVleLKJuu4AEso+2BFSgvIKy8x75WsF5vVrTyXt7tagMUGT+CJCE+0qmsJSZSIYE/B0ADjhtn+MFhgwFbsX/JDshsg9DrwkocM7hVdk4OKwRaAH4QDYBJKFmvUdGPYOykZ3s8vEM6mF8IhvZ8r9jlwWlt2ju1S4BRnTtdP8NBZlsA4uI+5PXWS4/IgYOATh4z9qT6Z5U147tjggQ27OOzw3yoT1nKU0sADuMdsHOAZvDNiWBCjEH7kNvo+b5EZuBAv/+XmYesP7gNQgwRJCK7Q1mCQA4OKcEfbSxzc91WRQyWpxfVPSaAD2wDa3LACKI4D+z1AUo4sgSIAH5fqI8ep+B/USWF5YM0fUjH0hvJ6vEDuYudHsAgBSQb8wO6IeyqoOpBjXfUUoFbCKLRbkkkAP17oMFBmOxBihD9pgDIqRtrzavfEOqYQ/2CxGy31wDuHBT3rx5w2x56IX7+4/l17/+NQOP6LfnV2CYCwIc0AavgTzuGm8Fluu4YC4pt1N7wPfD/EOePnz8QJadJzAAIcjtUlKTKLP2etn5rwr2nCr4DxAOxmdxtShgE3laPZFJg309OSGo4+7NXfn2x9+Uu7cCjW9fEIh/UmD7/IxlHQHiwH0QCNeoBetE7IdywCJ4pkxpnnsQGOM8Ini3rmV1GF+FVy9KAnlPDk+dgpG20wPIgXkTwCuzb2g/wHsVlJbK22R9If0TQXSDOKgz1BbLZbumtqaC3AgpSUGBGIWkxxxeDUusKy+LTxGwpAzKaqg7obBK+rsFziSqApC0nwoS4djErm370vt0ss3Y79gPBBbEuTTYFV1ChYsknm49wLNZY7UhKJHJEAq0gslytdkKtFEBHJvyvFUJle8fnsjAgVIq989bAThYvuKEwVqDNwjKADgDJVNQHmWDNSkABwO/K5VQ8fcA4CATRpTeARCL3T4FgCPYbYIBQQCOYN0IAIdKk0oHGvCRdZZu1vD1gUWqGfB8thk4YBNg78Urgtdk4UTpDgI4XghMIHijerJfyvLsvNxeLsp3n31efvH5F+UPfvKT8tMvv0TtJZZQWSJIjfF+eqT9AXtiCXbOd2/RSQIraglQG4Nh37rEA0Ea4aupQMBglBLeyGDBFiihVAbjgUp2gdkzBpdjorFRqdbXcnEOprFTlaLabsrZBYLskOVtuf/+t+W3/+6vyssaYI1NOSPDxWt5eHygLYQfgVoA4BAzGu0QrPWTl/JyWlhWdnF9XZY3d+VieV1OF0vQP1UAxyvLXp2zfAVtAJebIxAO46T1ozmVjQB2A+mXZCeZmUkbWmPfAItC2ELWr9IRAseqJKl0uAFn0BEsxxP2YGWDSyCxus93+grvQ/7nzmde+zrLTO0bgSfSXKa2G6RKXdtdC7uOOoEMHHHWkOLR/m6ZSQkxognRd2Q7hK8ltyFACLRNohTS6hmApJVAyQSDYS0HYDgsN5UDg/9MZVIIlEGJG5eQQzshg8G4g4UPNg3oFLJUsYTeJXXU0/MTpxNzBAAHyzEZkEYWLTBYiKUWcicApRk4tgJkA8ARNgNlJ0CvF2dnZXF+qWtfXrjXqpyPdBDk2XrFZRGrNyHsONlzYWtibmx3B/AKOsUAPOtsgsvBVgcAB8uvrQoYkdB/VTs6Kf/1v/y/yo/+3t+v9tncsa23P7LN3fahtvvMymV3th/dd3RGHrVr4jc60mfQzoiHHU3Nfzj0cNQm9e099Hff7kO+nLmx78dk1F6DSScBy2pRtNiX7Yypf2v6hP7+o/HPI9WP9aeMvc8Lc/KYbbb+97lxiZND89SGXqQuHbBw9GexiZ3Y++3ioaMx6t+bk/k8Pvl8kPtzSFb6vh+zlubanJ/Vt8128Fz8ugIWU4MOyfGhthq8kf0BeX/M87VvnLINf8x47ZP7rAd/qHx/qp7p25/HrZfZfqxye0drK5+7j9G5o3GushHMdSf/9q/+bFJCRdR1rRadlU4GcIyEYfSw9l41eWq7h0Jgx+kggJwn4piFNrcIjlVIxzyP41BrkIaa7pwB+xTeIeGaLMo92YW9Qh7ORZWu+XbOKYF97Rx/Nq0fOFKehzbIQwonX39IefVK+pD87Hv2MQbC3MKz7I2UUa8oejmdU3T7njXaFPcpzNFcHtoQ5+Zhn3FwaPyPMSD6edi3BkbzOTfHhzaKvXpunLwux+geO/VY3TnRSX8LAI59unO0uWEsK4Ajl1B5gaP90wEcchjhoNZKqHje8+bI53YAjoZcDMl0huxplFDBnncOZyoAHHesTZ0BHKfnoHV0+ZTI/Ijgn8AbrumK+6l2LB35BHAAyCHghg/ZNP55vWkymyvRmbK1ZnPKFPPRyOAN05ar/w3AYZFzsCYDOJpb1FkIDcDB6/YAOMb6Izk3q7M3yqdgLCIz1kHQdihV9ijvObNI/DyXqtHsTekGplT/rXdayw0VzjFK6HgtyebA7Q2w/N2qFwaKbaQ3++U+2QMHz8zz5Uf0DmN51lJAuLY/ruhYGCY6sgbdJ8fATjHNHLwz2UimKggKjDiqDlU+1+Lkts76bQZJPq95nLLt6H5z9vh/0Q87k3gKDIFEtbUoPt4UCAzAlcPX/T4g07Mfo/zeaIySc+X/5e7dmqRLluygyKq81L2+S/fp7nMZSWdmhMwkYcgMPYxAhsEDLxj/ASFhgAQGGBgvPPC7xD8Qv4GZ0Wg0l3P6dPd3q6rMrBu21vIV4Tty78z6+gxI8LVVV1VW5t6xIzzcPdyXL7dIeUl4QQTaLGeWz125qxM4Yit4mX7pmyqTJBw4+Fa5emFApslhR+kQ2yoDHPLQ8mz3QqHpjaBkByLoHzHPtFbVD+wJin4qFZizK4Le8wpK44Zu7BdXqz2HzN0cYI3Yav14pX48/hhHHvjUImWpGtnClPe07tLlaQZqn5hDwbGmi4f7cleodhLhidEnp6uG+0uMRpyCuKTMn4KgDb4h0L8CowJHKIEX1Ul4f6jmI2X/WvUvgspbJX/BuPG4RXIJSZpCqu7lfFFWi1U5RbuE5SmDqxiL212gIo7tEDZbVcaBqYBVhZpjjAeBX3zRn6hJqAAfRoKcAA2wbKz1xSAtAR33vLZAGEqiuTc4E+FMaLitiJKWDrrAD8F7ETxHtTSSKFu2zkAlYk4atHWmBgkb6vcAvGGmDe99skhE0kKACs35GnTpt3cpyRHJn7if/SUzBbBvfcQADETY1ZNhPXO8gFX7AVoLthUlmsLHccVrtrrxeSSR7MPwWR+V3I58kpgECMzJxsiJjsY+YCYFJh/CB8R1+vM8fs8+o4EPeM0tT/JnPEe6bjhaoW7Y8/14LnkIBgbOGxPFbu2gteWuSL7pLrUwnsk09gFAjntmH1uynJN+2pC1VUM8f/7dz2tgSK7mYTKsJsIiNB1sCnWMAMhQVgXKMF0GEjzo+Q7q8JPVqQAk8JX5H1htwNKivcaEERgm6MMbEK22CABwuB/9+elZubg4L9fX16xovfn4oXz8+LF8/PiBexDza6CFvwtAshjoTc9ZBuho2Zwgbsk/z5Wv9xDthKADUGmLJJMYCVStzNYtTJDNOEbtPSW8kCyC7397d8dnwvNrjlZls12Xu/Ud9RIp3dFq5XRVfvLVF2yb8urtdTk5XZX58pjnhUe0eAIwZ7Eor9+8Itjj5OyUr23vN9QduJZ1tpJYGgNkVcFZJfDcnog6mXPg1gXSN/LNDVjU/hL7hvz5HsAhUxh7pmfgSD6JdZGSlGJD4L6JhC415E7csRkZ7kmfFSp7EABzLdnphEoFOjkVmvwd6dLGzOLxWx6yaxRqqwGnQm8xcRl+wNATCH1VGYQCfuazmfe1wSvBWKQCAwFZ6jHIBQqhT8m6EgAxgzfwfZsAHGj/s9mKiaMBODaFLBy3m3KzfSy3sKtIgNLkRltSsmo8NgAHWK8A4HgqZNEhiAOyUwEcaqEyBuBAsr7aPoCI3LZouQvgYPslJP7nC+kt7hsljqVbmqFgWywviFvKBIBDiKIngi3MdKECD7CIPEC5sIUKAAZoo8Kk7qyU0/mcLBw/vbouP7t+VX7v5z8vv/Pll6Xc3ZUZQJ5YF+i79V3Z3m3Ygu381XV59eUXwcABlEQDDKk1CgCmtcdQA5wwyZ7YUpMtE54ttzESOEEgjog1BIiD88AzerQ2en4qS7SyOD5mohz2B+0r0L4MOe/bD+/K97/+y3IPwNjDprD5xNMTQa3wYWyPkCQXy4DaBxHAgR13VAjewNcS7Bur0zJbLgngeAaDFACpZCxTiwnJMpC6apsFlgb8qwAOyzzarITLq2cVUKVin2zfgn2DQCGyRajFmHSFQYrydayrXDXsxH09G3W5DW3hXb+YAMmHYPLqjhScm3qWNgNH891llxt7g5ml5A8k4GJ4yvKZw9cPP3FwTstyYpYhA0RE4UKZM5DX7UEMJLHNJVsE/Ff6xGuyW4B1A8/5QJBIzGcAHSVD85DzVhBU+b4Axgj9w/16hN9T+z3agsJ2LGCoEzhDwCCMTYxjWlP46nfrtZhz0GYMeiAYNzAX9FMsQ89g1kG7IDHhQWZhV7EHlosF/Ub4RfLn1JIJ15MszNXOiXbxSP5DahFH3WO9How5BnMIYNiAhgY5Qbew7aBjffFceLb//H/538vP/tbf3lvEUdfeR9sufyR7PA0m6mU4y3P22XP8afeUPHzlUGzd7x67fv88++516Ln2zc3YGF467jymQ8+w/5q7ec3wLD+LgWM0fph9lhQv6Z+7X9epGFC/DmN67yXzkt+ze400Hy4GrMxBjYXD657ZHvJa73uGsXNc3gNTMp/nKccYR/X/nvjYIXnp52csXt7fs/d761mzFp6KPKG9bxgDmhrTob2X/26QTd6TeZ3y2XPMbo7Nbz53T+kFx2RqcVQ3938V8j22v8bmZvf8sfuusXnwa73c9uuS4w1T+2hMXvp9KflQzGH27a//fNhCJbJALYDocGxyNEaefnQzK/qpg2WtymlO06gSscPSBaT7jTslnL0gfQ4Lh695aBIHStRZszSgHPCs9jhX2038bNnlTMf/fC1v2VqRxPuF2Nd5dlC1r5htAfPhdXWjwT183xhD20/5ms3p1WG/1iPELHwegEPy0T1PCibvU0S9YjhkwD7Xadhn+KauNWUcxxTEmGPlz+dnmZLJsXsdctx6Jd3LvRX0PmM1Ns+H5n6/8R/O9CGjdMhZG5vDXhFOKfG9xuaA7psoYG/Jpwlh3u9INMeoGhAf4jqKq/FnHPl8BIZciNTP1z6Hv1/nKacKYzmePZT5w3eiaHQLlTjAEflfA1MKiLKfJL5IWZp+R+VbHPjY17JG16oWVIIoVV6S3jsC2TJ67e9cY/hFoA/GtRAzOhYDxxnZNy7L1VVj4AA7B0AcRterD30EPBlQsepDZYn+M/sGeg0z+Bn9SZ3QYPDHCjaSS6IzjUqHSMAgaKP3hQ124qwmPaLa1Ek/B3ki4FkPgfn3GK7kaQjgUJ+OkcCGVLTsTv2ewxlx2HR/cII3DOBooc7qD4TdUPKL4Zed3VFlq89b5rYog6E6sVS1WrRQScnDwV0UnDA4oNr2OII10EAEu9sqaP0H8zAMCA2GZfBIrSrOrXD0ziCvq5Z9uAKeI9No+a8R0BvFwCQ77UCAAS2mjNn5fVxB+TnbX1lrHSI53vvGid1doAX+YpaUtrB9ojjtrlq15Qh3BnCEF1PnjRJaAVUpYV9lxolmPU0WrVjONAkj2fYxGzDIvjedJPCJ966eW3+dTsRzdHSJQDmMajX5RzWHP1z6eIa43vRldY19SMKxpd9VA/Vd/JNvm8fn/dRfz48/YQOnX86D0PwJ/Na8Yufjdm8Z0pcuMZCzCkhqa0P5YZVq6Lp00eyrSg+2CdjxzQeYjKa/G1KjyVY/zfIV9U5eNyY7z/nofKVK4UlRoEwN5T5fy2cWAy7a3yw9CJJ61+kuTP4iKxJtvWBQbctElR+zQ1sTdg8RXlbPRtsUVAGCkYKV+49k33hEoujhEU1WmCBAm5ST5aqcLJZlAfp1VAKCTh0U8luANjbRzmTDhDArjNmPxZWmUW3KJPpx6wceiSoCSwmuEHgDrB0Ab9yh+h7Xh09C3wTJQwfzYy7oa6D6FcHvOGDbFrcjDhMQCEDjWgaFAMSh5HUkhAabS+AUBMxpryWWLdsagFUEqpEUc/Whzxv3GDuSNTEW1W22hJEDRgJwiP7Z52YnBnwt3pZn9JYEDa+kgjdYgYn5RosaUpXjXqqiVQ/06MseZ+fa8i78GQNj8nmpnlnGgtkB7lBrCV2fyaPq/0nfu/LVoFHZdgNfW6ub3PZNe0CgC1eleh61Fs9KQqIiObU5ULW1kkBK3A3bvzhxblYKz8vwTNmqk834YZWLMSxQ4T5ARzZQCn3d2JPem55PVluT+tx+oyp/zS5iPeZ1bgCOAOVSRiVFKhAGSEMAA7QyguxjrkSrvyjL1YJJFrxZzCF39O3JCsO2RQBgKSFMgMQ9aNMBBjkpl5fnZJO4/fQxGEe2snezGRk38GXghX1ZtQkaJkQzgEPrF19RzW4wCdcaY5/Py+Z+yy+35aHHA1YOADi299QLBAw9PSuBFACS+XzJOYAsAsChqtwj7kvsLVTKC8Ch5DgAGABrvH77mgCNV2+uy8XlGdursBXjo8BdSIa+/eIt3wOQOUAhoK0naIjMHwJq6MyjtjJ6Vjn40i9ih6nA8VAj3u/a382nxDwavFHbqFBlRzI6vA/JueaCDCXxr4/HkXHJ1f7cn2hu0cB9Xlv51r6Ok9XhOxkUVc8zji+2WFRNqw/0Rejr2Le6evIh2vGmekntmBneQPhQZEIKRdzcsQB2RQW2mAEorPU04VZdBkw54c09GnbebTU5ugpcU9LTICLYAiZQYUcA4qCsBoBj+1DWj0/ldntP8Aa/AODYPJZb2NXAGEi3qwpfbVHQrixsL1g4HiXrsKEEcABgZYasAHA8E7yoynmCY2P/UPYiEcu2KW6fQuYNsFpCZ6qdSgVwBIgjAzjIPuHtGsAI2h6OL4CdkeQHMMHMHD7UYnyzxyeCNZdHAH8CqABfopTTxbJcrlblq8vL8s3ldfm9n/2s/M4XX5an29sy22zKHPdBLAI+wN2aAI7rN6/LF998XY7AnjQXCwHBFFFQY3+GyfoAc5gZR3skJf3JpuTtGfsmZF6yE2AWtk85IgtHZeAyiOn5mWxi1FfbNRPJYPCBPlkujsoNABzf/mXZ3H4qD5u7cgxgy+NjuSOAY0O/DfYA7cMM+uJ4CeB4bgCO07MyX56UI34ty2y5KmV1UmYLzMMiwHqEh0QLjAAfggEjGJkQcFHcRNA+t1VpzxpJqvC72WKQEwYfEGCjABwRfCmQi9vdGRgr8KcAtTuxf9vE5Bjv5urMcNUBOKrf1QAcjkG1GHgLm1BGCUpO47beDftVGZAiUdfOHFKevH4wysi2SaYaw0e0jEp+R9PDAksCBE2An/3WACETOIg9RF2ANVNrFOxJtwCBfTHLLH0bxrCa3wefFT7sU9hbt0mGnsLraDlmhrrqR9JfCSYOsOMAzPxwTz8bMgd9KDDkMuJ1AlXQj4x2gPPjIwJPAECyjQDg8+z0lHYZ+gogDwI4wh8WsDpkL9jJYK/ZcuVEbVe4B8JmDjpjQJZMBlTjpjVopgxXxPIwT2iBBv/mP/uf/rfy03/n/1sAjkNx9eE5Mcduxn/ed9Qf+rrj79wXh7avUPdKXCLHo/fdP38+/zyWd8n3yH5JPgFWnycVW7druSh+eCo/NN99XoDxgA7kc2iOxuagv27/ns/Jv/izbS4a0N5r3M5Civm31+1XDVuJTK1bXtssP359KvfV+6FTMvJj5mVf3quX8f6+/bh8RvP33oZpXhrBQs0Zd8GenLc9tP62LbYddT3t4498H7umY1Z8purztrxxP0/9XIzNfS/b++a6H9PYGu9b35fca0xu8xpPyV8717S1y+Od0gP9eJtcKM40+823f1EBHHHakIJwhXLDhU9W+A03MFVdTbAp9jykhxsowEHkMgLVEbDuFelLFPOhDTCm7A4J1rQRcACo2z17wAc686XQcDx/CwzH3RzwTNfiXZLyHgTkU+DW1+8D9nWqaxVcKAN9a2anPk6KuHegk8Gau+pqMFFDg77fyMTBXKJT/xltXg1jH+XujFlvkPcprs9R1C/ZaPveM6YYXqIs9l3z0PjrnGWEd7y4T3HuU6J5fscU6Y9RrlN768dc66Vzsk9OpuR07NpjzpVEOMl+TXIOn3QkPz54Q12jFqkfILFzC5XsEOWLtDmcAnBE8GAEcTo2DxjT1OtSa6mnZAzEAA4e7hAcYhVFBKN+FIBDPWd1sE+2hvfLrVIUkEcQ2S1UeICrQU0AOETrzsouUkEekS4ULVRQ5XZ1dcngMxMaAG8AxBHBOVzbeTVqrxoHBCCE8A0deM3A4fYptXoibJ3Ba1FxVdu9uBoyDsfVbIQOVFwwgvQGp6TKrxpmCLtQK3drBYkWSGu2C+DIZqaq5SQnQx2i+avrPwLgsMVT6mgIAGn9rXerXkb3NOc6GYNgZRjTJZqnCNVGMHtgQmPhhvqmgT2cnMpOqYtP+VpNzDmxNkyRD/JwrgCqEcmqkPMuj/RaCxjXbF2XbNbQVfXsgUwlbRkAcbSwT1oPft+dRV3fvgCPkPV3zeUEgMNV95I07dCMaK3g0WqtRrqeyDdQYjhAI7xWSk7w7xHoYUWcABwty9nG28bglR3FKqVJGH52LO0dI/RiDtK642NIif8RoeUdDeBIwYCWKDC+N9uZNoeT2JDqd47tlN/itQAEOLg82t5mD0vGy+/smc4zEbI5cf0MfgiNF76uZTZfq2mpHueSPNSQ5gzMyfrIa2Jb6Kfzvhl/7w4AJfx/zakopzutNzlt+YzRv6na7w64lKQnmDKCBSD2kZPePuxrH6Xq9aCB1721U52UIp05dISUkILaAGTWdikCcXAHmw4af7tXuxR8bnm8JFXy6eqEwVb8jtdJYQxGDAAu1rg2ySgAACAASURBVHdMjJLVYruN3vQCb5j1AMlNfM2P5mTzAFDUYA0EhEGTztYrGyRs1mq9EgwcCoQDaAqwBeia1ZJhhoM0kk9ITLDaTxWECCDrKIvEdaugBoU/afxZraeqRdHZR6u1CkSIytxo5YD3yJ6Zel/nT7V+iQrmaBnnyk6sl6jRY626SlVXQUEuDFIgZXbYqlzNauXMQI91Sfgtod2ZkIKdwecxz/CtSJcdVd6sVGQiQ/TvNSDBqnT5b0pUguVhGOxQ4oIWz1RjtWISSeMMgnCvdiTrspy62IDXSWwwXKW4BsargKMZIlTpS6YXfIXf5LkhcAH93tlCw4lyfZ77JejNleRTdbY9cs57mcXYA4ASbXEkO7G+oBWPJAsqyBcAG6N9yaKxpWi+pA+tyRpIJbMBNJZVvF/gDQE4HDCUXxFjh58eST30oz85OdEph1XgLZFt2dQgngVYmC/JJnF6suL4Ma83bEdyx6QSxoxnQMIFn8JexP5lsqqUskLlPkDWj/cEJLhVC5794uKSQGtW9D488LoAXeE6SPYQJBJyalYNyQVkorWXoR9f28aI1QGvfbq7KXebNZn3yKAxXxJwgH8Y++ZuHW0hn7jfSfUOUBnkIVq5IJGFITCBFHE1MOLcrW+pvzCvSMSj8vjq1UU5PT8ty5MF26VcXp2rfUKcTzCGN29fl+tXr8rZxTnb1yBxhHMJ/gYWju1Wc8fnjiyUCqQFPvc/AzkEQHmKtjKi79fax31jrw9AHGSWsSdvLIgBMzpL1H+xxxTTVeUYE+j8bgBHQDjCr7eN0trF+YTPJJ0hd9A7aFgQVmON9qJjH/s6adThc+96zH527XPvJ7e6iL2bABzVdlpfRaLYTD0NbGzAlM5tBK7ZThrA4ZsGwJJU/a5aZ4U77E8wPwG8ESAOAI3WAHGAgcMAjvt7tk4BgOPd7brcbB7K7RY6RrhJtT9RUvyZ9vaxPG1hm6O1F4GRBnQEGNKJX7bwCkZMAzicmAb7TrAvkFUjABwEbBC0MQRwYO802zOXjnWxhQFWmBey3QjsiXtjzHoQJcvJpBWtVSiEWDwwOQHkAOYugDjmC4I55kczsm9crk7KTy4uytdXV+V3v/lp+cXbL8rTzU15AgsHnhW+xO1t2dzCF1iXN19+Ub7+2c/K8WrFtjBPR89i3IyK/YIxgb2hAjik8wWKSNX0dAdD9txKRT1FKN8N1BAszzMDOGYEVhhkCDsMnQjdAxAP4g7Hy3lZLI8E4Pj4vnz/7a/K+tP7srn5VI5hmwHguLkp9wZwYG6Q6I51wNAYuzADx+lZWZ6cltkxWuEsy9FyVY5OTsvx6Zl+BogD568411K2EStJDBzwdwjgYGsnATi0u4N9phbXBDOQGVQCtEDwRjCu4Jntr+Q2YcQ7hA3m/Pv8GUBFJfDtU/RFjtrF9m9rkVA43X3MIse6agInjhK0fljzYJyyn0dfC2O3XxEtBA3mFIFLOiewJUprl1wihkRgSPxNgA7H1QSkIssSfCgXQfE7GDfUDukRQGnadsgg9JCYNgDisE8Le4S5ohwAPBwgQT4rPzarcTy2cgqGXTPSwWdG27FttByjDwg7A3An2v2ABeThnlsdMTLYSbZRAaMMwJsnJ9IJkQzEvOHzkBhWHmOuHp/KBuDq29tycX7Odorw4WEH4SsYkCQ/ZC5Q0gNaPQlECF8Ge4dA0JOTcnoCFo+lwGVm0eNZQa2FoIpwT5xb6M9GLI9DDNAk5owAjof78p/+s/+VLVQOxaVz7Kn/2Wc5n1Jta8YSfv1ZL/8+FdfuP9Nfd9/Y940728R8j7Fxv+QeL80H9LkN7+n+82PX2xfb9nXy9xaXG85iDQUPAjG7AI5DczEe+xzm1eidjOR49snC8Bl23/mSudrJfehgVmNureXTkIEw5yr8cz+CKbnKazuWa5i6Tj5H9s82tY/y62Pj6ed8TJ4+59r5evVM7JZ74bjrPe2M1/zT9uS78h8nwZEcz3B846Aav2csx9TPkXHxHv+woKmxYI7pgzzul8z32FqP7Re+lgrXPkfX7OjiFPPo7f/YfhuTkSyLL9G9/XibbHQADiakoiKlInwyeKDP6CTF0W4ylihsSb3q6BhdaqDHYEWNUB4izfJn9ymgMeGvAtVRqB1SFIcUnRzEoPtLz+AgypQSHd/YQ4eyLT5VNC/1ciXRSv8G9xqMMQzBYI3bvcbGvgMyGazj+NMeVnTD0uE2XhGl72zU5MnsM8KfN/f7xz6mcHrZOGSMewXt9Xyp8T10/ann/XynZFhF/hInzfd+qZN1cF9NyPqhNd2nnPc5Cflvh+bL7x01Ftqlfe6nJpD3yfLofqsJt6iZzAYkDg842IwhWof6YhzAQcMW+2nMYcnrue/vY46VnwcAjmMwcASAw1WK9y9soeK+nTh8PplimXToOgz348eYHYhmsqb2SQ1WCyPsyXKh3DNtPPTgHAwcq3KOwPB1AnAsUTUUQQkE3SIg4EC1EsahO4MynBwcz0Gv+PzAyhi2UHEQ3yH29gCDgz0rLuM+DsZHPLPaAic8nMRRyxXNfANw6OcdWvAaK2oADn+yugGxiKPO+uBvBi1EtanvZwYO2/kIKFuFD5wgwjxjTdsmU5DHdMJxPKgFlGnTyOY24+AxK2aegUd6n2W7VtD3yPZwlGvtHG8QVXKGMIRPVOdHp20FOFJLnQqONEMKE5nZtsUa1LROS/BUmxvAhLYnW4omJ2yd6O31ia/YUPLD+48BEypCqQayPcf2R6rmzysR8qmX8rL0flHvUvbPlkdoGIVBWz7MVGBICH7VdB1QpMp2jKrei+Q7u35GGv2Iah4J+teVx9tblVKWyXYhH6piHrs7tDlzs5h4gw/qY8aivmVqbcYZ1Bowp67WyNUz+CBmJoAFEYKtnyEQLqA2w2f3wTMFrrEPM2VV354nkieUOrY+Uci3XdfcLnF06daxHiD76NcIkCgDlLJOaHLQA7MMIKzKyitgzWhRHYx3KIc728YPUvdOtSsVwBFrUZck/W4ZHHneulMdBKipuhQQSjKEt9F2GkAYCVzpbLUEcmJc5yutOn12uvT6nQkqfIGLO6jP0RIFwWUBOZTwgOrn/fh5J2oEKoctBNuGGDeUAMA9cB0kgll1R7YuVb6p7Yeq+cS6lSo7IwDN9i1PMwZ8EQS+vb2tbBvr9ZqJYAA5xJChaudhEAOJZwR7F6qEsC3w/Ebw2awQDIKThQwBdOmHHBwRrbSSaaKXbmwStN01WIzKelNCKylsqnC/7ipv21fQxgOsYu3tVghuOdNspRJvrIC2DetajZgNbDdQJDmqoIXEisH7RTKDgNZYH4E4Ag7oih1W64qxIwc7dF3tOQEFlNiyfa7+DcERAuzoq4FRIpIzSUlNs8xEQ/hpqYrXcwtfC89eWSnAIkFgcPSuD5DJ0BfR2O37MSkT/4kJB6xtYZkTW4ddQz/L/DgYUshuEQkKturxszZAlde6V+b0pZKPrJ/FFlPlJwKHCn4l6n8k/+q8Su6sH3OCXutW1It+viinpyfl5GRVMH78u739xL0GoAauz/FHgsT95FWx+xiJmKOyWszLarUoJ6sVx4lZOzs7K+fnZwMAB/YrkpkEd6U9i7EgMYRkMZNIAVpxqyE8q/eDANjPZb3dkIGD+uN4RgAHGEXwGQI+eP0h44RAPwKaYH5QgSxGGu1bjMPMgvQUnp7KerOh73t6tiqLFZLcR+XkZFlOz08ICJsduwVBKWfnZ+X88rxcXl2VswskVldlvgBg7KhWAQvAgScIVgTuB4E47JBJfqVnDOBAAq+eXwPAIbyRfHPrIebQDeCoZ1I9i84o40kGzkEF0IGdBYmyeexhyFK27R0wo9qdKA4L5gPpnBak5j6rIPFhQUE7xwTXXefGhfvO8atdy9Dvqvs+9qr1XfWcHF+MZHQFQ1UgcwPeiYEj2BZtSx3nk3EIV8HAkcTAQXtk8AZYONA2ZVvWW7T3wncwcIBt46G8X4uB4x0YONYP5XYDuv8ghwAzZIAw2EpsKxCHEr0B3sB3Fl6IgYNAD7xGwARkBwUVmM/Q5RAx7GeCOFTVb/YNArUI4IgkKX8W2JFzRVlXIrkCOECVETaC6wf9yHZqAd4IAIfAoPe1TRM8EUa0sfeen9k6ZYG2CQEgQjL2fLksV6vT8s2rV+Vnr1+XX379dfnZmzfl+ea2PN3elaf1ujys1wJwgIHjdl3e/uTL8s3Pf14WJycEcTwCwDFDclnzUu4fOC8EcsA2ZAp52sQmr7RhFeRH1ETLCaKlTrSSUYsK7G8xcBDAEfONOYFeQ5IaY0D706MlmBSOymI+K7efPpR33/2aTBx3H96VOc47T49lfQsAx5ZACnyW7Z/Y+gp2DNcPtqVZKcuTkzIH2wb2Ktg2lqsyPz0ri4vLcrwCI8eqoOuqgFvMZpMtCDoJsiC7KsQkZYJ+XoDFfK6ucZV2EhXzoHSZ5LTR8Ns3sP6G/IR4VPtsn6zuw67d+VRcQ4DLYCna0S+7+Yyam4hkUTywxhE+r1kzRFllkI5843BoArvjopCQdQI1ArAEGUvXk77V39iOK2wm/EgBjbfBFifgMeeQe9VgXvh6AG/MsWkj3iRgmf18XFdMP82vNuDEviqYfwDUQCtBxvlg07YAcIB96lHGJ3IlzfcEqxSAvhIZyBzsIlitlqtlOT07qy3o7FhW3xIgDgAw5kv6/58+fhIAY3XCZ8S+s08EPQAf/RR79fGJICcDDGGLIfdg+oJ/gmsAGEqAONg5oi0LWHvAdgafS4VzwfICHUigkMGJAUAmKO6h/Cf/9f9cvv79v/VbAThs38aOdLs+eO/ttd8/N8/wkmsfyg1M5QPGrj0Vu3/puHs/wE+ezzbDM/DuXB2K/e+Oe7z1c6TZuxsMARz5eV88HylgNjb3fxX5l7FrjL02Nv56OAswvM4PQ2CAdeXhnMVuvnPo52WfbzzgkdfzpWub5Sgv4NS19snnmEz3r/XraLvm7+MMHLKzDZNhfd3PiWzNob1c7dfIe/23/H1sjhp4w4WlIe+pWHFcZlK+MQEtpuR7r3ymz/f7/9AcON6x73uvY1gQmUG5/Y5PwKox+RnT1r2M9+O2PPj8OvvuN3+5w8BhAMeUgh5ThPVGUTLlw86YADSB4ZQMn2N4hlMiJNEgHlqIvAHaw8bBKQWmxjae75UHNGVYdKqIpM4ecMu+Reo3Qr7X1Pj6601tirS7Bw4EA2YHDMGUG3BwA458sH+OUSOT+MraPT4fwPESA9av5971HQESTH3+kEH+MQZgSg4n1/wF879P5vrrfo6cvGTuX7yv/g0BOKae9yWG2JpM2qxP8LldwHCBXsrCMagasi6MJEej52zsBR5ve55Ia5o6NgJEEZ/loA7pnrG/29hNGR383QAO9tp0CxVUx0WiwoAOIve7FiqmfURyhn14I0DzjMBTHF41ds0rxoFnbsF791oOeuzoJ1ttRCR3VOE2K7P5jMGKi4uLcnl9Va6uwcCxJCUpgqpi4GgADs+v84zyVdxDPWhI0R+TAA7RHOvAHWXFmSY4Dv+1hQoBJqKlt4XMIFo+Z3yJBtypDMVPtSZRaRGOWWXhqOCNgBvQCWkIWSW8mqzu0zftby2wUdumBIAj1crJoXTrmZ3Aazj7aVFp+9OO8lyPJ/+HDqt34hgDR127nEAOvZMPYJznyoJgBPRIwt9dHeKmde9FJX3W/6qqGc5vhmxIlyhorinSnHm/ZT+Fr9txReV79zz6jCg+XTU9Zd93Xg/n+5CN9Of0jP5Kgao9dmn42fgt/IEm0XHV8XPaQOPafRyZhtHHVpJ5yCDyubbMF3YSrk9E+O/T86h1m4KReE73j0tPThAXEwI1+xC3NxI9BKalTqsPnu3Fzjp266r7SDZ5PyLgtAmCfyElZLxv4r0JXOOqPe5ygDQMVBAFiQDSlP9ouyA+P77X62YNUan/IyaagTn93NfZ5nSY2yWqlkMf1gVhoH0ofMPr5UOLV1HPKhCy/57/FvvZ0us/hQ3JwtqSYh5f2mMBehFwIkAmHqtZ/AaS3yoQqRvi2esw41jDqnPaF7U3cAK6tv/i+2QPaacicF/H+hwtVBAuxj0eZ0z+oHLtAVVymy1ZOJAcmj1o3dnyzEwMoXVVqY2K7TnH4vZqAF6wkv3mlr5B7i/O6rtISrCdQ1SxC0SgtgUPqDRGogssG7fr8vHTx3Lz6SZAHGsCN1gRaLAFk6ACTrjVyAKJjHkkdJF/icS/Kxzt22TwxhZgk9rDPVOhKgkk8EYEwgPEkf05J4H9PYM3yBJhcEc6N5uBg2dyVjLqPga7kBHDto8Vz8MEbA4ijQE4mt6QXAqM8sg5lM8jwEPt0x7J49xWROI73GP20+QOmNUzNFPInVrztB7tBl/ZD6x+Ebdh9KbvKGG9BU3D7nHan+S1gpXE4/B7uFaYT7bqMf6qMQr4GQxA0ef9rPAFNSb3kbf/FwvCbVkBHKS5x5f8WfqRBEoIxMG2KIm1pPmNw6QT3lMrbaM3PNvABKOMk2LNR2pBQICbAL5wi6Be/gTaUEKW9OXzOatpVSW+4PPcrW+4dwGcQqKD8xyaUjT5AjJZLpfLebm+vihnJydMpDjRg4QwEi6WL4wNcnYGun8kNOMa+N4AHGLI8F7BGA1EcesesqgEaOFxJkAP7gGwga8j8IEBM0dqhQJWjg0AG49lhYTn7IhzRf3EROuqnJ2dykaHv417frq9LduHrZJOZPpDVwIkvpXcRiIUVc44Q2Brrk6W5fWb1+X69aty9eqa5xPYQ5xVAEAXwE4eZLM91TMSvKHqdOkEVGFTpuxPRgsxARlkcx10DxIZVXFXhgzvT9um3crQKsfBjEgWJDKaDH3GfJ703lcgOp1xw9cYO3s233kKwGFfqek5z5ZcC53hBmf5ri3PqCtqgHatxtb5rTJABvMAmalin1JTmB3JPqBZjUIfGixmeTYQUOwb92XD9mGSvTuyR23VQuX+vrzfNAaOT3cPZOEIzINa6gC4EVXlbqFCpkzaarBvGMgBwCWSuE6mK4kJ1ouqm3nOAJOl2mjQFlUAh1qmqG3KEMBhoAfAG4UAjthXbMMiMBjmSawWuwAOtplhgcg2WlY80muk/xIuE34GFuQYAIZgcSKA4+S0/OKLL8pf//In5a9/9VX56avXpQC8gT0Jlorb23J/e1c2bKOyqQCO1dlZWZyclsdjAThYoPHwWJ7vHwjeAMgErVvQ1sUy7HOxZFa2n3MXzCIAQUgvmIEjQBwGcLCFilq0AsBhG+GWafCRAXw5WoKRB/7Uc1nffiwffviufIyvFXT/83NZk4FjW1uoUPeTaTRantCfERhqvlqW48VyCOA4Oy+ry+uyOD0luIO5DDA7RPUHwSARLxELl84mlIkZ/LwAPIYfSXAHC1bC/eC6NQBHTZy7cMn+SsR7OJehR6o8xnsykIr7PK1JfzbTZyMx3yW0fN3R76aiCtYqJ3bMqEKmjAi41RaCEYer7nkEXqpOEyWHQFIGsIBlJoCJ0sfaw/ArAbaQr9naD9MHY+xMNgzzpLYzAuuAVaUcz9kGhRIV8mhbuL0Hm92GDBm21ZhmzCnbOMHmxRdZdtlqpRDQcQt7jDVgKxOwW6zK7d1tgZ02w8fsCABOAYgAmv7w8WNZLJdkmMIzmUXLewJAILQyxHvAvrUF08fHj7T3YNfhPofu4ZkEMvxAQMbVxSXnBvc20x0eF8+hVipq2SYgB75Oy/npKQGjeB0AUgA5aivIYEbR+aDZE8yvC7f+o//qfyw/+eXfHI075Bf3xdkV/hkWDwzPhrJEh2I0Of60b0Djtnf8E2PjnnqWQ2MeG/9LrjW2f/vX/PuhOZj6ex5bPz9mORusp7R7N2njAI691+6nPSWEx+Tnc+JWU/IydY3+9bFxZ1+zndemAW+ZgYPX6zoXjI0l694s9/3z9LIztrbjzzC2l1rxkf22fL1+nPnc1K/TS+Q83yOfveUzDENRzuHoumNkCe3sNraLh/I8fO+ob51y8YPrhd02kL+eQw8AOKbWYJ9umZrvMT24s1/36MqxNc2v9WPt/YB8/6nx5/P5ofXIfozvvQPg+P67XxHAgX8O/jqAc0iBjm3q1i6lIa96tFUbmARmcJ04GfUKcOxh+s3ga2WhzyCO4WZoSKGDFnZy0e1tDgNeP/Z6+XnGFM6UQhs1WCkYNpinCfCG1n88hTC1yV6iQPvn6GWqVQS3I3HkrD6LgeOQ8fIzjCnXlzo/U45Sls2pOZlSDoecirGx7VuPXZvvvZ2CFV2gdN869nIxNs+H5n6fopraK59zzTElfWgP7jMC/TMfWoM2f61GeHj93YAR77EnIdnGX2vKh0A2t+IwPWc62PayLsPOUdbDBmU2WEZ7uT7k7OzTQ/1eYAuVx+8rA0cNQo0COHQgVJIGlI86wBHAwaogVdgAwFGrfoJFJD+zEkuiSmfSxYf8qB40s4VbqFQAx/GsrE6ihcr1Vbm+virLEwM4EFB1C5XWL73qXvyguKyCf0iU4HD9rAD/43MAOPJB3tCMVLnB9GsaL8boldPblZ3ke2olRezxuJ7iAtF/PdZcfdgbTCCKQOLQPnQKfc+BDCZZtbOY/+4x8j6u1nOQuMpdfZI48jbAhumRFRCOm7ndS8fAIcDKqFapAeuWw4ywDt+fAkSDA9ZQR2bWjfqzPKQKJWn399zrr66Y1999XY81Bo3nCqbutis1b/XRIwAfbrmeq0vucp5yL24nY3eMgO7SABwvUjzteStAJF24zn/OPA+fkyG1eitXK6TDbXx0kEyPS7SZ1tjr7y8YusEbL3hrAhvoxnSwDxmPib87baI/93dPdEfd53XHQDVN/K3p3JHR8SXbmGDSI5ijyaCrvgQqiPcOEifeH5TitAq+tu/rg3YDcLQdIKPWIE95DLqunqNdy/urpUuSvotASISo4tqKyEcIPHAH+TdDSsZglLHGOcDiOQoACq9shFmdvjznU0wmU3MWwBZf17JRZd9TnV8Yk8DWFkGX8Drp2f20h31Zw9GcnkowKQ8h9KtaoCiQ7qC2db+mLcAbARpqrZQgy6LUZgUsIroI7sOGAzixgX1HQkiJDhghMHQosB+gEO/MCOq4xQGAG2yRst7QP+A1gpra+l3gBlV4IylAQAGTXBsybgj8sS7rGyWR8fPt7Z1YAcC4QaavYHuItiisFAYDCKv2lIAqrlhni5PwXRDEBvAjksBcqrBjbJtCIIPsXk4w6/1KHFc9RPYIJbOYGI9kcw4CVL8nJTRkJhJlKdagVgI/lwczYrhVR+xLnY+VdKz/uqChq/AzGKPJnOSQzxaAjT70PDyLtv2Y1V59PrcRCuBJa6Hi9nfRdiX0Ce5F8EwkaHbsSiRMMAb5aG6Voj2N585AE4+1Mk0gOM+EyrCqzGCYmkCDZ0YgUoyzsnSaUxIIWelgVdQKwFF91thX1ZrGPLRWJ5pn+sKkFEeiXy1eMk189uP5zDF2+o61TY6ThcHigVYtACcY0IF9ZGDHkcATSKB4jXqwiwEcrm5FYgYgC/ebx75kVW9c5+FBlOdMhARF+vA8h1YsR+X87KQsUcF/PGNVMSp11eNewAP8M1ACfe0JxnlCFbX2QgOWqMLfPrbBJvi8WSnIqoE9wYyvkvkQMYLJYi5URe6YSWNlIZDnUe2VcA/oAlRCIxmlZNFCe6QIsIbrkunnAWAns2YE+Pv5gUlV6BuAOcCOg4QU1hygjdPzs3L96rqcX5yXs4vTcnp2Uk5OwdqBBC7WEeucWTd0BsG8CNzRbI+YasDAEd5WkAGYzcJnGukp5tGrXrPl47rFGUV+VCQtQoewlVacywTME1U97ITPp/1ZtemLYaKqb6Hic2c743iPNjC7dDFXOnyR5h9pN8Z7qfoTgKNmlRuQTMfpTrvFucx7MDM1WrdKbhpoQwlBN50LveuofNxDLC/RjjPsC8AbSKBu0Dbn/qGs0UJssy236225w88Pj+WGAA4wcKzLu5t1IYBjDVZIkT1QDiBzqZWZGTjIskFQxASA4wF6C19iw/QeIbB2DMAB+7UUAA0sHPouRiHoLjFvHBHAgYp97mlcJ1o5UONZ8MjAoS8CJJzoDoAmdMsM1f2YRzJwENdQIN0AcADQiDYqV6en5c3lZfnm+rp8c/2q/M6XX5afvn5d5ptteb5bl83HjwJxAGwGf+FuU9588bZ89dOflpPz87I8Oy1P86PyiHYSce+ClklkFXsMAIdACD5/ZdCT5ZH2SiQm4ddFix2yIkTbLoCr+GXpDUaLaDEjna4ik9kSwBeB4rbrT+X24/vy4fvflPfffVtWpZT503PZ3N4SREsSUoL/FuUoQBzPBIqAGA3J+KdogbMsR9FCZYb1OzsvJwRwCMhCd0nqln6h1jTazNL9A0gsbBzaVyUAh8EsjMdUAIeYU8SyGsyc9GFSgi0XR1QGr+w7B/gnGCC48yub2Xi7VukRtSXp44oDHWMQaGXMCuUSiX0pUscx4ucK1gndFKCPFrvCfAVg3e9lvEsgDbWQgX0RwFGxMAEd7bcCrGFgBYHKYY/UmkXgGAHIJFvPs6MCuBPCEdT1ZJcQO5M+L1Y76JvKnCYHs/p5kJN7fAWr7j1AFhgT9gLkcj4vr16/KW+/+LL85jfflu+//04tXcDo8/QksOdyQVYhgkPhM5ye0k/Gs6B1Ef4GkAXlNNhW8FnGCDfyRwDegK+A9nICV6pNFNoDoSgL66H4oubFJ0X4EGidwtYtAHOAAQStVU5OCOAA+PQEYNHFguxeBm+S0Sr86nzel3/5WP7hP/7vy5e/BYCj98Gzj5z96F5O8/uyD+lzxdjf/VqO347dI8d++zjxoZh6voe2R4uR9OfWl15rbNz9tV86B2Nx737Mw2u3eHqeU3nn/Rn+ZQCOsfO7T/gu1OvXb9+4+/cejg98fvQr+2g1n5cLt/i7dwAAIABJREFUTeUs1fzFWD54n8z2cj8mo/m5xmTnUE5jWhYjujWIjUTBZHc2/lyZHchMl5f1+aqCD+1Lpw81e9T80hrnN4g79tihddffhz62ZT3rlyn9wPFG4WeLTwyj52P2VHZS/va++eh115ge+hz92M8Hfve4c3wl/zwlh9kvOKR7p643phv7ecd7JgEcmpAhIOHQJPUCm5H9NGIR6KgbNoJaFpZ2aEvggaAUzUo3v/8lBqYXfjuOGcDRL9I+oxYytlOF189Xbyimrjm1mcaU0KE1mFQ8Y8ZxD3ij3yBjm2H8Xjmg3T41Zdx3Fem4EVQf0t1/Oel9aG7GjG/+zEscn7E1Hdv82bDvc3ymlEO/l8bGPvbaIcV8yHAdUnqH5nhq3Af30wiIZEqBf861Ds3H2HqOPcOYnByaK6dEssPVHPsWmK9jGBPw0Yet9UHVCeJzxuGhUimmysK8n8ccLBU3tL3r90yt99jfp3SEdTSutR/AISYNV5ySqpwHrO04gOMxABwRNFJiKVVn0oIpCZF1fv9znGIZsBcbuxg4EHgCA8f5pRg4rl9dsdoNh8vjpShBGwOHgsBVh3DCkbeKirU4xAnEEcG3ZwBPIiCRDjB0HqLixEFPjVmVTDWwWAEBqoyutPXM5UWwI0KPWgPTCZveOAM4dF2TmOft2DsZ4/quOXzUfXRwIwAQAA5VbSNY3DeViHEwAKrgnx1/XdVUsm281vvMs1YQS0hgR+fckOAak1uo7LP51f9JKf2qO2OfDvaGNlgFPdYUarRO2asXo+dx1ecmfU6AFc5CJKqDcD9AHArIjznDTA+NIFssp81Jf6ni8VNN23itV07K66miQLIBOMyq0Y1vn33Rmk/dYb9VwH5+2b/h2PHbdEuVQ/fchW1kWWRAcvQf+cAnL545YHbeFMG0MQBHtgEVwGGmDK6a2ybGXkZ0mCIUFiy9V0JnMEIG4bCLdTBwqNVJpCjqgbCtsa4roLjXVddl8jO1VNHvZpQJBg6CQyRc/Gti62jNFBqAY2pCc4Cl6pMRAIdXa+ecM7aOWUGpjDeCOC1Z6+pKJ2/36ZOBbR0AbXzIHgdw8HMNvTYiLh2AIwNqGD3X2nqOBOBQMoT6I6rlrfPdq91JSYNJZs40IDF7j8rUx/K0fRSAA+CN7YN62TP5ArCHk95hu0OVkc4agdwAcyKRsgWt+RZUyM+siuM8PiFBINlydT1ff35mIBmVd7c3YNhQIubm46fy6cMHgjnuN/dsY6Aqw8ZGISDIgvYfFX9IpC7my7JAG4fFnAFmJ+/RKgEVhKoabO1Wao/2VFns58Ez4DP0eVClj7k+UrIZie/FYlVZDJYIIp+iej8C58Eu4M8qmN+qfattwbo5QRc+h4EifNbQH3nOFCAPOau7WDbHYBjfV0F9gy4bgIPPEtfGmGvyJs1Dfx63vur9D8cPfC8DVGqiNHQ9hqzgfB5T2wJ9QARB9traJPnOGZziPWofLD+vx+mqV7IEIWkOgnhS4CPgogQtfVLk6wnsgO8oPeZ2BKxCBzNBfDcoYWDnDSzjh5+jZ3y0IInPeUye29wiBNfi+DEllSa9BVb9Wcr8AomMSF6cnDC5AZkk4U+K60jmleTBOjEZQ9ltXwAtICkiJo5lyLD8/vvthjTopngniCXAJWTOwTVnz2QdQWUtxkh6eCQfUWk7D0YcUP/XCmP55hgPAANg/hDDCN4jRx1/y3LpfVWrs5HsJfOeKtKxmGLzCXYAgnB1jfzFvWCGHaz80RHnBy2arFvoDz8Xzi/2uqudoYPYqqk8Emx2u74lUAx7/+LinOAMvL65X5f1Zs0k6dX1dXnz9nX54ss3bKlycnZalquF2DhWc7Fz8AwBENu2PDyCav8+fEk8VoDcAywWDysz4qSemfxijwwAHHit7r/wBTKYrIL7AkjjKnyzcMzU7sY2q+kS+/5Dn6ntx2i5GDrNn/O5h9+7CvqmCRoDoh5Uvhf9bCdOnd7js0UiOlnTgS6JM0uWg0GxGFk4Ujun8IEqEwftbXidOeAe82Jwn+0NErlqa/BAm0X7tt2Wu/W23G42YuGoAI51eX+7Lj/c3BHAcbt+YgsVdutgOwCBKAWmVAsVtkxhmxQxcJA5EyCrSOIqmSwmDjBw8AwfICf4jgZwkH3DDBwEII63UMkMHAApILGsNiwBJjQwJoCIswBwELwB8FsFW86ibcSGjAX8CnBHdEsliGN5PC8ni1V5e3lZfvL6VXl7dlbenJ6W3/nii/LNq9dl9fhUjjCP796XzadP5SHYggD2vH7zpvzkq6/K6vKirM7PyvNiXp6Pj9S+Agnr7T3bqGCMlYEjAzjSXmL+Ptg3KoAjPC/aCLaSifYp0G/Yx7WgozEz0Y6BKQP6ajkvswWy9NDrj+V+A/DJp/Lhu9+UH779VVmBSQj+FJiBkPhGqxnqUa3N0QKMDACKzFR4Av0L20L2lJNytFiC8qkswMBxcV2WZwFkeQKgsG0QAjgAoot9iO/4PTNwNJYbpx6sS6UP4HdWnzPUQB8XznGpXhcb1ExbGgw61QZGSzP7HHk/i5lGzDJyp3e/V33jeI6BJRnAEedgHVnCzpq5IVpx2JbiegZo1muzTREAd2LQ0P4TgEPAjAAKPz40PxL6PfRDY7Eyq0ucMT2XZVYe4B8/gUEGBUeyXQZwZCYstvcLAKiOggFCo0wekcGDbZ0eH8sGPhh0ApFT0Hvz8ou/9tfKL3/v98qf/Mm/LP/6T/+0fPzwvtzefOJzYVQAbWBY+ByB0pBDgEuen8v3P7yj3w4Qxvn5RTm/uCibu0357ttvqaMA+hbg5qks52DiAHgbfpZ8XwA0zs7PpWEBNAl/27be4E4weADsAaAowCIEbizDloJJbKkWbqdLvK62RRH2GuSGvH7/4B/90/LlL39/f9CggkD1ttG40YHC2hyf62N1vnmNZR2IizT7Ow6wGIvXTF17KgbW76e8x6bmYG88LfkA/bXy5B+ag0N/3x33FIBjrAioAThqfHNCtwzP/u23/lz0Y9b2kDAemuexzzeZS3HcyE+09Zhm4sgyN7Zeg/nochz9moyNv1/X6kNOAIja87SYnLdNZR0dgDeGDB076xLx6kNzn2W/t2X6XUD1nXNszQN5jnNhwktjveNMHdmv9r3H1ouhowrAjOgRp6/xV++zp/3cjOkZx6Z6HTG25lM6cZ/uGZ9zyUB/j+F5Y5zVa2x/Tu3hMRnP852vpXOr2oDOvv/+1428uUOx9oPe+V1P1u7tpNGAnlGVFXTWusoVfdBBXV6sXmv4kwWzoenb3rNzpY+2RfDPrX3KGIADzqsRwLrA7jYbxGvzfhhUE7bPHVKCU0Y2O6NjQjP12s71XBmQgnD7NkgvaP17h0IfSjpV5TrU1yqe/NM4Um33OVq9g++dwct1fCO6aHSjdw8wNd/eILsrvvtKvs/Y9caUWv++KUOyz3Hor3Ho9zzyQw5Jm+vhxI493z7D+JL56xXUSz5zaB9NyenUc/2YuRkb59T6S5t1CqR6+FYtTpKkyPjByWj7Q/dOh0EeRIcVshkYN5j3Cony54dOemjQ0KNTgxqyH/heY9+J9i9g4PhO1TwOCgGdD3S/gz9BGZ4BHI8RFB4wcFQAB0o91HT1twFwCCDRCl8qgOPqolwRwHHNQCgComDfYBVcbaHiSnfNU8SFucjux47AitpgsIM0q+dU2Wsd6rV0wKLZr2arfP2wk1SeYdOCgcPJBVeriPY4MXBUu1zx0S2fG8ssmENIQAIm7OjIalM6nREJWXzTM0cPXVYV7gI01ApWABP2kgtXQpCOYG6Ia7UJjhyysritf2qtgjD4Q/OqizYGDumTFCRKjllL6uZUcNyjkl9khz73gB8yN+SZ4c/ZgaDAus+tJScDWjQvnIfoDRtNI/REBnkktHS1zwcAHNYbSWIPaJ72vKM56wCr6Hk1g/6nn5DMT4eb7m77bLfUpmdyDCKyf+gvB3B47CFTvyWAo01B9kv3j18qffyg4FEJbJH/Wb497XX3xmHDv6sSqe6HxNxQGfe8d+MeFcDBh/Fe8vrq95pw4M/xN35zEme4Vyxz9b18MOhCt0Bo48/y6fYIeC8vH8lLZRJ9D1UjNljJrhPfvxKzLZGtytuebLLNCTBmleJ2JUO4Tjd+A1B8AzPlaBMPzhnjfmG2s3n0CXTZNPb4lnbxdRXK0H0xpjoHDjDwFG4mGFVAGoilgLrX3sc+zbnaauirQj/wO9pDVODGfXncPBC4AZpxUozjcsylibqKaaxggPD+Z+u0e1UXo/JfAWz1J2e7iaBKbhqoFSHgffAfEPxFAhW9ssG0gV72G4BA1htV3aPiMAJDtVI6qkUF8lTfdrU0Q0932Uq2O+Hn43uwazDhxTYlSD43OnlW/kc/eFdHOvHNhHK0TFOVv7+UjEaCBa97Jzvpa8ay1t98N8CjtjTSAzV4lQNBSbwMqGXw3+f12He06RVwK18mJ8IN5mGAgSwAjR2hD45kX0OqPqxIx3KBv/VMJdaCmlu3sYhXg1WuP4/l+/vzYrzaZdTIFWJ+ryt3K7tHgFKQkCJA9/EhwG+JeaCGR7Tv6DsGuJi/c9/o2Yfja8DQ6saEz0PVEXbXbAhc07SGulcDMmGMnmOvGSqrzfbSB+kUpIzkK0FMqb1KtDRyexTLBBNKZj6J+5utAu8FiENfqKKdE4yBuWd173ZDmnfEhwwkwnVVWaxkLAAcSMqgzQhVtuNJBksEuIPJSDKIHDNhzHlFe6Z4DrsVljczcOycNTGn0cJBzBiuXE4tFGNfGGyDa4vy/amABQTVurguXru5ueGYxaKhfeT9josjOU+6e8jCsViyyJYR+xBnEzIKLpAYBSsIEqti9Dg7PysX1+eVgQOg85PTFX9HS5XFCnT5AnEgGYhWLAJxmYVjRsAN2lRlP85lAwZCVBaOxHpYPe3AXEsUQy8H+IFrENa5MnDUVgoA78kktj27C97ofcWAfle5HgRU4/yT9Ur1nMKGwfDILwobxrNGPFgwsPDEVVvStT3GPZsqSpPXIPsXsmj2JLVRMWujzx8B6jJTCbOiMcooTLD/q32uliW0OUjQPgLAoSr3zb3aptxtNuUWLcHw88NDudmKgeNdYuC4XYMRUgQWAnBEkvghmDjuwbqBZLHsosAbYOForRgA9nArFYHdlEj2QpIJguwvrYWKGKSgR3CWDh2QGTgAViBwoANwBAOH3EUxSREYURk4gl0qzoBk99lueYbiCZ2yJTCAAB9P5bgcsZoe7Bs/efW6fHlxwa+fv31bvnn9qpyXWZlv78vtDz8IwLGGv7Apm/W2XL16Vb748stycgEAw3l5Xs455gzgmEUbFYzxSCgNjkFn3VTgwZcjcUKgib19MSQQwBFtZfAdoAokyq3rDYpkHOX5sSxPV2W+AggDc6h4w8P9pjxs1+X9b74t7779VTkGOwkS2Hd3BTEWeDNkKAWDE5h+lku2vMBasM3t02OZwRdBcnt1yvc8IUF+clZOLq7K8vycLBzPAHBUUh/Zf+wD2tLg++F4ocNnc7VQSQUL3GsEOzqCZvYNg4alV3KblH5/2+7JljYQagZw2P656Ml219eSPQvAUnugqmfy++raSSHIjoe8xWG9Fllle+UWKq2VimSgnscMIgv9b+CGWqFEi7H4jv1LOxmMFvQLI57W9GmbD/pvjL2JCQ6Ai3X8DvCEwBvyiwZzkmqkBd6Q3w8lOofMHB9T79yipQmY7OAPYb2DXefv/N1/t/z7f//vlz/8w/+r/NEf/WH51V/8RfmBTBwCTWNdAVQ8Pb8oR8dzMoOcnZ2X+XJV/uzP/ry8//ChvHr9unz99U/LL3/5y/Ldt9+V//Nf/Au2YgOIm4VC8BNQhHWM/a3Wi9QDMOW0Nxo3bWq0n4NeNjgVQE/YbDBXLY7n/BnXBqADvgd+PkN7ldUJQRx8r3U75VeMcP73B//on5Yv/sbv1d+nfpAZSkl/J4f9gb8CAIduMR1jqD5xAiuN5RrGYjZ5D+VnnIrf13hVB4wam599MaL8/nzNsfh8m8o9cZYD89OPO6KNO4F8n6t3ohDV3xjGhgax8y7QVmOJmdEsPfhL1nTUD9ojlZ+Td8lzXVv2df5LjjtmP83nrDy+fu36sfRnld01GQdBZRnN1xyMv042rVHMUGKFqrFjvxZebT1XW7bCjsd6T2GmxmOq7bMap+NA7UzYntm5H9is8CtCdw986fpceqTheFIMbUQm+n3Vz39WUZrjmP+aQ3BMaBwIeUg2NQWhG3PxptfHc9yNfbCU9NX1hjYv7fesG/o4RfYpxnRkjhX01+6ncywG0eulsfnOc2TZ1fl8DgDHtzWa6APNPqUwUKhp9eqhOg6GBG1UutEG4KhAjvp0EfAdlfImXJocPkqiWxwrNssCnwEdUdFcKyZcpR1I0pS0avFcJby08jvqeLC58mKNGZAppTH2uSmD2C/2lA4eCJLBHN2bx5T0YYPb+r058FQzgaEZqgzVSsu2BnkIu/caapl2/amnbK9/jsGZUhiH1mzfPcY27uc6EVN7bmhgOk2cAp9Tc7vPARob475x71+/6XV66X0+RybHDHuvYPsR5XEc2mNTcrJPGqeAE/UznbE5JFPDe1kXKdplJgfr04EhUXZcamvMS0iGLP+5qeAxXZeTNt3IKqikroAoqROAA0EhBoOicrQHcKCvr/tII2GDFiq1nYpbqBjAgVIPAiEagMPPKlaKAwwc0efdDBcM3ME5wCHtdFUurs7L5fV1ub6+3mHgwOHODB+NMj6eO6bNgZoK4KDNeiwPqJSJygsToWqRWrK6MnDYHsmHayLEJsMt2aXK51jnAE0wVGTQZAAkrKOqBrdDwytHEDPMnA66gfZlZMLAiHhnBDubNmryhqtlAIfu20AcDn66tzb/jshVOGdPM1fdaFxuyVZbBjS/WgKGuGdQ0isG6rYdaUwR82rOoJNZenQ+PUVAlTpiFPDf4oaU5ZQiJpCnoYs9fi+nDy1iLjW1tHwXXtHsAXwhVwsGuCqALPpL4uAwAt2cJfkQXPsAZ9vYfnZQZkqH7VqX9M4Jhogac64Uf/lAEMHBSApnrdKC57pHr3s0R43mu9sG+9Rw5OPHddjeD1b2lR/z2cp+PDzQh/+1d/wM/u0JLCQUe1IE7T7cB5L3CvSoYusfAmixF8DhA6MPsPTq48sHMa14OpZV/aE1bJ8VEMRJkPY3MmfUrE3MzOB3R97NTBKMFvWg3BJPmg9LYVSxjpwlBsxtQ4GLKfWzpu3qJ4vr+cmldKxJB+p5KF5h7wdAD+sDvzMDROKwzuNqgPSGF0wal9M8ZCIZY97QEGJded0GoZGOk3yoylz3tc5W//h46ugbX3+vc6ygOgL4lGG36gDGYgTAAfYNZ5COANp4ZgohABwhV8EwBN8GFfr3UeUPumRXjJKpQPRZbcGcHEE1IYLTqERer8vNp9vy6dNN+fjpY7ljP/tN0E9bPpVsYnKRwAlVNzinhvkQU7s0MfwYJtII/GiyyHYtpKbHex6YZPM/M3FgvKLEj8+nJIESX6ryN5BkAIqLxL3bk5gum+wdboeSQG/2RxWYFvW0AxIeF58t+sJnUAh9L7NrRPC3+hCuxIyLeO4QeHfLOlTggsWhtmNJNKk5AcrVcxIrrkdwC0A+sbedxGbyIrUK7IMteLva/jh54/2SwBNIyoeNN4BDPkj8q+1VhtZQ1adKVGL8THqhdztANfQ7DEINPe7nsnYxCwmBGzGGxN5QfSy2oPFYWjqdZ4UayNI9mBus7mOrcOM8BIDD4AufNZjAeUIFv5jhPP8+PygQ2KmxGCeuiSrV1XJRTtEf/uSE+wVyz72Q2stouJJjgz1QCYsvVLbiNVTImv5dbZDA4CH5J7ADiWkkGh8emJhhyxS2MhLABK0V8T4PmMnBaAGDpAx62WMGkfA2gMPz4POJASOVWcOJDuy1aCWAZwPgBW2euH+QnA5glgFnlmFQw0NOzk5PScuOpA5BZLe3XEyAmpxkw/xrHNBjoHd/4D3B7kM9MDsiOwlAZ2DPwHXBsAGABvaXgSOovF+dArSxJGDj9PSE4I3T89NygrYqZ2ARPC6zudig6FHiPEIAPWT6OYA1i9bOI4FzK1ghfE6ttQ546ehCoZEZEXNC9Y/xu/dMbaEiJho1opEwax/iis226o/DmB7PBfEcWX/U4Oc+AAeuFq16GktWsBEq6FST7fJk4kxQE2wC1wzOL7sbZoeZxUwnMseOOTZdRKs8sGU6E/I/2IsM4AAwEewbBDgJwAHwBr8AVlxvyt39Q/nEFirr8u52U364WZebtVuoILEOm63zKAAZbmdGcEYwcOBchaILntsjQSzwBt7fWoAxeUp/SOvG/ZkAHGTeIKuPvqO6Xq1TWgsVABQIjmTrlABL8hpmhYt2bAHggA+BdUR7NrIbGDwJBgL6CejAIm8YfgwMOG3k/QNfQ4L21fl5+eLyunx1ja+r8osvvig/ff2qXB4fl+XDY7n94V3ZdgCOy6ur8vrNm3J6eVGWF+elLOblCaCsxMBBAAfuE+3jZrANYVd4NvZ65pYgCcBBeT+a6wsgMDAHEcCBlhfNZ3PCGC3fwPSJvb44WbKFyvMMCXowlt4TfAMGjnff/rrM1uvyDKYfMAJtNwRwMAkdDBwAaBwB+DY/JoADbTGQnMfrKwA4lisyjhyfnJYVABxnAHCcJgCH7BTXLfwK4VIEZEWM5Rj/BYCDWz/sfDuLy6pVvwDAN+6/4GiPNm2939DAt5GoD50iAIe2V85J2Ab0sXkBf6Vv87+cvKKuCZ+GWPL4HctDYKbbowRIiva1sm5E0YqvUf2fYMpI4EQCc8F+QfCGmNoIasaaB+gRvsk9W5E1MBVAgvUffaJo8xPtVgD8QsxtA9vEvQ3ALloBCjQotZuAeBEzk4KPdkcEcZQA9izKzd1d+Xh7R7AFWjtBhtiqbT4v/97f+3vlD/7gD8of//Eflz/+l39U/uxP/1X59te/Zjs0tnx5fCynZ+fl9du3pRzNeUS4fvWKgI4/+ZN/VX549668fvO2/OIXv1P+zt/+u+Uv/vwvyj//P/55uf30qazAghPzNJ9hb8/EnEFfL/Y+gEiwrUcA3ComZbY+M42tFqvw/VU3DuAzW7LA55gVAkJO0V5lCRDHqqzAyAdwB0CtPj+QyUrT9wf/xX9b3h4AcLTz2TDxvC9u73XNyb7+taEHl0QhnY3H4s/9NQ/lMV6aK+z3UbbbU2Pvr/2SePnYnPRzMTW3+57F483f+XON7eU59s85jjQs2nBM0J8ffB9dvPAZIhj8Evl4qUyM3e4lObXd3FQr1Bs6hnGSS+wZO7o05Sp6mev185iMfo6c7uaOBtIZvzhi1wAc7bxJ5TggC/DvoTbr3/37RBom5bOryh34u1WS0r71sxpo5wJexRVa8abe19gxc1hsOAfDolyNObGLj7Ce9La3xdZjXiJHMYiLp0nIa7grR20JlA+JWHwARGoUvm6v3XitQ2+agohxTbC35DnOMYUcLxnLN2YZHiv6OLSv9uV887XHrsNzsgAcv6mW/iUKc6A40pW94KZNH4A3QqhakCD13/SBOX3vBzxlVPLC71PKXpSegSNXW/k90o+RGMq7Tp7zzlzuM4JThmNK2fj1OpYpK7xnrl5iGL1B9xm2gUpLiqAm1EYUbhu3K/1adVQ/T4cMRK8g9kzFOO3YxAfG5n5qPV5qJPc5DfuM0SFHYsppOGSYx647Nd+fMx9jxmTfuuTx78rT+CfHxvnS1yYNQboV3nPIUZsa96FnfcnnXipT49dqDlJvPOoBMdD7PdBtTKcaJHVoLx6ar3179ahsy/HDd0HrqEpFUTzqMJorOgXgiMMpqcj19bBVUIY0rqC2ZG9rVbZYRbe112HVSRAnTvLvDoJEvqoGRQjgOFmWs8tzMnCAnnh1suoYOBQkFg12VxUfJsKhLFVOIVDur6A28+E+8bU0zqII8NVAn8wOcRs4VrLdgN/TQBYKIETQY9aqSsUGEowYrCxrAAkSQZh1K5J7Ndk34jCGZayBi5b2aA465dagkRqEEdNGY48QIMG/P6XsqoOAzkzUz0WkWK0VIunjmGcCLDUGgHZgkvxi3/sJMqraSZJIciYARy/3CiJFMCqCG1M6se7PBK7x8zrF0/aNZrLZ1la1xLWrbWaGyS7ORG6nMoQO7P7WJ4+zXkwVNhOaefTlpjuGB546LxxiA7DkJBTnIbzPWCJ+TLM8zCLVq++6YHVc1V1LxYwv0dl6jy7MxFy/r19+kXhnG7vlvF2iy47VPzT5CzxZHVZtddJ7oIMJjGR0gLHcu6bW9RgosDO3/d4YB+rF6Oq6NABHXmkMUGmPNqOxXwZz6PUVi8ZgvaveaclXfRT7N2U2OUludmMhkj7Mz1zH0cdPel8+tYfpwdqWcdkYS6JTp+MVH0OREQCl0tMnfTcI4MVgE8SikzzfU2NgEguMJwRCtI2RfRxe0gCOQVVEO82wsjH2DNk0ON0C/HBGzb6BhG9Uj/O6MkS1LQSYNNDiBACJ+41YNgDSOHqaMYkienb1iEciReMWxbKTmPZJBPRENa1aqnnm0d/a1XQyKerZraQSKicfmNTCF1g38AUABxJbaPfAaj/ai9hV7HORJDByeFU1CZPCzxA44erIRADD+Y0vjge9uTODBefSkpjZ0zr2hWgBYzvVbEiTO7frUCW2aL6rRjHYJkRBSfwAtHagAdroGCcTAnE9PmNudeoshwQp3INglAimBp6jo/qQrALxrF5Lz8ngu5MWHn86a5vVpFY0Kv/S2gems2cOuHAdotDDbJ/S6UNAb1uK8KepSgQ0gP5vzCONGUOAG4GM3QoD92O7jwDGDGMjAa7CtEWVZpubZMcjiVPjDg42WdOYXKgCJLUOeL9yNBGccjA5zQ2fPcBAGaCAkaEClyzSWbIcAAAgAElEQVQMAbpwaxhVTA9jHdYseL4FkpvBqGFghhg+/C7JagZwCDwBQI8YOAD8wHeAobnPDMoBiIEV9Gp5hP0Kfx9ravYNyLMB7AZ4615gqVEiBWAlgCdWqwXHgqCmAS2QBQC1lFAPlpLKtpOANWQCkH8suUdCR2w4rS+ctYRAL5hXzyOeTdW4kCewGjwweYlkNgEhUSmNNUBSiQk2shjgOUAnD1r7JwJY8AV2DsjeHJXFnEsxGnBO0TIF4I0TfK3K+cVZObs4VQuf+YwMHMvTRVmerAj0wHvgU6JCn8xG99syB209kutm/yHTUCQ9nfCirM+oS3FOYyIe9PnBUGLbqz3pgimdx/Aaf+JeCEaKYAayAqtnGLcUTNavt5ONfMu+s32A8BZCnwxihOGeAExvcITHrDNL+BkGqNf91VVBBsuigC3tHEPLmaoxtfyWqZ6BA38MQJDPYCkhbDCHdKjObNLNLnTIDBxoAbZlG5Wbu9tyC9Di9qF83GzK+/W6/BAMHDfrx3K7wZ5Ha4ujSHqqIh8gJ2RN3UpFrBti41DxBeRPSWO3fap21xX7RMGrhQrZhoKBQ4ANyRblC8xMSIryZzByAKyAtilI9h5zn9Am83vzr3oGjsrCkWyu2rtIZwDYYRYOAk9TO5XF7KiczhflfLEs37x+XX76xZvyy6+/Jojj6vi4rJAU/3RDoMNDtG1br7fl9PSsAMRxwhYq56WAgSMAHM+47zbaqGzvyRICEAdBJJQZAcHEluVkixIMtOMV0IG5A4hrUY6W0dYkWDHUQiX8v2D0ABAL+/nk/JQAjudjFVE8PG7Z4ga9TW7ef18+fv9deV6vy9PtXbn7+IFtVI7RegU6Ha2tFmi3hHYpaMWyIMML7ARaxs3BzgEQKAEeizJH65SLqzI/EaiDiSOG9aPNbLS/cZuUGnPBusInBOta+BT8btYaOnVRgGJGJ5o8RD8M4MiFScO9GS4AL+l8Q/XfR1qPtphA9fi4PgZw4LP2w8Q2E7GVaNsjP1ifhYhBt7Glh2MxBm7U9RWAx2COncIr+lvNxPB9ZK9VDAy+MH1i7kW1LZMtEbi16tIwx/S5EqgY19iyzZzicGj9d7u5I6gBjC+1nR8BerBXC+5jXUdtVgjYXSzFvFdmZbFccS9L/6wJ4LjbrAXMCT3w6s2b8sWXX5Rb6Kfbm/L+3Q/l5tOnylar66JV4ao8H0EqEYs7JbvHh4+fyO4B+cP+u75+VW4+3ZQ/+7N/zVZq5BdjTPCxzI+ey+JoVpbzo8KzguqdFIMIuySVrf2H1wDgODs7K1cXV2yd4tZt0IXwdwDgUBvJJ4LCcF2DOM5PTwnkgE9Epjv7gqWUf/Bf/tODAA5tgXZ2+zGx+5fEvZMp3Rv/7nMZU7kRj3tfbPhQziHHjafuk6+/L079ueP2fPw/Nd+7Y62VW3kp9jICDN5owEBlSR2XmeFnhr7Q2N+mXjuUExiXucMADmrKFwI5xmR2TGb25R/G5HT32caCio7HGXA7TgwwtQ/G9sWYjB+S+6n1bHPoM5yAGz2AY+D/juiZQ/Kf12ps7fp9tHMeT/ptTGb6tevnw6EV+9WHclE7+5o+dTBed3LXz22+dj4357Nz/kyem56Jw+/bfZ6IjnRrkWOM/f4Yk4G/cgBHqIpKv5WpyowUygGclxqUPBEvUdJjC8zDYwqyNCFrBnewSBEgafeuYjHIK/g6/QTvM3q9AIwtztR1x+Zs3wYfE6IpxfwiYyu+44ECtgIbbpx/OwEcn6NAx59r3Nz1cvlSQ3nIcbPCzN+nFMOUbBxSeJ87J/28fK7sTzmbU3Ox7369zPbPcmgfvsQhfOlaHlqXsXt9jpNUr18T4alNRjpUUvlHQtsB9PYMw+ThbuHQriNzyMBbNicdkWcAOH7Dij98uYLA35lEiKB4rS4AWAN9rkmvDDaOXQAHEfQ1SNcO9E52jgE4Kj1zJKsagEP0CqgaWZys2Ev68vqSAI4TAjiWbJ/CNipRncuga4a0UlAjoR41ZKIpjh6m0W99uD5RFc/bRyIzM0K0WE1UXzrZ6WpMPQiCNfznii0m/F3p0+jhBSjJlW7uZdqCiRXuGiDGHfmPc0gFWvC+gUS3c666sVpRR7tv4IiBCpHUd+KwylF81tFj30cstHHdBAap7VbwObdLGaB2I6Fbk6YpuVzbHHjpckWcQTJaENrk5Iw2qv9YsFj+mmLOzmIkKbIex/WGznF+NgFeXOlnums9fwsY88fIhSdoV12yQ/pvoIs5LSkZuLPw07qh7gMndPNno3LfjlNvjwbMCBPYBs19a041pjcHzxJ7cQoqManTQbXeAXM+V/+P28ME6JiA4uuZ4pDYmhrW5HsFRSiTEbdpgIahKsqIeh8Y9JE8dxF3DGCE94WjhzEefihAAimyOA7gyDMegtndM0bRgCA1SRKByx2QdLtO67khWW0AOicNrTD9rG2uaiuQ0QUNhFzPCjL13rbDXgYe9nWrjm/z1MvyYC8N5iKBVyqDAHSegBR1dxorleY97zkn0ypIKAP1aLdUYcwZNSU0WY0iAeLAJytbGxsVgYVPs3IHsMTNXdnebcvj9lEAjthX5UE9qZkkenwUeIPJPFD3RxVrsBzIJ4g2HY+PZDpA8se0xaxiRS93B6PhL4C1C/TxoJFn25QbMm4g8aLWBpIZ+gZmP4hzoc6mYu4wmwD1bbS+4d8C3FDxaK4qjb2r9woY4ZYbgwDFzt5vuyivUb0GrxPV7hRlVfMP2q6Y2QEJ57C/DnrgOTFnmqsGXOb12fbDdNsCJTgRy2B+yMVAPs06UEEB0Yc1MUlUu0YWElRzKvk4NS+D+emCe/bXkLQmECXu4wB8/1mONd2L6x0tR6bYR7yVcS+ACvA+zkX4GvYjXZhiH9X2hgAOZMoTY05rRmdcT2P/zHNBIEgkgIfFIfINwiS3tYg9LZ8p2q/kAFnIX/YrvH5+Dv4OGvFooeIEUANwSM9UyFEONKFXPWQqQFRmtchtSLxG+J6DYF5LAA4M4EBblPoeytYRWxvd3d3xa7vZiMUPSRMkfCPJB73gswH2vK9hho/lfEkQB36XPDYgiyplW3uYzMBRY0TRyqglHdWCyDrDylYyYIa5ZJaZPAxWArcSdCU79mPaf9Ar0Gm4N7x4sVccEwCGRBsZiCoboXSiqofB5iGZBYBjsUJyCxT0p+Xq1VW5vDpX8vv4uRyh/czqWCCP0xVB6mJFOGKLGjAVQQ4BSidgPZJ2kAPvAzwpq6mPj8gIst3cl8VywfPQMFEqncb170BjVecGUJa6uLIohf9J8bP3OzTAe8/rZqPqzmTZLxS+wOdmJTuzx9v7kPw9M8/FM2n/db44E6+xa/JZwYfMqIL3/pCvNzxvJLcinW1bvA3Jf9gmgpxQ7ECw4gOr6DcAPQWAA5XwaJ/yYbMReOP2rrwjA8djud1C9yMheyQgQYAecd6GfZZtfiLYUsANsSHxnmAliBYusCcVwBHtTHVAAlgqATgAqiJII8BBZNDpABxgmQjZMvuDGBsC+eAj1qCFynM5gv4UNRb3G6r4MT4yMvL11kYlt4I7fi5lDp1SSlmWWfnq1avy07dvyu/97Gflb3z9VbmeL8oZ9CsAZJsNARxgAUMblRXaJ5yel5PLc7YPeZqDNUStQgrGs7kvz5ttedpuy4wsIc9MIuNcoViA7C7bIymcOgBwRG1HmR1jby3K8WpZjlYLgSuQSDegDP4SQIX4wll/VsrJ+UmZr5bl+QiJdgFgUewye34sdx/fl5sPP5Sn23V5BLD13buyuflUjgCOmx9Td4ApAS1aANBAKxXGax6fyur0lIl12jj4YScnZXF2URYXl+V4ecL3B4FS86/mYuGpZ9Zga9BxogGOuacdmyc2zwAOMZT5zI2WMgbW28fQHmpf3j/ZxtY9bUBD59MPdYpsH2NS92qv53tlOylWjMQOGSBM2Wy3RnNrnOb/BMqvAjhakWv4RwQX654V1g6wB4GjDbwBewAgB17jWAJcUR/NYGzGHQQqxDqKdQPXEXgDr2+2m3K3BjuUgINsQYQiqkfNBdYd7CxiIAOA7JltTZYnJ6oAPppzb8M2rO8B4LgrP/zwrny6vSUDHQuPZrPyAN319ERZgy+3vVfbNGl7YatwSwKkwc4CsCSAobCFzwA3CtBY/fPY45gbtEUCyw0sKLoH4WsJ4CJ9FZzpBaIVjCOKc9HujCxkhf7I5cVFefPmbTk/PeMYyT50f1/9HbDVEHz+8MCrgOHjbHVSLs/O2FIFIA76FrBpLPA6Kv/hP/ln5c1f/93RU2R+Mcvg2M9Tds+yPbBbE/GFfhDNDg3/MnatqThSvsbYGF8y7rFnGJubqfHmPd//PDbuyfP2yHm5n7N+rFPzQh3Xx4brgbuPwYe/ndZtKm4VEFgOa0pmxoRt3zinhHOfr+Vz5u7cN5+oIcla3CLPXz6j5HPclDx4PC9579gz9XaiPd8YEMavtWS7Pm8wh+7ga/SymV+fkqExue3ndWwftDOHz9RD4MYuA8dwBP3Ypn7P4xtbq16mxua3v/Y+3TK97lFQVoHRw3k/KL+/BYDDxb94DrMdet3zeDN4wz9Pra8EpxWZTc1RnvNxedYZdvbDD989ezCHFnNHcXRX1k2NCEpo1ZE+s1NKOt9jasE/R+n7elnA2s+pSiA7gh2AI7brThuVqY36EoV5SPkfUqD7/p6VXFYKU585dC1fo1UID+lad43Jv30AjrH5PrROP8ZIHrrmmNzvM8g/xkkbG/chZyqP69AzfM61pq57yLl66dzn902N+9C9/qqcnikD/GP23dS1mjwEz4MTBjtI/94xHEsi7kd+j8nlIYPTz+XseVuO7r9lQPKedKwKvtaqz2ipkoEdOChlAAdo1wniICUo6MJVYWMnMQNVPgfAQWZNBhaeGYRhT2kAOC7Py+XVZbl6dcmADQAcTCIg6Bk056zii0r9fn1r8j3aiQm8IMrqZpgVvXGa1Ef2Or91IiNQ4EN9JIsqT2Nqb1LBdQGWYIDAYI5EDc7e566srQEhzEOrcJGfMXRkM3pRlH8Of7bvtQI2ATHqGBKoI4dOIwzOJ24OagOG1DkTF0Vj8vChJzLRZueoUo2AaqVda5I5gCKEM1Xbo9gPCAfdwWhep6NzU0WQHTJd30lxP0cFzHT0bZS7VCXYbLZnQyAOteMRc8uQxcT36ioQA4bhJNeUvRk6mC2MnePV7T31yeKldrDJszqsZgqvKYJbPs82/RESVtWSQAL1X2UsqAXHTRp3Dse5IqtdQjTb/peAADsggUifRQVV28+7oJUxWzH+2u4x/JDP10aqCFw/jja/DcCh14Jdho+YABv+PQgCJKCNkrCq0Ap8iiQwf29BxBjMgClDwYQsF55fpnpi7J6DNt6Qil0AR8VBxXvdfoUVJ94T+J4Cp50cDPVwllEEjBOyYTTAMrWyCTQ38ZZp/zlsVBbrDhjXf7bujx3GvxEAhzO8WJmBuI3szxQUTnAPPpGH5yBqBYwxSCo6ZYI5usppEOAzYFmOmNDbrrekX3/YPJT7u/tyv7kvDxu9VlDhi/1FMEd8LgL3uIVbKRiQoSSlGA6Q4ERlHKrqFeNHa5V7VugDLIIqQgRb13cbVqvf3NyW25vbWrXOcTOY6/YoqEBWFaTK845E4V+DxNHqDa8xuCwQhUAcz6pYhr+V1rWuTgVIhqRX1hPtZyaJq/xJtqwXMkOlW80JDGKmMVXpO7Hg+RGIQINRUkDJY9/PybZWrRlU22bBsK0LX6Du2nQmpn3qAH7u2d776nxvAGwG8WQDLKqdb4AXfIZJsATiQLKfSfmlvhsowDVJzBEVfEKmBrWW4Fyasjxktz8rZF9WfoLWQj3Ztfat9YbsUA7W1Pkl9Xibb4UPpA/b84cOC6CQGT2cxFXh8W5xREVo0lfUf1FGEYwBNsmNNXQs+OPnq4UqZLJIgKPU/sTtvOxjVvCLgZSoljV7xaDlTyTuY1977vxey21j7gDASMwcZJJYIIGEpPSWexvnBMwl1vQEiUywQjw9VpCHWDrW3Nf4Wq2WZQnqdFb7C1yUgSvWAbheZQNA0iW+PEdRsCV5KEgqmdFOMpCBKbZNZBBw2xAka5GgDf/fZx5R0iPppeS9/H9UMCu5zfZV/CzUpc5JTAiGjoBcfvr0kZXLAKfhukiW41lxPgHo/PrVVXn75dvy9ovX5ezyjIwb9L9njwXtCR+e0HpjS4bBt1+8jXjdY1nfrZm8Pzs/Z0Uy55qsD48Cj7sNARhqAuRmnTA8EzbPoe6DBGgwi5386QBwVLuaznTZMFURn/bHJghyq4zLhgWTD7PN7V7yYnLyQTf0WzJ/Uk0EcnuH712vJc3pMwd1ANtexCEhLK3+HieOdN6ws9qIxtoZXmuh5D8SowBUAOCDpCy+E8Cx2Zab9S2r4G82mwrg+OF23QAcG5wnxMBRARz3YNV4KM/3qPYXQwQZOO5xXle1v4GDBFUSmCdQoMBuOp+YfY3sM9APc9lvsmzwC8neYN6A3jADBwBMwdZxtHDiVi2MTLpAqQp0A5gt9PXI71CEbCOBsQUQEUldbKQ68+H/gQkMMw/IKBoGAcTx+uy8vL24KH/zFz8vv/zmm/L29JQgjjmuj7lhS1f4M9uyXILF5qyszs7K8vSk3KMNlIFz8HG2WwI4HjcAcIjVJJrEBZNKMFxR38pOqgWHsQsBnj1elBnmDAn0CuBQixn7YQ9kY3kE8Rn9GLR/nS8XYuCgzlKLpGcw7dx8LOuP78sj2jHd3gjA8elTeX64JyAPLZcAnnkEODPaqTxwfZ/LYnVCBg6yKWBeTlYCcJxfluPVSTlaLsm+AQAvdRuuEYBLykZipfH5GH4g94qCMPJfzJQQIF6Mn9ovwBtVP1d9sR/AMcgf+DOTKqQ50PSTHgD4bQAO+wVqV9cYTqkDws/ofQ58Ri56O3sIyx2+VGfvxYSD2FYwRnBOsR81HrNwaC82AAdusQD49Fh+bfONJGts+WfAlwEcBGnA1m5oQxn7Wizpx0jHSD4BvsIaPXDM0lsA9JxdXJTVyXlZnZxSXrCct5t1ef/xU/n1t78u7z9+LGsAoKgXZqGzHsQKxXMEIai0JQBm3D8GQIPFPkflMUCxAHIYnoF7qD2hADRs9ULgFJgx0AqolNV8xtYpq8URv8/ZNoVKOU6RBnHMqDcxXwBwXF1dlZ98+RXbJqM9HNYNsUaz+Nx++MB2LU9oDfMEoAjuMS9nq1U5gU4A4xd8D7RVYcvCefkP/rEYOD4nnt770rYnY0fPH5MbqNug8+39+mDPZFDBCDAk78exM/DUubiPe9kPHXvG3kcfe0//+alnODTGoR+ze6excU+NZ/de0wwco3O/c+FhRGZMTl4yN/vk6Mdec3y+tb/bGcitPKYZOPato8fW4qQt5qdY9NTT7wIt2nOG3UnncV1lWAClY3G0Y0r+Xb83x+Qnj/tz9tg+nZFzCP55ACJwbCOds/u17cc6Jfv5LNn/nGfcumBMJ7x0DvLaNj31/x6Ao/nu4b+ms20P4MhrmeM2/dm719FTe6yfo7EzfJtv+VjHOEsCwJE3Tu8k7Vd6rSrS1zDbhoNFTbDk9Iwp6ylDMKYYxjbwIcWPv7tiNi+Sgyc9O4cpSofPHkeBnHCIg9nYHB3agNPqplH2HHrPPoU9NndTBnXqda+VruWK6qDgH1EOVQmoZDmc77FkzxhCcfg0Y5v5t5mP/rOHnKop5fwSI/mSa++7/ksV3tRYDimJ/LmxsR4a/yHHbJ+TMLb/e0PQlPe47PTXz+N56fPsk/lDY9wnh2P3P+Q4HpqvsfVSz9kMmAtwQLSrUn69OU0N7JA9nebAZHnc54j09iEbslHd/rwps+234wwcoH3kgVFVPkMGDtGg86C6AaAjAziihUp4bYcAHEZSVgaOqPFC8JMFYKHa1UIlABxk4Lgsq6B7Rp9pVq1VAIeTJsOIAHMUNfEeyXen4iuAwzo0Azga1bATowZJcI6dFIhEnMqTWhCxgikGciHAg9kvCAJwv1bVWCt5FQFWAjhSclty4K/dgKedZspZrV5vdNLhWAxAJE4D2enmexwAMyvHyPfqqLpjbgI/VBmMMdQuDk4Cc0J1nKhJZwJYlGihgx6J7QrYIK0+m9bEFGkeGJSNqhK/18wfrujzc2PMhwAcfK6wrbGgNZzs1ikMyhCUM2w9U9PaCUhDkZgISNd1HiqUYRViTQq3NznoNtRTL9TNoW5a0jJsv0ECphCJi6stQ3yIP+uJ+jUaPII2greDtourJHPrCkbGUiuLdJEm6Y1RZVgV3WtpS5MSdf7nxJ1G1J0q9xwyM6aE1zDQIsGoGnLbOseU3SHdIeeSU2crzCATI0S0l8Am7FNTEWlg7kcved4FcET6IzRCD+BoQAv7fg1skcZrZVbXTNV4bI/i8XNqNb/eb/I/XbJoYfEKOfjbr5GeitcZCHE+oOfP9NCGUE61Hq7dd/JTA3PQLXgGqewAVjJgzk+eL9Y2Uuw86c2koesuSLKjcSb6T07teBQb1xLdshkkVNHqd4u5AgdHQDdmhcT/iM8+zcr6dl3Wt5vyjCre+0cCOLZ3qloFABNJH8jX/AjJViVQde5CzsOVgfeV/QK2B/cR60YkZaPaG74Crov2KB8/fCLLBhK+qNjH6y3ZFImlaCXBRC+ZPBZioEByI84qTEAgYYGkiCmp4ZuwX31L4GJ+cH8mrgwQo5/Vdjx0um0nq/GC8YNV/KzOCysUJtUB97HvNQAQ6V7eJRLoZthQC4toiRJsZu7fjnGw800ATxjMD7ptj5PjC1aFpklDcgwMcXFGBSI2jVf3QpqDMEJhXyPREsmnJqdhHwM8kG0l3tMzcNiP47RFkEpVoQ0YmwEcjDdEkmTKB7c/a5ABrsvK1tgDfl1J92HwUXZG1aGsFo715TUNzImESvXXKU9K+mCNmLg8YsYt0ejbgjffy2aZAI7wGQywqM/GtQr/q/qaskMG/8HnrQl5e0N1Tc3QZrYzxyISYw0WFpXtTiR2zKYZ3KC9JoAEntGxIPrQBFcU7e/FggAtAAfMCuOWIUz2oL0NABkBIAFYC/sd1cNIQFGnzOcEb/CeoafweL6+xjVjv3owAAgQ5LYOYuXgPAbjToXFPqNSV4wH0AOY/9YKguTt2pkxr54Xn82wkmTT2GzkDcxUgSyAhJS3AS1kuJiJiUOAMbAMhjUPOQJDCUBqAHAAwHKPSuZgKjo7Py0XlxflzRevy+u3r8rV68tyfnVOxo3jJRLjpWwfwdRwx3MOWq3gTIMELgDzkFHMiefGSVgnZM1ARHmdIQG25d6rYPYKXJIdDes9rFSM1+3L7LarSw7jIJAeTt2Yia9mutm1geUN/5ggRCnQQGcMtV07k7SEQAUzxX25bnXV9b4Efw5rm2J4LBCIVAbXO2YmsZPIS0k2uTJfhXQFm6IYOAzgaOANgDgA4ACQkewb67tys9mWD+tN+R4V8Tfr8sMnvI4WKrBxCcABsMb9PW02wBtgyKJtuwdQUQAOtjuN6n3KGpk7hgAOsEtYH0K+/QUZIgMH22+A9cWtU9TDG6AOtmkgcMAtVFB5H70PosiCsxMMHARmVBAHs9xiJmE8QYWD9T0+85mNyQAOsnCIgePq5KS8Pjsrv/+LX5Tf/ek35avzi/IahRvPz+UYtgX2Hiw4222Zg91necL9M1+tygPYLrx0SCjD1yGAY1Oet2A1AQMGGkJELMYFjgYB8ECuI4RZJsnEg8S5ARzLYOAg24cKRzBfkoVHtp3B3M1XmOPj8kzKAbM6qNXG9u6mbG8+DgAcaKPysLkjQwFaSKBtynO0sSHrAvLjzzOCN8jkFeCOOQAdZ+di4FitCDJhGxgCOILVGlnzmcBvlovQlNJpAVCXzvVX7MsAoMI+Cr4mIN5u7GkI4LCNm0p+TLi9dTdbtfDc7iKhCjoVWIngzgFgQwwZljt+D2Yt+m71SyBomYsG1FTFtN5ncFRtsUIZaWAFjKkBe6NANuYX64P5EbMaQBFiMBGrnHxa2DCCQLaKtREUwn29URud5bL6MpAr+DVgZUIABAwa+I49e3J2Xs4vL8v5xVW5uLwuQEjAF/54e1u+f/e+/Nlf/nn57vvvy6e7W83XLGzgw31sa7QhwaoKDA2wCMBCD2DgAGAS7cTo50B+xK3B2FTYTDADaR3EtgNBBVBjcVzKanFcVvOjcrI4ZhuVedIfBEdS1oh44t7BM56cnpTrq+vy9dffkIXj6vKK7FSilZG/8wHP8/59eQQL0f19OUI7FTD4AIB6PCdo9ATt4VYn/I65/If/5L8rX/zy/58Ajj5G/Dkx7pzU7BOcvXnP9zmUp8r7t//5JeMbi3v31zk0Xr9/dKzDKoumC9pN9uEQkkc1zJ/9NrmMPl+xbw7y2ozlF6XapOMM3oiHbOfjfFZOenCY1x36ZcP7tr/5zB0qdRCHy59pdqOxaCgm0mKYbQ595tIVbFN8jfhIrZ/Mc9+vQ/59bL76HOdLZEvvGQL9aa/SGXg4lyk2OfK8+/Zxv097u5qfqc3PLiPWS+bBsrMrjw3Akf2IXV9gsOIhgy5y1Dpndoz+Pv21HWsYFgFIsi0DecyZ+YStuWo82muV5ck/23Fs1xyb86FODJmlnxUMHIONlxZ5+MFOafCPwwClFrj1Vc0BKfdxnJq4sQU5JPT9tRyQ6pVoL1xerH0ADiHth1WQw1B9LGYcvMaU6Niz5gWaUrz7hbNf/OEqvUQJ7FvXobJ0UiQpjUyFb2XdyYyeqyUkh/O4f/y+f6/c+jH/Nr+PrcvY9fYp5/79L73mS+c+z8Pn3uulRmVsrbMumJrjKbmdmoNDxr6Xj7Hx73NS+r+9ZBy/jdOzb20OXXdsL7xkfXd0XexD61Wh/4MeNiH723rmvRy6KxJmY47MlGGf0k1Tazx72pTnza92AUjVLp8AACAASURBVBwAbcTBl712eZgMEAcCgwHeYL/PqLDFoVOo+/0AjkqTHlWCDiq7IlDQF54HBwwcFcBRW6hciu4ZPWArgAOBpxTwzYG3CJQPABwKxwaVqA6EZsDA+6Ql4Ra4iUpLWuc+zbY2CnwmpgwnTWrypAECaH8TAwd1ajw718t6uspBAnDUYCzunJKzTkw7FmFHJa4siuJGgmyfwCAFzU2sgGNXEWyqMlTjHE1m8+erjeuQ12JcMKg0nKiYTrtU1T0PR5jyLEuvdXAvXvbsVrBM8SUnk5UcZzKOgYVo3ZLWwcAbOtYVxNGeOSL5FbjhdWmilGAupjonA8eQ9lmzE0mXdHjis9JZaY5k1VlSCFXlOFVUX6jtHvZY2H3ljiMfc7Cu6j7Op0ECTbbUCsJeVmQ36u8R5+uD+ul+KnSKA6STWZ8B4JAU5H/RWoN/sFDG+IwSyoCTCjiIXTZStbJnVtOfBB7yP1et6nenRmJMEftUNW+as5jf+kSD3/vd4EN37A5k5QO+pHKwBHpxrLWmZyxLed0yAwc1bTzK7nvrmrv6rn8vqceb/6kLxZg8QXUPj80uEHpTs94OTlrOcQBHa9USemIoJMOL7x1LvLWC8YagjXz/tMpta1YBTYmq0G9t5IMeKp28CMgy9pRZtqijGVMOnyJ0qg6zosZnwvleVOtP20e2TLm/Q3DzqTxuHsr2dtMAHGTfeGaidUGqYSVclWR4Kuv1HUEXWCgEjMWUoS9rBCU4nknvDMp/VIzffPxU3r97Xz59+lRublSRjso8JIIRQIXOhg1Eshf+BbajWzhguUk9Hp1hoFrFsCGAA30RUle3illJ4UwVyvC3DJTrgLIyrcFGwMpigF70ZQYO6vzasiUYP9zGJJ2r7Ls48ZdZESq4ICr+VVEJEIwC/e2f9Bj9LTwPgt8M/KtiFi0WeK1ITuaAkO6nABHBLOFjKkgxZD5ScjQkiSwrwYCQ27wEU4E/28AMYcdc5GGQRgC3cvwgn+c5n57XWG8mWGJNvI96fxb3z2ADJK1PT0+4bphDJS5F8S33SK2FcmGKAkK6A+SC4ByAaQyIjSSdi1raM8S8IQkAEMHxXAm8Gpxz4NBJq6Q+kSgL/ylTvGqITS/0AT2ZDduH5gLwM+H/5bYqXmf+MbG/yUNsLXbyfb0uFXjD9gkNxNHUdRunfXKzcHh+oQ8gpxwfQTUPBHCgypUglGhTgv0KOdPeiqBsYl4Be97p2anoZmcCcCBZ5RYrSB5jjABw2Pg3+RcAbLNBC6YtfTnoPgJFlmpD0uQ4wLWxDpzpOH/gmQBIEfCmtfNVG4UnyoxAbaCiV5Kb34/nTBpvAYKLxCESRJBV6s27u/Lu3bvy4eOH8unjR25VJJ7OL8/K+RW+zsv16+vy9c++Kq/ByHFxVmZzAI4eyodPH8oP73+gzJ+dnZbz8/OyXMzZugbPf3p6xkrkk9OYuyPsiy0ZHxZgQzk+pl7FuCyHVd8QQBgeTGcPK1Ahgz1G7GmV5cHfMrg2q7ewaOm9A883fHODOHuGi2zAx0AcVmv57LsvzuY9VcGn0EvRjqYBOMzC4bNFsssJwMH7mIEP+wCtQqKanrYQjDUEcGzLenNfbte35TYYON4DwHG7Lt/f3JV3n+7Kx7vHcrOBHgeTTdgxAjjAMvEg9o3MwPEAZqEAcEQbU7Ai4Ly+D8ChFkvShdQFaMlBtg198fXMxpEZOAjiUEsqHnMDOKcN/ywWjqi6N4jjEIAD+sNrjpYhZAF7npUFwFPluVyfnZXX5+fl93/xcwI4vrm8Km/BsgEQIc7Q8AWgA9DSCaxjaG0C0MliUWbLY/SVkp3A2ACGQbxivSlP23uCONSKLuIAAcxC0t8xG9pMAkhlPgXgmKuVyWJZZhXAcSwARwTvwVwAeQDrxtES759r7vge2RC0UXlAG6bNXXm4u2P7lPubm3L74V25/fC+rD9+4NjOz8/KYqU2KmxdgXYttDVgUgHYVqAa/B2sG/NTADguCsAcAHFwsdASz0CLYHiij0VbKxvJGP0UgMMg7dp+CoC5fQCO5me1vdlakw4d87Hfxg8GPL3VJIz8H0Yt7Fck++KWQmTPMMAj7L6BGgJnmhEsCjEGzLkh06G0CNRATCxsINsCpXZw2f/B/oBdEVOO2HAMtBMgFsAa+VYE7sKnBSDpAcAesOmI1ZYADrbCMZuNgCBYV6zbA+YDuhxAhbOzcn5xWS6vX5erV68J4AAU+v3Np/KbH74vf/Kv/7T86ttfl+8/vC/bh3t+juAzgv1gg8V8c4yYBsYBoLSBGkfHBHGgbcqW7aLwN+wJ6ROoQ/uw0EVsoUJGDIFCANw4WR4TyLGAHqrnVYhnAKBQuTxTmzI8IVh2L6+uyzff/Kx8+ZMvy5vXb8jmBVvPdXt8JIDj47sfyv16Ux4264KWKmyn8oyR4ZkAGhGA4/RErBz/8X/zP5Qvf/f3/40ycPQ5seyDjcWqf5tYfe8LTu2/bDsP5avGYtOjO/kAW0j/mbFnHzsj+HP9OA/le0bzAJ37IrckzlH9zyMPmc/tYzmSQ/Pd/33sGfbNwcBP2jvfBshm/ZqKHAZnnR6MIG+rD53FMSANwefPukI7n5E88v+NFa0CaFNRS2LJzBFAf9Zy3a7VhrFPjsbma0r2Xypf7YzYzt8+6+Yzn88leQyfk+fZN84p2R/YpXQW7edoTMdM6oHalnA4530eKuoxWwQ31l3xCBc1DDtHjM2NZUVnWBca2K9pspT1Qs1xBLtmPsc3sI3GoX+RcfAYq5y2c7nXdGwv4AqKexyX2bt337OFiifwkGJof8+JkmFlSl9JlIMvY/fKC39ISeTPTxmb/hn66zdBDjq6roqEjmqimPKY/Ll231pjoGXJ0Jz40D5hnfpML5xjivml95pS6uPC217dHbep3Ptgenvu7ETXGowJQNCogcvqeRAUfclTvOw9hwzv1Ly8ZLwvG8F+5d9fY2y8h57h5Xt4eLdDzlS/Dz53rFP7dey6Y88wtQaH9kJWtoeeYey9Y+u6z4jtk4MfI0ejMhAlGw4q4z0VxBEHTZqMhNhsv3vPJj0nZTSocuiduSk9na/b/1we1xXAAcrC2iqlVrkqecGESbRWQX9PVryAHnYrMIf/xhYqgYx3r/FU2BAVn5GQCAqsUQYO9OolNXDPwLFUCxUycFyRgQMJoQGAg4msRlveZCp+AtWj2VEYtFUzDFeRy4bpvbDhhm4ENMOWg9+zC5yd0exotn0bn5gFjWYk/936SgFkvccpWwfnc2Axaaj2QIPRNGfcYzRoodKDZqcptz4xm0R6MoEzlDBs+8/oWQNSNOrBewxHiUkatlBpdXFylwC08Ky1AwZlunOoaq/u6NHdUNcGJbrXravxIvLCZ2sVNdyTuXI5/mbb6L1JQE/P1xBglOqcdwCOto4Z7KFnNkgnAzh8WOTfBwCO+u6Y+rYGVUArvEVrokRdVKvWvFBiOOniYo6rU5844eyDVQAy+Ok9AA59dOj4GjLgfbQzi3x7JCoHzB7+xK6m3k1ue/RD57vNRIwiQA78zZnM/JHBRp4sFtDk1nlooIJ48nog1ciDmaQmLrQ66Vww+ruevq5knYT67Jn9gkMwgCOdj+q+qZvPglEhaWNMKrx3z7oycqDx/MoGtcPqDnhjdwm7V5Rgzeqr5XmGzBT+4NBGu1JjJMs04fOPXydpVfvE3gztSFcBRGN32/EdKgPHUGrzWc66RgfTkPvcnifJpXwIDYYwtSr6Ct4KSKQXAdx4WN/z6369Lc9bADmeyj1eu1PSES1UkBAiHClamIh5Q7aTQZmiKl9RfSsxTPDG0ZxgDibj2b8bwI17sm2gPcrNp5tyd3sr5o+7O1ajGxhJmw3qcURvC4pi1bLNjAdI3uIxWOFHWvqwl2TcEMBB4A1RT/PvAXgwgMLTVi1qF9CqvlOACwR8aXJIr8AJ/qCtJt14zAEC80gq03chw4aruDOrWpMpJQ/EZFKrkCNwRcaUo3lQa6dqHQKhwheM79XeOFmRWCfcRiafwSlR9hvt00SrHQB2/DcnduxjkvzHwcuuEsuADMcRkHBmJWqMKfuhUwAOzwwsdl+9m/eHQRxgigDoBxJpBhd8r2MMuzqotOV4mKmXTOOrtiYBzlgVolrXaJk3CBZi7uSrVuBLGF2BEQwgTewfxACrxUv2z/uYgdfIPkbg/mJa7OcP4x+2nzV+EyCjHExFAgZgCVqfEYDiECwNUMKwRYn/Phajwd8M4HCLRbwPrwHIgJ/RSoWAi2CdEehLzEAVi5IAUGD2YHuAiPEYwGFmDrNpVOYMA9ciaQ7ZA2AMLASQf6wL5IRAtAXSv5oHtjZKLRIfg4UH78VwDODAIMk6cDwPJhyAVASeIoCDLTcgUjpjMJHo89z/zdybLUmWJNlhFot77EvuVV3d04PhrOAX8JFPeKGQFPKB2ztfSAoBAYYECYiQ/FZyprurszIrMyJ8jwjKOarHTM3crl+P7G4A1RKdEb7ca9dMTVVN9ehRANAcEIPnRQJuPp+Riehhdk8duFot0/R0wtYpxyfH6fzyLL397l16/fZ1un19w7mYnE7Scr1ksh86Az719dUlK5Hxfc7z2bk9J591YtXZ0Imoivd2KgASYHyxhZP8D1rdtrAn+JHSG0O2srV19bml6JzW/ON77o1vyaiT55sLYQJc/AKp5l2JCd+7Y3GS6rltIhzI7ZFa6trSQsWscrDhTHAHC8P1tyQsAYabRwI32EbFW5KyhcpqlWaQh/ki3YuBYzZPn+7t526+SQ8LXAN7Cq1wjC1AAA7YaoA4aEvw7wYJVAOzkQETQA8AOKDTHOzB33MLFZtOATjMdqFtCoAbBuIAU0Rh4RCow2wcfwDggA4lO6adz3VoMPAGjbYzbKD3mhdFOAMH2UHY+u2JrQ7UOk/rDVcWbVQA4AADB0AcAnD85S9/SH/x/XfpFze36d35RToF4AvJd/gAKChZrdw3N6YQsFQcTm3MtGvwETBHiFegfQR/R5LXWz1Qn9qcg5HMmBzwLH5MeTSAlwAcBxOAMqYGFAFY7FgADtgaS5pDz0zQOuVkakAStC7xNiZIQGw2q7QCeAPjWS3TZjZLm9l9mn/9kh6+/JzuP39iS1oAOE5OTwgYAXjDqlvgd8A+oe2T6yUkNjIDx2U6Pj0jE0kiH5vYQWztIMEAmWCzibkGeycDOAIjFz5jwAnMB5AsJvMGAysMHNIbvE6IV8XYc/RPoh7ZtlfNQXXwLKEYhDOnWqVAbtMGsAV0sfmYhfWL43D/VYxbXH8xjrmvac+sahYwelh7ELUD4rNKR1g1ibF4eMwAtgfMcwBoSPdZ2xpv8+tnbgE7sN8J3mAsbcN9QvtzdOT+LxgxjL2DAA6Af1kMBPE/JNAHrVNOzy/JxnE4nVDuZqtF+nz3Nf2///D/pd/++GP6/edPab5aGBsIYyFPaQLwJIAVj4/pkAwa5vcDKPRE0NZxAmwWLVtW66e0gg8OUAl0IkBE2B8CQfHMgH3+SJ0jAAfAG2DGQAsVtGoxvKe3s6KPBnk+5pgwszgvXF3dpA/f/yK9e/c+vXnzhoVbZDVxAN3D168JP6v5jD/rhe8pAMMBIkGrIYBgjiYEcOD88c/+l3+ZPvzlX/97A3BEeW/taWubJfpDMfretXqx7NYP7W2p1u8f8iWjjzB23aFx9+4/FIMfmhONb8zux3sNzU07npeMe+j6Q8/TW9Ndr7XzPagO2xhit1DJKaWai2ytfcNSvEsW9hnPkJwOnZWiXA3tkSFfdWze43hb2Ynns/qs1sRnO3OrM93Q+bk9n7c+du+ZW9nvXTuuTWtLd51Fe/PUk/vuuL3Yr5X9+AzlWnU+vpX1dp7beVGMTGfymDfK8Ysm5rfPOuIz9Aua/9ozcG9+W7kp82xA3gzg2HXxnuKw844f+UMgRkGW4qTAYRHypW6hsmvRWwHpbYB2s8upGxLY1gjY34WaLTuE7gBvHUADQMOcKgWHlVjYDrsOjXuXst9lSLaFrlzpW4zBLiVUj93XcICBox5z2UhDzzKm/F5iLHcp9p4S3ffzvQ22jxH5lusPfWdoH+y6x9i4h+Z+3zkf+/7QnI9dvzfub9kL7Zy1irw1yL25HLpG71q79vK+enWXnPbGYomDUmlYqgP80Bh0ckHxlURY1nXeiqP8PdxWZczB7RnMBAaOxW8rBg4GhcS+wUSJV7yOAjisWoBBTepfPU+ZPTvwW+9dVagOMXAoQMTEPxwF9M48jQCOm04LlUIJXVdm2xgwRxyVVxerqlEgjtZJgcUoLByqkLZrWXFnbVPqvZczbB6LVLKzBJRz9YgO/CrQ9kOtVYnlMn6fyJD0HFA0pZ2BewIOVCmVpJ7cIBVmaOPiYQcCWprkYdYP7lrkhIKYJ0JQ0z6iwIoyR54J5Z9qIeE5cV8T/lOFeGvgpYAClhDwAIgnyq2hiscTPUm15Ux7dayqgFVhrPYnVo9k9jF+t8BNfO39PpIXUBRH+E0J32geSmszAXUE5+BsdA5KDAI544ZNbQx9myypnQaSjybXYWolQ57pVV5+V/JZ8mvQF/e/2OIutjap2SQIIPDPaozGUUFiYhtjHkMRKj4/rxvhTlGgC8uFXtV+5ExgW4QYvx5fe1PsEWUMYd+aCsj7WB1C9ruuxismizK6FiO8tXUDGCDgA7Z2cc+G58rUDDAoOq29QGWr/Vmlr/Kz1h1asi4ryYl41X5bk3gfgeAGVNLulxvWGD1rz6a1Otb+7kl1H7RdPdWA/lZANstSS6M+8pBjfntJoBU2l/KdQB8adDASNwBKMCHqlZ5iIjTZ98Dx4zOBGsvZIq0e7Ofw6TAdopUK/p4t2C8eVbpIVFq1+yTbZCU9GVNlQtPWHgkiS3TjPqZtDUTx6MCNORk3+PPlC4PWaOYC3WbVgrYeSBCRxQPMEkemt6w3uFUyGliQ8KfStg00zkhKOYMkaagF4GBytiQNLdnkVbfN+m75uF6BTr8gttNwRhFVR1p7BvtPlctkKvF74RkAJFGVp4AESniX160Vgp2FbR0nk5M0OQY4oQSHjBmqJN96FKycK7KxxCqpkvdUUCP/G2hpCT5BElqt3hp5VvemnpgzuT6dll7uDuCIvlM8y9M6iPUiJO8pCz4HlvC3//pAEJt9yIgAHOx3788uYGYGlWS2FEssoCrbkl4mjyaTTqfu4I3I+GFz5u2KnM2EXoGDEeJn9awltoKYSkkERd+9nU/5GHLzuEe8NZHoYSOTB67FZ8yVvJZQMna/ZwIy8BNlKZ5P8P3ibwOUUPxwAS/UPklr0cp0oYk3ORaDBXSFgSfAWiI2oAKCkZamTmFFMdqqGJ25KvkjgEPsH2IMKXMnJlkw7WwoD0rO4fnEFoIqfO1rJLxY0YuqeKerhx5DIgj/ot0I02GHYPA4IatfTvj56xgHnpcgLCT3nlM6Y0Xvqemzw8PCenFgcwvQB/b7erOiTvz8+VM6niCpDNr7NXOwZ5fn6fr2Or15+9paq7wG9f1luri8SD/++Nv08acf0+XlOZk4MIbJdMLxsXL68ZFMHBeXlwbUODzks5CdhhMu8IzHwMJe1HxGG1sBFUIwtLVnmlddQ2cByV0MqLb2Nicxm+B3jtbl44ID0eN5wS82eP53Pb7LPMfnlc+s/KzNmXuZsUoxADiKr+igf+w/6esgXwAmGhuHtVABgONh5gCOlbdQAQPH/Sx9upunuxkAHGBtAAuLra1V4YOBA6ACB3CwdQreA9uHAzgI4jAgHfUaW6gg0ew2M7TKYPsUAL0aAAcBDwHAQX3AnwDggIwBhIC5IYZAoG/vbQQ95G0TkHgm4tQTumLoBDiCoCew2+gYKLtABg4wawDAccDK/ZvzMzJw/JNffJ/+/MOH9Mvb1+n95WU6R1IbdpTPazEKaztorUIwTrQsya2GcA+2nwHrBdrSgNVkw9cwHvofAGsCGIg4hgNNCNokMMW8LJ5+yERiLBwEcEDnAsDhexAbG+0gng5SOrk8S5Oz0/REEgzvj+7sJyiGAcjrab1KCe1oF7O0nj2k5d3X9PDz5/T5448slrm8OEsnZ6dpMj0hA4e1ajHgp1Oh0A/AOMC4YS1UAOA4TxPqOEIlvTWWtU+BzWSbOrcJ2rvmexugledKB2mb3awBHGL2GLJxer3og8LA0eqU7T0dnN+wobfPBPSCSiI+yBRkLAI4LC5VfD0AjPgZ2gaBMuqWK0UOzM6KMUY+PG2q2rK5PwZZVBwNTDxgicJcW7srA0lhv8m2wXaYD+xjcQAHzmKRpcLYcJWzwTI56wVanFD3PMFBpWzK35mcA8QzpSyifdNvfvxd+s3vf0y/+/gx3T3cp/ka4GoDoNEmQ4bBuPcI8IjnUUgZA5DQEVupAMCxBFAN7Rid/U3tDhnjc3CMilSshcoBmTem+CGgAwwcPQDHJB0cTQwodXiYTk7O0+X1TXr7/kN6++5devP6LW3hFOApAK9TSsvFPC0BFH+4S8v7+7ScP6T1fE5WHjAEA+CFZ8EuOJlM08lkkv7zf/V/pO/+6m8qX6lnN6qzdAt67BQFZ5tYxXjt1V6+oHvWb4DEcVzxGu3vPTvd2t9dZ9PWb9w6L3X2IbXFjvG289Gbh3aM7Tr01qCdk11j3XW91g9qP9uN73dBEfbNsTXoydjQmr50HvaRE5dE6wnW+S/Oo85K7Wtj+2SfNW/1eGtDokwNyewuudhXznsyH5+7NwfdibMd7rH+ksvpzWe7B4bmopXN6HfH83b8vbe/2rkc20/tNYaub6G32k6361hku+Sde3qwvUdPb9m16wLgtuig51e06xnlc+y+Q3tk6Hu8v7ALYOAYWuyhTcQLeNWoCZRN8DZ4I9COeVAp3qs62AUFvUuhtUp06KDVCmzvwGefafroOcVrFJJth85nJpeovRzAgXEPCfk+wt9THvsq6Z4RGFIYRYj6AI6eYij1BPW87PNc+yjmYeW2Q+3tMIhD33rJeL9lTPt85yVr2irjoXWWbPeUXE85t+McMlwv2bdjBrrVDfvM1dhn4vheYnzjdYf0TW/ux55x13jH172uCsgGBAEO0VBnFpttoy9D1eq5/n7erqYaMjqSnzz+AOCoGThKC5UI4GDwkj8rVq3x78zAYQAOVgYEAAfHokhZNMBewWoVqKA+tcCmPu6tMO1RnK51emYAjuvr63R9CwAHgq1WbcdevaLWOmgZOKTrVIFvlZI8NGfmiMLOYGOILVQKHDADGxjEcoDEVgpR6R6BNiopdcpzVL9YOJMcIBXzArWD0AhNftIzrzs3lOy+xiHARrETJgsG4FAPeKybNRMpYAF3QJrDJ4IgAaRBZIj9rQW0linlvls5Vh+a5f/tmyUN6wxiQmSEPvFK4hOg45XiSrjaKqn6x9p/mKzruZku9FZyBbiKz6h3vfyOvFcM9VLNthJceV9bKi0jKNQuxuakadETwC2aMbW2s3H4DnBGlrIWZU00UwRHBPaLpmOIr8U2ECJXFAvkEf7NgXT3v9g+3tIbDrawuRC4KAM4uEltjGo51LY2EQuLXcDkjLfeitVpFLWQC0wV+yXHHabfTZYAuEIAstxn52f9VhUwxL9g/0hGpQvC/myAGdneKB9QlKCDjIqk12uhfV8/d6VNlHT2j4zZyjKTxtqgv+OUi9Ehr0Ul733whloRaKRRZ+xUTVtv+tOFAWk/czZikKyhfLf3OvK919yEdFXYQy7cue+9JaBd3vd4sLCy9umtFwx9VJ4xAvTsw1oHA2XYZZh4XK8NBEFGAaukLGV9SJ6gb/UTmTcI4ECrlAfQCaP69JmJi8cVEhVm2wAcsMStsTFkDe4VgsY0YNU6VhVolX8MUK82BG48PMzTzJk3FrM526fMFwsGzgHzaCcA90EunS0tCOKwClnaHgaDvTc4W7KAtQLJGWPdKAdx5F3wWbPhEFe7rl3PWDFq2clnpVyJHxbTGScsaet01Gwz4GAaBor9d9kcBe39uwJwGDsBKj7FSlGfszWuEoiwFhECYhRmC9kptX9wrRZ0tYeJHPRSU9tmoA+TuAEUpCB0NCfSfQo6C9zVCViTfQRJpMrm95MtEVyCj8d2DoQuhSrdnMBwunPJIn1gl8yc4PAe8tocunsdqPHt58kH+Qti3VLbC/qqDiqQHyq/mxXwSIpkdjDTGcUvN6AHTVgAAMWKHrkw9q/vb31JekUqwJNBAm+wzYdkGv8SqGmLQz/N94qARgaOEAMHR1XY5JzFpbQw9BY9XmmtZyeYCwnKAySVkCw2ynhr++PQdNzXmWmwB6Wj6A77YjAB6LKCMTHx7dXeaDOCXvSgQgeDHsG4KFAH2wUTzGIGCa2NGLgrN6D/Tjlwenw/V0kHgFVAwT0jB/CkNtbb5xQAC+iVGdoXeBsUgCOm09PAKmOtIozJwpMwHqQDiw3AKhqvCo5sDmJLI7AULcmgYcBbAEBQ+bxJj+kxnZydpNevX6XrV9fp+uaSbWVOz0/T87Ml5fF5FkBjHBMDUAmoYmcfSwaylYJ3ljO/l3QhWdHZnit6z3w4manAMhGSMvvEWXLcz+Utt8uJxq9xeVqNYcAI9y3lA7s1rHyLfMTYukJQ6H19ZPHEYJR9TM6/486RW+YKwFHkuvhTpkDFKKH9vwGoyNuooEUBfrcWKmDgmPPnfrVOd4tV+uQMHD/dzdPX2To9zJ7S+gnEFQJwOIhj/egtVIx9g+DFzJi5Ki0XfF8aeMPZAhwIKLujdkZijzoE+wZZOADgEIjD5Jpy5Ylm21cGjLCNfEAAUpYhyJtYKwjiQBGAMVhQb3uLVQI8yHzwaD6QKNs5nQbgOCYDh7FwXJ6eppuz0/Tr7z6kX3/4kH79+k367vo6nQMEhrs78IKJdroqwWZzvAKiGzuIMWyAfcwYBsgogXmDngP7AdqsrAuwg/EaqD4gtrSf4MB4Ep5tTQKAkxOl7gAAIABJREFUA84NABZkyjg+TieX52l6cZoeuS+Lj4L5RQxFAA6ASZ7YSmWWlg8G4Pj0u9+k9XKRzs/AqoB2sadcD7IUMMaBBTAfi/EDMnBMHcBxlSZg4Dg9RclMTnzQDoKBw1v+EKjr/hL3sbfxk/6Wm6A2I2LgMNuC1Rdj27ajKztJFiu3mwZglW2W7Wwd66H9azaUbGm6XS5+0Tm96DH6A+5PwI5FAAef1eXQciMG5hhi4DDGLsiK3Uc6L+tHZ/2A/4o2bwTSeas/wiBgvwCwgf5miyJvXeR2PYN2CSoxMAn0IcAPAkTQFgPMJZ+XAGlrWwKdAF1juuyQDBZojYJ2YgAZPR8dpMV6nX7/6af0u58+ph8/fkxfHu7SDGwVKEB5fqY9nh5P0gFaq4CFw30NrAYxTA7eMNYNAICeCeYIBCVeEGx2kqt+gGcAg8hhmh7jBy3S7G92FBJzkgNEwPQBoIjN1ySdX4Bt91V6+/59ev3mbbp99ZqgRdhAzA1sDds4L5dp/nCXFrN7gjfQSgWvreYLgjsQp8S+nhwdp+nxcfqv//d/m77/67/Ngrdvrmow39SIcJsLk4/YSnr79z7XH48/Bxsf7dgLgBYlt1QDT3rxBu3zoWd5yVyM+Rvt/dtrD+VNNLaxse5an7H8Qu+7u56nXcd9rz82RxrHsJzUDBy4Xu+z8Tz1EvkdW4PeWsR1iXkP+S29Z2rfi/Oyz1y2Ml6fH2NhRM2suaX7ixbZ0idRPnv7IM6FnmdsfceuGZ896pOebmnvNSQz/bE37ZI754ZyvdDy2h+6t3eHx14YKeM5fQjAEWW6XVfNcyvfQ3tfczSma4o8Oojjy5fPgy1UhpSFAnECccRBbrdPMVRtT1m3C98+RLz/rs0/ZqDazRpMTz5sWXDOHfHAwNFu+vpeCn42QZPwobGNMLSRxoxsz8h9q9Hdx6Bw/TIKuSie1ljZuGoqm94z9sa/5WJ3EKZjzknv/X0U7UsN47eM41u+s0shjymD1vj0jFrv+vvM15j8tcZwn+cYkpN9ZGWfue0p7qHvDc3B2NyMjXXs/Z7O69+zJMEr4xEOf1HnRqCd3aMEiQVu6xniXQ7MrrHmMT8t09P8NzUDBypUQguVFsARW6iwdcoAgKNO3vpTOWsCDTD7XVvyQsGhDOBgkFUtVKykAsGjacPAcXomAMeU9KK5L1p1UAkpTCRzc8DdEySCKyDYFOhxMUfUnyERpOorW6JdAA6nCODnFHFUpLQkqiKAI4YslCIvifqSjLIqkGAlmyoAW1tP7eTP6W9xQ4htC4576fuKq4KPIzJO9HWDzWmGe7QAB2ePiEkeDSXHT31enMChJEl6zyZggNaDyQAFhRT01To/eYIFSTybi7wHc6scC1hUlc2enpDN3KUTS1DLry2QgK9FPS9eueRAIQZDHBQidgisAauAPBhlw/ZkScnQbtFGGANHCaIyxLglbga8kNxHwHTrx0jeybgRGDhKSw+m+sM9PcFrjRjMX+OY3Flv6B6QiLCtY/vQQ6ItiNuTvp2AoCohG/aI9tkMqFDGQKDI9jbkWPRZyWVvDh1VU39Ws9Dsv9pOmi6XHA6NYcgXyD5BSIMjCCxJ39de2XKqWtKGU82ZKTkf5nbwdOg+7etj9ncfP0BB/SHbVt+z6PYxH3H7/cJ+sXWvoPOzjIZ11nP256Xo3/66OjsEp7kZv5hqckWq+eq4H/QDARye1M2+vVopoJUIqNVRFbdcp/VsmdazVVrNl9Y6ZYkqNO9afnicJkeTND2eZgCFzoYE5jBhaQlT0Pgr2UGafrQGAHDjfpa+/Pw1ff70hW0C5vOFVd8yCeD2AQF+T44rmWzAySerkD0+ZDAbCQR8jjT0qKZllfwj27IgGL5eK4FcdgT1d2475n1HcU4kBXNhx8F1s/5ngikCQdwuOtsCAu6sZA0tZZTossRXqZREMF8tXRDIZn9yMZY5Zbdsazzj2lm2BCMkA7H9R+7XrkSB78/IWtae7fSMkklrXVGSK1FWmahwgAl1YHOWy7o5jFWy7LwfW+1XchFGYDMpgAuLMZyAbWSCthVFx2jcmjuCdkB9jbWivbbxbY0x0LT3dIXmmXmaoNJ0LSVtMP+aV1XEaq4sEcrS6637t/518fMtQUW5cVBUxmsEAAfXj+hIu398higvhTHD/WRPbuB7XAsHhfdoYKOeamXQHdt8X/m7YtFAsgl7Qe1SsD4C4Mh3WoL6Hz3uJxPu+7WfBbCGeDToDzJyoCIYCR0HcJxMQWV+mk7Rj/60tFBR0pDPTKCaV4LnVkfqdwxbhXUpCTejoLe9jaQmQGkAN3BstH2HZMmBPp2eopodDB3GmvH161cm2TFuMnBMTyrfkLKEpBNZNY5zmxjIB8BlrAQ+PE4XF5cEpJAticlZA4bgv+l0wgTZ5hFtlNbp8cCYOe7uv1BdgoXj8uoiXVyceuL8MH348C69efc63c3u0nwx436AzOC5zi8u0u3tLZ8XQAHJMFqtYI8R3AbZ8JhPtjY7zg7R45LcDdlhyX9r8yVHBq7e9uFoHbdfrttp2I7zWxT/Ke7DfXyJfXwC03Xu1cbEcHPuC5YnA03wWgFwqMXXJq1hvx69jcoaDBwO4FgAwLFID8sNARyfnYHjowM4wMIBggqycDjLFIEPmYHD2ntgT8Imon0KW6jgh6wRSPwakJP6LTNw+BnJmQnFgkO7q0Ryp4VKlHUCLgnasL1kuDj3KanzDbBBIIUzGzBh7gwc8iEE4CA7hwMGTHemXCVvAA4AulI6n0zSxXSS/uz9+/TrD+/Tn797n35xc5MuJpN0wtYoz+kQTAH0g5CTD8LlY7RzjX3WwPJo7+AtHuxLBm5dlvYqCQl/sYhgTjcq6iOSytqhkJHEWraQgQM6Ez4C9BUKSk5O0unVRZpenLGlCvcEAV8W/4COmM0eCCjh2q0W6WkxT6vZfXr48il9/O0/pNXsIUFfsvXc6Rn3NsBpBHBYZQv3OPQfxiUAx/TyKh2fgX3hNH/WbLS1cYFlJWjNYytxbwH4bmPEtc3Pojw52MWqtyFTpBWp2qVU13EdEO1bHfd6+S6OdtMNc2agamM2vBeKipxRVgCOPEZ/Hn5ObelCXMCe2duuYH95G5bcXs9Bg8ZibvOJvQnGHfwAxEFmixNjTyF4w22SgHdi78hssAQieYsa7AGAbQSWdPvKbaNWnsAXeasmA4yYTbQYHtbXZBU/q8fH9PnuS/r4+XP68aef0pe7r+l+8cA2KhgnbDHamgG8AQYdAkYJ3PDrASiCa2O/ue+C61Ma+Pxoq2LMaPSraMPhCwGsAV/fmDespQpAmiZnkA9c5/EZcgyGD8T7YLtP0tXNq3T7+g0BHLevX6frm1vuBQFNAeIw8NWaAI7lfJYeV4v06Owby4dZmt/dJ4DLl7O5gUkOj9J/+3/+X+mHv/27buI6SmUvRtLaxJ4U9+JHY+fjOnbQMZLhRq0PvWsnDcWO2+/0/PLW5rY2vZ2f3twNjbU3H2NzUJ1jmnNEO9ah6/f8kn1jKS/1QXbNT7zWS/Ti2BzFNejPfSlKiy6aTWeMHffOXbXUbLt48tdq4E8MEZfvGKC2nGXL3yoQatdlTGaG/NLtOTGdXc5t24CN9r1yDUWFthlXYnC+N/dD69zbo13/uT2rd/Kw8dwXddWQLmv12dh+ze/nYHI5VMRzZrVXAsvuvvMSxyvfReeSCNyIBBDtM8b51u+tDtm194bkr/1O9Tnl2QXg2NfNyRvBkzjqSY+bRfBG/LsMZDtwq4UtG2ybBqq3YdpJy4eftgJlAOlfnrfe4HI+FaBrhaWe7D89gKN9rp7x6in8lxjysbXPSiYnp6SAy6GtHucfF8DxUoO2y2kYe9ah+X2J8X3JPcY++xInqicrQ46EXm+dwDG5GZqfIaO27/WHHIaoF8bmatf77XPtu57t98bmZ+y6Y+/3HKP+PT1xnJ0hd4Ryu6q4R1sGjuLQRP3WM/Ct4e39rf0Z1zqPuQFwiI4Y/TrVRqVqocID5Mp/8Dt6z9q/6mPPKoWqpL4KCxYK5wDgMPpfDw5xkv2AyLg2TnNGpzg9O0kXV+fpigwc12nqDBzW8xrJKKcJHQRwWM6MgW+B3jxxzzlhD9jgjMQgHoNFno51/63XRsUqWHr/WcAdb5otDi0ycm2jahxLYi/n+XTJDvNdqy9i5WXPIRdAw+JnhX60zElIsJgA1UuaG53UbB36qM+wtQDJTB2UTpsb/p+3xsmK0dkYqqnzw4CYA1R445Niz+12LkeFFWjTKugQIiYMgVb13JIFjckCz61uLMOy6+qsQ19KoBcfX/3chna3eTZwjNVUB/CHtwbICUmXRcFtMsCr9NFwWdKzIyhuoAjKKJknHCCh5P3WvBbgh0AgyuNbHLtUrtkTy29oABwKTEYAB9eiMHKEcinPVypxWtqrbO8YXz9eS7JSxmC4iP5OC8erRhf1EC4and2nMHDYZAY8lAFOKjYGn7mqysUFXHogD7EDIgnU3O3z956MyfzAomEgm8rq+x+NL58nRCvpHyvbJ1eHt2wzQzalfX3M9vY14sCqO6NC9WRFcTSJoaIru/foJJHsczWAI6slnVGyXtquTG4PyPV9bW+Xr9craaS/+oiNPc+d2odI33o1ZNZFxAw6o4KgQQRuPKbNCj/rtF4AtLEi+wZ+B3iDAI7VI6vrANpA25Qj9E6XHg8J8qKgTU/C3oOKGMlIADcA1FguFmkxX7JNynKxypTuBAYw2KyzRw2kyAdtTAH7sPv/qP9gZpx9w5NXDEgzOI0qewPmcd1YRi6qyhrsasklsRDYOEoLO2PFUAVl9KlIKY7gt8uGgUyd0cMBF7irWEIENOF3iBDw74cqzhKc8uSXi0K0Lwb8sKB7bL1CefTgNsE0DnIZ8gPzOVDgHwHYpBHCGnM+UIEcfZ2CMnAfaYDZzYv6u981pdBN3NpCuCvRJEn07EqAMLHktrIO8MVgX2+322vbwZ3C1qWtyYplgUAAWBKrjRgL/D0lMWx+S7GL2QVxA7h/FObYZL2j3wLrCP17FqYUWR56KgWwDPBs7TKC+5MBqQIMRB3VniOyvygTK5nxFiSsxiczjiWl9J/AGLg2XgdwC/tT7UW4J7BXNxtji/BEJROGXNNH6q/p9NgBHAbiwOcwJqvGLWAsJHAN1OEMfRnI4Sw+HvylT50p6J2xhm1MALYAgAPt3IzVAPtN10MSTQwcawA4/FkA/tD8CbSBZ7fWTM+cmwI+V8sajNvWxubD5g5nKlDos2if7SjsGVePq7R2MAda8EHszs5P0/X1VQIw/fRsms4uzvja0RRZsJSWqznBGgCM3dzcpB9++AXHgnYdAgBfXV2ls7PztGbyEIAPZziS6xMj6R1hiyIbz/dtYLT9qnxxy931dQD1nrttRX8UP91w2joHFC8uGExps+42eXEcwR1egrzERtLZtBXo2eEeGgBBEgADOJhIiVMDcNh+WKwNwAEb+oAfZ+D4PFumn+7n6ePdLH25X7GNyhoAjkdnmIItfSGAw2ww8E1qoaIzmutOJVbJeAnwwaRi3gD7Dva/wBtqrWRndANt0P5Sb5kdN3+msBiwyMBbywA9x+Q49j+YwMjAgQfcBnCIgQPQBHgnAHGcHh+ls8lx+tX7dwRx/Ecfvks/vHqVLo8n6QR6AzJOAEcyACtazTgghM8CoIXGynEW5kWjBwHIxAAcrORfLNMTWi5A7zGbDGCM0w+4b8BnJ42YkuNHxrhxdJSejgDgOEpH52cJ7Sumlxdpcn6ayyKspYu1NsIehUwgAU3WBQA4wByweEjzr1/ST7/9B7aFgB5kuykk2E9OyRCUwROHYMPCUJ/YouXo9CRN2ELFGDiOAODg2czvy3HbmiEZz+IYJND9POpQlwzg0InVGIqMrcTsJi2tX9vOinlPBB0TC5Dk93zLWSFfPNpMip21NpGPJ21CfURghlqjWIGO2XOPCfgzKTcyzMDxRDnDs4OlhTEx/pS2f3YWs3MvfEiyPmFsB4mxqcxm4wwcYorjeOmKWBsT20uurP3waawx/hzQByqgx3Oz1ZK9j3/tOiYPAlQgnoeWPuunx3Q3m6Wf776mTz//nL4+3Kd7ML7I9nG/HPkayw6bbcX1GBN0n0fjB3iIsQa8v3lMyxXGB21a2vAYwNFbNxEcbr7BcQZwGJMMvrVBC0i0dwRD1+l5evX2fXrz7n169+FDunn1Ol1cXZN9gz6KAzwJ0kGrqvksrRdztiR6XKF9yjIt7mdpdneX5vcPaf5wn1BDAkn97//N/5N++R8QgKONPY/Fol+aexg6N/T2bC/2hdeG8hW4xq73hsba0wNj8xDfb8e5z5wM5SzG5rt1OMZ02NhztPM+HG/snyH06ti423GWv3vx1u387kvG9fI5ouRULXj6PmfwABv/lXK5HeXbCbg3N6AH2FBbyPq9Op5uY9G5tI7BbY+kJ5O7ZKf1s9v1jesxtE/b/Tjmx/dkaGzPliLP7XgXfQ3PgqiIs8h7kZL2WeKZVc+gsYmVMgI4eGZUbKY5c+QzbgC4DM370LMO7a3sP2xvzawHWSrwhwA4rI99QVC17Bu54irTbDZBXx9cPPxL8DvjNr+jQcSNKeg2sNC7fmV41Ps5IHuHBf7fHYBjyIDtM0+9zwwJTm8z2xyXhOSuNbLv//EBHD0nYOjZX6rkh64T52LMiO07lpd+riffLzHsQ07PmPJp77GvvPT26JAj0XMQek7JHzr3YzpibE32cdp6zzK279o1GJLbqMzLXBRqqcrIemChBBGkcwXikHNQU163OrjVeXFswzqiU8nYAXCod6eqQA3AYUwbOLwi6GAgjsK+wVYq3lMcwSw7gQrlkGc/03hWDBxO/Zure5ypgAFqJHlAH4xALRk4TthC5eoGtIpXVkkH2sfpiQE4QoC3pN2aJCv/DA6asydkkELoDch5F8iQX7PwANcUQeNu8nSrLVxZnlzk7gEHB5PkPeip/QgBce1erhH8pUxfWy5QsWcIPJG/rIRDZTMEGpH9LhSnzqDZBXBwHnJjCbuDp+UtB+ysGRYYqnPtFvwpSJf8d4Z46ErlwSwg0NcGOWiTXZhCsVrsY6zm9epeTxJVetEy9GWdy4PlivnonFrwFwFcT1ri81pXAWRcphGohzxXlcWURQveUJfYonlyyOAeliiqkTsG0HBhIBjI5pwy2sx3pm7P0xcSoPmpbOBMoGSQAhxxUKFaVas9tw5+0lFW1WrVYDaG3DohAE6yhAgFlVubbFPrVassxALvawwCtg1b/bItG72DXUXFoWlgdZ5kNFxXrX1KwUIBOvjtxATD2eO4XDpcFquEiH+Hb7GN+IBAB4xT/ohT0IuBw3AzNbggZwx5g74/b0MIbBz9LdV5dfd37JbNPVswRHNVF5eBTb09N1v6rmWw0Lzpik0ypr5i3d7DRaFa39qWtmCZXcMeOEs1vreBN4quoZ50kGc2oa4OEPhHMlLqiWQ2SNasnXUDYA2AKmYL/iwI4EBFqdEuA1RxfnqeTqdWoY0EQm5D4klaPK/8GSbT12DAWKbFbMYq9fu7+3R//5BWS7P/jhnntTgwD6SjOhiPZe0cbNYtiIuKVaNhp958tip0JLoEhMD9DQRigAZjABBIwmXeE9jW1kDgCE8ieDI8B2gcUMEEh6pI894NwSMwgHjg3bZIsP1IevieqvwiBs8FBNTcSU8ba2QdcHCNjTF51ecGSSdv1cE+7GoFwfU2FgEl0SRxejZVtnaDUV4kq8RGxTbl1dllm5R5oMwTXDPwX+jKUN1X+785m8OHg3zgumBUAeBXIBgmH5hwtOeOv+vu8gutJUwM2Fgy3W5b4hwM6niVc2TWIDgAPqUUtTaegAMBcGHYjmcm3JHMj/46k0UCcmCvygdyl1/ztutMZv68B70VePLX7IEsaaLWKBiL6XrbQwRx0G9W9bPpdAM7rfOcxHPCViItM8/Z3OmMkVsrqLUR7L/71fCzwSLBCt/NJj08PDg4weRFySS2RxBQhc4QmDxWTHRjHcB+ARr005NpOp1aqxOum+aFDBxmH8nC4UAqA1R5IsgrednigQlImzO2LlKSCSDx44ml3EH/7nT6BIMdHrCSFwuRgetIpMpGe2AYLVXAqoHKZHwHe5UsGMfHPHeckK0D/nwi0AxziWQr7gsGHIArZvMZfTxS4k/R7uQwLdfLtHlac+xPT5u0WM7SycmE7SEvLs/TxeVZOjxGy5TDdHFzmdA+crGapfkSILplurm9TX/+53/GZBYAHQTSP27Szc0t2TlQ3c/5niDRZfqWqxQ3ts6jenFr05ekjWxv/+zZ2MYuaNI+Q4+18q9lec2XrUEcQ0ooHILCR6pYQusb9S7lxhTyQQyeQoatnxLmxbg6lMAODBzJdRjZN4yBg61ONpu0WK3TYr005iowcKxW6SsZOJbp050BOH4GgONhk1aPzw7gMJAUk7OQq42zJvGaAAbh+s7AQZYBAA3wYwAOFgh0GTjMThooEO0/rHUKWCTYSgXgpAjggP1hWzIDjAlwZiAOHR6YwXUApiXUczsVIplsLKjsTwBxqIWKA1VNfzt4B+xFYODA3j84SCdHB+l0cph+eGsAjr/67vv0qzdv0uVkugXgYHIdbCXeTmUysYQ026g4UC77qWJ1pCPyZK1g4dcsFg7gAHjjMT17OxWCOOTTi33A/00ASQnAcXyUHtHe5fIynVxfpcnFWTo6OykADreF1NcEdy2t9SzABGuAR8AeME/L+6/pp9/+Y5rffUnPT2sCxsDkAHAWfp6fsKfxXACQHSS07gGA4/j0hC1UyMCBFionDvZwpikmV7zNFpLxtBwC01Ln2f+sNRSS6mbvyPDyZKwkOSbigAVL2NQAjmhTWgYO2eyh3W0meuiw77rG348MVPKdqm8SwGEAWXwFbbrEvkVQkbNzMB8iP8Rfw941Bg60E8HRFu0DzYcxULH8NbfLAEYfYT9ZO1/6kAIBExil1mDe4lfPGPWw/E7obIIwTDYoHw5WsWc2tjoDbti+V3sXzB8BF09PBAgtIGOQkecngjUA2vhyf5fuHmbpYTZLs8WCrVTkRwlIktsbApzs/pl0t9ou8czgRUliH4HuoT33eEKJX6plip0HwMRhDBylFdB6gzPBU5qenqWzi6v07rvv7efD9+n69jadnl+w/YyBKV1OIPsAzLFtysJaJKmtyv19evj6Nc3u7tPs/s710FP6H/7N/51+9bf/NPtKQzLZ2rtdsdcoz1XcN/gUfTPUOesOyX/nWmM5h9bP37XvxuLpQzmLXc81dM19Y//xnvH3do57c96OS7LYez3O06Dn0eQ4/9D1fImc9MY3ln/pysYIiDc6ifZRnbPqp1W8q3415jLqvEb8nIfKKgBHjp8pbhS2heHxiiM29vsuWSjn1gjIt3NQdU7OII8yB9I5ozkZL1xs9cqYjA7pG81dPOu2v++Sjyj3Q/upleWxObYYfnto8FgCLeawLMR5iM/R6iqNe4yBo/UZ9IxDOqKnR3bpxTHd3sYKeZwAgGPIsAwpDl5IiYkGZRQrfKKg7gr2toI6ZizahRlTlPH6Q9fOQt0AOOJ3twX0ZQCOOM8ax5Cgv8SI7doUQwKz7/WruQ4tVIZkply3rj4cUxq9cfbWakw29jGK+26ifZXQvtf7ls99yxzsGndch1Z57qv4KyM54ASOKeYx+W+V7LfM3S69NuaU9JTpPnpy7Lq9tRmS6SE9Z9fYNmz8vAcpxnRkdBJah6E1VGPrPWQo+XoAcKxytWvdQoX93GOrFPyun8C+gUNkrpxktLBQqRd5MVpvBmGrKjZPwohxwxk4FFhAY1wEKhDEPL8sAA5SKaLiZIKe0MbAwQOzU4fn+3oSCWuT2Scs5MuP5DpKBZHccVQwIxdnBV9FjUbEdODZa/dnygfrFKuBFrKj2AI4PDGNwIzGFR3ovNYZ+zCU/G4cpxKWdhEsiQ/BMDJuIGcO7W7y3yMziYeCjWHD/7Opi3/HPVBmvSobDd+uVVUOo1eqxWZlO5EsSGKddSrPaOAHJXnCv3xoMaHUWkxAiohT95ReSRPnCtzYdqawktAxzZwbYuBwNo44Hg+SxWSQgTaM3cPm3qW0mnMfPwKmYuBQFDq3KAn9gv0Ry3PYfBowRglLj8tmsGdknVDNfv60AzZ8BTIgwsAeko+6dYgLrwdQeaUBJg0brk5xJbiYr+vP2rYDkfQUUIZfhSrJg5YODGEbGqej3b6uX6n+p5HB/NBbfBot6CjPg8RY7CK16NlTi30h66K8eLZWDuiIYC/pKemPzmUzyKT33tBr/YO6r47LTnsI632nfW3r7NcMoAprlRN/A3uJp/z2CbJmCKKkzzfv+ZwrcV9ETxpcC2H2fQh6w10aHqz+XO13U79GUKDnpXy7Z/YXvEybeYzKcKusteQCqjY36XG5Sev5yoAbD6AKBohjlTZ4b/OYjg4BAjCg40RtU0BX7AFosVIw0YoA9XrlLBuLwrwBCuLFggFg6wduFY2sYPX2lki4QB7VoxvPp3ErcQ6wBtqjsGLe5woBX1A/IygO2mn1s8d4jJ7aQYD0KywBpQS2Kt7N75LdtIpGVWYSGKD2KU/oLW4AjZzUBkCDAA4DcdA+M4FeQHX6ncl70cLrfSb1g83PLAuWHLGe7ZbIJlV2YOnI7WZ4LauIZaIBCRRPpCmBLr9BZ/ctAAdZ7AMY0MfXgjgEVlUiZiu5HxKZZtOjzSwquQqCuLcgmxf3j9YFrC2rxcqBGr4mAi3Grest9Mi+gEQjAUIWrI/sGuUrzqbhQAMBXph4DG04CsuG78psKLYTRngOrgHAQgKluJOSW6A5mIP09dz2GVJps5FFog1yFbBfq7Fo88XQ5ow0+ezAObD5yPPgABnKL5hryHQhX6yWybjO8iikt9UexdbNWhEZo50qt9EOBTpkYuzpjV1iAAAgAElEQVQST8bAAaBABrRyv1rSGecGa+sged9w3wEUc3pyki7Ozy0xDPvr86q1UpsogDfUFtH+9R+AQAhwsmSzsQM4iMPl39rmmK4gwMLbwSD5Db2HawFEgspo/KcEFRkUeJZxMAbPFhMm3wgmYsLTzhls04J5IusGruPpfbfdaKtitPnS24/Ub2DeQBs5AHoXTJw9puNjgELwPIeksj8/O023b27INLh6WqWno6d0eX3BZPTXu3uq3rOzk3R5dZ2ur29y0t0qoy1JiTEC4KFkV/GPTZ/acSOeBYI05qRi5WE4W4z7f4GNLOsCP/+6l9VloYm7QXxu8tGF7633Rbt/tveTnV/q19vzfgN3zQ+mhhAuMttukF/WLIwBOHJSQ0lVAThYqQ4mjVKlTwYOtNSZoYXKMt0LwPGwSD8BwPH1gQwcXwnggGm3FiqUSTLaWKJZVfZg9aAcQ06rFioBwJEZOEJlP0CVAH/JfuK87ACOwwkYOY4p5wXAMeH+MAAHvhcqT8XEkVVpAHA4+EztJ+gjAFQB8AboRSCbzsAh2y6QHNY/AjhAPjM5PEg/vH1DAMff/PBD+vWbd+nyxAEcaPXgzApsH7dC0t1sN1mACFSxYpDC+kXBd8C79dh6QhEKwIVIdq/WNk4AUQmesfkv7DB2pqIUEPDIPhHGwDE5Tk/Hk3R2e53Obm/T4dk0HZxMLLfuDGr4Bc+NdSVjkQNwnjbL9AzmnNUirR7u0s+//216+PI5rRZz+hAAz52fX6bLy6u02QDoCv/qmDoOAA5QdRwhJuIMHMenYO855Y3hZ+YqViS/nbWIog18qucK7MwCdoQI4DCdGAEcsgsCb4iBY/scULcIi+/34oymtYM9VjytOBSBeFEsG4Vh3Fr5BD3gwF3qQ4JYDsxHIojI2g4JlKtWKwU4vDYwkLcUASOLtd/xIhf3RaH7+XMMP3tioBqywMmZc/BoaAWWKyUy45DOU5YAw3qrpaAAvgLgcQ6lG1x+bIzup6GtFsHXq7RYLGlzACpB+x5ck6DCxTw9zObpnuDsO7ZTwWfh328gmy7bjG8JsAoPWb6Q7ysdhMw3BeisgGm5y6rjmSf3HO+d2QQd1IRnBhgRquH88prtU95//4v09sP3ZOIA+waKtti2yFn4oPPpuT+DgXBF9o2nzSptlsu0mlv7FAA4lrMZW6gADAc9+t/963/7YgDHvjmHsfj61im1E6cfi1Wb6R6w3dsWzN06j6C9MC8QL7dvbsrcyLL4vTnpxdaHnrud+/Z6+85FzBMOPdfY3A+tr663zzPE9dv1e28p95VDfbc3z1vFNgMyo7GNzcmue3XvH+Qj5r3qZ3Od6Eaht8bta/HvYZlQXGE3gEOAwNZOSYbaf/eR+bF9265tO++t/ew9Y5zPOKb29Xa8PRHYqct6LVRo8wIDRwd0M7RGcZ7bubWzn7cRDS1o45l2aP/t43O0e3BIN+za+3U8xBk4dm7CZsbLBVQyWCqNhxk4OPTu9h3aWEN7vbeZ2s07JKBDyr4SOgXGGtqU7kbK1Xn7Ga3W8Xyp4txHwfUUGV7bR+H3PlPPt6V7Ro1LmJd91mJsreP7Y4r6W5T80P3/KEZscP/ssGbhraHn3e/btYMzJANDBirOZU8xjynnP9TJHLrnvs8+thf22U89pbvPmuyz38aeo2eEigFRNqi5Ck/8xekeWoOe3t3X+OJzvetKv1XG7HGRnhe/tX7zQwAOJlyQDDLgBnpNMoAkUIczdDC45BWkJYwN3VsqJdG3FYc2BFUMwCHK4VhJaMExC5J6wtX7tE5PDcBx6QwcJ2enCRVy6C+KICsOzlYpBBLWcnhQwqakgs3msae0RTF9zjywmZOmdZJPKSLOoR9OwcKhYKVOq1UbluqwVJIhvEYEcFRJE2F9tg9oOU2Vo439srF6HzitNMUxw1WqZzZJbUOgWctY29v2vyoP4hwROSlSgpwW7NIbPV/DP5uXLD53/LyvaqiuY25MOaXwUXv+BqwR/s4B2MgiYvEg/08gmJIYrIEP+liows1z6ICO0F7FbPOjt1uxhI+BROyzpRFLh4HDFJ21SYm+mphkvGqbYAQHROTAyVYlovtDeX94NbAfqPS09KkCWCaDmfwZ8/7ySll91r5i/6sAEZIuvu+MIUyXOoAjtnzJcpZ3nCfNIzDEnlVgItq7vHL2yxaAI8yefdfm00Zr/Z4tOa/rulxmQFXYAHlfF5nM+t9/sWBoo4dwyWagfKmpipDmacEpmU2l12bEnnoHvGBHZdsOgzdoL3k7n8nMIBOTO7bLJHECmMSUUIjv7RhBO7Plo8OFSmKIGbpD2deSnTrBE6uKm8+6zegPuN6j9d2LPck2QyAkVh8rKxCBHR7493YECPYDYPG4sJ7tT8s1fwf7BtqmLB4WTJKDfeNpY4kMVLOdnJxZdSDaA3hFutFiGzOFqueXqNhD4BOVeegfPQeIY+GsGxtWizP3YebCkhoecFYSOJPgoz89gQjeZiA9k2IZvgbPo6xkPiAtM5golgSOLDkeznimxfT9qIpdJfI9wc4khsui+TcOsnCwS6TITs/WEkLXZgCAPbgxDicVYVGuJ6MV7A/VOQI7mtxYdb9VeDZMFtTHtgHkd7XncAYlDmx+NLHbzB0mRQZmKcAHBS94bSatQrsY1ye9iiJLRBXdVAVBiggG/6C0H9Oy57UJG5DPBhvHBIcDSaSTnhPlEiwcAijkitkKmCG2lgBScJ+WchaTIHkDWkW8GDfU6gP+JXX805NTdjtrBYL/au2mKmRPtkR9QuYQJuqjv2qJGZtzJFnRa17sLt4czQEUwmwXP0Sz56vdVHgZ8MLYZ0q7FidA0zgz2MGAFWwR4PT42I4CPElW1EZXc6d1c+8oy6Wx2RwYA4wDOAQg0neQ2MXc4n08P6rHwV4h2eZeDsw9YO9R8hlzALmeTo4J4AB4AoAvJMSYmFJ7KABScDYAxbq3QJBe4dp7ZS/BDlwXSzqrxZABYACO0LyVfYN5FUAD1wJQAmwZpI13uWfbCwdwYC7wzLGCHPdl8siDlJh7gOJQFYy2VJgbo9aHPB6n07PTdHF1YeCtzYaJs8VqQVAHNuzDwz116tkpGASRvHrkuQjz9O7D2/Tq3ev0sLxPT4dP6d1379hWZb5cEjyD715eXaU3b9+RuePy8tJo7smCmAgAwxmJz+dupXk9JodVS8jsGxdVVJ8hZLEEoHar7g548RWRTjMvtQvibIym81k4w1wZU/2xcJYY8BI4uuhDVa3u8mC639ZekAwMOSI2XwJw+F6W7mULFWMUQjKdbUi9zYIBOLBmZkvvl2sycHwigGOWPn6xFipfHtZp/Yg2AmBUcBYqr7JnohlnbK/8zwAOsl+uvQrf2ywAIwHGDoA+YmsGATgUCMeex96BjIOtgmCOIwNtMBlt+92AbDUDB9UlentkcfEzTE6YW3sJtjdhCxKAN4YBHNIhBGOQgQN4hIM0PTSw1g9vXqdfvnuX/u6Xv0x/9vZ9ugKAAwGCp8eE0z6YFTA/YEegLXx0m8DYgcUFAHCAj2/MEwJw4NcnA8MCrLFaGWgD1wH7BkAcXAP4PaUNIu2xdhLbkhiA4xkAt5OTdP7qNl28eZWep8fpeXJEcCjuSjAiSR0K6IBgt806PT+u0/MG91+m9ew+ffn4u3T/86c0v/vKe0NXXV1epavrm7Reo73dE0EDiHs8EsBx6ACO88zAcTg5cUCfAzgCm4qXNZhv4X5TBeDA85B9AbIHuw2QgMVMXgLgKH7c7qRzjnFtJfe0XmJua/pTZkCt22EFK+iYlcrqfKpz3w7tVVoGDoGaWbjkrW3EHkOQhM4ztL0G3CML1BFAfgbkYMsu/Ii0xcFDBj4uLdPYisfjDfJfDSRln8GeEBMdWaPyWcqMm8XjAACC7BioWuAUgDfQumu5XBAYDfA2mSsoK08EdQCwMZsv0pevX9PPX76k+4eHdA+g9tNTWkOPeesUghm9BWzxmw2cnB3crAnct2Lsw0/YekbaCoFx/TnzaVuXsr10c/M63b5+k959/0N68/5Dur59nU7IvjE1Br/sqD0TBIo9/PS4JhALII412jw+3Kf5/T1bqKwXy/S4XFoLnPUm/Tf/6l+nP/u7/7gCQfRix1F298k5tNcYy8fweBBjBAMH2viZl8butTT7xtTNlPbidNvxg13XbN/bZ9wvjc2P5UdaWx7XM763zxpkW9dJSg/5DO36Dn1uHznpreO+a7q1ngPr+8d8DnMzh2LKdqes813u6+cpTGft3PfWvc3JtJ+Jz6Z2rXVbzD4DRysnVewg6vRmL9vzl9j3UF7mpXLYPme7X4fmtH19H9ncpc88AFQjvPkwewA4wvm7Xac2jjLGvjGko6PMDMnCkF4dWpN2ruP8VNeCXRMDR09x9DZaucAwgMOqpIvzaNfZVta7N9bwNt9XuNrNq/sNGVHf7V4BUByhTL/poI5yXQVLw0FzYNg6PLSLs3uO9zO8Y2un5x0zXEPv2/eHW6hsz2d/XsY2QTsXvXXauXbNBfb9/pCkfavBHZZce2dfg7iPrLzkXr37jin8nvL41nkZcyCGrvuS+dq1F9p9sO91v0WOxvba2LrFtY+6I3/Pk5RK1OX7+blzL30TKLxbXdmOb5fs9JyafH8AOJa/Y8BxtbKevbmFCoJPCE6rhQoqczfoLWmHxtxWRQFPr2xT4FgHOyVKLXm3HRC3nt6FBt0Czl7VyxYqHtw9OkgAcCAYihYqVzc3pECenkxZZcYWKl6JR5vAIHtInuZkkFu8EMQx/bmNUNChujpk++HGWlbEns6O6PDFqVN+0iumq1l9XErgzPr6UOVXc41M0PK/+hjn1AYwKKr1vqivkYEATRKjXKz2B/I4aixFde+Ae+DrAqcIYKH35c63LUHM060DtWofIttvz18CyHbtkgqNA1JyKII4lLB3CcgJ/KyXVD1oD+zx4DLPOREd1piBeb9SqcBVi5YIzTAAhwE11BbFIjxWi15AHBnkpVB4ZeMVzHL5Y8VRAego8amZrPR2CAEJZhHb0uSkabaDJYkdARyRihuVpPQdQgsVJ08NTASSU9vLTCI4qEezK/kw2daKbMu3vhu2TP54uAtvQB2gQK1fstynSIGNQa1ZGnxFqEStt5uVEZUuMS6XQecYhaynTPB23Ojtzm0qsVzSt54tMkTUaxvnbKgFgsDCw3pj27bEV4I+zXvAqxE9Gam9Wt9BIBf7ktEtK5XEVE9Hjw2NsdZNQwAOm5tdOrLd15rxoGXzEHpjieOof48hC30zy7XwWQJIZepphvcdgLWtiRVYXy3R0mSeVgBqzNAvvYA5NgByIEGOth6ozkSQ+eA4Hbl9NHYJtW0p7VKQnFgj2Dufpxkoh+/veY8FgBtOGb1cGnATQW8L4B/5Kvr+98S6kruYf1L3M6lsvcBN/I1amn26HxFIXqclWT9AB2/JR2O7eLIqUK8wxfMbQEAtH5yFg5X5SOHYf7lViifD6Y9kBg7oSktucihOcS07vkbVM3Wt7x+vKswtM6KMe3W/AbTcMjTBHPOznHHJv6vWGLLv2AtqMWKD8u+EM7rO62b7PJGWkyhax0woloOveL6uXy8SpDAPZvH0Y/IsP1E+GWfGqehjab3GVypXve1NBkf66jyh+tVAClgXrYES9Pavt/FyedK5lK0rAmuKkup2DZNB0f8j6UgQx9GR0dQv5mzFgeS7gQCQXClsKLbj1aqjXg9cFwnNyfGE7BNIagLUgclCQosJfwc/w1cWcwtJObTXfWbLWV3gAlWtx4owmxu6h5y20k4xyi1+j1VJAnGwl7zaBqGy25P5OSjmbDnSUQL4aL0xz7jn0RRzCMaNaU4mCSBDUMPRUa5c5nM7gMnaLiE5tOCPqvDZ956ACwNmTNj6xKGSfM7SqgXrhveZQHYQh4A70s5IKCNpK3kUEMvAUu6XZyYSQfNsP4AdAf9l9g6sMdkHsLbFnkk+8WwAq2AOUQXP9afcSVacASQDPZ1SH0AUJMDRxsQmOHt6eC7caoPkOxJw0HvUTUjaWUL37Pw0nV6gon6aTi5P0tXtVbq+vUm3t7dpvpin3/z2HylvALF/9/336cOHD5I0rgfW6Oz8jM+VzwvBlNVsF7Xv7YeOOjIYzFwxjXVLA7yeE8MVeLgw4vasqTzY7A9mpjTZDQcLKlpJ5jTbEVYlLg2W1fvesRxbtm2mujbHYWOzeRJMNupIrB+T3dALGcCBFirOwAH7ihYqS2uh8ul+wfYpAHD8fAcAB5g7DtL6yRk4UPFPpg0kZ42JA38bi4wDjZyFAzacLB38joE/8NlsM30ljVnB2HVQyU7wBkBJavEA4AYAHBNrP4Qf7dusQ2g3vYWK21HZuQyWJIjyiQAOICMPAN4QiAPK0Rk4dB5Woh1rChAHwBvHBymdTibpbDpJ379+TRaOv/kBAI536XIySVOs2WZDr2lyWAM4qI/IzAEgUwFwWJs0L3aTDGGhvZ1GAoOHgBz8Hf6UsXCQSSScDeEXuCIw8AZAIicnKZ2epsvXr9Pl2zfp8fgwPR4depNNB02ym4yzNiXoANgQMJuB8WGdElrUzh/S108/pvvPP6X7nz9zfNPJJF1dXafbm1cOhH1iQhtAscfnDVkfjlHUcn6RTi4u09HJaTpEiyfrEuOMSt5W5tDZxnTydJ8L/gjn3ltT0XsBmIg6HiwkZocN0MMmVxVQq42HRZmJPkXZpdv71c6TMbnn/ghA9mJlky/i2958PAPdsoWP4gnyuwJQObN0EGjqsR9DTwafx54bACHKscBIebi2B6wq2H4ITvB2VWrLRKJHz03wdx1YnM6mxDNclBTjkKEjINDm3+bE25DA1+XeR4vEwsTD1kqQWW8dAxsM39r2Mdp6HRobFRmyoEee0mwONo5ZesC/rp9mq3WaAwSyWqYV2vrQlxCLqIPY+GzGLmLy4GBm+lbmP5Y4lzPnEezkdtvn0vAXpq8gz7Bnr9+8T6/fvU/vPnyXbl+/TacXlyzUIlBK33df0ZxK6BvoSTDpgI1wxpYpi4eHtLh/MAAW95mB4P6rf/736c/+7p/+UQEcY7Ho3vvyMeK/7d74ltxAb3/tukf7+bGx7nOtbxn3S2LzY/mRIR3Tu8cfI28yNOf7zNVY/iVe+yVjjd+r1vQFAA7dbywn8xL5H3qG8nrxR/ValTdxf3pXfmPXnEbgRixy6BY8SE+F830setDvg+vcAXHEcb90bdtnll3Vddr1Gvr7pXKp65d5HWihEqGGHbBT8ZlLnCE+Q/QZYn5f513FAeJ77bO0MrPPfO+j87bnoIDdiuzaKeHgy5dPdbQyQi06FXtVHNSD/rmXaqBtjVVARXi2mSA0kaMLnSPnIenUS0AJZRU2hAIUbbBpSPnSg+lspLihbCILUGFfxTO0yEMGdV9FOiQY8fUxwzX0fgkK2aGk3cz9e2/Pza5N3luLfZ5pl9zs+/1BOahkaJfpHEaT/qmcnN2jsXfHZGfMOWnnb9wg9kc1ZORq2QzfzUEZBa35NPs88pZsxi/pfvs6C73v9pTr1sC24jQhKTVczltdptUTW7IcABz5efLg7JfojLR7treW3zovldMTq0hx06dFOlj+mHvqIhi9ckCGkinqq41+u6z8JdWoAzjUSoUHSe89y8C1dJHrYQbYLeCJAx+Dr17VqB6YFrj3vmmoV8mJAk/6Hh2kk7OTdHF1nq6uQa94nU7QPoUADmfgcEaPfGAu/U0c+Kc+rcFxUCuHLQBHsIe5ZUlZO8NQmOwopBejneWdAjrwb1uqvrLfzkiggKRfNX8k29KcKvJkX2/v1e1TTLZslFlOA5ND5Yw1m6U4HzUtpmuw/Oz1L6YOOCeZnWE7MVSDKXTj0IqENxe5cdA1qqzLTA/1Z8recop/B1fE9JTPRkhZ2TxmccnsGGV+6+r8egYsUSMACkYdARz2lx0YBOBgWtP3SQ3giCxaljjz0Lb2VAb+eEyeN/fK38BGktcuBtEFtODwved8WHOLY3vwzB+9AszEz/oNkDxTotzcLgR3LEHP9/BaBaQy2yfeEv9KRYu7u6VKI6Q7/+TNt8xT61THYGF7uSE/xeTlgMHmGPyPciLQi82Rf07TlW9UvjHWUsRyDAIw1XtfOYgCWgh2LW9Qb0ER+lWX542gjzhDhUUgTmQE2sh351z5bTVOPTdCvZqCgtDXIT2nbco8ddY1j0rJGjsKDP5X+8ztB3VP/7rT3tsWaN6LQdVwt5pVSEHmOhGWTyIuJyWpq/Xze+W1dVCQK399HxWlT+vHtJwvCK5Y3s/ZLgWtU9C7/WkFum8AN5xdAYF4UPyTOvmYQU8G8jNOzhgbEABeI8E0m6X5/Sw93N0RwLEEowf7sz+Zf4B2LAT/qwJTlOqiRS6LQWYNaAEkNbyKzx7fXkPFKGLjuC6SWyv0FGeCwAICAl1YhSMSBCY9Am+YnFnwXLYel+e9nBI7B+PzA9v7B7m9aNm22Me4NpjICOCgH+KqS+1UqH9t83JNREWvwoGgZy0XUAACbZUPr+SfKTpCHoPZBSZN/FnkwylRgGQ4E2jyF4JQbfvtLZOMUAVboYUOkNSrVzOFtu0NgFZowUJyhOANJhWRNHQWDrewiiMcI3F4AJlwVRBYMwgO8Cpvqjid8WWlyQxhoKTsG3LR3eZ4UslkHj8mO0hmoE0FisXB2GBzKBBT8WvIZsF+9R0AB64HUIi3GMBnkXAgm0MGH9n+UPsg5hRyulc+WWHINHCx1lqJI/kE7u/UAR3l1E02XeHb3rC9Z213Jt6ixtuYEBhgE67Al+jHBVI1f71UKmOi8bx8ZlS84mZqa8M5MiAMv+dtZNRiCMki6A0AHpD8UVWwJbvsB/NM9ozMpuKJKT8XTAB8cACHgbiwJtHeoerW5QVP72cHA18I8GKVvjT/on13YDdA6lgnjEUGS7oGYAskfAnO8DMI9iJAKfiPTH+5WhBjODJKd+qMAifmvpZu8DY+BKzgNYBZqL+0N9EOwRKk0BWomgbo6OD4IB1NDtP59UU6uz5P55dn6fbVTfruu+8IEvj40+/TfLlIq82aAI7vv/8+nZ6jLcyE14DqOzs/J8Cd7CDZBjtISqYPyVuyIdkTlHOCT2BrYaNLZc5TiAEYp5lAEaFQ2nQngbXb/0kn6vNV+z2eV3z0UF+ZKc3ztFkV1jqtvtM2QKMaReNIyMUIDk0GbhiDUeaZ8rO8JXrBQERWHhY/GDARzFJsoTKfp/kCDByr9HW2TD89oH3KnACOzwBw3KOFCtg3AOCATJgNIBDDz9hqVcr2GwR1IIHrIAN+FpXoVrlfABylOIHnbmeq5D5WC5XjQ2+hYvrzSAAOMnB4KyXfDzlhQZG3WY4AjgiYJAMHfjbOwgHggjMF5NaQSqQLdAHgBdlCDtLJ8XE6nU7Sd7ev0i/evE5/BQDHu/fp5uQ0nWIvrR/TEfYybJKzlCjRTOAIWmFhPxOwYoBS8CAaQ5TNC+WRCfonMm6kzMBh1fxk5gAThyfyzR5b0jl7BPCvME9nZ+nw/DxdvHmdrt6+TZujg7Q5BCiHdzX7BT+MdF/mjJG5xVtOgY3n4GmTnpaz9PD5p/T1p9+nLx9/JLPA5OiYTDu3t6/Tav2UVo8AcJyQVY2sO0eHaYKilrNzgjiOpifpYDLJcCNrJSOfqmkX57acDEdiSaXP6HaBvp+zqsgO0/YopmLGWHNTUPgqthxw02McJAA36hiYfRcfNTCKsUTl/ITWwpk4CBr0QiArkDCfRy1SHEXqes6ttI6q/ln5XJRR+Lyx5VQ+zkXGNQP0y+ZnX1txL7wX/JqMxmi0ocmi+0e0l4fWSgkMHGS78zgavAdnimJBlRdaQd8gTmdsMWC8WxFgakxvzgpCli/4aLZesIf4nAHN1mm2XKeHJf5dpIXbIgKsXd/gX8gpZI7tw7ztEtaD48CZIYNjik6Wvx5zOBYoMl2HdT09O08XF5fp7fsP6e279+n123fp6uY2TQFGOnb2Lw8pmEvAhbUYCH4wRgA4AJZ7uCeQYzVfeAskB7dtHtN/+b/+S7ZQ2RXL3ZUTafMxY/mM4ThCBCr1D7O93E8vbr/rHtp9Y7kwfW7oWmN5i7H7tPOtc1vUDmO5sPY7vbkY0DZFZzQfGH6udk3q+GoEju4zZ/LDe+Pb5zn2nf+h59+K98YEe/iSTiAZ16rzbRtwKY5SCX/7NUu8JpS0FGS6ab5wvTjT+kY9++XcXGSgvCadbc9YfzbaI9mpwlK4DdzTtVq5rM4STR56l+y3a9vbB61s7M751jmk+txfZi3qsF15pTF5bN8vZ4TtOEKIIHcLSOI69ebBihF0PrJzWFusUMAbljcqYuSS61OgOEuUifZZbF7ivq4/obN2ebWnA8qZ3K13OvjytQFwtBvDjX1eLg8CVskEN6SlKsNR2f56EewyvN6iDycQtYC25ThRnnCKv29Nmm9eBR/6x7qOWI0AODKQg+rBBGHsvyHF2Xs9O417JOF7xmnotTGjtXsz9xk4+kqiD97Y5ay8dHOPzfeu6405IS81YEOKsjeGsTUYe659nLR97jvmnI05Cu1zjO2BccdBJwqpJje8npQYm5d93tcYhvXM7quMPkOo1nfPwS4YnmFsntq9265DMWoeyguI+1IDNmx4h55wbE6GDhOtoWz/PnhapqO1AziQpEEPWe9RTypeD8rboRAVuDgMrnM7Ff7uLVUMwOGMArknvDlSCtySPTEHcg9Jk2xVl6W3mR23ywHdymiseqQAOMDAcZWmpyesEDQAB6gVPaHDvuXsvxKNGmkt86LnhIyEIAbl7LV2fXU1D4dXZLpbaydgSHgjfn/LkRbQQEkZ2kdlL3LEIDBvRKelvns8VEhmlURqPulgiwI+iO9ra8j5qb/buNb+4Zi4ZcBCTCGx/UdGJJt8lP+UJCtromkoBwml0PQtBxGYQxQAACAASURBVHCEQI35P3XbmHyPXLane5X7WyVfzV5Q2FdCANjvVWbAr+XBCKuzdFYNBAoJ2FFyRhXZYt2w72bQB2q15OflZKOuX0CaivvoWTljnG9P0Fk0vpJ/00GeSvdEXPa7/LMKqhafsoYklPVwgEaZWP4mQIfJgYTZAvwMbzVMOPwOg/J2oRjAGtKH+79uY2CQVWAr/7sClYT0w/7XttEqdZETFlHn+BMhbGxnBJ+HausoiSO/zEYgXZ11uypSqwPvdlLCgBWFwtBye8VHN2BNGEBm8hHrQNh7jQ6r7YxYgMLudQCHiZ4/j53SjX0pbuKs3PKqB13Q8dmDmrDUSakCKzQovdULurMJllYMTYH2sVrZDqrGdpAzH7gA++mnUMFn2fAWQVm2DUhhID65H5bYy/95pRvugiYQR+mIQI3ZVwA2lqQDXs4WaTlbEmgB9oznzbNXrqK1gCVhENjHj8PJvJ2ZzR0CpgBlrBZg9EC1GnpF37NtCoAhbJmGnvBsr6K2BJ6Adr8Gwf7IyCAAXK6mpiA4U42v/RP06xMqAC0BTtCEend7IlptQoJGsD3hE6R7UqMILOjJZNJKOxOCkAJMMzg4AL+LLtyCvnZVa+Oy2QZw6L78nFddIrlLKnLzW6RoxSxB8AV8IASl8z36gabsB4Qzcwke2XfoPyGpIqpuADhQfMzKS2MUofwxEaszeAE22pG5JBt4fU/axh2Tz+IUbwfZ0ZSKsbPYZ6vsdpp/gTe8SETzDpm2JLXNE+UyAF8IlhDThlZYVbCmBN2GFOgM1546THrSk4feyoeBH7TQ43UtyQY2A8gqEoJMOHjbEc4rWeFsfvWviWoBJglogGtzfim/Yt4w8JEADCVx7SxwricMxGn+jq2F+298Dtv71tLPxq/Ek6qKFb/x/FJ+eBYJ+7yTeWQ6Nd3CXvLmwxswwKSU8+3tUnAvQWaVpJXuY6LP56rQ5du7lGm/Pq4xnUx5cchjPiso2aPkEmjYn8EKATk4SlMANJzO3wDdYlCx9wm2AXjD/ZQKbIKkbDM+gjHc58lV0TlWZPKvNjFos4C54Xqy+N58LvwAwEHWDAeRmIwi+WUCF/cmQBGoaiaInPT0pgsEvBKbEObYWEWOstvBZPDBAVup8AetF0BdT2r7OZP9UOjszHByTPbB88vTdHV9lV6/eZXQGgWqFS1Zvj7cpZvb6/TqzWuCOwBu//z5Z1Lon5ydp7Oz83R6esb5QSKw7AHzF4055onnMcwzkslMkGKfbKPSK9p/07/yglwPYf85VX7WLzkB6j7TNq428/Vwl6j9FNWutQ+Mprj8rXZ87VmijMmk1gE9PReh9QuyrenFDkvTF7Fx0I44uBGgrEeAOJ5xnjY2muV6mZYbY6UhgGO+TD8DwHEPAMcs/d4BHD/fgwETAA6w6GAd0HbHW6d4m5RHVJA7GwftFdt7AGgABg4kKLHvBf5QayefG7BR5PZjB9Yu5XjiIA4HcMBnEBuHt1LhHvAf6lWB6MREw31h4JXcxiGANA7A/gBzRPCGn28cDMFYsbNkIRFLsIezD5E9A8C7w4P07vo2fffqdfrLX/4y/fr9h/Th+iZdTqbpGIltsAaF65k+ROsTB13QXputARKMsHjoRrBWyE/TcQXX2jymA1TsrzYEcJB1lK1Z1HLO9QD9NGv5QoAs9NXFWZpcXaXzN6/TxZs3ZN/YHKaENjrQCwR8Echka4s1NM8G62YsAkeYgM0yLb58Tl8//ph+/5t/SJv5PE0ODlm8cnP7Kj0msHocJrRIAUAX34XOnpyhqOWUbfMO0aZJjFEE7bhP6OsGnyfbFfe9yKmR/Tr3uTLzWHHCi4/vQL58Zg3n6ZAcbH2QHAsJ9l6v9c6I1Ls5KafEn7fepU02myT5s/M/2o7YGYkAH5czfpZ+mXuVig0yDOLsYAK0sO2NfVegYOU3hCqT31RAGea65GZLriP5XAHwW3SjM0XGUIjHzdj+ysGyOVYZQDUA/mXmszVAXdAXaPdjFGBqCaNnJxjEwV8EtITCXr4HsOJTSsvNE9s+AdixIgvHiu2JAOhgS8XVgoy89BPQquv0hOOE3Vosl2yTaFC+wvQnv0PsqGxr5Gw0Fj46TNfXYJh6ld69/5DevH2bbm5u08Ul2DeMYddAPDiTYKxihXHADtfukQAOgkjnc55veD7i3oWeMP/tv/gXf59++Ju/2wJwtOZhKN8QX+/F40fj0eFGL43vyg/RJYZyHFvxy07spX3eP0b+ZVccvR3r2P0oFiM5vKHn75n6nm5p71Hu17P/pSBOR5QSK6428Nbt98nL7JKbIVnUjXKMK4Litkbh0Ag/i7gG1EOVT+e4TQFpCqy5JTPRyVPIL+eqFeSoIRT8ioDQ/v08e3n8VdAn+98l2R6BF/YkdY4jP11VNEB96oxTUXbEviH91Mbg4hm6JQyIjJBDMhvvNSSz7Rr3cjsvuU6rW8ZkqOseD7woYGQdwy/xzF16qs1FRRku52PFbezspjxRAdcXoEc9xBgfiECeNqdj+zvGErbxELEAptylBm7Z61sgki9ffxrUCFrEGPDuGZUolDpYtoIaBx0XPCq7YSNTGiKXw+1+SUq7pgdKulWBNjFZqWmGBhg4IqWKOVUhkD0imT3F2XutNydjG3ZL4XUU7JCRGjPuCgqZg1szcPSVRB/AEZ9hyMjF59jH8L5EGWidd133W5TPS4z70DqOORBj8zL2/SFncEwme/O7j4PS+95uhzM2PQ8O1Ugbh29Z/zF533XNnWtdJbLCVcIzjK3TmFNe9FQN4MjP1Do3nUPv0JpGAzc2r62Bl15u6cEOnpdp8viRVZOgFkQyhSAOJVYE4HD2DQY+BdrAgc57cCqRYFUlCm5IHzmAg1WjEcBxwGA+A8feY9co183Ics74YwAOfK4GcFwagIPBUwNwgMaUlbEIUGQAh4cglUzyyZPeLLavrqqiPuqAOMrclxqs7np0ABzB/Hcpfytbp3yvgwIs/O4/qGJz2zkkC7UeFQNEj0lDGfQInggjdQejvp4cH2VRqDlDGjwmls3emOiXIGtxgMJr4X23/LysnyVifCRuYK9klZ9QEiXbzljtTuU2LgFAgE84u7s/Ue3kWQQ+JMRDRaA7Ky43xp7Bdjli23BARmbkqFqnKM3qKZVMvy9ArOYpzpfPKa4rRzDmq/MsyQn1Fg3Z76rBMCVYbxfJx9fOAZoJDS55zkLbvHjyK6OPOF0FBMJUvhZU47PcaNwe/S2VvxfXMa5H/N2eIGP/tXUqY+1rO6JQ+8d4+1INSgiQDgUH886wh2z3bbYN1f7ZD8DB+zdrY7sNmUvRvEeaw14LFQHdSoIq79MtAEeUigjg8HmvABwhcS8ARx6rdEUrrF3hlcZ2nRlWg5H+sBe769jKSvm+6SDJQPCLo/QPADjwaWtJEs4/OR1akk2sOHadIbiPEl7UNRJ8Jqy0T6ztx/MTqLufmIhYPazS/Iu3TpkDdGEADrY1QSXmwRHt6eR4mlsDkNbZK/hQEUx7+mytSFgZPF8SsDG7u0+z+wf+u16gfzSSFVbBSxuPxAvB8EXNZ7lzPUA2qiwSUWkXu8DnZcLZe3szCaxAuq+Ft/0wmnNL4psJLBZEtkHBXEtYF+YKBvG9kADjZPIeAQBvW4P3jGrbaZcdwEGaaG5TnUnNB4kSpGR2bNeG8dTnbAdwqHVLh5q7DWAM+70lIJLBDoYG4/oMnpdUgep7Il7fnn+7ZVzUJ2ZlxIaiFh8FiEhggQM4GFAXXTZBAqqY8cpttpoAIEAsG6HCRlsw+zlu32RHBFyTtvWeX3ie1q/V+AkYURLK2a8EBBDTguYSyUh+ttGjOb7SvKe5y0kTApzArCXgpAKeYmRwwFCWYehgTzxlgLcYC3RAEDisVOFbogWVplF/OUiIyYxHY9yZeIsXuWYxieN7yNqNOONdqKrPc8J1soBZnK9srgPzCuYNn5FOYQUuK4MNPGKtkfCagcGQwDo+PrQWKQRq2BmArVW8vYoA31qXoHayhrd1s+pfyBWcCiUVkRiy1ktlXfGeABwYj84YkGONF+PjWYQJbIAz9PwY67EzdhQjY/Pj7Cxok+LAmLK3Q2s7P84oRsVWNWQBOeSaWasaA5MgYQYGk2dkvg+e0+GxtY988/Z1urw6T4fHAHMdEmyyeX4kA8fJ6TSdnp+m73/4Ib1+gwp96G20ojSgGfXfEZ7JWJnQEsiAPVbQhbHgGQuAw7PoYrtQsF3/FlHlhOS2NWx/CQDHUdCb7vuEMIJcx+IZ2rxmWLP7swbuzeXxBt3csvk9H0D7xP+NxqvxE1r/rnjYQ55frrM3ULInDq09F/SiAByW/AR4AyAOJDYzgONhQQAHwBsZwPEABsxDA3BkBg7YYbVIMMAG2TH54wCONUAc5isY+4YDuKCXPLFtutGYKvgDxg0HKbHFT5B5/G4/YKMBwKMAIMzueWDdGW1s/Y09hrbXq+nN2IPZwgAcllw3sAX3n9toAju8XYWYA5zcg2AC7O9Xl5cEcfzF979Iv/7wXfrh1at0c3qWJrg2n32dGQo4DtzDQST27A7gcCYEgiyxXrnS00+paPWCBDiAkWA2WRnrKMCsBOk4GM4S4nY2O3iyzW0AjvM0vb5K569fpfPXr9Pj5Cg9Hh6Q3QBtdQzAmDgnan8hxIps7gHGtVmm9f3XdP/Tx/Txt/+YVvf3HNPFxQVZOBKAG4x5TBj3wBRi3yEmMjk5SZPpKQEcaI2T4yLQiQAE+F4wEKbOy2YPKBsEqpZzt62vnwmj+02Hz72xgVhW+71SYFm+J30Z/Y+ePbYYt/ZzPMvaoZ0+q8ufATjEWOF2gA6jMT3EGJmptALQ4Pu+ttov9neMMYS8BAfuh9jQAdTWs+gfMdAW1iwHejRzKP9WfpSPLsy1f8KZzoypx4AZBrg2PUQPTq1l2F7JAR5i7vGWhTku6ECRNbYAAN4EengbZbfrBkKbk10LYEPalsmEAA5c5+vXr2zJsiTgyXxMyRkBmziPBNtnAEoDH0HfoEXQ9dVNusX+BnjjAuDDU2tvxvOLg6/oX4AFBC2U1FbG4lzUkesVwRsEonvrR9k5rOV/9i/+t/SLv/7bboV4NA9DOQe9PuR/vyTvMBbz7sWlx3IDvXH9MfI6YzmYfWPocc835rj7567rvuRa++RHyr3K2TUOql1b+7volKHn6a3zvmu7SzfqfmMyWca1nSuMOr53ryEZ7clZXI+h/bH3c7tuNGY404Rx/tt79e4dx6D7xlyInl1nu3g2b+dC8jMG4Ijfa2Vn1/y08zxkB+OY27WL8jAmc2P7dWxvDukZfW9IT8U5btdHvhpjNw541FmULE6RUXEAlBb3wj7zPTSHu9axfcZqLjGuXQAOfjkiXFsUub83BOAoTkwMT9V0TvUBuHhu9aL/6QEc1eR6Yk9j0yLH4IO9J/DGrvB7LZ67jGJxRGNQYGhO3MHqADWGFNqQoIwZd7vetzFw6J49pTG2sXc9x9imH3p/zBCPOQ+9677EkWoN4dDfY8/XMxhjRn1M4e1SMPHaQ/LykvXcXtsawEG5aRO2Y5Oyx/u475i877rMzrX+AwEcPd3QjiV/JldL2yeoj3KiqOiGXeMdkqExRzbKUWsk9bd0/+HzMk2ff2KPzRrAgepYHApREYQfA2swmeMBDf5NekbrKfnI4JEffJ0/kpCAA1R8WUDg0Km/FaA1GmXrT6s+6Bojn5PBFgQEDcBxenaSztlC5TJdX1+lKatNUHXoDBykVHcWDvRLzZSWqgYvVc5lfmO4LtdMmHl1XoS+zG1XoFefGwVw1HY3fndYt+qe2yFtzFdEhbb6wuZVVbnlbrXMbo+J36MQt++FpEcF5GoPPZ4o8Bm1MWQprRxyAwDE+9RBo4LflN0V6KRU09RMI2Vtt9cwAFbsATXCKmGXE5f+amnvEcEwsZzQwTJiASEDh3rtipuj/I1I3vMBAr4O4EC1oQc29WnPYFqSKMuVgtoeWNJ7cfo8r84nk9+UmRHa0HmQfQXpfdI8NOXz45W8vszCs+QV8dytajeNFaTgM+xr0SeTvGitytoWUFB5T22WLEC1+7MZREI9ZA+DWKvEubZhw5bFRDLoiSrZ5+PPLRT8CfnMffkT3brumHW6D9L2cgO26jBwyLbU1wFgIPq+GIhTRVeusP2hdjeQ83JPH3dO3rRzExff97d0S6het5XGZ8WEZ79vXc0EtHl5gNJQe1X7QMHXZtfuWM0M7DHdZ4AXm97tRG7vOgYEKBKR7bjG5HNBbAcAHJx+PY9YAI7JCIXbIvmKZNqRAuhcfzBkLKxlyv0sre9XafOwTov7RZrdgSVjkRbzBRkEYEPPTk/SyfQkTScnTNIZiNESw2bD17wXE5brTVoulmyVcn9nzBton7J8mJGCHdTjSJDCoKCiDqBOS/4hkeNz5NX7GWjBpS0VhpRhVt9ZoNsS/nZk5e9+fC0+kOvfwIBEKaQ+LIAmVdeqWtDadZQK+kzvzgSRBXbxWgRwMHmjZAypza2qD9e0TeGMDM4ekiuFQhIz+xmYh7Y9qZ6xYb9sPxftfDy/5mfwOTIWhgBQcftgzByFWSMGlSx1UAe7KIUhLtDqD71vYIzS3sNa2phhscRXsV8cCt5wJo3cGs8T3lW1TLADpmswIE/qZSVmpkqMEHkunF3Eck+SFXu+mJCx+1lSXy0qMA8Cj2RZEPNH9s29EjyAbbReGlrrT/O+ggj6RMj8ZtmXFWhiATnAFBSM7U/zu0VvzopSJGZcPql5HMDL8XjVLJM2LgsABAiAgPvgmgJW6BlIpy/gtFf54rNsXaIkP9qogMnH90+UlxggK20Wnco9ADgEjhDLA/ejs3CgzQ3apdha694BeOiU8bivErnaJ8aedJBZPKJvWFov2d4wmX/OAA7tAVzL5sbZBjcbO6thX4lhh+wxpaULWDQ4BrIQ+E9mNXDwRwClaLxgbEHCC5XEAK/YPW2+8B8AHDoDqaUCgAD4gRo6vzhLf/5P/pxtVD59/iktVnPuQ5yBzi7P6WPiGd99+JDevH+Xbm5veM3FYkXQwHyxTCcnp+ny8iqdTE/TdHqSVuslgTXEvwD8d4T2MJBBANkMhCCQLj2KBsRR9oXZzrwXDKnPt92Dd1+jYH7l5punos+63gn+2jYIW2eRstP0GbW0rG329nmk9TX4ieA3i9WpnAniFUvrFNz3EOuD2acuQJsDWzPs19UGlej4aQEci/TzwyJ9vDMGjh9/nqfP99ZCZfmIdhuHZNQyMIYDNTIDh7Eu5dcBXiBThLUwHQdwuE2MAA4CNax1EGXQAR3WXuWIIAAVWUBn2Hle4DztMauCB8ihxAEE4ACjhLEjMInqwEmCHzC1SOD6a2wTQbttP/BtsOeuTs/Sq4uL9OsP35OB45dv3qbX5xfpFPLDOVgaWIRAWLd9brcsrmQABxUTwMZh/8CfoS4UuJPgDbRMWfPHABzWpobgDY9xiHFJABXeEXry4pwMHGevbwnieDo+ZmuVxWbFthJkgcIoyJJisRM71znjDVhyNmiJt0iP84c0//I5ffn9j2n+9WtaP8zS6clJury8TMdokXJ2np4PweoDVjd8/ygzkh6fnDCxThYObnCAeQHeUKsPk2mBmHNSRK01aUt65365SNZWa8jt7sUwoo7OJ7cB4EeMcxUf0RWKWN18zeiLZwYOb99Gf8WZD0mQ4iwaobVHFWPjXHhrHQe0eT2CsS/pABl90WzTS0JUOi+3yPVcRAYF08d3dIzHbOTfFi3TnBsDKITniQxGa/xiArfMnzJ5DuxpZNsobZdy+xUydLmv56194e9vHgNYxv1GfI6MQmDY2KClyqOz+Bynk5MTxgc/fvqUHh4e+DljlFG7lidjtoLNdQCH4gBgDAJQDHE8MEWBMers7CydnZ7SXgr44V6ft+hzHfj4mKbwIwDw8N1N2wUQBwrOHORm7a0cGP/4nP7ZP//79P2fCMCxK67bO0+OxbyHYr7tfaI89/ff+Pl2OPYY9n14iHZs++YZtuIbvYnZcZ/KIrexkh3Xkp5rP9LPLbW+g3SmOQvyK8u5YDcoXv7zPnmsngztKyfDaxh9JgPol+doAGmhOCjet6eX4zWKT7h99oxz3pOTnjznqJDH4CKII35+6PchUWjPcvhcBHXs2j/ZVjq4QH/vsxfifXvzNjTXcV71vd4z9+a4Jzf7yODIlhwsHhmTkXbuKzucQRvFv7QzVM3UPjTn2mO9+Wrnu12voTXfJUODcwT7+/OXj8+9ia5u1FARlgOrAmfbPXVjIMlVEv+Jyq2doGHh3A/AoTFvP0/NwDE0qVlYYxBNB+fcS7VQspbgcRsY3i2WPSMYjU07R7raLoXU26i7RtFb891G/A8DcAyt/a4xjhn63nf1DEPfHTPq36J0XupM9dZzdA+OabqB9/eVmXZe2vkbmpeXzNdu528bwGGP1E9iD8nqvtP0rd/fudZ/AIBjSCcMGQtLRHPXF+pqn6/ewbW3H7Tm+zgFQ8a9Zyj1GmzAYVql0/SpAnAgsLgCoMP77yLxUwE4HMSRqZJXCG4YgMMCNGpUaodaJGC2ARxG5WzUyR5sFx25Wpt4RS8r+hHIOQYDx5QADoA3BOBAZRrYN47RQkUADlY4RgAHZqgkEd1t9eBDSMw2TVGsrUXMiFfukcu/v1aZmdpR7sn9mJPdwf6V8ueG+WbIYartTqGXK+MJDnxOhMbRlmcvVW++70O9eEm0Z+0ZLhLbmEV2DNsfOfhq2c78d+uX2F5zrRPm2lOB1WEqorQHI0y8VJaE6mNlzWOwxEPRuQI2ULDm/W7XNOYWC6gzEeY9l7HmucJQiSIAONA2JbZdYZmJ0Ubz+QToUEJd1TXOfqEqRUtHK8hVloCBHA92sf1DlNUg3qXVhn0g6yrhP8JuyBgGrYnH8sgm7Gn7PFUNgKNcWyNWOry9a/23yfl+n832icmAKMf+Dl/qH9Db/Vq+7gHB/AF930NRPr4Y92z3sc1bATGUvdvMeQxKZLmvfdnKNgTmky0Gji1glGZH4/dq8SqYasCPViZqqVLyxdYkz2aeB7wSwRvb880nqgAxfgeNpac842sR0DT22SzVNl7TwWIsiWwmQ2eGko7iOSvcTzqDr+axIxlh0VfaXb+/VeAHe+QJRiMUscA+go+g0l/M5mn5AOYNA3Cs5qu0nK2svcn6kdXU0+MJA6ioqiZFt67tCV2wb6D6E4HXxWKZ5g+z9ADGjYeHNEeP6NmSYEzShNOOl2rDNap7AegQhSU4zX29lAQxfWcADquEN1CPJaSNZcMojwsox5JtJaDoKs4S10osmHC4pq7bQpT2EDUdtiVBbc4pfUy2eiUH/VULchPAoeC1EobBwBizTnnWeB625JXadBjwKbdNYMWitYeJTAQ6c9MGhApQJcdx/ZphQ2q/0Jzbd4sNNR/K5pCMBCGgZDMXKGUVcBR7ggMp63O+rQ8ZNVSpqnZ4Luyq2M2+paDc3prDKv0NVET9JHVNOnz4eqVVk7FWWFVs3h3up2emE1XgSE/k83+hwVWiQPJEsBHHY6wxlANVnodYQT7LyxY7ra7muPWf87rlveyySptre0atUlBVarLcsJEFwI2JdrGyRu1vFbSWEEZ7d9s7YjmhjghVR5QJT4yKLh3tOOATIyGLz4otBD67rStA0ZbwE2hA18ysE85kZy0TLGErfx1JlSnBHdY2RAARJnfIHgHAt1GuAzzGSlmy4phPxHuxpQ6YOIyFg7/jmmSxkIoxfiJ8HvcujB2gUjf9ofODfcf6JhvLhBgzJIB4ZtO5TCIDFCLGDNdRrAyW+REbhDBd/vyRsYVzIxYDMnc4yE0y5swiuI/pyGdjRzo+KvqCLZAMXFKD2L2C/BDvGQPHq9e36fTslGCN5WqRHub3JNoCQ8LZ+Vk6uzhPl9dX6fLmmlX65xcXTJpBBrEONj+WxObcsYWGsYgAPGj20PWpn90igEMMRlFus67O3jwEFGevDlDTrW0G9FJHl+IGTH08c9UnrybQ2VrfIZO95eNtf5Aj0M3Ukiv7CiYQ5e1ythP7xkHSfgWrivnzSCLi3AzwRgFwLNJ8uUz3cwE4HtLHLwXA8fl+TQaOLQAHgT4lGWnsGyqcANgAAA6z01aN7/+ShUL+iPmuAkZw73P9HbghEIe3UCF4w4EcBuAI7a7896wbHHAqFgQDaBQWAwA0yBbl7AhqRSJDD/CGATgAgHm2inrDBNKOgLXi8mSars/O05+9+5B+9fZ9+tXbt+nt5VW6xPuIOZCBw1sp6Byv9l98HcJXQEXiO0RcgWwj3tLqmeANA3A80cdalxY1mbXLwX5i+KDdAIDjIB2CLeDyIp2/uuXP83RKEMcKOhCAEU+s1wAOYyYF4AJgttVynjbLeXpeztP6/i7NvvycHj5/Tvc//8y5gK93fn2TTq+v0xPAGwk/rlOR8EZBy/QkHU0nZOkBAwfAGwSZZL/VzxvZD3NWrArA4bqzKd7IcVy1vvF93XPlw7aqvPN8DuUHwvksfiq8Vz5BJE5gSfOvh/YoZKrKNJqhbacn8KP/VVlgsMg4WFY+fH3C07mhACfkw4RIggEFqjOKGK+8sFS6MQP12+SprlauE+eR+iq2qMogaWcieXZeP+gyMZOwnZq3HSEoDEArMFiUZ1arVwA44FMVynoDQRo7lAM4wErzuMnsTrDd+AzAgmB/YitDb9FCEAWAFgRjALyIlnMAvkkX25qCUYvsUBMDOVobSI8PquUr9bPpNANv41m97RLb65kvloGvApR5yxz5dP/p//Qv0vu//Os/CgPHUPy2PY7Gz70kx7MrHh5zA7tj+LXfOHRUHsvr9MbyLXmGsVxPO759cyVjIYDoO1dbNMQg6pjMtr9Q8gxi3RCQnN5QvuyuNdZ7Y2tr4uyRgwEArW6Y9XI3eLydw4n5kvh7O+6x/AT7ogAAIABJREFUsQ7J3ZBs7rOW+Zp69jAP7bjj33G+WlmO923Pdr2/e/JRxQECQ0Rvjoaec2hezH7WQOl2TXvP2r7WyoOuG/9tfx/bNy95v53nfKYK8cXhObAznFg4SmFLbKFSilbaOcZ1e69FuRh69p7uG5L9oTkPm98AHNXky0OKDsKfAMARBz30AGWStgEcQxusL0B+hHOnZpfQcxH+PQE4hFcz58ncPv27azOMGdXexhgyiMOKbxjA0TfIpbXM0FrvY1hesqnbORpyel7iQOwaY1QaQ9fsbfZdyi8+w9g495mbXYZsX6PUjneX07BrTOV5epWvf2oAhxJ5NsK4r/aZR/tMoNiyP6sErWKlddolJpT8QOs3jEdKoT55bvB7hYhOk+rMksfYLA2yP1R2Bf3iNsSAVNVFM1Xj/k8f52Af5wSfOQKA4+AzEw6kS2QrlSdvoWJJDgSODMRhDBwbJnoiI4f1AseBcBvAYcnTFsDBQBIq7pyiOVZFcuzeC9wiuRZsPjo+IE2jMXBcpZubK7ZUmYwCOHCWLwa/0Ne7U+zJM9PoNQPHGIBDlWMmtLXzPrZyQ/pv7HtWCRJ/tr/RXrvvbNh4B/WYV+1naY7nGB9D0TXbwdqilyw5XOQzzlM9ZwJjlCfqH1xKUpkQifAcLUBkbDbVcqw+pMU5KWwJkpeSELDtuw08MQiHVykLmKHqngzwkCZxgIeDOJi2USKX4A6jaKaeyAAOS+6oT7gBODxGKWIO//vQVasBOAxckde0OejlPu/+gbJqRr/MJ/cXFdPr/a2QfPteXLe81yTPmb3AZZvyJ4CgzbGeIO+1/N3tz+q7BMFEAEf1bCMsOtppsiU9FoyGfcb2REkIWKKp/k+fKXukHySo5bD+zJCPaCkR9E0un7d5b9lttCVNKnKiPOvDItclthHHULMBac3LuFza+OXdrQyHDlxju5f775sBHEq6ut2vEEnb6yH9NRSgMfthuiH6GNpiFtRVtarpDc0MkgdIUDLBsXl04MaC7U3QKmU9X6b1bJXWM9hf9HhG93NjXzj1amoEUHGdSPWswy8SBwjefr37mr5++ZI+f/qc7r58TbPZQ9osnerYK19Jw75xSmZUxlJvIADtSQ7vn04N51WsTApTP1mymuvpDBxkyqAfYQHkLPNMnjqteWDqYBLaGSxisAQSLBaCFhgR94klJFXFb/3cBWzIfcC9vYMo1rlFnQEAWSPzQbb3LMZjlfkAniLZYtX4+DzbRTjN9Gq1ZhKbfcO9hQQBI021Ka6HoDbWrj1ny4ermTcKqEM+VKEYtcrOth1I3xe0QD7+UxKbjC3+n4AAsSKpzIbt+xiAIWOJJ/U0J5qXeH8AjRCUr/8r+8XOY9zV1XzgWsfOdhDBXvi8wDhKytsaeeDfE/SyXXZ2r3+4JhnAUejVdTbE5+M9arYP0xOUe7+OmGGs9dAjE9nxnnG9tE/siS3CwH3kLYBo/ZGAQSW+t6nRvtc1Ob9ezY19AZmjTCF5B8r8QwNwYDysinVwCORc7QYj+0u150KrHbwOOcW1QeN/fm5VsmSOODzi/ga9OujTH2YP/B0/Yv6weYvMLWjZcZQmk6M0PT4mkAOgEOqx3A6lUOBDP+JzZAg5Ps4ADjGEWGLaAB14za5jcy+YjWRcLVQy6wUr2E2/SF4BeCNzkdbRATrSr1gza7di1cf4EQhDcmxMHgZSJzhlamPCT9xjWHklkKMtZJuUY7RYgU47IAgPZ6B379+mzdMm/fTp9+l+fp/my3n68N2H9OH776wVxmSSzs5xTrpOb9+9I5ADrwPAh+porAtkASCPq6urND0+5TyB8QlgG525DgDW43ncW29UDFWZ5yDrSsmwgTeCn+kYpuwjeEu9ksArGsF8595/vopd09yvfLWr6KyULc/Wxbf84rwf43fLWcV3vV2dDBxigbKWN2xL82zMlQRw+L9sobJcpLvFIn15mKePdwBwPJCB49PdKn26W6fV42HaPB6mJzBwwBY7I48AHLR9GcBhleYAGRDE4WAvATgA6NhuoeIgDmfVMABH+AGYR+CNAOAw0KIH18nEZewzsjlqOZEBeb7fmUzFuACGIGjSgBrU176nDuFn+PmIAI5n2G2LEZB55+AwnU8m6erkLP3w5m365Zt36Vfv3qUPV9fpdnKSpvgM20s5EERAMY+jmE/hYDqtLZhmACp0tiIBPZ/BfgQAxwosGAbgAKjjCQxmASRQ2nUYWIC2CLJ2Mk2HYA+4vUkXr27TwekpQRxoS4sx2BnLW1t4iwpK2QHiG6dspzSf3afVfJYO1sv0vJinzewhff38KX363Y/WLu/wMN28eZOuXr1OjweHyThgOGFsQwEAx/TkJB1DN0+txQreywxoPBMWoG0GPuL7DYCjYhG0gbpOAFOIyZ+AXa0P093F7gOpVUvelX7d6CNtxTEcgWTghZDoIlDH2F7AHqTfyfAS7D3sT/SnpEo4bmcozbLJvV3iD3q2dny9WIsAHHqPYxC4lrYN5zP7zwCxBRAS54w+ryKOKtbgEtQ+hTkhuIavTfQzPXYQ7U0BiRqLhfwoA4laG2V8BjarsEIZi5eBwBfZrxUTT7S79Jm8XUtsqWYg8+NsU40xx+whfBx81vhpStGPnT8cmBlBuQ4aI1PhEkzA68r3lV8U1zPO7X/yP/7P6c1f/OW/OwBHc6bIe8UMbN5T7Z5pz8bt+9EPj7LYi+tpL3TNa0iQD71vQx2KZ7i17bxfyXSTxN11r/je0DyMPfPQfLbX6+uurCH8MqEAweMkrU9rH4xwq5DPCOykdQ5xexYUcqpjQFlbVkVYLj2+AHXuI45Gp4zt9Sg6qJ3zXq6zN1rFOQxcZXcd0mv5KfzYVF+v/l6WthCrbGW+PVf3ztnlnu69BabF3hm5J5e2f2y/RubLvK8ym+PwXhgaexxflMXW7nBmO3uoOo+HwUc578n4mH7Zd38O7dXe/hzSWbpGLN7QGc7skP1EPRbHX+8VFYrkjF0urOJ9lJcLA3+JztxH7xx8/vx7i4lllGy5W4y9D4YbGzpQVQkJubiFRG2CG73FbzdCCT34RDUbQwKngIjNXRmxGWg78A0ZmGrBNfk+1hh8iL8L219pOh98K7T9xdBB0pNCQSdbdZaubMHKSok2Ur/PYrfzMrQh+mPfBnAMOcKqvmjnOzq6u8bSKpBdG3zISPa+M7ap952POL6xse6SyW05/xZVtk1L1V63t55jBqkdyS7FvK+CLjIqhdeGUXphFQ9w9CMuXWdPY+f9XA2Yqs1/FPq/fadcDgMXXAjt+t9w9ozmTRohhJvspTwLjNtsG4GtAH9Z2FygFBNffLpGUQsY0q63DSACacrduuDa/ESquNSBsA6YFkfFnvDoYJ3OD784eOOJBze2UmEywhMvTv0rAMd2C5VNegQLBxH9OPg5A4czaRDAQYA9Kv6ErrTK2AjgkO62kXkAn4tmLVQQMIoMHDc31x0AhwWlcUCG3KuFyjCAw/vw+oqbNGuuC1tCXwxltyRCJcC3j9j2nIWd3+OwFFBsDxb1N22dixS3OrFI+BCAQwnfuBciDqMENuWb9OysfdurRbLjGeepnrMxAAevJifa5YT7xNMf1e9hT9RjC7qmOWhV8xTnm7begzmebERopfxnzxE8Bj/AiG/D6YVRX+gAJWkU+wSu5T2kM4jLrscEtQdhrBeD5szeaysHh3xB+ShbDi/1cPEKJDW2wh6+8+dXKiSqsvqoagCPDODI2jWsAAeopF1ci3jnKLt6IvuskuSeK5eI1YJqMVLbzR3wRr1bnJJ+x+bzI1/m2c6JB95HM1XvT87dgF2U7zV0S6yREpLtZ2p7HqpX88LvAHB0UyNlL5fxFhmTgGVblgEp+p777rGeykEbeb08odNL2PTnIE7c4CRWOy4CK4aXMu6OUHXrerXMbZS5fnWcEs2CbeiefMYwZLUY0ozmPcUqcFSbAm5jiffNcpM2yxVbm8zuwY6xYHASdOqbxSZt5mtmHRBmRyDUfqyqDf+xPQpsMduDAHxhSRcFXWezWXp4uE/3X+/Sw919WqA9ChIVpDQuGESwhqibiGTV89MZ3JAlBIkQ18GZncED09b6wxk4vLIxzzED2pGFpDBGqt1K69eqtYcYCdjyxJNAMo1qK5J3YzhrKukidokM8nUAApgFUJk8GGRR8IZjN/AGxsjKRAdqWDsJ/VgSv036R6aMmPSV/ekFlOysEufMEqvZJmYAkdnIoSCP3cMYHQwEUpIBkuHI0Ll1LiN4o+ww3Iu+mzMIkO6azBfGfmFxTrNl5uN5wUaw5UW3tAxHbit0D0+EqH0FxkaZUELQZiOPxVhS3JbIHwrg6MrvzhHI6Gv//+y9Z3dsyXIllihUFQruujav7et+j4scjkZf9GM4nKWhhtQX/WhJi961vwamHACtHTt2ZmSePKcKr0lKH9SP4AWqjkkTGREZsXOHTtYpkVqYMTTu2VJ53MPYZpw9w3cgPl5B90SZzGtH+xXZRPdqLGkocIFIYTyZagPsvr4o5JEkVMkTB1RFdpg8n85QFwOEeS4dZKBrJb+SVdSkx48lZMD04WwdBG1xPqBz8AOdgzJMAjOp3BHGDWCr5QIlWwi6wO/QaVZmQPEVZ+MwcIZYMKx9YNggawU+R1fFEBIBHARtcK+p/mneCwOHM5/YmiglouTVoa0GjgNQy5PqcY0OmDgAHPKykRpfAzgJyGEAFMqWwCRIUosRQUBaAchPwIRlJ/RP0/JsmS4uVrb3OVstDbzx/vaDremT01n65DefptcfvzEAz9nqPF1eXaWLywtj6EB/LKFmjCgPPOm8mKcnryuH2aPskOL/MZEdxMSoOigWfIZgbAkixlvIflgxa7lfWLwk9zkbgOs4gMM97K6DO+4jDAEcxVLLTpseDGmXUiSlfZn2AFr1sN/07ZE45p6AJRMB4ADoogJwbAHgAAPHfXp7d59+en+TfjAAx2366f02/XyzJwOHATiceQen5g38SAaO5wA4jJkIoEnsybFX8H6yjJGvHQB+KhDHgowU+AwAjsXc5Ap2kfaCpT4E4DDZN5/HWQPtX4I0jI3EAWkGNHEAB0usuM+BJK6XVVH5FFvLYkxyePHlcpmuz1bp89cfpS9ef5S+/uij9JsXL9Ob1UW6RAkFrFt7joNpvKQU2pUBHGIJhM2Aj23MnnOWdvDSSGDletqTfcPKqIAtwNpOYED+MbAMYx7GMGJl4Z7S0+lpepwvHMDxMs3OL4yVAyvJYeZV2Su0TXoJoAusx/X9Xdqt71NCWRiAOLabdPP2l/Tzd9+l7XpjcvDq44/Ty9dvgECxdxrRCsbA+7M4WxmAAz8G4DCQmttL2Um3/VojZp8DgMN3UGVlhCAaVi/KcAC4lxnOmtPDrR+ebY9K240krs2uuwMaY7S2TzXDgP54Ms391lxCxcrpBQYOb4R8IiVcydzQJKStnFsAF4WQR7tvnorfWD/dB45jYLbF/d6sQWzZFKY0XV8iCh4H8BvUZtqpyG5KXeUhsxpgm8EpxVdimS6uFTJlcM8Av5C+zYzsPA60hpyDVUvgZJZ5g+w6kMuZ4PJ+CPbD2IAQV9ya3rKSKGCjAZAUpYrMV2H5E3PjnfnP9u3N5jkmTHPOyUv9QQ5Nz2WAfADl+tjKrtN3PEn/y1/+H+n1t7//NwFw2IA1MWK6m8GXzBOr2GbYDY+sg17svid33fhxu/jCOuh9FZ87Jtu9/NxzcjwcknBgsZnj+N6p58b9TRnWKR+gPxjt/rKfKyk+QD3Ogd1w0KemLfJ9dKDTE/0CA1St831KfoLnM6qYU6c7yknmr8ID6tbU+xvNCe9j3DjmLagLpFlqly6ItP8aDtEGYJqeOx6jGfpZAn+Q0bR0uJXTVvZ7ayHOa9zv9Pb5/bXk+wflfTt5clsbOcHjurgDZpral3Osy719efSZGgFx1PPJa3v9b2V/RF0M7j+kO6ae0xvboa4pB26qwym2z8O+ygEcLpgUTQdgDgWyiE7QzyVUOhotZ7+L8JfUXXyXQHmdAz926y8/f28lVHqDnTveQZLEQZQzxCCHjHapS0Yh5uKNwZxDyroIRUmgtMIZnTC1aaA0ubMeoC4leHGjrHVsW0RRq3bKp3DTnvH+lUyNLYqhcIXEUIVOFPOGuyqu3OoUyFCMDxnIqcU6tgjLYu0DOPrKqIxLqyzGZK3tTVR8Uwt2qt29Z0blM+UgHx6PoZIra7s2YG2fe8ruUB/Hvj+2D73NwZhhimM0pux7+iIarmklXE7qtkng4X0lid3r66G1psAaE3olYpdBawJjHDMB4dosn/4Z/o7mNT9uQnfKAddmLDvolTdUu0aSJet379l1bsebUTs9Oangj25BHpz/7gzah5W+rAB8viUMzuZ8tk+X8/dk3TD2DaLvd9h0qS60nUQLjBuxhMoWVIleQsVOAAnA4YwBnoDOgR8PagqsMQrgwHzZRh0JWCYajEb4fJkury/Ti5dg4GgBHAsvocLkCkuoULIen0qSojBwOJ2zAvuxBEA+D8nUev+/xr78GzBwTIr5EcwbrY5r12T9N+Whpxfts6Y/VZz1D2bgMAn1jYLeH4T5QAkVtrXYX8q7QA18dgZzcDX4jwLOeledoK0AHgVAnsM3IW7ln7VMH/4e6SDvB3WH6OELNbWCJGhhBeDwcinlDGIEp3g/K8aBqbGL0hROxoePTR7wCJ2QlM4JIAzlo7WRKqwavLj8zYf444ivyL6Ri1P2l3lS8bik+zHK//hralYQniLN4t55TMBFEFiWHXv1dcYyGdrkVutUyf8GODCxb2g3mPUsZtSwr4T6pKsCsYU1Jq9uDx+3hqMkYmo9wLlhgCHOk18f+mjgawUkcmPlFzCx5oTYzejGQWjbFd85LicugRlseVgKyjsJtAh/N6eGy7PE0lPaWJhk+FnlW1SMLLQ/DabDDLgl0BHItiE+SbPHk7S9Wxvjxof37w1gsbnfpIfdQ5o9nabH3aMBJU9n87Q4XVgt9DM7/Y7azzi1u7eSBZs1TqMx4WBtOzlJNx9u0u2HD6xdvblP93f3Bt7Y4iSdAz7yadhco5usKQyWnRilslEwI8GRcUv83jmQ/LQw2B3KD8tRcDTND6NQKROdh1kBG11v9yiYwY5Uvo1AI3ntmq9gqcMqbxj9IUtEO7uBQKJoj50iRv341cqSVwTPllInDLA7+C6LQZEdnNTfgG3AmT00TiyjwSSWfEMkR0VNbaVeXP+0fluP/SLWgeW8FFYPjQPdmTq4OFwXtCvZz2581Zr1QwcY3Cr5SU9iA5yRxAEDuRxDBnB47MIDHAJommTpAIb9621pEM70V6SLSokZncahb1fmSv3MJ3WciYVlIXxMvISIJXw8oSUBNVkIAS87/a467iptIv85xGUk2wKSoMWWEMTayO0rQLDI9EAWGy+1ZidS2c+ij0Xuwfbre50Y58FcsnCojA5RHaWcixhyFJ2lbabtEzMGS5zUpTzULwFANGdi4jBWCUvyAHyxTGfnq8woI8aPm5ubdOOlmnByl4kflTCZGWhDwBCwcCwssUywRvawg3zQFzsh1fp86eV6aGfIwAH2DTJwmJw4iAWi1WMaQZ8FykB8LINCnKEg3gNxZNKrgC8IiODperGDGFU89MgM48uYm5KPkXEH78Y42bjPTtMSoAuc4HegloHmH/A9yp+ktLpAUpZgvVevX6Yvv/rSmBHffnibfvjxh/TL25/TH/3xH6Uvvv7KrlNi/uLyPL14+SIBoMZyLiVpiLlgG5KV4uKcLqx8Glh6tGYF4Ch7iI7vkO2Cl2SrHec6kBzY4KL/ZAnWEUPOkoLP/a/nbDW23wA6cefAvo29i08UAJMMeQBsWOLYGTjAmLN/YCmh7X6XNjuWFzIAx/o+vbu9Sz++v0nfv7tJP/xym34yBo592uzBtHJK1gocovCDESxDEAEcj166dISBI5cJGwI4DOKrkj3OQAEQqDFvOJjDyqc0DBxDAIcDlfCFATGKjjUEqAM48ol/rBP0JwBLDHQBvYb7nQWMNhk6ACBbfmclVM5W6TcvX6XPXr5JX715kz578Sp9cnWVrpfLtEKi2XQ12DJwoIQlg2ymxMCRq7s+pgf3Wwy8kfUYbD8AHDiUAuDsPiVjFsUPyz6o/IuxjXp/yDxKHbBHNZd0klYvr9PFq5dpcXmVTi8ujAHDdC70jc+NwJ3SMcaasZin3QbA3XV62mzSyX6XZo8PVkbl5++/S3c3NwaIe/3mo/TyzZt0ujxLJ/OFATgASgFYA31CCRUrpXJ2lp5gT8DU4W20VHdgP1Pim/aPYy/fMTJw5N2z2/7MwOFMLMY45KU9FM/LMUCV+XCQRGHt8DJnlhhxWyYAh5KXuT1MvscSKiY7zsBBhhQvYxTiXOoLfYDiC0gzsI2e9K/YYXx3GOJ5/Zh6CwQpAA7zXtwBLvFBlhfMP4GBQ/FGi12pvToaYnlE7rDltwIQov5xL5LPGdQgCN/rZ3DukwM3rJwKbBjLq8kHkF2nHQZjFNm9WDqZ4A1cq9PSmATzl/aK15ENEGUTDcCx26ULADhO56YHsUfB3AG8CZtowHZzC4rvaofB3JcpyVF9z/VmQBwOsnrv/SZYSUpca4wl/k7Tf/lf/yq9/PrbXw3gqEAanaSqfKhotQbx4Q6Aoxc7j/G7NrbXe09rKWOuY+xZvefqOW1eodfGsZh/bF9vDfXeG5/Vvjv27dC4tOMQ92NTz63fIdmsZTT2RfuVKgYpsfS4ZcwRxPlo529qHnoe0DHj3h+zsUN89Vumnt8+N+5l1a+pOWrHYXBPXt91m1o5OkY3qx9qYyuXw2e41TMlw9hzbw75XCV4iv3syd7UWjhmjemZQ9mrAVIDneMfxHccmtdD37dt6cnm2DX9PFad2y/7Xept7M8qexdAMr9Gp/V05dRnlZwEAEdl63/68V8NwKEN/dhgHlq8eOg0gMMDkRMMHGNKPCZN4sLtLZD+M/xETiihEgVsoAw4ezmQgWsjbWsZrz6AI05+T7DyxAQXq1WmQ6U//q6pd4wtsEMKOs53NhqeLIrKb0yheegtL4RWIfXGqKf8jzEyPSM8tsinZGZqMUWlfKid7Zi0yuxYgz6lqI5Vau27xhRyT+H3lNiU8h/KTN2DMpcRwHEoXDIN4Dg8RqU0y7EO2pTsxHHvyVJTynOSIeS4dcQ3tg5h65Dg707cPyNetWnJ88wofN58jK/j4Rz2dPDYusoADpRQEfuGAzj2nqyxU0RWPoUo+qkSKlbnNp6+8fR1pl4dADgYvGXAXXbOA9UZwIGg9VOanYJidGklVAzA8QolVFZpueIpQAQtDJ3pp2PHARy2cnKinzLhSYKSTslggOJkgPGg0tglGUUpOCzu4Ypad3aRPc3zFDCdyP76Ha1e7suPwge9Ztd94ZXhs4YqjmlI/VcAp/xESUDdH99bt2HIwHEY/V0DQtp50PEcjV38W9fWgeicM1Jin13w8joYCJ3ojBuf0o9yXkbADf/EgSaWCMywIF2tiswFjJLtugeKQ7gnJNXjPE3MZzj9WLKbnlg1yL3PU95sauYUE2Eg1UZM4tcgmhVgyVgGe5YDR3Izq7BVhZs5dvEclv7hk9pR8il1iR5j4CjyWsCF7icruG8nU933Y1YsB5GKJHqLo/KoOjGs2Ug7wJ9Bf6u5bEuT8P0nJqN5omp56aLFw/qIocVsMOMIyubjHlUrlw+fQ6KZVa/AG3pgE83VmBxHeeG1bQrHpfII/dsmnBpIZy7HU4UKQ5hVgdhS5iGvSchAFpcgAyZabvt9aHjyj8wblhR7TGSw2u7T5vY+be7W6R7/3m/Sdr01AAfo1E3Onlh2bO7lOxD8NM2E4P0DKY4ByNhutmm32ZDmeLc1QAhYN5BwQCD2ASBMowVnrWujWpfAeT8EVVKykqCMAAzwJACC6YKpMdGLxBWu5bOp//2koLMvZItbAQ0KMFVME+a3KAAeTznJzgUpd1NDQJ8vHPk9GQzh7Weigcle7R3t9PuiZuAwSmkbH7GRcfyYtC2HIEQTPbDp3s76BFNdepNtdH3bnNgZ2u0iw709P9MQ9BuZqFCyotaJlogDR73G1wP3re+Y7wr62xLc7mcZxT18N5VPcSYGC+p7MseYCFwXMcn1UNaKr2jB6AQYMv9ZJzqtUw548rIVTLLPS4IuJkCCz8EEOoFHGYCjU9QhkcNbmLyKe2GdeK9kUP5AYGrwJhJI4ZMJMAL6YOVNLP7CH0yOTkJr/FUeRQAL1IIve1rXet5HrSUlJPK7ve69JbMEGmlO9ppv7POClrBdvmahD6zuPUt+GK25P0sADj1X1xTadAAWyil2fC7bz35DN7EE49ZAZBtLBmEsoMMUFLWyCbYuxbZBdg38LWYdyQgAI4sFypZ4GSY7OYh7Z16aBUwePB3M6eVpX3wf6yvjO8bGXMY8GamxQbLKWDIeH03mUOYAQAgAHTAexjbiiS0kwJGMQnkZMGXg3eg3yinZuqwoo92X8PgeEuhI3gJ8QkaTU1srxqxBjGSazcmMgXG7vLpMH338xlgNsT/75e0v6f2Hd+mjTz6yz1++fpVW5yvzNbFvukZC+eIirVbnBhqGfpZLf2JsJoGJx/x77rt4EXRqAYZl30b4Xw9e04TK3pXUbx0Dcl+TlmFwarH4va1yH9thHfIIx/ZW5T55MgT84z/KTPRK5H3Id5TtN8BgBnAAmAxd85Aenh4qAIeBOAKA4+0dARw/vL1J37+9IQOHABz7mQM4AC4CywMSowQl5HJkOyRe3Y7vWOqDrB0qK+VgS7FbeHeVoGciUyCfloXDwRsDAEcpoWK6xNaS23d/j+kI/z0CIQEoLQwcBHEYMwhOzjtIw0AgDtCy0imwL+5JXszn6Wq5TJ9eA8DxysqofP7qVfrN9bUBOM4QL3D2DPMBnGEB8wW/hbqXgDp1U1yjAAAgAElEQVQDzWENAGiXARwALjl4EyAQB3CcwHZ0ARxk32DJOTEZPKbt40PaPuzT6uoqnb98kZZX1wbiAMgC4Ar4FHvTh9S3FjtCP6G3HEhivhlYCjbrlAzA8Zg2Nzfpwy8/pQ/v35kvd/XiRbq6fpHOLi4T2DYASLHSRdCHAGItz9KpMXAAjGVSSuCI2T23d5kFrax97ShyPM73A5Vv43sQAiYcOBhK1VHfDkuV4RlkeqDiyMkwHcoIDCkWR9JGKDzLbwqnwt3f8fI2BsBxUFBMEMm1ko1Wf8qOBQu+Le+THbMMJs77DfOdyn5QOEE2mT5d9F9VPlHjQmA3ZLHs9dg21zvARPmhWz6HOtj24dqvw68OPov8NQOEO9tH/kwAlcBaZnbdwRtWosmYOOADODuPs2/gVughxQANkOglILXPtGiHjR/lAXbMrMhTsvsANFwhTjdDKa91AXBYCbIlgU0ASfkhCTc3rnYFriH4iSwpzhjyCNApSlCCOa/seW1PlDW4g7SdKQ7+6v/83/4qvfj6m393AEcbi4trI/vX/y8DOCSz8d96x8C/enHtset6n4/FoXtjlOX232hsfk1/euOT90oBcER/3mXVZS/rmZHcam8fNzUevX4c+mz4vLLnjLmHsecck8OL75BfHPevbRviuEi29G+7723zNq2cTr0nPjv+Ptxb14dfy1jIB/Y4cJBH+czVO8IBnqm5bd8/NR5j89J7Rq9fY2PQjSE0MYgpbEFs1zEyO3ZNbafr3H4marA9Kfcpvf6Mydcx7TpmHNp39mQuvst05Y8//Etm4Dg2OWvJwjAiUjQZeRlYONpTPmPJ7DhRw0RrOSWalVoTONDnPUVgHe2UUOklnEtIfcjAEWv58t7DoIp2YQyFX0mY+srhGBx+1zGCNKWIx5Qonztk4JCSa40mg2k+PuEUUUulO7VwW/n6Q9r9HAN/yEkowa7OlrtBYg+MQ0SbH6AAPGQox+TpkGFs2z+lHFol0Rq/3t+t8lF7+vMYTn0f7PA4gOMYeRdoUTajlblxhV/Pc0/ftfLvca9Bj3rrql0zhxwEjW+7adXL8vzahXUTtH7V3vxvtYMpKP543dQaGtPFuh9tMgDH4n3a7R6NfcMYOLBR23sSxmrX72zzpRIqYwAOSwblGrd+CsLPb/UBHEwE2I8HjEV3zKAlg5VWAsFOzz0RwPHiIr2sAByrAODwEipIMBiNLzQjgjYliVRsiG++GSWwn5IeKTqVY+zb9ioW2AIVDi6W6oJKtptT28MnVWGGgy86zpkJjumBJ/po5KuGtqEFcJS/h7o5vrdtQ6172veUv+P611yVeaq6gwxpTs76fTUNQ0i8V/laewz9k3Aer7pXG6G6nIqor8VewPnwZFpm5FD4pzB06FRfTsIdBG8Mx6H0PXwnG9fMcw6Qhc/rMffyKgELEHEB8e0eUyoy4swD+YOwzqZ4baZEMSZCDy6CwQVx05o1c1bIlVpmrNdPWQYohAgwMkqFXqb8KT41oPB9UEyztK6JG6R23NSynIduNlQ6BSBg1AA8Ze+aBWqUuuwOfcXe6DH961HCsBDqiwlmceBGBop4ADgDuZQSiX5x0a71eJVxLoMkvRD/lSbuNv4IAIfPTRbg2J4yb638V6dpPEgpQJeCNcxzuQQZoMcTbXbKU/Q2tOGgQscEwEJZRaSHp7S736bt3cYYOADg2K2R6NxZOZT99oEsHDihjSSpEuj+XCRsVLYBQVacbAP44x6lC+zn1tg3UJZFp6jtVKvKlLluRNvKHhEnitE0r18venCpTwXaXfaRlCinSuk7sJ42y37Y3syDp5K8+K7ib3FOFEBW8jf6MtLJrpwrd8qmwUECsgaRTULvzif+w8lbO92BUjTOmqD2KXnN0ii7cAoRPhETajkREw4WxP1oXG0aZ2ufJ/YtJh8SIPIjo9/JdxSQC77rBpD8ZQJwqG2xDXg+kuJ5zr0PsR+4PgdPPEmAz9ryFEiSm98WA5ScJE+665Q22Qt4Qjayesj3oiaNzJoEcWjdkPmlAAxKLVwL1htzv1hSfD9sOT2Ak/eBpjxQ+wdFqDGPIA4rV+AU99kXsEx6nZxqtSkusVIyDiAReMPkWAmeAEXLUE8xBQYAR7YHua30ZQXgiN8rQdr6/naNA6RVs15zL/mGbBu4LMvhEMDRyhLlaG6AhhhYwzsAiLLyBP5jWh407NutATjABmQU7DYeBEpZcuoJCSQCOACC4f0ArRHMISp1sG8soA8z2KSwkyChs/SSCKVdyJ8SmBJ/rF2WLGRil2N7SpDWfp/AGoK24nf09eLi0sqRnJ+fZ7kHGAUllPBcJGEvLy+tvAwS3HqGuRSzE4LqAAjx+RRNvfopUAwBSswbGuhkhgQsAVBoKwAil5fnBvoAa9Dd/V26X99ZaZXLq4v08acf27+7h62xcQDw8fLVy/Tq1SsyBYBdw/XOcrmyvlly1STUk+fGEFROrAtwlNdvdqPc3jP7ThmPLs9IULhE6Yr3pQRmDZbv+Suy52Pf5cZVTFtjng/WfTHjlccvjZp9DLaWemuW428tAwdAfoWBgwCObVpvN+nDRgwcH9IP727SdwBwvNumXwDg2J2k7QPKUzgzjAEEAMZgmVJbr9irC9Dh5T4MwGGsELjWy4Z4klP10Gxte2SU4MXCuGHsSc7GYUwcLlcsoeJlsQQAc/AGWCVyzMNBG7aWqIyznmfC1Rk6nYHDABwq76LrDWRBEJcBuRCj8J+z2WkCiOPjqxcG4PjtJ78hC8fLl+lqMU9L3IgEMAAPDgSDUYg2lrYdfg2ADARwAOxgDBwqo+I+BBg4Elg8rJ0O1sB44h1YgwJ2oD+al4eHtHG2leX5uYE4zl4QxHG6XFl5E7x3DxAHQBoOIhSA4/R0YadMoQfxnt16bWVcAODYr+/T+uZ9ev/2bXr7yy8GJFudn6fL6xdpdXGRnnAyFew6AH/NvT+Lhc2jATgMK+OMUr4+DYjp+q6yf77vpZg7v1qzaTA/2RcMyj/VJS5qAAfBgJyLbkm5cCCk9fWKinFWW9cxrU+luUYJHTK/EHBW/ed7rl5ckV+FEjmOrLAn6J35IFbZz/NrrqtsiwV01l4LZs2VucZZjmsGcHR2XBnAYb4fGS9oL9mvmDcpL+dviqtlLRnIG+NcEBAGm7RzJimWXsRhKPPFvJyJ7S0MMEZ/Vzs8rS8A1uDnYI8BewWAo9nZNCOAY7fl/uVkZgwyYOTAs6F3DMCRHo1tSnE4p3/M/r3pNgPjQo+ISY+6RjZU++x616gDFk7Nb/sQADj+Mr346j8ewDHMHdFm2jwFO9nLv7Rx7taWjcXL4xo6lCvJMtxb70e0sVqvcU3482Js3ZZc+Dz2pzcW3bHzmw71ve3X1LPacR3omgzS8hLJmd1vGsChOY55gjjvh+Z3ql1j39XjUgM3bPw5CZOPPiSX7di2+4+pfh2a0+wZjjSxlZ+ubu+sL2uzMzy1cjiQSQcyx7aOzWE5xDU+pGMy31s7PT3QG2/1YWysx2LpU88/dt7j+D1HRsfErooBaD8qexTKhj1nbKba1XvOob7HOezNp8nH99/901MbpMkOQFCmvUXQvoCGlsZXTlTckJtz0Aj6VMfKd9MAjrZz5b5yEsn6hPMvI++vhNKviZMcN+RlfA6DKsYUMz+vk0nZaeom+Q+/61gDMyZoYwLF5x4P4IjAljGFFGXskGE41K9DC6Gdg0PKbUrJ9doypuDjfLaGNRrV5yik9trnjs1UW8eURDsePf0w1p++sv/1AI7y3H6yqMid+65upXvO5dSctoY3GjY5EfmaDG1vZimcaI7v7+nPKUMVDfqoHrOJGEjJ0InVqczGwh2Sp57jNLWeFqcP6XLxweqYWhkVnDYzBo4nS8KoXrIQ9Ag+IrCBE7xGpbgFNSICSjwdpJMomWrUHUSxa6gudKYznPG02RDAwWAnIjF2muYEQd2UlqtFAHCwhAoYOIyyGKdnEZCwUwMM7hOFz/OduayA2w8lkTMDB2ia84l36VT38nzKqqBkSGr8ITqimstJAEcEigxrg/be3cpJXwa0zW3oPzsPLGdNem9T+yTYdWK09iHKO8taaovUKInMd005abLTdXa81TkMSPM5en8MtzR9qpoY0/PaQaifDsBw+6tjxdwQ+cbOaJlLAp3zUEChHFd+VsAbPh62udDnkkOxI9UhijgOgoWUvjJAMFA7kmnpmJFrBLKzyzmU5XWtOEiP66L40rwB0xg8f9XY4waAhmc8p9oERnmtnxED9FG2eDrI5Tv3VUo9yH0G+ZTPBpsVDyaOz4sTCVT99ZQHB6IPHskMHOqT0zxk2dd+vd0Rx/XRylkZH0+z+ilVnFhkKM+CfhWAQ33PZ/qC8EQdUYIepVxLXIRaHxTAIt9xDI6VgVo3dYxxY6DdDlBZcQHkNc0gMcEQgcXF6e8lJ7b6fQ6x/9rtWMPcTnXuHtIT2Dc2+/Sw3qf9emfgDQNwrB3AAQaOh0cLUiIpyNPZAOhAzTzRdjsjBMAbsMn3t3fp5sMHO6l58+G9JUwBvGTJFiTnEOBFklXlC+b2PCT2CNTcp63XN5fbxGQ6y5NhDnCq1YK/5iegDayjbYwdfo7OJENU7U5drJlS4lhACe0/6UfRhnPPGspfhFIkvT0Krldt7iwtgZZb9yixbOUCvNSC+Qt+QrcFbQi8oaRuLpvge2k9t7cPpR9Syny0fRKYKQLoo83T9QJw8CRxsY3x3dEHbQEc0TfE3RChCFJBcl32ViAJJd9xalLtywAOA9WWfTuT8HG+PBFgyYBMyJCToB494zv9/1WnSWNVKk/8qH2qu65xEECilLDBCXiCOXRiPctx0IODcXStqvfE763/xiDngJVO/KW0z8vC5EAvxqWYzSy7uW68Et86f+rcBEH3a/7EToNnCJxA9cRyHAATMJ5StLFprsbQRABVXItlD1TLbQ8I5FJIt0DgJQMbFEBPHBPonAzEmM3IzOHMfkxQcw+hkjoAaKDEyhIlAcBOAX1lSWNsDWhvtHeo3tMAOJg7Q7KI+i6uE8XDbHwdoHQ6X/j+gWMqIA90HHQj9AaSpyh5Av1BXePJCH+P5MWs1+Mj2TWWS5sf/Gg8pTPUPiS0VMbE1tfJzJJcWEPYh1npLR8D+IfGfjOfpdMFADNITp2kxXJuLIUAvO8fd/b9crVMn/7mk/TlV1/ZvgpzDl2PtQNWDoDXtrutPRvluQyA5D5K3Esr2F/tMfJJDMm4wBCuq/x7A+PnxKN+lx9T1sdIrL4x8lGgx7yovILdjeOpd05Yucc9mDyPxNuW8npty6J/OPOyhwAoYD5OjIEDAAECODCmGOcI4LjZrNM7MHB8+GAMHN+9/ZABHGsAOPYnLOuzI4CylFEhgINlSwuIA+ANJPqNYQv3KcZrgDkC1vL6MG8NOsxtv5dMEXgDa2S2AAiAIA58TnCjA/HEvFExcBhdgP0QwMHfybRARo4KwOHlR7hBF2OHQB8cbQNwIMELMBfWwNNTOjuZpY8uL9Pnr16n333+Rfrmk0/Tl29epyvYcADtUDZuv0vLOXUF4hIGahPr3MmMQL+U0t6AFE8DAIdJLg45bvcGCDmBXbSDKfBtWJrOQIg2tgBaAGDjbGYoM7EjSGd+dpYWq/O0vL5OZ5fXaY41tlxamRMDcWBMDByF9Sy7wgMtpjsen9J2fW9MHGjPkzFybNL7d2/T259/zsCuq5cv08XVdZoh/gGWD+gKY1ZxMIiVEaMskxWtQJKpewqbldmUUEKFC2IEwIGnOitcCyaMuljfSYfEclxRJuMOtdI3voTNLhVHoegCKt7sY4ENx9rsDBiN0sjrP+qv7G85c4tYZE1+VRbUbVregcTSrSrjomR08FlpHD230TCJsExKYSpim4rutL8NlOqsE/4v++sJSKmzmAiHn29MfaSb1/5fdjDGOQUSMfvrAFjcSxvjOtIwTPD1qWOgk0QdEn1lY9wzYDFsmJikTgyssd/uyNyWUlrf3xHAAaaO09O0MJYYAChZ9tHAvw0gOPsrAG/4+EqHq+SPyqHapAWGNFyXIz/ux/2XP//L/3AGjujXV3GtfyMAhy3XiWR83DONXdeLFY61+1BsLspZbFv7jrG29N7b2/cd6vdAB0SdMvblyOdFN5WcW7u/E9C17Zf6E/1P6cD4ut54TM3rVBfKff1SKcc8N7b7mHfFvWZPl7fPyM/3tR/nkxrocPyyJ7d6T9v+Z8tlKCN8cA4PHMaM490b+1Ed0Rn4sXV0aA3HR/XW8Ni6O2bun7mchhjLprpGjosEAEdcM2M6aEoexuRvbFx674jPHxvvk+/+9R8rBo648KMi6w14+9ASKAsOvkcV4iKbWqxtR/A33+NBu8i8IRqxTClUhoen+GSrY7CinGyJiy8Luo4kNCd14iY4j9HgZOS4aOU+yAmyS2sqpEPKoKR6KjGoXnqMsjzG2MR5iG1XUrIVrqESLcH/nkwdo7APKaJ2vHqGqu1r286p8RqXxfqph5TcQYX8XI0Urj803+26nWrrmELqGafe/HWVkMu4S3tOUtRJkqkBcDli1rIcMtaGOfybnyJn1Y11WdKuE/Ss+Ez/PRp2flRCPZXM+3fZkYjXhugQm+IuQvg9A6Ka2pTx/T0j0HPM8jtG8oXsAhuV5WUEwNGbid46bB2osXYTwHHjAA5n4GhKqJB9Q7Uvd6Rfz7UwmWQigAMbuxLgMBCHy0TWzxao8FrmOJnrQSRRGysgbYkxL7eCzSsAHCezJwNwXF5fphcvr9Kr1wBwoITKMi1R77UBcNhJMEveeCBOpzwygIN2qwJwWFBCo9w6vMMSKn9oMnmwx+o6fUVghvp+Wim1eqevOzyAWsl96Xt8gza/47ZpvDzCUO/Ep7VlSPwNCvSOJuvHQrzl2WWMBUxVglprfiTo64+Iy5W2Pb6z0TvBwWcPHMDh4IwcMrOATc3qVUAaHiirdPKQPSELqN6ZOxqAdxYHamatA9CQ78A2e7mT3iTLVzsGvZEf1R9fGwsPKE9Lcf/bMYf9ec8aUcbhIaKqZXs1lgywsQ1t/xD6ZOd9ZVWAhb5NbcFLoQEedOITQ/Cyoh2PJVTUJpbaqJA2RvVQy8PQN5FMQ9/G/nqfJSP57BXWPAEcVhAkAzhKOwrIJOqH+L3sngOVqvfKLqotWh/1TOsU2nHz387bocRP1CdSDARl2flN/4gzX/YxGSxogADfHVle4CFtt6hvvkm7DQLy2/S0QfLl0X4eNw9pv3lIm3uUQEH5E5w04xghsYJT1yoLYKUZwN5hCcGdnQBH6ZTtemNsGwJw3KJ0itdun5/wFLtOtOeEptEPM/kOVgn+EJxhcmIlNwiqQOKUCQicpkfCGEkLnlZHwhzXM/jLk24suUG69WLfy0lMY2UIBpFriwwvPT9mbA+say0QbawJlAhOkWwdfQ8mq0iZbglgRxiQRcSBq864oaT4AHASkvNq0xgIQwkGjY/owdlv+Z8edA56JfZfAA7rky9V+ZYCyPL9DLybjDqowhJoSqS5LrMichkgw2SbymsQpIGfhbEcMOnuiSUvweH42lxuoBwO8SQeElM+l577cCCHtKSsTjzIIdvMmbP/hZiCfGWb01gqxPKFYH4RmMlPqmdQSRkw5YE0dpw7AUUFeqC+zYAcpyO3hHosNSF3xTcxpgWUeJC/kE/nuSzmGsqxrFAAcGSWFS8j4/JgfrB1o7DJ2fi6a2LgKwdWV+0WNLQax8i2ozJKTBSV2Sm6MfuPLnxxTpAQxNq3lml8nObWPCGVCQCw4fQ0nS3hr/MHb9Cp2lwOAmUYnwgmwtq0BI+DN5CYhU4xfeIQFbLpOGDEx99OADsDigFunA0mn9T1BaT4lVHC+73YRwBooXkUaMsAD2A32myYeMLaWC5MJzPhBVAEZdB0mj/P2mtJqmVanp1l0BTHkPpGYySQHsYGz+fnAO+RzcXKnmBc5nNb32gbABtgOwFoA0wbsN3zxSy9evMyrc7PjIFju9+k7W5jrBzf/O6bdHl1ZeVV0B/oPLwLfdogqTabGVCQYBl5vsH3NXNQvJkYy5MNNiCc+Swksac9dDZF+83LEEZAbHR9Dhrznh2v9crgEV3WvaCDwg2PvicqCcHSM+4oi2VBcQr4swbgMJ2HmSFTCvbNW+ydncFSDBw3YOC4u0s/3aiEyof04zuUUNml9dYBHABvGAsHE6Zk4VAJNII4xMJh4A0roULZM1Yu+5dtygCOXLRG5cP6DBwAbxhww/712uMGIgI4gHZcJVSYK3UAB8bBE6xkRPBEureFyV/2xwCsAeABP4fAD8qaeQDOGGLlVB6fjGXj9cWlsW78/osv07effZZ++8nH6Xq5SAvYLzBmoFQD1tp8znKvxnbjdgUHQlw2WwCH+QSW8AZVxUN63BHAYYwOViqF42kMavoMD7a5wff4jgAOzLOxliwWaXl5lRYXV2l5cZlOz1bpCWVUAOKwFex7QRoOLyXrJcrSU9qvNxZvwVgRTLJPN+/fpfe//EIw1+ODlVIBgAMAEZRMSWBVcTYxA9J5n4mVcT/A9yiYN+pPAtbwUwM4yt6n2i/4QRcxz9He+KqwsfY5zGxHHFc8gzJM30C2163aUavetE82TZkKLvsJM1EXVsnsoL/yQY76dfbIDDZyAJLyAZJxsQuFPaz5u44OzfFre05hGTP9Zz5EKCdoJW8Un2qjCzTqBue0KcC88fCtrR0vVUIfiEDu1lemzSv7Lvk40UfNWs3L7QncU8APfoWpELC3OPuFg67sM/e5jB3Iy+MYg5azXcFvBFgDcmxsHigHtAYDx57ALGfZwhBFZk4BODI4w8FhBh7x+CjlZ1YweS55GeRqMsk1b76u7M3sJP1Pf/4//l0BHBQn7W+HZVKrOIZiM01sPEroWEyvXTTDfb3buA5IZOzaqXbLT9J7nxOPyeujGZuxhd/mR/TusXeO9af3/H5ccqQlWX3E0kheMkjg/Lwmy4GUXnvos3u2MBwGtzfnTWvQV61fNAHQ6bW++O6qzeQymS/W5+HuEBapcrUhb9sdqcgw2FRhGGX5yHH5GOfy9Gv2D8chHG1se3TMw96s6L16nMefpQNNpde9XA/dwmFsMLbpkIz2ZH5sfYy1t/18aq2OraWxtTdlpA/1bXhvP/7WMnCYX5JBhUN277YPzxnvVp8dq9/iGPfG2+TjX/757wcAjjZIJEFqB0edGgaBvK6v0NLtQnNB73VsfPKk2OJpKQ+c5SRurSC03WIsPAY/Q0DLb2mNHZ1dBkBa8IY+L17eeJC2TLTQdB6RzTptiFqL46128V8FovJyKaj/Kan37w4J/9jC5n3jDBwty0o8uRn7MhZ8fI6xnFKex8hTbyEcckgODe0hJRfnsDe3h57/axRab2x7yqfn+MT3tu2u5ZJX9hyWbMq1Rm1jUkExgpkfGnpftZWLUfZvcVMRDZ+1xv/P10x2YIvhzsAGtSf/68GjxpGxMTIDqrXgDrT/PTZPZVzK+uV48/4y9uWz3rOiQefv7GcJDruD1qijrrEJG8Jj5a81KIdkBs/NAA47zdMHcBxbQqUAOHZ2QqUFcCiho9rmpXwK6poheKIEj0ekbbPLutRPYOA4IYDj4voivXh1nV69uk6rCwA4wMBxHICDYlfCb8cDOIYO3PCE1rEzxetq8eWJ6iiLMUEc126c1966nnJe+vrZ12PVfGw4ywcW/Gm6V76Xw1pkvh2J0v6SEOUYyIGuP88WdMx094oiclR9bJUY03OLU123uzNnnut2iy5V1QVwVO3PbSr2OLNt2Kl9giqyvQ6alaMr+uqog5ksLsl3Sh3zxdFXUaCtVH2lQJUNSm8o1RYuiXGUOw1IvKK3wax2faNPqwERz1szQx/r2Pvb3o/7hMPVUOasBO9Viz5Lqg91CRhhvEjpGsellfNxAEeu5yvbWG0MBSKJ7BaxLREwMWTg0FKpQSXetgF4QwkL9MNLpwjE8YTALFIYAnDo1KoAwmpHyxai9ai1ArnVWGiMJL+S/145Q2cAOEoMNA9R/2sXMnxACXOojdIvAPI5gEOB6qdSi5ocF+XEF4HzXpceNnazSdv1Oq1v79LufpMe17s0e0hp9nSSHrePxsZxj3IqAHY8ICnKE9myj0rWI+GBYCYo/tdrlEy5Lz+3t+nuliVU1vf3PBUH2n0kFBZIniIxP2dwE2AMo12nDyD+jFg33QLJoOi2KOuJJSmRlNpstmmzYSmRPZIdDm7CtUbRjoSrJQELYJ9+VUnyt/ZMtvGRWbTBf1M+Op4ldkm7zgK4BF6aRdB+0VlBzC7ZJSyfIOr5WC5Fv+PZLLHgiY6QyO/1Addl+9D4qnwvn6OEBtWE635PfuUAfUg4x70m2ThU9oFJlALgoO9kspdPcIakgk6QOt08xgpMG5g3ATjmKI+BEhZevgLPVsAeXfBqtG5zufdnTk5JQ7XHGTjyqUjFKot/rJUs0IbK8pSxdUYIML/YSeIYx2C5n/Y0KBJckFkm5gIFu+S0PemZwRdKqKkMjPcjlE6Jgqn5NNCHkmAGMlBSiLIjGZJvZ7Pn7i77TRYcoyLH/zwpln0lOhFZdqhn/L5Q6gLBLgNPeVwiy4EDAqwdISHCsSR7DvULgU1WsiQwVmguNM5lvD25lHGG5SCO3qW1YLLkZVHA9HCxOmcvIKN+Mh8ADiux4PAm5KGwX2BZGgI4ACxCGRVjibE2FhljAqmUdzC2IQOusYYy9jR4vtg40DbFkQC0MDC4r1+wZYiFA+3BPewTAU9WLsYBJAbw2EIvbqgPnY0DgIg56OPn87RarQwggTFGn+/u7tNmszYdCnDL1dW1gUKg860E1vrOno91uVwSVGVlUwxQRfAGfgxkv98Y28b5+Vn68usv0vWrq7Td3qcff/4h/eM//b2B3z//+ov0zbffpt9+802WHSspYeATls5C/wCaAd2+agkAACAASURBVLW9yVBmzvD1Gr3FjprW3sj8C/ctuV7kN+om6Ob4AOq/+pHFdy9rrv0s+PejvkB5Z/sG3lLempkWVV5MutnTgaUvKIWGNkNeATziYQNLzQPg+ABg5db+NXu53aT7zSYBwPH+/i79fHOTfkQJlV9u0o/vN+nn9/u03iUro2I4gQbAITYOgJ0MfCPmywDgMBYOZ8ciW4SzPGSoHXXZOAMHgAcCbzQMHCjrkwEcJ/Z7AXAQyCJWCjJ/6DOwdMKfQQI6ADiU6BaThUAdSrua6D1ZqTl4K2DgeLlapU+vX6RvP//MABzffvZpen1+kc6hqx4e0my/S2cAICJxHAEcnux98mQ6vBX8GFOFACtW6sPBJTuwpKGESgFwALyBsTcAh5hNkFBGnww8A9At59rKz4FBZHWZ5ueX6ezyMi3OL9LJ4sxYMuDePCK+YXtDeuJW0sbKmtBhIbMHysKwlAvYJda3N+n2w/u0vrtL2806nV9epNXFpQFEFmerlJx5w5L3sB9eNsZDSjZf5tH7uqPeK7XlZb/KMiqlcOIqMZ/OATiUJz8w48A0vCjaEq0Z+TvyZ6NrlFdgAFSGVelNir5kSUoqXghZMUCF65s2XVn5ZXqidJADEwScI5Nm8R3JCCvQSL0vINDC7ZjqopgfJxWo0muFoQq6TyZ9sFMv3fSSMCx/Y23LLBT0FwzMHRPITcwzxn0yuNPBNTE2gzYYlF4MImCl1YEBzWsGpHKty9/Wv2I/oS9Eu0vGIJSOJIgd9g5ybQe43H6qzLJ8jMKG625xA+AwWfTyPyrhwx2iIW+5htyfw17atLL5vPRN/vS//W/p+qvfVuDxfnysSGA3BxMEOMZgtX56z2TbO8+Nh2zC971njD131Py1sh4u/EOe323/xMvj2BwzTm0Oo83THOrn877PqOmpHgxyAiarkCxbfwQgav8S8xBUAiHWEPYZWU6PbHAv8ta9Ned0fA9i7lfUhjH2Gn0z1/JZ/8SDXVEpNW/NDSt7HelKxvw6rfSYYgumL031OO6BenpRfsfWcC8n1raolcvyrD6AI67jvB5CnG6sXW0bx9ZS7/NDzyz75T4bT3xmT26e05YxkT1G59X31h5/zEWX3xljzODCCX0Wn32Mnjymz1Oy0tNnFif653/6OwNw4L8WldIiKduJ0d+a0OxcNLWO4/exkYcmumegIt0tF6ErjA5qrKegx5R2XiiBFmtqPBTkyt7RiKSV9uUqtEcZ9CnjMhDM44p5TlJfjRr8PMZ9AEd/PrjZtf8FVOaYPI3JwbFG/zmG/pBy+jXyOaacW8fgGEV/pK191pz21tMhp0f3mLIIc9nrw3Aew4ntKpnaV/xdwziSpovtViCuHbMphywaoaJHIpiiftrYOLXPOdZg1TqzgLj4eX/2NQelX+U0XtFfAWXrj+nKvL1jxOnpvH6q/1EPt+tnPntIl3MvoTIK4MBpXD9FZFSIKJuyNUpEC2waAweoW8m+8fgAAIcHjgIDB8YFQeV8OhcBVQNuMGhBxL5TPmKYLPcnAAdO1D52GThQRmWxOOOpOTvpy5PCGXnPFIeiuwHA4cmPPChMVGZGDp0yyzvweuLbu/tBwXFNUclRcPooP3WJj2jL2/mM67pdo4f+jvpjuD5Lf21jH7pf6xK3J1Ugtjytp3eiN185yXYbXzTqf4RganmLO/rh/gwAyxdFgOVIclDL7rHMQGlHu+Hhxfaeiu1CIZ/yL89+KJdfB37YPESdcLoyADzsdUKTNM/0MfD0ZAGFRGaLAStIHCONM99Xg1r6Cm7cH2yfOzF3Pj/DuRlfJ/U3LUj22PtMojqJgUP3+7hXQCN/VivveQ0rOOpJ/DicHaaWsRZkAIfWQnx+9t0iAwfb5QTZBThi76RstbvoWj/495MADgI29J7kAI7HwMDhWtRHWxXXlWDRutPfWgsCcLRybponlB2qZVOnsIO2CcM5lMtaR3tprZEJYEg9rGHZZAME1OMp9r0QosmgDSstYraRVOhPODm7BlPGOu3vt+lhvU1POyvMbuANMHAAvAEq9NnJqSX+cHIbsXirg+06wkqdbXcZtAHAxt3tvQE2NmsyfFjNapx0Q6IPCXpPzisRCrEm6wTZNoxu3PUUARuB3tnLiyBxaawUVq6BDByFepmMG6Dj58lOJiMK+2MpsaGx7ekCZ2DPYAnZg9YORlvY+vc8JcyAUwZwaC15It5O/we6efQNicx8qtBP09s+yuWkdzoE745+7qCdHRCxXeMADgBi5I1z+cnXrYGeLcg+shu0ewADAujEbcW+QJYFnGrG6X0EzsVMYPLh88ZSFc5eEALLHBucpiRYoayp2jeWXZHWNcCHJ+C1tqJ/Ts1VQC8MuJdxMJBNLtsDeQXjCwEqzKn4KcsA7EBiGn2Aj9mypWm88knPcCCk+PK0k7391WD/kpk8UKAg2JtwGpdzUsYp78ACuEPlYOydAoF47JUy7lrG7Y+NIfiAAoBd90q19WI8Cjhn8Iaz7Zif7smdWNpQ7DnmlcQxDvrDTuB6XzRmktFYMgTPNbaJ5SKdLZYuc0z22HzY3ke6gj6QyWw+0Q2GDWeHMTDI3AEcDgDw8j7SD3ouwA/oB07Ko50E9vA/9TsycOBzMXBofUfQBzcMnA88T+WkoBstURlKVxDQtjDwhn7QHj1fpW9YPoV9suQ/ypo4GwxAFfoO1wGIB/AG1tVme29gDZRROTtnuZRXb8BSuEz369v0/Q//mrYPWwN4fPn1VwbguH75Il1cXqSdn4o3dgIwqiARDpDMwsvNWJ7egWv55HztQ8sX9RXjQCNBRHWttCivtmvtq8LpwT1YvK7nq0e9U3yKaQhyrw3R+Jf32Nu9vAET3vV/sopICxYGDnIqELSNEioEOYKBQ4cgUFoDAI7bzdoAHL+AgeP9TfoeAI532/TTezBwEMBB8AaS+AAHwDZ7slQl07D3FoBjCx8CMkcbDiAiACQm5wY0eKCo+v+HprW17SBL0//OtmH/hvIp9ruV5VAZFS+vABs6L0AtJfNZfiKwaRgggkAE8y86AA4ycrB/Ko+QlxaAUo+PaTk7Tav5PL1YLtOby8v05ccfp99++mn63eefpU+ur9MLgKQeH4yBY/4EJomnlOBvmU7iOs0gVAARYXuh6wCsWgCYQhYdYwbBuO0A0nhIJ4hl4DkYV2M54QEVJKqtXAfGd88+qgwU/D0AsrZYR0swY5yn1dWVsXGcrlZW7uTpdJYeZ0/p4YS6G7YM+gF6wvS8gALQtQBwPD2m2RPLqmzu7tLdh/fp/u42Lc5QRnaVVpdXaX52TvCNxVQIrjEP2kNJLD0G5od4irUcnDEd6ADEIvEOxOHCdstGfSnGFB3KkY1motwT+AbYY+kM8zetFM2Dx33IxNPG1KSLpZfjBZzKonNd+WZHyRL/3k4bR/+D/khY4+GlZqu44Iuv6nOcd00O9uU2oADN7LlulbM/Y3V6CliWNtrjgQas8RK/eqY3i9a9gGu8l25TaVtZokjPLkxkxVfyQ7QCdbjfpOSygKFm400eHGga9Jzai5JXRW9QJjNrTgQFBwYQ+a6YY2Nzgb210sx7MhWBhXCzYVlI6J9cEo3+DsstCfzlYyaf2MHwBvIzgAgBnegH5JY+kNH3ckYyABZMiFxjWgN/8ud/UQE4evHtLH/BR4j+QpY9/7AXy33Oc6sYSyvjjQ0ae25zWfXnWAxn7FmH3hF94Kn3tnuz6PfLd2rvb5898LenXvjs7wTgaC09H9TG16M/ndekwFvVoc/xJHqvP+Mxtud16JAclu+l0If9jm35Q+Y5zvGUHPX2Vupt3u/IIesMQ6+vlVcX8mLteu6Nav95w8NDY/IpBo72OX/IWurNQbteptbWMbqnNwaH5v6QnD7vvc0+onNAhjICf6aU9XquTB6jF8fGe0pOxuTc2vxP//i3GcAhp6b9V0J56OV8UaFrjEG1VqEeEuz2+zEFVwlbE089VkEPFF0TaIkBtXos5JH0NoDldL210U+vlARK6WEURimbqbaXO8Mms28XujLVE/52wQwd0ecCOGyk8qZc/crsJcFJnlqsbVuf2/YxORpTUmNG/rnOw5SzcKxiOMakHqu047PGjG+rqFsjdcghGM7j8wAc7ZzkwOyEUW0BRFOG9ZgxaNfnMWN1yHkYM+rjTtth3VAQpTWIg1HGvuRU7QxB/EPGMs5Lz5j05EbPPArA8eAAjq2fLvGgIuta7vmzQ5AJ9TGnARxGZ2wn45joIYCDwA0LcBqAwwfId+KgowVd/cnsMS3Pxhk4COA4NfQ9g80I4aieqOtio/nXtrgEhjkjDYDD2BL4edce5uCjf3ug9t1Q14VPBqfrawDH2No4pIOO0c96xtDGlH4ziDEU3HKPb/MPgjhyOGQE3Fa+H1uXwz7rnhKgVfwLwRtrksbXk9NjZRfsFI0Dp2S963Gp29ffCGnceC2vaQAcmYlD8oWgg0oJeNkCl8mcRB4k1hnEsDXvJ1iLrNbttM/tfjFC8G+2Lba3DXJztHs6qHym+0cU24R9OCS/ve+P0YeHnxsTAKOrWws7JBTKtbkdFUC3MGMoKRGBT4OyNgNem2hb4nh2GC1iEDaHEHWO3UJn/rCSVKh1Wa3XJAtcwpKLKB98dmHhgK7G+VPqWfzOsLlCfro+ryRvj/+NcfPSLnbqMdeUbhlDaraLOFsFhKyxyqFU78PYPMc2xXEerhsx4NAWCFAlVpCeNuK6Mkar/QOBFDgJugPN9mM6QUkU0IWjPjvAD+td2t1v0+Z+x7IpYN4wABkSaGCXIvU+Ptw/ADxJO3x/T9aN29s7+7m/uU3r+3XarLcWJMcUWh35k5O09MRfAQYwGY525n/FOpY5fzhGSN4gEIrkkJVW2e0Tko2gCSfYAeAzzCVOuDMBoZPusMMskeClLZDECSUViGFomc/QLiTjh0wXGu02KRz9Hjuh70ABUoi72gu0/wrmWskJA6IiyeY17QfMa578oSLMZWDUlqn9oa0kncyKyYGQPLBEL8bExLCk2IKm4echcSrd07PvGgubWwEGsh3i2j49PTGKeSWEmQxeOgMHky2QH52qtKRbDqyXhE5vH1zFIZTY8H/nnnDWc63sTgjYS8vZMxihpxUEu4aXENghUWaMLyhT4LTYFsD3k8tZa0fGFLIm0FbWI9ueSM2yY8AjJpv0XzsHVezBGV/Uh1wrnh3gwVRjMmML1BY7w+drQgd3bV7RdfiyLhPZpwkB5bwewKDg8mWy5PIV2Tdz3MjLGZmvIwCTU59XiTJPeMXx0dhwKYS5MX3HpKVYOeL6iLEmPI8MLwsmzPZ7kz0wU5yvztLqjIAO6C6VfjId40BTUcPb6d4TsRMh+UqhZYKJ+lnvtaF0NgyCPQhcwr9xveAJc2O4WGYAmr7XteiflURxMAjkFGAilmFx24eklZW02ab79Trd398byAL6HM/DGLx48SJdX1+ny8tLex6ZlNbp7u7O2qV3oL2gz6eNZBIS34Ed4/z8gkwjs+Q6bJtO5ydWQuVstUivPnqZvv09gBpXBjr81+/+Of313/x1unxxlV5//FH63R/9Pn3+5ZcszQJ7cbowEbAyMCb7e2cZQWLXS9cIZCPwFnxsN5t+HrUCPNmsHOEaRi9eOzTKULi58bVaQKZKtQyt8oFPerTXAVySZdl/KYU4VHJIcVUw/tCXMQCHGDgMyOEMHNtNul2v04f7+/TL7a0xcADA8cO7TQZwbAHg2BUAB+TfAA5eIsVAP0cAOMTAYYwRmUHPVkMusyFA0DEADiuhovIpWD+nKguBsn3Uc0own1gS28s9eEkSgSN4jf84k5gBXN3OmP4Sc4ExcDymi+VZujhbpiuAOFar9PGLF+nLjz5Kv//is/T569fp4+urtMC6B8his7N/5+7/UB/6yXyLEZymp9lpekRfDKyy8IMlZL0wAMf+IZ2gFBt0o4NPHnfw43Ys8WSMGGwbrjF9n0Eqj4lgHZRSWabZ4iydX79IZ1cop3KZZvDnFvP0eHqS9icEkaIk3XwJvTO39Qc9ZsxCzloAQAC87Qf4Kpt1unn3Lt3evKeeWizJ8LECgINMP4ilIAFvfoAjOQSghF2Ja0e+lunFKQCHgat8VXLzaUAFAjgwJATuoD/4z3SGgfUIBqZPQeAl2BegBwuYs0Dss63SwTS3Z7Jr8g+y/+PGMYI32ErFOIfrv+e3oS/ZVg0AHGVXZNEQV1jmE2g0M+jGfQ23xQZMUmlBWz8cD7MpDYijADgc1JYTw/RDSp+HMZnK93O/qvW14hhqnKM9t3nz8mOam8Iu4qVhxD5TAe10EAQ+P9h8HeQbAByWfwJ73xYsNo/G7mblC0O/bPy9pJn2MAR1+pbONtRM6Bl7R9gHG5OUzwEPbbkUZNKUJzKKnc7Sn/zX/56unIGj9aOjtFT+bBPfas1afI5+H3t277ltbGMsbTTV3jFLdyhuMvbMY8bm2Ge3vlYlz03De3sLyemh9z3b/jtgOMZH2rmMbW/XWftdzFP0xk/7iLY//9b9yjIYDoOW9rS6kdI2Ju/tfPTGOMq8xuTYOY5jEp+tEGUL8quvGVsppT/HtD/7eeFl7JPHcsPusf+8EG/yOIL6f0gP9J43pXt68tm+65i125vHQ7rpGDntsa609/HvWotKDvRvzknbtQXAEWV1rD3H6slDY3+MrPfk/OQf/+FvTDJjp2LQQKciWuHvLYaiZJzqtFNC5blKfErJxQ61ztKU4hobzDwGvoHonYSq+z0O4BgoGlNwBWV1SPDjuPcEKQvUSFLvkGD1xmvMqZCCsfn1hEDP2NTOnwcamqBgu3hahT4lyGOKemxx9T7vOUBTBkDtOaRQ2vlu+xFl7pCi1/eH5vAPbXdvDA4Zw2McguEYPR/AMZj/QHfajgvaHAEc1i8LTBaF/Zx547trNowxg9tzJHo6cWque89gF0oAtrcmyxrit/m9HqAnwL42WgNZ0ik9f9cxhjyu+Vb2xmR1cfrYZeDY2yksBlRwigiMG6qvbaeJnIEDLBw4gWssHAbgAE2qBzga+knbhGXdDXpmBBkYaOCpXX6W59gZOADesETfyYMBOM6vzqsSKmfnKyuhslig/mth+MAGD8nFcoq4nGyQLNn85EksQSOWqSiyNgriqHJ/Xj5g4GlG0E4JesfLIqBg6NTUCcYhqGQYHe3N9zH6qshZk9ylIAdx5+/l+vEIbb3uemsnvqt+7xFx3wBA0NX+DhUysOiDHMVI6dw4js0eoO5tu0GQQ0+d5JopJL71uetYo1b2KwMLQ5mTyDLA5EOZZ0WK8MyYOFaboh4vnw2T9R7E5FmosCkpfeBqaJPYQ6s/gtNpLpyQifjKnlMx9lmO4jznJq32tj1T0tWOgdc5rhS+aw966FL2IQUrBo4gO4P2T401KYn5dMmvM1r4ZqZ8q++5yZl5SY+s55zWezi3pW2SRZStKhtWyZv7i5YNJwvHif0Lfe161sEdBcARy7vE9sWMjmRXSWGWyypyjrYIwEFITD0Fhe1EY1HLsN6ru+Lf8fe+DhKopGbj8LXasKnYqCHR7EFKS7Js91ZLHac5kYBJ+6eUdo/29wOAA3fbtLlbp839Jm3ut0aUcvJ0kssDWOkUp/1/eEC5EjJs4Of25s5+7u+RIFyn7f0m7YwdCyfdkPs9tecAvKFyCNYmTzbSN4sn+BiAV1I8j+cM54yBOSllVgROEfjDTkY4FTdP9gIE4KfePBkoZguNqeycMK1Rpxjl8RNYQzzR5Al9nc6zJHVIVGeZcDCI0TGLAcRPotq5aN/zYgysDAwAHEiEOZCAFeCDR9Cc2lTQXVoyglF0Mj/a0EJtXcp91HszshmIwQRyZkmIvC+LAYtwAt6TqHwWlamotK28iCUM/CSjDzBlgKU1kFCxcgxI9CCx7Cf+xUaBZBqBN17z3Ouu0zQIFltWYgEsC3QjwAmAFa7BDDuokj08HW5l9+TjZkYPXu+wRP5u5VG8TV7uw+TJGUZ4EtOTi0RseikSUmZH9gjNoYAAkWWi7Ns98eW05Ll/Vl6EAOF2PyGPQAAOdwoyQACgLSvTU7GhEIDC5LwY6Z3Nxf1lzQkBINEv8H5a0ukh7U2OHGgTGD2077L2isECZTf81Kq0PUAx+Gn3EbivZeQgix5XijSnJSFtHWFumcCLz4prRSAOS/Yh0TpHeZClgRIA4EApESZ3XJuLwcZPOzM3w1O3Yo8xu+Xyaaktt7UZC1NdS5Nt82155lL61/SGl2WJ5WPigQWNpWSAsgpghQPSDXTxZEC3u/u7dHNz4yewT/O7Li4uDLwBEAf6jjagJBXAHmL7gP4HyEoAR4wn3qnxWp2vvKwM1gjWEpgKCYDEvuny+jx99c2X6dPPPkkv37xI796/Tf/0L/+Q9mAVmJ2kb3//+/TFV1+armSJFzKUYHCQUN5jL+dc9ip5aWAkJQQcCGMyCtBdkzCt9rmuBxoDrmWSJSloX7+0+EECyJSbdLWAs4WJtO8hNvsa152c2xo0n7Wcv0J38k/jKjEtJbYYY8fCHOB/PhcAm2H/bECO/TatN2TguNts0of1Or29vUs/vb9N3/38If34bmMsHJmBQwAO6D1j4CCDl4EhHXgIgAZZvXbp0VlfcK10JQA4BpoIIDQlP8moAcYlAi5ZioclUwoDh5frgT0Hi4KzB9h8Y68dyhRVrDkO3jAAh5V8YBkSsIkYG0copWJrTyCOEJOmnaG9mT2ldDY/TWenp+l8Pk+vzs+NgePrTz9J33z2m/TZq5fp46urNH98TDOMwwaMJFsCOKApXPcZcOHk1HhTEkohGfhhYawV9p0BBTmWxsCx36cZwBoGoPFDKtCRxjAKgAcYOLzEioM4APwwlgGUUsJzENM4XaSzyysrc7JEO8/P0+xs6QCOp7Qz/f2QFqtVWizPMoAjHzZ5gF9Atheb5+0m3d1+SPe3N2QVmM2MgQMADuuPDsM4xkI6Xnrc0W5h7VGqLSnuII68fnICK8PT/FoycGBcChgONozlg6h3aTvACmTMB8bwQ5uvgzsstxZYOHJZM9zTsG34FnYQI4GsZN/EY3S+tmvI5pC9Q7tiN1gZ1CzEZdYYvn/PekCVTN0ISlYNQBj8U5VP5PgKmFr8hyf3TxWncv4pB5+gL7GEajC4vjOsNFpg4dJ7OR/UH1U81nW4dDn/5dPMvzE7QL9EzonZ88wAAtBfHD0OiIH4Ydf3KFBEe6X1ntk5oAeentLcKfHNR7Gh8RJGfurBtLKzo+Stc/YXfV3nMnIEo5s/KfJigWM0bEbOQb31n/7sv6fLL7/Ofor8lTxPsj4H4tUxijAWu+/Zol5MN35WW6ryhGPieO37DsXZ4/XPiR1Oxc/bZ/ZyMFN9aZ8d/z72vb1x77+zZuBoY/w9P7bNbfCeYX6ifV8773Ef8Zx5auW07WsvT1HaUud+puRlbB6mxlbjpTXVG/Pec+NYlPZz8SoWNiYzY+P8nPb318F4nmwoh3IWC5NkOxZ6R08Onqt7puQ06rPeXE3JzyHd9Bw5jfPSey790ToWqz2n5EF7klzM2a+f0gPP0ZO95xzq45g+0x7Nxvcf/v6vGR5uEu10xEq92/5isDvD3ImOVCevCpCj3bQfUuhRONqOTCmOKaU8FGydzAp1cjvgjTaYUga+D+DoD3y/hMqY4W2V7qiS+HcGcFQK2QEcvfkYzglP4rZy1f59yEi0SmJKUR/jVPQcoEOK6NBC03t/jSKNbY/vm1ISxyiQsba349BT1G2bDjk4w3f9egBHzEfp+bGtYyw/tSJnT8YRliVo2Save/KSNyQ50MT7CfZrSFa1OehkJPvrSACOIe1j0dPUu3HzmfVFjjfVBstHIE9p3jTFBJ7f0s7jc/RvKzPz04d0Nb/Jp4WNlh0nh3HaByAOJHwMsIEkB//l715CZbtN283eEPVGL2rlU1Dr8sFOp5hLG9rNADKC7SydgprrVn/VGTnwu4KVYkE0uvoTUB8+psXZPK2uVunFi6v08tV1Or88TwBwgJIYwU6cqmFwWf86C0c4LdieBmPAnTbRRMQ3/vmoCaWz3Tnbp1Hm7e4A8In2TDWhdQ/exSCtAidMePX1ARONUdeXsDm/O0YP92zZcz6L85hDOSOZ/NZpG9fR/XHNYze2i60armdoTTGowNN48TulGxR06K1BPrhub6+N5bOS3IVuIBV+Wc+6LnSkU9qEtskT14HyNQIt2LC4SSxtyEn3qkux3WPjkK2jj5XC00zA9P+bnjMfwQGyOs+pp/+fI3vl2mPe3X8yw+3H/te+Z3inZJyyEge+ItAP8iAgRmzD+DgPGG+eWvAG31vAHWrHzJIp+Mly6EwXJk8D+TPtkfWLZImsdBHAIVYP6Kq5AThOTgDgwLlA/NCnZE37HvuGt8/bxXybsyC5I2FgPSsn5CAJM4T6m3Pi+STvW3lfLXetvNvi6fAbFOr2vBKyI6K1NixjlKnStR4zeAPAR9hMgDdoE2cPyX5OAapBomK9t9Ip27tNugMI4/1NWjuA42x5llbLVbq8uErnOE2Jk4sATzzs02Z9l+7ubtLNhw/28+H9h3T74daSfjsvY2YJEiQ8TmZpMUdClHT9kFF8DtYM0PKjfZbkz3bRgQRI/rhtMrnG6XIkZBEE9tPtOuBe/LVQnsxYEBj8NSp+f0/FxCYWpGCTGail3jXWDouBl+SsEvB6Hv7V+msT6kieQU6U2EV9e4gmArsqV9COg2wxkln0RUoyL+4bsm1w+nCVX+GJeI4zxxpJCQJedAKyF/DDs+FnqTRITHJHFhNboeafcF0JdGBtw3ehpIUxITidu9FYOyMJ2odEsUovLJaFKQXldRAol19iDBdh7nCa2t6swIkS6iad1I1x76j2RTYLfI9x34DJzZ+vRDVAJQTyIoBPXZRPYzuYsSo9IjYTG79Hgjcwb6LBt7Hn+OO98nY0lgAAIABJREFUEVwjecllYxzEYu9WiRYDLe+zH6C+oZ0ZGORzTaALgRM8eUz/wgAI3h8mT54skWGnq3P7kewNQV9Q+/vzbC14CSKyUfjp1wDq1nM0ngbegSxU5WcKcF7ry05FAxzgfcd63WwIAGv3bJjblqUkn4ryeUcsCv/pXgG7NJftv3kdoe8+R2gbwGYoC0I2jlVaWhudbr5hshHXlJUQsfVavGwDcOUYma+aDOCAfilsFrFtaL/mWiWgon7B74sZwRmYR/UDSW+CKggkh84xAMdua4waAHCAuYglVsg6YyVkzs7S1dVVWq3ObV1CZgH6kN4AuwbjfA5pMvYOMHksbZwAeAEYy67zckiwFWBq2mzv0ulilj7+9HX64uvP07e//zadnD6l2/ub9OPPP6Sf3v5s4I1PP/s8nV9csA1g4THQyMJ0vukRByUY3f3JKYFXXgYDDUOZFWNQtLKVAiP5fupAoLXei7l9D3YhAjao7xtfS76EfA4/jd3fb0TfOXiUQa+W9vieq7Pry6AN31vkcioGJoOtREkx6gMAZfAjAIexsaw36W67TbebTXp3f59+ekcAxw9vN+mnd9t0v31Ka2fgeNzD9nvyFbbZy7EVAAcAEY+W1LcftzdWQsUYiggmMBBHlnlPpjvQ0ubVwDssdUEQB8uKQBbwL+TZyqi0AA6xcXjZI4yFTtCjXQZ8wJ7oASwVAkEAdFLAKGxf0W2ygUSXooycs0JgzQDIcTpLb66u0h//9uv0u88/T1998lH65PpFen1xkRYO4HiEHttt06kliVk6zsolnczSo5VaODEAxwnYdsAKhdiBAU4f0wPWH3y3zdZKsJy6LVf7jZ3DGDpYFga/A5wCIIcBNmE3UdpGwNWEUinzdHq2SovzC7JwXF6m+cUqPZ6eWgmV7eND2j7u0woAj/NzgnXcLzC7b247QRxgOgULx3Z9Z+VUttuN6Rq7Vwwc8GNO4aNrP0c/IdroGFOAH5htXAZQKBlVSvkqRiFQIUF/OyvPZ/6D+RCwA5R//E5dzP049AT3FBh+2ftSBq31I3qxrhInCWWj6SDZOBVASDyA47sDMXr48i9lR3x/57Y17+3its/jh/pI+xBro8+P2RKXcwB8is8X9oe4ns4u/QsDcJTDRcY+Jz2q+IV97XGNADSLcZZ2Z0tbXDpgPmIAjwpoWfuntIsZNOoI71wSyfrnsavMmiiAnfSrQ1CchSXGJzO41UEWjBE6U5oBfbCfDDs5AwaG3bW9gv4Mt4yU66Fv7XZCAI64Pfex/tM/+4t09eXXBw/kZV9F7WqTjWHge/Fo+e7t/NQxcMUBS0N7sYqp+W6fH/8ej78N7+q9Y+y9vT60T4zzH38fG5c8/yO+Q46lD+J0UyMQv+swK0+ALxSbo6+tHKp0VmGxbft27LxrDGO/ju1JK5u6ryeH5TNFKKdiaW45TBxjHna6hHEEWdj7fH23eZscCRMrWLY/JUZG+S/MhWMyOLUmemP7h6yFHOPNDI6uiyu1LntZ4vU92e/pgdjOOKeH1ldvPWk/c2h9jcnO2DurcctsboclNdvSDhBuGDvtYx10XYyJHlo3z9GVR/V5Qs+3Y57b9vd/939XJVSKAzYEcPSEoBbW4tDI4PVRZIGmyxt9aPG0gtoK1pSxahdU+btVHNyUG11bqIU6xkLCuFJE75cZGC4sslf0lHBrCGsnuE/Rk/twJK1+O77x7+MUjuhh6z5IsOp+ubPgm+HYn/b3sUVemcPxzPvh1T1xxZgzdMgx6Tn9UZkdckbadTTleB1aF4cGYGpux5Tz2DMPGav4Lnu2J00UgD1mvKuxD0kr2TG8I8pcCeiVE061gzaVUmPCNRr/Y8ab1/hZoOxEeHflFFKwrSlKgE3JTemTOxXVSbjcI3/kEHiW15FvAtsxGDo4zFvhvXleAyVgKwM9R2FqPvXMHoDDTtfaoRIEm0mLDMCGwBsCcIh6fIuEFAIeOLmyBzUiAByFKcDVsAcISB/J06AEcdjpST9BiQ2+goA8FOWlJXDa6eQpLc5O0woMHC8uCeC4OE9nF2DgQEBzyc1wC+CATGaQw5DOVyFBIxrNm8XxBG7PISnjz5mpr/HEcU70ljVSnGM/aeugunp+WxsWS2w0Ac2OcniOIzOlr54D4GjHYNqGSQfUuiCrp0NKNKflQ8K6AsMo8Mu1y//ijn74gtZvKvdVli/rGZ91BkkrsI/kKPYtyFbQwfGkTQ0CUZK/6DW9bwDwoPSVforvNn8e+x7HPY5LLfv5tGW+dWrjV3Th2LTZsj4w/uNTfsy7+3cfB+DoyWI7dxyIsq6Kvq9lK9qXsR617+sFcLzsjYMNc02IAXhDE9QDcEQ57IE4SiCCy0MsMLoPbXDWDSTpDcDBH5xoZBkVlVdRH0TTHFkNXF95AI+yCoCGZNsBHP65gBLxmmkAh8agXed8bwG7+AoadT/iWqvHjvsE1bvnCXokuZDQg700uUDg2oOMT5uH9LjZp4f7bdqvQe8NAMcubW7XaX27Tve39zxh+5gMtHG+urDkJWj8kVBAwm+7WafbW4A23hp44/bmQ7q7vU/ruzWDtJZgJ9025dLS/EzInJ7y5L+dqC6AAhsBByogaMzEsbNBePAVl+B0qPlxOrFnAeactueYWlDU59mRl7gHvoICxLIJArby8B3Xkdwi0w1Gq02bbTW6A8VypFjHvZGFMdtgQk0KmELABDGI2BiQgUNtknp017EC8OWEUpMAMclV+Q+dWsyU3wQ/Rf+3B2amX+nnuQOjCPqmBLLtybL68LS1v0fJ4KhddOLS1o6Xa0BgnKf5caIap+1x8lolR3zte2IlW1HLxOjEpQcsH0F9DnDQPCT6iz+iOYkJfrTNEgeJZYV0OrzybUNwJ46TrWanWbcSN4GdJI+/EruBYaKNN0QgSQv4iQdAbKTFXhEZXvCZSqQEubO+CcCRQblBt2SATTk0k5lEJB9ZBopVx3hpLAU6N1nxALJOLOMzY9+wcQU1vTOxyAupgDbc8+g0umRAtPp8fi2z2vfYPAQmjuGhmci20WfeaP1QyTWSOHo+gAgAbBB4tkxnAWRi8xbkREklxSyw3qRbIKNzYwfwleFJeq2pubESEaQleVOZJ/U56hbFmAAyAug867KQwLZ5coC6ga8MTIRSKtThYi3aOgieJVdSLiczn7NsSxxbJT+VlISmIIBjYYwZYOdAOSSWKgDgx1LoZp/2DxsDbFxcrtInv/koff3N1+nq5WU6O1+k73/8Pv3r999ZKZXrly/Sm48/SlfXL6y9Vt4G5SgxPjNnXrKSB55wtUQgQAW0AgYccT1Nd7b20WgffJ9dud30m4oJhsyH8/Ilb0x/PV8YH5JTgn44w5OhXXcrtEuJWlf8Yl5ySfS7C+DXPvfXWiJdBgPlY8wuCnBKFpyHR4I48C8AkGDfQAmVu/t7Y+C4327TzXqT3t4BwHGTvvv5Jv34bu0AjpO0xhZ6j3IeDuBwBg4ANFk+hSVUCH4oAA6zj0HHqgQRkskZwGFgN5YR4HrwkhvmK5CJA4ANY+JwEIfJsgE4cB/LG9k+u2HgEIADbbIfO60PYAPAHA4ksTIjAHA48M0BHGIMkB4yHWelGji+AGNg5V3M5+mj6+v0x99+k37/xRfpq08+Tp9cX6fX5+cG4DhFabrd1kqonAKnAQCHr0sDcCQAOLDwTlEvyQAcAKqYxwvQ6W6bHre79LQlMAMADmO/MLAZGU2sXKwBOHYG5ADrhvUP7fUEvgFf4RM+OmAEzBgAUYKJw34uUjpbpKf5LO3TU9qlRyuFghIoHAvocjpaBE/S8zf2DwOJbNJ+uzY2VOiY+eLM7jf2lKYcrY5qSVd297+e2GapJO1dpD/5b/aizY4kljLbbQmW8/vpNpRydIjXC1BXDlU4y0MVLyyLlu10IHzU+fJtM2DLPXpboM68kBk9Iih9fL+f1UoD3ijnMHjF8OBPSTZqT0Lfn6BErjklfUvfihpzeqkKwOGaxbqifZof3HAAR2zIVIxP79ab5Wvrb34/cog3xE1VkqzyPeQb+V6Hw1+YmSKbB71b9pU7BMmW5qv4LNl8CBxn8l+u0/jqM7GmU0W47ZA/SKfCwTCKCNOfhLz+pz/7i3T95W8LQ1rHZvTyVvJV8rh27ovx2Dje8dLes6sY/cRzu+btQPuPvafX3qkY4qF8yVRs+jnPPZTfOL5/AhYUnRHzDCXW34I1tFbqg/BtjmJsvgdyEwAqvTGM6zWO03QsdTgK0Yfn+ioxp7Hwh63Q4LNpj8/P4360fl/UA/m90mXty/wlxFg5mM0ZNKlwPZKpPYzf38rMmAwdkpdjxrHEFAoFiPqY/cHGp42+apSleuw5bm0bWzkY0z+tjLVrrKd/Wsk49OxD37fyfPz6E1jUhawBYslHif/yIAQtSda7nfUT2zClW6bGYmydTunFuMaquMbf/e3/VQE49PCyyStAjr5ANAssOCljJ4KOmfwojMcIz5hg9hZR+axMtJ3q8gAKQRw0wlXwpUFGUgFUO0TqhcZRs8HP4I3ihIwJZA6shIBeb+z5ssMJtinBOH6RPA/A0Sate4vmkGHutfv4RXz4yinndGxcxpRyz4mILTjkTI1d21MSv0ZxtKMy5fyMKaGySatPklfOoYx4l85/COAaVXgjJVS0OWgBHDpxV8/T0I3otrVyPvryUwxuTEC1CXUaDqqLOqnTe2/PCLdOUWtURvWBI8Jr+a0DXtQbdRwsr8UREMchORlzAA3AsbhJYN5QgBGBlf2elNU7S0qxZEpbQgV/47TYLjBwPAHAgchTw8CR2+9BwOMZOBA4t/OEBcBxuUovXgYAx/lZWjoDhwWUHMBBIMcsPVkplbAxbvby1NDU+5Y2UjCgc15/am2P201/AyIesgce2K91bPl+sJEL0YOS6M9SdxCQ8BydNKaZ2YSYrD5EV1wASIed5SboK1ueE72H7cWojnr2rS3KvLM+8zPpOxRb6MmsiuWgvb/5e8CqEVkZ9Px4T9CXdq+YEnIr6nODjKqPjMJY38rnecOSxW1qPA4PtiVp/z8N4Ihj1f6Ov4vGiMNKGZdyKb+Pb3fb+ap9xRJY9LCpPV+giGi36oSGjW7FwOEBwJx2V1S4linqiPBjJaRkjDRrLJsC5o0M4Ehz07GllIr3w3UdA7GNH6zAXD5hZkU6MiMHS6hQ7+t3gTwOAzh6MujsJZXc9cHd+e68tobjAmpyJEfQJp1UNqr0/Za0/kiyGT35adrfbdLuZp3u392kzc29ATh2BuBg2ZTt/daSY/PTRbq8vErn5xeWoIM8bbabtMap3bvb9P792/T2l58cvHGbtutd2m12rDE+QzmMpQEhbcbstL+DWBMOkuIUMAPKJsFib3S6fMS8wbwhEAdP7vFaA31UNNcO4MgBHgcfYp59znGflV/z0+SkNaZEC4Svk+XFirHsgfZ6SLZIJC3p7eUszArNUF6FABXzd/30LIO4BHCgr2ITsZO1diK51GfH9y0AxEreAAwj6nEltS2hTvuHxC/Ls9G+2T7a2Rey7+2nE6MfHMEnlU/pyU+tPz6jsGwoMUI1XtYRrhdARntS7pEzNplJd0/UMWGPBJ32zqBAJ9OFJf/B1uEJfpXtMT1tdNiejNrvDbyBEheFeYIAH/VdyW40l6wUBG0goSW/lu0M+/cmkW7MGZ4UQvIQY42+Qh7IpoHkMlgpnBbc2ZUUE4jgl1giJcYL4hyYBPkpYiajxaTSlIGkCDjwiKd98x7HA424F8/e4hQ2Env+n8mLy4mtMwNGMUlX+Wc2xeGEbvZdPSElUI0nh3iStoCsWktf9kRsSJwnMZMYswRO2wPsJRCHPzPudXiKWqepi/+nU9XFDyogjgEgx8fW5kJlczz5A/lD8pCA7IUBOMDCYbLroCPNp1hiaIPFaMc1Db0LOc1gcAe/mK6czxNKjwD8kGUU+xww1zjgTOCKGBcx3XUyM92e15uXeLJ17qwxaI6BK5ZLYxKxE/7zuTPCoEzKxkppQK/jd7HE4J6zs5XdI7CVdKR0DAAO1j8wJljpC8qqcWOdQjfx39kp2gN7inX0aCUnv/jqcyul8slnH6Uffvwh/ct3/2LAQ5SP+PzLL9LL16/JpDE/TQsktc/wsyQAxcokODMRJi2Uncknwz2wXxci0cGJAuCo4GiWYPP/DAxREm01Jaf2Ro1tF2iQku0B8WaDl2+p2c6qPbEzG0XSMvlytm7DI215mhFly0+cNYzrhOUjCJYEiIMMHABvbHbbBAaOO9hzAThu79KP727T915C5af3u3S/S2mzOykADgdvABABfWLMSPZDsIYxbaiEirMmkYGDjCDYixu4wE66o9zG3IAYmE8CNsKPATpmzrgRyqnAznrJlRrAEVigff+M9zKBTeYQGxcDaRD8gLIkLKlAlhAC2ry9AkSqTIMDQFAqBp7N4uQkXS4W6eOXL9OffPtt+t2XX6SvPyaA4xXWzeNTmhugYpfSfpfmAHDAV5CN9cI3pnPRJwM0OoDDgAdk4EDZO5xiQYkUADhmAnAgKR/G24AcKJHnpWGMTch9BQP0GnDrKe3QVwCiAEg7vzQAx9n1VTo9X6WT1SI9nJ6kPfxti1eACcR9C7f3xgrm5YoAJjmxdvDADOIzZH6CTeT6JcspRswBie7L1fqsgNBt75IBHA7yU4IkGBTfibjexhCzvG5mA/cdRGaVwlh4ObsYl4x2qI2v8TtniXGfq9gVZyELzLkVeMJ8MpVkqS2hYhCDWEjMG+TkprZCfAb95gAuC5FDdwnsrJGuJRtLObQm97eKEXlJOTJxYN7d7ruyUekqKhkHc8i/7uQwGs2YwSM5zhlYVuK1VZscTEoGFU90C8yRE6kO7I1t8P1cnku1WapdNt+A5SEJnBkNuPeAzsygDL0/gExI70IgKwEjodwsgOUBDKo+EtTKPQGuVlnG//xn/yNdflGXUGnHUHKaTVSQlRKT7d01zDNl2Qhj0j53EPdrHv2cON7hmFu/3XGt9X4fG6Pe+9qY6NjfU+Nex0iL/9rOzXRvKonPwfVeeyTDzI/WAKc2Z9rO6VQb4vj0+hT70+qqdt6Pndup8T4kS7GNbXvHxj6+L+4bpt4V7UL8fexZx8pn67sf24dR3ehflL4UgF01Hx0d3RuLdnx/7XhLFo8Z9ylZbGX4kKwd+r5+Hh3pds5bPdjm9W1PbXa4OOK98erN3TF6odeH3hhFOW7lM+qC3DYAOHpK3jZtoQ5rDnrlwakHqVU0tuGsHIyCKjtGKY0pvnhvtUE6gDZr+1glWCO9m048hFq0kYGjFZbmMEAVKKkE3U8ryUUbUzg9pTCpjI8EcPTe13NGxoRRiNeWRaTnHPMZPMkVF9OYwjtkKA8ZgmMWUHtN+8zeOw4tut4zW7kdyt046KF37THtHOv/MYrvkAM01v6esdI8VgbIPqypBg/NZ6XYbMHXPYwO0BiAo8hUG2506Ryg7o+TIrZdW62w+eo49qUfdd1zMxZhI9caxFZxj81j18AEAEc9BvU4VLk073p+3gSI45DD1rYVAI7rxS3BGwHEIQAHgxCs3zsF4EDiw06u7HfpxMAbSry5eHhwz07wiIFDLBxGux6DDl5OwqK7mEuWUMGTUELl/OosXVsJlSsycDwLwMGTlPE//oXxx9mcUEJFEOByFKO6j3HjwJUg2RuItCddcjDCE8CZhsydGmYGhmAM25iWV6vWsPT4sDOlf4MyDMcto8FVSmHWAI5aV04/ujPmgzirRUXLqUlNS+z80e2fpvo79JhaRAYpkXB71DeWRqDu6DJf6LYymvwk1rjVu1x3ZdkrjDZF4erdfkott6r3/r6epfTG72KQqv68dFr31AGtg2Pq60xQgHFQydSTev3o9619SmTgaO+IK2bYz+G8dddVxZ4T1/EwoTAEdVD2c9JAJb/yZ/quBW60+oJJ9JppQijLWs5kK9k7BQhr25nnyMq3wE4KvAGAARJgLKXCMioCcZQ2lXaEk7IZiFnkKIM0MmiD+riAOkrbWRM5zpL/1R6Ry4kXhZ1xj+50HWyCMAbYKmPBsfJgIWrcIxlhtbwfE6reIzltCTNRfmOf4hTiAG9sb+7T+sO9/bu72xqAA2wcDzskZZ6MEv9suUqr83M7fY73Ifh/e3uTbu9u0t3tbfrw4V368O5tWt/dpc1mbfciCYIE53KxTIv5mQE4EDiGPQdlP2m80T4CFwzcaEc52X+WKlEJCPaQJ60BKEGi58QYuIyFy4K6Hti1YUNSgdfaM5HKCmUiRCPPvaavGE9+2/7VpiIyv3hw3hLppwY84IFWT9Jjv+rTbmUsBOAQ/NKpne29CrwpeCtWBU+yDda/l0SBD2SnaJVKNBH1NnqAPbJLaB9tCYvAWqLAXy6tEZhPWn+SDAigd3eWA09ECsCQ9/a+XKo9ne6xsjV+El4lF3SyyUCtTGIJPGNWx5JrDozxpAfLxzj7BxK2zjRkc6ATxp50z+AujzlEMIzNrAOCxPqCeRGAg/PDtWeJYSsVAXkqJVQKMAL2jUkdolOyxmKSwtkqxB4QARvGOCEgiMdLpDkye4qf2GSCjIlN9YXJRQdHOAV5piHPTAQCkRCMgbGG5tjtmJws1qPQjyMpbqVOPGGSLwpxEtfKtRkTW0dm46ipnJVmyvoxAmGDpY97ff0OHQRwQ44NOVAkz1UG/SsZ76U9kHj3BWX7C9/jSE4xBlwPyhEWAIi9K39PHQG9APCFlRhxlgkDNDiLjJUMASDCk9dMmpOJBPeTxYMgI/bNgcQo9OVlI+w9HkNS/9XvCLQaxMg8cUSK+VlO/mZ58Tm15Dj6YCfiycSB8cWPyt0AwAEgB0AcLAnFklEqewUQC/qCn5IMJMsIAUoYI7AhMLmLkkgApSyWAKlgnQDABpD9Oi1X8/T69cv0+uNX6c0nr62kx3p7n27ubw1YcIUE+OtX6TeffWZ7Kti0UwBozvk7EmsE/XE9CeHGOQY4AP9BX7hpkUsh38L+re2sZEW7n7KuGzYwv5fIw2j5C2BDJ7yLffffsh8Vl5GAqeWzzCJVFmLV8urkX7VDc7/A97vUKQRw7MDCAaanR4A3HMCxKSVUbu436Z0AHL/cpJ/ebxIAHCifst3NjH3jyQ5S+BqBDQkADrBw9AAcsP0s2eQADjOiBHCYx27lRQXgwFpS+RSWGbE1gjVmpVMIPrLyKVo7rqvtgEQGgqLUgdgHXB96mR2y+gBsAkoRB3egfcY65m1FH91HiQAQJGoNsPD0mBYns7Q8naWrs/P08SsCOL79/LP0+Zs36c3FRXq5PEtnAHmg1AqYOMymQSegJATlD2sMS9hgdWD/BMsI1hlKqHhMvAA4HtMMoEZn/wADhzkkYuAA2MsAHLv0BL/BgCmwcdT5xjLyAPYV+E8PaYfhgV5YXRiAY/XiOs2vLtLpxcrAJI9zHjZ5BDDR7JryjNSpWF1WeYPFXmxOISTZPlksgiW+CnOZ4vpckKbrzNEgO1H0g7JNcHuZ403VNlBl3NgO9N8AHA78rHS/xVLMIKaTzNJT1q/Jjvtu9AvCi6ydDgwuBlQwFI9f8wt7it0qJrE6nhnjcJpju68CSfrfTdyPFCgCcAiDXNoZdxMCcPgNlHVvV+33OBtXBoSU0+c5/uNbKO3PFQ2IoLLslzY7eLUp+5kCu7j+LrqSN+bcgYEpSryO7BXB/3VfOIMo3C+2eWviYLndQq74HObZj361gzioC7h+yNzj/pGzmbB8hRh5XF6MDcnBS9XpbF/vXp6FupDQbum4//xf/8oAHM+Kd///AI7aH9W8inmw+fZQ/mJq7KWP8lrVmu38223USFt4rLvoiDaeX3y+As6OOY22T1Pv7iWBdf0gRxPKUui7sXcdkzvKarNh4Tu2/b38Rfve+HcvZ/Kcd8X5rry1qGf8i/ZdvTlo29/LiR0zjqM5lRzjLSzpZXNackjVfj3HvqbZN45ta69tMb4g2xXHp3321BgcMz7HXCNL3a7lsX729qe0RbRJx/ThkF7vjUm7NuPfYzLXxnOqPv7t3/yfDHM0hqN0sJwW6Qlsk6sqzkhYFD0BO6bzreKjI8Aut/e3yrg3ccMBFQNH+Fd1TTsMHO04Zd+h06a27TmA3Wl7qxwOGZYyV20gvTzpmPGNCrjtW6vgfNQHZWB6i7kKqjeo3F7fxoS6bd8xRnTsmkPj0ft+yjj2Ft6oIu6sr96c98ZhalE/R0EcGpdjDFZs36H1JXkJ512663ZqHEwm7QI/rugXR1q+KQBHaW+/961hiGMwZjR4zRDAMbaWCjVYe25ouFZbRX1IZnsOkDa4dY+1IQwb2BysHwcU9cagZ0ym1g4ZOG6tZmsGcFidZv7YKdoA4OApNYA5COgwBo7tQ9pvyNKBIMbJE36YLvVuFIOLwJEHiSwBM0OdcA9C+u8M9iLZ5KJ1wpPZVkJliRIqq3RtJVQ6AI4M8Dv1Uio80WLJRd9kDgAcQsv4CbCKgUM72opRIaye4ByPO6ueQMzGmLVitVkXkI5PHbJasHkhcJkpfA+vm1IV/NdoZ53LH7btKOfNEzVDXTLEqlTBBdyQIwrPb/9Rbes8ltPUpviyBvFf4ppVeEUhUkn91DOqqBiDaxWYIkNJw/vKc0tAx/VdFfyqGTym+hLgR6432wFpdVPbht68jPVbwUfySEiqnj+z8Y7xd7XPjfCF3jtrmMVwfmN7xwAc9fotoIuB7HcZSCKoAJvCtiSJrG18bgFL0A63uqbILee6jEKxCz6nGchZn1TlVKEt0NMAbAC8sWD5FPyO0h0O4PBiGCLNrUApLezC3i+9aidFUUpFzBtok8qpiImDc8Ig9nBEBxzHrjZLyFn3lDFDQH+oJ+L6LWwOmRHE6OMZrEci1ujk0W7DRTAkDb2132zT/n6TNu/v0ubmLu1ut2l3u0nb203ar/fpaYdgJN5/mpZyjCFnAAAgAElEQVQ4eX12bievkSwBc8X9+j69f/8+3dy8J4jjBj8f7DucfMS9COqfLc8ygAMygyQPbPMa77cToPvMYxIBHIhN783Wk96f8zGzZy2XK0uAInmzRb110P4bwwhBIUqoWwk0L8WBUaPfgKTFLrMyUI1z7qr9hY0Tg2TZwuTT+QQ1tBTP/pDM3mB17f0/+ZpklCDzgUp3DPeq7iWG4LOxIyDhLrCJNG9IXPO0ZGFnwHPVRvVTn7XtGZaSoRRbwkUABiVPBOKwd2F9cfXIv+McPFkC2RJuapeC9J64tjf4ggErD8fPQTuWNKas0x0hAIRABgcxuJqWT4ax0fjqGp7kZuIvjo1K9gDAIZAQdRTLMpDlhe9C4lrP0DiqpAX+RTMhl0g82oqM5UosoU3qfz0Hcp5Xu5JLLn8awwzg8CQNk/Dot0rLkEUmgnBykrEpNWIyIAtqJV+89IE+l++ZQSAAcATb5aCHKhHt4KMBQN7LwiqpX8AT1FAsJeK2IgTWp/YruF4lPPLAWYf6B33K2LrsOKhHyX2IWjvOalME+miONRcz98HJSEQWI4E5oBuXSwI78Ls9X6dz7UQ/1jwZKpYLAjiKTFKQrbTJ7MRKUGCcJC/4t7d+8Y4K0KH3OGgITBjzJYEvLFXFRBHXAZKpAMGRLWa1Ok8XF5dZdjfbrYE37u/v03a7M72J+9jPpQE5WCJFpWPYFgMJ+vq099o+apaWZ2DwwH1g/8B7U3p43Ka7u1tAMNJyeZpevH6RPvrkTTq/Whnw/f2H9+nm/sbafHl1lX73+2/T9asXBvhbrJZpdXmRHgEEMQAAdUdm4nB5NyYq0yNMChtjkJieVEbMBaaCX0g2Bch0mbW1PeJ/mx4s6CTfLxHU1foEPJlfdF4l1wP/oQWjM01eVmjxGYL3oDqnPNvtYBayWO0NwAHwBsAvGcAB9o3NOt1tdlZC5d3Nffrp/W36/pcP6af32/Tz+31a70/Sdj/LDBxkqwDggQlO2XTs2cHEYZ+jjIaVMXXQpkAfDio1xoYM4CAQjvtwyq3JkQOjzJ54+ZSZl1dRCRXZKoJAne1SNsf3agJgsN1eRgJsJLA3npglYwXBHASbQMbEyMF+2in7R5Yuwc/y9DSdzefp+vwiffL6dfqTb75Jv/3sN+k3r1+lV6vz9GKxSKt0ks5gKwACQ39RbgQgDhcDw7KY/UnpBLoA9hMgq6BP9lvGMcTAEQEcGMeEdsO/QZ+c+UQsHAT2Ivnsp/4fH23uwcYEEAc01MnyPC0vL9Pq5Yu0vL5Ki6uLlJbL9LScpyeA/2bO6WL6TadO6QFYSMTL9iBxjR+zze670IWr7bDp/bCPlm7KgxIWjvkAYtpRXNTtABWkgzIIhzEAx8N+kwEcudydlp2XPCtgn/Iy2YF+3KQ+YNjaruokruPTq+eE/XBMBsnOVPHR4NNF8IOt5xEAh41z0A4tvx+3Nb5Lhw7MjCqUiwgoIOCefpq1S8Kay3+4NqxDQA5Y8UmRYyeMmxjknE3OAEBuk2JOSAATlUehzcbaWFh5pNwNlx/rc2DN4H3ePrpzLibku1CZs9b/1tjmkkN4vuuGzF6SmcC8bFFgAMn7CbMvfDHnVPaBBsF2k7ZfcyYFlGFyX/VP//x/T1cjJVTGcgu9z4d7UR+DMP8yN2Mx7F68vhfZGK6D+qpjciId09f9KL7rObHu+LB2bY/9ba5FJ1k5lo86lN8Yb69ylHXcTL5q3Lvxd+5doi8rPzHuL3oD2LZxrH9lo1L8lXjtobHvjV1v7npjPyaP8ZljczAmR4O13uRU2/5E/dz2ReMex3xMLnt96T37mLXde9/ATvleJbuYjoi0FRnYgKJsxee2e7Tenm2srWN6oH3X1FqP8zq2/o7RFT251vPqdhbd3JOpsf7r2jyuRwI4ejp3rD/P0ZvHrK3cFwE4WmURBbMMRgQ8HGbgiALJIFrZdB8zcT3B7CmbKUGdVnw1OMX6GRDf8aRMK4zsiyNM3cZNGxOdUixO19Rklz6ZqI4ggv5jARyFTqz0YaB0rFOlXe1COmQYe4v1GAMzJU+H7h/7/tCi6xnBnkFoldchQ6vvjzEkPSM/pvB6Y5QR3AeMYLz3eIM7DnSYWpfVu1yaWl0SHaF8grKpEV3GZvi2Q2NEX691nQvlezxZ3punLOfOelAn0dv2hOf6Riz2d8zZ6hmkcQBH466PlFCJsjq1FnvrHp+190QGjofAwLE7AOAwVo7ttgA4EIDcIqixSyeP4wAO1oVmsB/gDf6QErvQfoqBg3TgYOBAGRUEK+Znp2l1CQaOBsCxXLJuM+yDl1Cx2ul29EYnwz1NFMGQNtWF3cC2gLbo6LRnCXMKzYFkKDDfbNZax6XMm4f/LKmi0gIuywp25Jfw7SUWweSHfRoT9p3NT9ZRfl7nGHs+qaN9nUzZxNH7C3s+rU8FRvW+ZzpiHx/93dvFHtmZQzpk+jF6cXcb7bfGawp4owZF6C0hulEBNWwyA4BDf8f7ynuKXivtkt0v/XHHJ38w1occ0h0BU7Rj4H7FKLil9GV8bHlipoCkjpzMAgVzvd/28fBzLKlUQXNyuI5yWT2inlt+Ve4uIxqjagog6TOF+nshnpYSPN7Dt9nJe2tVSRmUVuqzmj2qXKvTbcWvL+1ncC2fWFPfGGUMJYFKu9kWJJIF3gBwgyAOAjnmKkAVRtLHw0c3joJOfVEQoGtbAAfZN7JuNmAH5yCXUFHmcoLljmC9+Ob67ykAB3W4xsMD5R4wt0C9l+SwZhlNNOj/cXJ2n5AEuPtwm+7e36T1+9u0+XCXHsC4sdmnh/t9OnkAHIY20JKAc57Ohq8Epgsk9ZB4+3DzId3d3qT1/X3arPnDoOdTZspYzpFAxFyAsQI13PeWMADwAoAEAyW4XSTghMkSJppQo5316E1DncxI43+2SmdO5W8ADpy0tHrnBHsgKCoQB4LzNjNIjAAQ4kkmPE/siFpalU62Oul+WtfHuq6V3g+NxjXc+uKYMyY5wwkrBZXDoYUMrvDTwQrUM0Hoq64NKObg9DA5bSJgdVqZ8C6sJqHEhujh3QbmRLaXfcvMEQ6ikA4wRhRnz+A4M9GFNvMeZS+llUo2E74MErDmy+Q8jieXQPdupRdiOVIPItogB1ZOP1WMIVCpCSXSkXDG7xg39d+ugbwYA0yZj1IKVe9EQr2ctG0B35pH+HJINrKsTtG+Ao/MF2A7IJjF/D4HSuRSGNIeYX7ys7UjtvZLjgvrhmTKGDOamvE5EePj4xluB8mQHUQ/mY45sG6Y/HpcQ+CgPMfhfcUXpf6y6YEecJ9R64YlWggEaH8OW0g+O4J44vqKc6OBgnZEQtFoyTWPzOJXQe+494iMqQYQt9I4lDVUGRCACM80cIKVE2JZFDBOqJyKgB12rwGLWJqBzzlJCySkbX2o7AtKm1DewJ6E/yJbi9qQ5aI3hg4aEUjOJNHLHRmYzIbQx97eC5ml4oB8LpbgCPA17LLI9eRAO0+OqY8oIwMQB/7FeAAkL/2GubHku/3MHcBB8IeVh5mR4WC7Wxvbxv36Jr1+8yp9+fWX6aNPXqdXb15ZCRXo9l/e/WwAvVdvXqYXL1+mq5cv0vnVRTq7PCcATOWKDFgv5gX0y8tyZMCZe1I+JwQzFgCfvGAbkXACXjpXXpb92+wBYOYLgINjKn0dmTmC19KFyWZblD0KTZvvt/zJwxQtbyheDX1ZJjA9kelrFmVTWLaMP2CwXLclVIyBY51+fn+bfnx7mwEcGwdwgIHDyozYQQqABghsMJttBy4IIoC/YeANA3AQCGT3mSwR8GNsDdZGelQE4rB0CsEbAcCB3xdkuQE7B1g4zEYYMwcAmwRuyKcw5idjQeBcm54QMMNtMdamAThUlgmfO1MIgBwEcDgTmEqwwG+B3XIQx+IUDBwAcJwbgOOPv/02ffPZZwRwnF+kF6cEcKwSARz4AQOHlRFy/8T6DxYODIEBOJa5xBGGxew2SqhsURYFfhoZOGZogwFKWFaFAF6OvTFvABDmZWLEkiLg/G7L0kzmQ+EZi7M0Pz9Pq5fXafniOi2vr9PJ2RkQiinNT1Oaz1j6zQk/FMcupI5KWgOoV/z4J6BS8v7aZTkkveO2rZSpo0zT9ys2Q7o8A6BkczmAef/2sN8OABymX+VDKaEe1rqijlaKytiqsnHObeHKrg9VFbtfHDH7zR+Qvw++H/WK9HHxT8o4FSYOrW01p6AX5O9pByVHysfbYzJU/a6XIqgk+FLmCxhDj9i3wqFXjVFRMtkucn5yy8KYcYci4Kf0KjF0BABhsji3Q0YT7vdcV8i38bUBvz5HwNx/tLeZYNKvIXjIZ1S+CNifbL0Nfd9sYwXkcrATGmqlh4x2hvsbJs8F5ipJ9DI8Pv5lWPw3AWE4X2JMk+9Gxrd5EoCDba1jJGO5hV5+pL9LqZ/Zi8f23lHFkgf96j8zXjbW7s6jDn7Ui5uP3TT23t4zqr2Zj3svVjeWxzjUx3YuqSIicIOWvW2HmNwKo5vkt+xf2nmMbdTY/D/cvWuPY0mSJeYRDL7ilZlVWVmvrn6OGqt/oSe0kvaDJEDSAgIk7P8VsB8kQFrt7Mzs7Mz07HRPV1VmBMkgGQzh2LHjbu7XL8moGawAZYEVEeTlvf4wNzc3O3YsxiayTqXCOTrm2SaSx8KuH7KFVfM9et/wvcyOU96Ltm5Pftox7sl9rzPt+Iz93T4z3r93po9rtLeWenMe9zPp+7Yfx/rVyu7guc6GRfBwOXMbuDDavCNJnr0+99pc5Krs6e3Yx7ZFue7N0djcnlQIIxeMrV1drrbxujpWfmyNt5+Zhg4MHK+VyWP9+yn3GtOP8ax70QI4oiDWk92iW4pB1gp3b1GNLehjnW4PvL1FpPb22n1MuErfGhBHA+DAdXQICJSQxaaAjhsDr7swsyU4Fuyo1aaUdAHLDoUzAiXit8fGaWxRtgt4dPE2Tvl2gyoLTUfQ4WKK83Vq8Uel+lMX/6mxOCVTY2PTKpVjG8spBXTu+B8bj1NGRxm/4SbPtnvwLBiaY5tWu+bG5qYNBp6ai4FsxKUSNqkeAwdlUVl3vTUWRiBkjw3a3s2+LVfJUBsDcFSruEVsd909Uh4+A+58PbZJVgo89sWde2xDGYM4v1V/FXH0N08Z/D0d0zN24nVTMHDMVoGBwwMwuwMzRroMHHASCbwBIMc+7eA8gkMJJVQsI+uAcFIIeTr9rtOw0vF+la4upoG2mlm3hYFDdMy4D8qoPKcrMHBkAMddWl4zkwxOSzhI6Vz0LEp3JJArlHXUbUhpKftsa23pMAjnRAlkFgeB3A5R1oSjEPVkoJJsDoQxsGpPNweYOyjoBe4EGrPmCSIjEEdcQ+40aA4IkJd/PAaOkBnSUSg9HarLgvqyt9pr89+GaA7jEKi5f8r+cqxN590vhgrbb7Sf8W935frFlYJs5lefBbmTjq8AErV89gAcJcicR7zSL1HXNNIb6vr2+trrI3WX70Yjw9jq9/K3WEYIkjq+D9Q31/WSj9d+39d+oK0tgf0617Ido9LOMmexR7y+ADJ0UMnvDwAEroiOAAu4TqyyvbR/oyOKDdcDKBTtxnGqbAjnY6j3nXIdwR1xneJuLHMF0MalsW+UF8AbNYCj1WfVqrZ7FwCHM24AwJF5Isi4VP6GZzAAOOiTLGWKOqVT+Aw5TWRTDXUsARz9tW17fB4rlQEgG4jVc3fQu51VjA6aD92BFn+9To8/fkoPP3xMawNwPKb90z69bJ/T5fNFugLrxtU8AXwB4IZkBqwZyMp+XD0agAMvgDe2oNlH8A77a852R/YsQZAsPSEGDGZ7IoDEDDmOA4bJguoWWPcSDjmYyDmDzKE9ygDHnmqBKMvsRRAG9w0U7S77socQQ8jMBpLhYANlneyObCtDYywFdDJb0PYKZWB4HxvbEATQcxQU7ykgXKOEBMkBA2wFXMEgk8pjOMABLAQe8JUE+0LIj7FV4iCYTFMPObAYJ+bAyzm481rPjGdlnVkFPlAAn6BWArLwH9psGsAy7MnSQT8kgnoEv+CZWfCybvOAjK80spDA0a7AMYM+kCMrqxLKl6ijNic+Rpm22jUQwSkHYwqYWoCZAA78M9YNgIcA8AXFvAfsNI4Mpospg/JrdooDbxDo0nfkA7BgkpVt8LGx9UbAgALdyh6nfL0QOOIU9tkG9gBFBmJo/QbfgQGovEwBZJ4gFs/izJl4ZQ+M8sixY3AbwGEbJ2fRENBD97N2qgxum3nra1LsH8pyjXqebVLJES95M6HtjO+VsVPgxtd3LdjauRjosOAJa8QbcMLAMO4j0BiY3vAyQxa4oV42logM4KB02ZpTcEe7WKNsBeCQ3AF4gVdmd3GH38THCm2zEiqTSVrMYffPCWBC+1Vewtlp7F5WgoQgJ7uv1pgzRRA0zrmwudQcOyDL1qiNBf1QLE0ABo8dS59AhzioIa/FwCKEshN2JjGmHQS/sU5kPxWHrOROc24aAGVXriYGxlgs5tZvsHZY4N4YDsu8IxgKkAdYOOwsZGVbbFZtjtabVfrx0w/p/u1d+vrbr9KHD+/T+w+fp+Xt0vTt3/7d79IPH7+3a2/v79JX33xjTBwLfA7wyPQql+MSXlLAMciiBfHzecbPQVSWeQ1lVo4coNCeUwJu8VSmujxgDuIWrxIQJRjSAjjarXx4BvCzkrdBViSZDRSg1SKp7YZyb91DVOyUAbHVEIRZAzjEwLHarJ2BY5seM4Bjlf7ww0P646dd+v7TszNwXDgDB4BJhX1DZYOwh9vvYEAAkOCJAA4kVhgrh+2fDIJyM3UGFehZ3wshiwJwZD1qZVMc1AEWDgNskBXMABz4POgFZOlbqJ0RYxvAYwAOA3ZgjVnbGZzleywTY+Ak+5z7jwAcCOxeAZQ1mWQAx29/9av086+/Tl999i69W96k+6uZgTcWhxcycNh5MvDuedwdAA4DGKBvsynLIF0ZXweZLLYAZKAsys4AHACQGIgEesUYutRugDYA4CAYhQAOMqSAJY04NrL9YF6wdnfoK1hNFsu0uL9Ns/v7NH9zny4Xi3Qxn1kpFQNwKPCMIchdqLPHBX6WSrXAuhI8fA/JfiqfG+nZDKQMMs8tyZmDQnl23tPtSEPpepAde5sBOLZevg39JWCOSTTBJ+8+Fzsmuf6DzjKwhxqlJBhdGwEc0e/puxb0AtWC69MAMtE9aSs7cCEzWvinYv7J1l3RDXmc1KasytR6n4sMbAjQeoxjPJ4KCOusLGYXCMAQwJy2m0eV4+Mk+6XWZXWA1mxIU1s8z+BlAC6r6SaGNTK5Vf+8bRnkID8uwIjOwMGzrYN2XI5kkxAkVs6OZsM7gMNsdAfw5jOBA/vkDzbQkZc7NACHgzeoS11XhLEq8puxkqbJoz+27Ak489Me5DbEgLydYy8u03/8z/9Fuv3ZL2glnwHg0PgP/Ff1iDbDWzwF0Rc75gOL7/e8I7Gdx/z/ZZwGh9sjrW1FY9j23pdH/Xl+cdvmY77zeH/pohoQUbegfXb1rKxZHEQaQRxa1wGkngHWXoozAjri+U3y0sqDrbvGzpWdL81SgbBseNtZ7vkjxqbs+LW8fa0bNT4q3RjHqyffwz6elqc4v734Q2+txefo9/a7Y3/31i9VYQEkxr/1e/zZ/t6T2cFzNN8NgIPgDc7ZqbHotUvtbtt0bOG2zzmlG8Z02dnKobnwlA4ol/cTC8bkLL5f0ml9NQV2yVNjc6pf54zHmO7tjXXWv3/+Z/8qr/BWyIdCXxZ0FILY+GOLorfYjm0EUan1BLU3Kb1F1Q5uvKYYmgVFa++Fepx8TjEWo17sDXp/Itq68bVy5YIsZmEN3JCzu2XiUJvKQf2UIOnzUwtwOKc0LKMx1btXWWilba9RGJWBMQhS1r1rF3WrAE8ZI6PbVgfJGJ917LmveWbvPkcNhiPjMda+fltNdYfuNwGYE+M+tkH19EA8aZwam15bi41UMh57WWrRGKIc1Our3ay64xUQj13ZyGD2wpjRylyrz7LuOGWXlPNaRlfGIEFrdPTmwK7x9GH1f2zM7aDFCFTV1VMbXW/NjxnMeB8AjjsAOOD87DBwMJMS2SMsmaLsSwA4VEJl+1QDOFAjtldCBW3PmTwjAA44W9lezxq2YXBq/QDguL27SW/e3KXlzbwBcMi5T6aPXKpkAOAQhEMn7WxxZQYOZY8p2NyGre2bltbqTgmXaba/I6ExU9wDEtGwaQOxg8O2cr8aZ0yLaq2fXDL02aSY8fGKELqDQc7RyW24tqDf+/vDcK3z0G3S3xvHvIiPfdinZBzdfy2979j9okdGuqu9Puid6l76Lu2U6CYu7anvPwRqVB4huXaqPWLsXseel2WiC6Zwx4zkJsCxKOqdUhv5Wm9Npb58To1FwftzdMzb2bJ0oiNjODq7ueXVjDGlswN2iVc1+sH7V898ZNMoNmANyvJrcp3TODDepxaIUDFw4G5i7Ol8N3c92sLF2VjbhRGY0PZVFPC8odbyRS6dcpUuEwAHYwAOfCtkbgUxKK2OY6ryKKxXLsCEZbaa852Zo/RMF6akrAIaHUGdHLWq5IW9GczJALRZ2qZ9yEIeXtaL2baoPc7gggX8jSYKzBe7tN08pc1qndaPK2PgWH8CA8cqbR5W6elxY47+xXSRFtO5sVxMAeCYTG1fBaPVarVOq/XKQBubzcaChFYyxSm7EeRgvBG0+jgHwSlLuXh+fnE2DTBkyItApifL2n1+tvvhOWDdwIEYmbYWWESmeB5UOvEtWx1lASxb0GnBPcNf2bKZ4UNOUHmPBY/0rLz23IdHKcNONhCDsyyZoMBudqn7nMqWQWC8tWvafQSfq90WtPfs5ZahQxnzeD6ejaAL9Zt2fJfA6OwOTng5v8VYYcE8l1r1O9p5ZgfFsiMIfjrDhvXBs3cYfDNIgAWZDcTgjmgG8gqoSZEbOfHl0MffAhWSzhpj8uxlJgCeDQAxPFqU2AZuccYJl3XZrArux8xt3EesIwBvAPwA+1Bjo3Ew0G4olwI5s+xrZ2KAbOq5mdrfQTWYQ9yHzB8EPjH4BpYDKgILdgJEolICXoeey6EG8DBY71rObThjVvC2Yz3LaaTv29WZCdTP9S772e6ZMGyIzHuVj8ky4t/PAIUK9MAFmGVc5Vt8LmS72b0UOEH5GJclGwfvo8ZbcqOghoJ07EfMyCXgRDpNNOMZlCG5k0w404XJtQWIAOAIQXAfb+uLB6bi+tQZUSVU1F4EaQUGsWcHzw6ZORzkhXIKs7m9ACCyc4OBb8gMCGCYFU7UOjMghtYd2TwK440AHJJ37pvUsfwOA5JIkAcbxszk1fSol9GS6jT5c+Pfno22OeBk4uUoCNJQRnEBI2juCGAqLIRow2wOUMallVpBwB7zjzFj+ST07TKBhWZ6xfIp0ynLKIAV6mp6mZ4Pe2PhmM6n6eb2Or15e5/efnafvvz6Q3rz9i794Y+/T3//xz+k3//h92mxnKdf/uZX6d37z9L1/W1a3CzT4vra2SQ8KxplLQAoExDJGFKcgcgCcW5Zah8K8pCDzDa5IfAYA5i+jwvMZutCJS51Xc7yD4HLevMPmenDA345ZfiaHliCxUMfzzSV9WV7jIMOzCQmwIn7rbNvHOoSKisro7JND+tN+uFxnf74cZX+/odHA3D88PCcCgOHs2/sawCHyUfWDV5GpWLgADsEdTnaRjQHARxmVZktkwyUAXk29qLAxAHGDdPRGcABUMcl2TfMJkB5Hq0LASz7AA6ylDGQi/Fgu9EflJDz8lQCcWjPwb7m6wNtt6z8wyEBxAUWjtsFGTh+++tfpV9++2369v3n6bOb23QHuwrgjf1zukJ5JCSR2NJ23242iRwMaAAOMqChryaq0G/GqLFLCS+UNYI/w8AbfLHsC1/6G9epPAwAG2DKMd1xcWGspARwPKUt9m2UIpwvrHzK/P4+zd7cp8n1Mk2Wi/SM8imXzjtXm8nlGAdGLVtErntl2tr1dYkLms7um8tOCTFZ86xSTnmMH2T2DdsfyhGJRzanBbG94mBJOwAVS/cb0FRJNHl/8WK6ftSQPWIADoBefUFl8FZemPWa1Ukln0laOILABcHHgTtkAIcD/fKJz1kq8t+ZcbWs9tgm+XUy+Dzb2BSsbKuaKVL8LObBsn2TAKEMjnVAh8D/0G+0O/m/3N88DPWp0/ZezUllu1PmwcIDpj3KP+xIlojLOrdY/BVw0ewkgFBdP8uYNYCF2uc2CPe6AO5xWaTtXVg05P8V86ZsSZWa4dora0jfF4jLyrbExIIMVKEMW/klZySTjZaZsDxewNI1aC+tin/yP/9v6f67Xw7AG/n7OruGQGE3JhDGsffrKb96fF4VX+nc7NS9uj56tzmLiAz3wl686dSz2nE65/66Z88nPWy7gr08o9RhH/clhTf77a0BVzrXSSeqHfmsbzLrzDLhjCl7Vc9oz5paKgXEQcVpdq3sX9ktcX3nJR3XduXAYN8rWcgKc+C9iJdJl0hfxb99mxhI2Kk41djnOrfE80v7XvuwOJYxrtGLpfTk5pR8tj4H/T223o6t3Z68FpmUnPIO2mbjd2L747gM5KgDOjmhXrL+Ora21Ofe/I3pjLH5GmvPMdngd1qSiRrM0eqPKBP6vq/6DM4Z0zmnZKPtw/BZ9RW9+/V0ZvyWydvrAByBwitkPY115tSiOKaQ40KNSrAnnO3ibBfWoNMVdWWPgSNkr4gaLDtnx2mm2kUU21qCN7WR5EsyLMy6DEE98S2AA18LAbQzAu8aizHh6C02XusOTTdyenNevvvTwBtR8VVjN7Kix9sqRRcO+ae0lH/eNaDCJj6mjH7KAmz721sPPZnqdeXUxhi/E+s7lvfPB3GcVqRxjfAQGAEVxxRTNb4yRHRwqtCsbe3kQoE3thm24z1QqjqMj8jKKT3X0zNjc9x9hGvQCWcAACAASURBVDsA5MxVP2qj27MgGpm0a2SFhfEeHQs5ljsmWs/YOSb3YzKK96eTQ7qbg4HjmSAOc2CD1jhmIp4AcGwRfILTY2tUounZS6h4AMTipMpKExWrAByWPSyaY2Zk1gwc2PcPVkIFbo2r2WVm4Li/dwaO63nOBFUJFdYxRwkVeZVJ62masnIYFC8JARvy8nhWfnZGFl2Vv6Ggkh+1Nc4C9tTrqAHzmTxEitAm0GiZ4cVsz7/7w8Mn2bzvGyF1iYVqjTTBzuMqmFlLp/7lNoTsmVN7WbUvORizADh6+7E2gyOfNYfWU+0uQnHsnvEzSUHesd1G0DUhFSrDBzTH+m4cz+H95LAoNki5dwF42E4cuheezxb5Z22/yvPqMGXdH32//zwFwKrdqx7qDkDDeGFeDeCIYyYP3/H5b+d8EP6vABxxnHpjWI9x/WQBONyFl2U4zK8rHcp6fGWrwhVTXPN1iaXoVix9i3rDdjP7iNfKeVHvvXy/U0Ilu3L9mGRbFstPXRqAA9nyDty4mDkLx8zYN1AQRDwmdPPFdpV3alkWSAPPCwwcxsbB9wwskQEceK8GDdlTwmRE/V7GIW+8zdi3Y6f7F3CAMRc4DXkGcSSwS5FZ3hgTkNGJgN7mKa0fVunx00N6/PiYNg+P9vd2tUm71VPaPW0Ng7KcL5k9jtrrxmpyYWCNNcAbAH6sV2n7tCVww+rc7yz4YU5inevcUQBbUc4YMhvD7uIoK3MJ+yCCjRm8gQAFPr+c2L5pNOm27zotso24BwcRmPesWWUOIkCVg/v+PNo32li1d3F8e/YK2hcBHLhGAfuZAzjQdzm7BU7Pe2/MLOrsS3EvVltj4EuqUYEoZdpb5nooBVKNiWfoc4yH9mx8T2UGFKjPWtXPgOqvgsiyj0xjWzYyg1t4vjnOvY9mL/rneJ4F6O0zXmN1znMZuaAF5Jg0VoiDyS0C0QJwyA7N84oAmvdRcmeZ1g6ywXfVZs4JxwQgCyuhE2pHZw1ncwwbj2MM2cBzxZQh0IXum4OKDuDINqRTYJvceoCeQUmClDJ4Q/T9FjQpZx6b01AKhbRsBeBRf18moSsZgafcrpSWZSDDQddg3zC2G6xbp1+2iX0hc4gF1j3QFeaVrDKFkjxmpEebMp8ZXC6MVcLKi0BHsx8CarDuPdem5IMBnGEmlJ4hBg6TXa3rHID3QFRmXBTYwZe/4rhie8HAO8NFlGGBfTTW1FdkySBzBoN7PDaVtuMzgS/APATAwtyYOLAvUacYCMjKA2F9eKkeWxslOMnniJ2D13CKOM8cw9rexXtoF2Qf/9B2Bbl0LZmKGKQzhhUwF3gbjNlovsi6M8qk+h/XodY/ZIJgugt7JuTCAq0Cfflur7UAxg4E5Q3sAgaSKc5ACObt09V0kmaLWbq5Xabbu+v01bdfWjkV7HMfP/2Q/vRP/7WB9b/46kN6/+F9+uzD+3T/7k26e3OfdgBG+doGgM7GjA1hiZurSQ7acc6oy8TMkIMmCnDm/cJ36na83ZZB4JHlVGRH+FnatxwFSGy8s2EkYIjbQjaVZb+3P2U3lG1L24LfRR9E8KzvrVmhM/CYGTicSYilyVRC5Tk97VBCZZeMgWOzSSsHcPz4uE7fA8Dx4yp9DwaOR5S0uUi7/WV63gvAAbYKlDlDyY4AerDSZyzjgbM3S6gQ0AFsgUqoQPkpu9jTvKzrUW8UMB7Lpgi8YWVUrHSKXrQVMoAjBhzcD5T3EIAVPHtezDJ5D8beDtsGtoWYOMT4hO94+ZQMGHiGr2KSZtOrdOslVP7kV79Mv/gGDByfpc+ub9LdbJGWh5TmYIcCuBalGmWVql49JEQsE1gjBlIhw0gEcCSwLwG8YQAOsmyk/a4CbxjrBpAyGGxnDIG8K+kFsjgxJgSCHAzAgT4fLtIFgGc3N8bAsXj7Nl3dXqerm+u0v3hJ+2ydU0YvsJlY41Cmxq16+JD8JVsvVxT0Enumy2zZlJRge6/yr1PGCQjh7wXA4XuErxXerwA4CHYh86q2CZXSsjI78Ou4j8P0mutV/W66yQAcfrLRXujHu1DANqxqreMC7qOxK9aL2pdp/ZEN6raS+YX0X06+EeBCLKDhe35/6maDY3CfqAAcxb1Hm61E8qJOp/3me3xminNbSPOQE4CKzcEmlJN6AeWgGWpPiPQagMPLJ/pZgDq57Kl5UJt9D+JmpoxyyKQ5zaXhsuj2TPYbZ1FzZjsBvl+gG1WCIuNs83zJQoVwyCbQeBU7x0FIAcBh+21gLhPbSAyxFB3FGJIAHJq2f/I//a/p/rtf/P8KwCE7Is5t+17PV9zz0VW+wk7sasznfOz+0b6K9lbvO3yvgIzLNcV3FW3KvCXntrYJLG7faX017BsZNBv1VOesF9saz+MuktV5N459/F47Du18df/OyT/l07E5aMeifV40y+Kz4lld7/f7G+IZ4QZx7cb5PSZf8ewbfycOr9jjul9PLtv7x360v/f60xvvMVkdG69WFse+3xuLKCcZNH+GD3tsLI6Nx5hMnpLBsXYfk5PhWA3PnefKHHfA4mPtfa+3p0U57PXxHHnorddzxuMkgKMV/p5wDRVbfVA9ttDazrUCM9hsgzHQDrDaGn/2NpzyuWqX1iAObdy4jlkatcO4HdjTCzE47Oszez7lxQB3UJ/BSWo9GSjvbAmdWh3N58eEo1XavHYcwNHfzN25Ghw55zSxtwmNfe+UoTC2iZkBPBIsbN8/9XdvQb928zz2jHPvNaYk+mM0EMIcxDhlVLXraWwcy30ir0Bh0WjHbdRQiNlgjeHT6gb+7YeNoCdM/6iOoz+4twET0doP2o2NS5yfsU39mNzX8u5nNs9+O6XABxtliCNVazY4DSv9HRkbOijqY4bJOcYDrgGA4x4ADnMQHXItZgA4qhIqu605pJFVSSaOwMCxfa5KqMD5YQwc5wI4co13ZgJJTtzX4s47OERLCRUwcNzf33oJlYVlnV3N6LSkk3wCD5U5miwjPJQTGQVwWIYBsxClTxVslv7P4xoOtwpgRAOzHX/uUcW9qPZwvutAl/aMMQNF9Jz8PDglu4CP+t7VOkEve6qmuyBqAEdP9nN7q+Atbxavr/ul9mn/1HhQKyiTr9+k4wH8UZ3Vu1mVuXcOMKAcIr2HWWaGtxe7l1gY/LtZEGtwgO7HmFB8Tg5fBsBd+G51Lcdv/F8JVpdr6r0gvl/6qPvGa9unBHuq9ZJ7MF6ZOMd0bxzX09d1rmjGY1goRcLvB/1w8C/j3pub9ln12vaoTo5nK7ZX26ll3XKBxLVc1uwQtNEuWAurjgyPuykze0RgaMsAjjKf1XjnwBmztgjeKAAOY+Hwl0qoGCSEfuYjAA6NJ/PwYtmU8rt4o3sAjno+bKTCW7ZCwhD1xzxsxAEgaaxPGWzFoAcDwxg3ryXv4BdkgsJZbY5UZLpt9+kJAIyPD+nhh0/p0w+f0voBII6VfQZnP8AbyDpEwBGBR3wfWXK73T6tHh8N+AEQB9g3DDQRa94DFInyJr4/IlC52zNYTn+98dh7RrTKTZQZBSuI3dczAS3DHpm2AHCA1h8sHS8HC9LxHMOMbjjgkU1qJdI8OI7gvPQ5A/LYdxkEZbkO6XsG7Hu2r8Y0sphZEHoyYR8dpGDlXgKbQs5qUsSgE2SVI1j7TmSSUEDJdxubA5VVsKA6ssoBHXLQin5GW9bKYggl43aZnqGFCBukZN5P7O0IerHnByYOoxIXwwfAGyFQV2WLhSxO3IPlJEqQmv25TEZt7876dhzQDjzbgsIhcI3nZye6UdlzYeGaqTNn4DsIYIuFQIAJAIwgP5p/9U/jUeSFwFo8R6VK8FPjac9CaRZn1lAbFTjH5xYMBGtHsMOZ4cks78x6oZIpz7RlNd5qk82HBdtLtmy02zgeBJjIFSzfhIANDAa8WKkUzR8UP643unzRg3vQLLM+uNzpO1WAU+ASgTk84mCz0QAM0B6xZRAYUyfxqLisBckCGAI+FAOS5KCOs864XJpeFdAjB5bY18r2M1VasmMV37H1q/kJjCW4p/qqtY3zhP4RFBdKqHjZEgKsyPIAHWHnBKtcdJGWy6WVGDF9jPI5VvrGg7cKVnoATBoRAWKMh0BCYoXR/GrN2NwGXaDxlpPVGGBMhxKUZKWrpLOM5aiAm5bL63R9c1uATx4DFFAj6gStxQxw8Y2ugGxYbknMI9AX+sf1A73s5XwQyLaKjZdpvpgaAH4+n6XZcpY+f/82vf/wWfrm26/S88s+/ct/+b+n3/3735ncfvH1h/TzX/8yffHlh/TZ+89NxvcvKA/ybGudZY0oN6DNx37BIBn1izEZKZApGZaNFdiN3CXrAPFysLJQaihzABC/rJ1cxsWDk8TilkCw7qntXWelgfXkS59rI9ou0aTyQFJW7vnu9o4Fst23IZ2CMdo970wHGPPVdpc2u6cE9o3VE15PVkLl42qTvv8EBo5V+uFhn35YPaft7iLtngHgQICc53JLsACDhZceKWBEB3BsdwRxOIAIbFywLcxuCUA8slly0CKAA3uVSqpY2RQAN8TK0QNw+JqOwX4BdbTHwobBOtMasnVv+5qDNwyc6qVgvCxbYShwVgPIC+7xfEjLxdxedzc36f1n79Kvvvsuffvhi/T+7k16u1wagOMmXaZlukjzi2RlVACsBfuIBddUftuYywKjCECbVraN4AQyaxzSBDoCzwZQC+ANA8v4T+wbzsZhYBN7Ttk/sW4BEzCNdGCZEQDLwKCzh5kJNp7ra2PgWLx7Z2wc07vbtEsHA3GwzI2TbJhZSvAGa8Dzg+eLQ3p249ck1EEMpqOt1IuXQgxBd+luWw8B3KfTnPRf9dO/b98dA3AYgJQlYwzUbABFL5ES2Hey3eTXCQQW9a5OJNZXX7DZxnd9YKUPxcAR174/S/o72iHa/2EfWTfkM28Sz2Svan8UYwVBxCynZuuo0WkZQFMBOGQXlL3TxjGXHqElWtSi/PhGSeFkHLTD0C5m04d7OThLgNQc8gxAMj4hsAEI52EIOw+QuqK0PsqGaAAcgrFlNdhxL2BN4DxjZdayv7eUbypzJo9Y0ci0PSlj9l23d2qfWwGnik1E0Bk+j12y/tr+6OxZOpsIzHt4Sb/9H/+XdP8zAjjw6p1TNO6jvri4TYz8XvncOkCIVkazzdy53zn3am3v9u+eX6z15516zjm+tdp3XoQl2thjw5f36+zjLHZtOaP3v13fv9im1F8OeKrODsXfG8950QZs3x+OqetfB6628tKOV2tHt+Pf61lvzM+Zh6gL9Zxy5Ok7gHvyPrYGYlt74xef317bW1/HxqqVnTFZivtJ3MtOrY289sI6PSavcUz0+1gbe/MQxyPvO2JllM72hJKeTJwzHq1eO2cejz3r+Jrlp2OyOqio4f6bMd1b38t9pM132v6M6a6xNXbOePRk4NSaNbn7s3/zf7/0lEHP0GoH9jUKtNfA3qC2gxMXbHuPn9Luul8FuJFRSTqQZzStgyZCsLM3sFFh9ge+LqHSLkYF9MoY+yHuhDAVx/wZO3245BzhqJXNeQCOvDE2QcNji6CnZMaU8ti15yrG2O9TG9apz8eU0DkGxLG11FtXr5mvY8qK49rbVEsg7zXG1dgGPxyDglbtbbJdpTxqDNWOPj4rZLVGZ2cT3I3PaTfhMQDHKYWtz9vN9pTxMzQkGN+R07Y1wsZkJvZDU8s2tZnRvAM/8wN7QBy2YxONn/iMuNaObTz4DACON/N1AXBYyRSURCETh1FbhxIqBuBAZqE5JADm2KbtEw5tzMQw6lHVjfXgrWX7Ov2xOU68LjWpuJ2BAzTAHgyycYXT0ZxEnvFgp+MhgGNxvTDKX9IGIzOIB7eLS/w+8YAW2S5yADcHfcxlZ7hOFZolYMAp0JX9GmTX5qfAqThfBSdcyQZlXrNRM2rwqcNAovRzdkc22SlZLpQN4cHS2mEZ9qbMMuDPOhLsPLZD2ddCsGzkHJqNtxI4rcEbRYbj/ll+b9dcZmoYa9yREhyn1nd1y0bnjgHFNP/DQ2QBLQzGxrpH5zO9Iy5BLx5497/lSnEtQNnpgTLo2XCpCxN6FMDReltKewvQQy0oe43aUsYqftYDcYx9V7IuGtbYno4nKD/wp37WRPZPwlnawFRZ5fX49NpDlgr+4yGjuPhb55AfQgYgp8ji4fcQ/WZ1bW0btMCwCNoRQCJnXwqMoAwy11410KfMH/cUBYKR3V3YN7oAjgDYi8Ay6tjsZvNxCqVTcqkUsizpheBD+Vv2eT3+BNg10hmGqAZwREaTMldlvxSAw/dlGycxlXgWqwNfrgwkmAycscc+uNmm7eMmbR7XafXjQ3r84cHYN1BKBe3Dk2dXM6MsNzVqW86LsWxsnsDc8ZgeHx6NxQNMHTZnKnnhbAwG4JhOPciOoDT36r1RMXPfA5e1lVXx4JnqPj+tN+lp85RLAhhtuAEWUGaMvv69BaKRMU8AAIAUeCa+hzZh31fwFZ2Ac1SlLBSYRpBP16i9smlkL7Vnq2ifMfvfJ9CyWVm2LQc5Q+BI+5FJbJABK22AIG6ZWFdjhUpcjmSeK8k0QOYKZOoBHFBo6un343cRlC6gnsJyku0Cb4gBWizQXOq8m4MaQSAPqLHshJ9x8VyxeoQMTTzTRsOdj1XWJ+JAxr7Ae6jcQy634o54yVLOQFRgx2SY35XmZ/CNWaJ4FkvpIPMZJUsIrBBgQGBeZJebbBjNNTN5YxaRrXS/L1kdAljFg14M7PB7AojYT3segL0TK5eC64xNxhhl8ExS8suWVgA5zhECqLsdARyQa+bu0i5hu9zpH20pF0GVCIolUJg+mkXKSwyVQI2UnUpp4G+WO3JggmjMoT+cUt1KcYia30sWUUM1wIsQfCnzXUBIuWkKfEkwy/brNnHZqWxcIrg47wtNVTkeS8LepsYUJzn6yPiUM8U4E4VkArdW+SU7MzgoLOsGt8fJwFFKCwncBTmAXiLIi3p0sVi4nFAnE3j0wt/9wCZ69qgTyMhB9hIFeshYEhOG6r60gU4wFUAuBeDgfAaGF0gmSg08P1uA/GqC8hQq31L0NE2HsoZ1DjB59n07gyO07gOAI7MVOUtI7o/7yQCumC9mwLQboyFYOBbXs3R9M0/3b2/Tr3/zS2Pl+Ku//sv0u7/9m/S3v//36fruJn39s2/Sh6+/TB+++sroBAAEssCn60srcoZSFdgLZlNncfKzmwUIS2a8BeZcl9W7uJ+TFKxxW1y58MrSLiVU3LYTA4cZFxRwW9uNjPKjyArllpo9hy2pjoTZjpO0iC1RVl15hjEiiDnHwSvQGaZzHMCBczQZOLZptV5nAMdq85Q+rZ7SDw9rA3B8/7hLP64Oabu/THsHcICF4xlsFQL0GYCD+6HtJQb0ZMkPvASIIAMHdJsHUj3QywmBreAsQCb7AGu4TDpwQyAOAzjhjC4GDvwOsJLAEA7cNHn1PSqDGQXKkE0Q++DMYlYKTP1x1idrd2DgMKDE/jldLxfperlMN9fL9NmbN+m7b75OX372eXp3c5veLJfp7WKZ7ibTdHc1TcvJJC2wtwK8YYxTWltoewFwAGiQPMirfc/Yew6HdGWVW8GuAQAHwRtW+kV7uAFLCFJBiRUDq3g5MAAJdcJ/ed6ml2eWrkNwG8DbF9hoVkaFAA4AOeZv7tIODBwRwGGgEqyhGsCBtSAAh+wnlJjBedn2UgejiL0oGkhmUziAw0BWMkiDL7vylYnPz4EHxugi2bJ+O2DObBXf42xMafvYkveAKYHGXFcmd2LxCUC7EpDn/uLbjq9KftnsXf9ADBteKaQAiKNRKP3g8sodIvokaWNl/d7Zd+WX4l4Fo0G+DZ3nZRMUNg+BMIylT9dXIEiMmZ9LIvjZ21J8jD5urjizzhGg14BaAUQK7kIHHnIY/AyWm1Y0sH/sEEcCOKxHRT3mbVNmBG3SPJXZk0VgrmxcmykHY7iezSfk8l3leAh8IaCMzBD7puwt0/W+M8QScH5WdswxZcVBnxloKH818TPpt//9P0+33/yMj3FZaeMg3Bt6ibkhSHnMGdb4t8fiBL3n9jwNp3z/eaKaIOrpmEOQh07weuy+8f3e7+1ZL451+3vebcNmXPyhrwNw5JiDILQCKjUMOHF9RX9+9Jv33m/7KvAayeaib3MYzG598ufOac+f2ZObtm29+5sqz6t2OHNtPOGc52g+x8ZxrF3t+hrGXfx0KgCOTqtBj8Y+VnvXyJ42nL/iNOqPV98P2XvWqe+Pzbfu1TJw9NaQ2j8mS1mfhbPqKbk8tZbHdNdw3Y4BODrx/Ea/HtMhNFyLJ7E39u24nKtvTsUK2nEe012tnhwCOMQe2NKgBaQ6dy85kXlLbeLVASortfLY3kLQJnZMaLRoY0fbTUMLlT+dyitMCOen0GXaNX5QaKlAZYDS+WAtLC7izoYalUp38GWR5MNc8HgEKp/WnNST83hLYfgcvCLFOU/CqYUSF0ytDNzZ7BPeqhw/x8otFA61w03n1OZ6ThvHFPE5i2xsQZ0yRF67EF/bj3j/czfeUwqu1+YC4oizGDayoClacZfDQiLItdG4TAZGWjm8VEGg9ub5NkI7FzrAKDPZgKquPw7i6M1t0RnsMNd93flWp5VHyi2t7waHqOudOFaDzcOR/UK9S4/+QwAcdg+bjsJGYrpJyPqsrHVi6R8g2s2rNbiGc1EOKVFup5fPBcAB1g3U7d3v03ZHp/cYgGMXGDgM7IEMXTiRwL5hDBwMrOkgmPX6BI4jBi7MMW+HfNEMIwOXTkC8GFBxAAe9GFbPeX49T8bA8eY2La7n5piczZl1dhzAobHnXsExFMuDmGGYuafxg/NHGQFZb+XweckUyKHsjlHJ8T4G4Kj3L15bjB3+beEN3sf9BTmbIQquXRiIhAPogg6HYKhKFgeC338jYhz6IDPtI6VlGONax3YcqR0jO+tMG7u+8Txcr/V1p/aC6vuhc8WSaJ/AWealr2iXX2ujUgE4/EkoEeQHfWVXlSf3dT4/r0GnwzbFchP99nqP/HFjfWrf59+S+TEAQG5jdsEVm6rG3bxmLJs5sdJK5/07ttcr86ge97boSglU1bJDAEeRN9cvvu/WpXDiZ3HdS+oKkIP3i5td+91WbxS51LxSlxbwQQFztHZF+VvgpWKno28CcMyR35guDcxBFg4wcLxYCZWyPqjxpIdaAAc+PQ7g4JgJwOEAuwFAya3+aMs0Ou2nADgI2igMIcWWKSVf4CyHc3bzuElPq42BN3brp7Rfb9PTJzBxPKb149oAHcgYn11N0/X1tWV8o5QJXghgPoFS/XGV1qtV2qzI1oFs27xSjIyEzlgG0xnEZlC6ADiMN0PMC5coacPMYIEpUJJlv9tZOxAUF7MB+rYHQwECQlaw5oUU6QiYG4DjIm1Wm/SEviFAZHTxpM/H52ATQQBV97N2AVhitNoXudyAnMnKzjbJdXBQdWYMYB+MAbJ1LWPXstm9BIVADyp14g5Z7TUoR4NgSTxL6vwYV5AC+dlWsqXHMjICWiAg62HgwpARyqdku8uzemUbmhPGyj2Q5QJ9NFvKg9Zm3zjQwbSKQM0efFYgxBg1VBrFwiMMTOfzb3DU5j5aJ4veADNFXPeZGcFPgtFhlHWkB2MQmAZoQ6AK/I5rBKQQmGKL4JZnjBpINzOylLIqYLtQUF4gEOlMATggE3rWcrFIi/mCoJErgnExfqvVKr8MwGRrI+pJ2oz2/5cLyjdK+wnA4cwTxWdB/4hAFvFeVg7DasmXAAmz1xzQ4/OGuYU2oqlHu5VjUNgkylmGdN5Gt+9lKeL6YADUGUMAAkKpI2d4qGTax1jgAclEte8qKOTtZS15SbQAGvU+U/ly3I7vnTfiHmglLsz09ICdg3ZsXj25RsE8BPypv3ZVKRsFnI09Q+w0BuxmcNmAGwBqgwXmasqsdMAKLcgMRgovIeRgccgaxpHBbpYxoN7xMize1mxryg71wE8uSxMCOCwRtM82rbH2eNkl67vPv9YUgqMEGaG0yy5tn3Z5PYllRmtF+pBnI/ZZpZgE9KGcoZQLmUhwjVHl5yB4YeJAv8Ros1wu0u39bdruntKnx492brq+XRir4WIxTX/y21+nr7/+kKazy/T7P/xd+j/+r//TSoDcvrtPX33zTfrmZ9+mCZhGplcMeHsQH4A9rH3bD2ZTk31o6iwvjLdlkGXPEVrpX7ORMY7Mvs+mtoloKdJGdx91oU8q3wp6IMosLaUi560t3qiP4kvMfgKBP0Mwz/umwK/Akntjxtqn7QHJDtynn/a7tNk+pcfN2kAc66dtejQWji0BHB9X6YfHvQE4wL6xf56k5x32oTK3ADGw5AiBGhYoVfmR3S69ZAAHM9lZVsAZOHIZFTCnEKgoxqnMvOHyBHm20ikAJ4Gla8ISI7AJYuknK1PqTE+2tiOAwxicCMTQ3ve8I2sFWUQIiDBGjiC7An8QDMEXQSm7dHN9nW6Wy4R94f7uNn39xYf0+Zs36X55nd4tl+nd9XV6u7hOb+dg45ilG/QB4A2sl7CmbW0acIMsnQYSgC3hzzPde0AZlot0achWZzmxEir7DNowIIOzgxhTh7E5cY6g3wwACcE7PCWAOPZeEs/KqADECEDkLUqovEvzN2/S4u2b9DxJaX/ppfAwns8v6eIAHwXP/SinYjaKAT0OCcXwtKZok6pEx4HfCwzLdDsFQLnbFcaiE7ZP+zUGrSOAw0EcJlfYd6Grfdywt1gbtc86UCb6T+z5fm/TcWBKZfST5bq8vZU/jG6avL5pfzhDie/ltH24xttYhPQ7VLN0rXROfk4I8GqP0OlKthRLgZTxrhk4yvmp1nHOgmKoCLTNz6sBMMBdLLCzhrZYWTWsJbP56meo5ENeMxn46+yBNkb99hpDVvStCGDi4A2yqbklUR0Va8A8Z8yz2nyg2/GP524vc2KKsgAAIABJREFUYkw54SQUwI37vbKPxe2GrNNNTlk6SD4yzS3tbTKreIvqMk/gw/FxpWV4kf6jf/Y/pBsAOLwNWe4l/2Ed6LNsK/hnPGgd90/Zp5rTses78btoX1W21gmARWvPRHluf897b3jA2B7du+9YG0895/y4CxWT7d2VjnK/WNUAB4IG8JP8VFEmBdSr+6lku9rfpu9lfdGZa9N3bnuYPeK6SBYH2+1KzG7kejj7/J0ZJMYAKFjZDsm3yMlBOuKpJEUlmXE2GxH1uI2LZCu5PfupN5c932orN+3YjcnKwE4bGmMFBJZ10nCe4v3b80rsQ6/tei/K5djvp57Tk+32Xu3f/fMV97Q2fqdYvtrRW696rx3bU+NwbD2fv2Z9DfBhLv4E4xd/Sdmvy/qQzKvPvuTDelKi3CmZec085jaNdL4n1z292dOzuYRKaTDnMyqN2tgqzpu86TTI9+ik4ebClg8DwUVjDhwkEdE2klEfhUjfV8ZTdGaY3emDpxqxOsDHv+mg8JIpccOLN+hMwqkNyXtfvhnuHUymOpCUud20wYQHR1CJG5WxWe1COGdhHFtY9UIuWQ6j33G06rHFPfbdY0qtpxhfoxDOGYdzN5jec1+zqPX9sefFBXxOu0/dr78hVlKTQVh132rHZftZFb/NwkwausGmkg3xHI52vSAFQWWRwWCOaB4EuF2pFH0y3GxztmGFRmfre8qZ+qKDZnXFJSM5r/W4HKVbMvjNntI859g4Sj8y07VnmPR0pzbfbrsbhH28Jwc9qiPXMR0keNSjcexqnVCDN+K8GwPHjCVUSGnNAAwBHMz0IQMH2TYKA8cuMHCAsQOBJ9KLwslhAI44ByHTFLWc7fCeGTgE6GA2UM5sMIZeHPkOuYwKajjPr2dDAMdsas5dbhG4H5yfcNA4+4YxcNQUucrsEusGx6U4CfG3fZYBNuXQICe4zZv+i0CcQOUZZjL/WjNwUB5d+l0u20xAgSIIAgg7c7XkedAZK6mg4HD5ShmTY5ra5T9M6BiAw1dWtb7aO3N9t/3lgaR8xrE+WkJlcOOyaHTgq2Gsp/robWoWs1pKcEUFb/MbHj/A++i5zzkc5EqYdhQYokDUeMtbIEXlbWnAL207c8g99KPXF0p7IzVHABxRgWXLLn+9zHzWUqcmpvlc9xz2Z+xGEYTXu4YAjv7YFZCL1r/SmHQnZvEreJMP7mG1D3VAWc9xLbib0tdHXCe4A9f1UKajps2aKTA8iemJ2bzcw+s9WfPLNRiAWHbomqRLlVBJAHAIuEEQB0uoCMBRMrhKwKQFcETwRgBpBNAG5V6vcQAH9XX9L85iDeCo9Y5rmCz70v80cApYgxtSKK8CpyoCKMiqBUgDTBuf1gRxrJ7S82af9k/IikXmKLI/wSoBBgGUBzukFQAbm3XaAsix2aTNeuXMG3D0syQLdR9nm4FhOOYBaHAGCJQKQKYvAhzGnOEADmeUsB4A+KFAj2f3I/BJZg2OmmXDWwaxc3BfXmTYjLLjd0+7hAxvggoa6nUvZxAdIOZ0FsuDl0xQVh7elxOdpVdYXgRDzKA255ylLRgEwYc5yGkZm4U9wQJasiHdQWAMHCrL4MJg50lPHBAgIjIxyP4CjMUc4rF8hQXkiwM4luiQ5Fmg1ZklBFLBMxVcx/3FwKG1p0CtbAjMBZyLcgaK1cQCMzZGxWrQ+RhyhTnR59kOzqCQer3n9lqQG2vWy+949ma+r5ezUWkJgmyps2AD2hgbawRsRMgQALYMDCrwjP6ZLCAYYPPJrFWT6pCAor9ZzmJqoKDZbG7ABdyLcooAOJk3SEVPW5TAHv9XgUWptfEcyLaVQVGgioNUyExCcNf2ASvPAgYWZ2LDGHmpFQt8aOdTQCDLH0FrZNroAzc4jQTzGLOMAzgYUCnBHbRDoAWMiwAcAunAGVYC/0UDSmVkmEbIfFZ5As0Jz22uYzzwpvZJjqh93EkcWU99zeYfOau/MLoYsMCZXPJ5C6wjof9aCwpCWYDXyjhxH0KAD2AFAonAskf9ZaANfAb94WcNux4lePA5rrVyU8wIJoBjn5l2AH4goERyUGwcrQEBy6WguIZ9ntyxauWKnPFIY4Hv27pBKYqJr4GDl6fcsW+4lwAiZLUJujAEGgVeMrn38pXoE/oJIB7WithK8tyJFcLZXSBrYMe4vb22owGAGVbPCyVJLg9pNp9YCZUvPnye3ry5TU+7Tfrd3/0uPawf0ma/SR+++Sp9+/Pv0hxMJ8tFuprNHMgxsf0HwARMFgAcZIGK+soBHFLyTeAg+hJcMzCY2XHiM4ZTmLgsoKm4jsA3wX8Q9Uy5d1YWlR2VA4v5ub7vUhmXLHmtB307ZKFjXgzgg3M0EiEA4sBZer8nA8f2ycAbAHGsAd7YPKUHB3D88eMq/WgADpReukz7A0qowM4AgIGgAAA4sD4IeqA823qBbrLkCQIiCOpA4Jd7qIAJApgwycFLjRoACeV2CNi0cznWFkrwuD5GqbXMwOGBUtPfBuDgOrL935aQWI0EaHAQBnTBju1HeZII4MB7mYHIQae5/IozPeBvyDvWNGQfTBxfvn+fvnj3zkAcH+7fpA9v3qTPrm/Su8VNup5M0jXYei5SmkI2I4AD4CMDb5QSQLSX2NYD/Bdg4ACozzYPB23At2HABS/x5ywX9vee42w6z9mUtF+nwy7hhfmBHQUAB/jBDtjfbm7T/P5tWgDA8eY+7QHgMB3JsjwGilDVGwBKbG3Qj2EMHPSOMOHFrzf9SUeVl8gqpYii74dzyETKYjPbrunnd8UZgn1hz4AhSnYXQtdZsiWzprj+EvhMeinaHgRsgGXJZcfbojXbfqd+n7YtGl32w7qPsuda36z6rLb0nqM9oT5XiHkNIA5q+uKbKACGfEIM7BzWBm0vORajU58CW32fjViXDLwc/J+xfxnA4XPDz0piQ742AI8H/sbgj4Fs4WxBRjUHe/raFkhLoIcs4y5Btkc6aCuPscdAdPrK4yrfmtuIHthy3S8Z9G+5Hs7+l3wT/iKfX9nFZWMqsYJCzh5x3f/6v/3v0s2XX0dRyAFH2afdxNz6G2Fn63xQC1pZZ5ID/7x0p0jdsXjKWCwjPu5Y7OJYS4e+gXaI2hO37669Pbt5ULse27/jOo87NSc5+D7MjRa0lp8TdZbKIAkDlTeJo86QNlz77f3G/ebt+JXzZQGauGRmG8XVRmGFkzy6HV5Aa94OqeII49Baij8z8O24/GVbawS8MSY757zfPrmNkRyb5168p6efezJ/jqzG+/dinr09YOxZ7Zrs3bvX17Y/Q/1bzsQ8K7nAl3B+EPc6Blft3r4mzo2Tnqtj6v3Xd7mw/gbj6o7EklTi8Qz3ITR4rKJDtQSDXa/zp/YH+T+Ptb0nP715Vr/OGYfWpmhtqayvdBaBTfPnf/avcgmVcoCJkz38vb1RK4wDoW8yc9vv95RqHIzYsfbeZliGDrUAjkyx5nuCDs/lEB1oZqWo3MA8sV1SKM5EK55WUhkySnXaLXNR7jKmKHTFT2nXqf6+5p7ZQOkceI895xyFeaqdvTE49t7Y3LzGQOkp1VPjder+PSV8Tt979x1TIMfbKEOqb1C167ZWOLUSrue1BPbyd+Tsq8BakbKv7vmx8TYjv3OYGBuXVn+Mbe5j85G/b7JeHOR8f8gI0DNGpEvMHT4ArA1nvd7YO8CTcI/2fu1a0FqNP+PcvsYAaseIJVQaAIc7GQqAA04oAThIlw1HhBz5Vkpl6zSuBuAI2SeNsx7gjVEGDssqg9O1zhJhYJUBtQGAYzlP8yVqstPpFAM9OaiC4EsF4OAI1wAOBTUjgOPgAA4d/CLjRpADB5jkNZTLo5YDgZ6Y57YqoRL3DWfZyAEOlTDw4wDet2ycds0XXWDB5O6//r4lysxTuqvHwKE+1/pLwemh3Lc6ieuPjvQCeMLfylw51arweQjAF6Nv7PvjOrPVXbqyDvCXmazBDePtNW3TioRfbo4He1B0QUjujrFMBD3eLaEy8sDsmhmyTAx7ULdJbRTMr21z+X7/2XLkvGJmO5e2bRqO3Zge7z23D+Aoc1xAHHyv3ktFgVvW6PG+aX2MlfSI+3r43RfgscOGAhEHBz9Il3K/pQ4dt+G8jrUFtuT4QpgbLAAI+k/TxQXBGxcv05TAwvECAAey6MDC4c6STHscnFHZCeFlSYw5hSwbVi7LPsf3EeCyCuBVORU7vR4tETSm8aLbkO2hVIaMt+B8LI5Z40WwNmlM6QGkU/1pvU5PYM0AGAPlT358NBAHABwXzxdp8jJJ00sEXgFycYDCYZ+226f06eEhrVaPBt54etoYeIPsVdg3qQjcMgklbBA436fNemujZFmTNlIXdPbbPkvHJOSDsQUHcBj4gnOLwCUC42aDvZB5w4ZWdcuvrtL2GQGnXVqjj09oG55yweDpbJbms1lm3NCoy56TjWLBe6dTRhkU2RJ4zzLHLQg7s8AlviOb0DJY8fLvWFa9l3PJrCEJDmZmIMcsfssGxnMtwOXyngHCFlp35i+EQchsEW0vey5eIWvR5sEDVXJaI9hkIA4bO0oT+41gLbOM9a9it1Cmql+voJnaYAAOD0YL3GGBemsn+yNplp0DewkBLWVa5kC4X2+gAJ2BA2iCz55ZkIiAFAam1CYAKGYzMrWYPFlwisFDMJxANiJ0kKXxMK8qDxFKs5isqQQNgRxZBxluiAH62XxmjBt4NkrzKCAG+dkg2Pn4YACOXE4n2JZm1Tuwp5oTlPQw+4KlcVTORRm8xR7hekLwAXIl2dL85bIYoimXv0JYPivHQfAGQTXut8B7fEgObmZglLOxlLVTA1uM+cTK1rCEjAGP/LzSgjcYnCV4znSDnMJe1sHAQxZY9CxxldPK5zpl8hXGtLzzOBuGfDfMlPasQcmWr9PJFfcLjLexRvgaMbl2p55KFJFNguOmoKd+StYR5DO2iSsy/qBciQE0JldpNpkasCWWJYJuWZgcze1lQXWAjKxkwz6hfbhfWZdFLrWv1+csrT2CbrK8oC8WhCRY3MbbdxesBbDIoK04k9h8WNCAL7Evqe8AYUDesQYwnGRbghxdGkADOtdYGxz0Z59fXlg/r69vjJEA10kmTO97IBlAJzDWAFB0fb20s9J8MU+bzWNarx/T5eQlXc0m6c3b2/TZu/v0/sN7K63y/LJPf//DH9Lf/N3fpPdffZG+/cV3aXl7k5YIOC8XaYrnTadpdzikx/XKwFFgbBCrg4IFtlU5KD7b0XqnAZESFF4y9dzSatgBBNpwe8DP8wU04oHRkBXrk8YfWov5L7fZLNjNiAkD2q5puQFk2Abv4YF0sQK4succc28wFioBOJ7BviEAxyqtNht7PTiA48fHdQKA4+PDc/qIEioHAjgMgGEADv7Eudr+xh4FEIADOExPOvsGy5E4eEJ7VC6lINvLZVdMSc64YXuJM29JdgHe4IvsG2TcMGUXEiW4nhTcLUAIb7MBXp/THoBWgB0cwIFEDwOcYD8VU45KSfn7KuVlrDwuL5B/6MUvPv88ffj8s/T15+/TN+/fp2/ff5E+v7lLny1v0hJr5/IyLSaXaQb7AQwxDkpkCZhJenGgUbU3GXOI1Z9Jk8NLujTULEqS7AnScPsvtyewcAh0QhCHgzzSIV2+IKFFpWII4NiBfQlrZnGdprcEbywB4ACzBkBWrs/JauFMGn5WNjvP9jWUUeHeaoDTzFpCtij7Hp7h/gDZWRZ050LIJU5M9+XSnsUvZrrQ142Zpg5aMRDH4TkBXAobDeAiMpD4ud3BnLRJeV7SuaXo3pCkolIq8kdXrNfuqwmMuAAyo12yj7gncf+MNl3r78p+7xPB5mxD2FnP2bwCkxk1RAc8PtBp7jMym6cEnaHrMoQ/l6kse3C2q00OeB6K+1I8w2VfqsokBf9ZHI9e0lwGo2g84Ce7uDAQmtkKDuCwcXRQkDHPOCiF7RDAvYBTxe4hP0y0XfKp0L5GsLStwayf/fzpwT5303qpnxIgt2f7WVMJW7JJ+dwC3pCZYnLo9tkv/6t/lq4bAMdQRvs+rGzgN6kt8f3e79Fv0PqZ4vWtT/en3OtU/GKsreP+AX6j53845pNon3Os3+21xYNQnhufVdqqM0Wf5bv2g/TjFlEltPM0NiY5UawBpPfmsr1H1FOyPXvPaeeRJn5hm4tzcmoe4rmr2Kyltae+3+vXMdls+6hrx2IWY8/vrZuxtRTPf+3YjK2rU/eKn/fWVd5XBr7BKMG92FH0H0T/Yf29St+EpOesf5tJGGtjb656Y95bo7pudC0owTjvJcMkBsX72/7o797clbGNSW+n9XJ7T62xgY4JidFjstzaFO29olxVv//Fn/8/2QuujYzBjnqzP6Xw46APhVUQ3FpoTt0zDlBPGamTdee8Xm+gwfWUo6pPMvL0c2wS/7E2zPMUU6xDN77A2k2uXSDt4njNhnasv+fed0x5jm3O5y6EVjmfmpvegjpnLMYMk3OU/5jiGFuQx/p0ytA5R1mes8bGjb7sYhsd6p7sFUMlIvlKIFDBk8FzQ41FbRxc9zZ61gY8b2wO43i9FsDR6rue7hlT0GqXghgygDg2/yEAHEJUlmlqNwT93U4k3o99j4ZCb9PoreF47/Y5BuBYrDL7BhwqOLxttwiO0EmEFwAc2z0zW8XCgbIpeBHAUUqoWF3YXEPdnXLZ4VMcqKIJVoadBS2UkWsdcWe0HyORigIH7HQ5TTe31+n+/jYtbxZpeQ2abXdye0YQnTTKsPE6r+ZA1o2zBOXMIX5SZ1vr8B4pyGvGDQbZhfKmDObE4Rw78dWRp5dneQbiSosEZmhLqJTyDDb/sekZVcF36dCwQtedTP0gXc321Qu1B3+DBwzpuNdy589w8Kbw5eCjfte95TzlNHgDcnZbSGWzz9oRq1fGUNf7HdWvtkODDlZHw5Dw11zoiAu1qP50CCIYswpsHQ+0dHxH7v/2ohZg0c5hbEPbSWUnj84uqeZzcDwI1qCt8R7tM3v3L3vC6OYU8r6a2R3/SmCPGABnTgJYxtqZpXrkufU8D++SMeEZplBuVB864vs50y2/KVdp3NdbqRnKDL9e1iG1kTJPmNVvDl5/McPMe+E85dJClj3uQACFKswRlq4I4jD2DQdyAMRhQA5k8kPXMqhSxqdejPxLYynmjcKyQdaNfS5/UJdZ0feGcljpl6j5KsQZaaLtWgM/CMAhnVZKZckxa2Ebz/olFbnTfaOMw8ePaf3pIe3WLKHy+GmVnlZPabfepUlCyYNZWkznaT6dW+AFgEeUSEGplMfHh7RZrw3MsQOTwXbnmbTIy+SeZdnfVjaBtMAIhmKfXa+fmJmpQ6eBE72hXsKBDn1kwhEom0ETFmh0nS2nqcpBOBDEnrPfGYAD+zyCUZeXAAmwPRYEUaauMm9D9qpALrIDGUykDSHbQ4Eiyzq/cOYWz4qyaxIDICoXAMWZ2TPIUWvXqG+l1jcl39rqoEDrrgdOGRQu1J22h3j5FTqRxbggmlln3wK9tPfRAuHGWoJ1Vby3ti+jbYFZTUFundcF1zJnthgaLhS8RtkIBsXMHhIAoN7sA3sJ2AcowwzOky3N7BVz7uFetMfJahCAE2IiQRayA4EgbwD2lFIpDMaqfM92R9vPAuH+LMNMBD8Ey50Ge9rmzQN9rlMAvDFWBotBkb0gn/EVKHLwkTLILeDvJSgUIMo7lesxAy9IvYR1nm1IK2XB4KfJpLOB8OuSA2aPsuSFA3GcXl9KjfJZwAsWVPRgvoFfHMRiAQUHDYtSn2PnZRCsHaCgZ0+M3cSdsgLvcK35PV0mMOcmt25nxexCy0p2O1tlcpTZbmvE+0aGmQp+k4N5CsRaszxgE88gGTiiQHcEBwEYMZHtSsYa22eabFO2mYEx+zqyyZ2RhGwZBPXhn7H04XXlACGMg7OPzCYEcmAOLOTjQdoZMu8d6EHcjDP7IKiJgH8lpzEXJ+wkeZspDB3QD9AfxgojLLSDDrIt4mAXlUdBIDz6siAXAEDhpQB8LEuhzFEAPwDqQOmT+XxhugnXA4wB8BS+D9UAcAdKc93c3JCJw4BzBQCPuQZgBO0z8PscAI6ZjQnk7/CCsjKHtFjO0u3tTfr883fp5u46Xc0u02r7kH58/GNa3CzSzdvbdPvmbbq5vzfwxmy5TIvbWwNHgVHiAPYTgK6M+cerq+ezgGeP+1KzUgKmtwSElc3gFMs+P1zPUU7L8Y1LALImYFBQHq2J7Ht+ZXvp+OFvOkw1K/TKWvczSg5GCmQSWDh4bKSO1XongAN7KcEb66dNelivDIyzEgPHZpt+XD2l7z+t06dHgGFe0u5w4QwcZNPAefywEyiDOkoAM65r2iW5nIoF0/E+S39YwNVLc5mcIuDuzJS233jJHjIg+cvZbsDOYS/IlkrnOFDS5DqUdqJpVwLW2nfAKCa/QgGi7NJhB0YLZ62IAA6VhTGQgMuSBZAJisBP2BAoo/L527fpq/fvCeL4/H16f3ef3t/cpZvpNN1MZ+l6epUW6EsAcKjEVwS7kTmEOhnjBtDGpZUvcSBGAHYY3ZkgPuqzgycKiMP3YgwK7gcAiNvhxtICAAeUH4Bby+s0v71Ni/u7dABjzyXm31mtVJLE5NTBCS6zZs9eEphoK8jAFeyHsa448IN2rJcoqQAGoRxGZt4jEDiXcK1KkniQ1BhBXOfKZ6K9wnUPl5zvaV5KTNuzL2tnSS37mb6jYwLW26g/2F05AjSGJe97S49lUCelwtyR9wKZAT6fZmPnQJmfPQwM6ywt/jMGnLJvJvhAo5+zpFDzTGjAVQMpELBQWleogg0EbcAR6rfsvgrzWPn0gn3C8Rd+V0FrPynK7nejKW93Zg9e0P52GRLDi5VfCzZBPkfqPZ+4qkynwCTuj4qlbkxkfU3Q9nY/6QV9d4S+Fl+QSu+Yne3+M+43ArSXcYP86sxAe0l8e2JquUjf/Zf/TQXg6PlTz/LPR+E78fu4L7/+4qnnvjbWU62tI208J6bRi7OMxV7GHnVOnEfmgu7RG5M6DiGm0T6IoxdzaMdFsZHe+PZ89Mdk5ljf4zi3sQDJ9li/pct57O/HgY+JIc8wcnsHb80JUFt7z2Nz3utf/P65sYtar5e29uR0TKbOmaNj92vvG/s91g+dmdoxa8dFc93Oo2v6wTQOvx98eX71WPvGdMDYPMZ+x2vGdEQ++wcgR0w0KL6BoXS292zHlX//NABHu57G+tUbh7F1es4atfH+t3/xr2t/sR1Yhmi0MYXfbhjtQPHvkpnbTv6pjSRvpIOsdDY7CnIR0lILh5vrkKKzBW6Uya8nsbdoe8LWDnhPwb12EzqmJF9zr2Ob+th99P4pg+Bc5dNuFscUzwkbxT7+x+r/2LN6Suqcdo1tCKe+e2xxj43VORveOetrXAHFQE+/B8fnobAOVIrKg3o5pygcZqx+XLPWB4G0kcGMzzgHwBEV/nCD40NOGT9RFlk7XLiA4mjW5jAmA1W7m2eyDcNvDjcga0lxEHUYOMZ0VH8zK8Zbu97GNtvexju9OqT7xcozeui4tjIqAcBhJVXEwLEndbUBOXDNE+m0+R4oXVEnlg4k0/3Mk/DsxFLbWRs7HLNwUhe6cC8TUCYqByMvLg7pEgCOxVW6vlmmu7ubdH27tBccuaQt9jq97lhi0I6HUhsXOzBzLnKoUcU+KVFW11WBxpK1HuqKeoDUwuM5ABbp9vB11kPPcVJ7qwRf42GgknM/zGcHSgYZlYzxnJEgv4JHJnlohYN7QirvAROH2EVOEki5L46OVh8VBntk/FeOoCL/kr02IybKaL2WfT/3SIYndgRAWAB7hGXW05slV6joBX2lZr4Y6k3ezwdUmT4BvMExqHaPbu7FMQBHR0sEndBRIj7y4/o1FBfPN4/3YX/cEmse759J1l/FbqDjn26pv4t+4yft36UJ4Qjpb5aRi/PY3icySAzHpWVpGGvnmKY/9X4I8AwulbOp/cBL/mVnlMaFP2OvS1+z1HYAIe2Ya32Gw20GlBXQBoM6CNg4UMGYJaibtTYrx20+MMmZC/DGVbp0AMflhYM3XlQ+RRtrbF9vPDUneD5AHBbKcR2Pn0YuHd7XNQrkxNBKgarUxzuVmSoOYOkVllFwQF/mYCJowByUzgaCUbFAoeACCCyihBj2OgRi/v779Pjjx/T8tDUGjTXKpzzhmoOxbsxny7SYLQzEsUOplPUmPf74KT1++mQgDrBvYN8UFbo53NEGC3Sj3Mo0oTY9dC6ojC0Q9ITX1mtXO20wzk4TBypiz/HyD/iOAnmYhanXsldAN+4/+B1lDUDRb+UpkD2835HpA7MOynwwieRMfAYxEfCXLidNO4ECBpRwccS9xd4gCRVwk/uTysM4ZbgfR3NWaa53XjI7Ka9FI2fWCSunckizKRlCpNMFZBFzQzyTQi4soO+MBMoQEdMaAkgYS3uJwcBYbLjH06teas1T3ypDkbKOq5CpiiA9f2KPlhWS0h5Z1c8HKx9CBoxAS4+BNAc17b0CemVJkxL4JjMFxiJeg+CcBcUzcMBBKnJqe8AfYzafzdMiZPOjJwDmIgCMF2w+o5cPcmAmVQDytOdNgHT4Yp8QjEB2MUtPEKiEfzYHyEzOJVJYHgWvwoLhgSgHrvB7HmhA6SGXHZMpV6wsPc+/yZzCDHWtDc6jx748mJgBDsZo4cC4JkvH+ukvlSNQ8NP6amwKDISY7ez9soxzLxGC8wh0DAOoBbTD+fP3JTcVqKcEMNhWZlxjzZAt5spBKi/V3BsjhsoDCXiSz+ql3E/W2mE8tJ1jvgxc5OORd0RlXAegdt4JRmxFrWCMpYDi+kkgEsx1Bo4xHqTkvzTdAs1BFg62ByUSlGF/BcYOAJIkY4HCPe8tFpTnecB+qOyHn+c4tTGI57uzy74OkhkAJCtG69vmsIDdIMMAR4EpQwBSHWyeAAAgAElEQVQOMXFEcJXWj65dAiixAEAdQMlkAI7Hx8f08eNHO3Nh/BfLZbq9vc3Bd+k3yCOEG8A/yAjWLVh1Fou5jQ3G9fl5l54PextfgDvu7+/S7d11ur1bpJfJPm1fVunl8pCwzd+/e5du3741oMZseZPu3r1Ll7NpWj1tbNeczGa+xrYORhOo+sXlpViEWBsC1pkc2DQ4g5SBgJrAY7ASM3jDgB7ua8r2eynTlOU4GuWdIIVZQX5u4pyXICeDpgyymt6zFwGC4prhWY9lJAQ6E0vT035rAA6AN9ZP6/SwWhmIY73dpsenbXp42qaPj0/ph4dNelgd0moDPSUAB1ljyB5zSC/7ZOXVwD6gpArp9h54A+VMBeAAIMG6brFiADguM4iD5UWKvAp8hJ+XYFW5YkDVXna+JpgKdgeBam77mS4NAA5n4Dnsfe/csRyMAUvgK9jvvLwLS1ZZ0NgBXAaEUBKIW8r4Ht7DqRTtXc7n6c3dbfrw2ecEcHzxRfrw5p2VU7mbL9LtfJ5uAXACE46B6+h/IFjOTWsJmgFw9qab0QYbL2PeIPMHS6eQmYOgkpKoQFOEABOb/wD2MLlAPzMrF/cp2Fs77AOw8WazNLshiOMCZZ8uL+0z7JP2FOla2VICxLnOZYDdQz4CwrquVzdVNk5LAWcBG98M9nL7wpi0OK8KImUbLpfDMn4+AkitdEtt71XgkWCzOE7S9yCUxSMwKJ92wtpkmdhov5fzDU2XAMT1GxT/lrbm4ZlafZH/iUBa+QKL36ACXrhf4NJ0gwPfHKilZ8omko7gUijsTtleEIOW9n1j6Ap2cHQmwr6DbQ4Gnnxs1Lk9G9jW+1NxkHYvjnuvAJWF59MZ1wLQ0/piskL9WvmAI9DT7Anvt9aNf8c0vLNimD4NAA70UzYumczgw8I5zp/l/dc4q8+5RJ97Oujjox/MQCC2RvwM62Ovo8PP/gsCOOIclrOw2+ey048Et8c8N93Tb5jf3pzF7/zUGEr73NfESno+4mP3663dXr9PjcXYd+qtu56T2Fb+XgM44hoeA2+U9tct0Ji143Fsztp4xVif4tppf5dcx+fE+0o+sz4P55L2utHnZ/DTuTPVv+6YfLZz045bG9NQv061KN6nJ6vHnhOf0bZd89DqyVN6tdeP3npp290+r/Zn1/vRWJvKPWoQR+sb78lllm+PYZw7/nGv6Y11fpb7BFoiBj2nN65xTNpx5d+nARztuo1zcUrfHluvcV325K435tbXCODIe4hQ50IsNgHzceVjzSj0VzmtpA5o5MHKQJFhBnnb2Tj4rXDWmxKMQ2UaexBS9RgDK4cEYSh8ZRJPKdPeYj+mIF6zYf5j3eecNvbaFd87dY92M2gX66kN/tT9RzffVyD6fsozTrX7NZvBqWvHZGNMEfWUeO8Zr+nDUHEMA5HD59psj3RvBMDhdeNi9ouM91MAjnM39WMAjr7yrgELcVPrGUG98ff4vSfl/YcGcOSjszVtzHCLG6T60OrAYxtyXNutvPQ2HgE4jDLRMgRrAAcc/wjmWHDHSqdEAIcYOBDY8pq8cBod6GixzB8PXLKedKGWZpbhpVMa03lkjmzPsDUZ8JeyyWsAxyIAOK6HAA6nsyZoIgA4VAc9CoiyRiwQo9qmDA4qa7385HvMb/egU0Yz86acW4IiKwAHJ6ea/0rWPaDK9yLIMZRaiBlnJYZAB6PZAxOnh6djoKxHj1SoQQpwhNIlbHuWuhxGpdXgRMiNM/6oYT5il8S9vd2L6D8NzpoGNsEsjfogxxbLLigTW+17IyVnan3lY2Qig/+NHc1bYEB55pimjeJW2iX3Gkf4+PN0TavZYmm3zmcRvpG9fOqXO2QscHzO86tehD8isEH3Ud96Y+j7jg0WM28iT3Y9J/E+yn72e1aoHD239K2MJ98roJF2nP6hf7d9jVKQ3fxhH9ZhpKy1/h5dSxPkZiiv6lkZZ1xnGkplFMyZC0CdAzjc0ZEDJllPMLgcqWcRrODfAnAgkD9NlwkBpatkkR0xcOTu1Fmz9egqqC3mDZH08m+WUHEwg//OmYvyyb5yhSoDy4GZ0oRBDIoOdhYOgTi8YTZeyq7zbG64lS1QaY89pD0CsJtN2uEFMMb3P6TVjx/Tdr1J2/VT2j4hunKRrgy8sUjL+bUFZ+GIRomV9eMqrR4e0walU8DasVkbC4cxcOx3NsbmVAYrhQVJrswRCd8osjUNIGnzCJ97CUBLxk0/m3+ZwZBcIgLtt61UbB4cGAWpmS1Mti2jfUfwws99aAMybOkkZZDTAri5pMk0B3Lt4ZnlobCZ5DIjIQu/BBG0Pypo5qqgt5/6/FN3KsM8ZHnGQJ4H4XJ9d8/2Z6CUjmjZnwRnMGva1pdYLRQs8WtV/oDU0JI+t1HCHrp/3tl8WmADAVMrFTOxl4E2PNDDQBQjlxYEQ2DJmTFyUNIZNHLA0oPDuK+CULnkhAfmtZ/aHhvku3WOwC6yRGIM+eWlBYgtaIzyJbOZZ3mD8WWTtiijYwGoFwbK0acpADJBawVACtsnsC7K2uFFhpLJjPJtGcbOuoAAswGHnp7SduP25R7MLxwblc6RTOP+6o/138BDLjSV3UhN4q5dKxcE+QaDiAXagv1kOsDapCCs6wTvpPUpj3uwQWz8+HcuzWEydJGeAHCO4BmUSHLTwsqCTMDUA/kge5xYV0wOGGf1oLFM4eKHQXsJyGAGvlh3LNP0EmUIacsJtEEd50xMlUL2vkhedGZ3vZfBBTne6f4bgd8cCMJsfNdhAdBjIh6DUkEm9Rk+F7BMAA4yRjGzNgdhHIEvSOT0EmWqHOjiAA6UVBFrCcsLkeK/ZGoT5GnrIzBxOGGP2/wRvOGmoIKoyJzf750ppzAWRJ9bZInRWsD4gCUDQIvM0iB2QwfAG0jK5UVgIAA+sC4jiAPXgIVDbByYKpSkwrV4FYAc18nTdsPAt5Vdmafr5cJBCgB7lTMYQSwvabmcp3ef3aXp8jJdzJ5Tujqkl8lLukGZh9u7dAF2k8WSYI7ZPG0tED0xYMf+5dlKh2T946xckmlheuN+pZ1bCiUH1zNAXgLr4M2cdeq7n5tf2RvS+p1kJ9oFtU0lU58ltSbO+CEggu+dMegaABw8aZG9x/wiYpPAGRqsU2Lg2O8MvIHXJwBwHMCx2u7S43ZnAI7vP23Sp9U+rdZYCwigXjqYgYw0AIa+GBAChA64P5g58AzoPy9FIuYKAB2sXEkBcBiThM0FhGVitoUpGAMTUhdBbgzo6frdQKTGwOFslio95EwcKoVqSRERCBFAm2QHcWYjK20mtpDSNgI8vcSTyz/+zkCAqKjNLuOaxl50vVikd7f36dsvP6Rffvuz9LMPX6Zv339ISwA8JhMDcVxPZ2mK71j7Y8aylxLRmdZZ1sSiYSAOMXCo/JkDVW3mVdLKZMDn39kvrIyaQK1e6saAIK4PEbAGQANzcQlA1DUAHDfpBfYWABwYN2cEIyMbbEEHw4rVwPui8hMEz7j/wdvLfUT7SQCM4965jDF1bWEGo58mr7ocsK8sH7vejU4H7BIJqb2Uzy5JO1rfsr0AVM5McsFXQFmytJ8RBo4CCBPAqrSVBm8G4IW9LtsNpgvFBB5AYPE8EEo8k5UVL5Q49LOUbEnbo9AeBzM5aICnMrLyaDxsPwMwJTJtGQiGCiyPizwBzo5Wn2yL/ZttukFCHTsSgbXVlp/tawfA0/wuvqoGeCLbge3vsxvY/uK2uQFv3EZn/93uMT3q4AqBVhx4ajLsqpm2onSrkob8zBeyu9FqA7gYyNfLOsnA8nNsZjYLZ1za3Sl9+5//07T8UAM4er6l6G9tx1Hz3Hu/e+3/BwAOnQnUnlM++p69FvvS+/6xex4bm5PPatZv6UMD8MxyWUAcWk/tz9YmLXNeHhb7E/3mx9ob5eScMW5jAO3f1Xw5kNTWtZiNIvthA+Q4JY/ah3reuVPfPVeONM7x7Nl+t/UFn/PsOAdxbuo9oE4ib9f12PxG2Rib6/jdeN9T62JMjuTXq9tY4gTslycoZPbCYeyuHbt2bMfkU+06dw33xpzf9b00gPj1TNkTvXGP85bbwo29YZg5H8DRrvFWNs6Rs167oixH+RiTr4u//Ld/Wq+xymnCsIXSnXoT0Aq777GFBjQqSD/clMmQw6D8jAq0HZRzFF3MLI4CxoycmpmjJ3A0DsSR6qIdNsVTY3Bs4trvnivQrxGGeG2rIM5RGPj+qT4eu++YgXJMKfcUZm9BnFJgp8bp2HPGvnvOHJ0ar1PtGhvzf4hSGBvvUxv/UDGNhwzPGRuOeU032FKt024nDWehx6sdc6/A6gyQ6a28Rr1wbOPVWFQHn46zkPNXnKGRHaAEhPvjGNuWa6UOgti1BHEsat3ZzkU01tSP1xiHp8alp2d6Gy8AHHdLMHBEAMeB5VO8hErNwEH2DdC+73bbXD6FJVTgGAd4gwAOZhUz+G/gDYALVHfXMz1YPsUP+eaEjQwcKoFCN3wL4ECmGEqpXN+eBnC4NUAWCU6PNo+caacgtg6iNYCDlKiaNwZIHVqS5SEeghmcYV3nEp4394IoNvkHm6KMwAxQqAEczFb2HIkQOeHypWHD/xCoc9ei7pkD5dlUyOHsaDuwG6W9B6c6dv8UQRwKxI2ss6zXtE+JRjmALnpGr97L9w+jVlamAuVlD6zXVQFxDHRKprpu12pc9+4qkVe3C+CIgeT+zjGukcv1cazLuyUHZnjnY88dA3HUpmMekwqs4Q6WmqKkefypPsegpq7VXMXPykpg/50xo5mbei+p72MuUBmxXQBHXG15h3Z5/4ccV8e+W2SyAEaiBLQADj/oVCMc7zFujWjJ1ePj+7evF64fBOqkr+hwRFDfGBLs/TJHhXXDAWDKXlKmlGWbSqcgaDs1Jg4rozIC4GAt7bF/2hEigEOADbRcAI5SYqUH3uCuQkehSl9YJnUOqngbAguSOUlV3x5+UxbMIiDPHfBw0GrGruBIhM2DkmKgvV+t0m61TtvHtYE3Np8e0tNqnXZPYD9AViiym8m8ARCHMQo87dLq4SGtH5x1w0EgTxaAW9seioAygo2gzBdlOQIrRmVswc1D2llZgWQZiwY48Fr3Nq+ieqZPnuVyzDHKOeB+48smBL8VBAJAE/u9BcNfXowxwQKIxgIyMeAmnon7WBkVAyQg8MzyAHBem0wp487p2gmUgNOb9peWfGbMMHvSd5wg1L7buyPeAZMqAWQsKZQhY7SwAD9fCoDDXsFziwOb+1YJFPmasEAbACwMHuFznEFxd4E9yNagfZ8yozHNRoQ8wgm1wzGWTwzoX15awHQ+myaUdcBlFmz3LGTt2BjnyRUz7CN8USVQMhulnY99TgVeUtmUYG/KnuecSB9qz2TgmsCgZ2N8wdnbABygc/eyPQAWPeG13pisoT+Yc2TwA7xRABwKiPFRlquOoKDNyZUBmiBPFiyfXJhMIeBn994+pc2a5SQ2TygnBLsSc+fMGxZUxD0YQCygJLLLQM4NBGJC3wA4sNYd3IVAGNY3AstPnpVumeA5aFEAIcygL+w1tU8C609ADtln0ckkOef4gi0H6yqvTwdBEQCF8YFcTAngcNYNOrqcut8lguZIOafZb8Ya44w3BkZxMLGVbVFGrwIzVASyrWosq0BIBVSeNXcI5Oi9fDZDm8LWzpJPEcDBflD8IiTXZbzJ4hWISuUnuGeJLaqwLJgcOXjkylgTuM6MhcNKqhAslcvPGBMHM3/t3CdcuAOKDCTkwKkcdJI+9f7xzEK5BtB9s+H6tjIt/tK4CJwRWTX0GcAbd3d3uQSV5MLAS1gPADAZoA8sVEWusCYFzpgvFtZX6C0AOMDEYUwe+325Zj63duG5aMd295RZX6CPbpbLvMawnmcz6HqCF7Aep7NJevvuLl3fz9L8ZpIuZsRqLm9v0/zm2gAcV/N5Wt7f20+UfLgAe9BslrBL2XoU4M51o3BVxSpw4ENl+8m5ycC6nfk4Eq5qOSHR5i+WaWEmjn5D6iQxs0XnqfSoMvlpOTiypQDZTciL/BhjjttEDpVn4NJKlhUgAuRkf/ASKgBwbNdptVkbeONhvTYGjjVKsW33VkLljx9X6eFxnx7X0Glg3bq0szRLoxwMwGFMFnsAiBzsAJYG278IjADbhtkDsBUA4EDZMrFWmK7nogVDTwLDAphOjBWqlEYz8IYByqZpMnVGyynBpGIaAlDLAIe+3jOSj8aU77UYD2+77a9oP0u/2F4LVgq0z/0EKllFu8ZBaQJuWGkQAr2xVo1Jw2wzsJ1dpdvFIn375ZfpN7/4RfrVNz9Lv/j627S4uLDX3WKZbmbzBFvOgFxi4HSAfuGYtM3ZQajOIBoYOFg+wg0sY8agPrFMf+3cAkpnsAfvQwYVAHylw7ldAexkAA7sAwBw3FwbeONwcWEADgN4UOBN9+DrKmtBfwh9Bypx4cNPETaZJEgULxINhZO0ytHYfLE0iNl3AjbITyIdn0stugJVSVD7KYCDbUwZIMvnFgCHlb5w+9P28mzMuE7PfjP/e5B0Ie3haUGyhXwcclPtl7r8SqUz/CBl/c1BoqKZqJfd5+lr204aDoIvTHNFR3GPcOY0Y9VwVeKgSdmTJsMux7lcpUofBp+Z5p1rC34wTqTObtkmDaXxsr3nak5tkgoto1d8tyq/o/MBz9c4Q0Rfb8O6nIGv7gPzOSdzLZtKWSyypWeLvcj6FFhq7drMduYl5azDmsdibNhc+tzDtuOZhcBybfAoLVTKAAnEpEFka779z/5pWnzxVZn4FkTkn/RiJvFLx0671XWN37h6cOePc/z3eU5P+ePC+Wrsvj3/sIlxJ77W3uM1be2NydhYRP08FsfJ9jXs/QC8KufMBkQVHlb7IssHPX99Oxa9uEW0T46Nc/T/95JZ9blkncl5FHqxb+Rz4RksHK3+K3ZTrfdOyWT8/Fw5KvMzHN98nmgCSGNz3ZP3MbnttfWYnMZ2xrkdk/9WL/TufUqOdO8xHSM/KY/yAtBxc9E+FeN36nMt1wW0SrxAY0OH/TDKbyvfx9dteIaflQpIsi4BH9dRO855PHzDq+Uj+l7Ymji+p2SmXb+trJ/T3zEZGZOFi3/3l//m5P5A8EvncBMUbxFys7HsnzbrVtDZmIhUbgdqfJlHxdS7ihNSglOmkCyY5zUWA6qsO0EmyAXA0Rv0nrF2jmI6JQzn3OPca3rtHhOgc9s1pnRObcCn7n/OfVvFcY6i743V2LOOjes5xsNPlYlj/Tqu0M6ThHOUfrtpHVM0rtayo/dUK9rNT0Y3D3XM2rL3nBrb6iyHzSPuu+fMg5Ro1BNRKUaF3dvU9F5s96mNNxs+5qyjAVR0S2HiOKbQ7RlWFroGu7A/1KZjG4r61JOXVl8e02etsXNq3cYNa2xdEcCxNkpT1qmlcwjlUcwJ5XTqYOBgoKcAOOw9ADn89WwU26D1VfaJH4Rd5wvAgXYLyDG5YmYMKaPpSMrj6HXTxxg4BOBY3izNEV6VUGkYOPLBjjfPB0Abl1jMXkZSLiPkpVMUQMqHUma51/LgiRoeOHl5KcwZJjuVgDGoRsPcGhV+musjoE91H88YCu3nSVlBYVFFkuLX5CU/0+UzWxMeOSsX+JWFNcQAHL7VKhZkPjU5Vv1erRHK3hRwSk9ujxm/9RoIUQK1cPQwWuyCVhchE76gdspE5HaYn9aDg7pNDswd06L1USiOuM9q57nDPhUj/KS5F+BAsR95l6gYTPhuuWe2+TKIozjb43V1j3ttUlAmfibXjb7d/h3amHUmo7vtuNVzVe5TATiibA8YRFowTGxn7/h6bI7HR4bfcoHJdSOCrAVglrxwpa9x8fXls7SqIPDNAm4OvFZ+IzAGsSQEARtgRLKsc3cwS9bKuhTLBunBDQDmDrBMFw7gBlg4nInDwBsAcXQYOOh3HcqMx0L8syGAg31omDicSl8BoeF9C4DDRtDLclAcNGZxFBXBK3dSoFd7MVg3WJUaUe7ndNju0+ZxldYPD2kDFo1Pq7R9XKXtap32KGlimfUIcIMiHwE2hnY2q42VS8F3AdhgJu3OGTgYuCazAVi0ZxbsB4W2sV6Q3drYN6xmOrJBkXV6NeX+rDJmBlZwgAFNNgZQnDVDeykD3gImMJBipdJMLsjYYfKgoDnAGQ6qt6ALGoSkXWdWMAAH2EKc7th0dqZYLuPOOWGgSONr98O4yjmeM/ZFq+/AT2XmW6bxrrBkoPQEGAwsUxjAg6s0AwjCMz+MBeN5COBQCRT+ZBvIOoK/OQYCeOJXBZVsPA3AooI6xalJNeaybg52BtPFrmABUgTCMBAOvCHFOrM2BU7Idb2DSqCd5OdlGq4lWOTPtUxfZM8qeJABOmJp8drieXenuYD53D7vLHN/tpgTSDC9Mrtvu90bQwyCyZhTjKvkE2UWVG7CQBruOMfYmG525xCAF2DyAChpNpsboAMOHQNtbDZptV5ZABqvrQGguIawdsRGIy1NuXHZNgAPYm0snaLAvwwV0z0egLB188JMZgtkA4hlsse5d4uoZvSy55TzgWRX9pkFfCJzQ3CGZVvegj0EXvG8VADkKpdiYIMM3PCSDCrjIZt04JR3VgoXObEssfQT7TLpDQaw/ME+9+2OXRejQmY/g6eDvSW0Iwf4aLFmxZqB2dAZDpbQ2ohrRO1kW0sWmdhBxIAiRg4B1PKDYvYhrWQHbiEjn/KYARzGcAKgjJeIcAAUts4COPGziMsvz7qFIQxjwfILKANEAAfYLyBP0oXRkY52xozPWLYJLBooiaKyKFhTLHMCXUMdpAA39DteKk9p7AjTabq5vbWSKWgTQFCfPn1Kjw8P6XG1yiVbcH8APtguLGHeF/eCnry9vs4gcoLfAOACKDNZaS9giObLWbq5n6ebtwsrWTmZX1qAeb5cpsl8miYAiVwv0mQxtwD0xWyaLuczC/S/XIAtgHqwWFrlN51WKD+SoVDS0k0q+jQjW29tUxBwI11cB6BlllU/q+Xga9zl2IBn0WoR8N7LYxEApLJGLB+GPR7/v3AkGEqo2Dzi3GzAMgI4NmBM2ZKBAwCOxw0AHAB17NJqv08/Pm4MwPHpcZceHw9pfyADh4H9BIJA+ZEdyykYW6aDtsjAAbuCzBZjAA6wB+QzmTFwgPWJme5cN2QBgn1B8CbAGw7ggIzmEkYs2SYAh+2J3OQdqEU7wOwNZ54o+y6ApwSf2me5hIoAlZRT9pt7pE0w8QUZiAC9CTAGxgZlLcDE8/UXX6Q/+fkv0m+++3n6zXe/SMuLC2Ph+AygqcWSAI6WpculM+s7B3BYooaVgaURJoBOtm+MPYsADrM5XIYJnOXrwsF1xkDiyS0GbqBSNl29x+8YSwBil0sDcRgzlgE49g6EwuUOkg26xQZFAA5PJGHsXaDNuLJwtA1rx8ueyG4xXx9gf/K9+5pQwopiAWLnE0DEdKCDIATcIeuI20sDAAdBQNonI+aSu0nweWTQFhdlge0JEOgMZk0QR+ex2N3W14Dn5/cyR2y9V2Ygku/FArnYmcp9oRlf4wEr2mAE9ZRjN9eC9gGdAfNYY8/3RBmygoUSUGY3kyFNPiKd3XJw2taK61o/UytIpz05GyDZDvDmOdhfex7tcZchXeuGV/xMY8v9W0w5lG3Z+zn5ya8pPlieL6X7yVRb7BcrYSlQTQZweMnCPEUBwOEgXfn+CsLZy3EpgcjGxvcb78A3/+l/nZYfvjoJUDjlZz3LY/NK8IbObeXkWn5rfeA8Chxvxck+dGKFY/c95pdv29tra7zmeLtlocoOGI5GL44Q7a8WxBGfF/tR+2CPJ0mP+dLHxji+38YtxsAber/nJ8V7sYxh9K+eOzeZtakZ0l7f2vOAvtJ7v/f9GJ9pv9v6ho/JfSuPY886tmbG7h/nJT6nlc9aZmIcqS8zx8Zo7N699TEWJ4pj2/rh27b25CT2VZ+fsz5L2+u4BX0WKndZAKGxLcfGOvchAzhqrEBPfn6qzJzTT13TrttWFsfk4uKv/t2fvZxSzgW80RPdslnzoQHA0VH6cRILlTLvURp5znO4ofSEqmXhIIDD6+4F2pT4lLIRCNk63ga19eS4hVuc2uCOP+11nx5r17FFPaZIxwSxVXDt93t9bq8Z26yO9eHYc84ZqbFnHvvuOWODa14jEz35O9aGn3LvXrvP3RjH2nLOWLQyUzaCAtbAe7WBQUfoMeV17vz2DK+xDadV2vH57X1ahRv1lmqQF+C/u5IcsHZqHdl4BJ3WbkTxWbW+LOjZ3rirP2NyX+vkfgmJcw2FVkathMpSwSU6hiywkxk4vISKgzcigCM7GAXg2LNGOpxFduD1oBF2AlHx61DJ+ucAbrwewHE1v0o3t4t0e7c09o3rm2tmBBv9PClfrT6rZ3zkg5thHUIAz/a/kNEvN7i/b4fTUIrAgjPmLBe4qQA46Dgpmc42zi/MmpErBdnf/FchBPjOgAKvD+AQ/XMdyfHsec8dJ12+slrkXvJAQj7nCcAxQHDQRhANqdeTNz8a5jPHqoujqLfmozxmZ0WH5q934Oitw9N6Uv0s/am+4ywlbVvtGg/YmtPBg8+cNqWHH9X6VbC6BiL0gAlj9yrBjHN06AAO5Bll/K6y1LM2rG5JHZCLJncAIdEZIPBEfM9tO3/WsL08cJd/8W/ZhWxnASMM5TCvlXyjktFbB/KVYRn7O2yvxuYUHKM3/m0OcX2NFoW/G9Y8ZbC82qBFuU/b/3b8opPG13K4ZKCnBN54YUkrlhqgc1wBtXygM3YklU4hlbgOYco2vRR4owJwXBmA4yUBdCfKZYK+ujrBxECBHPyMgA2VT3H9KiYOyGr1nUo7lOz2DGoRnXcfwCFntKbI4wM5Y8yjv6TOduf7fvOUNp8e0+rjJwI4HlbpebNNz1uvlW6Z9V5DfnLF4PLuOa0fH61sCoJiKA1hFB+9mQMAACAASURBVOsIIhvbAEtFwOGI4MlsDvDH3LLnLTvT2CG43yDDDA4XzBcclQaq9ACfBTwcwKH9x5xWDuDQKhCrgAKFAC5YIAhBCwPRgwKfzBtWxuVyUmiQ5ehVcN5BHAgiWvmPzMARwAxhT5OcyZmmIKVsEQVAMRewP8SGoWx2gY+w/+JeBbzhTCFe3176XgXOaO97DMhLdsQgKcvDCajKjH8CFP076DeCONnmo4zzc2XAcI7kdDYbU+ASBJpwrsW+545urD8EU6AHCH7A+nHdXwEDSrkMmQu2fFrgFtrnGYiyrYZ2u+tc0fwb8BSZi4d0NZumxXLhAepJ2qwJsLCyKftnC+4h6AtwEQLOyNZXG8iyARsODBsM5OEzMnCQwQWfWTkgy+h9sWDzavVozyiMAyotggAp74+X6LHVHyYNsy+kk/fyN87AoWCu5AYMI6Kih3bZicnGwTpZ/1VJIwyo6LM8ptqr8HDXb7wm7HLBSV87uAJg2RnoCDQgAMrk3+eWchXp7WWjOrOOBQEdpCXbNTBcqGQhZbbseEWGXXazHOuaGGQad0ZqrYL5ImYFat5zf8JZuz1zKLgfy7soGE89VcrroAyFss5t6AXgUH170dF7cN2y81WexgLTAHox4E6AF7P4bV2qJEQAnGj8IWd6FkEgWMsA1h0MCKFzsGa/Z8fG4AF+x/dxn+vr6wrE0QJAcE/pd60T/I3pBAgELBy2V7y8WFsAgnp4eGAA7eLCPgPYQ6VUJleXBljDesMYzI1ph5nxZJ7HeGB8AKDzPfnyJc2vp+nmbp5m1yjxME2Lm2WaXyPQvEhXy3m6RDkkALrwmuE1NSYOnMHy2s0AcJVK80B8cNAW8452qwKQyMimjHkGX2T2UtAvJ1S45Auk4+cW2rnBKg9rl0vZnfCVqV+AJdS5ziRQATiuDLxhMA7fMEoZEGfFwJg/A8CxS5vtxgAcYN8AEwfZN7ZptQMDhwM4HnbpcQXgB9iGAFAQgwMYK3oADpZLEwOHMT2IgQPsFs7KAcYAMix4j71kl60FyKSXqVLZHv2EPcBybmDroFPeQJ0O4LC/vdQG47DNPuPlUrSfg6WsLqGyo03kwGIDVToAxgAUuXRKySJAF6wcGWTVwIuHNHm5SF+8e5d+8fXX6dff/Tz9yXe/THezWbqfz9IXd2/Sm+vrdGVBr+I7yWcglzcbG7FS5NIn3FttvxZQyG0tL1Balakw3WH7UwRw7I2tFHNja8uQKM6mAUsP4wf9tJin6WKRDgA/Yf1bCR6CNIyB42JS2RySa4hvtv9cp2ddVG0Cnr3rewZLw/g5ghiRUg7Pxz0GEWl3ydZzIPDzM9mPJs7A5uANzalBMvx79l2XH8kJdITOVWyzysAO/WXGjhN9F0JPNL6T0uXaDxD1s57Po77PcfBNSB9FG08JbZjb6BOl7eylQRzAQd+LOZsyC0UGCIfEWO4vblMGcHU84ZD1Zrgfk6UG+6SXg9MZoLG7bX1q3ftPglwdNBFYtsSYy8wi+S4i+4asXzLL0h+mUp0hsOQug8xYK6hsTt6lf4p+MM6TjTUhqIFlzlma8qS6rg4sugLfw9a05C+7JWVJN7InhTO55P7r/4QADj0/2tbn/J7lJE5Y5/efEs+QrdPebmD/nwkMGetPlPVoI7a/VzLZSaBq29XaRWP3Ox4ziQCOztknn8FqhpjW7oqADtlI0ZaMukHnuLEp7c1l1ifN2ay1Cdt4QXtO64E5ohzofmZjhzJM1TnGgW8n5zuvubqnvZjGubI4Jj/Soz0ZUtt7/XzNHMRn92Tq5Hh0zm7H7hPH/DXjMzZGY+snzkfZj+RDLT/H2hplsD1ntM/steH4+rSeZ7sy318lsJqKGnE+o0wM14Xs8sDq0aytVl7Gxu8cnXa6j8G2DQnc7b7RrneTkb/+qz/PAI7eg3jgyTuUjVErrGWASrzq1EItCysGDOOEcTp6G0pvwRaFqTqEIUDltW5xOOi1fzgJ4wwcxyZyTCGcWtynFlfvvucIxVh7zmmnxqkrEyNoyt59T/Vd3xkzQuL7rzF6TvX9pxo9p/p46rnt56+Vp9fOe+/+Y0Zaby7O6S/u17Yrvhc3Bv4OVLWQ5sVR3W4g8dmt8mqVddvO9pn6vN1w2vfjGPQ2t1ZXRH1yLoBjzEjLjntvRE+H9pT4mE7uGXS99sfv9wyenh6O9+m1E+/hXgRwbCywxOwYsnAAwEFadf58MgAHgk5bK6ECh4Sof8nAgazGXXoBA4fXCrVMNoZoPbuiUCxbpoKBNxgsJJCDzqTcnxEGjqv5JF3fLNLdHcuniIHDHOLucILTSZSdrwdwyNmow2n5mY1sz3ZX7XEe8HWwdd+IAzoY2VDIvRxax9YP51iH3JJVnrPQS3lad4MyM9gcnVZCRUUAnB7aHhRd++XJY8HWGsCBjDDPqopkAyOo/1Z/RQCH5nZsnbxGP9fPGYIlqv0oOAsG69FdRyarZkyp/jr+jkCAXusUkOZnNnchq3DILDHeQ67T+n7jVzd8LpWBG+/RgjmabA3rn3KhsnaVK9CjVW2b+DczlVvwxGtmMI7tGIAjT0phSLGvxe/2xqwtK3PuuI61/5gctGCL+LfkobDxuKQ0IJe6/1Fucn5Std6cjUd7UQCaGeuGM28cXsS+4awDXnJDwBlmSztgw0EczCKjwxUBVX6On8jS1QslH0C7LvAGfjpF8sgQuqsuyLhkj+ANMi21zBz1mqjtTQXSnbrXnYLCMtm4FT91DpJKH9vTFaHR+kFgWHTk26e0X2/S0+M6rT8+GIDj6WFtf6dnlDl4MdCgBQfhPEQ95ueDBb83q3VaP66s7AoYBlBKBQ5SA0iCqcqBsChDMpsvvDTFzAAFYAp4wp4KlgDh5IJ4ZAYOz5jPY+L7jQVAHfghO0v6O2d4ewkWfG4sDAjOzxGgn9lOYewffn/s02YvejDLdnMFc1xmNOWSdtkpCvDIqSYACf7WNbRFCRAkMwhfylpE+YjM/GElCwjcYE17OPZJb61A0dWMmcPoGwEhYhzxAJFnu7NcA8uo5N/3KkURAntZt5ba6tlJ6JnmuJpMFdMElgpmMk9yNjFsIwSI0FfIi8kNAlGTK8vURqA6B1wtUMLnG9DC663j9zhmpiM8YzMGzmX7lbn3IJkzjeB5+Cqc3tM55G/qVPCXaQ1gxebJgLjYGuYzAjcU9EWzFPxlABABBgb50Dbrg5WE4ZqAHGKMwdYGe/Hx4VParFdBQxR6VSWXZBnB/LmdStnwoJ6PjcmM10DP9okH/y0AjrWEQAfWNBM9AyOGmBdKlhDXUQFwoJEK3AvMq6xTdsADYN6e1u6xcguhZKBsXYwVA1/Su9T25UzEjHQLhDmIyHSHvdiffE7z4LF2J5Y/moZ7BRbFFpDvXZC12ztbRDsNv2cAB9qvwLrPpua/ALIKW2HcElTSS+UfYqAQ/ZLuiXrAMoCV3OMlU6LM27OdsUbjPgV4w651IIefCahL+MrrybPibVwVOHZ7zoBWsfSjlTMg4EVgk7guY//bYAK+p3IoBESxbJFKseBv/G7j4GARAC8+fvqUVuu1vY/rAeQQgwfGyUBXDgosZ6pJms6m6fp6abKK+4ixB+WSoKcI2KAtgX4CqIW/d7tNupi8pKvZJC1u52l5s0jLu2Va4sx1f2Mgjpery5Rmk3S5mKXL6czAGyipgtcO7Ek+Z24telkHBY25p5QCFAVYVIIoAtFIR9Q2H80hZ+EI5VZoBkTbtAZaRadzVu0DrHYBpJrOCwwcBni4AKuSAzioqNPhGS+cn2lrQc/i3IzX2gAcG2PfAIBjtdum1XaXHnbb9PHxKX3/aZU+PezTwwogjMv0fCBAAa+DlTdVCRXsZdoTqA/6AA6UKCErRy6RwQMKz4cAcfgezr1o+BoHcIC9wwEdDYAj6zAHq5pfIa8THx+UWnUGDlv7ee/mtcaOFAAclBKCi/AiQAugSLKkXR5SenN7kz68+yz98ptv02++/Xl6f3+X3t/fpy/fvE3vrm9OAjhstr2UiOl4PMvsL2d6ULVHBz4IvKa1zu2A7CMG4LhgX7GPRgCH/C60PV8SSj28QL/MsHZmVkIF9pcBS52Vyhg4XOdofDmVFFobw2yABX+9t0ngg1ICOdfas2/B3octonM6QKvWdgcFSO8TwEEbiPO0Z8mq6bSAGp7FyMAWZdYa7XWuc/EpAbO0aSIDB/s2PA+RRVNrvmbgaH0BMYEg6ua8D2VQDn07PX9E9FHSXsVdVVqEzGb6RxCHmAt1xIml+5xxrgJYaF55l8jWlMfA0QfteJwCcES5tO8GVgsNY7YPZRd0QCA6gNT+Y5axV6ltsjM78NQlMY9d4APlPChRIJ8Ush9BAI5oK8gukg+v8qegRJiXXaG9CaCwJCQAOFrd7udoADjaEiplGZW5rfxInUDiSQ/RK+IxVd+PAAJ6Pmou935rTvahAYJEn/FgLf5EAEevfWPt1SwWn0EcmfJ7POPIZoqAjWh/6drqDBVsd9kdrS5o231q7F8z1hG0MQbgiPrQdLEYrAPwvO1Trw9xBLNXpSOb58jQmJxGuYnj1t6zPVe0fezPdj3v+uvUfPT2k979Y9vbe/b2h+6+4jduZWCsjef2M+5FbTvH2qp+92Sj1x9d386h5rHVA7w+JpoGxg0HcejZUa9GG2ZszDOreJVcUY9WT4YqGT9D7x7XP0N5641Nu2dU7fqbv/4LA3CMDaoUXVtCpZ0g+36uXVYjSrqLsZNhwQmLTBxDp3uvrfVAe8ZJyKSwSZYzrmO81YqggFDGhL8naOdc2xfQI4GFIxvmuYJxagGPKcrY1t6zXqMwzt1wjm1krRC/ViEfU6jtc18zZr12nfv918jRmOI49axTMndqbnv3H5vPeC9d024MNILgPCwHuILw7+ihUFuzVdZqW9uHsQ2oVcjHjJDYbslH1D29dXMOgKO3bnJ7G9RqTycf2xjjmjjH0OnNVxzjc9bt8X0jpdn0Jb25ZrYlaVjpILLyKAbgcAYO+5tZwwRw0CFvTsMI4Dgg0wQsHKTSpKEoJOX/y9ybNkmWHElinplx5FVVjUaj0YOrMQNg9uDyF+wuR/hpyBX+/++kkLszOxh0d1VmZESeFFU1dbfn4S8iqhuyZEMSlRnHe/7czc3MzdTUWp9QV6q6dyWDqvFTn8vBoZokfi3ni/NiAAcZOG4CwAEEPilfVSknAEc7xPlkJwYOGTLNTWbgcBsCrFTPvqH9QJrU+J77jldZZLKwVf3aCaF8pip8hQF6Z4TS0YIZE7aK1kKlJszDLNUKteh7XkEckUxtBK9huxO8YLbFbMSiorstKxpU7RrrqVN164E+UEK9bKqqLvgHJoemVlXRX+YU/Tv5THqgPd0xYOCon0mVeJWBA+vcSjcOqPHpSrp6sNqduu565ZA30fb76BDev9bdd3LhHqzgOid9x4FvjSgzcVSNfRKAo8nxTwFHRNJsdoYD8JRapOzbxP3nbZM9DfrvAz+OWeif8n4LUmUQ2b4kKIDZZGYqKWL3MRCnPQ8DuPFfYwsK8EYH4GB1I206Avqy4z58ifo3tV2KgLFe03sCckzBG2yjUgEc1rX7um36XCFzFajEDt4IX6r1VlRhWf9mQFPV15Ml8RzEv+GPVLvXYZOoD0P/s00GWlkE5SPvjUQxbNx2xxYpO4Aw7jZk4Nh+uiuPG4A6Hpm8ITsBklZgIEAgna3HHssWPe43m7LbPJTtA9gMAOB4DHpwteJQ8hHBb7VdUQL8vGwB/tg9BoDjuckFqfCRFFDShsHeSPDSJwg9Y7pmBP/BONCAEwJnuhpPSeCoLkZCCqAIgiOWKsd8O6ttSyK+Xqujcb99AIf1eITia/WFkp1OdE6D1NZHfj8o6INCHc8KUD8SNgC6YIwAbyhB2faLKwHtpy6WasdZW8ABjBqgEFKau+o3ABwEb7BNDZjHsEdEW1173NsW11Ye4dsEdTlARw6qEcARSVnMkdp1oEoSPtFbtHhYUG7kp6jdAPYA24i6qjkqmjEHosnXWtr/I2MO5rgifLwPpvMi0JCY1dTDXXoEcwngK+5PkGKwW1heAnJbW6RIF0gc6aeRfWNRLpai3RdrS/gv4XfhPhj749NL9RUfd1vuEccjKvDUVOKRHCLLDGVYdPoELzwrUYWxGCym1kB4xmDjMBgn1pzfh05gaz7NjefYlOeurlYysZ1xCMqJNidiiHCiInzG0DVqqRKFKSH3kAe39CAgzgAAlTozscX5cvugWgmr81dloSGdv5JikFFW2POZc0V1U4gYL/YK91zsO6+p92E7EyiWY96DCoiqtqjJVHWbMyCFe8QBPAXzxOrglkmKM3HWrZejT7nWV+cLg9nsk+M7uX0jPxMVw5TLiBXlijLcw/LHqm/MP6vuAQpHwld6xEAwA8CybZqcKYOBg/ISQXPMFeQeOpLz1lVjjc6/+Zpm/8H3RwlztoMKUIflxXoT4A0yN2w21GV4LrY1urzkI+BzZu2Qj6e1w31ubq6ZoIX8IpmMMxv0KMEjsYYA3eM5AdjCWj8/P5bXAqDXK9upXBLAcVmu31+X919+KJfvrsvb4qycASx3tcKNlIheo+UKmATOCpt2IEFdwTEYV4AtI87XABytirbOYz2qmd2n88Uy3X8AHS1rzZmSf9nn3abnkw4PjA/XtpSp57xZXs4XbNuxOLso+B+T/wRwCCxI8AbbqIiBYwrg2ASA46ncP+7Kpx0AHNvy3acHgjfuCeA4I4gDNkMgDDFwvIHwiy1O/WOmD32GP/GdN7ZeUasoMUs0AJRBHLKtbp8yBXC4fQr+RVEEmCIYozX7RgJwUNJsr2o7N7GN8Qe2y2xi0M9s1xotVPg6PqOxU9cHgMBAKvNLCsAhsJFjOUuAD84uyrury/LFzW357S+/Kb//5tflN19/XX711c/LV+/elw9XYOAACGfK7CBPNVhefBZyC5AYA5lLJi6rwB06dwugUGWp+tWaa8XQ1DYPLWoxBzw3G5wJXQg9grmFX7Naqv3QWeEexzz43FCZThJYQ/5/Aujlc3XFMLkFspl1oUtfy9lL2A8CwuBfyX5TX3n+6/OYLTUAHCSn0xrie9AjBhzSViW9aABH9Rdt76AfAozo85BiFzkekM5EPL/X005jDxkleEIgpQsSm1aAkBW+EbNKbRNTdY2cHKqAYF1RWzy1mNEchR9VW635LKVWJ8aOidxD86/YkXSyjh+y/ZVZhTpctl3noXhePoQB6np+vKv9FPvLrVdieuyLVNsWDjxbR6f6IeGNtF7N94lWKGYXi7maal7NUV1ns2dM2gwHo0bV0QaRTAEctY0bCWx9jvcMuKWLZyMVxziGF/Ud9J2j/bIERUCoOt/pAdxO6Jt/AAPH3wxBD3Ox1VFMahStyfOV4xX7sYvOpuVxHgFKjK47d/1TYsX2G0Yx42PzMRerG87XCYlVS7pWcDzD2beaA21k37fFPaTPpB5ylf/0735l5tbxc+bLc+x/87jz8/S+ZT/W2r7rBBDHSMJyxKwf/yEZPbbOc9fqr3koT3JK3DfP49zv+Z7Hrnls3KPxZtnJczy3V0ZyMr/7YwckYFUvH4f2a9b9NWYwYMTIZxaPe24uRs/VYoiZkCF+T4xn/fxPzlrpvFLXzP73XwHAMSfPn6OLR2s3kq89Oflv//X/rACOhjjPgdtWaWiHpW52/VLpshQHbv2Jm5Johs6n7QbUGDNw9AMdGayWKJBDJGEZMHCEM+PeskOFUwXZ1c37aMNjRqq/bi9Ux/4+NK5Dyv7YJj3l/WPP1gvj5zgNn3PtU6473uiHUlfjGTjlXqfMnffDqZ/Nyu9zv9Mbk2PfP2QQf6ziGa9nJPEiau/VmBiFCIbW6q8IGk+V7b4zlXXBSFHP7Y05JyU7K3NrNzIAxxwpVRZbF/HKk6S5aQU93mZMEt1gvDknm3OGfiRTx5wGy1K/niPdOzfv/Rz3MrValPLhBgCOZwE4EBx6fi07ADQM4Ai69krbTgCHwBtzAI7WG1MhEgdbUcmtajYFYh1IrcHVoJTk8/jAWVtCdACO26tyhZ/rq1rB5opJJBSmAI5wiHCID+H3XCAQosqKfICcsm9wT7CyvQUoHCBXcF+MBMHIqSR5OCHT6gGBMUg5mzbGnD1tDpY7NKsUiMxbkbhTz9U4GFOmHVRy7dLoYDI6FMVxiYM/Qx1RhLgUJKoADrzLr88dXacBU3WXboEZjXsKBP0xtndPd3YAjsm+icjF6D4cix456DcjsGMleZSFY17LT8cwnTInXY2EOexQ5iPX/v1yMn+OxcMwjmaj0volgET7fmTs9lhBPJZqRY6ZuZn383UO+QdN9gVm2LMoFkhr55n7ZdaSw/P5Ix+o+5rnr9ma9oH8vBnosX9n6yXD4VrltyaCuieYKxRshJ561g/bp8RP/G6boIqxxorEv2tCroEMpLN7Bg4kRAHoCAaONwE4akBudgKbjm0LCZ0K8EZiPmJj+Ya+yLp5fOmOCcaBw1C0+H5Y+1ppaHYAMx/gM0yEoWUKwBcf0TblrjwAuHG3KY+bbXnZPZXXx2cyEqyX67K4WBLMAcX//PRYdrutvvvwoNYpOzEa8Ge3Y4D28vKqLFfrcrEAYGJVUA3NqvOX17IBcweAIwCRRPsOx/EEMFDLlOwjeQ1hf/AekqNkPIj2IHwmMnog4C6QBu4txsMA1rn1RWUFuKAcCSTS7B7WuFajB+iENNBOZsdgZe8FMhCoRAmJmqyN4Dnsqtk2nMzlWnM53zhWJzVRTQ4/gUmLSr3uhimt5YGD727xtovKdFUtBiND+n4DcKA9AgCohYAEJElVdar9K7BEs//yUTSFTCghUYwEeiR48S0kb/DscAjge7LSHqwrmH8m8CMhjYpiPFvYdO7o2kqitZUxYLPu29j/GRhT/UomzqKqGa1b4Oew2nbBFg7vv3hHfwaJYSXU3sp6JZlkexwkk+IaXjdgJ0ydf3m5Lmv8rC8J/sF/8BPQusQJTPiQkEO25Ht+khcQICklHKXDDKICqMKMKVuAoXY7+ZiVfQNJxOijjvGRpWM/qUn2BgI/XrCY5RyAmdB1FeTL1iXaM0g0YnySwWdVUr+BpWQham5pWpkeJ2JSEQpZNTBnALVADggaiLZK9dwR/lSofvt2+Nc62ewjquJvyZUKxKrVrglokgL9vS6zDPWB7KY/LHNiZDGTUD43NL8kwG7QFcF0h+dUe0TJP/aM1hIPOR2jfSEDGaCj8Dun1AmZBPZyqyjOSU38RxuUuibNjxTQIgBkSNgGKw7BdtFKBWOD/Iv5Qq0MKmgnEnU0PXuVrJIHADjAWONzRmZRqbY4UXtnW+W1xTxku5tBJdYfZuQwyAuS9/j0WP7yl+/Yhgj7CRXHaMeS27v4HgTePz3xPjdXV2LsWC/L025X7u/uA4iyUGuk5bI8h13RvsckAnwFm7EjS8/6clUu363L9fur8uUvvyw3X7wrZ6uzco65uFyX18VFecJ8o33L5SXZOLDvkJzmjxkHaIf9o/O459rJDO4LLWQkMg26NCv+vK848qGr/p7x4y2X9BHqXpJid0qZiegE4FgRGLQgeMAkdta1YpYRiIMMHC/PtYXK/fa+3O8eygPYN3a78sPDli1UfrjbEsCxeUgADrQkDRAGErZvz2DlEBOi9Wu1nS7AALCTDBYNwGEgRD1Lht2yrsiAIr8GvWfwBvVtADfmABztDOxkMMbb7I9YLcRuxrZvGcAROtf2uQI4AqRWz2fhOppRAu27VrBly3W5Wa/L7WpVfvXzX5TffP1N+eNvf1v+9le/YvuUW7DCBKjLZ0975JLMALIxoy2QiNgzAH6BTLj4UYxXbuPFk/YAwEFfCH11ApjZAzgIWgpGTnq50JeLC/4AKOMWKtSNbOcVCZG9gkFNSC0k6QAcxrhSl/u50EaxAjhkX6AHoQOq/koADttm6yh+Bv5cMKQZwME2PV28kL5K2L5m34M1LQAcAGbqP7cTifhcxDE8pnqSirPfKIZgXevOp9rLbQyys84fSB7dDjeEIGIqTR5ynNHA4QbkjJGH7WKcAz6WidFqvsVAkWYNtBflIzvuKCBTO9xCNxo4qihae0+ACwOjzEyWciyZdTnHW7r4F2cgWKfc+kZnpRwTm457ggKpMmnAxrStCvU+z+x2esLfiOfvz4vYa9Gouhaa1NgYzpgpbsTzZsw99VIk5RVfa2fvfAoPN47S9c0//JfKwNHbjT7mWmWrRwIeiIL5O3Ox4uwb9L+fcv/Rdcf2b2ov9+JmXQL1WBz9lLFN1ql7uNPnY9pCpZ8jn9f7fydnw6STzNaV/e72ew/mGPsYp8Tse1mZm++sW3ogh/VefmZfx8UC9CNnABwGrh2SMWuTyTNlUOzMl0fP4zNMlvmRHPXPU/d2sl2HZCd/f06O5u47Gnc/z+Nzz36supehY3v5dJlvV+q/k+XF454bb5bBPNaeman6hAnk3HAGvEt6NMf1cz4/+SdxrpHsTcGTYSn1jwth0vnQMZ8ao+ZtM7hqfz9m2enXdk4GRvrx0NqNdM5ob/YyW8f2T//t/5oAODSAnpoyB+KN3FRQWOejFngwqnQ8CE1SO/B0iGUvTFy333xO0sQqTc7AEpR9ypUqXFGNMjeZVVATi8jos3MK4ZRFmjNMB5Xg3kHfMtrW5BSh2Z/L8V3nlNBIEWVlekzB5A0/J7SH7tF/56esw2jcp8zhqc94iiz0G/LU75wyRz9GzuaUxqE9MH0GI7v1jYoSj2A5E9Omak4VYHaO7Py05FFTqD9FkeZ1/RxjPmfMDq1TDZjXxGwkzsJYVLlrAlgDtlWH7h2ip0Cy0TMc2tuf4xB6PUfXyzKVrzl08iMJiu+sFm/lw81jBXCABhaJI1C4K8Dqyi6xb+AHAQkkq0zZ+7h7Ek0oAk7RQoXVnlEtIgaOlhBUkNcAjghyGKQbfQAAIABJREFUB4WnwAjhMM0BOFYX5epmXW4DwAEWjhzwVIB+CuCo2nhygA36YN5xmlhslNmiURWAwwwcEVivlNTx7Sh0ko1tVVwRUo7gYFDzgtUi5KydCTPwod9fCohzH0ayXdMT7Q44bykIEiAOVdJyRhPafH6X2JzpTgZwiO50AuCokIxTNGMeRTsoZf3UHEnrp339cvRORwAcnone1nl0FdhTAUMVqTJ1bY4OZPyBWl1U325VRZGKP3DlzwVwWKbbJTOAY2pP4tp1yvO9/GJ25I8BOPYQFkeeq3fO5/42YKHT1Pz4ofmpR9XuQPI54/wxi56fo/89yXcKVo4Fzf6+2SrcPsVnAb8u0FltoWIAB4EbSiQrSGgAgAKITCYxmKhEXE2+syUCKvOQ1MG/C3Z9VxsVATgE4hBjg4JmdXfNTNhUzyopqmB3BXCc5VYq+axzZI3T7fN5IZ9BdSbSj+L1SkoyWIrA9NMzW5883N2XzQ93Yt6425CR43X3yKTE2Uspl6tLAi9QLsnqeNhGgjU25eHhoWzB3MG/twIoIGHBZMA5k+eLxYrBerengc0FwOLhQUAPJjFytWYwRMDmWm862eJDuRM7SPTJfreWIWTTen6JVilrJuldscYga2J3UKBaFZn47wVBfwTow2+syUf2nA5AYleNjs9SbkBrHNfPPhvkFP6CkrSPQR8tIASuT1p3txkB2wPkMFps8ruJlYLXZeBc43XrBcwn2B7gxzBpVIN50cM99gJBq2xVguQTRx502JILqRdXsAaoiEwUAYCKymQm+Co7QISNzdgFAEewB+DZkPgQYxiYwgI86CZCwQLRgnraSnhOV6lShj0uMhY0NgMFQyIJZSa98hbtXdZM5l5d4d81kzmQF1dgas4B1tIeocxieEGzTkBDMJ3R5yKoRnoDviHAMmjDAuAFfufcRlKCO90U63xGV7nq2eBjIDHJ1iexZkiGiikH4Bq05xO4RqAhM4NFSwGuYwL3xJqCfQOApYgqGRfsSW0V4gG0oQREcNQMcd5z/b/Wl0pwqVq9Ajggt6FbzMxFP6oySkxjBAZbuGUO9ROUV7T0cOuUrFgl8y2wpj2WQMYB+LAsefzSgY1Bo7Kn5FYik9iGxlqfF88Z7CQEOvEnAzha9XEDbysRWQEckI9gB6AFi4pgsc4IgMPzRsyXAkrBWsJKaFkP6/ODAA7qkCkDB2xena+UOMOMiqkpDEpdpgaAMjMQGQwWkMepz5IDq34vg2jyXNakebAHmp0jv462UNiI9/f3BPkBEMiWQglM5M/7fmZpcrsesnCQyeZZTCSLi3KJli0LtEBAwtrnnOYP4rEuFuflYnlelleLcnmzIoDj3Zfvy+JqUZbX67K6uWI7FQA4zpbLcr5al3OA2GDjmJS+oG/Aq1aQPOaYBB3hukXi3+0M0hmdc1UB4BEYtjHqziFcqiq3UfWtCwz/yy9TliK5rju2GCp+474+uyjL80VZsXVaADjCdRFTkFgxKoANLBxoobLbls0jWFTu1Ubl8ZEAju83D+UH/Nztyt0DABy4BtgJzsorAWXPbKECv+MN1AzMk0vfGwAl/0IMW27/RgAH9o2BbzEF3CsEx0S7q5DfXuZ6Bg7oUDFwGMwRDFBkWNF/1jGUfbYgiVYcBGjgtULghgAcwUqBz8W8gXFkwsCRgJzck+Gn8vsAJMKmgWFmfVluLy/LzWpV/ubnX5Vf/+Kb8vffflv+8OtfE8CB14cADieq6z43W4VYjzh3tLnteGEghIWpB3CoJQgVSE2CCxz5LNv39lrbBlFsIg5gAAfATrjAY4AJXQRCHTqJPTVfmHoltaqoOl5eQ7VztagGOpd6F/sd/u9ZBSkaGKBWME3fG6jGKwZwAPoFgC+sQSvYmeYmJgnGAFBaX4tVKcYXk1ZjW1H0UfVbyK//NnPPXizV+pDsctMEEH18YXQiiZTPIpqmHIfo42gVKK1K2KZPKgtxi984z5LtgFSTv9cSX/5MttEEj5GVzK1JpmB27THtM32mrVed364lip+Pn4wCIsZ3Y7/W+4eO5s527miiQjOva45cBJgIILK4hnCwrfSg+WABXqn6Nqtns9+2Z8r6OBZKXzCL2SR/NAZwVNmKJfjl//K/l/VXv6w3HsWiPWf+UG/n0w4bG5guXnxKHmNPptOVR3HeLFf99UfjHT5DyE+W11PmI89Pnd8ByCVPzigmPZ68eQBHPkuOABtTQIT9Ya1Wrxfm/p5b0NEcZV3Rr9+h+c42c2I/03r0c0wf3EXvPYAj52Z9RuwepI96za35IVkaPZNvk+diTjaznu1/7+d97l5zctTff3Zj9vMy2AN533+unBySn7n9MPrOaD77NZt75tNlvZ0hc65vYuaqrMmA7NnXxK5lAIdlF5+t15oQSZhQInyvTqFmndLLwaH35mSwl9Fev4/+Hn1nbr/v7dV//qf/OwE4EuVXXPWQkvUDzi1221z7yZLRpmoTNkrCTMEec5uf1w1nNAsAUTuJFrcX5Kaw5ZPWRFOSsNGCHlI0c4ric74zZ5B/jBLJcz7ayMfGdUyhzSmUQw5DVsCHfj803mPPdYqiO8XxOaSoj83dj5nvY+OeG/Ox+T6kxE81RvvO1MSNVsDJbDwd1e581VZ2qKeoxKyoe+M0moeRrM4Z8jkH6JAjNZonAzjsX9brVqaE6bfyHj62n/3+nA76qQ5P70j0hiZf/9i489yvl2DgeGSwQhWRUwaORkPeABwAbzxHVWtj4BCwAwAOVH4r0AFafOlqJHNIsYxq7qBAZ2CQAaSoXmRAWbaIzzMCcFycsS8zABw3t1flGiCOm2smplhZzKrHAHBERWtO+9GRcFw2qDDFwGHPQRUA7u/ZgBsJwOGgOPeNenbbJlXwBp8beywIYF1tEY4PwRE5MlTZYBSknkvkTgEcOoywAjIYOHoQR8A6aoDZ1IFjPRKzEIf2VIfBJAyC7Z7LuREOr5vo0KqeSJUUva6a0wNHdd9nADgm+zQFiLlkTCYjKRh3/AkMHHnfsqrc92I0rosqH7zPoeQ1tkp/LGvy7DH0AI6pPc/f79gM9ib+SCJ9lpnl6Ap6wg/Agyx5/RiOj6k9/2iuTh3bj/3cdK0zK03b74f2vVs3ob+Dx49/sSdbwMwAjszEIfDGExPxpNiu1MjRB32SzMstDt3yKhL6ZOgQeOOc4A2DOAzgyHMzkzGpspGDpwnAEexCmVGkyW8EMW2vWSrd/tMhMQKK/jeSn/qUD51mKNLh0eFIJEqed0/l/tNduf94V+6//1R2d/dk3nh7ei7l+ZXwFTz95fq6LC9WYrZAy5PtQ9luNwRwbDcbgkC22wexbsRYmCRZrsrlGq0rFhUwADtBpgK2JVPrsqyf8ESuqIa9xfmJySS3DYvKM9huXOMByfMdAJZmFFBiHPZ9fXlJ1oTV6pKJR4wN/h6STpYLJLuRyIc9hb2A7BDAESbZgWzYWtuI2vIhMQTA5uN5e3+XycK3F7WWIYvXjmNgSxkwWKyW5Wq95jxFnr7RjteWIEEf7yB17Ak8w3a75by7bYqTwHo+SYKBTAIYBDCTyWGAF+Sr1LRh+DIOFMJsw5esIAxUK1cQlNyWKbONfG1TNyPZTRDHallW6xX9DbYBeX0me4UqkGO/c28mYFVYEMqU/XYmDCMxFowZrqZkFfEZ2rOcl5ubm3J7e1Pe3d6yGl/5AScIYoekykW8h7XDOpMFZb2i7BgsKyYM7TmsP4BLSDB/vLsr9xvI/zZASNFu5eJCQN+Xl/AHBeQ18AhrBvAH5RdtVmLPXiwXTP4B3IS1OiMNiPayABEJtJESWdX3JL32gn4af6ADA9jCoKlBJW+v5QLrauBQ+Km5z6+r3zI1O30wAjiiFRV/x3UCwBFAWKyxWSW4zh2bhp4FFdJM38jXMskL3cIZ5rJgbcE4wCICHTE6A9j3qrJJfzwYMwiGiZZLlRJ9L9Rb5RprQgAHQRxoKSGmEoJ5SJ3bABxO/hnoQ33DcUoWCCro2iyhvYoS4QImtbNexJkw3mCeMqurk4UESh1g4MAz82hBedhv3aEWLIkSmABFao0w1UqunV+0JLhl4FicwfrWzCP4fG6nkufKMoXX0O4I+gLfw7w9bLZls9mUO7JxaB4BDCTTBhLWi0VlY4KOpR4A3PJCOtZAOSRf8VkyAry8UG9izjFOADvA0FHO38rb+Vu5WJayurwoP/v6y/L+q/fl8t1luby9YjuVsgQDx1t5A2BvsSxnq1U5B0gQQA5U98eebXE8MBL1AA61bo0KsqGj1Z+v+7PDNNaQwU3HfT7pO7meZsfjWSTOKrVtGgEcyymAI3SQWj2F7L6+MBEPNi2CN3YP5X67qQCOT7tt+eF+QxDH9/fbcv/wUjYPsAOwTwA6BQPHE1qpvJUzgkUFNIWPAODdHAOH269gTflcOaEd1NZmDRrKX4ALzcIBgIHbkoqNA62gzLTT9npd3w7AoWSzARwB3jCokgCPaJVlliyCDIzwUxDB53vIMwCzeEbo2HdXV+X28opMG998+VX51S9+Wf7t739PFo73V1cVwGFQHgUr7LHhJ46HCagZYKIK4IhYGUGHAj2ohiIlMXRipB3HfiHzRAAByTYS4BS3X+EQKgsH0aCV5QRxgSeAW7l2AhFNARzTs05NVlpvh8zmcHrl0qQBVLGWW6phLAI36Lk979nPs+7muCvzwysBiku0gUu2zBvX+8Z2h3vJLcYqW0KwXoY9t48uhIGQM3B16qkvATR83V5RuK2c4wiKkUifa233QeG9HqlnjnSeyNXL/bmjH0tvf3lv/I/BonbOs//kudf3WoVzS3ZETCqKr+oZLkBOdc5T/KwxPrWzTztLaXqzPp6APCMGEijJ7pxl8MVUDn0txcxaQs6RZ0WPxO1R2UcqALXp5xZ/Cw8wPiPQTpwrLS8VwNF0Ee+R/FjiqXLxMYW4lK//8z+W9VffTFqo9HHcfl1H9v2YZck2aWqf9k1cf1YaGUF/pj/rSq210cz5IsNn+AkAjry/5/Zkfo7T52MM4MjPbZnN588MlNX7ihPktc26Ye73oQOSrpP3ztzc51jmaA5G+6+/bt7bp4577r79M/UyNJKpka6bW+fR2jbfvV2p9+Py9UbyeUhm89yfLlvTmZibh0NzP2cPelmYm/Njn+vfH40xz+3cPB+XmY7ZKAbc66rj10kYgMjdTOyqC1tjD50ie71dHunHkaz383Jsrufs/0gHHNoj/fjO/vs//z8TAEdm35gzBr2wnzJRNozHNpbyai3Jpt/bwuV7j4xJ/13+7WvOIPfy+APY+VcHcJxiOA9txGOKcc4Y9Mpxzuj+VMN4yHE49uxzSvFUZ+RUY3Jsfo/d79gcH5rb0Xc/9/NzhuTYtY/d58c+d95rPf26PJpwak4GcOhLWZFbLg85Kv34T5HFU2RyqhemiZt+zq23HFyshrkeCqYJp8+59tz65jk5ZY3nnJ+RAzVn2E7R9fk+q+Vb+dkt2DPUZxeVPKR+jYSSEkeqks0tVADi4Guo9A0GDgRlycDxqoRPZeCYADgUCGLCg7TGQTXNqs8fAeC4uSpk4FgtW0LrKIDDshL9PhP7hvZJAnCQRl4Jp8pS4+oCghqikjQO5hXAEeAN2VX3/WxBYZXoRGnPJJnvA5hRJnHQphAYWBDMIQyAOjjhNiqGCCgBxfcrOGQKstzTt3bcUhGbj+iiKZ9CAOZStPv7YRqwoM5IQYpWXefxdY5gvmCGBO/dqPWlwf7IYJUWkK13n/ox6dnlY0WwXh8fQBKOHdvjiw45OBDsjEwCjQzt1h4gYz+ZMtUL/it/bn+MfMURsUkyfTLJ3ZD2rxk7aDJr7UunzM0hax0sNeOJiazWNHh0nIHDY+r/PTQOvfdTn6beodLI5pYpGbTRmGryXFontZYiGYyZARxYWre7aK1UXl5VyUkmBSYIIzDeATembBxT1iQltQHgMIjDLBzRQmVC8Ht8Tqf8Po1ZhLTTmUYXOq/SeuaVCN2ZErZ8RQJefZt8kMtnFdrmCCQygYuq74fHsts8ELyh1in35WmzK6+PT+Xs9U3gjTMkZfGzLOflvGw3W7ZLebi/L9uHewE4wMCxeQiGqkfaJSQfLi9hp1a0B7AbaAvxBHvLinNV0IpZQokkB8DxDK7cJy2+QYpRsY3PIigNOw3gBpg/xI4VgdQIgiNiawYFMICwXQJ7WQvE4LlyP2kk+pTs3N8z9m1YRRoJfAWMW69vthUhE5YVqNal9ryvyVlUrUZ7EbSUWS3LGoCB5Tp2X9Y2qhhk0j8q9OGHqM3GMxMf1U8hlb3mNPsikBGPgQF9DYvjvLhYEVxQiwSCmQ5VwvKbVLEK/wUMLEskspdiIMgt+nKSnHIXew5XUEsHgHkEknl6eeSPQSUChaoaXHtSFf72+XSpAC0Exb6fk0Abt5uIczUAshgnABw3N9fl5vqKiVwkCFl9y4Su2BgohxUUU8oCLXcANCFAVs9qBgUCZKI1CgFCAT4hKMbzHmAr2uJg6YBcCiTuz+lfA5jM/iYWBoNGo4KHiB63awpmsJA5BWrdeiGmnKhJfYctk+DnMpkWrYjCn2DCH8moxaKsuV/FklLjE5E4MEgg6EQbvf1eJZy6sCuJJ3sGH6q2BYk9p8ua2l0yTRmBDEZ1Oz/iTrlWe8kuZX9e8/pcFXBmkrBP5Oq9i5TYgqxh/RjwzjbPyexw9mpSD0wsASCDLIORgODp2me5tSYBKw3YHgQcuKC+IdMK9i3Z/JSsNGCDcxQtKBSYZ0pnkpzgA6ZkIIA32FeSY4Hy+HwA0wAkQZ0phhw+K+Y5QFLUe8G+oDlK13KLGMoVDjIGkGAA0ltcwUFblP7M5z1cmQxDp2CMOYnulhYNkA62kwZ2h2Z4egRb00P59OlTbTPk1jBuOUWA3eurwGwBuBcYC22cAkgf1Zz2la1LwaCzvFiW6yuADYWGITZjdV7effmu3H5xQwDH9YebcvvFu3KxXpa3xVl5vbgor7AZq1U5W67KxXpVLgDkIOMU2nKZal/JGayN+k4aPDQFZfaeRB8/9Nznf9t3atr3qBcnGQggNGW+AfjsK1COzi/KCgCO86WAXmcXcsvYdgM6WfaGsvyK9lEB4Ng1AMcdGTh25RNaqBC8oR8xcDQAR9VTAHAA1ZFbqLA1FZilwmeIFipkUQmGCrFvqOWHfQkz7eCZtB9U8OAiCoPQsF/1A52/KGLgSOwbCcAhfRHV+pEc53zi/tC3AQzDPLH1BsZHJk8VepApZALgCICBQY+h+9je5/xc+oIAjhcC7q5Wa4I33l1elV999Yvy26+/KX/69tvyd7/5Tfni9ra8u7wsEGGuaLgyGN8Z2DIMCHDsOTEbwOYT6JHsN3URWQ/cdjNAHDEHfG4d+UP/oO1NbmeDxqTS+cIonIHEjboMbDUAJ+I1r62AFw3AUSti2qFC8xvtn6qHnPxH7Q2lziGnLE4Jn0jPomckkA7MJtFuEOsP3T5h36iso9LH8olbCzCflsxk4xgBj5y2kR0TR3J2G8g62G/ClXfaXucxOnB6Ukc76jmNwhgAm8T6bbtNlr0AszVAZANH7p31nNgOHa8i08a0UX9P1e4+Y8uf9shkuNtr7Tr25+pZxcyqtQdObucbrBueh+wX1PmIE2PooaozEwCC0xQADs9pOysFLDsxt08YR6K11N4pD+e2LB/eE1Fm0PwK+bXwydR2ZorZY+vGylyXGOGzFMTZlYCgaJ+SC4ArgCP2gfwgSYxl5hf/6R/L6ue/3Pcrugc7Gos+ctydy5/M2baxLRvf5Ni1R3Hn0WvH4t3H5uBzY91+msO5jWnboLr3UwI4M230IA7JswtfpvNXdVHy23NC/lC8vp+rPubuO418lTyKHJvo2TfyeyMfpx+//be5vMCciOb7zD1H/u4xOZjLYYzWuZeZQ9c+JLNZf50mV/uz0T97Hu9orvNr/dX6tevHdFjm29VGnxuNc7SG/ZqN5L29NgZwHLuG5XIo5ycAOPr9PFrHQ/I8994hXdbP6eful0NrOTzv/flf/tuPYuAYTc7ca22hpkCM/Q0WBjACQ/sLt58gOjRhk8nTCWNvZ/UK4a8N4DjVwOW5O2Kv+fYpynBkwA8ZjkPv9eM7tPlH9+2NTm9oRorxmCI6ZsD8/tx1jj3Dse8fW6dj83ns/R87R73SyAZ6ZAxGzzG3r+bX1p5+BMOdCE0VBz5ojx2hFsQ/bAy0h+ecnFPX5BRHYc6Yzc0BbUpUh010XkZ2xxu9UTwm6yNjl9f10PMccqJONTj9XjjkkORrCsCBAEMwcCQAhytYHXR24FFgDrBwPCkw+AiqcoBA0IqlATgYHIikmhk4WqWiA5L+9/MBHGDfuAGAAwkJJBhA5x0VgUwczTFwRPRF846ASoSgwrhMGDh4mIwAE/9VslFJoFbNwRgktwiCGapIB/uGwBuuOFDFKn/MmFEjSrFv3Fglkr0cYxy2FTUKekkGjwPAgYBp3GdSwZIAHDUgOQOS5Dp1h/r6Gmn0BeD4cf/tAzi8N0RR34LgtTKjGaR6y6N7kCpuGlAfOVVaJTOjtM+3Z5tWJfdEGY0B4YTZiC9rzdv4Dun8etWDjBz77AOHQQzp6exETa5/aG0nKZ22HhMAyI+VjdEcZlBD935lX+jHNB6jvv05nx2vaU4hn7Dq+x+ZsDzZT47eCW3Ba8OjfAGzUTQARwC5DDYjA4eeUwCOqBTk7wJuCMQB/dUYOCyDqvBH8ktgMCXtAwDmJFkAOABgOEM7lTMxcDQmkdyheWINZ6YrN2gS61EDpwvEETWN8brXUbvX69qSB3q16ogInkp/JtkMfaOKRoz+nImEl8ensrt7KNtPm3L/w8fy8PGeYI6X3XM5e3ljcpAV9Qhony+hhsvr06so7cE4gETaw3153D2Ux+2uPLINChLFr6yKvry6Lje378hIsXt8LtvdkxJvT6jS9ZoFLTJj9lF9FKgU+WZKHoBN4DwScAiumzGN4I3tjswHqspWQpvVoAQYuNrelfdKEuO/HAhzQJRsGHjeRbSYSdXqXI2gXxa4T7TxNfkfAVMkibxcrQ+77CkD7agKJ8BgWdZrMIOISYsAh3i2Js/2XQUaQZIXfgcSmWxbs0PrDrRlMBAmxsNe5/HdsNMVwJHAjWqLAGYKtFZQpWmlBn9R4gXmE8+EZOk6ABwLADiQXEoUow4GVnufRJBAVbebWJyX3eND2T1tk/xjdqO9EQBTSOZb4gPcQXkA8Ke25xF4BmBTMYAImIHe9utgzri+uWRC9nK94rM8Pe44x2BlYXLs4kJg3QARIDiO76LdDpN4bNf+VjYPG8p9ZTphMg1yGcAUVOC3vjDGk3CHg2mGQCMAf8m+oipy/gSgA3vCbVSY4CeI44zgJ7bkwfqYeyiAIPaTFDdq7Rooo+GDCvADAIeqt22NTSG/Wmq+Llfrgt8B4lDMPwA4oYK4JWs72ADiZr8qwDqk+UfrnKg2hswC5AyQkVhfEiDgDYwS8LNemMCrFc+h6qgOIwEhUXaypDFISPc1QYPssa1PAjpkSvsG7pVwtdYuzi+24pp6Zo3kG+TBAA7rCSdY5dFZl71xvxAQE4AP38vrT30VoI16xqA8QH8aYBU72P4wkochs2rdIp2GhK6YHQKEEaBwtE9RCxXtJTAITpk9NAfer/w+ASkGZ0WiKdpPGOTLivv4L1es+/ccQ/Nrfm4zZ+AzBnGY3abqwWDIgL6CnMKWiF2jEJgBFg7qv90ugLlnYstZrahPcW3YIvzg8/gb38d6AMhhYJDAfLIDWA8we+DZry6vC/XbEiCcwn+vbtfl6vayXL6/Krdf3Jb3X74vq5t1uVgty+vivLxgjsi+sSoLjHe9LhfLy1LOF0xW+7xLPUWhhlJOif4Zj8Hrc8q/sZqxaab7oiVV243sR3gbS96D/SB+Q6Iac9IAHAJzkggsWptAD9IWspXKUwfg2JS7h00BgOOeLVS25eN2S/DGd3cAcDyRhQPtU8C8IBaNYKB5BoADoAgkoAMIRr1p1syX8kLdFoAIAtUEUnLy1TaJIgzvLRhz8r+V9cXgDbKGBYADAAPY846Bw7pYLltqQ5JaqJCBA7o4AIcGcHCMAd6ozK98rbWO8mnA42er1mDvgPzAL7tZr8v7y6vym1/8snz7za/KH3732/K3v/51+fLDezJ0VJhxAmjAMBGsYHCkQZY63EebllawWBmvyFIRoDonhTOIIY7+BMicnycAh/zBerrBeyaaANiK7EV4DYxsArXl8fEEacBJ8icIvAOAI/m/VY4DKFLVVrTdyHOOdeEuDPAPORKwhQN4bABHZWiKuA69lGCwazGsBhbKMSnZpoh9hA3JPtIUxCHQo1sY9eogtw5prAyNfS+zRmR9jt8tY6MYpn3avfvFC1VORsmpsB3H4p6aJ2qwam/679Qx028QOyGBTiwmEiBrHBeMM1XYSLUjgj/o85KZpHR7a8U+VihwvQA/tLq+n2WPxxOhLiYZmwBwWBZ8/dTgs0JMxGAWII46Pgk1i6V4PggwTgJJ1jUKRlsDOOB74nf/19hTNcbccscRp6/+owAcc+vuax2NRR+wV/2187rN5RdOzTvkax2LjR19BgOVQn/34z72/eznHBv/3Lj3ZJrbxCwc45wCbYqZ49yesLbKDKvuXEe/j6MtV68Lsn8xWtq5PZ7j+NVfTsD7PEeja9R9k9ZgdP+R7sr368ef12MkJ3nco7WZW/vROo++n6+fn2dujk7ed0lms7wee4ZDazqnC7JO7s/2+Xq9Lj329xHVMXx7dM25NbQszMmMXm8AjkNrPdons7J2IoCjX7f+2U6R60NymPdUtQ2pNXGen0P7Jn939PvsPv3XP//TAQYOPn76bkOGtoCug14t+OXvTNGhI2aNaR+59rD8LYpQ4qCTFFX/MEOjFYEWTr4DExNvQFepY4xMfQ/EAAAgAElEQVQqKQG9GxWurz230MeMyalG9JiBPPTMp343K/g5gTi04U8x6KOxHDPOpxrcOeXcb4zR33OG5ZCyPWaYTlGOh+TjmOwcUtxzhsDfOaSY2nUdtJrcyfG7eNH7P6PC6134S4st1nRHHLTbgXveCVLiIHZjXC9RR/aVZ4nG3HPgRP7nrMcpMnmqcaxzzVhrP08tUNOvZ+9kHRt/P+Z+jUdy7zk69VnyNbK+8L2OOWO9XO4BOHDoe34l7SuC7Y2BQ5Wtz8+NiUPgDYA4QCMPAAeSRo/lzZXeRwEcqohjT3WzciRn4lALlUu2ULkkeOOa9MIAcKxUMRQMHDjU4Ro5fId50rE0jpUOwLptRmLfqG1UIhEq6vcWMFdCLSo9eciNYy9LaqJ9Cg+aIt5vVNyRnOlahikun/d8o6FkXWRNaoIOGVTieDxUGJrhw6GhxmQhOmk3CbCBHRhagzdyEjR5FwJwqDqzJVCP7Yish6bgTsurARxtrwjkUv/rACcHbWkH4HBQut93Dgxlx3X6mZ8G4Kg+SQcMq7wL3TPN2pnPBnBQgDq7sL9GbQ6noL6s4wff2rvufkuS7IueKhujz9UQZwwpy2v+Pbd6mbv3aD6mAf2fMtJj3/Wedq2YPp8AHJNAWPfc/GwLgzVAQzRd57tIMqNq27Y92kGwolXMQQZwOGmdaUUNmLJucsIqtw2QnUGCGol8sXAAxEGdphrzOtJj85Hf10p63E4DGJySWDk6nZSvoRhfzFEsNf+uAI5pRTmfJeYf4A1oxqftY3kCJT2YN37AzycCOfA626aAHeICVcsAFoA6/aI8bp/K48Ou3AO8cXdXNp8+so3K89Mu+lIriY7D/vryKlqXXHEeP90/lM3DtjwA6IFK9ADGYWzND2sgB1cREWQD8AZBFUGDT9YEJcUfHsAGAhDDjmwemAdUzUIPcuyLpaSPVNZiXbDuYWA7fgT4EBuBvnfBClZ/JlcL8TtRPd2YG5p/6D7erkzmuEix/Mrrg8Xi6vqyXAHkcnkpmvQFKsdVKclKfSR3n5D4FsOGq44n7wFUyrl0KziDSRqzCJ5d/b4bAwcqXpHUxT0xv9V/ctafyY2oFq+tawJwYlYKMpWo0t+B8Uzji/sakILnUyKmcN2Q0EeiDwCrM7RkYPsNMRVoPOJZR5IGCR0nCA3gECgrgKUEl74SjIE1u74K/+j6iu0VmJDhcwq3w6RWgHu85pgPyAyT8wRtgB79reyeAA56KBv8bDb88VypDZ7AD2iRh22IdRaoV36Dg/VinRGAA21SyA5Av1IADv3gWSGPkZwMnYnWPk5wqQjXbCze41UBVLCTZFoMNpRbgpr0Oc+T5Bx7BAAtgbQWZFkR8EnroHMQWT7M2EIgjlqGsIK6C4Kj+hyvcQ9E7k2yDJCR2oYw6RD+AObz2aChBCboA2etirwlw70WFMEABOBfUNwbMFTZQ6xAo1LZ3/W+plZOrKi9P4a/6a+7hQrnT4ArAePCj435ErvEBQEFkEHuw9fXypRT2XPYQiqY/UIe5G+HOy1jGow5LVFY2fwIttA+tF9JIIb3LQEcQaVPPdB0wyjQ53Y5kGmCL3ieUJsEzXOAHlPiyFPrNXPyM7PB9fOd9alBHgJZQPeqxYnZQ3xWgh3xf2Yu2Txob+J6uD/bqUDfJACSQR8Ab6xWaFMlZh3q7jjnYw3u7++oZyEI60u1TlqtLspydcEWlsvLRVm/W5ebDzflw5cfyvX767K+uSwFAA4k08DAASAJAByXANhflrOLZXmFjQubTW+HwtIYOEx3fmrsZf/M3YNiq7DL2wgZ6v0UrQnaX6RKbdjJcJF1jkoAjosV2wYtAQgKBo63F9kszD91O1qoPIGB41HtU3YAcNw3AEewcAjAcV8+3T+Vuw2+D90GRgQAMMCMqZ/yBABEsGQGQw3uo7anGcDxKuaLAHPI40x6wfYsztyVgSn2r4FRlDUCtRaltlCB/Vi4fQr+VUtSTmu0PKl7CbY+xjABcCCugFgBWvUE0KT6PdFCpQJPUvsMf8YMEW6JghW/WizL7eW6/PaX35S//dVvyt/9tgE43l9dFzZ7k9FQGw2ya7yWs9grbN0asgG2NQM37S9ZeDwG03ZJfiUzZlKIo79iGxfn9RnZYhbrGGtBm8EwgVqoAMCB16DZDgE48imBtjbsv2MdkvNoBxTgIwM49FwC0gAgRDaKN7GF0Ed7fpG/c1YqEMzn6FzYxXCESYlYtKJYhb7b/D+PpcUA5VtW39N5AyuD+Fue+X5BKOcuwLXteBxxFydqa7xymr/AGnNvPj/X+09AJOmcMYkzJAABPt+IFBsIY3ImSTGiPl7R4nzOt7TzbM5laI7wXoCJ2HJNAI7aXs9yVP+1f9JiVDWeVOEwEQ9Lx+j9+D7W0GeoKbNOBRB18BrD91OEWTIxYd8Qz1XrUyXQhc9kjstpj8l3cjgj63mON2JeXD/a5gCXhbKrp/7EwFHPPlHm8/8lgGPOvp1q97yvmit3OPZySjw9X7OPRx/7fo5FT3Rmb2j7+GKXhJ9+vG+hEmzHk/3VChtyDqP5slOwU47J7/nVHdhiMPQwA5rr7DPOzVcfo89xel1EUZ3+WofinKNr5ucazT/eH12zH/e+LkgAxj19M56huWv29+/Xoh/3MZkb3Wc0fvs/h1rzHdpPWU5su3LsZE73a3mnbLD9feZk7Njr+dlH9+i/P5H1YBFkjM+gys5m57WY2zPtHmFMKvml6b+iRMI5N/i0SU31azVaz0Ny3b93cB0GeuZz5K+/9il6l3P+l3/9ZwI4ssLIoI08IftFIGFO66Q14IMqCKbLPJqssbLQlsjOawtKdyp47yZ+f//7UzhnfA6LrodPc6D3RgrpmCIbCfaxzdIv3qlGdk6ZzN1vdN1jSuxzBetUw3DKdeeuNRrzKc/Rb+DPWZefohj/Ws7U3Hrn1/t52FNCin6FgFc10WBalU7cHwvqz0Da5zmL44U3Un2L4+kOGbU9REKztqrMacLrVMcnOyXHFN6c7pmTgX2dONYHk/mYBXBExLK72egelrNeZo6N/5DO8DxlGR7N3Uh2Rtc95JT185lbqKCCx9TXAG/gB0G8KQNHAnAgqYKAa7RQeXpGr+UnVZxEYsHqX8FOBXiZMImAqAAcSgCw+ucggAO93EHje1Eur9fl+vayMnAAvLFAGxX27kXAc6nKx6ChtqmjIxvgDdZm1uSfq8AzXWVUPUR/eldAGMRRARwswlPVFBMutawmgzcM4NCBlaCKvcBvptxMBwSnZxmxcPJWLT7qterhw4DKVj9W92uMkaOtzkIKIExr1esBHJ+vCRDqn32wWG/ms2vB+0eSl/JnWm73JnWgpjqR8y009u5Tq0Lac9ApZQLmoiZHHMC0/DcGDg1oGoib6rspA4dBD/M+yFQHt3CboWJ95cqsbjgVwJHmsxmO8YE++1Jai+mzTgHBvbbo5mUCHu6v87nWu63MFCDkErWZ6+2Nf+K5dADnZk8PP+ePHfv4exLRBp5SzDcSDQH6svyNr+Cko3UUgsAOlbnHazADlaBTjootVTOJgaO1aFACXXIncIZ1BHTzIlo2aJhOhgVLR22jgr1FovohoKtJX96Xo6cLX4RlrOmZWn1YOqfsy3Szk7See2cavu8ASSgfAjdwiI3K2cf7Tdndb8r99wJvPHzalMf7rVqnvKnCc7lYEcxAvfF2VjZ3m/JwJ/aNzf19edjcledHgDdU8cY2GZGEW60vy3K1JvvG8+tb+fjpvtw/PDCJzRYqSBjEHjZ7hCtTldzScyOBjUSYksZKGOP5kABHMpzgDYBCHh+jBce5WqbUVgfLqtOzLca1XZmIhBADomgREgAFPL+D32p7ocA/f9wKIm3famvrcjsIrCQ61gmx6fX6slxdXZbbm2sCOHA/BshRIU8Aafw8ojXMruwe8aO2CwCs0DfxWIKhBFgYjy2DKOTz1qI+VTUiue4qfgSAz87o6zixy44JpC9XMn+FdiIAKqxUwe55rQwHFRyqRJ4r/GGPKAsEw4C5pjAR98jWLzvZ9PM3gkjkCzUgBBgInslIIQCt2uxozxNQENW3ZjOBWkFy9nK9Lre31+XdzU25ur4ql5frYHXAo79wPVfxzJgHMdOdEwS7oKyKwQxz/LDblrv7e7Ju3G3uxZrx9KTxXiz4HSSK8TvmmCANADS2AhIBxOGAOwA2AC2BLYYyawBHtN8BgIGACyT+rL3xUAz0G5ALtgol0rXGEfqvZxqBkQRyCSBQ0KabWQFgA7IQBBuBAAjat/Sp6OVATqMqOphPBKaSYCuIFyw2qQKbOofg3gTgiDYpBFsBsEOAirOThrI1oImT8H3AkInGSEDUc1ytzBYgpH4nEs4j4Ab3odsduGVO7Nd6Xo2sX44BUctGu5kK4ogWDGxTQja4BuDAOol9YyEAB0BkwCSBDcUteJiMDpAW9/aTgFgEejmPExX8scYEv0TluEBIBmoAbCbGIHqdwSoFIIsYOCJ5GECTahu4vgbpmJlP12B7JALhBP6GTaWOTwnv6lmk6knKkRlLguGCOicnMLPuhe6J75sVobVWkW4gwJLgGQEKwTpoW4A9+unujgwa2J8AgJiNQ+2eluV+c1++++67ysBw++6WOpgtNJHMhu59fi4PW9inR7bHhC6gTiGQY1UWy3OBOK4WZOJ4/7P35d3P3pV3P7tlG4gXuDarZTlfi4FjCQDj1W25WK3LK3eWZKjm8rin2o/mct9vaNYfv02jG/qKAFd7/+WYidyEiV8YkcVomxhnAVeXByicXWQoV+dldbFMLVQW8iMIClBy1TYcwJodW6j0AI5N2YCBIwAc390/lL8EgOO+B3BAv0d707enV7J+udUabR9toMAb0LNM7uLHAI7UIqOeAyO5L7Cg22SgFYHO5zybB+gKAA6cpwng4A9oWAzgOKONqOsZAAnOLnSKGTgIDgrgAMcq8AbZOus4E3uIW54FIMSnRwEYYbuCYQr7krrvtawvFuVmtSrf/s2vyh9/+7vyh999SwaOL97dllu0UHE7FjNQAMgHeScDZ5yHa8uWSJpbvxhgF3tVutN+2TSJz/0bDBzQOWQgCxDLC1h/EoCD+9YAGHxuIQAHvA63UJmwp4TYBmak+oVic0JBh84U9rG0i4L5MVqoyDYFS0uAgDB/mEe+Doa3mF/oDsdlcC0COPAsUZhDHZsTIzFfk/hgxOkZS4wwvtr4ROLeMRDHL3zewF4jC1nSBbFvfeSrGiLOV2ZG9bFZX23Ml7iW/VyD72gvhcajHExyDTlOkgtUJTBWOV0sxUlm+Zcqfmv6anruDDBhNR7xSzBI6RZi4MjJafunAtHksU8BHIzUQJTrZQWuHJ34Pc3NE4lrVTBTY9apkaXanleJ9qpHeb/GTqumcPE+fbkA5kwKj5zIjgIE+iQt79MXDem5kz0P9hoDqHU/x8bFyNXkQb///D/+Y1l/9c0kt7RvPMYJ7Py5caSlfeJQziVfJ8eQT/nOoTjvXHxaW6LZ1uy3cM4OAirCMg++v5fHmLnP6B5zeRPLP2Ur4rQ5Lu79lcHVbZ8YuLG/OqfmL0Zr04+/j9P7WfJ8HJqbPvY/ygX0Mnno2qN7jWT6lHUfPUsvP1mWRus4l0PJ18nniz7H4XH2Mjsn+8fkdzbWmiap33tZXkYADryf71uLPKm7G+jI8ZosQ4fW5thYR3PQvzaRh0GxtWLzueBm2k6ll7V+fWbjfAn0OI13T4FEvcxk+R/J/Ug+DsnGKTryFPnrx3JI1iey/d13/0IJ4IM5AnVo1eO9OUVwSMD7zd8/2OhB23c47MnI5oxQRbDqSfmdsbAaFT3dIHOG5nOMyJxiOEXZzY93/9tzxml0n7kNe6pSPuVehxyDvL55fHPXHV3r2AY7pJSOKd8TxP5oP7u5a4zGdUyB9nM0Gv+hORrtr+Z2do5HCkLkKpJ2/REDx/Rpc/9P6YdWVSZnyIeOqFZLr/XOTDZqI4diZLgPyZ73lA2Kk9Nz63XMgA/31xDAkaJJ3ZeOPcOcrM8ZhEPPMmeMR87EZK6OOOPH5hwAji/fKRBkAAcCeKwMZpJE1b1INjiJoB608RoBHI/leYdkVLRQAfWrq0LDgVElY6MjRl9lV5W5gtM0yFW/xuHUyHwmftCLeXVRrq5XBHCQgeP6qiwRLGTV6DJ6+qJ6VNWR+cBKZysBOJjIjMBAbp3yxrYEqm5HKkGAlGclDirICckBbMyWCGU1emqfEt24KwtHpbBG8CnAKjKASqbv720dZCMNqV7dLAtrlaQje1T3J3uMRhiHZUKtqsWhjYkeS39UmXTlcvVD6pk3JU1zeDW3UxCYouoIOIsJETF1ICPgkpIUFTVdmUn2fYGJwxRANlad4lAfz5OreVoKxI5rXw0z1b1s51DZa7v3PK40bzlwNJ1vB5SCmrymYrT+XufqSaW9neNYszbiFANZP6NdMd0d/QX6w28f+mmfd63NrH1NvqGTJk1/RjR/+OUaguS7h/VZZuTwxfwMx8IsnzV5n/3haboBfxmk1CRUD2gYe9pPVAre70iG9oCOSH5IU1FnMQFK5qAM4FBlk5Mlmv8OwBFAOwOyHcw1A4fbrYhVKHoYO5lSA90tWZ7K1ZKPH89Wk114pixb5naZvqb15/9PQB01iRugFDyXAQqcuTdXxuq+aitwUd5AOf74XB4+3vEHrBs7MG887MrzFskFsG+cl9UCwAL1Jwdg8XH7yJYpm0935eH+vuy2WyYlMK9I9GgdkecQiGOxXJfFYiVq7JfX8unuvmwfYUtUtMqkNVkHVE2LNcJUQkKUK1HQc7lcl/XldbRaeK3sVwQ2kCYf4EqAdfB9tQNBgg+2kToX8xCtGwiiJHMCKrQV2FaLiSclcdBaY70ua4AqoqIdj4XP2R9Ago/AXzx3MH3Qj3x7ZQLRlaFInAL8gEQgE+VsmbKorBsAb+A1BKYJRoE/gblABfMj/Ay9RsAD/Y4AcLDdh1tvmEI8mBk4pw1owgpgAgax9vANICOqoheYSrKmSmElnNSK4VztNBbLcrW+VMV6PEPtuW05ZrsOA6pkW8wsJhYHJa4bwET3XCwAtEGLAjORCRTFyno8L9uNiJ2AyRNWIEbCIZjD8ASYQ4BLLq8uy831tXyjK4CHNO9KVoh9w8wEFlcmqAl+XaqVClkyduUTgBvRpsGtP9juJkAeBG3Ap3p9094AMAPrRzp/VIwy/1DgJqntzSsBHmCfQbsb3AMgEflVYtTAfgADB/UT9BHHjhpqPTqS92aL0VxCVpQ41TlG11HMJOb8+bkmtCHTBJxg3s3aECAd6o5ImjS2jWmQS+MK2UHCLHSM9ZDPUbRVkbuh38k5AGDLMhBgu9SGQ88Y1cyWn9hb1V7WxIZaJCnRJbACGWXAgGDwQOgizkvInpNYBP2EKs7nuVq9SKaeM/lRvJ6TMNJJ1iFuHwQAB/a56cpddY/kP/QQQAS4lu6vswXPHawulg702LDGBlRAHzJJHYwsrbpSZsMV49JTSpqKLUoACp8rlFANEDmS0QEWc0Jf7DxTphVaaoKtda2aVEtthPPc2TE4dDbsW1b47M35iDWyT5vBHniO2maK+nQplg6AyRYLndWen2tbFehSSC7ad0EngJEDturjp48EY6H1yof378vt7a1sDExE2J+Xt2CPgF0B0PDpke2XzHgIIMfZxVtZrC8I4vjZL74oX//qF+X1opTH1+dytlqUM4BLMMbLq/L+Z1+V1dUNmSUIxiLbgGIWBMbzJzOiRPX8xI1L7ISVuLfFHA3cjlSdzXA+rEwgx9mJcws3vuaYZHwAdyAgM9gOwbwBEMfi7II/xtS7ZQlkmbb0FedoADieJgwc99sAcOx25fvtQ/nuflP+crcpd5vnsnkIVkcm1INdKRg4GoBD+wf3U4GFARwGQQg84UR9lkkDHmh3gjkJtsEtR1VYES3Boo0KgBtqm3JRzpdiaIIvw3NdAiHEEVb6K9iOJE/tR8ANtGwNAIdbvhAcEK1co/UL9EdtIcJzdSRkw+bBESKE+OysrC8uyuViQeaNf/d3fyh///u/LX/7m9+W69WKrwPAcV4BGkSYFDBtAMBREysZmFELA2Qr/V8FhbqVRUhUO8dCHBRhAOiT4E45oeVpJz+RIgZdtLhgS6FnMr+A2USt8c4utJflAzWgiIicYiw1HthyA2SnQuudaD+hMWkfmfVMNqmxkFiOCGYJUKKZQ6wrbXgbwE2QADGJaY1qbiLmjbqSrDXhDoftawymhXoLclf/Cz8zJ8lcXOEl9/kPrVvqf7WqI1jBg72jyn06M3j9FFoKIDeBBHqi/B91eAUbNJYRTao+qetMmUJsv83YNY3RtpiDLtIYPWiqEwjV8i/KET1wXb+km9q4A3Thgh+DlaomlAE3sKHOT8gj7Ryfx/6TWvJhL+tcInAYVzb5Jj7JVkYrgjd0jhEgV34K9D4B0/ZRAnBkN0nfT3CPvSN7yxURAJTAqtBHMfgQ1wbc92nbIGWO962UL//TFMBR53ciBf9jABw5hu7bH4vdzsXAs74/9vvoXsfyMNm3OXb90WdPj903Bg59pzFVZB/bPn8P5OjXM89x9tlGc9+JQOx1yV+fFzCgLa9Xfy/piuSrpN/76x2bf19rNO5Tn6V/jkNykPXb3DMck6PRM33OHOX7jq41ytWM1vDQOsztOz9/tkv0l9Oa5vvTTtaYQOjb1Ibq2L7O4x7Nd/7+aC/112/n1QD7ZSCHGbrNfJVYWXtZ6u2cxulY/8B2en72CgzHcdxm+6asOb2OGY2rXztfq9cBP3aP+p5zcz+cczz/99/9S2XgmDMwc4J6SNBH1+qFZW4Bj23iYwaopyDrN1V7nvCUary3OTH9RB5SZnPzM3/f/W/MLdChax8SnlOUy2gjjwzi3HyPFMUh5THeoLr6MVkazeWPWZO88Y7N7ej9z1GOc4qyVxjHxnG6QxIqL4GW9o1YOCqDUMOxNTgkG5EdrGvZHKAWNMkADjlFU/rpPC/ZAfLaZ/kZGdRjazNysA7N/ZzRnruPCvgGQBeXA3U3m3OssqzzEFsPc1PqyIPrke41MjbZmPVzMHI+ex1wihOI7xDA8V5VPqzmMWiDVNdi31AlbGPe0GcU1BMDh1g4SA2NqhpTv6YKOjo/0c9dB7iomFsoqKqf6NddGRlccamQSAVwLM8bA0e0UAH7BqtHMwOHK0wbDjAqBXy4U+sBno8jCpcrwQDiUBI02hE4oBZBXhzQn58VoWcyk7TGkdR8c2uBSHTi2YtAGz581hYeFUPU+oSFpVNVWCQsa9uXc4A4tDdzRQf+nupcy2NLFut9Bxw6ZowQogYUVcDMlS3UCdHCbGQT6r4jSKaBODLdXKRC6rDn9vzIdvhxFYOanu77zzvBUF/ngB0UdqAnBwT2gzCcjuqC9An1eIQRgKMGgJ22b/eZ6MoM4Aiq0Vmb1NRMqi3Zi3AcM1VZ68TjuT5n7lqTSFmVkP5GxwAcmso4AMdBvOnHFBHrLqzvpN62B0HMIwBHLHy97k+Zs8+Y3vpRA1Cq9WxClT4TnkGAwaatbSTrrZMw9n6rowrmDQa+WkKQYLNg4Xh5w+9m4FCSc8rA0Vow1ZYqwUqjJJgq5hSU9WejIh56rsq7AoBTkEWLdOq7Wo/2mUh4R+Aw6zPNSQpczvih2W+xbURwHDYFekh6OuiiyZKuZMzL7rm8bHfl7vuP5f77j+XpblueNjv2mkfVJKaZnz1fBGjirWxBU3+/KRsAOO7uyu5hU54fHzlMzBPYKjhqJBdcIcYk94LBTAAj7x+2TGRDrqFPwWLh9iC2+wA94AdtHWAXUel6jqTRxYrJbQAZwHCw220ruEFtU8SagsA4mRwCFMAAbCQEEFw4PxdYAAlAJjID5IIEogMVbnmAwKr9RydYBZxQxTjtcgS6/T4AHG41gGQ5gA+XAEAgkbhes5obfyO5i0QS5PFxtyODCKq/MR8I/CJ5yHZuwdjwGIBSgEhYwQ8fpbb3ks0RM0ViYYi2F1gXJXSDcYbZBTkHSiDqWZT0UIILwI31clXWK4EWkPxnkivorcXCFXTPKTSOJLqBMJADfI5tRaJdiG011taMHtxfkfjA5wGYYPKUvpVayDgh4zViK7UzFO8CaLIsV1frSLJek3UDcw3mACaSgqlAbTWU7Ma8k0a9BsBVUQ1wzsN2S8YNrAnGgs9AZtCO5ebmJnypQkAPGDfQwscgIlTqqjOCQK7wJR/BPgHmETBwuIVKVCWDjaKxaign6nZBSFRj7LiGmDUM8tCe5t4OEED1m/dU9RvXzjK3ptxHm5Twh5Qgi4RU+Hp2AHqfW1pJ8tNaCLWqU4pSy7VJJwS4BMlxMXAYKN/Y1OwfVD/BDA45YBiVzpRn5pjEkCOgV7RFMmgXq0kZDYBEgCTwtyxrO7P4GR2Q5hhq0gXJ2tDIrhAOQAT3A/SkARw0An7e12DyEdgA8kN9nfdnVJBrL+XET7D/uXVSVIDbPxXARs9nb9N7Tns02ARibJW9gi2C0IpqytZAP9esJF0Ct7UUwxzYZ5oKWT7/zp398Lr3rtk1HAw2eAPybJuG+cJ3pIPV1sAgDlbIRxIU9s7XBdALgD6ANHB2AygLbEfYs7gubMbd3Se+z9ZH2BdgylgsQkbFrAT9jX1F5p27O+lvXueqXF6tKA8XizOCOH7+y5+VX//ub8r5+qK8IrsKQB7aqUDnrNbliy+/Lle378v5YlVK0N0r6Sbd+1qkQ9satIQH5HRynk17i3MeXkLdo/47eavUt5336u/pDZ902ppW7z3YN+AzALCh1ikL/k7GyCBFVLuQAGMyeQkAxzNZONhCZbsp99v7cr99KPePu3K325bvHgTg+O7uQQCOLfaAwV5qN0bAw9Mr27lVBg4yMQUDRwJwyM6z59akhYr9b7UKwd5/CyCiWKXUNlaN5WcAACAASURBVCXAG9zzABOYdSOYIfB+BXBI+dQWUFjn8PC1v9/Y/iUDOATSCgBHsHCQLSSYNQjgMMgs2k9pb2eq70DxhZ4gcJGsKBf8+dPvvi3/4U9/X/7N3/5d+cNvf1dW5xdliT339hZccQBy6BoEhwRYUyhD6aVK+xMJ+swH6biYdZjtTbMPsJ9qj6UWXIDXAXP9Vp7ISDUFcMBrf4IuDnaTcwBqAcayXcMcxrlegAhJrTAJqbCTY5Xtpj3v2C1HAA48q0B0z2RNNTsVW4mx1ZpsA1srVWBBS65Qx/EwLn3IPRrZeOq5YGiwLqQ+SXFF+qfQwSkeOkyS8dpEegkPmUkwE+ORbaZaxrZVI0tIske0fSmJZf3rnV9jBtEajX9HlTVtI/8ODyAAHNlu59idGTi8ho6F5LMvxZHKRiARyxb3MdhRprmxPc+mvWAAh16pLZRojh15ccnGfvzEsVEta2JF4r6NcQWAw7Ji8CbXP/kzbplIsGoAOORLCLQD3aL4V4wnzqRuoZUfssV6WuyKclKBpTpHUcPbRzFQxeeTSCZy/uPR//8O4Kh7ambF5+LfvRxn2ex/H83zsdjxyLfJr8393j/PKO4dHubUUk90z7jtna/VAzv6qRvFG0exxrlNRn2YdI73a/9s/TXn/s7fm1vPY7HO0XzP+Z+H1nu0Pseeo5+nPNZDz9OPebQGc3I0ks9jeyGP85T19vX82d4uHQNwSOclQN5fEcAx0gujvWSbU/d8LTwwGL0VJigv0V6f0xn7cuUGs1NJOCTv/mQv19lujp7xFFkcycFIJvPznXJdf+YU+c76lwAOPoyeaIapYqxu5gY+p6APKYJe8c0puJESmHzWCdTktI2uJefQnsu06vZzxn9onIeM2UjR+dkOGahTFNqxMY2UzUjgDt3r0CbJ780pUt+vl6F+0x16lmNKefTdrIg+Z57mnrd/fc6wHXNK5sYyNz/HZFTOcqpMr7+Hd8lq/KmTfchwHZ0raxGyQ2YnqLFtzDlBeRzjMTcUeq/o5p20NuLe0Izm5tB+PHVefgyAowULp+sx0of93Iz20DGZ7+drtN/m1iDr3jn56++/Wpby5Qcc4t1H95kgDvcqN7UxKomYRCD7BnqWA7wRwI4tkgxg6OgAHKT61h2dACR4A4EvBouCwpUgjhZsrc9nymwGCF4LmBDIwGEAxw0qwi7L1Q36M6/FwhHVRK4kxbVqj95IEuo8j/UUgMNBCL3manZVhQlNG5VQ+Lf2nFeiSAwcAmuonYCDBwZ0iHlE4A39kBmkgigUD2ikFK2axaAVrWWMDdFCgDdqxXqTyz2HLQM1qn5pyOE+Od5kI5LFxpNE33HFkFv1ey9jVVbZ57pFHU4FcHi/9HuLaxhMLnW5km4cOWA14Zyr6SYAjladNLJT7Vmc45sBcKTgcu9PqEIpBaI74F6f2ndlzNC/2GunMk4iHLUD3QcYPsH+qkHsoYbqXpQ8Vtsawe8+2d7PB/9OII520SmAI1dQVgRNfLiBi2bGebDtDDXkZOyfO1+nfT6nCnqQVA9WydG5rl1M7HHJ4hyAI4HRoLsI4lC1Mlum4HcCONqPbYzkzHTGQWlsvySAia5k1uFu+lmxDUXCMKrA5bcH8Cu5L9J37k/fQBnUt5GE1tyO12dW11guouozjE20xjCldAA4gq77/LWUi7ez8oLWX9td+fivP5RPf/m+PG925XX3XFaRnKGu5vZQm5ItktRgIwCAA1T1m/vytNsRGAEd54Q/6ag1EEo7atYQiyWbRLBboW0KdKTaRbjC/LkeopHUB/MD/sV1YTMEaBB4g8AGshhsaYcR8Fc7MjBurNnOArYW84bv2W57SVQ9j9YGAnBkv82VbabPBkiTSaRIJuAaCqAakIOkgUCdFSgTrBxIDAL8QHDB9RWZIcgOAWYI3PvinN99fNyV7eaBicft447PCGAAgARgaQBbA34IFgj/BOANtVpQ8t/YLjI6vEQv9lo5nwB6EcyfBAxCDiG7ADxg7i9XqlpHsh/PwARwbXuWAu2mFCdwJqr8IyGGeyCQLtCrABzWi2JAAYhG/9p/Y9sPAB4wn8F2xv3MpBAo7/WjADaKo8/IsgGQDMAVmNura4FjmDRHojXAG0pwC8SCvY01Q8sFAyrMhCD/T6wwWG+yyaCafo02CpdkT+Fabbfl/v6B7XuwZkw6OFnwdlaeIPPYN/gsQDh8LlWN8x5kdot2GtF+QCwSkE20c1mRvQHBeQBKcA/MKRkZKitDY3Gwfs5nCM2xZFDMG9hTYiMxPFDJsUhUmXGNeyqAYJUKN4AJ6W8BT5rOq3ss/NfKJhHPp1ZWIbMxYINrPG4HCHv/n3o4fsQ0Ee34IgFk/yhgvxXgMAHjRxzJ13HwzvKX59CBS7LN5ExmqtiCbCyxXmSmiYrqCsZ4FUtEtJOiTklnX+6PYAWq4C+02WF7IbXYwf7H75BN6R61NYHsQi854eq5YysXswhEW0a1ilD1L8AOAC0A3BZqemrW46xc18LBTfuhAGwlYGG2TaOzcj6vZfYQzwkAGZ43yDR0RAZwYH7dPgnXwnxin/t7kDzMDXQVfgzI+/gxmDa2j9y779+/p07A/OF6mNPvv/9eTBwfPpTr62t+F2PAnGOe1lcrgjd++OEHcb2cXZTL9bKs1qETl5CLt/Lzr78ov/n2V+Xm/XVZ367L6/lZeT57KzvYjIuLcvvhy3Lz/oty/e59OVssyzP2S7g+ZC0CgCMQFdTLxj+5UjWxHFUML0VSFzFxmVkN+XdsxOpX+29jSid/xxlLZlt+e/xulocLMG4EeGMZ7Bu0BxMAh8BZTMAHgOPx+bHc77blHiCOBwA4NgJwPG7LD9ttQQuV7+425VMwcPBIyThN+HDQqwBnPr2x9RZ+B8MRwABk38CZ1Of32kZF4Am38cKj1LZCZBQRA4LbegnAEa1N2UJF7VIA2GDbFBqaMwINABIj+IYADv+rxKjBNrmFinwQ2BIDOJ7EwPH0LNAEmZp0trafwVYwbHESiwuAbGUCayxZuN8Ce+L8giwcf/r29+V//tPfl3/7hz+ylQpO2tjlYOAQrxVYOwIEQBYOgzYE4HBrFO7jaDUTbrLkzK2WYnxmjanpcRYvFJR+BKgOUQG1GnnePeqZtRicb0QgwMCBeb0AYw3AvmhdBhmKtkY+12cAh9g6/SO/mTC2iO/RrqWkzBwDh/w1saGQZSZ8EtjHeg7tQG32X+TrNwYTjsdtb6qd0g7FZ2kng52BUxAtdakfwwe1L1qBDtbMbE/bwBv1nJGSu/a4eb0wVg2blecrfMMu/prtnteITGfpc9YScYKpBKH5zF6H3CV6s08yiZNGjMpnXbOEyJfC6WFsprLRyjEiv07/6PmlMqDyPEOfRJ8Yxxp9/op/Vd0ULeG0vvaZ3ApZ8638lMYuYC3tOX4C4MOYDPWMwJNu3dlOfFiX6djyGDOY1rrKclP9qfx8jFsFIJvMtbGWsf+//M//26SFSu//7MlDyPHUWdgvOdh7v4vj9+97P+V/R5/pxzfndxwb90hW52T20Fjze8OY1dxD9IDM/u8awwkwdT2vjcEbWZbtT/bxglGMb7QfHWs8MPS6d3zfYwwco/Xt12C0lqPY/2jOR3N/aI3zWs/JVP/8ef6Oyc/o+oeeJevXOTnKr8/FgvrX59awl4XRtft57gEcWXb6veOWZjm+YGB4BkIeG1+vD+bm/Zjs8HsywhPgIl6vPsIRAMdIp+i1KYCjH+No3809d18wPjr7HttLx+aiP58dut5IFo/JnvdTlY8fvv+zjjM1EXYyHHMyT3ngc7/PCkyiQMmbLd9gdM1hsN3OUJyObLCHxiBVxh+buM81IPMCORWvubk6VTAPzfUxI9GP8dgzzinJY2s/Us6nKMxj458zmnPfO1UBH7vvaB5GG3coc+nFH2MEe6f4FEM4NQaj6ltdZTQ/x4z8xJimg5jHKaV5GNXqexySk96gHVOkI93RO1SH9thIHxzba7RjQdva7p/oGbrFmhjgQcV/Px+f6xj0ht9r/GNlKH9/su4HNkwDcOiwhwCDg+uiZ80MHEqgKFHzJPYNgDiCgeMZDBwvT6qoIQtHtP9gdbKq9Bicj4N7peqMKmN9RgFqOR2u7o4qcxxmUU26PCtrVJreoIVKJCsuEegXgMOVx6pIjOoJ+RpRIe5ge1Td1gSpe8sroLgH4GA1QVS2M0CNKgcDOBCmcVWB2wv4kIqgNRIm8W9QR1YGDosg1ymQu5FYV1uXBjjB+68oDU8MHJL7Rrud7YZksiVn/bumwwnVrPScxJgClkRxbiBpAnK4as4AMY4EoJkGvnR1tpSY7pyT9P0+cp93fjICO3xGY21M2ZoAAbqG2XUiyVHn2feMO5v2dAKiSd+PZ6n5ZwTL0hRV3ROvVb3jiG8NELenHOmKNgsRhI6wde8T6buTsqO/HgiBAY5DrUeqJskz4Cd3LdgkobFv82LzHdBDNaqU1lQf7wEP++wr9bI1Wje60WQFD47kp79p2VcaIleDtWequzRvvozkqm1FJF/HABy24wadPRdUeruFSgZw8EquSI1gZ68nZIsVeG0JNwM1G2ijPZ/BHSHLuQTdCd3cMmpSIRXtEib6ryqL0G1e92mbKe6hdC0DJwguCEppPCsS6LBtDKA/v5az5ze2SnncbMv9d2Dg+ETwxtnza1kv10xIonYSQVTYOSSPNxv83KttysMDKbFh4zBPSKohGYIkJuZEhZyqyCcDwQsqnwF4BFvAG1tKIA2ohHn0fS5qReIWI0zsB5MDZuPx6aVst0/RfgLsG2pZYT2phD2S3kvaG+7sCKI6UG/gICm8mcxcBKOEGBqosVKlBp8lkkSYO8oi2rUzIbtQ0PZNVd1g0FDC6JXXBAPEu3fvmOxfr1cCb9xckxUCf7sCFIwbDw8bAjjYHgVMDQHScAJXLTeidQrpxTVvBMK04zH3D5JnBHC4ApY2xOwwQe8+CfynCv6zNwIqMMaryyv+KPEPMI9lW8FpVQuLMQC+BuZDANKoKgU9OllCnsvzo/wqM98AYIN1rmCCC/WuZ9DbAAdUKUd1soMvBiJw/klxL3nB2mNOMddgN8HvGg+ScsE0ERXTZA+JRA9AGA+bh7J5eKCMa7yisUbVK9lccP2lgBTwsVh1Xc6UZI+WKZBtgSpUrSk2txe+r1YpYlLZPQm4QflHBTD8STJzCKCC61ImoxUeA/3nSGi9lA1BImhV5BYqsQ7B4MAEj9t+YO2DAQfzwPkgcAPyHmC0iKtQx0VSU55NgJlfnqPlhhhimLxjji9aArSC48TJYOMf/iv2OFlOxGbAqlgCEaSDW8KqtZpzyw75S63amuOM58IzEGiVzHMF1yLZFckLM1TIpWlJjOprwzoFKMnJ3nwOq6C9cBWzn1XtA6rcKc9KCDte6HMM5xxyyupbJYkNsJBnI0COWzixjRLa8bA11GPZsXUSWjIJlmJwrqp80a4xFiLeqwCOzMJBwJpYOdz6hUCHGlhrZlj+l84gDSDTmBtZuR/JnP6c28cZcuC3sqCE/EDO2Y5ova5AOnzGIDi2cQo9zeULICF+px4gG0fsR7SRQGsggvekf7i3H7ZsgYS9hc+jBQqYOPAAkMXvvv+u3N/dc19Dh+Az+Cx0Ms5a68ul2muhNcvdQ3nYbIMZCq2a1mW1RjX1Wbl9f1W+/Pn78uUvvihffv0lW6m8npfyhBk+Py+r69ty/e5Def+zL8nI8cIzgoLKYN+An+JWi5KbWpgf2yDsfiTW7c1J1nStluAOQEcFcER62/q7c6cnYHi7nOFucy8E8wEZN8joIAYOJrz3AByyC5bnx5enAgDHBowou4dylwEcu235YQcGjofy3adN+bh5Lvdb6AnjCNRWBLr09UkAjjcyZYaMwJeojBXBuBEAD9hsfpdncE1mbTF0dlYWAP3FWZkMHKiI935BkjW1TxFo46y8wW6op1tdO4M4JmySAaYVu0bYNPohYnuoLVRGAA6zcTxH7y26vjBWAm4JoOPzrgAegAisyMJxXv7+29+X//Cnf1P+/R//WP7wu2/LBVrZAbzBzwG8IQDHOWwbEst01HiQj/tIz+M1QSJEAFg9+syQQPBHMGT4nEIAh8/iskeMBqBVHlqggR3D6CSApc7gC76VczCRrVcVHGP/xpW8ksPUzmUC4JCgWw2aYQLyWcG5lVEhEvcxz/YLCUKmXMjnNKDUF84xKWF35C+SFcPsCbXK2C6k2tvYntg+1fMH35u2wuBZgyxkkXDyRo+9a5YX4cTj3ryvzgsU9XreCD1eEQLpDBj7uul66X8ujQstGDsKvzitqwFhumlrZ5dbLxngIbPb7uu50GcjpuG4QciQ2hIKDGGmGKulubMp58IBkviQdYNa56mtZL1/jMttw3i/WEfHoKiea38UMbHw3Gg/Lcfq7KvQ10GMzGxpaieg5YwWbwToupApYnzVbdIa8mminWEGZ7sQwAx3lO9zMdxB/imTMbdUHfYZaLOVyHTc5ecAcPzib4SWi/9G8fScB8i/J9drblkOXtdvHrt+vvgoxt3WfjoMy7bnfnS/fuCKs7V417H5+Pxn2C8A8751HLPGujyWjv0nx+W9v/qYuUEV+fnm4vN5T/gzo+fek5FoC5V9wH4++rXtx9Cv7dz69us0khnLd7/eI+Ec3afXVXPPMtoDo/3T+8Zzm+TQuvRjODQ/WQYObcg+FjvcA9kOJNa8PYBhCtZah1r3ZTmtrVlrHDvHI/t923L8p+qGuXNI/X4iTtA5Mhg32Gpyyr6Rz3hZJsbr3gAco/cPyfto3idzNsi5ZdkeXXtO5k7Zo3NymO/ZX2fu73qG/v77P6fwlBZ2WqGYpqE6AntTM4EJ+jDPxeFHq5dk3HtFQuakSLv8dAT1Gqli1w7V/kZyci49S5PX+vF8hx7AeGijHlIuh5Tg5yi5XkEeu+ecsjykZA4ZnjkFPWd0+tcPGeW5DTfaAIeM3GijHTMso3ucMkd5/g89q9+bW6/+9R+zrr1zMRp/7zBM/479GAeU/P1TlcfQICkim1DXpvvdB29Yaff3G81PVVQ+9MS/x8bqMeb16g1rT1M1Nxe985aNjr+jcRrAkQxkPZrnxNM+WKaXqzzWCcPACJHWHeKOremcERsZmP61Ux1Aj2EK4AhK8ggSCayB4DoST7uOgQNJFlVxPYGB4xF9z5FwAIBDlZjuxcpEAB2FFiQi+wb7wKrqQ1SMOmhWmUqHMQIXEHxBLGl5xiTFFQEcV6o2vUTw0gCO1tPXB7rGcNFm37TpnO/oXU/QBgPs+wAOBqBYFaVDKZnTCeBAbU+ANSoTB1g3BNg4A3DjPH4iqCK7Ou2jVwNTcRBvY3KFJ1J+AHCoXYLWurVSmd9LBnBE24OQ+QgJtQmZVPxP94CdUyJubefzwSoC8dJeqkIaOcqy5fsOqj+LKjcnGZ20cl8GqbDwNrqgiAPuTkCS4jMljPd0S9JXmgcnLz06V3S3SsF6707BUn4ChDNxuIOPJeugOk4HkNI8kSa2/q3gUHPAe4f/r8TAMWSsqBGv9KSNglovOox1OPgxffbD1nzs1+4DOE7xCaafiYDvBIbz+Vc5+Ru1R6AitfsAjnyl7Pz+FAaOBOCAjmDF/rN+CDqLv/mvW1JpL1oPNJr4tBdqa2EDOryvI5RaWTWM5pdOa/vcVU8OvWb928Bits/aY95zTQ4nflUE+Lxr3Q9b9dk6ULZAnvQVbROYKrZP5XX3VF4fX8ru7qFsP96X7adN2d1vy9nLK4PtYF5AggaXA0Bxs9mQRv7Tp/tyf39HAMfL0yOBimTdQIsQUNAvV2S1IBu3qdSfwX6BivLnaHWC2kwF28Ft4LYByERgzASCsGIdbA5uRQCgwgsZPLbb53K/eSif7u/FvPH8IpYItiURqwWTYmyJIsSdEwrWLbW6sQYmcnLT6ydmEMw7bBiug2S726KY1UAJJs0R2ECUdFQy8fb2pvzsyy/Ku5tbAguQOMQPqztLKZuHDZOHHz99LPdoR7PbCXzBhK4qUMW+gbYqYnDAXIp5wS03bG+aHPs9BioSo4xkaApYtouhoMZZWSBpuVqKxQIAjqvrYLw4V0A5KgyZpAuwAwLWlgEnptV+AIwpAjmwpUwkZNlqAkAbJtDU/gLmiACISHCpPYzAopgrAnvIBKIWCgAlGLSBpCsYODDuy/gd78u3SuxmBkMWAUvAnoHqe6ydZHwTyWMBicTQosSuk8wYA5LqAFPUPQmQD1kx3phof3h4LJvNA+V0+6AkPIFKaN9AAAcYxPAd0b2z/QmouQNQtMDcLJfRUgXsN88Ef2CsmBf5IuGDBZugtUptxWcmFCSP2f4GrW8EHkB7HBUPu8o62vkRwBQAjlhf+6KiNTcgy6yFQf4QLePyWQjPh3HCPSSICxXoAeDB3wI/BLA5Eqf5+3ZdWNUeJtBtQWolurJYqrQPEIt8JzHv1HNRD9xw7/iO4p4sF9FCSWCHMUuk9EdLsMNuEIxwEbqL12+sjAZsOwGr9lBT9h/IzZatP9ASCgw8OHOgbZBaB7mlkuxDTadyHAbU4D08P2U+QOIEQERS0MkefNs9qqu9cbLW4N50DjFzAWTMTEtMjubK7OSXchzxHs81AVgxu4ark1lFvAC4SAAOtvziuUI6DvqAyWaA4dZXnDPYIcwPnhnfAWsGW6qs17WFinSZkrfYJwBm4Qffu313W7766iuyL2Dd8v7HNQnuKG/UzQBV4LwFEB5+/um//nP5l//+ZxovyAfOXgBxrC/BZvJWzi5eyje//rr89ve/KefL81LAzoHkP+51sSzr69vy4edfleXVdXkD00Ak38BU8fwmBina7T7g1/v9lm0nBWXYKqgmBS8bIwSdEtmI7J4xVWU2wwBqW8JqEjn6hBOwwR+3UNEZNkgRCRpUG5Vg1AKTzMtT2RHAseXP3cNduXvYlM3jY/n0uCs/bDdsofIXAjieyqcHnC+lG+m31ZYjr5WBg0BUM28YwAGwxDMYOgT2EJOFAB7Cbxi8BLYc/Ah0JfCGgFVs02ZwVYA62OoAchkADvz7Sje1MXDk+JVjL2TgCAAH9SDPzbJpGD/HydYdKPTQD/cxgScCuondAWdssWNYpn0mIhgSuvStlCV8jnMxcKCFyr//05/KH7/9fTmHTwd5ReyggjiidVQCcICJQ8iZxnRp3QB7YfmyTpU9kJ/NcQRDBAQun1MxH5AZ7OMXgA9jPQAaog2Mkg2AN5ZXl2Rlw2tuPaEWHNbDqkepc5wYHvCaZMbgbNk0zxmfpQIeBDyBjBjAQb8N25U2Ukxi/i+3UNGyBzjywj5R1265tnxprCn5XGwounW5x2hd2dZXa0sQQxSbtPhQAm8EgMNrQ3PJmFM638Qx1bqxnbNbnCJUBB+bY4BOCSYS/O1z08S2tgNu0z9SR5PsimMH1G+10KQDdxBe1MCXXrPKJLQX80hnqWCnyidL2hGua4A9w//Ds2Q5duWz4l7yjw3OrD6JBdsgnWhsyvcnAAiwD+m8me9Rp6kWcMkuioXDII44+4WcTsbFGF3MXQCzq7wQqC+zQXAx/RbJh/cpN0f8xzGXUr76h/8iBo74L+fF8jx676cLtF9/RClNjtNlOczjm9zf46vzbLBO0gVSCu1rqejaoJV2r0HCrU5CAwzXq9m3sefVxbibnayCn2c00osp05hAyVVXTl6Lc3+cXa239IhTxuHRa/kz/TyOYuielwyA8HXbtIzjXP297PvldZ2756E1zjLSy0svJ1m3ZsGkrzPwpQ4920gGJzHNmfzGaJ7yfTyOufHMzdfw2QZx4JFcHNpbvc8y2Tjxh2NSthnyoSKX0elxfiUAPW6pWfWPAa0DJquRDHyOvPTzPjfP1Z7Fma4Cy6Oley6azfs57dpZ5AFPXTNy0T/L6Hl7OTm2lofmp3/+Y/soX+vHyPnc/ard/P6HPxOypol0kGqqgDOwQkLbTVPS60kNSeZktdKP7uMzckMtTl+f3CGu4UtV/F5C8jXlmJ6h3uaAQRms+CEl0H98TrDmBOmYwh4puEOv5fuMxj1nzPPro00weq5TlPWx5z604U5Rwj9m3L1BmTMGn7O2hzbuIQfqlE3cP6MVTv9vHu/outmITAxKbY8wfeI8/3O/j+aSn7Xj0wWa8ph7RdqvQz5YSc9ElVKi4D5mUA7JUK9MqxIcGIdeyY/+7vdlo4A3Ejt0WqqmOmQARuvZjPvUiPUydmzv9+vp53E1RX6WkdHp9cEphgzfAYDj51/EYZ4VPUqcoHrSDBwEarAKDgmUx9o3leCNzMDhFioB4GAQJw5Wpm9UH8zWn/p0AAebA6jvMhg4AOC4viQLB/5dX64J4nBfaQWkVHHg4hgeAPPBOjPPTAAcqggTA0dUtBO80Xqt18KdZ1yS9ZsB1ggwB8AbBHDEjwEcrIZQhRy/l8ajNbYtDjYQV2PQlgK4gQQX3hOIwwAOrXcy9Gl/ah+5CrmxbuwxcAwBHI2m1Yctr6n1BWV1wsUQ9rwDdbX9s5+Ur7rEnZQdQOn2/pyNc/J5UjnZMWzkfZOD73rdfolSwFWP9RDX5NN4teq/9bEdZetZx6egneoJ1WfM89LoRCdvJxkZ2dpj9n3//Xaf9p6fP8uTPVBLaZa38eH2VL9oolcTuEev/zUAHG1fTblUPn+22pjmvjvwzfeeafrEk31RkWaNFUXr3DNw5GdK/YqR2IyKVoA3BEhrIA7oMLVZMQAoAzhswxrVLFWmk3X59wp6sj6JpBGZH/yfQRsBIEvQc8cVrLeqnt4DcKRKuxywzsHM9ihxdlFAsPoraB8PsAMYHDbb8rwB6PCx7O42ZfdxU97QXz7AG6JLvyAwD7Zt9yDWDSS37+42ZQumiIcNg5Y4wxM4QUYJ0+Cfi3ngMbf6kE0Fg4YACgq2q7VCVOJfgFIbLA5KgjJpAG0fxXOk4QAAIABJREFUrctge8FAAQaODdhAkECP4D6SeABvIJHPliRk9VBSnNYp0VNn8IZ9l5wYwWtYk1wtjvnAf048Ylyq6DtT6xT2s0eF/AvZKsy28f79u/Kzn31B1o2rtcaHH3we1fWfPn3iD0ExD0owinJZLW8IemELlcbiIMYLM2gp2eHArnWF7HwEr3LiotpIjR/PqnYimiO3TkGyHwAOreul5B9JqEiake590obwjX4H1sBzp6SzAK54FjhCAKjCL0HSjAwvkWCxDWfQ2+wOQdUObcKkcciFZc0ADrCcYL5Jh7+8KKsAhSyiLZ3aRuhZleiWDGKuAbKoLSp2Apq4cm1xARARZFHMCkrC6zoA0QBQIVYJBOzVMgAsGmDaIEsM9g3XVOwbAhi8TQAckCknnCDtoNbGcyKhiN/ld0aLF7boA4Ao/JFQMSEJtfWQGWzM+iCWN7XP4DrXCm4siRKEBHsyaQX4Fl7y/oHejERATSoE8N1Jo4ihIBnnwJc0M9ojYX6m37fN1lyamS6Blu2vBniTMhMJtckZMSUnROvfGD0AFp74BjFX/VnF0EJ/lm06AErjejtYmaxTAAOUOAlAH0005jUAP5a/ynbRkoj4qOZae4D6Ktg/sM5syRMtU7B3CJCijImhRTqtgXfcElN6CXtHlqcyDaSEFecOQ02vWUeI2N+sGkp2k73HFMMpdMk58zwkoMTIG+j1q5ks6tksxlOT5nFe8V41+w50wtXlNUFfBnlhbvC0SNICvIGWKgRy0XZ08nR+TiAcdC0mAe0mcV6CzTKoBAAurD8ZhAAqQ8KefsIz9Rquf/fxvtzfbWgXkRxUyy61gFquzsvq8qy8/+K2fPjyQ7m8WZfLm8ty8+FdWd1clee3MzJvoIXKGiC+y2uy7JwtL8RQQwYOyRz3T0pWeW5rgi0DOJwMTUA95xobzCeHNwNcXhcsPELaW0FAtXtbjEBrrgIDAjjAUnC2ULIbsjJpoWJmJrRQURus3TNaSEULFfgS24eyedqVT7tt+T4AHP/68b58vH8qHx+QdIU7gv0shhkxVryWt0cwcLyWlwAxZrADCybw8wRghNqrACAhfe6Eu4CasBG0E9C3ZPwKAIfP5gQWCVzEMzQS9QRwiDVMAI4INNvPCuCT124OwEGAIgEc+nELFdrTAL/oWVAdERT6BMaI5apnJ6If9hZtVM7Oyp9+JwDHv/vjH8sfv/2W4I1zMnAE8wbZN/Q72DcI3Eg/GDeBI+lEK19Mz1vjZdUHcAsWyZi8NrEBSJje2OIFYxQwJRLbIW2Yy1fEYQDCvb5KzGzBYMBrTAEc3hv2QZruAQBAgDb5DQKHYt7MIMXxB3MIxqJ2TZhrseCp8AH/Jo1GH6pOwZQllSxvU7Bg9f6D2WpitzyzIlWRvh74p3zqllBgrKQCzAOmXZ8lxsZhRouPNnydb1wcYJ2s5RzkHeLBOeYKBtD8+9zUx0z9vDm+0OI4epcsEmmP2M/OdkM6R2voWEutlunAOv3YR4wD9kWzPcj3ywCJpnMVyfGZL0dFGEMOG4trt5N5AG34nGqhkueI8hHxIT+j/AvpVLYUrno/2Ec6EEctCEgxZwEyg0EM14GMAPTu8AvZQMJX51nIMiw5J4ADDBwTUZ/G0ObkJM9/9vsmF+v+mItdzX0n3yPbQ/u81jfUON4r7SnDH7X+iH/ruX161714tQSCH6p2N81fP+Z+j+t7jRmtXa4xrCgn0T4nmYlvRkwxgzd8zzzW/vc+7j2a2+k+nRaa9Z+3HLf9MQVdHVrTPCf9PUdyNRr7setnmT4kx6PrjO6XxzmR8YGurPGVCYBrf//09zl2X8/NaM5G6zCnj/u5GT3b0AaET6n3pvETr6n81H37If2n+FoGlrsl3Jx89nM9tw75+Uey6vf79ZY9a0C+FvNJLF3JTuraOg1P/9t/5mNyMiejc/t5Tl5O2befu4eOydpIf8zJYH69jpUAjnqgmQFwpM01FsjxMIZGIX301IU5pFD3F2/6DJ8z3tGCz03wMaE59L2558nfGY372LPMKeP8+kgpzq1Df79Trn/qfM09y7G58funjvkUhTQ35tE9TpHF0TyNrnXKHOAzE2c1Vz71qq/bp72S1t/TFiq9zGcF1d93pFjqaxnE0SEYs5NyaD3y4+A7GG9OCPTvj8Z+yMEazcfIiPdzkI1W/15/zTm2DK9jvlY/F6OxeA4ciDy4Bp08jGQ1r2k+oI8Mup0JG6F+nxxaV6/falXKzz+AMlqBIoE2pjTeYuAAfXkAONCXHQmKjoED7yNwRAYOV+D8JACHDmgMtOv4rAPbAgwcSwI3rq7X5RI/V5dsq+JgVK0qij3nblxq7RFhlrRXMwOHqpaQLDCAQ0lQBJIZQHVQngwcsGdm31A1wdnZkp13M4Dj4gK9pyMREiwT4qfMiXBHLcyKExU+QYct0Abox/WvWEIyA8f0kGr5aP+q4sEBITpomZpkAuAw0r0lTMAQ0eSzBVrxmkOfksHcQqUdkJq8T53fLNuoVVKVnK6fZXxON+Xnq8GuCLQrztgFtN0PuiZ5W5jCjbMzMcUUnNId4LCCyaed2JEahPIcdBWtEVZq38lN5vEdOc98f8KU0WRmZG+P2fixH9PJ4eQiAhO0IWSnftR+5XNGsP9ZB9ssS/1Bafr+6ffSntk/YJ5yhWNjOuUa48/kA5H343ROtcYjAAd3RGIPErCrB3BAlzGQRTaOxsCh6zZ/XHLYMQNh3SmDDkDm+fNnNW4leaVfpAVYP6z9NzwcNt1e9wBaQ00SOFMAx0QHJJ+G14/xm/ZYZfZnBGO8oMXDQ4A27rdk3Hi8eyCI4/JiVdaLJRMa0D6s+N/uysPdfdnc4wcMBWjzgTYhW7ZOYduK5ZKJLbUIWVP3k2WACWy0AEACH8lrVKACACG6bOhsVuYnMBhbDCARRvYNJGDF8LDbPpQtWoywihqU+GgpgBYDT2JIWKgKG+OAzYM0CDRgVgOBBgxsHAE47MNYPmv/6kg4KOmtdahBCSYB1D8d4wT4AUlZsG68f/euvH//vnzx4X358MX7cn11TWYIr7GBGz/88H35+PEjmSCQ6Bfbl8bNhC5AowDRRPsNt9kQo5e62acO13V7obIdMmDAAhJaBF0E6AbBF84J2VMwhwpiYE3JYsH2KWuyNmA9CGbB2MgyFm1kIvHg+cT8IoHK9g9kDNmSkcRzyXsRECE5MwsJQTpuk1J9AQOjNU78GPwCOTMDB1qaAGgCAIfZNsRmJnCNwQuaGMkFgDPbx2itcL9Rawq39WA7IPn0qwXAsGIFYCV/AEuUOJaesByifQqBNiGXu0cAbzAP0ToFCd9gowAoB+2EKq1EVNeypQ/BG0uCkPD+diuQCVkHHneVz1v20C1HdCknwS3nag9gZjeBMp2Qz7KMADETVgH08DmAYF3KtloW5Kph+UDBROakXQ5iRlU1gC6sJA9QRvZDxEYx9U2qra+gLsikZAXtchxQMzV6TfBHgo1rxzYlaOMU1jMxE/S+FKPlKfnGtX0TGIlsCOErZx+jAaQD4BH3wXxAT0h/aW95/i1Dvg6S3lgfyHEFcJB9Q7IJWTL7DOUmQEc6m0R7CrQtupAM1JYj0S7C9kbMGdP/PAeLALtxLZkAmVYdU546lg226ookFmQmt4PJ50qvY+93eg/5swTwxb7Cd6SDxEyC+2B9CZJ/eipX6yuCyWBz8DnoIryHuUL7k+srtUbBj/WswTjXt7cEk3333Xfl092ncnd/z8+BVcPzDx1ssBn0yvsP78v5+Vt5eo4WXWyvgHPNuVh1ttvy9LhjQhqfu7pelXfvrwuJq85fyvsv3hPI8fWvflnefflF2YJZAXMG3Xr7rlx/+FCWl5flYrUiJB0gjpzIqwl0U/YH64Mr8smASAsQdj9YjPA3/YdBbpYMd7Pun/won8emfrxkG/JAFp8zADguAsBxEQCOYN8IFgkyqHQAjg2AG2Cd2j6U+wrguC9/ubsvAHD8AADH5hkd3sQwFawVGcDxCpYN6hW1PDVQAnqGeioAEjqHK3kpEFhrt7VerMo6GF9sX7xH2XpuAuCIlinBvOGT54RxMMAcTmQyyWuGitiTZuAQe8hzeTOAg8wX8axk7JDOJJACyXizXoGBw4xaovchqBKrffGGE3gp0Hp//N235X/6458I4EALlQX0O9k34oftTHCWEXhjwrxBUKbADASPhN5Wix3p6gogDOYNVfir5YrylVFWISdWbDXoPBPACrE4OUn9Wl5wTTDsXF+V65ub8gTwaug8+YrypKVLxMAxijfyM/S93TZCbU4M4DATgfRXsIeE7wY5c9EC70OAS9soDb/iMQQYLhU+1LN9Blb7nN2BJfxZ7zbarQBMVJ2ZO4byOpGgD5uEMeb4Vo5NxFHFFpA6wmeSBpodnMZsj12QtsfAEWenmRhvjmNMYkzhO0PDWN/az8gxQNuFt2A15HudjZ7YdYOU05o7ruex5Ov7uz34ONv39gxx3qsFf5LnysbC2IZlpCFoBOZp5+x9WZWkeR0aO5fOGHVvpN/bM7RWwPXMEn7gRcTWAODgsS9Y2p7cksmti1Ls5+v/9f+YADhGc1V9spG4pBjV4O3hS3P3GH14fw2nrKf5WqPrTuUx/EGew6dxJvvD/Rjmrp9tYy+P+RqO2/o6+d8sF75//76AKYfjNaMx9vfrn6v3g0fz5O+Mxjk3X/k+/TXn/p7OV3vWU9d2Tj7nvj+aTz9jHmP2XedkO8vBsTnfX9tpHHUkR3mdRvrs2NqM5rx/xpFsNHvb4rV93GS0BywXYt9s7T2rzU9FH4f2e//co3vNrWOWzfyZEXij6uAoKJXJHzjOR5Tbof0z2hOn6Jls2/1Mp+zbz5F7753+uqfo8pFOy3Nf58QADl60TnDCl3bIqDnBmhuUUXIV1Zc+mK/VX7cXoGN/t+//jwFwfO48ZIU9+n280aevHrvnnDE6ZqT66x67z6ENckw4j23GY+t8SDGNjM0xQ3VovCP5PEWx/dQ56A14Vja9UZmTm5EhkSKJb3TU9nPOT77fyIhOXjsA4uif6dgc+f2/FoCjX8vegeidhTmHoF+Lfp5Hgbb8rHPyeMghw3s+mI3GNTe3IyOQX/trADhGspqfFwCOrz4gWChaVtOCI/isgCmAGxnA8aS+5XidCarH8oTKZrdQQeUPGTiUNPEZVMCGoE2svXZBd6yqIFb9ueLNCffoXa9QXVTJnaONyllZX6Gf8xTAMWHgiCpCrpurGhVhimqAAD644puHcgE25Hwp4QmwhAJpT/y90rczsISyZFw02qSwSmsh8AZAHGbfOEPfdfwg+Bogj6goaRFFRyz0nOqD6kpfVa9OkrMTAEdrg+TAQd6X7XclVFuCFWPPhzkljiWDHYAjfI+qb8IfyRWxNTkelOLVGXRFRPZhfFZJCYbqUEUFtao1HHwxtWN2UKLmOnr4UWfUYFcEhaKSTgGgKZAD8tZskhVvq75T9MzV3hqw/z/DHeqxK+QrU24qmJR7r7pytY1VT9SDWnS3pvdyRGsK4DjsD1SD0ql0XWP83S4ww0uoqmvvP74Y7VU+ExvRf3x6/fFB4nN9n4lurwF6v3oooN/LWQe0+BEHndNsKu4znRntx1MAHE2HGewlEJoZOARKq20keB/LXftXcxzj4K+Wlfa7xph8+TfT1gclbgBBtOekc7wPJvIe4Lw6NwaRxWZTci3SOZVFLO4eQXIEpKXio0VUbetSmFxB1erTw2N52uzULgXAjfsHvvayfSzr/5e4N21y7UiyxCIX5P5Wsrqqu8laSFZ3VfVMm0myNn0YTUtfZ6T//xNG06oi+fheLkgAmSk75/iJ8BuIC+CxeqRHAzMTuLg3Fg8PD/fjxxdn5eJUAANkgT7cLwnauP34iQAOlm6I4L2zM8nQANYLM2YcnxCggaD1w3LF4DOAIHgxnkFfLFgQXpiVC6AH5zX2OgZGyaKgbFhnRj883JcHgjhQ7kKlRBS8RoDU5VYUtGXgO2hTcW9lgkiPO1DTHKdmnYjMRoL5IpM/Mkis66U7FVD0i1mbMe746sW5WCveALTx5k158/p1ubm+Js0+gkeQOQYcH1dk3LgFOOYBDBAKHMqW0EtAAAUnPYYAbyAgppXRSoFBK0kM0vqMfUCy4+CKZJjABpRKYYD/tJyhFAlYJgjmAFAiypScic2Lc0Gg6rqsHlVGji1gsFVgG7yYrVkKS0CQ2QJz9vjYABEEiuh62jmV3hZsI2AwAQgG2d0A3Oi5lAfKxYLt4ovlEtQ2yArAJmdnuh7ADZUIaSYP5oY1ecm6sWTgFdngCgyL0ULbU0An8Xy+YK8ogxdjCFtQc7Gq8ox5QlkbAovIngA7UQANlEkBewJYM1YEBoulo64DZw1WOyDkkGUfZP8IcCJZAC131TiRddlquwf7T5RNEVgmAThwPQEcKqdhfcKM6EiVrpmcFahkWRfjC4NNKXBDhv+6XhoDhrMiVWJPDHS+N1krgmWgBiNtG0xsFwULvVbNEOMgHEHEEZzV3tuule0RAJcZAOzkjJp0amWWCIYNquDIJLMJTSaYYGkwY4n3C7Y5aIaZyR3gI7GfKLiIa1C+gevsAuw2oqbnuWMN1p11yIvLN7qEo0DjBBtF8N5WEM8uLMNgMLN2GwM48pmONiLWP4AQYBbwAcWMJ/VsonI7qg8d64lRa5U4UV/buOczoM+uzV5kx6vFYHtcZa40l2iHARwAa9nO0Xlso/V5HKWXoK8CVEUAFveS53J9dV2ub64JmIOOcFY29AnGGAAZlgK7/cR7EbzGUk6x3wAw+PhIHQm9Df3DCiHB3HMS5xjoMYz5999/X1bLJe9zfn5aLi7PyunZMV9g4Li6uSq/+Lu/KW/evy3PAOIDWHdyTAaO6zdvWTLi5OK8AExzcnpGEEcDgkcmeARw6jmO6spAyAbgcMm0CokfmY9OCB4aYgLxOIEmQ390rpAssIxKAnGwTCPNMwA4xBRBGUVwHAwHLKEiBg6ycKBUlRk4Vg/lw8M9ARx/+XhbfrpbEcCxBtCT+AWdPXEuNwMHARz8O+QmlRwhgCMBJHD+RttUqlRsSmRuOl3wZYAfwRssXxPZmGDPifI+RAxA1sgUEeCCKHFHfUwTOjOaigXBIAGxA0XJKfclGDheADIhFZkABSq5IgAHWSSiPApZqQjgUOkTld4J3kvomXJMgARYNr79+tflT99+V/7w7bflm19/TQAHYK0VwAH5AaYOAA0AF6J0Sg08m4Ej9kWu4WQiU3fivVhzYmgS2MTZ4tq/FOzGdWTgYMkugT3qmCDQg/2IAI6rcnVzXTYon+KSM7yPzoaSwRjvAAFnX5dsEvQ0ABzBLGVd5L1DOh19DzYusrSAV6W1n2NTGfqaLuUzwkdJMBvtKbEo5H/5xCmAVWP6lrrVpl/LHFYbIE4JtkcqoFx7Gue+Ho8Esqn/KkkI2t7O0vX8HRdqPLBmG5Rfchy+AKIqA5wYsu8xbEk+0+BjPfanM6G0V/PL0M7iHhPAyATEcR+4L1Q2YztN5Geqc53ODGxzYvGr41oTU3Tnfb5j78vZ50rAfgX7hD8qlZxr4z71RWhcU3nXmCPtIQbdNICyQf86u2S218zGECfGLA/clAPIRXvQJVkkIz7/oDwX7bwNZDzsqpjfL/+PBuDINkK/Pcz5HHqf8HBb6d7c9Zz9358HcMx9N7c9NEhloxl9Z87/na+l/jgo7tj7EBvoamKDdrZ1llnLxCF+n0PaPtFTqQ9z9x/56KftG498LxufIyv9Mw/p+y7Z2SVz/R6S25nt2NH9+3b17e5lxuO267r8zH3PH8lQnpvRHPT9s05wW9szp77iqW50slDWS/p9xMDhcvIV7DkzWbvatk8G8jyO5nsOwMGYjPckacik2g9z6B4i27vaP1q3czIy0WczALqfowf2je+cLPv9uTV7NAFwUDqTcdIp0V4Y928IusKGRu84Hg1Wr7xqwxuf0/Cx7V7/4wEcnzMZo4n5HAU9tyGMBmFOke7b1Ef9+Zw+7rv/qA/7NrS5cdun6PN9P3eh9fceyee+MT5kLA5RSKPNaJ8SzZuE1+qW0qb92cHPs4EDIzdlTdlQHbVnolw68EaW8b/GYPj3AHCMjMG8YWa91h9G+n70czAySHrDYE4m59ZFL3f9/UZyMJK7ub5kw8TXzG3uu2T1kPXFEioEcLSaqHTWBxuHnPZm3xCYgwAOvjcD4KBTwHUwdc52CQ+xUOiATGpo1mlXpmRzmIbxFGCHCuDASRYADjJwnEX5FDFwgH0DtMBwVjLzr9JAR5mStNk7n9LjzPXGgJcAHDz0GcABpxP+jiDoJlGcg30Dni0ANsC6IZpdgTcI5MBP9LcCOPC7S600IIXkWzux+6oa7wnAwaBayq4vKoUgB7uCst7NHZj32pwDcIRrJol5D+BoDnFnAk1kNumlzMChvKgGjshgBw311Ls6BVL0lIaR/T1jzGQ94Wy8kbGN8JQdTfjcFPpz6wfvjzIIwp/W86bU1ok5pBn4k+wlhR55Ldvo/xpqLxnQXWmTGQaOfk8ZD9MUHJLlRG3tvzWZsXBqbxvzTQ+GQ+4we58Pm9uHD7FrDrlmaH9NABwd+8yMfM2P7xhgsuc2P+vjKodyz5YjcnbX3T0xcET2k8FfZOhJAI743QAOzYPhNz2AI/QR68Lb+RhyMSnxVvm0GfQ9RQpupjt26aa0JtTyBBJJYLEp00wKkk6cPLGGqk2DML5C0GTfgGPP6X2gHkdJk/tHsm4sP96XZQA4kMlaNk8FGalgHCDF/Wpdbj/dErzxMQAcAE8ArMAsTwb8F+XVqxsyXyAIwnIJTy8MZt/fiykDvztbXM2UTkBmLUALCO5YD7CsRgBBnAlL9g2AHe4D6ACWCmSnP66ZcX1+cZnYOuQY8x6Le9CJGWVPsE+boYC6j+ADMXMwCMusSwfqmtNZelTZj/AiK5ioQCqfV15qUOjm+orsGyiZ8vbNm/L65lW5vLwg0AD2AhgpEDy8vb0toOsnKCbKbiAYKNYTgQFYRoGlFBqTCMAbDLaH4xZtQqZi+JTj51QBuf0KfEif0uY4PqrjDfYKsG6QVh4BrjNlwKPEifcRZruzTcqG1xgiCA3wRLB0vCBbfc2+kTHi8ZEABGfU4xkMfGNuFGWpTnmWn3nalDOWI0CgTaVmBNrQ/TOAY0EAh0CvyKTWfRXUki7XvQU2FZ0+2gbwBoBFkGc8j6UvHKyLtUsbDAG92Kl8H8gdSqwITCEWMgI4VlHSh/dFmT3YT0G1D+AHy6uAUUVsFmToAVMNdJRBsOHWENYG30EQMwDFBH00IJLl1/JMJosIPOo9MY9g/gzAEVgiyndAbgK04PExE473lTZ2amMt2RNMaPhbGfLRrklwwgGXtsdpTMXw4vKBzCdOG28PuDUDRt3rUrCfjDAR9MfnNXs+QET5zNCfbTJtej6nQGoQ1IUsNZB7owEm+OmoVJ2DID5Yg/pzmjU7ZNxzBMAGWGc8d2ATwboDAA4y6Gw1gtZ49hCQnGw2wciRWTm4C8H0ZqDTDDYOEotFplo8nU3i9h4H644SmALWnErE5DNJA0QpYEZ2gPg3sT9zeRYpd8la7F1ZTvE9z6P1aQZwZNYSXIeSXABqoLSRSzzheqwV6FboHYwnmDXevn1bbm5uWhALpSoQ4D454doHA5LL5bj0FnQH7g+9zKAz9jmAbM4XDIBBh2PtYk2BYQmd+m//7b+Vh/s76iixrRyVi8tFubg6K8eL47K4WJQvf/lFef0ebBvnLJfCchFgG3j9upxh/7xEGcxX5eL6hsBG6BaZ0KbrF0CJcgz9JrMkAO7a81r2fmBfd+By5/1DOkuNbEvNMU8QExYOMnLgM5dQgU4A+CBAFTg3AryGfj2sAOB4KHcPYOEIBo7VQ/m4vC/fE8DxqXy4fSQLB2KNm2cAmyKZgIANMG+ohIoBHA5Mmo0DpVX02YYsmJBV6BnvQdxHFmcqXxTsRCwhFixLDB5jjOPv49MTMiGidApzFaKAp4t31qUV4+0jSs3wD6YH+6gIxAjwyQtKd0AuzWBBIIWYRQh8A0VZlEcxuENyEGWQCDJEuQ+VtTGA45uvvip//Oa78o/ffFN+9/VXZYESJmbfQDmVAIUQHEKWDwFRtRcFown2pgyixhhAHtMZzLqzMXBEcDL2BO1vAqWQrScAHGY84h6CfQ3MJsfH5fLqqly/uiF4A6tVJccgk1Hyp+o0nUsFxG4Z6tKtp9KnBoSls+YkGYjLS/qS7C4E+giIQtCXx6UGvAXMa3q1BWLpb8mMT1kvBmy7lmLIjKcBKoYOM9As71tiD0n7Sw47G5Q7k4CQARxUwxN3ajsLV91sAAeBerEGvBaSTu/9Af3ZUD4DrQonHFn23UfvF9Bl2Xdb9yWDqMI2YFcBDEtzjftXto7PBHD07Bu5D5Ms8zjzGSjm0j989hAgktkS0v4YDzDTlPBRAgDYjuZzCeAI5V531/xL8qmEj4VMJYFq8t5qZ4bGNnx3oVPqeSvG+Mv//f8qZ7/4270sD3P+Br//Of6Iuf1n2OWtNz8PwFFlLd8H59A9ySfZxzdqV++T9rj21+b1MtGXnR6Y84O3+00BI3PjfejY5uvyvUb3zetuzp++bzyynOyTldHY7/vOPtnZNS798/q27np2/9kuudk/x+pFltmh/KbOem765/bzMRr/4bnFiaNh7w3HYpBwmMd/DOAINo4EMN8lM/0Y9PvMrjU5Jz+8Z1fWUrYzyle51PFYkvatq316cJ/8jtbV3Fobrde5devezLV/39rfNc7cqRKAdHYdffjp+/4IKpD4ALwxp0j3LnCjb7vMv/yI+jwjXSuCdRspWQWuSZ62DAc3kmG5r21zn+8Sqn0Cc8gC2Neu0TMOee6o3f9efflrN7ZDBHqurYf2wc+YW6D7xn1i0s0gKPcL5MtSAAAgAElEQVSN8V+rkLJi6DemXZtYvz77TaQpwgkQLiGTpwjWERVe7VtCmNc6ct0hYNccHCLLbr/ZJyZ24oxy6585t45GYzPaqPeN/2gT7jecfX2dXh9OhAn6rwVBZVRQvXcUj1M13o/DyBjxe3kDHxoVKYNg24iej6ri/meLI5ZQoROIjrpwnlZHqoAaBmswgBMgDtP7wrEPFo7NZsVsVdXebQwcirvIAdAAHK22N52lCCjVjDejX+Hsx84hhwqR/WB07QAcKKUC9g0xcAi8wdrv4YjibOQavRGUdPkROQVVu5N0zZmBI94jAwdKqGQAB8Abz3SREayBDDWAN8S0AQYOATnQZ2a0mpGDjnYfSB3Qj8MZswujhl5l/wjnNMiGHZCN35szRw5IRYem5Y0OBnAwyJXlVvdqa0xtdRaNxFyf68hut9cR+Rqqro9WxSWVFjbbCfNrspG5zhnmFaiSgRNdeScDOLJe6YEjyVyJX3PfTbUtWRqvKqVq1oye5DjicwPAod/bQbrpnwS0MJBvYkzlp05BFrt12ByAgztSBQ813dH3bgTomNqgAVvJM721le/b83f1YZ+OPtxucHmSnwPg2AfaGAiGIw6HN7DKXrUzArjh9V1rctc1p7Wv/aIxbKCUiv4OEEcwDOk9r20DOCQLDdSlcQo+oJhXZ6hmZ53H5Ih14aHnKliPzlA7fqeAtcoCFF9n++uqavLHPrmGdAVx1C9J1+FlphuXbUEAANTcq03ZLNdldfdYliid8umhrFA+5eGRwY0FAsqRPYuyKUsEWFAy5e6+PNzfM+iN/Q0OeAQ+ANogVf0VKO3P6WhHFvT9A8o9IMP2ITLIFeRuwV71CXssgujYZxywM3gDPzF2mBqWE3hYllsCOO4JamA2bTAyMIM8HJHUv9Up2mqaQk85w7tn4DCAo9puEQjF9VbyDMCGIxvBiPXqUVnwz0/cXwFKAEgD2dp4XZPG/4q/o6wMrkFfAFi5u70TgOPuXiBQgEEAmGGZADE5oL8sx0F7Q5nnZhoQCwLGsIF0LBdibJ8yJcnWiFIiAWwg3TpLVxwpOLlA+ZlLlmJDiRf0x4AWO5zNTMYSc5E9q3srI17yfUxgi4EnAkjInhIAQ1nPCJbVDZTzFVmorFn/wjIZAmsIGGIAR/t9UQDeAICHZSoQCGdJFthJDsA0pgyANljWjm3Z1KxtzJ+ZISgXtJdOy4Jl3rRemfWJ+UEAcgVGmRX7h99RSgjyjlZj7FcsFbDRHKJ8CkC/YNwIoINKRWiOpMdR9kKlW3xMwDjidwTlAR5G2wH4YCZ2OOl9frLcG+SgciRtvrmuEijYpTB0nQAcNXgeAJG84ykpuzEjOKNarP4GNWjNieGm2QM9zhJNRzsFZmiU9jUYif03MkgN9DCLBfqrIF7YWB0FL97v7aa5baa/R76O8ow1EeV9dM8W0ONzaFOWyjhD5hkCrFttZdtWnKcJgCPs8ZAtloQBewwYODDvsOxD1sD8x/kHG8cmylCxlFIAhxCcNDiN+iOBTJSuXgONBsvW98yUSFYa2dgWQNpm7IsZaJTRqzNJ4MYcdKrBtQjWxTxYL+SffSlArLcWzMrMeZoRy7aD7tbbGhf1FXIMxiOy+Zwcc38C8ML9RGkUADgwvrgfxg7/cD1lKoAa+I4BHHlNsGTmasX5hk5ywE6sNgLiYOEDXEMgiAF9R6VcXl+U65tLntFOFsfl8uaiXL66LNdvANK4LCfnCzJvAMSxQNmvy8vy+u37cvPmrXQ+ABxhKijoGQCOYK/JAA6VxIpAIIGIY/MzLJ3x0khndbFr2fcSNoYcl1HCQYABl1Hh76Q4Us2kyiKBEqQMHoYsA2Tz+CAGjiihcs8SKg/lpwcAOG7LnwHg+AQAx6qsCOAIBg6wNACESnYNATj0t9g5+DMANgBwmMUCChfDCPnFngKWMe8jLG8UCROSr7DTzGyB82n8DsAN7QgX7QyWFDJy2B6LMavlFRygc6mOCpAIhg2DTCA3USqFG0QFbwj4QD+3NgW9LAsBPCT4BP0LAAdYNr756uvyh2++LX8AgOOrr8vp81M5eXkuJwZvRFkWgTdUQsVtoA2KvxNzArpGfRNHKFoZZpQIIBHlpjIy+eyukjq4H9mf6GJwuRU5/5GOgfEVgOOyoNQRwRt4cZ9pe0vV8y7TErqLdrz1E5nOWhmKmioZwALtpQ7fqswN7AKOdehgATgAapHOx70h5+3cLN3u8wZsoMquJAUUMfX4GRtr9m/5d+qvAHBkX5f2oymAI+ty+RxQ9iWWawcoyAf0HsincUwlAZNWqAAmgzcCuee+Z+B7v39a91JegoXC+5p1K35WcGQwT+UzcQ/w070agCODQBrIMmTJjH4G3dCe0r5a/TAGl3QB9N6nWEuPQUZpg0fZo/h+fvb0XJ79Rck2iT1H+54AHB4v3ivOMfIfZV+Dy7hNE14imBQnP9leuk/4nFIJFdq6se7amUBAvHf/+l/L2Zc/D8CR+/05vok833O22vT9zm+cxmffvbI91u4JsP5uP8Y+P03+fDoOXcurnE1tWLETtfeaf7HZU9P1lVo/8btvP++wMU0sQF0cNfcnt2tuTObHoo1xv77m2tjPZ+/vPLRvea7nPJW+JuvdXqeN5Wd7LvL3Rvcbze+c7E7OEL1e7wYgP6v/Pevjds8Wu/E5VCo+/F4G8CUgh+/Tn7Pmzl3UuSyh4nNJA28I7Bmpjmah6uR57jm5PyM52BrjasbGPmxgYEp4qACOjkGrv/8hemZX+/bpx9HamltvI707d/9deuzfQ3/3Y+69fyJ7Hz58z5PzVOVuK+C5ThzUuQBwbAlG8kbU+1QAhw2VCOLY2uhv4rZPkEtTCpqRQPbtHglR/94+QZm7574NZLtL28q5F+Bd7Z9T1Lue8znK+5Cx2/esfWO5b1HP3X+u77vud4hs72pvv6nsa/uccu43qrxg/Yxelva1vd+w2obhrVcLznTQLVCTamlmx14y0tnelAFUgRypI7s20kPWJdo/AnBkA2E0TnPyPDJ2RvI82rAP2cTnx9vB6Xa4UBsd4MyUWtP3NWctsJ3BG7uUvMdlJDv5vdGmvmXomF4yDnCH6hgAON6/NoBDWZIAcSA7ViVUlAknsIYyUAngiJrwpD4HgGOF91EjHiVUov5u0IgKwBFZTEF1aOeoaFxB8WoGDl3n6xUQDwcDQgYEcBwHA8c5gy9X15dlcQ56cWUFGsRRs4vDCeW1xbUUAQ+Mk+qpNgCHnG8CoYCNQ79vAzjKMzKTAQ1YlCMCNM7KCQAcJwBxnFUmjgbgQIAuSqhEEH+6sTMkpSAB/jOQhO3BOw7GTgOyjakjqFADwOG1mQEcLy/pUJzKqdgJFOnBCV3aAr0uLN0AHHYwGbRkcMOUgcMZrpLJFuSOvyaAVMp6tXdkWMexLphctPaannQmR1DAV6eL6Vgj2GYnrIFEPhwQKDGlAG7r2aAa6d/aj0551X7EQaDOaQ0qT4MKXru26pp154OEPdFZF41LqBxmF4wAHO2b0i89SGOy23WecTsNp+wdchj24A/HSHJQnppv0PQRG4gv2/XZYaNQr7Jdu8eRkUZoFjCdrxkWXpcX+jMb2DttFCHQ+hHIqv0zVa8dIgZzKHOdwDSy9Qj8hSxDMhAF2MvsECFpkZ0TVMXSQomhzwCxDLZotrAo1gVCYMbeBJCXyqh0o6F4UJf1GJnRsntCOqttE9ITwRcG2MLWEdf3cTmKoMfTw7qsHwK8cbskeAOlUzaPG2bpI3AP8CHYFe5R1uP2jiAOBOHBvMAA1XrDPQqZz8g+fo3s4bMzAgSxL94/IKv5rtze3zOwjaAiGgQMCRyWKnmgYKGyqVecS+xTDti7VAac9ig3geDaw/0D74kSKshAR9ATNPl4rqL/0l20FZpwN4dtoml2qQ8FPQSYbMF6UZQbxOl7ia1CJQQI4FiD8vyJz8VYAMQC1o2bV9fl6uKC5TxM047xgqMWQTkAUFgy5V7Zx3RyYFxwzw0yyMHe8EhgAJgaMFatVEuAF01/z6w7yRKzghngFjjAWkXxfrBLqP3IDBcDgxg4EAAFWANzf30DQM4VAScIYKOveDZAJbR1VigZood777ZdqAC+2gcQD2UmbCPvCRWcgyCZnYWkNze1vbK4T1nWRRnuBnCApQAgDgA2zMBB8AYC7WTgQKkQgC6Qzd/K3ZG9BOVeVo9lhZIncT6oQWo7qDAWCOahHMsJ7on+az2znB5YUQAkWj6WezDALAXguLtfltu7Bwb5QP+Oocdcgo0DrweOHWxI2DJaB97HHWAisASBvAD3wm7jNS8vKqOBdRdlQlpgY8q2wfcDBEOJCJYNAjUcoIwyMGbnQnCCDjYwgxCUEywaYTOpfQJwgAWklQBAP4J1g98JJzDXnm2WYNVIDBAKorrdLRCs5RvgDQQgGUgVk4pp6l1KRoEPr8pgoZEFNAGKCyCTgJUVXBKsjQmMW22Qmgl7rLIzCAI6oSeBRwSQEYsDy/swcGcKc1POh06JXcSZ/WC3EQOH2uYSRtahmC/oSJ0pDN5AKRUBuQREihIqMV/YLfgdAjiCgSjsy0bzHw7bKDFDcAbWYSnUO848t71npgeWf3FgidnzzfFrIA534kEgbBKES5T4Hm+Micui+Pv+zGwg2hvABrQoF+cX3GsIiOILe7n2Ds7D6SmDbN6r8DlAGZcA091ck3GBJVigY2IesNawt0Av6z2tPQOlMNZg9EAZENhzPqtBH+G50AuQSdwH6wM6gln/pZTLy/NydX1VjhfSvyAFWFyeljfv35Sbtzfl/PqS4I3Ti3MCOE4vr8qbd1+UV2/fEfBFUAYXNdhVDOCIAB3mjjZbY7/h2GGfCiYpJ09sW68zNpgmUvZoSjpxkNC2vEqoaP1WAId5ihKAg2wOAFlgzwdrFdiEsMehhMoKDBz35d4lVB4fyof7u/KX29vyl58+lR8/LcuH21VZwQaADjJYjCUAwCRWyvMaAA4BNfAslitFOZW1Sq3gfZfAIDsFgZZn3OsE4DiLEllaCyyTFSWTGvsAWDek09i1I5T1eGZ7xL6hEzl/Uv+F/RHnfcp1Bm/kgF2UM0CplxcwcFSAhsAdAqAE0CFABGI4afPjMlSUf4DBWEYF5JzP5Xd//+vyh2++I4Djm6+/KidPT3wdA0hRQRwKpBxhrMIug51cmW3D1pZNmkuoRPlV2t8qnVPZqw3gwHcDHEYmEQM4XFKLYM1gXxCBZ3k+Oi7nAHBcX7GkCgEctfydbN12VlQAnLa9LZ4AcKBNArMKoN0DOPieA0Yh72RrYVTdYMEnlrQhgCMB1ypjpZ9ZwQFTZkvbXt6dDLjqdSU+zyxD2XcnOwUAusTAEcdfmfwNwJH3sWoA1kmbnmqk56HnAHRpgF+Ob7WJBARAqSdf75+yo1op0dj5m78iBYN1bonEIwJZBYymr1SD1M1j2KyJTcz9eQYQ3aV6EkDDflf0pZZkTJ8bKDgXD5j6xb1XRjsCpQSfHgAc8AVKfuLzYL+ovpMEDJJsTgEcsvmjfFC1ZcwkIvuhJmnViezK3jrBIJJkxE4jXdQAHNU9JJCUQZphNlXGtqPj8vY//Zey+PJXk9Oo/aZ5zPrx2/d3d7xVb/Leki7o35/eu2fibsmBu+7p2/d+Y59bMoBjl2z4Pvt8yRL7bf9MW/PyTWTgak4+zX3ZHo82WCM/+Gis59o9sQm6APrcfXr/fW7frrkbyU/22f81MuJ57O/R1I/9o/mKPmYc5+Vkw/b6rpeN7edtx6H78ernVnq3Id7zntT089S/m+V5NP5Zj83NSRv7HMfx7w3EwTKXqaTIaA3N6Qa8P2TgIFAymLLNnt/UVAU89uOf/x7+HnHBXt6zpZv3Nes++ucqsxS5ICf+zUN11W49s71u962xOT2Q2zO3rg659+iafTLef2dO/np9XOXmw4cfXg55yOiafd/bpYwUVWGz2Id6r0SBno2yvgNzwjjeVKbDNGr3PqHa19d+AQwVSx/8zv3uZvJzFna/wPqxGvVtX3/mxmPUrrlr+wU4UfcdMnEk/PvuO7r/rgUwtwhHc7dLuc0tutHmsmtRz83Brk2kf8audZk39DnjpN6vZgU0Y8hGUV6HvN6vZDj2a3XXWB8y3nludwE4RutspCvm9EXfljy+o417bvzrRpYQj3nMx0b5dqDY7emNsXG7powpc+u+n79Rv0ZtHfUpj9e+9YnPxcABh71Q9gJtwDHqMirKhO0BHLi21q6vAA6BOJ4362DgsKM7M3Aoc1WOTgQuGpW7MxUbRaMcxDUjhgCOF9LzXl66hAocHxflFNTnZ4tyutgGcDjY1cbGbAoRNHT5lABtkIkEwI0XgTdUUkU05zgoC10LjwccinAygGkDmbBn5fQYZVzEwkEwR7BxsIwKy6rgeuZtBbtIrKS618o5AVcZARx+pkuqoJRLyqg30MT1kp05CdmwkZaNtSCLbqjjyEahfAUDhwFIapmdm9NfDWbQtaFyApuRS6iYRlo1YONfqlfr1CaPR/+z7Z3t696anOmf+1rXhEPR4ZhxFq6Cys2Iz+DY7eNIA6lWAN02lEENMxAkftfQTVk26JgKlpC6nlPwh9fXfdfB+mhVssUm87JPkYfTY/ayLXBwzHn1vI2+qQC1s4gpNzEIc2OYJ7/3ZdgBMNfGfbbQ3iEIOd5/n1HrPb3TOs/bz6RXrns71s5OAMd+cEd1l+8EcITDMMBoAnrC3Y73E4CD7wuY0cCdym10T/W72g7gRyuxaH1pF76FXd+101UZ5MFQkEuoJNYZD5Tn5Cna2mRbcmhZaT9TjlZ2wkSQ4Aj4gs1RKWuVTtncr8r6/jHKpgi8wUzVDRgPUILivKzALgC2i4+fyBQB1g0AEU2pDUc8AlcosQEAxytkSrI0xJPKphDAcVvuwCCBgD+OxMi0Znl3gRgQyOGRiiXcI8sbpVNYusPMBwCEbMojylIE2AHBc/wNPY/gi6jxBXwIsa5lGTBvCk4r64NzEiUxDABwwM6OZPSN1yMQZCdDqACt8cjiY2ANWdwn3GcB2EDZFLCR3Ly6YpAI/TAVN8t2oARCMDeA5p+B+dVasZjnQqYNMG6AVh7gDfSTQQ/0I8pE2GlOZy2+F/pRfVVQnc2tIFED+kS1DuYUBp4DjALgA+jjkcGOF4ImYBFhRvvJiQL3ACIsAYAQWFX7CwJdyBhVBj1sJPTHAWYHZZXZH5nhLFWDoLhsHe87eI7ZNsTOcVJQZkLlPwDqaWVTMNYAbeAn5E/gDWTeq1SIgq+F4FqBLVRqB7YZmdDAqBL7XWWlAEgggkhy6kQJu5NFjOUL+477Yd4AJoKMk4GDfRYbwBoAnCfJIl6rzTNfeM+lUxALQmBWcTqAgIJdgwANyCjWisrWmK2nBezFgoH2Q17Rf4ActH6UDe9sfUNGub5iHAUygK2l4IFdGgRvBEMKZT+AlwwiRLK37d9WZsWBs2DDCISOAhjKWM9MH2xHAHUEMAu5zBnKlckF8wjwm0qsKMAX57zE6JeD7IYrqYyIwFfOtmUAPFBvPg8qSBUZ0uG86+1DAx98/mAguAI8BLzg2LtsRYvwBWAqbPkA7lWwR5JT75IGH5gtD/qRsgVAOH7iLEKARpxFzNrD8j0KJhtk7vi77ZEI+zTLJwAZBPVE1n51Ihv8F7s3mZwC7FX7Hv3VOvI2b/aVzEa1HYRDOYreFreumOyBwQrizD3qgdNFuaBuuigbBvEg2wKgsOwMdLcDgyHjZhXBM6ErsGdcnl9ofRGJpzIf3jyg59AesElhj2D5MWZMSw+uHpc1C/vi4pylb9AAruXVmoEZrEmd09z/I7IhohzV89GmnJ4dEbxx8/a6XL++KZevb8oFwCVXV+Xs8qpc3rwuF9evysliwRflF5ZHgPMIzgqafZdDcIkJ6gaAKlDOhys9zUeymYdW1uRMMrhiEphq+vvkCACmU+rQE9cXsWMeY/sU5atQjjMAHMsV9Oey3C0TgGP5UH54uCvff/pU/p+fPjYAx9NLWWO+K1MQQBpTAAfZI5ghr5IpKAeHawg0fCnlFGw5ADfAxgGA4/y8nAezk4FuBKL05VOa8HM+zbwxBXAEeMNAmrAUzcBRM00jC1X6JPSZ24uAMGrFGDEX5UYIJghwigyFKIFRgTZiraKNibUMOaeuRXmU5/LNVwJw/PGbb8u3X39dTp7W5XizmQA4gg6qHD298CW6KR9iDdY3eDnsTSHuIv/AiIlILqm6VswUNaGCCRjP3AcwVwDasHxENZuPuPcAtHGGdX51yd8JTM1luXoAR4ynjlwtwYhWOVnfgmErgu1c9wa55fNllFARLYLazpNAyJD0X0uh4N8VimkAo3FPcabu3Rpp3uqeFAE86rJgirAtqy0qkn3ItuZnttOV/FrSYWpTjEH4FWqFx7Sk2z4GW+y0sVqFj7T6DYLJodIupROdbVEdjeJs5+3A6yba1IKU0kc832QGjmDXop0e7RYDlOwxs0m4zJxLuVl2XIpNtm9L5uOYBAhkBOBAP3v/osZTM1vtKG4C0C8BpGVZnjghmukiTo1t7KS3If+eG/+sPs7EwBF3i/3Rfj7JoMYv2mQ9nAON3G8CCMVzTgReydTUzuGGtofpQ1MtJKa8+U//hQwc+V/2mfY++dyn/J19foU5P+zo/Yn/Z8vnMwWC7PPv5na13xsDx1y7R3GSUcxjOgZTd6bl0vPegzcygGP0vGYbtafM+cAnE9j9sW/sD5m7feMxsePij9HYe53MtTcDG+ZkMo3G8DaHyqy+vB2fyH3ZNzajz0dyMtY3U1mem9tRf/r5mPt7+t0pcAP9bH7xEagjPJopXjQa8H6epesbK2CWe5c2q+cry0oCEPY6ZryGWzx+bl3CT1L1cgLpG2DePnP5lKnvcrRu5tbSaI5+rn7ct9bm1tXP0QH75Ht0z33y3euCo59++nGvh3euIfsauFspTwEcFCznV0bmYt2UB8CHfgP33/sme26T9IYwN6j7+jq6bxaWvi/7BHCfojxUuc31a19/dm3euW2fs8nv63M/9vvu3d9vTvh3Lb59bZpTcKMNcJeh0LdhTk77Po9kyHO6r215Q++f57/r/XlqGIM3toyhLuoxku1D5q6XwZFM4r2fA+AYyf3cGGyNRYca3aX0+zGe+3s8VynQmzbZvp1zekTjHsUlos2Ws126pzd4do3LLhnapzPxuQAcqJtqAEeAODoGjsbCAcpcBTZYWiUzcCDggTIqmxWzaUT/rIzGSqvvYEYcMqcADmX11T6Ft5TjQdl/KkcnhdS8F5fInhX9OV5wFgLEgdrNZuCwseKMB50DU3CSGRICY4jtQll5GcABBxyCZ0/BwMHsYAM4wGbxDDAKwBoIAJ0LxHFyRhDH6dGZPgOIA+VTWGqlMXDYJcGM+kpM0TLo5aTdlA1rIcMx1MAbBG7gfbxHp/YmnGSu5Tx1JmtM4Qo12ha7eSrlUrN4mmOiATnkdAJyX3NRj9gpkyWCwBXE0QLeohnPWeLJeKd1067N8jy3L7T1IPr6WUM8BfVqVmVXWsV2TR96xzMmfU19mPSlokkSyDU1/GjCeDIAcISM26kwzWQIpgs1Mv3Lc3TI7tncbvk2dttoTfT3p/bYgiToKj/fAY0c/u88eHneOdfzjnK3YNKa6u3Up31LD+m927zPppq/e81l2/G4GtmJazxG+xg49pn3zm/cx8Dhw7j1RzByhN5EZW1TAFPnZQYOOsKi2aTGlo7UHmUARzjW/D0CQKYzogxOZeQZwKEsugipTervNsezgjXBGNLLebRriv9qzD/W6XR0IqNy81KO1qjr8FSeV09lc/cY5VMeyur+sTw9gjIa8npcjqM9yPoGi5QBHCuUwGDWcrg1WboEwZCTcnV1zbIbYo1YEYSAIBhKgzDAze+dlOPFKcEbCGQ7exzyh73pkkwVCqjB8YiAKFm4n1/I4IF7PzyARWGlMhIYg+MjslsggCYAwbrKoqmoSXUepQgM4HCgtDI4GAAQ+q1mtm8AWGnZMdxx6VwWcAN9Z7mUKJnCLG+AIC4vyuXFucAFpyeVrWsJ5pAHlKERqIVB/gjsi2EDmdsqnQKQAH6uSQsfoWk7pXOZCjOxhP/cibnCwIXTv7IdOFNQyZS1bMM5strxOmf7z4LlAm3HPwAfVo9iHFNwDKVuFOiS91clCRBkxvww0MxsfhcR07SIHcIMCwr+oQ2YKwXUzhg0xXwSzMEyG7KlzZZC9g3MFwEcAPoAwKCM6RY7F/sGgBvL5UNZggEmALTc4bkWW8DLwNnstvHYYZ2q5M8T+4Z7gjFFr8fyCAY2slZoZ0CplMcodwE5fXo5KhuwcTAACYALyrnop1kvyOIWwBKCbgAIANuAARxRXkXXyBHmgAQZSlzHF0HbWKDavgQbrWVzmJ0tdgE61RCAiAxQyJnZ5ZjlL1SVyqsweBZlXJ4EMlH99wgZVfsnLAfOMewQ2IEBKuHtUFgvynLkbFSsec6LzhYOoBK84Yxjl4zqbCb20qw6qbyKKKnbWYPjERnrPmdwjgnmyro5AKMTEGdb92xfAKxVdkFsPNwNnREd+pq2RMi3SyHa/ibDXgR9HGxDfyHnBnlgfsB4wjNFrCnMkd4TuMPABzpIX6RbyXYUxjP1qQGyOeAbNp90oUAcdeeyo5P2bbN5asCHDByyMxkYclCFdm7TVf15utqkCcDh8cgAO7YjwA96X7a+9bZ0xHnEWH3W1pqXHgVLhm3PCBYGOAlrB2MMwCGC92xT2FAqfXBMpg0AtVTqSeAwzwmYNgDgeEAZr7u7cnF5Tn2JcUDfCeAAGwhLL4V+DAsPQHqc045OXsrp4qicX5+Vq1cX5frtTXn9/m15/cW7cnnzqpxfXeNAV45Oz8rN69fl8vpKQJPYyzCubHPIbgVhBYjHnzUGjpgT26mDIJg/yieSLbAAOOYAACAASURBVIxtnGP68zWgb7WMSsfAQfaNKMfGM1kAOAT0XBaAOMjA8fhQ7lcqofLh4a78BQCODx/LD2TggA3xQhYOghgNzooSKmDgEBBAAA4C/AlIFXMFSxehXA5Ki7DEFvab8wBwqPyWdb90j0BjLCcZrBuaX+k7soikl0qniIWDjETpRfBmsEOQhcKU4cFcgLkk0Ay63QAOM2sEgAPlO8QuEoAKVU2lreaZ5Tp3UMJAuZfncvz0zLIpf/zmu/Kn774r3/361+V4vSonm7XYN57EwhE0FQJwGE1qMHC1MQQSo0XEEipe+ygpU6kpqp3sszEZNHlWjwQMzlPhc8iQEqVtKOMALwSAYwEb6vJCY94BOKwj+LOy8UY5FLcl9i3JjJg4Lbt8VsyNzkBhP8O/AAaO2Bt1K5R7aXpU1kxjnbD+8JHRwILqy/DiSoC4fGiarLNQst4TDHJkuxt/iHT1hIwgzlax96hNDZhAhoHuWOWxIAD0pAE46lneNmSwSnEtdP8szwb7SOfrQZrPtJ+mM7VsaYHps69UYydgB/dPyzT32WC+0xGsslcIVB1APpfkC3nxIc72kphgUvt8Mk2+yOZrFCAiYBEEHcHQy0x4WwMSfgCvR+gRATgSA0f0iTtrGFHCSuV2+SxoP5/PsHkO5K/y3mBYEfVUAGPEwtFKqWS3hsZWJryBZm//t/9zAuDo9/DsL+h9sBOZ3vKfTEdq5Gvf5X/3Gh0xd45iKNvz0t7Z6sPkDD72WfX+9EOemdTQpDmWrz6QfQiAox/WPAe75sMNmBvjXfOcG9/76Pfdd6Knu8D/Ie2ta6Sb0BwPmPqwtD52yen8c6fgjX7OD2nvtC3bLDN9HGNuPPtxO2SeRzI6mm/dawzQyPvj6Pd+bPt11vefdny1h7ZZZ2z3e1yqdktA+ZEMjdqRn721PmMx5j71wA2dBcwcOU5O68dzbj3tk5V+nPpxHOmX0bNH471vjubW7L42zenUubbO6ZQK4Pg5D9z3nd2KeRvAoU612uEWxH4xufP9xFqg9g3657R71+a1b8H1CqVXOHOL6ZBFNurD3HjPK54Y8dgMdm2sc4r80M1931iN7rPLCNk3L/v6kr8/2qA+5/PPMUj2PWtO+YxkZ5/indu4tvvmAGgH4Ei0jzaIcspqL2+5jYfO577xwOefA+DAc/fJzUhv5O9lvTM3t327e93TGwl5s7OeG13jOes30L5N+nta43iX0THq09ya3NWufbq1b8Pi9Kh8+fZYAA5SJbr2vLJMXULFAA4ANFhCBZmULq3yuC5rBDNIiw3KeTBwAGAAhxbmuxlQcmwqqOAMIGeGMrsPDk91ohqmdSyPVELllACO83KF+spRQuX07KTwBQdk0AKTGtZUjzUaJweGnBhRroSH6HCeBhgCrBsCbwgcIfYNv1TLk/ynL1E65RiBGAA4EojjuIE4COAgA4cc6Ci94u20OkPY8ciQpwMMzxVIg2COYN6o7CAAb2Cc7fhllgeymlQ33jI9ZeAwkCMyFlJWg5Lv7PnwGMVBuzqP5MDzeoyrOMc1aSLl6fiAXeUuhLrqAN5qCuDYJ8NN/qcAjgmQI7pSx8C02AcAOHz/1rd02An95VGqeqA6+Nqqde6QfgZ4Ix24tnQSXWfsfcNUODg1Oc06uN55qYabbgMW0EmUrrHTaAxcyOCN5qga7U1yFqZ200tnO9GsDckBayqCYXvHTgVfasrW+ncMgauh7KqOYkffEETixRhBsqlDfx+Ao41x65LHbA7AccjcVQlMgIq5EioZwNGxcUTppXC7B7WvwHV8QmoKw6ARJLSOFJOHnMLe05oOTfJes6DEvsFMbZYwCJcwdZ4P1JYXgQao3yKrrt4xtys1km/XdLBoyRPqwz+ReeNo/VzK6rm8PG7KGgCO22VZonTKcs1MVWbOHp0StAEqeVMUo3zKw91dWd4DwLGuGeenke2JzH6UtzhdnJW7O2TSLglEcBkQBbefyhH6fHpaWazIwLF5YuAQAftXN6/IVsE9BwFiMBeQ8UDlKfASsAKBPGUln52fc/xZszwcpD6U+yd0qjPyHZzynqpyLQCABHgEO83TE8EVKBNiQIiD2JwTgDpensvV5WV5dXNd3r1/W96+ec2AIIJDWPO1Dv1CrFoAv9zf35WffvqpfPr0qdzd3TEAyzIbTwi6ukQGGLwQmEWQXwwOKoeglwN1Ck7LScv+RRKB/5ZileOWbQk6eGbkBeUzmC1QMuXqQmVfrq8vKwOHfBgKlqEdYGIhSwgzZRW85fiy9IHACAh6AqyD6xFgq3tMBGv5d93n5MxGABvjj2z46yuVbUFGO4AkDHDTaa+gC8uakIkD7BsAcSC4CpBDy8zUElCbV+vHsny4V4mTRzCGaF4QuFPgVraUgKqickUADKUtoOf0nrJ3AbzAXKB/AHDc3T8IrPS4KivYhwS6Yj6OCFbCC4AHjtbxaXkux5xjXA85vg8wkgMBykKKMWMpH7wA/jmNhfxM2xJ2p7LrxSQgdoxglTFzRdg4CmpIzzK4GowPtgXxNQTP1AYBqiB7AAe0+dMcGxiwfhJA2eU5KiZeaisBYYMdoAIB0GYxsIBVBbojB3k4vwYUZKBbou3d3mP1DksYALSLYG4O/ARYCHKKNU22n1xyYAJggH0sZhJnN4u1QGMoQLPWH3QBMvjJAMNyPQI58V+6v3TOE9chANQMrsYKwJo9jVJG1lMADgBcA/n22dHnHzHcSQYx/pAjyiLXm7KBvbMyFmvwhkExefASGMxnDfQHgSYH1Oq5z2Abu70iRquyGcEYeBLnmBqoa1mn1E2JcaA2I7GdGBgxMnscePU4uLQRwVxkNgrGIep/rO8ot4M5xxkFgdgQUrcD6xfvXV5A34FhA8CxC4LuWDaS7FCSczLdlBJMHAJzoO8Ipv/04cfyww/fE0QGPUT7n1UGVHpFJVqwfsCAuKDMbJ7AtLQp51cAfZyWcvJUFhen5fL1Vfnib74sv/zq78vNmzdk4rgHkG/9VH7xy1+Wt+/eMRBqACH7xMCbMtO971cQTIAgsd9iLic+j4mR2IwJXzNHjMb7xDqfnLUNiAMUHzIRgCGcAwkEIEAsdGmwo5DBEQCOYOBA2RqXULldLctPy3sBOH4EgOOhfICtAgAHWDxcRz1sBIM3ANgQokflVADiIIAD4FWUpihimYJ+vzhbCMAR7BtYywZ5CAxopjQDOHT2dokUgjdYSlSABlQNFcgggTgqyFIAFp37ZduwlEoqoSIAx1qMImAMIcBB13H8IIcEczRGDHgECDCx3ZdYGcQ4EuVQNk9k4Pjjd9+WP333+/L73/ymnASA4wTgDQBcsK+zlEqARKgjokRaqPamXyIAXgEcAFwEmCN0gLOmdUxLPoXoE9Ym5Yyl8VBaFjtkgP5YgkwsHKcAkl5clA0zeFuJIOkDM00EOD5o6L2XSF6RhANfhVg/8Ejv+9CxKmnT2GkMsNFcBCAoKoeAYYblsfwvWPu89QnnI9APAZ+hO1KKZ8yVrX39KUBpO4FWXZfKhrQzsZgCfA1PDTEOupnPnHbntDO6TAF9N/v15KuEbQ7bO8bCIMmYV673CYNDO2so8J9K7YQdzuYYyJmZIOy3DwBHAxprDDhPLDOne4p1o5UjC3dQBZ5mMAbZSwCYcNAw1pnZyjjn0cfqz0iJtlv+RpYZBjwNfoqoe5eYvQxQlpi3s6aBQvTnEeSMz7VHZ99LEqXJedNjx/vWJEX7wCT7VY2TkSWALbYvMoAj2IQE5LD/sMlAtfVDL70DgOMXf/dZ/ujs963t+kwAxz7/dyyWsGmn1sJkf8tn4jxQ8ZW8d+UxbKeTNLbduszzXOdu8Iw2Bs0WGsmb9+ueiaOuwy4uoHtMfSS93zvLznSU9jOVVBvggLkbjXk/h/1Y7/vbbd8nC7Yrp/3LyS9tnVU9NACPTOU2AHxdjCLPRb5+JPP92Pf9qP7eAVhs1Oe5ue19pHNzkZ/Xr8tWkn0M5PAZpN8rDl3f+TozwFV/hW249DPPKezw7fa22MecjPdzMhnTDsBhv/gw0bGyXE335dGan5PVkZ7J8jonP7uesW9d5HEZyeoh3+91xiF/93I2krtJ28DAsW8A5h6873tzm4HuF4LVn3KC1ior+L2dSAolL8h/j3YfMuhzC7FXMtmoGX1nJChzim409j9n883CMCc8c4tl1/zvk419n3v+P2f887VzG/chMrHPiBorNxuDzSgcUVY5EKVx5/9nuzilybPRkIzORKs/uld9L1Hs9g+rxtBMCZV6YM6sFII4axXv+dnPyaizuxQ0PvtcAMc+2ZkzfvpDx671MLpH1T0568q/OzvJmx8HYpqh1hsTHqseTax2NvDGSNZHuifr1Dk5mOvXZNPYYZT2bTk7Oy5fvD1VJg8yDmsZlQbmMNOGsicB4EDWjxx/CHYgEEa68QB3VABHdd5oHKeGRKORl2Mzgn4EcCjNoAZrXWv26Dlo3I/LOUuoqHzK5fVlOT2D89jBAAE5VNvXjB4NMKF1GwdnOMHo9BD4wWANATjibwM4WFpFThIusSihAvaNk+NzAjgmII6uhIpAHAIdSLmQyLyqGAWhfTjOgBK1Aw7Rp5c1S7psCOoQtb4ZONQH12nVfek0TxRqyoaPMeFPj0sc6xosOEQwapnaOewM1Mg+cQC4Bjjq9+UERYYRZb0Gi62XbGNoHOp+2xSv3upkuen2AKCYzjtR1FeDPFOA16ytNh4OYEROaQea0AHSBnler/T5pX7WNm0l/vioHNkfkdnktVqBStW55QB3dLvaTSOt3EAVO87V8cXmkLa42UFddZwREPVRun8y61MjbBu2txqAo4E51K4AIUTt8smhPG2tE6dCB4bJh5wsE/66x1Eb3vyW3cJKsc6Gm13cog1QB78ZfUl7xfY/gzdGYI3+ve1rzHWj+3q+27xrv4h8yLT/19rLUlKVvahVL3emU8xGqqWpT7IecikW6xY7gRsNu1tOp5kBeg5OMtBByEQ5JoCjMQBpHUTQ0PrY/YS8VPvLC6s526e2dFHWJgICq+dSUA/+YV2eH1Zk31jfr8rmcV2eVpGpykBLqaVTCFQEm8D9Q3lkAB/lJ8C8IIezWKEURAI4oxyfkHVDzBIRbCRThpywaDh0xGq9KsvVo0opHR0xOIagPQJqCNDDcQsw5OMSJVPuBQpBqYrlKmwPlCs5VwB1seD9cU/cy8AJ0c03p2pdH9aH4cgUYPKY9zFIEmNGJi3u+WL0qPs0+4zg63F58+YVgRtv3tyUV69uys3VNYPA0g8R/OAUPZeHu/tye3tbPvz4gQAO9AsBfjheBXZ5ZjD2AWwlANhgrhCsihrZrCHr0hpHhSAWldpogROXWHEdeLE4JGaBGnwV8waCl1eXZ+Xy8lwAjqvLcn6ukiS0aQiWAZsYQCUB3ogMFQQC7HRcQUZWADcI5KHgvxgzMG7Zac3AUuzlCOgDQAPmDYBhblB25uZapVsuzmtZBssY2Q5QWifKpwDsY+YAOn+CohW2GgAnj6sl249gHgQPQQrYQmcLlLU5i/0/aNmDUQLPWjAgKiAP2Qw2T2UZQfOH5QMBSiqdAsYRAB4AJg0QzcsRKgUoE5vBRjNXPMcYrSvwA6VxXJaPZYnKS832R8C/Zs+ngAECeQbO0JZDpvIzygYJpKGArh1yWp/T9do+E6NGgKUCqOOyL2TggNxHySfMIVlsAFbhSwwcYY1WYPHWWSKfKQIMQGAy5EgROK2tCPSAPcRMRb5XBT1oQUvtJ/tHjGtaHxWwH8E0MWUcB+h6XQFQBouodJKAMraJs96AXHEMORbBBBMMJvqObBg5H1sgi3LvWvPo06kC29SC0Wezprj/ZCc5Ueko7hdmrAEYIUrCgBVCJXwE3gADhwKUDhILNIR8cdtoos63/dx+Rz891gZ42VZmGzNrVKbkr1UTIlPNesVyV9l+GjOJt+rKzhFhqWrruZxLBC0dgLNTl+ezmHaNnwN6AksAwIefBHCQLUPBWbLEJAME98E+Bv8A5g8gMIz35SXOTNdiSHx6qiAaAO0AIMQ/XYfSLWBWWpQPH34s3//lz9ETMRKgbacMhBbuIdDv+Js65/y8rKCTntY8p52enxYwgB2dHpXF5Vl5++W78ou//WX58le/LL/41a/KI4BxT8/l5s3rcn1zXU7PFjy7WddRz8ZYmwmFZ9Cnp7oXEuTCgHIAhnP4J3yYE39PHLsq0K76OyW7pKCO9eefYs45JkCCwD6FpMuR0A41uCvQlwLpKgGEfUMlVAzgeFivCgAcH5cPwcDxoXz/8b78cLssjwB0sgxLsHAAsIU1H+wbT+tNLe+GPUAsCgq6ol0oHXW+WJQLAHbOLuKngJsEMEUgneDOAD8ab23yAvzESK4BpsKLuv9ZJT7wGT/nI2upFyZEBECQ68usGokhiHKH9qJPGwAqArBhZgwkIETJLZeDMeCk2XySdAf1UT6FoIyn5/Lt178uf/r978sfUELlq6/K8fqxHK/X5QRlVPC8YOHgd+rByfdzDQ71zUCIqofB0BSBfgAvBDTSPzIWhC2k4I1AKS5phN8JPgOIJBrPszeAEgC0nWGdnBEoQ7BMsCeozznwpOcFZLKxlWIumMhhBgQNkPWwfVJqYuhIzI/ZsLDGAogvhhn7CKK0SrqvMA7y13C+uQ4b8J7rx8ATsCPk9mt1xVBp9Awi0r4UgxNHJ7kOGpgnA7erj6jtzrJJfUyIKcnX0SeEkk9JP3Bfi3nkvI7+8Z4BMgq2K+nqkB37t+IMNElAMvA9OC6aL1htrf5DO0myPxhdF+VZ3Rd47yg/w/2Dtmc9hQWYJPRXvF39fp57z1GSJtxHHogAcMQeofYF42K1RxqIg1qw6mcs37YXcW+v34kkn1grtpc1VrZ57DsVEK66silfAToNH220NJhNwtdXz6D2uWgzjVOSVk4Amd//588HcGhLmMrIvljJ7jjbWNwksxPaGc3UDGgjv+875nZVv3HHbDO6tvdN988dtbhOSTc+lrs5Bo5qx6a+TcfTutn+gG3AQt+efeOdPz9k7vo4w9x4jOIDczEDP3c0b7k/2S6c+j6lJ9s5JLyYTnzsbPCJeyrpVI+/AVqer5Hs9OO8qw99nGEkU/l+Oa7Rj1n+bDS39jNuj2XogADH13OWz2qjZD6u7QaQ2RFKmQxHHYukV2UDtPN6XgNZH9POSQ+ak5nRePWyUvVTYjLPSbNmdmrsGwaLTHXaz9Ezc2vpkDXmfozW2oyGrGM2J6v71tbcfXe937dvrr1VZv//BXDYiWDrJowrb4cDROfc5nGIUI6+O7Sl9kcshnPQC1KvVKphO0BF9Rt3Viq7NszRAhttAL2wjYRyTnjmFGvf5n0K4HM+P2RTn1sI+5T5vgU76tcuo0rPS+hzW8NZrKcxuZpBNNuH7C7xocgHk/TZJBjt5ZMPHClQ3YJYTZm2jcEU5q3eIeU118qsqHLTrc8DOPr526fsRvLuedgH4MjPOkRB98/KhkJeo72RMJLfftP2wWq0mef3dK/pRr41l/HADOCYgjkM4uAIxNlTOrXXNSPd0+uVkU6YMxp3rb08bgBwvH+3KC9PAQRgzcugMg6QBtk2EKwKAAecRnAiOXsLVOj8HKVVWF5lJYcisy217kgxXctdNLpwZeVFbWpmlelwbdli/3iQUaAPdg6cliyhEuCNq5tL0vWivv3JAsELOapNT20DxuFolWNRFqOYLZzRKKAEGS7CgV9ZN8IRR4c+r8eiR1AStcsB4Dgri5OLsgADB4AcJ+fM8mb5FNRLJnijjYHo2OfC480BqDbG3LysysYAjud1WRPAocAN2TpwcOZhW9l0+Ec/kx3NzCSMNnCATaZrxaT2+DCW1yHdouGw0KF6+rfzJyZhaDoXsIrCLZCd622Wh8Fv3qd6uhzImBqb0peNqp412iugTO59r49MW64WyVC3nCmwrHWqAfCazSWQ0joOggn3zd2JnWZqkCdAkh0adqy1kcedWoYrx75mkcytZr2vuMVk5IdfyCwVdtRqjtWZlDdb3Vvtvun+tchwctrFXNUxrONrb5qdTNWj1FxOFagS6yHkRmOTHa3RXwNzqrOg1b2tPB/5PBIdly4xDbElNg9VK2VEGt74x3ExY87uqbDHNK6K4ODkO6N5ijEKx2y9PA7aTe/LBrC7UesxnGsV+JXXZTjD0jXVu9nCMeEk87WCeWi/yuVYlHNpZ550emMXwXCxBEClp4/MZYQ7GOxA2EMMRBmwFa5ysm+oLwZNhX5y+RUE6pjxpsxTvUSHy7cRSUD9BmSnrp7K6vaBr/X9Y9ks1+XoCZzsCFY/E2z4uIzyJAAUPDyU5f1DWS0fywa08OGozdNmpysC2IyVsDzKE4PcYEFA/7HfIEgC5ztAjci0RSAcwbPzs4vy6tWrgtIjpupH+wECQZD8p48fyVoBBgWAFsD0cXZ+Qcp67okob8GyARsG7pBNrSAwQA5mYRKzARkLEEgNSmOoBrP/V50etN4YP+yB6IvHXswPKPGxIEDyyy/flbevX5Xzc5VwQRY3AAUEj0RAGfslwCW3t5/Kp4+fyocPPxGQsnp8pNsasmEAx+39fbm/fyhL2g0bV9LWameAWCOPtrJMyWpTKfRPFhiLI5XhwLMLWEqU+S9dr3rzWL3YDxCERNsB2ri8QMkXAGgQmASjwDHBJgCZEMQRgfqTY9gPC+7xm7XLkyzFFgKwT5SHgxyzJMr5OduNebC+DPgi50jlWxblggwgYt8QgOOS8iBmLTC3gH1DrAcAb2CsMc94yYYBK4qAtWY/u/t0S9sL7DBkNQBjCwGxZg4AU4ptzkYfTaBHBNbIPsKSJ5tyB9aNhwcyb7B0yuOqAICBfkPm5ZqH7SKWGQRDYBMB2HJ7h++BgQUAF5XMEaOC1grHDQG7oxcCVwBoOTtVKSFS8QcLHINrkeFven8GWVjuBPPqUk0CGhjowdIdkTlMRoMApqDtK2QZRxDEpSc4l6SbD+cngiKV4UVtRxAc+qLaEVGOhn9nJ1ml6I49Jpyr1H0OjCQ2BnzfwFoHiL3jiHXGDEnTfbfFCaWftU4UcMN6ZCmSdWsvmVyC7YIgjijTonWWMuRfGnsJdc8ZgvEIpIMtTlnWBDRHUGdib+T9OhgRMF8qBWTw0Yn6FPs51qzBZNANYHaAnCuj+5lrkkw31K/rWq4BXWY7sNYI3oBeVIDbbdsKiIUuyWclMdUBcGcWN5VJ8plBetLsAQKtAHwE2XVpJIJmgj0Ga1YgmQAsIsDNMVZ5Jb/QRpdIwneZKZ3sN9vVfaYqwRoh2wJ1gI1HJXHC5Vxtj9xPGYheJyfUN9A7Lpn5/v17lgX78ccfuf8AyAG9+frmprx+/YqvTx8/lh9++IElmlarRwHjubeo9Br6BDlHKRXMIfQh2RhR3uUUwUYq5fKCKDfYkG4uyqu3r8vvvvuu/OM//bGcnJ2h5geBAlj4VzfXBIGgH1yDABcSQCl9C72zfkSpqE0tOYXn4nruhVg/PC+q5FC1zcNGdjmGXJaBVodS/CPw7fKSoR1S6SMCOLi+YdccB4ohg4dsN1nvbcojSqgQFKfXcr0qd2TgeCjff/pY/u3Dh/KXj3dk4VgSwAF5hr2i9UCWhDUYN1TqFGNr5hWwigFBh+aDFQU69fL8slzFC+wb52Bxoi6QfFpfcA+PALBLo+gnxg6lXACuiVJGaAcYOAjiaC8FKVQeRfpezJBoU7Wlgp2EDBt4HwwcazAQgC1IgQ4yR4Y1QEYnLYwKjOF1CXRBYAf21zg5nTyX8t1vf1v+wz/8I8un/OZXvyrH62U5Xq3KEfbIlUAcKKNCkcQLv8S/FgjS2cAlYG374YSGAD/BLWDOoIjEGTJK13D/6MDUlZEklZexVqfvA4xIANYuzqp9AeaTzHrgvaYyFmlJhf7XoUZsp71vySADM04YEEGEisY+wCZiQXmWz6DKCCZc+xH1K8GIAF1IV0IuIY9MwMErztTaW3R2q36fOHF7f7Oeclk4B/oJhKY8tLWrYL7L0wR8JQJzBFPVfSfKY8XZaeJXi5Jt1JkslaK9U6DrOFv6XJSZmMIbXFlinJhkf+skQUa6tq/iYtY8ghZiPyKAyqVaAY6ifeS1ABsoWDQC9MO5D3YJgjYCUM6+xPv5zGKfR90PU7u5Lfgkyf07ICBhJKG8EGThGUxKcTbAd5SAFIxuIXDuT/PTunxylL+aAGxCPt3QyjqiZCaw6Vg+KoCDuA+B510ixahnljMiAFQADs2p7LkatLYeqTEAyZYAHH+713cy5492F7JfNo9/v+9wzA/w04RBuhfA0d8v33vkK652bvJ9jfowis/sa/ccgMNttD0+x8DRxwXU/qYA5uZgNPa5rX27+78Pmbu+bXPzOOeL79s+kpG598wA2MYiYhIVaDAF97kNrS1Tto6m6FqCqeckxwX69uwbp/76ufjGaOzy+Izmee7ZbSkl0HY0RPJoMEZLHu3HJ/8du2kDEdZ7TcEN+8ZGgPK2Dzvhwr4zj7fB5plmaJ+uyc+ejEv2Feak5ApSsZ/c5SNt58qOHc3fSH/tm785Od4lPyO526dvqMt6v/EAPPY5a23ftb1e2aVnatt6AMe+hTSnxD9nY6n3SI76qugjaJIn8pCFP1JuP2eyP2sT7B7Qj12/UfVKJwvJ3O+zG+UAurVrwvt+je7bbyTjTS/UUIfo2qd0Pvfzfv53CX/uy74+jO5zyBiP1kU1KOXpDyT3KHAzUYs5rjrsVsssjo/TYUHjwv8nAEA2KHOme/e7A5YtelmVlMzrjtUhZyNNqP2ac28kc58zB/vGHp+PABx17BPI61CZmdvE8vocIXf7zW3LmOmcrrObuRY7b1fbEu/ZWTbSHRnNOjJg1L4EJMqsKR2oY9dGPvfZaEPrBbhv12JxXL54fyYa1nCgg4kDTuuamQogf04jSgAAIABJREFUB/92mZQewLGio1vgDYE4XNbDRgqP9na2O4PSFPvxPgJVcPjWvcZO8diHeGwHTfbJEQMAYuC4LJc3FyyrgizcDOBo2YaZaQL+iAbggBOMBlYEUTKAo4E44Lg2I4cCGaRYf4EbTyVUTk8M4LgQCwdBHYsE4IDjLAM46JGsfZ1yHdhZYRYOs23Akb0p65cVwRsbgDc4ZwJwMPOh1huWrhBORFTwctqJBUS+JwEg2j/XxZOXQcnk2bnRwAKUo8iMMWhhKzRdvz8FcDQdyUU1C+CoanDLqeo2RQZcGKxwPNda67wkHAjRfzuIuO5rJWj3PgAc8T1iGroD/0SXuunZHvL6jlv2utMACT0/SqrEOZWf+cBhXROOJb+/tZZ3bLqjttp55K/x72Bk0XvO2rFrxzOaZ7Z7L59tnEnje6n0cjuIV6aHTlImDpfkePE4tvwo4WvS/Wvwy/q6zktzUKUpnQAzW9aSH+R2NfnyqAjEsfsgV6ejLindb/tb/UoZryDPYZOjPC8GarRggQN60vGCRPQlTwSYqBAQc8wkQFbU/U7gkArkKMrwq0AKzwvxPxEMq0EmlSmhziN4A7rltIK5mujmsEGMQ9hBWhPBSkOPqAOOCL6JmhpzAnANMzpXT+VpuS5PD6uyRhkSlE15WJXnJYIJAm8A7AZwxeNDlMBYPzNI+LhcErwBZ7Tum3LaQrbQOmZI4j4sCYLA9YoBRdpBUcIDdgADv2Co2qwJ3kBQ6+rqihnKDMhEMBRMFAiUA+yA4NkGWbbPYigA8AOOfVLHh4cMbRC9PsZUsmU6bKkNZEYjuO4gmxwJDE4eI0Nfe7ed0fx+lEBwtuPlNUAG12Te0OumXF9dFJBuqJRHsHgAPBLgTgSoAFYB6wYAHB8/fgwmkdA6R8dlvca4bMod2EbAdkKbQuwGAsvCYS2dwfHkdwBWUDkNMqAETbNK7mgPIkARgZiwNcGsAYAGAtDXlxfl3Zs3AkxcnInJgvTSAL1sapBYa0ZAE43VKdkMWNbm7o7zw3k31TUDvy3oi+8LwBH7LgMXhWUnEAy/urygrQL2jasrMG8ECAYyE/OFn2Te4Nx7nOF4iTIJAMkQUABbSyAOlL/BXKJfzLQ/hc0RzA8xhhWMCLsl2BsI4AjadYJUVo8sd0LwBoAbKH2CdULmDfVbJSswzKDYF+gC7wPA+wAWGbB1PICZJpgrXGmD2cFiOmP5lGOUajhjljhAJ/hHO4ygXwRlxRbTSusF9brtmcQqNgVkS/FSnmN9iSEHABUVaCJ7SwQaWS4QQeMQUQfFpW+1/jHeePmsoJIaZm0wq8a07rrMlSjnk/b0ljXtvd/MDi3b3+0X2MGHydgvwlRS3CQBOCIDtp5nkl2gkjKSDTJwBEjFz6molsiUJUsPy/ZEWZvIRIdeJGjKJY7SMzheYaM521V2eiuPg7ms+xlYVALAYaC1QQ0CBDyXh4cHvjD2LptioKkBZ5RJlGVicFHBbeq3BBwfOwLzvigbl2s5ABEOBrWghFnkFCE1IMpnXwbiPMZgv4ngJssiBXMJriUIhsHOzAwYAd+w+azDfU5zX5wRXwMgLqvgZxP8Dp0/LbMkPQoQl9aGmH0ECMP1AJRhb2K5pLs76m+MI/QJ9BT0FYAr0DUA1GBOANRHO1DeqzIcBjuF729mMAb0yRzzVI5Pj8v51UUpp0fl6eil/O7bb8qf/vk/lKtXN+X8+pLAeQTkBOA4q3se2B5YxuPpSYA2AERCB2KdoA3Qp/gpWanekgmAI5RDtSG3ARztOGJgtm11nhgI4lDQldCNYOGAbUEAAhdVs8caiAzl0cAkg5JSD+UBeyX0bTBwAMDx3wPA8f2ne5aTeaSNAF2l8k9gq0CwnCC3CtgUmwVtFmDbXlC2CfvHmQAcFwJxXCzOywUBHKdkXZJMYK+LM6ABHDgDR2mUZ4AFCyrSiYEDIA6AOQhepb13XEEckFXuBS7lGeASsi2x1IvKy5AhzawcAeBgB/kyy4JtYe/nEdC23VlT8gVgoFUJ8BA53kr57te/Lf/0D//I8ikAcBw93oNqrRyv1uWEAI6nBuBgADymrQNRcU+a6DgxV/JcCKAccA0EczRQuE+yLlXiNcxzeQ5MO/AfzEMVwHG6EIADoIhIEqEkp4BMBnDY3vERPfLUGqND+DzzucBrYAqOUckblVkBgMPygTKImocKkOM9m62ruX0OFo2Abzh4xfI41brTHpr8XN6vpqA5MVL0oQfKWC1RFSf78D02AEew+w18jnXvScxHMNAmbFQJQF/3jTibsmcu8zMB6EhnbPsaW8g1oGT1jOUzoRlwhEQPoBbmgcAnJZ8QHAXWGPtZA3wCncg9N0ANhSX4kq+G9qe8HJTDDrxRRTvAlz5ZSqZAp0aUuvyCMe7e79xXjZFKDWqvDLAnAVwChGcd6/ZN9mS6wWTrexyajzIASbERC7wRYBW+F+vRAA4ydHg+1EOf/RszV/T05eWzARzem/PP/vekMuqvIx98tb+6oGObFyWv9M6DkT0ztnGi/10cqqXpTL0SvexUO7RbS3PtPgTA0YM3RuwP+f7JJJowDc3Ng8euH+/PGZ9+/iyLfbtG9/S66Nu3zy/f7jXwFKW9YiJriUWCz61shBnQER7HzqXmc4V1Qg/g6P1Oua9ZTvJY9ePhv0fj11+bx2c0hnNrbArgmM6c7iMNIPZA6cfGyJ3YS7bW4LZP2vfq5WP0vizBHsQhX/4kRmRA6gDUNZKZfl622xKeURl2W4znBt9lpZLHe24+9+mcffLt+45kJ8vJLnka6dXRc0d67HPue4h8j9o8K9P/XwM4WkPsNOidzTUMsUXnNLfQ+4GeG6RdE/05kzCa7JES6JXMSNnkto5+3/f5X7socrt7wen/7sd1rm2HjvO+eZpbfLsW274+HDJ3++ah758CjY1as9+M8zMP7XM/r3Njsa+tQ+WXyhS170+R9JTVVNdyzPwQW8keEEWW+33j32+2ls9dsrdrMz9EMePezag32rIBITyfW2MdmQTepGToTDe3yWc9aGNg/Mok0L/cpjnwxnRsGwvHSPfke47GuZfrOb26S4Zzm3E/ADjevz+j49wADlDfogwKacWDhUMMHAHqQEZcMHDYwe2AlZyoAHCovnilQU1ZCrmUCpkpZgEc9uFFZjxrp/PMKgDH1ZVKqASAgyVUwMRB57OCTGbfsAOT9e6Drt/gDYyJABxos4AayHQGkEVlVATgIIgj6E1fcIJ+UWY5yqecnpyXs8TAIQCHQBzqY4A3goVEJ94ewCHJ0hwFqKSWbxF4Awwc62cAOFZRQiWyIglECUdR0Niq1rwcASoFoMBUrd1cA6SSrMqUkYAz9N/UIIQO2Qr0tUAvvhvhhq3lzLUbQdgm8xONOwlxT9YFs8DM6+2jZyCI1bAI/Ll/mVZdB2Cvb/e5rpkJgCMCxbxdOBCxXwS1Kql2wynVdzB4PurbfYx/so4DIuH3olhQ/e5oPbf3WnmVvH9VyEGnq/I1dPbM/EPgQvNuGYigsL2BOQ1q8nsbK3/X2TAe89yGek2UFqh8HBUp38By2xYn79ScRSxJEeCIOZ0dGUWs3tDRZVevflcekCCE6g2NwxCdjs3m7SsKDodVfMqTMd2+Ll8jJo0t2Yp9e6rPG4ijlU/JII4mv8xkSswcKeeKj2LGaf3c9lFm4sgMHGbIaM+qLkqikZDB2sZMGXwAt4l1gyCOF9HAIwDc5CGYxY4UeOEt7IwQ2bfaiprWCM4gyONAMIAJ5bgsjhflefVcHu8fBdq4W5bNw6psliuVUnlck34cgRCAAQzgQHAejBfe2xggSU5nU1vCZpBbExm1KjWxJquAMmwxzlE5RWwCAHlsQHUvmUaADIEnAh+OT/h9lOBQiQCVqWA5lvW6YF/BtHO/oLM2ss4IEFH9bq2v5hytcCM7tMG+AGdnsKGgHX7+A7LaHx7Kc4A4MmMBgxNHR+XNmzfl7bt35Ze/+gXZNy5YbkQMEADI1ZIhLy8s4YH7gckCAUAANxAExN8I6CwWyKQ+ZgY9+7xcE7yBFxgfyHrB9SwHC+c5MokRCCVoIhza3BcZNAmWGDux6ehUBjCc7K9uAEAB48Z5eXVzXd6/fcufF5dgP1HZmIeHu/LwcM85wLizJEG8HPBEexG0RF8+fbolWAH6fnGuuSSwJmXcMnhIm/xJxR2OBFRAxvub18hov2YJGrCCoG+wK9ZP6wLAzOX1Ne9J5gPQqS8iOx/2Bkq3PC7jhdIzyj6HnJ0G0EEBcLEtmIki27YMEDAAqCAyxhL9BHgD6wCsKJ8AVMHcgJFmtWFpg00AN1yuApnXYtQA8Enye3cHGX4UuIRrSIEt2DfeH1vJCgFuCFIJBgIGiLCuOX5PCoafAIAjRgPaccE2ozJGDfgg283OMtlONXBK8Ib6gLXqSgf+vJbkCD1bmTwiSILxs11rfdUyfYPVoGb/RhmNFMw5PQV7jmjm3S6Jatu7JnOUNoDpeTJKFQVIQqxDDcyf74HsezCbZIA7PmdZngAntaB7zuKOoB30NoDQERBCOww8AIDD54feVnH2q/YAZdI64EJ2CgALqtMZQIIAlQRTntkvWAKAoKCQJ+jECGbJAXmiUg5RCgc65GmjUhUCnAvEMZ9V2GVyR0BSADLNqYAc24wcZgNrzFTtfO3vYozRX+p8gJTOAYYBC8lpHUdP8+TMHntFLvuI63wN5A5z7jPYKuZCrE9g6Wl7jNcH1zj1g9gpcC/8w3s8O11daWwD2IHPob9VTmVZTgGUPwfToRiDAGK7vZWOh844B0MUgAEohRMlHCqQBUC5k2OCFpbQC0/rsjhflLdfvCuPT+vylw/fl1//5jfln/75P5Z3X74vr969xnGKII/LyyteC10DxiXoWzBWQEcBqIF2E6izEaANZgxKUyEQLpvHls5LARBhYFgFSLNL0rb9HwAsy4Th3rX0CNYIgakRIG3INj45Z1ryzLhZc39/JEhOAA705/5xWT4t78tfAOD4EQwct+Uvn+7KA4CDLJsCYOpR6G0AOAQ6xD0Z5GWGvP4+elZbAOA7PzsPAMdVBXBcniwE4AAAMv5V3FX4V3gGLiiTIl2Jnzjvrp+fy+PzRkwcZGGSnWAWDtpGPYCDII4o58nxEesGAsMoY8KaWwR0aM8W44JZLzKLnJjW8LlLA/o81gAcZuE4IoDjT7//h/IPv/1t+d3f/W15frgtZflQTtbrcrzelJPNUzkBeNGYM8ScLS+TYFnNYJAdF4AdHTmPyuZEDBxbAI44J+a1zYSRSL6a+uleKuhXDByn3I8J4MA4O0kiMzwEQJpnUzIwTc8sBo8038Y2Gy91QJSQqX7ECNRTZ6QSO9Trsd9wzWEeozSrSpuJBaXqdrNVhH8yM2lo6AIMF79bb3pPqv6yRu4X9r9kQuMX417LNCpBRevVoMcx2wHbGT7ADODwkWTkxw0vg5jdthhO8kEvnRnjLCRmi9x2yTmPOQaQxJhxz7INaZ9tlPswi0lQqqpsCn0jiX3Dzww5ps8nWDwIYIg15hJY3sOr/EcZxKBVEkvOhEXXQcF2VvcZR8c2MYaglLLAuvKbcNy6c7rH2f4pfl5ZXT13EUjlYo0krAriyD6bBlKU3Yn26SxZgUAdKw6e9bkMHO5r059tvrc3mfbOSKb8Xn+vppwPB3DofLy9z039BrqzPBnbGff52l3++rl27wNweO32II62ppstlZ9hd8zIN9bPh8cuf7/qk5kJGo1RvrT//mguczt2+/DGAI1p03ZfU9s7B9jogR0Dv2Ao1ArMGgE4RvIwN94j+cvj1v/eT0V/Bpqb69EUDsRecj4YhxF4Y3v+qzdl63HD9TQzvl6N7vvUN99KYFaA6yBhqB/v6brYlpM6bqEjp3urkjN7tg2PU9/Zfg3t+jyPy7711H8+t55G+iy3Ye6Zc3I7pyNHsjiWs3EsdZ/uPfofAeAYDc72QBoJ3TYG0VLNAzhGHd81uT93sncJ09xGOvesfrPaJTijvhwiSHMby6GL4hCBOqTfn6OAfL9dczS3+Oba0m+MWfh7hbGvrf2477re+RiHLuK59s8ptTkDbd9GlJXnpP0zAI7ICZ8AB1QvtCur4hIPk+BNM/LmZH5O9nM/Rm0ebQIjRdqP0yHPGxlTIwOzl9fRBm6H4vCz2PDzpjmUqWQne3POxun2XLQvtP7uZ+HIbZzbZObkZ9+azQbV2dlJeRclVCYADtZUT6VUJgCOTXlivXjURkcQTFmK641YOJwhZCezA2EGarjdopAMAAcdpgg+IJcmZULFYYwUoZH9hriJM5ovry/K1c05Ax6LM2WzkoWjA3DoANg2YbFwBCqWdKlRhoQlVBJgw8wbzOiMzxikwYFTZQHgIAWI4+xUIA6UUNkCcLB8iSi+RdvZWEFkhLZ6uqZvFWJXQJInjKsBHMHAwfIp0SYFSBSA1KvRlUNvMEuFzmkEVW3MxWEubEHv7zoB2zFjZ4kPfgmEFAF9ylPKXhF7hQ6LyogwNXkAIWRih1inYC4VtBMx4p52VIRTtQbT7RAIxztkyiVU8LscdM1x4JrzevL02ZTHsG3Y9nCMsSl0AjQ6163DYZo3d6sHVVT9aShAZuDwKCT94wVgdHdDeRtVHsnm0ay63lMt3y3bYripReB0AuCINRJZQdOvJeXHIexAB52TZtyGcOpElqTGLGUgD8AmXLbhiSHjAuc8gmB22vlnBJDcOn01+G182tOkTpsXvqKm/23nNqdHa5rBQxbYCVGNwAyxNtiz+qjeyZL/nn7mWagrpT48hSeqY7hRVYe7UDZBsAFIZvMrmpSci1XmIwNLgZAEDHHZqXhm6pTubcYaLnc51E4BFkPQkOv/hIA3o6K0pNIZI6Fs6t4XC4r6JVNwR0YncDLULC/HZbPclEeWTFny9QwmjuVaIA78BCtAsDmQTepxTfAGWCBESY7gsZyrxt9o3DTw+A1jgiAmyjEoMOwyBxIltTMogF+eK4sCAmxwdvsaAziQ9Ywg+PJxJZ1NvQMnaFoEZq3CTwY7F6L3JkhAsknGApQROTEY0ue0pma996xWjyxxhmA+bEdnvzHQB/AASo68fVvev3tX3n/xlgwcAG8g7oP9hUHM42NmBcKhfwdww8dPBDioHMmDGE1QOuWlsBQLfgI4s1yuWLoGZWfQZ5TtwH2maXNaL9ThtZxFjC9+mPKderqBmu1ABKCBrCGvr8vNlQKPr1+9IpgDbBgA6wC4cXen9qJt+C6AJgh+qa77C20aZJvf3gHoAZDKMoK6p+X88pL9Qhsxbw4cQ4Zc3uf8DCVTzlmCAKANBEERDGWZtxokxpwelzOUE7m4IHgDsgIGBLGEvIjFhXIiCn4+a60yAZh/BOzF1qEXZIAB6JyVFZqOwW3cbyWGNKxF/P6wfCyf7gLA8SAwBpg3VgiMA/wQIA5MFZbI4xrgIzFuAMCB7+M+Wi5RxoTgDSdWxzwRmKR9WkH9yKiETmGgQIBfAlH4AkOH7aYEznRpsReVWMBLoAzRkLtECsFWAKykPqisRVxvMG6UbKlMCsEwgzVrcFclG4rAH9cTA7lRwoX2nPYp2xOwZ02DLhp96QsDOGrAKTsBJ2B7aUgWnVLEJwIh0lO2RbhTRRYrgRrBdiF7WUEXsW8INCEwTCoiF8ETsz1IV4TeC2r3Su/u1RqBMK07jUWlN6eiU7kbDApklM8FxX4wUrBNAeDJgG5gDBC4FJOfwBjN5pLGk67E2sDnmm9fy58sByl9qrNO3ur1XmULiPNzu0ZypjFIrBw8P6h8j8At2+dp25b4vhlFBEI65bnE5aoo1ywFYtBagI5cO8pgjlQSqO5RMe8sZRB7jsBvwfhC1pNWCgaACnzG+V+cCly43hDMBtADZaQclaurS47tp08CcED3QddjHYKNCQA4sCWBhfH20y31EdY6AInQhdQ3iYlUYCgtFoSvAeCAPCwuFmIwKE8Ert28eV1+/8d/LN/+w3cC5iHRvbxwLwIzx+LiDIPOdQzQClmGFihv1YKdGAcAZwQi0pmDuscWxsSmdFCxnUAsHdXtEln3PifgJznE4pxA8AZkA3uvIukKctPo9LlS9pcAHBuCN7YAHKvH8unhniVU/u8ffyx/BoDj420DcGzAwHEk9o3IhhdgQ0A8vwBqhV2MFgG8Bcavq4srgjguzy/K5el5uTg9K2eVgUM9zkE3tB4sKSpKplJZeAG8gbF/fAkWDqw17AcBXlAZI421mI10Tq6MSkzigH7Xi+AN2B0AcgQjhwEcZo9UgkViySHbZZwBfBYLIDh04wn7LhaOb7/+Tfnjd78vf/jd78rv/v7vCeB4Wd6XE4A31k/l5OmpnISNd3SsIG89v/LeRns7wz+CtAHgwBcgv2DfeHLpjTgj4srqE7JeyQBpgw3D1hN7GNYJ9AP0AcrMAWgM1prYp3w+ckatARyVZ6aeNquJb1vSoMns77GsG8BBkYUsESgn3ZgZLXoAhwFSZpsT62WiZY/9gTobLzA5hM6qp+50TvT+JJtfDA76roAYPtu6DwRwOBBdmbDEilPZQv3sdhBPvggjd1qJUj6j7sE5yUqWf9UDAXrRQvcJL+0DHtzQH9nN4HMB58TnDO4zKkUo8IOZYYNdK8hrZKeHXaWauDpGEcDRwKwSZp1TWL4mWD6ddFP9GBVkKiXAoY7J8ZkMwBu8ON6pdJHGanp09pmZn5GVLTF1xVxYd1ZfRcxxBe3L8aISPdpIA9SdASoGcWgM6rzxWiVI+bvJnVNlqa1N9en9v35eCRX3s07zHn+H9+f8s/89j+TUb2v2jalfYOTbnfOj97Ok+Wl+jblnj/zrIx2Sx+MQAEf2k2dQcw9qy2P07wHgOHzMpwCzz52/6Xg0cE/1/3XB/tG86Tw6WGAxWfVead1PdeiUgWN7peodAwcyoKaujw4Vkds517beL+qxq2f0mQS4PDajeMausWiLfdrL0T3nwBv9/e2Lnxu3/vrZ9iWgYvPFDRg45piRuvneJcNZ/3IMXdoz+Y7k384l02P0st950OmsC/LHh8hEry9nZXGHvI2+s2sO8mcjmRyNY/7OPvnux2NO91YZ/PcGcMw9cHuimnNsouhZK14H6UM3jl0TuW+BZgNuNJl/bRvmNqt9gjNSyvsEYU6g/KxDF0UvhPvGYF+7Dp2DfkzmFvfcQt31/dG9Ru0a9SUr/omsZqO8BjDaFfvGbU5h7dqs+j72m0nfvuHmPgfgSAHoalB1AI5mDE3LrWSZycZYv2n3YzLaDPs271sLc0pvr/IbGDyj9Tqac8vE5KcD6Kl2df6811Nb8hcHNztzPXbZGLWROj+uzfE2MXKSQw7f7du1q497252+3LdLAA4wcKwnJVRcI3nIwIFgmAEcQTGNwBCcewZwVEpOZwN09b/RPwM4zJRhAIeba/Z8Bmvh3MOhEjWoCeA4o9MRAA68FmfI1ILzUiAOAziaQQN6xeSwIcip1eoUgANlSeSEIgtJgDfExiGmC9D8MgvlGQ5LHBrPBNY4gYMMIA5QzSPDNhg4jhbMos5MIxXEkRk4kHkcHTeAAwdhOesQcBkxcABQIlCJ+tIOzmYMsVfH2RgYY1P/0mFihoF8GA0EjTNrTOGKdvdrVgZ6dmfEE9MZxHNdrw1vQVtfyZYIb4KvRZZXnOYn2QP9PmCKUbVZfo3wK9VgYC6hMtXTChbao7kLwJHXLH6f8jrFXZPemujPlP3AMakOFn1PtXibg2S4N+jKaXHvcPhnR8x4HxztzI3lINJleNFYN/eAg7FzYbRvTzKctplBwxkTXuWumdr2pAMqgIPDEPSt0X9+jWMoiTRlvgJmmaK5f4CzdmIeQuayA1+lZuzl6p0gur/67VrqXswuvdKllDVUx9akbO/B/YAFa4XputHTYDtS2RSXiTLNvoN90zZMGTh8TYA2BBNIYFG59pVNGOOZ+iBmIwUtBBQLQB6o6cnyYnYFRmia+9mHt4hSat9LsInKNCYqbTomSRceGBzca1PKGkHnT/cCcDwsy/PjpryAXeNhXdbLlV7YtxjEVuAPfzOYHU5Kg8M4y3Sgm21I45mzvpGNqtIpjRnHe4RkASxRLpUhYEXLEFfpFZUIAKvVpgZaxVqAkhlRAz2CiSo1gCBoBOEqw0cReBFlQwK0aIGSHDV7Q7YJgv8RUAnnNINiCJhdXZebVzfl3du3fL16dU0mixMGOtCe+O4zABlrgk9++vChfPjxx/LxI1g37iOoqn2IgcPThUrNgG3k4ZFACAIAAEKojmHp3upvd1CMnvoI8svIqRTKHCfOiZhOoOsBgACw8/3b1+Xtm1fl9c1NuQG7xSXKmkEGX8iowTIvwRJC1gtksJ/jGmSSHxG8AXAHwBu3d7fq07rR9ytD/DyyDTecR9o9KP/BIO8RgSOvXr0qX3zxrrx585qBNbQRtoTqwh8xQ//sAoANgTYE4HB5miMF/sDQcncfAI5lrZPuNQagCNt/hgCtwBxiKmgATMsDwSDIBCfryIaBQWTHA6ACAMfH2/tyv1yxdMpqjYApGEIQfEWAXKWD8AJg4/5e5QBQagUgB8wlGCfQBoKVGLgVg4BkQeuaLBAEFDSWB2WHoiSS0DSYK4E4FPyW/RAgBYM3qE9UboMgDQb7AaxSAB8AJZfW2AAQEMEIsqg4OJZAbra3VboIY7rgvBBIALaauofITDCAA4ChBsw10FB7tAIKjT0Q4xCba9X53iunZ6SkrxGgDJYPMOrQdtRdJ/cw6EJgimZPSU6OBYYJJgxeG7sZnu9nQy4wjvk8DbtSwI5G6257LgOyFYiKEh5smQJt2CvEtrJggFKlQGTrwO7v7RQm6zNh36AcZfJqzvwyCEOgHZdNMYjDerg/68TgS2+E/m5gnhaEd//dvwwwgVxizTGwmf7lZ/n8hvkng0wCYuAr0FHYG8AyAd2N681yMgWLaZA1AAAgAElEQVTRCOSC9pgJxmcl2+IEZASIRSrySHrgTPON63F/sPoAiIExgr7C3xfnFwrYHh+Xm5sbXgvwBnQkXliT0GcAelxfXdf5wmcAcECHEKRHZimBeFzGJqKH5fzinMwCOlOBxUFMHNevblhG5OP9bfmX//Vfyv/8L/9LOQKDxlEptw+35WhxWr785S/K+dWlbOzYHzw33jvI7AK2CJTZwloJphdsIeI9iFnP5xHHCNuGo2UZe4xM8CmAVwAOrS0BtxoDx4ShLxiYHES3bsL5eLlaqnwKyqmAgWO1LLdg4PhoAMen8uefpgCOpw2qxamMAkBuPNfhXIg5B7iJAeEnAhiQDIE5JWjjUgCOi8VFuVycl8vTs7I4VgkVJu3XaLpV0jMK5ImdsjyXDZiq8AoGjtXzpjwCyEH2sWeyb8RCDksRulgBCgZwCaJyOQi1nfsAQBwRHD6OMg2x4GnDmmbcIA5+J4C6Bgq73ArBpEhOIIDjqJy+HJXfffV1+cM335U/fvtt+farr8rTfTBwoHQR2DeengPAIV9CBXBUQFwE7EmwGefjOCMDlOzDJdlHHEiPdhgpln1AMiWbDSa5ddlWB+YF8JJtJx1HIAz3p7B7EoCD9ndiwfS6x+JpulKMnM3Gmp7ppgAOJOSsajvtK7D+MwMH5zdAswgSiSlLOq6eWfJRxcwrsfdqV9zOjrZ+NfKK9zLo3mfbCYNCZtYUKLAG77n1ZIBjJCkEi0PFRoeTIO91I33u93gdWKVSWRDqmASktM/Cx8TpPirQAEv/BXuOAaP+6SQFnUfMmNFsCe45J8cEEFGufFCqByawNGmetW5a4gnvkrBJ8unUCQnd12TEvJxcw3G/yfgkAGMeI8l7SyTyXGYGVNo8FTjZ7Jja7pgrsVGJuYuAjQrQC9BKpdGhtRXlYL1e1Fl+N8BAdV1GMsD7f/2v5ewXf7s3jtX7mvr+jvwd/br3d8Z+lTay7V6HAzjysyZGSfoj+9pGpWBzH7K+sj6Ze0bzUTUMVD8evW3Ugzd6AEd+Zg4BTHxpO8AzeYznfu/nsOpQ2wsTILX3yKms9mM9kpOsA0Zj3N+j4pcGPsTaRoObDmDhmJOHyuBH4HvbJ/LYj2T2UFmfk6Hcnrn5zO/PtV/vN6NubuwzcKPtM9M9qJftKUOs5nyfDpi0M82dz43UPRWgFwwcBm/sAHEcIjNun2XNicr5fNb8l1Nw0Nz+N9H1e9bCnEyM1thoPvet0ZHMzL03p8d26d+5uZ0bgyzb+/Tt0U8//UArM4nqToRWHozRwI42EAtZFuSEL+3a6Ezc3Utr36AfOrnuw3y7f347RoIzNzmHLOBdgtC3f24jx/v7FsRIGA83DLYRfvued6jSPnwmxhtiHvu5Z+7bJEdyNwo49Er7UMXSy8ehi3m0KVWFmzfrcM95c9oy6Ey1VJHqcwwcUwBHv6G6/72BNpKj3M7tNres8Dn5/2vHrJf3fWs0b0oT5GWilhr1aa9O+pkAjumY7gdw5Hb066CXo7m/59Zib6D1DBwGLpDxITLgCOIIoAadpB2Aw3THoE6Ew5tUr7Xem+QwO0E99vMADh++lH4IR4varcgdDuyiJhd4A6+z81O+wL7hWvKtljVu0jIklZFg1o1wWqFOM8EZonWvJVMI4ggAB5yQdE7hgIwVCjYLAzjOy4IADpVTwe8soVIBHI2BowdwhIlYMwXnABwon7J5Xpd1/AQDB9qzplMvQBzxu7OgMs0qHcq1lItp6xO1tQ3VWsIgas/vQOmmI00DoHRMEHk9agnljJepQUlbUay58QqqUGfdVACpJDyvY9furQAOtxsyExndvTEedwlWBwcSlQFWHTGdIyTrTgatczC+G6u8PuUSbiVggvQ1kn9azUY7mYSjcQZYZAeo15HtGGMXgJtRZsy4v1k7dAAOAiU+H8Ax2t8mBnAG+cTQVv95Bem4u9nand5FjAti0Gj+J4+DI/8B4KD/yoAOl3PKEtvu3XBCHm/dnfIV1IOZuSU7QTRFjgqEbVMZQiDPfdaS29DaUr8/UNwTHGM8q9K4BzOGABytrJGAHBmUMXhmZuBwuK1mLTfaZ5Vz0t90WAJBwX/T9rvOt4PLyop1ZpSUQiTZJ7Ba5Lg5MFuHKgJ3rDsdNNCRiQnGDYw/sl+fkRWM8g0on3KP0imPZNx4WqqEyuPdQ1k9PJY1WDhAt49MVmbv4qfrTsvhGbxEkhhSAUdGP4JkBPaBbSGyvumMDZBQolV2sPrkRKVTEKizvkDQC4E4lqBgORdkmSuD3Ov0OUKzJOPA9pdKDSibH+zjahez7sFm4NIbAeBA+xkACWAKHfnI7ESQnN9RdpuYO060l15dlVc3KPPxutxcA/hwrXIe2E8Zt1BgRgCYJ7FT3N6VH3/4sfz4ww9k3gBAw2sFzldIB8YQfV4iaAW2ETCixFhOpMf4KksWnKyo/W0nLgP4YpBiSZujY/YRrF/IiEeQ+DXLlLwur64vyw1fYr1AkAeOaABMEXxEkBJtAXjm8uKCpQAY6ETpBjCEEORxyzICK1CvM1CBEiViQIF9YWYFBiVXj2JuOTkq1xjHV9eVeQMsHBhH70n4ifay1EnYKiyxgJIsqY455o4MZ48rBksFOtoIHIWgSbBTCAxxUsEfCvhaf5v5QvJt8AbmAv0krf8jfq4JxADzBkqnsHxK/Fyu1mX5qBfKVeAF9hSOX4ChlEUJORTTDMaLWdwsfSM5lE5QGTeVfdHfAiRIR4s1pNSyKQ4Kx5bXMsZjHYjRwACOAHE8bciO4/IoCEDy9aRrBb6N/T3pWtsRBnCgDAGC3DUgnc5dBseoTJRZ1bQn2bbs8YLeyx3A8qO3zjJWkKltKn8Xz+HPdoZHu2nbcDwFsEX/HGgmaAMAr8pmItCE69o3yn3JB3RSDdxV6vcGosigBgfL2QYwuwEIRlYNWTmCACrATzBOlAXKtd1p7lWAj7PeXTarARsM0IG+ZJCYgaVI8g5wdQZB5CABQ/lV2bQSO7wG/5EUwGV4gq0r217J/6a112z5VqZRtkK2DRmEtFlQy1u10jGnZwrcmokk28m4Tw5s9PYVzy/J+W5sEO9hoE/Yopgz7EMAlOEf5tm2AcBB6ANk3YAanOEel48E7LEUVICuWNrp1IATgfKgQ8U8hPUrcBH+8cz08iTQEPaniwXtSgAXAOi4vLniuQWghl//7rflt9/8rvzdr78qr9+9Kf/2w58JHnj/N1+Wq5vrcnKusmECccibo2eWcnVxQblHGS/IMmUSZbbq+WEL61xX1oSEzWeWMCr3ATjILhYMHAqUJnuL7C+WU9kLYN9Y4kUAx7I8bgDgeCwfCeD4qfz3H38s//YTAByfysP6qSw3LwXYxCf8fNJeqJIpwQRppksCOJ7L6RHKZy3EunFxGQCOi3KxEPvGxckZ95wzrFOUWHMAN+w4MnAAwhHsF7B31i6bAuBG/L4EixnaEUFWAU4DLFPZH6PUS/gBKntaBnC4lAqC7WTlkP1KNojYM8zCIex2KsNQyzBK5YIx7eSlEMDx67/7+/L73/yu/Om778p3X39dXpZ3paAcEAAcAG9ANz6XAuvEABCVPZPBFXiJVqIigCoCRbasf4A7AOJoZGlN9/c+NR8PWunWti+SsQo2TrwUawazlAAcuqv2SSdSGP7M54QlTf0QNT+lN+IZYc9bL4WCCiCClBN8PRsyprm0R/gJgsnLAXDq3HiiGSHEJtaAI3F81NmM9r72I9qrsfKmgaWmNzOAY+tsFzZ5HlvtfQGgDB1NS2ICDmjl+awXKm+kgaFMZGln7T4u4PmzvFSLpWID2trXnNgv0c7sHgMzP6GNHgeVE5Peqnq/gl7EZqhr45qs39zuIAKiKvJ3zXrDvcygNE2C8VfKBYl9q2rGYGEJO0G+ssb4RVnKDFS+fz2oBhMhyyPpe5onJcoIzD8tA2dZptsl/LTN9gd4IwB1ZmRNvqqERJGMUbcZ5NOOqZYd2z7v/7MAHJO1Uceg/TLn197r89gT+Bw8KsV+Dgdw9PI6um/MeqzBeRaOka9+V4yjjYFlaurP477dJSfadvHPbKvVOZpk5W+X4Nk19qP2Tn3w0xGau9e++4zuOfLH75OT3JqegWPW398xcDQ/qPao7Duc9jbiDwk80Ozp7DNq33I/+1iErxjJjNdUBRt2LAtapuFrCzs127/b9m7TW5ZlP3+0PrNf2L8bdN2e0zEaxw1zU/Mczz1nuN7SWYBjkdhsDRrXPtWYGfWs7BXZvvOcHOf555k6fAntLOc1v70+81yM+jK3/vfJxWh++vsfrrs8/9P2923PczR3713rdm4seh126J5x9OGn72N/zUp3uxO7N4PtxThdfGF8qlUhQrHQJwuvbaIZUnLIRM1tKnNKYX4T0iejSejf+5x7f44gzSnkn/u8fX3d9fmuduOzfcbHvsW76/NdC/vnjIU37139nd3QBojFOjb1pD6S6fm1kdfIIYbNnPz1G1Ue0+1Na6poJ/OXgmB8Vij8bPT48Kbs0W0Qx5wi6g2nLDvTzdC1nn3EGiNvR4o0z+8uuR1t5HWWKvV60wGHbOAVfTlg3/B8zK2V2lZFn+se6/70Bmj/91SepzI4GvesT/t1dIiBuLX2JmOW+nCErNWT8vbtKdk3XEIFJTvMpAHHqQAcyBSWg7fS0a9aRiecgqBmx/dUq9esEAHgYCata2iGAylKqEwZOCIrDwewSG6Wex/yzOq7vA9qS4MG+PJKAI7zi9NydiEn8piBQ4d0AfIzgEPOaQWV1soUY63XcJRhLKKeb2bgQJ334xfQlSP7TKANATcuyMSxAAMHXgBwBOXuNKNPDqFmrmk9UR5Y0kUBs8zAAfAGQBwEcLwo4xfUxHjZMSCwCfoRGVCRg4a7K+DgevJ6PpwDPBybVjtlpshpFSCOHICngCYbJP1qSyKboVN5tIc0vlTTQGJfN22onVctsp4YOBJoLIE4zBjiAAfr4nLOM53oNkhAvbFzzqwaaWYmBAjN0e+AtVkPeB+OZTw3jRN1mrP6akaXnCp1P4gh8ZOrjWXnVJ+lDnnx2E+i/Gl2uverbqlKSTwgMfrSb76nD95Z+U5+j2BHOjA2UYhIfLUnKxdAfQT7yS80anjKSpUJlz6hy8euTLGlyKubxjQaZm8b15Ccn5WLIxy/7qtN20bj6kOlnYqaAa4BlACpTsIOxBzyFZo1+uTDmBk4OqumgiCqlTFr9kzXj/pdARzhqHXphqY/pEd8KBweDmvA0S7hVDLlpWVd25Eucu3EwFEnW32VzaGMXoM4oG8sx9rrwmyJtcH5SbSPVQ6fkd3rDE4EwsS+4pIpR8/HZOLYILgM5o0HgzdW5elxw79X98uyvL0vj2DleMS+FFnhFfyqFUna6gzgYGkMUfSvN2sFqpnlH4FhOEYj0U/fTY500K2fKqhOVoXFGXUzmAFQugMBc8plLf3Qxg3jU1ljwjHNQD0DsKf8HvYmjnPU0EYwBkwBzHJnJrSYJuiUidIwdR95fhZD1ULsBmwfwRsAO9wwwPf6RuVGLs7PGeRRkF2hWAA0GfRHyY1Pd+Wnnz4GgOPHyiSyMAvDYsFxBVMDAAjIOiYgAaU2Yt0rIBIZg5XxRNqPfUTAJUqrOSiJQDEc2TAOMAsAnCIjHkCML754X95/8a5coHwJ3rsEiPKorB9VfkRlSJZknGAw4qkQuAKgDQEOj2sCN+5ukYV+J8YvBj8BxEGJATVc4FTbccoahgMe1719+6a8e/8u2EuuahibYJRjlJSBTJxSLhxzcbkF7/uQM8wzA+qwu1iexCAJMHVgvqMsT4Bjyd5B2wcB1lZCTeVFZMtg3hBABPgCYBuUQAEbCuQcgA2+1gg2CsQBNo67KKlCcAdBHAJykMEj1pHKSpxQ/uB0h9I0yMh6x9m6BJwQSBqgBASbaxmS9h7lOIIOmBvDOb0L+Hzj9afSGWAMSWU1sGaRRR7rWz9FYe7xdGDA5wMAHTBHYEzBGAvs5XruWue0pciwEfZssGKExg2nnAEsUes+B5pSwMTnOB0tIqjICFDbF5T535g+aN9EsCeDNwAuoI59gg4WOEuAFICPgjUCoDfauAEeg06Mkpuw7bEuVCIkAM+hS3xOsQ3LdelASwQhMXYEAjDw1wE4chsMBAxWIwb3DDYIliH2jwwrArpZd0D+wD6APshuiZIqkPEE3KlOUjpIA4AS7FTsL4PsDd4JQ6q6T3PAwee9GpiL+YyAmoJvYrqQgzhOK5U5ynu1v9fKsvCcQvYk6W6un9g7uRdUoMoLP8NzfLasjIAsMROVH7Rg+E+B4FZCxwAOANEgpxrPVWWVwPjjGZeXl5Rr6AoEdjVWAgBibsUUBN11zO9Dl5KBCCxS2PtD5lYblNRcsy3o5/XNNfv6hCx2gGDOzzh9z0fPBGm8fvu2/Mf/6Z/L3/3m6/Jv3/+ZQI+r1zfl+s1NuXn9mt8h+Cr2Dqx3/PHq+pp73sP9Pdtp9h8GJj0OM+7SDOBodnQOdoZtXkuo/L/cvWmXZMtxJBa1ZO3V1dXbW0CQ2AnMYDg84pH0SduZb9KR9P9/AAcYEMDrri23WuaYmVuE38h7M+s9gov0wGRXZWXeGzfCw93D3dxcDBxg3+A5SqeGYAOLNm+UNzEKmb1GLVRWZbEGgHFB0MrycV3uV4sK4Pjdn78rf/hyU/4ABg4AONaw3y8FDBxc8wBx6FwNHQdAarCHvbyQXePoYFbOTs/YPgX/go3jZHZUjg/wmgnAwRZbewTQcSrDX7bt4bkTwEiypTxynPB/+DMAN4gHYDwBouQZ1mwnkaxXmxe98PMAwBHsG2ylwlcAOODrGVxnIIiLNhKAQ60YEngbzwB9BxBH2St/9enr8tMf/bj89le/LL/8m78pe8t52V8ty+GTABz7APkQ9GFdGwmU1L7ISW0m+muVs3SwCkECTBQAjvAEWlONem6Kdj2h2w3gcMsv2jXqPQM4dH28MoCjAjdCRxrWYftrKdXGdwwh+/KbMac9gGliPz0xvrNUaxsyiDXWINpFKRPJYbDh8EwUAA/Ik8DCjTmD6xTAZoGlfbAXS04urKoKS7cJL0sMYhv/VbC0WL0M8mTS36CR2kI6rhVrhs+TFMRRlwRw4xlEhz0NJ+U9/Py2EGjXQik06KsCHAIoaAZdM0S4vRBbvJklVXEsAlrZ8ldtrzBGyocZaxizCbsQdhkyqXOedBWXJ47EwkEFeBt+yyMg4W1OPaX6N+xF0pXxbrSLinyQwWmel5inGkuO33XJmMfa4ioAHBEX0dwZ2BN6krYShQExJAJVWhuw1ppNH6hNdHxfx0VY2KFrNIBaTtLG2SLAcNdg4PjwdRWxPn7vP+zKoUzlOvqcQS9Xm8Kdi2uHAI5t+ZRX3ycEZhBzGhnEVI5g23gVthkv5vT3+uu+Lm6e4nAjOZ6xPEM/z2Pr2uc3JLrjjkLOW7zm2n2+Zyz/sykLrYArz3POvQzkkTGTBn7T51pr7LHncWaXnvkEgMNr0o9hbO2n1jU/W5/z6fdSfr6peWr3DktXgR/WVkMwiJ+9n7vh78P5lrq3nWx37GVnbPxjc1NjuBxrAGOC0badTWId4jyqz2kceTz99Yf7vc1JLZI1gDuxnjf43lDGp3RbvueYfhn7+5TM7NKPvbxs24tj19r1DK/Rj/11+9+/j07M49/7/OWPL+1i4yiaqc019rBZINvPDkB2KMsR1FQvCHnTbdvk32eMu64zpZC3GZhd13yNYs4KdJcg7brflLOw63ujyuJ7UNyMrdc252DbZtq1MXZdd0pJbJubfvxTvw/Xs1GHT117m0z1Rmjs923rNmVIpgxNdHbXJSOI2UxVPlwMEzQalypLXfnmsfb/en7G/p7nbmhgA92ZkJN6hhjqiIPVK+ddMjNQft19+jnOTlj/vd4x4O+pb+LYmkzJepUNG/mwzp671zmiA2kfRSX7E2PO5Zju2bUXxvaX1qOt12y2X96+PVAPctOzArTAQGn0oUbl5UrvuQc7KGsdBKwMHABw8HtBoRrVQXyeOOzTyUiAASVkon9zHNo0OjFtWKRU/U1Sbn7/6HhGet4zMHCcnZSTUySjUNWqSj+2Y3GgYLDumwAOOVQI9ivoZACHwRBDAIeSN2LgOCiHewhYH5cDgDYOBeAAeKMycODwPQHgEEKlrmw9nGK+VIVk5g8E1gHK0OsR/yNTCMAbq4JgqQJmav1C8A0DiKAVjpRHBQ0EDXBQHnP+Y2/kPuam4jaIQ5WKUbtSKxK98b1iLUnfjl3xfIPDkU7Zll8hVB04CYyU95hRN8GCYAJx7l9dJapJgi0hWqfg70MAR66GtDZtziyv5uBC16HE1KNNdxkYpyTAEMAh+W7Ku9XyacxuEdHGbz1fg0fxRg/gqJ+rLBSZ2WEqSu2Z7f5ev4q+w+MAjk2bmFe1Rdo0dwFGSfaq6rPYz8NDyebcO9IkuYiIFINyBnDYMuZAQd4/FiOMDWtjAEertmMNp4GPUU/GX5Mo1/snGeMetj0CnXYFvTho1cK4bU/rwq5HHqDrAzzRtv/m+rUEQ5p3fiyeL+iYybLjVxz+ItTaQBz1gNrvzAgHcxLMuhEsFbWKL5JQ0R+dMINB+ap0jNe3UY0Hu09Nakn3avcZnYcEgCqvI7QHznCBN4IeXMANBej50xMyxHulPL6QZQMgDbBvPKGdw1ztUvDe4v6hLO/AwLEI2mJVgnG0CGBTBx6o7cIjKgS9PwXgYKuPyjwF3doAsQbfkZGDDBpImgq0QdBFVKJDlpB0bC1TVpEElr4SXTYYOQSU9Fw4SQ9whgK7+9TxsMP2ZRj0RYUzX6jAVfU7/iPjxmPYayTSoridlfozgQ0AXkBiDS+0/DhD5S4YKVAxHe0WVNUvuwJGiof5A5k3CN747ku5ubkrtzd3safQ/gLjVcAZYwUgYr5Y8PnFjPAY/bzV+5tzEIlczIGASVV76vnI5mFtD/2K5xZYQKwXp+Xy4ry8f3dd3r17W/bJ0oVExD4TSPf3t6zQBpsFbTuT1pJXsEbABoKVAknAmy+3TF5iHEfHx0qEnaoVDpg26OusV5xfMWcAXKME5dWbN+X84qycn5+xpRvWhFTyL89qYzE75LUEtpjxHvAtnLRVyzaBI9xuh3TbSE5FYlTtUo7VqgRgCVYsIvkaNOxIABBspLUn6JY/gzVDLCkEsdRWKZD9Z7VMIZDjKcAby3I/X5Y7tEpBkhaMG2QBcWsMB2xhZ6NC2HCVYF9jOyUm98VawHYSYZfFxiE2EQBy2FqFbVWwptHvPeTAAa9cwfwERg2z6ATlPKrGDbQi2ArMG5zj+NkAjkh+NKBZAFsNRDloSXVX1itLTsWRzHX4MPYbfP6K5L2AJ0XPz6SYZH6Q5A+9bBtKLRgUydl30/staGtwi1l4mAgCcGxf+4XsOngBXBCVu3gEgBwIwlmZ1UX+rM8crJKNceJ+9EVrZb2YVAgEJiuNEnFaN7F8ABCmNinxXSSX0d4wABxkz3GFPRiNkCBeS6cRFBJABcwZ5onjXUH3CAC2xN57lL8uYPS+Ko4hC1znxjZkv94MRPWc5qr02DumXw/EUAWYul2AqogNcmzACIzZldECmuHVQOrh9tTAsIAo65iLmBOeVVpCMwNkDOzytfE3P0NuG8PnZK65AU8pqqFI8T1cCzYFYDW02IDNA6ui9Qw+i7+9f/+ebEPz+3vqO4Dy2baMzFuSP3xOTD8HXJObm5uqXwH8Ozs7i3MIgGBL6iO0ijo7Py2XV1e8BgAaYOU4PT9lGyewDfzD//QP5ee//lVZvzyX5dO63C3n5ezyonz7Vz9i2wCAAAEGgUyzUOD5mc8C+ca5E4uEnyuIJSc300lr88fw3ewTh5+OjKL32f4LWpQEgAN7jf6gWhEReCVUZoAQYs+wVY/AFpBbgjgAoMsAjvlD+aebm/L7P4OBAwCO2zIHgG4NQBIATGLggHyzxUjHDinQwwvBG8eHR2x1IxDHOQEceI9/I4DjIAAcaMuUkz/KfON/YE2B3lxxzGuu03y9YusbtVB5LGhJxTYO4bdR1gDiSGwLBnEQ/GZ2OII3SHeDByvl0SCOBqLgXnZrwAq0FQOHWmX43BTyLmdHrBovpXz9/mP58VfflP/0q78tf/vTn5TZel0OwdKVABxk7IBHQeqddu/qgcf5j2xo8ZyNgcMADjEXUHJqAty+bWPxoV4NgeNZsQIqA0wYul6+zCGMhXy9xMCho2mcT+OeuTjLp+9K/T5RhFnjljQEAZjBmEIXkEUHUY1gczJAw0cOATjivFNjOFiTABkR1CpQPeWrB3CE5bM+y/uQY6vUGG1tB7mPmtwSIwTPBBUAqlZKPB31lPTez2zrFm1p/BwGYWJ+Kwtg1x7eTEocINgpuuSfE3RZXkNXalBigBPYtLUXsf2QD98AHLa32IduQ9jYZM0SKv2eQSRyT8x+8VxeHgWAp8eh7nTV9/DPFXresaZ6DvOptJ4c/WyR9LZsxpRy/emrUcY0nhr/q7o1AEHcDzpfiqYO1eP2K6Ilm3UVwKeVlSbOCHw4M8C0c7xtocbWYtRUF7Hnr/+X/7Mcdy1UxvIAOY8x9vNUnuM1se7eFrVrfT8AR3+v/BzDZ6qn3I3QQ888sDl+S8BmElhLl2I6W2L3OeewLXbOnROxml1r0D47BF+NrWd+z3kAye7m+KvO7EBd0/M7zizh60/JiuKh3p9NKvo8hg4fDWyWcwC5Tcb4fVKe9y8M4MiyMiaLfm8sZ9E/Y/8Zra33+xC0MrZu/ZoO56h9v6K9vsfa5vuNjVPafrh+YQEqi7jPVLJ5DUyT5X1Md/iqWSZrdDfZMfkSUTBr1jAXD1YruTnG76PHets9rcfGgVFT+6ffm9uu679N6YY8X7t+Hnv2/N42+e7HOJCRHsDRABRjXxu+Nzao8Yn7HgAOwySTwssbZjCK/SYAACAASURBVPeodo9x1zV6pTympMcWd9d12wYafrK//tTzTivnzTtvG/Nrxjm2gaY2xS6nY9e4v8/G3rUBtz1bNuxTn5syAL0iH25YV6021bpLhvq57MeWf59SttkweXxjxqU3MIM9boe3+aZpapw46Sj8EvOGHaSp8fbvD42DbjU0sK0FQBt3+9zYvtul/Mb2V77v1F7G98bkQd8N9oDUJ66vZJj6bi97dXxOgoUY5bnLqMreKR2X5SFd2di8j8n0mMPZ66Pt+3XopALAcXUFAAcYOIKFAmCAYNMQZTqCfcHEEQCNbQAOVga5B27qnd1TZzr46cNpDmTq2X0oCFYKJPRIjfgSAI7GwHFycliOT2YVwKGqOIFDGoJfsuxqI1eqilo7egsHgEMAiVZJ5D6BSAgYwLH/goSEmDbIvnEI8IYAHGTkIDsHAByqGs4MHKrkaQAOh3mYRo05GwdwPJLqFmATgDdAIQ8AhyoqwRYixhD3SlZApaHjmQLNgWcycLi6U8Ej/R70pBE4ktOJqscIoKUAYNW1Ecgb6M4N4U/gjXpgGXR0T61k8OVoNEI9qOSB5Tv3ca8VAGKarRTiZGkgu7mS+O0/J1KGuovXTrSilEOepc0eoCBOSwYYwBHBu0SDz28ZFe8Ae/KbPH751I1NA1fiLLvVzACn4URmjH8CtzGlMzffB4CjD9MMk/x1PSt4IM3iBphvekAD3yBAH/VZUzVQjcCHzXMAitLgVjhpTnp9R10adToqlJedZCxWu38A4mBYssYmAjaT7S57nofsBfigwnJCXjQjw3nT78HI0up7Y/IaqLQd3rvN0jG/1HukllIK5IKqNrVQqTwZCZxRbZf2Q/5P82VfwtTLicqajA/P1L2ZgcNgDP4bJ2zuvQSEqCCkVp8YYJ/Qf6w4JFF7TB+uBXp0ATjwXAwqR7UrEinApb2sX8rz6jnapAjAgfYpYNtYPswrgAOtVR4BeqAmkZ6jjmVyVToOCUQkzbWESsDBJqC1hNpMIAkVTBtOuO6j7zfo6FW1Dhl0BTOZMKIvOP7GxA3o0xcLJsxs1/EZ2BIkmMHMgWQYwAn7h4eshAZoAIAIjodJeYEmlRBvzBw4sCsZ7eCEEj6w0WLNWpU9JBbJ1gHg41E5v7woF5cX5fLqjcAbZ2o3cgwGArT4cAVcKaR/b+CNu/Ll5rZ8/nxTvnz5IoaNOdqYBGgSLU6YgHjh8wLcAXAEEkIO1HK8rlgHFudJQIbW9it09t5eVLeDVQLBaQRqkeM4KEeoLj49KWenp2S7uLq8LFdXl/wZdtMJpNVyWe5ubwr+RUDZZX5un4PlRJIMLWDYBub+IRg1DjknYCVBixkAPeaLB4IgYGchO2dnoKrHC+0J0L7lMsCj2mCicYYPs0/QBhKfmHu3TFCFvSsyAT5wZbXYXuTfKvmqNjkaB0Acmr/W/gzMKtKDAgMBZMKkN9qlYP1WWKc5gRhg4IBsC7QRL7BvLNdlvlqX+XJd7h/mFcAh9hT4FUqyNIrraCFijRY93uFLcaEiKW/wRgNwqPWPQAYCNrQEeEtkcDuaiYBtUAxSRXLT7Y3EYIOqcbVKEUsOWUzwM8FB0T4lgELSygLFuAWNwBUCcvC9AA7RtyZgsp21Uj+OTT0aIA7781gS38fsZ36u/qxcacYr+wU+iQSMwalufeBkXthDAkQiST8D+8xxVBOH30efEtX8Am9ALrCfzSgUS0WdksECeHazQPh8Yx8WYDGuZwA52D4lZFRMFC2RhlYhAhjJH3ci0+wa0I+sRsa1AgBHAAcZhxqAA3IMOSQDDhltkEQHiElJbI8V82p/nZ9FUjrkwvKU/SAz0QVyJnJu1SKKBj7ASdRDyV3IulxAFoPRU2uduBl0P+beug+Am3wmwHzX+U2sHJnho85tPGNlC6wMAjbura2Bz8m4LwB6YFvyHBkYg9+hnz5+/EggzuJBum65mIf/K1Yd+ErWR9BFWJ+7u7vyALDkfE4dBZ0IvwTJSughgHRwpjk5Oy0fPn5gWzDYQ+jvizcX5cvtTXlYLMp//Lvfll/8+pfl7cf35eVwv/y3P/2xzE6PCeDYn83Yxoy24/BA6xuADQKGwmfe8AVza5TOvep9ttq6kOeFdk7hyQN+QfiBYOBwK0qmjSEQAeAwIEAAfMhhAnBQJwPAsSwLtlBZlC8Pc7ZQ+R1aqHwWgOMBbavW0GGphQpZOFyZbz0IPQvZL7Tbx7OjcnF2Uc5Pz8vp6Tn1gAEcaJ0CUCZbdylXncDvAULYC+ZH+CMAbqyW9QX2DbBwrMhqBACHWy+IgYOaKhISAlHhFSyQtUUJ5kmgDSSX87/cY2YOMPNG6H+fv3wm9cnN6w4ABwA0AGZ8vLou37z/WP7ub39dfvOzn5Xj56dyBFahp3Vl4AD7Bhk4+Ir2KZUhAg4GmGGQ7Dc7XD57xgEztU9xEl0sCMHQ5G2YsqJZ75HpE/5IJKAB3oBs70WLOO611J4TNtfxK3rryc4YPK33tBZTsX9+BusBsGysC5mLHtexzw3gkM0xYEYufmN9cDGUWnVlAIdO7JmBw7rZcQgX7Hg76iwdiVe6DQmoU0HzrqoITQxQQIAjeTYDcMvwBDNG9AWoZuCwwcPnUws0znGqaq/2OZhFDJI3u4PneCw2rJicGFy4PgFUqO2BKvtK2L2wjbS5iX1Jc2UQt0FTEi6f23QkafEJAakE3gDDjffL4NhXWXnDtlWzMQRtKh7STnF1kr1GuTDOMWqDN8kiEgCOxNiibRIyHExYtFEGbzD52Gyj45v0/wnAaVwClqF2hpUUDGLWWlaNzrL68lLYQuXD1wO2lT4W3e+lvK/6+HE2L4MYWJLDsevn77XrNwDH9nhuAyyMyaHlRALjKZBP2/7rYzbWL/qSCzM09iHQIMRjMN95zqbmKI/VPlmOm+t8PmQi6OdhLO6Tn3dqDbLvt2usvsbUv1n+xq47kMMNUEsrRAqtvaG3x+L9/OwG+4bXtMVHs1zp54jzVP0YbdkS09tfgoEjz1U/b1ke+rnp/9bL59jfp/ZjL3fj17ZmnAb9bNMHk7Kdd1asublVLeuyw1EYVdk8e8bcpid73dLG5VhDYjf/gQCOXteNyfbYfOzSmWPXfa1+3LXnt+nnXePPYxjTsfm9bTK9uc8SiGsDwEFr3RZt7Mu9IukXf/PBdgM4BgJDZHobQ96IU/eaGueUcdr2XLsUc/7uD7n+2MJnw5CV6g+91y5Dvu35+7/1StJjpVPUJdrGlM6uOXqtA5HnaNfG2qYIxp6nl+ldynwgh6hPqUmK1ynrXsZ6h6P/vX92P/+UAe8Nc7+HWp1B2mvxUAMnj+9NAzgGBqM72LzmmfJz9I5x+5sGNmZM87z4fv1c9bKwbW1dqeZrjDk4bS4bYwivOYFc7cc+tb+Un9tsoZLneECPZUT+4II6YfdzMSbzU0Zll+zv2s9eR4xDAI79YOBAoFOsG08ZFBCU2QRyTAE4lstg5wBTBypUI3iTABwYV6X5YpWeDt6NgUPBT/9nBg4sHeYH1UFi4EBVnxg41ELllC1U8GI1A2mJneRQBSgP5yGjDEMGIIHMG0ExbhCHkgDjAA4nBJjIKAiGAawxBHDU378HgIPBosFeNvW5QTXBwAGWEPzvBXThSs6hnzL+BcU9WTnIwIHEkBk4EggrwE2ix1cSKINLmEA0I4fbDUVwDrLNnsOD6q1atjbsixqHVsr1IGMcTnNNfDcnOrRIHBgbUa72s9LCBnDwvaAyr3ooGFsagIORWCXvBZGoey+jrzdsIq4T/eR57YjYs0okdO0kgCO+G5pCAJQBk0MCwBioEedn96INMYjvNuUxGKfBHRPBuqxypvQB32fUsWPgSF8e6uYBoqB+qtf7/f16W6q1a4HfGiDqkQUJwMFKcwfcororxZyqT0xwTdh6rnwk3qA3FL8RCMH+gIKhncavbCIhY9FqyD3eCSSKsh7FhfoAiFffAMPMtON7eTweej+IMah2TSMlm6+KLgYXESTcE/cGQWBZ3v2QdTu2+1Xbw7lovbPdx12Vd6j2SgAO/hyBw/iewWFcpy7JRSCZ93zoj1b5jMrimvMlSS7fQGAeVfzBvgHwxt7zXnlaPeu1eCTbBsAbq4d5Wd4/ELgxv7sniANgjpc1gCCF1acG9OHgzIQeK1pfCC4g+wWnV/4WARxRMQ3QBEF7dcoEJEBiWH9Tqw8ALpD0NxW+WTWQsCEDRbQoqPqKbAmoQkfyXAAOMEscHh2Vi4sLJsIO9gFeQDsXs2k8ptYIAnFIPyYZZrJHLQVsDwh8PNgL0MZleXt9Vd68vSqXby4E3iDzhpI8bHERIT7YkNu7O77AvHED8MaXm3J7e8vfwciAOTyaoSr7iMKM98C68TCfl4f7OecX8+n/zLKAcWNKVU1uAEeAqwKoaSCmRRzzjkQzGS+ursr19XW5unxDAMXJMdoQHARoZcHk42L+EPT60Y6FABNVji/A1IJ2ImwpInANEncAHCgReaKWAsx2aa3xGfwdyU7cH/cF4wZBHkeHwXSx4D7CmpxfnHJ+8cJnCCCKAL1tyWKp9i6i3A8qclbCqgUGGDfIyHJk8Ie4aOQ/BVuFW9E8o12PWtUwWRjJerWPAYBjQaAGWGOeX8CS8lQWizVbpRC08bAod3P9i/fA1LFiywqBSQwagfqrTA1Mvrhti3QF/YtItrK6lFTgbp3SWLOcfDGox8ltz5P9ZOxX7VO0NbJsaw/rJb2/JgtZtMHjHhfkTJW3ESCL5IPBCkjGMiFLAEdiKIvf8Z4TWEyYJt9mzI/32mdftwIPYxPk72EfkI3EIF8hTiugzecZfsZ08PQzDIIxI8YhQVinx8daD8iZ2UfY+mYdgJ4Vf9ZZJSrbwR5E9ovWxgNDHQNwYN6OwLYRQDUm9Ol3q40P97Up919eRBE/AuDAtQU2WgvQAwAHElnRhgfTjDMHZBlybB1o30sha6xNO/+2ggUx9qndkcA+Ppv1QWqB/SucNvmISac6icW1EQgln5/rGiUQh5iTGjuNr2YwCcaGdapyGGxKeQ/YVnj/u9UK5olnomjPRZBETYAHyCT+znZR0d4ErYFOT07VbusAurIBEHEPANbAwAEWRehOtJJia5S9fbUnQtKZ7bsEIsQaqcXmqqwWy3rGEnBNDDDYe7e3N5TpN1dX5fj0pBwcoeXlMfXoA4Ai62X5+PWn8u2P/6r85u9+Wy7eXbGVCgDzYOE4v7ws528ueS3akvAleCYpAk9ij3Fven96wrvq8il/WKFV+VjRHEXPk1qoUI8FgIM/DwAcDsgPEyNsX0UGjqXAG/AHHpflfrUsN2Dg+PKl/P7Pf64AjnuA6ADgWAPAoT0IG0uWTNoInU8rUO6lENR3Mjsul2eXYuE4OSvHsBsHYOBQ65Rj/Iv9HUe2nHxzlpdsWGiVslqWh+W8PCwXBHEIvBEADsN9CWKQH199wQSkUgwArFrB8EMQJoAbaO3QXgRyBDNH21PNXzD4vhaACGMhZjIsEFi9CMoo5friTfl49a7851//uvyHn/28oInZSXku+49oofJU9p/wuWe+/B2e6zIAOgD8zwAXBwOHigfiHFpBxw37bhAL5qF1zsjnzQRGjH3Edl4UMMQo3EZF7SMew55Bz+gjRt1kYFYDoktXDwEc+bxom0VGL+hEzH8F2ggYJLyBGbUiCV6PMo5O+FCmv8tuxZjI1BMlFwraaO2b41yBkxmIVnU2t3VLvoPpov5HFsYYTFzTOsYtxjLQYCyexrHwyBLFEgl8oEKfYIBw0s1npgBwSJZ1HhkDwes45ENCAOV78INjKQnsX+U6M1eFLuccB6OdWrMGA4fn1qc8PVgtLCHrRaxHjbBE/FIq0hyNXuCmFPAx24zaQihOzu2wnAA+OcdAMW0+brXV8Rkz/9R9TqCSUssC5x1WpmT7T5ZjAbhDpoIv0vJR/akQmQx6pZ/ESYjinLiGARx53YbxDl29j29Us7KRkB/mFvLYxn5O3kX9sd4rYhUjBfNtS6T4cvZFxnxSP2Odl8HNcwwuJ5FtStt7LXbs/F/LMXlPew977jbia+ne2U/s/TOzDOWhbott9375tjmfillNxa56fTImJ34vP68LSX1G198aCOb7yNZgbF0uo163wrWa3Gad1MA40ertpfnHeS1eO+f93slyOLavhnPTAa2S7m/335yrKfnKe3VM5jbf++cBOMbu52cm1CnpB1mexuBqu0gZT/ZR8zf8XK8nhueXvyyAo9dtQ5vWRpLlf5fO3HXN73Otsf0/tYd26d98313XHdMtY8+9YRs+f/mTfDzCFmvIesOwbDUGncLcfLAG4Gj5yYR+y8HYDkCSHa4p5Tc2trFF3fa5/LddC/7PuXY/hk3lF2sxcMxeB6jZZlBe++xjnxtX0HKKYmSVnkk6JWjFXgkE2kDgylesFadj67FrU21TDGPO98bGGAEQTc1hTtgocePEQ/5X88X/6mcCs9gFa/z33mnqM0FGqct3bBSITvpw78TfqlHKydFWVxJLtol+ddVvc9p6MMfrfzeVbgOEtINKczyGBtXyNPx303nY5gANFeGQHizPTzaYA3lIwbU6txHgzvqp+TYtgNzAcBPSU3WfKZQl9zUfFgY3t61pQUQ7vsNrm8a/JhjTocTyFwp+Y1CD50myM7U/Np8qydAeAj8H5fJyr7VQYSJF7VLYigPBhqhQNoCDCZdoocLEU1R6qr0K2qhkAEdD4GPsPijzZwM4TJmIADbAFnp40qC3dhTozYuABxIjAeBgggUADgQCD1MLFfUxV6Vr0BMnJpZGxS3KZVFsC/DAKthIJrnik8CO6OPqyirEe8CsURk49o/LERg4Do/FvhEMHGDhGGfgcGW++QESgKOCBBysc/sUjbEycAT7BvtNG8CBJIdZOJ5RKRwBoKBq9QGuJk4GzCBm4AighOcMh/eo3JHOyo53sye2CHWv25mIw0ZLlEc32cpyUE/dDK5UNVz3cACxEgMH5aeygUTgh/E2720FXhuAI/qd1+RL3TERE0k2PII51ca5AmcDvBFAIG1a6QRHR0OGpbgdDIvGEQnQYTtp8MYwjZ+zsv1Bpvc5NkEE9QARjzrmpCLcVql3+bnEY1uVRzzboG1GaE7bYSln7d0xQEOt+MGf1T2cse/uoNPrK4MB/H5fhRfSl0eqo1IAN7SGBjMIgOPfKdOZGSLdPMu5AoSNMtuJIx/K24G8WuO4kuiEh62SJCs1GJlceu2Kto45rKILKrnQGEQQtFUSqNJ370XiCsmrYMawv8O5ilu0uyR/qIJcfY043PMeMVcAbkSSo1UC6tCparycUAtHkcl46wxXj7hfK+v1avDZPc4B3iDNNqpuIyi8/7xf9p4CwLF8KuvFujzOV2yRsryfl+XdfZmzdcp9WS9X5Wm1pjjjTqw8hZ1B8i0Sh0gEqwWK2mYZRIJnRYJbLSOUtNLzq+UJ//7Yqv0xl2h1Asry0zOALsTyIcp8VSDjWmZbqOXxEShVUlr3OpwBCHAUjBgnDGbinrgOk5BPSPg1Bg5UwZvIyTq69ZKPpCWAj9huB3vl+v11uX73jv++efuGtPZopwKGCIA3jnA9BH6fXmjHYds/33wh68bd7X25ub0rN7e3ZKtYzNFqREnUGdp6HMzIZgF2h/uHhzKfzwlMISiBCKwI+kbyGXvTCSNVVEufKvavNjoA3QAAANJztW44LMfHJ+XNmzfl7du3pPy/OD9jUpLAnxcwnoB5AowTD2W5nJd1tJ0h7X/oOwA28AwALSwA3kBFMBNhAIHgpdY0aI+inSdABvwXgDoA2rh8c8l/UdWOjQWwDBKf+FcJzgPOL8Ab+A58EuwDy5/bnmGeAK5oPpxZN44KEq54XrFviN0E1zAujVW7vKaBCwJwutpfQBUAOQDgwAutUODXYY4PymL5WO4fluX27p6vu4eHcgc2EjB1APwBKv8Ab4ht4TCSIGpHRJAtJwgACSR39T4/6zY8hwfcg9jbhwdq7cHJJltPJM9dcUn/T7ZOSfIAEbCaPwAca4BXxbJB8AYTF0rsErwRbAusBHfSJrFqCbwabBvBwmHmDfml7VyG5wW4w/adujfohx1w1uOHbqaYS9+ZeaOuawa1OmkRScHWzgXriQs2O6wED+bObVgimUjQQ8x1tKCB/B7NDsXAw7mQXjH4AfLA30OnYWwZQFBZ6yLQTCYF6z8yHuh+YAaqAA6sNVsJac/Q4rq6DIArAzjCz68+tFsFguY9nsUAIVch+8whAJzYDLDO0nGijJeb2f/btbmj/x7yENXt7dwpi17BnCF3bT8mX6sDcIh1ALqh6bbGwqFWNhnIg7nLAA7ul1Rt7M9WnzH8dusl6QHpKOkBAZNyZTfZZ/hqrZjwOa2bWt2QDej4WF5qZTrS/jaICfofIDC36dDeEmOQ5q4BUwmSCbZG3JfgjYN9smxARsHSgbUDe8bs5FjsSefn5fzyvNw/3LM11ynaYH36WH77P/xd+fjt12zfgVYqq8fHcvX+unz65huC7QHkAosHqPYF4ACoL4BDADqk5OjAn8x+6aa7XH02HRtc0RoADvh/RcnqCuDA7zRW4edIWYV+UBs6r/VqLSYk6FQBOFblHgwcbKHypfz+TwHguLkt98t1eYCsB4ADNpVrgARyvab8CdpL2C34H0cn5c3ZJVk4Tk/O+LvAGzMBOGDfDyE3sXLQU/bb40229QJ4Z7UggOMeAI7logE4qG/VsgcsFYRE1ykQE4n0olk4ZNdNW0OghgEcANeydasBuy1x4RiU/PsABgS4jnsG5RMGcESyGn7i1dl5ub58U/7+b39d/uPPf1EuYIPBggRwJuQSAA6wujERDzAHBi/QMtfOQGXsLeh9gBPCdrVkXJQDOCGcQ/MV35CARB3ATOBhvYYADgA5kMA+IMsJ7C73GYEGAeCoeqqBra3/PM06cg6LLCtDQ7ThUXsL+YdYAwA6DMDWGavtHLn7cTINO+rrYz+4tSTGgTWg+SJKwP86BhF21esY+5Htr+h8t3GL7aaekoKRUraVz1LbtfjMHyw83uNyItupKYBdbqbJs+cGgKO19w2XpgLCxKChOQup39Qy2b5Tr/o0L6Bli/G2U7b83fhbFBnRfgYYg2uSYjQcvyY4dH+cCx26rvpHgKZ8fnZLG9mM2Gt+Cs6FWXV0Qubec/vhWFO1Q5JfVmOzwbgYC0h7hq/XOGiA9+tz+iRbz5va5QQxhR7XudnxBP09ll7+RfpuS0rHekduos2r5t8FfLaZ7//X/4sMHM1/GwdgTOUyWnwl0YHmeLG3kPMJIVTDGE/aZ3rMSPC3/TawYfFsY7Hjev5L8WTtw3bGd1xjcM0ac5Bfnn3ZlucJEF7o/Bbz6AAc1j0pRuh5d9wwnI5WRBP7mXYj/KkcQ68BQX2xxjSHz9DWruVC+jyVvqFUzDB+1v+er70pX5az4Uo6ztL2eVdwlkEXMT8tF1cXP4XPnKdrf/MUcLxprrVXWsQoy+xmfi6xP5CdzkDnBh7o53Y8dijdEyI5ADTLH5eesG/ua7ZY0DYAR8pR1phzyqMZBFPzsHmuYr7qthzOY82BVnlKshN7VE+W7F6akDoXHTiP/ri0ifSjFGTdXQEfbPNUz0g+uzS9nsFLLZ6e/5693MbMWJmLggma51nalaF8tLXoZCv+MCU/TaU12R/m77zHxh1sX3csxzt2He3XFBMdiS1v27tawvGx5vfH5HtsDoa6ZUqTtznYM4AjB3bt6PQP12+6bb8PJ6s5Os3pSQ6Yt6m8zXrZPHHZYZy6r52V1yuH8StNLfTUfaeVz+Y3+nmpM5MSEJqFTrlmRdJddmq8uwR2atz999rvVX20oEZWPBKYGHs6oI4lXPIzVKNdt6+122Bz/JD5H3uWsc3dFE4zvHYgW4KsjaBuLQfWnPwYgDFa4K3p6k6ZhkPjjVs3sAODHQp2OG3Jae+S7XKkYj0S8nDwfnVimzHLxqdftjxvzQkLI9qDUNgGwOCOdnDGe3bikt7jY8lnSAnJ6gTFjkiHxqHTNa5E23it8EK/pANoNvY5QVjzXp0j1nRiS5oOdFM94LU9HHefEN8h4wY/ZI/Fh5qKfNdBdArAkW49dHaykx2jGDMN+Tm2/dzmoOnrJiv2ahQkB43v5QUAHGihklqGELwBEAcqgaL6Nxg4FEgFtTGomFV5tWaFnMAbAnAogFN7YObkDXOaBnCIVrnRwDcKOHzGRQeqKh8COFDBBQaOk1MEIw/K7BiBZFQlB4AjqsxqhYMDBqxOFMUvWqW4okktSxDc1r8EcERSYBMdjp2AgHowcOyjhcqxWqgYxLE/YxuVKQBHM6UKEnnNnRhlRS4rrsyooX/JvkGwidqniKYYiTIkb6LnfYA4FCpIyTMnopmoGLJvkGEgmFEGTnZS+5vOd9v7Lclh51K6x8GLiOk4lhfJOuzklsxHdKLFipT8bpUYkUR3FWowcOhA5sqnBuCQ0oqESo1u6WGGdicDupDo1Dz0AA4e/Gt/3ThsRmVvmqJWkRYDkB2P1jUGmIRDrcRBslsVv9I7wPGQHeChHg+CkWPwrQoUGTrBWT9Q7na1UGnGcfPwPHIQDgtdH2poiwPAEYeKga7ytdJ85AAU3jZIwHayPa/BGK6yaods/YUhZwVqDegIiuLk/Vb/yIEOV92phYqC+JpzV+S1QGkDWLTDVQOryK76vxbcaw8rKcn+9ZDxpNL4D5D8eqb2eioIr4uCWUlAB3HavdM96tq6skmtXcS+kaqWfc/olV5BHGlPCOgCeXJf4wj6QLtFIou6gMHMmEceeveUryRQQ+0KXKmJLAbABKyWfCK3dXlePpfH5VN5XKzLGgAOJOHJvgHmDbVQUUVntF+J6n8xqID1ItqRgNJ+Jf2v4JESj7BtSOgDdMHAMoemfVq/CxYDBL0j+QU2KFa8Hh9Rb5A+PrFuOJmjge0wrwAAIABJREFUvJcSX26fAjtjv5IAjpkS97BjkAjaoKC85hOYKSCqvRXMETCAwfgK6hF2iPONxPnsoHz86mN5//FDeffhmvT1x2StUDsEsJQcgZ4e7TKWq/KAhP7dHRk3bm7EwMHXw1wtNdZ4fqw5Ereo3D8oy7XYRPA50PMD6ML/3DOdCZHYkWZBSYl2Fr3iM7TBK14TicDZDCCT43J6esYWAG/eXJW3b6/K26u3Yr842C/rAG4g6ag2EXP6LrZZSp4+l/XqqdzfP3CM8znAHmhLo8QmwCwAXjAYw2A4aM4FKgEQg8CNy0u2nQF4FMAXfB73vL27IQMIrnEMRpOTEyW2j5RwJQvBPpKOAiMIULEQAHa9ru0X2CaFwA0lWUGF7zYK3q6yQ2gnI8ptgFToB6wE4MjJW7BuEIwB9g3KpOj5n5/3y8NiXW7vHsqXG7XGAfAGzClkn4GfF+0jBMiQrLg1gJMs9SS5p2Q0ZSkYGdhaB61eArR2eChgrs8nbFWQg5EpKU32jFrR/RwMHNqbAtoGw0Yku3ILlZqsDx+AyZoIZgGQwSS1Ww+F3soVn6LXV2IY4C/pgHZess7I4Ab7IdgTSGwhGW59OKyqqo/ckvfRoouJhghiO85DQMDhPuUT8+o9wefB38AgErrATB8GngmIbWCy9F5NwEcCywAO7xMzqzB1GgB1jIlWL9rdYCxm6xAwQOAqga2GAVHqFzAkRDKI94eVgqlJAAf7Sfi+2yoBwIHEv0BuwQ5IgI504tNajBA1YCqHIjlUTnS54tBgh9BCTjRGWzyOjaYj2+qcfCNMTMAiO6rxr+UrAzIODtp3N+e5+Z32LZ3w19mnA0JhndkacrPlEAENsXcA0iKzEAF00MFqD2aQA+SaeuXkhC+ze2DWwKSBdYf94TRGQt9MHbZ/Bojg0c0YgvtDl0GnqSWOwG64Ps5TOC/ezx94XejGd+/flY9ffSrfffe5fPfluzI7npWLt2/KL37zq/Kjv/lxefvhfVk+rssf/vTHcv3hffmbn/20rJ+fCOw4OFK7TNs+/kuGh1ZckdxI/ujYycDdjbhQ842kMOiHxQd50nMbPeg3MHDsgVVI7+tAIx/FyeXanjPAZNDNAHFQ5wPIsV4LwLG4L//05XP53Z/RQuULW6hkBg6AOMTAMQHgiPMIwBqnxyfl8hwAjstyDgaOGQAcAG/MyL4Bhq1jAn+cBpNPyn0f7IXwGQXgWJb7BRg45uVhNSfgK7dQMSTa4A3sBe668AfdoozjZju8AP1EK5hCBg75K2DgEPBFQNkM3mDMOIDHOkfCBwRYuNDOUL/idwB1X0q5OAGI5bz8/a9/U377y1+Wt7NZuTjYL/toI4c2eY9P5QCMaQA0QZ9VkEHyoaHncQO0wXPygwUDZkBgZjvAK5rMDZlK8uDn6VuoEIhGudwnGAm6fB8AG/gpAZTh2cwAjrBhLRYZYw7wWoTuYk80Pai9oThWjU917W3A1oZ5FsOTW05IjxvAob0WMcsESBAjRdjXUI4cY8QXa5y2O7s6sUQbGkUSVYfGfssxSF0nbDBkJs43PjdNxYNb3AFtIDVOFkxwaukgVzuc42rW8ZJd2CuD5Rs4pwYrUmZkLH4NO2CmWew13L+uYyifwb1rXCH4HsN3yWApnesatiYOFbouWoxFexv6EVTl+nBNlCcQRIhzBFEgjxELQr8lCnisZ5yVCFo0iCPaX3I8AY7l+Sb0Yfb/8ffY4ZJ9J/rD3rEVjgcTMfYa602nYydXazw+JVz5XlwdisLt+uRftFP6XxTAkc7tWk4/ZUsCTyWEq52KB1VeoGI5qn/j+FrVj10OQnsu4lIpppxjXQZHD/KJaQCNZTbL1bAQsflpiWWmz2FM/N6AH15V5yfMitzlJAxiGxhzx3bym63gXI9uO+LP5ChbLoaqlj+BOtp7yZGs8UDJXB9DzDGfDExw/FJ6VS/CsqqfOojGJNd16/txMedkLNua32HsMK9/nRfrtMhX5FjPQF5G8itNvit8o4KEHGvy/GgvDsOGwxjykCVdfkho9ArciPcsUxvgjc7n7xw/7aeISo7kaasuqaKSwBEDAxTXSNfbkJQ69RFzr59N8ciUixuCXLIMN9CV3KquEDt8Ld1/CIQx4L8WkNe83FA2WqxxU2YGOyvNwTBu3k10P+9b5LBN9XiRc75Uludetv17/5lNmQ+p7ZOa6aw6dW3Pf16H/N7ULFDOP3/+81guT8s2ubm2T+y2RajORziFm4qwXbu/f3ZA+hGMKYWpRdo++nGU5LZJ3HW96bHaEWibbzBmgziscBICLgvo2M/bxvSadR0X0NZXvXci6Yh3G1n1wOMIp3b9QPz2Dgo19Fi17uaT9Rtjm2wMHLKRzZbnxg57PcR3F27P0JypWj0VgSk7wYNNql+i6hI/BsDBwfwR0EYet4eRDZXnuc6Fk2tek+73vFZ2epph0x363zcPDi2YkZMqWRH1YIOxz7Xnafcdjq8d4NpaN7XV65tN2Rxe18hSA3N6Kr2sZ6o89INMiMNRvWQwyquUQwoKdTKpdTdoYxrA0cbZmAB6o5yH0pL5ea3bPGd5GuyJgU1ojupgn8chHO/NDvfK+RkKV1EJI8YN949X/95g4EBioNK4q3IZCSr2UEZVJwEcy/KISmHQMzuRxMBMRmlnWXG/aLFkZKAFHdOa7IuEjytl9p4Z7EMQEOANgDhmR0jy7LOHNhMmkQDrg6ZKdLk3upg3TN8usMSQgQNJgU36Zag+zC2CqbNg2zgqR98LwDF0OmtlSBw9W0WdqHJVva0XwRvPoEEXYIMMHATb6IWfWYX7hLYACpbL30eyLV6sgomkdO0DqyBw3S9VN0VitVYibSKnB7IbB2inrHPLlRoUaefacK7jcB2RMMUCItHrSl8GTaNiNxg4TFeLz+pny7x2kEyzeh1XcOqIXRnsp9Ryh7oqZBg/S1828IYPKAYB5IpfXjN8As9pru4NPo46dZ6vGgxM42SgKWzwxn6Pft1Tttx1kkM7rJGpdU8+8A2BBtkuaqCb7uiY/ukDBEP/L2j/fd8EZtScJZ+kBol098ryELPWakArvr0l2jR4p4ujqt+E+q5MeQEmoM5AexaEa3W4rHsGcqha8o1WPvUCDqpE1Ky1CQl53ALicCCymbIewKH5NwPHELjRAowMwjMpHmH2AB874JarArSkrTWQNg2mTTrSejxSbvq4QRwBiDGdPBO64EEIe2jfAs/lSmQGqd2ayUwCvCEvrMo/BG0Q3AdTAFg0EFxGQBI6FwCO1TNfT8tHAjjYLuVeIA4koB5Xa/XhDjCI+qtHFasr9cl4oWSw4qDY22qLonYmSmALb6FgC342s8GawI9nJuaRDCPDQiQpwaZh5g0nz6w7GNQkxXCjKcbc2vYx4Y3Er5OdoSfxfTIYRK9vLlMNTgqYoiCMgJPcK6SwB6jxoJxenLHa+eotWqe8KZdXl+XsQqwQTP7iWhH0A6MJ5vLu9q7co33K7QOT/GCsAHMF2xmgrQaTM85eKLEJcABAAmpJgophBTLMFGH7K8YIgWeoG2jv1e4MoFImc8ggpfk/Pz8vFxeX5e3Vdbl684Y/n52dkvUEK4PrLYPJAolCMpYwcfnCRDMmHOuNBNrDw4LjwwvvQfwBDAEIRwnyAMNExSUS0ACJoGXKmzeX5YRJSbQPCOabAuYH+Ekr+iJof3N2flZOzk4DENmSvXjWCgKC/7Ra1rYpAHjgBcCGARystseYIrFiDdzOG3sEMuC52DJlsWTbCTNRMBlHMIuYOPAvmWdWz2W5ei7398tyc/dQbrjOd2WBVggA4Ro8oSg7QQKUpWhvYdtmq0Tdxer01tMd44Z/JHnG3wJQxO3e7LG1r2yp1omtIZikD5YNthoKlhG3SYn+6RAxt1IR+0ac18IfsM6SLyiwEqu3K9uGkiv2U5S+lc4A8wGAGNa89vWdaK/yG76G9RwBL3FNAarkO/g/2rHs81ZfIZLQwSxQ93C009GcBqscryE2EQJnCP5QfIRsCDGPHGttjZUqMrlmw37zeUweq2039XgdN5KnbhGiani2yol59b7FHFPHBGME3he4RgAkyJb1K21vJOEJrub40c5RumIA4uDfBBSUmW9+SfZz/P7GOTcsqb9b9XO0lcmhjewT4y4E+iVg5Oa5W8+E7xnA0fR787H7xFIGifOe1IVmjpIf4t/FLqh1x74E9bzlgnYtnc9wRjMAgzZ6f7+CNmC7KoBjb4/MVYiR4FoAokHHQpZ4zoNuCAaXykgYAKv+jG9bZCYeXAuLC6YN2sS9QiDc23fXsqnrFWV0f3ZQ3n/1oXzz4x+Vn//yF+Xg5Kh8d/OlnF5clOuP78s+WIxmB2UfYDgA9AFc2d8nYLJurwq86LzQQWasbsUNn9Zhege4BwAOrAGANHEWEQOHwRtqt0g9FucEFwfg+XReBoBjQQDHHRk47sof3ELly00FcDysMgOHABxgI2NLJLdQCeAn7g8Ax8nRabk6vySI4+zknHZkti/wBpg3jgFQBCg0zkRaMyXhuGeIjdB5F6wbrYXKoqxw7kQrGOgV7JHEa+coqc9X3mtPaK9Gv0uJb4Gj6GSVAv8OrFcGdATgdpM+PMAx1D1R3EHdCLsugByu59Yd5wCxnJyWv//Nb8pvf/HL8u7kuFzicwBprtelrB/JwAEeKbfmE3sd1k3gZ2oS7L9DJffJo1eTbsFS0AE4hkeoAIozHJsTL2ZlUfEI5D0UoJhH2UJiVvYOD+PvmNk4FVQGgb6FSmvpJcBdOzsJ+xFnOy51gNkSmwsTvpCn9SPvZD9DOMI4swRQgHMQMRmBHgwMCTYu/D3uY1AG487hw1mP+rr2cx1fgWKlTTY71t7BUK/77IT1irY78sH0bFlPt5if4wpqo6ZnUMGIBL8BOAaxj9DvIpxQhTo/mgr6PJ9xZPLRqdqjHN9TizDYA7QIc4FIkg2fecloZpCDVFNblwALeWwVmZJ0mYEW9h/wlTCNZlISA22Lb4e4CzcRbWQICARzmhk4AhSi1juS41AjZCtS4Y1jLvhLd/2Q38o0GmJpML/uo7XQf03OPb885aSkYJ5fvz9gbog19jnJ68tT8ctL+fC/gYHjm4H/0NsxzU2Lj2z+rPXKhRf2FSuI4xUJ0L6gI8dU7Bfbt7Pe7uPHLT41lKsByKjmgLL9088aZvtue696ggmmVHPiFUTpuH1tc+xCjR7MYYEbiO0wQc17p7hbXpddP7ez0XSusM1v273b1znnUjbHqpkL4E16XhXJmWXQAA6zDFqucvxtc13yO/0YDUrN8tJfYXO+mn9in9M62HZ68z79GMdzo70MaS1CthLDkvbiOHij/c1/z5/TJI+tn+R1PF2e50luYIDSYrJ2yVT9TqcPxlaLe9n6rQMxeIx57+b3Rp/BLHu1eHAkBhvPZPuZ/222cDNnqAj1WIvn9mRj55vtUjrUmfmz/TxPXXv7XtQVx2S+tw/9fI7Jx9TZcepar50PzvtrABz5YXZN7JSAVxXdGZspwR6bwNcqkTwxvu/Ye1PPsusZphTerrnZnIPtAA7PgcZuIz5UdNvmb2o82+ZxajNEfVA9jPZCRkc6AziqEuxQWUapVjn4lwdw5E2Wje+YMstz40TP2HyNGq3UW2pI0bWp+HsnYPNgqZXI89zLZa84+3EOniUjBJOTVWUrgg/9d7btmzFl2T/XJoAjV5mPBcd6xRnhjpz4tZuXDoFjcjucryEjSe29GNcVWn8TwMD3DFce2LXYk1tAbq/VOXWcE+g9J9I2WRqiAjkfAOJI3jvfG4YmJsyPNLbuu97bRDv70NoMICitz88QkQSAw2AG9UUGkGMMwMFA6gDAsRALR2XgEAgEh14nv70XAjhcD+r7+ykQWQPTnI160GXVBSv2BJYpAHAczQp6KQPAgddstlcOM4DjGO+5jYoTxnp+JiaRoDRgI1rF4H2DOVobFSUQtLaxN9ifNiqPD9CX/qgcsNcwKp7AwAFWjmOyb0wzcBhdEHqkJtLbs+qeSsq5xQtZNsiusU4gjgBtBHCDwW4COFa1ip603kwoJLBM9HNuCdUGjmBONe0d9bBXz+Ga6OgOZpZhhQUbstbXd7yh9Q+P4IoDqykIQGr+cPL9fVZ/ZgCH26hUBg5X2WZFIFCjARzbHMYqo0gyo/rKQY4aLEoAjsS8wc+F2Zds1V1bD/ZN/hNFu7rpVtUIIAHnUPGPQWmNARzjNmTohA+cX+vMjYNHJEuCAaHp5yGAY6ijpw5HzQY0v7AFznrdzwplJAITgKP3J/PRNnduMcuDr2n6Xq4Bo12uuG22S9COoMCtQdomnwAkcH0Gh4IE1EBAkewb8vEI4+gOn/0zBh6h6jn/fci1A3WUEk8piaf5mABw8FmHzBtmXcD7kEGAvEyT631ZA27e17YxCcBh/SyGoqZ/GPQjvbQ9TWrkxPzxwr2J9chBAQVWkQCOZFPoeAdQTYEvcFkEgEEZDpYAsFwsluUFQIDVI+muSXm9xt8B8HgmgANgAzJvzBfB+vRcZkiygO0g2DaQmAKwA8ktBqwJTlGFPygBEORDXgEABFcur1DdHQwbkA/oQyTB8Xd8DmMHsADgDbAzQE/h2dGuAiwGDopYf9VqfbSMiUS+EphqQYBEmvd5pdkn3iMqsZmIOVSCliANyUer9G/9bDnnh/vl6HhGVpAPnz6W958+EKRwfHpECnswWB0dIfEHiX4h8BJMWvcAbqBlyt1dub+/L/MHADJWZQGwTDA82B4iScOEIZPqz5FkRQIRPoQS1qroV+IS80mfAvT+ZI1SdTiD9gQwHKhVSLRDYaB4r5S3b6/ZLuXrT1+V6+trzjl0CNYSYwa7BNaFa7NS1Tm+hyTP8dEJx4hnub29LV++3BCggzXEuMAmgHYsuCZ8i1qlGv7L+cU5k43v31+T9UPr/FQe7u/Y+gSJOcw1QB5oq3J19aacX16U07MzrjPscU6A1uQ/mFXQIiiqTWfHYt44DTYXA4JwP/uY1ovWGpBf+GJ4tgewZzyAdURygPXA9QHaEIBDLW3W6+cyXzyWu7tlubufE5xze/9Q7uf3AYSQr+Ce69aLqiANgAYS8rZzTNIIYMQWG6HfzdpBVrRI8NcKv2jVJRsrf48gDMpQtIBZPbJ9Aqv90RIkPRN1E/ZvJBKlqwD+CIaJ5DsoKP1MWcD8VjaTTAMeYA4zWNj2s3XFIcA6ZmxobRHIADFoRdKqbNXuJECSiZXPfoBbkQg4op7xLi5w4Jp7+EBMHmx9Ef5sA3BEwivGjnlXQq6N0bKcWU5qCX4+YwBokRjr8tm12tr4gbowDBzjCqjcPhTzygBYEEwRDcCh8zJANmTny+cp6tfwe2IdM3CagB74tAlI7uTbroAa/t6fc1lhnKqg8Wjt/Ia1SAnM5OeyjVYEVDkFXTudOt/hS7jyOoPTZdt1llWrkdCN1R6Hrx7tcegrRXKTjDCxTl4jgiIN8CGIUK0Q8dzQTdAN1uWQOzBFZSAIrod9gTEikWubCT326eNHgeNgF0LHaF0EOsR+lT3UmRGMHrCJANGZCQnP+OHDe/7NLZ0eFnOOAcAO6FfoXrRvmq8W5WW/lE9ffyr/8D//jwRtLAFgh9+xv0eGjou3V2UPNgI28/iI9hsMRvBRBkDnAHFm3yz7mf37PokR1BCgaPmFYtqwniYDR5xFAOCwHiRrj1lN418zKBK8wRdYkJZlvl4JwPFwV/5w86X87s9ooWIGjscyjxYqPQNHD+Bwcu5kdlJOj87Km4s35c35ZTk/PSsnMwA4DssxGDgA4ADYdHakFniMzbhlWQAo0V7uRcApATiwHhjrkuAN+JRgZgKwzjBon3XoF8Z+1n57oR4SyFMAS/qobpdiEEdl3wigfGLrkA4O0BsBrMHw9iS2CLQ3EwOH2kXg59PZcbk4PhGA45e/LB/OTstVADj20EotABxm4CDBQGSYyDpn0DMBHMFqQ8FQwonMCU78s52FmRxCeeH8gbVnjzKf4RpwwgAZt5GCTNPWGsCB/Xs4EzsobU4wcGQdVEEh9r+dOB+eJ3tiRYzQIBqzi3FtYGMxN1sAHGZKoC8LVqFI7BsAorZL+8GeJ/9Uaw8miCFo20BG+TdqKWU96s8SMJoBHBUc4PmFnnLrlVYkZF+yxTRkqxyPsC+tJcX6CZzt53Gc0X5Ja438JIAiwMUE/AR4sIsJKurY2ofY7jCeBV0P4FmA72hzcjU2QQ4pBqODW9X9Hpu/JyBCA3lIlBtY3aUZPmJWvzbZQ97C8ZMAbxTYE4DkYpy0UwwRCuwj2UkMHIjVvAToeay4MYqxNN81sylWPoLQ43wQMbCx2GiVzXRGz/rGMY8NO+/9mZiwnNX5lwVwuF3reG4h2x5NyUhStsvFWB/289P/3mRO9x7Eg7p4ePbBcvLdMQOLYLONjvW0J/C5zuwJOdblGN5ULsRX6X04PxOLL5Jd6T8/HGeK+XTfyc85lYfJvsHYnOVx1PFlHzr5x9U3C1+stlAKgJaKaFrsb9wXmQYmTz3DWE5juMYRnQ2GVoOxegBHPxeb153OjW7KZ0K31BxOFEelYh7OWf19DLwxFmec8OJ6vdzJvX3/bfKUZWtMHkbvXJlzMpitfbKXoV5+B2eidIOsu8fGnOVB54oOHDPy/LrO/78AHJbbTZkPDTaRw/OcTq3z2LrltRuTBcrzvzWA4zWDzJu9/3lMIMeUzNh7r1FqU58ZW5Bdn93cGK8DcOiZc5+hzQ27ax778W5TGP2ctt8V2O/vtWm8GtikNwSbc/SvA+DwmHcZ64Gi6hL6Y+ur6+kgmA3LawAcbR47+qIRRG1v0L0PesWa98eYER5f94w43Kx+778zLR+NisnPtgvAsflcGQgUBiASsDYcoSq3brfecdyYp0TRmK+7Ka9DR6i6wfHDNvnepXN6I9C7W01Woyo/BfPwNx9U80T4UJXntf+ZaxNf2gXg2HSWMyCrjXjwrIrI8w6gPj47xelMLVTURuSpPAWo4YcAOBwExLVaMNp0wQ2Eo8N66+utakD3C1VFp1hYTOsfe3nvmQkv0gCfgYHjWImfo/1onwLaclHQO9jtCmDMA4EalW1DYAg+M98zK0f+He+3ILCiX3CQEEBCAgy098cEbxwfnpZDgDrwMoBjXzTiFYnt+Y99o/VO/fMCHDAEbyAAJlCMARxk2nhCT/MG4BC1uJJjTDCQ9lMV2ZKVXL2pIEkNLke1jz4sGXFPPfd9zgCcLHu1D26qDrFcU/YC5IhLm4JaOihjFSLpX1P7CcSBijcmgdP4yQiijYLLC1gSwfG8g1iFEiwDwTlqkEl8u1Xv+GL58BzJFVPgVgYO2xYmUjWQp5ro8WEyaY04tImFo6etSz2OfQhIZ3ozefg+Aq0l0FtaO66LaQbj38nDYmL2sN5ut7XttAbLfzFvR6ajHB6wmt6LOWjKLPaCP6Hg6MA21i9HUj9komfgiPhMrPYQwGH5U6ALATeAGlBl16iac2JLwbcIyJJ9QwFjgp7MvpFZbFzNtc3Sefktp7yHD3etEKzNRJq1WF9zi5iLks/FBLfapLBykLZHFYRk4HAwOgcITYcc8tVkwsayjc0VgpXVge1mxOjBfWDwRvibGLWZSsjgFO1XsMFZ2FWp8lW5Z92BOwIYwyTWS2Eg+QnsFstHgjjKI1qn6IWqTVVu6gVWjsX9vHz58xeCPTA/0BFMnjKYLEp407oDZAh2AlJXU/FoHGRZYpuSF1X5u3qd+1uHYVKCPz9HFTKYIZTAAhsD7BDBBOnvSNbgHu055XtJh7wIQEIqcFRQK7GMFiGO+bPSOZg0nHgmvTCThkr22kvQ84r5RJXrjwRlAKzx5u1lubp+W95/fE/KerRRIdPDkdodMMFIpQxWhhVZLG5vbvgCA8fd3UNZLgBAeCyrZQA6o0oXlfFkZS5FLdXWj0zmARzh52AAn4ndo2A5eVZLtmgJU8lKI0GhVhGgxldq/uTkiMm9Dx8+lA/v3xHIgapwBrNjHFhfADge7gFgeKhALFY7hn4D8ObLly9kmQCIw1U8x8cn5QQMKmdnXAPsKdqSaEsBdhLcD0lGtE8BuMLtSRbLuSoz90o5PTslyIOfARvLsfwP2GLMC5KZBI0EwCA4KDgnswOBBMQcdliO0ELF4FME0wmyE+OhGFb0L0ANZIpZurp7WeYLsccAxAH5WT+2zxDggvYKyzUBOXf3oPRXGyECJVhlGskWJpUhGe3sYxtrVgT1hJcegnpz6xQmhGP8bLuC9jrR4sPnUxdaEmjCdnxgBhmyRqiN0RNbp4iJA8n/YDshoAP7KPaUk4ampU+AMWlUsQpwr5DlRsk/709XdzoBY2pb5jT2xFiAfYM9zDWt7ZEEQKL+i2Qc9qv2ZKvYlYeX9V5Y21qx37jQMSboL+xPgJncOoVAKwbmolykMo5JhzJxBCAVdFwkt2own7Yq7i/O+xbki7nyewLqyN+q56d4xqrPzPoFHRm+F1u9cIxqeySQAAAHw6SV7LL0F9lo7HvXVhHZ1w69GW2kPO+Qccon+/HUWteNYP9mMFnyDD0p/RzPGAlo24UMrPVZTmeDao3ruvf3yOc+AqdTEYLPsvpXfo/toV1P/tuffyMJ6vPMgIUl2i9Q7vgy641AHABfGNwGnZ2r1c2QwbVSb6O65y/Oz8v19dsKevruu+/Kzc1Now9/KdL5Dw9Vr5GR6uiotmDDvTEfaDkFAAfuxz1UW/mIxQovgwLQ1hLtvX7y85+SieP911+V5/298rBalrO3lwRwHJ2dloPjo2LOBCXSAx4b7kyNyDk+wYntnLVgTPNRjPu/Hr7NvNBaqLBdkduoBFgNoA2xcDQwQJWZaIGZARwAeKI1zP16GS1UBOD4/ecv5b99vil3y3V5oA4vfDF4zxYqZuAwI+OT2hjslSIAx2m5PFMLlYvTs3J6pBYqx4fFSt4HAAAgAElEQVRH5eQQDJGwLYeVRYE+mttQMEMqVjCAcdBCZb6ak5FpsV6yfcryCUwpOGviXFm5Kty7srbMgH/CxHQwn1EXhe0SzVkAHNxCJRLCYsFQclj7EBOq5DzmwH4OwavPYOBQ7ADrIdDEYzmdnZSLk9Py21/+ovzmZz8rX19elncnJ2V/uSz7YGZbP7KFyiGPCkhCP4tdan+PwBowW0LPQ4dFbtyaT8l+tL9gCwy3U7GM0DPj/4GxBsUs9O0CKCYXy/EFF2WI7QNtWuAjoY3bAYBUYOCAbozWYGbSoM7IoLPYq07W0BRn8U5xHs+nGFGidY3jVZAr+mN64jAPib1DVyVAI/z4uo9inar9jHUXUCT2RZdQctzMDBzVRgWbEp8ngPJJycaPkg/EmAwOdwSQejf53I651JaFwcAhQGzIaIBxHAOhX1nP/iInNIup7LvnOOQzTbifC3syx5ul16OVRwDYOYZU6EIbUtcrnsi6CuC9rgBDgJR0Vkzr7nm3uvPvZlfOwH77wW5dKAYOOsA4TKmtD0Fqe2JGJAhL4CxcD2669N5Qr1abWJ0jB2acT4j4Uvg0kH3uoGhjKT3QLirmqGHcxHIzFmcdDCi1OFIsSn/9+L//3+Xow9dxX8drugfp5n0zPh9jSoZFclBXtzM4/a/V2Ex+bhhn3sxFjMXwc+zaF56Khfdxbq1DA1Zve4B6zcQQ1Mekq4z1RZ4G88QNNsZhexrj8bg8nv7zbZ6GoI+pudhcS105n9nHcgTZ36tjqs/S52eG4DX6dSk2t21ux8Y9tZbb8hyb6+tWOwaiNZZpM3Dk++T5aOMd5kbH1obzFC3trKuGstGDOGRfGjPHEITgtRn7d0om+vnK381zP7YH8jNNyUq+hj7jWNqmHhm7X5bZfL9+7fszxpjcZBno92AvH+15/nUBHGPP2M9Bv0bb9unUer5mbcdkZupeU+vUy/3G2P89ADjGBvmaSZ5SQGNKcey9KeW2TbH13/k+191c0O8B4GDg32GUpOZGkv1Tz7VLUKeEUu+bsuz/uwAOy9nYhq7OcUKSZad2ytDqmg2pPubsTMn3cBw9tdjQ4bOC7RV6r1Sn9s24kcxUROPAjU1naShdY3ulNwb97/0cNQfZRslJO49vODY945SUW1pdnTAEGdR56AJY+TmHV25gpDHjsM2x2aUbRg1Lurkddc2fK03cTmUoL/5aBnBked8wEPGFOuNJ7sfQleNyMLII6VCPW2wCOCK4EO04vj+AY11eEJxjwF0ADshPW4dcfYZ+wo2Bg9SWqWelK0gM4BCCHwddVFMiuD0jZblaqByomhgJqug5T2phBkZaz3NWjSH5wQRItB0BgMPgjaB1B/BBFaGuam50zTqQHJa9FwQC9picQvLt+OCsHB2eBIAD7BsCcRyQZSTRUXKDtE2CuTGAw3vRLCEGbdREKscOOlsAT5D0wMusHH5ffcPB1qHryCZIRlILkqh8qAAOJDR9WHLQOQIOqAI93MchOxgtUlBaiRDYvtjbqcKDuiOCqwYhtD6uoslUFVdUdbpiovq/ujYAJBWMY+pxJ9zjsOyEzD7KRRiI1SG6VThEFW1H74nPuroFc6Sqm7hGDZiN72/PR0ywgtA1aS667aaDW0CYgJdIxPi7rng2MGOgn1KbFM1ywA1GkNU1pNAdmMc1ckvSyIvI/zVA6LhujZEEOGdK1/L9QZuXxpSq7+gQMfp9LmGFr2y0UDGDRT08JQYOBqoYTBYrhVhsEPJXa4U677Y1IcEBQ6kth1x9WdlrAtAhRptpQ8fH1sRVhpZaFRXgDCZ4uiCRV8DtdhRAtEzmf1tvZjNwCKBCiEqAOxq4sKKl4ga+fgYCKQgdgAZXTYYO4XVrD2XeIfZXA1pBht2GywFVxQSTjxCtmGzHkDiaIYD3/EJAxmq+Ko+gvH7aK4cv++Xw5aAcgiNiJSaO5zVsjIL4D7f35Y9/+Kfy/PhMpgUk41FhzCAq2DDAzEBmAgARFgWtT2q1H/Tf3gGrd0lxvlYy2XJR9gIwEQknMB0gGYEXK87R7iKSUnhWJ8qQiAbgDzLpZ8y2HrbHIBImIGZHHDOSxGTmYBsXtNYAOECV8WSHKHtkugilUpNtYj1Qkh92DPYAYACADj5+9bF8/aNvytvrt2yfoupJjCt8NNJRK4C/Ar37/IFAB7BU3N3elvu7h7JavrDlBhgrOG4m0sXCperRAybkkKQCQAIsDwClYOx4BvyM8WDeDH4QQ4bmJ88NguSs4j+ATn4p12+vyvW7t+UTGETevSunpydMuCBBApApwCAAMGC+HsgWMi+zGQCVAFGCOaEQ0ADQBhKQqERHMtOtb8ygIuYABKnF1EBwKJgwjo/4L15MTu8VtSJB65NnAWVOTk7JuvHu3bua7MSeAqMSE3eQLbQgMHgosVjhgpBbVsUHuAYAFrejcJsF2RCBXwSAERsB2sHg+SF/BDysHsmSQqaNFZJxbqeAz87LwxwtZJb89/4BrdeiDU4kkQA6wdxgTVXFL/9HZwJR1y/m83J/d0+WtZfnx6gQLZpTMojgeY4IogX4AG1UQB9ekx9kltC6Y79x7bA/2aIBbd9kicjogr8DpMKEb7xHkCqASmK7ImhShap173Kt3ColmDAgb5kJyD/TL0rV+pzrQJaykro0ph0SAD0KqEQZDAYZWuQAcHD9gq1M9knsJGLbkB7EfBK8AF3BNk7KvuEz+D4AMG5tYRYQJwVcMT44W4bxBngDcqHrt6IF07Zz39N/UlsjtxgkSC2S2WZnmJktKbkE3LM1zpHPbon+PsAbDVDQ2nvUKmJ+VfrALT4I4IGOCR2czzRYEyVG0dpqTTnZi+pGPXoD8tCnTHTDYwF37Et8hsDBAMUoX4C1kuz7/tZZ1Mm47hZ/ZzPQah+02b/sx06dizzl9h29Jv68fXadb6L9ZICTIDfSgahwhz1WUh7jXy4EdvP89IAQbEsDd8ym8ebNG4LT/vjHP5bPnz8HcwkS1QI0gpnDrcI8Z9Bf2O+4pwCFB9SpFxdnGlfZq/bSzwoQHOwEWkLimS6v3pS//tlPyn/4z39XyuygfL6/K2dXl+Xi+qqcvrkos9OTcr9c8Cx3eAImDoAoKySw1hZ6f/fn/XZ+1/mUL5OexSGF8h4MHEr071d2LwAHCBRlT50GwCLrpP2kOGdWAEe0UAGAAywcN6t5+aebL+W//ulP5XfffS6/B4BjsSKAY73CHAPkZABHtLt4wv4WmENdD/YI4EALlYuzi3JxihcAHKflZCbwxskBGCkBBhOLAHQVgRgEIJpFAt3qYMcB4ECbF7xgv9YEnCwfV3ytyP4I/88gfwH96WvnQgcwKgJkF2do++OgOiMTB/Qe/Rkxc/gsWAEcZELRs+NZMX7MOXSc2/zQVs+OKhPX6dFxuTg5K3/7k5+UX/31X5cfv7suH87Py8Fqzdf+47ocPr2UGQ2G7k/9enBQ7hf3PE+DnQw+C+S7xmXM1mAAB543x6jcvTpYb+AjUI+j5U/IVmt94yKRaEUTbcfQPgUAjj2DmeB3Yk6jQEA2RNTvjKmEzcIcYP4FhIuK+y7OU/USwRstEc/3yTTWgKEZwMHYRDoLS++09hY+Q1CdR8sY1UgE++wGbX67nmMitrf6N0w4dm+mEEnAMowXrRUhtgRjRlLUNtV7WH6k4j9weMlnkteCrYAELKigxbAHckoDwBFtK0PtN+LIZBdr/LcmnRv7ru9pcIh9AO2fNlfR8DIoMSJeg0EkIEM+nfvnXq9V9HR8QCBbyUxlj0pAF55R4kzgWM0z42xu8xYAUbqgAm9wb2QmjrTO9ucVd1K5gnRMY6wRW2YUCGGNDgHsg/udwJvx3D4nmOHRMmm/1PFprEHzGRp7JfVKnrgAs/5LADharGczwT22dnrPgI/xT2z6M8NiVMte9nn6Kw18xQpQatGeNu4hk1J+f1L2bDtDH8osDIs0/Hv+m3/ur5vvmdlXp8ZoefO/dS9WIMowV9OPpd9HU3/vfbJqGyJ+6SK1/H2f/3PMfuq58zyMPetQhCNKNRL/2zaf1ed5BQOHr5NjGO3a4/Kd56T5wjVUkeTCwOUEcHGrmb61SshSP28bes/6LuzVQI5SnG7se1PznW3fpL7t43djiLbOVvSylGW4/3lMrsdkZWyPD/dhyye2OfjXB3Dk55l67rxGu36ekoNdczz296l7Dfe6vjkmM/1Y/k0ZOMYEqVcOY5OXnb7+82PKa9cCTCm2sWu/5n67vjdlhMeMWd00NaEy7Ce0SxGPKeXXKqrh+kwDOPy54aattUYDxOHm3MhQVOoz/hL/LzeK3TKp33d9XzNnVEwj6Nix7zr4mJPsvZEfH74Nv5537Du9wfJ1sjLN69m/P/a34VhyhTM/PUqP1CvqbTI+bmSHyN7sDGYHuT2fxiK7mCrZIiCv59q+0wYI8gzMwc8jAA7fp141JXn93piizQ7V1H4bG+nYtfS0WXl73lrQpjkumyAOV18zqaeN2f5NjocfrR5+Oqc4O4TtZ1XneV3y/FZdEcEaP++/VwCHktnmuDbFqwK1AHAAnIHgCNqnnJ2fsKIYIA4k1RjoQd/t1BeaDBwRfFC/9ABwkH1DgSwG0/l+qyB3wk4HywjSUfegnYj646Jlymwm9g0zcCBpMdsTgCO3iam6kE5pSBPyRlWtOhCtKltVCgpUYwYBJgCRQAv2DQQ8zcLBxJpbrBCYIgBH0w9Rl8bDuagrGbyIqpdBBt9/Yz93VK+qSoItSWL89YASrA+97AvA4eR8syWOcyjxkvRsJL0NQnCFvqo6E1uI26dUPaMkCcYlAEf0pfbhuJXVtUBh2vRZf+rAbOBHC7D4IN10I4L5AfQIGxnNLSKA2yoZ8F2tfYyxHkpCSQYIhkGN7lCmKW/2WsMeBzzILirJYtuyzf5myumqQ9O8tHrTVNXAvyeohyuCO1aRwXPk8TeykTYn8TwbDjAjXIZURCVTVBunooeBrRELhVk3JP8EcADUFCwcqmhX1eEGmIYyJUpgJHNM56sEnFoJqRqtA3CET1KnLxD5avuUniFk1iva97/195Uok86TnXBAOdlqsomYgQPP+RhVqWbncPWjq0TbullWgnTElo37m3qPQd1g8QlAiAKAwQTQtFZN6nCckeyl7WJCzBXjIetBd21gB54TAXQkPlYPy7JerMrj4qnsPxWCN472ZuVof1b2EDRE666H+7J8mJMtYn4/J/MCpkh6GNX/YFIQcBdtVZBwZoIYCTiwemBMTjg8o4pYlaVICIONQ8gqhcexbzOIz7ldMCUQKBhABSciEbhnlXYkY11xbL0ogAWYYDQGBKABNHAitVURa51yok7tOCJwT3SQ1hTzSCr3CMTijdPzk/Lm6k35+NWn8tU3X5WTM7QbOyFIQMlzBGLVfmS9wpyL8h5tNu7ubssNWqjc3pf7O7QkeSmPq2iVwnYWSqZHxpn3ZWJ1tSLDA4EdEbCtOmgfrVNkY3PyEJ9rAIEXzgPs+tkZqPVPyvv379i65M3lpZg3gvqdwA2wSQBMAXDEcslqSfyH5CXsBcA6iwUSjA/l7u6+3N/f0W5iLZCcBBgEDBxMsiCADb1U9pg4Pz8/5WeQdHTlJUAuAEXiGfD0aE9zenrGsZ1fnJWz8zMlC/aK2CHAkIGEF+jw8dxIUqVkgdkuWIGOtmsAcACYCr8FSbawsbQ70d4OoAG9lKgn28YjAGkCHoJFhiCOJUAj+BeJ23VZoIXKfEGGDrZTQZX3chWMAkjey1aJXUfsNNUHZRItdMHzY1lhzufzYCop9A2QGCSIFYCXaAWDxBj8IMi4GQV4ddpMJHKQAMYaAVQyBHBgPGQQeQIoJZhLSMKj1jAEP7hdQdjDqmNBVQ5/gQDeNo9ue2XgRmZzqkeVAIPQ90/7CwAqMNrgHhgXxpwBHLWCl6CRSKgHeNS5NNraSGzVNjqR3CSQK1qQAPwC2aMc0OdRAsXn1x7AQd1iYFXIhavWfX5AQhKyhReSJdI9wWgW4w2HofqDOXBr9hD6WNyEsl65DYN8r2j3VNkgGnjDCbBaaQ8dFOAgtVQCgEPsMXGKCSYQzQGXI9oOEdwWAI7aegegJtgHXCPaP1rX9Odjn+38jMxNxblAucJ2ePVaEcweSdIxPy37vtWGEyg3BPKNnUelLsFEpfnrg+Zus5LvUW0Dk/KNfSMDOKxf/QzQ02S5CjaA7CNSz4WvgffV4uSkAMCBl1uo2D+GvsX1sHfV0qudi8HsBDkhkxT0Zdg7tn+h39Ra1tj2YX/hnjjLQIfOjmfl07dfl5/96pfl5OK8vBzulzcf3vG1B509OyhPIGLCxdDaAIAzef4hPxXmLJapzj+TDLREa5zsA/itBDK9gGhxpT1qAMdhOQymHAA4xMIRfnFikvA5k0xJAEOAfWO1LIundXlYL8vtYs4WKgRwfP5cfv/dl3K3XJV7sF2t0dYMrBgB4CATh9ucCnyg8QnAcVYBHOfl/PScv28AOGYHFcQJAMfwbCidi3GCgYMAjgAgkn2jA3Dw3Bb6ALaM4I1g/uHcPreErACrAn8yoUw2NT2DE8EbDBxxhnObDtmTg2CL0JkWv7PFFfTCakWwytnxcfmbr7/m6yefPpVv0R4NLEqQ0cWyHDw+lRnOSAFcIBBnf78sHwHQepKPRDYaI7AV/3wO0AaAGwQEuOpcR+IK+iNYZ7GoRSYuMTLLp4sxYMuodzCW2MP7ZOCYEfxpcCLdGrf4CgCH7RPsggEcsJU6t5q5tAXhfHattoKta1QhDcdJzAry+RUhaK0Xsq40gMN7vZ5KE4DFNq6BMYZV7U03qphEzxLz55gu/Ofwv6tecSEe5Adtc0Jf+pxkAIfZcNCWxiBFFgcl9hKzaRJlFjbL+rQeJr3+jkMxJjk8JTsWmGPDxCbEw+fzrNYlLFuKw9XHD1aNCkGL6xgcI13VFQRkYHyOG9RjXrOxtIUEuMn/oh2i34t1SICHat6b3eJJNFCyAG+YEchrF5GNTVB2O8w2ZpO2rXSGDpANz1qpeMYgWttLRNzyfA5kehBMjvk3OCZa1eRzOZ770//x/5STT9+OxvVTCGRwz431jLaqZrP0XolI5TBOki86+DnOUl1S0B8ZglEbeGMKpNrGsJmwnYoF9bHuqdj3xiP4bN8xcDS/YhinyjGhsThXf/0M4Mj+xdjPeQ/2P+fP9/5XP46p3+vOHwEItCjgMH6Xfb+p++b1ys8/tQabMjiWmG9XytevPk8H4JAf3sD6vfxv+qzhOw3sRMtn1Pk3mE8aR35ZxDoNHGssdC4ubODpCvhOub4pGd62PmNzNjbXvVyNbdmx+w/e2wLg6Nd61+/bnmlqrGPyOy3T//YAjrG93M/xmK54jf7YlP3NFR3Tl5bTXfuxv/7GuL98+e5laoPvEsox4XvNA03amYk/9IOeGq+//kPGvU15j032hiGYyCZ7LOPz8noGjghRV8eo33jfVzFMzVHvwLTrbgdwDOdjyFqwfSPYYx1m403p+xpZmVK42+Z+l5zSCPTItzSYbMBtmPo2KgOne/JBUnIxnPJsWHc5Otucgd37oM157/iMJ/DHk3/b9IDnoP+3B3CMPaeNev/v1H6sCWsOKCUAk2Gv3x3QrBuNXlNeo98fc9ryWHbJYT9Po2vboyIqsOe1LXrScyfwRj30GjUcg+kBHD2iV783NGs/9xuOOT/QnvQvAeBAVReSKaBgf0IvYiYr1I7lhzBw2Ok1gMNJcrEli76fiY6jw8rAcXh0UGbHopwmRXzXL1wAjj32mnVCjgwczw5mRnCWAIio1I8qRrZPYWDKa2fGCYU6Dg9R3XRcTmZnBHAgaaH2KQ3Aoao2A2xaQEOxYh33dZCPKgk71AZvsDcwKG9FX4tENEEbDFqjklatYMTGgWdZlfWzKjEVaFNSWkwZPrwjcJUYUPh4cVCnk405CzpsJiYOq+g0Blm3mdA1tQcbhagCSo2WlEfr+rytcrbKaZXPgHC8KMDgxICDLNb/TnEL89UDOAyLicOGoi0JwNHW02wYfIZQTxW8kCqKmLwO+tBIdbXNFIEJJ8GURIn5CAr1HDgZyAPCZhXo0gW8vC41MO32KamNSoxC82JgwSb4ryXrPex2wM4aOfsrZlrg2g6UZPyeWnLQKjtQXgPmDu94kH4+B9UbAwd19CDQPqzEcsC6XjEYLFQ55DggIRyp4kgH00cAnSJoLTCEYkpOLPmAKR2awBusvBTFOKuAgrnBlPnJStcAn+J0sR+i/qf6LJyjYN6IYKnt4cAnMECyHoIVBHfSQWsULWGcCCtuExPAjZgH7i+/6jJsyo/kQ+1CXDFI4Jigc2KYCd3kli22OaqUjBSKZQL7MoSG8xuKzky91PWscGXWu6yRVF6ghcpLOQADRzkox/uqIDWA4/7mS8Hr9ssNA+XCx2i9XPXNuQErBpL8AHqgYh5MBQRAKPCPn5nwA3tEsEtwv1qWngUucAJKoAyB3tyCxDoPQXsG7pdLnQFSuyf7Ug4woyUEpkGtFtRmwEbZ30NCzm0enFzkWJ5fWHFounv2fw/G49qG4+SIFPTX767L+08fysdPH0ULDtYQJG8P9shgAnv98HBfFkiezxecy+VqQaADmCpubx/Kw/1CSaQ1wAGYL7GVYLyqXhcaiyCKABMgwS7gngAoZAZh0l0tMuSvKFGJ+TOoA2sGMAWS5W/fXpZ376/YNuXdO9D4A5C5zzEDcMK2OAAkzMEQsmJSklXnR8fcqzDVYA+5vb0n+8Z8joT7Wq1ljo8IBjk7OwuwBOjS1Tpltn9Atg0wcwC8gWSobS0YSmBr8cx4H1XpSGxeXV0xuY/Ej9rYPBO0AfYI2GMkxVSMCNYDtZZAmwODJwk0JXBDoAMk8llpiyrIoM+nrSdLDOYZvpaurzY2TAGRnR45KQM40CZlPkf7BL0A3CCwY/2kquo1AG0aF9uToKIe9wi2C8p7AIXYmoNsX/bx1rXFxwkAB2wBBCYZ/AsQ7YwyJ70JUIsUQtUj0TqFYBIAOOZzMnBgPxIsSwAHwBoB4ADwpsQ4mWjSy4n06tsEBa+Swo3CXrpXIB0D79zKrB5HUrspnyVkb4oAFaiO3scYADyJdkzYHK6gDkYLAi7MGF7TydrhrjD1XsB9MDVHZHEDg8kxZen0WO0m5LI0qmNX09pNok6mjEgW2DpnHa1tMInBtEFgG4E1swC2uCWdgIi5ZUcGJ1QvgcDFAKaktiVifgpwIHNhAtqKQUagEZ9RtPpiBjFwg/o/QDFqXQVGEgCS5MOQ+Y0v6QrOIcGERkEKGEb2GegEJJ7JdgNZgm8frapqu5JgHwkwJhN7ceaq7VxqEtoAXPn+1L+QSWyykWRSK/II4IBp81ndjPE3EIF8TMds4vPQ65RZ6H7Ntf+zrsxgN/yN/jDkDixHBK+DQUd6ywwctj/4vKqnoxVWACskg5Q0nTEC3IFr4xwFgBp0XAbb4DoYNdgQ5ot5ADhgL9UmQqwg0u1+VTBNLB39KSTgg/XHgCWx0byU5/2X8ubtVfn6R9+WN++vyxlYjr7+VK6/+lieD/bKM+bqFIwFhwJy+FxhJ9f4/2AqMKwjnrSuu+dYtjxYxQjesM6Af2IQOwAch7QT8AXht+xHT0jF7TV2A6pYHEDwg5hj1EqrAThuFmDg+Fz+sWPguI8WKlAv9Kug56tPttYZBOwZ1PxuoXJSLisDxwV1yOnsWC1UDtRCBTJSDtgBVADdAbgfug0ADrVQAYADOpksHGTeaAwca343UsHBPGQAh1i68Ap9B2ABWdzkkxnAsYdn4nPEewZ5xPxRx9W5fOb4oQcIJoTMRhs7+k+4/vqRTG4nh7Py1fV1+frdu/Lzb74pf/3hY3l3dlpOXvbK8/0DARxHmDe0dyNgQb54nBqYzKaPmM5jAAcBKGQQhynMXNjmNjoYs9r2LaJ1HLjjFK7ivnKrQ+gSAhIktwTVwUebHZU9AFKiqEMtOacBHJC5xsChs77OUJHUi7i37ZmT+HIWos0v2/8ESBPMHjG32g+yP1XXBPDPOrMBOATCIOtlx8Dh80H+12esfJx0sta2WkULoSMrM4P2J8tnCLyR/cD/WKwSgCAKW8gl/axgKiIopoLNqEBp/wagOecKFJwhxoPzCeBz6MkKE0uAT8+TbbPtFb/DdfT5OQNB4kr1rBip/wBLGKBtMEON03Kyh4VzvF8U4vCWYWMETAwWtQCoGzDYihB0bkuNZuNs3FjDDPihDYl9SzmyfIZNbH4LOU/0dztEseAVRmKfAvs6ABxVH+ekbw5bJnBKPGItcoitFvHhZl917PRBVPvj6//y/5aTTz8atF0by11Nxen1frMT3hMa//dj4NB9nWtoUZbN+Pwmw3P/mbyn+r03FQPfiBOPgRSqn9DdwUVHoXOcD6ixrq4oqc9leIwbY2uYov6RRlvlef7H8gB5Xdv42mXzmKb01cggGshdm2DgF/Z5kbF77Mpz9TmqMVmckk+Pd/Memy1U7NvJR2vMU/3atHsZsTecFYGsc9GRxZoOe6iK0FPOW1RmQhdFNZbo7Xuv3XtsHvs1r3plJBe8ax3yU+6a79GeUhPgrDF9syFn1pkbuadXskCMFAW2Z/hhAA6Pe0qfTL3fy+T3nfdd8p/nbte1v4+u/6Hj3vv3DODYZQymBHHnBhj54q7FyEp37L6vEbTNhO0PA3Dksbxm3GOK5fsoLht/JVg2W6hszsc4gGN8DscBHC2J0Kd9Ru72g8Az48opz9UYgCOvYXNsGrpwl7OjOdh8hikDsWt9e6Pdz/HYOo/o6QElWXYM+oT+2P16+erHPDZnOemQ56yfmTEnZdsY/Py98txw6hzsysZH9SYcwpjyHXPcts33DzLorwRwbDre3iddCjQn1VIAmc8Yr36Oa7Vf9Kh2gHTMMe3X1jk0z8vhwV45O0UU4ZE9ZF0dQnpyMiHu1VcAACAASURBVDuoKo4JA/zLl+jTnbAiLS+TKAhqA8CBVwAOGJwJmtYWc61I/bEWKngOBi9J41izf9HuWgAOJjwA4DhVCxUBOJQcEYijBardQgU9PRGotrNq0IMYOIKWm8FL9xBHgElVAa2yiDM3AEOghQoYODYBHLNyuAf6cFXsc50iuOi1ihiBWqiQjaIxuaCNi1k38LMAHOo5j3XC+IcADgE52DM+AB2mzHSzZAE4FIhAUNJJJM63W6jEQaSyc0RiAtVnena54m6dooSFQzkGcLS2Qrpf7FvGMgxYSe1G6p5Wj9R2LN4EcHju3LDMSfgBgIP7VHOlyFILjGBPkLzWh9QOdCAFo/9XK174c2bZCcBWVYg60JBN2XTeUU3ilip6qiG6XHqvtaBoiYFhtYn1XsAWE3NFBJc4Dq9NY1kxWKeBtobBo8zkMdTtOfghTWQ/I2ZGczRgTIkjWgZwuCooxlft6+AzksnWHzRkyZ+ptNYhc+0oWMEXvnyMNALGkfhCO6Rg4BCAQ/toeMAbGn61S1GSCzpK/ZS1j5XIUosI6mJ+NYA/FcyiufB4BOgwELEKWOw0zbyq3toqOOFQg5gOr0WwR7HSxsABnfBIBg48n1qpKHDuftSBEmuGr4lFPVxrDE64C+wmAAe7ngezCd4ngMP7q+A7Cgib6rnRK4sGmAHZAM2I+luMB2x3Em080Nv6Zf1S9tb7ZVYOyb5xvI/XUXlarst6sSi33/253Hz+c7n9/IX2CPoX6wUdatto+wtgoZkakOTH/VlJi0pfADiQKImkHPSSA5hkUAAjB6uuxXCA7wEkgCRoTUgHwMNtANQaZJ8JNY9FQBgF3hBIRQIQ8qK2HWrj4vG6Ghn3gY3DeDNrBxIGYkPC32Je9wDq2C9HJ0fl5Oy0nF+es13K9ft3BHG8ff+uzGai2if9NPrZLxZl8QAGk3sCXDBHrA5eorUG2Cruy939vCweVqU8I2miRKmSUEsGijEP0rIvBEigsphBYCS42VP9WdTq2HupMlfMWNo/eARWXAO8MTsqFxfnbEcC1o33H67L5eUZ2TAUFH5mm5QHAkxu1RJnjQyXGCOwPgAdPj690D8R6wba58w5dqwHwBkAbwAkAt8BNg3V4hBCJAPYtoJAEFX74jsCT6ilDQYMqn8APN6+fVsuLi+CeUPPKUDQmm0/2EqHATElWpnQjmQlABy1vVv0GidwIxKfTChBb0F26G8ZvAEAC4AUbr2B+dZ+ZbuU1VNZzFflYY6WMvNy79eDmEowLsj7cv3I6mqsHdZBPs4L1w3JcLu51HsBIgAoF34FkpazA60/wTAnoO+HD9RYHswkUP0cM3xENWSl6l8IwDEnOAZ+F3QKyXi0V6LtDkFB3AsBLiP9ufRp84cFKNLvAnDY57J3UhMXkfRp+ZhgObIPXitBNT8EpJCSXew1BBpEopv3DPYMfIYpmQrQC7r6WpVvKnPpZAOZ3PqJoCGALQ6hY5TwNEDDrQVq0iy1YmF7EbYuDBAdk3JKOkEX4boAhuA+kO0KrDDttanyI2GYz1J4fibaASwIgBEZWkI3cYwioyc4jOwnBrMEA4rAjG7PKLkmCCBsIu/nOSpgFBJokkCQsMP2ywzgYBudSIpS/rlPxXQAPUUABxmDtG8dQqbMZJaL0ENOkPOa0dbGoG0nohxh0bGtVTebXSDMfPPF0vm1siyFq6E91gC+TsgRvBX22D4X9hlkcOizRDuC8D0s82DCIZjqWIwW+I73iRkQyMQBoEzIufQN9LSYlPDCePD9i4sLgtUAYoJs4m8EaRS1S1ssljyP4HHMxOTWLpYjt6HB35Fkha+js5r2FQE6AUgBCAz7jGwIYFk8Pytv3r0r15/el48/+qZ8+PbrcoCWVidH5eD0uOyfAMRxwEQ4kuJiLKhuf9QBNHjuwK9qzn4FoLOCn36JzjVuf0SmIb4Oy1EAeg/dQoXuf5wpEtOEzpKyCWr9YwaOx2DgeCADxz/+6Y/ld3/+XH73+Uu0UMG52y1UXhKA41FFEm5fEOCUk9lxOZ0FgCNAHGfHp+Xk6LicHB4TwAH9DBAEwBsv+2jPgTWTDrKepq8BBo41bAVAHCuBOJ6WwcCxZguVNZns4nweFbX0GaF/3CIO00GfUMwQwrdE+4/H5yIAR2PgEBNEO2dRbh0feX4RwJH+RJxFAoFtMCtkGawoYNS4Ojkt1+cX5effflt++s3X5Ufv35c3h7PydHdfDtZP5Rj+3MtLOXhB+xB5t2Rr2g9/5OW5zNhKKc6qYIoAy8iBgBwMRuSkdGqjA1DT43rVQKqR5PeaqUgjGO54Xtwre2g5BB8tABwEO0K/m5wiChR0TjcbKBEy1U8BdjrwmDWImeOL1ldk3UgADgM2CIypAA4fjwPkUcEyYHCKkzf3SZwpAriRARxx7B4cK6fi8Nqy6WxM8E6c2aMQQoUTYp3BXhSAPkBW8A4D7EPd7cIV2BK30UWbDoIoDdo3a10DE/sAZj3bil1U/EN/1mnbkE3Lo4C0+s96w8UILQbgs19j48iFG3Tp4ZWRHUV2y3ugrl8qpGj+TgAxyQwZsYOYP8eufOb1M9X5S21ixUxiFkXoBhcrxYPF3wnQjjWvdsuV9Qk05JOtwYsWBs4Z1jhANtjD9u94Pa9rYk2pgEeeIVvr0SpTdV6aTa1AyTr8Fn/9CgCOr4YADonzMEa7PRfzzwVwtLjKthxDiye/HsBRY+op5qj4y2aCI8eJ8xyMjWnj+8EUmIG/LWY9ZILt4/w5Zt1f11mqgQIZWceNGHes4djY8/Nv3C/5alPzNDYWq0BFcIbFVzl2P3Xvfu7zPfLftsth7LRXghPIuMQ4cnvl37MMDPIKEZsNtF4dqs/y8uPbE0ztJYHGW/uU5oOoEKefN19xyn5M7Z2x722T/7H936/51Dq0yWhgrLG13PXeNhvZz2c/3sn5dhy2+9cx6Wm5HoLJsv7etibbnqG/xtQ+nZr3rEN26bNt6zk2l7vWdmqsY9fi2P49ADhesxi7hDL/fdck9QvXT87kZHXKa9e4+79vKtJ/XQBHvyFeO0/1QBM1kmNCO3hW7skWJNh+n2kAR0vqTG3/aaPyGoWxbfMpIZJrZl0t01Cs1bGOXu4GJWwzmBahKdkYUz7bFFCvbLYZlE15HTpa2aj55zEmjl3GbmqvNicxqtRH+giPKdV+XFNK9bX7kZ+rGS8nvWoIdjCEfu7H1nbXPtq21qNrOwriaAwcGGCWtbY/KdGbop9AHHUNuk9ijBms04M43LM5z33v2A7uHKJlAAd7mUdyE84dAhBIXLwKwIHKzgXAGwBxrCqAowZnECSpjq2r3qOCIloU8NkiKOJn5RGvtlHxoVtV4KAYR4Xn6ekxqeHBvnF4tB9VaIflgMmESKJFMFnVwjgoBgAigA4Ab7BPNINtjeadVXfBvOEEVEMRBxACLVRmZuBAC5UzUeKDgWMP/ypJJ9rgqOAwWwSDAe0crEKuqPZzmwIkZBEQA4CDL1d4abxoo4KqWFX6IrgWvxPAoSCbWpS4YsNBEjnKSlS72q+1q2AFZGqh0hIykTRRiLrJZDr89HqETB5xiGQAhcH/Bt5gVW4FU9g2+T7RyiJVf1adV/vWK+kslhPnVhN4I6ohmD+OFhBDJgOmzqcPtg7UJDaDyubU6iZ8lzrnqiRujB/jAI5YjwAF5aoFgzbCijagR4/0D41SbU2Q4I4dgjZ1oQI0w/8MO4igawUMtIPJYL1CV7ckWYTI+0NDN04Hy1Sd2oJ3BpVwrAm8ga8bLJEto+xF2P2gHta8ByUk1y2AWQwuO7EqCmMjUfI1K9MC9y6qLWOfEIglQEdfyS3gkYEYzTfRoT6ZtHojs3D4DVUVboZXHFQyaKgBagSiMPUl9IQAHP6X+sSHagfcqoPQ9lp+C2N1Ja3aqAgMomsZDOu2TtLttHkR3DOgi0FMTu9z2UPQlGsZCREnXwOEALuBxER5ein7z/tl9oK2KUg8HJdZOSgHz/tlef9Q5nd35ea7P5Xbz9+V+7tbJtoAniMVc5o57vNnATTA0IAXQIW4Pyu60eOcSe91BV1p9p04RuW/qoeRGCV443CmJBZZGZQYdGIKyXEzSbACfdZ6n6t1iNvcvJAeGzKrqmrbEc2hk3xu/5VZO8SktK9WC8GGxErRfbQNOSyn56dk3nhzfVXeXl+X6+vrcnl1WS6uLqWn9wvbX6wWajsDAAdaYQAIAQDHHIn0+UO5f8Drnu1H0IYDPCgvz+g9j+QOwAkrJtiQIGRbl+en2qKGAMnyzGp4JODxnF4L+wACLyixKHDHE9fj8vyCY/7w8V25vn5brq+vyOYAZguywjyuy93tDV+3tzdMNGHBRHF/oEr89RPbg2DsAG6IGeQxwBsn5fwcgJAzAjmQ0J4x4Qw7huSz/AdXvtuOmYnG1eKoRgfIBOwbAMzAF8GzwgYr+QkQJWyzgDrQE2RHATBkhlYpar3jxIIAAOpvz8+7nQMZS9BSIli2kJgGMCSSrwJRIeFkphk8s9g2Hh7ApLIQiOMBLUpUTQ2QBFhc4DugKpwaEGvEJIlkX6ATaaGA1sXO0HodQdbQKgWAAABijgEMOKqMF3qWzCAg0AV8KdwbYAy1EwB4Q+BfgEkEFhMIEnMPQJjbYxC4Ee3WGHSMvubeRwZC2I/0/elLUgc1xqN6bqwAwUbh3vsutnNtX7qdh/SLWnkAJCFQmORafpraUajtgZNjvh7HhWQjWz4F80aAh6QXWrKT4LY4i2UbSJ0bADLKxHqtdXPrh6Dmxz20Vif8F/pLvrFkjhYrtbRwopFJmtDT+DzGqYT7TMqKAA5VPT/i/MA2GWKZEchRgCSr5QYODwBHeqbsqxA0CRtLJgr4qOFZVMCE/CowyIDpprZEDLYHAjnM5sG50z7JZ7kqn5F0EsBEySsyVBBgAl/Bp6bwDzEWg9IqI0KsT7RY5Gg3AqWtHVbvl1HmMJ1h+P3dHNcRG1CzKVlHsXVSWiuyrQSAAz97j7BSX554ZcUgG4KBxpG8ZwsNMFsJeUawGwBrV2/elPOzM9lMgjAEhufvASiAjhELlRCaHifPVwH+w3exLzxOnY10LYz1/PSUbDeEp768FLA9nF9dlrcf3pdPf/Vt+fSjb8vl+7dk5ChHh2X/ZFYOT07Ky+FeWRNMBGCBXUIBRJVorqI49PUTT3vdn9hDbvUWzGuwuw3AMSNDAwADvL7QCR0Dh1in2O4ywEUARYBFafEEAMeq3Cwfyj99+Vz+8Y9/Kv/1u+/K79BCBbZribM3j+QBpjXLDoB768paoZ2xR5DG6dFJuTi7qCwcZ8dnfA/gDvz9CG2uDg/JbPKMNnnQUzhLB7sNGVO8ThjjalmWBHKsyuJxWRZk4VgXtFMBgAOgaJ3RNQq3GzU4ywyEShIJZDlg4CBjmwoTzCxkn6ACogxEA9giGBe0lErSeq/hX4KC2dy0lOP9/XI+Oyo/+frr8tNvvy2/+PZH5f3ZWXm5n5dDMHCAueLlpRwSNAKw6ROBbbBdYM+Azj0iuDYAHIgbYN8TwKG2G9QZ3ue1HQnsFoB0aiNnwEVraSXIq5kgmLTG7CUAB1qoUMdgT6gMoephA1i432If2eaFtvak1O/YP6+2jd9165Q4c1i3Yl/HvGovDAEc1O1hnxzKqiAbHe6bF+44WajQ7THV3Fo0QPEpEWt2P+hyTDlaLiqeIrAVfq7+GpnJFMuh/SKzkZhZxQbazpoGZTimEGqisUqZ5QL+cwVwxKcS04jiAc1eGsDhZ8722+vhYIXZw/y+zlihSwJQY0BKAwHFqbUCVsPf4rk0AzgaCLTaE4PS0OYqgS2czMW9DIJRq9Dx1iUhYJLzaCkq6xL+VEAmWyhXBi7HQ3VtjR2zB3trUIdamLbzg88R+BcAjgyuG8i471EnOtwVx5ji30//BS1U/hIADkpZF9p1zK0NIvsfebzKowwLSrIfmuesZxG3j9Z/Pj+6/Q37clNx+D5ePBxjN5np1xqv32DaSPss+UNj48nv+dIt8zQWEWn+XJ7X1z7D6P1S/rCfo/z76DpqM1hTD/y/3hec0oP9dcfuU+dmYqxjazt2XdnXFJOoQA69Z5mzzOR/I5RbY27+W01jdL72mCz6XEwgR8ptuHXxWD5jWgLHi73zc+d5ee0cjd1vm1w0vf46AMfY+o7uzQqaGY5oSu63jXvzXDLNwDF2/TGdMDbmKR3Tjy3v1136Ztc+mpKPv8S+mhrbtj3KffFvCeCYWoRdG2Bs4ac20K6FnjZ6m8u1KZw7jE73501h+rcBcIwqzVchJ8cZOEbnOPWk367cmlHq1EdLXW0ktIef3LXG+dOvWe+6zumLveG2Q9MQhgrk2DDlz/fPPwbimBrXLgW0TSY37zs119OozgzgsFOyy1iN7Yqp+cuOYXa8LaP5nj9UwW44JXUBukBYktkxmcnj+z7Ge8o5GzVgo7I+dMDH5sxOUfby6307JD+/Hw+YEb34vKtCM5hjmPyMavB0WBmsLReuzd7scK+cngA1iz7FCKQgmCHWDbFwiG0D1cti3mgMHEqOKAiPBBmozZGEa21UIngaFceSlU0ABxMwlY49JXLBwOEee6S+RjBFOg5VIEiCnJyi6jgYOI6QOEOVtBJoCKpnekwEH9hCJXpdi6VCFdaktI6+2Q5AiTbZVXZR9cKpU7hIlQxg/UBVNlqonJaTw9NyeHBEAMcBK/dblbUZIjAJbr+QARzKZYot4L8z965NkiTJcaBXVb7r1dXd0z2PfWBBACQI8j6cyIncJ+LAb0fy8P9/wA5PZGdnurveVVmPE1U1dbeIjMjMHuyecBaJqs7KjPBwNzczN1NTUzJU1e9k4uB7CHxGNSGCrW6jQtAGWqcgcQQWDtCgu11EgCM69IZiaMgAjgqySOAAJ7GVHBH9vmXW7BdVDrcgv1VZEwEW1ac2kEM8q/VyB8Ue81tbqCTENp3+CEZbplQp5+KjqDJyTX2PgUPMBY1lwqn3DV2QwAtdBg4F4rxXRS6gxEJ7mXo7+mxbbuKgK+BCY9/otLfh+whFVu1YN67GGJUfPhjHx9rfxisf8jX9+WFPybSvuUrElKlNk1FH1VcDb2R70DmCb6DBlezJc1GBLBSMNrq65p3nFULCCRCzToh54gV8FF2QAxl3fHiNIHSrqwpgkit/g30j+qDX6m7s60jO1n0dqkH91rVCPuxWyx76TzOWKtjq/LXDn+ev2bU01tDvaqmkamaCLgjgeCITR2YacVVE34/ZDI1IR6uK0ompNn8Ek4W+VGKssSvxaVJbGrROYfibQUj1tMZeRtKjwhawB9Em4Q6tOtb8zOxwVlaTZVnytSqv65fy/PBULn/5VK4+fSrXl5/K3fUVWRHAGgDZwdXJ7BNUxUomAIgoW4bkvvpmI7moCnEmvvB+raRUxSOS22KaUCIQthvJrznoyKOtBhNVYJyifVTi3gFjVLyrEl//0X6yoluTo6RmVE8HK4/aDkTCskfrL/rjSG4j4UIGEYE4kFRS25F5OTs/K+cAb7y7KGdv3lSAwXw55zph3cBgQdaNmzuBLGjbAdR4KFfXN+Xy8qpc396U27tbAgPYEucVc1UI4GBFOyqjkdCdzepcsQUGEncEUKHFhOYjHpn2zklw+yv6u5J2aGfy7u278uHD+/Lx48dycrIiQ4aS4ZDvJ/oX11dX5ebmiq1fcHG2CUDw+PWgXF1dl8ur63Jzi/YqBtQg2HvEdUMSEgwfAHBgzsDgNQMQlIAbJOadENd6CnTzXMfN75+elLdv35az83MCRzH2hzVo8fUdyAtlJuyAWhsgoYrqdYE3vM6Vttt0NKYLD2YHMX8gMR9MaExKG1QrUBBe8L/ANnJ5eV2uLm8I1ri7RyJ1XR7un8p9tE4hQwf2RTBQickA/w7ABsWzySYrMcGSgMS8mV+mR2U+nZQ5ZC4AHABzANRhEIrWWjrdIH+1k3kmAwgTggHeoO+IdhexPxwEZJFwsJ/ZHzJzF5MYkdhyIj77xTUZ0wFotMSSEgqpIt9OWC+5kP14+hvBOmP2Cvy9AjgCJIwEGwCCTExSbrHvlPBmgpqAq0OBIVLbGcoFroE5AygqGGxa1WmwAnRYnJDcFYjMQGu2kToQuw0TVwAOzYKBg6AbsSjAdybbixM4AVyjfuf4keQjFzKBXwBtmH0IP6ttMgPR4z3tRW2PFIBsJWjkk2G+XCWdK//wu9cRLB9uv0KQZNgUg2WcmANgga2vCLYIpiSy3pj5BmeZRltf2+UQsKL/7G9U8DiN9WFrRxP7kHrbKMx4LlzZtPRmYqH+J5ChOSzZB+Lzp4p5y5Tsglopekwen+212wFlgB8+i78z6R4AQdsq62eDdQyWsIx5zGzNEbKpFjLQLw0khnn2td7CppyeCRCTnpHPFawl2S5iXGI1kO9vEAeTsEieh240UxcZQUoRo89iQYAd9NvV7XU5BBPHyXF5/93H8uH778pv/vZvyMTxAD9+clQWp8flcDYpaLQEgGRagQTgcGIxVSGnitJ26kZuIgE4Yu+TgeNI7BtTnO3oyyjZzDZxBnBEBbsYTboADrbXAHjtRQwcXx5uy5++fC7/EwCOXwDg+FyuEoCDIA4CHRqAA+tj0IOAKQcEaSxnS4I3Tlen5XR5UlaLBuBAKxW2UIHfEwCOgLp02kcIwBGsGwBvxIstVZ4eyiOAfywUWNOvbm0hNE74DALiqYUK5MR+AF1WldlLtwRTgsAb0UqlspCGv0TmtgBuuwVWbOEGrZI3zfaGZHUr5ejlpczKYfn+/bvyu48fyz/+zd+Ub8/elOnTU5k+vZTJy0uZ8iX2UQKKAAZiOzgAOJ7IwEH9GEANAzgA4oCeACOHrQj3g8H6BH8JwME9mhgNAqpFv4dMP9gXZEo6IohjMp+Xo9kc1QjlFWDYxMChgokDgi/c6qiym1ZAiQBzQ3HHTlwq7HqgJev8G5gludJZRH6tmFr4CgYOf8bgKLFFBFgyGK64oVPMLJ+vM6hBc5UZOAS8rGMmk4tiIrgfWFZ4rQTgsF4nAI8+t8B9sEHy8QQ+hE9Go0Z136rAczutGq+rLWnE2oT4UdYTxCoEEDm3UNkJ4Ai5kq+il6YqYhK0OYr1UK4CIFdBFj0GC9swtLwVE4JmQ8th2Yx3qp1pcmKmL+xL2lowIQagzoCKdgqPcQYyw89Q94rBhPkL/j37WtFW1iAOgkjZsiZaUIYMeU4kL3oxApfsZd1rmUEs2fmNsb++lg//9V/L/MP3HWDnUDw/y+zQ72r10z9Jj7WYaJap3avbtqIjA16/jmx023WPxb2zn5P9nTxX/SUau1Y/btC/titUOjGfDJTaAHc0X6fv89Qx9Vqo5Ln3Xumva35/aC03xt2TkbG1HrpP5z3+oysHQ8/Vf4ah8Q49W3+ddsnk1vGmIrbK8Ndj4shyMHgv2pienys1k9V9Z9id+TDr1wCAIzMxDc3XoFpJNuZr9nBVSwN5nY1Y2UCMe3B8MoIbw6zXS/md/KGha/Xfy//O4+v/Pjb2Tb9gGMAxdu2h+dpn3P19N3T9Xffsj/3fIhtDMmQdOaYjxvblmG7k9f5XA3CMTdrQpskP9jUKZ6eyHAEMDDmtQwu1/zP8ZQEc+yjmoQ29OXfhQgZFmuhBW8p3H8WTjU2kXFrSYWPS+g5KTi9vUo59zZz3Pzu+GbJCrCOOACFnNoyHae6bI+zKnz5atTvXMsDyq1sSapss7nJ2tinfvpJoxs3Od9ch7DsD/nc+9Oi99hx+njFltTn3nsc2d51D38C+wz1dZZPH2FeGu4yuA6qes341kt7PDAHtin3d0/7tZG6ek82R7DKKHZkcBXDIaPuzPpwOz59kud63B7aoctVDLdcDdGIjaOuvZ/R185xszE9K+uIsu1ooQedKFPxEMq0lC5A8GW+hokpd9GVHFfVjtFGJIDaDfVGJ2gdwRDKtthdxlYMDH2bg8L5E8AJtKoLuFIHeOQEcYMCYqI0KwBsAcvCgbgBHBB4I4DgSowUrqAPAETT5BHK4+o4ObQSd3X+VlWohSykZDwAHEkRooQIQx+RwViaHSCwhyaugvKjy06GFvasTqCGSj2z10Kl0zwwconrFwR6O99OLxk8GDlRFBYCjsXAgkSQKd+u13EJFFQ5i4cDBX8GoAAewqqKxc7ivuWWWCdjOAbpKn6WwObGsMo8WExGQYgVSAjs0XZpoCBOAQ1XSYjJRkiCPVs+nhLrysa5qYFApgEAKELQgAO7JqvYa1+3q3uZwtwM2v8MARQJvVFhRS1JwDQ3+MeVvBf20qhPpzECho7NvD9DRtFVblz54wxKpzU9oTl3Ldr3uszU7wVBIUoopwNBj9CL3jfXfSBC12tCkiziGZvDit2yrIohV6VrNShKJtmT6YxbaUTl0SmzLCFi11iFOUGrdlZAVYCsYJCL4Zv/Bw/SeBQBLFO7qeU4wE9+biK7fslh1deyDXqIte1AdH0Mj9tKxTcSQXda8B4Aj/D3JL8BdClTSz+HvT2XdB3DEbTrBR9+ozm8OLtkmmI3Lcwdgn1opEBAbySdVKkb1N4OqbpsiCmAG1aELDYRhfCsYjgCcuwf7xkv0MF+Uk/kxwXCLo0V5REL++rZ8+unP5fPPP5e760uySLjfvPS0Zth72uwYTMIbSMCKWuvhQ1VbPwdLBFtrqZIZVd2qmFUiHv+RQWESdO+To3IP8CIT6wJG4LO4NwGDrMiftFZdkWjnPgggA1czAp0YE5K5pI6PgAaDz2GLmByIBCgpzyNZjM/PZ/OyOlkRWHDx9rycX7zh6/jkmK0+2MplAvYMsDeAkUHMG0/3YjzBtQG+vL+9LZ+/XJafP30iAwfYOBRCPyhYZrAhAMCBZ/T9kRREwu4OrTnYnuMhGEw0J668NQDQLE7NH9HcI1mH6u4PHz6Ub755X96/f0+AAAABSIQASMr2GT72PgAAIABJREFULmQHuSFjCN6HDYCdxzwBrPDly2X5cnlZ7u4EXqDuPzwqMyS3VstyenLCeUEV+WwOYAVAMABwaM0QGPZzwJ9xP3mwFqAKHW0ETs9OCY7BdTAP8JE4Jvg/YAMIQKITAy1Jv2ACHOuhJGz4JGTh0r7WfKllCtZfIBIxK6gVRDDCENSBRJvaF9zc3pXLL1fly5cr/iR4g+wxL+VpHW1ReM3ohc6cn6rUAf7CXlGupjFnGLxBgALk/0igDbb6mE/ZMgVtHRYzMEgo6c4cEouTZZ/xnGLQEJsNQFF3YHqBvPEluWGyhZtYBsxs9Laf8BPkwzRwibWmkwd5Pm3zmv1WAiSfqDpnarkL8V9L8ur7zafHvfDMAEAwCYQ9zORWA+TC9/DeZespMhhBN8h2iskHc9nAYAQhGUxB4IpAGdxryRjIjsqTcmKGnzVbBBLmSC7D9wygAYFeBBD5pfFXAAeTkPpPoCPISDCGPIW9PwCAY1KmaBXI9RaAAy9+nsAcAThwMVfOiiY5B+p1H/p6ynwp6Yu9DDuKvRi2luPHk0byk88Yupbfof8rfU0fGDob7YHIRNf0tpNZmjsl7Th3ibGiJfECbBBsMWTxwNoFCx+r7QO0GdtFzxJJagG/oyVE2A0DWjhXsRd8jqtzGIAkgdXDxwgAlH0FJ34rgJT7TX4S7Vhc2ywW0rkCBRqAQVBEsLx4HQDMF8AxWgJ57cGsEUBGnynfnJ+Xs9NTrVXkZb3Pya5DRhS3dRSQRqB7n6OkC7QXW0LYvpHtIfTJYrHkvaBPr25uxBR0dFjO378tbz98U/7+P/6H8v3f/L48HryU1+lRma2W5XA+LQVtEgDEq8H2OHmkfJrPQ5mJp54X7J0GgIPxjWg32WXgAIADbSgP4bXLUpLNpLUBkT4PAIfnhu19HssjABxPj+Xy/qb86VIMHP/vL5/K//zlS7mCTt/CwAEZr+BZjvOA4NLFDC1UTssZAByrk3JMAMeyALwhAAf2PeZHDByyO2L94l4FMwt0NcCra/k3ZuG4X98XvB5gl8DC8bIWcDhFHmlvEpCoATg8JwHgUM+v8koAh3QzARxOXkei1i1VzKxB/yoAZdTfVlzBrqR1itMPdOHra3l3elq+f/eu/OMf/rb85t37cgo79vJajtZPAeB4KYcEFKktK0wM4hhk5IgzLvdKYuAg5ZkMXSDTZD88fgKiAOCIGE8HwEHhk61X+6fX8oT3EJsAQ8pyVWZgk8E9cE/rq4Ds088mg4bAQQaK6ADsccWJcKSoIo8HPrhbqhgk4OS44sqwR7JftV0Hxho2s55rtMkrWEr6Ow6ksa79uKqBPtYvfQAH1pI2mGQhEZOk3hYQm6DA+N02B2/Kf0Lb37XAJ8HAAbunwh61QCRLT6f6O8A6uUVNOrdmBo46tfQbEugin+UCHKap8dk5zr1x7heAUnrcR2v7HWzJBJsQAI4MerT/U8EOZrBNLK8bx7sEM8iiYRvm9SdbDPW0mE25bsFuquVoRUFsW+lEvdm8uB8FOK3/1YdLgJ5QxHUvAxTlRL/jIPFx7S2d6z1RBv5lG6/b+JTb4qH9GC+u982//D9l9s13aYg5x9DyGh1fMU1clWc7FU0hhW4avl6LNeQ4e5fBOceNw2tKLGLD8Xnb9OQyagemMeeCz6HPb8SKBxLjbUuk9Q193I03dUFZ/lvb7xmwOpL3yFOYVH5HtrvTXH3LEIUmD/G5bo6kPk3MVfff/bmsstW7p6RuM2/Uf+bN6w2zR4yt5dDcj8lnnaONnIVbJI23UKn7yARb9ossS4lRVutpG9gAHHVcjv+lPc2zXDob2N9vzBtdMPPQvOX36lkvAZ7yHO6ao7H59nXz9/N9h9/v0QbXI2WONUti9J/lZmPn6i/O6bWPtg+ma+c1sw1p0hxnlxSndBx5E3w2LpNDMjU0B/u8N7RmY+uYdcag/tkiINuuuTHjA/q9/5l8vfE9Fiu7DcDhh/qaB9rnYb5OWHX3bYp/2zj7G2tocvqba+wzfQdx2+IMrXf/GcJVqRtt6L5t/Can7Crxr1lsP2f/OcaURHWkUu+3oeca/n52r5o27jhdnYvl8JeUjxXGlr3TvcLIgWKv72e0X901Tfayw+M2BNXpC3ThmFOUDfoug9vfP5sys9fT8ENjDo2SYG2+szx0v5Np54fBJ2N7eVj+va6NUcJz1t+DefxDc9Z3mPs6oKMzYjBeh+z3d/fCMICjr3+GMBZtPJue19BYh3RaKLqBqesGeruy2G1HExJb1z9fc1M+o4K7JglbcK8mseMgm2VmSBc3ue16XpOjUlYrgTcQbFJlD5IIvw7AoTYqqDhsVYgZwMFi55B9V0MPATg0QS58Uw9nBgMR/Hh9YXKnAjiWc4E2wL5BynUFLQ3gcEUoDuBwFAmSMICDzBWpitHJ3QhsYN5UDRo0sBgWRUjJLbyQmJnPQVWLYJlaqGwAOCIw671CNhC3UKmHVCRUogKCP7UmHCv7FRtIgIRLtHsBiCMAHAgKgnmDLBzxHmUq5tL0dB57BXAQXGJ2DYddNgEcptrFM3QAHOHAN98eAd5kL6LCvTmYYuAwgANBrKZnAujRkZGQewJ+gvqbFSsRKIgDggAlimPRNrKCJPZmZeAQCIbBkFztUne1x62ftiGNurIXbIzjocOhbiMhFgglKJQY0SJ0glSVnlTMBEcEcLgiJ/sRkrOOHYigj4adSg63ADj6Nkf/thz7oODQUArUOECVAB2BFNnQhZTvCDZ6n9f76pcEErJgtmfW910ZHDYtyZKvHd8MZFLdlFQYAHiZhUMJVTHYkI2D4C0F9pxMyP2J/fQEG5CpQTLHylW+Z5aEaM8UAX5NY3r2WnEiquI2Lw1U2Ey8bFKkOjqJRgchlPAaAnAgaaxkOZ+JjBxKGoji2oEhH6z7QaVYQuqJTJ0Z/0706rymGQAM4EAH70hqmQKl9oIHOIIAKoA3DljRqITHIVulgHkDyT8mQZ/Qv/yQSQgkHU4Wx2TimLxOyu3ldbn+9KX8/KefyueffymPd7cECiLxjoQJmAWwT6FPCa16LUxCKCml5ydwIxhAFJWOFgh+PjBlsKJbCQwmtalLwDxkEE+jaXalN+2DKcJ7bc5cHQ/7Ah0n8A8SlUe1IhlzB71KAOBiIb35WtT6Y/3I+cEbTrKYlh7XWi5XZXW8EuvG2zfl4u1FOX9zVo5PT8psjqQw7iOZR6uU+3uxbiBBgflWT4qXcnd3X64ur8qff/5Ufvrzn8vt/T3vT8DB0VF5fHwmgBOgAVwT4zTjAZLwt3f3NXEHO9VlutMcshI7KvENbsX6ISF+fv6mvHv3tnz48E25COYQGFkAM1Rp+sSWKbc31xwX9jFadog2u5Sr6+vy+fNnslBc39xynKjK533R9ma+IMMHQC4nx6tycnzM1izTGexeAP5QEbtel6srgTGwdvAjZvN5OT09KWdnp2V1clxWx8dlQYr/KZOmeP7rmysycJiNAX6GK97xfbBzkX1jojVhsj4C4modoGdUBbwS0WTzIFAj9jJBQAB1qJ0KABFoPYLnvb66KV/IvnFNFg6CN7C/hKHi75gP+jABuFJiCElwVO9jntW72IkXVVDLhkIPAriByvjjlarjwboB0CxbwTBBErqPrWhkq3AtMANgzAZr3KG9DVg4wAoSzC8cW3LaWaRdGTgEQCVIAnMX1fyyhRHky0A6V+bmSky36kj36JyvbEPtmyYVKR2tuYQfSQDLbM71xxOrujy+EAkXt7hR4iv62LPa94AgMMgCE+nzeW2lQ7vjKtuoYKeXGTTiNZHiKu9UMScQqnwosL6p/YjmigCOAHEIhCHfGIncygBjsCETMKpyln0MKncApmEDAWAj+AMAkagupwoRGJoAjphLj9fgiAo+D5Ctz3pkZXha1/OQq1npd+EZSYcfbFAxnupPRcLHYDsCyINdC/MpwI9yrVTmvRY8TgRZVt2XW3KPNkNhQwgcgV6LyyTaevvztZVMsPY0thUDtsBiJKaQCryINXPrLTwXk9CxTtAhOMMAuIw9CmANRS0qxw2qNn19J8EXdinbF4DQVnytajU97cED9IlYfgSiEJAEbXEEUhR4HwC4kxV054z+EJLI+DlHwhnAx9CbPF8RZKN5E2BWPhn3il/hV1aP0MFltMBYzMl0hGckqA4AiKd1WZ6elNM35+Uf/tM/ld/9/d+Wg8WsHMwmZOE4mk/LZBnsBWZkY5bX+zMI/j2HNemkBKv3ELVNB8ChFl0AF6HynwwcAegFmxiBvX0AB/eybCFkEmMnuCUBOO4A4Hi4iRYqfy4//vKZAI7rCuA4YBsV+nYGLwXbjsC6AB5IrtkmZboop8cAb5yVs9VJOVmsymK+LKvpQgAOALkAPDsEeK9Bec1+iWkRgOOxPMQ4BeC4L3ePdxXAQQaOp0cCOJ7jOlhXM3BUlgDiWeDniT2Ba8/DtAEctju9inK3j6DPHnvi4LD66279RMYEtpqCjtVpHD4k1gNgmqPXl7KaTcv707Py73//h/L7j9+WDyenZQm9+vBYpgAM43Pwr7D+YRPhl/L7qWUjAEEAcUDOCLbg2e2otT2qYv3K9inwXUKpBainAf6lY9FyTed6ghfhy06OyvLkpMxXx2J6INuDgAYhsvJ5egCOeh+es2GA21kzH9A6sTyvg+Mc8JOFhA6fqJ3fySDFM0wDPMThuJYK2NlQO5PWWlUMSg0Emc+gZjhrNqMl7agHU0JUIJNU3h3Dw7wIuCPfGjLBvQLQL+wB/OcoFGL7ryniQpM2p+GUmk0R+lI+fZy3Qndw/iNm42NsP5yd5zdggnGq03rzjBLtRirowSc/9XfVtMa3dH5WWliV8mLhc0yHnwuQJPawFihalsVz6FzUknd1VRPgyG20OusUwBn7SS6oo+yGHbXfU30pFtVEzDJiAFX+AmRlphq/T0CW2aeixbHnICG0Ig5jX6w5aAMpheSDdAEc9Vlint/9X/+jzAPAMZSnyXunjncQwFGjEekr/XO2/53ZTMcLJTWebo6lxc+63+OsWHZ6we9+/L8P4MjfHbvOXnOzAeCIIqsBFo5+PqMT2+pEPxKIxj56b6o3s1Jags6YXeicVqeOwdftX6i/+BGI2cge1GtH5mwkb2O9NyRTY2uw8RwRE+1fo3OW2SvH1gAcLX7RBXOM5ffqvTpphJY17Odeam4oFfsJcLXJNufYXz7b7Zo3z0Ve713y2t8TeT53fXfb3Hf/1iRFotN0OzV8X5BykVtVNoJYSETHM7OWE99HeeEElLPcOD7pvVr32qbwj83n0PwMzWf/vbE5H7rPtjXYJeu71nLX+o5d337BkLwN7dO6hLsAHH0B3yac2xRFveGIRRx6sLHJ37XIQ9fK7w19f58Nmg3DkKLcd27avf7yDBxjAtBfm00j154oB/PlNPLbnUfeJejDc9EFoYwZm23PsOs7u9Z58Ps9uiZ+pmU2GvI9nGQ5uWbi6P7cdLK7jBvV4IwYy7xOnQPREGpgx2Tke9mxqkHJipTrOqHe710j1wUN7fMMQ0NrTqDR4jmx2nWKsnxmBo4hPbLh6GeHs4OX3oTYdvf0OICjGrHqyG4CYNqhqvv0YzI56BQPrrOc7SHZsINkWbFj3tfbvlc+6GVZGGbf6CZ1+/tyWD4jixLGWwAOtU3JAI7cQgVJhH0ZOEDHzp7ITAqIhtE0+5hnJUy0NhnAQZmNA7LlN44wNfFzcKTvIUGr5MyhGDiWswrgAIhjA8DBhImo65nkqwAOVZK7XzZpqBm4Dgr06AXPuBMDHD58NT2JsU5Jrd8DcBxNy2FBlZbZNxJVZ9DoZwBHFCRW9g21edGaIJCK4DiBaaAMrpX2oucGE0dm4HgwIwcCskzgmoFDQAFXVgs4gySWEpRyElvNJ2EYtSIwB/xz+xI74tFjPqpE9d3mfDoAEHGBCAIY5KAAKtPT3EYKouD76qUeVe0MokbinG0GotI/IAGiLTUQQWAXBaOjfpExErejacCqvG+tV2vMtzJ2BPOGE91mQYi2KRXA4bY7ZFKJ5K6ZPqJdQmXcMI0gkzQKEiuwI1DFhu5zwirWqemtVr3DfRXgIu+jvi+R7YNBSNxYTlYlX8JzSF1iJpMeKj9rU9+rtbfZPKjle/Lzvb7Egv+k50838M7zeB0w8lmE+rYD4BBLhVox6JDqlknqcd9NLEj8EBDUWjBJwlYVbodkQIfkUDotgCbBCtOx4abVjmosiWcA0lI0TfPW5Llvn2UfHARuAW8zbtSkGxk4ImkSPc7tI44dXlpgKFcB6X72s3z9ZhcQ1FUvezGRNNiOA8Fi3kBSUfsYGtH94lF9+RItORDgnx5Ny2IyK8s5QHDQpYtygBYKj8/l+tNlufr0pXz55VO5/nJZnsCO8LTmXne/ZiZ43UcZbVBYiR0VnmYW4P1V1S1WDuxPJC3U9oKJZSTNCZaDXkeSH+2xZlqO11cl12HfQpYs76w36wUlnPgSUE1V7E6aWue4UhrBZbzwQTyTGB1QaRsAlGD1wDUIADg6IiDh9PysvH33tlywbcp5OTkFwGBeYCsh70xuIjkXldbrSNhhXp8IyliTlQOJ/0+fP5dfPn1m4BtjB4AD9wFYgO1TkLCbTAiGgI5Cog7gD7RPMeMJ7oc9JX+lKuMQZ1l0AnqODsvxaklgBBg3AOAAeANtU3APyhsTh2jN9siWKfd3d3wf2gGJaNhkAAPAuvHp02eyUQAYIDDAgVhN5mDPANBFrVOUwJxHmwZQMqkiHMl2PDOugaSjATIAw5B14+yU10PiHoIHfY/2DVinu3s8vxI2bJ8znfK+eFl+IN/4W4eyO/Qtkg0VGBXMGwJqBIAj2tjh33d3D+X+/r6A9QxtYgBeAYjj5uZOrVPuHsqaTBtKngE4xEQRE8vhvxAIKxYOJgedGEj96w3QJEh2NidrCdYLAA7SkVM36uUORKbUzVX3aJmCOcUcgdXlYY0EoUBSbDdDGTd0zLafmicYrFr+NQefu8yDDQxffccEzqTe6yWR+v53tZEdD0igDeWAlUjMzBn4DpOVwbxgpkdU/zJxFEkvMksciXlDoJdpZUfweGvSk4AzAelkWwRmZKVtnJv6iXp+DvuNiWTZztZqQ36b2W9q+yW2YNLf8Hwt6RZt/FjhHW0N6G+HHQw95fu1sKRiJQ1MYpxm2EdT1RP80IoNDDy0v+eq/Zq0jrmsbRlCl8pOy1clQI5gQAEQ6O2FLvYZQuwYYgigLx0A3lYEF/6GfVaAiOgfBIAkQHi8L3zPVD1oXU47m4DBtEnhB+czZrUZSHoHqMOAUq+lmTOo78OuuWCH8hwMN/67gU34m+cq2w62AIMuBPgKVf7RyonsImTICcBYBXEEgPfglX8D6xHASwDD4ScYefA9yBCAIbgvPucolHyQAENGKwNOXTDN0HYbZOIkbCQhofMhl2gJBpuIz0FPwC6hxQTYNn7/7/62/PCH35eLb78pi/PTsobgAMAPAAdYJiTUrTSUixTeFw9EERR3hXn1r/jBUQAHgBt+uYWKWB8aAweTvz0AB+widB7ZN4KB4/7psVw93hLA8cef/swWKj/+LAaOWzBwANeKFirBFAafx+2SDOCgqIOBYwI2pABwHJ+V89VpOV4clxX8qdmCIA6AN8BuwmcPkDttFnWA4MOwY9DZLgQAEwdAHABw3D2CgeORL7BwPJGBA//TWqp9SksEvb7A1xIAhbYnGEro46g3TIDWeonMDOAAOUX4j9zfAFeEDmHciSa8VeXDLgFkcwgwWylldnhYzpbL8ofvfyCA47fvvikn8MMeHsvs+aXM0EYFPipO1tHSDd8lQwz8GHsuwcCBGIUAHGItCcrbmpOhTIcusg6vzAZx+MU+xr4Xww9aob6UA7QlAfPM8UlZwL+aAigCaEkGcISfDT3DfSuGJ+qDLO8BSshnyBzLsj00IEIAG7UYFIAD/roPJwB/6j4VlEeDKH+YohSsIPg+bY8ZYhlr0H9m15H61KxmBg59qp35xNSXCtmilU6Ns0XEzXaZnw/QotqWSaep/YvaJiIuJAAt5rUBmPBg/cR2jZ3V4kgBMGFzdNSxDYsHtJwkdinfIcf+ZDeDtSJmh2KhTdSpyVaxUwA4gj3SGBafUznuOA/oLB3fINtoFLFESxL6GglQU5lYArjDR0jxzXa27ib43B7Qdq/KucM9ZszNyXj7YAmEozN+mr8AoziaOhh/TfOsXxs7ocdRz9/pTNb+1u737p//Oxk4xs7F3ZUNCR0FcAx9OkZY53QcvGFb3WK2w3mdbhx5e+F09jk8uiEAR17H/Huel51zlAAcNS5S2wNt7q9ubCv2fodvrj93bX6HfKk8++NxjpYj27z/5j7ur+jwdb1OXaaToTEOrcfYuMfmfugaXz8fjc3IMbF6/gifrMlh7LEY6Ni9sk+b9xp1Tm13NQzc2Ny3rf2z5+fXzt2uPTz0952ynr701x7XrrX1UPr2vf8MWd5lJxI4ZGAShuRvbF5+jUzukvt97vU1c9+fpzFtva98j+nM/nW3tlDJH96lkHZN2K6N0n+wMQXT3fjdxxka49i4+wu4y5jsEvR9F7tzH3mpgYTcwN7x4dp1hxk4+gu9zdDke/fnJY+f4AQmu7q0W0Py0B2jPjE2564fbcjXMTHX+1+j6Ppj+xoDFSXvXWfPwJUUqLMTlJ2h/u/dcWtN+8pt117qO5bbHM1tM0jjtvFqrBobSjfGmmVOSddNsMKuZ9hmuBrdXxfA4bkbmq9t+8/z05XhHiIxkNsbCrADZPl1AI62xg1oMbZXdhquvyCAw+Pq3xP/1ly1Skb8O4M4LDc+DPcN1JBM8r24rvd4H8Ch/sZi4KhJha8FcEQlHCtjAnhQxxtJdv6bh30nrcPRY3BEz80DaCR8HLTR+RM07gflEJSji2mZL9DnO1qnTI9YtWYGDh9wkdDy/LmtAhNsrA5rgTEGyJjQUCCKfdcjCEXbJkxA1RsI5CDBJwAHWqisRDXNFiqo+u4COOoByofV2Lq8T1BYC2AiAAfAJAZwKBEdrByuuifAA8G+1kKlAjhchU95Ep21ARysMAsAh9tEuL2K4pvxvx6Ao7OOPiBHpYjl2ZXu/qyop/NhE40iFOxXGwOR+SIhaCCLUnAKLrIlAQNzkQA1m0m1zxGTrEEV6y1UDaGyygTUrB8JKs5WFbNpxwSIsC/jvqv6d1Tq1bYpAQCoyRUlzRoDRAvqGziTWTYaCEAMD2JCaeCXpmsbqEOBj3zI6QI4DK8Z09Nel5BiIzdk03v9GzU34WvUuJ2BMZvIbd+zD+Dog/wg79UeJACH5NOyF8DEpKy71k6BtE6ciOQKYt1Q4jxap6TWOepLHkkfgqESiCMqhwwuE4AjeiezFVIEAxOQyPFS9wDO807ZYd9mWenMQKT90nwQM3D4cev+SWvA56mUvVHhGXqCldCVsaclszoMI5HcHvJDLd9VzispqKqsef1okeUWKmDbkG1SugpP6YouPCsCwVMkMBEUBre5e7k/PpXnx6fy8vRSDl4OyvFyRcrv1fyYyYjJwVF5vHsot1fXBG9c/fKl3LH9x215QWsTvNC7HMFvUv0qkGkGDgIKaHvkM3Cf4X/Q5UzkqUUB/o7WH2gDAuYJgDgww0jCA6hA2vnFQhWTaBdyd8dXtscKUDS7Zb2BpBMT1PRtDlS5jCR+2DeDNzKzkSrOldhuY5Q/QGAAroFA9OSIzBvnby/K+w/vy8W7twR0ALwB+wf5Z9Lo4Y7ABz7960FZ3z9wXu9u78odEv63d+Xm+oYAjuubG7JYsF3BC8AaU1aZml4fc4WE2vHxMXU35grgjdtbACuUAMFcwnaxejwSQ/6b7OlLmc8nHOe7i4vy/pt35bvvvitvL96U1WrJADIZMJisAUDklvPN6u6nNedPVaiv5f7uvlxeXrJ1yufLq1pBzjY2kwkTi1hDgDAA4MDvaAMyB1V6gCdews8xWAb7wsnO09Ozcv7mopycnXBumSzC+B5BJx8MEgQiPHI74XmxxtNgUyGAw33XCQBD0icD2qRX149oI/JQk3NIPADAAYANW0Mg8ResFTfXt1wjADUA2gCAA/OPtj8ARqhNioqcmRx6euGaEHQUvgsTEcFmlv1Grg/2E8BG8SwAbZweH5ezsxOCOFbLhVgRHtep4DOSDGa7ehWwAb4V1ggtXtCW54ZAF7S9wEuAIDPkgBEkNGRY9bBp4RdlnWg/rtnA7I/JZjTbPQzeGPL/5ZOS0Lz6d2Zvs48wnwrQ5XZHlG2uEap9xVAkAPCLEmFk19G+ReLbIC6PMYMxOP9YvEhyZYAgxuExZDADxmyQIZOzAdwxgMNJLbWgk44SmCT8ZCS0DKy2T0pwGgAP8tEAfmT7uiOAzARQwjXwHm0YWxlJr9XnCdBqJTN3IJfj6LJP5piRwHVIBkcLqcpCI53EeYtcvHw0tXFh0jwc83ymFtveC5N5GaRAX5t+mgLwVV4q7iTA4mZqCntCKY3K+8zgVv0eB6stgyRskz9qfZ/PN2QgSS1MvMZ13cykwpZSYm7iZ2I9vc4ZwNEH+OR7g/2FQAwCOdDuUcAf2yoDBzH/sCNgwkD7qrvbW/rhALIuIcdHE8o77g+9iv9wDcsjz1YAuAGA53ZA1CnRhizaR+L56d/j2gAwHhyU69tr2hK3fIEOxTMRIEKg/1F5+/Gb8vE3P5S/+6f/UN5++6Hcoq0IcusLADgOy2skLaOfYuiErr/qFgre94LlBchwhIFjir2DlmfBxjHUQmUQwBGtZSq7xctTuX9+LDeP9wHg+FP58c+fyo/RQgUAjjWZk3iE1nkw9gTmWaC7p8rAwRYq03k5PTkjC8f58Vk5WZ6U4znaqCQAB9uE6KxN2FywjGEOICdYN7OdoBUn1g8gjlsAOB7URgXAEwA8dgI4XmGnA8Bhhof6k33ZdgDwpvgKAAAgAElEQVQ4pLsld0f0PTEHuW0EFraCGF7F4iamFLVTQRuV1WxWvnv7vvzu48fy777/TXkDu7x+KvPnl7J4fi2T8sIXfYDnJ/qrPG0BZBKxGLdQIWgD83cEfdfOaQ4L0TsPUF+1rWFXc0yGOimY3sjAMT0qhwHgmK9W5XB6RDmHvMO64roC2R2R1Y4MchnAAX3TkJQpziNdm+/N3+MaBA0YwBEtUBqAQ2UJDWhh4HmwagTgk8DCYOwimCnAFGTEcFvD0N22bRhTtmPtLKrxuj1R1au5BVIUfVn/VgYOM3RF7Kb6dPT/j8rRVG0vOacZ0Jlia75fBZxkQIN1e2W0cGFM8zkC9ta9foqV89wQBRsNkNlshOWtnRXtv8gmE1bP4Ij2MH0h+Nne14TMy4gphiQwss8rWo8oRjJA03aVgJwcTTZoJZ3Vo9Wa8DvdnEhte80wY/c7GcTE+GbcJ59xva8NEOms0UZBZYPg5M95fnORTPb1sh/59r/8t68CcNR4RW8sm1GQ7h3z3qtFGL1EefZX27z25jfmu+Pb9tbB381jVZyh+bQba9Nfx3SffD4Ymkc5gAY0JQYdA3Z7zMN5HO163dxZvk9fxvKz9H/f9T373GPruOv7Q2PxNYfGMnSf/rr053RjT6W1GPvurucZGrfimI5xm0W0/bsvY9m3znto6HfPRZWzDOIYyD9WmYg4iaPP/WuPPf/YnI3t+1E5Tn8YW+v+d7et59eMa5f8jM1zf39urltY1t7+37Z3skzn38fmZEzX7BrzkG7p6srNldol6792D+/SK75vnoOx3/MY/ioAjrEF2rao+2yeocmnse6hFvdVbPtM1tC4vmaRxwRU93b9RjOk+Xm69x4HcAwJ6jbhzesw9HwNvDEO4Nh2jWzAOwY1KhT2UXC7Nsq+19hHUSrn3APQBAI8K6whAAf+nkEcXdn/XwfA0ZCxjXqsv4Z9x2ujkjlN+pCjNKSEhtZxG4Cjo5xGqLD2WfuqK/iQ7Rv9MXafowvg6OuW7MgzcdP7z0H7zffbZ4d0TkdG/8IAjqG5as+1G8DR1w99HbzhRPRos/6qAA5WtKjyXVXqQa9pyubonznWQsXa1wlSMnQEEIBgBDBwAMABBo7pYWXhMIADSS7uKwZcugAOBH2RYDDjBoLulYmDgZFwZiMZouRGBHsVR45DMYKSYuBYzhAsW5XpESiGxcCBhDwpdpH8xRgc9GHFTAg/T/JK3xpcop7WAS4hSENtbtQuQXTKbA2BRMgrqsYBRhHNMAEcbA2DPsViuaDuiGCtE60EmGB8ZhcIdg6JeEui47tuJ8E1xHXcH9i048kxF5tEJDRTFXazqAqViqEiQBwRaHdsyYEMATj0UmCu9f6OsInWotLdWp80Bg4BOJxKCKaPqJS0bejoQQcpDA6MCpWmX1rnZ62XAiv4u6miHYTAM7bvRXqIe8EJXwW5MGeTAyUnDfColSR80Pad/towfRasfNIHXjt/L98vYJqxqbrhGoWfGhOHgzQB4IjAmebK9rhrl62POi12enYirK5P/oHQb4AUymdig1Gu1d9KYEVtwjpej8projVoLVTUZ9v7KqprEwMHdWXMtfdsY+CYCmyGwDCARNw3lsVuwEostjGzcU9M1yZ4ow3fLnJrINSt6KAMuYVSAGq49/mKNgsB3jADh6uR9d1W0cOqvrRs9nX5s8pr7J8M4Ak6cCcqVbUngJQKAFUB7so8BNGRIEKrDKT6wKgB4AWSv+x//sQOypT74+VJWYHye7JgixXQWBO88fmyXH/5Um4+X4pFgt81tb4AHBNXsokzJF5R1U+9GgFs03ljHAApRBwbLA5gNbhDku/5ieAIMC0gwYU2BwBM4JmRQEJCGkku6XOtv5km6o4IvUamF1I4S/cyuT+dVlYjgYGUQDOjh+ifBTByEFnxMSVJ2ZpjjvYLs/Lmm7fl4v278vb9u3J+cVZmSzA+RJAaACYk0ZC8v38Qs8fza7lFwv/qulx+uSo3VzdibcAr2CtQ5SydGO00ODbJDnVxjAGsDmBUQPsUsHAoGR/tOACAibYzBD2ELWMiZjIpp6ercnZ+Ut6/e0vmjffv37GtCeRkvQYw4YZMJ1ijmxsBOChTGAPAKQB23N6X6+vrcnV1pbEjuccFALhTSWa0lzk+OS4nJydlCfAG1hJ+A9WJmLYIMGWVpp6XQMyFXscnJ+X09LwslosyW8w4D7CzYJNAVTJAE1wntJiAjKPCGRXiZN/AWqsFjdrHWFak53guoX0HuwkAHEpOmbWFDBxspaK2KWSxuLtnuxS0eQF4w6wb9w+PAg0yIa0AP3AAYAhBeyEnUamyI7miAL+o52UlfBZSxTNkFW1qjpdLvVbLslgAuDAluBdAIKpegkJDV7mqnm1bVH0PoAlZWu7vyi3bAj2VR85ZMGDF/bV0sl0cTdX/hrXp+fBX613ZyrDcHb9cF61nw2Q/wsIlc9/YIGRzwjsKu6L9GYxgZH4B+EFtUPA3XA+MG2hDIdDBWnN5ABCM2vkZwGHQB/7YQE3a5xxrKCSd8+wfBDtGAioS5BAsHfQbMKZobSK5amCBNleNZUMAjlax7DZC9pXdgrT5RmjhJBYqs9DYL5NIyT/Ef/Ln3KJOvpb9MzMitEpuyA0SUM32q1IffhT2AliCxEJjEFm1aXEvn+/hL1dWjVhdiIaBwtCrYt4SEwfHaDaPYOwUE4xp7r0GTTcT2EY/K1oABiCNchl+g9hF8h6PlohgDgjfzACk6q/Us4Zny3vS/g3Ae0H9HyB83oetqcSegFeOc1Tb0WOFkg6ekolDrZDU3km+6zNtG2whbRxaQc2nBC4CQKek4iHZN3AdgvwOD9X6i62NxLBRGR3A3hFMO/gszw4G6EcFPlkP8DcpYCUeww/DdcBaMzua6GzkeTooZXV2Wt58854Ajo+//YGtUw7AlDU7UuuJqEwnY0L2VrPfY72VgLVit3WTSZ9ZBdqdonUKxoTf3VIl2qeAtYG+UD0n6ned4QTCEwtHtCd5eeI57WZ9X366/FJ+/NOfyo8/A8DxuVzdP5YbADieAsDBjiMAcAjUWQEcZEATA8eMDBxzgjfOwMABAMfqRKDYCuBACxUxR2AtXBwhcLV0HM7EGKMZHcm4sX4kA8ctgDwELz4UgDsIFibbnc5WYnpqDBylA+DQOsMw+WcXwOFYZopphj+qZP6BfDYDAQg8CZBV+Ky0DSgKYcsM/ZygHc9kUi6Oj8v3796Xv//t78r71THbqKxeSlkBrPiKdisqWoE/AD+E6wm/wAk03J/gjSiEAJCCYPt2GqII2KCGLyK9HkxG1b+W7SWAAzIC+QOAYzYtM7RnWywJ5jhgq4/mv/Icjv3DNQ8fFvsn7gl8tIslbEf78bR6FtVgK5DDrHl4GhCdilFPZ45uayWd/4V6i+8n2wVJGgJwiAkjim8iuUudzfNRM8c257xGLhBJAA6xTAhMy9hGgC5tv0JZEMAAW+KYBfwzf7eC4OPWjr96JD4L0XZFzEP5RQc8nKxuY69RhtpWofkh/lT2Meq9XBRUJ6KB/XUei6ITFhtEO9Y4U9C+E8AhdlkzqMKVcoGMzh9x7o997jY88jlUOENgUHKnWMxRWUIbIMMxA+tK61eFXCVXtvFWvgKEtpaejgfaVmoAugelDjbZjF4O6aQ8kned4y4et5nEtJ6NTZZq3TGEuM/XADhynLUfc90HwNHO2MOM4DmP0caZZKsH3vBeGopXj411KCeQHOG09pty248jd74XhVOZycbz38DWGbge/k1ez5Hc09B9t63F0PN4rvLf+mu4z/fG5iDLVf86u9Zi7L55zFvnvg8m2tgjw4XWBnDYf/bP6mNVgFuXCWbf52n5rE0GjqwLN9akJwf7ymy+zth87bvmHRuwbYE2QGWb+3VsXEMy82vkeuj6Ld7c/tqfx13zOqRX9pnXoTneNe9/yXvtkoN/6zMMjbWvXzp2Zp8WKrjArgXZpqjzAMYme+j9XROf/75LgMbu62uMTdwugdlXeIav3xD5/TnavO6vA3CMKeptm5kb1MH8ToJoc5W3zTudyYTMUpk0pWmH2ur+eZeBGb5Yo57qysnA/aMPYKfS1och9wRMQI0cyBhyjNr9HLTU83o+dinSMbn/2nnw/ToIaSZ7c7JueFzhAg2u1T5Gdmisba8Nt1DZdIB0MHBLjF17ratcKfl8qyK3eULSpxyM1zUVZG0B3q5T4vtqrXXdIQCH1ribcMy6c0wRd97fCeDw/Vviti+PLfk5vs3a3myVc9kZzg5SX4e0OWhz3O5kUka98/8HgIO055U6sgX8nbjuAzi8Jta+7APKyisHRl8EhkBF11IMHJMZKrhQZaGe36i2cCBRrVMUPMQ4nOBllTaDQkrmkNI7gmStik3nWwUa3RtVlX88LLLCcsHXanZcFgBwTKZlejjrMHAwERCtXPAsVQqVnYsUSlQwBrXyczBrIFAmGlNUXgm8oX7Y6oOMNgoCcCA5AopbVQUDzKEEdhyOuVejApzjByBCldKHYBQgY4gCsVm/YLwIiCHwX3VWbR0RujNVVLgiBp9VcDD2tBkcIoEscElQvQeAQzTv2t/4PpMgCcAhyvZoR9PbPghAcCbR49mJc8rO1zFwGPRCfRJBoEbBbturSeL8RhAzJy7wXbdOyK1hMnNGZeJgch+gF6+B9X9UuFYd2A7BtQ0O6fy7e9r7p+nOAInEWvTtXLb2oZHFWsJ2JGItkU7NupOhk0EFxutHUC3fq+q06F0vmENjLmjjZhhQvkkO3IU663snBnh6NA3AES16Yp9IsIJ5IypqcxVt1ZYBRhBgQ1WnaqEi+QeAI7fyac9lW22wBrPXaiEVsBo9o8y2QC6ySQ3A0Z1S6goDMNxCxYwhmXEDYK0AnjUAh4KmZjLylZ2E0nVlbLW2Ypdh4it6LhuAx7Aaq/UQiAM7gmiVEVQ30JmgFgYR9WyoZFTCA0HnF9JmP90/Kvkr3EeZHc3LfDIvx8vTspyvyFwEVo7H+7ty9VltU24uL8vd9bWy0lQYheAPMBTgukioCJiDdAL+TOoPVdsV6Puga0bibq0qd1WGKhgKIML9wz3BG9j7EwIk0HpDbBZYHLQaeXxQFTcS6qqkn6jtVz95Rv3dEpmuvDYjg5P5tE+hN528N0W691puocDWFdOjsghmibcf37MS+fztm3J8elwOJ7CR4RJivsE0QtALWs6oZcqXT5/Ll0+fyudfPhPEcXcL8IOSpUwSBXjDfAgOqtLWzmZqQVYKW3iA+QHJeQBg/H2DBZ04pg4JkBEqv8Gy8f7dRXn3/i1/Xly8IbsD2AMgU2iVcnn5pTyCQn6Nf98yocgWJJE4RJsUtEwB+wZAHLyn2XEIMgEj16ysThqAY7EQ+wFBXARKIBm2Zr0itA2ujfU5PTsrJ8cnBO+g1cBydUwZAFjUrXZu72/rM0O3o5Ub/A2CaxYCcIh5Q7bWes3+G20D9A+o9MFYQlabxwroAOgCMoY5wLPiBaDN7c0dmVIuL28KmDjAbPFwD1v/EokbUXwLwIHkaaumhp9jxi23JSDDSzBuEIAFtpzpEan2MV9I7q4W87Ig4wTYF5T4f8I+uL+PhGyXHhlrAUYttpd5XHNvse0LwE9gsAHw5WndGW/zXwOgLWRIZaNyxaza1ATjRICf/F3uF+qwZpd89qv+h4PgXJDkESdwMecoJb3p4/FcrKpRrCF02oxtUJQoFEMK1nBNgJrAPAGqIOBqSuYBfMfj9T7v08irJ3zXbzJDRj6ve/RiLoDPi/WZBfgBgCLpYoLMIsCuympVs6t9ituZNGCM7I2TDG0u1dIjwGMzAZPIhBPABfo14bdlBgglNPVSbLZbmUuAJEBtlbLfQFi1LiEDjdsJJWCb9EpLFptRy+81mXKesZ3HOt91Qit0H3wHJ7jxvADqWY4IKGF1PYBcAO62+2saukkKtveKanz+jPMDfVgyDyq43f8P4u82sNjHuD+SjwAW8jYEboQPzERV5GFjPvzsliPMMf0AApGVnDVI7WR1zLZS+AxWCa1SzDIF7wDnKdomJLcjydfAqQD2HBWw0piVBeMkgB7nr+mR2EWC7SwX2OB3gxHccgJzBIdoulhQn/K5ARiJucLe8zofzWdldX5a/vDv/46tVN5+/FBmJ8fl+eigvADA4bYCODNCpmtcofmxZuCwTyZgn7xIM8hpz2AvAbwhAMcMvycGjkO2dzCAI1j6omUIW2DiPJYAHGyhAnaip8dy+/xQ/vzlS/njTz+VH3/+hW1ULgngwFkU4DD4EmINq0CQYB8zYyHWBaxlaO9kAMebk/NyugIodlmOoy3dHPs3MYBlu2Q/kSATsGuwuGFdHvB6gt6+L7cPaKOiVio4Z65ZPCD2Ouh92KGnAHISsJMBHAZKdgAcAWygjAuI4L0pfa6kMu0z2+UFwDggC3E8qAAG5ptDX/sMOkWLU4CMJpPy8c1F+Yff/a58PDsrZ5NpOS2H5QQAYsQn4MeC0e31maAk3JfATrMTGMARyXAVP8jXFchCvrT9n6w3wMBHn7MCOGT/GWuAHsOYZ9NyNJ+yRdDRbF6OoBMnU17bLWoEHo+WZWzrGklx2zWce+l8xwEjGbkW2wv5DwAH5db+v+c7GJkcYx4CcPCEZ5ubzskG7tv+4HMGK9a9FQAOn0v8fg7N4TrY+1VG+wwcsD2O+Rr2af0bOPz+/RiL4Hx2E9T4l+MU1vWMPyTwhr6rC2efrsYeFZHXXHYU+uY5WZfxGsk8Uqe6fqAWYNhmmQUFRTuSMYPCG4CjFbZw5LYJuH3oPwN/6jMScCbEr/9G2wFwHeMaAmd22/51Wcqyna38WGbYSEwnjW1F+7yT4DVANubW4yMAJc1mP77sec5xCfg7buFT1yZAoVXOQk72baEyFk/3Mm/LlnT3nQFLrah0Mzbs2JecVNn2JlFZPjs+jj+TWiOMjbs/j33/o3+/fJ8NZ8W5R+vFzPYScbp+rHrw/n9lAEf/GXbNQf/MsG0OslyNzs8eQIuh72b5Gfq79WOVxb0AHM0GNF+/AYs2ZDLiT2P3GpKzuuYGgKXY47Y5yjme/jP9mjXbNi9j85nfz3th67jTH4e+M7Sn8nzu0jFfM9b+uXfoPrvu9zU6INvDfedobI7H5mloHXfJw6512Pea+T5j4xvapzyvf/78y3CUvDdTuyZxm3LoK6uhiRl6b8iwDCm+bQK0a9z9RcgTNbaAu4SzP8bRRcnBh2REhwIpdmv6Sq4/77uEio7jgBLuC1EGcLRKmU20XR5r3/H03zrPM8BcsA+gY5ei685DrgYNJHfdTTV0nFXixhB4vwHwRnZw+r8rCUVTnJKUiRYwgTjyeMc2MK+UkLH537sUbp77fQAccuYCyNAD2PQxBfs4btv2lZN1m0ppE/BSg1Y62ewN/XHiiHMWHrBTwbFCnEJesdevaxND0VzoNubhFdgF4Oiv4aBuGAVxNNmS7LVqkuwUbUt8do1Kl4ED69pHNOvz3eevc8C/9fdXOjgycVHKaolAPii2o6cq+z6vWZHCQDMpohVIRTAKVaH4t2mJVbH1WJ7QR5kvUaC/RkKRDBxfDeCICsqoiNNB0gdTBVkbA8dUwA2wcBDEoSCiKl+j6isCngZwVAaOaPGCpKepjFnhxCq9oEN1D+II3qr4EYfQIwb1ZuwLvWQCcjE7JoBjAgAHaskPUK0fAdcaTHfAp1X8u5+3WQNEf+nWKAJwoNULQBwAawC0IfAGgmiqwsf7CKwhAGcWDgaOPYesTFKLDrYV4L+dnE4AjrwpI5igRHZLtjuxaHuXKTEFsAi2kaj80IzF+hFw4FYjOsyyz7OD3AHEwtqh6k3JcyUenFSnzqxbPIJ9AWUQ+CAOy0YAOIBr9oIK+As2jeRluYUN9hGDJa6qqwEa19roPmrToc+SESECmrXCM7ZhvyqK+jz6fkJWCApg3VFi50jgjWYDzFAR1Z7uexvz0bHznPMG4Gi2PiqPe2qS08C5iqRLBFHgb/jtxmfSD045WRkBKdKN99g/aCbcOzraWvQAKhqAn9GcsTHQGvzqDZy5v1a101rYCKAlthq1MxFjBX66etA6MoJvrPhTgkTMM0h4CcAh+TMrTCRRHDi0rQp7VWs/o1o68lc1MMOkqcxmJRLpWNAaDGygIVcl+ZlY4RkAL7U1EW2uwRyudK9ADe/DBJJkYDz2BZc/9gau4RYw2r0CeWAOFTxWT3JXGELfkiEH+ImDwzKLalUExFHNiMTv08NDWd89inHmcFJWc7VNWS2OCeZAOxV87v72plx9+VIuP30ut9dX5e7mBlFFtUvBHkHPhUicILhvKnqApvBCABzJpFcktF9eZbvAmLCOoGU5YGLpCcly9qVfF1wSmQKybpDqXck70cGLEcE+JRJWSPobeZMTiPqMixSV5IL8kAGiJvUDrBpbSCBCv6RPkIQg6wbsCSv5Z2SDAKvE6uS4vEXrlG/eleUJmEJmZU17IbugauBX2XAkzwG2uLktX375XD5/+lyuCN64j5YbqtongJHJIVXB4/loLw/0DACOIKEAW09WBQAIHgUwcNsVAAEVVBb4SiwPAFiUcn52RsDGx4/flA8f3pVTPMdqQbviViKg6r+5uRYryN29Q/NKlIDZAaAAMFGASSTYOTAmrLXbAhBAMRNLidqboXWNqOO5/9GehYxWL2UebWkWsOHLBZk68Fotj9XyBonEaO+lliRrUsrDD8K2gZ+B++EnKM/xHdzXrTLsi1nvcj7ha7Alitrb0NfC9YIhgL7Vw1NUwz8KLHOjViRXAHCAOeUG4JnHyrihVhKSfSTRUA0NmcaLcgUfjEl7AE1Ql3xAUI90ItrlAHBwVE7QcgZzQOAGWIdkoQh0QYuCyGMoEdwC/Hg+7hX2nn8ud5ARJIPBHHKvhCXkC8AOJL8Jxo2gHvdKsv1GuCnJDQBVS1DjbwQTBPsA91qAzWp1dkrQDJ5zAkhqOymAQ/NZBJgI24VWCiKCp8FhYglsOgQ0wDdBgnvNfYBWKtCHAGuAwYf+Cj4Dn5RgD+kTJqzj5fOGfAGZ3ezjSw+ERTQtdfJ81KZF4FpWGAc4VgxBAIUGwD6qqgXcCJBzsKcw5lBexRA0mVQ2IJ1ZtAUbgEPgKCUwWzIM1fb57MR5r/NsOQlDl4PZzSjW79OG1XMHkt9P1GEGiflsxWQx9Itdg0SL3wcLENiRGNX4dzmv0tVkS0AC2oxJmFfpP/wH/1R2ACwDz2phkvxRs3rwvBTnHnoxXDPNuRKZYKLondlqQrqBW/yMAtWBxTBV98c5sLaKjDW1bdLZxWfPAJVG6ybJtpiQ8AITx3K+4NpLN6mVBM92AWZHch0DoLeGNcfzo11F3Bf2Ca1WlotlbV35uH6grpQ/onntsKjkpFQAW3SueSmHsJE+r4WH7PYtvh7s82y1KKfvLsrH33xf/uGf/iMZOV6mR+UVQBecVUInq11Us8eRvuX611iJhECSZLBW7B2x/wnAATYQgVIFLEfLjoOUCKXdNXi8z8BBffxARgsCOJ4fy93zY/nz5Zfyxz8BwPEzWTjAwHENBg51GSnArYnhygxNYFxS6z+BGhqAA+wbZyd6na5Oy8liVY5RXDBdEECGV66Od0xBMo51go7WGZO/E8TxyPYpAHDcPtyWu/U9z5hksPT5pwjAgf1h35q6KFoIEegbviIRKQA0RK8vMVs2AIdje82JEpuJWR1zG0HupAAssJCIaifAdgQB6DV5fS3vTk/L3/3mt+X7i4vybrks50fTcgZ/Ba2AwLwG2QNoKcopMF6zEhBIQV0VMYUA+kWavwE4KoOPQFPU9xXA0ZiWGG+AH4K/ozgCPstiXg6xD2f42Rg4DODAWkHXcxgEcGAOoRvCf68Uf9YvOS4k41JjoiE3jg/5mrY3nNI4B9DXCT3Lcz1jCAE8MADEbBfBwMEWWwFwMVjLtrgCWTVDASJv9QAiuTBPqLakAAb6tHwpAc6o00PXSZ3XRqWy124zYn8hWJlq/DEBCrVWLZHJa1nXEgSXUCQp1pn1SSiQapMkkvKnOfcYP5WR1kh4m8bM2gF2OP8QLc0IgghwOHVXPJsAxvBvVWAga46xioVCwKgE1K9rpkMK59bgqNDLlDkZMBU/ZSaOWI8cH+bc2Y5FWAvfaTZJekGwEJwHukBZjqPGtyP2F+dfg6PqpIbdzv/2feTjusBH8m9WMK0B7K/28If/+q9l/v7bHuCmcxfJXsrH9HMz4+CNnGtoQBwDMx0vsuzWPRz5if59rUv808+b39dgW/4kx4HyU/WfYfOJN0EjG/dJX+K6menYfnQwoPSBOo7ndxI6NfY2PJvZh9+Y/4Fc2dDz+L18Htv2uf7ntz3/rmsOrcM+a9Bf87HxbpuT/vmnXbO1ZrIsGfyc9WCTy4Hcz9DeiD3s81RlEhwAKvefp+m+rhyMyfE+6zy0j/ZZ975u2fad/vwPnjl7F+CZq1M8rw/sKxf98WRdPCS7/Xtt02lj4x+SpTzmbWMf+9uuuer/fdu4x+Zk2/u79Mm2te3P+dD8VADH4B8HDMuuB8zXGd/cm8I0tABjD7BtrGOCtO8Cb1OkXqhdczCmGDfnJhzjHmLXRql7vy4Dx5DBHJv7sY2xoeBiveUImlatJYmtiOm8hVGUU9StDKFjOkaNtmFDfx0rx5gCbM+a2E1Sjnlfe2yH2IeM+uwpiNOcHDtQXPleJXFX1j1X+yr5XYpzTAH5Phm8od+7SaGmIB3caUmyjCMYc3LG9sKQLHafpQ92qXjnruGpfUCHwSWdfcCH0TsG0rTfnQvRydB+rHJ73lsZeFN3X/wS30sAnSHHah8AR1/HDO7bhLR3DDKDgxp4w4f2FEDsAUAc0KtV2Cmh2d+nQ/u2OcPd3p4tJ+3fQnYkVKpwIoADyQyBAxTQfyovTCqIrpUUxgZxoJKI4I0I8jyl7LkAACAASURBVDGB88AXaaRZoax+9QBwmNa4ATh0YKX8pxYq9ZAYNLpGntPRCY5nJYMhOw3AAWrz+RIJLgE4KgMHDrVm3jD7RTBgKNGBYBOSn6heVZBFfaBVMeX+7A66Kuiu6jvKA5I3AHBMpmUxAx3xsizmx2U5BxU8gvcAcCghrx7PQbkfz67jbnBNcj1Qzag1aQwhouRGoIztUPCqLBxrdKcNAAeCpA64ITiIKlf81HqqQjl6r3YAHBobgpNsC4G/qfuvXjnIUOmadfhlMC0CutrWkfRIyZDqxCfxM8Wr6D2DwaICOEwDr8QBxoKgKQOltWpUQXXJT3VVQ6EAZBDwAgY3nxW4rQxOEWpx9aZBHpHAMHihVnZGK4TaMzbt22jEEiwoDcCBVjeUmWAXibgJB6qqpQR0i2dQqAqtdvoAjgbQ8Fx7TgXmEBBHEdlWyZltmOapAUK891olbNMSYQlroMp6j8/qiqSoNHK1XAV6xGpwTWoLkWhflOjgdYCXLFqvi5XE8mP5qzNWWSEYtKrBrx4MrlbBYVc15g31CjeAw8CNCCYRAKW93J8FJ9wM1kBiywAO7WW1CXJLpL6P5QpOXTySNhFcqYCNCt7w0dVwHtvIWtdXg3DUD9j5BG0JqMHA/rPAde57TACHAYSyuIqHK4QYiT6jDKzTAqSDoBf1ncAA2EeycYE2wHsB4CAzUbyU0FHScALwFZIdYPnB2qCaGjbi/rE83a+jDcFcSYblSVlMl2xL84zE9e1dub1Ciw+0T7kkmAOJbqpLFukKFNeCvC+sEAYTBJkvwCwFgMV0ymcmGwEYHR4BSoxKyINS1mhPgfcJ6kHi6KhMZhOyKCAoiu8iCQWAIq6PZ3UbEVwfrTq4HpH0YvuTSLa1/RoJZ1DBR+V69UsdoESblwjSUvc8a56h51BVy5Yci1lZHR+X09OTcnJ2Wk7OT8ubdxfl7O25qpUPXjlOJIiY1IykEkGVDw/l+vKqXH25LF8+fSmXny/LzfUNn50BXooomAQwH0gORVKfLUAmBHAgMLpYLTmXaHHi1imkAYdvEElLtBODTVTSXUknzBme/f37t+Xjh2/Kt99+KB++ecdE9+RI7CYAfd7fA5RwW+5u0R7klgARXm865zNh/QjaABgFz/rwSJtNqv3ZjK1S8CILBhIhlkcyR2k8rCx+eqqcRcerYwIWjo8BJlnxu7TlrEoXSFDU905qqRUDE40ALE0FqmHSkQwWYkJwENlU0JnVATYdLQnANnJ7dyvwBpI5secAgMDasK3PHT6HtjJqmXJ9c1turu8I6gCQFkF7TDZyYQSY4IV1DF8GfoPOi9F6JEAHDKxx++scifYeYN14c35Wzk5PyhLJ/KNDyT19ObUGERMXQEUAC8j0qAJZOgOsH3f363J7L8DJPZ4D+w7JQcw/WW8kT2YfwPikpyEvUeXK3IFaihkkRRsUAI7O/Ab4CXre5518HmxnqHQaqeeK5rvIRzWQA2dkPJRRCGJJgv0hOA2MK1HRDhmHPyxg0EsB0wxYN2qLJZL4OJkAcEIA4NxWIidwAjhitic8h/NyBq9Ke+u8Q18sKrMxJ/QDsLb29wIkSJtLX086GoAdutWHqpDGfyu0CppOa1LMIAesrRP+BKZA94XtM7tY5BDjKJJiDkz+6OVkkHwXzYlBr2oLE2w9BNaFXuFP6G3YOTNeKBFDUEDMYbW/scS8lkGa/NltncKWAZEEw0/80+0UmQADCDFaZNGGEBQVrTCen7m2mIvpBPtkqqQ1WWceJAvRMqW2vZrBFqnFXrXF4evXVgAxJ9ybcQp28okAwkj4euOxFQ6YfqhzptUfFgsC7IhBqjgvad922w8dcL3BoDFfaO2ddMP4wUp1w/ZVaIGp8w5BO2wtUagDmKgFw8FyyTZY0MN45qvrSwLxaMlgHwHe4hkS+khzD99KIEntDfowsJ/8o+wm5wF2l2ct/DuKGqZoGzApr0cH5d3HD+V//z//j/Lxt78pR8tZOZhOIbCil+QZEGAxgY1cJd78Pcmi2cR8pggOuLpncEaaHU0F3iCIY1Im9G0Oq60NOsFoSSCAoIBakmECYwLAQWaL53W5DQDHj3/6qfzx51/Kj2DgAEARfsnzQQ/AIRAM2BW5tlEkgvu6hYoBHOdg4DgGgOOYAI7ldM7PVABHJAvaWUHgPwJhYSPB6Fjbcj4KvHF/V24A4Hi8E4CDRQONgRDgDQI4wp/iPgr2ELVNAYgjepIawEFGjgDcxzlDaKVIMBFMKh/U7TMNzvb5pA94C0e3Jsfptj49lfPVqvzh2+/KD2/fkoXj7WxRLsAeAx/laV2O0E6FjFyvbKECdjcz0lGOqXgjRhfnFcOaaf/c0oO6Vsl06pZo/WKwJK5JBi63EisHZYL9t1yUApaz+awczab0KcDOQVY578HwSbBJBKJuDHhiWkgB3H4xXvj/jJkm5mbm6W1RgvEE+53rQqYc2G/YVoMG5E9xL8Y88dkAsA4dRjsTZ1IDFh03URulaH+WGAa1OVthQSeiHuxOSvSjIEb+h2xGtOWJ2J+BZmY4Uhs76Sm3FqkhCcfUGZOEzoyCDLdeIWhGNtNx98Dph0C0cgaNPv4L0KXf8Bjll0iYHPdTfCjmpF7cgBbJIAsQCOZT7CrSqSoywLNFayTKgH0DAhAbg5TAKWJhqnskABzec3pG+YuUpcTAUWMHPE4mMFA8kxlIDHkNPFUHtOq4ifZsfLLGQcKf9PUNgIrzq/3A6njGVGdfz22TFcvKAA74lwZw6OD97b/8a5l/+H6ANWUctDEWT/e6d2Po3dxMB7xRAZbOR7S8hP3c5K12fh3KddQP9AAcQ3m1bYnWfKPBuPfQoALA4f2W9fFgvHqEbWPsebe9v++z9K8xlBsYus8+c7DrWv2cJ/XEnomurjwNz8S+19K2ankcAU3bPs7gtfZ+ammWxj2Yx63+q9t1t/YpnXZGad92n2g4hzqWMx6T1V8jR7u+k+VgeAukaHQGJ/dyPf3v7spVD61tfyz7yEhf5obuO/aMu64/JN+75nObbhvbq9ueYdfe3Xc8u9ZjSB/05yfrbwI4xiZ26Ga7BtDdxJuMDfleu66VB/61i7zPpuyP1YvwNZtp2wYYU85ZyYUrI5cmgSJcmdGuv135bJv3Xc/j567BqaiWzPRHreJi0xHIyQX/biPrTTG+Cf/tAI787INzu5HQ3o7E5DVqNU3XkfS9uvLYRcMOydW+8jimXLZt7PydfJ8+eKMBOFrVclv7ltjKMj1031EnMwGA+nupf53N/dwFcOgeASpJVIfbFOXXjLvvFOG7w/vEsqKfQzqpOx/9VN24MzWk08bmm4GmkGM7P6yZGmnt05WJLi1j25ON8QDPsIFmrk5gm4MNY9JbkL4+PDx8LcdLHIIRWFOlBZk4goGjATgieNQDb5iFAwAO0GqzUi76uaOilHPhQDXjHwERCCBDq35MrRQYs3fNYwA4otqTa1yUPEECbb5EAgW0owBvgLpafWJZlcBDe8xbgDcYsI7emgzYBsCBiU8mQqNSjD2zlehVb/NI+taWGijWFpX2YrZkBflicVyWi1U5OpyxNclhQUA0J34jGRFcoUyIBlZCB2/37FbVmvuAsx8xgygCcayfHsoT1kupXAZXUH2NzwG8gQAfg29R0daqVixDaJQiinK17tBPvRB4CZYOyo6oPWslS/zNyQ4CLQKMQxll8qAxROD5nICowaWghTQdKBN90c7A1d8EnSCwFSwnbGMRVYM1kBDVVtpvqv9oP6O6uFbNVF5VzXMEBVVZ1OhS8QxKjgcDSz3gNEYYxT9MHRxAymilouClgqssxqvqJvwDHl4bFWudM7C1vCJAHSCaBHJiwCpaBNhGuNJW+92VrU6MRDjOewzhOTOiBMDGOkaVOjnwVEMR7XAX82pRFbanMY9E53hpmgpKcJCuUUzoyl1AqYJt/mxiFvHFCNqIgFEGwTi+ZSBduCmmczaLCgE1YKtByyGMOZhqKmOCWVaSnsSamPEF+7fKHituxQbDoJmfJaqo/Bwd8EbIFh7Cwc06R5EArT5BDgDKmsX/KaGv/695r6w7DOgrqM/KyajiJ/CCiZK2uNwn7C8c8TsGykF1Lfnn6mTfigd8XCcFiQ16YjVl9DUPwMAEiUTo2RcFwFm5SokGAwfYIJ7UwuQJzAfzAtYDgDdWi1WZHEwYAH64AXjjutx+uSTrxv3tbXl+VIKb4J0A/SnJFSw8oO9Gn/b7e4GCgtofj4KkEfqy89mfxTThZBtBiKCG12YgUALsCdM5qpEFaEASi0n2qEB0uyy2Tzk4FMtBgBgBZFCgXfLB6vtIcrGtF9CS0C9PXhvvB5K3V18BOhD/Jj19MEMAPHF6flbO0XLk4rycvTkvq+NVmS8X0vdB0441R5Umk0cEPNyU66trgjeuLsFkckcABBg5ABJAoi+WvDyvkfwPRhVUWJOBQm1TwC6BZBieF+wXAMtg/lxxzmQEgADBMiK9JLlCYu/i7UV5/w5tU96Vi4uzcn52ongsknuPD3qtHwjQuLq6FkB0He0MCu4roCjGD2ADmL5wD/gBYNhA9TeqyZGIpN2PFhaefwyEIJBIwnKPHx2W02OBPtCCBgCZ5WoZAAxVXMI+MPkGWnm3KIhAldgV0CpgxrUm61e0mqCeZgViSwLZR2TrlAe3KriRf7HG2JSkBfvGfbCcAMhydXVTrq9v+Xp4wLxgjcQcAFkRO8ALZR3zZCCqKco1Fp9PpUnwHmWdrTcm5eR4RUYUrNVqsRBTCVqe3N0QOIOkFlgnwMzhthxO1DG5TT/pOdqmYC8+lDvICGSKiSr5N/gd47WP4FJeAZjculH7ovkc0U4rJR2lHbGflST1WVj2UVtafkFT7PqbfcKc6HIaLgFRmfPFPtI1mNAlA4mAG2wpE3sbY2CVciR/7Ke4KrEqV7fciMQbElv2651kqiCNygKiSlWA4qSflVhjmibs1BTAs9A1nhc/tfyLSLxVVim3Tmk/8TnsIwAB8n+0TYn5r8p5sFCR1QbMOG4RYL8lmLeq/x3AFLXGCXYTw22d0ITsUxeAxU9Jb4NpEWw2mEEgNzdnMXV9jDpASbmakMnOYKYiGB2UBuE2MY5DIImALNBjTl45xkNmjmC0aewCAhnYb3ayyGc/AaednJZuN2OG/WW850p8AUwkDwSkofUOGHAIFDyizgPLi/Y75kKsHJAKfj5aerkViloZRduNJ7UeMitQTi4TGD0Bu9OCIC7ItvcQmCJgUwFMEXgR/jjAP2KncoIWf8P3yOaB9l7LZbm6vSk3tzcC95G1EXpJYNN2tlexivYq1kBAW5C5qE3MkQoA1gCPSR8AZIc2XASEYU0PXsvZ2zflH/+3/1y+//1vy9m7t2W6WjIJjr/BcwFbB5Lh9Mnp70aSU4cXrX8A5O3jqhWEQLo+g6C9mxg4DODQ3ytwI9g31DZPTBwEwQKAHwAO+CkEcTyvy93TutyuH8pPYOD46U8EbwjA8VCu78FwAfAgdBywD8FUGABEyxf3wctLnEPnBcCN85Ozcn76ppwdn5bjxaqsZsuynCQGDpIfSc4gbxWwznNxAz+rLacYp67vbsrN3a0YOB7v+d5jADiwYzCv2CMAf/DsmtpjkrEFzDN4qWdmZeBgBXo8Q47r2Umlzax7Q/rZsVifawkOM5OCnRn7swGGKk/PZTmZlPenp+Xb8zcEcXx7elY+Hp+UGdrwAcD79MRWKlO2NxSAI/vGvofabEmP2XK4/VxtVRagATLvBJiM+uz5hSc8KCDqFfg/z88EcMxXy/Iym5QCdhkASOczAThCT4iRrbWWJHMX24qFveN5Ifx9AAQMejAjSQD7BK5VsYQBx4ouBuNEJIEJ0qZOlB6mCYpiGM6BzwsBoHCLG+okfE4HxbDDARwIVgyxR2i3NT3ZzUe0iLrmi9s1tVZ1TJByk9iYM4AH9qn64WSXQvurAIklQ9dOWK24rM2HwJwVABFn5jiQETwt42xgZYR10r8JksQYI4nA6EZi+hJQNYFVNXHc26KxidOf2f0CYCFAmwBqXCC3zzFTGdrw9GxndfiF6Jd7YlBHgGKwlw205Zkutf91KsS2zj5WxQuRqqZbAGigsECnxnlWq2kBpkzVOYqzuVrGhOxFbIk63ADIOq+ROO4UV9i+GKzcCrA+/sv/+IsAOHK2osVfnfjeZGHezNW0HEbH+Ur/6Me/29z34tl/QQCHfeiqX0aS0fRn4rxTffZcIJyAOjL2NZI09rh7v9+PZ+/7xRzH33aNoXh/vseu6+zKxewab8sljH/ya+agjVeFRVmOxnIVjq9SxfkckpiLOu8F05vPdy1nkVpppzxJ/6laAWH7C+Ur3XdoJvI67JrTX/P3fa6f16Gfh9m2r/23sXUcen/o+rvGuEsWh76/S/77MvFr5nZsPw3pnbFn+EvJxK7rD81H3qN9ffBXAXBsU8y7FFJ/orIgbROg/gYc+/fXLMTQ/frCvo/wjwmp3hfbRf7PQZcsvIFH7oTg+/feZzP016Z/X/6dHpQSVvXwlajfskBZ+eWfGTiQ3+8+T1UrAVxpbkrfmdh303ZkxenKHQi1IXnjdQYAHHnuNue6C2zpy87XyOOQwukr1LG9kO/TR6p2nZ9uRbUzvdtkats67LMPhuav+xxyvi0numar/t7lSAwZuHzPob/vumZLPW4COIbmY18Gju2ytHnlvzSAIzs+Q3u4K68DAI49NyWCcqsFgjbr2kZFDBzqe4yAE4OeADQwyQCKbCVTDN7gT7BwEMCBnu5KuDE4EHrJdQHUnTU5LWBAX5+acaNqoMAuqWJT+pjVtQg8LucCcEwPy+EUh3VQG+Onqy6ihYoR/wg4B4BD1epufaEEggAbqrJ1n3IHHtULFs9EPmP1Zz6aqg3A8qQsAeIAA8fhrBwBwHGgl9swMNhnRoiac28gDgM4lPz3WBREE4BDlfaPT/fl6fkxkrkCDDy+qHWKARxPr6qiUsAyQBYVNBOAAII4BOaA46y2EZGkjrGa8UC6Se0jxDrQA3mYeYPvN4cba+jYQu1DzYXFvDu4037vJJcRfGW/aVX81sRICtax3UMkldUzNQEqGKiRDfdLtlOJOVfdYTE5A4yfHDI5jsBaO9w0IIa9ASecFHQWkEagAbW0UbLB3ws9Wdt/RHKzJjMQ0jsqBwRwiI2DwUIemARuEPsD1kCJY8VbTPmqzzW93MATDjR6jynx7YCndlMDcXjdgq3BbFb0NZCCi4BL0ML62Vun2ojM8PIhI178qo/0mRwcq8AHz4fKumsFjYGzCmLpfcWeGntGrRoKdh2uBQOkWI8E4ADgCRWRBDpERW/2QUK2mKhgEBYsAZA9tR8gW03Q4TOmFOORXvN+UgDLL2pnLmaiic1BrPhACweHjY05U4jGK9Vl6JE+UOIWL/UuB/ORgpS0E05oVpCAq+uCHSSq7hTIi+rH+GwpCs/rWSTQTE4k8IYoxF/YXoGF1gRwFEGRXtUUCMwZrNB7kb4Ba9FyDuDbkr8D4PH0sC63aA/x5arcfPlCJg6wR4jeF9dusmt/iHuUVYJiHeA6HB2p5RcqolHJ+vSsRNErwBNi62BCCTYO9NlhS9CCAwAEtl4prwIMgBXi/pbTgnVfLFdluVxRvjEsJKqRXMOLbcPIaiVmJrExoJWLklH2m91T3HrSSSxMv4N7+Bsp7t3S42RVzi7esGXK6ZszsnDg2vguxoexEijJanm0dXgqD3f35fLLl/L506dyc3VTbq5vmRwFcwX+RvYRgEkiSc1keIBdMBZWU4POG4wah4fcS0joAcCBZKLBQqbIh5yw7QirqgVkQVX3u7cX5dvvvi1vMX4AT5ZgrJpFO5N1ebgDmOSBwM+7u7tyfX3DQl3UwrKqd+12Ivfl4R6fE9AUQWUkOZE4BOgAbB34N5MMSAAyqRmVl2zZ5YroZ7Wmmc3K6elpOT05YUsaAGLApgHfQUni0BVsJYCWKZGIdXKG1e+Tcnikdj36PV7h1zhwDTtFWUUyj2sgAMf9/a1kNQAcAK6AXYNtYm7uytX1dbm8vCb7BhhJUHCL7WY7YL+MOiBY0WrP+kiU13MGFYnmAWNdrhZMtiLpSvAG2EuiPcnj/V3BC8w3mAdUni9mMwJc7Ouqqh4JPrXV4++PAp+AdQPvq83FK1sZIUEhAIeYx3x+gE9uu5wRF5UtwEH7AOv5/vaRCEIKI9HOVLZhzRG2/wKfV/pA86Ey8QYe0b4M4o9QfWIgOCS4h6wFaJNDe6DKXIFItMb2ac02pveVdFelcms75fGSScEA1WgPZ5tNinVl3cL3lA9jkCHZQKawUWC+kX2oCS85Ba2lXTwbq18TMAPj8Bjy+5Ua25TnsbfIvBB7C7fAOivR0q5bzy3x3fy3OkdJf0NuHx6glwDQEqMJzw8BdPTzC8CAhKIWiRXJKYlnuWB1epw3HCeB3uf+CJtvUJ1abQk4HfAY+eoAB4YOwneZiIuKeOlqtXirdPaRyDBohDqSbVXE3iSdbfa01nZPwHGx5eC5oMcgY2jPCECh7ZlAGcFQEgBzJnbJZgEQmfxDAtaiJQz2KYap/SQ/xv9RT7r1E2Vbco094pYaYo5YB9MLgD5qBcZnJOvOmgAjfBcAi5OTY+oAsJH4nEiGxmCxUkyhyworf05sDkpEhu9Cnak2OfBwwZSEF+cAvh2YY85Oym//8Pvy/e9+Wz7+5odyfHFe5ifHBRD3x9fnMoVNn87U7oPnofCfYcDlZKto4fkxGD6iVVKciTi3Bm8cBgsHGQbELlb7WGHsdPp97o09TwCHQLYEJ6HFJQEcD+X6wQCOn8qPv/xSfvz0WQwc9/DnIHvQ15jnYCdkC7A4cwSQCWswRyHBdF7OTwHeOC9vKoDjuCwDwIHPkIEjABxkODk8jJYnANlFvNNgx1cwajyy5cvV7XW5vr0mEwfaqTw8PbANzBPA7nGeJvsT5J1MS9IHBLVh/Z5e6BceRBu8CtwweMMAMKESa9I6AziGYkXUMZaVUOdGNlG9Bw0A7O+sHJTVZFLerY7LxzcX5Yc3AHJclNPptBxjb6zXBHEcwbcAoIMeiMAc1YWvbIZxPnHhRY0jEFZSAUiYY5/TsPYAs7DtTrR2YMuxp+cyXS7K/GRVnuE7zSZlfnxMUAdy4WqL9kTfWiw0Og2QGeNpHYYqHTl8coqkPPw7tzSl3SPoTmdHMUYKaKt2WwGwI3OI1k5gMe/LA4J51fYj2lvWmEirWDCI3SAS6rUYl8Gtbn3TztldwCXX1mcgAwzwLNB3yZ/usEeEjawMS2yvp1gRdG8fwFHjtj6D5fgmAS0NjOG2e4GMkevgeLy/Z3vL457Pujpv5f+oAQkAbFXqlYU1zmEV9BCsTXUuAgyrWhDHYBNjRthFtz2rcYLYk2a3aRF9yY79Knwe/hz0P2MOPB+1AjJerwJkAwlZHaaopEixHT13nDU5JXkuIpZfwUDtb2a08dmebbXscwSAw4yT9ZBr3z/Y1GoLhwoWjXZ9r6/l4z//97L48F1nNF6jHHfe9Xuex5YHUBzKsp3ZDcYAHB0BqXmeljT33zt5lH7+pAfg6F8zx5L7f+vIZ7ruWC6jfj639nabv17BobaFAxGK3+T/+nF+n5XHxrg7L7Dt6TYL18eut5lHatcdyiGNXWfo+baPsFsQuu2zXzMXbcwNwGG72mfgyHIahyXZwQEQB98farcUceE8xn6urCMHlQFa747da9+52/W5ff++cw9k+Y6LbpOdXXpmaN9u6IceEGbXGMdk0O/3v7/P+PtrtO98jn1u6Bnye2O6eOh6u+Zj1xwP7auhObGO9z7Ka/tXA3D0bza0qXYphv53+v8emuy8Ib9m8ccWY2xxhzaI3xub8M3FqWmBzlo7wJHH3wdw7Lv4XyPI7ZptXDVYEUGNvnNgg90SwqmyaaiNyga1U5eBY2yz77NxO46HkwHhPvlvuwxpXTs76k4yhUPZl2uNaxi8sUsx7JL/fK+xvTCmJCxDGbTRgo+tMqV9v9tCJcvyPnPfldVh52BMObW9FAfZDhryrwvg6I9781kbeGFoPTbnv+c5Dhje/tzuY8j+kgCO5mS3djqeB/8t/3sUxLKHYCBQt1wiMCyabFSrs50KGCdY1YugUwZwIFHQB3BEoC4YOJ7XClQYwMGATByEdfBvCf4xAAf3ntmr9wBwELwxPSiHiYHDNNti62i9PA3gUJJdh9Fasc/nBmhC1bp6RaUxac7xUmWdARzL+aocE8BxwhYqR0cAcEQLFYA4olpRNJnR0kPZ0prY9bN6LKy6icAvK9ie1PcYLBxk4CCAQ2ABMG08PgPAgdYpqO7CZwX4YICBW7QF1jFutX8I5o0eGwcDvQR21MxvgDfUvkQsGwIb6D8FEXi9ZFMMnqjMA6HrI70gzRwVpU7Iu7LYqfpa7ZYYONpBsCWUsUdFLerWYkGb7YRzsEgYAMTKvqjsYrIxYn24NgOQZB6INWKLAz2nAza0wKwyi/Yc0dYC18T3CQyKxGgNsngx4ip1L5BuFxXfoME2iMMADoW9LENK3KFqSTocgew+uE9Vxt1ezfnfDvDr6aKNSASyVVflKhVXhmhOpfYd0fLzR9CdciY5gLyZWYcUrBXoZ18ipIaJqca803oBV1iEpCuQPxEqisBZS9A1qERjMeAaRLIQe4EsHOKriVZEz+XlKYLMrvAJW8CK50jSCrAR4A3IYPS9p25x2xf3a449w5WjvET2L/a6pyG2i3aXg5Tu3exqLuE9FFSLBCd9n6iSlC7AvkfP8mDggK6OlioIvLpC0UkKfT9wGBQgB8qjsg1BVtImB1jDoA2gL5L0cxew6k7tU9SuA/3CUbH4zMZRkOIJuTdQCQggh8AckwNUsc7IvoEXmDiwx9FaBYCN++tbMXBcXpXHu/vy/ICkCoLoBpApYaoK46CijgSVqj4U6znzTwAAIABJREFUgEaLj3sk+5HsYAD7kM+lJDdadigZhycF6AAvADhcgY6AOcAKosR/iOTttMyXSPIvmbDEtQ3gAACh0uab2j7YGNDiwD2fMXYnEOkDRqCrgtsMEkDLlXm0BTk9Lcdnx+Xs4qK8ef+2LI6XZbqYaY+BZYRJSQAwVeWH/wCmvL66Kl8+fy6ff/lUHpEQekDbjWh9hgpfUv0D3CRAIm0h27cocGIAx9FsxgQ8K7Lv7svVDRgyHqPFjveQgpVszRDME0gsAxzx8eM35YcffmBrjpPVioCWCSipmYh8LDfX1+Xu9raskbzF2qBiHO2kDqfl9u6OrTgAdiBIBTLGZCQSj6gGn7CdBdoAYA2ZWI9kuCpXDdJyKzExd7lSnOwbJycEJswXc7ZFwC4BaFLtQ9TaBLJuICRtIFgPANAJlhJXeTLATKYV6bVqYyJxT9+Cic17giPIJuJ2J2zBANaUO7KQfPlyRfDGFdrd0AdzclmAS2xfJZdDplOCdMgOM0FDYMsRk8IAbxwfq30M2n6gAh9yvH68L2sCkpC0BRhJ4I3KOIHKXbZYwHOAXv+h3AOUQgYQ6CIlpdYEyAWQMejd+e9Q5JK05o/bug6djWCAxVwTIPKwf5XpIK5koJSB2mKzkfZS+zHRvzP5FDq2AdPCkmRGogBPSN6OmKQGgINgB7AXJKr8zjkhKllzSyuyD0RVMxKKqqgWMNVgLybhDViJkePZaRairYCsLGyUEllIyopJIapNQ1+3c0Hk+DJTWjDT5SKCTDVveTYQ2gCFoXhCZTSwL5iSYLVq3QHeHOyPdhwGHAmYoDaMYr0ToxHdZGUtazU3W14FIMHtd9iGJYG0qI/T+Q7rYyYEXB//VisftfOhtTaAgypRdobgJJx5wPqDpBaYIZhUFWsGAUnhhQkkJB9Z0i17SpvFBFqr/q6sK2xHpISsmYYCC0OwBJihwIYE4IVAaADaSU8CXO+Kc+5tA0g6Ca6w+9HawQwceS0xFrZGAmCVYFXpCYCC2JoJieKAtnDOojVEZTSCvQfICywci6XOWwcHFeRvPae1bjbGwGPZ9NZWkowOaG1xqDYvnNPsnyXGI7SeOLk4K9989235zd/+gT/ffvymPB2U8vDyTCaDw+k0ABwGbGj9Ko1J+GqBHQlIO5hvAJwGUGNSZgCSY47AygaAb5yjCOCh6rA/Fcm7OF+oKABnSNhfATgeXwDgeBSA48vn8sc//1T+CADHLwJwXME+P0Feo+0U3CwyiAVLTIC01EbjhWNbTObl7PSUII43pxdk4DhdnZTVbFWW0yX1BAB6zrWqDZwAHGZrorweiKWADBwhkwRw3F2XGwBag4GDLI8AcASzCRjg4I+S6YosHAIB0Ed8eilHPQAHwVCwaWbhiMIsAzjIBhd70tXCVon+KRmOY4nBGrHvtJ9lYbhekNGXl7I8Oion01n5/uKi/Pb9u/LdxZvy4fysTMCOgWKV25tS1usyRRufAHDQF+c2T6DxaOdBlgfsibD9EG+c/8KRkg6A/XqU/s/tSsiC8fpa5gCPnp6W9eEBQRzzUwE44Bdiz8Ovx2PS3gSY20ynBsTT54gzu8MLZqYgsDqAJWwnFPuNjENhXwzeoF8ZAA6dk91uqrXBqvMefg1B3F4/W9xgzLD+s93id4P5yDbKMQIn3O2DaroF0nZLF9q+ADlybAm8Z3kxYIL3CtttdiKcDbueRyhv+giyrQbb63zqT/vMZMBpjC0KPftIAJnBfI5v0ksXyExUmVUiYquWGa5f6CmdBatxDbIVB8cigOGCCRdJsUViIE2MOHHEIAFk6iMGiJwAjsQQdnDU2p7JFYm9yZ/BCsMFtu1L7Zw9P8HD5oit/KUWa7B/43mkTQgbzCUJ24b1xNxpHAJdNgBHAGKiOKnGS0M3GNiK7377z/+tLL756wI4cj6mX2zb8lAtP9HPr8jf9Ywl+eklb+tfRgAc9k3zuaCvS/v/3ifu7X1qYE3fT2yx7BZLJFysuf2hJtsz5ufNY8g6f9fYd/193+uOzUH/+xvPuWMAu3JL+8591ZO7Hjj+3q4buiwBseyj5p8ZhJTv5fHnn9br9v3ynDgG2GR+E0QjbbnJNN+/156PWpne9v38ts8NycuQL/K1eyjLwTaZyHPQlw3/e9cYh65f9WPKn9LafQWA69euz9B8Dz1Dfm/f+eo/wy4ZGJubfdZzTKY5t2MtVMYepD+QX6MoPGHbvtsXmiEhGhpjFpi+8tnnfmMTuo/w50UdEtDNZ9gN4GjPUN3TZku3GN59BWxYeMcBHLkSyMY/K9I+YGBTyfYRnzasdkezE7FrW2z+veO0RIuJXYqnv271GhEYsVOmu3VR3O297HBuAhj23cDblM7XKFLcz9UveU0U6FeyuWawJWStItnG2IPpw1nHliUcduUlI6iTfmr2Iqva+z2GwCtzrqqj6FK1TaTwPtIx5Ajl9d6lv/TZcQc3j6EdxLojG7tHf2xjRq0eSDyvFVS0fwsVBZgzU4LBG+1wJLrENvf+3YfEim3PxnfHIiAIvFjiJPTYBXAgqMOqTlFyPyOQBGYKVsm1yiqxcNyr0qoCOMzAEUk+96muFJ2u5HcFQlRE+lAbFYM13+3OIwZ1BHU6GThWYuAAgIPgjfqKSvlA7HcBHBGcjWQlDsWmKdUzBngDSZwK4hD7BemEmdRRAB7BPDBvAMCxWpwSxAHwBhk4EDJCIupAQXkkrbTIZrJpAA4/q4rNGxuI2iOoPQoCamLhEIADwWAwbSC4U8EbrIxCdfS6PINVJRLuYtkMan8zbfRAHGylYrBJJEJ90FJgOgKpDDjguRTI1uHZ/eMbhXmENxIjR7AIOJ5gPUYKzNDU4E8mwwLmVwwnosFX8hw/K5A/AqY8cPRbmjCIGBWv8Te1V3FlRPShZ6l3vEKnoRZNweScX9LeU3VmCzyIecMvt7Zw4iqSVT6wQk+ZOYLVXQbVIKmE55qJ2UScBUrgK8uvdcHfIkmd6cQ1zsaqYXYUJ4cZmAsGGjOuGETgoLmKhbKNaYkHHeJUzWodagCLqyY1IxoD9lMFaVHeTYHfbYNFG9gHcESQkTXHtnkdNo5gUImlsapjDXboXSXNgg2FCTNUBT4JvMH2OOpRz+ByVBPZrtkfagAOyBySsk3+WJEZVWiiElaFtJ4nVyA1AAfDTTTp5qxNgWfv0WCrsc8iLEeVNiIvXJWkILn3vlo8sIVK0J2rNVBUzdWgn+27sSUt+MlgebRTadQxilqLrt8hMobNKoADgDbQAiDAeojKRVS8ol88q1PRFkiV7gJvTMp8MmdF6Hw2J3gDABk8593NLcEbaJmCn3fX12V9/1BeHlF5KHCYK/KVpHthotj6GUk4gS8kY0z6396FXtHa4LN3t2KOwu/ywSLptBSDA5JWZPN4BPuGkuuYS9HMz8sMTA/zuSqMwTQQTFRIpOG+AhWo0tXj9R72MshHF405x1DtgrKUeA9AAgBFzs7Oytm5GDdO0Drl4rwczSYMSjtwrUrMSCYigf74qFYkl5dk4Lj8/KUxaAEsABAH2Dci4S+gGfa7QBz2RydYn5mSX5BkgGJub29Jpe55EeuR6IlxASV8Ba4AOOD924vy8eMHMnCsFlhzVEGqohPU+GBYAaMH1gq/O5l0QFszK9doAXNzQwAH7kk7SvBE7EEwBxAwMyEAwdXhmFO3SGvXPGBLGFS1u5IbP8G8wSTpdML9CRsLsAqZPkD/Dl3txHNUAbKangwlAo7AF6mVpVibAPtVfyH8BrKaBYADIBuAjCqoBi177h8J3ri8vCqfP38pV9gLt/disVBvAVoOTDf2AAEvYLogUEn6xucK+7VqpfTKRCjZIxaYA7GVIOFKBrOw9wDSPNzfqmVRKQJaYV7RziFYK8QYslablPv7cgs2kQe1SABoA4k7Vo1HG7Eg0JG4Uj1KzjcBHPBR1OO+td6IYD1AlWilBD0TbRe81ym7cQzxd6XpHBjXPq8aLCVclCQM6xUoAdO0y/IKjGiQBcEbwexiMJ8S9joFKIcVQIJI8ovNTdXSokRP7Bmgy5+qdYnb/WjdoMfkRwgsF23egp7e+wCyz++RSUEte/C/fK7P5ynbuXz29FkUf8P7BpWg9USHFSQBSzxGDTVA/P0zao5/VEaxqOQlrbaSk9gTtt0ESIfPTT1ZGfzCGSNBlOx2BV5EktHzblAFK//TmQK/N1Y9AJxDloK6XvIavptBgkiepraRuAfmRABCtVUkiDb8YJ/fnSgJUec4IAcEQoRfZ5AM1p72CX784wPbdlFngSknQIDYrwDScedQXNv9CTDDpkvHYCfZtDei3VKgQgQIzudL7TcCFQBQCDYhtXGZKSFPoF+0BokArxiK4vlZwS8WF9ouMIfMZsHiuK5MHGLhEHOJ97jB22bSw1zBn8O12SILzw29YZYctAyZzct0DgakKVukANB4/v5t+fjDD+X7v/ld+c0ffl9e0fILrcgAdpxOydYB/YPYCrEDBoSRsES+jvw4+Cvy5eAv0987CCZAMgLKtwEgDs8sl05+aSDS1XouwESwIWzB5YII/AwAx+X9ffnpUgCOH3/+pfwRLVTuwcwBQBxkTy2yAFZ9pavVWkaRbYfndAE4wLBxdgIAx3l5c/aG7VQI4ABD5HRVARwGY2OdkHhjkr4yvEkzu30Kz5Zom3YXAI67AHCwTSeeA141dP4r/U+yLtU2kvInXqOFCpnZEgOH2Ij0gsHgWbL6oan/JFsR5fZa8pBt36yDQn3XLadzoXQpgaX40hoMG2DjeC3fnJ2V79+9Lb95/7589+5tWR4cljn0591dOXhcF0A5AeDA549wHg1gn6xXs2Bk+QGAYyJwqAFtBo86BIN54LMy7qA2UPafwLgBAMfLdFJewb5zelImywTgYAvBQtCQ7NozWxLCpigOFKw+lZ0ytUOstqP1M8XcYM3cQoUy7/aEPKYEkDsVyDlxDoazGkvDumB9o91Mp7SeWyrAFwEisO7RWVrzmIt4rJe8vs0uJBkI+4l70eeJe8gAey/q2lSJCazoo7Lv7bURaCPOwHFOM+NfOz7Zc4nCkV7ysxMv7KrjDigz565pp6Ny3Wdn63FOWQBkfHwMwY9zdiQ8fTgLOXBRQD2TxyHZGYrqA3TiwdWwcM/qHKmiDcpX1Opw3SJm3J7DcUnJIOwIn6Xqwzgf1IZDLRbP2EIAU8WwJYC24yQqaNLnWYTEQixSCIWPHcxfnrSIm5vVs2//Q3Pwux//y/9dFt98a7HRPapANPYXB5wUikl5kOrfhFz4vF4Z11TkYr+k+ieJ3bXlK9JspnbhzuF4WJyaAfBG/3NNN3Zj432/MF936Pd9chrcswFesy85dB/JTsxy3gRx4xyHb2eXzQ+Oxet3PUvVw1vyJf1r93MANW+ihahxy6+Z123jH8sxbHu2feej+yzDAI4sq9K9jUUmj8HP67yFYpS5lU5mWGwFm3156i9FwN1CzcVe857L54k9Fntj7fb4zthH9rnWLtnpX6P/+W3rOPS3zbkc2FTpgYau0dZxE1CzzzP3ZeJrpvhrrj+kB3fJ/ddcf+xa+f2xvWkfJevmakY+ffp5Y1WGFN3XLv6QQRgawD5KfUzJ98e5zajY0Pbv9zWL8DXC03/W4UXYD8AhkxQJdydZB4zSLgOy/7PuD+BI/kjn0K7q9EZ3nw3QxjolCew4bVKzg9M+9ixNVuLIOGAghjaN16eukw8WY8a4Jgmbs5jXvD++/O9disGyOrShh5R03h95nh3g71MFO0mnic3zOzzXGwuQHIu6/hp0/Whnz+bPj/xu51VnBWdzWiJ+bP/+WoO4zxroGfxMDqAOGzFdr3ts26a0tzlSW2Xbh5ucXB5ob9SXt/7+06E2DiudyoAAeaQDp6ZgP9noj30YwKFKEVaLrlGRqepPtVLZBuC4U2XzWkFY0hFHcFVVHVFxHM/DwEelXK4ZwprYYr7bgflaya8DHStgK4BjhoLdBOA4ZIKnVrjxcBEBS1QHR4CQFXsUISXlmfBBtVnQmWf6Y7ZdYABOP0E1j8pyBPFX8wBwLM/KKgAcBDtUAIequKRzWxI8og2Sylg+VRxo3tQOAdWsqMaKFiqvCIAiSBb/fkHVk/oUo7UKqW3J1hEMHBFg5xk82kIw+RyAgMzCgf7urDhjD1HRpPYBHDUpCZABWSMMcmhtOxRQc6VSriBwyqaH4DCpJr8o0lr8x+CpqwIJ3tA81p0ciUDbBKYu2L5E7BoCcESQme8rcWjmDMsmmQQi+YX7Bsyjqi7pu6B8rrovqip9z2ilwvYpCAKS8liyWjVSMHl4vFX2OddKWBLIEQCOyoBCETWwLyo7mWx1dbm4HqyjsaZKZEUrASR3AhRYe7aHvAWnw0aVh5MEbb7MwOHQpYKIah8TwJyYJ7NuSL8KtKRKywbgyD6G7UkNIMbnCVhhgDzm3wGz6HnrwD9jvpGs43h6AA61tVFLIQCekKBlciio9yM8xAk0c4grrkWTL/0hWTSYCACmSIQkvcaLVBpflqDFwkS37HwYjX3SgoeYquRh8cE8t9JaTByRoloMHAiwK8guAIcSP8EYwGrKdnjmOvx/zL2JkiTLkSTmVXkfdfTdAB4GWOzszOxwKZT9gCWFXJJCUobc//+AOXG87qrKuw6Kqpq6e0RFZGY9ADvTT/LVlRnh4Ye5uZmaKgJccQsnE1UqKVAGKums/a1Uq9qv6teguw1AD6vJwdoUibYBEk7pOU0HIyYThsEmg+sP0kByU+M5ddkhRYC+JBbk8JxWdw9pDaYBsBKsN2m32rAS++Ug+RPJ2chfpQwKqvwp0aCKXtgzXNMV2JCbQHJcST7NOwA3Hu7BZqBEMIAW+Axo3/FCAh/v3VI6Ykv5FCaRLiHVEQwdSNaPhulhtaakBa4lFgslA5nAAoBjhLVcfJKy7wpgrMBoaEt7b8JX9DWSVqhkXszT7e1tur65SVc312l+tUyzqzkpw7nqInCtpM5jegxplBVADwRv3LFPAeawXBD38D0q3VW97UShGX1g9LRXjUg7jwTZxXBIRqo7MKOs16RQN1A80xyHH49EyXgyTPP5LL1/9y79/Gdf0sdPH9L797cEWiBBT1AomE0I+oQ0yJoMIUhImBULGzpYnlYAjODvAe5AcpFyESMBNNHHYiEYELyBly1UnUCxFvpkOkuz+YLjDfAGJGogm4JrYkz2hx3BG3hRwgFVuQEQwbiiP2QbhkocUuZgUkAFNHkXHBsk3ugv1C8yoAjsSiAsmGcCDISf1+tt+nZ3F+wbd2mz2aX9AQkSrONBlnegP/YIwAdARo8B8iusJJQ4qPxd9BNkZsA0slws0gggIAfFMZ8okSd/DwxqlAsZSJ4GCVT0sZPGBC5B5gXgje0urQFEgQQOE1IpvdDHkr1nAN5MZ/hjVIjm9VDZO1UJR0KnpZuN9WUJi+wbNwACZU05n2EAB85Tw4Ho07lnBmtCBgdcVACdoIbPga1I2pmlhxIzQ+1L6CO+4ixNV4jAGvkcYhFA8laJNtLdWyIDQJpgjGH/EqQaPlf0WU7WhtSX9xvMdbGABGMC/TkFULW3SRYqgwgqaSaf02rfONup8CEyIwgAHAEsYYKyEUh1vCNOqQGCYL9lH8lgHbuJSnTYTaCvFfJXub+D2Sn3YVSIOzneOLcGWJR+XIxT9gWryvG66tQySpbzsPuKtcqxImBPAMGalY9rw6wdlwAuQ9pAc4l+hNkCA3yU+6E6lwnA8Vj8sqgMNyAJbacdB/g6ABz2BsCAxHmMPSvY6DAf8BkBKWrAqgGsAiEjqYz3mfmJkgqUgQtWq5A9lPSXpKUkhSX2Mc+pGqyhXFWpHPa8MlgY9hV2VawqAqaAAcr9jj7mGiLYzdiHAE7DhtTFDJD5wLx+PNDnQrvRPkuIYT8eTsdkMZhfLdIv//2/S3/1n/5jGkwn6Rl+AwAcYFaKxB+SgBw/ShMISBKQEZ1RI55HMUMAUXlWukwjsnCMgn1DAA4lecPNy8CwOPdifnDtNwEcGF8AH9aHffq+Xad/+f5j+vvf/y79gxk4TgA4OOdqBg5IcFwO0mQwSssAcLy7fkcgx/X8Ks2nc/pdZODgXNAZaAwADOXOyhmFwJkAcHi+4uwpAMcqPWy1/+PMSQAHAdFgLHwWewwAipjDOHvRrQSDgAAaxwAcmT3sJwE46oKiKpnKY6aSvdy/MMqHAwHHF09P6WY+Sx+ul+nru/fp67vbdD2Zpiswej0/p9HTUxo+PpKVY/j8koYADQDQEfOPfjTVcwBeAYzfQoMvwcw1EQjmYAAy3gyww3N6Ogh8oTM9/PmURmAAWy7TcDFPo8U8Ta6u0mg2o/9OBg4AOIL1E/45GO8I4CBLggq+LNlFOx3sFz6L5EVmnxTjnFlvfO4JILo/mwvkFCNxZbXpq9AOjC3mI4GQZGlUTJB2WkaygG8CiG97rKILrb+a/akANAsY0r6u7D/YTw1wrJg5QqJUQ+NCizjGZ0YKndlsr+v4pMsXMg7CBQ18JgAGI3YTTIi0vWEDG/uSNxUDD1qss/5z3k/p+OQqpYjTxtmhBnBU+6/iRTW7ZcSxGjHefNQTiL4uEqvyFFz9HOvXkh8VTCkzOtr2K25mIFUUoNEfApNoRGl8hjXoIJiOPD/sg9EGGaxp5skASeUYihPE4ffzIBSxsxzLzWibZiV/w3eJuMSX//J/pcnHL/UU6ARoNCKrFWtJ84Nx6oj5IFB8t4TKq1xGFJ2ek59uz7OuWHQ7f9OItdTxgBi7vni2n69ur39XX7MPwGGfoNXBMSm749Xtth97vnZbmvcJn7OVH3q1TrN56GlPddESx3Mc06AnrT3H3xo2pTWox/IafW071Qfn50rqlvUDONrzs8zj8vkM7Ao7QrsfQDnlryJe2rBTzTHJ7pINYk5RaSzq5+p6xlPPfWped83Po7mdrgn2Z/hd+7naP7fb2Ddv2k3r68M6TnXOGjrnuu33nDMWnAbVnnmqa4/Nj/p+ff3VZT9Ozam6jfX3vXalDeDoa/SpG5/6+7mToN3oU5/LB/NqQZ6aSA0zcwQtd2qAz/l73f7Xz3I+gCOwuzmR2t6IzpnQ9USr++j15O8GcORgbAPhWaxjk30jqD5bMirF8FaB/3oTy+Pho25/L3ct2tzHmX2jODn4W9fceL2hOJEQh4SWsXeL+hZx15w918AcM/rHNlo/Q92/jQSzxyEn7iNAZsTqOZM53tP3LF2G2u3qM0xtI9c1r0/N9a7xOPU459ortfs4eKFc6zSA4/i6O04t1bQlqkjF70yjV3+tn7+95mrwhilm6z4+Ngan+rU9zscAHKiGQ+ANQQgEHQRsaAM4RDFP7WokE/Y7AjhYEVwBONBmSw64Wh1tKdUXYqbw+sKhPgMbomoqz1+EZZDQR9UtGTjGKQ1eCOIAjTQo2hHcRoWb1piYJwhYY3JBASsfDHFd0Z6KfUMBdwRSFQxnEDKqKCkpg4TMXpV0CO6RgWO+TIvpdZrPrsS+cWE5DIAOwMDhCnLb1TjwxTM7oMD5wpckQMjAgWAZKrjIwIGkpRg2xL4heZXdYcuXmDgCwEHWhAi+hHONJBqST2xPBnEIHGC6YLSXFZrBgoA2QbpDL1NEFwAHE5KMykclKpejg7sCWTGmpJN/OGk+DlWVQ7gfQYVNAAfaY/AGKk3jKjkQSRsW+4kS+GJaYHIgxpDjRwBHADwM6IiEjsAdMTNsTqrDB+dvPvxmCIkAI2RMMZghqqoIIhCIo+zAYat4yHe1D64bfXsxyQwchQxXn3dFCddArvINiQDamEp/PoL9DqZjnDme1NwNitMARlVH0Y6Ec4BUgsGkJAQFcfEzl/UUFBJVsExj6WCK+80gpnLwpQ3kPKmlXyicEfMhKrHt20TQw2OWGTiYONXaYcIhvhclNILOonjO0gZ5g2Mv54MnbUYwbTgZZgCHQRxKgATzjLWjq7ExKEhneK33xiE/tvgccyq4SLUq7KfXDPs8AsakqIZ9IIADNkCU6n4uV5arADHgxREAy3sE5mFUBCKojSA7wRuh/x0fjXhtgDnMZkN6cElKKfj+RAGg8cVFmg3HTCaAXQNWBEFcUpAPx2TfmE9mYpNJF9pXIMNwv0rb1YbSHwckrbdb7iNon+auWVxSBnBkKZJIqCHIi71KQDvJfiG5g+d3svv+bpXZN1DFixfkNPBCgBq2d7NZMzEuyQ7JgiiBK4YOBFvBkgDgAUGKtI8CbzixhOS3faucjAvfOScUsR6pL+0XwAliEkHya75cpOvrm3R1fZUWV8s0mc/SeDaWFFBIeRnEhf1qv9mlzWqV7u7uCOB4uLsnEEXgB1PvI/CvfQ57tIEdpvzGOiQ4AQwiBCsM0/PlJaUxvgEQEkwY3Nujgt4SAjDNYHcA88aHD+/Tp08f0s++fEpX15AXm4hdIb0EQGaTVvf3lE4hUILJiUGwSmCNYh0nMZ3sd5LPyBXpYuAo69IsHEo4mx48DKdYOzA2k3GaAqwzW/DrDMANJwIHkjvZ7DZMRFliAdegbAaAGpgDpJ3XvZncJphEFfQKdsuiIhlMkBGTlpKr0QtSNgBuYH5J1gYgDUjTABC0elil7/cP6eFhRYYLzGOCTKOS+PEJiWYlY3n9ACNpzABqNXA17CjyV0zMwk+ZUTYFzw3/CgApziPsYcFIZCAAkn0ArCChi2djNXmwk2FtUKIIQA7K6cH/wHXw9BcpkSVLCQnT6HueGcCRbVBmzpCNErxWwbv6HONEf/EP8XxKyrnvS1Cx2FuvTc7jkH5B5bPk/cImM3+ixLD3Se73lF1SRajleShXQgCH/AF/Ru0VgMMsD5JSQ7/BLgvkhcQTgccAhBFwJHYT7yOw22wnXlyfmvf8bICA8X68yNwRPq4JGwkAeDzk5HtOlrUADfXZ02Ph/s4MHOFD42cHZUt/a/Pyc4eX0qjzb8r4AAAgAElEQVSmrgsGuJ052VUncSJol21iJP7sdxtoabBAnRTxHNPvyjwwUMcgs9LmANfYKYt7S6IAbAcCaJM1hwAKgaklWSLAFIEicV7g85janzJn1T/7aZXzR0AZ5PpyzCV8wyrGJfCzqzuDySXmA64Pu0yADRh/aoBgAE7qhGJOfF0AAKH2ey9yLIhye/a5sIeRfaNIBGFPFOBZzA9i+dE5uI4d+Hc+oxHAMZ2GGyOWFTI/0eZoXnuNteMSYssBWQIYBGW/iIslaFEV91iDBPJx/g/TxegyDQA4mo7SL3/z6/RX/+lv0/zmOo2Wc4I3LsBsALAIq4VhZWDvsbaxBysZjLNBzGqxcACCHwAOfZWMir63DCUS88F2oE6gDyX2HK19FkKQHa28AHwAgOPbZlUBOH5Mf//jj5RPAQMH2DcgoyK7BV9NoBPaajL5ACAi2w0AB2zT1eIqXV9dpwzgWFylxWSR5qOZwDm0g2KVktzYMBJqcSaOxD7BzpRQgY95SCuCN1bpYbNO6z3OmTqPHsBqh7n1/CTgI8CZ8El5njLACD4l2Dc0dmRloAxpYeBoAzgyowNBcSWWUi+xel07hhL0NHFGgrch1iqDAiyHhjGajYZpAeaW2Tzdzufp3XyWbqezdDMep8VgkCbPL3yNALAAuxjmHcEDAXggUkB7PgAcBHSRhWyYRpMJxxz9oXN2ILzQVyiIiWIYyc9cpAHk++DfLZd8Ta+v0ng243wluCwDOC7YfzgbWN6N9gTgvfBAdJaKI0ewG+S1GmdbsaYp1sAtO2SRCEfyGAU7Qo5P1UwRLlCKMSRrVbDHdQE4vNYys2KwnqLvcqFBgARre5DbLbS+mJcqMLljTNzna0nLlv9gX7CWLGzY65hYFUFisQV0v9BO7fmOIvrs2Y4nu431hlBiBxWowr6LgfUZORJFD5z72mMM/KznvPZXs17GXhLPwTaW8Hh+Fu8Z7Tgnn6XKG7gp5Rk1oQpgI2dbm4lW+lDhM7oBISekflK5B68W51vf23u8bXA7TqcQU2Hg4DMEWjd/nw2EbLy6pySE9T71LwAc049fG35mV2y1ua13xZqb4I2umK/nsWPAzTnzWkKlbedqH60937z3ao67mDgK/SrARl7HDSDuax+kfe+uvd7zULYn4quxfmvg8OvncAFJf8w+2/Iqods3BvU87uqz+gzR970/13WtvlZ2Xev1HNSVT82pU2Pb9Vx1W9/SB+VaNg7Fj6vnVT3mnrP1PKvHqPbjAI6tx7/v2TN4I4yw7933XJ1jcwLxVI/RqT6s/971uVPX6luvP+X3fX1wql2n2tjXh23/+6e0+dhnTrX7LWPTZQf65v9RO1ld6KeupS4b0H7WixrA0W7ouTd+ywI/NQnqRZydqx5Da+PVXsSnJtKpxfSnnGBto9V4vuKqNW5pg9WYTOEiFVRsE0HWtSke+127j5rj0gRwuOqw/lrGpripJVla9MQbxjdXwytJVhvpepOJbSnqFLq3uFOL1gk3HstfAU6aPVNvJo3nspcabz/eZ93J91Obet9cq+/VZSg6P6dcZg5ctFHnZlxgvwdd8bnMCueuGVy7/cznGLpja/hcB6VeW6fW8DGb1Z5bpwAcnsunGDi67vn6XmU99f1NczRoFntAHPVnvc789V8dwPESWt1MECCJAAmVADccagCHwBvUh64AHNB6VUJASXFVWynYi7RdL4CDR0QEOJXILXqfQZ8YhzW+pw3guHxOyBUOR2LfECV1JMZYQS/AQl19Yd1fVraiQi2CnAzAB/uFGBxCuiQkZVhBvNvxhIzg59wADjJwAMAxptzIxYvkMCihEhIMxbmV1rDn5GsAh4JirIJ6EgMHEtCs3iKAAy/9DawbYODY7Tdi4DjsQtbjkRWvDr4jKc0AbYBJSA2Mdkbgw0ATHMAJ5sjSF7BZ6DvJpgjEIaBFcbzLnlHvFaLr1R5R7ExIS2RgQjBGNK4ddJwh92JteGmLRyAgB5F1PQfUMwuG+w8MJgHCYYKbYAsl91WNG8nouJ7O92bcCPBEBG8c7FYwQwE7sX4EuweBKgrmCcChckLTWCsZr4RccNJEv0pCxewZgkfWjBVRF1gBOJTkNOOEEgvez8tej/mHuY9DdgA4OHYckSOASfUp1y8pkv0zvupZlbxWQEYACucZNXZmsygAjvAcMmJBI+meUPsLep/wDf5sUE+lq9tKIgiQpWS6QBsCkRHAA6khgh0sQxRjbv1kbRAFXBGJOSbnwm5IAgksEkqeIEHPKlb8vbVWEAB1Yp02wn6kq80jCOji3DBrEXxxEAYBrqCQtzwMgUlNEIdsgLTHETh3cL+IOESgLRh46r3G1PwGb4BR4wLBfQShSYmuQDWDfmGr2CauGYFFqM9M5o6nNB0M0/RylGbDUZoMULUvAAfoyJn8GEzSdKQXt8fHZyWyUcG/2qbdZpsOW9lWAuTIBlLmDPdVBq6jQhqBZgInJkx0r1brTNWuqiBVLMO2kt0AsiL3K44N9ofJZBovADlAqi0QH+Q6sJ/hmnh0JYrE1hHx7XR/f08AhysTleCdMGmFxDf2GieqnNC1XSTwgFVkl+lyiP1KVc9InEHOYjqdkH1jvlik5XKZFstFmi1mZHzA+w3sM4U9kiEI5oO5ZPXwkO5+/Mb24Xv0o5JIYi1hm5j0icTkU7EheDj0m58VLFfQdUfeBRIZP377TtaFLLnyAgl7rDGwlIimfHm1SO/fv0u/+MXP09evH9PHD7cED2CugI8BII71akWgwo+//30CWwhAhUhGzyZztpHyN1vI00jmQIxUCtwzwU7QS0ipkLkANPdaqwgg+TzBwGKAbybTSQZvILkI1gz0ue0kLBjW0nq7IrML7JruJekcjCsldOIz2XfPYymaaPs78JlwHUrL7XbpsEPyEj9DvmbHuS4pukNarzacuxgzAIMA3gA4QnFvgRoNPtjtHxNeTsbC5op9RowMArVgHIscBiqtkaybQQ5lgqT/iCxeGzDe7Lf0KeQDXJI5Bf0DiSOMJ+YJnkVMHwJGUUpntUl7+EP4He0ssphKll0goRo02kg45nkH+8KGmXLb+2yciWj6Ys/pYK2rz6QGkpbztn0p7WvyNfRVbFToQ+2Vpq/newK8wflrcGqwWRjAARtOdheCuEZiygjZFNrTOCuDdUvPK6YFgwedgMR7sXdgDgHQhNckQBhOuJn9wewbBiGgrd5/CPqYWHoFYNxSbGGZBs0HyTjhvnk/qtdQAJHsm9k/y+AOyA6YyaMq9NA4FMY17rlA6mDPiPfXrJK+vqXNir9U5H4yoCASdZifGUjhZG8GwxfQHOdZq2rL8hs12wPXZciO4HvKHg00J8Ryh7MO5CDFvIPEuNZyAVFkaZYA4HK2VlXYtYybzxYlUB1pq4pZQvtDsIEFMAR+Lm3MQCDXPKfw3gAK2gbmZJymfPFZI9HK+fsCIAR8n/CFKhCG5m4ZRwMlPf4Cg1FfRB6Mq6iz1EyspwrMofV2ke1ltq+xLixfhmf3es7vic/OJjPe6/v9vfZqgucklWLwG3xZtBMgKNjoR6AbIJ85HqZf/OqX6S//5q/Tu6+f0/Wn9ymNcDAcpGdWuouGX2MX/g0AHeEz6qwSTJEAW10YsBESKvABK1YOJnTJMmCAKwActmHYay3DWX0le8VzWh926cf1Q/qX79/EwPHjj+kff/xGCZUVwH6PAHHBJwHLSuJ9BIQrgDufs8nAAQDHcplultfpxgwcAHCM52kGAAeB+5BeEwgHfoZk5/IptMHwxiIBgpse0wrgjTaAA6x2mQ3uSWC+YILDmmKPOOkOcLDBwpbVqOVTApjDD8S5QqAAJ3o1X9pxkxLbKQAu3TTUWF7EWuU4GiGGoSSC6TC4eEnogfHlRXo/n6cPy2X6fH2TPswXZOOYpcs0SSmNAKCDnxM+MnxjsnHARpL9Is5JeA7sDcOBGEn2+3ze9rwg81kUuEDi5Rk+NuwRxiMAHLPrqzSZg21NbD/YU+AQEPaMfuGckL9vGw9QkAFmfOKIjxIEkMFzATOt1nS2J+ZNwDPY5mJeB5jRZwfGKgKgZJC52bO8H3Kc8AoGji4Ah6PY9fXbccx8HXNcB1BWfVmK/yQ3akZEsU2043P1+ThH8TJ4LkAF3ksqxUuMrQAcGuu8XmwPIwTeuF9LQqUdJff9FeutGD7DhzLjpxhUogokOqeOtzKuULGNcJyz7IglK/RBF4W045w5/l7F4Sk5FMyFnjt87mr/qtdelkzhGV4APO4FVYxe/WPm7SjCdJFCtbe0ARx+JoNHaL/NTlz3X7RPN499qw3eiNgi7MHX//n/TpMPYuDwvuX51xd/fv17j2S/3+ozQV6DFXNV7ac2+rNeCPF9vf+2bWGee/8dARyNfFJIqBRwah/0IWxxCaO/etJsZypga/2megyO5Ql6+6gjX9l1nX6ISXcuidfoABXU67VjWBv7WnuM+97/lj5o94OuGeel1lxsz9G+Oesx8pzN4/5nAnB0rY1TY9/93KVHuz7f3jNOXaNvfP6Y3/eN7am2df29b93Uds73O/X5n/pMp9rddd1zxvbUuupbS11+wSm7f44t6XrOi2/f/tBr6k4t4lOd8FM6tn6QenF3TXQv8nZHdxrLFrWTO/SPnVTHJmffhlg7LA5ctxeCEd3FsGTsPt/6x/b9cePyGsBh8EZd7VecgwCqthI8OVFcOej1Bty1QMp4hL5B61nr8To2dscAHF3XaM+1Bry4Gpy6307N764F/lPn27mfq9dEP4DDVcc/zWSe2xav2VP90DUPumzPqTlfP82pNvZdq3tMj7la9YZtx0W/O2U/u2xQ3/x+1Yf5gNnNwlHby3pO4Pt/awAOUoBnim2wcoBC2+CN1wAOVJgg8I+gGJM9UemEZyOAo3WoshayK1jVB6p0yAj7KujPqg0DOJDwmo/Ty8VzuhiAvjQSYk5ogJGDQWVRruMQbrBEBnAkVF4HAwcrZwv7hlkGFGhF8kQVtACusDo8IVg5S4v5VVrMrtJsepWGAHBcjAngYAKTgTNJLxR6uSKtQNtWBVQUCK4AHI+QR0DFkwAcewI6AEoQMwfBG2Dg2COpAgaOHVLurCijXm0kJKSbLjYLgTfwPdhClLyhbEr8XhIrQetJYgUkAsTAgWepNUZjNTXXFM/noVXuAEdE1epaRQWQCyiEIBImHSLBGeuBY0ja8hwtqSoAK7ABEryW9kAfkrZa8hJMqgQYRwwdUYkev2OSI4LkpnZWsE/SN05m5yrJAB8iIcGkUFSWMIEQAa5cBeMPsV+0dzKxxAQdgDGgtEe/4kXuE+f3IxBV60gGSCQnFxRId9CHwAlWwmAdCcCh4HyxLcEA/GqDibRXZjcRMEYADup6E7Bh1pEIoFlCRQs2J+hykqfBwCEb7II0BoQCzKJknJ6cNjEAHJZ6ExDEgbawFnUCJQ6jBG8E8IqySCGno4B0MHAEEwvXXu6Fso9kdo1gf5Ccj2SbDOLIiQ4COCTVwX8tAIcEbuoEY5FM0pipBfn8bwrgYIxBGzM4KRLaru5mpWSANyQZpAQlA5o5ShjDEkk4V4ORpYNi8ArYMksQAI4hgtuZtQXPFRWfrAgXgEN6CdIHx2tyOUhTaLEPgoEDLBzBxDG6hKzKRPTvADfsH9Nh96hENl5rMDhBrkvsRkigsX4yQGLoAyatWc2uAL0o2GEvRmQw+PHHb0wowwcWgE/sG+gTyKFgz6KsysVFVNQLwGFqaNPrE6AHKv2cVLMcAcABAggh+Y73ECQCJqgAcIwnUz4fZi/3EVRaBhgQY+xgORPZJCsYkCUEgALIpswXszRfStJlvpgTyEHwwHSSBiMAFHRdyZAEJT3uA3AAZF9WazJvALwBoATeI6kUMSgUlj5V9+l5BOYg4IFsFWOCG5yE3z8+E8Bxd3fP/Y/x/aii9hQD8GSxmFHy5eOn9wRwfPhwk+Zgx0oAAeyRgeKYom0P9/fpxz/8mDarDZNw0/GU+ygAAg8PkE3ZEChA/yFgXmQ8CJYJV19jjGWbw/YgsRKsBDWAA4wmkE6BZMpsJrkcvASMABhN1dHYZ10VKimJYN4A8IHJdiXFM5143Fb+X0haISEcrBsCacBnOEguZWu2jXXabjQfAWbBMwMQZOkfsJ0hMK95onkn2SCAJjSeuKeS9IVpzAwa+EqZDTA1kK2hluhQRfxus+Yek+cvGGmQLAXLSAThybi2B0vIlm0lEGqz5fgoIS8KeINNZMTkN7BHDOAIWauasYKU5FlSTiWjqIx20rxxDq8KCjJLU+igh9GNPcvB1VLV+Oo6Tufl83DYEv7cBJUQNHQhBg4w8GCdZ6BMgDdon7mGCrON5QdU7a5EMeYNABsA0WDOA8DBPQUMA8H2YACesIVNlgPKeUEqKMAZGnv4SQXmb8CxmYDInhE20GcU/Kx1UyrTfS+fP8QyE6AoFxTUdMkV2JLbCOUo5F+QnQbgr+r66AODTS0RyGp1ssOMKnp6zQMDG3yOYPssGRcJXvoLkSBWYlYdgXnH/q8kojhG8FwCVO7n5xwlC5uARpmlwhImHFckS8XaYh9R7Bz6rJi+QsLEe38jYaoZatYeg2nUFvUb/UwzegXLHH2kAIvIjwkP00lGU+KHnah9FtqnWB9IwtuOZhCTA/cAF+eDbplH+J2Yp8QOo8rn2gc1C5DAZGb+cPwonzNsi4PxAvuApJokJ6S1oWujIfD1ppMpv39YrwhaoaTLdExWKjIY7SXhBV+FZyowbGFvGVyk4WSUPn39kn7+q1+mn/36l+nLX/yQLidg6AA94yVZODKbTPgQsJUGYmsKBbtOnIl4TgJI7jIk9AiI1vmIiWIDEQKAZtkKr0UybxDoBn8AAHwBODaPu/RtvUr/cvct/UMF4LgPAAdy9o98TDNwxDy0RBPlezSH4FcRwLFYpqvlVbq9vk3Xy5u0BDPkeJZmQ/gleg4BIRN9H9gyxSLkT9Ov9NmTLBwC/6x2q7TertN9zcABYDSB3JqbWzBxYt/j+Rl2rwA45DRIpo9yDW32DYM7KgAH9wM2Ltg6OF1KwtTrxiclrv+cCPYzAcTkYpBgnMi+NvxLsT6hF5bjUbqeTNLtYiEwx3yZbiaTtAC49CKlCW4NWb/9Ll1ACgmMYAEeJcMGz4NPcJzT5WiYARyebwYOwjaJ/UntojwSJM3AynR9nQDemF9fp8l8IeBh+L70tcPmGcABX5zA1ctL9jnmsVwSSQHxyI3/DOLIcpflDMJzdTBwBIpZ8yr8e+4J3gMidqMzL1BFmjwZwBG2hHuNgioZ1OpW6RLe+4tNacdu632b94/9R1MibCeR4HHlsE8AjAsIWuZL/dls7jRkVTJT3+dzU5by0NkNwAExuHb8a4Qgy9nd7+yMUDoOFvIpjgPaf8rzmT6w/qnrSrGBpVTKuV3v9b5hAKE/q3N1LIDcEeErVUAfy/0alJjXXcWuGRfKnVH6xbJYAeKJORInd4E44ndmKdbXPGFlk2rQYF75EV8IIIYBwTFy1cCELxBxF/kGAZaJefSz/+X/IQNH53B2JOLVbV1QnCaLgQExdWFq7cvV81o+2WkGjq64c2cs+s8E4GD/Vsl+/JwBHBVot5bPqPurtFXr2ODXt/R9XkvVGJzKOZyK13ePaTXOPSCSrut6jrWfqSt/Ur+nb2zbuY6+fMWpPMar3ESsLoPl67H1e7vmrt/XHoeSsxA41rnR+rnbtl3XquR87dOeGNtTz9q5mM/8Zbu/28975mVkp1t2ouvafdfre8ZT7Tt1j661kvecDlDTW5732HtPtfun2IC6j/tsQPe8P/5Up67VnhOn7tEL4DhnIr/FuPmxTk2C+gHaAYYug9O1iNvtOmbgzmnPsSHpMhztZ20PQtmoSpKtvocNVnOhlo2pb1PoM9pdfd81dqUv3grgcIKgVOiqKimqZBtfy0Gd1c6Z1juo2+1KBqVv25ifmtD5WYPyXoeepoxKe47JwakDc3xHcbRbE8B91zd3utrYt9Gfa8TOnac2mArWFHkHj4ecgH87AI5TTsM5dqirD8/pr3M3Qe3954I4ylpoz92+sT7lBHb+3XIMrJiO4GP1lUEeTXQlK334zBXoDjQ1mQ3qDfdP0fedEioVAwc00aXjLi1jSaj0AzhYYQU67UcBOFSdVFgYqBucA8GumlDg1+tegIOS8iyB/qCLRGKPiZxhmgDAMRunl0skoF7ScCz5lFyRSgDHMCoJRS/eAHBw8oSEStAEO1GIhK+AZqp6cjIDlO6HnYKISIIi8TSfLdN8ep1m02UaXk7SwAAOBPuYYAGII4KhThTgGavKAx7lopIHvzcDB5JKlFABcOPpkHYB6JB0Apg3AN4oAI7D0y5IXZWUQ3TFFOENAMcAetpI1mgfMAMH6YHJ0hC65wQbHGfg8PrjnPSBPUBMDthkleDqUCSmBgNs3E8CiihRUyqArDnv65d9ohyCLaFCWZMXVI+hEnrPxC5AHHUSX3rjmtNIhDu47cR8sJMyUMt5G8mmmKqar6HZnisu+fgKhDJB2jiYYMBd/WeWCgAsQMGPStICkiF4oePQrJ1P2tKuKHUSwQEK2whXwWrsoOctUIcAIkpMNWyXQgnBpqE9mUlJA2KCuUR9WyRntEY4eTUNIrnDMQwZnvhDmFiHm+IjFYBD77N0SmiMxzys/cRCr1r62UkErlUANSLQbQYOjj0ZOcpY83mriJz7w2AdV7dpfQSAgxTmSuQyARWMNez3sOklUVIzlziEVapx5Stq+8q5z/gdkzsEJBVGD4JpMogDyXcBUgwSoO9qgAP6leZNfqz9VhWiXqRL/DqCrDWAA0nUISvSg7UFFU/BBsKqP34v24eRQgXjCKCINEiTi8s0pl0ZUzJlPJyQXQHgDfzM9MFLotzHbh1MBGuAOCCbgr3jIOYmyLhEYNnz26AJJnqgSY8EJsFkAzIX/Pa3v2fyAL1LJowRmAYg/SUGAYI7QoaDbAp8TSPxGnaAABHt2dqX5SejX5VEFwhMiTexcyBJLnYGVLSOub8B72JKfthx3Nf7PCnfA+yDfQwAjimkLRaztLxa8gX5FLAhALiB6+NZlJS7oD2jxAteYC1BUgigQiTYyY6wppQK5Eko4UHaeiXxMg1++O94LlKgh1QNQQtkAwHbiICNYMIAgGOF60HWJmQiCGCJhO3tu5v07t1t+vjxffr8+WP6+c+/puXVjKCNA0CF+03Mm+e0un9I93d36e7bHQEN89k8oep6Mp6SpeIuWCjuV+tsn3Sf2NsJShgLjAiQDv+VanAySEwlEwI6c7xX/Qvwxozfk1lgcMn74QU/B4m2l8sX3gfjKfDGpEilAIxkAAerE4u0gOZDJJ4NsCEDx57zerc9ELABIMQD2DYgkbJep+16S8YNvADwQFvIWBGSWAStIUGJBDN8MMxnzj8lO/E8rqKWLVH78RJQoAAOCLxC8nAPhhutNVRhX19diellsciBJzO2YM8kaGMdEi8BrIGUTgZqEOwRlNVR+cr1Uie4Y/0IsGB5F581Izgce6nWWpFq8H5mf6T8XHx+M2DVZ0n78wJWgE0nGGaifzLrg4EcTiDkDI5AbGiv5ZHMwmIAAGygbUyWTol9xwwQuA+em3bQ4A3MyWBzYRV/MINZukN7nZ7Pz2tgElnUArSjv8W+4mzNy3Nmi/EeVfdLDRSwbfO+l/cIJOwjGEvfnO0pMlbtSkskmZWAN4BDYGWsMT9DGzyAe3L/DAkiPIfH3qAK0bpH1W4lyWhpGSTP/WyqZJZ/hL9j7uaCFvs2EWswWjLv2QGYqSVr3AaD37gPRRuwJ5NtJeYWpQ6ZuI79OfYQq3viPgQATad5X3Cfe1xd8VyPlceekmk5cS8ZDXze45VZU8InMegCTp4ZCOqxLkC+0n+8L8ACZOx4JLALcktun6S+nPCHXJkkUfBiXxmkMhxm6aGaCQbzgGfI+JxlNPwM9HnBJDGecL7B7uCaSIYLgDejv/MI0PpmQxA95TgCtH0BwMl0nK7f3abbjx/Sr//6L9Ov/+Y/pNEM7AajlEbDhPfkM3SVjPR5gX5RgEo4l2sJFbCvEQQREpTwp8GgEPJThMIQOKt5bIYVseKIgYN9hp/B9PV4SHfbVfrt92/pH/5QGDgetvu0xp70BOYFATj0EtBILFryVwx6G2OfG43TEswRy6t0c3XLr8uZ5FOmg6n8VALw5dtpjwupt2Aw5LyGP4l9mwAOFRKs9+u02q5bEipihBOI45lAPwM4cA3LftGWh21vAzg05wLY8ST2EjNwGIxRF2spNqu91mu3CeBQTCX4UATewJ5kQCGT4VFYEHEGWbYXsnCMLy/TfDhMt/NZ+nr7Pn2EHA2Y0IbDtIAfuNmkp/U6PW+3BHOM4e+iLwnmEdgdQCECOLB3gs0rbI+YqOCvC7RFP5DxiEsyxLwMB2nx7l1a3t6kxc0NGcPaDBwEMgQ4QiCLp3RJiauLhsRRWOsc0qpj9fze9XcBzqC94HEvGB8qBg4zKZJ9goATnXtxFvAY1ACOfC+Cdoo0R/MMWNiauuJ8JQavR+DZNQMJ5YdT8oggnyJvyvYE84OvUf/d+4tDht7qHZvAmajEFQyCD8lT7GWUX2r+q8+l9X5dRyTr/dXviY0x+1G1XSoMHBqT9j/fkyy1MZZ1n+kcqDiBnyevFwNH6iRjq8801gH+0RUKw5OLbeOs73AOn9EFKk4ItpL+jurl/sgsKj4nF+aUV7GJBsNnxAxjTsSRtwBdcr/Ij5LcWgGuoC9++F//Ls0+//wVU0tjfF6NNf9a/bawvbWBG91J8JLLKM9XABx99+6KMXfGnf/MAI7GXLLfHOwbjpV0+eexNWrK14xIrwASlbzuq1mvX7wl7l3HV+vLtddj/be2Pcr7UD3qVbvzOPQUobftQ/ux2m3sa3Pfs5/qj855knfIJjDn1T7RYlfLtg6xYGcAACAASURBVLECgnm8aZ8zgKOMo88yBV8ZrMQyK9k+nTu2p/qzZ9oc/XXdR35j1+/Oufar+RMfOvd6feN5qo2nrt/Vrrzn/BsDcByzwefOk+55f3wEu/qo7zrnXL8TwHFqwbqJfROpb4KemgDtz3Ut9vre9UKrJ0q7XccW5Llt6huWLuew7zmyccqT+c8H4KjvdY5RaL7/OIBDCce6eqcJ4OCBOSdZqmCaKehYqalkj1Huzc2PS6g3af56zMJK2+8xKjwCTm1Hpw7eleduIqpt+I+l7bOT23ISujbIY/PsnDl4znvwLHXgqzBwBCUvneaovaZUwNv/nduOY2vgnLXUdWhpf65ee+12Hfv5lN1q36cbJPt6Zvi80gZRn7rfKQPeu7EGiMPakkouR0Ay1gADPrnyz2vRUgIFyNO2pfUm1mU/T2327sNTAA4EyWoGDgM4mJigfIqqMkltu9ukwy4qfkFB3KLh5Py37eGh21XnBcDB57LWqE1MgFvcT7AmJfGF5MwkAzhG40EajSsAB+nWUaGiZCuDmKadzM5pJK4zgMMJUSXqlKhR8IUUsXjW/TY9I4gAndzxNM1nizSbLNNsIgkVgjWSmBVQhY4qcVWLVRIRDK4q+e0gT06gIxkEjeFg2UDl2uFZ8ilbMm7sycRBxg2MwX6btvsNk2UAcIiqEqwkLQYOJKFZ9agkACRUWLkXLALWWS8AjgjAI/XKyjOBKwywaK7FKGnJAA4luBxgi9qQxoHZkiyupBcDRw3gqPTpHcTJp0EHNtR7SuBHpSTGLEFDWgAOsZQIACMQR8jTENShyn6zZpDdhSwgASdg8j5AMNWc5RbopEKma1eAC6AB+0dlr2RoOPbNYB4Bq0kDwCEwiwNwbR/L+6GT+llChRT2ZT1lgGZUqhismfcfV2/mKiMHaxSEdJAT9+fcD8YSgjmC3UVViwJ5aA6HvxAgEeur68jepJe0DWaCIyqo3E+CeJmBRTIqmYknX6euNPLYR+CcUiMhF0HqcUmosCr+6RASOpWPZIAoK9UiOBxBH7MDSYImABsViw2ragnOAhAnnhN9wapXVcTpmk5EacWwf1UKpQRcdI/AQTr88hrsd42JEmBR7R1976pgggQiqQObRC+CwJjipgm8AyCPbO8ACbcAcVxEkB3hSdBKe75H4VJ6CeAGbB4Ctwgq4rMAbowiiD2+GBLEgWrQ8SWS7FPaRiTnx6MJgR1MuDw+M3EN1g2zb+BngDoYmI1KY1ettwEceC7MY0qapMt02IO1YZW+f78jeMOMBNhHCNwggEHrUcxNAlwApIDvnYRykkX7jKrPlbgMloagvEd7BKrAPqO9JrM+YK5ijCjzoor8CE2WZNtI1e+4NufUeFgkU64DwLGYpel8xvsgkYb3MaCKhEkkwCCZst1sKPmC73d4gc3E4A7IXiARtDeYqcwh70Na3y8CcJhhBiwD4zExPaDfB+PChqxTkstg4pJV1Huxhszn6cuXz+nzl8/pw/vb9O7dTbq+WabJGAwXeB9AoNu0h8zaDowTD2QKYdX+S2LCDut9v3skyAFAEQAdcE9X1lNmBhIzU8mYFHCaA0UaW7IcEJijZ8BXgBzwmgTYgcwbARLYgwmGcidg3nii/BqqzjMgh3IGAICa7UX7Zq7axrpjMg2SD3jJT1ClOKTlxLwB9orNeptWDwJvfL97INvGBi+y0OwySF3yGQAfSpoEDADaBxSAhv/iOWogATrSMjaYkxPMz2AroS8YIFSyckEeBiwMSFbNZmm5WLDqHc8M1gKBNgQmoQzM/pC2wbzBthLwckgJwA0aLNHUq09rQD6Wgu20fJwR+jFAUcIoaH3x+SwZFX5ZrvAL5iBLJXadHbI0mhP04ZjQ34vEO2+XmaiimIH+mPxSgUnlbxhQLV8pgHujAhxyxTKubUYcJ2jrQD7tLQEcSLCOOC6UQIHMlIELBIIGu0Ow1ul8G5TwMa8laSEmFc1/z4PYU5jQZ20j14glVOrEPfqO5/9KEsU+hmM0ZpgR8Nma1mKC8bmjcebQ9Mp/awBjIobQh68v79Xny/kogIjhVeQ4QCTGCdKktKNsGz6XMS8XFwFKg/8e/D3BSKbcp+XfHD2WD5IBJgEKafyMBDpsL8AN9Bm1L9PGY60Ga5/lhPj72P+5LiCBM9T8ySC6mKO2ZZmeP+Z/HQeRBF8A8KJ9rHyPtVSuUc4XcscAxDHDnYCIeBUJJssM1b6LwOOcu8MC2tG8UNGJ2D3UZ2TgCKCp54dBmDUTDNqK33PvoFSNbKc/I7k8JMIjHgIgyAUIwp4lNcZznZgUJUu1TU8B+OR6jbPOZD5Ls6tF+vVf/fv07/7mP6Tlu+s0v71Kg+k4DcYjvS/WPeeVULcZEMOEL8+gAHAYxHGZhgHG51ecg8Sfl8+5GWgQIFr5LQJ8GuzivWZHAMc+PWw36bf338nA8Y+QUPn2LT1sdwJwmIHjEclygTgEJvJ+/hgJ7JQE4BgRsLFcLMm+ATaOBQoLGgwcYBGRlKZksoYCTRGUbelHgDYeCTIRkOOJ7Bvr3SY9xNc9WUQERsgAjgDKc27RDisGI5C7CjoEznjJrCVm4hBDh3VP5CsTqGD3tSp0kC/dBHDkGI7PnrSCmv8GF3L9+P5k8QzmCfvelA58SaPLy7QYjdLtYpneLZbp/XJJZo4rzB34JLtdutjv0+DwmCYAewJMTH9bAE6dixL7DnPXzA3y1S3bdZkGsP9kdLgQsGgwTPOb67S4uU7Lq2sCOLhmAjhsCRUzkghILRYjXMcSkugqh07iRKZxMJMf5roPBsbcy7nMsic+1/IsEQydmUmEb5UMn2M4PtUSPGOpK4PDqzgLd6cYy6YPV+J1GMv2Ht9k4JBvnYE8OA9Uid0McIn78iwdBYu26WViOR1fCe3kcHXIfMSJLUGuyxIqLRDEq1xH1Z76DO89lu/PCV8X7YU/lAESMSYBLoztosx9OS75bOwx1lm8AlO8AlH4StXXNuglLmugi/fvRvu9OIPFKfOEoEilKlDzWGrNytYG0iN/VZwt5mgjdxFtDABWcPKEDxPAjAApEqsSPqX6t/SngNCRL46x++X/9ndp/vnnvkFHp5RfaXxbOYj4s56v+L1tIEeJA3UXombfpmpBV0y6Kw5d963ndA1o83h5j23/XM+pugO6fGz/rj3XBYaXT+rruyAvg11eYZDKem/H75vP3g9eqtt7rL+6+q3r/TKJlR1qLI9mO7qu6c+2r90Vn+/q6/ZYtsfAn6mv3772ufNG0boC7qrnYG2vsi1v7L/1kvEZxAVu8t0Yz9L/8tfGAoutpj3/up6ta2Ge6tOji7nT/PWP71uu1dX/x9bVsWfzmu1bo2270TdfuuZN/btTbe6yT8f65FQ73nq9dvv71ldXmzrX6VsGtPXevuv1rtW2hMq5E7w9+H/Kh6sNTXuxt41qveF3LbpTC/GcyXBsPM4x7GWDbVZER2ahwMRstyIA0uzjtzFwHFuU9XW7J0w/gEOBLCcnXEWr56rHwg5xI0jGRF4wc1T0p5192APg6B6vms9bT64+53cNBo7awW47PhmuV2qT+uJCvEfd7mPOzzkG5ZQTUM+hPoPY6P9ICJmFozBwuNrpGDSle8afWitu11mOYMct+hyHTmeojZJoIfxOGdZzNpX+NeS+a/bhf08AR+3sFzBVJFAiuaszlgMRNQvH+QCOY/bzVB+j/84BcLCSMCRUugAcSlSgAlhVUZBQocYraW4jEBuOnOn7feB28Lw4/AZwAGgRic04pOYAJ86ttYQKaNoHoLgE3a6CfNRMHuIVB4tcTaiknPR5W9SHYYtIpRyyBAysWzYC1PkIUgVoBcFDVMEgOTmdoop4maaTJQEclwBGUD8ZbQBVtqvFa4eXNTtxMLywOmj+ymqzBoADoI1D2hy2BHEQwIGvwcBBAMcTmDqQDIpE9CCCkahGRiKBAI4hA34EcOTks2QgmIgO25QrXiOhjoSN/l4AFsVMeK0ZjSIwBRLQzXVqux+MANxvgnkjQC5iKgnZAhKIqO1mClGlW+VwS2g1B46KhIoAHBizLSRmkEhE9RtlaFAxiSBpC8CRJVTEUuEYCTSPkdRmYjsDrsJfYHMUgEAgGcGxzFChrJtoclXbF2q0CCKjHw3gGKaLF4E6ADaiN2F68PY8jSq5TEkeVPb2VxQIlz3J39cyaRHcEM2ujvtR4xrVrgLe0MtgMC4AES9ie6CUShKrACvO+F4dCbXHxXOQOcNgDIcUzTQRwV1+UmCDBoAjgvkK6Ou6JXFJ8kfFgGrwhZkqSANtAIe/f0w7yguJhUHAiub657OGHI4qdkI2BxWLEaAQYCNerGaUfSHgB0kEtJYBtwBwhF551cMRnAwfjmOhuaycfqEUFnjDe0YwjUQyMoM6TN/v6uCYKxbhyV5pMNng+gBwUL+bDBopDQPIgXHE30aDkBJgHE7gE0qXIDhNm/dMIAZgRqpaHCSCNyCfEhWqlEyZzNJ0Mkuz6ZzSAQB2vEDXff+YtqtN2j5s0j5YJDYPazJIYN/gvhWMN7DzTBKhoprgwAPnCRIrAHAgub1abXIyHGA9JO4F5HpOq9WKexOfG1XwqDqlHMKY1cRYawB51EAP/F5gnWGw3ShJpao/+dQLsDnMp0yE8P1BrcykDRJTB8uHkS4kgrViRsD7AUBEm4ZItI9HaQbGjeUiLQngWLDyGexSCPI7MEbwBuZvVDGDwQGvh/sHynBsV+hDgDbAugHghsCUYG7g/k0QjuwvabcjiZUZOALcgv7Ba3/AfncgOAZgCst4qJJUQIWrq+t0e3uTfvjhh/Szn31Nt++u03I5T0Mk/gh8AXuXGDg265XAG+sNE3AzgAZGE7YFQIfvf7jjWFKejZTzB9mwwQXBBQCLzMCsEswFOjuEpv3gkns+2x4SEwBsQIYGzBIAcGDsDRhAwlUyJ5JaQMIKS346DZaEuM8I4JKQEDBwkfIQlDWJiloAQAhgRUJR68SgIIE3IEEC4Mom3T+AfWSVvmPMVgJvQP4G4zQAuwcTMZJL2e4EokBbOecRKMV7Qv6inFsU1kayFQABgFwgz2Hw1SNkC8AuQuCGpBHA/jCfYm0CYDUJ0OSlwDpIIAIUBJ+Oki2HtCWIQ8wvlJRAv2OfgiQdwRtImgvcQ9kLB/zQMvRfnMcw/wEcyf59sC7QF3OSLxwGJ3gEXkKle/Os6OeXjZQkmoPnPv/xszpxxllR9OoGj6ji3j6SGRHFHEGQGNmWBOAwW0QGArMKWQw/ZJ6LCnsD0Az4w/PyOgBwAAQC/xTV/KStV2LAwAV+BQgmJI0yqCpAYrX0ice3eS6TuZH8jxjf7FvX54F6n7EfLJ9BbCFmW/AzeD90Au7V+SyzaKm3G+eSKqmS/YPwozQy5Z+p8e3eZcB3HN64RweYkPaNjDVKkutaOk/hfUieamMNoBwqqDGPKgCD55CqlcEGUGQfcyyCACr5erBJm+02yxV4Lei8IMAeQBzyM/U7S6xI8qtigIh+8lgUQI7an/d+JIED8EfwRwA4vKZKDKH4DkZuyn6CvSnA6xWAgwwO7bVGJrjwXyKxLyBpiR+BMaqwhpidCkl/JVbZ7mDRsi02mAi3IwBhJxAYXpyXBFcKEvH0CACpQI1wC7eHPf1T2mcwccymKirg+O/Ty/NjBkRy/LFeJ8P0w29+RRDHx599SbefP6bJcpZG07GS5bRBmnsEIcfxJfepfb8AcBDIQUYOs2/Aw9J/BihwksR5l34CAT5iLLMsGyW1cF7GOQ4Ajv02/e7+TgCObz+mf/zxW3rY7dOGfWMGDox5ADgADDWAA88dRRGUUBkN02K6SAuwcCyuKJ+ynF8JwDGaiT1kMEpjMJUQTDbm+U8AI8Ky5WtZcjBAHARw7MTAsdpu0hpgTEp4SmLFAA6zHJopBgAODW0HgCNki8i+UTFwcC5QPyrOrxUYIa/Vsxg4fB7RCQf7E67NxL+sRLZx2gsKgBAcM7DNs9EoXc/m6d1yka5ns3Q1GafLx6d0eTikIWT6Xp7TbDBMU9h33MW+H1kdA7iL7Y/gDPgLOidpTcrGKhYhfwxMGlfX12kJAMfyilJvsH+0V5gMz5JQMRjTclte205QZ3sOP6+SrEX/EZofDBzZThvoEOAXaaJp/uIr7JPjwjqHlfNNBjxWzDO2XZlZJZ9jjRHRuSuzWFVgiHpfauwjVRlII2aMIhWfXxwXtkRPBnD4HCdbRfmlbHsjxsS+MjuAraIk3QJukOXszOBKG6ILNfc7X7va1zKA3OfjqihJIKMCxCi+kQFQBjOW/ETuJ0tbZS8nQBA6jfM82o5zVbttPkOHIcxn03gsPVfev0uCm7/PMRiDpfgpjRRNYQHA2PfgOysQB8E2Uegm8O9rRm4/a0k5l3Oypb24vmOvz+NRHKScMchSxSmlXwHA8eUX0R398fbi6xS2jWpo40xVWMT7ARzhoXQkw7ti910x8OxXt66RP9/BwNH2x9yf9fVPxYq78hu0Cz4bVQAO55TyXKhAW3W/1d/rcTQGMgfyi/WvmVzvyw10PU/fc7WvkddxXwPPyV/U4I+O7/vaXY9pe3y959Vj2B7Prp+bfVv6r/RHvZqilyugV7bhvQwcMUbB7Gq/XvuEzlzFjrXtarmf25ntQ08fdg1Le684MnQn/3Rq/veNQ33hvvFt37xrrfddp2+Ntvutbl/fw3a17y19eKrd57Shq90nByfe0DhTVh861e/njO25bei7Vp/9fsXAUTf2VMOP/f2Peai2wakdhPZErDeLrgHoG5Q/ZqD92XMMpidd58ZYo0WrSVRP+nKPPw+Ao70o1M5IWMWBqxz0i8Z1bYB9jbqvuwAc2nibAI6+8XE4LJ98WxtcY0FEgq1rU2lvFLnqpdo42sjX3Kbs1PcvP7z3nEX3VuOE97eNa9cm1J6LNWBGgRezbzjQ5krltwE4TrW/vRZOOoKtLu2zO30bQNfaO2ccTq3drpHufvaSMCzXbABs86VO2dFT7T7W97VtVFKvkh9whUnrAOt1SItSVb2hwW3bc8x+nmPjOwEcz48MZCJQpOpZATJqCZWagYPJiszAsVPFLxN+0lG1hAramuVT4lkcoFWQuUn1b5++KaEi61cDOGbzCcEbl8NCaU+K9Qg0sj+jYlH30YE5y17Y1mSd7qiyezxkbWRVwCvpgwAcQBOk+z8c0ggAjsk8TSeLNBnN02AwSUOwcAC8cQmqdwTKCoAD42iQhBOCDFeRWS4kLJA0DSkIjcEuHZ4LgAP6yZBVIbNEJaFiqRUk2HElSac4QSEAh5ISSCCIFUTsAQJwWLaA7bOMCQ9TSsSjGtksHK7CU2lDZa+y7TaAoxx8DdqjS8/AkKrZxLwR7aHEgKoGc9uDEUr7ljorr/CcBNL6QkCR45VemLAHyAWAl+0egUckxNCPqjRGIJIa1dY8ZwIg9sA4TIKRgEmRLEUTFbucsi7riLAgk/goJvOB3riEAtyQjAr62gCOscAcBDzoubnWLZUSSXwza7mCVAAO7PmqLKsxlezbKlFW/1xXKwngYUClmDcM3rD+LSVHAIggpbKoa1lNFv1cKm8qcFIGojhR3AJwWGmHgSbDSAIAEUEuS6kUBo6C7M8QVld4R1Ue/YkATyhxooQC2k3wVQXgqJN9zaCLdekFZCDwiQk8rQlJ+USyr/o59zezAk4qwpaC6jpYTVxt7uqH6BbFmgoVMMZSyRD0c0nmcMxZDVwYZ/DM+D1YWeiXMBgZVaa2drnK/ILACwCS8BVADgSs8T21wJFgHcoWI6Qv6Q3Yc4D4XBL6nAbPifTRE9BHQxseCZfhJE3BanGJdWwGjglZOMC+AfvyDBkIJINXm7QDaANSKpstGSQA0DBbVQbrQJ8+AEqs9CVDh7YKzAskmB/u19qjnp5p8wHgI6U9pUYE2iLIBqC1AG9gf8A/jAreg+Q7Em8IIGY2jah+zNT1UeWNcV4sIJslenlKm2A/eX4ucmOPTwplYn2FjJXWoBhAyKoxHlIiBZIelExZLiijQmAIGSQsm4JrJFYbC+Si/RVAiPV6lR7u7ilLslkBECPGLO6/wZZR2EAAwJK0havs2QfPSEw+ZnYSgEoAEmDSfivpFCTzJdmkKnQnsz+8f58+fvyQvnz9kj5/+khgy3gC6RokrjBWADOAKWTNtq5XKwJLkIRczBZMIiFht1qt0+/+5fcE4mAsvb7RTwBmUPpkCpYIAVp8AkLbkQjB+yxvgX7GuMyXYjNZXl2xn/E7SiuQVWJHQILPG/AxcN3pVAwJTDyGlEwGcFS+OvrNNPZIIoL1BGAa9T3ARmImA6MI5EcA1oB0ihg41unBQJUdEpiaz0ruKtGD8YCPxcp+JI0IqhRYiJTp4TNiXeIClJcZDwneQJ9COoVVsmQIAevQowBMoxHBHWDcAHgD+ykmhBLPjwTqYKwx7rg/ADw7gFywngBWIMDKRkusDDrDgcWlSi6bXjlAHvJbzXQh15vPUMl/mO0swriqkLaEUbpQUgz2qAbfRUV1lsoIKgjeK+y2fSD2cyXXST8sgGIElgDQChsx8rlMci8AvNgmEKgXSV/4t16LePYicaEEkSUKuFYA2AgwCNnP0Db69vJjdC4o1em4NtlCCMTAfCz+rPXpm2cBOQz2j16fK1+fnNrnVwfjCdqonlkAmlxjzQs1zzwGYDrWnj2CAOPVrHNFmoV2MQCibp3PS/Lya8BsQF0C6IN57SpxSTweGqxnYhUKMCDPC/KHbDcE4zFAtchTiDVB4HOBaYDsKLkq7CVrAjiC3SPyzdx/nw3ekHyLEtoC/gmEJa+O9j8AfJySbGcAlStJGbybwMGnR/qG2BMt7yiQVABUMnA2fOoBbJnAIgBPiSUtQLC5ylnP6XVooA72cfsx7h9JtBVwlBPQZp4ii0D0t0EZ9l+978LuZLYgzHXLicReIHCZzh8vz+EHQq6AbHYA55sNRPPcYHSAETCSsLVoL+/BvXWQbj+9Tx++fk6//M2v09e/+EWaXS/SeD4V8wGvHX5UrEGRxWieGSxOiEacByTjgHNSyD4SXAzGrUh2+9wTADbaxZhLGdAX9hXgjfVhl1a7TfodGDj+8Huyb/zjt+9pFQCOx8eLRLKzAMVhypuBw+wLaqsAB+PhiHZ9Pp1n8AZZOADqGM9D0g4AjnhRhmxQABzhR+LaZN8A0B3gk6fHAG+s2N4N9k4COILJMM4nOk8Vtq9SUY+5qvWa7W8N4CD7hgED3QAOykzlBJPnfYF85/2kYh/ImfdIJhMYR8BnSONF0jEXvcU8GI0Gkg+8SGRKmoMxCYAX2ETstc/PZN6YDodpOZmkxWSSpmSzhAxJSHpIAFNNoKKewF9cR3yOiAWRweeRBRXYLz59/ER/CiwqAFgSIkDGMwA4wBAi6TYyP8HHInNasM+EXwS7ZSYMwowMNKgBHNG2HBujUY9oLqRsYnw4ZgECcWU1j/vxDFoyIWedbbOejWf0OJbGkb1iWXgu9qCR7IszZDvWFe1z7Nt7EAsI4JdXMiOUQanix6wDivOw482eL2x7nPMVwS+RbfWHeUP9JtkkgwTyHhx2o/2z24nxw/xzO/JZMViXBeCIXS+AB46osEaiEQ8v/pP27AIg4ZoLGVQzCNk/c6xJ11KH5u9jPP2zmSflo9lXq3wIM2zEnsae8xmWc7/FphEFF5pk7uNIIhvAwaVfzrp+ZveZWTRi08qgF8b4XWlT9V3+XRUYeQ3gAAPH61hx21sqeQTnX/QOt7ELtOHfNWPtSqafE5vti0v3xe7rNrfjwvXP7RjyqfYUu1vmHb5r5DKChaMZd2rmxE7lKMzYVJ77pwE42v3Tfr68V1Qd9icBcOjC+ap9Y1CP06k8TLvP6jnRNY5dc6Z7rr0GcNTzuZm3eF3oFFR/DeBajptSUrNZQH1uu9rP116H/rndt33vO/f3p9Zj/fe+ddn3+3YbTq2D9nWK7Xn9NKfa3WUT2r/7U7X71HO9tR+6bHDn2q3WXNd4v6WPTs2Xc2xLPUcvvn//sQk/q43OiYafakyXYXvLZ7oWua/ZtWHY4HQt0lOb1TntOjVZ/feuAe1ykLKz2MqldxnOGm341ra2DXp9/a4xKlT0Cvg4CFmQ70XXtH6uxpi0dANdqdMGcXQ/a4Sdotj65PO2ABw2SG3nx8+SqcAjsumDIO9aJ7sD73vy/vGGn7qQz/lc7eT0bULuS/exgyy52tyI4TMcyrcYy2ObZ99a6FtL567dczfs9vxGe966OXf3xb8egMPtr4295kckllnF3nTka9uo7yPoGYehtj31Rnasr47NW/8NAI7ZHBGGfXqBvMCLki6vABxIvEUwkoH9XZFQUXAKDByiSBc9roILrk7Kcz9kBvhzHSgLzU2s8Xy4jeqUAuAwDaKSNqhYnc7GaTqfpMvhRRqMLjL7BhJgDMY7wRaJAAYhIgHhBLVpvtGnTP4yUYHKPlTrI+Ai2QhWUpFuXckZVBYjqTYajtNkPEuTMSrNDeAQiGM4CAAHGDkATAiUuavmaPMqAAmCiv6vADi2vCckVMC6AQYOBADxPQEcu03a7fFCEhJ9v0/PF3i6pyyXwAN5JCkoccBkAmjWRxGsDPBGIKidqPY8BODAGtWWODHQIIP4TJlbUaIrKWEJCa52MVVkynIEy5AUV/8AxMHrE8iginXuTa7IN4AjH7vDPaokJZjkltBHgFzEwLEhEAZJ/H3aMdgo6nwGIpmYEutETrwGHTklJczAMRAThwIclqlwtQCqBDVHy+G9ADgKAweqHPFMqJBF/+Or5HYkTSP5FhWjWfZAyXQzCzhhwICuGbcwd6ICw4AAB6SzfXFgrAJQMfiSwRgF/MJAEKswIS+jKlfSgj8HoMOfcRCMDCIFmKPnULC78Jt7Z1Flk+JW5gIxtbUBHQqeW04lX8OVkyoVzevFrByuxubapYRKsC10tgAAIABJREFUMDgE+woqRQXyiM/H+ssSVxG0dFGUKfA9FxnAr+yJqzM9TznLo5octvT5CUlWrQFp9Wov4PtyBUOsiaoyKycEK5YNVd82JWMM5nDFEy6qfguZqvhKJhu8ArAB8AYkUADEADiJrBywESPRMVPCqZKHeKEgu8AbEIiaXAzSDOwbl6oon09maT6B/ROAg4nHIV4Cb0AvHgwFB8hKPKwLgAOMC2AiQOI+j2fU3TC/DICKAvtcD4+SKME4g7kByXEm8pngRrIVjA5gfVCVKD6T5QSiMh0ADjyjEuV672OwUxRZCumKi3lDdkbAhSHBG0iS414CBSLZhvZABkaV2AL5QOdcIA7aPQDoUIU/GafxbJLmy3laBHhjvlik8WycxqB6x3WjYlwVoikdkPxZbzJAAzIkAEQ83APAsSIQBn2rpJH2XvYTqdeVYAbdP1aenlGyLJTreHxkO5Fc1L0HaQ3ZD74gQxPMNUxwPhNQcXNzkz5//pS+fvmc3r27TTc31wQ/wC4CIAHmh+fnQ9pt1mm1uifIAeAAAjpfLphsQtIcAJr77w/pd7/9Pb+nWWDy+pKgDYAS5vNZmuD9rJ4WW5V9IIJ2zLwxBhhOAI4FwBvLZVoslwTDIJkJ32S7UzsAxDTLDp4bzAiT6ZhfkThn0h77Y1CUE6gTyUqCwkJKhNeElM1qzd9hjpvVZb3aCLwB0MbDOq0Autls03qzz8BYgSKxKl0lLNAGxkQ231IJARaqWCXgpyHJUKRfkOzX/i4GHyV+MIUw56aTSZrP5gKpDEcZbKJxDvAG+wYyKo/sI9qAsDm6kgCdDsMLVObq+6imz5JTIf/DBLL2//yvqaqVCxP8d/uBPi+K+SXOtk4AtpgKdH4weMPACwBBBFTJALFYz5SdIbirAmkE24ZsvGyik9VMJIZshMEb9Rk7szYksLlMxfSDCu2Q2iKbB5LrroyOM67BArxWtJMAFvhoAJ2NIPkEcInke5rgzJzLKHT3WWangCq7AoNeQ15zZh5x4t1AEA2eABCuvLVNlE+bEZkNGx5GTyf16E+BqbWHmqmqKzbDO2bfz9MjKnSxDwUoSOwGksliYjsS0QZweE4Ag1Lbcc8rSqGgz5kor4A4ZOQImbiYttgLAHKCH8R9nAmnIstyeIT0kfZNAsWw38W5SSAfy2+N8jnXsmHox5o5Be2z1ImAUgZ1BsNFR3Uk+hEJXTJRhUQP/J36XC1mhNfnTwKeQmKxnl9maDBIyYwVXhOwnWQ2eX7OzEP1+dTAMbPQ0AxUsiLer7Kv+KJnzQB7rEGC9AaSO0TCOxgkFrMZ1wOYnXB/SWeNCI4cYS9dTNNf/u1/TL/+y9+kxbsrSqsAxAlWhGfMh/BxkcjVEbQGIfPEEyx2Podg7eqspL8xO685X8uD2KeE/QZoMCS1KHe226b1YZ/W+226360J4PjHAHD8EwAcAE5SXgbdpH4VA0eAOUKyxoxKaMII4wYGNIL3ZgHgWJKJ42q25AtsV3hhHADiACsa+jUzcNjPhF8UDJRgfARbyMNmRRAHZFQA4NjEuUkyKmLj2+c9y+AnV9SH3EUwa7iv6KME+4a+isGki4GjD8ChI0RYoLpYixOIB/oqmS83HOvK9gc+jyTLnuSLXyKGgDOozkSUGoPtDuktngMvUpoi9jAepSUk5MB4NYYsFhg3B/SFJwMBhPGssBXoTzJAAmgW0jqILzwTePyYFtNpWs5n6edfvqavHz+nq8UizSdTyhwm2I2KgcM2k+expycBOJDIHw7zOiSAIuRPcD7xuYzSmwF25wlEh/Es/0hLHgx7BJaBjSOfibWH15JD+luMmwFLljELZgyzrsq/KWdagyKzLYpNIMeGwq/mzz7mQ1onzkyKF6ONkuuN42QuB+B143PCXNQgoDhvBRtXAXEUECKvlwsE6JSKMSXYLV/H7IrtqPdV2AUw4qE/G3H2AHYLmFBYLJxMVndoX3Vs3HOqtq+1rcbvbTcF4IhCpdZeUcer/X1d0OB9vzxjNKUFJMmxHKFH47xPw5rbXPtHiuFHoZZWSPYnZIc0P+ocQO6ziCOUtH5xIA2Sd2I5DgdZKoi+qmttYoj/4r/+XVqQgeM0gENjEfDP2Ds9Fh6brq91P7cLUeuxzD5xtQbqOdR+b3v/bs8LX68dH67nbPue/rkrbuzn8Ofx3i4AR+2zn8qJ1fdR+wO6nfOabwNw1M9zLPbd7lfbDcfK3tIvr8alA7hwToy+PZ7NeaO11DeW9fOcn3fpB3DU87peu8117GVTwGOMOYUcd1cf9/Vr3++7nqV93b73dM3lrja152DfOqvb+FPadWw+1mP71n47Nc9Ptbtez6fGp6uv+vr51LV+yufqfu/7vuu+b+mjP2bttz/Lvv1zAjiODUhXY+qF3bfI6wXQ5+B0GZy+RfGWNrrNb1nUteF8vSnWdF+lR+pJX+7VRBueO4G7Np22oX7dB6clVGpnot4M7BzrayRbolLXQIJ6Y25v+G6bQM4tZEuvJS6o1fz5yhGskaqlkqoD9We5idx2uQjn/PtjF/Gpz7f7uD0X6zG1QyonuWjHORFQ1ZZ3Ptpb1sSpddX3XP79OUaz6x7nOxIlqNa+56l1fHwT+NcBcPQ9t+eHgurdAA48T3aAeeBwIrNJSVzPpXOcw2NOSTeAQ9IgYuBAcBRJCSWlagkVJsMhJwLwRujbS5v4rQAO6Y57KefgbhyZiiZ5ADgQRImKatDMA8QxHENTFvT5SOYMVcEc9PNOvJSDrqIQsmEhYqI4RlR74zkhT4IElAEcqrBD8l/BOFHVo7ICTBasMh/NBOAgcAOyKZM0wquSUPGc9brPtq+qiHEFBZPmSKKCspaSKQBwgHoXFVC7tCOAY0sAB+RTMoDjaZ+lMBBsurwEsCAkVIJ54zWAQ4FKJafNfqHfkX2Dc9H2Ssk/2auKttlBlkrORFXABnG48qPJ1IDAI2VUQPGLZC8on9GOzHgQFKiunIpOZLWMA9HBRkXpDLIRCMRBCZXHAuAgg0r8DowMnN9R5Sj7UxJMUXySCOC4BHBD4I0hAuSRRCG8wB/hkjVNdyRQI/gl7Vwk6RDcMAOHwBsXF2JnkfRO6Vc8Zqn+d/JKz4egoMAblWRaADg0JrGcXD3jPnOlkIOeDmzUALOo4XGgD/MQ/1HPm8FaAL2ikiyDM7WmYI/E6iFWF645zh8lKGWL1G5FU7HuPL8M4CjSK7wW+qt6IB09iw+UK92c/DczSVB5Yy6wOpaBVDGHUAubCfsiFaNkjGVhqqQY1w6eJQARZoMh9X6pEkeiDs+vaSTNb+l+S3ojsc8CwJHLA0s1FwOdrqaKhIjBOQRtRBWsYt0d8i/q3ChyMttRVZVNto1g3AB4A4nFi4s0ASghwFLYD/BSNbHsP2whWAVQCYhR5GcuhmkG1g3YPlSXXw7ScnZFzXWyDQGERWkRAJMwhinkUw7cH3YPIaGy2ZCFA+ANSm7Fv5JUqOR54vkg0XVAcnkH5ifY4kf2OxNWAaAyZTkDCqyiF2sBrouEE6odyTiw3WRgosZGTAx8LxO12vPwD79H4htJ2TH2Gib5TU2vamkDOMQMgYSrbBn2cgbVMQajMangAd5Y3lyl69ubtFjO+TOZOYaq8lO1WLFJ2FstNXPY7wjaWD9AimOVtmvJdzCQjedgwgesWQWAAvsGAAeC+ABOoF9wdcrTHA4EcIjhQYGY1RpyGpILEHhTtgc3eHf7Ln39+jV9/fqFAA4yP0yQEFLwloDOPXyBbVqvHtL9w52AG1wzko5AWxHYhkTLw/0q3d/dBxAH+7hYSgDcmM8DcMBEoazIC+wwElFm2hqNMhgKUisCfkwpuwLpFFKYvyDBKPYNVbY/KWEa1xHAQaAc2GvaYkqwCYTguWWpDABmMN4A1nAebgBeBbX/IdhRANxYpXu87ldk4AB4A+AIMlloqAhywp6Hz2J/wlrA+jN40vMRc5BgJjPtIJFERhmzAwmkKVkQBcqxHPh8mPMxRgBWkZod/Y8kMyq+AeDYAMCxZYJ6T/BGMAgg0WZ/9HLA+zPhHe1wAgxJRgJwmfSShIcr+x3zdhWozpVKmJXztDXSX58JmGSPBLjBDpZq8VnXvhSuBxYhzg/KiAg6yf09GoL3qG2SN7HUXjsZYgAH5hntSzAmkPUhWOYIjKukMZj4AmAmWAfoMwTzGRk9DErIVaoBFDDjQ0jGCUAEGxIMHJiLI+yrStgpjuJtNQBmkYC3z98Vg2nHX/KZI6p5nbypkziqRY4kU5XA4LVqAEd1YrW8WU6QYKwDuEE/gYwYZuhrHnUZ1AyGlHp+uPocY285O9oZsOGRyUKJPMlCFQkyt15sFAaJqw/1z/t2sFmZXSWzygRbR4BBLV8He2q7KKYKSYlQTiUYawSceyIYCsAuSx74vC+nyK0wuNmMGfqD8rEFtEbgQPyzj+ivsVRLhXvFxKaxDr/sQgDFBnOMGQQCgGUQvBP9TNTDRsVeTXAGJJgC9ORreX2gibgnzhvcNwPQdAmQQEgPickGyU35x5lYJPw8rCbYYTAjmL0AeyrWEuwfugLgQMwZrOMx7NxsQuDB7ukx/Y//+X9Kf/U//E26+XCblrfXYuGYjOjQIxkr2R0KQQUYwDbJso0FvEGf1qwcZooL+kTsZwRNVgwcBHU8FWALAByQpzL7xt12lX57940Ajn/69i39091dWkNijmxDGB+6jfJVA8ABP1z+pNtbGEkAygNID37Y1fwqXS2v0/XiKt3MrwmYnI6mmQ2IAA5I1NUSKgFsBuCA4I04K91vHtLDdpXW2B/AwBHnUcqoxJmL0kEEJDQBHDjDCrQZfnEwSLwFwNEEjdUMHD0RwABugAHCMjNY4yRq8Hktihr0VrNlBNMLz2van8QCpTOfE/0EQgcwDywwkC7jHAeQeTShbA1uhj2JxQJgg6Pfccg2D7EFnB3hk7+/uU6f3r1LX95/4NfrGQAcY8obAlABAAfOuhSmi6IInG3Rt5khbCjJPya/43wj0HawcGC9R6GD2BP1zARuef/C/cAUEWA2AYG1bzLWxA4wo6bGE2wdOb4Ve1ix34opoK9sY52cpy0Aa0iWvizXNeAi71850osWY++Ic2TswWCb82fasjEGf9inpx/uvTO+Wi4122IbIc8Loa+zHKIZOPpi5XVcjoxqYHsLAEfeVwPwYHYrTk3RhZRdKWLdBr64r7yHt+Pz3veVFNTenOd2ZrB5vdd6/ByDbQI4XoM3mvFug9wCSESkZAFwNJkoYgHy3F/iN94CYYVLIaoWagG9WHIuw4bEvJHnZROkkUEx7NcAn1Ygjl/91/+XEioaq3PyCE0JlbrP2gwc9TM34/UlvnQsjt8X1z0Vr69Htit2X3ypJkNC/Tnfo+tr3a4894N9o/aB3afZN2xOufxT83n+NACOU31U90Hx/iIO09NOryv/ueseZWT74/Xty9frqH3Ndv97zbfXfvv3Xfd43e5uAEf9PrYt5PPquc52eSMMwEqxQwK31m060qVH/9SX/zmW8+iax+2b1NftWoN98yfPlR7ihFPt6hrP+l6nPt/VWafa2mcP6mfp6+dj8+icfj533I/ZwWNjd25/vaWP+tp8auz62tkL4Di300816JxO7prw7QVdG6L2pGkHEboMTtfzvGVgT03Uc4za60EKxGUjqdPcZEq7/zgAR99C7u6D0i47Cq4+qQEQDceJh39XQTVp6gpqUgcV/axkhHRZC4I7LLMcNP1wegqFB13bvT7nRxVMSnBLrzuetQpecD7lJNXp+3ctvtONfv2OY4agnv99jpMOHgX9bwBHfQjAXSsSv1YjmnIw5zxDn5045eSwHS2ZmDx+VRW8UKvNMXjLPbvaca5hPr6JtOdFBIw7pssxW3puP53a3DU/XPld6G99/fqZi4PZDeCw/TzljHe1vW1PCoADlZqg2g4WDtK0S6OY0ikVAweSY2LgMIDDzBuRyNiBmUIsHgq2F/1kSzf5cFkkVJxxRnA1kmJ6UAX5a5rIAHCg0pQU9PNJGo5VoTUkeMOJHSUQCoBDtkxQ/LKWSjgoggIMvCKxrwAJachfoPWLhKaCMQwas/LvEMF50KzO0ng0J2jD4A0COQDgCICCx0yHUgUvbM1lU/WfEjVIMiHZg3ttIyApAAfBG8/QqJeEyjZYOLKESkg2CMChM66lINoMHNJ2luMtlg21jYGrQFUDvIHArxLZfpV9wvNfZtq2W/O8vCLpXiHtRUmMBFRoS5OxRNrtZgHh95nZIdZxlq32sUmBd4wVtbhZZfQslpLHfdqgjyilop8B3sBXV+mT8r9OTND2IWAW4A32H5K4BcDBvkCAIT8Pow2qpqmAAQ72EMDB4AYC1ehvJNIA4EB/AsSBn7XXeo5y7hGkoeQpk7J4EcChZ7W0ioE/2S7WII6IW6q6BzG4EoxUYM3zTsAXzUH0IiRpEKRVgoQADkiquAIV7/T+nhk4Yi7FnDIIKAM4gm7cFS0ZwEG2Djw/ku2hFY+QZWZ2sb8hulb9i8RKVJVp3yp2ltU8AdiQtrcCl4WG38HHis2sCnQpCSoAR44VVVInXDGxTqxhTxvLiFsklF7w1S8Hiw1A8b5Ukga5mDkzb0QlYwRTlS8o9LcEnrjNWVqI5N5VvXwiZT8ZNwK4MSLrxmUaI4nJCnHMQ3wISSmBN1zdjEAz1iAopSdg3UgDfgWIY8qA9STNpgg6L0T3PxTjAcFfqByGdjuAF8G2cViDdUPMG/idg8QxosG6YcBAVL1pcNNuA8mKXdqsAaLDnqWEHO8Z9M6uFmZCOwAcTBDFPoL3g4VhvVlXUs64T6y/6HsyIRwe4/qDLOWBYD5e2INwLVUfIxm+E8jhJajymUAuUhNY/wB1zOaztLxeErxx8/6WgA5Ij3CvgtGOQCPsP2miX14IEtiu1mm32ZBtA7Ipq4cV2R8oP4MEOu0iwBFgKZHsGdpvF03MPeovBzixLgjggJ3F8wQoBcCD1QbsJgJAYQyxDyNZ8enzp/TDDz+kz58+pU8fP+icgKQH1hoAIZQQ2YqZYr3mC/fE3qNE3QV/BwaRu7t7SafsH5n4h4QMgTLBGAGwDYEt6JtYhLgXWTMI4BBriKmtF4tFms3nYk0giOAyKMzxnNqzvWtYdgVJSEi1IOmO9ysJirkjgDUTDaH9bv8Hz4bEIf2A7UHzeXfgzxgXgFLu7h/S/f0D2TcA3oAsDecmM0kKPoN9CgBGssBEhS6mOtdjsBUgkCbwnNYExhhgmeVinmZIoJKpyp64bA/BWMPLNEPibjJRZTolBwDQEniGbGr7A2VemFwkOwn6CKAdgX1ybWsAkZyYlg0qFbWcewYfABRGMKY1kfVe+zt5HwogB6uAOSV9Rq3Yp4JlKkuoRJLU58QMmMtU6QBwiFEDc4AwATCVBJhRzDiS3ZFsioAcOlcGaCraSpZEJIUtAUHgi9YLAM4YF/pPZLQReEYAjhc+P8ZQtgIyKrKxGBdS44eNEdCvgEuwPgAqcVIcLBye42THCQBHOY/FbEbFcwAK63OFzvElifcqPlOxSZmBw3TI9RmjKmhuHD0dpPfs81mm+LWuLtZ8bwBGMhCzcZrLSVZLwuCaZq5yUlzj+aLzCbUmApRpMK8BHNVenEE+joVkppI4axHErcpusS8Z4BD+gf2kYCLi/mAQBIG1AI48hwSFJLkMFgUwCsn7GmiUxyaAn1znGcgoYBD6y0xrsheRcA0Qjxga5BdKukrzj9e2Nn0wB7Hv6dvrXKRqZ0k0GJCEdcxzWQCoKScVLBuwgUjaZ/kVy8sF06HjNrgeQTWR3M0gMtghJroHbCvPU7A3e8mcYe4r7qN9jMJzYEIYam8KCpj4O0BSODco6cd4RXrRvjGfyc9/PKS/+tu/Sb/5679MX37xNb3//DFNl4s0nI1hYEOiBVX98PUFMmBEI85Alk8Rm1mce8wqRzUApsAzIFEAjpAOjQQI5qXBKmvseZsNpUjAvnG3WaXffv8x/cMffpfAvvHPd9/T+vCUdmAZewbbD17COguU+Sx2y/il7YYT9bBT0+mM4I3rxXW6vrpJN4trvmaTWZqOpyGfKQZG7mvBikg/OXxnMXA8xZlplwjg2KzIGoIXQBwEb6DAwOBoxgkKgKPIIQCBEgHDDGwW0IXIpIZ8Ct7nBw5pDgcb8/nMKIwSeZLdDgCzv8Jnha9jtiMCeMsexHMZmDYCFZrZpeiuORntIrfm3uSTCPudawDMG5LKmg3HaT6aZvsOGTJLd2LO53PL81Maw4cejdInAGI/fEifbm/Tp5vbdDNfUJ6FAA6c//aQ4LA0SsgzhtylYyTwIfCP6ziAFABPADxIkAcAHGYfDACH7THWJG09ESDPBcBBWcGQQ8mJ8spWE5hTzk6c/wZIBMMqzg30N+PQZlYxAjjAAJNZJk8DOLxHkwmEbKlieiX4O2IC7RiTgR2OabJvPKd8dq0i2fRNXMxRS/KYJSPHouTzlv242tuqGDXsEkC9uG8da897q5k9yvG2AeJwv/mM7vNleJDNIpoKqPoqJ2Ony88ai8brv35/BnBEmxSlagJr+f4c25Nkl8HqeLsZLZsAjtC/zACaWOMm8Kr8SS93M3cpjhBFIJRsiSBAjIvAHDE342+2FALqlUFG3//qf///AsBR/aHh2TR/aOci+nIYOdab8xc61TY8nBYItn3b2u9q/+2cmHR/DqIJLui7dvse9c91DNM+RvYzKua32ElP5oh07TxwVZNqtF359bF4fT1H+763DWkApTgFTpcDn+p7j3I7nq/Lv04+1GvO1+77Wl/DY9DOlfTdw71X2n8mgKOLuYdzuaw99WeJXx2bu0eWV+NPfWPcNa/fsq78Xp4nOtZg+3ftn39qu9q28/V46Dft8TzVX33zsetzXW1/y/3O6a9T7e37e9e1Tz3DOW1/S/8ca/updd9lvzmed3ffXs6dRMcM/Vs69tgkrTet9vdtg1kv5FMGp75n32Ce2w9d1zrXsDUGKle/NTff7oXWD+A4d3LWY3R8kyoo1uL8msK2VJ3IwXKlaUFQF2Nbqqe5EYeTr+BN0KHlCqkmiIOHnjiTndpQqXnX2rv6nB8FTpz0Kw69+zDPoyMAjj5Dc2wcjm0M5yzeeiPuc57U9koWIAKJpd/tnFbw8Gzpc/FYYynX/XLK4HX9ve0stNdwc05W+3Y4PMVJa25A59yr694/ZRPr2wyjRbEx8sqv5mF9v2P289hGUP+ta+zLc5bEohOP7c8Wm9m0J32OWtvG1s/Q1eZ2n6NScb5A1BIBUCSLpJf+zAC1gnqsQo7gjANRSmJISgQAAgAanlBZyt+jGhgJ3yKh4r4XSCCCIVlbVcAmz70GbXNVoUmnK6qS8R4EFadg4JhPA7wRAI7xiAwcqh5T0C3TN9MQFY1OBgrrwx6DCQheATghCRWAOBSoUlCS4A4nN3f7WNPDNBmKgWOMKqchKp2mlFGhPAhZJgyAKCAJzz+60wHyUSAt7ssgJyoMAeDY8yUGjn06vCAwBKaQAHHsN3rvI/SglTwWYEzJVyYaIvgLCl0E8JiYYJJBlWU1K5NZQgjYYOVZMCMAdBHBVtsuOfRNVoCyLptADldBgcFJrB+ucsZ4SXaGiZMA8khzurBwEOJWFarYGQfgQPS0ks2AjAzlUg4hO0MQh34GmGMHIEwErjG+ucLRAHMEdEM+BYXl6EcUZzMxRlAJekSJchsZzqWgZnb9vOa+krgEJgQPApg3AODA7y8T5sco5iY2VlOnBkDD+tSu7MxsGKX6iVWnBArEvlnJc1SIy2wPeVytgjoB4VDghcHBAlxi/8RaEPtGMHBYDoSHOPsIUbkYzBusfzYIIwA+6jAH6rXfGSyE9WL5ldwPrkCtAgRatwF2CrCE4sTS2XU/GMBxIPuAK8/i7wxoRp9FwMVVusoSiL2GQVA+YwGj6ediyxw/0rlQQU99xT1QNamEjirvg0Y2wDoyQZonEV6MwKaBSfLlGlGoqMxFEM3gJdyTXDmwNYxySh8aiQYEi8GWMR0O+KKUSsiqjAaXtAVoL6oECVKjtMguPe73pNuejsbper5IUzAGoAL6BRIsl6wWvF1eB9PQmAmE0XgSUi9KPCCACdDBdgXmjXV6OTzxtd9i39jL8lQUxxynAN+oX8SIAd8QMiIAbyAZAjYOAWMVQHSSmDgpBqzF6iHZkgkZGZDoYiKFyZQ1ASdI3idKiuA+wcyCNfeoCmuMC/YSgAPwQmoJNgmfg41Fwht7ISqsYd9gM5F0NSuIZTgIBhgN03Q+T9fX1+nm3U26eXfLOYZUOQPCsC+jIac+GBEwHrgo9lYAXvD8eAEksH5YiwlqD5ke2QyuCvTVQUAcgC+11J0QM7X5S3qmxLrYViihgmQxE/3D9O37t3T38JBZftC3s9k0vb+9TV9/9iX98MMv0s31dbq6WsYcR6IKeyPk1ACw2RCYQXaV55dMz482Yhzv7u4I3ri/vyP4BSC+xXxOaRbcZzqVHIoKH4ORqQZkGlzBZHeAHYYDyqYAwEGwguVtQGFO5gv5NJZIgRQMmDrkL2Cflm2XuQ5K2Ehwe0+mzwO5EUjLbMUes9/s03a9SzuCOPbp7vt9ur+7S9/w9f4hbTYAQx2Y7FLlqxLSZHkPMiL7ZpgrBBYgYVkxPoA5RFXXiX8DXT4BHDNJyxAs4X34GewiAAIAdARAzIR/wb3RDgAQAOxBnwCwsVpB5mad1pC5gbSM+OQT5F2w8bEy8lkMLmLmOXjTyy6nQQL0McxMRABodfjzPpArIUuQ1jJv2gcEhGBymUDiRyZ5Ualfn3kbjBqUOymAG4ElBiEldOA6RZ+g3yi5g7mOOWL/L5I2SsrqzO95QjaMAGhgnJhEjSSZz85aY5LiwD+ydiCxTd9L4A0ycAAgxDwlJI7EPIQukg2TdI+YyMJv5dxusoTI7yp5Hu51ZvtTKoHgAAAgAElEQVSqEi0EZTnJbjCQgSPB75PHzcn+OKeKda2MnWWL6vOW9kAHcEuMgLY8wDA1cEeYpWCACLYkJ181/2PfrJjCtDMG3DOq97mnEvgSCSH7PGbRCgkzrrUA9kqqw4xwSkn5/ERGiwCLG4RshjMCmSzd0wBwxPyMNY35wPUBxgXYGQJvnbuGrBSYbrY6QwBEFgHkItml5Cvsuaag9hf8XSxx8FOUXIb/XnzvcurDNXUG0PqUFFXYkWCAwroWiCmQ3bDHITcnVrJI1nF+ivbf+xZBRWFXuW5iz9YoVP5/yADhnAh/HL6IGZNm00lazmZsH/72cP9AIB+BesNRlojLiT9XYQNwEUEnJYnFuGEWJT77fsefZ7NJugQYcTRMH798TJ9//pUgjp//xQ9pdn2VRvNpuoAkC0Heh3R58ZKGdJcEpNL6C/knyiYBwA3ZTkkdYg5DUg4SZZI/JCVAMHBoXrKN8bL8KHyO1Wad7vlape/r+/Qv339Mf//736V//vYt/fP372nz+Jx2T3hS+DOXiZs0LkXwBuQ05ItL7hOFFk9iZ7i4FPvGfJFulrfp9vo23Vzdpptg4ZhB5pMyKrJLpcpeiVH0Bc+7IZWIvQrnJIDfAeDACwA/vsBAiTZAphJ7K3xGFnQIaGDGJPYn6deU7DWoWewbAezI0ilRkc8xCLCCSvlzoti2INKxMfGr5DLXjVnoXuij+nyWk7mwMnGABJOX6jnoyWs+hx0gaNtMHHFWysDDnLByEl9FBjzdXQzoF8sAohBD5w4Dy3XuEXPFdDRKV9MpgRtfbt8RvPHx+ia9Xy7T1XSWxrgP+pnMXNoHdV4RqIkgrFivnIPYo2NvwvdiCRnKDwqgE4v8nFAO9qiagYP7FyV8ML/FIoi1ZYB6YX8C4ENzHH/3flgDOAR80v5AuxKFeVy7wdBlOcvCvOMzlY/V+rylWHTO8rUivm1DG8EF7Vo6N4iBRGcrFSaUM7PPiJlfKvYd+VEFEGRwUCMTED61fFRVytgXcLxCvoXOLtqrYgbX7NWMGVRMEp5zcRbBWuFzWDrvwn2tr5kdhZcWMJQ7aYAPXfxUF2ZqQ61AtbloIfweAq0hZRUlRULUVWxpRerEMWAzrqk4SgAbs1rmeH8U1thXcpPd1aVos1XIGH2dfY/s/KjfaEKcAI0YgYcQ5jN7dNUz/Pr/+G9p/uXnJxg4bFvYwpgSzbyE/VE/o/ctf6125/Ltke/qWG87t/KWeL36tvhvfTFk9X2Z2X1xY/ze/pLnOb/+BAYOn/WLL2nLXndMKeDteo6+Ljz1LI7baClWIMAOgEXXPTr7JybwWwAc7bHMcbsj49GeG8fGtPRt19ieBnB4XhSJ7+LfGbTtAl6D44vk9llTvfNN7Tnfnsf+UP2+ekza87m+Sde1u/rp3Naf29a6TX3zs+u5jrX32Lrtav+ptr7lXsf6+Ny+a7+vPYYNS1DZnnY/9bX7VD+/pZ3nzq/2XCOAo+6sU53cfui3NLJvodS/zxtxhcxy+2qD1LUJ1cb/2CB0DWTf4J6alPXnut573NjnEESjG7s3k24Ax7FJeWxsjo9zkXbpA3AUh7poc7r/PZ59P9ebc2HiqAEcBQXbZXRePdcRAEeNztWzqOKlnmft+a8N2DTxTWRI39w5NQ6nHIRTTkG9+b6+ViUZUFU7OdjYXhedyjR0iLsRnMfG4JS9OPVceSx9aMrAy4KY9RH53Ht1OS5dm+yp63Wtn65xPjW2b7cLzTv32Zi2g9GoIKuCXd22sBvAUdvi9rxpP8cxR9z3FIADB/9g4ECi8RmSKQJwMJgDAAeqp1nN60BNC8BB1g0AOJDACKpQBz2tTxrr1vS/NfsGKzTCcc0AjjjU5uc0yCM9M5CGAyMlVOZTVkKThYMSKkjWRWVuVcVa7J0O1V6z+n3EfSIwjIo+gDgI3nClUYA6XMWLZ0Uyh8EFVKWDgYMgjim/Di/BxAFWBUkJ6GXwg9grSmDBki4BQohq20eCRgDgEOsGGCXWwcCxf9bPBNPsIaOyTYdHBIgB4GDtWgAfJFFjymkEaxDAmwwhBQAABypRVZnrJLxowYOJAwGgCsChqrRmANBzr223Nc/UFtl66Tm7IAtpZPWJkhboLzFwKMgv8EYN4FA8kMd7H77CFFlOhDrZAeCQfIoYOMzCAS1iATkE4FAlmdkSLGCFOWEGjg4JlQDEIGWGNhoLoSpwry6wUyi8oWASEsRIGEnIQuwb+B59r9/nChPnJSLYR9YIz4lcbRkSKhFkIXDFyQRqBRd2B4sI56oWJ38yk5YD8OLfQLISgUKybwSAKbOBJFUAcr9m2AR9ZqauACeFTrhqjQXgyMl1x5m04OOZzU6FcXeQ3Ew5URUb9N58rgB2+Zp6bgXmcuzNbDYBBHh8CvmB/Hsn6ksAMoOQqgot2AaAjDTMVRCDw1z7IVVnOn3FqKT6sgbTOpTnxFGZNLIDYgmR74bEKQJb4n/WPWUsXS1cgLoOe7HqjQFlMMQgkC2ddMilzMejNAPIDYm9AKWQKwPSKZQB2aZHSqdoH0AgcDYGy8Y0Xc3mBHBcPiHhAfaOYbpdXqX3N+8EvLoMAMdoHNIbAv8xob/aUAJk97BO6emFwBKwb0AHXPIzkaSIuRXomByIFZvEPq0fBAwAAwISa5RrCeYM2x+zLrFSNeRVmFCdTAhOAXgAyTTYbySOkMTPieqoqJYPrapX2qLhgHIe89mc8wDbkaVZsDciKQ5bTJYNJH8i2aVMazCBEHQI+ZRlur65TsurKzJxCHAEvu+YT6yMfRZI4LDjGFB6Bj9DhiNALNvNNgLtIZ3CeLoSbwZdCoASIDICRZISgpRECcail9hTKV0iAMf3u+/pfrXi9aQNP0xXV1dk3Pj8+WP6/PlzmgMcMB5pn2TyEaCfPdsKIAMYHp7IDBLVnahGBHDncEir1QNBNABDoK/HmGPzeVpeLShlgutGTiUzUbC/I/HrhCuZOMjYMUljyqaATWMcjBnoD1XSw8472YF9T4CeCb9aj537DcGDATxAf9G+IjmrZwSoic/G+YNnBThpl7arbVo9CFjz/dsdQRyQTdmAZeYQklcBOPPJktYB1PjBikLgDxPtDvyDAUagk6enA//GvRv9wz4S+AjyAt7HnQvA/k3QAMAdrGwPdpSDQBsbMLqQgWNPBg5UhlM2heCMAuAw/TTBFEgixv5Tnw2Lv2C5AZ0KDHDL8eEqUSZT1kiJiLQnAs9OepoFDolKJgFbAU78LJBEAXIZlCBfE1XeBrSg7zQ/POa+Xk6G0MYr+J2lU8LX4FyIKnvb53wWNR4y9il9Vj4fAC0eVzwifSGCCbQvGGQh1hAkWFWdzOcwQClYE3IirXUcrM9VtoP2pclEkiW+IgEUAI4a9GI/XP5cJCFjy2mOVDkDee+3DbafLThGldTXwBIMnAHVHvAYU0mg6E4+AZU7RfU8k1YGXua6+ZzodRzBiUUmkcgaEewAEV+IiZbnaE7kBgjUsZXH2H/rWIWZTs2MYVYvyqc8QmpRgAsmpMKIwebuAZoK4Luvkc87AWgQE4Z8iQxMDIAE2TwASMxSezXFvGI02C+wT8oXCmCkpRXCW/OY13PCknLO7RLsAuk0YUkE4qCkT2GHwTjKPmqs/Y9AKzDVBICjMBUIeLaYTWPPv0jr1Zp7uXw6Ud2j6XUCTGbDfysJNDAMEag2QqobTF8HgbR8/hsOKVP27tN7yqj8xW9+la4/vEvTq0W6nIyZyN9DrurliUw9SrQCwCFWQMt9od8xb3U20d+eD3rGBoADfRESFmSYiAS3wGhPZDkSgGOV7tYP6Q8Pd+mfv/0h/cPvfxsAjrsKwIG+HQjTZPmU2NfJPABgAIBCh0eaUfQxfJPlfJFur9/pBTaH5XWRUIHUJ8H78plkJ8WIhTMTWeqeAD4S6MDnJgE4Vmm1XadVADj2AHWHL0FpymCkdOwx2+sAcMB/BRiAfnpIE8EH1GCXF0EBVZLdE8JnzMYRq6RmAyDQBHBI4lLwL81RyVRkiboAbMgIFKlGs29p/5BhL0krca4IkB/J+yrxT7Y6vNuABbJYFfgIgbrYI56fyb6xnM7Sx6ur9PH6On2+uU2fr2/Th2vI3szTBOdu2DqOswAyBO+kZxWnBIMF+pylBAEulJyPABw82xvAYcnN6iBINqpKQoWfxfrlC/Eg2ABJo3HPr2QeYWMxXo2ktYEKMSfLcVhAHO9TAjVHLJndU+KkPuX4vXGCjj1MzDcGCHDP4NwKOS6fksL25fhB9htjH2nkMArvcT2/6i32dUK+AjQECMOxc7O+tOMi+chbCLcEuqhiXXKcCqAde4H3ASO0DUQUSKwcCYXLCFbKiKdbtszr3aA7tKV+pmYc03KgsumYb362tn+GPQ5rQ0A6Ad8M2LEtKHunYkHe4/NeH8yJGeMSvkIVTCnAQv8N+wEHyGDRAGFWAI561Tl87jn86//zv6VFllCpvYzm98fiqK+fr/S95QL7r/z6L9nG+Rk6PtyOn3f5wx4jf7wrBt6OT/u9ffF5/L6OOdt3MPsG13NVYFM8uKaj2n3fkLBrPG9Tsqbum2N9eiqn4TPJsT46NWa9c6KyPb5+V7vPic23x6E9hiWefR6rSnOenABwhKGSLxa2trIt2gvNFtwEdnXlU071Z9c8rT/Tdc2uedSV/2nfu+ta53yu6xlOtau9ptprteu+XWu1r//65vq5ba3XwKlxe8u9zh3v9vu6+iP7AAGw6lpP7bb/qdt6rF19z8r1aQDHT+mQnzIpT01IOweeiO2f6wnatRnVRqdtQM+ZpOdOTNyn/fx9E7TX4FdO97FB0t/sYpbN6tQkOrZgji+mPz+Ao96IawmVMn4+2JTn7W1zS0LFc6Z2NGtHqFDjdjNwoLczGruqEGobx9p4nrMWTjkI7WvUG2zf9XXNJoDDARt/bQbNcrFyc8p1ADhOGf+fsr765qzPsU6clsYp6XtqA25f99jaODUOp2xhfe32nOybo91Ope50rK19NqbbSQjkf9D917azcyNtZoNf0Wu1HbhzNrH2PU8DOJA8AIADwbhgoIhEVYOBw0k/VuHsGVhylQ0DWbFOC72lqyOKrJBttoPv9aFWQQNdBs9gAAeSYQRwELgxTMNJADhIra5Ao2iDawppXch9oX7TUc9BWyW2JGHSAHCQgUP9AOYRJDvxUYAzhsG6AQaO8VDsG0Oyb4iBg++hVEi0KbMeBcU+55oqBMkkgQT6M/pfVc01A4e+B4tEABHYlo3kVsDAERIeLAxhrAmBc1UyowIUlbmuqjcDhysuBaxBIisSIpcFwKFDWwFdNKo6qj6NlaN+lfhxTiDpMK+ADYOiSHAgqAhNZvRVBE7FzhFAF7SJdr9KdcfvNLVCu5zjJuYIvFAZJgDHJgM4NmQsEbAD/UdK6MzgoIMNjyes3kHg2jIq+Ao2BlVboS1kCXFyP0BADhbKLXBgSP2WWL0nAEf+aqYK/B1h5Ig0MiBVVQxJ/kCJAVWExnOGLIj+3mLgCFp6t0UGzWvJLBSusgna02DgqMEbuK/kU8y+IYYYriGSjgTQJqR3CPgh20hU8YIKOuiLdYDWmAmLUyp4tfYdOC+6yW275QCX17H6QuwatqUOFImdAuAN4ga80kPap5b7qdOqtvtK5mkeRiw3gkaqBJP/Y1BRTmG4ihVMOABwuAIrqgn5PvYb5oTbVFjNOO4RlMwVEI57iVijAnAEMwcCpvZZkRS8SKR1BkhjCLYMaNFfXKTFbJIW0IkHeAsJmKi+RVIANmS9XjExQeYOJJbBvDAaZxAHQBuDl0vKqUC+4fbqNr27fZ/GSDwOkFiecg2z0h/J7Z3YGFb3K0qA7NdbXReFfghIPz6yHfinRHVU/FG+AOtEc0iSHLu0BvPEGslmMAWARn3SYO/AXJF0SiRAYe+QwEQl8uUFQREAcDAx/PSUpmBhmEwI4EAewQnz4t/BBqgKGUAPshkwOK3kGRqhBD0ATwKUIAFLEAl1xwHGicrpySRd39wQvHF1c0Wq98l0HEC+WBhgxUAyhawRu3QAE8pun/YADGx3BL3wtQNgMmjqGcgFlTzo8AGkeCSIws8iNqVhukAV30XKYBP0IdY05uMQgIDpNO+ZDwBYbLd8PuylYLZ49+6GAA58BVMG9hKsAzNvsEoUMiGkUkcSIXJYTym3Cf0vYAr8hCcx3AxKYh1gjNEI+1SREABIIyfcyRoioBn+AbQxW8zTYrkUO0oE6kEBb9AFE5/wG4K5y6AdsI1g72EMPZId3KMjuYBkDxkguAeHpBx+BqPM/0/dmyhJkhxZYpZ3ZORZVVlVfeHG7HA45G9QKDx3ZSmk8PM5Mzu7ABpdV94n5V1m5p7uEVkNYJZsSCArIyPcze1QU1N9+h7kgMjEcUP2jevL6/Lxw+fy8adP5ePHz+XTpy98ZsyxBJkDzGISy4F7Dh0kd1IVbZ179alAQbAHeKz9xaIs8bz7+5yH8BcCJAIohdIzDKQ3ZokkD8Omhr64ur4tnwEuuRaIEawbNzcC7HJvcYIBbUTbBCD0fuFEWPw0VPhWcAL8g+qgyy6J0cL2tDJRJRHUvPleag32UvJN6nOsrewxWFO5dz2nes8enFu5nFQ5vA0AkhMMAFaQvt0B5/4cykQVK/7ln6afQ9Ou5LrZNwyyoy3I0qWPJf8p0hMYDzIFkEbe0mSUKHQFOhLyBiSHpQA2DdIpAHGIkaNVUT9PfgxjDn1SprIn2BZmHPgZ5iw17wJEG56DOsF4/3MuPsS93lWxGYPM9Tb2BnBYgi/j2MdqegCHtshWITmOGzgd68hLq9SHL8CEXhJ76HOAEQlIjyyXE70JCnp+hklC8102gz6DN/Z6PnBCngA/S7Lhb3dkqRGjUaSSCNa0NAuaBOkuvDK/46+kb3nPe0lMVMCZ5yuYPXCfMFbhu0zA2nbg3wBwwGYxpuIXnxtJc4MtCBQbsDA0Dvt6pkXChuwcSuznP56rLE8VmSe2vZO55H4FUL8ZTwLWxzUEQhMTDl6wpWRuxHq/l5RXTTIazSHmDe2jwbFy/tBHCDhK8kICdIDdTomF/cMlZcr+/h//ofz6735T3nzzrhy9Oik7h/ulbG+We7LmqHCBfU6pA/mgBDc8gZDALFzcG7RngFkMPnqVPUxb7euJMc1MEgYsAMAB4Oj59UX5ePml/PjxQ/kvH/5c/jUMHJ8/S0KFIHecBeCfAdiKOQxWLYARJWc4AHBgHmxsluX+QTk6OCyvTgDgOC2nJ6/KySFkVI6qhArXO57D4HjJqMDGG8ABsADPT08CcNxdly+XFwRwnAPAQRDHVQGAA56DgEktNpBY3hjAIQAzXgC+mJFAm9/oFQCH1p+PCi3+0fLV9dxebUzQP5HT8NmCtsNAJOzpAO4IxBHWDdlCzrtIf8T3rDE8+ai0bzyzOYGsg0AtKOB+4HaQV812JOdgngnhizw+lcX2djnY2S2ny2V5fXBQ3p++NhPHSTmFFBzWNlm4JNnFvdAADoGwJK+EfiXYBN1paS/0a038+9kIvO+BC1UCpkmokIED6wDXAYjjKQwvDcBRAQY4b/YFd37WjFviPXV84kPAoHb2Qn1qZqauKj72tkbXkyC2Yylge2PhqPPFrD1D5g7ZC7zy3+BcmaoSc6M5Rdm8mU4eJvOg/uzsH+0SYxPyIfDfECjh/SSHRTPLRuZGttQgDoP/Ar7wLNb6J1O1fLLgYMe+jNivG1ArLCT956bipT0Ths6nluTqAJfxTTX/BHrDGXB/f8m4SOxAD+4Je0ydDxX0Fx+xY41oQefqP+aELsYc7xNce4YLu79p/P3fGFyYdf6b/+Hfl8NvfxiwMDRvtPdLO/+1S2L3fdiDO5uf4oKSqYvOvNfHvudi1ZNzdxSn7udnPt9fe/z3dtYdPmsbJ/nvvX9dQdL1nC0fkDFBe2W69zyAQ9fXpzoSkDpyaleL6Uw917gr+/k89e//LwM4xv09NU2m5sh4bPvvTfeH+nU4MhmHGsUydlLxwbRNNlbrbdWc+oppr1mStTv64tyZY/yMc+M+bse6dfXSdn9Ne8frqx/nVe1b19aXPvNL+nfVvb7mPi/tv6nP9ffJ3/Pe1Bzv29yfn+bm/1+zbVNt7a9PW/nXAnC85GbjQZ4a0N7h6Sfl1ATtrxfD/5J7/JzOXzfR1xn+VUYuScNVxrRG4SdM4vjaL1n4q5/nbwfgSD+1xaLq59651N+EQH/ReDqBNx7XAWq7BkwamntqrvWLuHeQx4u9N5Bzc3O82MbP3j/beP28ZO7319P8jyNtvcCOjWNwr8lddcjAsWo9Txm1Vc8y7ru5ayMY+nx6DwEcuVbfhqm1tWpDWOWMzNmklxrml9iJ8bXWOYRz8yh9XucKg1AiyO/n9uQGzkRjF0D1h8Z29CVO+Xgt9PcGgOPgEFU+IwYOV18/AECAoNHXADiQmKGEig73DcChpLcq9gzgCNV2PRj6wGkd+gQK+Pkue4/AtiRUAODYL7sGcGzt7YiBgwAO0VCrGruzYZ7E6QfnY9nDeE8AigA4kLiWfAqSQQpU3ZIi+ZZ68deiFy2oYgHjBjSe98ru9p4YOEbgjQbgwGEnAQumDHx/B+YomQEmCVT9mpYeoI3H23L9IAkVgjjAJgEmkFskNAHgQBAU1XeqdHBsSVIqTkSHWh0ADrxE7R2JiEiVwEa1RAnlU/AijbiSgWHJUAAT4AP9p6R8nH4lwJWQdhDZVNCIoIV9AwlPMXAI7CIAQAuCqIomatO6T5tLumcDvQhsgCCkAC631m1WMBK0wExYWU5lCOAwNwICbGAtQZU9JVNwv/aeJGnUfh1k1W8+5rRaxJrkV8CvMm70QA4GIrCbiYGDcSRXE/VMDAqw4tlE6S09YzO24Gd9rzFRqKhMx2kELtWwDsBRk3ItEaF+dB+afUNz0QwfBiQIwCGGA7GlSMaAgcUNVPiJ1aWABrqyIreDI9caq9G0hwQMlMB5DolapwFUGDCRMnMye4gWtzJw6BHrHGQQkPdCgl7SBdUGxyYnqOk6PQUTWltlrypSY0hN6vmeQEMLRKDdrrIOcMMyKJWBI0GorB0XVKkoMfuEn8USGbxd5kcC4Q6ZVBP5CNryUvZ2tsoukolgywCAY3OT4I3lAnZKa0wSBbIxAgtcMyAImNEO6aAhubLDF2RYtgFEw3t7CybMj49PmDDA2t3ZUAU5xh7sBEjUg4GA7BsXlwQe3N/c2ppsSkIAiUxXtSOphSQp/mNAEGAJ+5uUPLmQbAiYJ/A52AV8BrYEyedKJ81qYe0RSYRiNJEgQgLlgswSkMfZrBX5+C4STgQ1WKtcAXAnYB2gZLWv1xT3CuwLoa1mAglgtL26XzHhhPchnbK/X169elWOT8W+gb0KOuxiOzKdN2QusMckgY+E39WVwS5g4hBwAOCYCuCgDjjABmBsuCdjlpLNAi8FYI69EL9R7uVWiUT8zj0T4JTlvpKWDw/c29AG9CMS2a9en5Y3r1+Vs7NX5fDwoIAKn5b9EeBOVX0LvCHQJ5mWHgDKEesGZUeuxFpFUAJpuTfJIIH9GmwYZNKiXIUkq5SchBzNNm0LLAXHyQxDqECFXMrB0RHn4vLgQLYf1d8EXijpwaQM7wWAkaR0cD+ypJiaWuBGgRNxT9kUSONgn7+ynJwkLzCPMAcvL8C4cVkuPl+U888X5fPnczFvgInj4qr2fyTSUNlc7RR8Evo58gUC6OacIiU95FkEquDc2duhxAxeeAYk/Smv8/TIPkQyFGtS9PibjXHjRqBa+C4ESD0+levbu/LlQnIpYAXA/EVfxc4GsEH2H9uiBOy0hTTfYCcSbHiezgsgTbztaP7CfkglL8+Qw2rR+AgEQ3ns8BNzBUDPKqtWmcwcRKz3UQOUl9Ndd9F3C7GN9UCJnvUtkgfKw7Rnox+5tS35Itgm+LWo2HfAkXt/9VNSTKv3xKahezLRzSQ+1oVsnqr3Jampz0nSBTJyYf4IUJkgoy4JRyYzl6u2tsh3iA2kj+QzZgWrcCvRd3kepWzSEMDR9tvuZNJVVrYzVBvtMEnFVuPncwCH5QbsM/UxhUhjyFN0wJ7bbX8YdpV1PT8F0aiEaEsQK6GU5DkmsKQmJMGDuaVJ0o6zSRNUf6tLvPIuNclgX8OJfiUYAx4G6A5MP2bgQMK9+h6pUtyqazF2UCCHyMzKz6BcBhlvBKgiuHlri7IVGB8CSj086OueRQV+Geeo/VGxLYlJMGxePbCnSmlU5z3OiPzFAIMzG3ieop8nm1zvbaAS3oddwlppa8bJe0p9ALC3KTDacmk367F8OT/n3tyYOHR/sfbhJQkZjFGdOzzbyXckMxFZb7CWALzQnAAr4/JoWX77735ffvHbX1NO5fTdm3Jwekwpla3dHfppT/BxDc7aqCAjAaoBqJGPahaSrZ3GKmWgUT38uPI9TBwELJgVi3vJ9RUBEJ8uzsuPnz+UP3wAAwckVD6VP3z+VC7uHso15w6kFzYIFKkAjjBw8JqSO0FiHywTYFuAfMrRwXF5ffqaPhleJ0cnZODY3wPob6E9jj66Qdfc/wTgELvSvQEcjwVgd4Dfv1yKNeT86pwgjvPrK0rPAPyC8xOTuZ00kOShLHNk8E0YOPrxlMRMABxhUogsh+UhOhBXjXd0pqn53UEd2n4YvJHDWNa4GDiGLBwKZ4aW0NJDll7VfqLzWwWO9wnjToKFa5KsFK0QgHbJiciA1+GbgxlvsblV9re3y9HuXjleLMr3b87Kd2/OyrvTk/IKUnAA8eH6BPxBDg8yt7LfiW1oXQTELcY4aTd1hW4Aaleg+JAVKcDVyjYC+xgWDrPJCNhoqVszTnIIwiQV9sMqxSHb2sM5s5YTd+HPbo+KxCwBXGYvoW0kk01L4nJvz9kIcydSvQEzBGSTPSssidzXdS7Iea6365IUSbV5mDgbiFDxahzWvUgAACAASURBVDE+ZfOoe+EIwDF+9kG8z2fwAStZJ5sSAFsFBYXphUWpBm0YTMJ5VWtkvDfZ3rBox3Ev+SkGHbk4IKDmGt9k/wgyKRCvZddt2BSDa4JE8PV1XpN9w3wEgGO5PKDPlFhaQDjye5s8esvYt4SxKzsqGLQPONf1W1P6Yj6VP6mcRK7Uuw38njfLNl6l/PZ//A/l8Ntf2F+cCrrLyIxj/f1Y5tkGczpzqFsLA3NVt9chMEF2ZsRCM5PU7tswF5+einWP48dpV/+M42fuf+/b1xegRkZl0P5RAWLuNR3Dbz5W/q42NRDMqrxA37/r4vUvAXCsyzNM3SP2LOPYj2f/Xt+fU3099/fxNabG8uXtDiq5W3tTk9RlVlxDA4RNhdQ9Wz/D8Zu56Ojtubk69e3xZ+fm7rgfp/rvZa0bfmqqrf0n5sZgbs6M10X//XX3mpvrL+m3Vfddt56Gc0GfXtfW/jNT358ar/F7UzZg3X3X9dG676/ri7k5xPX5bw3gWDfJVxn6uUEZd/pLJ+jc9VZ12KoFuW6gxs8mz4hTiJddPWmTbB06As+v2Vo4bs9L+6VvV3WOTI/LAFHn3CXQj3aMDf6qDaAfs56Bg0EvBsYaheDqOeMNoqPK7Z2dIYhDwZDqpHYOUPqxb9ckgIOnBI1ZkjAt+TM/O4bPaxd95DyNx18bdoIMjS2kG+EWSOwAHGMGjn4c2PIJX7IDotbnstl89lBz86h/f2out/fSd92lU0n+rG3TAA7NkXn2isG92hLzRtChz/sm9Jn27v2vsRPrbMDUDJlaw19r6+o1rPGsBGKLDDrHM7g9JXNG/tXUGp5bf7NOZreuVgE4SNuJIM3XADiYxBEDBzVUrTvdI3b74Ddo+Fs1pYJ1+T2Pz2d2kjwHPCbndreZvEFSTACOnbK9t1NQVTsAcDBR4goxoMNt1mOH+kAo3gsQgIwDTmAjcY6kTYJUtwAGOLEDG6vg3m7Z2hD9NUAcYeBAwpOVv2aXULWjZCIqg4UBHElEM4nDKigBOPCSZMpduXoEG4dBHLc35erm2gAOSKjccsx4WO4AHDjaUofaYI2+Am5Avd4lJlC1WsfGUhgM+lcAh9ovzXon62vau+2ZAH4RwGGJj1RmYVwF4BD7BgEcBryk6j7UwPgsGTFsHPW705IMVEseQ8ANSaLg372EyuXNVbm6l6azABw3SpIysP08uIDc2jaSiGwj7ifZBLJyOAhNaRpT7lOD2P89bYh1RvbGwT/3oTS0BVIRE4cAPADIYM0zSO09fFi9Yo1qPpvmaarmpF0tMIfACtjvHSBwYk2MFJIlUWVOs8+Zd1UHm8FsJUI5ByGrZPpjsXAocd1X5oiKV/TSAHBQdsQMHHqmxviBABwFWJjkkz9BuuoO1JQ5oHU6OuCnWo5GIrrGw8N+1nfT8FSlYfZX2UfOzOrfpQK4358IpeM4JlJWR1n7VfwNAz4IWPF1Uc2mAGt7dgUKXekX4FaVcGrx7DxzbYsDIuw7JwQYHIZGsoOUkknC7R+o6b63s132tjbLHiSekMCGhMpir+yzolea0LBjZBO6hhzHHatRBfjYLout3bIPVg1+H3TOoIdG0m+Htvfw+JgAjpOTU4ghlc0naG7vsD0Eb4B5AxTpYMyA3MetqvpYhbu17Uq/h3JP4IiS+wFwwIYzweOQ6ZcvXwpeoFy/uQL7xhOvg2Q2+iNMBQjokeqdUhNgZxKYAtc9v4KkxRXbtrm1TdkOJHyQOBVDwR3/xop/JIUgteGKfWk8h1pdax33BOADL/SlGB52eU9VcyrZhAAXAANgiXj9+jUZOA4OD7gv8V5MpLaqtavrS0nZUNIGDCaX5ekerCqbBHBEvgMgjjAsoDoXTCBgfVDFtZK0eEHGhFram0qscmzIhHHFtgH4sDhYEsCBZ8LfISGG9YD+PTo6LO+/eVfOzl6XN69PyPQA26d93gABVFAzyW0Wh3tUkj+V2xvIjtyVK8h0XEJORECCsA0slwsCMdE/qgonATMTsAR07Jg9xBruAWRhjAHeOTg6LIfHJ3qGxYI2PQxLofDH+gWgE3/HnNq1dEr2t/hQ3KuZvEPyDHv+bbm6uiQrTarYsR4xTzCvv3w5L5/AuvHhc/n00yeCNvCMYLPAc9c1DHv98GgZF7BvgCVGFOhbkMvAmjGbi7TuNcawsTA9kKo5OjzgCwAOzsXNTYKtMEaYowBvICma8wXnJuYOAFSQ3bkBOxds+VO5uXsol9cCb0DyQXYfdjCsMUoSwffDXpN5TBYXn4uYBO5efL/6ljrHBfMWvxXv0NcN7XWkwQjYwLwwS4IZAwhCcjIKPgv2FyWctL4DtqCN7BM4jO0DgAkWDfUdQC4CSDTQTpK82Wfpk7iikKAHJw8BHuOawDpHUthSNvA70Qe1Cr/KuQikH3AEJXngoxAoc1uTTgSV7MAOSdKFzwYAWBLR/DuS0gKN0c9BXzFJ7wSnQSeqpBfwux+jOsedAAq7RBLvsn8eVwAvDEro47X0tyZY7LITVl+jVs02KbC6fxmEXa9D8FJr62R8pasZyB6aWIyYOp3cw9hHkkbOBucDfX0yWsBOIgGqM0lrt7x/bK0D8EZXpS7IffsP7Wj+mZLrAY2JfQMSUV5XTITBl8feIJlAfAbzGsw9AXEEpJT5J2AgrgNg5b3YkyCDxDgOQMWAV8pPjO3KeMa3w5iirfB1yWRjMIj2BY1nz9zBNdo9aB+nGZwlcw6n3695TjlLSxOJGUjJ++y1lNUEkM6MCrCvsGNgdQLoAuvjw4cPBHHwrNZLCGA+ApTI77sSGOsJwAPGoyTjguvoegJNARzKcS+PPBv+8Otflu9/9UN5/8P35ezbdwRxHJ4el6UlzAKIIPgFzBtJ2hMcCt9SsY6MIxiBYvNk1OzE4bO0X/f0per+jPEEKBISJDditfjxy6fyx48/lf/805/Lf/n4sfyXT5/Kxe1DuYJNxv5J6ZQRgMMsZdifcm2eJDa3yuHysBwfnZQ3p2cCcZyKgeP04IT7w95u2x9ot/zKmorPLwaOB4LdL2+vCd4QC8d5Ob8EE8dVuSGAA5JBOhcHMCmgRgNwEFBW2XDEwCEZKvmuBDyA5qZnUgDjC86wZDjR2W+8ZsexmuwBoqdTgqmiFuq5TMGmBuCQzBCPRJ2MRWIO2bd6AIcpLZUwdoVE0v1sA0EpAFCpyIBMLIgR6FYuDODJj4x48K2X8MG2t8uv3n9TfvHuXXn/6hVlVBbY59FiMzZh/wjYsAE+ZQcrgI1taMxXnKM5L7kbFbtU27iGDURk1M7th58uKRbZ0kio1KoQfn/IwNGX0Q9TfFq3/StMe7Fb2f+4j3kOVUY+U4LVfc2xxbSPP339ys48SoZj5LMnK+7S7z0jGRjbqez/3L0TUwmgyGPPNlUQj5PwU7VubQYPgryZQzUGnRi7UKiDxFj2u/grMoghOTUrp2MB6VeAhHsG2vjPPBNUdpiAK+XLNFDhsMq+xk8BMu8Y0nAdAqTJwHHAfaWevwexDMWlauxt6GRUSR31qWeQgYgRfdBeJJ5UHYmHPoTT/s08jMYme9nv/qf/SAaOcfy9tyv9vpe+qrHcjqVr+LfhPB/bqdjasT2r45/n6Rg+J23dCFwyvm78gv67/T36v/fP1P973Bfpq+wb/Dli4Gj9afs7anydQwOfasjAQV83oLAAel+wBzzrA9s5OXnJRTWged+WuX/ru943fB3/6jhPX7Smh3o2ln7WvD/wp9yusf875Q+vmjNT4z3ujxZL6mWMpmZoey/AKaFp9axhWFnZZzM50/HdpubD3LNMz53nTP0v6bu5e6zujfVAhZe2cc4OjOfPqvZMzaO5z7+kn8efeck8Hc/Jl95/aozWvTc13+aeK+14SR+tu8bYDk5de2pe/ywAx9zkXTWpV02a/uGmjPv4vf4+6zp8ruPWDeTXLPCXTrDnzzYEcEwNWmv/ywAcuMfUM89trNOLIYmHjubTwYtQVuI+CfDwuere1cAJveMyvn/r34YIzedZ/cAg0TAAMzmWHQCmz0YPgRvtOYJynptTtZ2p4h8hv0IxpwpwJ6gqMH8abTjuh6m+GI/D2OFpvw8/WSvBjKIegzfGBwka9RFIom261Y9wSCmnseGm8lKnZN5haFVQz+ffeP42Jpa6zvgQw2+uupc+2X3BjtrgOVq90ex+ts6+/ZwNe5W96xuyak3nvuMqswbgqARlvKScV3XJAPQ64xj283euc+bm63oAh4KeswwcTvyB6v3B2sugxR8DOKrLZzp8tJkBxBGAI8lS/G0VgAMVqQBwkP6eAA4xb5ASnTIq1jhHlXll4NChMAR/vUZlllxsRtgGBOJ4IAMHElqUBUBQ9R7SANcETyjAgSATaHvFIgEpAQI4QLdL6RS8r5+UdUGi2owWqMBVpYqqoELJrES5GTgo9XFHEMf1Y5NPURU1AAnX5fZWSTcAOJTCTzhfa4usEUycisIYyQNWevp3Qg1chcEquQrgYCpEFZtMsKMStjFwEIjgYKcSM7G9qRJ1lS2ex4nFTOxQ+4d9g/2GZFbmiQ8LZOAIHMCDFQaORJ0FvHlsAA5UT4MenkHIKwZNUVGG3zFf0XcMOrLPHATzoqMuPWn1AeJQdbxYODaYGCf7hqvmBe5QMFTz16uwBiDccgIaAlJA+E7/FnhDAA7cPtXPrMI0aIJU3QPGDQXvOUcsHxJpFSgkc707hinb5EOOgx/Dduqe6DsBQQSAUfWnZHzEwKH7MTjvzwbAIRCLqZmRuEIilFIxpja1LauBDlK4u8rHgVYBgZpkTqVFNdhBNsydWwP83j3qYf85aFAADtWQiXq1320MNMK40WfwuhmBMqp9IDCnCwZU0EbbM5vNRlLJAA6CV1oQM5t8ZRnxJbX2TRMe1hG2pQPzhc3D4DjKnXi4CeAA6GjjqexsbZTdbbBnbJf9TUgmbYtFgxXhmwKnAbBwI+CXrvPEgPEOPs/A8l5Zbu2W3Q2wbmwSwAE7Bop/JMwPTk6YNDk4PKKsCl5konkqZCggS8H5JZPRkPQgrbOvgSQoquce7u7L5fk5WSbAOkCgwcYG7RMAGBh3JFAA3jg/PyeTAxgmCOhy8ihAB9p3J2kJvoCcy/YO1wrW+5fzL9YRhyyIEqXZu8msxKCk2CEEANmrMgqwlWEdYtAfTAYAQTAxfieWDfQtwGg7O5kZ/DdkQZaHB+Xw6LAcHwu8gcQyvoM1xxg7JFyw/u7vCRrAdVl1CbmOmxtaCPQJkmHoKwAi2BepsL4VeEM66ZrXoIJHm+7vH/U5JOXBQoKEPhgeHh7IRnF6elp29xfcP9HH6CfJK2wRvHF6elLevjsrr16dluOjA4IsULWsfV706WR5uDFLAdlAHsvdzQPlRSB5Q6mR69vq4wgcs1N2KN2yKzatPQARMCZK+ggUhsS0GILIEoG9DPN6f5+AmH1QjS8P+B76MGwSqjjXemV1IIA4ZN8waAc0+10SS0wKXYUhgSAAP1xxPGqShMHrO8rwfPzwqfz0549VNoXgGTCOYF7np/c8AkB6u1yl3eSjkEHJQAYkm2GLsDcDLHNwsCxHB8uyWOxR7kdJCjE64N9i5FAiHnMdSV9KNRC4ASAHnsUAVCSYAQy6w0+wOoUpoEndiXkjsikKko+TH6FHH1jUCmrXPthrwcO2K5el66LtYQbIHGbSs7Pl9UyxsUHAl5gsnHBKEqZzemkTqiyI5g5ALYeHSyerm5RekuQE2DmREb808wJrj4Ajg45EVV/UFjJswBeKfJiSQgG21LlFMLvms+4p28Vxw5wkSKOBKMS6ISYBAUAE4sh/kvZrMi6RfJH/kXO5xqyf39lCYNvwYjttP3EfSY3Jd4j9CAh1sE58HyZRAoL0T9lSJ1fGAdwOwBFGvOYsTZxcOvkEbbnDQG1AIxo7JIwxjipgkc6Gk6awHqgSdhV72JUGgb1anS7oZe6HFdHLDmTvh+0nSJrzWBIb9JmQeAeIAwAOMBOQSUFrSee0rXquwbkKdgTniFQyMz60qb0Fz8Tr0g+TX4CWwVZAxgzXC4AjNk7xBF0joByCzuHT0bYI2Jf/+nFl+6Yka+IxpSgjIG1mvRUfqnJBBjvKzRLYiDYNTEJm0lHyvgH4AOTAGr0EsBK+COQiIgVoGTmAvinpYF9OSXe8mtwK7PshAP2wkbu7Va5DsiylvH57Vt68f1vOvnlX3nz7rpx99768xc9v3lMuMpKEGqsw5omdwvgDgji0vg1OxoXdnZn58PnEjAF5ODPuGNBxhzMH9pTbG4JJP5x/Ln/8+KH8KwEcHwjgOL+5K5eQQMP+QRAH5FMEwJS0jpkMDeDA+zjbwSYdHhyRcePNq7Py5tUbStudHp6Wk4PjstgFgGNvYBMC4shc4hkK64Qyik9kLCSAw+ANADjExHFFFsi7J7FRVQCHQTqYv/DrxJ7Qgay4Vi3/EOaEMEZ0TBwEBswAOOZiHNUvHwE45I/n3OCzaWWT7fWvTOuY2OIA0GEQvvRIQ/E0OGEndkA2F4ByvRdFj0ysHDpPot8hbQh2PIA4FpublEv57bfflV9/+2355vXr8ub4uCyw34FdkkUxkt3i+iEjla4TIAbnGwAZOZ90hSo8V4VhxEBAJrr9+cSQGIeoAA4BkRjf8CmVGKUukYpxIvCmA0/2eza9KYf28pn8zF6Tfaiv6NcxXIBHgtsM6IiNEkhdayIg9tjzMYAj7cE8CNvV8xjvMOlOBidnK1Oixj28KxoxDZcubxAH7VLAH6MY6CBX0Fla3smMYbxUB+CoMew66RtQtencqS90Lm8FnNW2B8ARW2lfWj6Y99TszY5Tt1y3vbsub6ExaFKTyTmkgAMMYnnW5CFqPiLsWS5k61ZmjRvVeKaLHtO/PYAjTG61i3OuD0jIqXW2Y8DSoY5EewDgOPruF2srx6dip+M5PCw61aTv/ZXeZo3j1P1cHOYimtnKFuzJVp8hzzIVpx7byfF9puzo2MeaukbaWNerARyTLO193EIDaZevJTk01yaKRjumtfF6nYq3t3XeLbyAI7oH6dMra3MlXPL2CEftbH5i5zP6Pi/p63F7p/IXc3NFJqfl8nqbOx6zgZ+bhW0N3sH1Y9f7DmoLrMvQECJeJ+d4LJS/aGMw9VxT7V01pv3zTq2lqXk7dd9+fc1dc9X7U2tmbp3Nje+qvvmaeZ61PznvJxo617/r+r2/z7jtc+vn5/ThnA3r7zl1vxfbghWAopf0zdy4zc1vzrWvZeBYtVjGAz41GccTfGqhTXX0ug1kraHsGvMSQ7bKYL1kMOY2r2EfTQM4+s8MnLL+oOAbvGRD7J9lyig/b2tNkQ0qdeVIWW99AOBoCYd5Z+H5ZjDeJBoTRxItDhbNbCa13Z2ESsa2R6wOwRyNGnZqwdT2hxYvhHY1MWMV27rZhungeTJ8PIcy96c237k5Ob1xtBHrrxmHekA9NkKCc251G+hUH8ThaUmd4dj93LXW7tXm19yGNZj3XeV57dOBDzU6yQwM6biqWVeYfIYZSrapDX19u9dvxavs3LpNe/YZOrsQp7WCjnoXaQbA8XxNPtehW2fb+jk7B+CQZjQCh6qWRSIGwcZokqvyGMkB69mT7huJNQW7nwM41ComaV25NAfgCKhpDsCBuSEGDkuoEMChgPcWwRsCc2xBq3kE4OB6tGCJKipwIFb0NkwR6PoG4FByA0lssF9UWns+P0AA16YsxWpEQt4gDYA3AtzYBCOHARyWCVE/YOy2SaEeqlHFsJQgpzxGUZKVMioGcNw+3lE+5freQASMwV0ScgjUAsARZoGAOLSmEPAhYAPSCkjmmm5YcgoNwNEkQhT4CeAkNKdkSwCIowY6e4rOJGkchGPiwtrvZgzI2lL1T5gbUDkHQAkSpQ6gmp0BbUdyTUkj1zvVygs9K0EIlk5BBRkSU2TguFUQ8goMHHf4Xf1G+ZkRgIP219VfArQYrMEkjf6NRDYSmPVlLV/Zep1r+IO/+Dn4M8wrAsGMARx4PvQLknyijG6MGwOtdYInMk+GEipIIgQA1IJKCfD0iLDWh/icABl4Gbxhym1KthjQ8ViQgGxMJWQtASyCYBZVyWssAeAA9W+qtSWhkqCcqlehnu19pq6/BM0NGrW8SNvnGnNFq6Fo1m5sr2XnzMbL2zcAB+1oYotONuigrmcKqwZ+YyWvA0JkVnFlr2xHnqKxeLBFtcJNlcEtAZAx0EQhgMMAFbG+9wCOrvEJQCcg4XUUOv60iXN0q5TdbYA3NsueARzLrZ2y2N0h84bFmsi+gIQJ7DjWDe2xZVbAtrG7sVUOt/fKAWShimRTYKdgy5A8Xx4elYOTY2oeLxb7AnCA8ttV9TdXYI4AC8clJT8QfMa9cZ3QeINVAnJbXz5/ojwKgv74PtYO5Q62d5gAQkIMwIKL8wsCCtFPtcJsY4P7klg1tghCCHMGwBRYa0gwXF5flU9fPouSHpJNBHDo+pROobTHjVkPlBSHdAglKxYL7jHZmyhX8qAKY7A94N+odMNnCNADhTCTf0+U+Npf7pN14/D4kDTnSDLt7u1wqvRUxtg3CarBdQHgAJuFA/dkG9ndYxvBCAB2E/SvpCawR98TwAHbhpg75hbBI7u7khLh37RvgX0DfYa1D1DJ2dnbsrO3w+D8x08fy4ePHwkcAMjk9etX5c2bV+XN2ZtyfHxo6RSMCcYU+z3urypvjDPagvlO2ZSrW7JSnH+5IHgDPsSY1WRzGzI4YHTZIzvGwcF+rVwVo8xmTWSiuh370d7+QmCY01POPTCeEGhpkAoTgLbBfYV45katGnMSOz55qoclpQMAkthasE6SiIJdBjjiw4eP5ac/fyg//vHP5ePHT+Xzp/Py9IgEH6oPlQe5taRNgtwpy21U1A2bFd8KPhesA8Aty+U+2SMOl5qHBAxAHsCJl1TRZ25i1DFvLjg/xLICsBNlUu4w/necA3dkA3kq92ATcTI6yWC2vZPi4N5ryZJBxb6yC076GzQY5LFzGmTo6CjAsW8R3GKgSvwpPLvOrmJHoK/CPSXgCAFPyY7SV9b6nCffUtIMAKgBqENpnp2dsr+PdazK85wrYGMCGqGMUwfg6M9sHP+ra4crAWoF+4cYQNQ++VQBkykZJamF6g84GQ9WpPjeYiASOIe+K6jy0T7PRwJazSKkPt+pOUgBkywF0jEacJw6qn80moAzJHCcoOHW5C0z59GMaZgh0kYyDgSQYtmFCmDzfsTPGlgauy0nyInFETA/1+M4MFG14hzmfVbbaQNV5HfSvbvCHW0Q458q1NmWimEVkBIgDkpkWGqLn9NmXcF2AZSgffGgI1lAICjlEYbV5AFw8Jxg1jLJlkhOJbIl8uEAwNCY4Hd8BvaFew9YKuxTqUFN1g7rFrYvYwpZIMy5BrSBHyZpjJ6BA2MscEnkMQTiCABFTKo+l/lslPnPfTwAne5vHHPubfKtslarZBCBcVoXkSsIcwB6m5JtkO7yPg+A4NHBocDXD/cF7FOwC/QTLQHG8atV9paXI8F6wEJPXOtL+CX7YiIiawPBdmIy2ocdPTkqJ29fk4Hj/S++IysHZFVQEEBAopn8BCBXdTF+wq7HJvJ99oclCVzMKkC55poSzwDFmiXDcxNnZLD44LwGGZWPF+flTwZw/OePH8p//vixfLm+LZc3sNMA4mHccK4JiENMhpJiaj8BuIUNOTo4KqfHkDp7SwDH65M35fTopBwvA+CQD5PzFfcP24cA2jBfONcB4PDZScCN8/LZAI4vAJhiz3+SrGh9gcEtDDW3lserTrjZdcnaoMQ77W4AHA+9FFID1Y0ZOFZGbnivxsBBFlMucSeiyQbZSyoA7OTDQJg4aiKrK14z0wtBEASwCcSRMomAq3gOtUyW2Km2JKdih0AADvi/Kl4BeANsd3sEcWyU3//wi/K7774v3569IYADIOpNADJZIGNGU9s3nrVcTIe+hA+G+UbbauahZiuzB7AKoYLIeiYHzmgZ1LKBe4wYOALuInAqdp3FKx3zoQcncZb6nRH7Rttj5OsHxJG5GfsXBg6BLAUKFbOWZFZkIzSf8qxku3IhSt1gbMsCQh3EF+Vw1LNc7p02Zh/BsMf3cDCr+ioBCdS9KmdE71uxqbpVSog8J+t8dPygiwkzHmAATc6srvLwHie2lciT1J8AyqcAh4UR6mMB32S3Zb8D4FAfJDaXRLuKKPC5xvSU2EbOTSoUFaian89amxjz9I9YL70uPGdUaCFJVvkrYS5V2yqAIwBCv9fbg8a2qZ2d40xfwxEDJ5fx3L8HgOP7X7bPjQzLdDxhCPRpeYy2Bqa+l0tP5RGGc8PxXO8lz/yjLgbe32cqVj1lJ8f3Gn+mjw2vaus4lxGWyawr/czq7xP6Te6m9+umABy6/7SESr9+p56hvtcBCeb6I+8PbELAEar8qbZlPI5uof7e3aDvh1Vt7ftgqr+n2lzntf841e7+e/11679H7CZaBP6/sU/+AimcqWecvO9EH42fZ904PRuD7mzQz9++b4fzchr8MjUP5vp/1ft9X0z1wUv6Zdzeufutu1b/vbl5+HPmZ3/fqbauu+a655l7rsk12gFK5+b9eM6M7z/V3q+Z07O28r8GgGNuQfFQOzKIcx09NcCrDOXfuuPXTajp5/hKAMcIbbhqI59aWOs21zoJa7ihp/LUAX0soSJkroIB48k/db+5iZzP6meYNxoNXTbsNnf67Uz92Pexkjip9ul/NjT33JxgG+IejFCIcQyHzo3BG89xBNq3umtMOlNuyNzc7w8jzVA8v+4qAEffjh4HtHoDGLK+rDOkLzdIf1sAx7AfvwLAoVPSyj11lRO0zgaMLzzlFM8Z6nVOx3zfJ4nZKrh5rcoa8/zKU85hP2/nngPv1wO7PzQP4BB4gwAOJofWADhIkYuXKdRHEipp02oAhw6weRblddsBv1aR6H+KggAAIABJREFUuAKXtL0I1i33a1Joa3ebmsdk40CQMwAOsCQk0V4XqSNvTi4r7pHgpNgcmNRGAhF06gZwILiIgBUBADcCcDCQ+qSgn2RAxMRBEMem9M2ZNDSAI7VuAEFISsOJXMtBPAdw3JW7R4M4nu7KDUAckHFxGwJIoOSNpS26sHRVB1WiAXrRAHCgkh5sIfodoA0FXrsXkxGWTbEGPRPzlrvoK9UC8PN2UxMyokoVwCJVVbSZIvt28kPsDajeQD+BzUHBL+03kcvS/DE9bKWa1ADW8cJYGciBICMYN6Dj3AM4COJAhTWAMUz63TMIov0yQUAl7qW+o4A0Am87/CkAB/vLVR6sfLR5UmA8gAQHlDYgLSHmEvWV5FPEvkF4SgVfCMCB4I2SNSoqDR03flqb3HImlIypjB2t4pPNYKOeV4QElIBnZsUdAthOZmfO12QR2mDJkzBwJMiLyytYmaSWGDjwqiwa9o0Uy/UeH/ESbAGPrubURigb0KH8+32VQdno13f7gUZrmOzRWBo/QqBEvthBQOqYmVo5gSXLvDDQFABHKoe64FS1GryP5mLdQV1B2sWwTT4TCzAF4HDixAspz8CuCfCEdNOoOkaQ/N4oFUJUVNm3s1EWO9tlubtb9pHY2N0te1jvW1uq4CQLwyXBTbAZuDCSQgQnPRVJqJRNMnBIQmWn7IFZaHuXCfODg6OyBPvB0VFNQG4i9kbKb1Tc3pMdArIpABqAfYNSIQi+WsaK8w7gBCSVI0+QhGRXDQxWBzAIECyBxA+r41T1qzMJgtdiqSBgYbGoFcGknX98KlfXN6zwBf031h9AJwBaYE8BIAKvyLdgPiMZhSQQ9hZKbpiWXYHeQokMJtUAVrQ0yZZp5AHkgIoObRzkL8BUcnhQjk/BVnIgWReAC504wbiiihUBeAEgxWQRNgsmDZ2cha0hAOMKVOzqFyXDHwjgYIKerBywuQI6ok9oSx4eygXZJK64f6F9YCA5Oj6irAvaDVv46fOn8vnL53JyckzmjbO3bwjiwO/7lDnZtNTMFRML2PfZXgAD0B5WSkNe5Yltury4Kl/OLwjeQEAezw8AC0AX2KcRXEZ/LPb3CN5AH9FkkWpdjhAT1soW8jsH6NOjw3JwdMRxREIl4JRQUjMpgDmPuY+EPtsOBixUVeu/PonNhGhNvqkyvk+u8swC9orbWzKK/PTTB71+/EA5FcwJFaRuSHrqQewWBNOEaYwJVieHnYQnAMfyPZLu2aAkHIEbh0v+BCvJHhKj3Z6DtveJ/zBvoG1fLiAVJHYYMoFgfljagfOWSV0VjyeQL4YnsQqEEl5gBNMk8xkamIN7Za2+bVX9iZnLXsVf1zmUfRI2GDO3hOkpKL8kc7DXErCBn2T/smQB9/8cynS2jZSZWHv2uHbxc29PYC4AX+I3Z48Lswb9k1CJJ45pWx5JIM4hv1Dpzv2AfQWqf9llybM0iZbKRhZ/AomxMM+Z9Yx+IWWCJPtAECR8sW4vjb54c1t1dpYvb5kaZVXantklQdB/NTHG0mX9l7bkb5qzApn4E5y3AcqhbfIFATQNwMBn96eRLIkD+IPjWgXciq49MYOp+FttgjfOFC204gWsXV1HjA5iLhIYx3aDkE35bjVh7LGO/IpAFe5LB+HrWcrH66yL2ufdXJG/AV9MSXadFwREEAuPAbaPYg8CiI6ySZAPMwBDYHhIJonZD75c6DYCIhGIHNfVmUVJSu0x8k0F7MJYyV8UpT33R4+XZO/i46nPkvBKYjTA8ugT4vsERdvfCCiOiUz7sXUuJTnpMwb2UEhWYf2J9aRJ0SnJLYAy1ipYhTiWT0/007EfK3krKY4me6lnTn8TVGHHCKAo7NPYowDkENMYpNFu6Udvgx1kuSCI4/W7N+XdD9+W3/zd78rv/+HvyQIFWQ0AOHi9yNVBSsX+OVYa7ifb0wAcGauAy7EJIJEu2R6zwlhOhUB8nzsg6QgABxk4fvyx/OtPP5V//fChfL66Jojj9vax3FYAB1TxzFzU+eiRzQCAA/IFJ4fH5fTkVTnrAByQUDlZHhP8CfvIeRHZjMom4vMF9yydhSi1xrMTGDgE4PhyfVE+Q07l6oJg+NtHMDlp7+dPAvHkm0LSDftl5IyUeNYeA22YKn+hw0xDBPH7DexGOJiNxKr4TvxjGacOuEEXogNwdGGksNXIsc65Qp8NuEm2Ctn7EYtFD+DwPtoS6A86Z2O/p3yKgD3oA/jYBAJi/97Aa4MAjr3NjfJ33/+i/O7778v3b9+Ws9MTAjgApohfVdmiyASFfVGnRzwzpWvJ7qQ5qj1KXVHjt6SRFHAuAOMwi6mgZIP3GwM4aGfqlmuWTe9rBKfEEPYgsH6f9rkssdK6CXX/SBsJNKjgUDNKELwloAA+hz7UdPJcwd99LcUxmq/QAzLiE9b2ts2wAi7jW4gFqTFeiN2wkzTp/21ghLrBwTuz4GXO1jEIS1bOq5VcMcl7z0NLhwRYG+AEZ2fOhrHLnT9Qd+8e6GrGLwKHI6eTU619HX6vbtiKxXEs6pm6ybBjPVa2b7t+Ag+KrajFxNVY/d7O/TqUD8XJeG60vJnAJi2/IOCJz+88V0VCJf6M4gf1vp4NLW+RuILb9vhUfvs/C8DRx06n80BDwGYf7x8yb6jnV8Xs5+LHz/MOHuQVyfRhjuP5vVetsezZ48/063OurVlbtYAigMBRMWqL36wHcEzdS+/97QAcfUx+HJ+vv3cAjgHIJKABtVDjPrJl6eN1eYepPMPU2DVTNfThp97vvz85p2cBHN4HBw14nndZ1Xf56txaWvcc42ef67+5+T/Vn33OpJ/7s+O+agBe8DfFpdqMmGrTnC/Tt/Wlc2dsd+bW/te8Px7HuXk67ts52/KCbnsG1B8/19S8Wzc/5tZC//7UNabeW7U/TM3bv5iBY24i9YMztxjXTZ6XLtRVC/JrOumvadTWGriY5OotrZt+DXE4nugvMdDN0fDhYR2qyKwWCSoEvPFMQmXkRPfGc+w0zC28sUHh91Ih7Wgd3+sTLs/6bWjMpsEbpoHrEMdTc6xujLljDQxhEw0DR5ewcoXrYIcdDefkM3bXXTXXh07P8MK5bpyeMdJ8cNDgg/n/cv5cuQn81wNw8Ckz5l/BwPF80/rrAjjWrdKv+ftLN905O7nKrg6vnTBda53OxlO0cvrM1HydWr/jDac/fOAaswAOVA4hmNgDOEDFy6SVKmmR4GCV6jWSSai8bQCOMHgwSNhpTq8HcLSqF+rU9gCOLuGFxAwDhKBdX6o6mrIpHYDjOQOHgr76T4lWBh9mARxOHCGAAjpkADjuFaQCiIMAACZA8YxIZiBwAkACwAcAb5h1AwCOLVSDWlJlW4nHMHAIwGGq3gGAA1S2SrZiHHB/gjieHopYONAOgEjEJiFKfIER2HNMeA2BdHhe9EEFcLDKHVrYAnBEGoRME2GZ4AENf0dSXskFsIZQJzqBTCfrNS/lvCpYLBkOBSGc2O6T35F+MIMDGThAHQ4QDBIGYDVJxVtN6nY7jQssuIIon6IANQE3j/esEgPVL8EbmKtIfrKvBOyAxEqVnakU3U7CO3koZhLTr0aChlW4GGv9TZElU6wy/qIqrcpQwv0SVZOQ2Wn0zGA2SSUfEz6uuGkADmlRi6obQAuxYCCZSaYOMI2EZrtS4bd1o726ARtkDxTVY460Bn4QzHeAv1Zrai5JRojwDVXX8adAS1yfjAk52cYqUAQnG4BDcyLhPwdDTJmpYDkAHJ1ljvZr9sK+DKUnEWkwTn+5zT280VdVK6ZmaSozpWj9mb42wAi0C0Acg3nwrD2Ag7+LKqMLUo00ODd0pHeMrbGAcH4pwJXqlCahompa9m9HFZ8qM12kAThUQiVacSQL0iasbwA49ne2yhLSC4tFOQCIgzrzuhuS7qiAZaXr7Q3HEGOGJDGDnw9PgBmVnQJa552y2Nwt+9t7ZX8HidGDslwelqOjo7I4OCx7yyWTRgRYwQYCKIBEvcEFYGQAOAPABEmjCOyDxFZo1QH24DMwGWWwFvP3+gwACZDfEM08KgyVqIL9x39kiHEyGKCAvX0B+iQL8FTu7h7KBdgqzKQAOYLDo2P6sJjzZCK5vqpgDCRUsZ8sl6rkBQsH7aOrpjFOl1eSA8Ec4z7q/QdSKQBvcJ4Qw7VZDo+OCJI4Pj0m8CBa39mvYY/RRwDUIFB/7+ekfMOtJEeQeGGiENIXsPfcb8W8ocpZVGnib2Ii4fsPT6r23oamuJLn52BmuLriPkEgCxgejo7KyckJ7Qr2kovL83J1fVXevn1b3r49s3TKCdkgsG9gvtzeXJfLy4tyc31VbvsK8jrOm7z/7TWAQpJQ4X7w+ERADPqUgIpUawNQCBYOJN+WYeBwlbGD8wR6IIm+D5AHpFP2yYyCxBqeTVJit0z447kreAMJQjCoEMChJHT8oJyByH6AuYQ+dZINPg3mXi8NgzEhQOL8onz46UP58OFT+fTxE4Ez2OJAcQ/ZBI4NQDS0NZirmo9oF+xCGCgi24N7aC4Vgg4AZDk9OS5Hh0vOQySCWInMuHZjp6FMwqaC6WjD9dVNOb+8KufnkOCRbIpAE2KMEYhDcg8YCwHaWn+0BL4l7ggqkDQN7TglHiwXRgBHA3unLxX0lwXM/pI5iv6hzASTs5J1EBNCgLoCT3F9M7nYZEDgW8W3kAvXJDJkD7aYCMYL83qxt+CcIjCnMkc15g30OZP+ToJkB8I23toNgMYTE8KYs/t7CwJNw/jwcH+rymBLLm3vNABH2khJBsdFuTdawopyMEjkUTKlsQaJyapj8UjSxc8s4ExLLulA0J0dneSq53QAYCrNdbTlu6Sez7n0Yys4wcBZM4LAVkiSo80D+SRJyrQxrHEFJ0TjbQuV1QM3Vsc6+D37YFNnMQE4urECWxF9cbFwqGjFyV/ulwYcGfgCHyYAbc4DM0u09mcPH85jgnaUSVSnwy5H+o6gWwETBOAIi9qjz0y3WkuWAsLMILAjElSQObIUAtvrnBpAGGgf/ka2LJ9h0C8CFjfwrMAjjckGbFB1jdtHlP3R3KfMhX3CyuBicAxsC66HNsY2tEIUgZHrcaqTUsi8hp0GWE+SKAKV6CXJErQB6xbgpUi+4ExFkDz2QY7po4CfTtqiT2BjCTjKGdl2AqAv+DHYR2ILHgPO3togqH9xsF9OXp9SQuV3f/935R/++38si8Nl2djZFqCNJAQB+8p3hZ8ueKwGBNOJngpspyvQJcGFv9+XJ5578FMAjiecycBuRykmAMfvKOn46fK8/PHDT+U//elP5T/99Ofyn/78U/l0dV0+X+GMApYrPCfmOHwr/ZQtVd9lToNNcW9nt5wen5RXJ6/L2Zuz8ub0rLw+fVNODk7K8f4Rz5/wI1QtbVBcD+AwM16VbSSAA3Iv1wJvQEblWi+AOCADcwMABxkNDULCPoizgaXxCOCwLy3mGoPeRvIpXOehdMn6DJNOQFhdLKw7LQz/mZq7vOsFVDEGiClUGRAzOshI+EyeuJbO8toexboRCRLYh8fKYqGIY9hZUqSAPuC8JoBDZwaegcGMECZMAjnAwCEABxg4fvfdD+V3331XfvH+m/Lu1WnZwxm4A3AIrKY+NISIJ+QAOGD7egCHp+sAwIHxTx/w3Iy2gUHO/VwBHLALloDMXstzlYFjtMncg3vwps/mKYrrxqOPPeE68Skai4FiFXzfe12+kz0av5Npi9KjZn/K/u17BehZ7bj3Sn43vksHKOE9HdOu39UBUnuCz8iUCQUAxvG3fj5UO52JNrNv6dnkEyaGpzR1i+nVuegkYAVwGMQdMBP9AO53sgcpjmk1Co11YsBqYQCX4gIGE/vMqW1T44D2aYz0XlISYSHhWdUAZRhGAjgAcuv6W8PoeEp/ZnYhhOFyBvdqH6y5kFGOoQI4fCIPUNsIJfuGjjJVyTKzmnR56czb30wAOFp7va2N4u/9XB3O5yGAYirRtyoB2ud/NC9mioe/koFD4zZM+Pex47EdHeYy+tihPjmZxzCznUA3LX4bEOSwT6cZOPq+qevibwjgmIvNpz/q3wPU0MbffJ1/QwDH1+YXpsa0bod1IwwwZjTGTikN7zldTBUb0f+cmvfjNfWsj3vbN/r37D7fAaX6dTheY/38H8/7uj/4JlP9PH6vf75VbZsbgykbMLVGp/p26n5z/T312ZfMo1X36G1D/7kpezJ3r3V9Ntc/q+bM3L2mxmrd+K2zC+v6u/8759dfwsDRN+av2TF/zYk01fnrOmlyEiToXzfq9cGBVZt1tdRfAeBIWmluE1w1efoNvF+8g2d1gKFmHEm/3DTvegaOUGTyWs/34eYkxdEe/Vy1QGtgqENcahx7Qz+RmK/t7wNkDgDFWQ6NWt+AWtna3kzypaLGg9AXrnyQXAlF+V8DwDFAYToJlXnU1ljXzs6hiUM8JaFSvzEH4Oj6QHuwknB6puFcnzNCL19r6xk41N6mgVsrHrIZdnNuznFdtcZaW5sD3juE6zaCv/TvP9cR+ZqNrfZLRRn3IKd1AA71f++EjDfSuUNEb59QmXhwiCDDHV+PCD7h5xjAARpu6PIiwHjrihtLqIT+V9W4ooCfAnCwrUr1tUrEVKaObAk+GwBHKob0U3OdVPnb29SzBwsHKe73QIvfGDi2QDcO0AdfqZ5I3LWW5cs+dgc1hKIpx8EAL4KEAARIi5qBRWj+guY+oIkENx39A+gAAT8BOMzCwep1vUCHLSpwPA8O8mCaEI9rAkHUCTYrAsAbYEIJAwdoa9EeMYKICUSABFD5I8CrCqrwAKSoQpUyDoCQalwsHGSV2JYsCJMmBiewApaBPlFz65kM4KjVdwIq4DkIRnC1H5ONTqxSW9rJqWfOtvs+aP4qbYA+wguyDXyFqaJV9VIDvZ5NPV4GNABwc0uZGYyTZFTAwoEEn4AbklK5BoCDVY+qSKcz7eRT/b2rckQCE7IUpMDdRp/ggNzsZV+hI3aNJL/wDJFQUV9W9hJX5DQGDmv7RkLFFaKi4jYzDEEcqmbjHEAyqgNV0JK4ciygpbpvoM0GcJABAcFlB6oI1GBgPEkI62H7Xvyc5Wr0b42BaI6VdEJwWACO7hmT7PDBq1EPNz7XflvrQg5esLKssh5KOMoCat3E/0iCr59nyW4pjhyb2RJYNeBlZ4nPVIMHfZWQnl3V2vC7WlVR8yUN3fA+3gK7qfzp92w9S20fA2LWuq8HbQd+o8Fi/5ZBU1JR4xUAx1PZBKvC5kZZ7u6Uw/1FOUayfHevLLa3yyPAeATeKemORDXWKIaG8hwAmCHA+VQE4NjYKotNADh2ynJnUZZ7S1J0Hx4eE5SwC9mUnV3NJLQdlNl39+UebEw3APrd834AJSip1gKDrNgkO4BotpWclo47x/IRIAGAJCxjcQXmDQFjACBjgh7JcIC2kNRy8jEADthd7Bc3YAK5uS2XYKxAMvvxgfIKB4eHnENITAHYgT5RoHSjLBa7SgLvo4IfUgzQdJbPxWcC7T2fD/W6knpABS9luwAqMYADAEIADk5OTwjeODw8opSDAl2WarKsGGRmLs7PRaN/e6cEMRLuNzec5wtIhECyJWCJgDzItAGw3BMlS/CMSNwz4YbKZSYntixDg+9L8gXjBVDB8mCpZPf+Pu0gQCRMOG9ulO+++7a8/+Z9eQXmkKNDAgvQdPTT9dVluTw/p+wN2g4ACkEISBwiubWByucHsm/AZwDrAoPn21tluQQIaMl7Ys/WHi1wAgHODHLLDoc6G/s6xm3/oH13c2eLLiGuzXFxpThZR5wQxLjsLfaZRISPEHDAOGmAPqZtpRQMgEICq4YJhSAisJcAvPHlvHz+fF4+f/rMf19eXKoynuwokEQA4FI2FBI+ZJXCOgFgiFTn8qEk4SFWEqwPJHyQYAMDydHRAeVqlvuomt7ieCFpIwAAGGQAWt2rQMkrAGquAKqBbIrARTeYD3dOAhI0oSp+JJtl301XXRMmPehNidb0F+dRZDkNfIuvq3NNB7ToEg8BVmndQFpPYKOW+HdCi4CbyI+E9UuwP/mNwyAiT5ucZ5o3YbJA8hZrBX6hpEm2Oa8vry6dRG4AjtCzk+I+yYoRsDGAM9gDMHAgUUoGikgY1MSXfaWtoU+egDb6Rz6DwBqRq+OeBtkqs8TA3jCRbZnBnPREe277OfJX5a/k4CXgBccrSakJAMfUWZDJmBrwbwCOVnQQSbQGrOA4EnyT42D3/AZKekfs9vGKNqn9PnleC9A3YJVnH1KMIb6LWDjCIiJqf6XflRBJAjmMLfgZGR0yKTlRRzfA/cdbVlBlgt5aN0qkIZkfCTr5bZJSCROHmXjMSgUZI8Ey5M3QTw6QhCw5kqTg3DSoBD28iX1lY1MADs45+R76d1jstCfyu9LQEoMKwNVd1b32i4CoOikes93x7GV5GixA7kPeXwNY1JzoAT1mxesSo7gOwIGY0wFR4N5oIxiGYnPJ3oa1YXaI+wefLwFS5N5h5i4mbdXnBL3w3GW2OdsfnGGw5vcgr2kwV5jy8CzYM3YXu+Xg+KicnL0iA8c//Hf/WI5en5bF8WF50iZUHg3SkMsCe6Q1mfHGmOtMJJuOgaRUFOcZABuSESV4owNxcH8xgAM2+8v1ZfnTh5/KP//pj+Vffvyx/Muf/1w+Xl4RwBEGjgbgsH8IILfHj6wOT5KP2d9dlNOT0/KaAA5IqBjAsTwuR4tDfoZ+kSWeAo4j06HHLaD7sP3d3JuB4wqgDbBwXArEQQaOG0tUAiAvCU/sl9xHuZeOJFQw7wligGyKQf1m3whQS8BkyzR2AI52HtDKmY2lPgNwVHqDKhtC38sX1DJ3PKLG6nSyEAOH4k9aP5gb+jxBDHBTXTJW8Se1SOFRMoGWO8OmK3ZkgfkI4tgA0x3ACIXgjcXmVvnNN9/y9avvvivfvn5D9jz49ABEh31D4P4H1QsgcW4bhdgL1hn8d+4JDBE6iR+2iI6BgaSftF9iFuNMNwPHJgFDYknJ/E4cuVacZ6wAJunixxmr7NEx233cCe9F0iy+ew9U4H7c2RKOdz2fS8q0SlllTuVsZ3tY97iOCSNjjes1sGJj2OT51X2WzwTMGRB33Vu74ggMamAsaSuDOaO5Kj/D52KfWwPgqNtbJ8naf5/fpc3Rs3Nf4lwAYC+gRVvIAXgyQCQx71AWqsbSZE8juxqAWNZXk517DuBIv8AGY/22YsRRsUYFcLQCTc0FrR7dq9m0lgsx64334hqZ8dkaoMaKjA3DzshH0BzIudO2w+Ca3/4v/7Ec/fCruv7n4qXD+evClREDZ/+Z8b/H8e+x7WrP2/uOfzmAo7/PODY8/n1dm/P3BsCUj96AwZpbw+s2Q9va0sdqWoFibxtkSsJgYDk8OWVsRh/zHg13/bXebwb0N/f8uUD+PjUnVKvVc616XnWNGdjDDkAz1d7Je0xca/zddc+wak422athcrAx5iXvsh68kTEZ27qvea7+PDJ1NlnVb32sb7zH4PdVc39dH061Zdb3mJuMI7DgXL+8dI32t1nXx/1np55lXV+vs1392P+cMRx32fh+U/vneI1+zRitG7t1z7Cuv8c296sBHOMNf9wBU79Pzbt1E/vnGKJxx8/9vsoQtPv2QYt6JeVzOjBHC+7Pr67xoA5/l3MxgYFouSNeugUl+vavG/DW8gQNWsBqkFiIG+KkSXV6HHQQjX8Dc8T55PVHm9jYYcgifMkCH3x3CsBREzXpsaETqySNq0w7hDPb2yF062jVjh+OQAVuuJPqhtsl35SHSdV3A1COZ8Jws/Whp1YB+wDUfUkJHr3R8iyjKlzPiXZAjC5jc3qSmGafZgplVjFg6pnnzFYSXHU28o0hujZjObW25oz1MyPtBNb0rG8d0Q64Qy3jMWBoyigPx2B86naStl/H1Q8fH+Xn1/XP+cvcel1l+Fetm5dtCA5CdlamOiU+BFYT4wBztXHuo0Eb2pmlc4QzX4dSCl8D4BB4Iy+xT5CFwxXB9wFwIBhK+lgkJhxs0MR0sFEHPB4AGGCMJm87wOB5uHJN48jEOJHeWse1wpaJGYM4EPwGAwcTZ9sFAA5V4ypBRB3QFCCawYjOeN/HBG8kqOpEdkABYHUweAOBVIIAwDrCxIRZOB5cmVUE4EDwlNIgW9tk4UAAjewhlAiJFInACSjdrrqkTJKbFQHBQIA1COIQQIOAksd7BnTJBMKXwQgProIKuV8HcggDByt/wiZBBg4xSkjfPb87sMog1iYrklq7seaRQPXfkFQF0ILVzapIqsmpTttecYdOJouBGc8F0oqbgSN9hX6y1EjkU/p1TRCHd2iyU5BqWuAWSswAwHEvsAYqyRBkBKCD0jNkUDFtNXXRnYzQqnFiIEABBZzQZwC+AMhB7ehNVAc+EmxEcAwpxiMHAptv8An7xgCOyszhvqu1VErFMJjCAJoDoQZw1IAJkoBm4sB7nIdIhocCP/C+7M9O0DV73gM4MLcA4IiMWas2FXV2gERtzCo0yIEXxTktAuO1TEpvBMNSRcPIpxrmsI2Zp5WsrwevDuTZtkT5Vgp8uhrS8yZ6wgyw2geL76NrJhSLIJUCCmxrF6wVKKzzV5gss7Yz98JGkql+SqVy6OMtveOZGFuNFsuWNFYNVHbWSB+fKUmJVPu62rLzewIYSYWiAqPUKtGL1bZKUCEovAvWh8WCr6PlktIpAGbcWRLiFqwJNzcM9uLZYH85rxHgB0gLMhWbkFvZoXTKYmu3LHf3y8HioBwfnZSjw2Mm4ZGcVgm05iqCzA9YT5DwAAjBth+BfAXoW+AdQASw4iBwjDkc4BgSsayAf7gv15dX5eLiolxfXZMJoQaPSOWvyl9V8Qp8hb8DwAEJlWgxM5nN/UkJOn1ml2wMSCQT/EQ2i1uxg2xtMdnPF0AZAARub4sZ5REsB5EtEes3qciZlxYSAAAgAElEQVSRlAUQARrQDJAru7wAeOZgWV69Pi3HkB/ZX/De3Nu4ps0+AImXi4ty8eWcjBuoOhZ4Aawad+wPJHix91xcXghUYKAkklsKuophA4ly7NFgWsCeRKu0sWngpQB/CPaifwA4kTzMLvdTXB9MJGC1wvh+9/235f37d+XgcMmKZiTY0S4kFgM4AejkgvIoSrbFIQYYDYBPjB+ZQNzv2KtxT1y/B3DgIckARFYZJSi5V3vNo037yyWBN4slGFG2SXevPQ+Vzdh4Se9SwRuUpUBiHHIa8BH29iRRAYmbgKXqmcnMTfRhBOCgrwMgBNhWrq75nHh9/vylfPl8Xs7PLyhTAoAQbDZaC8AQwD2q5t8g6ATrBPfFR8Lmge+oAh7JD7GaY74t9xfl6OiQII7Dg33KGqHokzbn4UFVvTuS9wEQAM+O+Q1WEDBv4Oc12g3gBiRs7jDHH8otE9uSc0HlItrHKn3YQvhItq/xc5X41dwm4CjnNrDoVF8uZyUDOMjy4IQAAUiai5gbmHdIkoOhJ7aeiWdIkPmZxKLR0WZ31b00h64OVcJaflZApgRAoMJ817JwYPFw2+GnQjqJCTCzn0RKAranyqPh8wY/1Kpby6YReJH9jH0BWQfYXD0DwYpO7uVs3sAb6Ef5DGHayNzOeRrtD4hDzEKq8k9fcc9NAqtnYqJPHYkvzCPvuamGdLV9rTzuad8HZ9qhvGLApfmeJIBkc5XsRRd09NYqvmwJz47+XDao3SxSZ5pGZnMJaELOnCIuZhpJ4i6e3rOzo99AwrElA135X1OxljHwgR3JVfiOZIPx3JSEDPbE0R1qFaZ8PO61BgykqCDgj0ioSEbFIA7co5dUMWDDxAT0hxT/UBIrjByU+EGbwFyxvcO9FteBneT+gDVGG6K+EiDc1PbeD5mwM1Ac61z/SRaFa8CAFw1ozt0Az2sMKCvihHydfynW6SWNnDSNXxVwFBinsJfKaKjN2mcbNb/szJZs2u6uzjd3YpLCXqc9MAwJ8vNo88lyYQAH3sWY8Awj3xz2HiAOnHFhNyk/tb1ZdhY7ZW+5Xw6OD8svf/Pr8u/+238or795W47P3pRN7IXbO2LbsDQOGgxGRaWUtQaGAI70v84N8M0AlsVL4NrGwoG9Bb4Gzo04k1zcXJc/ffxQ/vmPfyj//OOfyj//GAAHzirYz2Gn7ROSKUHjERYjGXQAPHfL/t5+eXXyqrx5BQDHu3L26qy8OnlTjpdH5WjvgCA3nEPJylUlVCS/wzVNP0JybDx7FpwtAuA4l3TK9SXBGwBx8Dz1AMDoDdlEEgfIGhSzmuykHP8AOOT3MGFv6ZQ5AEf8iT7qsy6e5DSf96ze7vgth2plrlrMoWdfUDzFe5FQhDzLGRGmcxp8Fp89Qx4SKD/PggBw4Dxs5p8AOBS7kSTJNiVVAOAA291m+dW7b8qvv/m2/Pb7H8p3Z2dlCd+hCMBB5h/LNFE2kQUj8vnRx5HsQZ9F1qQ+Y2QzbKNrIIQSVPLp8B8Bkfg+bDv8R0qXhGkjXerk5QDAIbsi3EAXk9SB32vGsXS5SgZwbJo1qbF06kxn6av+u10cWzxm2ofFQuOLBrxhOyezk8+2uRBmjcylKkdjpjP66Imt+ycBHPDxc74fADhsM9PeOiF86u5Boj7DZu6F/6i2ztflfbozk86tii/kyDoAcBjM1QOPvJ3Sngu0EQCHgCoYMOzHAnA0gAX2L9w8Cfp+U6S/SgkVF3sQnNTk4eQnaA70a1X7R2P5EvjT0jhha7NP2voYbDE1aFdBWHxPaCrfyuyacVD68Q8bbeaM4w2/+1//j3L4/S+HsjjxbQagkzxHfLDml/X9MhU7XvfeMPcwAv9qQ35uwGb6dtzfQy/G+aV4ALZ77K4RwGCVfR0DOKp/GFaXDmQxLrjUdRsw4FneoVvfOiOnkMbrt+ZJki9ZkQvorjUZux9fa9xZ427v41Jm/ks8rYscadb1fTDRv1O3mss75LNzuZup8Zsbz1wr/coY1/z0MoAx9nzY16vaM7jmDICm/8xL8o6Dtvdt7oBUU/MW782NR937WycP+qM+cb8+Yt9XzJep56/xTf9xak6uaueq203O7xe0b9UYrlqbc3ZlXa7rBU0a7Bfjfhy3d9xfU3Pka/pm7vrjdq9aq/3fuDV9LQPH1y6e3uivM/hfMwAvve4qAzXd+avYAey6K8Lkbc7eetf4r5q4XbI+QI7BAcHXDWpwPInWGeb6/GqyAaWtSrS+mSR+aAjtcIVaLsmd/GRAwLT1GYtVzkKMGZuxBjGYzwZx2x+CkqStwZZsfB0tON14B396R5pB0O5ztS/1APq1o1cPiKNvcwNXBN05dLrWzfHmKw5BFbVLKnYD/2hOYwx0M3z2LesBselH905Prdh2clsn6czZXkKjex72x/PVOGXQXmpUx44253rm3OhWmf8tYGfKwxkDse7A/exrFZQwWB0vMT9/0WfmHIB1tmxuI5nr++qcurVtc89hj6EuB2yH2gKxM89+em3wknWOtuqT3i71zsSLARygBK/sG6hMRdW/ABwMtCHxweTTHRMgDCymgoOHQf3XEqcCc7AKyDrbY/ukZZDKzmguyxSQAhb69gskaFxxSUr2MHAo8VbBG2HgYAC7BWIZ+OzWE3cXy1iIZtxMBEiaEzARKRXJqSB5jsQXmQzuFWBjUJ9JeoE0yEZAEIe0r/VvVLuDztbVEGTgUNBQrbNMRYkMicAbkUgJgINMEwBxRIPYciuiwTVdrI0FD96p/iGAA4lbAzaY+JJsiiRVwMqhQCgDfMpjG8CBNoeWuQNwUD4DoA4lrVndSIp/HNqdTOyozKmFbDR7qurFUoIkm8AuO5uQflAFYavC7XeG7DSSF9GYAcDhfgF4A4lJyKfc4QUwB4AdAm9k/MBcEt1nBuidQFDXZa6qP9IvlFDZROAcmVxXe1pvfiihEiYKS6h0zDma83k2UTRn7w5FuQAdCnhGjxxzMYF1PAPojBFQwXthxUhFRK0UTVIk4RVgCVC1BQCHKU1DoVqr6MK80bFaEc5gH6smNBg460CKTiT11UZJSg0BHM0XGOyhdb9vh3X2FAE9mGNOOESOhvPDFZIDanesb/Xv01PH/tMHbsM57JUne+8qwF6SzVWvoYGu49TptMaUxD6LyccJGlaKkZ6Bd5L/0oJd/C4+4qBwrXhjRacAJQjYMzhL8IX0xTdAMc7c9QbBGwBsHC32y3JvQfYNMOgg+AuWBDAnCCRwS0JwzHOBtrYI2NgFSGlzqyx28N1F2dvGe7tk3wCA4+T4tBwsj1jljrZTOgrVlKisBwvMzU2BbAoAHDUp7CSDsDAKFF5eX7IqPsGEMHAgEYpnBRgQzAbnXy54Pew9sO2w+ZFuqtWioJQHQAAAlJ0dsoJQMgRSJ0hoE9yEgzwq3fckY0HmBiTvkggylfvOjtga9mCHlPiB/ROL0L3kQAgmERgLoEIEdcG2AaYnpu25N22Wo5PjcvrqVTl9dUIJFYEJHRYwICRMD9cXl2SzIKAFAAYnL5Fg4x61ucXEz8UVZG8A4ECVshJdAXDgJ5KGeK4k5jj3SqEEDYEGlrzAPgQAB4AR6M+Av9GnaPObN68J3njz5hUBA3geSpNjbO7QD1dkDMmLAEa0O4Q6kE+5uSWAA2PDZBokKJaQooCECiRNJH2GPsGaokyZZWMwLzGfsR+A+eDg6JDyMwBxbO/uSE7gDjT0kGbBWt0om9z7JVVSZSnAwuD7gAVDAekkx9FXlvIgE4YkyeDHUNrk+objfXVxVS7PL8vFF7wuyhc+N6RoxOrCRKKp/MFwQWAE9kwkEn1PzEeAaghGclKSiVewq1A6RpI9kI85OFiSeWMPIFT6KwAJwhV64lyL5AD2DrJujF6k3reUC6RTbljZj73BxyjIFwTA0YEOKVHg85/8NJ1Zqh/rZIyYlgKY82bSJTOY3LKslwAc6E/4hXeNgY22XOw1AaXg2arEXZgYHWTEfkQZJrPkMOkL5grYp13NEQA4sGaZHM5ELJC0kX/E82Wnk54KXDKNGMBGJrBOUoZt5MRHUqsxdJHGHTYHvl2o8msi3kkvM2D0z5h5qfY31pIAO5rMjvXcI4tWpc7kr6YuriZzYMmZFLONDKMIQaYNFNMqz1tANkfJgFp0npc8RDvj6/fMj4Au5YkJ0KA9r0mLJC4gMMD0WW4gxVrTPj7DJEHYxxAomGSfrLZT9xYozuwuZslqNx5WcGOeYGwFYjCbA0EBoqRPfGIQkMvhKs/b+RytGhnrDEAMy1rxXGC2C8usSPIO93V7458DWMGzB1hzBLYjO5ylmIj9tF+kxLDYfHT2kH+Nzsm8xp5E/wv/s28uqQDR3ItprUk7xKciz5gZCAEUFhNi5lxAIAYZuz1aD03aTDJed7T7eon5AfcQKw/YvwQi4frd26OMF8B9lEIkc5aAmzeUKgPTlB/wCQCUxuSjRKDwe9xjDSjGdQWMgiTaNsEbBPfv7ZD5aWexW7794fvyu//m35V3P3xX3nz7Tdk9WJbdxdJ+2aaYTAg0g+ylpC7FWhC5t54NDp8MM5pA92K2BIAVZyAwkoFZA+BxAThwHvnTp4/ln/7wh/LPf/pT+acffzQDB/YW7HGYD5FOafMKY455kbjYPhjSFvvl9enrcvb6rLw9eycGjpPX5Wj/qBzuLg3gEHhD/eQq6jAwZU4QNCTg0A3OTLfX5fOlAByfK4DjnAwctw/3BHJcwrc0O1jGVUUNAhvJZ5UchQAt6wEcAqe0BHg1IT4jzQXndTQZJpz6JJsS3MZijAEcBG0QDaRzQ0Payf45NBebVoF1NUSZymyBzSlXYkYR+QgA+9tmAjwN/xs+wOZG2d/cKr96/778+v235fe/+EX54e1bMnDghABWO/Yd7kN/WwUj6FNJI+q8TQY0bvQ6ZIQZK3a/8glSIknjrzUpCUPYbAA4INtC8EacBjJTOinfsUGFYcaYrrovxVQGQDEVW4N/hEtS/sNAEYV8hif9nBH6HUTnczs0FbCiwdG5aRilr4wk3Abkb+q8qbGowAjvlYQqh6XDhRH0TyzjS5+oZ8ogY6x3w56dwdcnW0qNZYWtVL7VcwBHAEOebASDaMKKuQXzSk8YSZ0USzWWw7aZSiZPdl8Ac8WcalyAPpFkHxWCF7NTABzx/9RfWM+aCYwRmCU096XUrlkUp5KAsuNhYMsZu2OydJI/4Ff6a44D6rSafiYiJQkTt1vg5KxtzoIKgMGe3uUXnp7K7/43ATji5/b2pWfX7OOlfXz/rw3eiG+1Lv+Sdj6P2ffAkjYXVyU+x3mfqTGr666eCSKD1n7WudUDGGIsByiUlsrpcwxchV4rDbUSAIdaUJ8j4Is1uSpdrnmeg/1iBLLox37876kcXhg47PHaI237zqrY/3gfG4+nmj2R4Jlo5Evu8/xaTYJx9i7BRXWAm8EYrOqwf4O/Tc3TVXmmqX6qectRe1+6/uYes/oaAXv0uc/uvXXrctzfvR3+a3bx+LpzNmBqTo7tR28rpto41bdT6+sl838q7zZ1raynVeM69bdVn191n9YH/0YAjjmDMWccvtbYjT//NZ01aXy6QPvqSfIy+p8pgz1lDAaH+QmQQ/9cLxng/r46dEQrd4jExHXHm3UO6WPgRv++vtOYIWIQquGqzs7z+60zED14o1GnteuM7z12gvJ7foY+r//c1EbXL9qXLuD+XnNzsV0rlUTPEavPNlofBrJ+xs/Y93OCYT2CNTR2g/GAs9MdQL7GuE31x0vX8Hh+rdoM+40F168VejOTZm4tzM2xqedYNx//Gn9f5byu2lDa/B+2Yp1zNe7z3g5zLlV0ervuSzbM2tZOL7Gfu5mnuBYS9b2EytMTEu6QQEEwwIABBBEpoRL5FAM4TJuqSqlrVa6ywsjfdwUH0flugBLxrfKlynNMSKgEXZ9AA+eZmTkUhBIdLqqpGSRElfAukiZKTkGPXAAOH3gD4jDlsxDIkB1oR4ZUIiRRzko1BBQRdH1EJasAHGLiuGUFUpgmSA9+zxJXSqJE/kMgDiT/AUyQVvUOABxbAXBIQkVhmBwLXQ3Baj0kiDQWAnGIfQNBtgpUoJSKEnuSBFG7Oaec/MG/eRcne5m4RfUo2TcA5oCUAhKhklQRUEFBWR6EH5Ak1nOAfYNyKXTwcZBDgFaHd8XdJU9AOZ2ukoWHdyfHMy8wH8jYEKYSADjAXgIAx5aqlyvTQp1Jraf0jE9+Zo0Tk4Fm4RCAQwFTAjdYAScAR+0vgHDQtgrcMLiEPahnJFtMBbwg+YTkDoJkCHypsrBWuoZVg4kQBH7xUywl7C8fQmUj8mpViQI26vUMwGFK60gGUNIHa88Aj/TMcF/xWTaHCQcRA+BQD+J+BpD4/uiR0CnHl+D1Tc+dpA2routc6A72AVj4GWXXavFYqzCOfnro0jvAZqo2VLGt4FezYQ5IszrO/dcDOEyzr9Y5KWUAjex2bFGjLNW1UxnkkGdl8hoycMTfamHbGDoHO73+GBDiS3FH/ScAR50DjlfYa9NMr4BdgTVos8i6gQq8e1WBPz4KiLUpeR8EfQ/29gm+QJIRQXRWGTt5gKpQBIGxelkFCDklS6gAvLG9sVmWe/vlYP+g7O0syt7uXlnuIql8UE6OTvk+2ITQFOwLT7B5SCZhHwD19zX2gjvJsZjul3sSWSKUvAJ44/LqwpWNYgPC2kIgFckJsIQgaX5OVgoxHEmiBJXISkAhMUwK+Y0n2vy9vYWq7re2mdyAxIkYCW4l/7SzSxAB2gJbQKADA8faB5DUUdLHIDImmMWYlqDm5dUVE+ZbtEtiUwK9PdieKJGBJDsqfvd2yuvXr8ubt2fl+PiIiXmCxMC4wOS3AtAACVxCguTyigAba2iJ9cW83KyQJFsIwGdXYthggk+yZrKvKXBtVd+UrTCoS7JndzVoT5DDjhJZmIfYMzAP8azv3r2TdMqrE7ZdxwT5I0wcAcBBdhRJqABoU/Xrmbx/pG0lOOb+nmOzWCzKvgEcYRvQWIm5AGPCPRf7692d96jNcgDWjYMDSvZA7gWyL7A96AvcA8A1JtigJw8JNQA2DOQh0wp+pyyFgB19sKLK7xi8gaQigRukghdw4+L8iqANADbwujyXjIqkbDQOTPoGHJBzIaoQTbtOQCNsNkGwSrwR6ElA5UZZHizItgHJHjCdhPllC3OJe8wGq8gBpCGgwiwS2F8vwLoBUAj64uaW0inXt/flBv7aHcALT+WO88fSTA7mczQN8BejhYAK8efjo8lKtaRKL5VVz25IdPh6eI9MKl7nkagQ28ijfCLY8ABJvb7oqzFA3MBzureSSrwudd51RpYfItmnPcjkQDZlF2BP2XQCrsyowDkFe2lAhZyiRqFeARz4vgEc+ojYidAuJR6VMGIdvumj6dcZjFFTRknkOMETAAeAHgFwgFmFjEcGG1Uq6lQQGESiJEljluDze6vSWDQ2KSwaSZj5hb5wwklZSSWsUjnItdDFMeKnyW/QXtl8iCZV1pfGaB9Tg5gkq2CNVhnrCTQ+HGUH5L5dzzUt+lnBfZHO0rlGflZ8JvkEARRp59RzmPWgC5g22mgAkTEPG+hDgAuBOcJMkSRzzlPsQfpFYvuh7WK1eEv2yQ67DQbTCawBvzTgDuyBAo/hZwpXdLbR98EEQhtPcAnA2w2cGzuNfSFMF2h3xhbvoZ2RyiALnOWQ0ldcT+yn+HxhYNN7PPPAHkNSM/5eJ3/JUe+Y0wTAFBAKc7km8bk/FwL3sE4x3zE2AnXprKi2bZXj42Paepzl0KeSUJOMGoEqXP/ylWVnnMB035DVgPNdUw32EmDwXQA24DvgXLOzU/YW2CcAdNoq7777pvzm978rb3/4rrz+7ptycHxS9o+Oyvb2HkGaSLrLTzNgkyl33VvQmAA4ZM+rtB1kLB8gVfZQNihRiPkI+w8waiQdbwiCAAPHP/3xD+Wf/vin8k9/6gAcdzhDYS4IjJqEaQ/QdMqaYNuDxbK8efWmnL1+W96dvS9vXp+VV8cAcByWg919M0Biv21rBufvMHDAvhEohzVgBg5JT16XL5eSUPkE9g0ycJzzDHULUCvku26uCerEWFWbZXY1FUhYGoVolAA4SHEiv7ZjLNDvASHIIIxjSKviMdW79nrK+bD63HU/a3GIKtEZ8IDBF7KRSagnYWxv30CGcdwojxL7qoS1z1c6hMsWQxINQNWnp8rA8ev3YuD4u1/+sgE4IPV3fU2QA/dH2CqscbPa0c8GyIPStZbsCUOUfTr3otgADbIjuAPscvDdDeCQvy4pRoI3AqzgOSp2N3uIpT7NIha7nHMLgX1JoDs5O0gYOpaTM1TqAuqe4w+zf23H5b+ZycVMRGIcaWeqPj2Qk7VPW643MDiyS5LS7+Ew+0zIjawB76s9Jd2JQa09U0bmiae65oRj7/xnk2kTS1ZiAmrSoBbe12K8izbOz1wl41wMqA1JMQICD83oN9xpCWpgnxLhJimgCkYiIKIXYcszy9eCLc/6435hZg5YvnGuIX6DvpOIX1u7/bm6npt7GZWMs9ebnIqwQUVUMfWN+BDYOZI09zPYp6l3t91hsVDsihfo7/73/7Mc/gAAx/MYdmtfYz6bszlj25TuX/X+ODbcx7z7v42GcvDrOH48tkPj9k7dcyqePL4u14431TC8DfIY9qsjb93uM51/m+qXWXs+WqN9W8b/nuqruTGIk7Cur2e/H7+yu+m6eP/cvcbjNt7vVs2BVf3Rn3XH18jZbdU+2s/Jfk9d156/9d/n5vlUP061u38ugdiG/62bE+uebw7AMdW+qTkztSb7cX6J77OujVP9MtWvmSdz11vX1pf07VfZg4n11vfhumvNje3U++vmwbp7MZ//lzBwvMT4T202qyb9S6/5EsPQX2tVZw2vtYqBQ1dct4G8ZHKvM6pzxrq/9qzxn2yAln0CVv3CGI/RGLyB+4yBHHlP321u89hRqM5yR6m1rn/670yycAgbPEGf1g5jvWGoDnwCJBPow/TlVPvX9fm6zWpohKYBHHNDpoBCh3ztAmSZi3EQA+JounGpXu+q3OL4dtcdj//c2lq34b5kjY37apUTmOdbB+BI/6yyNVO2YJ0BXTdPf87f+3k5fva5fv9aAMe4XVP35HsjAMd4fOdsUG3nCMAxZdMI4DiAxrqqhQDgiH4vg5kACiCISACHAm5k37gBlTyqekFRD0r+DsCBxBoCDPeuZHPlyNjW8AgWSsgZAAfPYwxKq5pF52pU/CmxBup60JQjKIdk1BYkVHZ7CRVUwuLwmmqU0Hz62Bza4BpggEa8kklMQkSfGsFMBFUdUIWcSSRNlHRS4Bc686I2RWBd1Zz8uQnQBkAJACcgkI/gPbTQEVDDgRcSJU07NCkzJplQucUqXwAzBM4I0wSCwwSSGJgASnmM0z3lRFBFoQNw/NScdxG4I3iDgAQkccPIgapnJIsQ7BwCOEjXWissFLwOuAEADjwbA0I43D8ouKwK8VYZGTaOyGXpGK7EIQ6HAo0gUSUWDkiqqPotPAoOZgxDHqoiAgOH5W7YZ4/3klABzS/AG2bcQF8hqYt+IgOHZQUI4EjlL/tOOzL5VFytpopcMZXgJ2IVGD4kkfGiLWCSLaFVAzgM4hBLRYAEqWpyUNqVMA1IkYSBg7dh4DDNdgAc/JmqTlT6OUXD9VaBE22Pkh3Qpx4d9IufoLiTQCOpfpO0jCogxXDlhA0reTQe7iVXbBvA0SWBktkJuIQU1bJwpm4240xfJePeV3IoFUjqTwEsFHCTdE/moyqDVEHjimm3Q4Aqz6NUKHttNFva7G7tpy4YJwAS+iJydQp0JSk2KjapSTABckKFbRvmRJmomiNToFR577NV4Abuaz31goArpDCKJHxQib63tV0WYJDYgeSJmDcIhsBcvwZDi5hwEIOkxWEy8omsHbvb20wCsLrr6bEc7h+U48OTsthblsXePn8CuAEAB8Ad6MVHSDNc3ZoVpBRInoBJIgAOVsMbqKQgo4Ekd5ICAZsE1otkSxZMtuDRwYBwBYDH+QUBHAJZPDEZrwQQgtX3TKLzeUCXjsT3cmma/w2CG7BHAcCBf+/uQGZrv+wfHHC9f/r0yVVmltba3CTzBvYQsW4IZIGfSC7jP8wrgBUuLq7K9jY+B5DgLoEQm7tg4JA2OvakveWinL07K+/evyN4Awlbyp/c3jDJJQDXE6VIPn/6xGQVAA/hkUnlIwOlDw/cZwlaoLyH9hu+CEIJ/bFyzBhngTskLwIgSxLpATf0LBWYb9g38DeMA6RTvvv+O7YbFPRIQjEhTvCGpEUE4IC8zRXHPfs4mTTuLJ3y+Ojqa7BkIdEOaRowfrTKz6Q12ulH609guS1WZZ+enBDAge+iIhr9cHl9xTZjX2SCnKANAzgM3IBfgBdkdQLeaGcnr98Hyb2xKtyV4Zi/SEadf74onz+dly94fbko15dgsBHrBv0h9r9eNE9hYwGIkTIlRZI2HisGv2mzlOSUfNwGJWoOD/fLAn1EyRTNDVRVYm6TocPsHFxH9/fly8V5OYfsDhlmBN6DVApAJWCIuYT0C36/g4UVu1cqPXVmkUSNMgSNGa2eTbz7BWRJgIz3/vi7SdQRLEmwppPfrOwXe9k4EA5GFbJtOcSvCmHJuCjhIxp/2NgGFjGQKnIQBKAKDAEmoH2MM6STduFPKTkTME72dj6HbU38b7JVmfqbviTmEGnv4Q8LxEegBsAUTijqd7fHyR6OqSUrIjtD0JedLdk4gz8hxbIDxhWAdRZcE7Br2H/QbiapyU4ikviaUKXtFmV5El1hLWIwvQbRJXUC4EakEnhtsyr0Z236Bz07R5ckk6/es240AAf6T/YriSyDbro4A/dOgjlcEVsd0MA/4nHk7Oskiv1wuRkNZKO92C/nVJlbByucQQNN6cdziL0Ac7AAACAASURBVNJw9gMCELUcmiqim18sn+uRCdDYysps0VXQof8wp9A/A9CNJ1WXa2wVygFyhOmDMggGOFtahWCIxK4AQDKgBGcM2Dn69fDVDGiCj4yebJIxTeKO/j9tksa3B46nzTkLhnGN/cR2xZdEEj8yjvYHIykR0JDjPDIhYUTTOGJO414fPnygLBeZhQ4PytHREdcCACo5Pwacgf33YHlQzs7OaOvxHLC3sMXc/yDLZtbT+GsEy9j3xXoFm1P+JsDUVgVlArABJg6wPwFUCN/17Tfvyi9/+5vy+tv35eSbt+Xk9Zty9Op12dvb537y+CixC5xHBNmQzCX8y7BJyjZE8ksyAQDXAsAh/wx9IxYOMHAAxAFWsKvbq3Jxc1X++PEnMnAAwPH/EMBxXT6BdcwAPMyVe+zxlOUBa1hjickpA2xr8M8gm/L2zbvy7uwbAjheH78uh/uHZbm7EFuQffaAOAJK56q0JA/BNwFw3N2Uy9srATguL8qnyy8EcpxfX1Ca8vbhwQwcVxXAIfBOJJ3Re7o2+wn2iwAOsVVKFsTo0yyeSKs4BtLHj1bFZ2LXB3GjJKeT4UdxxTMAh9k2kuimNIOS5C1Zr+r+Ch4jK80wxtnigPbzCXwS+I/my2Dx6F+QzeDpoWw9PZY9Sqhsld98+2357bffl9//Egwc78o+QK4A715dsa/QJMpmEHChs9oOzstgsjAbD0Ec3q/iX8usOq5Rz2+bZI7LHoO+TRmJGFMaiBjd1xcdaL23c33DuSgeyu/34I0uplvZQAxSTtsG8SGfXOt4jwAckHchmM/yYXV4ed9G+RQAR9aJQPyd3EY95fu0P1at6Gx/9ounEfOGWFrG+5rBFS5YCHsKx4MADoGJ8WK4KP1TwUJtP5TN01wLYDMMXpzrlJwUgIPsUe00qrEgUrgrrgzwwfMzQAl9Vv0gpgzFM/BfY9VpEmP9WqRPELnUnGVHgU593vyS3d6u3cOsZZi3Pu9LJoWhNO/8ZiuhEqoiRwF4tFhUt2b7vR/PQ6YXsRtiLfzu3/9f5fCHXw1klNLkKQBH/jYXB576e//Zqe9NxXTXxb3H1+Tv3oPHMV7GSkdJ6mdxWP+9/9z4OvmbgBuRxm1AwLoGBvdaDeCYikf3fThOra/Lb4ymG3+d7f+JZx5/f+q7q8Z+Lh4/1e7+XlP9sG6O9d+fu+9Uf8ztpVOf/Tn9PXfPn/t+zkWr+mtsh8Z9N9f/eL8HcKxbdy99Bm3LQ+DpnN8ytf6rzR7ksl9695d/bvy8c20er4PxfPuaeTLVx1+7zvKEc+M69RxzvbJq7aybD6vbrbPq3wzAsdK4+Wm/xjCs26jmDM54MNYZHW32owD36Eut3fMMHOum+Tqjus4or9vMn98/yrBDzabxphpDMAZxzIE6dJ+XATh6w7Guf8bAjSELxxh1+3Iwx9gYj/uxdz6m2ju3qFY5C/1Y1qBODlurOmKCgaNfV0NHaYp2zMm+jsZRjlg7gHyNcVtnSFcZpL5/1m0247X8EgDHS+zNv9XGtXJIu413yomaeu/fAsAxZYvn7HNtYwfgmLPPSNIvl1uien2CziqCngBtAIRxJwAH9NRZwa2KUyQJEEwTLfsIwAGQx+2NGDwcSECwplZCmGq5rQ1rejoIXQPRtcpBhzRVD7R6CkqokH5bgI09UI6DgWMvAA5UXKHCN9SR+WmdV1pFMYOo9gL/KYGPwGWkUxTQNM06ExVI9oAJI1Iqt6zulH42qpdM+/roADevrqSApFMM4iCQw4wMpmJOxWNlZPABlHS2pvCnPjTZJQDoANOEmEAoo4KKKCdSUDmHpE6thHDACdFHHn03oZ3r6l6ybQjAsbu9WXZ3tvgKHTkDWd5y0WYyYvgQFxYByMUwcRD9U9AcOwitgHi0TxPYa/rpTC85qadgsxLyYitRf7GKkPShPtZVij+PXCoGyVJisM0jQDb35QavSKcgKMzq7UZRXfW0Q+trgEP1TSqbRgMBBcQhRlIER1xRTZYXBYkCbgkIRGCDrrLVo1NjWwbEuPinMpmI7rqn5hbDSFhhAixKwoxggQQp3Q7F4xxIrAEeJQOp++4AvICXDahRE6xdAgXvKc7k53QleX6PFjvXeCV8jydisIqRDoqlNP3dvqpz5LrUwI6iTA4UBgwz0XfZc9IOBs88j1rSy4G3BOAsr6Q90BSvptsNuEfgDVPBEszRsZyRRa2fnEqEJTbNzzKPq15UEizpTPdN7esEQhUsJfOGK4s3EIhKBd9mkZTA9jblU8C8sdiGZruADqxkvbpWhd7DQ9n2ut9+kv42vgPAx8FCrB0AxCwXSwb+kcjY212W/cWS7x0tj8rezh40ksoDJDyuRe2MwC/ADXhFPgtAESUvVM2HuaaqWjAGiEo8CUzIW2CcCBK8Ebjq4vyifPnyRRJbqKQFnfTWFu8BMBaTU6ywBYgC4DHIr6halfvStdmgHp/KHgAiSOTv7laAgeSGpMWN65NanVXxAq5xhiVZyEr4+3LnvY92kNJOW2UDuthk3dgtu8tFOTg+LIenkE85KSevTgnegL24urhg9a0kGZQshKQNZEgoa0Nd89CwBNKg4CzkSCKdImYLyGIIwMF8BwOiCLRCz1xsDwQ4UE4FiR/p0QPoILkGMHDI1pLR5Omx7B8sKfXy7v17Ak/QbvQDGFvgD2C8JMMDaZErzqmMNef8E5gxzA5C1pMNSrSg8pqMWGYbCBiTwRMkHri/ITkdYNiGGDuWy3J8dFQOj4/K/t6C35cchhJgAK7hP46dwRvbu3tKxINJxeAN/A1zCBURSoxa1gs2FH4O+0nybwCHAJzy5fMXgjc+fzwvlwBuXMLXAXhV0jUAZQhUKbAYEuaYN/ip/sRYCMxC3+lOSSsCISj7AaaQba7Zxf5uWSx2JClSAYKqZgerBOVmXE2OMYDfRRmXy0uCN5TcfSjX9snAxHEJmZZ7Seog8fhEtixh72CDMF5g96DFMSA2IMXIlcn+Zh4mWCv2o54ZQkwCYbyQbSTYoLNj2guRbAeAw7IOdunqmasC5VR9HYkRASVd3e+9lRJAsHUABQGsRiYXgJ1UnVyZUczaIQbylsRoeIIWhCawin5IYI+N50Hup2RT+r+zsta7EcFeHfsFkya2UWQD8NrD2GNcA0hTxaql+5yASeAyVffqUydxvLczEUTJNsuX0be2ZIql3CrYxtfH9RLsH55PU1GrhE8L1IshSv5MAxiP01XwmbOjxXBqm27VypxPwg7Vrb1eu4JN9TdhiwLC5C/+WuIkSnphTUmGMbGefAfJR+3NNRljBqvBGc7upPZlSQZUxpNa1exrhvnmDkACMy50c6pWTPcFNUxki7EBthH2hbbBrDwCikeOJADixrYgX//B5w3ZHNxb/nb8BbEuyY8SwETsS/pswOKYf5kP8Vl6kA7eyzoWq1ADcOjzjuvYV6qihjke2MnB8GJdwl5/+fy5XN9cc67Djh0eHnIdYK3C3grEISY8jCFAWKenr8rhwSG/g7HA9yFXhZeAAS1FSaib5bTwLgFcnOtiK8D8wn0BDqENIRsUGBuxJ22XN2dn5Ruwb3z7rrz65m158/6b8ursbdna2aMUG8Hjm2D9gt2DH6eHJcjKxQfyWSVjR3lOsm3A14JkFBKGStTDd3sAYBzAcUjE3VyVL1fn5Q8fP5R/+VHsGwBwfLi4JIijymBhT/e+HjaXyE5wrYLFaW9B0O37s/fl3ZtvyhkYOE4loQLpu8X2LhP9kPOE3Zfd8Nm7B9nCzmANUELlgW0EyOQc8ilXAXBclMvby3JlJsNeQgVjRaAngcbyZQjgwNxE0j0SKgRvMPNsYEd8XMmCNPkUnxOTCO9+NisyiEgNrJQPKtJSCCAcII4uOxgfnLaItt+MQJ1cBvfOmvSLCWsg8Zw1+nXCO+LRK72CbRevo76Bj7y9WcoCfsD2dvnFu3fll+/fl99+93357uysHMBPwCy6AVD6QcBOnNkoR6b/wJjHPH6S+I67pBgQ83RQRGHZtABOCbqNhIptLyUCzI6Sw4vYO/tis46dwAC5dtCR/R4mYbvnJ6ZH9irnv7BUEFzkook6snZeBPaQbaffYuanHsCh47vPwGGrynmxRaJciNB2soA8aqM7YJra1hWHdqwWAkF6Nqb4oe1wdqM8/wxCjbwO93naLM/Jet0WQ4jdxU8p+lh6uJO34x4H22h/R2dVFzCw+Ek+Qs7ONYPiewc04ehzd6aNX2KAiKW6um287tdh9dB8H8ZpWgai7aVpH0Ed3H/FmsVvG6QRyZRHtzMSKZJPYVVWq7j0YY2fyZnclJdgqeS1CSATYOy3/+H//lkAjt7azP17Lt7avz8X031JnD72Zmh3nieNx+0b+3zNt+sLn9tcTnvzucTpekZxyedZbmpww58H4Bj0UXe9dfmNqbGYG4d1DBxT35uK/Q92nm5TWRev77+X6862dc2Em8sDvLQ/5p7r5/T3S9bGSz/TP9fceKzru6lnyP3pO70AyPPS9uZztGv+pW/fVFvH7Zv7/WvbsO7zUzZm3L5mn4d2RfY58dfmD7xkHq6679imvfQZ5q451d9T15xr99T76+x6+kyb2P9PABxjA/A1hq6fDKsGrF1zPYCjXTMu2RjLt3pqrDMK4wm8bqL1E3P872pM+A+jdkZGJcGctGtMXfacfaNVoPbgjamF12/oLx2LfK7f1MeOQb/4+0k9ZxSmDN14k1tnNHoDOv73uA39tYfXjT+YxM7M6PoQ73PYM8TdZB916NVUaidhPeh7V5lMPcPUM9Y5NLEZvcSojg3nwAh1aMKxoRzPnXXrYJ2deGlb193nL/n71CY2vt7YCe+d4Kl5tW5dTc3NBKFWrd9mOzq64s55kBch2ze18aDdYOBYLrfFvvEoAAfYOB4eULEt6voHBANJ/20Axy2SKGLhEMWtGDhQ9YgKI7wkwSI9VlY52rzVPGtHu6dAkiobE2AMmh+HtBRUpKKRjlelBFYF5+JgvyyWi7INAAdfu6bTd1DGySJEd8SKoSNoTUSbkyByEQFNMEnj6lxJpaBvVJ0m0MQNg6ukR2YgtlXCqdhAhxgCOKiXjkQWEkqq5qqSGgYwtIBqq7rA2CkhooAqWCXu7gEcuWsADgRD0b5Uv1rDuDIEAcCBwIc1bTfBFsF+BOOGZFMgv7C3g6SRABxg52CSR+dhvsQgIhBHHSM+ByoCU7E5TFqDsQUBZfaNX62fLGPj50+FYE0gbEmaJZUroTSvtodzW5VAAjXcM5lFYMsjqKcR/EYlsoAbSHjhRTkgghdc1dYloJR46ECP/mcSTakaVoIp7C6KJyBIrOo2JTxk00Zgg1S9+rpMqgQQ0YE/0N/SmHUAt1bhKSGbYLvkFJAYyDzpARwCBwz34+Z0c40z6DNU4pW9YGlxZz/SEV43DIQavNLJgQz3hd73Sl8wOpNQYa3eHPsM6ZfeJre9uqN0D1CkVuYEFNGsMcOyrHgHMCh2ppNQcXA3Ma665pyMzO+kwq4sHGYNqQwcQ/9Ndx+2JRWkAtkwDeCxd3901Va1h5AACKU0QRz3ZRPJYFTfbZaywzUM8ME2pUj4on1R5RSS7ki4szL39pZJSH4H4I2tzbK/s1sOF/vl5OCQ7Bq720iK7pfFLhLH+2V3d7/s7xnEgcrUzW2yb+Badzc3DIbBlpyfX5SLi0vNeQfkEDBD8gIVc9hHAFi4vDhnkhfz6wD3XO4zAASwAa6BfQXtxrU+f/rs5M++Ej+llB9//JEgkKPj43J4dEhWDfxB4AGxRYXOm/C8LVXdgh0I5o+gFoBZGGzdEJCBkiIAcsD2oRIfdk6BbyaD+YJkjVazSKvx96fC4OLWRtk/PignZ2/K67dvyut3b8r+wX7Zw32xzzw+chyQwNkCuA19YemxO+6dAgZybyHtvPzPzDvuv0jKA7hgQBzAG6HgF9s1WI/AcmK5DrJCmRLfFfwBbzB5DGYR7IWw8zub5fj0pLw+OyuvXr8up69OK0vIE8ANqBi+glyK5ESw7wOMExBlaJwBdkiFOpkG9gWoALimnhdwP+45sO2bstkEiIrJAmOBtqAdkE2B7I1AL6Xc3l5LLoqBZFUIAqABuRSAN/ACcHML8jD4HcAOSn5J95yycASXIsFmSvs7+CxN/g2sLz/9+UP5+PG8fP50QfAFQDBMqJHlQvuHktboQoE3kBDE7wB1oH3tBR9C4DmsPSUzwbgBRhIwuWCfLUq4Pj4UyBghAXp0eMCKdK4P7AV392Td+Hz+pUDK5+pKIBaASQjauL4uFwDY3NyVa+y3DGIjQZA9oO0DmF2wE0rIIDlh5oYKJld6dvifLBLXj+WLxDrmvd2gN9ntsB810IT29PgNSbpL2VxAESXxVPOuvVTgjU6ewftjD4ZAf+YMzDXFsRRjVE1SbkrqAK/4j5m7lG5i0ki+jpId0pqXn/JIsAheGL+aLLMvQ+CNJawiQxNNcMr87QKggyRyY9z4f5l70x5XliRLzJnJnbnf/d231dKaGUmABAiCIOgPCAL0YaZHX0Y9/1zQSDU9XV313l1yI5lMZqZwzrHj4REZwWDeqm71fcXKjYzwcDc3Mzc7dgzJbbVmquyrx1f6RuVZ32thH4nAsww6MZhSoJF6gUUUJRdAQ9+3OrtoXZG8VdU2fFWBcsvK2jxe5VwySyD8X+0FrXfdj9fv7McPIrlG+xdMFs0zVpv0Nd9jEGUGGbkStZClbMfjHCJQ5pPcj9Cv2baznUjVSsTMCqVfolZI1tVIqEpsvRbCf1atTbh+eM/BgRgl7u5ywk7+mmSSbUvcdohnDoEyCCTHmA8ILyeYAXqf/kyw0ODz1PPBIGfmO9hAXJNtewAYmqAtiPaB9wt0pwHSGKdZdPJ5g4B+yWgZZ3Ky1aAvz6WBXQYnQVfizKSz5jDN5/MM2vRcEtAJBsdo/TKbzdlOBUwcsM0Ecy7BfAUAZLAdhu4FowT+2f/F80EupJME4Dk6Dh3KMUi3gv1msZjRzp2/uUiv3r9Nrz68Sx9++D69fvc+PRGYiTmbp4PhBFxcZOPAOtmnoy9pHUGGH7Hw0d9h20sk3eEzBIgDviT9CAFWlutl+rK8Tn/++iX9w+dP6Q+/fkr/zy+f0ufr2/QVTGZbsCvCxgOUKWBabvUT7X6spwDgOJ4t0oe3H9P7N9+lV+dv08W5ABxztk+Bb6iXmUkyiLlI9lrWWRzweJ9u1kuCN27WK7JuXN5ep+v1bVptwcyh1ilsn0JgoXSv9wdl5EnJZjFHqQK+6vdWtFAhWKAEcURS1/u10F1mGGzGkxztUJPW8L6zPZOuMTSv9UxBNH6hv5oAjqYCKvRH7exSwM04pjjrsL2OWTsCEKDWhRVz3vtXF+nD61fph7fv0oeLi3QCPwEFDGifEgloFtYAwBxhH+tKs2Yg9mI7p/tX+9rPDR8Lvi73S7B8ar3iIQPAodZhAZYIAAd1e5HEwSfcfooMEMFIY5YjnW19Bg6WSrADxrndbF2lTVLb2cpXMLBf9hDg9WC8dIebAJdxHYoYDJ/pMRiq8rmkONs3YqYE4RX/OCZWP1SMO6VscQ+xlZZsoQp/qoYoFWDOZ8HKH3JhEoteguHTfoMT4vDfpHNCnqP9bzP2Srvm1qEF4ynWRS3VKp8gl4oK1ZqBSVLyet6cc+D5t2jhRkCw1rOMm3t8tEXbys/Ka29htXjF6VeA0mgvCmD1disQHOJVjP0FwAXfQ48EUEDzE21TadMie5Lb8hQsNNTe7O1IAAfZWx4e0m//9u/SomDgaK57Mx7RjH+3qIPnstOUpY4PteU22t5a6rzm+PD+Uq+1fb6Zp9l1X5l927sS2BsMsoWfab1Z3rMOg9Zf2sbfHGf5nlr0qCe/sc98hfBW+6lE8rWsVXO8fWvetifafteUtebctP3cde998yZNe7nr2bqu+dI90Ddfu/5e3qsp1+XPXc+1a94dX+lbm28ZP/el9Vxxvmvbn237b9/1/JaxZX3c+HCbLJT6pSmP3zruNvnpunff8+1auy556dtD+8j9Llmsz9NTGlxefnn6p9o0bQ5w3wPuUrb+W3NBmuPfNUldY6p+vx+Ag4IaodY+Qdhb8Rdv7BKe5rPuUpr1+0bwP37ZJejeVO2MG65yrio6ms/W3HhNR+wlsob3tgVqmooKY/Z425TYLqNeOvV+ljbnkeM2YnqHo9CmLJ7PiXJLOYDpKE3TwAfQostp8jgF1jADR1HllZ3RCs3GWxR9Xpt7ah+ju48SKuWiTSHtoxtKZ3CfPbbPNcs13ueabTrnpTps11w0DVfbtUt5LP++jyHuNjSm6KwOTPnahWzmezgiWZPR6oeuuReAY5QSwRvo2YskAgJFG1LAmkZ4y8BZCeBAAiqqqe/WTE7VARyq9iaAA8EH6zWVEOgAyOR3VPu1ADjcWgCPZhpFqXQDInAwNYBjmibzSbRQGbGaWgwcgQw3hSRjNA7Wh5vlwx9pps3CEawXSPgw6RPgDQM4CBgQaIKMD9H3XQmzOEz7VBlADQTPwCihKtQIjmcGgaiiROI1kv5V5UXoTwQIAjiivthB+x4MHEhKVgAOMYlEWiQHjgjgIHDFdJwpDcG+MTxIE4A4gn2DAA4klgKMwOughYrZMdyygj3A2QQl2lm4ZUhUqyXRyJP214GFmCMd3qNyM8AkYt6IAyJpwNVOhb8n/agSFVWQTsAUVh4y2Lkl6wYrFwmsQSDyUS1mQP2Pij+yb7h6XVXKDLwEiEO93LMLnr81gANfM/U750fgDciykkFRpRsMFToH6yDsilQfIJS7Coe/YGIyCxMr7woQhwL9Cu7nakm3qnFbj7heyexQOeNReBTVKm6rgeBTCRbD+6uzreaCgRXOTVQmZzpiB+jcyz68r3yBkrI2wBu8lAlwq+rOnGApKz5de4tbu9qDCiUqPxyY1cLE7yuASLxVBNixNlUlSdheAziMo4iAsavJq3FFC5VI7LGdiv0Nz0/2PWvWQKY99LSKlFyd7AouzQ3XComdoHwVkwWAZ2h78sgXKfsfH9VDmy0FUP2NNgd65XYk92BKAmvCiglg6GQGjZHIAHgDSZXROC1QwTlfpBkAGwRwTAniGAcDx9HihBTdaAOFgDTABEhGPLEXt/Qd7rNa3+Xg3+M92A3itYnExd1dAmDB+kcJnSnlGfsSoA3YFTE9qU2XW3tgyqAzUNWLisHjI4A35myNgjUgO8Pdhi2+nEwQ64MYGTDf2PdkTYB8M7AZfw9bQTCDqYAZ8xPTBempAeCI/wCYIZAFmwEyNz5I85PjdP72dTp/fZFOX1/QBpGqndVxD+xjDqDAE5I4AEDCZoJSHeCroD9GMFtJv0jsMVHzwKpdvgLcQnAA2lSx8lpxV4I4onWVwQP42f43rmu5B5U8gStggQBzyHTCZBYAHGDhWBwdiUkBiTAknNbLdHt9TQAHGDictCcDymgU7R0eBSrYbpU0HIEhYcwAsm0+ARe+d/yegAywAD0lsqSAeQOsG0enp0w8ItkAYAMSQHcbMcngmdQ6BfdRm5QRGDcmY/X4BoiJrVNUdY5/1HVkItELVdIAoSB5uFmv2M4G4I2vXy/T509f0+3NKq3WYCaDUjikfdncI5EWAW1xdvHZlYhWwt8ADrVVU9INcgMgCRk1yC4SLVMmo2D6AWhH+xjvYWsQMm+IsYKtWNZ36Xa1SsuVQDJIBl9e3/B3HNsWrCuwe7ANwb5F5g33ishZa7pRZHAIu/sMwEHQX9imlkSzgRtlwjcXIAQQwkxMlrkKlDsIm1qxzQjkSzLxAE/ALwEYLQBGWGu2N5GN4ffB6AI5sP22jwogE22YGRKcdCDzSMHeRh2gXZ2ZpcwI5lYRwVhE8Ki0uNac11dCygwhTCiHb1ux3YhxxWxD+N5zUgbJyu8ru1OwOxVMZRm8QRBHxeql42MkIc1cRySYOCx8j+Y5BXPKlgZBmy4/LHy6sKklGDyKZtMTmd0qfgz79GYCEVtJyJ8PAZEYoEdUxBCeW8vdJ0BWG0eS3iCOnIRUGXaNfYPJRSerC2Bq/p1brxlkHMnAXM2bwVnRKqiwfVnGJR4Vi0dmooF9UqshelrQ2TxvRCV63Ns+KH1SMiFAnzykxwFaKYqNAnsdOslrxCdlki/WIlrxsEVg2A3IJHQp2YmgTx1Yjv3hFnQaj3xhza2AUPg/sQ1VMSbvrSpJWQFDzLZUxn20T4I1cVi1EMitOQH+3z5wjPALzs/PaZswdvgBAqFqDrPPHLElMggEm5aT5GSs2twRAAddCp8IDB9suUkGnGE6Pj1J56/Oabcv3r1OH3/6Kb37+DFNjo7TaDoP9o1hSgeYs0OuV5weKzaCmHt1DsDq+gx9nwYoiGACXIxp9CMwrnu1ULm6W6Y/X35Jf//LL+k//UmvT9e36ctyKeAG5SeA3ARxRGvPAHviHAR/D8Db4/lR+vD2u/Tu9Yd0cfYmXZy+TucAcExmbJ8CticwtbFFXMHAQbaF8pUC1P64DfDGkkCO6/UyXS1v+HV1vyaA43a9IkuHzlVi5KwDOHTexrRQZ+ZWKgHYMMuD26YEoCkzcNAIVftWM1zJeVNDCFzbBuDwO+ugRJ1z4gxgAIfbYGYwvY5uVRq9HleRnayYjbwTnQCFv2wLI10i/x13hR0D06WZ8y6Oj9Lrk5P008fv2ELl1fFJWsC3gRVnLGVL+Xm4l59tVkparzgziMnN7dp0Z7fYiFOoWmyFXlekqUjMWzcEowMT3wR3RIsVt+wqWn5ab7lgJ46JLh+KPHDEuOMg7XnKYLG4L56LRSJsjRnARJpbxWcyG2HEMQya0/kq7GX+mtIBgkeOP+kk+xya2lJR7OvVbYouZLuVARyhfTE+ta7VP4FdKv/LMkSZC1ADWfwYT4m2KWbWyMyMET5QKQbvlOdFx8iaj89WYARziNmOMRvGbcQuIxOlOcnM4LdT9gAAIABJREFUHzFe2oVoL0Y/pyhsQeyojMfn+K/ZQ2zX4EeU19OUB2jS99U7aLdiT9DeIGYYwkPAJ1vMGMRBdC3PWxnAEbH1iFAIqI2Gr8HsA/uFQodDApIA3rgHUjqBwfK3//4/pnkAOLympQx1xfWf6ZwOEIDf14y9tsVim/mkrjxMOabm912x5GYcui8HVH++KjdRynz5veIYIYjeZxRKx2D0y/K52+a2dV6KwTTnqFyz2JS56KFr7iXz1b995nmfddy1fm3jLud4l5x1xe3Lz78kz9B236Y8t127a552fXbfe3Vdu/x9m2w3zzKlbvK9d82NY7Df8myl39Ccg+ybtgCqutbTurQp098ytn3Ws2ttuua5uX+bOmTfcbc9T59e8L2bn921r7p04a7n2PUMzXt36eH69f+FAzi6hLFNIXVtpLZFaLtu9bv9ARxy1OpGZB+F0yZQzc/1GpOWG/Vd187ZM8NUOKZWWiWAg45t7jdc7zu8a9xNpVH+3DVPrQ5cEYTxNTzO5nhLAe9ybHbJT5eh9O93KYM+B8djf762bowo05+vE1VITaVQGo/s6BTUuv5deb+aguhpfdElR30y+RLl2ec4tCnwvr3Vd80up+Sf87r7GJO2PdU2t32O1e57teu59ms6uvA8OOGxds19G4ADVUOqzI9XMHCgClhBwa1eQYfPCiomo4KB434dFa5GuyvBQU2c+8pGMrYDwCHnSgc1IO8F4AAqXwdfJixZHYgK60GazEFfjypcJesygAOVv76n+62zkiTPTEXjGb1IfQB8QCuZJnijAHBsHwMsQACHekczwBaVELn6LoKtwwNVA7O6Mb5SF6D6IihDdcB2S4UygcJwb3pIQZFMgAIYOBDQBF262DjU7gWBXweI64dpV8eQ3iuSwsNDBJIGBHCMCeJAUgyBJTFwVFTNVasTtTRRckgBTQE3HAjG9z61q7WMe7grMM0+vlHdp0pMBSKYJCkBbwZwIFExiAROWHWDDiDbTJoZuIGEJ8Ab0UYGwXAAbUA1j0plJIpz9Xr0I+eaBX22YAWx/yJJI2kxjWpU6TKWEGCNAHFUAI6q4gWfJJ28g0reC7nKXrINGZdNOFCbjQjcCrSBZ3SwXxV5DrS7ZzuD6wFAMrtDrjiL5LeLU52McYUxoT4FaMXHXAVDA8wRbWIMiFBgMhirIhHw3HdBIjBnkBSCIiLLQakALNCuCgiQD0AGtkRgj9dmxVNJ5W7QiBLponF1dVAErALwBmkV8KZeoRxLG8m+SruL2UVzWvkzVVsVgjf8N35M/Xuz/WfUygm4yg/NCdUciKqqmUTRrYw8kv1gChgeDNj2ZIQECFPJAeTIlXFKepY0/0hWYMykKCeAY82gLirXpkgiI0kyGvLrYjRmC5XZZJamo2kaHwaAA2wck0Wazhbp9Og0LWZHnF8k0jfrdXq63zIwxh70BBGB+UbBXswLmJiQGEf/bjI03d0REIggNJkIWA2L1hgj2hMkpAHgAFU6QByuZENCB0lPJ2dhZ/Bsi8VCrVEmY+4v6EKCCldoz6KWJEiaInEFG4DrAWDCphJM/sNegIlCSS1SIbNdVOhMV0Wzt7jADGRNOjhkgn08qsACB9NRWpyfpFdv36STV+fp+PyUdomVZGwf85C2AHCgShW2kuwbd2T2QEWl7bMZoOzPc28j4QP2DdpXMeYIwCWdIHFBpZ7ZHwLcFUlsnw9K3536Hcms6ZiAidnxIp2dn6eLiwv+PJ1Nop3NXdoCoLm8TdeXXwlyQBIN/wjGIPOLABxiZkDbNTAWYM3UrgXbgOCRSJwTMDIZUReQUQqMXWCTGQ3TfHGUTk5O04zgnIWq7gDOAdAl2u5A3nhvyAWvpfY4apkyVoIU+wXV5VhX6JwYX05MwvY8bmNvLNOKz3eVPn36TPaNz5+/prs7AD0gK5CRcdrcA8DhhKbMNJ4VSVIH7dXqSgwoBjdggdjuYzxhYnKB1wLMNpijodq3PGzVUgV7czJNUzwL5i6YN7AnlrcrMUhBL8R9//TLrwRxQH/T5lN24S8Z3BYU0wYHhnKilxEAQ+lD2+5INQV4Q4BU7O+wN2bRwn4jE0zsDeiWaInCyvRI1jppmwELTjMbpBZAOCfsDgZqnQIwGtuOoJ1RsFXUAJxl9V8k1gWcMatWtLZxUiieF9dwEht7QCAF2ScmGDF7Zu7Aew2Q0CEv6Nsj2cU9EOwbGGP4pCxsPTgg44aZQqzDfG+1qan8O9sXWpEyUe77RrIuzycBLHUGDr+V4LSS4j0SPJAlt7XB/ZRYKqppebwtGTTK9imyX5UdjIKJiNObuYRzGa1jfM61T9AWBIM9gc/0Lf8IwnKLHFdKs+K8AAbZPrNFUwngkD/nJGsthtJg4ggkE/eiWJtCv94LpA7b4Pnmk8TesX9mXY42V2zbFTT7aqWi9nEVE0cANwzSjfaJOF/AvzeA4wktGjl3gHAGKNcg9UgoYS+s1ut0eXWVQXUALsBmOgEIe409brYVAN/gg8Eu6awgWaePHSxOYmwzqLdsGVixdBhgpOtqfT0PlgvvDYPBcI40exP0INqtgKkI4EI8C3wZA68hjZi3yveF/sFedIHMQVqtpNf5zGTdUJtNtXeRbC+OFun01Vk6A4jjzUX6/je/SR9//CmdvnmbpsenaUt/FH4BbD1aUR2KUYFJznp0UUxGAFwIHAi2p/SwFXOCARzB9LS5X6f1/V1a3q/Tny+/pj/8+U/p//7jn9P/9cc/p083N+nL7YqyIdsuGRELh1qA6bnvyQCCc/ACAI7FUXpPAMf7dH7yJl2cvEpnJxe0J2OAB4ejNCHjivacZcD7RX437qWzLGwSGTjidb0CiOMm3QCwsblTa5X1LZmfVncr2sGSgYOtUw2iC32vanuBN3KLDrJL0HmJtipV2xS1wogqfaHQvhHAUY+NlHGRHMtSX1H5gQVaH9+HanymprgPAsChb+uANvz9wOekSMATrBgADtgPA64BrD6aTNLpfJF+++MP6acPH9K784t0OpulCewd9h3Bv2I59VmZbmaAjbmXsHcxpyGjWGczY3gW/EwcfxQkmD3J7yFALreRCtB4sHCICVPsHZTNeJ8QaQHUCPaP6gwUkI04NJZjICgHuiaDD3Xet161kpP9iXaS0eJSR9cC6BgAwcA66FgbOpknwpaEe97Lse4cW1wzA0SKe+S4bvg5rnbA3hG7oGypGJahqxUP0XNGCrkAcGQGjgy6NOij4qKK6DNjE2Xs2PpZDHPBxFSwcJBphfETyXWNgSPAKOV+oMzCbQxGJts45xyyrSuKaSwzBpO7qCH7C5qOeBVn/gDmCAClNlN5LFG4RVhvMHEQnE0QR4BeYgyOC1qmaGtop6B/AeB4ZLEBztMEcGwf0m//jzqAo9zcpT9Wxk774rx9fsy3xu7L9anWuw68K3/fHEdbvL4pQ+V77LPZH/TPZewk248CjFR9LhY8Cla6ntu/74pPl1q7Ob76vSqWn6571dbXO/QbGTjaxpt1VWNPtY27KWvN9e36e5t8lTLZJp9dc9v1e9+jb9x9sv6tz9C8v+W6Kd99e7RvXqjDe8BXbc/Ypw/kR+lfmyx+i+y8ZK673tsmG8257dIzzWfp0idta1eOp08+2/RB13z3yWd5rV16pm/fNvVMmzx2jZsMHG0X+GssaHNRXrLw+yiFvokvn6u5sG3X1+/+aQEc+yj/PkOya206Dbi2e8YH+h5NIbTSagI4TCPv35fKrW0DtRnvUpC7nsHjKeegNOS+RjnutjF1rW/XRmt3LkpqvkD2Fsme5rW6lKmc90YwKyZADqHXpQBwVDGi1qkq5zejtDMLx/MEUk3+XwDg8B7uMlZ9RqxrTnYZ9+Y1uwxDn/F7ib7pk8eX6MNd420+9y7Fv0t/NXV2n357fp9K17WNt/67OBk1SkT20WUVgAOVpgja6SuACwhAiYGj0UIFFc67ABwb9MFFdbZoDN1ChbusBHBg2G6dUfbjdWLBlRrYg2RQFw0zARxshxBsB4eDNJoN02g6YlJqONHXw/GhqNujsiazJmQAh2wJq5zCrmDOGJCIwCkBHAWIg/1n2UIFAdUCwMFAaFTmBShAeo+SIPBB7kEsAAeYOKwnAOBgVQFPuc8BHBwXRgmmiWgVoq8CbiCZssF6mUkiqvuqqksnC5w51zFeVOUAcKQ0HgrAgVYMYOAAgAOJFFaoBqK+oucWaKM6lUc7GFb1qnLT4U0zRiig7Zfmi8lxlbVxMO4rrWQq7u92LUgKRUVOBIbEvBEMHGREUeCxYt54EAMHWEvuUZ0MuRWAQxWOUQHJADpi1UG/6iox6/3wO8zMIbF065SgZ408GQOjQ4EMqPcj+FcBLHOtSA0wQLAGU48CHTgH4bY87JwRvdQN6KgSBEqgm4mEz0GFWAEZKD8GR5itpwhSZTBM4YdUwb4oFioKaRV7cvsPaV8xflT/LPuu/lUQLUdxcimEfZXqa9SSZn1WKTbNe3mfBquJQRFOYHJfxXoVAU3tu6DDD/GrwCh6BrdKKf0XJX1Msx4ADgflyrY7Mf/BBxL7RIllPk0JNgmdyPmJiiQFQhXQYuUbmTdABSs6WLyGgycCO9R6CrHnElAD5pt7Mm+gch/JfwT6EchHkBiMGwt8HY3TFIH9TLGNXunjNAEDx2Sejo5O0uLoNM2nC7akMBU2mSQAaABgjQwV20wNLyrfBzJt3IEx4PaGXwFcQAgT45yMnExQkHa9AWuGABx8LVfcO0zKk+55GC1HFLjG76bzGcEXbL+C/b8VKwGS3dItTwl07ABaQA8gwQD2AkwWkquiPgaQI5gyImqZQURcDzFImZZZLXjABqA2KweoaAWIYDElaOPi7Zt0fHaS5scL2Qi06gATAxL6CLwD7BhzQUBLJCGrBLeCck5MYd0Imlwb7KE2BwJ0CcThKm4COh6gByPRY/tT+MRMAA8P1b5jBraLGduUzI4W6fj4mBXJAEUguYbqZazZ6uY6rW6u0s3VFYEkkFMxbIwCBHCQwTUAcGD8Tlhj/bC+CGy7+trXt62CDYO+BLjhCGM4O00TrNtkonUFMGe1DJr9e+4sVBIjEYcWNXgfZJO2H2AShbj5PZ4Xa4ckK2n2XVkOYNbDA2UTL7C6oF3Pl8+XZOC4/HrFOQb70xithCZTtiYBgIMbOJQF1ne5xNgEGLKuMMgGcwG/A+CN2XSWjo5E57+YW66h6wUcwJowwYg2MKz4BlhzyzkHKIkgDrzYJkUtU75eXhOUJJUuXWjaafmIFWU3bXfB8qR2QGb+cqsnaX0nlQG8ZMIwEr0COcgeCLAqVh8/p0EMOUFoHy3ua3ttuvys76DXyKw2CP9D1fICcYiBK+pFc8U0xxmMAGLRkv0Wjbn8OLZwioCqWIrU0kRAigBwROIN14oZk295KKAw9BXXNcAmvh6u5XYETlSz1U8UNPg+ZgrBs7AFXVCuZ0CEDGNFIlHQ7Huy5SrLp+hk38iVuI0Ej/ApFfgi7ldjA6N/J7tXnedLP1SzL7uIN8bfcp4pqjCzf1/IXVHd3HYuesl5rOZgmH49J9aC/j2Sqk4c0q/IzBGRHA7nRn6WEyHRerYAKYlpxeCdKjnrlgFoK8mEaehY2uLwg/A7V6bza5wz6LdlEEcB3iD7loG5YtGRLMunhX8P+0YWD+a5ojVNrElmqfOZJyW+/+vXr/QDsF/JZjVTOzLqeNilAMRJrsAIBMAcQJICZVkw/SylL4u1M0CDsRInPYs9gL1huYFPIl0hIBVBagHuMGsWnhnnRLIVwSYcHfE9armi1lT2z8T4IEYOXFPMHzprLZe36eb2OvsLR4sF7R2ui/fCPk9n03R8dpxOzk/TycVp+vG3v00//OY36fWHj+n44gJ8QARtpMEwPR0ADBitIiH/BYhFOgGCoqThIwAcSBaSgQNMHNAfD+kx2tjdAcCxWaebzSr9cv01/Zdff03/759/Tf/pT7+mX9HC62ZJkDnZv2jnoWtl36XjlCiGPwKQ2WI6FwPHu+/S21cAcLxOZ8cX6ez4LM1gvw6HBJ3i2Q2EawNwCKwMthfJBdqngHEjgzjWt2TduMXY+fsAcKC1Wfgq9l0M1OC5v9xDZuII9g2CDeTEANEklg6eC6uKf/ndVfzNCeKaPgiz3MbAEdax+Xb9bMC3gWehw5gULpJxLSSnlT40kMOFJgU4j4DAspQwA8y0v6AzzJ4HfxxtU37300/p5+8+pg+vXqVzyC1kGvMBXzIAHGLPOhAYxHoDQGECy3TO93t0oKz2Mv2E0E9kjsSZNZLhPqGRyYHFFmrtBoBNBjcy/iK7CB8tg7PivoqpRk0AdUIAX1mEU8x5RPSjuUyebxW0qD1Sjs8acBcADttjA969uC7b5GfxzGZ1CTAR5lv6oxIHnQcrnRp1C3pDljvbAQlayTBm4D4tBEExEcnJxSgAf4UfEWdxyjTX8JCMKGJBk//G20Y0gOfs8FH8F8cfHLeWjQsG2cwAq9gKYmAET5cADrJfxh2iZsB6WLpUPp6BOSX4seZDtrCZaMrlf+ksFa6FD9jxVbG2Mi4F+araz6CgRWVLbr8WbIfRPsUsX/kszUXRkmUbxfPzI9kqAX4Ccw0AHJDl3/37vyMDR7nHLRG2Y8/0SyPh2+W77Ir3NuOyzfc2cx3lGGo6sMmcVOjHrnE73pj3VS52KYC8WefV2+TY1pdf8/UCjJT3YPYnpU268gzlfDfHrN2of21z0pXb6Irh1+ax+OEla9U13nJ8L1lPqZdKETXH3vx76xztkMm26+1zza45b7v/Pr/rGkf52a48R3N+2vZATe46ADTNe/kct8/4d8lpm/zsAnC0zX9zXzaf5yVj3PXetjku57P5nKUeLNehTd679mPfGr9EN7Tdo0sHN+WkS+6buqVP15TXqc6ORW44Hhh/ywCOvgXddQiuKa7Sa2lZ6eZG27XgXddt26xdi7vLWLVdXw6SSfT6xLqfgeNbFFzXgu8S1D4l7ehJhPefKfVSUOj4lL1aw5C7mrYpVG3jssJobsQ+OfJztH2uvGa5eeoJkILBokUW+xynPkXXNc+7lFTTWD2fgxI4ZIfTQbG6DDbnpV5NXlWHlEGPZ/d7IYBjl27oU6pdyrNrX7Q5J30y07dLv/Xv+zgFXdfuU/ov0Zml/HTpgPJ+u5y06m/hApRJwY7Kgao8pN1RbhquciwItM/nQ4I2EGwCgOPpCYkO9YgnCwergKOFCqjfkWy728HAwUprfd6UqVkTFwAOU00zKE166kaCIQ4X6n0pFH5kY3OPcjFwHKThBK/DDN7I9PVD0KnjVbRP8MGg7FsaNoW6FTSYQYWJ5JIqniJBwzkRgAOtOvBCpZIqlkRvi+QBK+2iukCVGHhGJP7MwKEEIPVZAd7Q2mS+SdkBH9R4mI1g3qPahOjeAHEIUOKAL6v9AgnctB2+pnrN67COIkgCOPAaFwAOsnAEywHGmduDoCGF2RU03kzDHiAO7gVUhkfAwgAOJRg1dh+0XZ1BOXEVDgOyajej4HIEmQJPZ/CHr4EkLQEbWAsGvSsAxx0ALgBxkL4Y946ET6aKD33OQhAl9xw0ZIWaW4yYhSKLooIuCuigMAQJ0gBwcLyios9VtdFDljrDEIgIpqEND2M/xZhEhQqWg2DFzZTbZt0K1o0iiPbc0a7GkGOHUlpZXZVsJvqlAylYD+kiAgT4MhNJVb2s56mAFfwE5dbtU5ygqpKKNv+t8rmPUfD4y6RkUVUueaxkl5Va0Ual9CPoaHO8FVBFY1M1Yr2tS7Efo3WP5tsyEgM36weCs2BUcSVKJFgJQmElkQJ9DqhCTtjfOYKy/FoEobBfEdYckZEjRcsUsW9EqEQAAOimuw0ZE8CcBD08DaaNYySSCeCYknkDPbYxRlQKHg7U5mk6Ae34Ip2eXqST0zP+DgFVJ2wRAEMLlQe2UhHI7xB79XBIHUhGjrt1WqN3/c01E/AAkoBNZDLG9SdpBkBIVCXf3d0zOS0Ax226ubllMgYsG66qRaIcoIL5dMY2FKgkRsUwQVukp1eCC4wjAskMCOAYDseiYL9bExiChCpahJBN5PEpABwAgsQqstIY6xzeeMgHZMYgBOpzgF4maN01S7OTRTpBC5I3rwiGGIPBAjTpd+v0AFYKJPqQvIk5ATCCDCsB0DHlPHdeMAkgiUYGFT5TtC3JrVaUzLEeY+sUgDe2QX9O5oSInIYsYvxmrVgczRNeBBQs5mk6n6f5YsYEF9tWod0MAByosr38mm6vrtLy5ppMIgCvGKDhlk5l8gbPgOQ1QBUAPkgHPqrdCRhPkJBH2wsmpx4ouAB1AECC1imLk2Myo0Ce7u7VBgDJOLQ6wdxgDchSMcMLTBaRkAeAA8wzBDJUTD0AbyCpQaYPgkoDbLl9ICjl6gqgja8EcFxf3abrq5t0fX1L+RiPAKoAgGNG0AR8H2kG6U489/X1NcFFWCfpgipBIIYGjRdze7SYp/l8mqZTsHHJPggEMCSgBiAOzC8uA1AIQE0AbgCkARDHzXKVbtHqBftktSKQFuwY9BsMBLMPEckR60DZz2i5QVaSoMv2eSNcToFao7VY+DWlrca9WNXLeYwqfbe0iVYnumdVpe6EBs+CtIHRgiRadUHeCAoiUwkAZADoiMWFQCkkXIvK/2zzWYkerGPRK17JA+0jrDXZRsjqAVCqgEeQGfoU0MNU36pclX0I4Ab8nlhNJzIgx3msBLoiYayXARZUPWiFg0p/gIiCeaZkB7APviv+UJ4lfe0SxJHvF8ki2xDas2bysUx+FufuZhzAZxn9PtrvmNXFR5IMDHKlukyZwEOyf23xhfKc1HYufWksJicIHQQPIJQYBcL/yKDVaH1WVmqHqbb/keMUBYDDACN+jZ0Pocg2LtiRLI8lsLzU5ZTRaGkInVeCjCr/R74ybaJZ65hMfyTbnljkNgQsIJmvtimKR+B7A3sIXg95BGDi6uoq3dzc0K5C7wLwBgAj2C0M4PB6gzmJAI57APmftK4hLyUDh+eqXOumywb5xD7z3rBd8zqXAA78zjZEoAWxLGGMp6enYsgaDNiK0QAOXM+sHd5zBFUFMOT29ibd3FznRDZbg6HlWjByYU1wTpwfLdLi9CgdnR6nH38nAMe7779P52/epOF4mgbDcXok+wbGAADHYQIXms5R9hnptQeA474AcOBcjZfahzyAdYsg8nVabdbpenObPl1fpT9++Zz+/tOX9J8/fU6frm4J4ACo1ecVMTpJ3zrOB33F5z0cEsBxsjhOH959IIDj7BgAjnMyp5UADvhdpYzK7618Wp6peMasAzhuCdYQ48b13VLsG2DkWN2qhQoZstRilSyQZfFGGcoIBg6BO8IWNAAcat3TBHA8jxu26QsC3XLar56U1Bnl+T/qIgPDo60rdZmT6D5nVLSd+SJ5DN6L4UNWhRNidCLwwclS6yDaG7E94myFdQErHvzz3//4U/r548f08c2bdHF8nBawM9yYAANvCOJQ7IAOY2aGol7aRPtaAjiiVYpJhBs6D+/H47HVX8Hgo+sKEJlbzpnVg+3XBAgguMwsSMGswjOLAQwhX/AV8lw52Rvz3mQtkc11gUhhSzzrxfMKYGfWD72B8+w4gplfwg6oFSXOYwV6I67bFVvO741WOP5ZchOssvkalf3LNhuAzQMxJdlO0JeJzxBIHsxBuGaONgfghI3bDIIo7kOyySg8zDYkgzgqdgb7H5I/2HTFZYoyj1ABin0RuBdUUrItsU+z/a/vMS9LOS8sgor2YTTL0Q7FBVzeX1VRiWTY+Q+Kn4g6g323iv090bcUAyzBGyzoEEQKvyJBUgECA3gOr8f7O+4bAjgeH9Nv//bv0vzjjxx+Mx7cJR9t7y01yq5YeHnNLl/H12r6b+Uc+7NdcZO+sZfXbsp88281AHgL03r+fAPAEbvAfXNqStfjlmp4vg/zHGiyn4E4mmuwz9o179N917p96Fqz5vXa/Oi+tWzum/LO3yIr9ZG3/9Qnd22y3JzffWW863l2jXPXtS0vTbnfNea2c0YpX7v+/kxmdslqGUvtYeDoev62Pd83H/usefM9XfulTea69upzPVHXoV3jbvt9133b9kfbenXdq6knm/qmtFdttn8f2Shlse36/+wAjnIQfRPTtkG7FETXZHQZqqbQ5cX4ZwBw9Cm5LkevqbC7nqHLcJUtVHYZ6RIQkR2sXIkc7l9LoKI5123Gu09hlHNTXo/OVATsmnLhMXZtoOZGfYkD0jbn5dy1KYGmwmjK5vM5KI4YGfX6HMBROjP4XvR5UYnNiq6qp2PJWvJMCf8LBXC0yUYpQ99iTL71M317dJ/r9hmTfR2QfYyV39M27nZnrd625/k9XDGAUdZbqPTJf3ktBPUXC/SYN3hDLBxPZuAg+4QYOBAYQJCmG8AR9J4lgCNoUZn0xUj/UgAHz56qOmdFQQRcAOA4BIhjPFQLFVbjDtNgpEQO3oeKSgI+4lCgXa1+mQpcIWahNiU5yJoZOBCUEpiDgA4GVQWiyOCJAHDokC5Kc/l8uicq4F3lNiQoQfTu3EORzs9VIE4CSWnGoVsADo1NFLcELQSAw1Wy/DsBHHoe6t+odMh0pg52M3gkAMdoOCDrxsQAjhGCgwFICOpKV4mQyjIAHH5GJs38PkJDIlwWSXyDS5BwIuAlKpYZ2A7nOJ8D47BowAtBHKFLuS+DtlYAByVfWKlWgDjExIHfPaUNg98AcKCKGgFizYmytpH6ZtYHpAegjlVNkBbQVNIITEVYzxVGDHppC4rZU4AXJ8vUkqEK3LCHbwQSVQHtXMMTx1rZqwBdRBUmKLMZZ42vpK6NYE3FCOH2HtXxVHvdAI6ohilPrzHhrhyiQ9oEI0SoyW06nJgT04ozNhFMigfIVTeZqcrJBgfkohdvUUVi/2CXD1keKEIMVEcUwSnbVX0tma4dfOg2AAAgAElEQVRQqVYE9orKE94vB+MrvSq/RYHHPD/u/YK5j97R+ruSgI7oO/GXafUNZInqI4LKXOZEGYyAWw6Cqt81KsjBsgHgwwgvfn+QkKZGSFDJKgXD1StcAX6CmO6lrwG1Qv9zADaOplMybsyGYt7Q13EakhpcgVPoJYA3FovjdH7xOp2enrE1BmwA6eIBejg4SFsARG5umBTHZwG2QqIFQXxSaRN4sCKNOUAVSFygJcIMCaToQ8+ETOxLJKmdaFouVxnAYbArkjWgDT8+OkpH8wUTpNh8YtUJ+u4t7NWDdD4SttHmBBXIoJNHr3b8DkABBP0wV2zREC1nSB8fVa/cN96rIS94H+ZH1b5jJX+QGDo9JgPH6dlZGk3HZOEBeGO1ulXbE7yQfMOcrFZqJxNJMqgIM1rYV/Ycos0KEvl4gcXDSXOANbIeNd3+FgAOBdRVqRsBMAeaBwOCCJDEOj07SScY8/FxtExBuwfMg6oeoQrZsgQ97q8uycKBtcT8gNFErbIA8rjn2DBeBKXxz4k7zDNamwCgwIrrsMvuEgQ7in9g0QCI5OT4mN/DfmNvPA0OpLcDyHJ/v6EdR+JvPkObl5mAEGBTADAygBAGTRs4h+SXmEwMghG4CYCLy69f0+WXr+nLly/p+vomrdf36W4N4MSGz0ggygjtTMbRfgugG9kctk+52zAxSnr/zSa3NSDbFsZDGQxQwmTM8QKcAJCk7QTWAy/4K/APYI+wjpBXMm4s47W6S9c3N+n6BpXlS45xOJ4QcONkk/Ujz4jBFuREgseDuaJsh4xQfQQTlmy0XgLnFADBorpeej8YD9jSDlW8YBVzm7OK2cCU6rRTZEBBoF54E7FuiMlCoB/Mj14Eb2BOgnHJMoZndAK9+ipAZmU/nZdEIjgqnAG4CrCF2rI4uaUkG2E5bs8HUDBARvbpovIdj43PaaxoH6Q18xzz3BdtvthCJar9CVKOdi1tMQ+fo/BV5shMJ3VAawnkKIPbcipki9tiLaXdLANXfr/uKxtUjUUsG2Z3AQjR13arPKF08LaorC4OTW3jaHv2XeesXecltlCMcWdfLfz45yCOdgBHa5ylBcAhUY8TQ2bJeJBeCfYdyIqT4wYcCLQM5oj7AIYrsUUfPUB2anuE/7z2AnAIoAdfXkBkskjdb9KG57GqLSF1fawbZIzsMiOAOKTLoZdgV6HjAI7AmrGVE1pUZd9Q+gI+HeSPid0sUtpXZfKxjEHtkudybzSLVuyrWe7ccsrgAdwDNv7k5CTangAc+kgQh3UA9C4+R7CJzwzY46NRuosWKgSZpSe2SwH7EfYldArWAPoFLVqmR/M0P1mkjz//lL778Yf05sOH9Ordu3T66k0azxfp8ekA3GFso3IwGLLYwED7ygUWgAPFECqAwFl6mwYsjpDuA4ADdhVgwtUGTBar9Pn2Ov356jL949er9MevV2yf8vUWoIgNWZ/gF9EHgE8FH8xsj2TgEEshQK0CcKCFyod0dvI6nR4BwHGSZmyLBwaOMVk4nHx3jIpAdSa4w3+MFkFVCxWxboBx43p9S+AG2qgIwHGTlgClAsAB8AbBdCpkMAOHzmslqCrAGfAXyMJRsW+YsRPtFCp2pvYq5dY4YQuAw/rF4I3WeF/JwmEWK6e4C6B4KwLEDpPy4rmexu1FBugMYgBHZaEycIYMe7ArKaX5GAwc8/Sb7z+mHz98SB9fv0mvT07SEVjeMMZoo/IAXyPOZW4lhTkmSIoAjmjTkkEjz6vZrZto06LVrGIRYUMYNFArCp6DYq0MkkEMRvGHYq0LsLPeJx9BYDPpEc6/gQqBnDdoIaMaiiIW+pQu6vCJOXqMGsCRj+WhsxxXyeAOn+8KIEtTfkobXNokn0uhG9k21mBIc1gUqCBdQy0abfOp9wLAUTIy+dzI9xLkEbQXkdjWfdi0MccJsiw71p4DJnG2D6BKqZ8dd/YchquTARyKD0AHYCvGWh5oosqzcb43F8vn+Qoo4nmiLwFNGDEKPUbRWs0MNxl7pPhNjrU49gXgN7ErOAvYzwjQhlupGHgVMRyBkOTPqgBH4I0D2NMNABzrDOD4zb/9D2m2B4Cjad+64r27fK/KLy191B3ghRZfzvPb9OX8c+nLlPLbpu/KZ3KMyHGd6uc6i1q5P5rfZz+w5sw5ClL9sjnGrlgP5zJ82qbebvMrd/mQzbnfF7zh+d5n7Xbpjpf6vLvu29RLTZlr+/s+c9P8XNcc75L95ri/5b59z1PKerkPKr1YZ40pf9/2jG0+wT7rvWsdcjywAVDaJevlc/fJd98a7/N336McU9v3befG5li7/P9dMtUlG206rBzXrjNl837Ns13Xvmru3X2ep+3c+EzPtDFwdAl438ZqE8p9FrrtPU1B7DIc5Wf7FELf+Kt7Vofo/vG/nIGjS6Bbnf4W5Ob+z/EcfZixty3OUam4mgAO/S3oP4uepaXA7hq/BbhPebbJUPOzzeff5Vy8RI7anKhdiq50sn0o6Frb5nO3PYOrsY2sd27P18zjc8WvA3kNAAfeV1ZqPZOXSPiWtQJd+6s5f22y1yePbUqnyxB3XX/fe/Tv1/3e0WcI2/7eNca233ddv+v3f415b53zOJXWrx9B2meRhOoUucsINscKtoDFfCTQBtk3QEeL9icIAmyqfruRDERCEEmbJgMHk2sI4CCYiYMSaTyRgIwWKsX5K1OW8vCl/SAGjgBX1CrqcYgLCsUcWBF9JRKbqpxJ6XA8SIfjA7ZNORyryvJwBIr7gzQYCrhBFg68ooWK+64aAEAwBwASbJ8SgIAAcJAxIgM4EFRVklQgjmC/cODKjBNF1QQTo3xO0fuqTzwqupT4zsd0B1yY1KVU5E1h3cMkXvQprgM5IujLv2PqDW4IOksfvHNCWodcgDcOB09phFY0BQMH2qiIjjhYDHJCPCovS/aKXKta/k0BaYH7BjlwXSUeBURxX3CFsAMMQdsa82UGDgbszfJQ9g2X/SOAgxWL0UqFABcBIxD0RgsV9tC+F8BFZrYgt41cuNomIBAbQSeDOKo0WVUVEDEX9r03A4fbpwRbiRMy2JfsTx8rmnvzoubNYAzOgQP5CKQjgFYxWWQmh9w7XcAjBski+CKwgRM5AeAgvqAFwBHUDbLTBgsFw5kR5wZf5UCa4zEKOlU1EjWPL4uvDjS+ftWqLIadE0cCKlWBoTb/0b5OtluukhN6NBg3KuCGgRwEc2SQVPiFBXDCg3VFE69PAFQEtPijg0Kq+NJ/1fxr7Fo/hy6k25QU8U7mnDl56Ko+A6yiPzbapZCC+2Gb0Bt7ggQnkjMI2EPOWFUEKnW1MADQQ32EJWNgoyAV+dNTmowm6Wg2SwswbyB58Zj4GoFh4GBEJgx8RYCSwLLhkK1Tjk9Oyb5xtDhmmwjoeARxEdtDogqMGreXVwzUI5lWtjoBYAMghQ3aqLC3/YZAjzGS79MJQQDQ0fd3SICptRGYBpBoWq1WTFggCYYKXC5FsFLgGU+OjtNirhYbmHMwI2BsHJ+cOep+BEaxGggw+5pIjIPtYXF8LAYOtMmICnm2JsF9AEZgArzenkeJWbTlEogD4ISTszPSr6NtCkAhAHRgbQG0wz2Xq9tooQIAjAAcG9DZbzZkoICcMAnDVhGjAGggMRggmACmlAAaMo5EhTbAKgJzABCnr7BHquQGqMwVaioVPj4+Ssenx+ni4jydn5+lkxMAOGZMkBFslqJ9y/0DAQ/3YJZYogXOLccOHQKgjqup2dpjvabShm8BsAL+rhYVkCV9dVU0QBxmuGLV+PBAzBvHR2QDITMHwYdqM4D1YkIvwH6gg55Mxmk+P2IiDiwNCoArQU4AQSTKMb9kZgmfBTLIJNP9fVotV5TpL58/py+fv7Btyu3NEttI7WkoFwJfwE4jYY0WLBsmqcD4IgAikqNgyVBV/DYYWgDQQFsXMUiQpYEtyaItGb7StgrkgTVAdbh9QCRncR+AN8C4cXOzTNe3K4I2/AJ4A+s+nS0ohz5nCdhXVWkz/B0+Fu8ZwBKA2VjFjxY8bMdj9jAljQ1CNSOA9bL1bhXsBQtQtBXC9Z1ULxmhMuNGBeAgcAPzG3MMfYB9mecN/ptZt9iC50kV3jlBCDtuQBPGK9ruyveVIwHAJfwXzH0pH5AT+oTwt9xCK0D3eD8Aani/2gHAN1YiikAk6GK27Rnx+xK8geuZCYGtKgKMlOnuC+BgGTgy6MiABIOhyvMi3x9tcAzWsO23bcmU+Y2UT9uZoDxT43uxxoF1we3F5MsJwBEVruFziz4+nB9iYNvtdpsNb57lu+IAbfGG8r0CC5kJIZy37GcY3GjfqAK32h/JSSgHWs1YVwI4XN1dUL1nBgQAJQPA4eQ1Zsktvjg/9MOlK9xChaCMAHAIIFV5Dt7HNQAHW6/ItwWgDb7s/UZMFLRVYbec8DCzhQFhGAdAZp8+faJNgm6BbALEAV0N3aaWHPIzq7Oo2AH8M/3Xgvm1ZOGo9EIFIirX2clMAae0F7POKq/Jym3572TICBYujBW+AEFltHOyCXp+6SuzpJCREXsX+prFBGqnBvAcbAaYm3BdgfrVZnMyn6bJ0Sy9+/hdfr397rv09uP3aX58mgBnIWQ2GDjIwkEQOylK8ostAADgQAuVh2DfeFIrPCipLQAcAGUGA8ft/Sp9ub1Ov1xdpT9dXqV/vLxJVwDqAbRxv03r+21aEVAIJqZVA6i6zWfneTBwfPf+Y3r3Rgwcp8fn6WQBAAf8uwLAEa0aBLaPlQvAnkEcaKECXXsLto3MviHGjdxOBUCO5U1abgDg2MjnDDYkJvwJzKjAz4qZCbBhIJ8AHP6dYgVuoRJVBwGerjTJrnizwQVZHsMfrP2cAd8NWS1AHAZiZNhBhWZ6Vq3vs4N1sAFv9nME4IhzQVFRTtBRBBLNrDcbjdLRdJZ++vAh/fj+PRk43p6ephP4aND9iKdgng3g4DlB5wAMkX4Z2hQ9hP5zjDqYKAya8nzIzsgH9sGUdkaYPI5PoBqwUkYsBzYiLILBaFprJ+ED0xcADu9z3pN5fNldt03hfPF8VJxBc/GLPqTigWBo5Zt1L2ID4txqstpaUo7sJwJoYhx+Lp3J84qFr1AythSojDgMGsARR8NqvEWMxj5FxRgq/wBMEbhfZmnFXMbnxIp2yPdoQ/qcHoxgZrbM5/EqsR40ZzEJgeWPtRYo95H6Xf6FTqbZlysy2VwjxiBCl5o2RjOTYxacM7eaLYovSrtMnyEAHDafuXDLhQuhMbXdBeCwnKjmJKqKGJ84SGDd0HFMzJXynex/VIy1PO8Es24GGGMOYCsDwIHWzgBC/fzv/s80++6H0kVp/b4t99D2xub7+vyXXXHstmuVeq/5fW2PtQyu6etJLdb1n362bGmuSx+VXmCR3/A1+Ln47PNb1/dRU3fvnIPQ3X8xgKNgRPDerXwcjbgrP1COb5ef2pynch665KJNPvpkZpfc9QpyA1DQ9f5yLrq+77vXS3z6bJuzM1K/ejkGy3nbXujap11rm+1cy337xr9rHXS+qP7tkqE22Wsbb9cz9K3DS/7eNs5SrzR1fG3/dxQO9K1tuQ/b/LrmOrTJY9/e3UfneP829WLX+NvksJxr33Pw9evnp10CuM8EtV34JQvbfO8+E938TJ9S6BPQ0tnycbephPOk5Q35MgDHvhutbbF3GYGu+WuOvwRwlALS/L4dwFH1cW1et8uY7DLq+8hHc77L63UpwK45bpOprnG3bbI2+cnXjITWrnnpWr9njlIcuOoHAI2UcmEHx0npAsBhNg68r6xG8XPqXu0y2+WgtSnVtnnbtZ777ucuw7KvwWnKxD4ytmvvtH2+7x5/6Vjbrv/XcHLar9vgvZSUFenB9hnctZ5NJwcHR7RQAWgDVK8Eb4CNIyqImDyJpAeDlUiC36HqtmqhggQO6M3ZD5o08Xek138O4BDYQgexKjmWARw+oEcWX/speoLGV/dPZaA0WH9wOj8YD9LBKKXDkQAcTOAhuA7wxqHAGwJwmBZboRkC31x5BABHMHAABKDew6KERRCfAI4IxKrFisACaNWBV648Ynwh0r105gKi4SAEwRtKdhjAwfRycWDqqvTB2vqQzUCnA8EOekb/d7VxcbWfARzOIjvRoTk4QJLjAACOA4I4ANxA4mo8VtIJCQ1XozNZkdk4chGR4inxnEpWVyAEV5c4seQKcc1x9AZ38iVwKwq06DDJxLKrXL3mDqjzvkE7HWAN94wWQ4koqBH0BnhjQwpmBHQ1dgVgFYjlvskBe89R9EC33m+COPLZVW1FVNULWasOvw7IZF9N2zjHfd27lsHLDOAoGTgc0BHhru1Y5RfEHASTTA5sBbOL107vLzBBkZyJEH0GcOjzfm5FyAxIkO/jKl1V4Rv0UAdyGDiiOXXsyZgkxdy8B6s19NhL4FJpm/UMBVOJbXvWGW7zo/mvAziqoHvW2ZY7BwHLw5wBHBLuOoAjV81WYwmBqgFa7CvmuY8+22VlKtcz2DTUL1ttUp6Q4H94SNMRABxDgjgA3iAdLIO4AMpt0uPmXmsCSWYF/5Mo0AeJzAHH80U6BdMC2jgMR+l+tU7b1V0aPKSEWlLQb8/GszRFu4jJjC0jTk7O0un5BROVSLog4Y1kCLUn7r/ZJrBaLK9v+LtJJFzh4yxvb/P7UW3KntxsFZLU1x7XJIjtgIkJAC8A3gDrBgAcGDtEw+1KSOO8jWQF7BWZF6ZMoGJeYZNQpYp2MQCfjHB9MhwckjUBbVUIMGSwesAkMRgfSGv8qPYK0L3qM692LAxWUzkHe1P4dewnjSTUaJwms3l69fp1Ors4Jyhitpjx3gT33W/Sar1i6xjOF67LliTrDOCAPkRg2ollJp0iMYWqbthTsD6ZAQvPiVYz1J/BtiHghhNesEHRvotGNgAcAJTgQQcpnZ6epLOz0/Tq9SuCOE5OT5jIAxACcwlWDLRrwbqAfUO2fJO290o8wf7hUqh8BgCCrT3uNmmGdiZobTMDGGQqyvtgTuCaBK09GAnU2kvJcKzh6dkpW9pgTaG7wVyCdgFoT8Z9E+oS1wM7B+RzPgMDC9g3AK6IFmVM3AWrAirPyYqBOQ9q9wBcADR0c32Trq6vmdQEgOPqEsChO8BpRM/MxKYSB9azSiqqmp62BP7O1olPBbbNpIIximUGAA4A3SBnYnDCGGlfJyPuh6OjI8ojmGgASrjbwLfapOXdXbq6WabLq5v09eo6XV5dsyIbiT1UgkN+R6MJwUTSsWLo8nhFZR4sF5kZSrYUa/gAICMBHCmDHpUM1TOZLYrzXwAPZMe0fgQ7BI2/EupiEyIYCj5kJMOV8FGSB0lOt43B+pNtA4AIMraATUW+UQlOIKsQEtecI7e1q2jZ/cxKBlQsEnlvhR+D8WUWC7ZMryqODX5AZbH9HLOu4Ym9V92CRcno5wwZZkGYoB3OCK2ZKiZGJ9n91SyNNXsQ9OO2e02ASD4vRoVs6QcIJAyGFa2Rv3adi8rzAPwkrLttpkEaWvvwk1xJG2AXV142ARxlbKDrjLor5rPPmRQ+NPz57LfZf3PSLvzCan6qvWHfI5wpeXUunIlEZAYEhbNI15CJzNBLSMiBmZB6WS0k2JZwAJCPQNoylwGK4v6sAApkjzFYSsjD2LsCYuNFXY97sqr4SW0Btw/0Y9lWIwBl1EORBLPdpM4liGzMxP/l5aUYrmAno9UIdDVZqsi6pH1LvzgnEit2vGoen7fwzb5t+E9O9Njnx8/YLwAKGtxHfRUMJRVjEPjuZMNg9yDP0A1HiwUZmjhHsD/rNcFzvAZZOWQn1fowmB4pD7oO5tBASbZfg24GaPFwwLkFa9Z4PmULtFfv3qYffvub9P3PP6V3H79Pi5PT9Ig9BZ00wFkZ4BP4YodsOcdVpc7B/cTAwfMzW6cgsR79DwngEIhzHQCO5WaZvtxepX/8+kUMHF+u0s3mPi03W4JGto9gUEHBBJielmm1WqYlzttk4wALg4oTAOA4Xhynj++/T+/ffEjnp6/S6dFZOl6csnXeeDBMk5F8L+oxg9d80MzgHAGd1BJ0S/DGsgBw3NyBhQNAjmW6Wd2ma/h6NQCHdL7AYCE7gV4WsBwgPoMCYIQMCihaqsTneB6qHRyKPVqA9cooSKnPfcwq/96MedbiIbnKPwpGrD1DpgXSbyb26zEYgzdg8AngCCYM+AbSo0VpVgA4qFlxBmdrxIM0G43TD+/fpx/fvU8/vH2b3l2cp4ujozTBGRiA/i18/rsAIxjAoYIDFjJEiwgDGrhvDc4rCsgwHu87Jb0rAKQBGmIrjThJMFOSicOIdCfew3YIfFOcF58l5it/u4Lrx1HYgABeo1p6ATjUssXz//SE84QiDopOFO2DMzDDIJT46qKYaG3btIkVKNWn3fraKu7hA391hC/PqjpzVj5GjulEK1UDXqhnZeADXAG/sw3AIb8jDqAOntVizVVBFOas8ldtXzJzaQkeCp86S2PB3kgQMEbnc374SNbXZGSh31vZBvsq+bwbbLaCKLnQSn4Q6Gbw7GqzUrHZydfHPgmwCVhhEHtCnCzALXk+45oVcMDgA2EJFHVTfIEtVNB+arNmC8une52rf/q3/yFNCwBH195uxkybP7fpl/J3pZz1fd91r+bnSv/Idtlxoa7xlD58/T51po3mWvpzza9+H+VPh836hmn8tI9PVxt77I+/BMDR5veWvt63rl3bgz4/I+ldu+Slbc2av+vy3Zs+187Jty0rdGPXM7Rdt8/utV2rT9b77t+2Nk1Zb5ubpo0v16Cc2yzPHXLatYe75rmyTc1yh+fF+rvWqk8PNZ/H1+qSk/Istuu+bevVpVv65rh8hj7ZaeqFNj2xSya7rr9L35TP2qYXm3Nc3qOpe3ft4X9xAI5v2ZS7lFifcnsunHb7nld8PBfU/ZOd5SJ0bYQ2od210PtsFt2rQAI3UK3eQPt9rR+2dynI0hjvY2Sa19qlOPd57q757pv75lh3yc9LZLVNCXRt1Obva3IRgI1a65SShaMFwVpXAN0AjjZF0aecX6o8u5RRl9Hoc1peagR3yc6usfX9rc0A7PrdLqXcHONLjFWbsW2VeR70uwAc+znKzWfAfZrrJQDHSEGnRwTEEJysABxmngB4Q7TuAnAwqOTk2w4Ah2g3RZnNeQo/X99Hgt5gpwBwWNY41ji4gYWDrUD9uehE7Aazg2FKeB2MDgjiOCD7BhLpyHUE04dBHHE4rSr+pTfRlRSH1220KRGTA3oBB4DjIaq9EFxlhTCq4sDwELT1rlLJAI4644FpPRmMIIgjWAFwiMd/PrjmKE9Ee8pKCQdTDHwwHbMZQ6JliBJ5Yp/AVwXTHBSpKsYM4EByCVWnBHGMosoUTCZDJWkUXBYCv6riqSifye5AgQvgQbSlxbyy5QCSiHFYF6iiYjkx1abb2LgiR0UgkhEG64PRgvIR48lBb1YfGbDiAGSAcJD8QUU5E0AKgMuexqE/QBwRxc/BKQEFPGkBRChtdRSKKNChRSJbCQM4krnyX81OYCMEsMEVnaxgKp4N49OclXJUNVpr+gS+jn0KgQSrYFT1/gpAVVV/avymHvcRxPFKAQR8UFdikFw2uWpDI9fe9fcGm1AwqlhssER0Ou6NOX5uQ+qBo6w/I9GkAFAJ4Ah+G1Bfs2rSwBMdrKgXIyDZdNRzL90IBikIHRVdwcCRxxfLnR/fq6mlVoIowAI5YZcTJQHAQCsSUP4j8YrvE35GYFe/A7cDqxdRFc5KO1Q6Ijmhyl8kRnF/6Go8C5I3R3ME94/SBMwIB4dpfbNMm+U6PW0f0+HTQTqaHaXFbJHmkznZNo6PT9Lp2Xk6Ozun7kObKLbvCIr4x/ttur2+SXcAdazXTLYiOWCmHlT74oW/EYwB8Aaf45AMHJPxRAGfp6cAb6zYvuLm5pY/Q46RVJKtUksjsnewQn+cxmR4EEAD1wUTAQEFqxWTPbP5nDYAMnCDsaxiHAnJcyS1xmq/QtBWJV0CQ6jXPPaFwBsKOOakL+47GqXxdJami6P0+u0bAjiOjhdpNBnz/WBqAKARLwA2IFuwgwRwBKsFGKogD04Ku8LQdpZgSABfgoECQXm0fwIgBYlssW2EPgvgCeZBAVG1M6AsR8Xb0wB9rQcEbbx6dZHevH6TzgE8OQZwAonmQ84zkkLr5YqAGoA3ULWGVj4ACmE9CSwBO8RyyTVmEvHxiSwabMcymxMgY/uO2WVFNFk4ALgYMyjLJPd4xHuDuQTgDbbf2d6nW1QaYw6396qQjoptAkGwdtNJmk3nOdmvysKkdl/xPWQILV/Y2uQO7VOU4MP369U6XV1epa+XV2wrAPaN5S3eu02DAeRqxNYklD0CJFXtjfXCdekDsRUXklVBlw3QB9kZwKox5HMxSQhmlREC848BsgLIA+1C9OyoCidb2CFaDwkUslxDltdk3bi6uU1fr26CeWPFhN7DE4CoYoEx+DDwOgGO1dqHyxS2SC1LnPCDaUMrAhWGV3azYu8ww1AF3vB+9FcDb+3LaO4N3sC8ibmCtevR9o6JKuiymAPOEdhKkNiNueP1kfbMTCDRhoLyaQCHALNNf5bU/dDP4VOa5YRtfJgs8dxIZpjwM5Aj2C1KTilWHj8JaOUkNK4JPeQWLE7YmFlAsi4mI7PBZGB/CwOHdYttAvYMqeHDZ34G4AiQq0xWRWFOX8u94bNaK+MLzZNLmZAcEFgFvVcBXJRUymOHnxSJ39JHp3UHLVMJgigUazNY1uYTPR9ZPejZdkbyOJs23I6uq9v9d8+rrtXuQ+T71JKJqk725wEmJDU7WggUAA4ACpioZTsxARTxHiWqKqaNCnhdAjjs4xnUULVQga8MfQ6J4JkDtiTAXtS/ZKLQfsB7s6zCThEcNeYeX9+tqbPxMnCEAA601QjWIvuaHDeTshVYpbm+Jethu1UAACAASURBVBuH/2b/ybJsvYm/43cYjwFQXnPrHAJImDyU/GOesEvxObRNOzs9DXDSgOBRzjfOGQ8PBOuJXQngbK0twUyH0iMaB6rRB9TLABoCuAjbgTkdorXVbJIWADi+Ok//1X/zX6ef/+Z36dW792lxepoGQ9itURocjtlOZfsIJrQhGcvsb2OFBNYAMxBabd2nARPNSjaLgUOsIFiL1R1aqNymT9eX6R+/fEr/5fPX9A+fv6br9X1a3m/ZOuAxHZDtCc8KgKvawAm8AvvjfYiWYmDbIIDj7Yd0fnKRTo/P0vH8JE2HkzQaHBLIgTYquY2omS4zu4yBOQINwc9Y3q0I4FALlVW62biVCtg3AOAoWqhEkQOS0zUWqEBt60uwbQSgwPEBM5SAOtLADQNA6E8XjAnNc0NNnxQtVPJ5q3hDM4bbtB9u1VC1bDAHTXTa3FGtzWHyuCWWALUhgzwgiRznqwziiJ+jlZgKUuDzP6XJwWH6/t07vn56/y59ePU6vTk9TTO0XIUsAxR9tyITHu0tzrMELmluaTsAxAt9zLUIoExpa/Ds1I0RD/Ga+fQmMGAUvETbMt4rGG3EIKIzI0HWBTODNmYAdqI9G8+QYT9cwMZ5jnGW51nrIY3F7Bs+b6q1pdvS1Ox1BDlyXBTzyxiCriPkgASizaZYHmrnQL1ZIyliVuV7miCOUq7oi0UcS7op2DC1eaNwR7ZV6APHUgKAgF/nIoiCFTDY9czKpbksAMdxnqlYE6rCEflYmhMdQc3iLQAsQWkB4JDhq8B2OIuQ9SUAHL5+yc4QFlbjwZ38bBHbAkAE4iFAS+idyISoLfIBmZHQBhMvtmzLoDMBXVw4UoPxmE4tWp3yGRF/xL65W6V7tIEEAHoLBo46gMO6tOmLlDqjfE99/fWptt+Vctamu5py2NRRuz5f+jZt8tw23rbnkbwqrlzugeZ+aPvZhw5/vjl/bXttlw7353PMuDGv5RzvO9/lmKTznv/ru1aXzthXJtqu33XNtjVvm9cumet6b5eM5DkvAIpNOem65j732me9dz2Lx1Jep+2a++xVng8LOW+Ov22OXjJvXfLVd422NSjH9hK59+e6dEvfHm2bZ8tqcxxtcrKv7DTlvE9O2uZgn321S4c2bfWuvdAcX+94/5oMHPsK0Es2ZJeg7JqENqHsWoTn1+8GcLSo5L2r1UtFumue2hy8puLZ91l0H71cbeRKqtKZ7fveYxf94XNgS9d8twluc4N0zUXpODTnve/5u+a6a+xdCmJfJZFlyNW6e1qiphLrMh41hyec6hwE6wBvdM/RywAcfY/SvE+fceqT/ba1bnuWfZyhvrH3GZny7/vqtn3H2qfXusb+Etkv98Gz6+0J4Oha310OYPkZBMcWC7VQIYgD4A3QvwYFLAEcwcCB5ILpyFEJDAAHklRLJEqQrHvGwKHAAl7cIxHbEHi+YqvJQYVgqLA+9YFQ4A29mgAOBR+QRWHpejoYDdJgeJAOkMBDSQvOJABx4MwHBg6e/ZxwLxLmA7dPCWAGwBtPAG9EdTPBG0pi5j7xpHpPact2Jgo4MtkYh23pyAjGByuFkwZOemAeKnrQqDwoDqcVVXYcORjIimq7onqBAU+CScQ4gXgOEmuiV64q5ihnJuIg6ADJCfXgRQIMII7hEK1UkGwFzfsBae4NzKgnE6q2HDkwAQAHKlxw70gIMDgcVNcKZnuO9dW/q3qBR3AlABwM0ERypW6z6gAFVfPF9aOdjUAsagtg8Iaqpo2bzLVGEYMxY0STgQMTlz8U29VBubDjBCe5osYHYUpzMJ0W1KcOJjEpKLphJ7sMujDgRoGxYAxx72AGQKLq2hVrkWB0hEpz5TmqwAqusMTfHTT3gdbBUuqIqtgoM20IkxI+Cz9UfyaDN6RjKgBLqY94z6J6p6m77Rc1j9n59x1t4hTUqajdtbeCdpdfo7re/cvzo1TlXqVu5P7lOE3XWwVdRQtQ1JDliQs2W50QKSe4pv0l6z0ndwwaYnKB0JIkENXwIM1QsYpqeepQBJ0ErMPrAO0n2P5IACu2Z0BSHC2jkEZAFd5T4s+ocJ9OpoCtMOh7twQLxB2yQekwHaaj+XE6mh2nxewonZ8iwf8mnaE1yMlJurq+Stc31xVLxOAwbVbr9OmXX9LdakXVi/7qAGYwoTkAaOKaLBxuq5XBG2ingarg4VB6dKvWJmxl8eUrQRxIwghUuOD0MYmL/frwkOaLWUL1rKSuoHh9GjCZgaQIgABsj8I2Jonjv12ulJhEK5oxGEXUnkG6OfYRQV4AKqg9Flc6+lJzzYIBaIgE1GSSpkdHaXFykl69eZ1OL87IQAGgAsYLxg9UypJ9BCCEqAQG8wMAGqB2d4sm61P6/Y9PYo1AG7IAbxBAALDGgwEcSFRVLTyUwKsqtqVbg7XCdpP2b0CQxtu3b9LbN2/Tmzdv0tn5WZrPUYENYJNAPwA8AJgDkANYXsj0wvZpdwR2IHGGdXUiEHodYILz8/N0enpG8AbmlkkEM4BEIpPtVAjAEI095gyvyWzKZDf2GtpckeZ/K6YRMG4MJ0j6xSsqypGEgywZxANZAfAJIAKyP2zvOdYM4iAgBqwxdwRrfL28TF++fk2Xl9fp5vo2AB5YdbV9wXMQzLkF+EPAG+9jATiUOIVdGo+nYo8YjnPLMTFvALwhGzoIAAeSZ+OxKtFnswnnwT4VbDWue327TJfXN+nL5TW/Xt8s0x2BPPBxiFJVQDsNmNwzawIBXBnsgopVzEfBHEQ7owQCW6fcw/aGVfM+8PnRIU4n+SLxpG2h1mqiQleFKLSOqdZFoy/gC/YpARsGh0b7GOgAJHPFpIN2JABEKFCvZFDRJgE+KP0wg5ZU5Y2XQRP2n8ukAsZoRg8xasj3i2Ygks8M4kACLexV9JHn5NBXrICrAoREiz7OddUypWpdMSL7G0FgBQij67zdPCv6XED7VTI4xlrQ+ro/fTMRFT5TdZ6oAzia54XyZ/N/mX1ESRNXHUe7iEYVuj9vAEfb2b7vTOlk3q7zXNs1PD/8Gx+z8t1YeRuOrpJfVVykAroW7FnlPBbvVdu5YOAKf4C2lZXCsk8ANxooBnp2jKP0k3Fv2BT/IzC8bFmUWx5FKz36sX7hvY9s7cikV4LPJkByHbyB34lpyM9K3RnyKiDcQQABlrS5ADwCUAfdSn0KHVy0UIHtMfDBgCJcu/Rn8HMJ+rI8eF+WSWHrjrxPAuBkmSnnhD6iwdNPiQCO87Mz6djDoWzEnVgIsB6wSbSbZEkU8F4sgiMxcBDEIcYO3B8ADgAOabMBGAU4dDZN49k4HZ2dpP/+f/wf0u//zb9Ox+fnaXZ8nIbTWRqOYKdmaft0kO7BtkQ9PBQ4gz4J5CQYOOL8DEAHPZFoDSIGjg3BG0uyWdykXy+/pD9++jX9/a+f0x9+/cwWKjd3GCs+CRYOtUYDK5OBG2Qjgk8Y/wDABQPH9x/EwHEGBg4AOGbHaTocp1EKAAcAlEyEBh2+LxDn1NxCJRg4DOAAeOMWY95gbCuxb2QAxyqtCKCJ+S+Ad2RxUu67AsPHWcftUjg3UehB2TW4IwOrtb+b8cFWnVAAOKx7q1OIHrYWrysAdT4DmeXT7J+138d8Zb0XF89sFxHkQMuHLPt8NieN8rGAV9LZX7YHAI7BwyPbJH735nX6/u3b9POHD/z6/vyC54EBQKjwa5ZLMloJPCG7rlYhOrM4OW9byqT7w0OwZql9WwZREDQlkCRBkfGMud1RAAjgh9O2s3WZmFPIVoXzjUEixZmJejPAPIhZ+MIZ1Fjas2cgjpKBA2GcooVXnJnJduS2u3HxHCsPACR1TpxRCUXpAHB4PUvZaNoyx3Os20pghFRAZWMsm5gnXNNzWdk4Ha7L9mShekszGO2DZDt0zVjZHGeWjTZApPQLCPLbAJTsM7psFkNmBqLYnocOy7axONvyuWmPohVYtAv0MxLIG35njtllvsoAlWDqyUKis4lYlmTv1M4WEqj4Hq9BAAcKf9TiqmSvVizRwQk9WyDWo0GMrme+0hLAsVkt09MGLaKfAziavpF1Rakzmr+rLdaeAI5dsVlfr/QVu/yiUh82dWPXOEs5r95TZ+Do0o/NvVGONVMrF4NtxlKac9U3D1rn56CY8rrNNWuPJVV3tvw1x1LOV9d8t31mn/VvzvmuefDf+uamvMYun36X7933PH3j7vt82zO0rc+u9WxbF+v4Uj93rcOuZ2jKVtdc9c1hmwy2AYT2WfcuOWz+vk1X9cl+bb+2LF7XenU9f7su6Wec2SXjbXqsS9b3kc+ufdR8prZrtc1xKXP77NG/GgNHnxB+y2bsU3R9G7PLyLSNpRr//78ADo+5Leiwz/M+F4CKrpzPuCcDh69TV2Z/PQDHPsbXh/o+Y9ilbPZR8E2l06c0euX4BSCOfBgoAzoNgAzeU3N4CgaOkha3DOjsUtKBia4lv5oK7yV7eZ91bFOofWtarssux7dPR/St1z5G71vno8+g7TsvXQZmtx7rodXaA8DxrQam/JwBHCmAG7mFSoA4cFhHUIz9x3kgRPICFcYAcKxVQY2vd+u0xXtQtZtbqOwB4Aj6cyQ2QJEpukgzc0QCGpGNqITWoVcHOBb9Rb/Lx4NHVgGSbQPMGwAdHDypMpAvgTjIaoxkimoXuURmSmAQAy8yayCRJ2YN9S0VDa8BHAZMEMDBgGxVdWS2AalzMygIzMGnM5NFkWBmojkqD2qHNybs6wFoplwC+MD2G0EbjjgR26aw1yoOyKpORzA497IPz5JBmuhzKtrnqmJteDgQzftQFf1i4IiDf8HAgWvwujn5U4vR5XEpCQBK2QC0uFUNxxoADnyNfsnsDhtBeRVUiM1C1SLu26zkPBKIOubp2UmnzPVSwAGJKoI4EHwi1bISxwrM41Ou31G/cpmHqGrlDy7XwXud4ojJ4BwWwUlTjhYMHDqEBhiiAeRQJENVhwJwVFW3mnAxcET+N1Nba3whW5miFj9LBo3QccWKqnL09wq8I0fbCWxNoWeyDHLGSKKCyTku6VyxmEif1EEqlR2rcDEOcAnAUU8saUZDOHOFhOU+nhfvMKAiM3qUR6VGdVIOXJHfJhhDDvW96T65BmUiR8/h+c000BaOaGIDZhjSxpfR4dgm+VdOehbJNlWTRWLOtL9Rlagg7kGajA7TGMCLw2EaMSG9ZdVbQsAelNxPCpwi0EvQFZgHTN0bmDUHNqk6Q7dEaStBCo/bx3TwBMYdtFg54etocZIuzi7S61ev02I+Z3L16uoyXV9fEXQBgAgeGcCNz79+oq7H7kNylgw5sTdlF8R+gIAv5hufB5BErZAOZUPANBBMDmJBWHJ9wbKwWCwoeGwFE1Tai6M5Ey8EtJhuN1hhSDd/f5/GaK+xWJBNafv0SAYOJD7IAsE2HmNR2zPhDDk0ywIqG6O9UgQfAeBg/2UncJF0nk7SGMmfs/N0cn6Wzl5dpKPjozQaqxIXY+DzL5dMGAFIgLVBYF3gjWgtVlSBQB6oowHSYOuSuwCuqJUL9BgSdmLguIs2UKqQBSiBn7UudUCUUVoETVXiiSrs2Xya3r1/l96+fUsWjpOTY4IJsH8xpxgfqen5ukOWn5V2d6s1wRBoUWObf8fWJBsyJ0ymM4J9QHOP9iPYQA5cM/hKMBgAJAJwoF3K4miR5ujrPp0wSAudQIYMtie5zwxXWE/O+RjU+2Dw0Boy4W/bFOcmsi0PEv0QtHIDeAPjxTMJbLqhjAGwgXYkXy+vWdWM97CVyCP0pMCGGBNs/uY+2rBs0F5FSWLbEsw5wEBoO4R2KeMRkqACbBBQhfENZUv5Fb9nUlGJRbA0ILB/e7Mk+wzWEWt8eX2bvl7fpM9fL9MNxnd3n54APjscCcAxGEpvh22H3KlVSIALCLCoAAuyL+HDRHKNpgDVztBjJf14tmnNoG4FSHRbErkQAX6LexiYJVBitC1Aq5eYDwJbyOwl0BfXlYlmtBqRArXtFujSYJBotxYgDp/NnDwwXs45DjK8kLElgGWRtOTTFsl+egCZAS3sX/g0TIRFGx3oD+gtt35xYhxr6JYQTkw7Wc5kSLSaqZ0RG1Vu+JsSHxVFvPeP/yZ2I/WBp+6KhGgcR6ujRvgU9bOHzqj8ZHFvX6uyvKo2r86qFYAjA0H9eVc0Z2NX2cKd5/pGNpXPtyf1dv2ZDAKXbyNUUsG7H/4JgRauXi5iK2xDmBPvOfeW97guWbABODYTiUoBOGCbldRkYn2zSWCnQrKrWm/Nru+F67ptYAaCB3ueEr4C9GYAR/yNrVTU74trlFtnMamq96OtBsYgFhq0kxQDDEYAOQVIA9cHQ5TtLlOjB4e09bC7WHs8t5O5ZsIwMMrxDqnCOnjD8SDLbBkj0/PLVxMADHoc+18thiDTnBeft3JrBvmAaJuGFioAogIsh+eE7cMexVczcGAtwOKE3xnAZQAHAfjwnQ4OaHfQugosRthLsGMA0w1Gh2l2NEv/5r/7b9Pv/tXfpDcfPhDEcThFe7R5Gk/n6TEdkoEDtg6MTW7hUAdwAKSJljqE3GQAB8AbZuAAgONmfZM+XX0lgOM///op/eGXT+kL2mYtZZPIuITzS7TvIjglWk/izClwxIAMagZwvHvzPp2dXJCRA+xq00O0UAGAY5KmYJYKFiKdTULkA7RmAAdZYh4egoFDrBsAc9xu7tLt3ZoADjBwXC2vCQSSXwIAh+RPsly1uMonpmIf8bxj4IbbpRBRqPOQAVkVMCtOCY0YXOmEG5BnXaF4Qv1fUxdbJ/okwdMAW55FCyTPUXmpmh6uRsBr0N/ReddsGGIhjfkO3Z1tjwEciIE8ARB9kN6cnaUPry7ST+8+pB/evUsf37xJC+xP+LmrZVrf3mbABs8HAGfEHlNrEZ1svUexL+AvNJPt2scCcKgAIloQAcoK8Bf8dSb91aqF8SAy/ynWjPkd4llzy5yqdY4AnZIDMpFEe1CzU9bnvb5Otmv+qimL98RZNk6delYe2jTOMibOIxrtu+ymbH9YPC94PtvGWda2Lc6kjkX4fA6dQcCCwY0+u2aWjADiYV4h3wDlw/etARHEIlG6Io47ZBtttEWO/6gxSCCjBWrI7BRxvbyhYSOgC8VipG0gUCPjUAbeuhWaBCG3E678i9DxBEULtGxGRO8qx7kNzMm1KXFHxjECY2Fgnpk/ae/CMlQtK+sAjgzeKNirc1wl+zSWjWAP4X4L8C2+h51YrxIAHGg5mu636ScwcHz8saYcmjHV0m/qyj2UF2iLyTaTkn1JytJPa16vy7dqi4GXn237vv5sVctf/95gHI+n1Yf0vgqd16Zr7Ss8U8QFaLZr/PLr67qh67nartE6X8V9u67lsf6luYVda7nrHm3jbpu/8vrN77/lGdpkuU2mu8ZS/r4vv1f+vVu26oCAUrd3zVHbtdqeoZStrnXuW/+u/b4PgKNrX3TN90tk9VvH3ZSZcr679NwuHdklJ11r16cbd+mxb71X1x7dpcuba9epv8DA0bUx+xb0L93AfZux7/p94+v7e/v9/7oAjnIh+oTH4ykPAH1C3WW0dK+Sll2JMG8Yfa33bJUz68RTlcTxtcrP9in75jPsck66DOMuAEc5V23y26aIdymdro37Ehnqk9c2eWuO85kzViD63c/YCGI7thjjv0QAx0uchF06qNU4thyc+4zKS52Cl6xn1z7teq4u3dc3xl3Ozkvnm9V/1UaK73IYoJWub5dhwf2b46sDOMS+QRBHADpQfeve7AJxiD4cyZASwAEmDv4dAA4kRCJRperxCGgSLBHnTzJwuDe4e5w6mFtUCLGK+CBTwVcADuEyZByf0nbwkB4GDwJjIGZ5KFpnhtAPEPgEfadeACsYwIEkLAPIAQQBgANtUR4SGDiiBUf0oSYlau5ZHcAAtFKJHtdNZ6fsR5oZBwxMiP2BhC2BKwFkIdihoKnG44lu0vZCB1PZgXiRVj2o0BX/YlyMAA5UbwfAg+/HSToqUSX7FaBF/eHVoxaVpWACQOLArRHw/pImk2NztZSBBu4+yni6xx0AAgdEhFsg0EQADlWNq4VKxSzh/VIDQOS2HRAJVBGpLYYCwFqfKtgZoBCAOFzRSNr46MNscAiuGa1fYnkkN/H/rq5yAIQBWf5TJMTBDv/sFiqmVhd+owUcETfDc5aMFOUeZV6CcxsBKt+5YN+wihCYpgJx2sZbJ9RsV4xbcdJ6gif7BsXhuUWdh/zVD1jVZyvmjzad1LQF+FwVyinZQqICNicMFAxUK5Pn2phzZ91SADiYHHsSiAM08+6cbOaDpr/i63s+s7/mICTjid5LoaUD0MFKL2cUFcvNe5XVdkEJzLhoBKwBykBPdSQdpyO0JBErAtI1ZN9AYBX06EjGHJghBxTeCKBif6m1CqvsnlKagSkCmxlB2aDSdUUgABWYA1SzTkazdLI4Za/00+NzMXCcvWKwEeCl5e1NWt3eELyB50KwGInx68ur9LABOAHzKj1kuTWtPBNarNI7YLIWSSK1sEns567Xbbq9uUlXV9cECsAeTSYCcOCaBHBEgPboaEHGBlYCMjkglhHu3QCTgQ4eSf8Nku9gYYiEFkAABAAM0XYCzxH+NnWk2qYIrAjNrxYkTwhMg7oegWq2RRixSne6mKdX796l89ev0tHxSQKDBKYaAU4yWASAA+ANJI2wRtgNsI94j5I6EVgOgJerpwnguFPrFNqaSNzgd0ju43k2WwE6NG5UQ4qOmIH40LlZf0XlG0Amp2cn6d2H9+ntOzGsgH0DMga5YRKMwI0VK4QBgIA4Yxy319fp9uY2AzjQ3sQJZtDQH6F1ynTKBCECxgANcs3YOmUkm4xAP5L3k0k6PjlJxyfHXGMkDaGvkXQjYwsZrADGPCCLynQ24/yC5QLvRfDcyT+3q4Kcqk2PkrXwQfDCOnAtyPKySrfLZbq+kqxd39ym6+ulQKkMciNxiaQLXrK5qCimXwMQx/2dkgMB+sHzAQg0QlIM7XQm0zRDGxCAMkYI7suGQi7AaDWeAOgBxgkAFvAMat+DnCzAS3hhTdEi5/LqJn0hA8dlWkFmHlMaguVjNgeNGMd5twabyz3n1W14CFgAywnnHVpGfoLZMLYPaCMj9grpnYrBKp//Yq2e02KHvAbDFNohieoeNjeC+mgdwPZO2JvyUwAqIVCDjF7RWga6iUAXtCNSKxgyb7gNWlR6OkmdWc8MPilQC/lslVWuzloZVDHG9R2cDr8pKOZN1Z8BHAaJlnq5OLu5yjSzcJCNR+wFABQRoET9EsDi8GfqrGUGPNZtl8AbGif0Hva1/a3m5zO9f8P88bNY29h/8u/qwI3yZ85GAS705XIFLOxkTlIJPOvP1K9bAS2fW+TnQPWch3MLKQLq2v/tPDOGn5yTvSWAwwwc4Tfk1nBhq+QTF+eSwpco/ST5zLFR7V9FshlzwOQkWnhEi8nHjfZA5R8Klpr9CVYem3Uuvg+QBgEdIePas+Ebg5mILDSPTNjhvkzuB4sVwWcPj2J+wvmLjBOPZDVii5BgowD4kb8bJOpCtlIhmDlJz0KGycLxJCAIxpn1h5LypZ33+cN+RRkPsh/opJ79erc9MosN9o7jJE4gE6ySgWa6J8aG8c+mYuGiz0xA9laAPXylHhKAA/bUyWoDOHDWc0wN+gG2C3uWzFzRVuUJ4PXpKP38u5/Tz7//TfrN3/w+nb97mw7Qama2SLPFMRmQAPSDrcBXFR7QOwoGDrTSQZJ7w9ObARzYl2zn5RYqG7FwfLr+mv74+VP6+19/TX/486/pV+r/23S3CTuf22CGH0mfROc6tTE8SLmFyoePCQAOsG+czI/TYjpP04OxWqiM0XpsWtMJ3McGrOWYo8608LGWazFs3t4tg4FjnW7Xa7VTWd4UAI41bSRsZhPAYV1Rxie5DkjqBzsF95xbjbQCOMQc5XNvdaaIhHbsuDYAh3Vq6eOX8c88vngDmV+g9+EDB0sh7+cccZFPtC52LELvkdOfz3Whl8pWH1EmEMSiOv/DZxgfHqbp4WE6WyzSm5PT9MPbdwRw/Pj+fTqZzdLoaUAAx93yJg7RYhsDuAIADoI3GNNQLKXJwGEbVu45RdQbAA4AxGHP6PdH+x8y1Km1nwEcYvnCfVx8KAaiDPgiuFggTIHpVDCjM5HWU/NvwGgFYizPjWaglG4GEKNaBEtAxsX4EB/rGd29KgPzDPVYFizU7WUps2ZREQBtqLNPwa5Y2g3rRANi7BsIdIwXgLhxbimKf+DL6wxr5iu8zbEetDXRZ9TaTOx3bDMSn3FLGjxsjVGF+zyYJCOWxFAZ2/kK3qJnFc9T+dxsiWRG04jnGczS5qPgzFTtFwGEHcNinCeKpxSFixcRJfD5o71pgFNYoONWMSUbnEE7jQR/CSRSYZLO0Ac4Y4AlmACODSoD0o9/+x/T9Lsfslx0xW5LXdHmU5V6ZZf/U8YHd/o1LX5bed1aHKcDBFE+y/PvDehpMsNWIA6va+nndc1PBBTzPi7HWn6m65mbz/NMTzcmtTmOpn732/N1Jdz5KlI7wVLZAFPvWr+2v3U9a9vvu+avbV7K3+0rK6VsNsfad422Z2ueHfqev01Gazq8XIOGDt51L++/fa/Vth/b5l6mugJ+fcvat11XoLx9IRzP39u9z+pgpl17a9f9d11/H93SpgOb67fPPcr13PV9317ada+mLmjep0t3t67rM+CwPt0213k+DODYWygLhfQSIerbnF0KZV9B6TIoXRPYrYC+HcDRXJTmM3UZkuZYSoWy21A+n1XdwxXGPto7EVcCOConqqxWfQ7iKAEddfRxedhuznOfU9JneH04adsguzZ4+f5yvrsSMm1z7+u3Kf19NnOfceuTi5pjUAA4jBQuA27N7/uNYnsLlS7j1bdvu9bxJQ7Crj1a7oU2RVv+rs+B6/t8TCJsGQAAIABJREFUl7L8Fj3Xp4/2GXfb3O/jpPU5bJJv/r//F7eqKvnLPdYlA/voMwM4ANhAdbcBHKCCfcLBm9VMFfuGaNbVU74CcKBK9I4VvEyerFbpYSOaeAeUI9cZyZzqwAzeUAQa2Aoggg5ZNwXAgwc7njYVUFGrBAM4ZA/uAbhA/+FomQLwBgJ25NQYICGEakowdOjICBCHwpNytHQV/Q7dh8XEUbRLiYCW2C6iUo6VagIhIOClA5qdrCrAYF1ZHnoRDMDvXR1vEEcTwGFnUACOCKDWABzCETAfwxeCygAzlAwcpqm0rcjTGIlEBX1UlQH6ZwE1WDnMytPqwKfv9WxKQAVIIgLjkkWFVHJLFBdTudIi5ptde51wJPU/kncFs0TJPKKwTabOZCIelTCgMI5gh6vVmYRFIhFgDcwzA9xRsRx/c9mHyN9VHqLisAqU4dB7tb9My1k450X8kO8PZk8GyDh3RUDK5TYFoMNS4oq1al8Xc8y5fQ7gaII+yirJpo2UbDrRYuCTISmxagWdcN6D+eFjn7QeTCqZqD5XB3BYXqzDyQZirVZDhzR8IgZ6o28w9icTJkpuKZSnf/4+2yP3yw3ZYAqdAA7oG7FwBGqr5oCX11NguwLESFVon/jwx73giq2CgUMxSQSuogVLjNMsG2yhRLmLoGtC5R2AG6M0HY/SdDJWgDsS06RLjkpO9FQ3/TSAHwjMIXBLsgVUzg0O0hTJXNwDwX6y0kCXKzGCPYMXkuLzKXrLX6RXZ6/T6/O36eToJM2ncybwwaIBmwDwCNp+gFnpHkxLW7BiqPf2wwbXVdLKiRIFUp/Y+gMyB92OqlkAODBfGPvV9XW6urxO1wAHoN0KKk63qJpFpbDei7lGMoYJ6gO0+hKAg0njXNmH4GJ0QSbdrlpgrNHyA8kEzO/BIM3mcyZZyQTE1lIAbMSLoAO1KiG4i7ZGdE34HgFJUs1PJml+vEjz46N0/vpNOrk4Z9UugrNYK9hJUukTOLCKednKrqFqGswSANhYhszOA7YQM1utkeCB7YygKcEasLWbtAb1OmwsATmmvPY+Cn1hwJ8BaMHCcfHqPL16/Sq9fvsm4fvFAvMxCtAPGF7AQKJWKWDfuF/fcQwYMwA2eIG9AlXeWGfoNgT4UcUMKnpSch8eEoQAnS6whRK++D0Sh0x2TydscYPPISGHynBU7uK6qxWqjkW1fYDEPvbCfJamWDuwW4A9JYLfap8C/Qr5NtgF/gsoxtccP54FAIzVcpVurgXcuPx6ReaNG7QQWK7FwPKEpD+SnbAlh0yUYkwbtk7BmJAcvI8WIdj/qlrHmJS8R1U4QApgYwDrA/YX3JUBGb/QRgVyC8AMWEfYYubpMUCwd2zj8vXqOt2QiWOZLm9u0+1qne6QlIQOAqsJq4HRmiZyXgFAYpKSgXy0PwNwROARxeSl71l5HtXt1J8EV0BnD8P2WZFGEiVAGjq7GHweXwu6dPmIklOCqQLQQYYxgj0HmpeotNfXMYEcWjtUkFYgEiWwxaTjJDQTzM2q2iYooajsxXUBGhEbBoAymptMXgEbEnuL434UDTsBN5w7AWrt4Pj8Zjvu5A0T0GwHNBELzQSV7bL1Tt7wnrW5rCen6n57FTzXmum5m/d3wNH5q2fnScxVB4Dj2VktQJw1v4D6MhLSBSuI2D+CAaSY/8oXrNrL7QzeVTxb4SkKgLQrYNZ1vnGlbwZhRhLYHkGlEQMxXATgwGJQMnBECjGWvV5IU1V2hy8S1b3cYUxQSkcTTIf2AiFX8h/Vjqs6Z4TPy3NE9T2ZJwLAUYE4DMh7TGuAFGC7CcBAqy7tFQLeyMbzxDMYGYf8XpyXACxk6wS0bhpTZsFKk4H40JP3W/2Ne2ZE+cV1OD8EgAQzVSQay/Xw2cYy31wry6+SlZX/ifXOLDbRSoW+QYDCBcJWqwboFZ5HhsO0mC/I9MTq9zQgs9J2s41kOfwbgTcM/MR4qEseHwmaw/Ow9dVgEO2bBLwiOGQ249/B3jg/maf3339I/9P/8j+n737+MT1Cp8wWaX50kg6HAGxO0gPOWWA6CRC5WvbgHA1bIRAHW6pEAhy6ErYVAA4AbVabVVrdL9Pn66/pH8DA8YsAHJ8B4LhZpvst/B+scQAq4J/E+VMyhS2p1oBof3d8dJI+vv8uvXsNP+6M7BuLySxNgoFjBpBhtKDjGTonL+SvCYCjJG4NwAHmjfUqgBxqpYKfr5c3fAHggRdsJgEcwbhgveL7ZLA/9bkYmnxw5bnLh9hgpOPv+KDycXVAqwLmim/0ADgoJ1bnOsN4PPlsVsbMvWMLAIdPezqCCdxbHF5Cj1XnkCoxbfCXxp1PRAUQReEM259BmsLnGQ3TfDhKp7NZ+u7Va4I4fvP99+ni6DgtsD/hA65XuT3tdnNHMLXPAYpviBkj70/6SGo5llmrwlaVAA4DczEmAEIB4JB+lX9IHxYtKKJNiwjedDZ1bLtirdTnBMAUsIPnnYgnGKAmuyQg0jOwYi5UUBtRjg9nuGDedIzLrCOZZaM4G1puchJ3R/KwaSNL3yOzGpbsG7n1UBnTdwyjYijynIt1TexrPr2KMVSxJj1f+AKYp4i/OD7FKaTMMEij+Af1fNjnkHbHjWqxRoLeFa9R+xkT2+I77y3Ft8rn5r6NVjgcn+MYjfN73icGO1EsAsARBToAx+eoGwstor9xsN7xWQhOCRCLeh4XjFaVv6AjtiI4YnfV/AkcBnAmzp5qS3pABg60Dq0AHD/8u79LswYDh/VDOW85ptEBhi11Spuv0vSvdsXem/5cXzy5vHbbvZ/HuT2XHHXWh5zHJsNJIx7U6Yc56BUgrPJ9O33BHQl9X4Nz37jxrmv6rTn2TSfN3lf3E/StoS6zOynfNa5nPnpjGH35gJfcd9/53j0T+mvfuLuu0Sbfu2R+172aY2jORfO6fWvQukfCl6p2RPWutnE/31PVfHE/7jO5e8hT12VeIv/Na7R9ln53y15s6pamTmxbtz6Z6ZKDvF937LGuazefqflz27XbnmWXDmheY9eerMnHvzQAR99G7FLeXUJfKupdcl/d968H4CiVctPI7hpL6eTt2szNa+RnCAepiSavEjAleKNIIBQXLAXK35cJnT4B7XNKyufqMjCuuOgS5nLDtW2qtmfo031dDk6f4ui77q5N3rl5Mxq6cn6aAbeu6qtuJfxPD+B4yR7u2s/lvu0yCp3yv4cD0+e4lpfoc3D6DGGfQXzJ9fvG3XWttt/36ZaXjLvrvjjQzxfjlJ6QlDOAY8vAEwEcD/esukAvTVeZmYEDySq1UBENuQAcOCQJwEH6SCTE4jDFA1dUeDrB6QC3A+ei4Y9DBgPvcZgLFL5QBgrKqOpF/20et+ke0AvlaQXaGAC+QSgGvyc/6SEOrjrcifHBB1b3mH5KD4MAZeSKZrVV8QFblc7BeBHtSfB3J9mrpD1GWSTOi1YNSjqZohvJF+iQeDYfnDIraCOgbAaIHNByra3AG6gME4ADQV4xhbC9SMG2wDlm8CVAB/ReNC8Ccai3uwEbDjRJ5ornCvp+yZddV1drBgQi7k176za0SCwzIS9QCUExAHDEewXmcEWIKxjLNioKXpCBwxUkpPkMGuZolaJKe4i2krPsBQxe4qjcFzODARxi/zAzDEMN+fSo53PNSN15jThjVMpgikxfLQpr/cuVovEzA3oZDKNEG64kRhjNs/0STa9BHXWgJ96HOegDcDTtNR33sGFODDEYVx7cNfJ69VvEVWv2XRNStItpAjiazxNUvcVnKj0dNTpFxSvmgb8NAIelLVJtUZWk4E4GeRUMHK7aIgsHqyWrerjmmYHSHcHG5prFSsYtQk/FszP4b7re2CZkl0Hbk9hvSA6CaUNtTw6okhwYZIV6gDcA4FC7jftIyOLZIENbBlDvN0hSAySg6jvoTyRwAQIhEGRwmMak/FcVXqYmR/L9AJV1YMSYs23K61fv07vX79OHt98RvIHxgHXh8suXNANzwGiYbq+v0vL6Kq2Xt0yooOITc7O+RS96sAEAeIAqzE0aEViFwK9kAntAAI4J9yIAIGAc+PLlqwAcNzcET2DKAN5wMgkXQOKcz3Y4ZMUskixmT3K7BiR5saZIPqnlyYB036vNHUFebMlyfMTrGrxBemGMew1QRbSZYksJdKg45OtgOCKQ4xHB7Cko1mfp6PQkHZ2dppPz87Q4PUnDMZhSBmKpihYksIF4EdiyfYgqMCWSkOzTvg8QYwDhTK2+CWYFJcYFoIDdXa6Q9BGI455tJEJXRsUe5S6CnU400KJhUg9TevvubXr/4X06uzhLJ6donTKibgcwB+AN2Gn3NwcAAi8CNzcbsm/gtVzesr0JZBpzSfaNAHB4PwLAgbHMFnOuO4BDqBJEC5cJWDoAZAAQZzFn0hvvWW/kP6wIqADI8oBgDwBmwHYCEMd4NE3DoSj+CeIACIABRwA41Epme3+XHgC8wPiDBQwAjuXtbbq6vEpfPn9Jn78AwHHF+UTCMyUBNwgIGaIae8R1AjuM2Dc2SjbBi4jWW6oeH6cZqptRmQ2wClsIAayhFilQ+3hhn48nwwT2GACQFosZ9Tp8qKvrm3R5dZWurm/5/ecvlwSXXN8uybIC+RsgYXs4JGBns9ly7WHTkcCA/UOCRfeuWMxkUkyHHaC3CN7bD8R+wd4QsM293apAuc8tYhGJOQ9AB8FGd3fUxWpnBN9Hck38LHQcW7Bp36N6HuvPtjFICkVbHefNuCfZ5kwtU5yAVTuJetL3GaAhAvaWf+hQAEVMWU6gSAA4qLsN3oqkCRITJGyDrmQbGr3c1sMAGbOiOZGM5yBwg+ww0llOmmD8SFgZPNIcM+1uLWBWgX5hQQUQrtqplWfI0oeSTalYoGiPi1Zs9lFqZ/2ybYL9sRgL/YeiIIFJslwJrIRR6zU1sTV2hl1nE0dweK1oKdZ1Rtv1+xwJCgYB0KQ7kajkTiU7AkpWTFhm4NAY6gxpmS3DgNfws7N/ldl+DGCuwIslcxLBn7X/pPjt09UAHMHiV2tdEm0KcLZAy0owU6CCmwAOtwtkqyJhpwyoJ0vTPey89CN8afzDz9iHsGOWweUtdC/spKrKob9gDw3ggC42gCNXdDeKxNoYOPyMWXaDBaeMpfhvBnII9Cx/GffK7WAMon16kr1ZHFHvYp8C9AddCv3HdipkGZIOMSiGftTTI/0P6AKcW7G72MYJNgbAzNk8zeYz+v4A/oMZ4+zNefpf//f/Lf3uX/+r9ABWn9kiLY5P03hylEajebp/eOKL4EXsFcoJ1iMYOPCVYLlokYhnAkBzDfDGWgCO7UoAjl9/EYDjT7+kzwDx3a7SdqtWmFu3UAnWLYEcAQ4UkBB6HEBcgG+/e/9devvqDVnVjsAYMp4WAI4ZW9F43+Q4Zvi6LhRrAjhWd2DdAGhjWft6zTYqNwJ33K1oK/HagompwQRI/91tNqjTDUIO5ga3UAkgR9VC5S8HcFA2CvBWqcPsM5V6lcAlHMXBphQAbZ5s48xaS9A4qeszXpyCCfWPe5r9J0f2MnNmgMGJKxKIY4ZWdwBToW3QaJTenZ6lH96+T7//8cf07vw8nYKFC7YL9hfATPqxaF+7CZY+n+EF4BB2KIDJAYQqmYEFFISfKF2J9zp+gf1BdgbYIwCJAd4li5wA3GT8CN1pPZ0jEQR1xHktwKOmHKNtGIAEQW1pbbshy5JnsTBw3eIsxlaoASLAPJLZLbegDGBIXov/j7s3UZIlSZLDvI68635X9+trZnb2HCwWwA6JxRJCCj6AQixBoVBkif137EERds90v7ryrIOiqqbuHlERmVlvZiErfC3VVZWVGeHhbm5mbqampthGuEH5LNcGAPlor/HEZyrAD2WiAo8KIFuBTIL1zuNygQ6vF4m8uuAH80q/JMCliG1hlGbSI5AD8++zKX3Iw8wE02DLingY9Q7OWgGEoF6PE5JZTfQcBh+KSQnjIzMFQ07RM9SMqm5nW8mpbVnUqHCE8jID/FWx/1HuZYBVdhBAIbNvmOGGvgXOWYjhUPcfx57TGc4MJY04g1uCxtmep3gyUtVtmwR+xSXIUBl+qQEczygu22zSN3/zt1tbqOgaTZBD/XuW+coedvkrtQxZpurv9Wfa1983nrxv/Fg6v/hxXf5cG8jh93icL+8VMZcKEPKauem7Lmf+MwAcWdeHbO6bUH9NPL1rnfs+3yUz9ee71u41OZr6vr/rM2yTxX189K5x7/Msu/ZV/Vy75us1a9P53urFtt/Q3gtdc8/9vs9k/TOCOHbpg6792X7Wvt/rOcg+ZBXLbs9Rl6z3yUTXuNtjbcv4Lvnfda/6Gfr0d62j9hlj1qvbABxdE7VL0PeUqxdv27aYuzbMrgnetuAvlfu/LADHPhu6/QzqRa/klP8ZOVonYfoAEm2B9O99AI72hsvC1YGw7FKkfQpzG4BjlyNip0Y2tgq07BDQtiztus++8t4ewy5DxOtWAI5yCFECuito13YGu42Hjx5t3Gm78mDfJ1NwsMsQee73vVKXc9Cn/Lre+xrDu8tx7TIK+z7HLoPQvs42hV2/d5vz1Df/29agT2/ucghf6ky90vUcAnCMCoAD7VNYQaRqViRH2Fc4KoQF4gCYQ9XG+Jov56zWdnXRA5JXayQWkYAUtT9xG/iPJ8aQ7Wh1oORjHIwb7YYE4GCSmTntaHLvwzbjtUq6PwKsAVBGgDfQTuXx+SHhP3BzIJnFNirImDJ8F4ABV5HydyWJeS22UYmgRvyN7T4iMCVwAebUAdmYY/NEmDDBQWPTwkYynMmPqsc66Tgza0DpxZor9+gUBsCAgZNoZCoYRoAgFMNRPk6Jnihgi2cJyYhDO/WUD0jRHPYAIA72bVcPYLV2qaQ83i8HlVzzpXpDQhbgA8+HetozOEichNKvXIEAwhjAITCNC7FUKZyDilK4JdTOcSgJb+CMKh9VkW/GDbYlQ2IWY3gIRgWUzT2bzyPAG6zE1vpbtyPin1k1CD7SCBrzEfWVsuQ68AsAgoCEAQUxfwSNFNee743WKrxTlUDx9OZ5JmjCCxFS4YNCRBdrHVPv9T79z/cEoCoeOnAjdcOXMh1moCink8LMUj6fw2LVISaH07IeUsuDqudwJLR1nboCqPRUVk9pVe5FTiX3uTXopAFAyRWGITdcc4E3CndHwR2Rx8GgKMq2aYFr/wRjjsBrqzKoZuBCMBZyoIr8gUAY0W7EFUwAoIGFA4FBJDuZRGGiQyu9Wi3IAqCVjwpEAlgEqstB28dHMneMBsM0RYIGyWhi1aQnsC+Q0Cg6S1WbJydn6eriTfrmq5+nLz58TG8u36bB4XF6QLuO+Twt5vfpGFVM6ZnAjSVeu7/jvQHSwCKA5YaU4IslbQWrKoOFCPOMQCvYBwDAwNQuFot0d3dHRgSAAsDEAWYHzA8CxmDKQMIXlcYEyqEFSbSGALgD86mEkQFeeEatJ5NVSHY8P5G5A0m6Y1TJo/J0No3qYiWKYbfwnLBr1BVuUwSdiPY1+MIzMguPVh7TNDk5SWeXF/yanM7SEIkwMAjAVgBogcTM/J7rgt9VNZr0O9qpPGB+ECAXWA8+IltygHWA4A98TkwpGcARdnaxXLEKe40kTgBOAKaALVZPcSXZmawOhgeAJwbjYRrPxund+3fp7bu36fTsROwbIwTAExkm2DJluWKQHusH200ZQDX3Ykkww5yMFXPaFfoMAd4AKANJQcmWKmIZqB6JLQOJAa4fkmSzaZqBeQOgDFQ7M1H3kO4X9wmtYzasjD5MR8NBGo0naTRV+xTcYzAYs+WPbKRZoQi1kn/C/YBExjI9BKAI876Yz9PNp5t0/ekTAUM3t/N0h6TlCu1R1gQ7wn6S3SOC6wgG41mdEDWAQ0xhaJsCUAJap4z5Hb9zv0dFIwF8xwBzHKbpbELWDQA4nEBEOxwybYAR5OaWwI2fPl2nxWJNkA6ZN2C4CUaS/8N2aEzoSqyc7DBwo31qUBCp1luVXYauDTCgfICYz5AhnV9aNMtMtCvRBNAPQFtsnQJwGis6AVZB27Uj6gZW7x6LUUgAh4H0IJIzTFwU4CbmG6wyBm5ADthCxDaaVeaF7tnt5hhoDk2uVm9HZEExSET3KoxetB3Rl577EEkzAL+i0pjzgPuE/jJ4IyeUMD9McuuZANxBWyDT0ocnVBJ3FQOHbP1LP8qgR+Nf3QbN7T20zgKheH/pQlE0YEB0ADnk7ygppve40j5oowL0nMcalbfFvaqrXYMxhA6Pg/QVw5ztX4AlOKoKkFo/bu/PZq/qeENjvqqIqMBixR+W2/ksOWxUgvuiQpzK8wx5qBg4sssXb1fuqQLPhh/QAHCUBRNjQSQX3cbMrRYB3jQgxyC37KeZgS4qr5Goxz1yMiraqEAXsJ2QW5oAhJTZGKRzocPEqrFmmy0wGpnNSMDGqF6PxD9bLQ0GAuXDBlLfqG0CHg2vkwWDe6Ykd3NrkxYrjtcgz3gLFUt/OABgGZisD4XdUvs47N2DI4ExfNYkEDKS/wAggIXj/OyMgDi8DvDeAgUEBLwCwK2WDZgDzkO03DNgEK3VYMfwDwAzsFIAxIEWI8PxgAnT6/tr2s2/+o//If3Rr/40vf/qY5qeXaTj8SQNx6dpND4VQ8bjM+0SbV0LwAE2DjCkCcAhpqINGbYAxlymxWaZ5ut5+s3tTwRw/OMPP4iB4/Y+fbpb8PpsgZlbQDpJGXFDAlsHbJt1MjtNZyfn6cO7D+nd1bt0eQYGjlkaoU3e4TFbqIzQ7ms0yqCERuwmg5t0xuXaPz5onDjj4/ta7VTulvN0B/DGYk4AB/+2AvOLWo2xlQ3n3LG90nIyt4mO+TDgjGef2GfywbXhaeF9iNUFyyko/A0dLH0CaSoSypxB3SFvBqv7+bPOcsEEWTaidWuoPh2xcvPSfDOPppzMNBTBkct4o05CzxSKwGf7zH6ZUgZwTLCmo1G6ms7S1+/epz/++c/Sh8urdDqeAAmcHjMDhwDdiLU8h38JB0FEpE0dJt8z/MQA46lVV5wDWVChtlJuy0YbS5sJtjqcO8TKSpanzJgixg/VHRQ7pzVVy0teV+i6XHABAC3Z3OJsJDBC+He8XoDsqYtVMOOYs5k3vdo+V1Ne4gzHFRDCoMBMalAebKV1fh2zDbuW5TdaXgW5a2YxkWyqlZVjD/anPC63iOX5JIpi7C+IsUuFF9xzUXzCIhMykqJlFkB30knw65Vcj1YjoVMx8YIKxtwBQH+MUxv0qNvZRIvN0OcGcMjWlXOu8xD2NWodka8VgKBSsJNFPcdLPHcItTCWFs8jjp/wXeCzAfwWIGUyquLcV4E3MtOYIz/hg6oIQ3IK+SGrWmbJDQAHWvi5hQpiB2uc+ZbpCQwym036GgCOj99mhbEtflvrivb7dsV9dyVGa43Vju2+9tpd15Lqkj4yILe+T/vZun5vatV2LPnzARzb/IYXPnO1V9vjqX+v/avfF/uGr79v8nbbmm6fS++l4vDuyj/05Qn65mjX9Wp5af+8z7zXa9qVR+u6xja579oDr8klveYZsj1p5Uva8dT8vgq8VZ99/rkBHLueqWt+dumtXXqqaw5q+7CPHHblwT5XRratwbY9ts/cdOqTFgh4LzneBeDYttn22ajbNmTfQ+y6bt9C7jKQ+ymHf3kAjrYg9T1/EV5RArYTLnZ08fo2MEZ7XXyd9mcY1GgpmC7D3TTwNvQlfNKnLP8lADg89rYBaO+LbTLbp7jazsUL+ewAcNCBr1HarSRP11y/UET0WhvhK76lS/ntu3/7nmWX8tyllGsFXo9ll9F9jQ7p0kO7XttnXrpkputzu8a6y5j2rd2u6+7So9v06T7rjfcUAEdQv4KJ4xnADRzSFYhBxbQp3gsLhxg5SFG+XPALCR8Ep0C1j0rYJwTUkBRiQFmV5kx4RQWGk64GcIj6u6pwiApAUNhrS8RBAYd8JsPjUI8AAyqnjtDWXQCMh+eHtHne8As/ozEKARwsSkFwKQILQeUKgAcOlzg0o4WKk/kCGwQ7R9BAYt30Ffz0ea8WWtq2buf7o6KOa8NEZ/TgdhKl1hVm8VZEImACYfuCApPrzwpJULKDfQMBPwUVEeBVwidagyh8on/8WARpIpnCopEceiqVGQrMKFHWisn6UgFB4FM13qOgl4KQSKxivK4iMftGTioHWIK2j4f+CFZGEtRJC+tFBs4imaUKxABAMKhU2C7cPoVz/xCBQcYT1UeX4aYciyr9WeNpItqm5JESpaoy9p5Xz9iQh6hyZFVXxTRjE9zW6gEr6FRVu3RDg8Y31th73vLZpwOzbBoE1HEI6dI9dRCyXNt2qjwd17ngIorQuWpH9DV5Dk04YltigGumco2gk5Nbef9xFeNOmf0i9qBRNnkg2qs52V/ZV443QDAGV+Q5NKCjVY0jsoOKeStXQ6qC25XfYNIYT0bRJ/0g0x4zuQKAQTrMCU9WQoF1gj3cwbawYFDc1YpuqQK9zMr3h0eCK1BHzyrS0SjNkIxAQAybAoFFJkMFVJD+RKIB4nmcLs+v2C/9Fz/7w/Thw8d0OjvDxkur+zlbYYHRIDEwDHACWA0WBHIg4Y/rm9UawIXlYhHB9VJpqTYtI7bYQOAICfPr6+v0448/sq0FwAEAcyBRPgLzyHjMpAySowQ3EMD1qEpZJEtZrXWgdifRYgBrcHQ0oCwhUYNEMBI0sZxpCCAA5mSC1hUAhTyH3UI7GAEVJFeB0EIlPlg1UH2JACnBHAO2TQH7xvnVJdk3jgFQGA6YnGNlMoAWi0Wa396J1YKgRelYtFPBHCHIi/V1WyokjBl0BLvCSokdMwUJ2KGqR4BNAOBYr9XqhQmdJz0HvswY5MAwgr3QSbB7YB65eHPJtimXl5dpMh0TSAAgDLQdxraaLwnYwZhZbQn2ovVDWs4Xac6veZqjpcdzyhuiAAAgAElEQVRyyXnGfGKdsK4IuIKlxK2GEDgGWAdjYL/v40MmulHpDPDGydkp284A4AGZhP+AJBASbZBLgj3AdjIFS8cJwSEDJNYGIzJkqJVDqJSgYif7BhORwXxCMIdkFu15Pv32J4I3wPpyP1+mJcApnDsk8rD3Dwn0AdgIzwM5AtAIY4NsCm74zGQfknWQRSQDxwO0TwGrhNhMBEuAzX1Ix0Mxb2COTtF2J1qnAJxwfzdPn6KVC1qn/PTjdfrp+iaAl2p3xmrFwEfCthuwJqCSKq8VxC6VpioKMO18ASJSrxqo5+RE+CNm2nIFfq6Yd512i4UA+hbyDbkEeAM66fBZ1cMEaxBIpu/Yr2otE+1MIHPhAzhpIWYgMW8IkOT2KfAZo6UJAvtstaJEUa7cD+CJGHqiTU8AOcjOYn2K6wf7DdcSE4sKfIBNjgcE4ZAVJBKEbKsSzEGQZSaLSFcOoI+AKFh/sbZEWz85BLyux0fHgn6DPYZSrNAOktuH8bxgHc324f0t+x6+S4yPYJjKfitpVvmVVQs3JhZbiffsZ8Q43QYmn+tivbLrmO+l6lq9T8CejJfschT7nJGO17PvEYW8bcfTFOylRZ/W85AJ4JLAa3zOWdO4n+fZPlM9DDNiZT8p/Hb6BARwux1A+Ob5dYFnzHglWnwxQRD4EO0C7Tt6/KrSjv0ejDNil0LrJtk0+vZPT2Th2BBUX1oXYp8AIGGmDLYPC3A97gV9i3V1izPcDzoM9taAEYIfntT6CkJrMNVqs7azmyv06+v4WergdT2Xikl5T5TqespiJC69X8SagySe9rrHwLYNkdQEuHM6nqSrq6t0fn7O9+M6Nzc3Yg3JSbxngjpwLsWZDv/wzGKFipZpj/ItMA8AvQLsMJnBNg3Szf11Ohwcpl/+yR+lP/7Vn6Y/+4s/T+dv36VD6PzJaRpNz6mvQeZHAMehAKf01eIMfUCQMpiJAsABkFrYebCDgYHjfnWffggAxz/88EP6BwI40EIFAA60k9JZLgOErI8DoMU2XsMRwRvnp+fp7dW79ObyTbq6uEwn41kaAkx3cJQGSeA2tpEzVX7YBFfTO35otjaAYCFHApsAGAQgh5g4bucAcKDV173+TplbpmW0HKN/5nM0zrqhu7EOBuOouCOKIgjMVjtBHksIfAkgVbRw4BYOe5cT9aoK6NQu2K8G3/UlL/LrEZOgCYhLKpEcaWqfXVt3MqNkE8Dh84TeTHhxldGpfzaag9r0+TmNsS+Hw3Q6HqeT4TidDkfpq3fv0q9++Qfpw+WbdEYAxyY9kYFD7HsAdAC8QRBBBlGDIaMwKxggU8dXMD+5ZR16LcbaUKfbjjEwoHUSo5wKeqjnCOKQPa1BydapYn0IMHK0XFFxiOwh9qvbGdVV/17luqUKwQjBJiJgolg6PFaOuPJV5AcZBGRmxBrQonFbx/ssV7OT+DmspyCTBHG4hUrYGjLrxXwU2y9BJWtrtCWrWbwE9hfjiMdKkF4US2HvwWeB3zPC+RGsbmw9B8Co2qaAtQJzhKeEbTCAA36JQNVgp9M5giA2slQUcINg75onnrWDzcw6G3MidiEBOTFO634AeYSNiaKV2gcxyypAKWG3yGDrszTZ38AsomfCd7Nv4Nm859rb2vESrXmAN8If9BrpWdVGBfvpCMUQWDesA2OS6wzg+Oo//22afP3dTs+kjhN3xbv74rDtGGDb1+iK8bRj0ttivF3Xrx+mM4ZTMxy3C1B6fvc1LQP+vYx/PwBHn4/Q5YPle3aszrY5qa9l+bTqrfd63zztFIZ4w7a1a1+jvabtv3ddq35tVyywa51pJ7eAqfuu2TW3u+a7T64/5xna+2ufezfWvOfsse91uDYd16ifZZ/5roGB29Z719rWn+2S3126Z5c+6Lp+ez5rPVPrAstYl3zvGlefbGybj7591LceXXu561nqvdL3ma7x9q1HYzxtAEffzdoP8RrB2EdptR98XwWw7+Tu2mDlfv98AI59FEFbaNsCrb8X86OfFZh3sYsOembhcDIwEKQRmN53LAwqhMLxAaxvw3U5Iu3Xup6nz8D43p/jiLSdj33ltdspKYnTthy1nY5dG7S5UbkK1UdKkIovRkLZRsff7fC2qch2Kbo89g4Ax2uMYd9+/hxHYdf+bRvcLvnxa699hi6dsOsZ9tFlbR26v+7pv/prrvGaedhbZnqGtmu+XgI40E84WqkgQEAAhxIkSHggyaRKLwA4osc8ARxK8IjOE32J2wCOOGxHYJ01Ebn/qxg4RE8Zyc/o6ckKBYM3nIRoATjYvgQofII3AsCRNmnz9JBWz2syceDr+VAsHKqoNYCjtFEBTMMHTb0aCX0yM+ggLp0XYAdHeiKNUnS9FuOFjqsr+oPGsgS/gw2jYuEgrWmsa7ln1VIr6BCROgJQA5dEci/3Tc4ADhmkAuBQQke0rdH/NKfchYxRf1RVL7HCIVrIFMvGVFKf1GVbhzc4GZUPFNE6RcENcV4IPhOMIQwomIGjpuaW/nUjE31EwBVWdvmLwA5VZKrffYBnUA4SRAYMAQDAEQl+AmBincW60WLfyImKupoh13TmtabOz31bwxeIaWrPVqbU3XLQak9wnkNfUxMiMFHIXO0TbNOHeF90ve6lCq0/3+59q7/VgM+SqHK1Wvl8BV9hJK6iJzWmq2SAMuVrSWgJRKVEkYJJ8neiQjSku7B6mF4+xpf3arRPafd8VUjIG7cKBmq960CWg5VOmDPpEBTkSACTgp+AjqBYj8Q4qzARAEWSEgEwJPkJppDuU8AbCRv8HZWjqt4VFkXJITI5rNekLwZwA3TL9dfAbEaYnwclyJ0AEUvDcTo+RNJynN6/+yJ9/OKr9M3XP0tXF2/T4GhIwN0arSweAEJ4YMUSvlaLOQEcYDdAAFe0yqoaY/uUZTCFRDBQlbVI5I7I1gA5ARAB7St+/O1vCQ4AaweZMB4emOBGdS2SKazCjYrhAuBA4FJ7ywkxyADWBsE/6hAmt5TgQvAdOo5MDqMxvxDwhMy4UhmsD+vlJhIv0HdqVwGQ4TNaEqUDsUFMJmTduHzzJp1enhPIAepfLDADrUhoo8XJPVqN3AYzypP6LyNxFpWLTkggQUUwGIBq0daJbWgIfIz2KEgykR57RbABGCMA4GAyzyxFZoPKQeJg/4FeHx4xEXX55iq9fQ/mjdN0cnrCFjWDIeZXLZtWAaRB2zPIJhNgwcDhtiZio1jxb5BzADjAlIIvMn5kIDMAGOrvLaaCYzIUjMYjfk1mM7ZPORqoklAMXqjeBV38I9cWnwXoZzw7SdOTUybLEZAGQwaqjYmgi8pHAd7ROkV92dnCbQ1gjlqogH0DTC+ffvyUrj+hPYlapwBItML7GYTGOpbEltkfXMWNPUgbyJYgQ4E4okUHmCa41+m7CMRA1qWjRPDGaDygXDPZf4wE6xMrmK+vb9NPP12n6+u7dHODBBgSZZGsRXscVisqoSu0pb8Hi08E/skYEYa9VDaX84rZGwyUta7nvqF9l3xajyl5EWepYIiU/lW7NzgYZGihftqIqQttY8h8MUgEq6GtCAA7AG0QzKOkrfduTkCTaQDgsvAvmbDQzzlhcqBWJtgvahXjsapdVH6NzyGdC8ps2cjSZgx7FK2d6Gu5dRWTCKr6F1W8QE8GBlufA8ABuWPCBTKQKdAF3lASpbLsYZ8yg0mDWarJNlmfnegORnuXrNewH6AL496y71HlTPBK+BqVbydTUZIq9T1y0ryqJKqDUG5XyM9kZi7LX1h7+yoFOhSJ1hL32Pcsv89ZzaDRxpkpIFX+vCNCcO9z8LUgnmLgTUjpNgAH9XR17DfwmmPg3IUP7t8NGgnwTGbfIBOE2gSwwppgDLVT4zIx56gbBfZEZ4vwbQi+jM+gJQo+W5j1BDKXilA1MgDbeD8S6QKoiYUD9sxy4OdWuxSwbZR9gg0C/Y0xGByIvaN7wM92pbgYLmoQZfv8W8ek9HGf7bRfhJVqtmxwKxXoULq19vHIOCXdAB0AvQvwBsBx8BdwPQHuxAjppCnAr/gicwnAsrGXNIdKarLtHMEbgzRGm7eJWDjQcvNweJhmZyfp2z/4WfrLf//v04evvkrj2WkaTk/TcHKW0HzpGSCzIwD40DIuzpbP8I/ATFQAHNSdbqGyWqfFRmCIu9Vd+s3NT+n/+S1aqHyf/v77H9KPt/MM4GAblWj/WNpJBevYwWGajMZs/3J+epEuTi8E3ji/JJhjOpqkAfQkWvYFgANrbr2R97ttSMx3F4BjaQAHWDgw7vm9Wqos5rTfbAkDmwt/MeQ+OHJyMZpBF5S5qOKnTGXbEqBuboIAcAh1JlBaC8ChTSTb2IcZcwzOuqIznhVADQduFW+QzBtw6AKShhYpxB8FUxpD8nksn3rcVaJ6hvDqqWycSB8dHyd8TdH2D4x6R8fpq3fv07/+kz9OH9++SxfTWTrGmQFxGexvALzZRnGT0kaMqWLCi/YmTprHHNaxSeqdAPsdDcTwlM+OABCaTaMCcBjEYaAazi8Z7JFtb9g56sPSTkdzUWyTbb11U9Z7BPfr3RkQQb+v2FmC1kKPOrFf9HOxA82kfxT88DwWC5G7fQTII2yqdFQUpFjPg8HkWT6wWqwp5oDnyACZfK40gMPn02BYdYFS+I0CqosU1q1U4JfyZ7QfPD6k70wAB84NAEcDvEK/Q2xmAnDIFuA1tndDu0jbkdB/3HOcW4Ea5CsoIGIAR/G9BBRuAzis98kSGAkNYckiDpFZayUDAiNHu1yOMBhEjqtWiMHAIb0kQKxtTt63lbPguInkU3EsxQIMBlPkDgAOzg6eGfsCIEWA68GO+PCQvvqb//tFC5Uun6SOwXbFu3fFqet4TB0T3HUv2c2+GNvLgs623/UydmxGtqpN9RYQR33/7LNUirbcbzeAo36OPv+w6/XOp2+z2VUTadBGNg32keI99q277ME+/mj2OTsMTtdatV/r85Pa9274uzsA0btyBK+e75bM6fi5Ww4559XZYttc1c/bHn/X8+xam137atdealy/Nd+1TPF9tfy1fpZP0mR2+l3Wtv5sfVbrmr9d873PvLbnse/3XWu2j06s5aX9c3vOLIO79tg2fdknn7tko0t/19fq8inz/BjAsY/i2TVpuzbB5z78a667awF2CaFrkevEen/AIKdIdg3xVewGXUZcG9sVoc6u5PSG7p8P69ETM1g4iuOqg35702xT+rVw1QAOv94WLo+967snqU8O2kalT7Db1+mary7F0L+OuiKdaqOq7bxXDsiujdilDGt5az5fU2ScnM1J2hyYa/Ygxhi7gBu7FF6esxwYKwazPS+75qlP2Ls+t8tR6FJObeOx6z1de/pzn6GWgV26Ytum71uPfcZaj71vr+zSxdvmvU/X983zvnq769k6ARzgoAgGDiQwWAkW9LwEcLCdyksAxxqJEyb8KgBHVIpnfaOmm7GftaczA0cE6XMVKOkOSj/M3O6hBnCgKgA6k61TntMDElPpMW3SQ1o/bdL6aZ0enjcEcDwdoterkr5PAHTgwBfB2ODYCACHEygOQQnAIX0nNa7Dq0p1onuqfNwqqCBVFc5cVHtw3SOBrUB7AbLUc0Q5Z5DXVYW4uNkeSq9y1vccgHpE51T2TEbQj0HKYOB4AbQwo0TQy8o4lS+2iAC9eAGVMADNSir9i6YFnVus7fC6kthyykR1BBMcbDX3BWlSDeAIW1jvB82LvgTGEE0opzTT8AYDB4Ab0VKFQXh8BeijMHAEtvKJRMdaZ6M6ICsllqdkMePl6i2egZlllbPuV9KsCeBoT1YOLkWS7oVONL14zqGErcHz28WQ0OUqNNtkyyqDNT2HL/odbsvTwRT1YnGdFIkDioZQU7T7idQqp2VBy68MmsWuceWuokl6j6tQK/pdgV6fAxihiv+cXAyWlrJWTmQH44bbN0X7FLQPYdKVQTQlLZkARECMjxSVa5FMcSW0K8e0riW46ASlKPsjyRrLgmQnq9Wj+glBJFQvMegXAA7veyRKkVR4eFgTGGBqZSY/MTtkelhTvwK8MTo6TqfTaTpDMh1tHcCGEJVH2CEAFszn9wzoYmqdjJyMQEN+mr7++E36+OXX6cv3H9NsdkqGGjAXbADGQOLn+ZHADbAzgHkDAA5V3KlaEiAUtIMg2GQDIIQTXNFS4RisBmIrwFoBBHANAEfFwMEAcjoQS8FkSkaDzL4RATkmWcGKEWulIGL4yUw2Kvmae95j7JH0HKLNxWisylMyXqBVg1qoADSBtiXadwdieAAYBAFBAs8S2SBmZ6fp8u2b9Ob9ezJaTE5mAgw+P6fVWsBFsFgs0Brm7oZgAvS8ACgRLXFYaUrwg5KuXE8WNqK6Fuv9GG0/BOxBWxoyEWSbi7YaAByIVcnV2pBZPCfei0ShEg7KPqLq+uT8NL398C59+OJDmkwnTE4BSHB0hJ7RaIu2Zluc9WJJ4APpsbGmBLaI+QMgF7BwIHmowPCILXHAqIG2KJLdCGqwZRDYFqLP92jI4DPuCxAMW45MxlqrpyeCNzB/SE6SmYTrjPYUYOAQgIOAqKg8zBWHwR5BvyTABGBS4b7hM90TTMNWPWhT8uk63dzcpbt7AFHwXKpu3Gwe0zMDxgp64x+rQjGXoQbwbNzfZJMAMMEADiX9BSgzYwOYPI7ScAjwBircBZbB5yEDqGa+ubvnHvjpx5t0eztPt/doS4MWKQdpgwQsAFHwuUzvbUAA5Rz2ulRukhqe+tI2LMD8+TPSb0GRYE4N7kXoPAAvLJPF59IZ1voVckLdxQp4tdjh74+PuWUKABuoGnYrAgM4eO3wIcJcJ1T0k2mDCVmtA6s6QR8eQBHbsKKnoz0K5IpAOYE3kMgVCDV0cawFAvcEIrltwSMAHBt+Du1uBCxRZal8T9kDW3RcE3+nHB/hCxWiAJLg3mIJIDNPJGOyYYt5l+wIzGNbUZ93O89hwSLGiugAz2ZGnWg7U0xqadNJf6g+F7PFmxyP7E/GAJULLUm69jgIxjJjR5XUzH5bI7AZPlh2eUtrg06n0GPYEYz2GvgaDSCFg8P2tzKYRL6DwTf5uYJppexl+RcZyBIsYHUcg+818wffHMDgXCgTfnJV7Z3btsgJDVsvgFIN4KDOYcsC/dOVypjky0eVuGUXn0HiH+A07JNgXyp+cvZ6aBPho7O95WadE4LUZ8HYgmeFjNkOyX/TrNPnPzqmjJhpUSA39Q20TlBysQA48lpVPp/BBiVeUzEr2jGOOWy0noPOoJ10db38RCc3ncg/OTkhoxNAn7APbJkCYMR8zjnAM2C+ANziWCNRbSCKQTXQp9AlYKqAP4WWV2z5NgL71kF6OnhK7778kP71v/t36bs/+EV6/+VXaTQ7S4fDGdk4Do6H9Bt5BuMZUQxMBG88A8CBqv3wmdAqja270A5tlebrRbpdAsDxY/qn3/yQ/uE3aKHyvQAc9wuyb+AsR5AnfQi3AiqAGLSTOZ2epouzy3SJr/MLgjdOpzMyRBHoBrBaMlgt2lhVe71mL6DeJBAIsloYOADggEyxjcp6SeAGvuYrATgA6pgvVMiBz7KNSp4PM0OF7nFbh+zDGxzow7XYKMRKUQE4YtNUMPHG2adOnFgmtwI4QjFkdk//jn0ZLVsVV4irtVk4egEcApT4SOOPG2zZZuBQ8wtpgwFaeh0epclwkCZoKXhwlL56/z79m1/9GVupXE5P0hjyenDIWMsGDGEAW5MpD6x8YrASm5pBHNq7bWYmqTewksL3FYAjx595jogTbrAz0AcIVj+zb6gNWdi7Sh9Tpwbg02c3W4zGeZQTpfMW/drMVqQwiWys/Bi1XnMCTQcsgy6tUDWXBYCHS5unDD/DD4OvUexMfQ51y9OKeSVsAGs6eFZ5IpsinyGeET6b9JLYRSRzElaeUXleVtyLf6eOi3YoeCYRcufWT2qlIpAZfAgAsQl6jvaIstHQOdFiOIpkCBoK0IXBeW5D6zXwGU0Ajqp1SpxPyV5BRhWN0YwklhXph2aewmtiO2pgYeBS7J7ybKIWHmoBk1n6gk1EcUE9Q06StuII9Z4q8RMsReRU4plcqUMmStgDAIPJvrFWn+HHx/TV3/xtmnxVGDi6/LJ94vbt+EpXbLfP/5NklFhJfb9947rbYuntmLF8wqb/6FjGrph4dlyqRH1syFiv0mav7RNse5be8deJ8HLBehgvf658xP7xWo30gxKkZrr/Xq9lfY/2+3etX9+D9F2//f722nb5YbvmoI18jAhckcgOgAJjUXHhbbJunbFtwbbJXNe+2ndN6nH1zVPvuFqgH8+RPe06xm/dV+xJq+S7Q4a65my7UP9uf33t87flb5s8ttev3jf1fRt73PPb/t7xmI7H5p3Ytgc9e3Qfnbxt7/pvfXOxj0xzLgDgeI0w9k7anjKwS+l8rvC9Rtn0KXS9XnnG1TN1f2Z/AEetbLYZRAuogyNlCN3j8gjq6+twG2jRFkoWQbJtirpLsDzeLgBHW0j7wAVdG7FLZNqOiFG4bUFvOyJdctXl1PTNfTuI1Hf9Pvnfti9ebtLmk9cBjsY81cHrVvDO8lF/71JuL+elKbNd87FLPnc5Bn1GfZsDW4+9LVOvlZ22Yfd9d+meegyfq4c89nr/7usUtMddX6trzrfJfN8c1K936czX6NF91vnVAI7omSxqd1R5rVhVuswtVATgQKKRPVNJLYlAVtAsq5E6h+Y1QCKEDBxtAEfQhCNZpkh4NJkngEMVzDigPkQFAdg31CzlKa3TJq2f12n9uFYbFTZGeWRADlXuAnHoO61KgDnEwKEvJfQVZBVThNumROA1EicFwBHJ7HAq7HQY0OAev9SZwcZR93bn2kZVAeMDBnBotuL+ASTRBAaUQlUcYHYmZSUP/w7GIJgU2eRwvB0/xf2UuMjueNVopYA3MP1uFcDzNT34WMNcIRxJpAx58O8FlW3Hl3P9rCCFAhyRlCTVMMYdDBwVmLG513RvUcsjOOWKHwXb3UKFAaQIfIqJIwAcDPD4+C8QCJ6H66zwPqI1FailyKoZIEyHqnEVxHWuvHVgvDoAtYEtYot4iW5noMMvG3yQZSMCWPpgTIvYIxxA0fcy70U/F41g/akevS8rdrvsJT8T11bCpOzjLIuW/ZZjXedtmNRjJU6ELjJARYAp99pVhX2h4MX9OQ1MJkRfdvfxiP2AgDxBFJHsdB9l3OvoQElX0F3XyThWfrLSGgnBSGK1DvCe2zqA1aj6cSsNU3hHQMzgEFIJsyWVAql2Yw2SYuKGAI5IaD5ulJQ6TAzossoICRzo1dUqDdJBmh4P0sXJKb/QNmVIGvWNKiCfn9iPHAAO3GtINoxhGg2G6WR6ki7OLtJ3X/+MAI6rizdkFwAIAQkGgAgQ+Dp6fk7zu1t+qXXKMh3HmmEvMRmxRKsVPFckvR14RyA6t704YFB5sVgqef3TT5mBQy0Mhuns7JRMHWYEIuVvgHZYLRzADgSfcgBR4VsBLpywDX2CSjXQ8wI8Alp4J+iZIK+BESsAZUJejocEcMAiiI0npdFsyrYpb969S28/fEjj6SQBFMJ2LY+PabEEuGWR1vOFGDju7xoAjgED49LeBvpAJpjrM00+QRtgudIXkmZkNYGNJbOEEt08N4CUHfr96YnPBYADW5ehqkxmgvYVQJM3767S+y8+pA9ffiE2DDIGKPyC4D/apyywrkvYatxTDFtkR5nPdd/NhsAbjHcKVgyAhZg0GzDAS6aiAFYhKCuwzTCYN8ZMiGHOANwwuANjRWINLYLwHXoR18JaAWgDcMh4MmUbFVYcMqGnhDm1bTAVAOBC1g2ylyBhqdYpd7fX6fbmJt1c35Ba//bmjrKHxCZAG2J6ULU6in9RJYh5hQwRbMXe48FOAb8kEv6gqic4AWwgAJWwRzvD9DlhPxoNCFiZALQyAl29kuYAjtzfz9P1zS1ZNwAomc9XZARhiu/5MK0hmwzea/8q4F0BxQLEwdcINkPvb+wT9LsvVXWhJEtyy4wKubpU7BsAF0H/yLUyu1WcTQO0kQEc4ccpCSRfDpT8o0G0IBiN0gRMK5wfAS24XpHkYNU7kstIRpMRY5PWBNEIfASZzuhYAyAAVsEXmDUgH0OALwSIIUMGvtstNFAkkk0CeSmR6GQtW9+gfRDZQQTY0VwWIKsBHZBVt1ygzYCNIIADey6SSdWZLwf1KruX8xFObNUVzq0DQ83AQVuVmUvE8sG91gr023/O0FszErlFQqu4wQnOpp8g34/XiuSS/dDihLz0G/ippoMrm9Zj/+tzTX3ers9hvKRd0ezZdN+7Zq/IQWc8f4ksZ7dWY3KSVP6a25l0zoUOBPWNeS2+lz9Eop4tH/ReJZactCwMD9w/QVtP4BKSq7mQR+cKK+7nit4c78HeZruPAHEIOBEJdusvtmYpoHI8F8BfBC9Bnz08qLXIsxgoYFOZ4I3Hk78aZ4DYC/jbw5PtkMFswXpmP4djk+/uf/WZvAA44ukMKqsAQvJxK2bGYPsD8EvAMrHuQI9wDqK9EuYFLdFghwBgQEswvAfze393H+ABgCMLgwnmMftwPm9UrYbIUnFwlC4vTtPZ6YxAf5AzHRwfEAj54asv0x//2a/Sv/n1r9Nodp6eDoZpOJ2lwXiq9pX0hQOS8yT/CQAOgDfcQgX+H1uoBDPI/WqebpZ36Yfrn9I//eb7AuBAiy0AOB6SQBzBIihQg5Kg1ElHx+ns5IyAjauzq3R5fpnOZmf076bjEVmQYCVqAIfbhLENg9s8EgAe/nSAKwR+2bAlClujBIBDII5VulvO03xp8AaAHAJw4EugGbSmq9pLGozvQoaKPUznYhe1CQSlVip1S5UKvFJrQh2Siwy29GojXlL59Pn1CpTh18z4yXMGgLr5mGWArBkCysn5pSosYzIQov6e9wyVpuTGgJUj+J2yji8AACAASURBVFoDAThGB4fp6/fv07/9V79KX7//kC5nJ2TmmAwGYsVD60IwbgCUQJYBsaWShQN+GRn+4CeIPcv/3Fqm6P5yxlcyXO1Csl4L0KzO1I9kt8T6kKnT51XCGyxHBjP5vBOyawaOWr8bDFExwJhlzoCIzDwR9kVkSwUYpDqXkBHqsapIoEqRg40TAI5G/C/LhQskmkk4n3vN6ECfyedUxjCi/Q/aqwQo1PPs2AYZAfFl8EYwd1HmgiTCADmef7klnnSWBRCUn3PwBQAHASHYvhDzTpsko8zWJOHfFJtV2tsaHKU9HzGXYCTys9jnqPMFtElm87AvU+03F4PwbO6iFLNpmJ2lBnCwjYr8RPqKANh7Lfi+8CfqJLJtc9VejZrXcQkuoUE8knm0g8a+UAsVgOsf08HjY/r6f/+vbKHSF0vu8mV2xWS7rvUyvxCgzTDC7Wtu86Fq9bYrBt491gLe8NrW31vqs/PXl3kCxz2b0Drrlvp73/X7chr16/XzdF2n7xr7PFP7Pfveq298uz6/ax52PUvX2r52nrPNqnzdfN9qz3XdK8e040HaMi53uPjQ/nnb/mnPWf37Ljmo7981d33ztUuOdl3Ln+9b767Xd+3bz5HXbZ/ZV5906Zb2WLfNR/s+/r3xGQOsMiC+KSd5DC35w7VaR8Ot7ET1Xthnvvddp137sp5D2vuagaO9QbcJzWtu1L7pLgHq2qy7PvNahdMef/m9GyjRVhhyZZzkqBINrYH230dvbP+9FtLm/PcBOKr8WOV0Gmxhh6hOBuxjTLqcArzWBnG01/Z3AXD03bOep7aitqPcJ6t4f9d1++ag7/reG/so/a41b25y3b1LIfl5lMhsVjq1P5Pf20oG1a+/NABOLEpmu/bx5+7truvtkv9thq/LMGxzXHYZ+bZ+27YP9lHKfTqpz9C037/PeLeNeV+j0LV/tun6z513P189dzWA4/lpQ+pXwCDUSzWC6zUDRwXgYIIJPXLZQmXBhBAo39VCRVT/rqgwbqPu2e19kAEccZDLfUhZdQGaWkcJFGTOIIeo2kACBlVXGwQnCeB4TCsAOJ7W/DKA4wkAjuhRz58J4BAgQgdgATce8N0tU0J9C85hSs2I7zLXLwQ9/3NArAXm4nw7oW6nNgIgTobkSjiDwnwAzm5LADhMDS4NFcAOJQkZnGByS19K+CnA5frIIjuBiakSDm0XKVfBsSpQgYp8WwMgqKaq8JUeNZJH8XMEvuWEKWigpIor6QuIwzbMdrGNEHeiBPckgOPJvXHdn7wCcETlOwMiBnBkDGj4Bjz9G+QSQSCCN1oADjxR1VKmbdcM4TDAoE8v1HsvgzsD0FSWtGLvqIPcWa4q1ov4UA3gwLo3dX2pBPbqSAydqG4COLrGbjudx0+ZrmpHWDVjZh2Pr2jU+rlJix8UuCXMqfHoPkHbn6tZFXw33a9FtvYF5Nc48O8qKCcnGNZiNSLAG67qyhXODLqJgaP+V+v/2k978XOMN9PLMhimxA0DekicRPV6Bm7gdVbTB4iH7TRUsQswBD7rFgcIwKNlCgAc6HX9vH5Io8NDBnLPp7N0PjtJIyTPD5DoQGJ0nRYPK1ZMgkIcleqg054M0et9pID/xVX69qtv0xfvv0jTyYzzs0TSYL2hznaQCy1B5rc31O0A5KFqH6tMpgZUvLL1htodSf0peIpnOx6CoQGgElTHisnh5uY2ffr0SaCH5YqAgNl0Sjp0VPBLblW97H9qoRG9mBFQj8SRgrxOWD2Sdcj64hjJ3ugFjaQFdDMTWgAqkM1CLTQ2a/SZVoL28HjAdhrQ/1BvCIROT0/T5bu36ertm3T55i3BCQg6KsG1SWwvslikDdrBAMg4n8c6qYUKkuQek1qnmE0FiRmxW5H5gjTpaEcjEIfp4Ak6YFIfsBLJMytkwYgxRBuHYyboMBYnYDFfZxdnbJ3Cr3fvTHpFtgjYPYxzCfpzVCyvNwS6AYyDdZnf36f53X2uAkTyi8mi84uEymckzhDgVd4kkg+R/MVcY44GoyFZP6YnU7KBgK2DgIdDtNJZswIZiSzMI66FZDkYOgDe0Bd+nlRJ5UgnMLGpfuxM6EVFM8YuMMcqXX/6lK6vPxHAAfAGgBOYR7cfEAAG869Ep9oUBHCCtPcAlGDtxNRgav+xARxo6+Le4BTSJ4E8ABgy8wZl9ojtfOAn3d8t0u3dfbq5BTPIPM3nSIxt0mqNNklK8xFcxLFJ35Fa3QCOCmjBYs5o92TgA1kkglmIfdFzmwIzMajnuKoqpXcOK+r27AdFyxT2S6f9FOgsMgpMtJGdAskltMcZDJhABbgF7DkGbyjxqr0qSn6xD9BPgz5gSwjtQ4FQZLMMkFTrNgE46B8eA8AhBhkxZwTA1Jil7IU02UOgR3Bt2AwBgyaxptF7XqTeOYmAe0HHGcDh5ALWVuwbAVyqj/Utf096q8QD2mfS9hmWEhQtVMSOUtramJ0AfnD7POGglnIaBYjRdcZv27WuMySTRB0MHP5s4zxUVZ83HrfyVxrGtE64VT+3z8IN9ov2BeL3DFgJf8HupzC3EearQBi8RwPAEZTuLTYS+ziNVnHhJ9UAjty2zT48E+tm7YL8BTg5g4fECGEwhs8bBDBHIQ/TTm6LYxaOYMtwSwvYN7I1wfaSxUvtwmz2Aj4QZwJpZtgJAOwhV7BzuBaYufysXu/SDiWAYGwP9kCGqnr9s38eLRXN6GJ/s/iJalfgf+04QtZrBhsFOI/MQARpFcYOAzhqEAfBWKNRms1mtEf4HfML2wWAWPbFcruUClSTmf0CjI7EK/yVdJQuzk/JBgYAN8iL0LpgOBmm8WyS/uhP/yz9j//TX6eLtx8I4hiMZ+l4PCF7UjT/CB822DfgE+ELZ0cC4AzMhG+GFirzdLO4S99/+jH9029/SH+PFio//JB+vA8AB7tiIOEMfzjaXoEpDDrqWIBc+HKXZxfp8uwqXZxeptlklqbjSRoOjsWwBL83/G22/CIQDX6DfCKfpWsAB+RSbDEB4CDgRAwcqwfZ7nsANnDuXwf7xmqe7gBgBagAdjgAHAT4GNgUbDa+l2WJesXtRaUIs73JZIgZJOVTb6UciOaqzhotvfFC9up4XG7XEFrbgA6DHgF+cF6y+pt1jm9r+E72iKqz0TYAB888FYADtG/w9adk4Biohcr79+kv/vRP+J0AjuEoTQdDMuKRFS8S0gfQJ/BrV6vcDs8MWG55Yh2eYyxRGFPO5AYkPIo9q6HXAlzT0HtRjxPgORcEOJ5dtwqnXxV2kfoyGJBsA+ozpoo4zHYJ+xytxKJlSA0UEdCn2MDsQ0RTzJrhwC1VsU5d8VnLSm3rBAwJsEo8g1m+4DfDX/MaC8BRzpEGcAj1CuaJwsJhlgnXIChOFO2RghHJxUM6XjtCo5nkNQmibgI4AKSGP5r1dvWDMyKykwGaMhNOMGsIwCyQaj1HtC/WnbbhYfy5hSOeEMhjB5goIJxX6ptgLwkwMe1Pbr0TcarYe463ZB1lRyPsPEFeMjzVjjcg2UDLh2DfAPOlWqgkAHientI3AeCw7art3K4Ya6cv1pUIr3yzdjy57QfuG5fu9Md6fKX6miVm1WTDqv3Fnss0fICX7/ndARztNWg/o/frtvF1+bS7nqfv79vyGF3y0jW+Xddo37stH9vG3peX2XXPZvzR2+cl0KJ+nq571WeOej66nqG9Ll1y3jXu9rnJ89H13r691fWZbXPUHmvnOalVnLZtXNvG2iXjnyuv+8rxLvnoGlPDFjZ0rd7dpyvbtpRv3hPA0acLG5q+Zx3a61GvYZ+O2LVO+1yjvQbUtwZwdC3QvovxGqHY55qvUTS7NtC+m6lMYD+Ao8uwFBzu9ll47QK9FNrmuHC9DNxmj8aSVKnBG+UQY0pwVXPV//ZVWPWByM5w+zqfC+Boz0+fwuxySmon0Bu+6/PbDPA2RVock2biqGGsqjntWusyX4VS1GOtr99+LTunWxRZ27j3GV++LyjkfOjoeu7XOiq4X598v+Za+zoNbXn9nHvv2gOv3a/b9FCfDtrHGWmv7b77tnZ6uhygfWRmmxxtcw7quTOAA7SvBnAkwCAI4MB3gThU7YrWKaIp989MzKEKOQAcaqGyFoCDwXldi0HyfIgrgDo8Qx+AQ7SZSBSpEkYHPbRVEfuGGDjEmrBGogQBsvSUNulR7BvPAHFsCODAfxnAgecDAwdBGkXvIjCrnp3BwpFAQ6qxCr6BT+SclYJGIGtg4iGAJab+dSViMGdk58UeSASP1b3aYDBjMipwgRkthEtQgDAWV3Er/A+tAQTYIHCD4A0FUCMmoKvkiszQNDkBpwvWVqf9XtydiZx4YzQTyfTL+kOp8hCrRbxK2+dKI7U6QdBDSW4zUWktckWI+7U6gJ43VgliPAV4Q/G+wtygIklkxOPa/F4qzDTUgE9kAEph4UCSMzNwRIVhbQNctWiAS73nlVcrgIj2Psz2MXQ993AE0TS3UQXkl6sq2qYdKmAJxZcEZLEda9qzAAW2y1uDcSQHITsTUWUNG/rQCRJX3b4WwIG93SAPdQDOVT6iac20/RE4quUSP9fJrgLIULIr68cAGwE0ktsOhLR7nrx/AEaogRiZUth7rj7A5LWyz9Ckp9d8RVolZFsB1UMmKcA6xGSrASCsGN0I7PH8xOQo2wSgmpNUAY/pEImYp5TGR8cEcJyMxvwaoBUAk/sPafmwYmJguVlRfU1HY1ZmToeTNBmM2SP97eWb9OUXH9ObyysmfrFfAKggvTCCkmjVAnalu7u0vL9Pj0j6sG0Cer0n6ne0wFgulpwvCJ8rZ5EMYSX7YMSnB8AAQAckrm9vb/llto+z8zOyb6CSFslfMiNF0oW2AUl0JE8HJeEguVCAl1X9FaW7ZQLJWrJvDJCsOFICjewb6wziYCL/4SkNR2h1MUzPh8fUpwBwIAgKBoizy4t09f5dOrs4Tyfn55nGGckNMJyAdWO1WDJIiMpHzJmppg1atAyRCtpguAeBEAjYYXsKJS0e1gJxYM7AfIHWKajA5XmC8n7E5wAgQQn5QyZXRLd8lIbjYZrOpukC4377Jl1cnqfz8zPOK+YKyRHcE8wsYFXh+qHU9yll8Mbd7V26v7vLFgGBVLShubi6TCdgexkDWHFAO1nrOrwPrCeYy9F4nCazCceC+cXrrDR8RusUAYuQzIc1w7qDGWEKGciMKQMCatzWgQlOghSfxETD+Y42MJgrAFL4fUGAEL5ur28J3kDrEswZrgHgBu2jsJcB3hBgBglCmXH1ijZQwcwhBnAAmMFWNNnWP3PcACOBKWYwQEsf2SQAWwVcuiOA4+5+kZaLYFZhFT3kGHNZmFVEQR096KOSVAjQ2gMI+8okqcAmqliPRD/lTD4DQFT4m/cRkniwogCKwcdTmzHrPcjkI5MrZAqKxHfpN/5MJowxADYASGHt+MzBulG1TcE8kkUA1dwEa4BZRP6V20m4fzzUaw3aIDV7sHhQlwAwMhryOV0VbOcmV6ZX7cKo15lIDyBcfB7rRDvBdkrRlisAE2T6CTYmMslA54QdAViKQLIj6KHCdmX2qnalqoGqGc7aEWwq/nv0jw/7bZvmVm0Cb7ysbrR18fnBOqK08ZINNHNNw09p/cKxVL4rz4yVfXtxXq8dxjZYosOPeOmXdBcnNPzhLQN2AFmMaeGW1sDVakySLVXm+p+Z9Tx3deFLTiYbFFP5sXoOARaVzMI5xCDuCFDCnrslENshBY1++Pxi/tG+wBftGe8l9q/MNFRVPIvBpgAQycxEEJQAHNFdQwz0lBX5kWxVhfZYAb7mXlwXAIdlEK9hr+B3JPgBpsP17+eLRuzKcuBzV/69qszWXCpW6+vX8uM9ZTlXEk/yDb1LEFiVgMT77ZOZhcM62QAOjFdMRwvaQzH7CNRp2SOAjOdRnTXq8zMAcIPDQZpOxmRPOh4cpsHwKI3GsEOHZOX67he/SP/2179O3/ziD9OX3/2c7VPS0RD8S9DWhQgCrVOCgQPfXwA4NgIvgrXien6bvr/uAHDMwaqFNnUFjA+9Z4DZeDhOaIV3cQYAx2U6P71M57PzhNfBsnZ8DMAyWqfALwTDpRiL1BoKLEJoF2cWvMLAYVZEABrh40B2wMIBP6QGcJBxY7VMi9WSQJT7FWzbfbqb3/Mz0PdKXgeotmLgaAfxKRs4n5lxUYfXDORQulo6kieZdsK2ZuBo059bN+TzeOiKDvYkH1kVb9A+wncygMbZDO8BI0eW6w4dpbBAxCg4Xo+7fC8fawM4nshuMRsN02w4TCfDUfr47l361R/+Yfr49m26qBg4XCzDc8GjGPMA8F4tFvSPYHuz/rdNN1Ayt5AEpAJAVtn9+sxlAIdjLQbWUN/FudwlJG57KV1XzvQ+A+E7tRJAo6FPCRSPtiPNs20wCkEEFBzJjBOed6wBrkm/2QCgmFSDVuyz+H7yCSI20IrX+rq0e3WsPvwunMewl0RgF62yyKoouRXAI1jbyJalf5wLXAP6LUCtuU2Z3+NakYgJsJiADDs4t4BJcU1GIAI4Qq8awIFzCtkbIy6EOADkVn6zTtiWa+2dilXFz+a9h/NQsOYQbNLyWTh/NSDBcTGz9+TSHbUSJfCCz10x0wa4WPupWQTJF4icDzaw3I6mPsvbxpqhJ353xXZ8h5y5nRXbp0QLFcQkE9qYPTymb/+Pv9vaQqV+/r6fu1yUrtj0tlhyLXtSMyU+mn2bjrWw79J17foa9c8udGmzbzTiJT1+V/u5av+VP3f4qF3P0nP5ncWqbXlsX2ffnMCu69Rr4J/ra3ve+56jfn2fe/WN2/58131+H7KZy+56gEfb5HAbgGOfdWjLZ9c81a/V1+x677b91bWeu/at/95e9/a1dq31trHWn+26zz7y1SWLu3TV58pk1xxv01fZR6r9tcq21mNvP3+fTnwNgGPfNe5bw217ftt6Neb/vzeAY5uAtoX6NUL3uyqccq/XATgKC0cxjH0bp+t5+p6xCFh4IlXFTS2YtfPo17sBHKWtyj4Kp60kfUh9DQNHrrbpcRq6lFi9iXc5JX1ORJcc9SmHfRSpnY+2E9Kn9Nv3av5enMX2devf6ZwapV8j+nNP2ab62F+puvdr0EV3IN4+d99tcyz3MRav2cNdxncfw+5x7Jqv11yrT0Hvci53OQVdY91l0Lc5a21jvGu+XzNHfTqvH8ABWkgBOADAAIAj90UOAIerhEEjTwYOUKKDUn+1rlqoBIDD1Rxuh1IBCgqAAwkuHT4VvA8Ah07+cRgM+sgI5GA+mRR6fEgrtA94fkxrMHAEeAMgDgM4HhMAGtFKha1TSqsOBVH1lVuoOGGC5Dhar2SAQgAVXAlQMXC81EWlwr5RJRRBB8XIfWDT+VVntdj/rJJ1mCTAG3GYUwBfLBQ1gAMgjkzDmVte1FTphSq05qxWYsTBqgB8RCDYdJu2dqqKwFrkVwqwhPcsNUmyTQreuEVGAXC4n6opV4NFKnqxUm5bOlDJsQhmVM+ek+0O0jiozABFMJJkxqeq+ozBoAJfwTgPD80MVYCYBmy0KScbDnFVQtp2lF84qQbs5QqU2KXByiBsh5KJDdsjyBDfzHu8AHBUyREhd3SnBoBD0uPYkUSqyKFGko94rWUIRpnCnh1sVNWYKptoalvrIFHWK1VTg4Z0KHRixMCqWj4KMMZVVgQNIOCFlhnuKxy2mXJHqlvJSslyaCQ+hIq6VoE99niOnumUJ7LYxB4sW0Nzg+Bu1X6gMWVZ4UYgKfqBq6JcLQGYqGEQ8lEBVwZdHyIdkBiIHyKRgeTzw0M6BIAiHahX+2BE4MZ0OGQ1HqmS2fd9k5abZfo0v02bpwcmlE8mJ+ni5CxNR9M0GUzSu6u3BHC8vXqTTmYnBG2YYpm9rcHGgH7mqGadz9N6ueS11TM5MTkFW4B2G0jGm3Z3gGpVsEJEFRpYG5CgRluRu7v7dHur7/f3aMeyInDg8uIiAcSB5DjmBIFkB/JtB5A4JSVwJBSZhI+kFxINqAhFUgwJHMgDkhRI6ADAYaYEVz/ThkXizLmFIejGR6P0AEBIJL3x+/nVVbp48yZdvXubxrMpWSQsMwCCMAmDOVotOWdkLYg1xBwp9lzG6nZZrNqDjIHWN5gOKJtPz2rxsX4gFTkACWAqIMtCljMxNTDxHcFt0sOjfzpk4WSWLq8u0zmBG+dpOp2kyXQsECb6pMO+PWy4JgSfLAXgQPstMIkAuAEa+sV8EW0cjslaACDG6fmZQAqDUSQHkSCogIGYe4COhmDfQAsU3RtAEyYT47mVSHtUrPbwMA3RdmQ8JjCEAA60Zwm2CAW7I2EOgAsSc5g3soIBxCEWFKwDxg3Z+vTpmq1T9BxKPikxpYQm5Ef7V0l8fJHFJOYHLgrkhi2HwLox0ne0oUFin8w4wdBB/XN8SMAK5oaB6+cU7DfrdHevyuTbYN1YLAUgQgsXbTVVb3P5CUpyKN4aXvaPuiwAFRk0E1Wa1KXUeaFXXckftNROCKgVjQAeBI2FbycmrGAgidZPMBXhdmV9JVaNlAEcmAtUeqsFVQHNhbmha0E7D33BliliQVECu/RS59GZcftgBgmmK7XU09fgWCwtZHHhXME/FXU5sjK0kyFPnIvQ8Ga0QEJY4JqhgCIBcMF9Uc1OuQ0QSm7fwOSI5Jt/gx5C64FI8qgNh+8dvd1zAqiwuvkaAufXgN3a/hWAhmw+5lM2KifkZfCz7ZINM7og3lv51fYZDAho+yMvzi81+Nig0heJA1tO276wpQGeaPopzZiLYxT1d8u2veCmP1x7B/ZIihEWqDruX7VboJ9l8GS8oXDQxQfi+QroNajkIzlXrhGOQr6P2v/lOEvVCtHV6tpb9iPEACOAhvwyANfEhBEtfrjntAncn97j4t4MHSXQhz6H/SQ7gPHYtYkEW4AbeZZ5elIyvQJwqIWK/RrJDWwZrgeJxB6BLiOjxVwATT6DQdVZ7nSOEDCv+O2m89cjKSHaWPOQ0ZoBjRXfBHAcpuFQ+sSuPxPMGWBmUJZAXWzpNZ2m6USgQswLzqXS57Iz3id4PrGcmfHHfnUiMGtwBIAWwLVHaQLWjTHaeYGZixCM9O6L9+lnf/DL9Ms//VX65Z/9Kg0ms3Q0mpC165lV95ZXgQ8I3gggR4KuAogtmKfAwLFYLdLN/J4Ajn/87Q/pH37zffpvwcDxE9rZbZC8hU8qLAPtEtuUDdJsPEmn01MycODrbHqWTianbJWHv9MPAgiRwF4AOKJNYDBwCBBrexFtHHILCzF8kYHF7BsPYODYpNUDAB0Ye4A31gHgWN6n2/s7fpFdC+0KokBCYMDCsqFNW5LB3GsygMXOZRYOtWqkLfJers6Deq3oiXZiqfFX695Kj1onEqwWx1911FTBiMEcjb9XgI7s5lc/CMDhRHnY0ahf0Ems0imc+nySpx8JX34yHBDEcT6Zpi/fvE2//O7b9PHtu/T27Jz+Plomgm3j6WGdngHAxdkgABxrgnKx52Wb+BWgGJ9B672HEUAn2Q8wgDyD6QKkRv8j1kktbmy35cCwtV2wa2q/lzO91wGsXyqeAKOggOpmRBTjlmwkL89OkzqjGn7H9QqwIV418Nn6Wi5xABeDgcMGU+9xOEHCVGIvJZ7r19xmyy2zoKE4vgC3ZlaTaKXFdjIBjPESC8ARi262ifBpw3IFLkZnTBY60e/ReRa2hoxJzI8XAIclhq3Vog2utpXmhwCOsCeNpJfnICZCZ/OyP+PELPBmiz2iAd5wi1+DNzi1EggC1QOwkgGJXteIWVWeiw1y1vdmEixyUfR0HMB8eM8tzAxYzJqAdgnypzMW25dyv2zSM5k4HtJ3/+Xv0vSbn+3d6kFq46VPUuuAXTH2rr9bXtvX3xbflQqs7WqtVJogkGZMspt9Y9ezdcetS7Gr9uXnt1CpZa1vPved+33yI7uu5b/X7/t95Bw67UUrqd2ei66x9snGrueqnyFH9z4TwEHfPR6ozpV05U3az13Pby3/9fv65r7rGXftu217qU/2+l7ftR59z+DX++RzH7ltz2PfZ3Y972vkpGs9G3LUAzjLvtX/TwAcbXnomvv2vG5l4NildLuUxT6vfc7i7rru5yicTsEJZ9eVLdvmQI5YM6mwTYHuY0T4+Ti3lp+rREfOW5Vq5Joy0AfZGmhRftYBZpsh7zJu9eH49w3g6FOMfUoar7eNX5+Dsksx7Now7eu2DUGXktl2TyUZ7fxUSbM4WPjwoPtEYI2HwlogXkpYpMXqc2ad92yt9+8PwNHex30OyD6GY5tB6NMXeL093/vc67Xyv80A9zkO9T22OQT7OG2vMei71qA9P13z3uVc7nJq+pyHXQAOHFIfAYwg5TySVqpuUgU2Enhm4JgzGdRg4GBV12sBHEjGOikrGkdWwGQaRhxMFewTA4cCqgZwbJ4fEr4A4Fg9PYiFgwwcD+nhGQAPAzjUJqMwcCiY4AoSpMTc35lnXoIPmgwHPky+CAJElb2qyipAWHWSZmI4AixZRqlTlFwSOCKCrHSQBJZQvCqCHGwjEoVKZuAA5S4rtoPCODvZ0lMlLo9rKAxQ/kUFRLxgPacbR8VDRJ+cVMhOmkmqXaUR1+3Wt+rjDblC0EjBZYVqSmBcQYU2pTau54SXgCsK4gjAEvYzkvEKGpbeyg3bWLX7oP6oZkFFIxUFevyxXbXQlRjJdLg9B/3mAcp2JKN2FMSvABylstfL7s7E9WFZ8iI/IC9VCUxEUKcJ4IhgqQVilwPXCl4owGZgjoEfJbjxwvY478JpxWhfVvjoQOi+vNHaqGJowf7EdfM6MFAVfdKjyrzIowA7SrZoL0BnAahgQEtDJzoQXAGHal+sS+dirV0B3H6vt2y5B8PZapvCcUtrqB2E9Ct0LVsUpJQGBwdpDADH0XF6Wq/BpZ0Onh7T6PCYFMqntRig/wAAIABJREFUkym/JgjmDgb8O5LaouZepOvlXXo6eCazBdg3Lk7O02w0TdPhNH14+54gjpPZjH3Skewgu8bxEasb8fP9zW26+XSdHtcrVvVhHBg76dtBpw1dD8YJVxA/PaXxZJQmk3FuRwBmDySbrq9v2DoFX2w5EqABZCYuLy/T2dlZVNajYh9tvORDgjnjaKBe7wDoGGP1gEBxyAWSCqDyxu/458rcyXiSxlFtj2vBZiG5Q/aoqI6GJGKMQ7b4GKYVKemfuf+mJyfpw5cf05v379LlmzfpcHBM9gCyg7ASWgCWxfyOYBSR9kQwlEAO6TT8wRXYCl5jfqOtBIETquJjK65nJNLErnEPAM1iGck3zUdO6sXn2T4GUe4I2OI5zi8u0hdffpHOL85JLQ/QAQAGAG8wEIyq5A1aemAtxB6CNQUrhQEcYOUAdT7mEsAKAEFOzk4zmwborF21mfcjdJZbT4CNYjZNo8mEzBrYWqD6x7xTXuIMhXVl2xEAJNA2ZTgm+ANsB9zjDEIr4MiEKJJKa/keZOFAAnQDMMo83dzesmUKgBuQMwCFMH8AGAmwA+CAvmB7GBwO0AH2LgFJ6xXnCPsTYAEkBWeTaYBLINcCCWBdYSOQBEOyUfM0ImAFYAVUxwO4cXsn1g183S9WbJmCOXBxMXuXU2/L/jghLdNTEr4ENLH3PNY6qPSjOtEAJVe9U6YNemAlO5J5AsP6nCgwC1hMxK7Gn+HnObELlh/S7gOQo0Qp9ASSm0gMknkDbXLQNoYtWRSwz7Y+zui01Wz7IKYBrAP3oO8T+5z2wC1Tws8zAwevTwAHwCIDMZ0FYwiq6T03CvYHY0/VCgRjUFIl/gYATsV6hrFD9iR/Q8pEIK+KWxYADgKLojLV4A0nyfg6bVrY4fAfZbOcVCqU5O2zqhL3rRZkTorQ77TPVwx1hTktZ0g5qSWJ1aJB7zoPZVsdvgDHFsnL9lnMiQNfh3qJuZKSLOw7W9Vxivyz/eDK5+z7vJKfOmvzngFgo9zFcxdASMVYE2yoNX7V69geUwZt2pdswVgJzojEZK7+JtgpknuRuFQ1u77aPjCBGGSmUesm6sQ6KQ3mGoMUox2LP4PrUZfRhgmU5ty4baIBfmhVhBZVHEsGo9tPJuE9Z936T8AGMGAM02x2wjEsoT/NZkHGqGij2AIKea+LCS9AJbGm+W8VGwbte+iOBpADAA6AwoKRw0lUAsGCIcBMITgnTiZT2hoAOaCn8Df4FwDyWdd4r7WZ1fw6rjM4Rsu1IXUifLDz01maTWE/BdBD27TJySydXFykP/lXf57+/C9/nU4uLtPk7DwdANB4NMh+peRMAA6BOGDjNxnAsQGjBRk4lul2eZ9+uP6U/vE336e/B4Djt9+nH+8XCQCO9boCcDyjzcsBGdnAzHY6O00XAG6cnPHn2WiWpsNZZtsQwFBAYYI+KgAH2DcAWFGSVyAObCqdhQWWsQy5dQpAQCt8bcTIAQAHgRzrZbpfztP98i5d392mm/s7gT42q3w2N6viAXyrADJke2e5fwHgCCRt7F2AGgqAwyCI+tRW6cVaybXA/wRZhd6o9Yz0SegW65Vg4gDbQwbOUS+WBGnXCLJuinFw7DjBVyCOxhC1C3WCfhJTxej4mACOS/ihV1fp2y++IIDji6s3aTocpTF8F/qOjyyWATgIAA6cAwjgCL/coCihV6WL2nsP92brk9hjansC2Y2pCnbLZwAu6IeAoUu+rECdsMnStzWAQz5JoZcweMXfxcBhAAf8DbRJEYjN59jckiUXXkQr02DooW4NG1LbJEVMIjKTgRsGbZQ4jj6jIgn5EMVGF1CazqRh4RVTYHu5AJEGIwk5Jc14FbJk/YWzmIuQwKil2EGA2wKM7jELACG/Cs+HOIkAHGVeBPRFqz/FyBzY8foq9tQ8YzeYSPJ8Ku7SABUFe5zO4gEqruY/M9VE1CaT7EB+ybyoVn3yI8I3rIA5tjlauuLn+nWvA/3KON/rWrWdhz5wXKrt1ShepxYxkEHtE+wRfLG183qdvv0vf5dm3/w828CXV3kJ2OiLdfuz2+Ld22Lf7fhC+z7N35Vk8nlQ13XBkWMxBchkO2fZNIi7lvWuZ28/k9anvFMhLsc3qxhWdbGuuEnfvbrmZ1s8vKnmm3K07Xlqvb9rzV/EsXrADtvut01muuOjL63KNnmo/7avfGrl9K89x9YhtT5t/8wR1mxXBulWMfJ91qCWj23P2IibdsRW67+3f96+l7qZALtkv2s+tr3WJ2d9emCbfuiay13v3yUX+8hlLR9dslo/Y/t+/N36vUxoU+ZarE59Mudre2fskvPPma8XMt7yHbv1YXOvvpC1bQwcu4TnNQu8S5F1Kctdr9V/f40wbduMcVJXVWS1kbs3qY/821GTbSW2a96UbApn0EYsHrbgN5oGpQuw0QZbKJhQqB33MX6dAYiq4qG9BrXR3sXA0bUOvl/fnHWtiR2ItkLrMhy7Nok/01b8XXPVpfTr8XcZL12ngDfyfBk9bYaNqED3+znuCrzTbbyaciiqfr2zzNvvB8DRpeB2OUh9cv+avbtNcfYZgD6lvUu/vX7fNh3ybftrmyPefsZdDkKfnuzbX9uu37eXdq13173wmSaA4yGlZ31lem0DOFg9pGAekyhR6UQAxwIMHHMycGzYix4sHNFChYEEVJUHDWoPAwcrWQ9AbR0JAR7eQAMpikjTKhLlzWC5EmYGYKyfH9IagI0ntU1ZPm0aLByZieMJ1K5g4ogEWxzyMisSghCslncyWZreyRX3dFUBQxworfsb1NGlIpNrVlV7hAejqqTWP6mfCHE40kGdw+6xJfhkivRgm2XA9zGShWDgqJL5eR9VPeb1mg5+RW/lG1bWzPop6DeRQLKOrBg4oj6/HCyrCivOlSESERAQZTvopRFUEnjGbVrUUiKSmvmgUcBgDlibadeVgQLFmB1CidIaPMmAuw8YsSJV8ValiyFiJdjjaW8DOLwXi3NZzWel03v1ahUEd4DQwUWxbqiiR/fpA3CYx8KMTRX9rCY+g1gbgB3K91MGJnXbq+arte7Bdd1Rp35Xr2MdflIWYZEiy/ZVLeZcIqXqrVL1qTnUV8Memf3GvXWrweTgmfnFA9xSnSuq5Iov39zTvpwZP/I6ZZ1Q9ER+b9XzN/tnoUEEoiqJYFUHoVr3IaGGE0HAIVphIOgOSl7MAQEcG7ZRAfsGmDfOprN0fnLCYD7AFQARgCkDehgB9s3TI9tWgGHjdHoSFZonZOMAgOPt1VsBHA4O0mIx5/2RIMWiol3KHZLhP31Sf+2nZ4JJ0KIFCXEk+BeLBRkLHKTFygC8QcYFtgpRW6flcs12Fkisg4EDwA/YELg+aEEB8AaAJNI8YkDBP9oDtk5BxbtYlwTcgo6TngMoAEkaJBMYdGDyR8nlyUgMHG6ZY+p1sFuw2pB+tuzLMRK3w+O02iAp9szfTy/O08evviH7Btqn4N4EAkSQGyAC2Ln5fQA4CCg0QENgg+iq5XR2BEnxjGqfAhv69BCJ+aBiXq/RziMAHFFFjHlkQNagKcPdsFZ87gPOFZgyzi8v0pcfv0inp6cKpFJ/YFlViYYEFez4/e0NWSu4jgBabsRCAeaNB8zD4xOBC7PpNF1cXaST0xMyZTDBHfuVc8jAt3pugyWFrWsIZkDrlBHHxTY38B2QGCJ4Qu8HWAPrhe8C3oDa/ZifgV9iAAfkge1mMPblkq1qAN6AH4Kx393dpZvr2/QJMnt9Q/AE2pZATpd4D5Od0VOdCqdUoRlggHlQawG1CQL4Bc9+Mp0RnAGZUpJFNoSsGyNUaQdoKQLWYNjAva9v79INWtHcL9I9gCRo90LWDY2D+rMGPVaxad4nB7ajlUm0AKsTDWKKkH2QfnQCQaAngSvEGIH/CNxotEoBoC3sbySMjecz5T7awbCdSLBssKUR1o5sFWZK0xiYVIgEt22yk6YAWyhhrSSw3Bz5NWLsKb3Qxfyh1npi4UA1efiFBAsEaxEAHLHnXPnK1jZV0F/2QmUcfB1/j/Vny5TBgGvtdkt4M2nE4wxNXR0tXJRQULJEDGfNgguAwbgW4VupItVxgqiv7WgvIrvRBHcU/9MxsOwAhAkqRQMNu4xLQV+48rq6X5+Npz2twRvF2aiKDnK4t/My9bm871zVjlXQFzMCwb5Ax/zk67XunBOuDkJHUjH7ChVooQ0ENvjWl7SvwTESIFR8xfq2km+3GmCJuABdDQBHMHm1ABxijXL7LwDJUPlemGjqMyeBggCcYb8Ee4bPOgSigXmjaiWmdmICFwKQR2AIQXOwkWve17YAm4+tjR4f+Gjeq7RLT0jKAtQkICZmQaBNAAD1Ve+Ntuz5bxxPlZzL96iAMU7UkcGHzEbSJ2COyIlh6JVg4NCcCMhBe39wkEYTMR+dnJxwL+Mfz6RznEdXbKfSXmMDQbjrAsgnfXnMJDbuOIEPMRYLB5jFYItwr8npSfri62/TVz//efrul3+Yvv75z8nCcTgYxx6SnWYy/gWAQy3W4DcYaHu7nBcAx2+/T//tNwBwzNMnMEetn9N6AxdMrR8GAM+hFdRwlM5mp+ny/CKdTk7TbDIjs9r4eIwmD2LdAHgDbVSgq9E2hewimmc8q76UXEVBBKWY/rYKADJjGYGva7apE4jDDBwLgjcWq1W6X943ABxqubKSHg1fC9Rm8CMPzNoXrU+dCOI5LWycEI7dAI7GPu4JsGtHtrKNcc4ox5BSPe4zl8/XYuAQoANfT8bK8/fox1QByRr6gf5FqyBgB4BDn5dTQCY9AJEPD9JkMGDLlLfn5+nLN1fp47v36esPH9LZZEoQNxq1gVljA8DGepWOsOmw91fBqlaD6qBDQqfhbt5v1IPQB9Zp3FstAEfYFOrEOK8YwGHwpRM1iKvkxL+T57FOBcCheAhYETIon0AigRHks4szqW7VlJM30WJDUFaf+aPAxCESzmkpPMnxGodpWzFy656axZH7wfbgCQCOWKZcGBKt5gLAYb8l29NgYvEzMFwSPhlA0E5fGKyXi2QCCKrriJWSwJY4Ayj+UQAcWkO/N2x/AODMLFqStQavlBhXzFT2ybR11NYrx8WwlpbSuFhmwAIbauwHAzjou3MtK4BJdeIv5+KSQLUvZ9YO2wD9rrXmre1WWSDieyPGae4WVZpA2CRvOHehXeJ6lb77m/+aZt/8rM8taryeYzwdOqf9t644d18MyDepfaauGEp5TXrL4A0DNxzv41pWwAr5r85nlHNPG7zR93wv48ZV1Ka6j7bbyzxbny/YNeldc9T1Wj0/L8cX2nSLbXjhL8dgts97GXHfPfsEqeu6+4zbPk5bRjTVZa77ft41x0UnvIxD15/tu36W87C1xfcr1+uT+3oN2j93PW99ndfMZ9cc9MnPrvnatQ677uW/983JLh2x6++77r+vfGs5X66h17d9n649zjVtvbH2yfquv3WOfc0OPbNLiW/TLV3z0t5j7bXbdy12MnB0PfAuQdn2mb6NW7++r6LdRwls26zdSs7giRIY6V90JzdeGpb2gr9GKRfi8aJIdYcitLURz4qt6hOqw1IJFOn9Sry1N0SfgNUbrb5efd36OWujLcNeELrte+7awH3z1Qi2xEbrU9C7FNk2I9d2eLqUSJfSr5VQt3NQAmk1eINOUDjF5XmiUr6tqLY4D4235or7Wo5ERWZJ+l332mv2bfd8dDsK++qQeh+0DcM2g/O5Tskuxdp13T6HoD32bUbicxzVbfK9zUj2Gcx9dVp9X9LQzkZKoj/VAI6N+qN3ADjIxrFWSxUBOO4F4MgMHDggAekeFZ6PD6XqMXpiWs/hWXxoZtLgQOh9031jDz7HZ3AYVC9RnWAE4JAeJfNGUhuV1eNaAI6ndVrFdzJxPK355QSeiE5NWRAH1miroi1sQkkDOEqQiZXqBnFUE9/US6Wq0glgJ3BVOdoF4Ij95qxDBZZwwJoJhIhPkbaUcQQBONxKpciu7FJ05dVhLlwrQ1Py8FXSWD9N/j1IUGTl3D6lYhd5Cl1P/ZpR2DGHFW2pE/OqqAO4x1WK0ZWcgI7CxFE0YVWBXhh3uQZkHMk0vQo+MBhYBeGz3s/j03PmKlaOX5EBASdKwCB7EazAblbpeD6yzxWsJm2d0qWXco/eADXxPRUDh5N1sjddAA5FGvV3VOfEM0X8U/f0mjr8EgGcgCVFY6AiAj22yzZPax/3yeu6TTPG35wZtJ9EGt1SVde4QkW9a7+m2A5T87qtgKO1ukJDp0ZrAl8bVYdITkgWJCf+jPEhPmQ07ASTM2GjmZXXFd3uwLKlhB3Uk9YDQTcnHcTgU/l2ysYrUYTg4PNTGhweMUAPemSwahyAdQPsCKsVaV8Pn55YmXcynqSzGdqinJJhAcH6xXyeFmzXcEu9zDYWk3E6nQm0cTI+IRMHKjbfv32f3ly9YVIUY4D+RoIf94a+R5KcAI5Pn9LRU2LblgkCxoeHaTlfMkGNBAlYHdhGJpZgOpuwZQcrfNJhAhgB7wOA4/r6mgAOMY08cdxI3oMhZDIeK8AW/jDkHokHABCOBgPF8iMh9BCMO0gwIKFAyvTNmvOO5OxoGG0vhiNV7AfYAGNlMiyS+VwrjBOJd1TzgX4d7AjpgO1SLq7epK+++ZbsG2hLgvstEfhjIlrsDwAPzO9uycQBdg1tfSWXQdVLEIoTvpnwSNTRACQgGYafnzZR0cd7AMCxTvdYT94PYBMlmiirIGEIX9RsUbCVmCtQyV9cXaYvPn7BdYAM5wrICGQSeIkK5dtbtVFBogttzwgcAbMKEl6S39lsRuDG1ZvLNDudRnwOzxeyD3aDsNUEYWDu0bpmMiL7hsA3B0wiau6emLAEGAJfZD0gSwqYIpRQwhqCbQUVz/jZewusIQBuIDmh3u/rtF7C/1im25s7srx8+nSTrq/vBERZgkYfySYAOMRIxeByJO3t25tuH3KKfYO9BGAGn306Y2JQLBvHAhc9PyqhPzhK0ymSh5D5KXUBqtXBtnFze58+Xd9yLBwHwKzIfdhuRabI+M+sP+pAdAATlNgqVayuVhdQoUlZbLYSV2+qtYraNNFPoPwH2wbAk9Eyhr6YTDWZKliRjqQfWS8M4BCTh76UGKwrVq0PkcBRclgJ4kbrAyRgSZv+HG1MImGbWTx8ipZdYAA/wBgAXdjp4XzxLK0ENH4XsCTauUCWDOhD7/iYSwJaAuBBVpGQQayf2y1hHdXiRUn6ZjWokhLFZrTP62bhULk1bUh2p8yAVhjZGvYq1sqAMzHLufpVjgrbCbXaqTXsMiP70kF955GtZ7waxEGDV2zdLgvv6247B9XnqdofM+Ck9qX6YiC5iriqgs+JpABwCKjbzcDhMdSxj3o92wwcfL+BCE5yM9kpBgz/TW3hDsRglVuoRPVvfN57wnMp0EUTpFoDn8yCgD1E4BD8CZ7HBP4w4waL658PAsABhqUC4BDAcZH3iFs+GYzhWBFtBVjKuD8FdiKobjRSy5aVGBehIz3GWvbaa0eQZSRJa/BGHZtyDMr7NuuX8KHwOqvOCUAs4A3rFNwT9mMynRCwSMDm4SHtKgB5+IItqPcZ1rMLwKFKcfgtgqIfHTwTRDsDk9RomA6ODtJgPEwj6AoAZ09P01/+1V+lv/j1r9NwepoGo2l6CsQm54VJ3dJG5fkR7FcVgCPYKwqA44f09wRw/L8B4Fik1fogAX8Cu4k1QTs9AHbhi8GPuzy/TCdg3hhN0/BwlIZHQwGJDsEoolYwtHfQdWFjxSJ0nMFxud2BQZkB4GCLH7b5EWMSfa1HtMFCKxWwbi4oV/P1Kt0vmgCOxXpRATjE7GAAB47cBZwoBjuavXrvuh1SblEq9oo2g8W2WI/PoTnd6Fhk2NiGfnHyOzYmGDcI4MB+i+86tpihowDe6hM8VW9HqHkXA0ecXKizjgw2fE5pdHSUzqdTsnBcnZ2mr99/SN99/CpdnZ6lM7Sygx+SntPqfp4eFot0CDmBX7laEUBMVqQ4owNIA8dNRBAl5qJ5IPdl2NSoCIHs+qwfNkXtFZEI13usGzMzCsFWWtHi08je28fQaTQAHNEbSH+Tz1nO1wJt49ZmOWysAQEDwQDpYIg2emYO8fjkLxRbrfZpFWMnjwI619sPtXwIlBo+mAGCuY2M6I84fvtQVXIV1xB4A+KvHkhoDQiQMpjRaMsBUom8gNpYaq/7GE5dEgxiGKPxCN43tGNuycKwWAFw8NykPlaCusRFCyilxAQKCxruV4H6PDb7IiHf1MkRSxHAPtaPLQWltwuDnoCt+icJKGfmkP54aPqGkZfI/qWLWMxS00aSVM/mfa/v8gOgz9kEK8BHPEMsl+m7//y36eTbn79gIGj7OnUsYJv/VPs3bZuzy39qxg37gRAGaXf6UtVNbJu7cj61396OU/WNuzx3WUffI+/L1kM2Yih7JF275rZPx/va9d/b8983541xt+Zs29rXf+u677b7tf+2a9z13/vmscvX7lrPvnH/vgActf9MvWp/eQeIxj5jvR59z9o3H362z1mPbf5D13X92mvketv+6luXPjnaZ7zb5LdPNl6jA7bpv/a8dGXd95X7zjn+TABH37ztkqm++dpXz1C+92Hg6BKsWhHvazz2VV59194mYK8R+vb1Xy56WPCc6+pOMkfnxF2P3/j7TkXgSFfU2WQlWoE32grNzkquFO4Eb9jBUhLAjreVXD3ItvGqr9/+uZYNK0p870Ng9hnGtsPQp+DaRqXv965F2ba5+xTHNsdnm0PQ/lu5jgActRPJeauCZ2VN6uOInuhVmztya/ZtNIYm6Kg9zn2U+DYjvo8y61qbrmu+xlmwXPbpji790OWg7Cs3fZt+233aBrVvLbsU/75jbe+bPn3TL59VS44eFG6f/uxaewTNZifjnQAOVr9GBdZLBo5tAA5Vl+cKtSpZbX1UABzHpIBVEgcHalRlHVUtVOIgGH3mzcCBpMEDeoWibcrjJi0f12lBEAcAGwZ0rAjoWD+u1Jfd1J6kJI/KacaRHIDgLDb/iwolVai4kkEhnBzIsU2iEhf8wOAN/hYVhmaK6JRTB/5djWjARFQA8fDMZF4k0wzcMPNGiStXl48eqwEGCJhF6/Bat1Bx4l/JFPWXL1VLNeU3D+SuPM3VIW4hpopjYQn0g4LfQR0NkFCANnLP3KCdhrxWKR0d/BEwiXhfLtRi4EMVW5rXCNjEdQy2yXY5r2xZN1fzNAEcNeGJ1zGqGCpwoiWFA6tLxDh4Bcj8p2yPMxOD2GU0Nr1d9kbzrcN2kZsCyPD6CEQoinwlcOoAkO4n8AtDYbnySBTa6tFbEoQ5AhljdxBPAZqAqPq5qujlCz1WB2wan4sRBYCjU/6jAswAKclFzGJkPQ0EEn1rkTVnzGxLa0CSmSEUYKz2rwEdjY1cKlkks9GJmWsVOjjaKmWdHu2PMliLiQfJe2agsY8QlMUMrCIB+ayEARg2COBARSrYCpDsXy1ZWYfWKqgMPZlO2doBX2o79CgAB1gEwEbx9JSmozH/DgAHeqXj6+LskkH/i/OLdHZ6Rr2EudtsQLm8oaSiOmm9uE/L+3la3s0F4HgGHfdxOnw+YLIf9wHA4AHtTiC+UYmP5P1wDNYLtRFAAh3tLX766ad0y7YWd9yfkOnpWMlvMjCgPUqsOVaZlN/DgZgYSIv+pIrizL6hJCuSCagMhS5RUn0QAI4hx6vrCsjlZLL1BymJCT44Tg9kXQKThdg4Ti8vCdx4+/5Dmp2eEpiAZAZBCGEHycCBFir3dwQTkA3BULkAPTrRTcAdtiYCiNEO43GDRBtAjgCDPBIQwvYbTJSt02IJ9giADaOvNMbqJCERZqI8FwPHIecLbU7QQuXNuysmtpz4d1IKv2PMy+Uize/uxMARAA4k6MBOgmQdmDDwNZ3N0uxkls7OT9JkglYoUYVXJUHMvAHWjSHAGyO0oxkpiBsBZ1eCiwjnQCwdoyG/I4nOFjmw9ZjDDN5EABisEaq4hlyichnjR/CVbDMAEt3fk30DAI7bu3m6u0Pl9YaV12pZ8pDQzQbXJXAE9x2OZH8eH/McQKYhK6DNR0If7VOm40majPEsSO5hzwvcB0DHcDhI4wlAKGARGfI+9/Mlx3BzIxDHzS2ScKiAh+wKaAjwKEAsau8k2g3qe+v/YP4y1XxW6MH8x0rxALdAvpDEhW6hbNBnkpzomCpAJ+SfidOceCl06Ur2l/7rYBaBP4aWKWTdMICDbYyUpBYwqW41YpssXedEteZett52mbgp94oPVg3T/Duh4SyFACli4sBnuJed6CNIU/YM86d5EaMGq8vNghSJKCTGxByCZwLbi3QFZBBMM0wWg30jmH1sJ53Ykd9WABTdZ6Qa/B+ZuKqNpO2GKyi5RPRnsKHcLsgJjmBYoIzIfjf2Ru0jBnsHQV7K2nQCOLrOM41zi4x99lEzKwc95GLBiq23A1BVs/cdvGpPNHwQeiYtwAlfa/lWxQe0N9XEGbeTwBwfHR4jWe0FlfN519k1x05yIi1oybcAOHwvgo3C1+O+i3Yf9BtCRq0HfW9XUhtQUAMd3MbCfztEG4/DwwAfwP4VIIIYqSS7tAlk+hHABHtwsRRbFv6hdRv2L1saRWsUPAOB8gAvATAarfEIyBuNxZwDwH6c/zzO+pzZjsNomxpQHn5mC9BhkTCAQ3tXoFLMJ8EGsCEGzgTDCFmTCP5+4r4FcANAO+xj6PiaVQl6nXYWRsDJ6tC/qmyPVlrBRKFkn76O2UoLrFJqkQXf5ng8Sk9HR+nh8CD9h//5f0n/w1//dTq5fJsmp+fpOZjCrM8BysXZgzwmBHCg/RcYpFZpvVmROex2uUjfX/+U/vE3P0QLFQE40EJltUZLtQBwAKxydJTGwS4GVrXzkzO2xBsPJml0NEyDw6EYLOkLGcAhBg4kjAfW6cF6fdrYAAAgAElEQVTG4dZaptQv6yX/yiwcbD8HNhcwnmUAx5yt+u5Xy60ADtmdAA+IZLEB4OA9scKRCNd+0nsEvIsjlVkOqqKHHIrN5+/ayy57Pp8JstposhdlYEYIZGbfgDpFEj4ftcKPy2j6+ICLFzyOVuaC52cDUPyRrA8zatOpbcoemfgOD9MJ2yWCcW+SvnzzNn37xUe2VHl7eUkwN9hqHsCatlylAwAy0VYOICvIe8QpeCv6nWCXkX7PDDfcW9KgKqYQ+4ZtCB7FwBmuTfgQpl8Ug2DVPiuc4KxLo42Kz/LyRaMEIHzhfLYK8JHlEv74C1AM4wzR3hbjCd+pbo/lgEM+6wZlZxyvs66zP8ExhW13247aPhjwkJHktlkOQPj3kFfqRQtnxEVwvsBYCeCIc41jzIrjVH5aAJdUECCwEPQ/dWP4iQaWFABHxBBsP9HqJ4DW8jsC0xiMJWZvsi1nCzvOgeujzPBU/BB5/9gDjh4pfqK5C9+90qdqe1yYaDWIFj1N7S8YiBNFLBlk6TVmcMObtIB1dGyPOAv/HsCw8AHob0JAQhc9EMCxSt/8b//X3gwc+YzfkZRu50wsd7V9bP/c9j+25TFqn6hZYNWMQdZTWecwHHM0cKOd+2ksQUfyvfYb67iKr8vPtwAafc+3zT3sik93vdZ3jS7/tm/eG2PParypuPfNo+waY5+v2ZapFzG0Pcb1wlfeAZSp7+Gnfc3462dpj5dy73PaDhBHPf/tn7fJSHMvlHf2zd2ua+36e9fc1HOwTUb2GWtbPl+7P3aNf5+xbpPP9p7aNh/te7XcoDzULrnZ9hz5uq1z4a5n36Z/uz77Gp3Vp2va1z24vv7pedcGayvubcam76G7FnGXcPaN63cV+r7NqNcLA0efcJbX92fgeNViR5WtN2hWoq2ERnYgKyrwBiVZFcjws3l9+gx6e03qe+Dn9vVrJVIbcv/cZwC6Nu5rN3PX+rxGpur79cnUNuW/XY7KTmjOdamwrhk4RBVdKt74mRcV67rmLkei3M8JO9MJh8qrrvs5huk1c1zrg779/Lvqhl3r2CXzbbltv2fftX2hUDtAD30GrGsdt8lhn8Hu07m7rt9wtirj1d6z7ft2zU3f2nYBOJ6fkVSvGTiCvnwTLVQ26kNPitrVMlqoLNJqqQTiw0rVsmLgUEUmD4gqTxcFddWnuwZwoArdgWoldgzgiGrSOGEyuMM4AyqUkSB5IAuHwBurtHgIAEcAOfDa6nFFAAdp8N1CJeLsPhlm65KDtoogdelWzynDH47DNGLLCuijTQG+C8ARrEel+KE4NvGT8uNR5VMdgnn2zVUdhW2jZt6oSUUc7s4AMdM88wZKilfQkw595opO9V+uARzsm+weAbluTQ+Qq1acKK8P2JFwBvsGkqEMAAHEYdaFDOZwT08H9CEz0rm5IwZbpkQSpAJvqPgyKr9A21sdumkvKy+itMaJCEeDgcNFVwHeyAwcpZr2ha/V5uqOgJMMQzl+Ux6CzYL95g2ycHFXA8DRpFdvgDjIwCGw0zYAB0EtDt64h7tpc5m+lgAHL0ZOKjYSOlVypdY52S+rGGlEqRqplxZyOiAQ3WqRQbBgY6lpbjOAQ4Gbsh8FkvBerP0a7jj299Y/6U2DZeoqMQM6mkPyPoQssXLc29LMZXWRsgFM3Ofln8eZD8tRnUZQBwOmD+kQAA70vQZ1OcAbAeQ4Bp05EqKLVUoPD6zIm43HrDZF+xMkK1brJRPySNJAHyNIhVYns9E4nU6m6Wxyms5Oz9P56Xm6uniT3ly9Y4KarBd5LA9kjIDOXoFN6e4uPa3QJ3iTDh8TQRwHz4dMNm6Wa/WYXwjAgS2JpOhgpDYYYMyAXGNNAN64vbtL158+kX1jfnfPNcD7zk5P0+npSVQtK4jMitW4HhJHCHQCBLDZPCp5hMRNBDuRXADzBnQ5xsD2HWifMgADBxIZSjarbUihXQ9BUDUck9JH7O2+fnxMQyTtT0/Tm/fvCeA4Pb8gGAFjRiIMoABUIK8JJBAbxHI+T4+bTRoiKButvcRAsBGLCFgkojKOfcmD/h0Vkg+rB9pIsF/wi23J9IX+8gSnUHBVGUgGgUyXHD3rmREHgGNI9o3zi/N0en7K+7pVBRICYiV6Siu02EF18r0YW/DzcgE7vmLiD+uGuZ9Mpmkym6YpvqZIjB3TzkqJBYjNrAdo3zKdkHWD63Y8UNV0AG4cLGbrs8MjJtrEvjFMx4Oh7D2qn6MHuYLS6vzE1ivwO9Cajb5FtAqaL8gigpYpNzf6fj9fkfFijYrxDaqHVa2OWlLcB5XaZv1YoQI6mEgAAkFCE37IebT0wf4Qm4sS+wQWgZJ+cJTGk1EaQ96HYA1Rch3gnru7Rbq9naebW8j9kuPZPDynDZKtz4nADYJgYfsgB6Fz7RtRhzlp1YJyW6+xxUy0McHeIFNEMFDkyjomxsG4IdlnMhlJllwpGkBKAiSDcSoC+JRZgJ8AckDCbyAZhuxlIGqchQgBtF2J7wbGYL+45ZATNGxjgpYpbpsSzBsGcNCnoJ2UrPKZ8ZnQt2JHCPBsJKttsSBzTFKitUu0Y1AO5YlVzWgrgPUC8MYMMP4OQIeT4xg/wFq2F2rj17QhtN3c604ESj5UQQzwZfwddt2VqvZ3w7czgLAwIBjAURg+SqJcfg9Zadz2IJgJDAoRuAsZx6igbgEhus7uL84RDaBoE0ghOER4TtlvrAEcxbZ2G/amTcw22SCO6kONcVU+U7hQYczLB+zDOeErUExpA5Cd8x0Dy7GUaKHi3/35HJxOAke4lYcBBwZO0ebHnhOITm4HWQ3QWivOA2ZYKSw1BlYpaebX8bNAZIe5BQtBG2TiUHsoFse7WjpsJOZF7EcAA6xoX2D3jo8OcnI+A0RCxgHg43Ohldgx9sqIuoMAygBk1YVI9m88tYXZRHqR13f1dlWZ7/vi82bPwX7E3gUbJOZI4L7S3kO+u3QOWbDQiukAbF3H8mlgv6dTAr6wH+cLMYWtFkvaEemTSADHXHEvkyULDjd0HMyOWlMQyHGQ0mg0ICMTmKWORsO0eNik2/Uq/cf/9J8I4njz4WM6vXqbntnuMwqASBAQYBDuSfRCga1fpcf1UgCOdQA4Pn1K//gbtU8hA8d8kT4t4M8lgjgKA8dxtHYZp5PJLFqnjNk6hQwch0O1miIQVSxJaqUC3wG+kUEcAM0KLGO2JjH4ySc2u0sGcECXB4BjEwCO++U83S8B4ECLsH4GDgE4HtTWqQJwtGNCee+ZQSHObBngxc8Hy1l48XXS3me69hYvfIE+NYX/Hw45dU2A4XJuOH5/Cv2tcFwBb/h3g+1rvRQY+sYwiGnoYBAJY5dPx3oe2WSw3oFhY3J0nKaD4zQdDtP7i0uycHz14UP6+OE92xqO4OeBcWO1Ts9oAYeYS7DcGcnPueWe1n7BHiWjVY5VxtkwmIMIpiZ7h6yrx29wYK7IsJ57KNcF6NasU/mMRlsdvka0m2L4NNoGGuSG8cAXpK9B2TyW7xyzqfOXWOUeGTMQG11h6bT7UJgxeDbMAQOBPQ1Ws69lgJ3YLwXSrGO9eZ5cidIAGWVEhUBIORb0TKCD413w//Az9xxZOIq/6yOv24nlVkLhIQJAxHkZAMJvjKbAq3WMOo8zGPrMxqpjeEmn2R8n40ec2QmUpe4SyS1lJmIofL/9PLO/xtgQjyJ7kVnUopUg91UjdhVywcKNMpYXtp6LWuJfdWzWuiBPQsTQInKT44qNwiuyvYHZhtUU6B2mFiqrVfr4v/6fafb1d7vclcbf++K/ZS/VhSEu3Sk5gfpijWfriO92v7fMXV9MtxEDaRXr1uwblAqDz1oJ9y5/0Y6M4yi+j/ybl2va96x9E971PH3P2HWN9pjrNWmPZVcMvV6bbffqu8euZ98Vo6//3jWW9vi7nmfXuH/vAI4e8EZ7DbvGvu/4a5mtn69rPl+1sXvevG2/943lc9Z+n7G+Zi/4el06pn2vLvlq+2fb5LxvL/UBONq6ctceaoyvA8RR/71PDvadu33my/O3j8z9iwZw9E387yL07c++nKQ6/VIMUHszZSMTbuhrNsjOxc59bcOkWah6ABxt5o0aZNGcw3KBelNsU271wSc7zFWCoy2QbUqtPkPQt4G7jGSXwqqN+2s2xbbN3TZqXXO0z+Yq15FTaVS6nHtXWpVgXKm8isq27Kx0o4l3ORJl3OH3uOra1/0dARz7GJZ9naU+R+bl65XwOy0cyVIlD5144w8d29FVXLGnq6RfpAFjrfTRknsu145b9F7fa902bn0GbNc61td5jQOyTUb7jMIufdB2xNu6uU+nFQAHQBs4FKNyowJwIEGAhANAG2bhQBILVTkB4FgsVP29Wi3SmomWaKFCivgSaCM9tBkougAcUTWdK4NwGGRix5nSSGQHA4eKDUVTDKYNtEcBgGNpAMcjWqjE7wHeAIiDAA5UvkeyPQgQIq1fRJNzxi0etMjRpiP3P68ACpk2LpIn3IOuqjSAI1c3Vn0Hqp2Qw+E5qBQsHq4mjcNzTozFIRsBNxWDBEc7L+SAuhI01gmhwcqzvqgo0Of0crSqiUIQtV9xxbABNYV9wy08SlJHO5WtXyLZofYoaiGAqn/IloIxqhhCklCBg2A84GcZUi3jikIMBjrMwFADOJi3QXsKVH5VfVPjqXnloDal/WwATCLmQgr0mLcAvpgNQ9T0TffUdlhBi0rHxdusr/wp2pqqqhefEN2p5je3T2EwKapjMqV5DqspiMXkTQA4IsDTUSgSFctiK2HP41gL8Q+4mqlJ9a7YTxOM0dR73h8hf2a2iDcJQFEztzgo2OPeG6RLH8aMIWE7SPPbBFPlnKcDvnUFcQ4/Fvl3sKfpN5m1pBEqbBgadVsp7GgM1Ee1mXwd2STOY64+VbKRiVPrPQe+uGEVVAWAA6G54eFBGh0esvJueHCYhkhegiFjsUwHj+rLfnZyki4vLxmMxzVvbq/Tp+tP1MfQaVOwGwDIkI7SdDBO59PTdHlxld5cvklv375P796+V4CUFbeqDkYS+vFhTeAGWoIsbm+ZwBhg/jbIPEfbD1T3bR6ZDHJVL5JEpjGvfUskk+7AQnADdoRrsm/M7+cMYCKBf3Fxni4vLgSMib7bpC4HVfkAvecBBBAVL4AT+EICnAAOtjl4SsvNmkxKSGwiCSsAxyCNBsNYjOdgtijACQVowe6gQCoCj3OwUmw26fTyIl28eZM+fPyYLq6uCEbAwiKR8f8x9ybM0SRJdljgqLtwfld3z0zvzrkr7Rq1Sy0pkitRpKilJMqMpuPfi5zlyjQ9R/d346gDBUD23vMXEZnIrCr0zIj62tAAClWZkREe7h7uz58zIU2AhRgs1rB3SAwtF1zDCZgnmDgGeAUJegACVDXHfQbGEIAaN2hThjiiWDcAhNyQ/UJfYo8wc8QDk0IM3gaAA2sH2TXzAltXIdk1HqVXb16l84vzNJ6ONY77DbUm9Azt91pjx7jRCofflyuyqgCAoED6YU6EAZQBsAKS+AQqIPiOQG/QQAuwI0aDCVrhTKZkMIHNRsW32BcgIfKpSU+N9RmDgWNE0MnxMd4fzBFBY81EJdmB7tnuhcDQJVqnoHr5jj/foFXJp0/pw/sP6dMnADiuOW/raJkC+WAKgmATsG+M0nhimTpI1zc36frqimAkAJcA/EGV9RyAFQJRAEgSaMbxZMwFmEiQJERVNsbHNjq3i3TN9kWLYAEBfT9aF0CvIunKGmzOBajoXd2cMW7ZbpuOWy2basYV94anHoFcsdIxyiUDYJIT1bSLoSsNegggo9uJ0MYAnMDzj1qa4DWAN8hUEdXaAkQIOGQmKPuW2HtcX+vqYDAjywgTfkreYly5+k9ekZg8SA2uhA11UtgJXi8nkNySqvgzAniYFYlpHSabkaQkc48BHFT2j2mAtjho2dQCbxjsgUlw1b4ZQ5yQcMsS+3eyzRq3Kd+D7iRXm2Lf02e1v8EK50ihVAxsbGtDG2z7UFfZFjtnX87Vwbo36Op9USeNlaTIc1cFu/r8f9sl+jMW9Bb4w95ME8ARFPrxXuyxdnVo5do2fmyMhUZTdtI+av29eVRsVtg3bKrQFZpzVunjq9jf9ljMfNIV/GO8poOFwy4x9gtlP+xWlu+K+cbAdbdJ5HpFa0CPhSAQ2DQAI3JrI4A6fd4o5w6DovM60SeWz2gwB5kyQudi/Don4LUN9RwZsGAvCRiWHTUIRf4AcKJi4JCrI53ge7gS3UCWGmRif6oGcOAKmVXEfnAUGdWtlczA4TZGBHMSyClgVSPuE3oPtlhjFdALYLvpdJZOT0/SaDiirYGPAp/j5hqtwhaV/lISGPOlmgKipQnggJ1Dsu8ebdngAx3DdoCBYyiA4nRCAMf1apn+6d/+bfqbf/4v0pdf/zhdvvlCAA77F7EbxOaBFiIAMdylBwBpAAA1gGNxm777VAAc//D2WzJwfIJtXj+k1RogHKzWgcC9w1GaTSZpMhynyWCcxoNRGg8CwHEEAIf0N4CGABySjYP6VeA2to06HhLAIaCbQGEGOufkLllOJJv0fUKOAOBYrpdJAI7bdA0Qx+ImXS+v0+ebq3QFVi+3UHECOM5hh0H0J0bE5lcdI7LPTD1AIQ9WIed2a1BXHKy6IkpSjxHjq/RLPtOUg0wBHVRgDgA4XDTBkBz3jc9DKqbQ0TZeD62Tj98+AwXrlFm14iQbf9XA1IKjtOMYgAULfgvW/fAwjY+P0sXJSXpzcZl+9OWX6U9+8AOCtCfDQTqAHEN/wIcDiAO/1/ormAd41sD+CaChzpyKg3Cfhd6D/0rWlJh/jdttRGR7XRRBoNrmPrcLNCOEfQSzeriVn1q4RAwh1LRBzfgMbWuAVAHgUAuSaDNVJZlpizDuAJ5m1rF4r5nuHCNw8QR0BeQ965RMDxomqGUDqW8tby3mKM8LJ8o+V7AOKbYkcDVkiLeh74BzR836E36NkSoN1lGBJmFr6CcNBuFT6PyAuclsj1i/8DdoF+FDB9NQbeNr4GhuPVudTzWfKrCCXRZA2ACOaC1URVj5TARvAJQixiTHerj3omArw6c67LxtsFqQVWAA7y0HM8yuGgAa2/vMVp5jLRE7yEUpAA7Lz0CRAAvMVuv05f/6f/5RARz75krafk9XPLr5Wk/spOW3deV67Ic3fKzsOhVmUhV3WEHWP5dCGMtVOG7Zxdo9/m7PcFvur8+XrF//feP19bi7niHPRhVc25krrNaka6zWk/X39s/b5tN/a3/vm6+GL2UL1BUsrC7QNy9duQr7qe258nu7rlXL0bZ5L+b6qfz35U32kZtt7+la333lpL3Hvq/8dH1u3+faZ6xdc17vpX31WPte/VrqaZH7rn2Ur90BFOs6w31fedhnvp6zjp0ADgyuT9B3bYBtB/m2UOy61vcVrL7r9o2tsRjhpuSK6dZcNBfA2NxtolSeepegFgsVSSEneJxsjgND+3CSD7GRmMLfDeJ4es8S7LcC2Kacu+5Vv1avKa7TNupt56HPIHZt6C4lUo+1a9zPkalt67HNcD1v8xbK2Bq8QRS2E2x14lUTVmOIn/TQa4+7Lddl7N8fwNF3zfZ6P9c47eM8NA1Tq0RKF8gACyW0KgAH/67/5aCmD9n13Mac86V4XT+XwCifzddu/9z54P60rtG3r7atX59B39eB6tpf9Zz3ye6ufdX1uPvsA1QCzGZooYIk+l0kTZH4viPlK4JYBHBsCvsGKmKRKEElMhg42GsYCS0mW9Sj/h7JqqCuBduCxq89ZT5H6qOg/kbVEPsuR1V0ptGM4JIC6ahwKi1kCKiPJDTAG2qXskrLzYotVBYbsG6AiQO/Nxk4kGRwuwxQiGeJbEeCIjGrinkEL8ww4eQEAunNlgw5SR/U1q7MLK0VVFFpwEOlTLSMcQB3ZZAS4BFMQlDU1MQ5kRFtSqpKkzqY3gXgMKCgC0ylcQm8EROT4SBytgUaYG0OKreM4tfgq6pczap7pOJnUjwjKLABrTGSzkiuioGDAI5g4CgHAYEV3EyF3w26CKrnUDERdAgyzQhG5Yrm/CiaK+852kqMktWrEUwDCwd4Y0P3qA1O0ItGAEw6ydexQ4rPlQokza3XzYG6Yj+KjQmd5vkOwAb2BOXezB+Z8UR+jeYi1uIgWqiUPEYenNba7WuUeBGAI8AyqvOPoVbsImHnvL6hiC2isa74NZJ4Ziz3c/DRDXYpLVicVC46q2ohEAAIBRAMNondGQmQ2ndyQMrb1vKZ90zwYUiii90uPlK0I6rZPjwZNG2BFjJCI4M4FJjjXnCgN1eYSkdgnKJOLvvXgLBSzXafjtIDKZNHhwdpDIYKAjgO2N/6CEme9ZrXQOAetNlI0iMojwDc+w/v0rt3bxnkw7OfzmdpOhyno4cDAjguTs7Sy8uX6dWrN+nFJRg4XuTgueQdLUsOmFT4/PFjukVS++Y6HaHnOoKP6P1w9yCgAdgD2GYDIINlBhGApQLtU7KNSmp9QWYEfn1O19c3BA+wNQf6ep+fp4uLc4IWWBkciSUlTETdjsAg/q14PwDvSsITyQUwZ9yjuoqtHqKyHkwcxwMl4MCEgSQP+4FLQhTAOkopABwAcizQbuN+ky5fv04v3rxOr7/4Ip2cnTGZjecAaGMd7FOwb0iGLW5u0ur2luwQCFmi3QYSPUyORYWgE9RKgqDlSgA4sGMwtgzgkD11+xT87HYjZDQheEMMH7AhAIGgUjohUYxkzXBAtoxXr1+m0/MTzgVsGp7bvbkBtgTwYbkQcANtWtZgU1mtCeDAM2L9EIgF68ZsOiXQYjBCkse67pEBWragGIKBIkAYkTwbTyZkNUGeBtdD4odBZth1JNjxmUG0MRmNeB08V02/LIYq5B8A/rhLi9sbtjmBfDLwCiaUxYKMGwBvvH33Pl19umbrFDBuICknkA/ycQoqY6xmW8A+wbgA3vh8dUUZgVbA885mE+6x8WjABJhpxpkAOz7ivIjFY0gQBeYUrYQwFrZvASvIjb6WKwB20Pf8GL16MnNWaSuiJKWANoUhA+olJyUCNFEH6bP9dXstVHIyyRqMPk7cBFMF9rcp0IVXVWAecy4gFyPbAg1WrUgMhsK6GZDg/W0mDAE11OMedp2WAEnhRwFkoZ8MSIQ/B9nivcAmEWdRzi3HgppjJYaom01PruYiBdRIm1T5a6Gr5T9CD6jtkkEOeC90yniIliliLfJXBkIwWQnGFoFr4M+ZFcCMaUwjueKXAA4lP8VEBjsAaxwsGhnAESCMABJkh8I+DJPvABq1PhsJFNsoORoC7JiBQ0lD+RfKeYSNYSIpqPIrm15sbT5QFT/OiUi+v8RKGoGxzMBRfB2fL+zH28dv+LMdweGGi821Lq/sitTUn/W+4DhaDF0BK22wrxkMIkC27Xo1M3ENg4PcokfvrcZ4WIMf5KPkNncGb8Y+9L7A3Ah8KhgMAcQBoDCzBUHNbiuQwavyIwTwiJYfUSXOtQcjHdk6xJIh/aJWTX4OwMgAZkAbMwCrtOM1Q/TFA0CEYYGFKZ9/TetfMdfbB/TYM0tI+GrZjwzq/OyrxTQTOEL2EOgHgfuxj9TeSKA56ojQTwRbhlxSZwTIz8ACfMdcQo9MxpN0enpKACLAIAC1wl5fXwHAcZsXWvqyMKjw+gG+kM5PBPVhH6md2zEZzwBonMxnaXW/STerVfrLv/7H6S//+q/TT37x5+nNj74GDRj9CtgGMfTgiAmneJMOHvB1nx7ukGSHbQQQYpU+396k7z5+SL969136v7/7XfpP36mFCgEcdwCpPqTNnQAc4+NhGo/GbD83Ph7x9+GxABmjo1EaAsCBNlLUg9CHAt0B1CE2Jek+gD4AcpVOFtOB/BZXj2NuJHeUKZz/A8AB1rMawHGzWBC8cb0AgOM6Xd1ek/FlibZ8rNzXGQMGmQCOaKHSjluWs6bR+QV4bwAHxSDABF5MyrKTwlViOVRfiGPEe0KOLE9Z10Si2LJN1iQDsun7qEghn8eDjaP+PR9b4h65BiuDTsQeIpmw1q71Xti+sNsA6+AcAAD34OAgjY8O09l0ll6enqWvv/oq/ekPfpBOZ7M0H4/ZahEgDgI4wL4RoGg5kTqUqdVJMKGG78D9H/oANhOtUMQSh30J37EaL68hZg7mH8KMyHfRPpG86cv6Tftf7TrxmhL0+jzP1KG/si2hbRVT2yH8pmiH4ZZzuTgkTJVj2mgdJCPgs6hBrBhzxt6Hj9sGcJRCAXFolLOwY70CnsjG5rHSvSnyantBILTba4aQPbBnY+ivYBihbnNxS2U061a7WEKC1HPbOt3fOYUCmNOY8agS54jDmMks7kOYUDBq2I+r2Td9TpaJCgBh2KwgQLUZjZZRBnCg9fGA6+a4h8FNqm6o9qALOiK+wHllCzKHVCIeUNkpxy8U6ylMdY5fKT7mz3kVSwxHfDNioSMz8Hqdvvh3/0eafvV1wzXa95c6tmo/qZ0j2Za/yPqrAtlKdTRj083xdLeq64oNd4E3LL/ZV4z7SX/WMczye8mz6bUSV6l8zi1+Y/s5t81vX7ya+qbyS/uu0TXfz4nX1/fou9+umHrXWLuu1XWdXbH/Wj76ZGXXPDXmYwdwo2vtGmeC1uezTQ/d4c93rYHH35b3XePfZ3/23a/rs7U+3+fa7ff8vuNtj3VfWf9DjrX9DO19tEuPdeks6pgtg9wl/31r1XU+7ZLJvmfYpY/6dEBbx9s+7pTxdguVLsNRP+wugdq2mX4f4Xzupmnfa9fny9+bxjk7U5EoaSg2vtYmWOuXql2Cmj8ZAZvmvfibDsdVMqCLfaOZgCj03w1npArKbDPq9b3wc/vabdnYBuCon6drA+wzP13OxD6GsU8e2vf8vhusVyHk4KCr+0uf4zxXLTl6jkHucyDs89h/r52qujXLcxRd17i+rz7I+2+fEKsAACAASURBVKrHcSrXDaR5a4LrdeuSmy491mfMu9a8z9nZrkecwusHcOya77713O54d+uc59xr177qukPfHNXvFYBjkh4TAmEFwPF4jwokVA0p0MbkHZNY/kLCac0khgAcAm+oUnbBylRUGCMggKB4XQFhWTfLAAPhOLhHdRXR/Eb1R4JHh12zPjgfrQo2JmUe0ELlLq1QSb5ZpgUqnALMsXxYkpUD4I7MwIHABg/Zlt+gOo7Ks9owW8ciGKtiwQjMR/A5VzVE8KAJ4IigPh2akD8fpiNSkKt4IpDEtW7tuxzqMa7CwWafZT0WeRYcfg5sVZ6UHCuHX1oRrxp1rwiv/vnQHIkeJzUEzNCX8tu6rmLjBbhl0I7ZN9BegEEiVtCpig4MHAiYlrmuKrQ4CLGW5BpMB5X5kGYMicHiW6ZOreaCBCUleM9HjGcEgEPBGMuDKV8LCEHdC4L9orFErlBQ4Dnn+mP66qUErWquCnPRK9/XZKlA8IoBrkgG+XfOg6kfCALCr0pK52fJ6+9nVSAm95nmc2OuAdzITWQ82vK9kpuIvzgOUx3kIxXgHEdQrdoXEtDHoJACokDgrvhTlTwyvheyw7WKvR7BuQyGzWCJkhRRIktzqdND3DsOE9kTrAIWEdsrbX/ib0UULNUer5NF9W2CgaOm+w25AvCCqclgjsi9kfFgDGxv0tHjQxocHqQJWqQAwEAWjoP0CGBDBFIBSkDf89kEDAFTyiGSHx8+vE/v3r1jVReTzGNUZ47S6HCQTqcn6dXli/T61ev0+vUXpAHH320XQK+NwBaAVMub2/Txw/u0ZksQ8HZv0uMG7V1SOnwQaABJjUXQkbt/POyH5RFJVMmhKM6vwJIQDBygMgcDBZg1Tk5O2aoCLVTWSMrjOVMi3TdaU4hKHfwjCF4qSczWDJEUVoLqIW0A6MFSR3Ua2z5EQpgVyGydAvAGuBiQXpWNYUCeFbdKuNwj8Hl0mF5++WW6fP0qTU/nCWAEJELw3GwzstQX5gCgEwAAAOLAtfHcYG1gRWtEvSGHAnAcEiABsKOrApnAAggjrkVAzHJNe7pcCsxhUAqqfjEX0AUIsLPNChiwVus0GI/ScDJOZxfn6ZStU2ZkzFCFtYCXAHHg624Fpo817TRapqzXmwCMALwhRi0kz9A65ORkluYnMzH/QEZie1L3Ro9rtsxBImky5ddwhDYrQ+YMkEwE4AVrBjkdDEZpOB6rvUWAPwA6ISNHo3WKZIdVmxj7A+YZ4B8BLVztidY8b78DcAmy/yHd3oD9C4BSAGUAzFRFNeVhOGRCj9WLB4mV2FdYO67pkswcSOyjTcxsOkknM4wTtiZAbYcHBBzNZydpMtEzorUN1sgU/WDfuL1Vy5TbxZI/LzkeMXAAwIHxQCWYjhp+i/0grZGSK2z9U7eScd7IIPJg48qkZLQFmDMlQ3EdU5zj+mrPohZoReOqNQCANX7NYHVWaYMlJVo0YY1gX3y25L6KJA6Swdhf/t1BYEIggllCPp7ov5kkCp0O0BvWnvs1WgOpylfPIPYsaWe3Q8JYWVGOlk0ANWFsAWy1rwJAk9kzDMDBe0dk31CLJbB0IKEpHIVazRD4A51nECeTLMEMEwgmrlfQk7uSme1VMqjVvkHNemZfSL5Jwzci5Xo+9UcrtLzglZseaRWCSAuA2T6ibErpc28QTPtMoErVSBLkooQoYLAk9ETdOM6YLzuFdfxWCZIC0sxFDtn5qexmBt03GTUq76099OIqtGYlT2BVJOC3aC3jvuGXeH0NvKmBHzV7VvmsACb+nT4i50H7ICcos68cvmCLPYy2jHpNrdiKjx5U9W5HQFYOJFHL9aEPAczA/i7+djllmDFETFECI7F1VJyNyPyDxPtyJSAI7wG7GuwfUW3v+fdeR8uLuk2FE9ZqiaL7WJ/xM9EyBa9r7wmAyX+tmJiZZ8ygQV0V9pK6gkB+6UKdC9UaxNAT+iNh32FPoc8AUACIYwwfCInt2JsuLoCd5RxWMTqvoUFSJWEF/1iAcugN+CpgmQKIY/P4mFab+/TDH/84/enPfpb+4q//cfrTn/0cA0iHg+N0CCAn7aZYsO43q3TweJ8OofPRdo5reUfWq083V+nbjx/SN+++S//w7W/T3//uNwRwfAwAx2oDEAUSj4dpMpyQgUOsG0OCOAZg3EDLvQBzEKjB9igxd8GqJPAGmK8A4Bin0WAU71GbFeqVEEsBUAW0AaML9TzBHBudq9fLtEDr1NUiXS9uCd64Woh94xqAy9VtWt6ton0Ozv7agwJwqBVKHbesk7N+L7WJgVkhO7kVZuyt8PSteSrNgPtFNX+OyhpEXc5f/kCOrWSwhhLhPBnFmdwAjhrIoZ89iqI4GTckE4GVe0a2Kw4CAGXsiXzvAC8y+f/4SLYVADjS/T0BHNPBMJ3PBOD46tWr9MM3b9LLs/N0eXKSHtcbnhWQmAaAg4Bl2s972n0AJM14yVM6Woodqx0H4jn4HYAevMf+ONhW1e5MfjM9SrbcENAE48a+dGyI9tjtM4KJS4CGiKuEopaM6RnFmhHzVJ81+d44rQWjjTS5WIyyzcykURih/CCzLgkgH3q71UKlYeI438WnsRpvFIqF/IHlC3qJshtgPA9GLGYl9i9gnIEheh6xb4hNT2AH6YgYao5tyM8IpsCQvyxKLjjxnqgKmugHVnEX77EwOHmbZX0cF812z2CUillWmyt8EpwrXKCiygXFfmKsbIMYsS37GfZxcd53EY6P59mfqtraQGaCs7MyHYrTZYvHe0g/qQ2pzhk5tmUfx2AWXkkyZ2ZW7JEv/qf/PU2+/GGlN573YztG3o55d8W9u+5Qx/67Yt31Zzy/WpYSx65/3say3nWvEjcq8msb6Xv3xevzeKsgV/0MbR27bYb3zRP0XWPX5+v1om9QzeG2n7vmoCsP0DVH7etuu1ZfvL5LJvrkpGvu6/lqjPsPDeCo/Kpt8tOW3a7fn7cTm+/uWpu+63m+nvOZp/vx+4+2a813reH3vVvfdduvt/fRLj1W6556v/ccJfmWPlnfug6OYfSA3urrZtvXuteutdu1r54zbvpK2wAcXcphn8VvT9K+C7uP8t1HuPru1zaI3QtdABzbnqMY8+cDONr3bTxT9tkD3WlhkjnoBHD4QFwzcfi15r1a16yCLNsMQX0Y8s8lqFZGn52cdvCmw/h2beJ9N7LH2rex95GRegPWc7TLmLVlokumdP/CvOF5yY5PBOnKczSZXHbJb58CrJWbrh1JoIbD6WSW1F+XwuhTct/Hceq7Vv+81fIUPzeiPHptHyNABdeBOG6/1qdUu+RxuyH+/QAc2+Z9l+PdJ/O71rdrjrrmrH39PkPTfp8qSycppQ1BHGplgWoNM3CUFipk3rgD/SvAHEhQIOm0SgskLEgnjyrfRVqvlOhCsskVWqY1xtjdgsKJClcVev/xgIuAXRyYWd3Gw657DJdEPCmIEYxkG5VNWoF9A193SwI5lvdLATnul2n1sErre1Dx4/2ITpbktUPpyr957zXBeNJJujcPkJkBI96Xe71awxh0osC+bZIYJRSQ4FrmpDMbMEclgZkbvJ9ctRMhxgzgwJhUleGWE332S3quqvpokefUSHzqJ8e/q8osg2jMCqFDvK7rxHl9IFTASPNJ1odceadKHybrIHOsPBSrSbZhDVaEqLs1OMGCLPyGFVER76pKQ4AbFyM5wJ7jirFYcRh20F8E/PEVVPMOluTKkfq2le2uERu1F+sJzTovPlNV99jmiOZWfXIt+0w6dAI4lLRigEKLn0FGrgpSMEvBNOoG/qwgNauj4p8DWI3fY7y5H/ETz7wAWCxDhmpQ8h3UqaBDjWmpam80QH9ZFmJ/MWgTgbEYtWQ+qlpLTiP2kNu3KEzISvSQ63wLhXZK9aGrc43siGCrA4T5+QwgMpAnV+U1ZREAjiPsz9ANuWoPto8B/U06Ongk+8YUYDpQ/R8epAFABaym2zBQioD7HAkEtuoYcNAInorh4pOSmoNjBmIB4JiPp+ni9Dy9ZtuUV+nly5dpNFSbj9BuCh4+3Kc1ks7XV2TgQG9gjIsBYbBLBJ5J7BtrJsCRBEKCwMl4zAkqd7XmCOreM2H0+fM1WQ7AwAFbgX9Ihp+cnJDxAIl1MnDEM2JsaGOB70jWqFXKRm0GgrlH7ScE4GCVJPZHJHPZ0gOJYQR6oWdQieiKwdDr7P0dCX5QnrNFyWiYjtCC5Ksv0/nrl+kY7T0ANjg8Erjl9iaYIK7ViuRukxY3twQsQnDYFmaEhAj2oCjq2Wokkk9gqUJg3AFEzA/sJwAEbPkRrT/4M1g5NvdijQCzCZlIjhmMNmMH2ToAhkG7j5N5evHqZTq/PE/jGcaNpHYk9NGuA9W+yzXZP+6WaHsGmy2ww2q14XWYHHx4YHIHIIb5XF9+Di5cVPdR1wNkhAQ/KpKnALvM2MICOohJw41ahUALYQ7A1AFADOQFLVeQTCKAw5WIBhoE7TOZEAAA2axEf39zE0l2JBhWrKj+7u379OH9x/Tx42cCUO7WSl4CwMFkH5lcABxROx6MGywo+OzVp09iB7l/SNPpnDIJ4NBkMkjTyTANjmHPVFWPRNxsNk/zk1M+I2wZWqUARHIDxo1bgTcWbENzlxbLNX9eY47vkKzFbjPQUS0PlACtmBajWp/ygqRJJELEjiGFaD/BgXGDagQKcLWp5N2Vs7AXkkHIYgHRycboymYxEINF7GlWa+tLgU61UXDVOoEirGBXUtnJ7BwMM1rXlOgYQwZwSN/azh17n7AaNypogz2HTCEEn6iSHN/BpgEABkAmGJ8O3MUfZPU7noPsK/IjoU+GaIeDpBhkMCrPfQZHWyg/E+ckEsZsVRNMGxqvARQV2D/8twwc9ICi3VDO71WgSreVyT569svCN7NPmP2IAIbEPvTi5fmukjyuct51VqEfniuASzIgOwKtHwqAwwa6ekOuyH6aUGhf78m5sB57R7CtJNTs5xUgkhO8Tvr2nXna8RGMyXus/hufrFqnChFb+UxKgBqgVAM58ufjnNDwx3LrkAIS4lpVQW/JoxJSZqgwu4Z+Dz8nW/Ai+/l9ZOsIEEcATJx8B0hPbB8PZFVga4xo35J9/6gwB4gK8wv/JXs0BD2KcRD3I1CkAqogT+p2MA2qdvgFLb++fK4uYNLew/6GrRCgIxKe0fZNNtT6R/NkG0/9wFZYEwIqyRJ1fByAR7FMwbbU/whmAYsHEqwASfrwAnA/CgPu1tSLBL+SgWlGMB44bk4uLsja9V/9zT9JP/+Lv0jzy4s0ms9oH3E+EoOcEumJbJabdMifARYDgGOZrm5v0refAOB4m/7hd79Jv/zNN+n9zU36CLasu4e0ugsAB1riAcBxPCIIDYANMHAY3Aa/jzrxSM+s12VPYLfEaiZ/AiAQATgEimGrN7c6iHVy2xyzLPGcfb9Jt2jDdrcie8jtEuwbYJ4KAMdtBeBYLwXwecRMSU4B3AAoSGe9Ai73/q33s3HUzjpn0FOcc0t1gc9orUMJ/daCqHbRAtk2q3hblm3r3Dh/w7fkWdTkAWaadDI79JbBc0J1SUfZfoTpDvaJGsSh4gDOSQXid5sSyCAAHABewP+Hxz4dDsjA8eLkNH1xeZm+QKu/i0uCONBeEQwcBG7QbweAY8M2KmDXA0iSAA6cJ4KOAnYQ9yaAIyWeKQTgUPtb+Jr0GwLEgfnjPgs1XNjl5KthrATjZnsczCvYT8YkZmC+zmyZsSq32QgIBoGbOn2TiQNgGMx/ze5pbAznz/YxoipmacnFGqW1bH1E5PpUAA6CZyrfROsXcR6w/DAehdZ5RX4ZnwsYSmZyNVDAAD8yHAUILdoP4joGmGlaBL7g/LaAovi9jjvZZtmHyn4Az/01aKTEr9SWK0At2ZQW/9LYjWwPK2YvtYWiYJeWKFjoKKrS9xJbElA01i/Wx3vBAl9i7iUOzzkAS0yOGdSAAsdXtL9yjIhgRwA45Bzl62ZARyxoZmZRiznY2C/+7n9L4y9+0Ofy7Hy9HSOvfYcnfs6WZHlfvLs7zlsAvPXft+V2dsXT+wActT+UfZlqf/iefOn3BHB0xfIb92+BLfoWp+s6bV+4Hndf3L6dS9kVT++6xxNd0hp01zXbr7XHsS1fYn2wa26s13YKeFsXdqxBY7yhL6mFK3nvWpNdMr/v2Nrv6zv3dF1v2xo/5/7t6+z6bNcY69eee71d99slF13zsGv96nv2yeSTMPEe8t/e80+erQIstvdue8y1neybo779Vc9Zn5zsoxN2Ajjai/OHXPznXOv7bpza+dileLggEd3PyYjsCJfggedEla7fD8CxfVMU1oEsvLJiTw7kOpTX1RR15YackjJ33x/AgevUiN/nADi6hLXLAekzsn0yuMvY7LPefk/bWep2bpqGo3399oZvOJ2NCrfSw7gY+yJH9Vja8tvlxLWVUhm7sknNZ2mCDJ6jSP28fU5J13z37dv2fPcrQGd6m+/oc2C77tc13uc6Vttks4zs+wM4tum3hiMbN/u+unOfPdYn++290pY7XLs9rk4ARwScHtFGJVpc4EDfD+BYEcBxFwwc69Uy3a1XTH65t7Ofq9BhNytN66rTAuBAFRboXc1iIYQ/vqhXATkh1boYOADgYPuUAHAs2wAOM3CgqhsHOjNwOGMcTqe6Z9SUss2KIdshJzXkKCg5I+pvrURhHlCP4axvAOCoDpx6c1Qo5CaxouDFGEuISgFf9aI28wACDAoWKgDRDIg2dUIdtA97mQO0tkXxiTrDnYPMuL4Cgz7UZ0BIDQyJhHjbtskOqire4A2xbkQrj6jYcbDBDlimNdUFc34/J+PDU8zAmwgiYeoU0jAgQNTJxmgwcOL9WuNACG4otjhCESWwkgMF/nCBPTjB5lsWcEkeRGaxcMCnpme1LW0COI7AHRAtSwTiYEAtgizsY50ZOIpccP4M3OgAcCBg+MDWSaWFipc965Lq0FazcCjQpHd16fqiab0LAugT83zowB6vgIr3qMTiBRUMzevv4H8AOFDdpNmM4FrZcA2aYwcIFWs9SLhnDhIHgArP4RZIORlKwVDSwQFkB4NdrRQipgnQo3nYlSSJLufgvsiHdZmofB7S4f19GgLAcXQYAI6jdAz2BnwUiYWoZgVVNtg38B3AHiSfoZPZGmO1Ut/zADIAwHF5ep5eXoh94+LiIp2enqn6nCwRkh7oaDIoXd+kxc11WlxfpQcEbjHfQbnMYDvbiIBhCe8XEIFtCJgQGKnyFkkjVMTeAbyh5MSHDx8JMAH7BmYA7yWbwXzOz2MsTsDweqRQBwhDNX8G5yEJoJYaYuMgeIPBdbUQORoOmSBmRT6WA8nmRg9w9+/WtlYl3IDgj/uDgzScz9Pk9CS9+PJNOnv5Ih0NlfiFHUBwGq1Sbq+v083VZ9pABMKR9CXbQST6wdYhu6TWGAZvIAAu1iqwDinhxDYgZq6KOVU1cQlcY26VbB5wH7B6mPcU7T3mAeCN2dlJevHyZTq7OEujyTAdDxDoBnhlTfAGwDlsmQLWjQXGDvAI1hPgjQ3XitVtqOJFde5kRBADgQwxp7J32ido24KWLmAGGc/A+DFNo8k0WFgOVTkeFP7YGpgHru14lI6Hx6xQNguCE+yu1s/tYchEgpZsN2IpIXOImL7AfPLp0xWBG1dXNwRRALyxAdV89PxmleNgQDAQ7o3xgvUJcoh2LLc319xDSM4DnAGZRIIfzBvHx49pNDhK4zFYKMDWMEyj8YTPe7/BOtwTlIR755YpC4BW7wggWa3v0jISIGQDicpDBbUqAAfwo5STqDx3tWswcJR4aKn+ty0huMSgOiZV5HMwxs4vgWSPAwyiKna3hCxMDbCFpNhn+wIBIpzUk58oBZ99mzjLsn0B5Nn06Bn0qJYwZomgznX1fIB15OdAram3OitxExJFwRaC8UcCRtARMXCwyhzMGWTP0F5H4jGfryM2wGclYAMMLwIMsU1LJIBza5XcRiFaKUSCA58nkw70Cr4Hq5DtstjGnJxogmyLLVSSH+Mu01j8sieBJfq0YqHjtc1mliNgFYBDjmUjYM6q2GywI1lVXmn8ZP+5/T0/X8/ntgI44ghYB+y2nX8a/gITQZazYifzeStn3MrVs29hBy6+952d6vnO55CY69rHeOLLhN5T5X/FwkG/0SwzJWGW71Mz0GX2jmDfqVjmcnI675+oKgZYMVgaCNwIvVb84uoMwLhPgMLifQY5uj0KmRSQnAUIE3aGjB5qjUHA4N0mkofhW0f7QTA+IenOf8HYA3AcbQEZOAT8EyBNesL2rX1GNaiM+zXObp1ssWAMoC4WQ5O/8t4wyMtxNTMzBcvW8RH0/jhN0AIs2iWJsWpFwCTmQUcvnSM9XtgDtnGy4iUI8p6t2zBOAMdwTbCHHQ9H6QCtwsBCMB6lf/Rf/036L//qr9Kf/Nkv0sXrV+nhQMBTgFjBojAaDNJmjaKGBX0rJNzRgg4giMV6kd5+/pS+eftd+vvf/Tr98tffpHcAcIAhCnYadm0Dv/UwTQaTNAKAA2wbR2qLAr2J0wFsNdk3yMABAIeT7wK1iH1jLAAH/LbBiM9LoFsAOOpYlplVDJYl6PT+Pi3R+oVtVFZk4LjJAI5rsm9cL8TAAZYOzAGr46kfIBwVA0cAa7PguJigAj95P+adn0FA5Xwm0axAXfXBxQCOGoQU7TuaBIBxFg58PJg1+OVoM8A4fC0c/dBX9Pesj6NnCr65LawOqj6BNgEr5iOQJQmWP+IXZROHAcIBKAO8M5PBcTqdTNLFbJ5enZ2nV+cXBHC8Oj9PIzBZQW4B4sBehk8XAI6jowPaPpwlyPTFsx78d4FRyVAXcSEAPwBQxufhJ5q9S0wZAcIJgApl5ugo2iqu4r06V5RzlFpWxHaLs1QTYICn594ORGpJ/mm+MxCsAnDklrXexzny7sWP+9rpinOwwY0+D+qZ1BamyZZhQKNO2C4qgY3GVz4vGrjogo4cTYh1rxg4ZN9VaCGGMDGb2b9SPEvxngIUjcIYFm74nF0KMbpstosxaruWny2AU7WJb9vpWD0yx1EqA0xi8AbfT2YjgTnEQGYWVvtwEZ/I5+dyR/odwSJW+4ncS7EOXQAOyWjdXl77yWBHY4B4fcdnMqup9I/nhPPx8JDe/N2/T+M3AnDsiu/2uEWNl2v/o75e38/+8BNbuSVJaZ+8z3+zz23ZqGPT232y4oO156LLr6rvXzZ4uAoVmKP9jO153DU39d/r8de2qr7mNh+wHkt7zrv2Utead8lJ12tdY911vb6xd+3Xvuv3rXHnPO8BKmrPS9f1G9cOhWZPftszdT3DNhndNX+79ug+196mB7Zd//tcu+9efdfaNfd949s1tvrvXeu1Sy779lJ9Huwb27560j5KXbywXZ8Vfd+l33ftn65n2qZn+vTCXgCOepPtWqxdQr7NuG/77HMEf5cibivntmE0irh9z3rSbcj/KAAOV9JWyY04AvxRARydDptRxn9gAEct9LUz+Ptshn2MZNeG7jLi2zbYNrloGnFXUlXoYTtPbG1cIYkDEV4/f+0ctZXcNkWY5b/Vikev//4Ajufog7592+c4PdEBdKqfaoa+ddzm7OxSqn3y35bVfj31/x2AYx9Z3+V4bpP7bdffJnvtz20DcKBq6PFRNNkFwFFaqJiBY3kLAAfYN1BpvCCQA0krMXC4SlMRPlYixB7rYuBwdaQYOPoBHD5Ug3mjADjuCoADATK0UrlX+xSwcKw2S7ZQuSOA474CcFCCuBykB40stpgtmgHa3ILDdOgRNFWSA8nOAAjETuZRlsHiAHE42xs0mUUGHCQSYIN7IXIouXqIbw42idwuCwFUVwRGDUftmFe0Y9Jn6tnOZ43/Gnsye95VIr1qV5GT4lGNod7fcYCPcZcwfJ2EN3AxqPDZOsVVOg6gqB+35zxXjZTGKVwbJxOcYnIQzdqzgDJyOClKe5ysx2JFPCky8Q5QaWY0BvsQWoqnjE3SV80WUrVNEMQgX9EokrpYq8hd+BJe99xChVVNCNFKhqRso5VQgBD4XgA4AtRQZFaBCttv90MmdiKSZwRoGcDBJTcjTAxc0W4LTAafGMDhJ2z7aJyvYBbRFQoA0om5YjZqAIebT3cAOBj8VwIiVimCrBUwzcmtuiLIAbZcmeU1qeTDQZzwp7KLp55Jwcxr4Sv6gq2NGegCBiUCut7U7ntf0cIyiEe0B5IjD6TVHh0dpAkSBAN9YSUPcV+2Q0Al7AEDurPJPKGVCgKqCLaiLYYplxWEP+L70Cbl8vwivXrxMr159YZJB1SkFoCEOICYzL6+TrfXNwQpoPUV+mezbQrGx/YCCObekXkDjBMAGuD+7DM/jrYZYIfYABSwTuvlmtTgaC/x/v379PnqWgCTwYDADSTL8VmyG4TjADsAZhEmXZ1Ewb0DCFDAG2rHxaQRZArBUCRoRwAHREU+y4DFvpGpdckgEFVzqIYD4AkADgS2j47S/Pw8nVxepPPXr9L84kwBSkgWklyrVVotFwRvXH/6FFTUaDcWPc2p/wSp0r8HBbORNCYDgpJEYgRRwgztVJBMAqAAtPYAxTgB5oQxk+mkuT7g3OL9eCYmQYQSS/Oz03RyfpYuXlykk/PTNBwjGYNnRXsWsWEtcY+bW64LGDiIzdw8pAWYONaaT8w/ASMjtZkYDcFeAUAHABAK9HML4DkBjgCoAes4m7F1ymA0jjb1Aowx+RPsDmTgQFuO8VD2fBBgAbbJEU1+bGbOKVvEoPp4ccsvJjLXGwImrj5fpQ8fPgi8AdDRQu1fUHEOcAXBAUgAIvEXbUDg36DaG4AZtGJhhendmomsCdoR4TnGE84bq1WPUxqPAeyY8vkB4CC70eER29ssblcCcPD+a7VMAUAG7CmQlw0ATPB5AAyAPZY+w/q6Sj6vNQEOr1ebsQAAIABJREFUaiUi9g2xtpSkhdtO1OxaYqnIajlsvZg78AymzpefJRCBbBfbqGQgh/SWe6trzgSWFdOTchtKHkN2S+GBq+wrNac9EGPHOPQz7JKekT4C9WMF4IhAOl99hD4ogA1Tv4OhAzoBABuwpBhkgufBdc2cYWp1gjUCjIK1y2Dgim1CNR8urHDbUeQhDqLiP4AsbNGi+ZTDVJjGin9WrFjxo2SJxTRXbIVtlp0C21CtTwA48hzVXpQ9Hdvk6sCVE86xjSxcXpzWd8tC/V2PFhGMrsNc8Vyyv9K+fJuEsSsoWH8mz5UB2dmix3OYTazxyLKz+ZScE3SRMKtiIV33ap+nqNeqxA7XJ/ZTfm9VnqqioTgfhI9Iueu4Rva5KgBH8WvD341kre+LBJU/x3NTtE0hyDEA5UpYeS9GEstuSWb5AMhPbVIM/pBeuhMAEnaVCXnYCbE+uS2K9wXZqwjGCwYFgKyitQn3Mdmxoq1Z5WNS7xGkEsivSKLVLfPEiBfAD4MxndAH8Cn2sECdsuuOjQj04naX3sMCRdIVPzik3oaPgTYq0PMEr7D920IMHNX502xhaq8GwAiSq2ISwNoSsBksQ7jWdKb2agAtrvH60VH60U9+kn765/9F+ut/9k/Tl1//iAletJHCPECnsVEViiHu79IBPkPmk7u0inYkbz9/SL8CgOO3AnC8vb5OH2G3wcBBYCx8sSOybwDAgbYpAGlAL1LHJ9k8vAYAB1tSsWWDQHwGcADYAj8LTGwAdOj9wVQU7Rxsi1UkoDZ1kBczcKzAHIIvAjiW6WYp1g20UakBHMsWgEPoHhlCMU0YVJt7JMZRSnqv3ofWduUcUyD9dcQs2yOrXIpJ1dcwwBLU/nXMKjMrKhdNPz58HjNwAOxbABxxXZ81ZBxykwfZJrX85LMG64WeKeIgmbXI+kx6Be/BZ8SickA/H6Cf4fFRmo/G6XwyTRfzOb/eXIiF43Q6SbPhiP7qYwA4HjZov4hWRgHgcDs9OIAHAnBgjGL8if1IFo8AgYCBJ4oj3dKCiXXYc+wRtEU7OhI4eY0WQZoBV0fwWfmMhdXCgDWvr9ezABfr81MLwMGiF7RQCXZJz3dm4Gho/PDPNQayv3o8AfbL9i/OwWUeqlYdXFZ9VqyrQvj4nK1Vd+uOHK6JgcS9A5DkQhcDWg8P3f7NLWflk1D6DXAIPz+fv/Mj1r5B+WvsnHx/PWopIM1FPzk+FMCnyuYHB0jIegEs5VZx0bsPa0HQTW5rHHG9YJHD1oBc5fn3lqnYRYoPIv+jZktUa5k6CVeAQIrLCETp4lgBOOzDPAV18f3V9WB/Xv+bf59Gr7/s8ZSaL9f+TN8H+nIAtT5r/9zle233zYqf1uXLPdev07OUFsRdseN6v9bPnvWcHiL/qWuu+uavK0/Q2MlVLLPLR+3KJ2Q70Voov7eO0dXj2rXGfffqkofve92++a/lZN+fPa7OOd4C3vDnuuZ71zq2Y799stP3DLvWoE82dm3iP9Z12/thl27o2v+75Ke9Hs+Zg32e2+/pkpNd+7NLf/m1jrRg5/Tsfd86l1GB3Lou2tT1TXu5j3zvPA+3zol9uuHg48f3+e5db9o2mF1Cvevv+yz+vgK5TdB9kK6fpb2oZUGUpCq99cqVnxovV8tU1Z3VQOqDQf9ctBY/S6UdispwcTJ0pbYAmX7WDgf+bsq28qzNa9ZC1GcQamP1HAaOvMnMPNETwGk6UeW5+pRK1zj3NWa7NnJbWWyTz/bf2htSslJ6ChejXpKn5RrNxP+2fbPNiWt/ztVZOQb3BwRw9CnW9hjaOqVPx/TOdQ+Ao9YL2+Zkl7zUz9H+eds9utfojwfg6Brbvvqz6zk8fh7oO/bmtmt3OYH1utaffS6A426jamIExPyFpAZbqICFg3TxS7VQQRVwBCF9f1V/O8DfZOFogDf2AHCIVv+BCZr1w11a36uFCoAbt2ihcmcQhwAcYOcQgGMTAA7ZktqBYSAiDt062wc9eQWcqHViYVdS1Td7XIcNUN2kesDrAK8EPKobkDhxBYbWOpLJZuCoqwdy1WcxMLYfBjmoYir6fLYOPfWB5WkwoLKfFeWsjJiDCxHECCrQ3J81kiJuiaM2Kk9iZpFkcU9YzRHBG8G8wUN+9Jsu1NRN1pNsb4RvoZnNWAPvj2KUKvBdAD4cTMjrGDGdCFLlRXPcuZILy2ztX+Q5bem/5lzHMwSwIkbSUe2hkBDlMCfZooVKgGPYTgW1WBnAYSCH7Bj+LpyB563uzx7+UhXIUiBR7Aqkefa6xaQalNBA57mMMubZpBm1vvHeMIBDl23q3RIG84LtycDRAnBIRBX20tyVysr2Wlmetb91XySkn+jeAC6YTgNAl7zf3WvFAebMmqxAl6r0yn5ii4/QH0qmoiobzA4KVuHax+khjdA6hb3Jj9J4cJhpthPakrCX9UM6PjxOJ7M5Kyex3zarOzIrgLqYifBI/qLqdD6ZpsvzSwE4Xr9O0+mMgX0AOJAUYZI3PaZPHz4SlHCLBP9qKZpvVt0+MCmAADJbcKzQyuImoZc8VAsSKqAUR0IDyQEC6AjyQDJ7kW5vF+n6+oYAjuvra/4dyQMwgeA7xmB6cVf+I4mOZA3uyYQ3QCEB4BBoA8lxtBdRSxVWOiLIDSYPMC0QbDBU0olJKbXv4txEApa075hTJLuRnEViaDBIF69epctXr0iBPjmZ8/oEW7AlGJhHwPzwKV19/EgdT+aUSIhTj2PdyZ6hfWx6adFKB5MSEl5slQI2iQWTSQBwAFiAliiqdlPLBjIHRPKYCaa12CPA+oFb4O9ITp9enJN54+zyPM1PZ+l4qMTT/f0dwRtiVQHjxE26X23SZi1GiPv7x3QL8ANZFB4JyACQYQDmkWMBARCon07HaTQeFWYAJLhR6TtRhfNkNk9HwxHHemfAQtD8Y07YygLVoWh5gYQBqOWPTJGP5LqAZwzFwn4BAAFwC6qP44vAl7tN+vD+E1umfPfdWwI4AJrAvJAJJew02bqCfcNyhd2IOcb8XV1dUddhXKcnJ+n09JR0+2DawH7Ac4+Gh2k6HaWTU7DEgGYez4ZK7A1lmkCS65t0c7NIq7uN2qYQwIH2cmpPgC8BOqmZ8s9uJ8fAdu0DBWMGky2xnwHIUlVq6KporaAe3iFrwcQhhgok4wBeUHJFNstt0KTw3IoEa0PGnqGAClyraFdgvenxG6xBMC5ZYkq7kQLYgMwEcAQtS6I6F21sBNZV2xS1Xgi2MvtVQUcuBJP8F87B0SH1AarX8TVmCwABMuSvyc65gt5+slr0qGUAWX6iFYNjDPKbgqEnksicHexnMnUI/IN1Z0ukyqcQsLYAYmomjNqnzon+HNR2DMHjDnNbnb2V2JFPSDte0blHfXY1lP7QWB0PKIOvH6MAUfXYTym5uz6367X2eeQ550qujQxxppFvf75h3+1TRNW+E3TtWEVZOiWD6n+1z9+es/b5yQwcWBOlaVmX/QTcbV8iXy8zoDVZ8QQ6EkCijmMZwEHfJFqACQAvuh48AcB8OlPpdY01fA8zJTHh/ig7FnoZn1mzfQpsqcAXAHC4hRfblAWIwnucABKABuMfW1+xVZYYBPE3Xsdt7aLdAEEj90qcdsVdzErgM0wBmgSTEFrIHYtJw/vY+9dJccsD9DkZqeKciaFiz8OfgI2aTmZkaQRIZXF7Q7Ak/DS1xzpSuze0dyNo9SCDUhWKEdsV52Nzx/cPh+M0m5+kk9OzhMYr0GvD2Sy9+eEP0//wb/8u/eTPfpHucSaADhwcs1UKzsTw8ZCE3yzRomJNiAfO0jerRfruEwAcv0t//5tfp/8IAMdVAXCsA8ABhjq0TRkeobUb2muEng8/Db/LBqj1G1kgIpnKlitg3hiP0oQ+G9qw4HuwdhA4C8iHgWIleUoZYrssMXDojC0WDjJwLG7JunGzAJDjmj8vVrcJAA7LOeaRyeN7tVBxqxC2dazPJAZYh7xZJyj53oyp5r2dzxeVjgtdkpH+GVwb4BHt3qJPo3zfHSoB4LUvTx9e6EQythWdH6DtcgjNQPd89qA76Fh1ATcI/BtsAmGjBWI06AE+3rFY6O7uyBwIJpcZfPvROJ2MRulkPE5fXL5gK5XXFxfpfDZPBxu0PkSrlDVZNADiIIAWQGWCiFU0AamFPwb77D2I/UMf1jEMXAs2iOcUWSC3dzNzGq5N+V6v4r1xpgyAleGa5UwoF9lmUfoLhRL1vMay+NybWamilZtOexnEbPa2wsGSD/DRHsWsqE3gkEEjBp0QdGaGinpt4rCopcS+0BmvWPRglAhezCyXDXMjn4e7y2yyjAnl/pv8WGlRWlgqdN9KVtuJqyeJ2JJDMCCkZgB36yIXXtCTqEGbYWcUq3LLlIhVRdGRyGbEnCVZZ5Sr+JGHAJ7LhnF/Y15jznI75Dg3NfwGF09k3IyeJctPi4Ejs6NARlvzUuBUTWBNbetf/ut/l0avv9rKvmEfqfYltvlCfb6En6Pvs7WdLM/i+eUoYpn6ComKL9dpc5vez5Nh1GLU5bt1+ZU+N/BiWwDAbd/QN9/lI/b5bPv6mu3Pd/l/9bX6xtm3dvtcvy0/fetfX6vtf3Zdo2/cXc/Qde063rmPTO4j/437dICh+9azfr5ta1CPc9vcdz3Pvtftk81te75LrvrGuu+42+N9rmzuK3f1+9py1yk3HRPR1je+5h8CwNF9Dtx+Zm2fA/vmfJuebNuT9mNvm6uGPBjAsWvh+yax78b7COS+ineXcWoLU9d169e6BKeAE9zz3EiJ7DdnI54daHrkdpLKE1OwWriM3vmo2DZ2KYa6CqUWonxQjd7BberI8rxNRy1vhC0J3PZ9fK8+g9vlKLRf61I+7U2xS+n3KeW+de67Z/s+9cbatsm6DNyT52wDODRo3rIpo/sDOOq90LUGTWXfFE/d83kMHJadvr26y0HZV0l3rYMmqpuBozaEXQ5J317apRv6nLf97vHHBXDso+f69s2u8e9ax137p17n+lqdAA5U5KOCI1qoMFhI+l30dQ8AB0Ecqh4GgIM07WDeIAvHklWuTxg43PzB1NpVtakTCP4uGmsE0esWKsE8EIlRVEUweIcA3eMmre/FwIEevQBvEMQBFg60VAETx2ZdAThEG8zE+RMK6gi8RIDJvV+zDswgAAVIXd3NnwPAIZYD95iP6kqybyg4RCrN6C/v4Kz2U6xkAF1kviy3Mlw+1AOw4ZYgTOxEhaAOY+Ugb73SZ6dz8CP6BlcfZ8Ci+bk4QGYGjkhoxAE+lGd+DsyZ+3lz/jhO962OIBGT5ApG1wBHv1bb6uwUZlaMmDOjc0OHi4bT1TIRBHH1Th1Li7VsAjhaAZPQyk4EF/8iDtWtNljeX9pzBcThGhvJUVWZ5Ad0QicqlgWMiS+m1IOuNObagBmDg+JuQflaATiq5FiugvLYInDl2ifTsfMZDObICEPLZwRWCJ5oVst5jwjrYYSEfw7bGnVM8pccNK4r8V0w1Qzg4N2kBQ/GkMxvktsOVQmpqspSO8pjiVEp7xHBmyhhrarjQjVoH5FVoKJAjhhhAWsUAEf1yBE/1jOwtQGCoFhFZjPvCZRAu5TJcJBm41EaD4/T8Bh9r+/SI5L6rNZUVdzg8Cidn5yRXQOJTbBvIDmPYD1+xxQg8TmfzZmcvjg9S5egWH75kklqAEeY2ERCk3nEh/QZAI6rKwIVoN8PmFQC1fI9wSYIGgO8sV6u2HYCLVQgF0jkoMIV35GAZxIHAA62uVgStHF1dZ0+ff5M5gjcDmwdJycnrI6Fbid46FHADvRkZ7IVyWRWLiLB2gRwkJI8KlclNgcEHvBrrP7uuBaZSQC8AIDwbkMAAhKyrDZkS5SNUnBINKOSdjpLl69fpfNXL9NoNiWbB+8FIEGAVsTAcZWuP38q4MMDtHZQ5SvmBMkujJstKdyywSCPoKAGkAA2EuANMm/AfgKEgMpJyqMq8R3Qxmv4G96DzyKRAh1A9ojpJJ1dnKfTy7M0P52n6WxC8AWC80g2rQAQuQG7ynW6vbpJDwjIbyDHYuBYrtZMyGATDEZDJruQ/D8M8AaOTpMJKpixxurfDXsMsMx4qgpksHBgHmHTcC3oeQXolQxXQhwAjmOCOJDUgq0F04PYN7AbBGYySwlkbbG4yf4E/AuAQ9+/+6iv9x/I6rJaAaSjanL7zGZhgQxZV+O6mu8l5xCJi+lEsnh6ehJJLKwh+sAfEbwB4MpkMmLSBvt+AeaN5VJtU65vCd5YIBFHKnyAOFZk4MAXkqMGKWTb6TYH8ZyyC7JPYrwQ0BMAEoN/DAwininshUBPYpLBRONzbifCimy2URJoAtczJbVtG+5Hhg8wdaDNyHDI9ejyPdsADuwrs13Y/rltk9YazyJWHbGIuF2btC8LGJhQLoUL1sklcaVEkffPGGwwoyEBHGLnsc/kdqGSG3x5TGyxEkA1JCgFhCoJSfoybDkRPh5xUwV8omeRvqjtvM6FBcChvdp3XqwS9o34QbQGyy5LAWwCdCNgrOyUYwS2Xa4L7jvndZ232meNrnP+tjN031ll1xmt7Wdui13V96f/F5T1XffmfeEbecc/A8Cxz7mr8ywcSVX5cUHbRsdBrYvqM379eTNjOWFWA3JczMP2gRVQxy31OA9xlsgMM+FzGKiA7zmOFP6NvVbon/sAKhGAsHmgfiYAsgJw4NoEnsEGBQjDYzMwCnbN54njYwM4IKsHmYED11QFe0n2m+Gu/9xa5q4GcBD0AT/pCG2sCoAj+95VopTAsAB+18AyfBa6DWwZs+mcyUOMbRGASegh7GXoLLwOcAeZSNYb2lEwd5R9CHYS6VyeTcFwNp2n+fwkDScT+QvpIJ2cX6R/8s//m/TTP/+zdPbikjYS7GA4BwNMCXAeGZCYEJcPu96sCXj47uP79Ku3v02//PWv03/45pv07vo6fcBYNw9JAA7I3gEBHIPDAdn4yIAA+xFeNnVmsCLUAA7ofAE4RmTfwBcAHNCRAAO7zYzYPHQ1++08uxnAAfArARxgDrnjGdsMHA0Qx+ImLVeLAHCgxY5adoiCSi1UhGgsiXWBOKLNipSHtmscRHPS2Qw79fm2iph5j9O9Df1eM/8FCkSV+7VCMJuAj1c4N5KFQ+CNB4aRDeAoLZ8E2q7PMKGtnUyOMfi++TsBEZJzlxa6cITxiLCBsKXwxWEfh2CpAwsfwIxHx2lydJTeBIDjh2++YCsVtA5M0Avwfddol7emzAFQKb9BTHA4Nw3Rzi7Yz+h/ke0vGBPizKE2igJx8OwSLUDYXjBsvdhZ0WpX4A+DmLXvDZqQXjCjh3W+mG062BP1Sc55YeeIM1b4/mDRU+uOKmLqc6qrY+PcywIFg4ACGEcfiTbexSlxXiZA2606wkOJNZY/F2tegx7yKbaCkVRAFd46wHFqGxLFGWHvzWBaHVGl0d0qOJ4Hv+f5qIEdOfvejFs4HmAbZXuRC0e7jWyc++MsVjGsKh5ghs440DLu4jhFAIHhy0SRAm2i2bS4pMHIloE5VZov1shy0vRL9TSeFw2jFPk07IxWqfF03me1jX7xr/6XNHz1ZcOG+/pZl1Tr3PaVmnGeUFmWvQoRsc3/ad+n3KMbaNuMPZVcRT227bHiHGCMubS6Fcio/tc+F7R/tzz6Qvv4hW3fcNv9tvmv7b/tymO016D2hbvWumtcfWP3tfvmfdt69I17l8zscy8/Q59f23WPrutul6eWzMSvtaz0PeOue3Wpp/Ya7Dpb9O3jbfLTNW99Y+lWoUWnfZ/13bWXd8nGc8Za67td+73vun17qQvAsU1n1mtbn6v8ep6XNliv0tFdcldfq0/mniuLfXP1RGcBwLFrwb7vzfdZ6LZS7hvL9xljl4LuEngeaMMBEmVls3LBQlgbtzo5xmfIyQLddT90UDgNO95crq/rtoXI488H9+p5moLadMDq56o3WnvT+Rr1PLU3QNe12oqiayN689TXe67S7DMAXddpb4wuGanXeZuC3rpZa+aRnVVI+wM42vLbO1cViLy5tt8PwNGWj+9juHbt4Xot8tzuAeBoK+ZthmCXE9inj3bJjXe9w3/1fNXX7NM/z5X5vvXoe/Y+Q991na45qq/bNRf19evP9wE4DtA+Bf1RH6INCiotEIwCkAPgDYA5VtFbeAHK8xUZOEBRjoqjzMBBKuBoeYAEV7RQcfVm/V2BAfVWVQsVVSLr0BrU3nGItK67j5YK64cNWTgQWGoAOADkcCsVAjjW6e7xLm0eRRvMSu6oJOAcQQXXwA0HNUy/WAMoomengq0CKgiAEBUXNYAjEvGmYXVSTO0wSuV+Wwe315rvjUo3Bi8JimANcwSYM8Qj7FwkCZzEYFVw86SGw3ZdwfJoaoJsKZ14qA7QAeCQLjaIQ4fOlqlllY6DNU0Ah6tuSzC3gBtVvaE1qexiUWy5FY8xAPkpYj1RMaQK6AhlRBWX9NFTkEBbT+W1iNlpJ3X4d05vs9LQa2TwRrahAb+x//JEp1TUqXVQRBUuqAZ265R2cimAQTFPWS7sZ0QVjCucI7rJmVRSwlVW2A9+ppJcyjooB29MYxvfq6CF/YQ27lUU2gZwoEUIFsCvlb9pUCFvrWAIrl0DODSuAHm0aGeb/XXl8TmhmkUoB4KrALKDZU4Oed9HtWvRrWXPck/nqjBdnWokwGFImDpge4REAKpT7zeqrDs4TNPRMM2RFB8epcEx2DXWabNaiQ4ZVe/rO9Jdvzg7T6fzEyYY7lbrdP35miALtFVBZSN+Bmjj/Pw8nc3n6fzsnKwXI/RsR5/0oMzGeiPwevXpU1rc3KRHMDsQUPLIqj0kHRz4LQAOVK+uqJdR5QlABtv2PKagKN+wnQW+Pn78mD5/vkqLxS2D/k6oCPQxECtF+D9o7YJqWYBP6uBkF4BjBfuDhBJ0NpI0bHGh9ikAaiDhA5YLgAkBBICdGs/Q6gXghmOuP+niWW57mKYnaEFykS5ev0xnL18QjIDAPewc2ndcf/7M+cH1AIS4ub4SVTkAIbRlqvZFMBhBbKy6k88Eo0QQFgkV/AwggcEEBJiQ0UCMClZxZAcgPb0SJmxdFlXXkKnDg+M0nU3T7GSezi/P0+nFKX8fjQG0wH7GZwTgAGvK7ZVAHGi9cvCAdixBn4+EPALzWE+wv0wwR2DIUGIaNhHXHAaAA/OHVimj6SRNZtM0HE/SYDRKCMsjbI9qbq41E/gAEgikcXx8mI4N4IgKVrF8hC4Ds3qAhtB3nQCX2xuCLSB7AAJdfb5O799+Su8/fEqfP38mgOJuLfAGEpXQj5AxtXwZqh1AsMKYfQMJT+jl+XyWLs7P0snJnG1SkFgjuIptZAbp9AQU+WMCIZDwBDjj+maRrm9uycBxc71IC7KmYP4euTYGb+B7Bm9kYFqxMwYnUjkwDxSACoI5ogVJMFlgrNEWvgKZKe0EHSRmr0OCn0Zk0ggAB+ZVuOqoHFePe4m85p3vHQDAoUrJXHEfCRX5FAKiOGFMavU4gxv8wQruAONA7psE6EFHH/rTZ1/IPOTdoAk9p/QjkyoEpUDHHBO8QRAHWYMA+mr2MXfSGNe232jWDexLtoTBns7n7dDMRt5FD3e3WZEvGqwwERSqbT42BtvL5MrZAvTv8snNxAGWKFogJDXCvHmNCFiL1i0N/eeWEuGDFWL34uk/57xW3KYS9Ldd99j3vV4dN2hf179vO491+bSWa+7dSMzUZxr5WqXa2QxfwiLWdPVNtov2M/aNrz3exlwoA1d8UfuTkQbuirVkmYtEdRvAIdC3gcz2q8OXMdA5t0oJRo04bxhcQX3ixGQVxMw58gBUYM8ZwKHWKgZV3xPIB7tKYEecXwp4o7wGn1LMUAJSQW6R3AfwI3+WNktALxhp/tdOdEZiNwOb6dMJfJ7B2w9iscJetk732VDpQu87t2LRZz1ujA3vB4ADQAuDLNmyDHYFAFmCLQ+zbriFjr++SScnM9pTjxu2CWPN9z84ICAW7bfOLy/T/PQs3SzXZKL62Z/9Iv00vk4vLwioxL1wHgb7ARLiAKPBN7h/VAuVq5ur9O3Hd+lX3/0u/fI3v07/4Ve/YguVAuCALyBfGewbRwdiZiCIgwAOJbAJ/AvmIv6MJiqR8DUj0Xg0EYADQJABAMPRUgV+FNnPdMau292QmSXWiAAOgEPJwAEAxyLdANy6uE03y8LEsVyBkQoAR9hD2x+xb/Bs7cNXHwNHBj6U6vsGoK1qE2UfK59RDMwLh4rMhXwmnwHV0gR+Q/7nswPtgVqosE0QQRvB1NcCcDTOSYJT5st5TDpemFnDpwKzbOgMlMFoYbPdHo3yRmY3ADjk24+ODtMYjGYAeKSU3pxfkoHjxz/6On356mU6hkxj/wWAA/4TTo0AcOjAqz2C+SdTVwZw1CwVSa1Y3EolGAAJKqFttJ+uAZNNE/4rvsxQlItO9Px4D/QC5wI+bFyjBoT62FcWpbRQcYxBxS8C0xCYSX+yAvS1ARxm+coADrSElH9c2stpXTIjUpzzdE8B73W2izNesB25sMZ2qwFAkjBm/5/nVrapCqaIYMgBCAWgZvkcZgt3mUecI83UXYE3nsQrDWyKk6fts+Mwtk+KGzWZTVs5+/BtDnkWMltIAW6I6SnbUE9NMHBY36AVFd9FlKz2cI6lxB7La1fbh9zi9GlhSMyGoD15bp+MvuzBar9T5lpADLzx4l/+z2nw8s0TAHM9v13xuPZrbb+pL5bb51/V12v+XGTCa0p/ORglaz+sPaY+v6zmI2n7fV3jq/2ito9Uj0mA5qeJsm6/+Om69c3ZEx8w2/76L2WvtP27+l2+R9f6ZvvRuuyucdV/33XdrrnI+iPuu+t+Xevad9/2XDy5dhux05rbLpnqe4aGTmjlQOtn3DVfu67fd62n0tAswt41R+112CZHXffqktO+td11zuoa7HiaAAAgAElEQVTa12353HWNXWPsGm/fGWjXvfrkpK0NntitLTJfn6ka+7YjV9t13drm1evQp9ufK+tbz4vV5LKFynMnsE9Y91UO7cXvm6DnCMkuxdO+VnsB9wVwtAMudKOyY9cgWttj+BHFbye8ugxVW4OFEvNz+HBaf28LmQ+17Q3cZ5xrJVPf5+l19c6u6/Y5D12Gr2tTbZOVXZtiH0endv4y2roCX7RlvX3P8venFGQOCLWV41PB6Adw9O3NXXtW9yx5n7w/cuBX6q9rjtrKo894tJ9rlzO1z5ib93o6/q59XD9H3z22yfg247tNkbbvpURolUiMfbzLsNRy36U0djlueyianTR+29Z415y35agerwEcjwmVyThkI/h2nzoBHG6fQjaODRN6q6UqZMXAIcp5AjgQFETivquFSvRZd/93H+hN550D6hUDh/Q6whFBXRoH0c3DRgwcD5t0RwBHBJfuFtFGZZFuNyt+kZ1js0x3SHIBwBG9cHltT2LVtzMHhqsez5QF7cwGaAP0sEyEsBJNQWVXM/GgzgB0aemlg3thWMhsB62gp+Od5cgTFOCNCkCW6Uav3QBwxAGWNT5RpaLWY2Yb0AOTkLQGcESSodUkON5rU1r1P2VFZJPSjDPEyLqu7+pqBQ+iirgOiFfz62o3tleJQB/zH1WlTQZsRMInIiU5mImgG0KcSCY6YWITrjmIsWVQzlOGjgw2MLOHE00t20ObSkWrQGrD3aiDhjUAqPWzjLN1qXvqmnnDIT7xN7gK2LIjuXHpmJ7Dc6jv0VYHc+yyyAisaIGir3sxQMVPqMAcslWuvhFwA3VsDf2bK+TKHGfdVPHO5mqzLNQtAAcmg5G6eEMFvGHSLhg48qZ1a5caAGNHPzPZBISiih3khGP0bxboRMLhnzEKJpUyXbmqIbl3iDMJ36BFA1wAHFF1hGDg42M6ekzpCFTSSHanR4IqAOCYTScEb0AnIvmOLwArEEgFuGI8GKaX55fpFD3YRyMCFK4/XTGoiqQAqjFHx4P0+tWr9PLyRTo/O0unACicnAjgkS3fASmPxaoBUMYyHWH/s4UFaJcBGhFtMyTuDhW6SFivVgQTkLqblf7HlAdU1DNBRKYI2IR1evf+Xfr46ZMSOemArAc5oY9KUXw+2BlA6w2ASamIU8sJ07wTxHAPEEN83asFBlg1ADoAiEBtEwSswHMtbxcM0mLNxrNZGo7HjMRC7AEAQfAQzB2nF5fp4uWrdHJxnuZnp+z3zkTXHVilbtkyBeCH5c0tfwczhJk+sBOR/Md9CeDAdaNykgkUVE9izyEAH2wITCDBPkY7CifJuUVzS4gCsFDLmKgMRIoAybPBMM1PTtLJ2Uk6PQOV+wmBB0hWHxzgvWg5IhALGFoWGDtAOliK+0eCDbCOTPyBXhvJcSSVosXJIQAXAF4M0I6jMBjg5/F0lsbTaRqDqQTsDUfHnLNNJAoh8xnAgrEGI0Rm4GBSRIkzyDkLc5H0s59wd0//YXELoIvmHG1T0D7l44er9Onzdbq9hZ8BFjBUkorJigmqAJpgbcVsAlYMtXnD8wK0ALAQ9sXFxRlBD3hGwE8wFsioQUB4L/4h2Xdzu1BboMWSwJGb2yXZNwBUIoDjbsOKZKxTg32jKCf5+RmH6GRtMHCAxQXyHO06itYLex7+hoLQnjtUWwfQlYk7JWP43b6M2awqdgq2B+Hauq2QAvpYA7cKYOsG7Llol+LEs8EmBG+grclomNk/uJaYSVb4urVDVONm1isnaAU4lSmRH0FQWADDxBIUwBAmJG0Pw0PLCQgljfzP+oW6hmwdSPDo7C9Aj3wSgaBwX7HKkCWGfibYZwpA0tc1mNhG3qxX7RC0f89njlyoGl3lubBaXb9XfkNU5LIatzDH1Al/+VHNf+2zTR3k2hUE7Tsj7zrn9J0nt92vEXyrHqHvLLoNwCEfWud4AziMxK2r9NvnoTru4b/VfgtXpPIx2u/J9zADx7MBHJE0o59bgCD2z8q8t9oGVn4xW6dEywEzXeRYUshHjgGZ5CDA5AJZPNCGmp3DoK0M4OB+F6gvAzhYrR4sN2g95Qr8ANWro5wAGNYftNPQtwF26k+xGXQTLBr5bKCEL9bYYEmDsrhPowBA62cAsfSAW7lBhrDmaAs2Q9u5sdqFLJcAmK6o1+FT1HIh5rDbNCab1zC3T1qvl/SnORbqPvwN+vOI4I35yWk6GgxpG1++eZO++tEP049//rP0+gdfprOXL2lf7nEehm91v0nHcY4gA8f9msAHtFD55u3v0i9//U0AOK4ygAMsHGLgSOkY4A2cIR8EYkHLF58OCoBDdiXq4vmM0IcAwY0CsIH2KWgPNhlN1WoGrG7DYNpyI5Xwn3VmE8gPclQAHGqhcrtc8hlulwBx3PA72KoI4IBdrwAcxDvFmU7tOZ62UCnsG4UVj6DIGtD2XABH2GLtc7VNpf+TzzxiE6C9qL7YRqVi4iBQ2383iC/Hgpttuh1pjoYfBchhFgH413DB4qzBdRTiQ4AhM0AB8E3wxGEaANwIewkA5P19enl6ll5dXqaf/ujr9MM3b9IUdhMXQiu3AMDyzAGQajggBnC45ZmOPGpzQf2OKSKAY5MeCCDfEPwihrAA+NCOYk2iyCLWMp+GAgAsFLv1iQDOWF+DodqxO47Ay86ze2GcoN01YIO2WwCObAtaCWTHDrLcQHcDuEb9dBdAY60Zz3jhq5N1JIN/BCgtgM3SmKNulclh57hK8e90VlcsiOcRAFx4RhVI1Cys+jlik2QVKiDEEm8S8KVty/Jz5s8oWIL3ORZgqXryvWoFU3aD9oDHp9iCgxPFD+EZOFwyx38EwC1jhH5qxkUcKyntV0pMv8RgMluK7bJO2w2zrmWp2Fvyn4ve8LoodOHBFmDN+X/3b9PgxWtdvVUs0uUjee7bvot/7/PJ6uu3fZOigpoxtLLOzZYp7SKi+vN9126+JyxGK4e1a+y1b9j2NYtf1k7ZNpPoT/yqeGHbvetn6ssRWNbb89y+btf8bMst7Lpe1/W7xrgtt9E1J/V1+55hn5xD33WsM/adj11zVF+nfQ5q76t6TF3X3XV26dqr9RzuMy/7nFcaz9QBdNm21+rrd61Be05og1oAs21y1HXvfWR9l37om9td1+4ba60N2nPet+cb57Iunfz/AwBH1/q11znPyb4Ajn0XfB/lsG1j14q8TyBqBb/tWn0bqb2INfWXq1dFF69/NnZdFbLlHk4KdBuVTiMbNF0lu1eepmvsdQsVX8/ztQ+AQ8/9tJp3lwHwPeiwtZKNbQNYX6s4CU8ribqUUJcRb6/vLqW8r3Jrr4fHWn+v177+uf2M1aoVJHDAq7fNbdkruwEcu5Rcex0kuKwLLo5wBTTyi30GYNv99jFiuxyHfZQ9H8H+/ZYPdCnlzvnoQdducyD6HIRO5yq3eZBp6Vr7P/Z879KZ+8z7Lidnl4GpP78vgAPBmA0AHARxbNjv/QkDB9qnxBcBHPcB4KgZOOIQmkEbUT3bZuJ4wsARYId6X+A5NwBjAMSBJB9bqKzTAtVBAHCsBeIAA8ctqoY2aKOyZM/mO1QWIQHtyleetB35LFVCBnHUetW6icFQJthENVoq2HwAL71BlUxwxUgE6yNhIArN5kEt27bW4RLPjEAl7WCJdkRaoNhEyYCogp/okpwXz9ESpXd7E+rxpxrwlIPpLeR94wyneXgKWqwC2a3qSc2z2UQikR6BECaxDOA5jCrkHGBxuxrR3qqFSgXgqDZW2R/NCq9ss8nW0NQPXfaHrzkxnuem6POmD/CUbpuBmgjYMSRWJbVYY8dysDAUQKVECxX+rQb/sIpXlcb8YpWbW9VED1oDfCzjnI8KwNEAs4nmNIOKjIFtAzhCBjmfDAJKgDQOTXjWpzWrCxlB6priDgCHna6KCQPX417jfQ14icRc1R/X7BtFx2vvud4tRpYrxo3/EGgjAC0RkGPKLe8572uN15iUqAltBfq0tsbWYDqR9D9+SFEp98AgInqjA5Axm4LRQpVySPSj/QXBG/cPCfVM09EovTq/TPPplIAM6Nnrz1cEgIzR0/x4kKajcfryzRfpzctX6fLiIp3MT9j3XJTaAFsoOYvEPkAJCLIjQDtAlSIosuP3FFV3AI4AwAF6cfbIRssXJxkP0JJE4A2wSJAxAgwKq7v07XffpY+fPvJ5kPgA6MHVfkhUo/IfSWAkQ5AUwRf2kv13iAd0nCqHAWIIFgqAE1A9iETKaMS2H8MxABxRZZkSWaAA4HACdDybE+RhoAF0P0AQoDi/fPU6vfziyzSdzwgGgd1w0h+gBwA4bsD4cH0tgOJ6ydYxs6mYG5B4x9ixV0h1zWS85hpBb4wbTFRMuN1tCAQAwwQS5iVhiFYXARJihaQo3VEVje/sE06gwiGfYzSeppOz03R2juTRLE3nk2hfITYdAzgwDwBvrG4XaXWre6KNCpmyUIEIlozBMUELR2jBg+D88RHnEowcNSACegCJ9SnYXzhX03RwfETrsgbgBdWVAfDKa4okOq6HcZPtYaDq1mBsY9A8QI8AzIA5BXMEAA7mCK19Pl9dpbffvk9vv3ufPrN9yYIgIbJvbMQeAjkAYwbavTj5eHt7k24Xt2nFxNk9q5WRzAMbzeXFebo4OwMdCdlK8IVtBzYOzMXh4bFa7WzuuV6oygZ4Ay1vbhardBttggDgAHCFwCUkOqDPuCcK40Y5k5iavpxVKe+MY4txAmASVyeLhcXjkyJVaxK1PnEyEUke61cnNvE9692wB/atsIb+wueQbK2r7iGnlFl8AWQUyQwAQwTaGAnAxGSgQFnw06SXsf/VXg9f1tOhpiPVCqan8DOCYhxJGCdGDY4ygOMgAIj2H5quhZJ6dZW5K83ZngdzQ/CdKshpmuLM5/koLDECKlH/0g8sbWX8Htsb6v2WbdN9iu3T4SKqd6MlSj32xtkk+32qxLVv3j6/dJ1L7NLUf7Me3XWOaJ8h8Ht9vm/Y7rhY12f2iU10fa7Y5uKDUY6q5Gr7uZ7EK1jd3s/A0R7btphG13nRr7l6nzYl+08CWHWdtbwf+Faz+dEvwzlBbITyvp62DcxMA9Fmwe+FLVCrLfkgYEawb01GDTPUks0C+zF8b/ouAlGTKaNOyKOFChg4YOOjvQrtR7w32/bQCT6joJUW219Z11QsPrAtsF0Eelb6qUtWu+ICaqcF1gax6tQgDrZfi+sWRgagwZTcxLiXaB0Regu2Gnp/OptRt+N58Lw3iwV1FO5vgBb1+81ttH46ILARqgA2BCwSZHgaDhNYLCADsMuTKVqXzdPp+Xk6OT0jiOPixYv0gz/5UfrhT36Svv7Fz9IQQNcoZsB5OJHVUm0sUHQAJot3Vx/TN2+/JYDj//rV/5PeXV+lDzc3abl5SKs76GTYdTE20UfFIyP5H206MbcCjQLEF0nnfAwp7bIM4MD30WiSppNpmo5n/A4QrVgfVMxQGAEAzNMZjgAOtFDBWXq9IhMVGDgWAHAQzCEgx2K15N8RL8jMi5Dnin2D52q3A/OeqkBU2HPCM8R5hgD0AIDUAI4MnI/ksBAJYQPD3gY7hkCy8u8b+tRAdfQNpKOuA48AHDpP6vewD09AHLhkE8CRg3px6qC+CwCYTztopUjmqWCmyOfvaMVHcwXgRLTi4/kBjwZf/O4unc/n6cXZWfrp11+nr7/4Il3MpmkKX46sfWu2s4VzSe7G6Hhhe29bl2MI1XmH1wf4JhgAxTYXrdECjUo9gfNJ6GDvb9njiAkEAwZAE/ApfLbynqttnYFCGQcRTBf53B0AR57t2G4s/OwWqMF2rPaBar3Nsdyt8/OoeKUCcMT5EmthtlifgzW2wjC6zSbXtgc6DWcojiPAEWxHQ+CtWU3QEibgO6HjM4izFRsyA4MZydqxKa+FgX5mA6EQWNbDQVHGwf8KWIXgkmhx6L1QfILiA9mOEzBWsY7w92gP2I7Zyz9ysUvEUNjKr8R9ugCVDZ+mAnBwrkNw+vwmrUeAPyPWcfHf/o+ZgaNtx7t8h3YMKM9aCwzR9p22yUmevyr+Uvyc7eANv6/Ld+nz/8yWW/RT+CIdSeq2fe6aI85TzWbeunFXrHrXfPQ9T5ev2efTdfkbXXNSf/45Y+16hif+adxwl4+8zTdqy1KXzPU9Q5dvmsddgcT6Pr9rvrvm8z8XgKN9VvC+2jVfnc+wZS/07av69S6ZrNexfc5qj3GXHPWN4Tl6YNdz79qjXc/bliOfeXftq1r+O88EXo8WeKNLPrt0Vpds1PLxnPnum5deffDhw7sm9LCaua6N156sXZP3nEW3c7TrM30TtmvR89/DeZegq/+kKRYVpCwtVIQ3hQ1R/9iGkXWSNoIyXLRIAOleTUYO18bkVwto028vn1H5zFNsR7X5vVF90G6DOOq/P0WYliRzLWDtjdcW2F0ADgtuW2i7HJb6Xg1jkKvQy2FJ01nCVNsMo+WordT4u15sPmZX1bNfC7Sx/AgnE2tHrbmIuUracmDHqTV+DiBXv2VV1BjXc5Rce93KfBvIUc1fBe/uuseu+z7H8O6jkGpl19zDsS1yYq/DLFSywns9WdvymS5dtUuftZ2UbXOzDwNHp0y29nTfWnbNU9czdczS3gwcu6637fnxt/bnuwAcSGqAgeMA1OZgqrhXUP4JgIPV2eu0RFUsElyrAuBAUubelbUB4PD8ODjkilH8Xg6yUVka7BulhQo2eAlwKygflV+PSCLdCcBxt0oLMG4AvBEAjhv8zteX/BuSeOz5zEgYcrtx3aA7VVvUGsyB2AMq/52El6ZiYAvBtYp6mDoefd4ZQCto91xBYrvDgIR6yboHKtvERDVr1qQlW5ArMzKTRaOW02AAS5cr/WLL8aFa26+hx2XPHEVoykm8Xh3+3f3iqa4pAAbLou2e7XkBaTQBM8UeyuZjwEx9RUJUt68O/q7GZEVtVGV6qDWTSdXWpb0/ahusJVfNFKc9H6p97ZZ/Udsgv50LV+xX8/p6pvxariDUZ4ovE21pGNFx+xqTJauCR1U8qkqS71MAHMUHCDCMWTgC8KOEhO8pObH99B7NtjTmOOOA+LuSF0waMAkRQMQI0BadHHdxlKic7sRQk6N1WwAcDHwWjekktcajC4vdtmLYikBVluEI3jAQFR6blsm/BbTDwV/THseOkP9WqvY0HAfycq1jxERK9ZOSfoq2o/ISX0N8PaohDn5H8hbJUIA48A8BVgAG8OXe05PBMM3Gk3RxcsI+6HgdiW4wFAC8gb/NJjOyc3z5+k16/RIsHJcEGmRAwQGYN6Svb8nMcKOAIkAZeBbQY6+WGAADygB2gMmByXX2uFayDIkCA6Pc6kNtQMDugJYT6/Ttt9+SgQOVrKJBV0UrAplIgkwmIyaE0YpFvruq8AuAA+AHVQyj4pMsHKB0xpIdJCbt0RYFVOf4GclvzBsBhUu081qKCQLgkMmEdMALsDJATx8cpMlsls4uLtKL16/Ti9dvCFiAnUE1Kei/ZdPEwHH96VO6+vSZ84Bq0ulUAA6ANwBOwH0wJ6wsPFDCibL18MBqX4ARAE7A3JN9Y625zHuEyRHXEivxhi8COJhgl81G0myEdjOzeToBu8r5aZpMx2k8GQZrlsAbWDes13qxInhjDbaK5Vp2anNPIAKC6WyJAtaJySiDMcC+cUhQx5gJr8iMRcucUZrM5wS+oH0KkhoEMBA4uRGbwTHAOUOurZL7SigJwDHkPmA7ibCtrvRGOyDMjwAcWr9Pn8C68TG9ffs+vXv7MV3fLNPtLcAnAm/cbx6ZZJuCFWSC9jkjrh1a1Nzc3DCphPlAEB5Jt9PT0/TixSVbpMxn03RPn2bFCmmMc34yJzhhE21R1us7tk1BCxdUZ4N1Q+CNFeUEfyfQKBKkUqmm5DeAzb3UtWfEYlFsiFuHVBjEWjtxvgIXo30XCU2yRmC+ARipKpOliZr+NPcW/KsASnFdjo/5OcimQRxtIEfu2U5Q0rEquAHeGGvvIjHJ/YrAO30eMdcYwOFEGVnWqrO5UBUCpDDAz2cpDDpga2GCB8nfSHgTPAbgFpPGZuSQeJKJBLTyFTjFoBJ8BsAtziITPwLycT5CXt16xtWw8tkE/qD6djIqT2uxVTIXkSzscOrdjmhXDEbPVPrIty+1zxnH77Ev3XXG2Oe1vvNm3zmsL/jVd69dcxGw5Cfnoc4zbVCut9k3/Axdn/G4uvxAuQRPw227ABztz9i/Mz7Wv2OPoHVa5c2IDaBqjVI+K7CIn4EMHBUQnp6XP0fQg/wx7ePir9B3sZ7C30L9gjEDdtUADoK2yCAYFfMETgrMAfAI2TvgGwdYQmwx0W6IyTeBGtZ3YrkwoKxLlvMzdggJrwO2CrQ9ADAh7LjBXQCsQg/4LEFvHTl3tCUJm+uWLm7BMpvP02Q6IXManvPm9pYgRsyf27tBn1PPL26px2bzGfUdmDKcrIadANAB6wJA5HA0TuPxNJ0RwHGeZgDMwjcYj9NPfvHz9E/+xT8jA9rB4SP9DqzZ8uoqrZe3xGLjd7TzfH/9Of367bfp73/zTfqP3/wqfff5c3oPAMfdPb/ANgU/gA1TmMCXLyYXOM5JFWidrAEVyIEMRwPpb4E4pvyaTef8AigYrVUE4CitVwiCkxMrhhUCOOCTieUSQI0bMGYtF+l2BeAGQBwL2mEAONA+RmCcAirPa18BOHj+wI2CgkGPZIaW8LYz81L5m0bmU3YA7ivwhryqFrAiAzjibJLPbYFwMIgj2poSxCFESwZw0OblZLhjwHEfxpqb0Vwz/eEZda4X+4ZAOIIEeD0L+CTkGvYqABwEUsB3RAugu006GY/T2XyW/vSrrwjg+OLyIp1NJ2yvgr+DCRXOpRg0BOIA6IKtTiLOICYNxdnZ4gbzF3rqASxncR4griUzlartn1ollfMZ/dQ6mRugNbN6GcCRi3fCnptxgqAznegy6wP1n68LP9ssWS6eCDat2g41dHy0DSFYKNq5gAkns0XEMTK3UHG7FZVLRMs0rWfWq/m0HjIUMlfbm/pn3FegVrVQITDkUP6TvtSuRJJRil6yHatAKgVYFfHpCuxR61WqiQDOCPSioiHOU/ht+K7tHXHz6pwMhhOAxnOiPwCespHaef7XAG/oIarnLK0xNSfhG+ewfMXGEfkeA1Nq8+D5LLZWgpfnowfA0b5GvS7nf/tv0vGLV0+Aq/rMU8bu7HtWYIvme5sGrbgSlY+oBEd8rJXjqdaivhd/znkOxwv7sldlDB3ZKa117C+vYPZ4Wr5P7XdmX7cC1rXl3TLctW71a21/tstHaFwj5qXIWxWbq//Wyku1n+upZ/e0mLvtn/b5w+3nafua9XW2+aGN62TDUcCLWZe1Jikkp+zBVu6tyyfN1wqfoX6P0pnVVfPPmUqw7Pj6fdW46vlt+3h9a/7seaqBnaGM2uvqZ2l/z1qrA3C1Swa7zgXtz2T5rK7fd3bru177PNU1P133fc74+sa9S9Yb8tKR622PtViIsDFxY6nAsmr1PrXc+D2NPfwHBHD07ddd8901R3qc6nmyP5DSAQAc2ZA/MRzdVeTtBdp1aH7u4u96/7a/901Qe7FtxFVJWvfHjJ9DCTnrkQ1eBITt+Mn45a1bOSSVAbQzUb/PySIbVSeO8u9xzWrgdtSzEOZDR3cVsqskNF9FAPocQd26VAfVguN71gG9bUrC1+pTGNtkJl+3I9ihKaycuy3KskvJayZKmkU+pQNcreBni7JNt/J7/LPX3oeCDvWVZaRPtdXy0x3k6TKYXXNY30FzXym3GEc9rX2GeNce3KWImsZcv+1yrHr3bmPzds/hE4Ucb8s09h3X2DV/256hexRNJpVtjlWf4e2656653vc5tknfPn/b5rT1fR4B/elszPYp/KpaqADA8fiIJBLAG0rmNRg4gqLcAA4kXwDiQCsVVB7fowIHSagOAEcXA4eTeA7a4RDJXqfu++g+pEEzqd68oP0Nmn0ycCzT4m6ZbgjgWKYbMHCQhcMgjlVas+UKqqCCNjS3NnEiNxD9+Dv79laV/22dHhT3rHZgIjNaqAgBEOowWqdUdDVOuitB4CR8HLArYKB0QaF4zuANBlNtM3QwzsEf3lWh8EJUpUR7REi0333dLNS2lMUgYsfovO72L5WxjFxG3L060zedmaZtKgBMymv+KpWYfj/jZq7sCJBBXUVh/Yk5jHjUE1Yd772MifNUhb4rttrgDbXI8BOIzaMAOFzNkv0NJ+TymjVtee0LNMAbBqnGncozu8976CpOUQQFUS2UEz2R8I7WQgzG5GCOK7jNJOPKFi10pupFQjVYNAqwtQKpOHkVVfPZtgdw4h7B7QiIKpBXwCnlLOrDaCWiEdD1ZzJwKCspCRaeJ5uF4snnKjpFPRXobFSB4AW29ql8kaioawSeYm89CaAqWpF9Ms4r8ylKYLiFSjnwNvdtljkiWwDgeGCLkyH6WKPVCRKx6SAdI7mZK9AHnEskSq6vBOAgyOPwMM0mkzQfT9N8Mk5o+uCEN4ABYN2YT2bp/OQ8XZ5dpC8I4HiZLs/P0gSgEB8mUqJeRnsKgBMAuHNVHlg+ANZAmxRUCQJYQtAB26YIiCc/Wsw21AkRGFXCR8kbUJSDreDtu3dMfCNpwoQv2nMEyAFAFSTQUXWPRAz1JaoEoesjOAsdB2YDMj0xCRBgoQhEAkAAxgwwcAgcgrYZansCYAueYzRClekoHQwGCeQvV4tbAjgAhEDF7Msv3qTLl6/SxYuXEZxPZD4BAACfxxwRvPHxU/r88SNtDJLRAnBM2N+eAAUG193G4ojPxbMLqoEXaAWCdjgAhaCtB9qKoQK30udItt3HHgn/FTJqAAf+BnDW0WiQJtNZmqEtztkpW76MRwBhALwCpiu3vwHrx52YLG4FHrlfA4wjAAfGgGcB+AFfwwlaoRykDfYaWYDNtn4AACAASURBVDgM4BiLyejwKI0x31hLgjfG/BzSa2RHCXp+MHeQqn2kBD/ZN0IvkzFlOIy2S6raRBLBTA8Yq2WarV9ul+njxw/p3bv3bJ/y4cOndHu7TosV/BDYfBVzggYeyTnIFxL/AG5cX19xHZlEPEbCbchWQmdnZ2SlmU7HBEwBjLper9LRIYABh6zSRpJrBZDL+o6yfHV9nT5/uqJMo9oY7CULgHsgY/Bpgl5HakSgP+6LCqBjOyEZiQrpbDMEA9OZTfIFeRKwE6APiKaSIqzWrNp+CEgFnV8xO4XeshWvgbEZ9BG9zcFYJjYWyaRBqFbB9LnC7yKLDhKABHGoPYnAFPIiBFpVb3kytbECHskKVbizaj4AWmg1B72fXw894BYmR9EyhTOTW7IomYu9VYC+AoAQqBUADsif/84kKwAcSMjAZh5HT3fqXI1H9xRLjBIBtY+jwGXzjBoOT2VXngQP67MvniVazD2t9GieI33vdvHIUztaVabnZGUZxX8OAIemw75u/2FwVxwqPN2qyUzHqaWe3wAVNn2sMq9dY+o6I+0695ZkcjcDR31N++tOQucwFZOH2mdtgC+Bd9xDinXVfrHiWGIEgh10AkxxMe09MmAF8EIsW3EWsT8GmJqZ8KKKvAZwALBIXW4geoA7yIAV4A2yQQEwHwcKAzhot9lOTVXssC/QvdopzcibYwzSj4UtMMsPk98CcIi5QSwcuEeDnYc2VrMoGv0C4MD91XpMrBnQXQBjTCZTjhPrQQAHbPH9Pf8OnwTPB/Dphw/vaUPAcAXbMhgALCIwJj7MVle48UOivYANmp+iVd1ZOjk5TYeDQVqs1+knP/9Z+pf/6r+nnzE5maUD3PvwMF1//JAWN1dqQIiWZwcP6ePNVfr1u+/Sf/rtr9MvDeC4vk6L9X1aoC0dARwPmk+I4EbtIOiJ2X8PQAf8Q/rhBkigHYfbjJF5A61TZmkynqX57IRfJ7NZADgGAdCVb6NKfyWWDeAge+UmCiXWSwI2AGhcrMHEASCHQLAs5oAtYJuNSJ5HMR7lu26LEuwcOsKWM6H3kLUuWY4iUVv82gLgoByFyvA+DFcrpLE6m9XJPsfh6hYqxM4Hyx4HcMj1436sGThyXNiH4fADKtVVABw+6QiwQhBHBnNIh4dJDQY5yRt9B6gBIH3ByAY2i80mTQaDNB+P0w9ev04/fP06ff3Fq/Ty9DSNYevIqLeOFowPAiOgnWkAOHRg1j/6H3SqgtEIIDPsP7z3/iG3UxRmRWtg8JjOcIWFk+Ah2wO3Sw2gmaAZiotgHs2UZZYsnrHwYR/mc/wkqvwx/zwjmAEiwAgZxNFMahsMkQF+ZHzBF4C9hTGCche6T2jqwtWI845jB1mvBgjB12/H63PuwbKI/RPtqxzLAlBKcQu15RGbkcAN3i+26gRStIsYbUWs44MlJ8cAggEQwBHOWfiOAs3qd/pFXNQogEWL4jhLu0VN2wLL1gVDaUgs57IRswp21AxQKW1V9PnCO5rzD2ypWGwfz/5xHvJ32w9fg6aRjCYC0Gf90eE2tONGeMvZ3/7rCsBRJxVD3hqgiacMucWfscxn77laef2YY/rBspJ3X8e65tiSgc8tHfPEj2o7oe1h5PmoQCnapE9nqgcEYb2sI0aVq4rrlDE3r9nn8zV9pr4HCH3Yl59pv+7nqZL8nPvGAsQjx3s9jr4YfnucXePu+uyu16wjG9dzcLZeg66xZyvXP9eNGJSlMa9bxOkcM/Y+y3JTQX/okzVjaY24Wsde6/Knt/nYfXPflh2GbmsAR0tWw/DkuJ9UWcxRLSvOs3XqifLitrXPNq66xrbzTf38zTOlLtA+q2S9uMfZat+9VJa3+4zWXqOd56I6117PdfvnSq7ydHXIuNd2H1npmh/bB39vnwv75rnr9a71ra+/7Wc9YxRkvn//Nmu3rkXetSjb/v7chfe12ofg9j7Y9fdO5daxEXK7lHAA2wwW9STSmFfOY98Cl6RaEeJ+ZVszOjQDFE+DAznlUyVSSnANc1IqkcvrjQqqHlRT1/jaCgFz0QZvbFuHtsHt+r1Lv+Vr+jDVehPpBuNfl0Jry1DjObKCduWaDkWm5MtBLgcXq3579fifrk1BdNfDbTgie6Dytsl/317aNgdtGd1udMvId+3bPoO4dT1bAI627Pw+ume73qgg/B06oGvM2/TNdt2zP4CjbQy6nmGX81ePc5sc7POMu97T9dz76GEEdwTgAKDBAI5NZuDoA3CQOjyCdQJwIHEmingkYQD2eAgGDgTK/M+0lBnA4cSEqyKrvuRIJiF4h7nLwSQHVXICUQAOM3Cs7gDgWKWb1S3BGwZw4Ptis063d+u0ftg8AXDY6ELjHJIONYI9BHBEQpz0mhF8InhEFWpMwAWNMYKwchyyFgzEuw7MxfdW5QUP5jWIo64wzSYlqpEyVXcc9A3giMSNABnxN9WrV9UShZHD6AQfbCKPHVMQB/o4NOp0jz+perU4xHq7kucOSUc7i+qgYNCCg7bsRe9ACp24Uq5UbIFOvAj2sJKvqrLKTAsV45KLodhhpA/kmkuc9Cw5uOP5yuwbUbzG2SsBaFVAxPVblUbU4zFGOaHlQOpANZ8t/paD+8HAYV3DvtCZirQCcETeQJEkgziCRjZXJFUMHBHcN3tZrmhBsDsTpMDGKslViWpmsmja00B9eG4Z042K/5KhaAIAQ6iaCQ3jIipgkccTUTLJQEXR2uxIE4F/MecYvGEZbPgwFVo7U+BWDByUAgu+A3aO7+ZnckVUiRtX4pplLVedZYBD0daHqBI6SGkAoMbhYRofCciBKjmHx52kUNuQDRPRtze3rHIfHw8IGEALFVSfIni7WiwopNgX0xHYN6bp5cXL9OryVfrqzRfp5eULfgaJaehgs9mA2QDMG/dRWYe/Yw7QbgM9s1EtiSAvQCNIqOM+TDoh4GkJr8EskaxWGwm1nLi9XaRPn6/YZx5ADQA4coIU451O0sl8JiaCCGxCh5Z+0AIi3W0e0pqtU9SeglKB8Ub7FFS/urc91h9gEwA40MYFQerxeEx2jvujw3T38JCuFjdkSxiilcbLF+nNV1+RhQM97MUkcq/WNQB6YJ6ub9g+BSAOADigo4fjYZoCODIZp8Oj8EvZYxxtINCe4phrRHsRAA5cE2AQzL2TdK6SZrIqkm1WpmqjcJhWYD8JsAcS+oPxME3mJ2l+dsaE0fz0JA0HSGCntF6HvUUCHe1uAKwEyGCx4lqjkhLfGbyPqu7joRg4jkcDUobfU72LyWcwHKXj0ZB9xpEURysegGUA3DgaHDMZDm8B8yomrEe2YyHTRgA4zL7Bys1IILma2WchJPzBvEH2LoBckAi6BYPGbfr44VN69/59+vz5Ol19vmVybb0GCwukBgAHtN4ZsNULmXUeH9LNzXW6vr5Wv/HHhzQZj9McbCtnp+lkPk8zgDTY1kX6C0k0gqiODtLR8YD2bY02M6s7Mm58+nydPnz8RLkGaEPV6ncEb6AtwfHxMNtwzgP8gAioW6fTdwmdTkBLADJkMwzg0B4jowvZMgCSKMCCzFYRiQpVcAZwyFWscUbm+oZhFlAhesUzQM5RRYuYjVonRHsk7HPYHyc92TokQBcaF8BJYssQEKUCjzBL5pZdZseU4sb7eB2ysUAfCRRLxgw85yCYPBotPOS3RAM0zqnZRzwuJGM1R8FGEj+7ytQADlYJI5EwGGQdY4YPJaENro3kjwN9kagzu1DW6F43OQMV62OH72EApJMk2ZcyJrddql0CpT5FZx+tsqdm0GrLGsZIW5Jb9YmxqOtf19mgfUapr9++Rq+ftSWQt+2MUt9bHkCVja0SIH4eyjnxkRWbUZVY2PeZ6/hD32c4Fu5rt1fDr2Yfa9+/tCIsIA55WAJJASgfD5STby5KKm1RvFe9fGbH8JpYh/J7ABzRxozAjAB7qK2KnHQDOHh8IaOC3gudBgAHWa4CSCJQptqWEcBBEIf+TpAHE20ha2D2ga0ItgacCaErDSxz5TATu/axo9VXlgcnDaN9R92+CXIhlowCDoTdsg4k+DZYQWBfzSQiEJnWBi22CEIcoU3dEcF4BK7d3QnAMR5Tr0Pnv337Xfr8+VM6OT1J85MTttaC3gbYD0lYMpGFPh+gdR2AbWP4BFOybRwNh2yp9cUPfpD+8q/+Ufrxz3+WfvTTn1D/wYsBqHNJlooF25E8Hj6kz4vr9Nv3b9M//PY3bKPy3eer9B4AjtUmABxqpUaxgY3BGTMY7CiTwbaBvSBWO79Hc2AGDoBN8DWdzNJsMk/zOewiABzzNBlN0vExABwCDxrkpn1Z5EWsW2iTIwYOtE4h88YaTBwAOgrAsVwHgIP+o9v5VPFQnwMDbJLHHWfZGqiRj7kNAEecP30u8+bN5wn57rlNpfM41Savk6p8zoa+Nngjzr8BAFfCO0ActgH1QTisllpq+Syt/V+zprChY9UGJ4PIw74ACIm1hY0k8wXObqTSATsq2DLu0/DoOE2OB+nV+Vn68sVl+pMvv0hvLs/TKUC2GC98ZzDXbTYBGFErJezfOvYoBq0iR2idWAM4AAYhUwgfJ0AYOZHmk+//y92bdkeWHNmBjiUQQAR25M6q4tYUexPZkma+SOpZjvT/f4LmjE6rSeaGTACxYptz7zVzt+fhLyKyit2UJosgloh4z5+7uZm52bVrNrE2qX7edYYY3E/7vbCTZQBH0OFU/AQO6ZxbdITZWu6jcj6MbBLxmbRZzB/rtGkVgMP3cE78Q1/kFlm2xGaCXI/QFwitqagH7bHj2ZOxqiqezP0L2TRAZx5rfh/Tk7pa/GYtaRRjUQzCQTKykvIhSm6kMHh4y0yydAYAh34X+MXjTwKUlBZB2Y+Kz+F7M8DzHNTvZ2Cfd59f+r+2T2S79XAlQlKmqvg6tl/yVrMfqNq0BppM2SABOGzqmj5AzOMUP+30P/5faf/qRYOBw1neCvBkY34hyEHb4yr+jExyySd14hYhKRrZVrJ/5NS3FZCidc++mHPLd4ufj35a7R+1/KXW+P16LZ9SW9PkYI3P5ueYHhdWOrWRb2qNP97TPmiiWiRx3bX65qH1mb5xxb93/F2fC4vZroy1tbhBDuLLrbVtrmdu/xd3Yns+Pe647rl8DJvmvnUG6JuXztxm89L1t9edY6I96Fun7tOvTnRc901nptZ+a32+71zV0gl9c7Npvnt10Bo9tWmvx+ev5azv93oc/r4+HbNJL9RzVMtkPd/19Vqf30b+Ns33qmwoD7ATARx+oz4FvElh15NZ37Rvc236XJ/y7xOi1maKSrossoJBNXAjo3+DIShAq25QZXUM/cCN1cX1awmF3lII5VncOS0KJlOZe6Az9CnVJg7VU9XG2nZDuDKI390AbKMsNymNpu2I4I1ogJ2qfo2SqDfCitIw7FLtMEXwBl7zRPDq+zzJFSTKMzzVw7QU0ibF1zenfYarb09u2ssthbFJifjrfcZq0z6OhqV+znXyuO4ZN91TjviqGd32mn3z3l7HvwyAY9tn2SR7m15vyeYmHdAFcCDgg16l3kIFQYQGA4dXRxuAYzFFdSqqjJGEmfFnB3AgoMYguv2rARxIDPghzHuqg4pdFdmFgUP0fDpgqgreAHHPYt9Af+EcWAJwYzFLd2DheBCIY3LvDBxL0sCikogtVPI/cU2UKnNqUTFw2L1UvWFtKSxwqqo1ATgKQC+i1A3hkNk3rAbF2l5Qf2Wa7sAwZOABPKefex0awH3qyX87y9Z2wBk4CrrC3xiqAVYOUiUYk2XW1agxP6ywKxkLQt7BZHWwubNTtdvBDDDMIJdiK+M6+OdRoYSK5AzgyIdei41Z5ZRPrc9l3CdFb3nC39NCpbpWc+eQHf2MILfX4eQp8APjJgBHALBo/60mGfLfPaBhFWke8HZICKuSTAafQSXAMSjR6pXaDHRhEixghSpJBi5Dz2l/OuEeQpsbxwrnh+y2qGFLHwvcORDCW5egarzYjOoZqwN6wXl4pUyJ4qCCK1bPRPciL0xeVCVRVDUUWr84oCe0KHAbqx7WuRuNrhQCvb6/RCxSAgs5oMQ/C/RTAzgYb3RAaaRztoAtQBL7ezsEbQDAMdzbTQMk/70nOINRqrQHkwWSL2BtgA4dHR6SYWN0dJiGYCJCwh895ueztL+zlw4PhukIlNgHw/TmxZv05uWb9O7t23R1fkHwBoBSYNBAdRnWaT6dsX0Kk6rG/IGKvrubG4IWBJhK/KwAETMGOyGA6o2+QxBAAamp/QeSH0iwI/F+N5nwdwQ3kRgAQwapbs1nG4+P0unJiRK+1kebVcmmBwHkwIx4C5V72g4F8EjriyTywUHaHxwwCazE0aNYJxYLS2zsqLXKwSAt03NaAJyxnANJkEanJ2yd8ubduzRGS5qjEZM+SOgQwDGZpvlkmmZ3d2lKAMdNuvn6lQmk8QkqedG2ZGg6W5V7WDskh8g8gfGDkeQBDAczgkrYsmY6zex5D+gtDh2IBAPW3JIzeEYkTggksBYqmF/YwYOjwzQ+PU2nl5cEb4xPjgne2N1BdTBYQ+bse/6AaupFAXAgYY7x3IO94v6BIAsmwQHeQLuKwR4BGc+kDhd4BMnuPbakQKuaQyamAOCgDQZ9OBKCO9aewlixBOBQCxXcQwAOBECVxIefwZZnSFp51TgAHAsxp0A2IW+Yq9vbSfry5Uv6/PlLmkwECgJ44+HxmeCGvX1UPiMZJwpoVBmiQhr09/jCHsb9Me6z09N0dnrCdWPCgG1JnjlWsHbs74u9CaAMUNULwPHAdilfbm7T9fUXMnAAkMQkpoE3sEYEcACwY3ZUgeXVCjXqCNvjipEHmwZLwyC99IjmSvMnv8jea62LGNRlkt4YKIyhjCwaBuLwM5GuA2CKtD+SOWxbY8lZtbDR30Tv/qzWRlhDZ7swkAKSmNIbotjXcyoZ4slmBfFNN5t/kitdjTEE8ghSIiRhsX89iVOfX10nqqWcAvX+foCKMD78nhk5HLAXKq08ac2EBX1JMW6o7ZEqYN2fcZ9KxsFsHgAntMvBO+kJvK/EZMzmeLIvnlOjjLT88/q8UAel3E6tnJ0BdDGml2z77HGiT7TuTFAH2OKZsO1XdcPr686JfefLVjyrNQfmJmR5IwuBV+1vSGjUc9V6zvh8cY08Cek+mwM/BWSoYjhVYJ2f8URiAC7w75ZY9JaCkV2Pnwn6hD5dAGnl2JK9D3LqoAzYTgd8UCdFAAddH/gaAcABEBfbpyC5W4Dp1If3aqUCOwxAIdgXnKkDcwhAH2wEdA32DQEcBIPCT4BtVBKMbZSynlRbEjyDObS0KwQeEdQp1i2CuIOeY3uugwG/HMiVk8qWIM6toAA0MBAkWz4BuDACy9KA7VPwhTMqgGAAcLCFynyRrr9cp9vbGwIDAfwA8A92wttEQYe6by4WH+ihA7bpOjk9ZVsVPNX51VX67uffp9/87d+kv/ndv6U/At8F94Stupncptn9LD3vPqfb2V360/Wn9P/+8Y/pv/3hn9NHA3BMlwHAQRZL9MBQEp4gDigmgjn0RWfMkvxs12PsF2wTRXasQ7FWsXXKCZmpTsEcMj5Oo8NRF8Bhra20TwzAwZalYoljoQQYOAjg0M/8bl8LtKyDrOD8b3vEW2VQD1QMHLnlix3EIqDD95uf04wA0LartQ1zvWxMgHLxrfV2Pi/IENbgsKzvDSApgyM/h7bTWzLimv5zZid0ZIid8+0IAaIp5bmVZNe5y3HnAF8XAIeYOKylirUpwT7CHoGsO4CD6/v4lPbg3zyLne9gdy+dj0fp5dlp+sW7NwRyXB4f87ywC32B+V/em2wY6B6ADE98Y3QGOOZ+w7ithQpZOSB3BIzgRAxfxUAcNolqS1zYHzPbCt/vZCVegBPiNmjdaL5LtgseCzE2LAFz9ZlsDwxkIF3cbQfiNnbF1oXWnu6zWJTYkPkOeCosJLyWAWy9EEL4DmdMe6ZcQ6ajbS+A0GIX9Xx+di9sJS2bnEtBXHbsXOu2z6UsPqvPnwDisgPZpsBGZsCGYgZ0eG2uuwAOvca5Dv5LjH/I19NhWqEBY2rzYkqTY3c7ShzJ94kV+VTGtrbP3DM8M8r3w8/+nJ14op0t/HL9/lTJ4bhvdPof/88/K4Aj+ix9PzsAtX49rmeUpxWZbvkXtePimrECEfnbWv5Wn+/T8jGjb+Rz6d/X+X9xjeI69fqjuqhFQtsP2Zrnddfma2Fe4nvXXWtVPiu9VIFJ4rz0/ewyneflLwzgqH3u/HuQuT65bu2/1jqsO3usnTO7QX0WWieLtWzW8i8fYf2/1v3iJ7adj/rs06+nSp55m71UP3/f/PaNuWWDvnXPt+a5lqV1s7xpTfv0VkuP1ddaJ2998t6ruyuw2XodtgbAUSvLbxGo1oJt+lufcu/73Drh7FVm4WI+geVwLIfED2fRifJ7RQBHfQ8JedyuxZmKwhEFQobTEZhdJGZbMXgCo1RhdRyrNeCNer7qcbQUj2/cPoHtE66W4xDlaRvjzvF0siwaoStD/75pEzeVo1OM1dRithbuzMm5M3e3UwlV0LZ6Lv5/U1H3Ge+WstmkGLed7/ram+a7dd9Nzs8mo1Ir/fh7y1HZpKA3rfP6+fzxAI5N87B6339dAMePmZd1hm6b1/rktE/WVwEcCMgDwLEkC4cAHAjiIRijFioI6pHeHpW+oBQPFbRILv4UAId6tDu1tTFw+IE+VDa4DSALxrMCixgbK4M6AI5FYOIQiMMBHBEQgbn1KnN+d+KJHCAtgTIGKQD/cKriQF/ZaYsFx9er/h1ElvWbUXrb31cOcIGS0hPMORHjtsSBAZ0ARZcerxteX5Wg7n63AFeHvUB63Vt3+OEny7YDOPKNHLBQLIKv1ToAR9krFqLIfXtDC5NO5YI5ukZsohxvbJ9VDli8tiX7FX/wBFRlqy3op2Q9w1WlbMJ/snvkxFSYK2iXTIFtFtHbijR1LGfWkn4MvIaWPqRCtgAWQRzeIxoDcQCHsbiQ5lX005hrMA3EAL/kp1hnp7HNJ2Muu0cRuwAOzanJjSfnLNroQaIMfamqr7rPrEelvPGxg2QaJsP9JQ925UNPqMZ2wJ+PyROiuRp6LYAjymYMqNqmtCnq+iWaLaXbu/8cWOQgI8O6qOWOVdcdDPbTIZKVDLYKzIFcOarckPxHcoQ9qZFkYQsmJOTBNnCfTo+P08lozJYPuAeDsagcXS4J2jgZn7IKD6wP7169S+9ev0vf/ey7dHl2RuAG3vewXDBxi3sgUT65mwgUgio9JO4fHtKnDx/TfDZVlb2xAKiNyMyCzwgCao4elg8EAmhP6wuJj8l0lu7uJunOgApI6J8enzChD/tBqmi0gxmPCOBAxT/BJQ58Q5CfbA37AgiAFv7xKd0/PaQdVIcxGS27gJ+dsYMsFmgfYhTIeztiCUCyZGdvL80fH9OCLbMe0t5wmE6vLgngeP32TToErToSOgZEBHhjOpmkye1tmt7cpdntTZrc3Kbbm1u23ji/OGdSB0wcyjUhmQLWkp10dHSUhpZQ5tjv71Vti3m5ueF3jB9zyOA89jqeE4k3gjm0JUil/LyTkAAhA8ezqKaHo1E6vThPFy9eGIBjbGAEtK5B65gZWVTYisTYN8CKRQDH0zPtNEAcYEDBM7DdBMEbu2kPQI4DtFJRdWOy+cX8eGUx2UxIoQ/L98y2NPgSiGyPNnsfoAgAOfAz/g4QggVg8ewAtcCP8P7pYN/AuMAKM72TbKJ9ENqWgPni8/WXNJ8DPIE2H1ASu+nwaJwORxjXmCoNyTCwbtzc3DBhh4QRAEjYM+cXF+n8/JT7CGMCcEEt4p7S8fEonZ4ek0kFv4M15m4CoMgTK5+nZODAODAGMG8smWNym6BnHnC9pAcrgL/SC0pCmp6HzlLs3G2aXgO4BGwhfopawTMbA0UGH3jrD++bbnTZfj4m2MmYPJhYNZYU+mv2pYrukkwQoEsAHCQ8sV60m0yyAtglcBF1hiV9mCCEr2h2WYwYYhnBZzgvsV2CFCntGhOwBtSlbgm23VlABGIpoFZ8hsAPgoQGrH5Xy5lQqVsHWVyDYU7Mt3SgsPsLnhj3RKP8Hd1XrWsE0uk7u62cjyz54rkOX4/o47X8gXj9eHZYOSdb8r91VnOgXL5WIYRoPkM8F3hSr75utsPuBgQQS9+c1OfavjgF/W6T4/oz9Ry4HRbm3+ItDdBU60HjM+BnX4vWs648UwDhOsjbGTiinyWXr+szuk+m9e62D/S2BbyG6YjsA+W9U9gLPDEX42DmZvKbgzhgNwnIMJv49GwMHFYxjvQxq7OfHtNyITBDfr/tW7wulkWB3cm8AJAkGAz5/gfqDwA4oLtgR1HF7QAOZ9HITIsdAAfmQYAzzr8lFJGoxl4BSBU2wj1EMZSpHQoAofhyoKD7XC32WQBJYIOpN/f3yTYxPDjkswNcAJ2O6w4Ph7Qv8Lmm8ylbgeAsCR0Guw4WMbQewd6iPjMGDIIknp95TdjJ09MzgUQOD9PReEyw6G/++rfp737/u3RycZ6OTo55TkV7kevbr2m6mKan9EgGjvfXn9N/f//H9P/84Q/p4+1tur6bJAA45myhArupFir0lwiiNUYtAmXEnqTEOwCbWPsHAXeNVYnt0oZDjpVtU44B4DgngOP0+JTMYvt7ao+V53sP9k3yzHaJiMGCHQ2tSpcLsmyghQrbpxDAscjf8brO5GJ8cCYM+o2uv4zxQC3lCqBJQILQEsH3u4O07LygfWq2tAJwmKfPIg2dbSRNnRYfYaPrjFhYlRx8wcR5sEE8Z8UzRk60l/NMPsrls34BaOjo1AZwAMjh8c0lGF8eDcAB5jk8A5LxAHDs7PA8gXY5g92ddDw8SJfjMVuovHtxlV6enafRwQHPIU9ofYRWKpQNyQ30kAMf+dy4NIDSAcCRrAhomwAAIABJREFUrN0T2qgAxIHP7tDWO6hKPgbs4+7OfgaXOXALsoJnBfCTbc7YvsjOp6abXO9TB3Bi1N5DvocO9uVMqDV00CVEhzo8sEnIXitRn+1rsBPyWwQek+SIXZX3MBAUwTTmy9mBtTBzWDzA/YUHb/lh/oKvnQOLo41ndKmRUK/tj3zDwJAhrsscKagBHH5NjamwMUG35zNxdjzl0zkwyeUd8ixGIwA4dG+PTLhvl60al0qxiewj4bOxqNLmdsU/yYPX2iklY5YvMNf5vGXGugDgiCBGvC+3zKuMdneui02Ofz/7T38+Bo543ejHdMZhuQg3bC1/p/7sisw0mBf6Yr4teaPcr/Hf4jTWPlOU5/qeLgv1PGwj8919Ukag6frzAjh4r/CQfXFxH/c2/qFfrvWsLbmIa9CZ778ggGPt2P8nBXD0yk3Qsy1Z75wrKr1R/7py9lqjZzbJ+rbXqvfSNvs1yvG36oOOvQxA+HWyv0nf9eme1nS35qX1DC19We+lba61bj63met6vtpy+CMBHN+qoPsEdp1ctyb3WwSoufjhhkV5ylPvY+CIixV9I98AKw4EzwQOjdYNPcHvn8HfCkhAfXEjaKBPiHjlcNB349eumui2VmkZw751xP3rud4ktP76NptuawHuAXBE47hpE+eK1kDjrvNiCSxqXQqAJjvJsX2KJVxLQHIV5dxC2vUZ73VKpm9ftOS/z3jHa2ya7x+z1zbdd901V/aMDbZf7otDuMEWdl4uYwil0PkdIWnYc9Ft9M3qR///D+Doc2r6ZL0PwLH7iKoNVMsWBg4kX1BBhMAMq5gQ0EPFFVuoiAIdwSlvoaIgnvd91mpE5hzsZe+P7j3Jxb6B5IgxcFgLFZaoZhYLr4RQtRio2ZcPCBh1ARzeQgXf7xBsegC4QwCOpbVDUSsNix9Y0qUwPpQDvioxVXGqCnQDFTqlpgUjMc8O4vBgrnLVdojM+k1J+KznQ3sSVTXoMyV3XphHeA8PBnd6n6qCxA/GWf6zrvbqCo0mp/Q9qa7RhDYpjmKx4AoP9p5sccVg2Woqbj/2Ryp5Z7fQ/HlSJwa24z7l9a3nIq4o+nmr9DCD7bba8TyK9cRxcxdkO6n3y9YreFGe3qtraK+VXzKKVnvWvHZeuaV15NgqCnU+R7Rl/MOTqkTzazYf9BWM4poRNMkak3e4rmV0lQATC4dXZCq4JQCQAlYWlDHnu9BlB4YTS2xp9BbQzMJl4wsBFsmBJ7LKWnuFtZW+GiuFt8JRsDTrmgCIkGvk7CwufA6ciPTahaGD18mBnQJAIRjHqLPLGG39rcKda26V1BIpfMJarxBJEgJRhozySmuN30GfAPLIb+z4NrajKZ/GksN2EQgqoTofum1nNw1RoYpKc3tNMiuGBia0l/eUJVAlg90CCXgCOZ6e0/npGStA0UoFo4F+RTXd8+MDA+7nJ+e8B3Tqr374dfrF9z9PL69esH3KcjZL94s5mTSQEAHoQgnzRRqB8hsJCQAyFot0/fkzr40xq59xIrgCyXXbDcZ0AQYQJQ4EqAZl+WMBcCARP52lIVgq0OJkOGQAF4l1zA0Sw2ATGY/GAgXe4/raq5RZqhmxKjgtPBIGqp4H84IYmVzeuWdNJ3twWhXo+2oBMthPUwApELjeTenw+Di9fPuGIIjzywsyeSBoSbDKfE7wxt3tLUEbk683aXpzmxZgf1gsCDzBZw4O1fbByyk9GH40BCBG7SWwrkh2OasE2DwAanTfHSAYJOMMc5VbxBAYYaAYT6hBFJF8IfvG+Xk6u7oUEwio3UFl8PyUppO7NJ9OuJaQp0eAK+fLtJzOjTGlMHCMj0fpCO11kKSHXIGBAu1UwJSyu5eesG9svsfHoJA/JsAA72X1tSXzWImKYDsT8YO0CyAIA/VqmZGZtQLNMZIEpLhn9TPap4BNBkChaZrcTtLNl5v09ctXsl4APHFzeyuwKCjAd+AXDAi6YcX3/gGvBXkD68sErVNIcf/EtULrlFMwlYxH6ehwSPcB7B/Ye1ijk5MxGTqgeMHedf3lJt3cTtJigVZAy3Q3nacbAkMwBiQsBXgg05HRe7NPuFWNY23zOTEAQEXLbRXSADGFtiKYp8H+Lsd3OByWvvJM6Jq9CckBT4bm6lkCgLwyX0xgXhFaQAMCmLA9k80l5h//AO7gtXYMvGGsFpBj+ftqBaS+8BqPQPOyF2QzcYBOpz2Ms1sFAEcA7wnA4SxrBchKwI8xbTi7BkAcPrcEfZAhRBX4HKf5I17R7/gNrDHHSmoTfNl9ArOJe0GaNyUZTR1ZMg8ijj1tveHzurpfVPwztw2cG/PxcsLJfKoYY4j+gMxR1U4lD8SGpA+oGtlsacvXl09Skljm0nViBtHf8p+j/K6LJ2w6r8br+c+tM2V9Hll3vozPybk1WfQqfn+9c641nzGOoRVn8ThNay7zs7jvFlqoaMUacZyYYFmp2IqV0aVlgY+BoPDsI9vecftoQKhSXR0Zz6yK3oqcALaAvvJ9D2YvtbqSXiGgw95LID4ZLwrgQ0wesO1PbI0mAAfarSwEADMABxLV2LOw82y/sT/IbEgOqCw6UesWGUucDt99K0/GMclsLH1+SnEWJ2fgEBvHAVtgOUuPjgcAf8rOkGUDyWtrXXB0OOJnoO8wF3gd+gG6BDoA8wbgJIoAcI6Fj6IWKUMCOZhYJmDUfCBLiB8MhmzRAlAEbCbAG4fjcRqOjtLPf/VLgjgu37xK5y+uCHzBfN/Np2kyn6b5cpa+TG7Tx5sv6Z8+vE///U9/Sh++fk2fbm7ZPmV+L+YptOyCgyTgBnxHB3GgTQZ8QiXZHcDB1ncG4MAakYHjAEAUsIoAwIH2KfoSgGPE19nWinZBwDUH17n85BYqD8s0tzYqaKHCNirOwEFwh+IEarnj8hcA88YW4owNBcChtkheIEZ9J9WnnUCgR8Gj64woY6nEslyzDIky0LnbUz/y1Dow6+bcUst0PM4NNPl+vtBZK8fYeAAJMTCy3ZQ2nDY0naUCA4e3TCFow4oVCPomC5p8ZuxRACbVdk3AD8wNgBtstWatGceD/XQ2OkrfvXyR3r28Sm+vrtLR4AA0dgR9P+FaYH1jCz0BKxyk6XNKQLEDZ9BihGDyB7VhuQeI4wEUXoazEBsXwK+Qkd3dgbUHDKCxwMDhezffy3TPih3iNbsAjtqGkBmFYDUDwlqbt9yGNsQBPNYgpp8sQIERSe1cxXZkz29slxK2XFmQz4sEM2VgnCVpyARSmCvo57vhzZ5cNya9Ll7sLJx8VjIi2bnVz2dR/myCsg0hE5N0fbZfBspAzIAFRbYJyDcrhHXJcxiYzj+tc7QBn8zvkBwbwNWAG37ezoUtnURgWGm5zx0wSyc2EvwggXcFaudZqSpUwlUjk4zrf92txJC9ICTKG+55/p//7zS4etlooWJxDwPduG6ov5f7eUysfO/1Z0xf5LXpSTbr83Uc3NG4q1qsFdPvy79syg+0fKbah2v5Un3PXI+jL3a/ck1NcI6BruiLAEbprr3ZibA36s/GWI7ftzUv9Vhb89xay3i/ls/cWhtFQDSydffRGzxY132y1r1a8+2+K+M7DWBZZz7/jACOvmfbNEdR4lvnk3X7qZYNv1eUgZZsbbP2m/ZS31lq3X6NeiaOvW+d4n5t/bxJPuvP9O31+sxWXzeebzeNtaOLY+FfA0AS79Oa7/i3dWOvx9Qa46b1XDfurgz9BACHL/qmSWwJ0UbF0aNc+pRyvTHWbdScTzCF4j1Hce0WiKMcvrtbsV7QeEiXAuH/5xCZJwE8eRWRtAJwyKnO9GhmOFbnt0unGcecD6uBcrMVPOCBpUoMNZX9lkLft55xHeqNt0lushKuAhQ+q30Ko6M4c6IrUu4bqpfZy1JNXbdP4VpEdhQJvAy9J25sEHgv57kSxG3kvKXU+/621iHvMZDbKud6rJv22joltG7Pb3vdKC+1cYzz01KsbQNTrU6Jj/Yuwaaxtj/45wVwtO7xLQYg76MNgrbNfqwvsU5m4vUQlDoaD1FLnKtTU3pMAnAgIeIADlQBLQ3AgSCeqsTxJQDHIi1B5c5e8XMGzgD2QLAJgSSXGbFblMMf6V2tQoP61Q7wqtBEJaglE9gmwpPvCpAo2aWKiuUjABwKvpGBYzlLk6XapwC8ge9g34gMHE7pmvWVpeZZXRBSuKxgDeAND056YErn2hKcytVgxqCg65vD7QEfo6vPe8n7lscDs+swd6BDtYKCswKTkFLX6Jw9uJ3XONA043JM+FeHIj9A+xj52Qx2KMGrjv62MuG8JLwmZ0LV+YFe2kF5Bfii99XOEGXW5ozzwuqq8J2xBq+M1aGewS0DcLguUosd0cV6sCDb1Eyb7usVgvA5XU2+gDDC+iCtnqvK03QP013/xoAG9qC+J2PVpgclxNjggAZL5jDG70nqELTk/lGrBUU4uj13oyzGn4sU2vMY2IF6KGApNI8WggoMHFpHJe0EotCzl37wFjZl8Mh2kPspoXewWfd8CNVbzE4TxFLoUgWIKcEol/PYPsXXoUxFN6Bi+Iz0bNFdibdJV27fYvE69w+ZBFPyT0mP0O84N9cRwAhsGuwTnVLa39kh4AKgjeHgIB2gwpMV4krkKmmP5MEy3S8XTGaDQWN8NCZjBpgIEATD387PzhlcR1IcgcbZ3YQMHAjkHo/G6eL0XM/xlNK//bvfpX/zV78luwYq9BazSbpHJSlYGaiTF5RZXPsQyY+9gQB3s3ma3d1SX7POD89pwX9VwWqvUq5ZqafEEmQYyR8EmsHAgZYTE7TCmC9IJT4ajZQkQiJluSArAoAlSFRjXrA3kThnwM+AYbjTI5PGSkBRHeyCEAKgiSGTELALoKcmlTcS0c/PTOIgOM1kDSuyd9LR8TgNRkfpDv3YUS2MCtzLi/TDL35BJosBwCVIyKC/PSt15wRv3KJtyhe0Tvmapl9vCYYASAYtS04vTo0dCqAeBVXBOEGK9sEB7RgkD+MCgMIZONCeBvdQkkzAFyUuiv6gjAGkswS4AYAF2Tp8BoCF86sX6eT8LI3PTtIhWTSGaY+ZikcyfEwBYFiAcQMt0FK6Xz6kxXROQAfbZNwjufOcRh0AhzFwoOXJwSA9o2XEzo7meniYzk7PmJBCsh37HRXLAFMgmUfwBtqxgA0BSTFLjLPVBtun7IkdwUCbbKFiSUKAZZgMRPX3YkkZvAPbxcfP6dPHT+nDx49sxwMWDOo/gH8OhmybAop6AB8xDsrddGbX0vxC3716+SJdXlykgyFabSARZfrs+ZHMDYeHBwR2gI3E2698ublLN3dowXKf7ibz9PVukiYAhkymGgMGYSBSx0MKQKfqUmesKKyAUoFIqCnpBllFKyIlT7APULkO8AYZS/Z2qQvoL1lrAa+E9mvXtgbPeo+96pXsFvT1auNcKertEUJyAuujNgT7uZ2StySij8BEmZI4TFjmBKF8OQEtjG1lgDnGZwzYSl1npRKWgMtnXQv+e/sBsq0ZEJEALewnsoCgTVKZV7wfyUW8TpAvE4yq0MVzkqofAB5LNkB/cl0yUGnfvRN9D/6aGTEDdsoyMG3YYfUyxkdL8MUzUB00so1Nxg8AR9afGe38uwK8Lb5U/XlPBGa/tUoC9MULYrwhxhjq839fEKy+X0se6/PdytwEn8nP5qzW3hDz8OvE98kWtYth6jNqPY7sy9Zy4D53nFMrzOG+zGBoZYrjdTm/Ibns/lb2S+mTlljWTnhzAYQLfOB72p/DmWz43UDnHtXwymuC46ifcTYwP5wtL8C2oc95ctl1A/U59rgxOpTWK7DBz+n+4Yk6BiAO19v4DN+P8WddIDvAdisGEMt+WdrhPfyeeCbsZ7bSImBF4DPXozxDGNMFXmPSudI5YuCA3YVeMNYIS3ACZII2dB6e8oSr62owakB30w7TXTA/Fq20YLvBMkl7/cBxymYIxIh3EnjLNmhiuIAOBYhjNB4T8Aiw5fj4mD7Dq5+9Te9++D69/e5n6dXbNwkaCpX7+A7Qw+ebz2Tj+Hx3m/7w6XP6pw8f0p8+f07vr6/TbPmYFmCeMhZHMXsJiCsQ7aMYFpyBjEl2tdkAqCOCaFyvAmwDn/Lk5JQ+J9qpgCnteHScAHABQ8cBW4NZqyyv2EeEwOwN2MzwtbhfkokDTCJgLUE7lQkYswjgWFhrUwDj8KXzuutrMh/klqTOwGHON88AAg16PFS+qSW3HOBhezXC1XB2wDkqM+bRjS9nNGfuifvWdQHjD/5l/hf8zy4DhxUBhKCBRKiwd5C9MTAM5macduTV795CBe1QSosVtSp0Vi+dteRT6SzMM/zTM0EfYMsDE8cIbHdHh+nd1WV69/JF+v7N6zTc20vLyVTMGdhnYDEzsDiLdg4B4t03oLTiCNgM5GCDPsaaAfgBXbQEkAMMHcakR5C0/HaAWPccwMG2sqGtprGPuR6oY3bZb5GCzGwazuzBNqEBrGAWMcuSg6/qAktnkHCQmrcrpA6x2HEpJjGAKo+0obWPtyhiWzIByz2/WjMgudw44ELPaVxNFdiiFX+NdtRtIs/V0DVgD7RWVPS34fdAd8b4vw4S2U2QiSp2Br65gKyKGbjdEICjyLxiQ1oLMeYYQMKfwVv0GUgqt0O217lXDVzU8kEUZ+j6VTEWJftk7Cj2PJ3r9LBt1b6MxMmQIubrOTg3ztvV//FfC4CjAtDqviVW6fanyKPHhEqewt/v9r72qyxBUZDZwbFrxZE8Cpk/50LRcChbctXyD31s8RK9axVYUb7FJ/Tr1d9r31Cxo/Vp9FWoSvfh670TX631Tee1Xq9cL0T/sM+n3WYO47XWjVVL+68L4KhjsPWU5PH+SABHXN96nevfW7LSma8wuNaZorWca+d7TU6ub7230d31OOrzgc/Jumv1nYX69mlrX7X21vafj0WGZY/GMbfmdkXfbdhjfftzW122Sb/0XX/dPGzao/W89uoYKq7ntPPp04fnTZO1TnjXDbY1UZsUap/S3bQYfc9ABSctl5F25b0QJB3Qu2CILkW47l0MQVS+HScxBG5WlW9ILFqQJlPEkSa420ZlVVhXGTh+KoDDlX9rDRksqEAc26yNP3dLSfRtiJZ8xfv37dO1xlWpPn7Un0NjWp3nOA94D9fCquBKBZwkqZVU8wSlS8g2Mr5O98TxtpRn93nWuyDbzvmm/dXnTMQ12LTf1zk8tSOySdH1yWyfsenMN318Z+Zor8SmsbY/9T8XgONb5HCT8e3bo635jtfqA3CgfcpOBnCEFipIPAK8gSBXh4EDCRklZu7nc1ZqgbHDARwuP7HtkTNweOCO9Pig3CR4w6quDcCBMaP6texha/eLFioIKIGB41EADlC7ErSRARyzNLmfEbwxA10+A5IP+ZAqJaSZyhKSxU/BJQE4lIxhQgY/W2VR7aTJXgmMkP/RYRTowJPuUdd5Ep46MFC9amyWVAg6P9qWElCIAWa7MxMxxVZEEOKqzBjIRIulr1h9pAnyC+efA64mAzg80Q4dr9eVjHS74ee2aKv1mj2vzYNDODQMq0Ri8MgAHAz8OANHCMaymtFpRK2iwllOzLlysEkeUwXg6BycO2AN66eaJSYucwQPGNjBgwMhWeA+DWWHsiJq+dzT3ZJtHvB3YEuRJ+OJCSCOaN/KPAdGDJNvp/F3TFH+nK+tO59yzLIo5PygBmtBS/fRjKci+2JFllpjwbNmAfJWMe7G2Xd9rntd9wedCcTlgnJUWJC1Mn5Is+dxmnIHn3gjA85tSLwovBrBMVIPWV9bYNIgHqJERl9qADh2C+vGIZKQqPDkRJfkJhIDAHCAEQABViQmx8Mjsm9MbydsjzI+HKWzM/Unx+CQ3J3eTUiTDVYPvGd0cJSODo/43r/9m79Pv/rlr8mqAQAGwRtzAer4tVio+n8HbVKQXN8luwSS54vZlIFa0ksjcOuAMMplrF4TgIOJBLBM3IMO/J4tLpBMh85HcgfJCyQ8qJeYWL1nkmU8QoIAiZd9AzM8KCfuVYsGlGEFGe5N/bNjAI4DMT0ACADmEFTZIony9Mh5BzMSkhqS1920D9aFg4M0A9MHQDXjo3R+dZnefv9dOj49TfsHqhrEZxZIOsxmap8C5ofrLwQULCZTVjtijkfjURqfoOWKWoOoHceTtXQYELSDgCYUGMZFYIIBZBzAwWQZEy5KWGXdx04VnsxSBV1mhtrdIS37i1cv08n5OQEcrDwGC8jzY3p+uE+3N18zgAP2FnEg3h8ADt7vSawke/tpeAgqdXx+QLAk9TtKOQHAYLJ7kA7BugGa9ZPTdDQaUSsykIyKZswngAiQITAhGCOCB7GZbIANtwQ7k+EGQnOZIfAHQBVj4EDrlJvrr+nj+48EcHz+dC2wCILoMoZpMFCCEOwL2J/wPdC25/Zuwr0BmYTPgLkBeOPs9ERAEiQ+dgScQMJhOEQybsiqalRzL+aQ3Xn6ejtJt7fTdHMHRo9ZupvOCEYCDb/i48bkwJYpDm7rAjjIFsG9roQM9Y35DQRvGaU47gsGHIE4hlb56uxUBlZjyxILrscgtAMjTLexD7snsd1+mXGlj4C2N0avnQsUDCAGUIy3u3EGNAG4sL/Nd/MWT6atOY8sahCLBgEy1urEjLed2c2FMD1cdKd8LGdZQ3KUbBqUvT21OWErlvLFczjXEq/hZwN9GDjfEzVqC4N9ZSwwuR0fWi4JwOEwvPr8KvshP0sMV5Ys84pse4763Nzrdzv7R/BZt/XRBfZrAziy1XR/tQpExrhEvF8rVhCfpT5ftN7v1+s7s9afWRcjiH5fvG5r/PGcFMfcAnDEZ97mmVrnyPpzbOdgTLCZGcCkie559OsaAI7ax81ABtMJfg2x6q0COHQGUHLR93qBk1pinCAmYzjC/g0tewHCkC5wJgQDv5tuYBtKA9c9kPFB7VUezA5DD0Pvq52VWntRl5NdQeAK2Ob9AdqlyU54HMZZNXLVuoHTeJ6zefNzgQO58nyRRcRbzMlPoL4KrZ7Qog7+BM+SBHnt0w8BgMMBAwR3IQlK4Mg+fRO1dJC0MKmoYwefzduc4DtegY3zzwA45sBUByDAj4RtBUsH7OUIII6Tk3QC/+3yPJ1eXqRf//Y36Ze//jUZIOeP9wSqLh6XaTKbpM+3X9P7L9fpnz9+TP/j/Yf06eYmfb69I3hjYewb8AngNxCMaUURAK3yZ4A1+DfYfqBb5XeRhQPAYrbT2qP9hH0kA8f4hExo+AKgAwAOsXCASQzMadKxXrEv3fmUllx3+AAAlwDAgdYpc4I30E5lghaqOGOjhR/eZ2e+CODgujv4yuRUrBsCN/Nn/93OTrSnBp7SdjTQQ4wbMwmv9g6+ngBtd47hvpcy61EomPMYL5PdxqIQzsCci1wAEI73sXjMwDZqw6l/2wI4yMZBAEfZG7w9fSqLHRgLB84bOFugLePhYC+dHh6mt/BvX+DrRRqjJR7mFsBdAEOXYuHwVoY4P4h5prQnt1MPwRv8LGVLICH8TAYOAhoE3oCfpxZ6YrDxa/m+lq1yzs5V6xdj89zzvJ4zXlub0AAO4NIFEJrkWnvfz3v5OhZviGPKhZkA2OD57JyDZ/V/YnXC/tF5TaB7AT+8ysFjQTnOmxkuJHcC4FqhTAdY0U5Wt+wp5xAADuhogHCM7Y7MJwSu2mzYXsgADgdveKyIDIYO0nAAh4GLDcDhhVO+3/kMEcCRJ0fgetVBQA5srYKP980AjpgsN57LfGyv5477fzXpv+rHONuJ6QFv21QBBi7/8b+kwdUri1mZvx78qvq6+r3kJ6LMxTVsfc4UgSmE9TkB1xoZwNEDKIg7alMsOfo0tX/jz1Hv0Oi/tXw7qdJyjo2+Wy3T8Z4tn2tVO/gs9L3iU1nmsvVcffdaDxtZD+Dw5/aRte4bR93a382x9gA4sp6Jvv5PZuCQRV/3L4/xJwA4fK5a8ln79bUcdmQ2DHTd2aQ1733yHUFvrXloyX/9vk37Ko617+eO7arOmXHsm+Rs2znuW/PWXumbg9Zzt/b/t9xrG33Wd9+W7ipma9NuL5/edj1rHdDUv4iR/68M4Ght0JZAKk/QB+Bogzhy0ContVYXqXOwDmCH1mQX4StMGzp8+lehco0GujzPNgCOdrVIvbFbzkAt3C0lts6It4IgfYpjvclsI7K2UWwdIx4AHL4Z6CgbnVs9B3GsxZFyIIclzSo5yhtYNwjJ3+03dJ9i979jLH1OQlRoretsUhZ9SmmTA9R33U0Kft1162tuGvu3OFMrc/MvBOAoDnFMsoZEXzWQb91jtaPwYwxu397bdK1NchoNTrzWOgCHM3AgEISAfmbgyAAO9VRH9TIYOFRVKwCHGDgKgMPvGQEcotYMDBx20Mw90I2Bww/eT0YN7WdW9nx+tmBjbqEyFwPHwpk3ZukObBwAcCwB4FALFVSUoaKokJUb/WrAKIiqurTxigAOJLEUHCggtBUHzRxfPju/SqBB2eZwGFzDwKHscahAqtg+YhDG6dqz0x8OvbXdWpUZhVw0XvxoCb5ONQQCYkV/+pnCW88q8KDgh9tfp8IsAA7lJ6KOL7Zalf4ca/zPGB9Q1c3YCGllrSrJMul6vqL1GYBRJLlT4an7lgRJvren3hiE8yROfUAswIM8/mBOOjqfy17kw2mC/X4KBJnf4IAf7/dsLVOKn1OCEXpCWyshbKxFSBdo0NJfmeLU5iT3iLZp82BnWZsCwCl/w7wWJg7dxwJeWagCQCMEThTcUqA1r1RkwTAgi3KfDt4o333uHMDhd/HqocgcEn0zgXUMjODyK25kVdczMBRa0aQ9q8IuFUPlMKMe3ch7M//97K1TwJxRABxgmgAAgKAKqwlkX/BH9AZHq5RHskegWhysGA+zZZrdTNLp+ITtUwDgGB+NqFMXBjCA/J+MR2kfLXQentPV5VV6/fLvGdEZAAAgAElEQVRV+qu/+m36/rsfCNZ4AP032mmwnZVagAAcAm+JOhdB7qdnghYAMgBLB5gcGCQ2METZj9YCwvQIGX8eHqn3FwAJYGwAcSBAzL3/TEp1sAx4oBNJbLZPGR3xuwAcSKqIaYLSQ13urVTEeMBgLgOXAhYocbuXSAkfq+6RuLBAEqm/9/YTbMXjzk56QFB4eJCOL8/T+YvL9PL1a7JzAAABkMNsOs0ADgBaAJK5/vQ5TW/vGPTGupwCyHB0mA4OD9L+AVgnkCSaM4kFIAiSz0gsMfBu40KbFMwtwTPGwEH6eTBiIKjuga8dBGmfcwLN23KQWQFVloNBOj09TS/fvE5nF+cEn7CiDqCXB1RVLjIDBxhdGKgH9T2fbZZbqAAEMjoak81FiXL0u95Jj9ZhG3ZwgLY3o1E6Pb9Ip+eXrCgG0AF2vFR3PzL5hM+zDQsS8JZA88A+QUtIwLM/+g4/6/T7+K6K8eeEOYLv8PX6a/r86XP68McP6fPnz+nL9VfOCSswYVhA1Q2gAL4GSrzh+QDe+Hpzw0pq9A1HSxR+jcdcL4INsIt30fMdIJD9NBweEMCBa+H6SPRNJ3NeCy1Urm/uCOCYza3NCxIX2MPWH7z0ZZeNIhOEMYiRKYPV47J90nPQk0p6cAxIPiIhCDr7A9DaD8S8gaSnnX/qRKbLOlvEmC7196g6W/vBgRrOLKZkR2wlpqQcxgyGILQ5AvDIk6y4P2QIvhtb4mGtyJ6WqKOQLMWX+2NiWlEyhy6Dg1477E3F9nJCjIEDe5kV9AcH1Bdst4QKd4CK7F8GBZlfmBMwoZiiY0t9zq3C3+eIDJq70OddTG08w7ES1QL0SghFpq/VIHHtj7f888JfZBa7AltEn7zYQmcGQ8VzT8JnDba9z8dr+QJuH+tzat97o78Yfbf4HLUP3BdraZ1XWmOvP9/xGa0SP8Z5+q674pu7v9M3x+Fc3wVwyGezVKJEugPMLe3gHMRQr637dNQNxm4lwJ4zCipph/f583q7GAdlEZzgnyXOstgQMG4AwOE6AQA+b72SE+kGZuI9mSQE44ZAkZmVg/YcwGsxYgHohmQ9GaasjSaui2sQ0Lc3yAAO2QKw9IBFURXjDrQqflSpFM/2MLQwpv/n7afMXkLngK2IeoOABLVS4r3AfEYWEIFNZLMEKHEAB0GMwyHHtQsWu5iQB3sWzob8/Cwt78UAhfEDwEFmoP0BlzMncQnqV+U53sOvo1E6PkHLs7O0Dzs0HKTf/bt/SH/3+9+lr9M7tk95SE8JlhTfr29v0v94/6f0T+/fE8BxM5ulO/gNTzvp/gnMVwD84jkEROFcWosLtcYAgPGBCWmAN5CAZvI9yBCegawl8IVGY37BJzgeg4HDAByjUToYHKaDPbGTQW96xTzOfJgLrLsAHA9p8XDPgokp2pMu5mkCW7qYEXwpAIcVOhjbmANquP5MoBcGHfijBbxuKCgDsbvsCDxlSUNPdMTvfl4MZ4unHTvh5IIAP/qVc1nWO5aIZxs/7n8ASK3NRAZvhDacdras9ahwJs5dtx2Ag0dYsIcYWKCcc9wO4bszlaiVCtg3BgCl7u+l46MhGTheX1ykV+dn6RTgnOFhesZ+ns/Ts7FoeOtJ7ANnsPL5VVLekvMEcpoc8bNiY80ADmMGseoJA0vZvjB9GAEctb2IelOOkgEorThDsRHZ5Nq+SPvqfECfoWK5EKtEbC+nM6cX/nnLFOrXijKJ804AlO0jguyMfctYHTgvfm4P4+ZZxm2Bn88DACXqvY7vUY3fXyOLjJ2JeBaCz1oBWnxPcOHMDni7oyyXnI89ATkcUGrMOvhdTIQ6a/l8U68T2y35y8/lAA6wwMSi1pDMB2Nhyx/iOuZCi24MVjKQQ2Sdz9N2G7jrzwngEAPHq2YhbJTX4pcIuBzlMvos7c84mMRk3J6z5Rd1fZdSbFjPZeuzm64Xr9Fam9bfajvd5+fVz+1y1/oefaHWz7X/tgnqsum54rx0fm45iva3dfNdX69PzuPl+8bY/aw3kgvxwoaPmj/zEwEc8l+lSfv+te71LfNdr2+f3G4zP1EO+tZ0RXbCeat3nRpnsjjueG5ozdO281Hvpfq60YZFnbJuD9Xj6dMB/vdtZLUeV0sHRNtVj69l51vzVo91G522jZzEe21zj2+VmV59snKO1CF95/Pnj50dVi90PZl9imPTJG4yAN/y+ZbQtya/Xux44CXgNVSh5MqD3PM3VB4FBg58xq/rjmkcT9+G1Ge6LBwKBrcBHLGSWZ9dTQh5Yk1j7463zzjG8dcbuTagmxQZPt9a15V5Dw7ktpv8W9a4tfZZqPM6lypp9TQtjk9buRUWjhWFUgmrwMr/MgCOdQojjjsquk2GoM+gtuZ83frW99ykJLfRAS0F3ZKZ1t82yWt+7jUAjk3PsNYZyQf7Pz+AY9s5WCcvvZ5UeKG+T98ej7qiz9DjswJwHIYWKqhiRg/U0kJlE4AD4A2COH4igIMHyZAMUcX1IB+aGO4MXSYKgMMYOB4WaX4/Z29eUOerjUoF4EDCEQlUA3AY0XcRPUswKNHQBXBQn1tQrARELUHi+iV89z6FblsUlPBgRQlQ8PVQ9YnfIy2s5cflaldARK/KI52uVayxEisEunIiwCtJVpDc9vi1HbAKLGEZ3IVeBXBE0ASH2ARwRAYO3S/qkmgPyTgiVGf+D795cEsHfQuq4JddBxPkwlm7gbX5yFTods/OqbCii8v06cb24uAVDdg5nrrjD4pLOn9lx/EP1F3Wn9YD8nzu3PO5BGEc7KGgp5ZdcQxrr5K/eYCr9LYVKMHH4C3K9HsN4GDfde+Xm8cdniGwWhR/pAA4EFTUmGpEfwhc8NnlI3n1nMZogwwMHPxbBlQYeNeuT7nyuTIASd5O9kOp3ulo2lzRnLtjW5DVARylT64THFvLJl93OqSqECRY4PmJwS18oW0KgqkCY+wxKepfHiw0iIv6q9+DXhrVnc9paO8d7u2nx/l9Wt7N0uX5RXp5ccUEK66H1h7z6YzV/Ei8AsCRHp7T/WyZfvHzX6R/85vfpNev36XLi6u0nKFtyjw9gQEJDBBso4IEsfpXY/2fUV2G1iZzJWtRrYmxIPFOn9nYJTwxzISAVwCDVp3MGwsxFMxQkavWIAyoshpffbvpyzorCVgHDo+YZEEChlW/T0iOq9qLrUUMAMKgOVLySAoRbAA7sK9qULzf2pAwyYUkwb1asaCi0JO1y8fHtES/8KNhGp6epKvXL9PZiytWxR4Mh7w25gasG9PJNM2mE4FkAOD4+CnNJxMG1I9Ho3SBdhxoE4Iq1uGAAA6AGWEDAF7g146SVKJXR2uxZbqfi4p9CXDjDNXLYKYSGAIPAntHumJYXKuARpUsACigIMe8oNXH+cV5evHqVTpG+5SjI5uDx/SINQaF+eSO8oHfsZ4OHpnN5rmlDKndx8eivTbwBQK2AGMAxIFnGR4dpRFaxZxfptOLSyW59vb4PJkCH3sYdgTXOBBrgldBEqRAem0BOBxgh7mYzqYE/OBn7G8kveA33N1N0scPn9LHDx/Tp/cf083NLVvxEDSBNWdV5k6+FwQKY0HrFDwfmF8wzqPhUTo7FTW82qaQdD3t7iABh1Y3e1x3sF/gC8+L64B14+5umu4mYN+YEsQxnQN8apXokGtL7GcqIlNbDHozAC4gKgAi2u9GA20BcM6HtUnBfsbPBH3wa5f7j1TnHQCH9KcSrkqEMXlnas2D7pQbtiDQGqJSO9uabIsKGMEBJ/iOsaiyNCShsdetNQB0rYNPEJQnmMqqgXkuzrbBmLGY6OgCJtXirADzHZTBdgZMpiIJO7Q9ae2q7Flp/zl3pZUKe7ZnpgxNRgyQyG2o250ogcH3ZjBqNU74ZmGc8T5Gp2L3wd1CsUlVMRX9c7R6WgmPVgmpvFa2ru4HPRuVuLyg7r+6hUrtbdTnzo4lrAJNzbO5vSeyPNT3yMxcPrrgl/oz9cYIIgDFHo4zavLqs2uSXCax8k/cl+j4jqsDLfshgC163pb/nM9V2UdR/EZtghwUVbXfo3/Xxd10As+amNLyyBg45P8r0RtjRrFC3Rk4tN+Dz8YRaw+7DQEzBpLnAkwImIHvDjj35JzvBXze9QsBpmCQImuFmDz02hNtkrfRAsgB7Ub8PrATbG8Gtg4CCsTURbaoUCXvwBR811YtfqA/L5kY3ZEzAIcA4Snt7+0YgMMAcGTwETCNrU6GQ4IDBJYUwNRbQAnACiADQJdgoToQQNBiUPB3HMAxo70S2wh0AUFmbON1YBX/ahnlTBH5/miLdTRimzPY0/HZaTq9PE+vf/aOX2DkGBwdpi+3X9NkMU2PO8/pZjpJ768/pz98+pT+8PFTugaYEO3oHp7SHH4eQChk3/A1NDbIzMZxrwQ75pQtVMTAQSYBAwGxFQye++CA7TMADB6PBeA4Oz7j96OjsRg49g6MgcMBLtqCOCcAtEEAB1qoPN6nxQNaqMzTDCCOub4A3hCAQ7KjOGyQe//ZGRkxRh4pdI7IPn5o/6m9Z20ubJfSnw2suyHlme2C4Bsav4MMtWMEfHQZpM709qLwXcmKZuwdop2S7ShGz4733ZYQlFtj9Cu2SYBv1+WFkQPtUwQCJ/sGfEJrA+QFED4+gQ/sScA0hZZD8HkJ4NhNo4OD9OL0JF2eHKeL43F6cX6eXl1epV3sR/iB9wL3ZNbAzKyoc5m3SzRIOxkFBeDwLzFwOJOYWuHKFjIuYzoxgnRMrWXQQWyfi+dywHdQugEU4AwWmjU/9/I+KwCOrp31lucud4qpW/tYO8M5ew6vHmwir+9taeHH0ZczgKpFI/TZLD3UD9GOaozdGKNEO1s0kzuPea/GDCybkJ+VttFbnHgYyM5X+WKaVJ2nbN+7vwXwhgBrOuOJWUcMGtknCwAOtcAV8FgyXdrLqLBJsZVckGWQRv4tXEdrW3kw2Qfr/j3PY7aH2kE57kUZs13lPnh1rRJrUw6h6YtYbOnqH/9LOnjxulmAGWNTJe4h8Ead++m+3gUsd3wxe9zaJ2zG8HVa7wfCVH7cNrF71yW+31q+X/SLav8t+lnr8g713NX39XtsnQ8IOb3W2Ft/25QnWPHL3ab0JPS3HmucwJ5r1jH8ov/cUnVZZlafpRuHjLeMc79+nq0PUiiuqodefLCyl7aVmZYc+V5sTFEwAUUndO5VfWhbeV8nLx292XP91hmmNd9994mf7/vZ90dL57T2Tq/82CC+dW7q9aj3+bo5iPqt/nndOm/an9vKSJ9u6ZO/1p7oW8/WPPfpgfrvUiPPXQBHvTk3baZvWegfs+ibHia+3hprZ8ErZaf3d/vUtw63LmzR4Y2LVF5f7VfaFZJulW6p3gn9jTutVbqtPooLGWguA9ikD8BRz6GczeL8xTlqGdQ+pVg7lLWC6ZOlbWUmbvI+A7LJkEdqw6jESluU7jx03uMV7JWjvJI78wDfvzCAo8+haRnUlnLaNO9xnTc5E316YZPS3KQD+q7bGvu3KL+V+fgzAzjKWIwGsalrVlelZbjWOa71FTat6ab57jNim5y0TUYq3hfBNQE4cGBD1R8OrA8dAAerpSMDB9qngIXDg2RIUM2NgYNVx6sMHL53WwwcTOohyLeHr9JTXgAOr/hkLa0OtDpPWtX2Q26hgoqp+UNh4CCAY+EADlUJoVoIDBz4YqWCVbH5/iIFqwVEZYMLA4dXkKkKTlVE7APtCRBdJFTfyvHVejmzhQeqSSNRqkcqBo5O4JeVFcGpXwFxKFiqhCYqskDvH8YR5D3aEweYZDnzgzO/Y7wK4IV2our7HdISup6cFbeBqiYsLBxOcVrYJAJtbUhorPoLXQAH7sUgkLU3dVny0l+bZj6OPUKwpQbuiM8YDi+6twEfWKVSABHd/eaHJ83aOp+Mr9vkRj8kz4P1Hc5r9WSBEgN6qPVNAG/ERJsXY3k/dA1fD1mh831euVa5msgra7ADVqkU+Vy8XpeBQ+stAEdmXTHqxxgI68iZVSN1bZgmhmPLAA6XWa1DnDP5ggpcqie62E2y/FkysWlbM8DEYBSWDHjCfBu4xAiZS9CHtfvWL5jXVnsMJjVxf1RmIrGM9hwIjhO4oe9M0toXAAakkUZsbQd9zwEwm6u/+m5iC4VDVLdD5hYP6XG2SK+uXqTXV68o6wigXn/+TAAA3js6PEzjw6P0CPaCu1n6+7/9u/Tv//1/SOPRSRoeHhKEAODGMxL5AKvNZwRvgJXB5fFhvmRPbAAxUL3pVXWsyHt6Yoss2QNVBGfmHFb5PrH1BZgLkEAHgMNBRt6XPiaekNxWtT8qZodKGrM6DgxISjCQYcCSzxBdBskI3hC7g5gY0DpF1cIO4KA+RqJpec+EOO7PRO3Obppaq6yjs7N0+uIyvf7uXTq7vEwHh0e8Nv7NZ9M0ubtNaOExvbszAMdt+vzxU1pO5xz32clpevHiBZkfyIgxHJCJA+uHOSILhSXCMS4wnQBEQQAHvsBSAvs4nXPO1FpMzCNIOBHAgeSbzQMSRbgmEiHQo+fnp+ni8jJdvXqRjsC8MhiIvn4JWmwBOMiyMl8QyML7geoe1dKzufb77n46Pj7mF5PUkFGAWAZ7Ao+gRc/TI+nfj5FwAoDj/MLoqp8pPwAJUO9jfZDIH+yTfYMAm9zSYtdATQJxEByACuL5nKAMADiQHKR6e0yc969fbtIf/vCn9PH9h3T96TpNAUDi/Ki6UpH3xMQT7gXQz2K5SLe3t2mJa6WUjscn6eLsnEwlaDmkNmdOF57IOnIwHJCVQ37GHpNzuNeXr3fp681dmkwA4kDrFCSgQD2vpJNi3dGOF70fGSGYIMN4jYFDqnin6ASytAi8pKC4XQdPgOQUKxoL0MJtJp7P26QwiWXGjQCOnR0myriPvUWCtR7i/S04XxgzjIED6wXJMB+GIChL8FrHNOu1DlCaqg5la+XfEIyCylcHs1mQ398XKzMF6HKQi/a0V80qmTpUa5zhQU7mslXP/b1Af7ZPeL9s1IPt9cpqq5TOQIBgCNT+JiSFbZ7dRuV1dNBRBq52Wc+i/XJdGpNS8bmV8IS+KgOJQePa949nDfef3J/qehyF6aTv/NA6d/so6jNN60xHu2upk02B7nwvoUtXqlnj/cp7y5xs8p/WPWNfPKTlA3zLe31M+d58Ni/AcXadwgzbWbvQcaw1jgjgcEYwyY0DxlfbBctHku/hIA2eO4L/SVCc2RCwJBQAB/wPATD0WWuvYnoEPj6eF/dg+xMwa7A9mkAc0MVqafZEXeOgDfx9gTZYYHpAmw4wY4B1i4ARsE8tyeZBdir7wn1o660FC4YQ9wz+zmt56yhPHFprGbxGnws+BRk4wPQFBo4C4EBrKtwHzwKGMdhcB3ri9ACAIVs2HRwQIEtmHuJfCFflvGEOJpMJGUdgr7EHnPEDPhbAekwSyz02t1sAUrwPdhbgRlz74tVVevXubRqgZdf4KP3Vb3+brt68Sn94/6f09e6GAA60+/x8e5PeX39Jf7q+ZgsVMEHN7h/SDMwbYKsiIEaJWfplxhIAOwdfJFUADrTRUys8+cgEDFq7s6PhYTo6PCRogwCOEwA4TtRCZVC1UDHAAmYHMrcAOPXxnv4CvqONymw5MwAHwBwAKBc5YTu40AIb/iWTzNZazJPhYuAoDBORmdDl2u2P76s893amob9R/csMVH7uyyxR3UQR97yDA619igDFauFGAId9V/JbGzYyCgjQqXaM8Ugl/SCGEW07nSx4hiCDn9g/HcABGV8BcORzsoGGHgEgTwKP7+2mo8FeOjk6YiuVk9Eh26j88mffp320G5zPgXqFkylGQDLIPFJuCSI20KnYwuQX8OTjjC44OxgDBwEc4TnK+bTb1jyvUfYNwJHmTBbycxyw3Xqvn2VrXawzoebd2SMsXJNXHkAFMk2EOAljB7DrlMUSH8l7OOuawBRk7Zu8GsIBySWOsZqsF7ahWM0yfj/HSwB5XLe5cbcmim62vx6HMVnr2BqukzuSjg4wsFRmJDRmDfo2xsCBObRWP9lHxOsBeBHbxxjCTXLCNnUO4BAQKjcONGCImD58f5Xkb3y+2u67LcsgFcv/aFlsPuN6cgyxsCj4hAYGjUUiHftve/fFP/7XrQAceWwBvOHyVNZwteC09Ywx5xHlpPZz5Mf6zDY9iSbwpP3O7l/75r7+bMtnqv8W9279c4wBRT+zI+cVeGpl/I291HetFb+tulhnvhsT1Xddf+u69Vo3763rNu8lZJRtr6JDVn3g/7UAHFIXq8/VmrPWeYT7r/HmvrPBput2Xm/4DK113nTWaum2+rlr3R1fr/fKpr3zLbK6jU5o7UnZ2m7evL5Wa9yuL9fdt28+N63p1nup5+ab9nCf/G3SASvybTnMDgNHVLwtJdwnRK1n2fQg2y76JmH3A0RLuceFzua+QydW2pLU4I3iRHXbktSC2BLCtjLpggUi/apXFOqwaQGt3OqjW53sm9LHx8ro0I/UDzNxY9QbvV7nlhPrn9lWscR1qIV0kyz1CW/TsFi1sycstcGLs+prTnW+opVXHWLem5uh9VpxcDrPVAkv59r+tklBbCP39TXWrcE2c7tJGdfzv2nvrlNCrbFuul6tkDcpuT4Fvs19ynq3eYI3jb+1fp3DRPCgt52nTeP+MUblp8hhn0xtI5f1e5AUGY1R1RsBHJGBA/SzqwAOBvqQqFosWYmNBCMZOL4JwGGJTuuBzkQQWqqw4nKfgX5898oYr/bAGjPtjGKjZyWX7u/npLxFcpQtVJZqo4IqJ7RQuWMLFVUKITBJAIc1Nsi2yf1ngjhcYXQBHEwaWvDJe0o7swDnNjs9Cu65kiu0i0pKeKV4qTowMIc2T0c1OstnthkRwOEgQavgJv2n0+yiCqPaELF6wCJQ5R2hkkSU4l0AB+ROSbwYoKjtnzl9AcTh8tqpKAzB25Z9yTJe9V+MwAzHK3jlpo+r2JwIsHCAQxd00fUFFGyw9svWO7l7MDdLJDVlzn/f9zyxwRHu2P8A4HD8i2J9pa1Krtyxyk5+3sBLbtcUpDTwBgdmCJc8sfYDc6FmR62qyIE2UUzK8+RWvhkoIXl1UIdFsA0gUbo+x+BUN5DT1aW6q+VH7LBQKli7vpuFtFgVpdY4mn7zL7zjTcP2K7OENgu8m7GhIRiOnwtox0Lxqk5yCmSKujG52LqgOo2tU5C02N0li4YDNxBMZdLT/FjoCvaKZwD8OS2gpx6XDCKCvWM0HKbD/UE6BGsFqv2Xj+nF+UV6cXGZHpb3bL/x5fM1QVkvL69YPcnt9/icnh+e0+9/9/v0v/+H/00AALQWQcIFCV20UkGbj4VatbAymP2dn3jN+znaI6Cq7knJWguYgRlkCfYHY43zhJHLLdtzLO/TlK1HUOF6z1mFPiPFOCjMSVkOgIqqYgE8Id05kufGQkTadrC/ECCipFLuu+zgjX1UjALkoASs2q6g77uqkJn7RmLj4YGBaIAfsKaY7wWAMzspnb16lS5fv0wv375h+5EdtFd5fmYSaWktZu5ub8hyAhAHvt+ihcfynkAZsDpcXl6ScQIJfQA48AV7iSkDwEStM3YIJgGQQnYQ7Cb36QFAEjBxzBdMJuG1COCgbSu1lQKD7O2Rqhz3vLq6JAPHydmpACp7u6KwR3sLrDMosgkWUfsUACnROgUU8LDLsJ9IkrOFymiU25AAwAHbT+tmmK+j8ZgVw6Pjk3Q0PrbKbbcnBpoyKme2TiEDB+y0gsOe5Gels7WT4ZxAjlnNLDAT2C2W82X6fP0lffr4Of3hn//EFip3N3dcW7EfaEM7aIQJsb2dtAAIczYlgANzNz4+yW2EBmy5tmeU8mgJhKQa6PYHZHpAOxjoNsjO7d0d2T6uv9wQxAHwxhS09feSLWfkiYVuHqzA91y5SLYHWQX7H/Uj9hRAXGiXwtYjACMRzCCQnu8v7EeylvB5u+B90VkYNNJtiAfDjOIdFfGe+JTq09gwD/5V2oMYQIRJJukKVVKavuZPSiy5bWXFLlk3wGoiNg1nWOkkNvI9u4UNfD90IsArTOQCiAOgi4BaHCNlSH+DnskJXks4OANHsfPhrG506X42d9vftWeYdwOAmH8l+1HapdKuhfO97qWEczyrR/vlCR2Xi5iMph/BFjZu4yyA2RPMXIlJACRZzHbg/DD3a0MFZpTVeD5pxz5MckIwU+ns9f/idZF89PVrfe+shwu1P1/Dj6rHGee9Pm9tOhP2PXPrc625yixaBkq2J+20CZTvb75LH+rF1sxjWQDM43NZfrJ/UiW9DdCL97o9ZoV09kEV0Hd2CzIk2BkgMnBwXxFQajLNz4sFCv8IrsDrfN8Dk/UAaRDMhvYZsDtg3XiSHieAw8B93hJJ1d+PaTqZkZXRdRBsF5PFdh/YMPyLehT39crxLL+2X+QnPFAlQg+pfQpAHNCrYlyCrgUwwe8DAAf8FJ8zgy/znnrviLaW9fL7aFEg24ovADjo44ChDD6SnVEB/BCjiFpQwO5RP2Du7u85pvPzczJlAaF7enGeLl++IOvGcHyUvvv5D+ny1cs0f1ymOcAP94t0CyDh9C59+CoQx+ebG35NF49pfg+2C/iOhvPjz2pjB/1NwL61TAHDgjNwiEXJ5Is6WHqWLCUHBwbgOEknxycZwIH5IChmHwwcAqnQBhubGgC3BGcQwPFkAA61JQWIA+ANB3BAdgQaMllzBilnL3AAhz9YAG9kFg5vU1ElcHU+csCTGCzchpXaAtuPJbBsNsfO1uGMzT2fAev6WS52l4GD7AXAALhddiNpn/ezPFV3yXPnpJzOEQJyWJPODOAQCwdA4Q4CKck8xQucelStZ7DOAHDgC+x/B3u7PEeMDwbp+PAw/ezVy/TrH36ejvYHaQfgCwA47h95P9yfvn9SeyCBGArA2wHqbMeDe4GFw/Dv8MoAACAASURBVORJDBxWSmPr0GmNE866rkszgBQ+QihaITDV1ra2V5kBKwNXSgLQ1GEGqGY/0fShAzjcDrmOxdz6+c9tugM43D6xTa77Zw7gcKYWZ4DJTBAZiaE4SzVW/cl8OIs75kh0sHn1cZ12xIpXJZfO1BfnwI2NI/8sbuTMnAZuICjYANaMQRlbivz+wihB8EZuiWL+gCxMBu6qeKKArPh89g56jrYfHHzsV/FcQNcnKz5cdgfs89mXtm3pdjrGsnIKu/LTNN8eHFgF4EoJaK6u/jMAHK/ysCSKbrwdZO15BwcbFgaOFZkNuau+2LKHBDfGlP/CAI7W+Pr8YJ/ATfGwVpx80zz4GSPupdZ14hg2+oNREMPP666b9cMmwEnj2q3rNu/1LwTgcD3YeYZwr/r1lX1axWDr9Y7vb819vH7f661rdvZQz5ptut66sZpDsHLlPtlvDWHT2sazR+tnnxvXJS7n9e/1vdfJ6rZz0jOlHbDNunNYHGvr577rt/bSur9tWsNt9u02+7dPZ7fke7OMWLHT9fWnznFwk5LcNGnNzbzNhxqKrnUwjkp+ncCvPEcjIeJVvbhmBnAYpaJ+71ZB1JPat3naCqUL4PDgTgFyOHjDacfk/Dg4oV5kH7Mzb9QgjpYxzI5KdO6CU9DaTPFv2whg6z1RWWza1HEj6Bm6iZQucKPLatJZ8+pg1bdJW/LuTppcy64j2By/VxRVQa8oB38OJVArztrB22QAirPfjgD17bd1yn2T07SN4ozXr9ejT1423XetkflXZuDYpP42OZn1s26SpU3X22Ss163BpmvXMoRg1Oi4BeBAcu+efU8fH+8rBg5UXhmAYykafTJwGHijZuBAEsf3QpeBQ5WcDI5ZEL8AOFStid9zQscPwSrsZYDl6VkU4ksAM+5RPbsQgMNbqBgDB0AcU1QKIYGKyjIkAyOAg20ROkQSWgbqOK9GLxS2Dt7IB228terJ7a0gSlVoYeFQey6jiO8wccSEtw8BAcLCSJCZqTIVLUAlVnGV+wrLPiqqXCRKVKx2DwaxQrMWC2LxAM6KVqtaZfzAP6NatZg8d+fNx5XHZ4lzT114VZVjDXLCw4/N5ezMAUf9rt8tzuYBs9xGo4zNx8K3EGxQkmsrCbKw0YppAIBDAWsFhuI1fOas7sWDgPF7hejmyCyo5dVgHiRCEE4yY0vky+VAIAuYcM/iNW8N7RX7VpXJl2I1ykpEqDwo92GgHfZKm1WdYwGhnEsV84nHOj3HahKaB6frB8Cm3Y/TYAlCyzxkOlQHUdCfCKwjWY4yClxADDJwmED4+nYeeeWQHQAcFmyH7ngE4EHIFwv6WCiYydFQMeVUtQauUeAUlaCWpN1X2xQCIRAst8nEmjw8o4JSTD0Iej88IfgNvQrgxE46QiJhMEij/UE6SLusmDs/PubXfDJLs7tJuru5SaiZ/9nbd+nw4JBggIO9QRoNx+l3f//36d/9wz+kW7R+mMxENowkDCpPUT36cG9u9I6BOx7SYjojiAMPiXVEclmVg49p+QBQxpxJAYLVDBjm/vcjAByLpYERABx4ZKAfOtyTKtDFYGwCgxIS5+OjIyZMmKS2hAwThDuWkEJCyJJEeH03JHvFUiHBQ7KISR7v7e7UzagsJEX4ARNMU4BWoOeGg/TyZz9LL969SRcvxGAB3AerhwEoWMzT/WKRbm9u0u3t13T79YZzjTYqqAhFH3GwOpyfnTHR4wwcAJVQB4IZAkAGVjEmVhwDOAE7CNYNth4heMGBjgI54n3YJ7gOkySQP0sgcw/gYgAGHQ7Ti1cv0unZaTo8PMzMIQBr4Dqkt8Za4z5IPM2XrDpG8gkMHABYArxxNBqno9FROjo6SvtIQGHMAzFRIJBLRg0wcR2P0+j0jEwuAHjATmK+1RJEPa/ZRgO22ujY8fP+QHWd6p9ulNTIMRAkI4CBU/8jeTibztm25P37j+n9+w/pT3/8kL5efyWoA+sMWclsW2zZ8sz7Yl4m07s0mU74jEiSvXz5Mr1+9ZpfTKKxElnAJLQ0YcLq8CBXgSvxuEzXX74SQPL5GgCO2zQBmwx6vVPVFpBb9I+9/zWTLMYsIV1qoEVUj2Mp93bVQmkwYIIR3+nfGA267ysxhTwZY8++MVsFIyhkiCrkcyJTAFICoCxp6Eky6EJv+0kwizNlyChmIwNtx0p5sO9YiyN9btdaAkjHwqioDQ2AMN72xRg1bC/j0gCmsMLbnjEDLQDk4WsCcvHrQAwzknO3Mbqm64Zccc22Jt7GdNfI8AM40Cr1fS0yODXaYOg4tnRSVW5OtISiAtos3D8wcziI1plNYiDZZQLXiv5sB8BhzDr+nJ1YRAPE0TkPyWnwfJAlUIINt+RlfYaKv2d/25IyUY57YzQhqVlc4fZZtBNHKGmejL5snVXzvPUAHGIcYpvAYXym2n9xWcr2pnH2j+/JY4sglpA4JlNAAFxEhrnOfHqPR7tgd43kx0m+vbDHmTRclsxcV0U/TvmfW6GYzimxEHRI0HW97QnuzfYnDwWYAdsHIJ3iUhAkR74q2SWAukBssKVz2FIDDYN1kTYYgHlj4HBAB/YX9jft+tNTmtxN2eYK1xRgAjpYYEfcF+dH99UJ3DfWDOoyY0XMicAMXEGrNBEiECwKcBzskOkd/A6GMowD9wFgEnaCLF1s2VK4bDAeME4IwJHYFg1f3h4uAzgAlDRWkFxU4AUGLDbYy2A43A++wNXVVWbLGp+epOPz03Q4HiUAJC9evkjnVxdpeDJKz/u76XY6SV+nk/Rlcpc+fr1JH758SZ9v79KXu7s0WwLAAaayZ/lHLFhQKxOCbADg9MS6sSWIzUntMiSz8FPcbhc/DUwlJ8en6fT4NJ2dnqXj0TEBLWLgGBDAged1hgkH5oBxozBwPIiBA21LWSyxSFNrs+MAjhynhcwbw0puH2kgDiaGeQ6KB5xS/clYbNxPnkgunnthhZDqtER9OcPkoojWmc2Rl2aPfAszyU1khbNvoK2iAByuwjIDh7N3kMFihy1hVvWLDnFiuBCY3hk4xPenc4V8cbtDLICz85Fa96gdCj6Pc4TaOO6lw8G+ABwvX6a/+uHn6fjwKA3hOwGItXxQyxYCgODryG+WDfOmHyntuAxR4BzA4QU+BuBQpYFkP5xTXRdS7jLDhIFKrb0edZYBaSHL+t3tegCAGlCG/k8oWhHAQmurNoQh7W7FMQJW6eyN9+MW8r8EjnCQhNei6IxtwLncJitXTWi9jT0m+wIV06X7aa2ks58xHZDsaF+elut6i1j5bAwcpXWw5ILn1lAd7QdzL3R03aq2cGhNTP4T7hhfI6wk95bpBwI4bA+oW0sBb3jblDxPHlvqADi8WLPBwOFxGNvHdQwzAxt4f7t3Ce97xCqPj75XKOosPuMqgEPqIDgdxtYWARzl5W4Qqpbh6OPFn1sx2WYM3OUv+IAt3+UvycDRiiFv+lvtP0Vfbtt4ddOfC+u2be6hns8VP9nkQXHIAgvaFLdvjW9tHqOS9Tiu5r0aAI6o98pnvo2BY3XczqK86oivPk/3Xpvmq28+1p0HXFfV61afMVr7ZNNat/z6zmeqeG1ts3/quDvnvmDDVn2DIotR5/TNTeu5tpHFbeYwji3a874xx335Y/ZoS7dseu6+vdTUuT2gq/q8vFFWPHbZuF79DBlHuA7AsWkztRarb7K2Xdg4seuUep8wNRW7OQ0lp+8/mZMYKfiMyrJUMRRHv+/Q3/r76thXARzZufE+cZ0exXULFc2gO5sRsEGEfOh9GjdFaw7rDRHXuVYIbQXfNUwtYa832jrj1VrL8gyrigf3q52bjlLKycCu1PWNoZZz/d5vWFpKve8Zttm064zEOgW/jSJuKbxNY920h7fRC5vu0dIH21x33XxuGne+578CgGNbZ63PoH+LAYnv3XoOqgVozX3fM6yTSd+3fvn1AA4kbxzAgUQMAnhLBt/YA5lU8Q7gCAwcszkTNwiGAfyBwI2PNVfqOq3rHnoYIwlkrBuWCGAyoAPgsN6y1g+1CeBYztP8wQEcqAgCE4e1UDEAx5QV8OrjWxg0SpLdmRDy9FfsCZF9gzrdEm6c8xyDkk3KVKNZWxkwAoEXBgEHhbbVQBwZpYDDdg5EeSuNCFi0RI5VpLPfsTE6MCDmFRydCtIdBoi8woGRA7+v2WDGE6wSlbTjjRYqJdiyqiU0Dx4gUasNBhqi8xPoPaUj/VGt4qlzsAoHLMtDeXWs4j6egMeL5UCiZJZVUeSgnduqWF2hZ4jn+7Ku9nydoJ9TW2ZNlxMtEbyYX/VqnRrEwTIir+4thR+avtIH2vcrgoIK/pcetwpkWSJMp1FzQroRIU+Gconzl4NRvGn76mHOwakKAnlwpsT8WRVm66u0pwUBQ+CO6xvqWmyAOVwoXRVapmQAh/t1Tr9oLCPGm+NgHs251j56jSXIVljcUOGm6nclGZDo8JhxRqbIiysyYbJc5g0BU7FsgLobAXskENgaxBOExorDBOvzU7pPoMB+SPdGW6z8nCro2L96cJCOh4dptL/PdioIwg739tN8MkmLCVqg3KfhYJjevnpDsMX0bpouTs/Tz958l371y1/y68v113R7eyfqY/RMn0/J0MBgMZPqO2RqQOIf10RfbFTVI/mKxAfGRBAAdPzDslC1W0Wuks6oMhWjAgAC90uAxlDFJxAektWYCzAhocIP1ZygKQeAg4kOA8/QH7Y9z2SEVf6CPQNBRCaD0VYB1bUO4HjeYcJZYADrz1wIhCn7SMZM5vN0O5mm4clxGp2dpTc/fJ9evH2bRiegNT+gjgQbBFgqlvMZf57cCsBx/fmaAA7MA4Lhp8cn6QSsFGSugK7etT7y+0yUQeY5RiQ60g7BGmTZ4NdcTCRgyCBLBsAMi9xCBSIAG8A9hNAqEuT7+2mxnNO2AmwC8MjL16/U+oRCLr2uFi0AcDxxrblu1qplNp0S4IDXAVZgW5QTMGqM+HOdQEdCCOwWBHgcH6ej45O0i7Y1TLQ5QwpalVh1qAEt8Rmtj5JYtOvGuoGqTQJLTE7YX31nl5XfGNOXL5jrL+mPf3yfPrz/mD59+kLw0dPDIwGbSK55FSyV3o72D6p/wZxBgNHzUzo9PUlv3r5NLy4v0+XFJX0T+CRMaAAAgyTfUJXaTNQ9pzSdzdPdZGLgjS9qoXI7SXOsDfrEEzQgsD5tXwhiC8wv4BaTAQbgJx8YQFoPj9xPg8GeKP4HqhBH4pKfpaHzYgTYa1FSExDi/aiKWcnJM/yJCTRLvLCFDuw+Wwo4q4dsG65DQCwYzIyFQ74AVI61f7DkS26dlHuhY3wFvOFAOT0z2r9I3znTiu63I/1HIC4At1blavbe2TccwLFvDBzOtiP71i0CcLYytc9TewS8DzKAz9E/YdLB5tXmIFdAO8rQ/Aitmxg4MoAjggwt+SYXqDBuMT/jQJMY/3e3IJ5Cg83zJZStzmUoZlPcXhdWyIYXVYpIaSvcIpn1dECnf9D8xAwErcEpNraV2IFBhrLIedSpOL8R+9sZZu/5ycYit6DrU/jvwU1buWYd6+g7y3icRb6b7lOPqX7e1Xl23y/6jcXfzOM3u7UVgMPWq0xhST66JGQwpLHllfkPzxDPHfRT5N/nuFL9MLkNF/SCA1OtzSSBbWLWAOAC57fCrBVSt9aa0vUF22SEFipi4IB/gL/DB1iQhQPvkd4RMAtjxGv4YiskgOnApkU2ogH1Glty2bqJjXA3F2kxwU+GM1uL3MoNjEECyfFaBHGA3Ui6Dr8DwMFWbgeDNJ8KwIEx4Nm1AXVNfH50CLuuNl2Dg30ya/mZFi21nDFL4A+L91HvQCcJHIgvqm5rFQYZPDkep+OT4zQ+Pk7D0VE6GB2l0/OzdHJ+lvaHB+nweJxevH3Fv9/OJunz7df04cs12Tfef/mS7uYAQqBVSUrLx+e0wLrBp3swlrJngVCxFmJbBGOmQBsE3RlLncDZBmTfMxYOMJWxfcxQ4I3jMwE4xifpaHiUDvaHaX9PbCkAcdAOs2ACIGQBfMFemRk4wCRCBo55mnDckIkl2Vsy2MiY3zKAA3bPfGSB2EkPJ3kgvaB92R4g05En8T1pbYwR3PfexiboSlc91Ak5XlgUd67y12FWZxQXNxmJ9GT9xAjY8K8VAIcxGQT2SiaWc3tGByrK5xe7lQM4BMAgqEJkh+ZHhQOTnY/ddzBDTpCFkthi4cC5Hj7r0eAgnY5G6fXlZfrhzdt0cXKSTkYjMvI9LeZpl4ETtZjDfOe2ZwbiUKGAmFzUQkUgDtyPQF5rKessXTnu4edba/MWdXKMo8tvshYqJgNaIwfbtIv+XM/72bwGcJhlVLsg8w8cvMG2lw62rAoiPU7i5+xuK3aP4WgN4Z/CXysWQnKS9XcXZuBDkm2Kn8ofsTat/vx2oTIWl51CLxnjKPF9Pn/0w90/4rPuCrxhTH9qV+rxoeIz+md8X3ibPztai4/L/Y4Qn5BNc/Y5AGF1zxIUKftL+8xj97beMtxSze6PlMN9N8Ge2x9p1hmTsPO/WhoHR4nIq9C6ISyay+Plf/ovxsDRXdFoWmMMv1vMu6Y4tcfRkJdR/L7aP+rcl3P6l2mh0vK54lj7ftZSai5b31s+Y2sOOn9r+HY/Nnbv8yv5t+35IwAcUa7qn1tL3xpv+xkKu3G9Bl0f98cBOLpjbYM4VtfjpwM4+s4B9T6r566T8+jZU60/t2SqV2bWADjWyXnW+Y3P12eYjh7qAXHU+Z24f9bJe+te3zBVvW9tnZ3c3rT0o+/5et9vM5bWPH/LHq/nrr7nNrpr23HHOWhdt+xTM4sRwNGnHKPCXDdh2wjkNhO+7qDswrpuE8UgSUfZryjVVQBHZuKoQBGt+64zRK3XIpuDj9GBCPF7pH2Mz+LzEp3BMt5Sxd1xvOyZHRXc2git+e4TpHVK8FsMa7xOnwKu4jMriOva+enIrx2SKm94rfh15f+nATi+Sck3RtVnYFvKbZ1yaL22zuBts4c3KbQ+p2OtQ/mNjs4mZ23dvXQeaLdQ+daxd8fhh4d+h31b5d/nfGwyPNusX2sTtNa0715t3aar1ka4D8CRWMUqAMcTGTj6ABxLJqtY8YvkIGjIZ0iMOYDjgZTmPlYHcLgORdBPX946xSo52S9+P+0icRaCMGYRxMDBQGVh4EB7gjnbqCzSZD4jeAOsG2Df8J8J4AB7CJ9NNMR5TnJwqJtxjvraWRQ8kIqkSp5vBqocDGIxiRxcCgcyUO+zRYyeLVLGOzhBoZkytjgGBOwYULPqeCSO2DrF+gizt70+rWe0hLUCPiWAouq7UC3hFah2CCcDB0vegkTaib7o9vJamUdDRChT7YInsEvo3e0JMcmGt14pMZGWfOu+MVgfkwQVgMMCwH1+U+2H+JPkubbR10mfOCH1GEurHEu8BIe9u4YB6OIgD8b4LPjeCZJYdNGrN1lZqfdRDjnweHCuAz6lQonvjAFPZn20q7rvKsmsFQAHwTHOcGJgJQdwhAM85mYlMcm7GE1xEY0s66rmsnYfocIo7zE1fdATe2w2YFc6Os7BRLaPwKoQARysZPf72RR21tPYBNxqIKjFtiAAbeSE5m5O6HINsC6kKbcvJJ93UHGqfvJMrCIJYACOg120UTlIp4ejdAy2CrSKQHTy4YHsGwBaALQxPhyly/NLfn45W6Z3b96lv/7NX6eXL16my4uL9BXsEbcTsg8AuPG4nDNQiy3A9X5KZEqazaZpOZ2nh/lCSRVLvmJe7u+R9EeS1GjUrXLVWzQgCYS2IIuFEuUI0KNEkUAQXgdzsatkyfMTaboB4Dg6PLIKW7W7Ys92WzxWCKOiF8kpqxYl1TfacxhThFeOOZOD623oMvU9F4wLknE3m6WbySSdv3qZLl6/Tm9/+D5dvn6d9g4ACthl4Br2agIgAOzUfJ7UQuUmXX/+zBYqUHlIvgPA4Qkh2Cjoa1bq7u8zaYJ/ZBYxcACALQBQIHGEawPAAAAH5w3rj5YqqJq1IDcSQdSvDubY30uz+YwAmguAEq6uCOAAcwbAK2IewRqA+WSpgPK9fgcrC9aXtPEz0MY/MCGBRNKpUbofHB2mA7ZOGZTkynNKB4eHaXxynA7H43Q4GjFZ4e0TsO/A7uTVmgQesn2Kt8RwAIf8cSZpUDWM510giQc2F7A47Kbl/QOTOx8/fk4fPnxK7//0gT+DPWa5ABsE9hcSYwdWlWnCm57TdI7nmhGcAtt3dHSYLi8v0uvXr9LpyUkajzBHYgw5IKgKiaohWVlga9m+aLnkva6/3rB1Clg4bie45iwtlkbf78Fvo8cXiEN7iMkOgkMEKvCws6pqpZYA3kBS8RBU9M68wZ7get0TBG6XNdEFUGhW27RxAYgqgVZ0C2QBt0SyEvLo/eulowprhSpRiw+gvWMVqdb+RcF6aw1qr/npShXvYtHg9xw0d3YNsA8pMctxUHZK2xFn5sjJToKWrHVPVdSgMXj7FzHEiKFGABYmgzMTDFoNIXkaGDEt4ZbtuiX+CgNHI7jsyYIYiFt3Ng3HEpcL9xui7cC+YV4SNixUCDfPPY0gYKGDM8seASQVgKNTRZxZ3dsJho4PYq0I4/g3nV9aZ5OVvxl4ue8cuy2Ao/Z/430wTj5LSNqsi0vVY4mxGr9P89nMh9C8ecsT98tLTMevUfsPnhXm/U1JFDYrnK0EynB/Rt/L+dRBV7Tr1haFslUFTiRvxhBojBmaI5yTCoCD7bcIwpCu7Po/Dl6SY8VWY8bGAX8T+tM/CzDHbA7mBSXroS9gI90nXS4BXBTQE/fZ3xELj8B0uxk8jzGL6a973sE8KEEnjegtVDwJDmAnwRvGcATdg58BTMAX7oN7TydTASfRsiXsIYz1cHhkhQO7BDECxOEtVADwBIDDGaQcW4C97PpEjEJgq5B+B4gSNzmEHzcWcBLMGwBxwAajDdozAH6Hw/Ty7et0dHqcZg/L9HVym95/uSb7xscvX9P0/iHNYNefUlo+Pac5gJAAzrK9l/xtgGYAaFRSXYl2ATfYH4MJeNgE/mPfGfmubDXHNioAcJyxfcq5ATgwH4M92MsDscmRgUPTJqAt/LT7dI+ijme0UDEGDgNweAuVOeXknj6wg6UJ2IC/Es6jasuhM6qQ1GJ94p4ObJYOGBQ2LDB12IaVB2glXb7GGcHRToK2zoT8qHcq4WFZBx2CN+Da2/fcQsVPTcb26AlqSO1ubsHoRQkad2HfMMYNsmjIw3VWDoe8KzkdGCDZfsVAIPxeAPnw8/d39tge52x0nF6cnac3l5fp5cVFenF+np7RFnG+INAHukRzL/YLAmS41zTvlCm+z95D2TK5YmxB2sfli66N2aRoX1yf9sXO6cMUpI2BFrt2K+pkv7YzArm/UMfG2BbG7YOB77gNAuOE62u1OfNiAQOvVnIlDZToy2PMcjM6kIwogStAwtquZDUUgCuuzulGRkYTymSJ0dQADmcIg3z6edtZ2Jwxju1RjKIyF4iExLg+V3ytXLjhJyuPD/haxVYqHmtyAKsX/+RiEvOfPS5gLCA+f9kO13uvlRjVw2eVFmNBK36Vt0b1aEEI+bo8goFjcFVaqNR+XIlxFaYSn+P6tT6/acUHspusg+/KB3C9tT5WvS7W2+er1bqv7319seo+v859l3o/Rp+mz0er93n8vZ6BbX3Ulq9d4ki6Q2usffOxso9DAqzp17seqWS5f/we3S6OSr2++uwqgKO+5mZ5XL2X68Tuc24P4Fg3331zt24tO2uz7aIE0Fb9kea9qrXp209954dt7lFfc92ebfkltZx+w1T86Le2xtwat+vB1h7/Kft024Fvs3+30WPfohNb87C6Tw3A8eXL55ih6FU4myar9RCtDbfpOn3CFB9gG2W2IqhhxcoYomMVDqiZftJ7CRcWjj5Fse3zt0Ac0WivQ2H6vf1ehSUkVE6Eiui2cu4alrhB6uu7Q1v/fZ1SifP+LULbukcEcLQcmhr80nmWCnW87YYt8rcZwLHNxt1GAfeNLc5/315qzXfHOakQq7UR/anPsNmQl9H07dtt5aT1XPFvfc+yMr8bABxtR2O14mv12fuRq6013na82xiR9v5ZddT65nCdU7yNzov3d7nFNfsBHPcG4EC1RgFwoAJHldoK0CGRh17HpI1HoIz08WLgYAUyEk+9AA4k/hT4d9pbUXUbmIM97dVmRBW5/uUsBIhTAcwAWnS0UFmoGggtVObTNoBjMUvLJ1Q3qZoz7+HOzxF34FCILphCB2exYJRr5AIVHjQ7gSUGD3Qooz2xCidWR0AHWNuSCOCoD+t+HzyvAppIlCkhikAwXmciJx4sME4LEismpUSM9ChowxXs0Bjid4yrMHB4dZLakHQrVfG7bhl6pGbRxg8WhkUAPCffS/95JfmNXYQD69pAl93uHohuUcdF0jyQyn718BvtVPRloo6r7Wqg2MjVXN2a2LIDNwE4su7yCtUA8MgJH+8TbckDJTwCS4Ulhzypl5fbD3f2XSuCtSHJvxKI9l15K/3NWwD0AjgIMiqMJju7ar3hLWo43wHA0fIFujoKAdGqQsaZRzzxFdvHdA5lpUoB44++Yq3jFOwNe5wx4sLAIRpzBw6pDNxSfJob9qW2wCpZNwTcQMWn03YjWaoEaKEgVyL5kTrm0QK/3o5iiGQngGnpOYG3AfTG4wNVzR0fDgniuEcbjuk0ze7u0uPiPp2fnKbT0bHorfeQMBikX//yV+n3v/s9k9QY6mK+lA6eTpk4RzAfjCNgIyCo5OEpzcHOgIrU+TI9LsHqIQAH2AogS0h0MEG6B7YLMSxlkJgxcQAkAKCCQBpQGUpme0J715hQkCwAcONoqIpYyAj0M3QVK1oNwFESRNCnaOexl/YGe2TeEEuRh7d3coIq61VvPZV2WREKVgIkEe4W8/T6++/Sm++/ZwuVNkH3mQAAIABJREFUs6sra7elBDjmAYCN2WSa5pNpmt7dpsntbfry5TpNpxOCN46wFqMx2SC8upjtR3xMpGTeYfsQ6FPIEVvLTCYCcYDlZLkkiEPVzwLFkI7dkuU+B3we2IH9PVKRo9L19evX6dXr1+nqxRVBCGCdWIJVA8k3XHexTI/3T+lx+SDQ5EJtW/AeJqswvsFeOjk9TWeXF2kwPGDbE6wFbOoD2gcB8Lezk4ZHR+n47CwB4IF7gTUG8+l9yJ+eVL1M5gkwbmBtDFwje+3sEolypdYxSya0ACwBQAdri4TY3WSW3n9A65RP6dOnawKPAAh6fHhmi53dHSX41aYE9kc66wYgm7sJK4DBqvHy5Yt0dXWRzs/PmchDsBpVqGxhhL1KJowDAkKgnZBoxOe/fL1Jn6+/knXj5naSZkiOLZRsYo41AwLEwEHQRmjmJUCDJzo9mYR2LUoeYk9hPA6Mco8T+ytXdzqwjMrZKa1VyYt/SoICAKZEmUB6Xo1ZGCIgl2itA5kUWkAaUAkGB5gY84YlyuTTmn3kc/jvSuQAnIY1JfjEwGbUsa5HczsBvQ/PyfYIvi8A4GBve/kjzgLibDoChaLlkFW1hlYRnpBxMC/fZxrZ285gtLmNz94gr5cVLHZ9GWM9kc9j7eDq6kADcJSkijkgjbh5/pO92QEcfefwsCRcFz5xCBhm27VyBpSNy+ePANiQj1czchTr6nLSZ4N9rPxuuNDoX20T/1l33uAeYqKx+67O2bIGoFSgz/jJON74d4wz0qZ/S5wkPmMdg2megS1prNeKvx9bK7pf1zkrhwnmZ813dllGQtvbgRHIUPnVfk3OgbWyymeAANjNf/O9ZKwv8kmMvYctk8qZzdk02EbOACR+9hADkTw6aB4CQJ6eBNy8X1JXslXZbJ5mZOEAcAGMGWCmEuhDifvnNJ1OeS7EmQS+0pAAQjE7OAhdLasCsNwTpDl57bE/+BxKMu8DLAqQ3hAsR2qRxZYqYC+DHh4OeV8AGmF3wLAUym45VrCaZRYp2rV9AUwfHuVLWVtQsGdlwDR1p1o7sX0aAWnStQCH4ib7e2oDhlZkp2dn6fzyMh2SieMw7R8OaWfHp8dpeDxKe8NBmj3ep+vJbbq+vUufb2/T3XyZpouHNIev8oA2KgBrPKYFmLwoM/B1wMoBUIol2Ql+8PYp1v6KMicA/s6e2kRBFwrAcSDwxsm5tVA5ScMD+JcAcKiFCvxdB3B4Wx2AN9AWkG1LnwDguCf7xnw5p+81BZCUICGwXKpNEO0X7I+3dfHWn2R50LhzK0cDcAjUYYKsjaDls71IsIG1jeTetwQ9tXc3Ym5p6PJH6vHw2axXHLxhJiCBTSoAOBzIATvdSX/Z2VmFR/oP4GLTFjZ2Ac9r9g21QVErFfoZoeBDpskBDXbG8rOWtTfLLJ/PYuE4HByks/FxOh+fpMvjk/T2xVV69/Jl2sM8Azz8cM+2ij7v3OUO4HCmIQd5eAsVBwMRLBQA/2zBKL/BDpqdAiGdw2U1W3FzL4LhGywe3NLjUQ+6CMT2H3728nuxLYyxdnnrKdmlAnLwNY8ADulBB9PZSdB9HwI4EMt6lF8YmDwkmDqVsFFJA3yQ7UzV7sWf230/nddDTKlK1roUezGM2umZr2AFE/K5AIAF4NbYyhBjsZYvcd59vgvINUdrjFzT19vmRQPsnqvtLMdrBQAHIz8uv7bGxZvuxpAkA5KDqgtZBgcV2dMGVliw+MPFPxBbr8uNg7KiLOLn0kKl6+zFa0Y/qi+f4e+pfYeV+LHdpnKNTPxXYArh1FGABi3/ZCVeVTto1e8dH2XNe/vi300fKVwn+lete7X8r9rn899b8JVtfNS+sft1fQ1aY+2bEn/vt87L9vdYZcWo/VNda3Puq2+OythX2T7yfulMwHYAjj653CCKa1/uzNs3XOhb5DOz/2wA48Rr9s3tOrnsO2f0XXfTvtk0Ha052Gbf5P0R4tJRLlryWI91W/1S32vTM9Wvb7uvttmv24456trWdf1vHoLf+XMAOLZ5gKwwG85HnLhNiqFe4NakNxV8xwDoF13L+tKFQI8nr3wy4/f6fhuN6orUFJMRjTd+zohWq1B2g6734UL+Wae8t4oIP8RYlYQ/W1s5a0BRoFpzXhvtdfPeZ1C/RWhbm01G0JIe5ki5Yysn14KgkY44AzeMNs8uvEnp2qxohu3/DNvbma+4nK052eY+2yq6vs0c99KmdWytTd9abtpbrT28ab+25qtvv287L1F++66/cR3onLdc3XLFdU5De6w/DsCxcax1UHiNJVqn9Lc1UJv27To5qXUlqWSPRwjTWRAFlcUPOK0msHCQ7YEAjkKvj2pgr1SKAA4xcCjwheQNKM3Zf5i91i3IYskrBMFUndkFcDh4w1uoEMDBQ52DOHTE9lYSSsIiuIVA4oLfZ2DcWEzTZAHmjakxcOj3KQAcj8bAwUSD96+P4AMoGG/ZYLbI7FGeP1aFIbipKhLFlZwvG0FGqamc/GGQycAaoeLB6S0z7WSmYlUAqKyXH+yN1t4AHEhIMgjsII0GgCMzcDDh6sFSZg114HZ6d++Xrux81t+WETI967nXUK3nyYkOgIPH9/wZ/ICALaus3FYwQebVJYGBwxIdUvNdOyE766wPtjZeIRJ8BtpkElGsHgGjXXddtbKnIjoxV3FYUCBWP1bBQr921sWZXcMBFDEYWSpKsM4EEzCo6T5PBOOUgITLmtPqA6ARF4f1XPbcJd7i8i2Z0tzGREthkqntl8+jKrUgGgjMWSCbuT373YKB2qqq6C7zEdaBb7AexR4Pclm3AK4K8EKLGduPtAkB4GcxHw456j0G4zKjjphxVO2n95VqVVE458SXiZwVcxtFsVg2kNw82HPWioGBoSyYay0KVO2qFgdsc2AADgTcsU8P9wZpiAT183Ma7KJ9yn4aox/50WEaDQdpNETrlLs0vb1Ny+kspYen9OLyKp2OTtJe2k1Hw1E6PTlPv/zlr9Lf/vXf8Jmgb5EMQuJ8OrlL9/NF2kdFnhUR8jWwQxCsMElP92BFelKi2VoiYK6h05n439+j7kYCxOcJSRswSKCvPYAK2Mvw7xDsZ+2eB9afQZeOpO6APeaRXIGex7MDZJep27WIuRUE9Lv3akc7kV1LjCg5oqBFqb5yuVKrIPyHxMYcdgmV+uk5vfv5z9PbH35IZy9fpdHpCWnICaAAswkAHDdf0/T2jvOBuZ5Obplsul8uVMV7OEwjVKTuDyjDBJMQUKjEdf5uDBqYT8wXri1giNqzEGyBpAvWAMAVgGqs9UN2ZmkoBKDjvO7vsjXIy1ev0unZKddjDlAPbasBQwCQXD6mh4UYRXBvsnvAFpDRYy8NDgfp5PQknV1cAG3CKlwyiaCyFn3aYYORzDk6SqPjE1YhA0Qi2X0QoA/j4loDrKKWNkh0YX1wDwIncG1mK54E3DDwhgNNlCy8Z4sfACg+fPycPn76nG6+3qUJWgSRyUXsGwQE5ZYeu2qY9PyUbm9vCW6BPIyPx+nNm9fp/OIsHR+PqJNQNUpmnH2BAzilSEA9STYm03m6+Xqb2TfupqJ8By09kpNs6c1khJ9Z9Oy5XYgUjJLTeJ+bJgMsHQ2H6Xh8bOANA6BgYJn15/9j7027W0uSa7EkMZPgdMe6XdXVLem9f+Fp2Zael+3lZ///HyCrVXciiYkASa+9d0RmnGQeALxVz9IHsRtFXhI4J08OMe7YIdas7DN4cuoZ7QRKywNNo1hpCOBwxgycg4Hao7CNiQFcHEjG6+Ye7R2hKnp6G0fWd5R4AOkImOftUdQKRa1SMjjNnt0D6GLbKe1z+DPOqyW2ADB1WQwQjmw5MLegjYlsDo6XDGEFYCcfG3pD5wvvjQE2AWwEftWrtFBxEZH1DfeubAvqLbe93FaPPrsnDizLs8/r6LgkxtBU29TFxje55T6uq8AaxFEDOGh+mk7K+6QAOl4COBxR4rrIEme2fykjPXngQEnLZsdnrW2XPW5M50+1H8yn/gMAHPv8a4z1NQCOPt8qrl0dU4k2nNucopJ3v8HOM4WH20EloSS96PaqvmMdsu1BALbseU+qMRecbeJg/xuAw9+nyNjLdXVGNsl3Y6aiPBFjn0D3kscAY+D+GYRu9nbeB/Z5b3HGpDySmABL7nZK1hPAAeCn5K0DOIizeHxWG5I19L50iIMe2KIL7E7QV2Yje+KV97dnK0fFAHAm46h3hqdkuyCIYzKh3YHfA9QKhiaBULcErUJ/ZjfB5Dz0IIEfk9IOzP0AtiRbW6s16nC3EY1J0YF+uZ0W3OUd9QPsKtoIpwBQXqSr62sCNtCi7ASAz/GQrBwjADpm4/R4mtJqt013aP8GBrHlJt0u12yjAjYOtE/ZwL5g2xS9oJ+hH7zlFZgZCOAgIMJaqbgLZiyK3t4AIGIAOADeAPvG1eV1Os8AYYEeh6dgigP4UcAzrBPBtmBnsxfGsHnc5hYqAHCsNmipIlYW2Dv0jynjVUig1ilieci+jjNweIuvzMpRJYoNxMFnzSlzS+Jaiwz/PWUeXa6SMc8AELcazU/xz+QWKv4L6O/QPiUnl3kuAgDOYhM0aX3vBgCHWCf9xIJ5w1uoALgB4KlaqWQAh4FLaGOENhEZJB8LNYJ+wPOCDetidpYuZ+fp+uws/end+/TLx49pCuZA2BYAUT8AwCGWFiXC5dcJHIV1MvYNA9eIzcX2l9swtCfQBtJZufSIfbGnotsN7G3yW76j+ba9CfkiByVF8SVwTQZLZH9d9mgBcJhPbffxmILLOG+jm31NA3Bk5sgM4Hi2gqTHLJ95bwp0j4TLV/H2I3mstc71QgH/vLfqMZ9c+Aj31y1yZvrU1SqtN3sP7cUMxCn2k8tT6ZPSVjUDOHyfxXiUK+5slzmQygqSbD5iYQR9txzT0bpkg8POQwYHZohTkfGCfMoHwn7PAA63Ebkv5V/E+CljEJmlJgA5fK7inOUQSWHTePvf/WOavHcGDo9Vle8xTqSfuzGNaC9R1/YkgfOZyAbFC2ukyh/lrIokVRXDquPR++K9LRuulXNove/Q8/TZh63r189Qz1e8VmeNGzdpxfRan4/y3v9e2/bHzoX7Tfk6jbWu1yUvd23f90wcbcuMMtWbaptU4/0DABxOGRniZn6/7vAOAzj6nrvv93375sWpiH7SkR865p6d/eO65wCAI85Na/8d2pPx8/V5jTqw3mev2Z+tvblvTvdNaevs13vRx+1jrMd6zJy099xxi92674/IsZZs6htBn09az9cfBuDoW4hjhG+9mY5Z8NceoLwIDKyUpE9Z2ALgyI6vObzZma3QQq3Dtm9c/X8LFHbZSIlK/GWSQvbNSwAHfhfH21qXPsVX/74lAPqUbZ8SqY2PY9a2rQQLeCUbPB3whiP/S8Iv2iNRoe5bh/wcpTw7V8seo1xfIyj6BE+fkbbPaamFzLHCojUXffc5VgHENT7mnP6o8D9G/B51/27u1vLBXRPsqOvkAf37AXC01rJjuFZG3zFGca3A67lpKR8BOM4DgANVRDWAQyAMULvjBQAHXuoXXBg4cgsVMHEgeYVgHynkd06caD1XC1W2V1uKgQMV12qdkgEcVq3lIA4mOAzAoRYIcOqQHBR4A21UBOAQiON+s0j3AHEQvCEQBwAcCD6RySIkVVxuW6zFptOcS/uXzyGDWl5J1AFwGAUsqlOeRaWKtYsVG5STVonKJINTXHrg1pxFl1lWdGYJbQXFyLrhfbEJ4lAgmOwbIaBMStRygReOdqw4FlWnglb+s8ZqzrVXxME/DwkRi1FbSKtbOeXAxrL3LPzCRExM8PNpbeiyA/jZun1LqUVWQq2T6Pdwo1UYMyrV/uqCL0PQ3YIrcdUdIJEDfB1jP5bUdCufX8pbDyqGyrKwrxg4cwCHVTDyzyHIZf/MFY4ExZTsFddNCAdjuPDWNJmJwlhirBrMWSc8yNiVQc6yoflBhZe2hgM4CmBVwUtnZykVV8XO6NLAanH18gA+9wiTmWZDObtNx8nUPXQ/q/atz2Zg3SCQw/xiB1gJ2+F04yYDPMFpz4GgqldTgaFijKr04ShNBgY4G6D9kRLXXiWPhAXOIQLrZITAOUXl1qlozPF805NBmqTTNHgC+8YgXYL9AGCB6ShNRrjPSVqREeI2PT/s0jCdpHdv3qWL8wv21UbP8j99+iX98vMv6c9//pWtJ0ATjnOP87+8v0+7zYbXHtIYfSJbA1p6AFiAF9qp4NywjRMBEgqwkx6YSeIB5SmSL7RbQaVuLUDuFwtW4kKTIikLtgrM626rlltIHpzNZmyfgtYfSO7iC+ACsCN5xTGre5/R411tVQAkICDAkrPOTETbxoLxDggSZbleCtCfkFIc/ddPJ+M0ms3Sp7/8mn765Zc0vbxKw+mUSQVWDxPIcp/uv39P97d3afH9lqCX5WLBOcBcICGEBMcYFbpIPDvFu1GQO1075km51ifqOVb8gnrdXmCfQBKILEnGvoG5UKJJAD0G6MmAopQA2CWm57P08dNPbKEymU24z6FP0f5mtbgjOBLAjS1fWzJg4TvGQVANgDnTcRqfjdL55QVBIDus4TOqB5VYGgzGaTSepMl0Zq8p9dAT2v2gwhptUyxTjCA9Evps18H2KSPuE4EOde69wnb3IPCmg1cwL6Cyv18s09ev39LnL1/T5y/f2L4EyT/sXyUbARpASwzAlIpfxWTVDm17NtTVZ+fn6erqKn348D5dXJynyRTtVpAY2hrISi18ON+P2JePabVG65RV+v79Ln27XaTvd/dpjQrnrdrMsJqT+tirwL2yT6ow6xmrQBXeBqAHVTii4hpgpauLC0vcOZOPgs4CV3qi0pimQqsotkbBv5kLsKQmwDBsk0LUJecd8482AaTtNxCH4RlzdTPtIQAAc9WsVVCyjY3J8QH2Hq6/ZbJjjIQi9gJYWrx6lZTpSrgJtHJq8h/vV9U72GcczJQTJiYvXGeRaczBPmRUGZD1K9tRRNRJgEtXlEp87a/CFsax+XPzWqXfu+uDHPA21ja3vZyPhHY0s+Sh8MDAZBxTBqNqTNFm5hhlpmi8powdhOLvd72PveytIbJtjo93sIwhQG/rQ0lgSb98/wh0qdu4WNwk51b8eUJiJdsi/owVQPW1QcmWb+H3cABH73s86RgMpBw7qAKq+3xr1yW1LZfn2pNgDRPQfXmf3zqWFD8ic8MBxoSUSV4TvE1kcn579PcJ4Aj2l1EIGNjRQKTGjKH7W0sDs1tzvIGtk9T2wJn/fArdvqYuNPspT6+3vzDwhgMvwCjh7Ik72isFQMInyftQ+58Je7A+GLMY3gOdzWQ9QPvO3HUKBosn6jsBOJ4E8DBfEDKu+HUjXpuATpONrBwPjGZ+yApLEAgnTCadgClMAA6ALaezKWUXbgzZNDs748dhU8NmATjT8v7hKABQAsaOMfUuXgSYDAa0Ex7WD+l+cU8dDhAmbQ0/057EP0lkKoKUAkAVYmd+dsZrYCzU57MZW6G9ef+OjBW79EQ2jsF0ktL4NJ2MhrhIenh6SqvtLn29X6Qv98t0v9qkBXQpyBM4/2DjAOMFWt1h3rzlg7NvAMBhiXljaODDmv/m6wo7FkwNN5cAcICB4zqdz+ZpMp6l4ekoDU6wDgJwOHBJNq0BOBLaee1ou8HuWm8fyMKxBAMZ9gMBHA8FnOsADmOtlI4y4LTpK7GHWILWwAEOPFRyXXrCGQQFhnLmDU/kWuITIh42hdmGnhB3+VzAQeZ/mryMMlquSQFwOMDWk8s5kS4nJLOE6vy7xCBfT5blhYEjADjcr+IyIWZg7dpCzEDPKWkidiN9h9xhu1QHvT89kTXlbDJNF5NZuoYd/O5d+vPHn9LldJrmYFcDwxvaqVg7G16P2F75CgTYsCAk7CNbG4A4BMDxtRPDH/yjqBejHvTYJPWwAyqd4afSQTK2usWLtSynPuCci1GLdofbKtLYkiG0r31uCqsG9TtiM5llSL64M1rA5s0+q62t6wix6e3EDmeFL24DQKk7mMDBH7X8z/rQARwGEHJ3PYIztGdlaxAurIEb8NXw7PYsBKHImyhMJwYsI4tdaGUqHWGMODZmtd3TM2XALN8jvaCqB61LBMxkGy6ANxwkpiMgWwvjF/mHAWkziEPnlNrVzhCYguxXQZ+5LVoAXQWII0vMWzPH/dLZhwYOoji0Z3333/9jGr/72AFPlHhFiU25XRoLUuq4fky8R7sn/4x5N7uPK9UBZZis0kN5hqMJ3qifr7Y5a5urYfq8AIS0bL/mM7QuVgEA4vntO8s9lwl6OdhT1ZtbY41vqcfdAnFkcFG1Dn3XPnZ++ub+5V5pz0AN4GjZvq5fclHLi73ULlrr3rHL9LF/rQ+DReqnOWYP7tsDTV/k0KZp7MMX43KfrQJE/d7xH+M71Wu5b87j9Q7t9yOm5cVbXnPNOO59vtjvOfc/ul+OOVd9Yz40b31z1LeOL5/BYuG/h4GjtUkOTdaPbp7XCPzWPYSmrMRMFYivARzZgKgAHHEsx27W9viVRHKl7teqAwaxYsKdbh+bBwYyleARYJNa8bU26qGD1VrnYpyUZ6oPXmtjt67ljr5/Ps5Ry1jPRm1DeB7eO4USzQMWfQKj71qH9n187kMCuSUUfL3r67TW7tAZ6xtr3339nofu1WfoHBJm9fWPff++9/3YehTarx97lj8WwOHPUJ+rY557n0Kvz/9rleO+fVLv08LA4UESVPUgERcZOATg2BHAISBHL4ADwTokZliJK6AHaSeN/UHVHv0ADiYVA4ADlb7uCDpSnwFEJmBF74vkCJJzoOhfb1eZgYPgDYI49HIGDgTR0Ms3Un2X3vQBBE0wXlcrKSDrBcelepRz7pVDlpxhotT628azyf2CIMMAFalWKWoBAaONyBTGuJnnlpl05nOjCk7JfuqVAOBABVbum92pzulSznoAAtUSrHbN4BFVUGhPe3sXq3ylg28/E8BRABLcV4ywqVJNgYfiTGjfWZsXd/gHzmqlOc763D9n92IcjoEbS6+YXaB/luuWvW3GkweWmIQLp7LS6bXu8hCcf8LjTBke0gFwdDMyURaUz0eHNAA+wpBihZqCm0rqOeuAO276CP5WmCRysx5RZWjHeSLEK3Vy31oPDGm9dN0CfMlB0hx/CdU1zsBhQA1fZMUdbBSMeeqMIzlY5rZUABGMZc/u7V0Us/Xz5M/mVcfl95mBw+KmL06nJ0NtX3AOCeDADawiNlQuqR2Rzgx7VNuzoSJOgJXTNEI7BrBKoP3JEAwcCPKj37slOMCuwCSJqllxPVat4ncn4DbSmuH/I7yeUho+PafZcJjeXl4SwDEZgeED93wmGwRAHACLnI0nDLLPz+ZpPJgQzPGXX/+a3ty8YcU/kjGocGWS+HGXtus16dbHSHRihdErfYVe8Iu0Wa4IMGDVHIP03vrCIoVcR1Xkg+2ASQ+OvbRUARMCABxYX8wDaLchf5CwR4AXnAnz8/N0fnZOAAcSGV75i2SP5vo5PRL4gl7uW7bsQCsIJDtQmStWIG8toTNA/YE9ZQAEvEezqrA2Ev2rh4c0vbxI85vr9PHnn9PbTz+l0/EkPQ9P0wYJGYA41uu0ul8QwHH77Vu6/fqNAI71aqkkzhjPBCr2cRoPldBBQsjp5Mm8QTYW6CkFjyl/UR2L5MVqrZZi1kYMbCVqc2XgrBi0xllFtSDmyFgXLq8vWbH79v27dAH2DQaixY6yWQPAcS8Ax8OWoI2H9ZatU6BrCd7AmpCmfczXbH6Wzi/mnGsk4lh0eXKSxuNZmqLFzXyexuNJOh2MCNh4QnJGKUoLCmve8cysch6LhYPzT7nsVeiaAzBwYB7wwhjx7Au2LvnOlim/ff6cvt3ek41jS3CnAGhonTIcqkUNbAAB857TYrlMy9WKOgrAgasbJJwu0nw+T7MzgA4AqIKsQXJPoEbM1Y5JSoBHHtJisUn398t0e7dMdwu1cUFVM5JirBakLi7J9ijPuMM8ms7vqjoFeAP7pLwmYpvhmcrCTfNjclxnqTB+iWnjmclRvDzZ68kEvJsAiNFQ4I3JxAATpndzwtYC8laB7XKUfevt7OAgY2x8AXhEcfxEECX2sRg4VMEu1psMC6Q8pyw0Cn62KpiAah/gjNKCLYOzbI/z/WT0GBq7jgM4xJ6QxxmSOwaLkNSx9kwFuCFacGcNK4CbjOaTPnN2jVzJb+FO9z1NvtR2tdswGr6BOXImxde0KO2ctOoBCpDG3MAq2RYI9qPrX8YM7A21Pqbdk9fZmMfqFipWiep6leO35JNsOLMaGrGHeg6CSWJrUEdlutdq2zhNrH2pUDXAc76XV0cH0Po+/8htaZ4fgA6zvdquVt0XD8LfYmymGTcxAIf2hGSjf04gJ9OSFWCmjgX5WvpzS2eXNioC7XQZOLgTMV9WFc8WZJYI97VzMGN+r9lSOMQEhAUAB1t5ARTnbTABdjP/AToi2uC4njMgiVlMNg2vC+YvgPeRrN+s1f7s5FQ2EOWwABxk+uB70I5NABUwWQ0B/KQdqzXE9WtQmu00d4nkE8Hvgdwme9AJwRtg2wBoFJ+H/IeeOjs7y9e7v783AEdhVSSYZbuzNiyTDIwD8BSyloDM9YbMTwBkbrdo+wbZCX9UwDK1FXk0EKxYoCA/ZwYEARuUt4G7fnOT8AL7xikAG7AdhnidpGfI0NEgbVNKD8/P6Q6Aw7XAG8sHACWe0gMYONhKZRvAEQL4UVKZPwgAB8bB5L5vNKvw93OTARxXNwRxgNHNGTgygMNamfmeEoDD2qeQgaO0cQGAY73dqIUKCimMgYN2j7V4kK5TCznqROg77H9jduDWN3YVnoMI5rDz5ja0+0SyTOUWCmQofzunQHksLfkdEjw+L1FuZFmU26io9YwXjhR2AGMI4PvcCTG5Y35lbPXqEsMR6e75AAAgAElEQVSz8cxTGwOH2Df0yr9ny0ZjjXJ5Ymld1xICcYAVw2MOSsrjDAL8CoaVi8mUDBw/vXmbfn7/Pr29uEjX52dpuwIzHEAcYuEgOQvbzhncgEUhdsawh4zJEN+V+Le/GzA1Ajhi6jnK7+hfRxDHC7lsSf5WPK0bt3IglbEMeXueaHe4f2CABZeVDuDwGHXUXw7fzK1k3TNmDOZJrQF3Ou8ew8pnjOGJqljRWBmkK8yXdbBlYDuVOAk+se9VBdl5XT6/rXH228mOV7x3vpf2W2hrWekk11tay2IXdZ7Hi2Jcz5h+Y7ufOK9u95jN5dfwlsc6Hl5QIrvMOEpkW0jb8b80WfA8qJwww8rXygE6uRgp2Eq6RrdA6oXt4Its59PH+f5/+CcDcNhVgv1RgMQxhtEtOCpx/OI/xz3djMMGc6p83qOE3eR7Kw8R7bND96ptuTwNjRxMvFfrun3Xatp/4fqtnMSrrhXe/KPzEUN/9RwcysX03fM1c3/sHEQAR98aeBywD8BxaI7KdMqSdf3eWkf97nUAjpb9fGi967+3nqHthYSnqcGA1UU74d8/EMDRHGvP9ZvyoBNLLn7EvrN6zHz6vfr2w/H7xGLvVTFDy6fqO0uH7vWje+bQuWrN9zFzt2/u+/zSpt8Iv/w/AByHGTg6QshR2iF5dGgDxc/XhidFmBlB8eeWUep/z05wIzhARKt9tRe9ZUx0f1d/Phq3+zZt3PAtI7lvczcPmAupYCD2Gerx9617HDxoDsndg5j0ZzskJI85wPV+qf/dp7zreaoFTEvgtPZmn0A79Gy/9/qH5uaYc3ToGrXBcMz7y33bAI7jr/nHAThqBXZImbTObEvuxPmIZ9RlS+t7PYf79kkt3xBcP5vPLHmAoIAAHM9ooYIqXLZQKQAOtk8xEEeLgcOTN0guiT6+ZuBQEkEJXlFlI0nmDBzsv5tpt1HpazTa3kbF6Pq9fYQCQwgUPqSH3Ya9eFcPAGss0v16ke4MxHG3FiMHW6iAPSQzcHjQUoAQr3Tg2hgink5yZUG6GOd85ioYC+Z6wsYq/x3mEPcI6b8J4DDKdqsA7gI4BCBx+a4qbQQ8UW0tmvIMarRAMKv0QkVd7JHrgAqMI1eQOB17BeCgs21JOv6MauOhAQMssY1gUdzXsXKU+9TM/7LnCgWmj4EJI1RdhOAxr+kJCGPp0DX0/Fnf+Ty/YFHxvr7khTXgh4EADQTiZ6sO/vP3Nu6mns2VmG7Y6rrRYD4kJ/M+CAeXz8SAvgXK7OdoTBYdZ3iE3JJNSWyG/jhvAcARwAraqwo0aWuKSYN73UEcbp7Y77s63QGtVnVvnymmgKq8mSQkjW2puiqyzFoDBRsoHzuvSq/G3JFnnqvzYEsO12JfdOfFz4eQFn6g1YpDe8jpy619FBhsDIgC9goEVofGPoBgvHqsT8RcMRipNzyq/MFOYSAOAazEWgGQ2U7cRiUou31kP+rh41OaT8bpw80btk8ZMYAKEMkurQm2WKSbi8t0Nb9M57OzdD47T/Pzi/Tp45/Sf/r7/0SAgbM74LxT1m636eTxie1ZEFg9QRsGMk4s0t3tHcELYIUA8GIEtgPsdc6ZICasYGV17VNarVdpubzPTDx4RlTS3t7esoWKMzJMJjOxa6yXlAaYNyTYL+ZzAgRwTdcT+M79jbYRmJvnJwb78fP5xQX7xDvzBsbhyR2V86r1CCtDnSXAgui4HujF1w/bdPnuLYEbbz9+TFfv3qqlyvMjdRbGDQALWqeAeePrl8/p62+/pdVywaD2xRWAAecFpINK1YmYRLB9oDO81QSD7CwMe2JbFibFrHUI5gnzzH8z6KtzjedQK5kHfg4JaCTAkaBHRS300seffkof0Drl+jrNzmaU9aKZB0BkndbLBRlVdC8BOAAYQTsV0cFPWX08AYADrC6zKenaob8EmFFybXp2ls7O5+ni4jINRmOBIVlZ+2igEmfGUbUi7AQBOMC8gIQ8ZJ7ASmrhZSxdG7FyFQDHE/fM58+f07/+6+f0r799JoBiuVqb7oKeQMAZdPYA0OjFYPXuMX0FyObunoCNq6vL9O79O/4M1TQaDcjAMZuO03QyEkPJasnEHKjz16tNWi7X6f5OoA20TVmuH9JqvRW4CgkK7CUwRBiAw3ULkyOWHBOAA7aREkWocgVN/vnZLJ2dTdM5kodof0O2igJByNcyxg6mSDBvRiEvth5VtkN+8P25QhSJzgGBEpPplHOPefEvnDkmSpmwc5YtT+o4YM2SW1Y96eAjsGag8nw0AfgCR8tanmA+rFVobqkCvQ87zQCdbLcCMNt4bK1OLABvLD0EKlmVLD9nAA6BQgVWwk0d7IHncVvQg+ZiYUJCV2Be7DkHQ+QKz8CwIZ2nwH+fD9T5ffhstJ2jDZJXP4Aoazvbk4ctHwb3A5gqAji61/fwqT7dAXA4q40nSF4AOAoYV6YS0x/GSKSke3leB04W8Gv0O6KPEW2Y1jO1ftf6TN+8NP18ezb3a3w89Xvr++B93o6rZcPFZ6x9tY7NGm3oFxTtnh7yM20gKzAOOaOqVX/7NeukcGfNDdyZn9HaHua2YgSy6Dz4fOR5MJuegHgCJCLYQ7T5/qUWFTZGnEsHfRCE8WgvyBz5ZvwdWf1Cy1+XRQaedlAqZaa1QAI4g8l6AjNRYQwAB64PUIjsILZeI5BOjIx4HsgEsD/hYZ3dC59zvd4BdxlDgCfd5N/AqgIYJKnV2WxKwCg+D1YhgEGhI8gYNRySgQMgDMkVpdQxptVKLbmm0zEBupCLBAZOpwQewr769g0AT+kUgO6HYzBiiflLuh2MlVo3l5nQBWAGOT8/o57E80zPoW/P0s27N+nsYk4mDbBcPQ1SeoL/MzhJj6enaXdyktZPKa0fn9MaNg3tBdg2ekF/E/Rqbc6oMUieALlrrS+cmcPkvu8l3x8AcMxGk3RzfZ1uLm8E4Jih/deEDBxoYzY4EfOY+10EcAAgDJvSARxPGo+3L108OIDD2vMEQLMAqsYamdunhGIDAjisACCDNwDk8KSGG/fmd1nigzrZ9LJA5Ep4+/lnyy5v8adf5rOV/eDAOMO3OIjDXEa191NyHj/z76Zvot5xPYQ7iLfK/VV5W976KgM44GMYiKMAOJTyFni8MIS4nyb7wkClDnhxMKQl28AHM59M0818nj5c36Sfbm7Sx7dv0vvrq7Shb7FMW5xZ2LPmrwEES3sH4B8D1xQAqDEgOJMYzt9OcQb6SABVdpgDiqao/eIMFOhL8vpcVzH3rg8Iv1KFPZhzxjvcfjJ2DZehXE/YZb7GJrcze1f4Pe7BeTb7wPcQbBFvjQmQsjMFxWv6vnuxpwy84QCOZ1KsWHEM/eO4t3hScyyB47H9nO1ssm04i4SuQ5BRAK9gDO7LRb3quki2l3SEs4bkcRs41FlvvBgoF2B5UYz5Z27rFTY0G5P3GMwlTJ5HCYUcBF95PIAIffoesVBH62esss7CEwCfdawm6vaODRCKdjKA43/8L2lCBo6SX9HPDtQ4HrwRbYx4X8YabFA5iWyxxBIn+uMAHJ179xhxffEp/D4+R/1Mh2xCnZ9uoLRljx9zHX9PvNqhuFrLZmyBN6I+jNdsXX/fPfts1Pr5jp0DB3DsW4O8P4OneegZ2vP97xPA0bs3D2yaQ3v1WADHoevEYew7R63htvyf1lr3naFD56aWffkMHQBsHbpuHHfrGVr7+zXP8Jo5b81/ax2avuahB63+fsx1+86qUkf/PwA4aqH7Y8KgoHReq0DK4hfEuApgSs/XLotFoYuPznHrvm5gHTp0rUWIhmc8CLWy957J8fdxXHV1h/+tPmyteffx71MA9eHaJyRa1ztGuTQPWK50KlUvMXgRkdZxHfx+++a8e79+BGCfAH2NEbLP6IiKvj77TWOhQgHWc7tvruOz9Am0QwrgkCA9dN19An/fXLxGLv6IsC5z0w/gOEbu1GjSWi7UY+tTAvX7Wvu7b076jL7WvPSt56Ezu2+f1PdBMub8HAkqZ+B4RClrSk8PBHEoKISAnPofO4ADbBwRwAGadFSCI0mGKlwmFAOAIzNRWBUn5CYrP9k/HQAOJUXxswM4SmLFA/Ry9sRAoASp2omgQgntU1AJBAYOA3CAeWMNFo5Vul+vra3KSlVMYOAgda+qgPK8ZEvP72S6KFdjOFNEYIywKhUHckh3uR9aaoKy8e09R42BQw6lV54rwaF6GItpWUWE+rWqwgpjV0WGJ9AMuGGBXnccPaHUcYRypQbAI6FaA8EEAkqsRYEFrZwilhUS1l4FVchYww5tlgVH3WWNvdo1v0WnM1Bt1aG8rn119COZUq3S20EGuf94odV0UEfO4PNaVg9k1RyKciq7VhIeJahQ9JWNpfL8ok1CutLO3wPAMt9PG8YTQfEDkhcF4MIdDfZj9DkHNYG1+IjU7LWui2AF/9n3l0puPYgZ9qlX7iICyemw/xkwqC42LgVmpao50lkrmWZ38uoWW9eBsat4gIrByJBkcmvP19tZyF2Flt+XHsbcQ15dbTair7R8lO4zi6oZ58LZTDxTVgAc5Sw9ppPHnQFQwGg9YKIW3ydgYZhMLCiGIIfOJpIZWC71iDf2DU+2WX2DZJRRJqPACACLp6c0Ss+kNQbF8Xw6TadI7pMhYsUE/fN2lz68e5/eXt+k0emAFZIfP3xIH95/TB/fvec4kWAQ3fETwRmQtwgIg/h6gPtDzgGwsFikxd29UZuDQQBnfmBMKQO19LDgDZI6BMOxknKjAOHzCStYl8tFWiyWTEiwUnWExMeIOmGzWZFKeTwckoHjDD3eR2hvcSImJmuF4WuBhBGSAWjXge3IHvGomkV1KoOyoGJXcglzgxCx92UHmAxySCAZ0IuDXUKv958+pU9//Uu6uL5Ks8t5pvne4pkArFit0uL2Ln3/9o3gjc+//aagdXpOZ/Mz0p0DgITnQlsMtoM5P2cAF5WmzkaA4DYYlpBgIPPJRteHDiR4ERXO1mIMYAI+B2ovASgBiAJBWFbz4hJPSnSPR+nDx4/p/fv3bBVCIAOALgBMYj3Wq7RZLdJuC1aPHSne0YKELB+PT2k0VLIfn0XrleHE2tIMh5Z4AFhuQAaN6eyMrVPA6gAQA88fEpOUuQLs+XlTIh3tMsSmIACHThuAMWypxjFpnQEuIEU/2EHWm/Tl89f0L3/7W/ry+Vv6+vV7WqOlD0AslEcINoPNAdeW7seLDDCLZW4jcnV5mS75AjBIbWVgM4wnYMQZJgCsCDpaLcnGstls0/3dIt3dL9LdHVg8sJ+RcAKYx5m7AOCQ7sUzKWFloBy2LLC2ZAaPIxMPW46M2GJnBuYcUOSDOYZ0/c4+1aXhdtknHJKYehxkmSuUverR9CBbtICVx1qnyEbS+DLNOZldAOIofcotbqB5pa0lph0CZW39NMfWHgZrznST5KdyFwbCI2OHkgwxmYREp9aqS7tNAKwcBYE7DBgD3cq/eEVqBgyqar+T1AlynNfwFiwZ7FpApCXQ7hXQ1naNesb0gZmOHXs86Me2nW5AGlyj6XJUQeoeYx/nmzZStl0MKGlFJtGEeBloNoilED26RlTQGfGhqxdDTLop+whk48rLUq7TGHOxvQpQU8vWfV7ZNWFM1bU67w4Pxs/4Z/NWUcLSv/Sofu3yWFyKYJtrKoxhpkr2xeFEezL6Pngm/1vru1/Dn6VMQWB848O8tAXjdHXsWbOB87MS0KHWZw5a8LXENXwu9JhKdgscYfa/JUxIHx/aBfrc+L3FcCFQlAAWkIFqTeUADupba3Xhj0T/A+3PoN+2aKMi9g+xLwmYgOuRbREgEANvaIySsbwPAJ7Qjw/wufB5yAaxODnAocgOMQJgal2eMrlNWQDGK4EU4PdhgsDABFtkfn5G3YR5AksUW7idzcjOcX+/oF54NCAlbQ8D+WEtIM/IvDUa8TMAbVJPP2wJPgQDFJjOnIFDOiKA5405BQBfAgHRCm00TFPoYPq10u3j6SS9//g+XV5dsZUKABywBNBiDyCOHQAwp6dpsd2l5XaXHgFSOjlNOwJh1LIToBm0rmERxaOAHHge6m76Vw5GNh80t5FQspZgzNNBmgzHZHG7ubpO8/PLdDY7TxO2jBsLxCHIcZYd3DePu7QG+yb260kSC8fTjrpcLVTwkh+OcWKfcY+Y36p9jnVzoLonktXmMLfCcGC6ARQy6EJCUDI5+GDMiZun5a0sDNeSk+U6c500TpCL5jcEUIZaq0n+AHQJxUjwhstyBwHaHqY88RhBYOeQzJN+5j4mS4aIBpzlj03j7N/sdhOKH2Q7uK+YJYcCAwHAIYCA5gf3mM9m6e3FZXp/fZM+3tyk9zfX6d3lJXoZkn2DQODtgwE4YFtL2WX2FrLcYFs9ExTORD7brijugHvT/vXSAWfVNBYU13nO0Bb1yAvGJNPVmdHTgZiB9YuTQL/LdJ0Xl4QEP+UdwPIdH1Fzojk8Ubxoh/NCodKxPcReUVoDajqNJYiyToBZghUiQ2mONgTWUpsH48cxsW7jd2AO/WcBOJw9y2NbvG+Dqcqa58jvzgAfL9yIilR/z3ab6bsMBHEAR76OgRXsnGRejMzcqd1NwL+fQ7udx4syA4fbV34O2CLRinJC613f2X6mCN43RjfeIrO+6PxE6Id0WzEKYovieNI78U7bF77GH/6n/5KmHz4dBeDw/RtjvS5T6thWsWWKvJEvVaRQ9zp/LICjdf9oE/XlTeJ7tMQvrdL6PYf+fShW3fp8x04Lbzg07hj3zj83nqMvXt+6fv07txvjHNf3bX0myr++OSOAw2RY3/znGPJ/ADg603hor3Y0fwPQ8Nr9fsxe6TtPcayHxu3XOLT3D535ev/1Xe9lnLnE7Pf5Usdcv++efXNQ//415yqeydbatp7zmGdorV17/Oab/rdk4Kgd2nqzHLtp6gk6tCnjdYuADwCOELDwTZMrjY0y30Ed0fmuD0w2cHpQgX3jjhu1Pda6P1pJ4NSBgUMAjpZijUqvT9nEz/l8MxFpQbTWRquvlf9tTkKvYqkVuQdMKnq2FmijrkjJ96iCQPWB644lgDiCg9Dan9G49IDRMc/VMjQO7f9aoLX2fb2W+xS5v/eQQOtTAIeeoXXdvnv9iII6ZMwdkgt9ny9jOQTg4IneM4w2A0d81kMCum+NW3O/zzg9pGD6lMlr5EGUb33yAAGn8/nUkuswIJHMQpBsw77yctjVU56JJAdxoMet0eOuViv2uc8ADiSUtqgILwwceeaZtJcDjIQJaNPZd5h90guAwwP3SCS5DGHZrRnkcO5U1SMQB6uAdpu02joDx721TQGIY53uSUm7Tov1Kq2RcEQgA8/llUsBPR6NdGcmIHjC2lbEAKmCjKp85RwH4CEpNZ+9OsWBbnLyHbThziTmAoFNvryyxAsPnJEAbChGPytZr0CmKqCtMs2q/Iout+CP6UCM0a/vDneW0ZhrA3B4UJhVR0ZryZNlAI782Uq3ZiaHTN0eUfnWQkWbWy5IqH7Iaxv0DZKJTNY680VgZ3BKTQaJuAadKL/+zXt51MEzMuVkRp2Vq/xC1UStZ6PMj/ZSOZeSUXwf87senijMW3n+M0vvKUEGoP0HgCNTproz1xRpDlZQIAMBPIOs5HBfTpjEijSvlbKoIFsRWY9pPVuhco0yiOuUW9io+jFTXoe+wQLmeGscvMep90swySmG43pLPmlQGq5XuSqAhr8z+F9VTHmgttgZRUZ4ZRYC90ia+rnN/eztDCGoDPBGQkXa6UkaAYiAxClbpgzTdDJJs+kZh4fkMEAHeLENiIGsiLsxumgGOC1gRZAHqMPJwvGUhmDHSM9pcpLS1dlZ+vnDh3Q+mSBLktb3S7JD4MKoovvl088EcSAAjBYqv/7l1/Tu5k06m3rbErROEd3xBkmG9QNbp6Cq7hRjtHYhy/tFWtzfc+4gZ32eGcw3oALkDxMta7AUrJjYeXra5f7LX79+JZ04qm2REL6YX1Bu45pI3ANggDljQmWG9hwTJo+xPkjqexsRUawj8I853JGdBIG7MwA4zs+YfMH4CAR4EBiAVYrJ2jyg8s6CtwBsoA3GevuYnhF4HY3Sp19/TX/5z//AHvOjyYjJBPZjf9iw6vABjAy339PXL18I3sALQAAk4gF+QLU/1g7gicv5RTo/P+e4sN6rzToHEhNaf+zQMgakKajWVeuU9crmjm1lVJ0M+ngkrwjSS6cEHjIIPBKLCxIgAF3Mry7Th/cf0rt3b3P1MPY99OhquUwbgBPWC4IpARrhdTdKwuH8o4IWrCdnYBGZTtJgDJiQgEaqIB2wEhhAGQA48KysJDWqfAZijTmHchcrwT0CBgTpJYEuAQCSPAAwBhT6Am08sBJSa70jA8bd7SL9698+p3/+5/83ff9+l+5u73OyDwcdczIeT7mXlITUfe/u79K379+YUEMl8/X1VboAS8sY9oKYI9RWxT+X0hJ7d7Viu5zVapO+3d6m72zXsuTvkFTMJzFUw+O+YgDTfoVOd5AMnsVpxqfjYZoxOTghaAMtU7B3MB8MvFPGWJsLTz6wjZRAUJAPSGjmljquZyyILxkoYa+zKcCM2vVIpqq1llPQq9qdLQVMZyovIT2ewbEEuDhIVteCPEIrNkp7q/r3xIfrZcrxwHgkAB5otNU6BXLAg/ekHScwVIBQt+VcLgt8amBTyHEDCaF1TrbvPJFjiRSnAld1p1rckPnFqyQt9V/7+R2bwvSWEuIBGBCrst1MiLaIVVlzLrL+9VTaIU/H7JvQqiXa4k2/oGtoEKgbEAudj9Q+SPfflqryZ/HUlQ299uviZ50VBe9Rv/cu+6gGIXtjv79ehnvIn/K2PsJCFF0fbSu3Q/xs5TNmFs8+Pz1+Jq5B7Wv3vS9OPD9jtlLf2vj7W/6dy5F4r2jb5FZLEbDj/k5mCpG970w3uJazntV+LO9jrfh49owBii3N4M8RmGGJdmPM0Ao72EpJbMhO6CgHj9B2N6p+2Jj4PRmP0D7TwHsIQ4kZEZ8FwNOS+rCzsG5gPjJgoANGaKOlZ5PvsCvELoT3U+ZAPlsLB2chGUMmTyZkQ4L9ASISMmGMhmTTwmuxUhuuR4BQANwgqMRkp7GeoBUW7Dy2chsDeCo2EbZfQdsJtFAx2UrmJLQFtTPma+EgX/gjkLFsvwZdMZvShzkdDtKnT5/SzZsb2j9g9Hp42pKl7WlwmnanAnDcbTZsoXKCcQzR2sxaI56cchwcD0EzsG3ky7JTCLuFOPBLa499Cp38tH3iPgF4A3YZ9MHbNwJwnM3m6Wx6liaTaRoPJ2k0ACBRIBqXrdwzsIEe1rTb0AIGthvYONBGB7YR/GvYjg7gUEtB+KxWeGD2NgEcpn+ZpH00xhhnjnEf1vScuQOyDLw1pw6zWC0CgEPjNt8SW6eHbcn3eQaiER8gh4z+PwBK2I06tJxbZy3E83DtoZe8pZe9n58JgDLJA8UHyGKAVmYd8AaY/k4NzCHwhvhd7LkygKN4d7mVhDNveFtCA3XgXufTaXpzKQAHWP7QqvHtxTxNcO6en9Li7i5tN2uNhfvCZBt8IcynteAh+xh8jF0BcHgyHdYs19HaWFHvm83gspYMrrFAxnx+6Rhv0Sq7T+fJWABMxhQfU4AiylVnQHG7NQst6RDxURan2dxWziniWGQCEh5EPqyBhmnTkJnQmFasxVPJPQiAxDOhSpDSZtaKEww5qmU3e4ZvtWeVbNV/dLYM2GCAPcJpybgnwJbHEZx5zOfIS0MwJwXAV1jxMGaBzTXHBNE6GMWKfLiPw3pk/QGWJLTVYbiksDmpYKgUVJQ4EmRKAcN0/HiKoMiQFtfaQDlcz2euA2SkzxXllo0V+5BgYsyZ+9oO8CB5R9hPIQrcsY0sd+Dj/vg//+9p9tEBHMXeKWtj+zPMkdsiXT0vUGfXhKvAG/ZHX/9u3KvEpaVSSj6pc9HqHy3bqm8ML+yYfRf2sf5OAEe0R/bZaC+GEuJvhnnRcepJvHfXIhQsmY6ow2e+/vU1W9dvPUM97zEm6H9rfW7/+P2sW7ywZ+79/BdYX3deDs1RnitFJ/nP/fuomzM5dP3aNzlim3Xe0nf9uA9a1zx030MAjkOfP+b8HPJD6n1az/2hufq9c3/oPLauX+/tlt/XlWV6ikNn6ZCc6luPY89VHHffPPu14r0OzZEXxh4+NzrHL1qo7BM68eZ9Tv4hx7tejEOb5kc3ZXeicry7I1Cio+vBBRlTVrEQkmV9grMef98mbSmBvgPlCqD+7mtTO+g12CQuft/mj7+PCmef8Do6CBGAF63753s0ElmdcbkB3jDKO3MTK6LKxTsVJt3AUEfc2ieMItcNZ4mJF4IimE22lzjbL/L69fmo5/iYfR/P0r5zte9MtfZnn/DquwedlmDc9P186Lr13nqNED6kfF6jIPuVZW2K1avtlrv9/oXW//0Ajlpwv1Ze1mt4zL6JMj/u09caDK01gNN6fi4Ah4KTDuB4EIDjGVUHO9HEBwAHfkaVNgJJoKIFRS4SOVtQ5RoLR06CeNCO8RQHcFjlKxMLAnCwqpMgDlX8YmzqTe+VCl0Ah9P6in7+wQAcq7QkA8e92qiQhWMjAAdYOJBo43sB4EAS1qvZlJSOMrystaohFA+DA2uFQNQ/LB2y7w7iMAfMKozV1dYZCBSkKH1K3fm1REauAIEzbkGjENh24EYnqGCVIQSjmG70M1SKisJhcLYES4zQKebP+u50mOx3ypdViNj7GIy0JJHWJmvPjv7OQW4LqnT0nia6E0CIOpjzzMBHoLQN4A2tgwUTciVkLg/ROnog3IM5jhGwmAne0wIdCgfykg6yJe9rPW03zkh6D/q5s1Tez8d3OAWfBQFm9YLWcWR/6MrBymc+AC2k93WtXKnkotGKRAUsytF52+i4lQVlbC/r2VVh604i72kVWhoB5GoAACAASURBVJITCqJ5mxTfA14Fo2CK9XHOPwvYofFbNZufp05izdsVlUSR0886gKOjHywikuUig052Tq0NDcAxAg6o4k9tUqyS1lg60C4KLUdYYT8YpNl4kqbjCZO0YAfA9VlRykD2U3rAOVPTEyWFbb3UhsmCOflgCOQAGTp8fkyjk5Tmk1G6Pj9PH9+8SbPhiACO1d0y3X+7S+PBKJ2Np+nXX35Nnz5+JPMEEhF/+vQpXV3MyTYAdgeABXBNnHmAN3abbRohaIc5gaxerdMSCYjFgmwGkKVMlINW2qry8WwALkAuIwkDGb5ar3OLAwLldo/p+/fvabFYMFkDuYAe80gGsKLLWBhIZX5+lpMguA/2JoAYCJx64oPVnKgmhuzFlh0O0tnFeZqcz6yKNqVHgjf0OQQhRydgRAFLgoKrCJSD9QT94dcAUiD5cnGefvrzL+mXv/trGoyHBCNIR20IMACDxQqsDN+/pW9fvqZv3/RiogVMCgY8gR4CAAW07EjADEYjVroiieUJR+i5x80DA90INIIBha1TNmgTI/8E7BP4HXQj5rZQJwMogWClABZ4lvP5PF0gyP72Xbq5uSEwALIJ4wazB9u8AFjzsE67HZ4HoBQEo3fUTdifSMAAwDE9n5GiHgwAvD6SBgaQJHjjbMY1x3Ox0pTB4gI6QksrDxgT3DCecF0c4IZzj1EDACmWkQ1BJUzwGQMH7IL7u2X6+vlb+u23r+m33z6nBVqnLLS3sHZkh2Brlil1P75UIYiEIFg61qSdn1/M2ZYHzC4Ab1AvBSCBAGxPabFcprvlKt0Z88b9cpkWS+znTdoiAUH5D/tD+5LgOtMp1AMcgDFcENgpRQ9mGdCET7FPxkPKBCT8HLzB/vEGYCh6V7KYORVL+Hk7OYHtrMUUGabMtzE96sFoUXVbtacUQdbvAG2oErboPOwBnGMwbRB8Zu1otHZqscDnNsaZUwTN2R7N9LkzYdm8MABhgDxnRsHaO4W4kvxe/SmIGuWKs28MrUWcyU62TULrlye0S1A7FcgfBu4JXpV+4FrgPgSDSFaJvcNm13QIE3U+d42gt/9NjCD6rHR4PxDD9Yjfqq7s3PfZqJf4c6Bif/G3xi+yyrZ1rp3Wrv1u+vzFdcqzdfR3YMpqjUX7QolV1+fRHi6+RrlvK/DVF3eq7Zh8Tix2INvEdXJIvlVBe49x0L4LkNW++Y3v3+eD7ntfPe8nVbKm9WzxM+Vntzv0fH5P2bIqvtnnH+Jvzr4hQKpVyXuLppA49usowSrwlNso3g6AbTiMhUOgEH+v0tpqESf2Drxcfgn0Hmn8TwjKg34EABT2g8ygZ/pZDgCBDkTynycQLGDeCo1yH/eTzJW8ElhN61yo7JFMhjx1GQZZB1lMNiSwXIzhO4rdEcAJMHA4yB2gDehLMGsAWAIwBE4L3gubCsAPgDjASoWxYe4A4IB/i2eAvoBsYmsYA3DQLnwUuMN1JHxoB+ChxRdsCPkyp+njx48EcKQhABBPabXdEMCRRsP0DH2Mli8P23T/8EBQKsAbO4p4+YwYA55BIAmxXQDE8XTyzJcAE8YoaQnaJzCPbMUABl1G0OQIDBxvCeBAe77ZZJbG4wkBHGhjmgEcJle1F9DG5YGsGxCoGD/a060MwAHwBlg4MoDDCiy0z63FSwZNC7hRgBzBnzO/TsrTGTcMvGFgDQduOCsA94m3nHBdwF9KR3gLVPPMBQLIjSNNN1gynaANY+DI7BsEDso1Y4sqi0M6G5wYFMymqArbvOUJmTeMgQOscoLziomD4A6Al6gT4fRaBaf9zYEr/pxCIBhIx0B19lAEXOA6s9Eovbm8IvsG2DhuLi/SNey/0SitF/e0J+E/4P4AqsMeQAFPBsUQdALgBsDKalOiKhYBl2ExMakPsIDFgq3Ww8Sxy53QOlWHX3o+MHhxjQyQSdnVB+CQQMggGxUpaI9I5vm/i++cAZi0xQwUIHRSsGkdyAF2OYEMxGgjP1wxfD27cuwWnMh2R2EGk/4sdp2eJbSbdTPGnoV7J/itXoipdk82X2YHKmZiTB7m82fft2oHllv2GNOI6wS1ZPTdX4Ak1PG27+wI2JkqPrXbyx3db/ZUKaJQzM5bEBN4488abC+PBfjzEzxOQI1sXsr5wCiLwgTD42YwSrQjPJ7k9jR1rBRtwFtaXOfkJH36X/6PdPbxTwGEUxcUlUJdLUMBVkSd7vuupfNf2BwO2OmAQhwQpKdxqFaenz7jJsSG2vZG+4P74sb+iX22Un3VfdfLZyXDUvY8TADe9AJkMzC5e528zr7ePXPj6xjHHNc1XnXfc7XstHrO6uvuvZ7LrayVusCKvM/N9/k9AA4vsnP/Yv/eOR7A8Zo909oFB/dRz9bxte/bWXXWKJ7l+JnXjL9vrH2/3zfHffc95py+5ry29nx3X1VnKgDJ9/lHrfNTjz3KgRfrVOeZewoo63XrO7cSAcXH+qPmiNfJOQW7ahxrA3TVBHD0Pcg+0RgfqG8zxQk5Rvj0XefYg1DusR/A4UZ+AXEUAEdcrD6h3DoI/rt9C73vYGWjqUJn+ng6znmVeGopib759vv0bdb6YLWe58W+qAEcNWK83qR2AT+EPqaMoK5QvC/G3BNoKZSqZmSFKutixkjz02XKyGWegG6Cyc+T/lS+3LAPYJ96Pvbt9dbe2Rdkiftx3zr7Gd63N+trHbW2FfotXv/QuTz0930K4BjZ05qb1ypC3ceFc31Xr6fw93RVtweCuhukixY8yghvPOw+ZRLffmjvtPZMlPe13HntvNdrnAEcPPMeFERV50N6flYLFQE4QI+uJI2qthRAQvJmtUIyEcmrFZNNSG6xfYpRvZOy0vYlARxMXlgiYCAABytgHcRhlVkvABwqCVRVkQUOPBm4wXh2DwRvrLYAcNwJvEEABxg4HgzAsSEVPoJMSCA6gCNnzU2yRIpoylgLzihZFB1aD06UoBkrDnJlkFVqVCAOZ+BgIJPVC0hkhIrWQgqbGQgwDgYTMoWyVTIFAAcDDUzQ6KsN4PAKOlTMqKqVzrO3T7HAiv9NIA4BOTLAw4IS2o8ufKPRFM4egwKW1A5YOq/+eEF/aUYRZ53XdnpgY2Vwit1YHcJgU/f+3X93T4rngErQoYABHcSg7dZFgUV9W+a4WzHBLWoAAQsjqR+eLYhXPXswkeEY5OKYlMMEKXitsxqCDx16WmsJ41MfHH9RzeqcZNCG9f/OWEZbHlS+aKxO2WpMFQqzW6BSe8SrfvBezAsruXPltSq5VJmpRGKk38+Mtz7xqHLKgRWrPpAnloOtiiUVJo4ou7jvwv+izs+2Fyr78LL9gsC3s2FoXo1xCEkrUg8/pckQ9NKo6pwymI9kLe7DylLIPoI4ntMW59CBKDYzory1oLOfPQsSgv1ht9mk4clTmg5O0hX6oc/P0838Ik2RXN0KwLH4dp/mZ+fp+uIq/flnADh+4jgu5vP0/u3bNJtNKKcBGAAoAwFYBGwBknja7tg+BewbT0hSrFYEcIC9YblcMcGApC4ovVn9apX0CNxjrb0llnraS7aQWeFhS/YNtFFBUBAJXFSbYkcwIcsWW7t0cTFPlxcXBEOAipu94glMUpUvXk7FzWQu5gp7CPN9gZYenjhBO5ltZioYnQ7T+HSk6lEkDqwtDYE0j09p9fiUJvN5unz3Jn345U/p059/YUUX/ofWLph7AAsAeLn/9i3d4vX1W7q7v033i3vOCZ4HzCGzKcANqsQFDTvbnDiNPBhamFQfqo84qmQBDEJVL/SeVSl7SwsAN5DQErjxQScVYIDRmNclWwGq/lgtfEEAB8Abl5dXTCrh62EjVo/VYsGKyccdmK9wL4A41GKGSfPhQOCN2TSNDZxxYn3CIVLAtoF1np6dpQneg5ZAwyGTEVwLVFkSNKfAOs82228M+F4wo0hn6XxjvdmWBswmD9gvtrYGOMF++/7tNv32ty/py5dv6du327ReizFE9POouBNokwAOtnGxJOH2gSYa7jO/OCeAYz5XO5tcaef2xGCQK8DvFst0e79IX75+T99u73Krls0W/iKFrwECFGDGF6unPaDNtjgGinBwA9h42H5ErZRAjY8X/p1ZKAzMpr7j0ocmudNuhzMkQArkD+wnHweYOwAC8eB2BFNIdjrwUwlePAQZd6zyEMktsmDQpkJRtLVKAdBkhPXWS2BLANCUAMbaQeEw0WlVxPoe2krYPfAsYl3x9jnaE7RV3I9U2bJ0DlvjqW0Aqyntf9xjJk+wVwZDMeoAsMv3k9WlgEeddcN/x+SZyXKtnSqtaR9YVWbW1PGHDFbtWNaWBdKeKP+1a4W3Ol26WVNHhqGLz9rxRVvGuoFYo6eidhk6j/VXX8ylvE9zU8AberpsxxQ6kRfX9kITtxvdz4q+TT0mtwXqeAo1eSOI1pqCXNXkwKHA8LHv+fcBOPr8rOb9G2Ptn2e3M7tr03m/Hr5zq2LLFbacOMZs73lirZoDt2Fk35eEoqw0j5+9LGihrDXgKgZErjoDghCQATlOcL5eZCszxjOAVQFycBgFfT97H8YgPSEGIthVABKAHQJAOvlJAnCQhWNjoAkAWZk7LWfdq83FZAG5VJJ4DvgvoFxLJFuVPfQHks+TMWwSATmcLWo0hr2Dll/SXQRvmCwGk9rDw46yGrJc9uop7QDYL9CNeG4HcAC4IPAvWAcEHpUNWmxU+RICE0JP0d4is9dYc3h6Qnat65ubNDmbkdUB/ikBHOORGDcmY7ZPQRsVllI8J7b9EghzRFlHEAeAMQHAATAFWppwDQGwsO1HXWQADoyWLfYI7psQwHF9CQaOWZqNDcDBdmajXPPEM/as1hNYe/jZkOOQu9gZ2+ddWj1sxH4F8G8GcKjdjlqUChiAF+MJvn+tzY6DEQXUNh/IwRvGBJEBDO5XO/tGOGtKWIeWTNl/k55wyah4YtHRflKdgYOtUjDPbCln4HUAOIwJEqYE5Z35O/hZ7VVMT5vN7wllZ9RwwAZbAvIlsLX+LrkC4CVASaoScVbJCE4JjFDuqLqv5u26wMiF/fn8RJD4u+urdD2/oK/x4e0NfQ+Au7frFf0I3HfCFnIYiwAKYuGQzcHWKQDAAqjE1in2HqJcjFXTQRkG+qTwo68fWMnc+bSYgQO4fC45C74Y2ZeUTaPY3akA3yF+rXamDmQxnZOLaowNzX1d989gR9A/kBzCWRXThxcMybaxiFhhf7R7eRwatk6W8vyl+cneIjcUv5QgicsLmyBMkwdpalCfl1F4jMbBsmVypWOERdE4c6EC1kowFAdeu62TfX37oMsxXUS+MOZUFp1ZEmEOM4gjn70CQOA6eWGn+eiitcnWhOnFwmCSWXKsVZEDl9Uq0MB68BdIkGPGna9lx36ymEUOetn08HEMwE1wkGyin//X/zOd//SL7Sf5WyXcU3RpjLlGpV50fmHgiPGhlv3mAblujiQWQZm9ZgAxB3P02S1uZx2yd14Tuz9kd/ZdqzeW7ytexdLac1l+q3BQjOn70nVjcv6JPG6PH1b2p/8d48SZiF/7ckB942zNudvD/plj4vVxHzndX5/96b7PjwI48nWdlijYvr6XunvtOABHc6/v27TV31p7J/7u0PUP/b01lL79+ppr9V3j0Hl9xdRIFzV8wXrft95zzFltPUPf3t53j6Pu1XjwfK+sTwrwrjqkzUL1feOv93Sf/xrPqyTwy1hA+3y0gVb5enULlZbQ0b3aQq21yPsc61rg1ILtkDDre8h9B8hiMNkI8fdGeklVZrnx3wVwvJj8gJRszU2fYGjNS0uQRuXbEtCuxGvmjZZy7yryGgHaNVZbz9IJAgSQwl4hVFW0HzJQ6oPp74/JLx9b/Tx+GGpDpM/g8Dnr7GczuBx5XSux+r112CsGR/buwwP7pj5Lca8fMtxawq1v3l+zPw8ppj9SCfYJ6EPKaJ+86ZNdx8qz+t4tAyXLh9x/sSsr/8j5PiSL+/b9scq33jP75qnPCIy/7wA4aPiy67EBOADicACH6OwLC0cBcKwB4ECSar1mQOABAA6ANwzAwSQTF8EpHfcBOBT8Ly1UCgNHdII9kMkewFZJ9rDbptVWDBz3mzuycCBAdrdep7uVMXCgItoAHABvOAuHqtm8jZftD2+F4cltUmpabDYzGwTKWnN85XgYiMOem4GCmHLO7BdetarKD6829TCUYjRGLW3BVwBqyLThVLQG6HD9KBYVfWXdSuEph96BGJli04AjSpY4G4cqYD3QCoAHko+RqSP2V42yUfvLXx5UcSBCkc7cyx4gMEecU5chGxYAssBP1qt8bq+0CbTbwWHTCpYK6/p8qdrXGDgCOFC4B7GtdHW7nlC3iM9SnO/4fgWuGF7SvqLD5BUd/lsBPfTAAnHkn0NQKqxkwZ4FJZf3W0jcaKXt2tb6x5ks3Bfgd+5xa1FiwVMHdOTwjQWO9AwlMuwsG4yXIAjm4A0DAym5qEQsWS9Mj0tmAcDhc3oYwJH1qw2h2Bk6Vb7cHlySHaEqUAeCiAVCjDt6oUUI68ZZ9TYaqsoeL7BgIJDqLBPrzZrU2+hHDipyVkVa4NYBptxjlnhhNaBXPUOiEkTwkGajQZpPx+kGYIfZLJ2DcQjPtH1MD8sN26h8ePsh/fThp/T2zbv05vqG4A2087i8FPsGZCtapqwWy/SMZCz7wivafwrwFp4TrTuWSvwTALBaZwDHaKQgPQN7xnSEsQNkoDlSIBryBSwSACGAfQPADtKTM2kzZGIIAANVbScCOPAioxJYSwyIpPZbSvCjUhdJI1YyYm8YgGFyNmWfeHxhbZBoYWD/+SmNB2P2Zx8Y2E2JJFCQP6bN01NaPT2n+dub9P7nn9O7Tx/Su48f2R8eSQ5UGTqAA3Px7fPndIt2MN++q/XHbmuVujNL3qA9xlQglNGY48F4C2uEzjAAJk+ofGXLkJ1Yp9jKxGjfn5OBNwqAg9sdjBZW4YtJw88AjgC8cXF1mS7OL9hOBWcJ87peLg2As0g7ACWsXQ3mHUkkvAfzhkQ9rjOeiFkDDB9eBYh9ChAGWpWQfWOG9jJTATg8sW6V0RgTdC/bpJBaWqAfUNIjka8z7K1TwLa1JohDOgqtZDYE+qBVytev3wjg+Pb1O1uZkFEFGSnKwZLoB50755TV3gIYTGeTdH4+S+fzc7G6GIhE+izQJZ+c2P4UeOP7XQFwyC4AOxfmSQFjgQ+cTcSq/IyWn+AI2irGugGABZJdBtpAotArtckgwSSDtKzG5AkIB8NZ/3QwcMBO4RmAMPZnUEsal2XObnE6xDjt+hZ8ZqLEwCUCJspW0VkUOw2/Q5542zmXi870ZNfMbCPWL15jUCJDOsuZxKS3yMLiAFu2rwkV8Q6mIOLGQD8xGWJjYKs7py47UZsD2J6QQ9iHqrosCRC/FuaYk8zcQgzmyr5S4qwksbPhE35Qrs1YxGKsJNscbht1P41plo8bg7374yzVFUqCx+2xEKdRAunl9aSPS9VyzqbaNfb7U1b9m+0/f7bu99Y8RQAHd/UesEf9+dqHOuTz6fqZN96fLJsX0Z+O98Lv873Mbsp/p/o12+oI8EhfjGSfj+byr4ypa7u8mJdgp7ndIYnRDVJm2yHagzloK8Ab9kSOKZkj8sKurWIY+Lszj8l+lf3i8TToSAJTDZwPGaUEu9qTAejA9wJ8ZfaT31OgKwNVol0KEvxoGwZQH8ASrqft9wRykDGKKXBjQxIgwcFlZJOiLQl7DLJM4ApP+gOwCp3rdiXlHwBmp0lMHDOxRWV2uNPElmEA4rL9nYHoBOQAmA7yzdp5GjCVuh9t7VKiLlsawyRkOL68DRwT9JA/lsQuay9GArwygMMcMQA0r6+v08XNVTodD9L3xV3aPO3SEwCdBuDYAPgCnQGz8FktbGB3EkwKWXRa2FFQtPAAP/tJrGYACsKmkW0v1ju20QFw0MAPsGumk1m6uX6Tri6v0tl0RsDyGO1MAeA4FYCDjCPszXKSdrg+mLFQyAEgxgk6yKEV3i6tNhuCN5YbMXDQTiaQJAI4BJYufqsxqZgNIzZFO0sEUpp/VzNw0GUpPpOzDPBMWSK7E2sMBQYZ8OUADpMXFCPuKFuLLrKZwAezpHJhoVSpR/Y/AsuSxJHxcxDY7lA6cUsA4K52gGLdgN/h/wYUAO8ZGpBICXS1VMlDCxEEaiT3Gz3xn2UHQDu79PjwkOazabq5uEjz6Sxdzs7Sz58+kpHjFGd6+5DWywXfS/DnyTNfKrHhRld7NtiGAHHgZwI41A6GXw66C8lv18hUuS6H9Wa93/yiDoAjND6hjLd5zcAK6uAC2CRY1tfR9krWGVk26p7RZ/e59KnCGS4MpKVdr+yFLgNqBjaYLSEHz/W3A1hVxODjRtwEMZMM7re2qkV1uT/9UiNnXZbty2iH1ExY0hHOMEJWIDvvLot8z3KeOpaJnRizsdy21P4tZ819W59n18MC2RW7A7Kc92bRR2FJK1aao6nUcs9b43EGCBhW/M+BrCpsUUuYbC1ZHMbtVrXYLXaeHT7bo5JlGRxmR+cv//h/GYCjtErxVahj3ZTzPaBM7bFid0TbJX7GbVBnmuvGl6qYtOvH8sQtk82O4Mv777PPfiS2/uI57AaHcgL5dByZn+zYeiZfggmlLdJzrZbN2VoL9x/jvfya9ffOeML6x/mo1761d44Zdz6we0AVunY/qOL4tS3t6FvPUp77PwAcvQfviLx767N9fkfrvbVfVb9n/9p1z0rfWW37oF15pqNY5My+s1Pv9Xymeiay7yy9eLvL/8rHaZ2tvnnp80tfnH9dtCl9W+vX+h3l+78FgMMnpCXM+jZUW7n1b/3OZjLFHfvW+WbBd3c26zYqfUrqkDCuN2yfw+6b1u/j78vGe0AC14I+jr/+OV43XisaD/EZ9in61tj7FFl+bmfcqJk4eparNZZ63PWcdA44H/jlxWvlGucpzkX2YKLjxKqzbrAq5nE6axZYOA7tmSgM9inDWkD0CYY+odxnKOD3fQL+2HscMqrq/bxPKbQEdUtg9p/0w5VYrXk+3hBp7KucPO5uuv9WDByvGX/fvumbv/raURZ0zkh1gX2KPf6tADgc7ewtVJCU+R0AjgckA8HCIRp8fw7Qppd+mUo4dBk4DLzBAL8qxf2Z1ftcX0LnI+Gj5AiChQhmAcCxAoBjDQaOCOAACwf69NYADgSaUEtU6IhjllwyCdX2ngj2mIUFn7Pz5oFcfC8JZQeuqDLI2TgQNDB6cGOyIFjC6MI1V4Fy05g3qAuZ2Pe2L6WaqSSmnV7YAng5ANQCcKhnLYMMkYHD+ltHAAcrbkO/3xgUqHWfHNrSE7TlRLkMye6IJffz+gbWDXeQa5vAg0cRKOm61YMPLd2L96hdTKHI9J3lgRV8jutQ6fiWDC6yvBjMXnmUA1YEMHQrYcXqoqCfRJbvKTuLnYCBnqiD4HAABB86OHamGxXjCC1/HNTgzBY6SFTOuSou77UsXaRnjV4/5+tC+xkPpquSSZXcYG/xiv0c58rxLgddKOFZ6/18fMxh6My5gTKKvaEqb1939ofOFaqhENboc70Cffco5gg8FpIECP6jwn6KZDgSAOxLrfVg+wwwLCAJa+AehvIzgMMpcC2iyKrBQJcOxgj0Xd5t0+XZJF2dzdL1fJ7OUSGPykq8H5WvCNSvt+mXT7+kP//8Z7bwmJ/PWSUJYASqS1FVh4Q5ABwAaCD4CgAH4WEsi9ylZ7BioG0HgBvLZVqDAnyzYVAMyXgE8MWQUc4A+9WDtpsVgaVfMhMYABGsVpTlbCnD1ggn1pZkyZ/xO7S7QLKdyVkACBizf6b8B9iALVQgq592VnV2kgbjURqOh2k0GTOJC5muZDcSDgpiA7wBUAUAHJCibK+BBAwAJKhQHZym64/v05/+7q/p5t3bdHlzndaYIyQT0C8eIJPtLi3v7tPnf/mX9P3r17S4vRMTAdqXnAMkcE7ADpgq0DpnjHGhCpctwJHEUtCTNPMEyZj+QeILLCUAcxBw4sAyAThW6Am/BlPFVoF/AIXGEwIs8F4AKi6vrgTguLwgAwieFWcGc4H2NwCerFZLAneQiAEgBYwfpFo+SWQLQUsUvAg68co/7AnKbaz7hH8fz+x94ykBGmIzUX97fgFUAgCOtTWDfcDkPZPyWA0FU7EH8Xxg38BY8Cw4W8vlIt3d3RO08fXLt/Tl87f0/ftturtdCHRnFcACEBnrgtm8rMC2hNr88jxdX1+yOhisIkzksWoKclRVmfjCvl0slrzH97t7AjjAvgE2DtL+s32S5CyD9daWw3uri81CtNpk4mDLHlRli5p/gr0AAAcZKESz7wxDEjvFxqz1kwftOTcGyBN7lz7jctF1qVP/OzMGZS3e66hRJtSU+CH4cnBCKnyyY3jrEpsX6kwynVil+OmJAGkETNhcepLIqtGk78rz5PEhQUrWnlMCrnJgw5VB1pPaa976xKvc+PyWzCPrj4E31JZF9p4YPQQQEpMHZyiDN14UALjMtxWg9qt8TAtBdZMIIfjT8sFqu5ktXDoAjn2eTvdvfX5cXnx7+8t4hBKfBc1Q9kzWc1WQt9y5AnBUwa5DPm0Zs0BCP/rV8uXjtfLc2xHqpi9e2gStz8bK6xfzsoeGN7637/n64ira8u0z37rWqefnCFATU1VnDRpJgahDfBwEBkZ7yMHilY0kudJl4hCzhbOsWcssMvEoKR8BHLmVCu0egDbkW4m9TJ/B9R386XYh28vZe6G70U4FYA6yeABEh/ZseLGFkrezkkHI9pTGDkSdBvk2OCWLEGQWZAYZngwsCQCHg4Vpa/B5n9N4BBYqsaaJ2Uh+iLd1YwsVgiztuQAmgT5/fqRcB2AE4A2ycIB96/SU7WAA4AAA1j8rO8b8RQchhfMY5TqYq8jAYSCyi4sL6vs3H96l0XScvi/v0xpgU+Ak8umHVQAAIABJREFUYBOgXRsY39JJekQLtXTCeQPzmwDDBmajbgDuV0BVAjjYxgbgma3AfrZObINH9gTZJhMAOaezdHP1Jl1eXqazySxNxwBwADAzSsOTkbUJtVYhAHCw7d2OLXDIWglg6xNAtABwiH3DX2Rp4fvEGClQtbUaZeGB/Fb6rLCZjHnQAdeiIywADlezfuwcFCDnwYAbwTOKgfdaxhtnSpZs9KmdHcDBGMa+wfHTFXf2SUWoM+uT2c+xsITn1TZABl+YniWAgyCOlIYsZvF/63cCcFiRi6XphB8xVkODVvC67jc56IV2nOxPsm3BPl6v09l4lC7Pz9JsNE7nk2n69edP6af37whSB5PG8v6OQA74FbB7hkig4354TrOJAAgHgIN2CAEc0kfC83dloTmyxk4DO0XpRn15gZD+1YkhGINXvlwPAwfv5uxkBt50eZnjDLSZ6nHp7tgP8O009AIG9GLEwiotW0iPaswqvt983TOtpDYF72ggVNk0ag8HGUn7B+vjJp3PiAP9bYpe2AI2az5frmOifsp6wRgrspw2son4bLWOqm0Un0vDr5j9GcBVIYlXfHD39eU3gnXO5zbroqyTLAjAG6idU5lz7R5v1+dFMGKdE7CothO8oEiYEQF/PG4T54rn3NbR4yJ//af/muY//bnTQqWlw31NattQ/9arZS/UdgavE2NOPfkX3a+bOD9ks9T7oX6OuK9+T2x93/y47dGx1ewfh+zOvn3ZskD7rlWvwQubMIylNR+H5qhe/9ZZbNmpLT8jvq9jc5uS67tXa28cGveP3kuf+/cN4NjrY1Wb6tC+r9eztdf3nau+9x8aY9RD+67fuk7fPvHr9O2NQ3umJU+yfu2Z1/qa9XzXsrs1360z7OfY5fqhsbf3+/485Es7sR/AcUgWd2TAvyWAIwrklhA6tHn6Nm7rIKkvub78c5GBo2bfwN/ie6PT+mIxKsRe6/5xcx4S1MVw6fZIixsyG1XBwW7d49C467/3jd3nonUPf5782T0AjvbavKQTa42rT1G1Cnnq+fHxv2DgCNVT3XnvAjj83hFbnNfRqdorBO0h4XZI4B9jtPUJ5NZc5WeoxnnIUNgn9I99hvoarbP7GsHZEqKvkwd94r4rI9pK03fBvx2AI8rOH1EofZ+P566jKCK4oQcp3FKYfwSAo7RQCQwcpHgHDf4+AAeouRFsiy1UCoADFUfu4FE+VM+IAEMLwEEGDgdwrMHAsSILx2K9SferVVrv1DdYDBwG4EDQKFfMW3Vnds7c8RY4Qy+rYTAnLiaic9UHerRz0p1pwgEcCF4g8CjnHgEiB3QUZ7YB4LCApAAcqtL0xHsEcDibCCuw7O5O08nEcug1n4MooQJWTrE51xij0+ozeaMq2ci+VMstnfOXAI6WcZZletjMcrDlkLcc5FwpakHsFtNVBHBEO0L3Uz9qMUO4g1LYExj/8UC4BwQqQVPLsnxdp7HNFbRWcWR6TO+TXHI6a9kySm5mqWfBopBOC3+16K3PEYN5gcbUqVYN1KEYagzCWNzNq1LCPurMpQ5dALJYVW4VePC2Bt5eIVPzGyNHBnBkppNS8dIEcPjKh6qWLLusUk97zs6VtWPhFGbwRgFcKbJWEpqqJBXVNBIBpOCeoCoRPcAHaTQ4ZVAZwWWvOhU7wBNprdk6xeUR7h2DlKQe9sCmksP47OnzYxqkJzJvgMJ4DuYFMB08PqXB43MaYJ4RhXp8Tr/+/Gv6yy9/YdIUyYSb65s0ByvD4ITVpwAkIGm+W69zkHWEdhcYCxIUABOwlRUSDwAQoNXVQ66kV5W+WA8EIlLyHc+KZOUIFNrWXgLMG6AR97YqqNQk+4a1Q0DbLPwb4xyj3zvoxynbTow1+0k6gAF7JXJZwYnKdoAZJmMySLCXOJkdtkwWMFEEcMvpCatFkXBgpReYLVjlu00PuCaSHtNpevvzp/Tnf/iHNL+6SGDzUOuSFYEumAeAY+6/36a//fM/p7uv39JqueD64iwiqTKfz8U8AbADGFgMWCgQmwFdTk/JMoUXq0XJQILWGAIqerKcsuHpOYG1BQkgtA1BAsyZj8CQATmKBAHu++btG4I35hcXvDdYHnBPzMHi/p4sHHgWgIAI4EA7DrRkMbk8I6vGjOANB2WoWhHtWoYEyYCZgz3upxO1TwGIhJWBxg6BBI+BCdl6gwwkArE4S4SAXmLkwn4SgENjIbvKdptu727T92/f0+fPX9hCBcANADru7+4po5Cwx1piLEyMW9sUgiifntmqZTabpsurebq6viSIAuPIOtUAHPgdkn6oqgZ44/PXb+n27j7d3S3SYrVJKwBIyZZDNvFcKKqKPckfAgyUNSrJieenNELl9AgADskEAh/AFEOQhFNEexW9yXJLSHmg3vVyqUAMALwcBFdiy9koVAle2DdoOVhrMOptAKWQaLR9yrYuU4BbhmTiIaCVwXMBAMSQJTYVtmsZgnlHrU2o3xs2o4Pu1B7BntXmi7nKCLTkI5kONfpx2jUGtoGd4O1yXK9gf/O8WxuWXKlqrbiEmXP73XvR6z6QKU5rJPW4x0dw3VEl9tyu7rOjaxtF4I39vkjbBznsp1DjV7EJ+1SwfdwEMjhKQyd2798GcPh79vlw3Wf3pEQ3Edbn41PDhrH1BeLqcSg5a1xfAWyCz0dGkBjD8LVTu7l28uSQ/1oHI+O87PfrxayVWWo8wdeoTuukYXoAHHFnxZhIBKfo94GRJYA3om0b5zbu72jTUQ/nVkoFwOFJv8Li56wYkLFof2KsCrBlovwE0JD2g0ARSOrjHmswgIGVysD1m4cdfa41QKpsWWU73UlYCJQ0QDp9lFOBTQGqhHzDuAngkP5hktmYM5R3hxyF3B4T6Aodwj30/EhQB65F5gxLcrPVAIGIaO+yLnrf26mdnbG4AIAIsEsulivOg1rNiNmpE4+yyXcQs58HACGhSx0wjrGcox3ep49pNj9PSxQdoPXn40N6gC5MJ+kJNg1sMOi4wYCMFmgVxxZUdi5gO0EXyK4yUAqBxmLEwu/xhbXiPFgSFDoYANHZZJauwe52cZlmAHSMYPuCfQOAGcy3gf/Q54UsZALWPj4DmAE72IDNYL0EeANAlweBOADe0BrLtuSXATgE3jBWFwI4DMRBSjbJAvqvXsUfALE1gAPPlcEdFYAvyimpqbYM59w4gIMJVmfWU4sYYuqZqC8g9tzyIgA45Efqy20LJywEOMKZ/sjEYWwcAnGcErSh359ItztTFhnD1OaUetk9QPdzcrsMgYqxvzknaDMIO3G9YUvIs+k4TYejdDYep59/+pg+fXiXruZz2jlosbjbwI8w4Crvp7gBARwEb6hNI9bEmVEyiMOeucguYzI1ZgsW65iNIHaSIse6RSAOebc5NDAN3qOWSJkXRGsBf0EIV2FIgu5xVpZaBziICvPJfRYUZwQR5HiGsWUQVGb7kNd2JtI8BoM6UqFbfIQADtlCiO+4DxRINvNeyWZNBbwzr7WcocrQqPUtbU76rZKjPg9RTtW2ygs97aAEm1NnFxLQWTLBZZtftwvCEHMgL+O2IafFfH4yCDl7nWJMzuim5y0ADsiMzDrFtj3GamNn2fc67EwjvC3gRZ/UkH/JLCi29n//j/81zT8BwFEVggZbJs7XS/um7OW41/psH+6rBoCjtffqxHnLntk/tsoqDPKvTxb6Jw7dq95DLvOi/ZF/DjKx9bnWvTpz2fjQPlnue7P1LLUNuXfcDX3RWuN4v/j3lp19aNwZjVjtv5fX/Q8GjnqdW3sr/q5v7rOsP5Az6bv+7z1LfXumdZYOnpVG3rDP39vnB9Z7+qXca8uW+pr13EQ77DVnKb836MdD4++TA32yrfZrFeZoM3C8Rk7+IQwc+x3S/YL+kCDqW4h9B6y1sN4jvmmUdNqnhP6fYcO+WABPzDgAIDxm69C5AXqsAnDh78Z6rUyLQRsrs18GG6Kj3XyGqmKob+w+7tZzREPVN2asLK4NvL417xtra9ydXeVt514EeUp/xFYiJyvYkHQrYzXKXTPUCsbb64YKdZ4z90W0+DHK+5Bw3ifoDgn8es7ieH5EUPcpq9c8Q72H62c4RmjWn9knH1pKat/vDo2ve++aJtBMYkv89c3XMYZ4a21b83zYYDsOFViPdZ8xcmi+6731IwAOVhzvkLhCkG6TcgsVBI+8hQoBHGDhUNBNYgwVGeXciqpdCRomFZEssl7rqmDwnqReul8oK70PfAFwbEnvunpAC5UFW6jcr/F9kVuo3K9X6R50uNZCBYlEJHFVGaFkHkfp1RR0KI2hwEBgDBlVAA4PIGSZL8GQmTgyjMOTzqxyUaUq25J4ZTABHV06SpcxqgC3KiY6tnDSnTmhbi1m4AlnqnRkild5ILFuybocRHFQRm6h4pURGo+Sm6DwVSDLqcUlj8sO5RwEVpKWjMytPbQlmsE1qXZP0XRleQRw8H6s7tV37W9bR8YNy98QiPHxem97/ts/YZWAtnwvnG2NqASLOnLAkvhekdgJuPMZCwOH5kvBTb0K2EXZAd+HnjArEKCsy/0Hzjdokr3yEt9DsMv+lvemtRQpdKjKbuaKuACA0PN5b1gDvkhR5XXjXsCZBusGfrbEn4LrCGaFcdk+ZLhSWZBcCaWAmoEuTGErSWeVeDbZwgYJ7KLtY1AdD+IxH+stYUS7zy8/v3w+A0Al9FsHYAEsA0MmbRkwxS28QtUoxTF/OcZs1WKZgSOPRRuEQU4GoP2cPqbRyXMaDU7Szfw8XZ7NElLSk3TC1/hkkMangzSETEin6U8f/5R+/vQnJuQRbL+6uiITAYO0oAFHctpeSOgjwDpGJXs65e+fwNSARAmSKJDHSLIbC5KfYyTSNWUCbzDxDDAJ52LMecPv7+/vmHxHlSfeC4YIvEdtUcQ+geTI2dlMYAHrJ88A8O6ZlXv5+mBjRvAfizhAEHZAQIFapwgcIApwyWSyDJyiqlYADuo9ADjAKIKqVMhNME/cXKd3P/+cfv77v0uT2SSdDlU5i9YxZOAgiGND4Ma//PM/p/vv3/lvXAz7FCAKMHBQDqPdCNpmoBqXlbxqpcPnGgzScrEkK4YDEwGO2WKusQ46hAp0Pj4p+QOgjbXOYHssA+zxfSmReeP9+3cEkZxfzC1gr7OWARxkEUELHgNEIpm23UpXjoaJAA5UDGNNwYwCFhbK6QGTR5hjtEwBiAMACSSVTocj6h4CcYweXwCTAUE4BHsYC4kIGmyfEJApxhGsFQEsVm0NQMe3b9/IvPEZrWpu79NysU6r5SotlyvbW2oZM5lMeSxxf1wHa4/5x9/QKmh+cZ7m8/M0GsFGABOKaP2xB6Uvh9zTy+U6ff32Lf325Wu6X6zSYrFKG7Qjwpz7MWRv9aCnqN+LXCFIIj3z3I+RBBwOBOqy1jSqCFQiRW2hSjLHdYKYY4w23mSoB7IlrSTzctsxykK7L3WrtZsyoIJyE5Jdp6iqNTAckpli0kCLAbW3wd+wNwg226LaXjYLzrjsq6FeYN8Ao1nQ8XiW7HOH4DkBK9zzGrfLYrY4CKB6BaS9JZ4qTjFHrFr2BIjR5EPPOQNQBok6cNR1ChKYxr7lrFLcy97/3M5NtA5aqTmDO7gpkG2Mlq/bClC5vlRyodsvu6P3D/wj+t61/9kCcHAsfKBgE4QChF77I4/DWEvs39nfbwFZTJX7R93mKt+LLdUKNLofsi++dChgpgr6ip2sAkXU985xCG3KZvVrfd/aZ4pxEpk03V3Utyf03mLjtt7n85kBHOb7MHHtTEcNWNCLmJGzEHA+SlWzo9Fok3RkjWRaZ4+bPZl1PRkLS8KXSXkDmUaGW11bIA4ycUC+GYijU2RjyW++zxg44IexRYkBZQF2AIAD4I3NFrYI7mlxMTN36cu4HWp2uutetWMzQI8Ba5kQpx8luXly+mwycUQAx/nZzBB2z5R90JOcA9ggBhbEv6FXqZvYJgo2IAAXaN81p6zCc4PNiwAO0/PeisXXOftSof2Y60vIQ1yX7EWWjAaj1PufPqTzm8v0PBywhcrdZpVWu21ag+kA7AijcToZT/jz9vmZDBxkHUNiHuDWU7Geuf/jNjxBqwBwGOuK2mIJOKtzfUq2DdhT11c3bM0n9o2xGDhOVDQB8UOAK3WntZEzcA4LHwC2fdyljQE4FmswX27YTgVMHdxjnlx3XUuf1Rg4zL5mwtmSww7gyOwbBl7MCXoTjbktR/CTeC6DsJU68YRvgMaHc+5nN3MdEat3wrYpYjsBuEO+juwpxR94G/5dbSLieSPIwmLPOPZg4BF4w1qmGMMFAEjDJPCGt1bBPhrBDwgADgdAcI8564Yl6d0GJVgmz7dkNmIusBFHpydpMhqk2XiSziaT9NO7d+njuzfp3Zs3ZOFYLwDg2KSTp0cxj2UABxFVBcSBPWd+jbew8XXgHjGfy1uwuS2tthdeAFgS8tyJGZzh81r0LOVxbkWCM16YFh1o7EyN8u/0H1efUZqb25CB9mRC9fd6TKQRF6QMrMBzlOkGUHVgCcdhvix3GvZEBHDAJieI3fSGe64Wu/ZWfD5PGVpi642TlAEn/pzxmaO+dKCFsXp2zkSwVbJ+dICD+cg+l96mz89mBgFmFpHAXlK31POFqXMXjAcoxpXjR2Y/SkUK2OHAFxQ/FACHmGU8Cehr42eyE5NwZkx73qzrq2f9+3/6vwOAw9sfln1UQOPldx5f0jW7RcSt90fzkHvaiwEsGdkqhJItUuIbtuS2yV9au33214t7u03YACfE9/bZbPtM3ZzPyMaPj1+/aMWs++4Tf9+xnw+Mv/O5noS8+4/78i/77EEdkzKqvp9buZKD+YDYorhxn/L5HwNwlLHa+K1FuC9Zez3+7Rg4fB2O2Sf79mbf/uuz+es1Pmbft95z6Bwd8lHqcR8zD633/N69Hn2lY66fwQ+VnIkAjjjHrTPUPFcOqAh65ZBsqWVja506YA2/9h7Q72tk5dEAjiI3245oa8L2LUacmFoYHbvx+zbcS+HmwTQLu0TUZHBQS3WAjP6WgmqNtR5vnzJpLXZrI8UDkYMJYTDxOr754/e4FvHzfUK/fs++8bcOW0cJhkMQHY/653r962eu91tLSOQp8eRKB8DhAdkI4vCqWUtgucGjk1+Q7bkHdunF7IeQz88bV9eS19Uri1+jcFsHuF7zpqCoBE+f8Kk/W5+j48/Vy1HgOVufP+YerTnap9z6jJv6M6+97nEKtmn6ZSBBS3bU1z1G+Pdd59DaHjs3h2Rc3/wfs8b4rAAcs1yi+swaczju/S1UEBjYofcu6NORpFqhGhfJqj4ABxLnOn900MzhE4ADSQYkGATiGOBllQuqFLUK6OyU2Rm2hL0DOBA0RC/g9RaVQA7guE/3ZOBYp9vVJhHAsVxlAMcW1UQMPIi63bqYKlDiVTlG+5nzw85qEHSU4lPGymEAgljIoL2g5/e9rip1ATjkxJWq2Fyt4DkcPquBSXhftXyJLBwISkaa5Syf7eYMO+XEi5L8okH2hFT5zvE4QwWDSUhcCcCB8ee/e4WFyTVPLghq0mXg8LOVAyL7BIfEN78sfparbHIQyyseLbHHKplAM+3Bc0/8ofLLE6wMrGWgjPZTRz9zLa2Ha4elozvoeMbkc4ve36uIpYOU8NLfutTW+BvG7XPle6NzdrNBqSRWduZD9MqKg/L1Uavl1dX+Nz5f7jHtASf9zoO/EcSh+ejuWQUnjQlH8bW8HzrtU9hGxZlaDPjR0X0lQKHJF1Aj2y4hMRPtGRuNzqdFzNiuyINnTAaVc8j5dfYRXNNbERgOzKvNxTCg5zHuaAUkmcBQOtHpeUTvD9YNo7MO9MB8G1EeutfJM/oQCxg2Hpyk6eg0Xc5mpDV+Wm/S6Dmli/GUbBxnqIBEwvV0mN7cvE3v3rxL83MxQ+CFxAKZHh6UxEebFLFtIGm7S2MLvO5Wm7RDQtx6YKPdBhLdXpGp8ytZoz2hylm1t0hZFjOxv9uluzsBONg2BKCTyYSfB3gDQWI8J8ADZ/PzNBiaLPM13T6mJ7xYEaY2FphNSC+2bBqephEAHCNQdut+AAHw+aCbLMCLZD8BHEjuPj+l9XLNZMYTaNavLtP1zz+n97/8nD7+8ud0MjwlKA/XIXjFWs2sF4t0++UrGThQdYiEN66PRDVAA2hDwrOKJD4S4wDPjNG6RS+2ERkOOBeYE4AWAF4QQMbWxAI7TrFOgAPWwtruePsJrgW20WCQrq+v0ocP7wXgAIhEaSZ+x7qgJckG9O0A7LBdyy7vTbR7GU3AWDFLo8mEexTgGNCaY0OTGWU2JcCDAA6APMioMVALF7zfgDpIArB6EAAGgjcA4oBOhv6FiHgU2wZAmdYWDevFdjaWBLu/X6Qvn7+kL5+/koEDbBik0QfYBnsUjBbTM841ftb5VDsWyGaACy4uztPNzXWaziZpMhH4wNul6AgbOOspkdoeIJEvBuBY0QZBhbdap6juVefVe2WrEBgJSQBRsKcNRHEC4MYp2xpN0dIHNom9BFi0tlAEq3lVqYEU2MrFqsPJfhHaflrSi0xGsH+MxUOtQ6BXrcqWDBTaf67z1N5KEDp9Dm1QzGbC3oXcMgHKKmzS0Uvf4P3Ys1hLB3AMTgDeMEAedb+qH7nvDVwEHc+2OQam5e+tyh5nD3vXQZ/OKBOfKTKmERbLin9jCgO7Cc8Rao/N/mDFqtkepvB5AsxecrnrekJGQTYPlKLrd+tyUi/6t7qNBZjNH2r56fidt9w5ZK60/t7xQKqKX39/0+8ywKfbJfl7BDR2kpVxAnwXuf3UnZyur6XkYv3VBXB0ARJ9fn7tK9XxjniPTvyCh7r4+9EGal2jE6ewBG3r3nHu9q23j+tQTKVcr9s7vB6jj6U5T9auqbmXgj/h12SMK8dONEcRSpTBG151bfq8s9e9+t3sK7Jl2HkkI4Wxr3XbE0vGOmuWX89Be9CtYKNwdjboFFwXSXsAJxerZR42GDmgx9YEcDzwBV0QGRrcRuXYbDy4P31DMg4NLXkncCTbg8Cuom0FWZwSMAcCtQnAMTubUr+r1VRhBcIcst0Z5diAugssY5DvuBcZM8bjNAewYTaj7YfxLmBHgFGEOk+MJK6/3CcqvqwYLKArIWZYjABAHJjd8FyjQbp5/y5dvb1OZ9eXaXeS0u1qoRafDxuCN07HE4JTAeJ4PDkhiGO1QYtQtaHhXoDcpDhUcpPgVgA4aPPB7tD8aC1Nv5+csoXKbHKWrq+u08X5JVvVkH3D7E8Agbkm0CW2/wAaoY6zVliw4R4eATh5IAMHARwo5kDhBgsjoAcNKJkB2WDZMgC1AzgcMJ5Bz5IHzjzlAC0yCphd6d5DPmuNUE9hH5B6cH+Q8S/OWIg1+4F0gIYBOIBokJ1f2qZ4+5S64j+zD8pB4jNgdQA7yK1STIcDoAHgBgAcBHIEtoohfG0C8OO4rWUKgcFiynMgt1hOAYp5ou2GpwLYmsBusOXg+gApz2bp4vwsvbm6Su/eXKefPnxI8+k0PYCJDrbw8zPHAsDH4ARjf04noC4jiEPXkgFvIDH3zw2Y4rGICOCgvRMSIvybMYf6+RYIQiBQMayaXs4gU2PgwGw60yINJGfgeClNc6zD7Am6dZ5MqpiSXtgPmfnTCgFyixrz31mkYG3gIJcgeEq4wsA9xjjhDBxksBHzUcE2FGbLzIZWQluZ8UN+bh0j7yj/EG+oWLDMD/W4jAvlbHPEGJbFQCxUkSc1AjdiS0A9dGEx8XmkLISdaXZV1oOMKWHuCqsu/5YDPGKlpf1pABkVWqjYAvdyMBNunQtffH/Z2c32g8ekMsgrMubq8f6OAI5fzBbkLrGYR/d7iUGUnILm8GVBbhfEUe1Nj/+YfZ5jaTmfUWxSs966F7BlD/iBzt9rO6jX5rI/tGye+JnaNm3aLeFaL8zwipXo0LVb92tG8Y8EoMTr1ddu2WeH5qPYgHqSY+e7z2auF7cwDpe/tNfgMKiifpYXc5GRXUUPttf38L0Oreu+fVP/7Zg18M80fadwwX15pb777Nszrec45jp949337MfMQ99YW3um3oN9c1Nfs8+3asmWfA/zr1vP0Lcvj/HhmAPGjQ8AOOK1+vZI5/ntmn5tl2PHrEEtE16s6bEtVPyD8aatBT60QfsWNm6A1oMdulefMtG1CoAjTn6sLvDkgjtNjn7cu5GqBFNrjuLhagnkvvlyp9a/10Ks3kRuBNT3iJ9vzX39933KIBtbpuHzvRoKrx7/vn9rf7fbxfjf9s2tlW91FF4x+AtVquZIirHznH5vq/yOFJ71uHiNF8pV6PU/GsCxb8/3GQxHzVfYTE2jpseCO2Qo9MmGloLZpwTqZ2gptkNyZt+5PUbhtw2bw588pFReI8cOKfRDCuBH5ui1c3/IeOgFcDxtUnpCEMgScLnyFkEsBA1QgWsMHEicrAzAQRDHJu0Y7AK1PPrKGz0725eWRAbO8WEAR2CkCE67gniicSUVLiqCEUx6WKXVVi1UFpv7dAcAx2qVbtcP/H4POnqATpAMRUDKE/sqBVTgxB0lixg5l4sntMXCITlFilhTX1HG9zlZLq/ojJ7CmUXFhrGS+HdvgWGLpyS7OwwYjcAITpWuKgnRpmd2Cvusi/7yvdA4OhBDVUSlspjjsZ70ajNymobmXGvchYK+tcfVx7rLgBPnhoGARuKgZQy5+8DHsbkWm4I5z5lqu8vMZa5wVRlU+lbXerujlw2QE/up+nP2yx0Hapj5R3Q7B11yUIVApqsLrX2PJ6LcaW0Zq1nmeCTI9BoBJ6TijW1hMi4rB5utOLsEXyxAVdtaGSAbW7N4wsRUKWMmOdBmSU4ycCBBjGCNM73EFmyuh7vuflxPr7ir9zLeQ24RC+TpMyGbx6lWwBpfqtg3Fg7PEuT1cOp/jyF5QKb0W2CyICOJLGCoh2anieIJAAAgAElEQVR7ikzh78HM3LebFB4pPe0syfCUzibjNJ+OCd6YnJymh8UiDZ+e05v5Rbo6O08XYJkwGuuri6t0dXnN/uRMJFg/drROQeCWwVRURwIYQRDHI3tXo1J/s7SWIQjs+stZaGxePAHrtjRkNP7kiQ7IZPaxt+TGarnkfGJ/4W/4jiQIPoRgMwAcs/MzrTcq9glkeU5PDxobABk680oXgrIa+wNgi+F4rEpStmQB8GLFhA8D4t4qAoCCiVGig54dIBWwOk1Gaf7uXXr/17+mN3/6lG4+fKAMfAAzlAE4tmBcWi7S/fe7dPv1a/ryt7+xJQla5LDi1lp0OEgAzzYBAweo1AniGJOJA2PEvC2Xy7S4X1QADrUQ8TODYC2SPpgjMpc4iMAC7GxVA4r4yThd31wTwAHwBoAW3Dcmx/E+zD1o0QHcIXDyASTr2rtk1+BLLCZYQwA4oNdY+QswwtmMa4P5G07UNkXtarR/1adeldZMhnkSi23NAK40kMLTLm3WKz63Jw3wzGTgAkDy9j7d3t6lz799SV+/fE1fv34jGwbax7hswj6ezc5Kj2urYhM4SAm78/OzdHV1mSbTMRlxwBiCpD/mHqcb6w5dD8AoACJfvn5P377fpq+3t2m7fUxbJDOfQeOsZzONnv0XAoly9S9aBok5CCw8k9EwnaOV0liJQ7Y28VYj9j6CGb1FiO1nzjkTK1ur2CzV5O7nSDJp7gne9DZlvC4JaXLSRiwdSsy5TCe7EQFNSDSKCQTv82Sm64V8D1Dsg33D2GPYOsXsC2fNcGALEj/OeAZ7EOCSCNLgSHLbiFI563TQqi4Xo5jWSQA7+uwRYMnkpYC62sNOq+3PawmcSGmfQa+m8xtGd5+dnQMxnhTa48O6/nE96LaIgDbDw45F4x118PmQL1f+brooJBmzbeQ2xZEAjpa/kP1EyvRWiLwAWqNN5uPrm+8f8p0MWMqVD3GKOn7i09uJU/QAOI4Zc7Y3sp38EgUU3xPXRlxcFei3qpiM4y02m7VqCnula3cWuzbbPmbzan66EQzX396GIu7dGAvIpqLFRjwRx/e7/Df9FYEcBHDsSuKyA+B4KHIdgCyYPpCBSOIvVyuTAUnsTk/QEwXAQfYsA5Vm5o3MRiemJ9p6BnaD70HbBGB+8wMI1rakvkAaArcRfAmdAfYk6A8DLLqfiY9DXwnAcUo9jX+LuUQ2EGQUbK+zs3MmxQF0AThwQ/AJ/F4BOHyclNHW8oUt0ABIZWswAC2s9RXGMRqy3Qls5subqzS/vkrzN1fpeXCaFig8gL0FMCPk42icEpjQcC3YYymlFRlMnNlEgArMB9tvsMVGYrs8MHDABiJow0CvTPBTPmN+pmk2nqUrAjgu0niI9ilqnUJmSPjZxMiYY0sWFrXHcZmOVi4AcGx2G7ZNQQsVMHDArybQg/5pgYfxzBh4A34r9xmBB1pH3svvh7UItrT8XIFJSoo/+IMtneDvdZ8+6xGdc5d6PONZeQqwkdHc3prBQOsO3uDng47CejoQE+AM6ran0h6FgA0CLsWuAUAFgR20CU4yS4fv7cxEYuA2nx/Y/bmtI9nvBOTgXMKx85Z4xpbH1iv2OBdnAnBcnp+nm6vL9MunT+nmcq7WKNiTj0/0HwDrxYvWIc4X4izGxIH1k72hGIn2njFYWjFCbt9qc5ohpgYuezbGU/zZz6SzMcCnynLL/MpiawUAB+4MAHqPVpYaoUNcCrZcvHt8mYpR/4mSP8YpGGcwwBh+L1aNwqQzGJhd6mAB19e4KltECpyCQWDa1Ii3FCP63zyeEnVBjOXjFMV4edZFARDQmgqBpaz9lp2v/Fnzh+vnzbEvi6+4PoAMlH4RkN+LkeinBRCuF2c5NFRTYzEusxMzyDcoNIwDdhZY4mTnDgy80QVw+Fo52I/rktlkQ4Al5jw8bhQYWjCqv/vf/h8COLQksQCrq9u7cb0A/KryLBEA4nPUWZfAXOc6Y18uo7mmMd7RsCOkHl+ejENx756j1LxW671cg5YcrpKtfePri6v9HgBHfa94j1au5Efi9X3jjtdq3au5tsb2XP/t5T0OgypatnR3PrpA5L71l3wsWvc1c9R/zT13OwDOiZ9s+Rvx76018LO+b2yHrtt3D/99717uSwq4RG2clUNz2DfWegz1HmzNTZ//1vFRjjjj7ssdI3Pqa/f5fSakDwI4Wp8/dEaj79m3Z16zDp398UcBOOLh3bdBD236PmFUT9K+RX95jy6AwxVmK6lQqHS7DBzxYMYxusN/zKHr20wtpRMDCbVQ8PHXcx4TEn6vOL4+oV8/T0sI9RkZHEMlFOt7xmrkToAkVAy3xhmfoXeDh4BTnBc3SKOhqr93ARzZCA8MHB5cdCMoj43o9+KQ+f2ogDp8e+3Rvkbp7hOchwRGvX77lGLrWoeu/xrB+UcoxKYxEpRV33j9c8caOIcU5CEhu2+e8bfXyLC+e71GARxrKNTjfq0RtW/+EbA/AwNHRiEYA8czABwI0qnnMCq9SZlvtPmRgWOFJBkCR5sNwRt4bR82qtYFXe7W+gUHAAeewROGpMplZaaxcFiCxHu163w7Lbe5CYGBQwCOB9LzgoFj9bBMC7RQMQDHLQAcYOBYrdLdclkCTaQ8V/KI/BYnqvLxoEPnbFjAhgljD+CwIriAK2oZ7EegtX5e2RkduPxzpu22PSlEWqA69zUyBgdz0msAn8avZ+MYzIEsbVrkWHslbZb9FqSI8hXBPVS3KYHuLVRegvo4B3sZOKylSVUJ0yeHOmthdNuuV7mvA4Aj023mqovgiFfOUZQ5L/U1a4dKQqGKnLfOU1ljj26FiFFOTmhmanuC13MfKeARWjZNmSdLlPNZLRnmATWrZIr6lIEcBuAE6uC1A/14E8BhjBYt+0ZxKaMVtgp1VaF5MtBa7SBRb/3KNU4PgHTZSOKaxqBZvTYKShp7RAXgMGhYnt+M2fCqMaNV7hj5tlsZahZyRO2UHMSVKckHiJKrNYBVgFm3Z1YLMl4YekQz6Pm0Qxkj0s7pen6erufzNMFcINFxe0sGjg83/x91b9oc2XJkBwYSuWOtvd4jKbLZNjO/ZGQzJrU0I5P+/8ex5qsNSyJXAGPnHPcIv5FxM7NeU9ZUkXgAEpn3xo3F1+PH36S3l9fpZn6Z5pNZmk2m6WIO1o2rdH19Q/YNyEmMGaAEADZ4HyQ4sJ4IwO4wXgij57R6fEzrp6fM1MFKPMxTCFDVAA4kvjF3AC14RZwn5gEgQILDZTXWEnsFiQysw2Q0IoADbTrIwBEBHGBD2IDpAH3TMYbSS5yt1ZF0gdzH84EJgi0xnnh9vx+/j8bp3Fg6KOtXSE68ptHFPN1+/pR+/d/+93Tz6UOaXV8TMLFcPpEanUDC5TItF4t09/17uvv+Iz18+5bASoL7oVXIbKZWHpgjl3cAbKgqVTIP3102M0GyAiPGlmAGViODHcOSTrgOKOKR5EGSCkwPSJywVZaxnqCCFnMFsMKbN2/Shw8fWDE8nU64nl5lCf3JNjCgRDcWC8ynAx8B3gDzBhJO0OPO9IEdjPkS+8acAA6+D5Tslgl0vinudiZaCjOLrodgKs4yJLCSUT6vAHA4CAK6HxT0P37cEbQB9o0f33+k+7sHvr7ZPDNQL/DGjF+YI7f/IQ+K3Bim2WySLi4vrH0J2rkAvDNR0v9sQCp+7JH7+/v07dtd+vL1e7p7XKTHxZM9hwX6ceqMlt+ONdc5yzmez2cl7DC+Mb5GaT4Zpgkqv515KgRVXLZ5UgE+BSvPX5651rBBsmwxSeKgQz9zBDmY/lQiBCAoqGC1BBBDmcBwHhwneIMsWM5m5EBYHHnIGAS/9Rxqr1KqGP2++bslIbDeSCqwmtTsLwJlyJ4keSPrIdA+O3DTrq9ElwAdnmwltXxo7eAV27reGUFFsPMKOFGKT3rBfpbCyXvVbfOoC6K9cMzmDlfdY8Hq6J0wbn9drf3Q4ul3/Kv87qh3/GrN15hokHbp6Kpg17Sen/NEWdYKpZvOD/tZoqAvDaYWGtFWOWT3nOKnNv0QS1L2zW79mU4s5ACAo7ax6uvXe8mve+w5xBTWvzZ947WJJKCztfYcT25DsM9GxkRsA+SSwds5weZtBMsT13DpGA+qARzevgzXBVgOXzIWzwjcg94TQAB2RWFgw1ZBko8+2HptbFvIyRuAA0CJ9ZYADwA48JXbt0D3Z53QLejxNmpkQ0JrEVtz+qQAMLAb2xn1KVtfQXcx+ZuMPWuqNmijIXUJ/oFxA88JmUW2LLZsM0CI+aXXN7C9rjIwcr3aUL7juaG/ybplQEDXx7g+vnA/TI5sAq0HQCWwr1BkgNdmlxdpfnWZ5rdXaTBBm5RntlB5AmMXWtSdD9MzxgfQynjM72ifsuE9X8RmslzKXz1DG0CxOcDuoR++XdP2yOtrDFeQveMRxjlLN9dv0uX8Kk2MfYOMZ2zjhxYqWofMwAFbJrdQETCPAI7thgCOxXrJMeF3tcmDoyHJC8AuWQSM7ZI62FhjvE2Cgze8MMPbdWTWQGNH60i2nJjdlx6FgcNZrYKDFd4uf1X/BN4QKJ32Min58mMUcEcPgENsMQLAnL+q6IEtUQCmRLtAMJxAT1s7MLRXcbY+yhQDMZOBDmxamCdrQSiQlhfTGNuX/82KN3A5zDv2M+wB7EVyjby+JAA4Li9mbKNyc3WV/vzHP6SP796m2XhE4Mbzek2gxgDgX/gW+Uvj4joZ4x7BThYH8HiJ5KmKSpxNkWLDfEzJN4slmZxTOzXYdYpDgIXUmZYdaFxivWoL6naE1qZPz8mPcxuiL17G10N772gLEIztABqLVZCxrAJweDsQ9xzz1jI/UXEX20+BgTXGYCRezW4yPeB2Kv2SbLeaL0fGNLPLKlbPHMMxP83PmsAc1obL7E7XgfFZffwEahnbC/UAgPiMlwFKZvYo2eCwv2UjdYAoztRpz1bs0OJL8ZlzOO+VADLGmMyeFKOssa1DzpOlzlpCEQRW9pr7i801t/iZr6+Djv7yf/+/6cIAHHHta5vL5ynaDG1bNBTt5I1Q7VGTMTVwo5WD2bdZsqDq/Km2OQ7aIPbJYzHkeIOm3VYNrrZN/M+1bd53rabdtS/WzRTpt29r28rXNb7e5y8cm5PaVu97lr54/dHr/04Ah8uPerpcprTXsgsS75lqA7idDuCo57v/uu2/HJujen2P7c3oL7T2ZGsUx85Ta55POS+HxnrMh+2bx3jNvp/jcx+aj9bna5nXGkd9zb8XgGNvL53AwNGS3X1zl8cd/Krfuw59+z63UPGBHbtB/PshZ/TYxq+FwrGD0LfpW/fZfwYFz93ZiYaFGx0xweDv6ztIHSe/MnDq5zq2aXsXJgZCKuRUa9PXRkBcz0Nz6waZj7v13r5Nm18PgaTW3OC1U0Ecpwi8znt+D4CDYcOgpA8wcNTj5nrZAPLaUlcdV/p9e/6QEurbP8eERp/SPbQ/a+V1bP+forB+VgGccs36zByTNa09fYrCOrQux5TsKZ+tDbZTPnNMPvcp+lONwUP7prU/6vWtDaSTARwI4LB1Cio/xK4hivh1WoJ9AxXPDuAAhSuo0wngUF92yjEzB70PvAe+6hYqOVHCHuylisErRn1/uVOaARwIam3BwLE0AAdoaRfpHlTry1V6eFqmh+UTKV9J5RsBHNZ/sBMWcJHh4I1O/Y8nKgo1I+Y60kxGwK1XIvgaKQmkZ9sHcbCONm8VJaAyDwj7NCDJ7How6sioe8pZ1U9cA6tsyY5+C8AR3uNjU9UwKrSsT2loQUJHwWWut8II9TFR93nVn/alO7ylGobPFiZOLrvtnXIT+6zT6RvFaAiA52S8Xytm8fw6WSV4da//ofS9r8+LlsICRJrVTpWPB/f5uVxxUdaPlVKuE6NKsveXdEppeePJrjwWvqkgPXQZY9+wn1UBUxgouAbGSGGYHn6mrI21J4iUxvExed1ugELsLIwgZ5CGWqdYmwEwMnAvFaCPxcwKiqROShjQJAawHHGCseJcdGs9CjgzAjhsx1upnGZVQE7RSXuAyoOOPIfO6Orr4kwvtD/UuzdBHllwTvFj69/CgCeYvqySkJTDYEvA13N6d3PNr7PtLiXIxqenNDk7T5/fvUtvr6/T9ewiXUznaT6dp6srMG+gAnROcATlyjNAARsC6dieBRTNqCJFYIvgEQR7t2lxf0+GCTAkscIR4+DDO+iltEBg9SvAGJstg4wI+CKIj9liYn6x4D0B1sDfIKdjYA/B6Nl0xv7ySPhnAAfuh6rN1TY9b6Q3yFTEFh0KglpTcMlATDwSQNZCBc/LllrWR/oMrZtYkaV2DBgvAuzzm5v05vPn9Pmf/ynN39ymc1BCI4mwWmYgIVqoLB8f0w+09Li7IxsHwBC4Fp4HiRW1yEDrELQNAfOD3dt6kiN55MxReBa0TgEIBN9FJ78xYIDkCKp6kehhmw5myQFc0fx7wh8MEzc3N+n29pZfBGOMzhWkxz22aD2CL4AhjX3DwJC59RjGyaS75pS73M4eQA+T+SwBxDGdTQWCGY6CGWyU1Tyfqswli4L37uZrOhMvL2iBYvOKHvd4NjKM7BLapjw8PBK8ga+7H/fp4f4xLZ6eOG7ssdFokuazOQEzk+mE+wl2BI4ZACJskwLwD9qYjEdqnzJF65oRwRtYE4wNScKnxTLdPTymb9++pe8/7tMdgCIrJA3FdEKOHurVAWmrkShiGySCOcp3gSVSSe4hwTcapulISRjvQ0868wweN5YJazumVjlYa8wPGMACtX2WiXousnkwyeYtaZDTUo95ADiYhCQTh0Azsg/UXoUB7Y58kgRU5bm3c5HQKi0DvDWdgznMjnJgCcFUoPYf8vyKrWNkYE4BUyT+TbZ79Sm+s90bki0q/1YP9wJ4hF2m9guWwCSAVM8xHFnLpGzdZGFrr7iVWGwCh5JEvXso0Nf6m+vI/LfObXVu+czUP8Wmg1z73QCOhsPQ8ilq29+Z1U4BcNTxgWKfNG7uPrUBGT0s0LFNK+D9KeNt3al+rfjiBnh2+7CRQCt2a9tnD2ZbsJH3gSj789oGq2Qd7jZsVSnH05YTTbK7s01i+t+v0ccsJ/PJmjc4OMoQpq3YUB47QTTGPpCHUTYv922wmSKQ0CcnV36H2IjTEPPeSPwGBo5sH+0g38xWwnmm3N/Kb0LyzDGv4AQkC5GYGgRcFHBDOepX6kN8LeGjQW8S4GggR7a0KglGsXJIVlPEoB2UATggJyFPBbgQgIN8UgCDsoUK9Jhs1RlAg9NZ0evQ9Wdn9FMjUIV2hT0bQUtgyLi+ThdXVwJ9EBgBnawxOwDFx49kO65LsKHrZG9dwwTks/42HlNfYP+gddz0YpYub6/TeD5Lg/EwQYOt0XImnaUtxol5A1PDdApFlcB6gXkGeBUFEwAyYhEgf0cEX5zJXoMNBLvheVtangDAQTAabJxpmk5m6frqlmBhtk+Bb8drwMIWgIMgAovLApRKe8baowjAATALGDjW9KmXYD4D65sxZjggTwAOyFhj28DfHcBhwIXCduDtB629ozNx2DnLnmb2TexMB5/O/QN/r4MDu3JOpyMf9SgMzRfDuHPY0H1nYxvwUID71M7Yhf0HoMb4fCRdDh1tPjMYNzgmAq9f1AIRNjq+2zlzwAb+zj3u7ZH8fDiwg6wYdvZRZEPQjJ2bBMDQWAwyZ3jPM8Gp+AI4GUwcf/r1l/T5w/t0e32VJgBsWkvGBLsMfgVA1LDPjImDwGIDlqgtpDEvOEjD/aAMhNcZ9MIT92G8JQZtfAObMsZAv7G0y+VrLAYQu5f0tlqbujeXhXIsejDR6D6zRHegLgpJIL01XzD/nGMofjPfJB4Xob8gG8jHljVLjhmJJURGmex/b18XKeAVJ/Cok9sgxnbB82cFH+azivFVAA4ymJmdGTWb1kY2XGRncoCgoTyNEcfsNCLwdC/sJdju8EEgJ93WZ+sea8+I5yF4A+32RmAoBPi/sLPGFr0FPOytDMWml22XipU3gzEyQ5+3UAnMt2ZjimOvFIPlIqUKPJufOQPBztKf/9N/ywCOPh0c7Z8YWyu2RdemiDZHZUZ0KLT2Y34eQwksNOEZdF03Qmzn7t3gsCXWtIvreQqX6D5L23bKtlr43O+NgcfR53s3xte6fm3r+bVa9mu8z8+Otc8ePpTDODW/oeKu43ZszYpxzF5uzmtmSD68rocYOFr76ZQ94+/52f3Yt6atta/n/GfXudd/6Tli8frH9mLf/vuZdaznQrZMiB43ZEOck2NnqJZ7fv362Wr/E+/L8erw86Fn67vX3jP+GwAcB8d9AoDj2F5vbQvckwCOePNjG/FnNlLfRmtNdt99/fXWtaLCOyg06URKSftnWsCNUmG8X2XQGp9vrkOCohbIfb/XC9Q6DPVctJR//VrrAPAQ9ABEasFUH9qWkeEVFy2hViNB45zV81fPY1M55sqt4h3ppbpSfT/p5gmRluFTKn4toGmBTYxJBmI0hLVaeW46dPOnGzmtfdMn2I8Jz58xGo6d4b5z2zIUjj1Da9zHrh/3Z99s/p75+JmxHl7F7l+PXffv8QzHZGafgK8V7zHl/jNz37cGcT5+P4BjbQAOJLEA4BCIAxVAWzJwoErJARyiKvfQPL+3GDjYf71QKGJsDuAgA4dXcFdVntALoLdF1REZOAzAsVgv0sNqkR4ygOMp3YOBY7UmC0cGcFgVolcjlmJQOU1MOucggWUtLPnN6gWTNS57O9/zgnYZBxyk4jK2VJooMIKvUmHizERm4BvY5BQAR60XPcGeZbsBOErli7eW6LZJUQWwEpkMSAUAhypMiszN8t6ePTKDxJ+z/rD3YUzuxOhvnpLfB3Fojh3I0qU6LfPvdJ8WSgyME10ZV5gxOBTba31GW8sY9MoPBilzNb+tOXEDhVbfP8/9Fmg1O64UX++2EuvohZdIbGj2Qk6GeLBLOpdBH2uVopiaB4y6AA4mrixoq6qcqMMtjWY2WtbHGcCBOJUl8ljF7Qwc0s0cu+lq9ULW2kQbI69brCa1Sqg8Z2zposBYsZ2KZDmzZ9NcVUwq1k5l94wEshLQXuUjCmRLWhNQoOdlUo/xPwcfDI1NIVCuGr0zoSUGpmB5O9gX0i4Nzp7Tp3dv04fb27RF9efTKqXNJs1H4/Tr+w/p7fVNuprN08XsgolutE8BvbUzISiIpiQ+ABxMGDw/M9CKCr/x4JzB4OfNJj38+JGW6GtNhgGjPCa7ApIeCgyWHsMK3kFOY77AkgA5iyQGkgMPDw85sYMWH6wgRQsNBvKemfzG67g21gdJeMhsykMDcOzAwgGAA/IiCMQiwYL3cHlClRwreNWSA/+mAJMY8wXb1ZydKSlslcFIPN+8e0cAx4c//zGNLi/Sy2BgAA7poM1yldYA7CHh/+VresLzANhiwXK3HUFtjme5RFXsfKb5gSxiD3EkhdAVXlTXAJkwoGlMHAQtQs+FCmIwmpBi3SpWSfd8hmpfowMepDS/mKd3795Zm5wLzhsCoGh7s0MCZg2Wj7UYrHBPtjDDz0jEqFLN9aNXjgIBwL+BQQTAjfmMzCgAQQAEg/nP1djG8nSG+1piR+0iBH6g/mHiBWwry7TdQrdjTJu02zwzobVeb9Ld3T3ZN759A/PGXXp4XBBksV4LJKNK0Gmazy7UkmV0TjsB1yF4Y3hO5hGACPAPLVscxAHgCYLD+BwGs9u9pLv7h/Tt24/0ty9f+fNisbL+4jirOJPqs41gOZKMnDOrlHZAAQQbA89ItkyQ1ADLCipkC3iDySz2gy8ADjFblP7eAGzA7lDFMyrKcdYtmMz1FCsGkzukqFfrFC9WYGshsLF4G5cB2qNY6xa+34BwBHAIkhftKJw7MJbg2v6MOIduW3jSMLPcWLLXqfUHBuohAIvVwcNchcx2bAYUVCIF+0RALYI1IIPtDEcflnrOwBsYk/Ot6/ojtkwaAEiUE/ieRoFt02ZKzPrWQbYHgs59tnwcY/2e6Md62y3pSbX18fZKp/kcEXTQAxhosI/VtjpaCxwDcLT8czHqHAvK9sQXPBcaAQbBjz7k0xWbxqAye8kH88dpU8i2cDuJdl91z65+LzMfCUPcXvgZ/60ep3+2df+WT+eJ6JL5LXc/NB5dX1+de4WYV/Qbsl9oNhiBoZascv8p+h2xwCna2HyPg7byzxpznHf/vOssneFYhW1MWpCnXvHP4nyACkwvW0IZ+w+tPgDkoG8ABqfnl7TZPYs5Akwc9NfwBVAEWl9JNzrA28GlGD1kKmQTWqKwnQr0mFVnY17cmmUbFeovWm4Eb8xnM4InHIBKHWuV5dBB7r9tAdCA32qsFVdoX3d1SfAjEstKaO74d8l8sU/gZ+hrABLIvmEy0mW+5OEuj8GfbwA9N5sQwHGB+1xepDQcpB1AGARyvKYF2D6Q6J7P02AySa/QaQbfJ4BjsbSWFq+ZgUMsKQJwQD+p7YlahSLJOhxP0wRfk1m6AoBjdplGbF3g4PxBGrwOBGILvgDWR4BUY+LIAI4NWVVYFAH2FbRXhe4Qp5dAleb/yF8FsFngHLdPeR7Y4qG8DoCyv0f8YNawMPhwzrLR9Mfy4bVzE4vsOn5N8MvDewg8QhtM900dSEkgpvaYwhGyrX29x8MR2dtmk4lao7hPBvWGtSCbAWxI7RvY7GiPx0KXHWx2zUsGsBOwodYpmRHCQC3EvgTmCwJVMU/nsAtm6er6iice/o5auMjeuphO0y+fPvILIA78fg4QCPwLgLmtpcoQdpK1ZgQ7B8DYYL7B+AguPT/XmIK6yc8rLyDbOi35BNuKIG3aOYXdosR0S7s6ywrJJjG7xOMjfMmBGxkQ0dVxRl/UYOAKoLrK33UXJUt4i3OUlrMFcBL7W1GuhnEIVC27KV7L9beznLn8p/z2diXOrmpgDA1RNl6MwWrMGpwAACAASURBVESWJZ+/POfWesf1giPvnOEF+9EBQ8IXvaTlckk73f1kMA45gEMutgM45DsB5BpZE91uchsY66u2vOW8yc/Q+vN1I7f01jqu62lHGusLvse95DGRyBBZ20UFvKE96YyZf/6X/57mv/xBO7VHDzd1cpUsjeZo10ZqWCZS3rngxYEuvmZNm65jz7mNHIqfTjBMW7Gs1muHbONDt4lWbx1zPPS5WnZnu6cYX3sf77v+sWu1/n7qWGv7sGUL9/kYfo9j8/0zAI4CrOhOz9F75L1UxTx7FymXz2WbsWkX24uHfIR6bX/Pnjy0DvUjdGVN2aGnz1G5YmvvtO63t3/Dm47tv0Pz2rc8ffN96F71fvTfW9eKPk3Lv2nNcQRwYNzHzljfmtbj4XWiHee2WY+vWcvuOIedcf+jAjj6hPGhTdbaKPWG7zsAxwRoPYHheJzMwFE2UX+QIm7QPqEax3JsA+HvfXPQ2sD19VoGQlyDvgPlm//Q3/05+g6abN1uUCUaCacAOOIhjIe9OW9VcCrviex4FZAO/1YbTjlnVK1v6F8sdLYDNxzVa20WzEDKwpATnRtW5mU/RZgeE/RxDY8prj7hfEyJ/Z4zdUxgxj1T/3xIUZ163ZZ8OeW6h+b72Pz2ffaUNTxFOfa959DrpzxP33MdMvqOPVOf/GntwVMBHGLSiAwcDuBwBg6jbg0ADlbaIkmKQJ7BEbI5WAE46PDRCVTA3CuBveeoR0wI5AgOlztzBwEcK7BvrAneuH9apCeATTBOJHKRSLZkea7tsLyi7mlySFaJdRwuCXIFpboOIMMoLtfCBonr5tXOLosdhCanViAODcyBbxhdRGi3Gav6jCyOHjLTGE2K02yV2KElRqzsyOODo22JPad2xziZWbLKAEvxG/lFmTdWW7Gq1RkzTO5b5EdQDdNTmWlEE2cdhTvcJzn3cyKAg89ggbRaT3IvqU6wrBQrW5SIro3b+vNZ/5uOJYDDEm0OXPAwIAPfxhLij+tBQFwn6uq8Fy1I2NHBzr4RVWSnkjWyt5T948G2M/av0HyzN69XcWIj56o7q4ALiZV6b2WASd47qpZU/1/sNXzZ77mCDbq49NKNtoifa6/O80BWtBOoy19K4JR71WQCZYsnHe11BIh4DyaAFSQVk4MC214R5gBTZxXxqjmBX21tnBGCoKfSxsWTCLmfNYPRAFjs0uj8LE3Gg/ThzU16d32VHr58S6v7hzQ+G6Tb+UX648fPBHBczuYELUxGE4I38DWeTplAZLsOBFcRHEdLEgNyINCKar8pEqIApKxW6e77NzJnIPmr/Luq5QTMUEImAjgwJxk0YQAOUOY+Pj6mu7s7ncHBIF1dXRHggfdiLLgOEhZo8YL1ISU5AQQKxhHAsd4mJEYQqMayUL6zF7wlcBEgD+cd647rQ64gAI1nZ9sR7FO2xLDKfrBnjCfpzYeP6c3nj2yjMgCzA4LVmKv1RgwcBuAAcOP7l69puXhiqwrMCSqFMU62z7BWI7dvbgniUAsTJXQwhwjKY435OQNYECBibcO4NnaG8J0tVLBWrCTWScZ3vA/PO56O0/XNNVunsF3IZMxnxvlEYF+tWQCa2IjK3BJp6kkP1gqxJjDiOUClnWqsAYxBgnw6m6XpfEoGDgcBKYB8zsQKz5NVBLJFBKuGJ1nvEuDFc6Tk02b1lDYbjcd1+nqJCuCV2qZ8+5G+f/tBIMcT5nyF94nGG8AN0cqDRUP6DNfBfkFCDs8OAIdAGmDrENU9GDjw5cwOAMUgafXt+4/09et3tk5ZPC3TdocngowBiAG09Uge5dxBZq/heTc2Gkw17j0ag3UCQA4BJJDkmJCJAmCD0hZE4EUkEwTCwD8GuVF1vEILmSfKE8gYrAuATviO62Sgm+mywj4mth61UDlLQyYpQbuOwHhpgaJkgWElQhsFQtPIGmMAgxAYFhBNNhTsu9JSpfhIZF2xPSEGJZOjGUNR6IjwXl4zyz/ZJ67v7SGlSUmPXxiO1PkOiSMF+b2NkqXjTOcaW1W2ErtBn2IjQ/DvW9yHfAvXmxhD1KHxKtFe9jy723S5Xc7+bXteKQPUdffjFPV4W7+3ABy8YTRHKwCk/zmyQBzyczuxC2mLfP1jPkRtC8T71L5Ld34tWZuBoCWhs29fhCrd/OzdQpB6EaKNXT9Da4z++dbz+t+6/pZ0e/2v5cftr+t+65W9+EcN7rEEqVpLqMUjrZlsb9oprBJb0c5kW7MAegfY0G2t+PwYr1puyE6nLCWLjiZfldjWQgXsSs+mS6CDoO/ZQiW2R3H2KYAvXwnSwN8B4liuATIQAE76EmDaQosvIJW+8MxKkEuWQUZ6Is7ZUNhSzoBwZDACuG0K5icxcAjEpoQwfob9gvZwmYljp3YVqw1ajzzT3rlAy7vZlPLLWbUI4ACDCMevliFsY/cqNifKXMi7kVqmYHywJRxM54AR4N/OR+dpPJuylcrV7XUaTMZsn7KGbnl5SQvYAS8vaXJ5mYazGVv4vdAWAv53l9DOjaBE2ENWdY97CWwiO01tTwQmVassgTemYHq7FAMH5xStU8z3hH+QWy4YkAK+sphXnnXNBEDOTqANsHCuUTyxSWvYPamA/7x4zFsPqVWItwsqPwvAodfLd2dhUXsxzLGATBYk7AkBl/Nqae2Q3M/S2T9rtk5OOriyJfBEnindXItJcK4ILC7sgtCN2JuwE8kAQ/8syDkHpMP3MKYXgjYsnkJ73pLsDmrR/jdAi82Zu//OpJDbYjq4y5gsMDbYTti/mDQwxfAZYF8BMDsZpzc31+n9mzfp88cPZAa8vpgTFL4DgBptGp93aQRmF+KsAeYBgAPjBIDj2djBBOAgU44V6DhTXdYB5vNTtkRgire1JAub2xbG3uhgGW/HSQYLwdfkCzq+3mIPVbuOXIziYIH8vaGyrR2Wy8PYOpOxh1D1G9lYeA/+vfjSuRhDTpOB1/BtQKazPgYOB3D4GDKAw5mevK1K0A3uZ9OmRpsih2ZbWyvYje43eLvDyMDBnwlw3hUAEWWJ1hO2Nhl0DfwM8LT7zLJq7EDSICk2j7fucZnL9lVo02NAnWIbCCQe4312wNUKEMyCNsc+H96OJ4ObcnvTLnuFM9ZlOeDAHM83UA2/pr/81/9BAIfrGd+j5XfF9mjXBhBFjY+t8cSH3uuBrBL38AKXLiAn2mbdXWtz7eyfB+1Sy/vY+vxMjPyYPdO099yaDxNyaqy6tsPyY1WTW1+v/v2Qbd3nJxyKtffZh6356VuzU66vXXYqAwc9mVzgFrfA6fP97w/g4FMcWd/4bPWcH7PZ63k/dR1q27j1e+vY1Tb5IR+h7VucDnZoXbu1J1t7o29e+s78oXmOa7h33YY8aK35IT9t78w2ctmtPRJleuvcd33fCux5ohzrkydxv/ybGDham+zYItefaQmE1mt9D3PoIYuCDf3zelg4onKtFWrfmDuL1FO107d5Wps2PnfcrC3BcOi6vrla424JtNb14/vivfZ+9ucOAIhiPHTp++Pr8efOIc3U7I3+vGHtMsVox/Bxp1zqKiOBQ7JT9vl+gMHHwHEZ44b3H1QysrBwkJI7E617/4P9yF/LCPkZZRgP6inn6tSz1FrbPkV2SEC3hGVtkBx7htaeP3Td1vUPvdZSAIcU3yF5Uo/rmDHTko+nzPOxz/Up5zjXh34+NifHnqslu/r2+h6AAzU+ZBFA8gj9etW3lJWsDDiofcpuewjAYfTvSPShEtkAHHguJjkzAl0BNXfY4MzB0WWlaqDs9jMvFg45zt4ewpOSqORCRVerhQoYOB6WBuBYAMCxYsBJFLMAcEjiFMpVYzdwAEdHdKhC2dePATmnGzc5xiCoV590D2j+TYANVfzj+eR0GjCNzwiZZnLSqEMVXbeyHkt8ZvAIq+JC7+xqk2oOBeCIlRtKkJaqAH+fsyVkPYDmFaEa2YN9ue8EL6KAWU6C2HgZaEKw14M5BHOEmhGLAfi65vMTXJTYNsOXI/fc9SqkEPSVjjWWB9cFFRihnEGb03xjpzu1uzohQ5hz2SCRBUI+FRMvpDgtVSVxr7ClgnaPYZJ0HggI4Otlsxl2oOTHQvMQMU3EqtY8id12YSGHhDnhzgKAQxFLsqYqZmo9qnNw1fS7yrBzkEM5Hh9paPOCHBxYN7wlEH4mC4czZmn/ic5GtL4OAOEes9PHdTP6YNJ0ZxYJbwejbLjOigc9BFbwqgSdHbU9cQAH/qpWFOojrCRFqXTT8ysJq0QAkgClXQpXDWP3FjGoAo1sJKQbtqTsM9qbgN77Jc0nw3R1MUlvri7S9Wyavv/r39Lyx326ms7Tu+sbA3CgEnKWxmAbOB8mVH8CwAHABJLrSBiwWtRBdGgXYZTHYwAQhiNW8gHA8ePbNzJwMACGIGIF4IC88vPvlaiotML8IfGPPY3WIA+Pj+nh/l7VhUONCeNxBg48O4J0AHDgmgReGICD8wsKdcy3tVDBmiCB4IACyQmx1XgsHdfB9ZFoARMJ7gv5gl2LlWGlLuX1gOCED59/STcfP6SLt7fpdThMa+gp3A8gDgIsVmn1uEiLhwfOy3q1IqsCHhLnkOM9P2elLZ7v/cf36erqMq0I/FiyCg3zh6petuBAgBsJHs61ABxgnEISiNgnuy4SVag+VvXpgMkr7GXMEZ718voivXnzJn38+DHNZgDpqOIV18c6b9iW7IkBVAewkdrddrgAjmBLkEZAxSu+EzwwnaTZxYXYN9A6xRkTCKw6VzsRXkhVjwywkuVizIQ+WTrYWkfjeUaf++UjARxMDiGJt9my+vfhYUHmjS9fvqe7H3fp/v6BlclittH+uL66TuOxwCEMUYGCHcm612cmEgDecAAHjhfGg33G1imTCSuHkVBbPq15vy9fv6avX3+k7z/u0nqDOcYaAhg05hyzXzfGbWeZsougOZ11MWScESgCpg+2SoEOfsXfBmnKFjoGIrXKUIIqnDIbQCjrM/+0XCZ+gcqe7CECpBCwQnAIalhlHxA8Yi0BKFuGuia+RmDe4D2UeGS7FW8tRN1sLSWJl7TEAdvbeLsVJAgMsGGt2dTiRPqLySfYVKS8HmYgBtbb1UMspCXjEHW9qmLJwDEw5g1jWRLA1HSD2Uk+x68GksN8M2k6BIADNNujtMNZwF525Wba8BRfXa3jyj9ZgTVGIsIX9N6skxrVO7XfJtsl6uAuc1q4fc+P2TrhGWgBOOoP1j5NXwsV/5ybhS0fvcXA0bL9m8G2MLl9/mwr1oBxeWK6ExcxncnP1LGBUEnvDE6138KtH1rz8HIVWDrPSSNp0BcXwWcc0JNtGwOvEHybF8gzvxZNoInbBnDISKpiF3WShbou+AtMYnqbCrNvAohGwzAWNat8z5ENTyz6DsstgIJNA8POgPICcAhInRk06kxUseBLWxa2B5Fcgk6DfoLMQ4IPshZPpPZW0nEAxgPUJrAlabcIwKQOh363pD8AHGylsgYLx46vO0NVBBTLZi2sQpCN0MdKrlobKhqwGKdY4PB3JNOlW8YGHlPS3fULrgugK8GXbD+nhKYDONC+ji3s0N7k/FzglZ3aZYFdBBXpZJ1YrwXECzT+DuCAHoOdC73p7dl8a3EfANx2Pkyzy3m6fnubRrNZOhuP0/oVAI7n9ABQBICyl5dpNJ+RvQwsHASzGpODM0wJGykgLb5gQ1BfO2vG8zNtr/EE7VPmaTq9SJeXNwRY0p4AgINepyyOnCR1AEe+ltg8AOJYA/y7BZuKGC3xM4GrAHA4xiK315QspL3n+97Wjb8bA4cDAsD44K/DT8h8lA7iCPKjlqcug3RHA/1ZKw0HyvrREtrT9GRI+EcRIIYNATfQIieDgUw2uc6G7U42LMz/WsAej0/AdsceYjzE4iIClKvARS2BrNAhsA667CyKWux2bmPnpDzAFrSvxXSAlnzYfzif2ANiPQKj1ID2zXw6STdXl+nju3fpl4/v068fP5Jt4xnjBihpuyHIHLBaeKZ4FrQNRCwIZ80ZCwXYfFFsgS1jVIAi28P0n/vNwT9nUt7W2GM9aJPozBKd75lVx/1QDx07gEMsLx196PFuK/bzv8XYOz3mAOBgaMUWHu9jIY1QGblNKCWy+c5mSJuRoX2UQRzm0/OPtPcEoC7nP8QOTD763xx8l9eewFjPkehdYrj0dhsFwKGYhK7t4Ivclsf2l3SYZB4YCekvAVi025ofArAeYn3WAs9YPDEesuvYddBOBV94n36WT4XWVbD5YV+TDdDYFAFyKmtkNqmz09ka47zKJwGAQ369z4dA9N7uTuAKPaveF+08Z87L822Mon4NfPjP/xUMHH/UWbLCmjj3znArGyHXwdbiZi8J7e/P9nEwUiNTjM9FYVMpDCW1bbd3UxtTv33Zz5wQr3UollzbY624su367Gvw998J4GjG9o9cqzX+Y7ar23w+1toWruf6WDzd/x59mNYcH43b/yyAwzbT75vvfwwAh8/TqWsQ1y7Kcn+9nouWX3lsHbLMqHKXrTPYWufmPvZYbXWRvrU75VzGS/Wd1b6z3vHTKjB43xz3PVfrWjFl0nqW+FrrvLbu1fH9A5NT3zz4/mhdq7Mvgsz6mfU4ZZ3/7gCOuDj1z/UG7dtE9evNyW44h/0HwJIF5sxGJdpVqN2q477r7QUnGoGbepP6733Cv0/QtAREa17jZmophD4B1nf9lpJpHmIzpqOyiobOqQwc8fnrZ8mC1JDChxReMUplgcT3CiirANwhYcE5aYE4ctLMg25uxJjVHSWAPRDuc+o+71Psp5yp+h6HBHSfcGsJqnpf+jr3Ce5DY+010Brn5xQleIpcOGZ8HDuPLRlwzBg4pohbCvzUz7TWo2/d+uY7XuOY8muNq++6rb2+D+B4SWdMrK3T6wsqhgXgYAACzh4du3UHwKH2KUYlDjrxJVqoIBEFoIdAHL4v2RfWzqlTfTuIg468VZ+KPtySBpYU9soKK8dQlZhVZSNIgUqT1WaVlpuntFg/psfVo7VQWab7pxUZOB6entKCAI4NqUV3LxibjFnDMVjywhyRLico07TZzTekQsdQgLObK5A8wcGnt/+7aaPvzrxB8IozC1nrEK2tyyerxAVIwJxNBkgyPa33w3WWB33Ws/9Z5jtDQgxWWWKdey0HPrpVDU6r78nxzBLCz5Skhzu9Dixh0sWA5QXA4XLeKxLdOS6ACc1YaWWhv1QCnInLBosTb27tI0KC2EGFUQZm+RIsTuWWHBIQMBVWoBqgJ4aDKB9WWxcPznTwGLmNSt4BRhmqyhyjXbXAtFd+aQ1DYMmSGNFA1uNaZZInAJSl1R6LTjDnVMk3myYCOLSHrTe1M4U4VW9V9cbAue1ND1gJHFQqZgneCEEm39uSZ97b15LSFlzVWlrCNVTpEfwTbAWCV2wtvApKSUZLfAZWDrAJqM022BMsSZCTSUZVawkmnjUL5kaAEgNlgyHTh5AztD2YkNY/MdKcCcCBudvu0uD1JY3PUrq9mqd3t1dpdPaazlFZeXefXleb9OH2TXp/8yZ9uH2bbi+v0iWYCsZgIhgRSDFD8mCi9gjqaw72DbBwWAsVBFGRtLCA9g7tq5artFwg2b42mmc/PwYSsn3pc5nZNHbPqlidzZjQQOsUVHeChhvJGQTemFRHRakzN1jgDa9xbsHAYWA0JDUEbFAPb2w0XadUYjkVNxPSVmmH3YD74zrTiSpfna4Xwc9HACtQzQp66Nvb9OmPf0zX796m4cU8IZW/gq5Zg5Z6m3ZrsXA83t2lxf1DenpcEMABHYb7Aezgsvfy6oqMGB8/f2RLk8f7e4I3RGst/aUE/EtucbJZLgni8ApenDUAN0APzwQZsD5kHBmpWhZ08ZstE+Jv39wmsH0AxIGEv4NKsC4YI9g3FkgubTY5mc+EfBbpqvzLnZDYsghB+wlZWxy8MQKzB/apV+l5gT32KlgmUDHq9MdkixAQWgw4aJ0CJo1N2qyf2M4Fc4A98/S0TPd3D2Tc+P7tjiwcDw+P6fERFc1KSGK8ACRNp6UCWjJHleTYuAI7jAWk4Hj0DAS1oK82wEtMlK3ZngXsG1++fmPrlKcl5h47RsCUAdp7mW4jUAutckx+qWe7dC1ZLtDqh3sOYA79TJr+wTl7xBPkkMERkin4G54Lex17FGeSrF84m2iDglYxlixElaueR6AV3J/JSauWZssUrNdoRMYPfAGIpaSI9ZZ3v81ZNwIQrgAwrUc811+gHrbVwXyceZsiBbhpazmzhzOccc3VK1060ejuqTmMOYmADQeUiPGl0D6L1cv1Kan68YwENMluUdW7g1XBAIP7FSpUbeoImGhZtPauqPSkMf1IlA9Zsign06mMpc+j3+t29Z5fzkt2qb6jD3LM74lhj5gAOOTnRN2Wx1MFcztjCHLAHzxf3+yxZiygFagKyQUHyR76bO3TdWxfG4xAkHlknQpX2yx5z3h8I1+Xutke0NfO9kjX5vE92/XfW+sT59dHVc+5g4+5G0PVdWd3GvhUBlPfPnU7LDyDvdWZ3vKcdZJyXWhS2NBMblOegTVKA+x813RZS7dQ5U4/gf6DgOFMzON/ZIaSn1DvH2dKyAn8Z7fRlBAUOECtT5S4U7sM2J8EKpLdCuxEYDlUazEmvyA/IWvO1F4FLIgAgiyWS4I3AI5QPl/sWLyus9VRfuv8su2VyS/IUYFS1JoCcwM2JbD9QKcgUQ0ZS//SGTwol4eUHc6IBQGxWcleMI9CTB3jcZpfzqmHgBuVf6m2K5g5sJRBT0vPmH4JSX7oViS4YUfATqI9NxrSLuZ6AjQIsAmAJpezNAXL2eVV2p6jjUpK96tletpu09lkxBYqo+mM/jFWhEAcq4on0Nn0S6mY1xqhqIG65/WZzzOaTNNsdpnms8s0m83ZTkWtMc+NpVBJa+o6zC2YSQCMJIuHQCcA56x3a7XDwReYNwy8sUFCF8/szJSBHUF7zUEcaDFoPloAb5ABwZL7zsSBdRbwwgFUmYIh6xk/t66LDC5iLBp2BuzcqBNX8UtVVGLMl2Suk6+ZAZ9YU6wfvyb8DpAQ9Brv6+MyvwIxDwA4HJAkO9Jb4CGWov3qNgGS3zmB7O39XHxUvpfLHcoQmlKyqTA9ZD2ALTU65z6DvsffAGZ16TI8B+vceZqORwRxXF3M0x8+fUz//Of/kK5mszRCG8Knp7RZLAjowEkZousbmGeelmQBhGwXwH3Awh74VQIVW5GHzR9tAGO2zOlkYwLi+A3AURLYAvmX+K7sGv97DgdwnrFHzW+1liWZLSsmpNjqxuwfALGJ/3fQnGwIZ9oQOFYzhfWg2UAT0+PNGotbHtlf9bNia+XjT8Z2mv1FK4Cxpc0yzSo5sk7M8W9D1RKoajJbuqPYNPqsxSs8RGKKkgwcsMm43+T7qjjCCiOMYUlrqNiesy7ZRS0MIqCMZAJ0gL7oHzAmaC0eCUJSvIL2M9jtRrLxJ/BLKP+MpcZZ3VisJRvRSWc9HujFFF4k5QAbzK/HYNxWkH4QGNvPMqfBgV7m41sXPvqkfzYGjhq8kfVOxbyxZ2sFE6C2O6KdlO2pYhIV/Z1bwMv3cj0XbdWWpVHbYfvvOQ7gOG7LFhvL5Wr8Hu/pAJooh+ufjz1H85n+nQEczXXsSez72tXPeWo+4qcYOLLz/3sBM/9rAjj6fJOWjxbXo16bY3vf17C+X2sPt+RCay+3Xmv5haeMreWHZdunJ/fed6/oC/c9d9881NfMe/2AbNzzOXrOU6+M68nn1zJq38crg4pn8hTZ1edX1vuhHvPZ9+9fO65iXyCgb9Gp7FpI+58CWBzatv3J9sOfKn/l+KwiMgYE9sEbnvDvUlrVSqUWmIcORNyYfZuUhmi1aTob4IQNFQ9XK6DQEgKnPEefQMtzEpNygYUjGs2diuyKqaPvsPWuU66Y1Sf7BI2zb+wdOus7XwuSOA4ZyLG6V4aPB3CzE+BJSiZ8ApjjBDTcMWMj/r33Ge1NhxT4KcK6NY+nKpJjZ/DQ/omfPbQXTzFej40Dfz/1OoeM11ppx31z3OjdH+Xv+cyp8qZe19oIOWYQ9s3pzxgdCGbNLqbu6TC5inrnF7JvbNW3FQEGIOydgYP0rIWBA+ANgDiY1LDKZyTwEMRQ1QkoPOVVqodxOa+xb6ZTfjtdKRIRCPz5PMTvnnN1AAeCfmDUWG2WablZFgDHcmGtUyKAQ5SvCEoRwJHbXhgVKNsuZOxDbqOi2rxcCyRwRags9HknE0aI8JZceqnQ8OCDQCye4LBqYKVPbHl9TGLkwBcTbNRJpSrA5XEOvHrC28AZzlKEapA4jxng4axFfMQQRDHHOFfkeiLEnc2MLrCkegiOiAI2BLtzJU4BcCih5/iWAHJx0MJeoDy8YMiQWodne6KuZAoH5uC5RsVznSzyoJARHbZkY9Tx3O+Ke3T+dW0JJcD0XuvyHPSvadA46qxPO5eV+VQSJaFan3rRbQBeSbow629kmi1wjtd8/4ia2SiNTV/mgJZdxp/P9XEN4MBRYfAqAi45Fkvk5rIywwC5Teq9sL3ixgL5nDuyXPj4Pdmi8+PMBB4IUR91VYbGr2K7lOrXDKpxliCnKbcAIBLxClxvlCwFO4SNtwA4QIcAAMeW9MPz0TmZN97dXLKi7WW9Si+rTRq9pvT57QeCN9A+5ebiKl1dXDLxgHOKYBfYEzz5UAAcm/S6e2FvbYQihwCLIRCM6sinJRknNusVq6Fq3ZGDlAi6WiIGzBtIdmPnocIQCQYk6NE6RawSr7mthhLSo3SOPvRkbFDS3aun2afY9gmSGri22+8E7TGJoufDF9tXIRhs9MlIsOAMsLUJKKDHY4EUmBmBPD5PD0+LtNxuCd64/fA+/fKnP6bLN2+QtUkbsDSs1wJwgLGEQEK0lPlBAAf1El7bYP00x2zPdZYyA8fHTx/48/3dPRk4sL8RAV1q8QAAIABJREFU1MTPCDazwhWgRNCngyEDCR9jtIDERiIKwAImxNFvfDxhSxPqRzA+7XYMsH/48D7d3t6S7YNtNjRznG+AN1ZIbC0WHKvTcmPu8c+TRRYlZTIIa3I+HlnrEeydSRoCGDIaibbZkvQUC7afRyOBhZDUEXhQepb32InJYrPRfsJ3MI9g/GhDc3//aK1Tvqe7u4d0f/dIUAdsAFWqiXHB94gYtqydCCmz1T8dgAeBNwrggcFe0NYTvDlkgu9xsUh/++1r+vrlW/r2446tU9Auha1eqI/1jN56RHaHKqsdvAEdS2AFARwIxAvYhteZ3CPASIkazgXt0dLODO9lYtESmLkdk1e2WjsYgUGcGQO7QmurZI5AQASLDM/TBGAtJIQMwOEtAJhAyiC5UlnYoRp34JOByTBfCJgriaEvD+7nwLatszPP4P2qzC+8A0p84Z8zSDmDklGAu21Af8uB8tIbnjxE9bQDZhwgIx2H6nEAj6IN1bJi29nxrkxTZX79L/rW2S4wfZV9xFC9E/1Yvd98xeo9fp9j/toxAEfLF6zHQJsoMpTtPeSeWZHf4VW5SsR3CyQ4DTFWYQkinyf/W+tz8bOtOc+gYmd9CYZPfL7WauO+2R7zZGjlo2uHVsZUeE9cl/hzyxfaX/NuMLvPhzQFJyadXgCHWW2tmJvSh5mFwFskuN48tDcIJERrg8owzb8Hm85tuJKIKjLEGVocwOFzwcQkp9fbHFr7BgcGm21I28EYpsT24IxHABGUFAT0IJgOAWoEsENAQjH6bHbS1Yunp/S4fDKgAUAGstccHMKxGXuS7xvIcIDd1BYKmWWBFzg3ZEECcFDtSyTv5W+SuQO2C4FyXXZDyMc1wa9LgR1tP2LM88sLshlAHuJZwdDBuXt9pY5m+yyAHMzmhvxFotLbqXirAgdwjCawoc4NYCjmAurvySjNr6/Sxe2b9DIapt35ID1uVmmBdmOQdCO0ertQ+zlLYEq9aSwqrFCSll9oAZcBHLDl0HYOCf5Jml9cpfnsKk0msDEnYnuCTCZZhQE4HJRjawzWDfq1gzMycGAeHMABcCqAtbB/diikAGggAOfVIsJ8IU+6B5CGUQCKuRD2A5E8zsABjeEADkOgOjDTNkU8N1HmZ5ZH+nPm07p8ATDJlJ0DNGkHMOnu7QefqcvdLpiMZK8AmDrEulmrQOo+gsMF0lCbIQA4EDeBXjTwBgthrC2Rt1Uh6BFraGByA2R4stplg5kR2ecovyuZDdsBthOZv8BewLZJYoQsAA4BRGF/TWCv0P4YpV8/fUz/x1//Kb27vUkX01naLB7T8vEhnYOxA6xoOBMvz2kFsNJux+cWi2oSgGO3LW3afO6sIIDsNMYI4UUfWb8YI1knHuEH3eK7DsrwGLXraHxGuB9ArnRmHaAqi8v/ZgB7A5zjdYGLpBt9b+WkvyiepI8cQCFjJttWHhyIesRZjbKdwHY2YnCkbDU2Rwfg0dIIhUlCL8iHV/xIYKV8bMwXziyrHmFy374gJrOKzTYZfURje8lAYpOtZEcVyIPtVKyVj9uQbuNBKmhsBuAACxHA3d5W0WSPMwD53MhvHLIAAAUCaiWllolqSWgAasbAnCXWbE7zwbUWFnmzOXOAFp+RTG+FWbYGcORcg11HZ+s1/fm/qIVKrS81du2R+l9LR7dsmvhakUkGiMgFPl7wUtqoxLPge/7Q9VtjLLaag9HKFfrspNY9atupz5bimFvg4Cqm37Hz7IZx/M1n+QcDcBwab9/eOHXP/CMCODj2nwCLHFvPw/t1Pwfke6a1F6OfEvdvnO967n9m/0fdW48bv/fa4o293dHjYbCt8RzzMf3jrbmOcxL/3jcP0ddpPaOPu2/dsr6r8+MNgXLKcx26T5TGfdeK+6Rvf9R75VTZ1Zr3lpzvXP/fAuBoObLHbnhMGfV9/pCyO6qAssKMdJIlABENJa8cLfRUXZRgUV5VsKIxiEOLfUx5HxISfcowPsex+Tp2sOux1/fM1w+V1n5YIz2dG5HRcGga1JVQwvUjwCajes3p7hNYeVwRWV4xb/hBbQmoPDbv28xelB5kdFr1Qi/nCkjV3N0AUEvA9e3VPsHSev2Q4Iz782fOWt98tq5xiqCshVGtIOvr/qwiPKbIj4277/OHxhmVUf3zMeF7VEaduFjH5r5liLTW9tAZ/Nl7HBp6C8CRDMCRDMCB1gKovCADBxH3zsChhFjNwCEQB/4Guvl+AAeeIwI4cu93b5/iVbVeQdYJqhubsbFwwHFEggktVJ62T+lpvRADRwXguEfQDTS/SPKxhQpqtxUwLy0dKgAHD61mMZC5WsDJHD22TSkMQgwCeIIhBl1ZLZLrG3JbCW+nkluqGIQDY2JYjW0v1OpDeqSwPEQj153RvKcsEKL9VPq1qh2N6cjIxmHVHHx/h9EIzmAB06idire0ceUQQARBP+QKJZ+fwIDg86TAhgKIpcKwkG6UPX8YwBErvAQe6SYy6rPWlOu5TGPfofDEmo+ilot+vTzeBojDz2MBCVmSNRjBUX5Fm0fXR0Cj6DK+FuhpfbPq1qVNmm1gA3BYfAqJ0IraNoOAApBCnw2JC38uD87ldimW1LO8agaHOmOWAVu0r616LNgWGTRi4BEFNj2Y5s9daO3ZJsX1v+1JVWdZGwgHcBilN69vyS0m2i0wRviMnylv82SBZ64lqatRffjMKkhUuHlywYEtA8wPkhUvL2k6Gqar2TRdjodpPj5PA4Aqdrs0fHlN08GI4A1+vXmX3lzfpOuLS55pBMRmF/M0v7hQpejZmZiMwL6x2RIgIgDHGYOrAIsAVACwAgEcmxUDcTH449BVnydW0FJur8QegCC1tdMAgOP+/j5XNnoAriSPVdmHhITL65i8hRwGewXbhXgA0iioAVBBsBzjQKCfbBgM3Fm1P2h/UZU6GBC4IAYOAZsAK3zE8z3vCN54+/Fj+vSHX9P85ia9ICmEoDlAEgbgWC4Wafm4SA8/7tlCBcwWoAnGmBDcVisJVPidsQ0Met7f3KBNzIRJGWcCQcB6u15pXdMZgRtLVCiCgQP9wg19Btm4JYX8JrHeEXsS9xiqBQ5YOLDvprNJ+vTpU7q9vUmz+cySAIX2XsBHVScD/MhkFRNWI2M+xtVF6Yyxsy0GK2vHTDSNrH3HgJW+lqA3GvMcNGZ1MYKoSEgAwCGADEXwK1qgq6JOoBfsqWVar9RSBm1Svn37QeaNHz9+kHVj8bg0CmawWYkJB9eOwXeO1RgmME4kGzDXZCDJVZZnPFdIQqQzsDUM0t3DQ/p+d5++AMDx7QeTfphL6R6cAmPGCAEVstUw2al8HJItXoFN8IizbwwGltQ7zzT7wyGAQ6KQ92rFDGpDJaNVyGIfEYxqld3cS2zFouCwVCMSHbIYsgmB8aDq2hIoSAqRkYPzZmA3B9IEgIJAYwKZaL0MwB7YNMTAob8L/GqV9yYXOy0nTR4Xt8iAfaFBFuWGnU1nQ1MFalcvsgLe2TdM52qO7ZkMREQVcoZK/M6MhEBY15ePtnJtD8tM6QdwdPwHty32wJHFMi73EptB379jtrfrXtlosg37fCe323Cv6Et7ZjGCgDt2SwA51OPMiS6HgAQQR71ufMqqFUErruDP0LVJyh6IsQDf5/XStPy5ODf5OQKNfbF7epej+Yfapmv5jFqfUBBkleJxjppr7UnmBoCjL0bggxQDXYlxeYJwz2YM9pCvOwD0uV1C66nN5vG9VBc/4XXqU/zPWPy6e859HLfLlDQrYNkuSIvtVJCszhXYAnKo6vuV7TW8NQoYOSiIofuHQzJ0gFlpAaYpAjjUkgS2Fa6J30Xfb2coMIUQwGEAWrbl8sQ32UkARJXtAGAiwRsE6A3UVsWo+fE6ZLXWWkA9gP4A4vDnIrACicfZlDoVbboELhHzEtjJHDCxRds2Y1TAnsF93G5y+xJATei1yVQsHDp6SogSxD0cCsCBdnCjYXoenqf163Nag7UNc5zO0ng2J4AD81j2lJB+GrdXw6OSfke2ONhFbM/x+syEKcC3FwBwXFylyXgmPQ1dwU0hXxOJdp5pADGYoN/RLiO7CtqHYZ1eBBBZbbZk4MAXbTrsAdhrDmD3dqemAbnXM/tCadsI0Ia5t2prgd+9tUpOpvuedNIBX8Pu93ze8TQDB+NrnlhwYcwfeGYkpsmEZcAMgjMM9OMMABmQSWYrADfIUSJGNkuMi8HAACxotwM2Axa/GIAjM6R46xBjwrH3eGK+LOx+kaIzkLi8FdOW7C0Clwy8ATuBNkzSvbEmPEvG5gk7DAn06XiYZpNx+vT+Xfrrn/6UPrx5k95cXyWw+W2XT2QRBFAcrBxnaJmzXNL+4e6zlpNuGwkEYywCGVinAhcHcLgf4uvjLIe1nOXfjbmljlW7fAbjWtabFjNwMLiptQyuJsDe7CSCmQO4URBgW1PaByb/DLjmyR34KZmfMcShou7263JgwaeRfwMAW/FzMI7so1kcxWW9WIv0xfExiYpjY+A6A3jQPojFGV5kYrF1Xxtv1UNQ89YAPTxf2m28l7Ny0O+WTKS+D4yg7jezaMribdjnigsaC4cVB/jvrmMAKoKvASAHgWNsVQiQnbUrBCueyWu14wk+vq0R7WmLSTlAh4DCl+cMFo8+p59Ve8hs0ysmlNJf/8v/SLPPvzYBHB5Hiqr2UAz8kIVS7IxiWnbj08cBHC1b5LC9YeCQ7H2UEdbP0Tf2zrgPVMnnM1IlcftsqZYt6Ptwbyz/IACO2oZszX1co9bPx3yHfzQARx7vvxOAw+9f+yQtH6XvnLb2et86Nc1q2/d9e/bYtfo+5/f6PfskjrO1L+O5re/TkmH1PNfXb/lPh+Qiz32PUDl6Bo4RS1QA9vo2rb1xzC/r6JoeeXNojvpkF3XR/0wAR6/QPKSN7G+tjdlyRPcXzMMSgWoyIO1989Xfu2PdryyJ4zlV0dYKqqWw+g5YvMepCrE4zDIx64117DC3BNqhzcOD5H3ygvHjhlBk4XCDomtYtAEPmifr1xh/diOwIfRw3c7zulNmVO5yZz0BqPnJ/3Xq54jy9HYDubq3JAIQTO08D0z0oIRqAXVMqByb42Pn6JgSOeG4aS6OCTe70CnPU1+vJfQPCeljiqt1/WPPGa9Zy5eWEqnlTd+ZrOfj1HlsKcqfeYbWe/sMwZYsiGextRZ9YzlmNPjncH04TR0GDnp1xsDxsmUwBfSZ+wwcoA5fM2mm9ilqoYIvJBM9mYbEIxxHXwMG9s05JPuEVTZ49SirgT0pwSSD9XJ3wFZWsKLQVOWDev+S4na7Sk8bADjQQmXBFiponXL3tEwPqB5mCxUxcAjAgcpxUboLxGFUjM5u4ffLEWk58pStTJxjvtSPs9A6BtmVJzsfTko2VaMUmg/JZCRMRD9JStucpHDwmVXw8ebuoFkU0pzSHCB24RnYNCSDc9SyW6UfgxI2rlxhy2uoQ3KhebT+q4a+d2Gd9XYEFDjAQEJhP4gdgC5dIIfmrHt+Y+TcqCdCwEh7PwQkHEhj68NAiP5jQ859BcJxsp4vvLmDSvz95XvLztizgXoAHMXpVbCEieoQ9PSglw/K9xcDZwbgyDPRAHBY6MXYLwL7VMRCMJhpAA5iXazqMoIzM/uF1s5ZJyxmFihvuy1UEOVzdpEC4nAae+1zB3BEkE0JJHkFaGBx0eYVm5ZTpQLkhYA8z6kCXazkfLb2SpZQkJywyqy8Jwp4xYPHotE14Itf04KJ1rklDVDBD3pi61vNICWDwy+qWktn6XI6TbeXF2kyAFPGcxqhAvI1pVE6S7PzcfpwI/DGp3cf0u31dbqczRloXa1XBG9cXF1SNuOfAzhekbh+frGEb0rnkH8InEP2AtxAkMKGstp1B+depygHxZCYx33UUmSn5LUlhXEvVJbi856EcCAJZQ5bMSgYBzpcfA5BNATy/Mtbs/jZ5bXOh7wP29zwMwJw5Cy7ByKJlVGi2gFiCGjuXl7TClXIZ2fp/efP6d0vn9P7z5/S5HLOv7EKFM8D9oX1lqwbi7v79PjwmADmwDPD/vbWKZKfChQ7gAOtOxBQ5BwaUwKq0wBYJGjmbJCeQJv+IIYOtBWh3KY+GypxhUpM7C8D/aBnPYAjqLIcAcxzcZE+fkSrFlTAjkWx7tWbDH5uyYriFNxaGwU5dcyt4pAJJlBlg4J9ytYjAHFgTcisgICzyZRcAZurGgHAQSWcWDIy+wZvIKp4VpFCjxsoaLl8Svd3dwRvfPnylS1N7u7upftXoINX4JcggnNnshiIBYMVsOi/PiQgZTafpvl8RgCHGC88gGktxYYAwyBZ9pK+/lDrlK9fxfaBucS9AChQWxkBOJwxSLTv6t19blTfZN2wL6drdiYOsoOAuYKBZFwTtOO6HhMyxuQhgLrkn4AhYPQYJva9HylhIrkMWSBKc8g42Tti+qDON2AD7omkIj4P8IbYN4yC3PSAtzbBOWJw2yrIwcYi4JNAHW4zUQ6SFceqEXPCgHWmxloYwe1uk7iiczYO+90qIClDrMVbBHBgnpgkYNW3aODx/M5s4gF5PFfGHKCVgisPl0zZprPkntsJrteFVi32kgWIWgAOfbQbH6CeDhWqh/yj4pZ26n2ybXDct3KfuRQ4tOwEl411wIlj99LwOkZgNl7WwdE4MI/ZfXolWxxQXJ4ls1hgmAaWaPlarTk8GBvwdhdudwbgSu3b1D6QM85wTmyoh3zBYKjp3FV+8SFfMe8PO6v66D4Dh9+jFbcYMPHb/XeKT8mYyWthqnIAR3Up2aV1DCWCkXMC0ia7AvNmG9zOAc9lfiAdHslrAw6GauMMGDdDvAXgwPVEo79T+xPqfnxXEg92DHQyGcs2W7VHIehQoEboRwA14IM9rQH2REsqMTjgvWsAIjzpTLtNcgX/CDQdQp5LJyqzKRsRQ4asYZsVAjSdfUPsS2qBYcBTxsUKMwNAGABOLpdilqCeMKAuAJLQlxDoWEOwTT0uHnNsbcPxbwprGewXq/jnmWE+15LsZEkw0CRIL8j+KNbD6dVlmr+5TgktW0bn6WV4nnZnKT2gzczLC1uonI/GBHtgLDwjZqMSwGHMD7AhyMIBhskMOBQwFnoTAA58jcewd7yFm5j4olziOltCVgAOsFwqYQpwANYLrVOWmzW/MAasPwEmBtojT1JoKyn7XOBItdAAWEN+dLGjLfHv+tZBXXKCDCTZOjX2WnGMnFAl274Ebdh1CH44K/siJ5WNGUB7y5IR7ibaORQr6TNtN28/IUCP2DYczOTgZr7XwBrycUobI2dRwbl1XykWYuRCC251O7ewb2B7kL1LrBvY92IXE1ALwB2sFYA1LhNklwBkBACH2qh8ePc2/emXX9Knd+8I4njdgcVuxbjP2fOO/gwAHGBhw1h56sx+p5wCU5/ZLvKfTDoSgBDYT1xchc84G2tcTdeBjJNYiw1nEeP+pA1VAThwV2O88GuJncNYINmmA6BW8Xbl+aBlJHtO+s30gft09nln5cGWzP5sAEw4s1GW22YAZgYLZ7k5d6bo2BpGxqKPCX6Et3lxEFHHrvFiIYLxChBNO9VarHD9FWuhTDYmXPoaduZKaMJWzM6F9rz/tdgzfqycvcllgwM4nNnR/UBvL+jxPwLzAdrwVkQAcjubI4DbZt9yHYwQKjcCcdYXZzSxRSaYBL61Ad19zd3Whp5w81JslQ4MfE1//c//Pc0//5pbHUW9mQNEYWNK1NpcxbhXb7pSH857opR0dUC9blfFFiraN91Wfr1xbI9p2VizvUnBYYDraAB4TGsvttbNMZxiR/E82nVqO9d1Sfwe5+PQz6aIOkK+fv4+W7wv/t16/ZBN21m7yh5r2XtxPK2fj/kOLQBHr135E6CKWlPmGGn2M/Z1aXeshZUwvrP1PH1z75/re55De6f2kaIsPLQOfWvbt04ti6I+A/X9jl3r2Hz8nn1S68p6n0bfrV6vU3zRY9ev56m5do3JPLb/a3mwd4kj4I2fPa9+fYxL8eNurqG1Nq39dui1vxuA49gBOvXvfUL3VIHmQa5cXRLQpl5hUDZgq3qWI+Bw40aN9y8T7wZZCw/UvUZXebcFWtyofT+3hIAHAWrHus7Hx/3ZOmgtYdBSsnEjyhgqyF9u1shYEaqS+g53W0A4gKN8d+eiV+nY5ODvNKM92ebJNAte8fMhfpaDfxEd5UFfe5b8XOylVwwfBhwNad+iYG2t1yFB3rf/W+fnmHA+RaC1hOmxMZ9y3b691KegDu2NQ/c7psBqBVPPY5/y7jtntdJuKZf6s8f268+swbG575NZ9Tz5fm5d79g9WnuxLR+VGHAAh2iKBeB4fdny6wwBpsjAgYQhvnbdFioZwLFaMfFTWqigQjwAOGKvWfadR+JXDnlOohgDhypNldxRwq0ACDzQjkAkK4MseLTclRYqiwrAcQ8AhzFwgIWDn0ELlQzgkDPi9KDusFEUWbIPCaNCx4HA03OWYy60nAC7u8+ki1ysOXjFf/d9SwCHAVf0mlgHJBItkGmBBu0D13H74DcO20AXOaCWB+D0jYWIPO+rWie4M2kMHAooWRVw5bxyfzPIZADNDM4Mv1sloiYjovNsZr19SgY07J1YGVvBAdH+LrSXGofADpq3AtxwAEf5XlXdqrmwBUgN8OK6y74fkodd/duQVOZAZ1llrCwCcHhQtmtMdmwiD9L4WnrCyipzvF2YI4szUMin29qtKCmpoKCCqKXKJ7JyFLulzK/FMgpII1Cgcm5YIF/2WAlkmf2B7KonqJjYUK9tBTfVqzeDOQygYugjtk4gk4Mli0UBrTMS2SCQNEe1Jx4NjMmCWgW7MVc1qfpPiRlRSHNtfG97bNvZbPBc50pO4wugDXyhYlCUw4N0M5+n9zc3BG+8bpZpMhikKYKRL2dpZgwcH9++T5/ff0zXl5fsrY1AKyo7HcDhyVIwPUCGvm6fWTU1ZMV+ItMH2DfAEEHGI8o0VVx6UIUy1MNxdq7BILF8QuJkxTkHrS3eh2dhEmC95u/OsoHgGJ+V+0vVbKikIlgAYAxrK+EAPq9MdTsT246sDAGM4AAO7i0/foEGWcl57ZEtxoW1xCujYfr05z+lD7/+mm7ev2OrEPZgJ3PFKm1X2/S83qb77z/Sw4+7tHp6SitU1qJ1ymCQ5vM57UPSBaOv+/MuXV9fk4FDdL66p4t77EW8B2Gw4dkgPd7fp8e7u7RcLjjf3rZncDZML69nooxHgBX00tBNtiexn+YXlwRuvH/3Ll1czJkkYhJsheTHVoF2sjxg36LiGgmrwqiAeaREM7nIftKoakO7nemUFb5IkCFIrc5IWi9WDrIC2qrchmqX4+vL88pFUGIBc4WEGlq54Eugnsf09cvX9NtvX9Lf/vU3ttl5eFhY5TGS9mJ9UHsdAUOwfALDCCSJe04n03R5dZEuL+b8HUFbBM87Of2zs7RYbtLD0yp9+fqNzBsAbyxAce8B/KG1OkFbDm/fYQwZfFQCIpwyfCDKc/R/NyYLAigQMA5gUbabSWgx9MJnZnUhzp05aqzmdtYNA6KqujJWnAjAAXmH+yuwrOQdKlSV6JCYJxW5MZYQ2OTt5QKNv+sSnDmAjzC/+MqMHATsqL2JM2zQTmICTaAN1ZgKxFB8o6JrXUNhHxg80MOyBaBkoJCYvHC6fgTGyUyCanIHmzDRChktcIoSeTBlxDZVFjzouewP7vvmDuDo+lR6X3yt5S8IeLYfA2jZ0bWPngGDjQBP372j/d2yu6PtUI9XvxemNV7L/OFsrwSAikzTAvmIMleytetLm+GUdVvt++zHKKwSuGIv6ayD2RUdIGaDeUSP0mVWzVo2J0Y8edRl+PDPxu9uP9UxkL5YTtfHwk4vwAb/W59vlT8LIF/E9lTm3SFfMgI44rrW96zHj98hK/A/LwLaY88I44g+pstGvMb7mOzB7wK6IqGnRDrfYyxAsj10Tv16bu+Uym4wZojlgQAM6A1jHyB48DWlp9WaIA6CGuHrAfjKTnMCXYIJEYwWAE3oGrCBttSjzkog/aG9Exk1CDqVIyDgnCViKdshewxcSQaO4XmaTcD4VNqbgB3J/WyAT3D/x8cFbaPhWLYNzg/GDHuHrB7DId/z48ddrvqW3QN9sWGCEPY3ARwERwL8JhAt7oVrQDdO0EoFQEvuwleydo3nszRDuz20SYGsn0/S6/A83T0+snXccDxJ5+NJGqC9nLFmCSQ9IJACc69WbdK5GRhgtps/63x+mfAFmxO62vU/OzcZeNnXHCwe8pMBQBCgAy1UkD/avgDAsWOrnKfVkmPAfoBuEvsXktKyybFIWDt6adhrpjMcvFEAHAJvSATCphYohy32PC5owI7s40V5GMBM0Dq4I/bBiGxQapXmLHCwrYaDoVrumM1Cm8DYyNT2zJm4rNWJteshSMbaGhHEAbvbWDa8dWMGSBHkCF8B1/O2QAXgl9tiwG4wNjK/N5fEAKOGTs9+B8acWQ1gExionXaiMabgbJNl1IPNYAQDS8wY7VPG6XI2Te/evkm/fPqYPn94nz69f58GeI4t2hGu0jNAys9ga4BPtktgGYQtxRY9YKBzlr0MZDb/KUsPj6c4i0Qp4GBrRbdJgvyKgDMx/xnDsie07UzxOcmoaLuWrUpKe7YWgINyjfZuAXnS9wsxYwdBZB/XYk9cE5OjeyAOgwFm2W1+fI7R+HNaaxUH2RKEZjaRfxayEV+Uxx6PyvUTsg9KkzUPlkgJZ0Ci+bZqIWoMQWBxxLkjIw/8XWOJg8x3O8oBlMVrzOwtdoe8UlkmGAsNgfzQB5CHxvLIOOBqnVs7QYcRZMf9N0mzqYDcYCYiQxJ8GAfS5GIKrS9fJwitMG67Me3rARkFPQuZiLkVQF22H+XYBkBjze0//6f/lmYff8nnqejNMo/RxitmawWaUYCwsgTKr9k+kRbLMcAJLT+MAAAgAElEQVQSq1YMT797e2krJKsY72pbt8/eyDYmFX4ZXwHmNNhlKxsi2lqHfvY5ch3XnbP9xGjXDus3puq/dG3/4/N9yvjLGrTno2Vb1tf1aesbX7T3W7aef74GcByyJX+mrcn+xjQbvAHgiGDq8rkcQepcqs9/ys8TEpwHnyX4cK05jGvQZ+vHgbXm+9ja9B3e1r1b94p7Pv792F5vjeuYD9Ln7/q+jPb/75mXvjH3vR7nO5+FcOO+5+kVmMf+0ADt13vulGeI5/b3Ajjq/VgP/R8awNEn3A5tSk9COR1X3nSx73lAu+keXVF+6EB3D1IfgKMEiOpNX2/+enO6wD8mJGqhng27HMDYZ1ToA3D4vZrCqxWgiQKxE9grFGR97BstZVTPt55FyQv8nIMJNeV6OM2eDCkHyxy1UGUU56grBBlSF5raA2mNFioKYJqRFwxyuRT7/eCOyYm2IHbjro1W3TvAEXRyBOV1bDzHlGBr7VrXbAm3PkHU2v+1sjomoI8psWN7rqWY4jUPndGWcqnn5NR59XEcWqdT5qI11/VrHmxpXe/YPWplVo87fv4ggAMtVFAxBseVAAkANwzAsXUAh5JnYuFYs9JZ1eBrJoJIZ77dckgeYMuJZU+wWB93rygRFaYqTFlpb053BHDomc4YVOIXncdtWu1Wabl5Sov1Ii3QQmUl1g0wcDiAY4GAUwBwIHzmOkYJXMujA/vlA/fvsX87A0qqHIo6Kv9W+RiY9xaAw/0rrXktvwzjkFH2nrTQgA45BDqnDnpR4MLZQwSI6YITvFTBr1nmXUh+zowNlgwh2aP1xzfHwEEBXgFqie6yD0vbGX8tn1N3KnIARLu5WADlp30AR1kH11Ge2uizGfR61V4rAjhwc6va6ZN7fTKmvL4vMTp2hFfKNwEc+8msOinDZwgAFd+03E8eBLEkrQOfMkCDGWYHb1gFdJVkKXq52xfWKxhFUatkoe9fBpYNwOHBldweyNo/yAb0nvCq5BaIwwEcqpYRdYYH3JRUQKW82By8El/6GMlXTywCvKH+0gJuCMShgLnwo35dnOEzA3B4utOcVkt6ICHONWNbD9GQewuVEYBoCEy9vib8PD4fptsLATjOETzdrNLsfJimSAhsntM4DdMvHz6RfePj23dpPp0pkWAtPaboFTyb5sB6BnBsntMAIBHIS4wdif6NtbkA+wb6szNIrGpUXLMF4HhCe5GF2oRgDtCbGGuEBIzPnff99vYWHsSH/MCc4zMEcOBzAH0AuGcMTAQEJSRb1MZBRwjJb4ERcG1vx5VtSMyvgUZEja5lR3UVwBub5+c0AM31xUX69S9/Tu//8GuaXV0yObIEmwhALEherDZpi+T/j7v0CIaIpyVfx1phvBeXl5wXJejV5uvm+pogDuknJQyYEzJ2AepAqxIVA8dDWi2fqN8EYhFzA97CClWsywsqVFGxuuMcIJB4++ZNurm9Tbdo1TKZUNziGtSXRkXMVkgWYMS8nQ/EkKGe5t57S8l43BvtSLhfptN0PhYzg6oBCcPMbAfeqoZVxQ7gMAAOk3TOnmfgBaylgD5PTAo9PDykL3/7Lf3tty/pt7/9lh4eHlmJrOJo7QlUgzJBBXYPADiSKOcdwIEkGAA0V1eXBLBgTpiYCWqIVb8vL+nH/SJ9/X6fvv+4ZwuV5RPWqrTcwXxrb3m7JNE6Q4YgWSOafANJGBOGWDeQsFG1H75chzGZST1l7BusplXihUALp+YHU4cDfaxdCs6QV/w5BbfAI7gfkonG8gF56KnzLIhfDdhUmFa8UtQnhtc2lhAHyJTf0e9eLGUF/FcArwRtOHNWbqliAeOslkpQWSn/0pu76KnSPs1fKwAOzLsHzgFa0Rn3amCcKYlxjSsDFRv2SwH17xdv+H2Lv9AP4OjYvDRfSo/5Q/bznp1g4NljOr7P5j7mp7R8awdw5GegOO3OR75uaGum6VWCo8+fK3Mn47Q1vtqvrz+zZwcZRAiv18CCjp1TATg8UZc5onpAMn1z69d2+yQ+T3yt+XkHEe+bZnuvxGsx2WdJ7vqNx/zIfQCHAQ9CjKBlp1IPGIADf3cARV+8JM5DBHDw2gHAoWsV9hz87n6n2C0MdNWwB3ndnYDzGzI2CQBBJg4kswk2eU2L5TItV2tjbZCOx/mHfhKDAwAcW2tLgu8G4ECikVXkijM52BdyFXYkk+8m43Pw1e0Ml/8EyOG9BuCYTtN0Cup+gTOEaVTCrAPgWC7JaIVzRBuJCW/pWegv6D20EvMYmrekgy5n65dnMSlAv0HfQlb7P7wu20rJSuggbCgAXAaTURrNpwRvJDBrXcz52t1ikVZgsQSDGVi2ptM0OLdWKib3CeCweeT8WyLTmXjEHCVfejqbp+l0TlYR6CYynTm7Q0hFFmZLtVBhxT2SwbDPCax9FgPHak0Ah0Coz2LHAkOC+crwz5m4JYuYMUiYrU8GS/jQtPGtrYOBoSlneN7Q4sKcQJOFhb3G/UFn5TvPDJ9k4GILNbXQwRda0RFE6YwRCYAOj4ta4ZedMTGnSbe5riPw15k2ALKljQCwjFocYWMrQWxsGQGY7vaF+6YFuFESagKEDsQsii+HJzjAzZ8/JYKRAMIhgHc0zm00cXOeT/gCBo7X/pOex74ngGMySZfzWXpzc50+vH+bPn/4kH75+CGNcC4AmkYbv/WSbRqdjQPWJQDkAH7B34CtanDMDHp3Fg5nGXUWCfe3uDfBcAcbKbYSsUMS5aifMfdD5IOZH5b1ieLDDk71WDHnGXsotFDx8+4yMjI+7dkX5kNFeycCOCKIQ/fyddR4sr1uBi6vQx9P5yODLUW7aj6PwBsOMiCQKcT4DZKZ4yG++92Cq/UH9xAZ0gCacjtNfm8uVHCWILOlMVyDdORdUyxE30kFJJQB1MbWk+UhZBLigfDLDNChsyLfELIHgG4wEeLLGXCcJY+sdSzA1D25z+x8uB9JNkxj3CYwMLSt8/f4vvCz60Ur//R//T9p9vFzx2Ypey/EmbJdokG4us52ZA+7d7QP8rocZeGIRS+B8TYDMeTX1/bdITuza6+FZHxg4uizsfZfL/mP+Hzc241EfMtujmM9ajOFm/TZ4IfssL57+evxzLf8gr55bo07fr71cy1f6rmNAI5j8/JvA3AYbLSRW23NgUXE9+ziQ/MVbdD655bJ3Vpbf+3QGtR/q+f90HW756I1qi4T3s+s+bHz5H/v2yet0bTOeGtuWr5PfNZ9P/p0kFV9v/q6+bka57Y9wz/5asNXasnZvv3Xt4a/B8BxTI7Rn/p7tVBpbahjm6Rvavs2TS3Qu4urvyr5EIwddw4NmewTr3vstxmJCxM3ar0w3YNbo/UaSZEqQLKnnEJwoRb6hxRLFEI+XsXu2s9WGwfxXrVx1qyusYH7fYmGr1kqzGmNBmhTcFeGQrl/6dkdAzZODXjMmODGtn0Q19jnJCKwS511V8h45UGkaXfnp5sw8l5+DuDoR24e2+9l75XKJl/LQ0qpJeT6lP1RceZV1gfe2FrLYwrlFKHfK6wj8qhnXMeEXT3mY4rp0Hn3M3PMODtVJtaPdMy46pv/PkOklmk+z9HZbMnWY3ulHifPXbVWpwA4SHXqAI5ntERBRfiaFUdw1gDeWKEC3JJRLQYOPlOuJvBWCl4ZK0eNSaBzJKEMwBHZdLy/qlPHGoDDGTgygAMtVLZP6Wm1SIv1PoAD1UwO4EDACdUpoqs02nMLGgmbIOpuAcfcg+RTZKpNVaCoYntvn3jCrbFQEUCn9baWEzmYVBy5uD+iDNJaFhBH3F9FJxl4LSefw2dqAIeP0/ZIt8rEJsBAIGzzgvomE6ckCuGaGKuDJx0YjPAgrCfNS0DWnyePl3Np825Jc+Ir8hyeBuCQpdG1IYr+rVuwHQZweMV7fXZadoCvwb5NEAKNPmeBIhOtFtoMHP4MbjN4D/UY0dTaZBnuFWzBqaZ7bX3SOUbFSwkCQMC5TG+3QrY7Z6F/O/esBYWNFlagK7VSUb/fyPbVDUyIVceYNyygx9YHoeoNfbsdvFH2vQM4EIAXIIAtaMyeigAO/oz9h2SCgQEY4AnVUrZpCeBAtV+2EuLZ8uQoi9oNNGY9oLFXJwjIIzCfEr9Pz0dk4Hh3fcXWKa/bdZoPR2l6PkybxTINXwbpT7/+Kf3y8VN6e33LNgpIFMwuZunm5joNx0O2S+AzgxFhjWq4bXrZ7NLgGQFU9KRWEBTsGwAAbDcryuUoA9TKQAwcMYD/xCrTJwaisU/JSnF2lpbLJT/vSQYkGlSJm5hoQXUV9hmSyPgMEhT4HAJ0T09PYl0C04VVS6FfO/aEACViTVG/bgE4vFUJbUhLUhNMcn6edlsBIcC+AfAGkgXTy8t0+eY2/fGvf2ULFQAWdq/PaYnqT7BvIEiIRP/TKj2CseHhgWxQoPDFcyApc3l1SWG7AuAEn1stBeC4uraEDlihlFLE9UjNzl7wO7arASAErB5oVwNaYlbqoqXF4JzVedvdCythUZkK4MNqsxbIYj5PHz58SG/evmXQfDRSMgOtUlYrsVxgD6gvu1djAYBlLU6gC+18edUZwBK49mw+IwMHkkWocsYeJxCBZXZGXW8gSYImDMDB6jQHdoUe7ZhLADEB9EE7Hazt/d19+tvffku//fY1ffnyhUksJIxUL4+kFJJRGM+EYyIDB+Zwu0k8xymxbcrFxQXXAAAOtQoriWTMBxJgALP87cv39P/97Ut6eARd/TIDsRwU5MW4RWWpKhRAU1Llo62J6VVUWhNQAYDQaMzEBSttQVNvuolV35aEVIWiOp6LOQZgj1GaAEDENkBao1xxu9uxuhjr4XYD26aQMlrV4GRqsUpAAYMMsPbyksYjJWJ8bbA+TKBa+zPaCmQOEQMH72PtCLzK2/M63vxLNosCwNLj2D/eWkXjx8mWvBC7DpvzZD+30S7Nqgz9PblK2BIDeJ3J1cw6IvpqbjG5/Wrrk6PgxXbRNSNQr8vW0PI9YguVOtjXse0bDBwtG732r6Vz8J/iM7ZsgD473H3j+u91AM11W/HBrE+Ar08F4OjYeWam5ntYciteM96/tks6+sL7y4eijEPPkM8eE6yaoxaAo06a4Z7ZJqSIOj6/h3yZPr+q308z4Gi0Kq1oKK5vvR8kE5ypq73qh31DQuuyjnafoe8zZT8oCY1T63PXmcNqKPW4M5OAM7KE53YAB1tQNQAc0CP1XvJxsU2dJe1yCxXoarJ6SJY/PC3SExgZoT+R4CarhXgeAQRQyxQANxyAsCNYAS1WKJOoywrtvVgGrKUUEvL83fxJ+y7GBkBq5cINh2qrMp+BAQqy1sAfgVUmAzgAbl2umBSHzIVNhGcECwd01+3tLfXeYvGU9zCZmjBmtgtF0v+Z8pbtucDaMR514n3YY5DbSFrOwcQFPYR9AaD4cJBeobvQ8uXqIg2nk/S4WqUVZCx8ZOg22GvQr2j3ZYVNYuAQGAZ2HdfIwMrOJiYf+5wAy5ExkYAVTfahM2WUBKHrY62nAAG4B9lRAODA2qFoggUca7FzIDFPu9Ftx4FYCwi6RjIWbRut+OtZ4A1H68KmNaQf7f7MgmbtViglrKUJ05Bh/TxZOzpHKxEAdBBbAHBjQJscLXUI4CAgVklMMUVKj5OpAi0WbD8TmGRtcTJ4w9vJ8KwYUNoVm/mt9INz4YIB77xlSm5HKfYbby2jtZLH6s9EGy7EpPm6AeU8diBGMwA4Ztzf2HueIBfzRgTcq/UbzzhbqIzIfHAxn6eb64t0e3NFBo4/fPqUpgAGDwZpB5DyCiCOVXrerlMiE538D2+hAgBOB8QRWjXGtiqQXnxOB6aAudCY0mIsJMo8LHcbwOHFKAXUX0CnkC2lTUpm7iLTmuwo92k4Fw4OqMCDPt9xjzmopsSXnS1BzDI5r0GJqf3p5gNlsrNfA7xhvpUzpTHOZPtAWHEvhtGcGbWGCgcaqidHO0Lxawb6eQEEz5s+7Wcr6zubC59/tZQRGLz+F58pgj0dyJHZ68jGsaGvpCKvVdqixaXJJzLB0G+AXau2i7DdycSB381X6dhyMgQNBKeWkQDCOSOJAEvWisjknQM4fHz25vSX//gvafrhc0en6l7dZy42U4gDZrCC2S7BRuyzB+tznu2nRm6p2O1dORevXds9h+w8TZvbWRlGHj7ifzN9H6ZB99l/vb6f+61+r/0YmM2u7UG3K/rmq16Jvuvt7c/G9Vv247FxxvH12ZitOY9zXY/5oN/hG7MCVjfn59/QQkXz6rqhvdc7z2WQ5Xoch56lXtvDdnEozG74Aofs+77rHpv3n91LtV6qz273fJWZiuNrjTXO4aExHZu/lq/St161//mz5zTeqzV+zoXdvLVHDp33g3+rcld9Z7olI1tnOa7hMQBHa1yH1tb/9g8P4Kg3Tr2gUfnBauD7rVrUD0XsCei605VGa+PW9+xTBLr3fpVyCzSQxxIMoD4hEAMS8TC0Nqu/1jpgJfnfZzC0k3itsdYCJBueFvxzQ7g2PqOBemjj1+P3Ss89AAeN9G6iuBYYvE/ua9pNprnRGefSaaA7CjdUkMdnis5ASUB6S5W6pP64KNk/pCExaPbwzyqRQ4K6/lu8tqfs5Cj0/+sTmn0C52cMwdbYTxXSffc/aNSE8xiVaPw5jinu52Nn02fwmHI8tkuOrX+f8mjNRxb8jcqEltFwaGynPBcCH9OLaS5vEbAKwbNNSi9i4EB1CRIjSJAQ9AAAxzYAOJZOYY/vaqECSllS+hsNuSt0ZwTw6gw6+dafVEmOoVUpAMQh8JnW0VsjWe9fq/toATiWAHCsF+lxpa87Y+C4e1ywmgkADlQN4Vm2aBWDZ3TH1nEajBTJ6fYSE6mTQtFpIWsugcEbStsFi/s785AsmnJq6SBbgkaOvVWWhNfzuYjBBa/8t2tpDJYE00Zz00nVAs4+ZACO3DvZHTr3P8vmKs/ToRW1yIFlZJzRqAPgCMBE5YUUfPDARxlbDaCwoALGaEFy+ScBnFLNn4br6SqfWnc0c4peqqYhQ7pnrzpFITvINeC9jX7aTVObtyxvQoUE62+qgFCeXiRobbOoMlrV9KQb9mxXvCfXGc6WBwYdRJGll93LQQwKqJW5Figh71AGBW1OsD7OwIGda1snVxJ5kNHotp0to9hPCJRo7/oZdgCHGDkMmOUsYF49Zc+XGTiMNcITot4+hS0dfC1yggVJXwMlMKhZKquZtLYAIavnnYpWWzHtvFVLoJotAA4c90Iw6lUHWitUjXv1j2jM0X4DAWcBOM7TBIHxszOybMxHEwI43lxcpBFu8LxNCJPjCwwc0/Nx+suf/pI+v/+UruaXTEAg6HV5c5nef3inHtYMtirJu1tt0m69Sa+bHR6C1Ldo3QQaagA3yDyxW1M+531mCVzaQDoFCqIDqLFAWxGBNbD/AJrAPyTq8U+0s1o7ZyZAlS0TGaCcHiPxcMEgGv4hMPf4+CjGpe2GFZDsVT9WmwsEkzENTNhbUE0trwCgszVG0mU0SnOMBZTg0B9ISiAhhOrPlNL1u7fp9sP79Otf/sLvOyYRkEBY8t5oJ7NeLNPq4YngAz7n04oBQzzTeDpJ07meFUkXMENhznBPsKAo6a62XjhDYOcgcwdYRtartFygbYqCkKDNxnuGeEb24z4T68Z2R1r4JXQMgpbrNYE5AC18+vgpvXlzy8QN6cTxXGQvERMIEkBYD82TgElnZ2KYES259YY2cBSeB8wbCOADwIGkD7aGEikFwIFziLn1PtGci7F+p02JM8OqUrXCwHiwPxaPi/T4+JDuftynb99/pK+/fUvfvn9P33/cMSCLCmz5V6g2BrAASQGwgaA9ixIleEbPuszAwHFxQSAHqJNLzh7Jvh3XBMmzx8VT+vLtLv3rb9/Sai0wjN5sFXnEnYVEqOlPgmyen9N4eJ7GQ4HJmMxjxbbamBBkQip8gUQx/2SQMRp8jAP/uH/RXx7Phc+xetfo100lUGzb2SIdOFlS/KyVNi7eTqXT7z0XLrywEno8ngrA4T3BsTYOiHPwhYE41DLFmbrEvkHR3QFHqH+8WMwMxGHJCyWwZN7IjlZCDUkj12dO8e3tbQxbkRORTA6arHX/nXvXWE6c+pzXc+vSQJ7SpW7HeUVj5mjMOrv2c+0RZZ9k/WoSzw1MTb+tSvgl2BK1P9q6T9auDnTsBMD112N+Tx/4ofXZ6M/oAaTzpWstOZSThYZ1USAlB8t4XWOmdB1ub9F47T+c6TBfbgtRxqC6umbWrIpN6ufG79j/uGQLwFHPt+8bFmp4QrYKzvn8n/q99mGP+T4KYJcWKn33iXuD+pIADsHWwu6yjzvYofdq1gQr2Olui9UefdjDNBENNA6dQ8C5f6+QbLZlcgKf43ebqNPu0c6IASQc5IFXXfcrqWjP6X6F7QVVdovhrJPgNhuM4MvtLj0AALh8srYogCk4G9qrGB0MxLHZPpPJAwwcqw1YPYw9wNgV3fbkXLBTAmSxkvSFQUGJKW+5IY2h1h2Q4fPZNM3AwAHdRwYOLyQQA8d6vU2PYLtYrQhEhAxj9bglHGdIdt/c8Iwg2Q99lb82smeQRMe1fB4JaJzCv5a84PngOQWgdJQuLy7SeIqWKIP0cvZKWwd6fDAepjFAJNNxWgM4wa8XtpAbz+fpHAwho4mAyS8v1JHQY7g35jXLdV83MFGQCcrtACRJ9TOB3QTag1mjW+GNZ8eXAzjYRuUF4FpbLxZxQH9usu0tn11fha+mC+AQ0F+gAnrUjlkjokLtCN1rIeBjB1CMMwrqe07uYy8YsxjA0CgCAesKWzWgfYq1apWMslaLbIUCBpkuaIPsGsaygeeWLaX38MsYDXAGyRiS1U8Zr7OouW+hM1hYFcTEUzEqxVS5d7Qz35Wft+IXsXoJUIoWFN4SCHNB+wcgeFtL3wdFGknX4x/sHyTLAf69mE3TxWySPr5/l/7w+VO6ubxIV/N5SvAnECMBgIMgjg1BHOST4XzsIPD1VcVAaOfbGfWYD+clgAPJvhHiXEZCYa1Pi46NMd3sb5utJTkfGMccNBEUnLNSAWQdZVsGM+QJKu1oi19f4hAxNlfHGaPEFxNWoWoAe6OP08G4ZwCYWXwl222mFhyUhWvSJ4b8CfqBcYLwz/dHthXsvfKBnSE2X7zs2RhExjw6aMR8tRJ/Ml0RtBzX0fdwKLR1kITkINrsIB4o/wZgDp0v+RkOTHEdC5nsbVQgowXEhn8Fn19+vm80B2yx7bLZymTHzBvRYkcWY+vYLIaC+fN//Jc0CwAO6vMcZwi3c9uRZlMxuHRNfeU4X0P1Z9uEf9uP3dexIso5k6Elh2GRvrD20WaMezNPUyMGVeahu4f4HHaUogHtNmhn3A2witv58Vn6YmCtuHdj2my2uuvA5T1iK9bXb9mC9Vnuu26fXdm6ZhxXa02P3uN/EoAjjqvsxf91ABzxXNZ7/mfXIe6z2i9p7cG4/j97r1N8kkN7Jj533/nw1+txHhpr/dx957S+/7FzWz9LLWGOPUPf3zv7t9J79fMfWsO+53G7sj6fPytnWmuxB+CIN2ktfr1Bjz1Q/ffWwsf3tISjDAhPGpS2JbJhXPFI1/kB7Hyn4WCJhxxcN2XnHmlj4Y4dEFewRd4rlFQCI+5w71edtua5Ntr6hHRrDVoHrA/AocSVmQWWQPAgmKa5TadaK083BCILhycOvZ+cB3O6Bk5R1xx3SPpwpXNSTs6CxuNJppI8ainzPDe8rnVcjoAeozHm+7IEKNT/Wfj4HFliMj+r/Z5BHbFvYnC3ThEmnQBa3DdQtHkd9gC70eKwoFlZT4+iaU+a2deRdA7a0WWC/20vlNryXoGnzbv/5wD8qM9OLdz8w5097pRrOf5XJTWPTGqfAtgXlIWmTZ/xPWb7Mu9/u6Hn2D25HCpyeJaaIK7uYI/JvUOP1vfZpuHUgz6u56YY8fvreEyx9Mnr1jPAEZoQwGE9Zy3E9vKCau6NABzOwPEMBwxBKiSwCoBjDQBHZuBQCxWn098HcOhYZwAHKZ+VTCGAwxmD+BqSD07dbUEhS0a447QH4EALle2yw8BBAMdimX4sFuwnjIow9O3dPqPXcgRwWBDGdU4GcOBMCszBoFQ+W9HVtufqBA6i0+Xggi7aWJSQSHzoOVkdYjI/6yBL8rtM857VBRBSBVnjGJzwOTuFhQrdr5+d3mqDdJxHyrt80MxlLS1hIrtD1k8GJIgVgPt7s8wL/ub01F5p4vJePmPNWlUqVbV/PVnY1etRtvUZ5N3zJ/TNKU5YtAnsEClZ3nKecc0M4MB7rA2NUag6gMMDNLiGJ0DdVsgtRzghmjtVa5yXntdsQ9JNcBYAR0kG8ZkNwIFxxayObDoxZBR7Q/q6OFEWgGV1u53foRKZpXKq/Oy2B0dtAAXZffoSXbH1YzdKZQ+C+r4BwAuBwbLHSrWSkpBWVccEh1pJ6LvAHWLgsIo3S34QNGTBrBKSsZ0YqqhwVvFsCujuCN4YpBeCNyaDQZoMAN4YpavJNF3P5gRxjMBSgveiN/ruJY3PRulydpn++ud/Sp/ef0zT0YQ6fr1Zp9s3N+nTL5+4pqCqZsAYIIf1Nj2vNmTgeN0+EzjCXsas/ESbqnXaPiOALkYNJTEEblEQvcgpPKczJPG8YdwTjOGVAA58Hr9r772ympYBfDKjvFr/diXinRIbnxOAY039oCD6kNchgMMSCn4/Bpu9mtEYUbCuSK4jSYLVeXpakb0ClaXPg7P0cj5I7z5/JvPGp//wx3T15k162qw4b95iBrpm9bBIy3u0OBEziQAczwktaZBMGU7EDIGkgFuVGO/YGBJAD43AMvYjEjmYO7TcAHjj/vt3JvxZYUuwj9hIzlAJCzaN3XNabTdkp3h8WhAkuNps0tX1Vbp9c50+ffqYbm9vmDzys4313bH6GFTDm5x099ZAr+i5/XwAACAASURBVGdKwntbDaofMN6cD9KErXbmBOCgohbVzWIBQeJBZwHZLrb/QGUbgQtqHSIaebGjKEis58LPmDsAOB4fHtLD3X367bdv6cuXb+n7tx/p7v6eSS5USEPcan+JYl7AnrkovQkQUdWjksqi/MZY0UoF76UEs5YlsBfA9gFq+h93D+nb9/v09fsDjgxbb5wTcCFQC/YhgsMMTht4g+fS+tMPzwHYQN97sV+wXQorcFHpB5BEYJYxkA2e11sIIUkCqv3ZZJbmk5kBN8xW55lXy5TCNCFAGeSB19JGinfsMxGhSL97ZarHTEllTwDMRO1nsE7GXpOTFw6CM2CcA0vNPGb1tnSR6XfaSdo7opkuyQuXERwv206pmrjMZ7DFTI/hfR6cz8CNukKYAA67X7bTuglB2BBKEjowV5I968sewKXeZYmiSrfyLPVEi6Jejza138/1SARbRJ0OlgHst9rmPmaD+3y1fINoG7RjGAU1UnRtSC5YDqHv2gQAVjGCpj9nL/p12OrB5H4N4jjk/+B5UJXNFQpV5r6ucT7jfPt7I3vdKb5UtluDL9Wy8eKYu+vVz8AR56m2Ffl7YAbw97b2Xv9zBBu2ASyux1zOhQGhYsvaAKxxoIXPQ7TRtBeVgFbSrAC1ZE8KhJHXw/0QaMiQOJMJHuSAtcFgUptgU0k/aFYyWmx36XHxmBZgrVpvyMIBkGP+YqsxJcUF5EBLDgAg9VnYakU2GeOBsF9qY0WgqOSpM7GxFZ7Zo4IPWAuV0Xmas4UKkt7STQXAMUhbtG5Zb6jbwOgFGQxgJoGFxsYA/YVWa2A9gP6EfYCvzVrsIWSBZCsTsE5JZkAvTwAONd82A4zBZDAcpsvLizSbyzZ5fsXzb9IAFekAQOJrMqTts4VNtFvzZwA4RmhhN50TqAlGDDKYkLWsrKPLa8pbfI4t1yacN4Ib2AIPtrRAnGyzwARloegXgENAWyZszwQYAdiGjJsE7Xpbkci0aPrI23c525b5HM4e7O1MoEFpqfr+DK2KvE2JxwykEw3Aw3k1UAp/FoCDjFuQS68pAdbK1C5rUwTaIPBmoySzj1+gYtm6Gbhh+9PbtPr6Od29p27JRmh6jO1gOJfma5lbGnVC1DfytarELtGhxrhjICzoVtiOZN6YTpncxpoKpA1QkcbuOt1/jrIIrU9w3vEZgkAMbDs6P0sf3r1Nv/7yKX18+za9f3NrrIKvZODA13b1lF7BEkd/TXEhb4HjFQYOElcxjkAcPGcOVDP5gfdnho5cKKLYsYOc/AzVPjbsSdiD+M5nY9zP7QlZ9d4qVp8NTGQG4ujTIZ6zaPnvLi/2/hbtEY/XWwxSjGPyQf2eHtciS2UA3WZ9YzY1/ob1gs/hwJtst1Rh59qOcF1M0L2BaLNu82KNoH98/Swsn4G8HVvF4IfRtuDPZnvl96JYwmQmY4HLVQa6EVy0E6MhwdPG2gj/h/4UbHb4JxO1+AFIiXIqMKf4fihgmAJQ93iax4+8BRFlh8lgxt1fB+k//J//mS1UWraSh/ji82e8RgDDFvBG2wCNZ0/nvPrnc6fN0Zl3saCU1kAdG9llS/xuly5pkwAr8T1aDJzuQHL8J8TUOnVALqGcAsZimxy3ZTJyzspiZ5b/izNTp/NcRvbZlz5fSpfEe/anh/Oc23y3bDGXLX4m4/c4lr3164nfd64Tx+pnL3zfe9a8L6L/2IL6lBPsSKVo1/b5JPH1LCeYw+rux5BuC0PMGq4z7Lgeh+Yr28iVrV7buWVblnVtjrtj85Y477HPt+bG5Ujv3ovyMfilx+5V65aWbD52jeif9o2vntuWr9ia5+5zl3x92LadW7bG3/Y9y/70/PWxsZ/2d42xizfsStI+f6u1/+Lz+D7mnNgE+A485OOXc1SStK3XMoAjCpyW0OnboMc2Z/33QxNRCzN8VpvGgvxW5ecCPS9iKGLV+1VdmBWnAzjsbxpTWaB6TPWGao1r/4DsqZHeyly/Xld5l2TcnkHZSNbENfJ5KvPVBYx0njYko3OSXzvLHilU0ObqjbKKcWz42Y0cBfPcmI2GQlG+cS+4vN0z1syZYH9F77MZE+pBUNeGbmePZkG8D55xYzdvgfD8nbkPiXqvPPJnjM8qwzsmXg/hZcssuJOZ54D73RWfM8n0Azj4vMGoEZigWH/+c2c0bsTtHcw4rhLM2zvfDUEk6WfzXCRacTBPkKKa97INSxXXYfRxS8mccDuVZLjSdJnhCdzwexYV2Vh0JoOuMcy16MtU+8k6YGTU8rd7VvbMcv65zwCp5yTKh3hdT6DX83WK0dYnx+vX/14ADqDrHbQBp81/R3IKldH+j4kMmxtS/BuAQ0lfb53iVaNKPDhwwit7HJ2Ow9UL4FiDaaMwcPxYLMm+8QMtVJZg4ACt74aJUjJwWDIc56RoCmao7P5OvuFJUZPankGxYGGt/LvGkhLe0QlXUgfV1VYlS5p1praMkUHVWnxmc/hFKexRIc1sd+tGXeeJ3G6Cp7M/O2/vGtB5/NYLXhvb3VYDcLijZ/rIKzNc5sTqvo50DXPnr+PupFu1JL+e2Z7RDnvZw7lsKySp98Ebfr6i3dBnU+gWqtKKa1frsjze4HRrXnJBUKnMcAfX+jlr7ksSC4GcDrV8re8DaIJgh2rBpeeRvC3UxBHAkcEbtmWLXLWcGJMSZd090OBVqsUGcABHYT4htsgBHJawVbAltk8pPad9Hh1GoWpSfZHVy5MMGcDRla1I9AMcoOC0tSLIbXoE2MB4OUKCOAzAYUkGVr+53UrQj+vvCOLQGZSOU5CQPcpRXT4CawF0KZL46t0NSMD4/2fvTXok27Y0oeXm5tZ630Xce9/NfJlZVFYVDBASEiMkhEqMqBFigMQAJEpIDEAIJCgx4K+WkMislzfCO+vNzQx931pr73W27WNm8V4WqpIq7vMX4dacs89uVvutb3XOZHjelavBQO7Gl3IzHMnloM/gMarVPhdLAjAeb+7l6e6RLVTub+/l/OycegmMHuOrsdze3cp2tyEQQhlJPvm9rbVQIYiD4I1PBXBAhjHAvmYCQAM+YJHosmrJqxyp/rztygKgD4AFMiMG5hPJCAd04HdSgxsluu5ZbUPS7w+YiCcQY7uV+Xwmk48J2TcASECiHAnzfk9pyGMgmeNjsl2TMy5PEHRHEhuMErg3EilMSmw3csZERl8ef/lZHn/+KrdPT9K/HMs0tU5ZkqFkg3ZeaA/zDqYMVHwBTLiUzWZH5o2Lfo+ABgR/ya5ApoYuwTBoEUZADoLbpNfW58e8od0J2rG8ff9uAA5UtSHh0JEO26dgHgCc0J7wM7BXzGYEvyBZdXd/K3f3d/L4eM+EDWUP/R/d7whmqr5cJMYNDVqCIh1yHxWmzrSw47/R/mMwQvJnJACngAkEyTZPrgDAQfZ7A3CwXzoALF6pigQWAuBYB4IykYACI8mGLWK8bcrry5v84Q/f5NtvL/L29kZ2DCTjclJbbWtPKlxe6Zh6Pa0SxTjZLkkU/EOaZKNvx75HFTfshslkKq+vL/L95U2+f3+VyXQps8Wa4A0E5z3ozbPNVita5Yz95BXYPCubDXAsBHCwgo+VfKBVt7YkJqQJcEHiy+wWJKMgfwD6wNgHaHvTGxDEwSpvPoIxHrAli7LMQBaBop9MOWbnqKuhHFWuExzAoYmNDFRlJXZPE3hKt69JGbSkSTaBBXEdtKEVmw5CMz3lgI1zANx8vjJrWRkc1kRLBtCUAA5nG4Es4ToxQZvZtLytgfeEV7mjYCFl/cgAyHTITa+7LNkLkgdDt+7jO2Ax++K+B44l0XG9WMlbghxi8tqvqUAzrZ5u2EthnOU/o11RJuniNcp4TeN5LaYSAavxuqqz9n2OaKO4zi7HV7Nj0rUNPFz6/G3XKG02/F5jHWnawPkzzsChNtd+MLbxzKEgoeZX+Vja/J69+S4YONq+F21Hldv1dolxjg5dC4ne9H5MMITA9J5taf5AWbyT94wanaV9q7/7vJptaAnydG4MwBFBWen+9DmUZSutkQG+FCxn+ouxIItLmUKn3fC5kSl04XzONpvQjWiFBsBBAhmShcPac2wADNjIfLmW5dqYEazS32NNBKOCgcNiW8rAoQAOZ5pTNiQkjoVym21DDMDhDBz43cEDOOds3bVay8cHACczgjfc58KzwjZiu1GwdQ2HbD2hYA1j0LLqcrwGUIPbPGRUYlsxTURiKTW/D1tNCHQEgxZaikGio6AATFZdAjI7IhcdkV5XPs9EPtAmD0waw75cDEfSG42Jv+Z8rvWHdrGxsxAYw+p9ZeahDTAY0P/G3MAGYsGA2c+YAw2ReDuHLdcQa+WMu7AnFCQKwIiBO8hisVN7lXa2HmfVMcqYRz+/o7ZuZmzQtmYE4RiDjwICjOnG23GYqHOd5YlNBXSYjjN7Xbc8PolzuqXtjR8FcCi4G/uWLfzwt+0zbaMS2GS8SA0gIvMdHLyhAAM+iPkJASBt3ru3qLDbqg61ODe/bwBz9bU8+pBlg/v67uvhb93HmtgmaNdAqbSJHNQd2JPimXbvzkFcBEERDKJsZNhq97c38vz0IF8eH+XL44OMAWKFfQy7frmQ1WIm29VKzgBgNmYHAjnMr/B1I4Dc7RwHZ3jm1gr+sM281aLHFtWvsjkwed8oIuFDeNtOtTG4Xam39gEcWdeF4p+9WHBDcic9X+osjMvlRUMfFolZ97947xS7QFsXrLHFYEghpPa8/nHAicd8cvs62pWfKKTat0Hi3nCfPX4u2XQeUUomg1GhRTsixb1sTp1ZIsW/zOaMzBsxplwk62ErKkhqldqm4Hdl01EAB2Wl+Wlg6sC5BLOk247KgqesQdj3bLUC+9aKu9TW1POvTBwZrJz99gz6hT+FazjI+dd/+l/K6MtPoSAlr2y0TRt7IRUvGuAihw/2QL5t8aZouTXyAT6HCXSUY9gxFqyxbEu+HwApuI5v7Nfil2wXFfkxZ8uzwab4aCiCTd+wh4jgpzRnBXgo57Gsr2KZPnE7MJ2MvQGH+Gz9yfI2b85RsmFMx8X5Ke3DbPLk1Yp2XaudmYynIiEc5yEAUZpjVXstmfYBYEEdHh83Xa/pC9XWvD7WshiuPpcuDUwwmrTyxWnm0aI8oqQ+AHbJ09SMN9dej9eq+4UtY2/xGdrWvZynQ+M/JQdT20OHzuIp5zV+v20uDvlA+/7fvp8eW5PW5r5cWxo3e0XdGXCVxqzGZcuh3ZOK+rl0VjSGxHvvw+Bap7VtTcvXKa8KuRB/1xsX8iT8ruMKn7F/E8BxzJEtjY22Q1A+ZW2h2xa/NhHJ0aeV6katsw1YYMkWLCWtQmWIgzjKqo3aarQdpnIT728u3wf7G6fm8CYDMiRgy0SO/17O+6FDfehe6dk84W9DjQqxeXCNnt6VazDuyrF59V40hONn2oRG2oyN9TJHwYJ5sTdpuQ7lnJV7kp9354WOlTkyAZTi19w7WAVS1e+VWDcC9b++l437OI9tSjsK3rTH9/btMVEcE4B2JgwBke32rADTWEyQ7I2N1dtec31YhNXmPu5rX1s/K/uhwOazcSz8n9PHOWoPn1P0/6E/tTN6dPYss6b7RIV24xkaSEwVn77WCt6pADhY8njaWJvnLc9Qbc8cUphxL5Wy6ZiBcEyun7J/22Q+7o3vHwdwbNnvFAmuz40lDAsGjhWCcwtQqSoTR2bgUFr7COBg31OTrby/B9u81ZNVmCpowSnA1Rlm6wQHM1iVwkEAx3KWW6iAgWMyMQDHnCwcCJbhmUiHWvSm1r1u54zJCU+6O6DEDIpAw5yCNgmRrieDQTI+c7OSE1tbAXb649UDetKsEoqPXgA4LPlnB0MBB2YwmLZLy55bQVhSupCFcQ9l+yrLK6axEShhXC1Kik6SR3o+Lb8VAZ32Ymqh0tiMmc61IZMtJOZHNdGMJocgOh6YIwcTqPOT/hQB8SjHD51Dfr/sL9kik6MxvCdzba11B5gsSuybYX4ZjUZ4MVcNpUSdDkZN1sR05XoyP6u3pnAAB4Inzmim+6Ii83y6mqQlKmOTkRzAuUlXw87zOdfnYLUbgrBk38iV3p5Y5f4t9h2vQqCF9fg12l/YFErL6/ujUQZCYAICMQreQODYgBxGUczgsY2fAVNeyioDCd7IdobRgFRVUWoRRFNLq0bxjGwNYV1vME4Eic/RtuHsTC57fbkdjeT55lauB0MZIFiEswq66dlcNqtP+bOffpVfv/4iX56+yvX4Oh1hHCa0nkC7DYDKVug5jcAoAC1r/HyyhQqAHLgOwBtsAQKQAGSYoC85KmtVXgAQwR7GCLYi+Ns5M9aLDYEOaAHia4U19+pRfBdJdgT+EVxzmnOlrL1gAgAADiQDcGG8P5/N2G6DQBIDcCAJDQAHktXej5sV/prJzhX/loDpnvcsSHfBe39MpmyfAohHdzSU3uVYnn73Cxk4BtdX0un1SM2+QI9uMH9grNA905ksJzPqIraWwVztdjJgr3n0St4xmQLq8iEC4b2etvxCSxkGGDXYjznBOWISqNuRyfu7vHz7xufD67Jl+JnAApxdyLj1JxJQqCBeEMSBY4f30Rbn4fFBbm6uGHxH8gNgA7YqYyWjghgWy4V02DJF29SgspRBX54tgDm0+vUC9Or9ngzxDCNQsPf5bEjmYB0xBspcym7VLVyzQd8AB5o0gcRhgNgCrRuCgT5lBpAjdOXLG1k3/vCH7/Lt2ytZVtDrHokPbDSsraN6mdgajeTq5krG46GBNbpMRqm9u9NkTVefDX/jbOJ+2Duvr6/yd3/3m3z79iLfvr/Kao3ECelGNDhvQXo9y9pGAH80qK5V10gmIAB8TgaOjgz7ChYBGANJCshoyAsCbVg9rFXEbKfD9kBnMkabHXwPibUe9gf2sIIdlADC2DRIy64MIxgDAtXYR5SHbN+i1aeKAdPva6IRgA8NJCtw85wV2j0ARXrKEEKwSeiRrva32uCQXs4olMETmTHjvKvAH8y1tuZS/VPGPNz20n1u1PBbrcyFrGaLAaf45j6xNisG2vc1YGDRbW2zYXjv8k9oPae2kOtFs1hiULOSzM9gBrOh9irbmo9Yi1c4qND7i9d8Ox+bPxOfc7PPwFFTGqU9X9oc/p1oN9T8A34PezksWrw2gGa1GFa8bnlvB9wfvLdT91fmv/a9ht1mtl7N14u2kY+rwXhSxDHKa7ivkveN7p/aGleVub2Ybd2QMq3uteZVytgNK+xb/njRR/1tBXCn65nh3Fgr88vKfeht8ZJ9xkISvYvbeLWYjfvFfn6c4YDfM4CHt1CiLAgMKgAxQA550DUzpVk7CaPDd7ACpsVjNQC8AiQHpkMwUc0dwAHbhuwNYD9EclIT5GTgcAAH2DAASDCWLoJZHbRucQGVU2Z3spWKATjIwKFtJihzoSO61kJlkFuoMBkIe9VbunnLl48JwYSEEIBBAzZDYuPSNiSwHa4uL9VGwHtzBYp6OxVvu0KdAsAkmQ7AljVQpjywWFhLDviEYFMAswfkE8C70O29/kA2nZ3swLbVv5B1R+QdreLgV/R7cgGbaHRJlfS53RGIgLlU01nH5W1O6Ep2zrSFHMZAILkygBDIZu1wCPaAaDFmA7Z4qwI4YPcZQ5wxsylTkelmA/Nogh7gDG2NSn2oRkzSiwSUItnv8jyApBLjBt9zRo8YcQoJcMpp9QcwD4hZcM+AqQsMeI6kIKbDGAAMxKktR1S/adtF1Ye+vowxWNsTZyTM8W5Lv/tZcmCCtS5MMTuGyO18EVzbbKOSGAPsvpFxwJMYtJ24lxRA7Sw08AGQ/CaDCtu6GOg8tdKxohQCZrU1EeUC9kQPbCWIj+7k+mos93e38tPzE39uL8dyOezDSCOIAwwcAHAgFtSBP+QtPqyVCuW0FT74+AnMcd1u77v883gJ9UP0dU0Geqwnx64xai2qSa11vSgxMbVmBg69rhXgWAuq1NqH5kf2i7MuyXFEf9vfc1aRUmfr57zQx1hUY+uOxOLozAR0DPITW+AlxV9S+0QFkmtrTBX2zZif+SmpKDYXH1HPGEjIzO+UHObzJBtCE8aMU8ViFIuBeOxXQcOZ/dvbeKVIdCpMMnCB7XWywpChR5ludpBRBFB5ixUwDyrYHn7cegXAveoXsxDVZ4A/acxH3vqJIDtrr6KshAC2Xyg7C5j6RFk3de4gy5Xl0dsD/vpf/DMZ//RzC4AjJzZr8fS4Fg3bzDZNaTOUtkrDdvLzUcSsHXSd1sVlSu0eqtB1T1XAPvF+br0k6ek+gn1IbRi/VvnNSsI9oV20yKOMvzdtoTqjQ2k7J1u5YkgdjXtX5iLOix2kdJ4OXa9t3ap2bhhrvGbNdm7LI+zZvvYsLhtcUiaZU8iEtuvuT2Pdh0jP6zHs4ou150ryMI71BABH27WOPUNt7mvrdMr1/TNt++9HrlvZqumlQ+e//N6x/R33svsOe/u7Zd3296LLuWaMOII4Ds+3G/3aotlTgfVnqOff6nNjcYvG/nbJ1e5/nbIG1bMbZHCU7eVzpPkugHO1/cMnAIDDF+eQUKhN2LGNcEw4NUR3peLDDVxLr6rxGFFPwehOh7wC4PBJObTJjx2wtveTIgjjKp8r3j8ubtzs5b9zUq6i0PYMrWz4+FrW7mkWS1As2WCL85oKKwLYoRwffvfEnxssbohEgyRu1toc+jijY+8Of/O1fKjwnVOMHr9fWal07ICVzxF/rwNV1Kgo0V/HFHcchz5zkz4+2Al7cqO2HjXBUDvTbrDli+oe8yrpnGCrxvEac+/3jIK+oQAKRduqTBoAjuhIaIX/KYLzmJLJ18hKobkG2UAtn8efk/PJBFsG7aS9mDykdhDHIZnYtl/avtM8s03jupyL8hpxT7etyR8j38t5g3NUa6Gy2y1lt11rCxVUWFlyjnSqn0v2Q9XkBxIXSJYFBg4EtLynPMAegYEDbqsVTmhwJ1SBN9qJFAAOOt6k48xMFEjseDJDqW7XsvxcaguV1VQmy6l8LKbybi1U3pAomkxkMgOAY54ZOERpR1OSQDUuARwekOS2YqGHOof5T+6jraQxOdhPaJM5ZS5/slxUx1lltFVrWMIlrSuzsc4og+f26ihL0DuleAPA0ZRznojWa2Zjrfm7Pk2S4Ma24wBCpvoMZOcfcmBCZinKOi7rNr2qVoRFo8vnOt/Vfcg9MJi3lHE51XBSmc5KIAcLMYS1cTR7/LvmmJbgFO397XMEeaxz1zyJpTHs8+UyyLhPwry7BooADgUYOtVqYsuwoFaCUxRAyjibruu917lWeDlTByVjc+CWbDGkg1WseYAmt0nR86C/a87CQbq6fnFvI2nqyczE7GBsEB6I1XnxAJuuHPdFqkgzim8EeL0K2Y0de2CV6+fW+sGSigxc6hp79R8BIpZ806CrUoc7aDTpbj/r3utdFUmjRZCCxD4ZLCIzgp2Pc1RliQE45IzgjYera/l6fy+XqLgkrTECV0vZsvWJyF/8+hfy60+/yt31rYz6o9SqBwEosHugxccK7TRWc1a5ESSCh0IvidVGtqDqBojDABxaGbmR7dlGdtZInHIVAA7Mx6dS6ELOk7IWTAMI1JOpQJPaThvtOhTrh2QEqk6dNluZE8AUMEiUtgQt2OfQggKBZOgK9jI+RwJ8wHswQWO9xDUuaH3IdzsDFGiADtVVGA8rYWczgjfQ8314fSXD2xt5/Pknsm9IvyfbzpnRly/Yo3s9nxO8ARDH52IlC9C2zxcaiAdzyKDPVhKoMR1fXsrjw4MMAUY5P5f5dMYWKZ8L7fPNgDZ2OOWW6j8AGj7eXpWpApWqzK8y7ElZQVp4UsKjH73O80X/QpC0ef76LI+PD6SrxjnRajOlRVbduiF4Yz4HAwqSKhqsxF6jW9w5J6W65j62el2AfUZoVzIi1Tp6ajMxYXNNrYR9gOpKAgbA7gBwgNJwE1OIfY1EGnQ55tD0OcAqH+/v8v23F/n+DawY7/L2NpHZdK5BWIISFYxhVEIEb4zHY7m+uZLRWCnjwb6hSSKV804j75TISLQA7Pny8iLfv38ngOPt7UMmk5mCN6QraCGjBOh6vj2xosFNb0uidOmUQR0Eaq11CplWtIoP+0pZZT4J3HAAB2WE8pxI7+JcLkdDGfaUnUVZWnoKUAOIQ5sSmf2CZIX1tgdjDkAwaIFDGaEgDe7nBDAxxg7rX99D9TPex1lBS5nBkPvT5ygBOk1mesBOZbGus66DgeacPh7zzepzl7VJ7DUAAQy0Kml90u3Rb1PwndsS/pzWlse0iVZbO6Aig1DdB8tdvjIAJSsi82kK45bnzl/bizk0W6g4qCUGjpK/YALetL1WdVu7HegPZ+BwOzza31GvN5IgofrwmP1exjTarp8ftfBtWgAcXKPchr10DSzRafF3A11a/kLtEK9ariSvMAKnHD80XsxPGStwUMkhXyitjSnpGtih5vv7vtx72BNeqI8nAzhq6992WV6rSEKm9TMzK2/ZWpBRz1pODJr924gr6BWz36EWsV7Xil4Sg63bz2qvprGE9nmevFJ7TS9E4F4CaijzWd6vxoZG3wQVzdpyjHcydgRPsEFvObse5RGLcMwPAFhuJwT8sX0KZC58NIJTIX/XBHKwRYexdYB9Y8kfZeKArIZPp+2yAuuggaOdhYNsSO4bEtRnctSKBToG6Bs5OK+v1dzQDQ4qhI8C/QngKFq+AKCAOVLWCLTsUsYnyA3YDWDgYCKxc069TWCj6X36xdaOg8vWOSPLBn7AyAH57O06kNiErr+9vibzE+Qu7axBXzZnO9nCYe51Zd3ZycdqKSsc/j7aq/TlvD+gbbNlqwXzs6zlkwM4+BxUFEJgSH/QUwAHmDyQALV2cQqEVgCHOppq+zuTClvwbJF4BQDA2lbEzZ+AI9icaj87eMMZOKA9uUcALDDIOsGG0JG+x6z9OooiQQAAIABJREFUo7f5wTXUP8jMg5kt0HWIt4JDslvHSFCD2aO8lifAd2oHaLs4/B3AGwYGz+zC6rfq2VDwd6rCdL/TfX6TDXguLcrQBL2fXT9fPHd+z1jA5l6snUu2e/C2aRYjgR3jrerY4sd0HEHcWBeTq+5Dp7iqtQDD5x3cA6vHWTj0PiLj0ZAgjq9Pj/LT86PcXV/J9XgkXcwfwFTLhWxXy9RGhc+GteQ8q2/FsImxhSj7SoiPW1scnRciDLKyj0FtO2du25BZweIotgq6Wyw2ov6mxmXoSyfwga9ABrKqz+pt/dKu032P9WiwIASwnTFwZHBqlOUZmOHsEc74zDyBgR/cVlYKIXLCJL/Vi3bU3tdYF+0QgrGUHTDNZKUVve/TMrKZ4ylWCEcGDS2QUB/bdEKyjSweEQpPdCOrZaZLbPGcyMARlCYA6UnvsIBBmYDYinMFQIeyDjqIA77sJ2S9ATgcVI3XADjifuoYGwdBGPBjlKWO/g1ZejUmTQDHhcoUjJltJG2/KUuHMXh0OvKX/+y/kvHPv+wBOPbjOk0wh05H0LfBTvXXY5y1FqsO02XTa7IstTquFyGWMd9DdmZ5j7bfPc5lWl51fXimfZvGx2rny8E7KdbZLJiNY84FTfs5g5rt5yc4jv1H4t6lnZquU4BmDs1Vm01bjjeevcYzF8nhcv/E+S6vyfUNgyv3ZnmttrmpPkNLTtdvV7tW7bni3MXxts69feHYHJXX9d/bfIS2M3VojuJ5La9fnoPavBzbi23PcOxsHrtunIO2c1M7M/v7R+X9/tzlXXd4vnPLpWN7QwtJ9nNv9fOV8xj5uj6mmm91bEaburxc25rML/dNOefH9iGfwAEcbQKsdqAPHcAf2VBtgssfvuH0pWxAvoNj7eJENBPhuY1K22GpjaEmGA4Ji7QBClRZVKwliKCcwzjPGgjyqupgoEZjtRYgCUmYcg55P6v49kSQz9v+YfZSGQP+mmmnxmnzx8EbJbChuSb1wxqNg+a/HcwQ2uBUlMEhZXNo7msHo5z/2rPuP3tM4mckeE1Ql8d//7A2n/XQ2dBrZYPMx1WuZ3w97jftWRgThpZADDh17h9T7aU4a5MJ1XNjN257nubZyZHDvCePAzjKs3187jKAI56T2r/jtdN8FgCOvNdNKViVQE3kHx/b/reOzl0wiNvkVHmNcr/X5P+pSr6U+fFeDuDgbuUZRrADe30pu50BOMxJR7AJdI5Icn2uEbBSKn6wb0QGDlYkEcCxlM8SwNHGwIHqTXesnY3DGDjoqBsVqyeH1RkuARyfstwsFMCBFirLGQEcbwRwzMQBHAjQgda30ULFGaQayEpveWJVpqkFlbX10EnL05ucRWef8qqGiEqPcgjX12ACEvhcz1gFYQAOrTjBe3ounLnKe8KnClsOJTub+psx5CTd5/rK9UQ23rKrq+JLfWDT4pgXb3nAx84GFmMAxtBR1RncUUnQmORqSi0HcOydLjMuPRHDvZvYNZoADl0Lf4pUN5iC3xprCw5RHYRuQQpNzlLXF3MaZXWWLbE9jgE0mCJrrkfUAVFfMYCTbAZNIKegiSfZUsCnSX/o1+HcWyWZz5MDQnzVfQ4sepTX0ZbDE4Qpscdz4YmdnPjQralJPv9pMm4ggBsATBZDQ6pUn1VXShk4FMThwBOnUfZ2ZWW1EL6sASujIo7sXdhr3jqFlYWWhLeglQdyGYuNAdm4n3lW9NzojlKKb63stGAiWkIgCI4082Yjg05HHq6u5Pn2Tn5+eJThxYWckcUCFagzOZdz6Xd78vtffy+/fPlFLoeX0u/1pSPGKoRKfiS8L7qyWMxkvpgaE8lWzlFVijlab2WHllSg60ZSA4wRRue862xlh8i8ZetQ8YggHQLaoBnvXfQIKgDQAkExIBCYgJczjhHBbPyOvYS9g8+izRQDY50OE/SkbUbiwFrYkKUD8t8qqLT6b8ekBtqoAMCBf6O6lkweSCaY6HDGGfY7BrMHAAbWbmWxWjGJskOyeziUy/s7uXy8l/svX+Tq/l5WslUqdjJHLA28MZH5ZMJ2M7LayuTjQ6bTqSYjkOQGGwpaIpzt5Ob2Vn7+5Reyb3TPzgzAMVEACIAXtsZ4HqX5XRDgMZtOBC3BEHwEgGO7RYWcFpQqQEVb7SiY41NG45FcXl/K15++kIGDLBG7DQEn0KUEbzCRoBTtaFsC8AbAN6iUBeiC0AKjzvaAZG+gwBAkhJD4x/tI4mjiwkLc0Jdsl3JB4AYrIgFKMMryDpJDGOdSwRvLxdzazizYKuXt9VV+Y+uU7/IxmctkAkAMqOE1qaUsEmgfo4oC4A20h7m6vpThaKgsNcbK4xVZBHgZCweugfYl0+lM/vCHv5PffvtNvn/7LrMZ+mUjWYcEyIUmqACEMnp2rajTPWnqkkkvMG6gb3a/fyE9Bnm7hH14/28+K2nysV89eQi6Zg0A4/OD3oVcDgcEcHQBBLEWKS7nzkEN7nY5AuGWKPJ2Rxijs2tw3q3C2RMRfI9tXXrc71gfgDhAl4/WKWBaIeDDKkw9KO12geodDZ5DHuG0J8BHAn8Y9b+BpJgAsOrfhu7RFFtSt24Tuk1Jlm9X2UHvQF67/+vMWokaPLAvJcYQiiSrzDH9lu5VmE9N3V8qZ9PryXwxVsASVeljTeaGyURLnKuuzG3wXN7VfAF/r2GbBz0RfY+2mET5erTZ478bPi/XDDK66ZeneTsI4NDkWALWqqLTP8nGrCcgNO1ilpbbsi2B7ui/49+ZlQLfPxCksyRfnLva3Jfv/zF+Wdv6ODjb3z/12mpTwQxvzpGbw9GirV1TXytASPhySqbt23XJvizuCXmWn68IjDbYKfOoLKfFc52S2AYAzXa1Mw+gQh8tLLWFSrKdnZmAjDyeBLfWHQakVdCnJijZogogQWNygN4GwJGvsw0HZDFAHQasw+eIVd3qewYwdKBqAnqbP5NbqVibDmOV1JYqyjShieoO9T3ZlRzAQaCf6jHYjABgKlvIgnbNemUgSytIdjsb8hvsTLCJYMMRpIKWnGD9AuOkV5cjMWlsDtDn1Nf9gYAlicAIFD8slmR7ur25lmF/QB0EcCZYwoBh3HZ2su12COCYbNZk4tj1urKFDWYMTgBvImlNgCNbmWS2JLZSw0qgGwv0IhjkoDdgu9K/RvsvtW+VSSUzRmJP4DXaFTt9H2uF16HLlGXhXNnykBPmfb0do7VHBVjOfVD7jAIrFFDtjE8O2FZwrAK5Vb8rQ4i2hDSQUHbzLDWLpL3aMwRwgI0E7eDAvOE+uqsgA3A42wbAFOm7Nn7dayXjq4PXTZTaOU7V6pQNenbY+sxZqDTvnZLEvK7dB6weKkdds+fznxgsCMzM9pa2V1OAKNjGMC8OwFYAhwKveFsHaW3VDiJYxxL4TOKfKdhE97XIYNAjgPXr04P89OVJHu5u5O7qUnpg5AKAhbGcpWyWK4I2FFyu65jWzFfE7RiCEHQO1KPOjF17cs/bwgZgqj+r2pDmL1qLTPVNlEU2Ajg8NhFjlOpvaLwlthN33cN1MO2X/fJmUUrJwJFiDZ7ALlqUN9q6eGzHhbDJR/VjHfui2teLhAgGoX4wxpQQa3L963kLLVIwSR3av2r8xvZXLAIxwJ3HUpqx88x4V9PNca4cBJILefQccq3xrAY8IWBtrWwcysiRWZxoR/Pcwq9V5kTK36XGF30f85rG2OttOp1xw20bFkFQNhm7kAZStA2jxRW9XfNf/9f/jVz+8msq3iqftZZzSPo4fDjqev9OaR/F30+5j9vYzXXJOYVoL/q1D92jzcYq7dGGHZr2TbIAistYjiLELmsFtHHOFGytsZUyfl27txk5zcLwis0fB1azxffszRa79pA/EGVFzbb8YwEcx3yHaFfGPenjafMpyjXfs0n/RABH7f4qG7K8Kecsjqk27racRtsc/ej1y/Mbz2vtWjU7/tT5Pjr/bYey8vqhs9J6buw6h/fMvwNwNORTSw4/7o1S9rbtwSqAo23z1DZ+22E4tOnbBGFtMybFQQu1aeByUhRn2/jjySc3mo9tvnZHuCkk2oT2ocPWpgSjcC6VuC/2qQCO8vmisvX7pM8YPaTes1ml25xFbacRk3WlovffPeFZthFpCx6VxkDtdx33cUDDIcERjY2/LwaOuDb783EagKN9vfbBKrW9mdepidr18fgYy9+TMrS+n45cj06I74t0fqupUH23NvdVJRg21kFl1crAcbyFyqmKMQ9lH8Cxd1ZCkCqejdo5yPPRDHTV5OPhNS2lYFMGle+2nbFT56N1j1QQvbWRtcnO+DqcneF4kAJ0DDCiVHyLvpsr2e20qnpHJwsADlR/Lwnk8IpdMHB4L3lSwc+aAA4kxVwPMLFj+5MUuN5CxSjO+cxeeeJ9iA3koPTy6ojtATg2ivBffi5kUQA43uczeZ3O5PVDGTgygEOfR58xNVdIlRGsWrM8uieholNuGJI09T6v3gwDz6JJbAdwZCCHnVIDpTr1mCcXDCAYABw6gRoJ0f+8esUC5snKz06e7nsHcNgKNNp4OEhBdUmSQfbQXoBLLZ763GZJ5cARBkdScKDCxEHUSdyhIQJXgmBsKEphrCtQJiMaAJaicseD8+rs632dxSLlMjwYHuA3GmezezqDpDuaLSCMNjmb9JAFT2rOal1OKbhBndxG7QzbY2gV+n7ywAS+VVJnPaU2glU7mT2hwaIIgtH7pdgPHTC7hv6r0DL6O+Yrty/AvvZqeAO9OPDHzk8GpDBCZRSnBgxxAIe1BlJAh7VQ8SotC5B6y5R86DJkx0eqxBWRFlkD2qxiytFSi6yaDLc9qvlGt1zzmdDgnwNzFOR2AWAE2B12O7nsduX59pbsGz8/Pkm/cy4r9H+fTuRjMmHf9Ovxlfz8/LM83z/JaIDg/0CriBBwNTrjwbAv09lEptMPJojRv5v9wxGY/dzJFsEvAuO0akkry/Gm/mQZ1BGUwAJsgEQ0Eg2QzXMAOKyaFVVM+INWJAgqoxIUT4xAPeX4YqGsABdduby8YsIC48WO8mpTgjcsceFV+0gMAIwxuOiz5Q3bs5A6fUUGDA3vKWCJzB5IiFz0+JwEmSCxv1jKOVqcXF/L1dOj3Dw/yTX6ct/eyAwBvk/opi0BF+jNPf/4kNnbG0Euna3I6/cXeX97Z5IcAAecJzK+nO3k/vFB/vz3fy599KRHoggJG7Rjmc6o05BQAaMDgRXzuXx8vLPFyprzrhVk2EbYZ5tPJH52GpBk2xLd0wjOX15fye39rQI4Hu5Vd27WpKDG36D2JsUw2tDM5wnAgTkGs0av128AOPgcpELvSW/YZ6UuADW4J+63QmUbBsU2Hl3p9vpyAdrhXs9xXNwLTpmN++uzL2QxnxHEAUYMzN33b9/kD3/4TX779iLLBdhY1gRp4rnZSxpsHqgCZR/qcxlfjgjgwA/2kbIx7hTEEYAbBDWQ+aUj0+lc3t7e5W/+5m/l7377Ju+v7wTBXHR7ZODA9negT05SZACHHtktAUoA3Ywvh3J5OeK64jmZxGHgGHoelM3GlIHKPksCYI6RVBsOkJTDPuxID4COc2XM4NlU4zPLDwoJbeGkP0gUaUsZVAQS5JWSCuoHkAUFbVlAf45E3UDXDmu9QzWmtzvxoL0nPqwlEm3JAIBg8serfVkpr8k4Z9WxIVuFpco4D67yb2/ZZfZAtDX10w65tIBcAgFk1g8FZaEi264fepMn25eqJjNwNGzSkMzX8abQnyZbzMfdS5S4uVKxgz2AuHefjGKoskMeCpA1bOsjAI5jgcZ4rTb/Q4tcjgM42vw1XtcDqSGgSq12hIGDwMoisFv6kmVMIFde6/pFP3XPXmnoX7NPTgzIx5gB/r2/Z/PsxoTSvs1kbBRFJXNjnYMP7a+r3ZQBHNyzyYZsVko2rN1ks1mLg5g8SPat2zyngTiOATj8PGHMyiShDGmayM0tPJypIH6e80w9orLdwRvxjOpn9HMJXOct7Yz1Ct8DAANADJUVAF5qm7EF2CTAykE2Dk3YzZf4HW3TzmS93SWWJAAdNKnu4BfLyVmhhjM5eksJym3oGMpsbYOG5yc4Au1JwLCENmQAcEBXGIADuscrxeezuTFrLAjKpJ1miXTK+c65XF2iXdgo+74LgA+1HZdfZ4mE5HqtwD0AMwZoldVjwpI21HIpvW5Xbq6vyYAwRqsV6Pd+T3YEcJzJ5/mOzBtL2cpn90x2vQtZ7XayQCsLAjR7hBbCs84tBa0dCME0+IEOMgCyMSGQiYtFENBlCuIgdNn0A9abz2JtNxywBxlChjDcG0CST7QlA7AYVfQo+lCZz/8SUhvABbVHHfDIVnR2iHQfaVsFAmQ5FpUl1GsGNCHwwgAQqgagXw2wYC092E7EGEMUDAmb3mTTVhk40v6l/lM7X+WL/u0AjnT2eQoC2yb1k3mWyZ8ypj+LYTSKTe3aefzGotXAKWaZRpuhAG74XnVmC9gdZEZxcOtGLWvYZzT40lzhDGQAB54PgBz1aWwJdlvavaNhn+CNX74+y/PDvTzeXhOMfgHwB9d4KUuw44HJb71Sdj+yuCjwxlWzj1GZNsx+sihDskNs5nP7GgUH4Y+3NnIAh5s/7gNzJVA8YPan2j3uP+vfpl18i3H1dC/BPtNWcf4nMa0EgImq0cxW5HLFv+Nzp+H6HLtJtpontj1+4IU41g7QdYe3o3OYhsaNMrAmP0kOoiTgRmr9o3s6/kmxfz1ICRCanslZk5Jc9diRtmykbLBzwfiIX5+L4e7zfntXB+skOwT7zQAbiCM6wEzbN6o8AKiD8p2AJPi2AOevCZhXoL4C6iBX2drSWDl8fzjTIP0e+yFzixWGJQcoAfw68h/8t/+dXP365xrfOGLztMVio050ebWnS1ti1XGtavGgCIaI18ZnS1so2gM1u7C8V2OjBFunZr+Wz7h3LS/UMTCYA9BLu5HPyLPQBFCrCsiCcN92t5P8R8S9257HBV/buh6bw2hT+r//VABHaaem38OE1/I60Y+o+RRxvdrmNum5cA5q12q7PvekbpR/YwAc5ZnJcjvGurPur81Bm49Vu1Z5psrfj+2pY9/3uS/39L5/k6/Utjfy6/+2ATiaOu7YnNX2fm2+jp2ruDdK2dsmH/cAHOXhOeXgth24UzdT2+eaAsyTC9HA5fHR5w5CwZMvbYwXrcLG3qgJ5Cj840Qfmq/agsSFqSm4mpI99SCXi15TAMnJKNCB+muRmDPvoDam5ms5eRgFmv+7Nq7SGPDPNDd+RqjX5q12IOL943faABx+MMp93rYOx+biYGVQWvCAiLfkYHz+2uFtHuAmc4aOSdcvjs/norZHlaY5rrdX59s+sOqTHO7cF2PlnJXnuBGUCV+Pn2tewz5kR1qTjPZcfCuaL3Wx2mpM1T5uYKbynPpc7z1PS+/g5j7cp3CqycdTZWMcW01e1GRZ2xy0GQrHFPAhg612zfKsKoBjmJ0YgDfgtm2RrAGIA8EU7V0JAMfmU1Hy+NsZOBbGwMFq7AX6AaOiFyAO/SySbK4DmKew2s/UQoWVulr9zZ1EpDx+nILck8JWrU5HQUEcmutFEi23UFmsFzJfTWW60BYqYOB4mU7lbTqVV/Q4ni+0hQocQwA4SB2rAXOHcbjaynmVzJCh+XU7z4Yl0bW2IJGmJzk+B3Dw86Evqj6rAQaSh65BBf2sAc7cWebnzdFEQM4qRjIwIl+vAZv0cdoZbYQ1HCiowiiHPCIDkKtwUr9m/Z4YOMzvshhNlYljTzYk0IWJjQYzljkABt7Q5FBMImVKW6/aymF0RywowCDRtybAhjuJBoLIV2agkQwYFudwGladl6buzbLcgn8+fgtqZHnv/Zq9UkF3CdfXkilpH+mIbR10LVNwLTUvKarCCqHT0NMp2ZATKh7DaerzptzWfeUtTBws5PvOV1IDf9paQM+is3CkfZ6AI/mZ7eEz1a23UDFwhrc6cUYOr7jzLCR+Z6WO0aqGI5doajF+DYhZ4M36WnsPeU3E5qq4LMNVhzk8xc+nrXxaC4IlCCr5lB4AHJ1zGYjITa8vf/b1q/z08CAP19cEBkzf35mUn85ncnN1Lbc3t/L14Vkebx+kfzGQHgAOXlGHVgpI8PYuCPqYTD4I1mCrE1JMI+uylR2T0JC/mjz2FLc+VAjiYT8jKI/kAdgw+n3K5OlsqsGqM7S00OpatO/Ag+MzuCYS+qS73SBBoD3cx5djGQ5H/Dc+C3AHfgA8YFBtq4l0b6ODvudsE4EgIBk4PmWFhDrOMs/ZOYEVAG+AHaTfRcMZ4Rjny5XMV2vpjS/l6uFBbp6f5ebLswxvrqU/GjL5o0kdJOeXBr6YyPxjItvFWrbLT3l/fZPJxzur2bCulOvYr70LAjh++d0vrL7FnGI+Ac5YzBTAAQYHyA60mgHzxtvrG1kzsB4MREIXArRB2nUEJw3AQRaOLctbkVC/ub+TezCHPNzJ9fUV5xNBd9nq30hUEPyCextgBnuidzEg8AJJI4TkkaRBRS4SNRg/gABotYMECvTmJ1p4oDrWgqCoAAU4AMkiAjj6AHBYYNzNNiZtAOCAvp7z2dFKBqwlYML49ts3+e237/Ly+i6rJSqhMVYAFToEhKDSTQOkSJZ15PbmRtunjIacVwIj0V4IQAhrR+KgBowE8/b2/iEvL2/yN//qD/L68ibzxYoyEKAKbO01GGdM9pK2P1D9R3YirBcqq6+vLuXyasyEAk4yW8Mw8Ive2kgOKSUzwVxWjTcYKLX9CO10el1l1engR8EQpGJ25WYB5swYpBWw+MFnMS/KiKFtb1IPd8wBk4d9Ajf4A/AGQEvdLlsNaDol/8kayhJqzsph+oOykonJYBPFqle63Zo8oSxrtNQMlKmeRWjoYNxE30iuu73v8h3nGnuddPP4qFM/k5EpGEW8TGbgiCDEhvw2g0vVvVphKfnjdpVXupq9okkTn7MciEt+qpkX0ddxfa6ui+t1lf260Krtm9+xe3hGLpkRIYHnBmNcQ6/qNRsmquvsPzWVuJpGVm0ewZqpUttORNgsDTs/JY3c5LYPWteDpNeC2tfbOMw178OG7gsgi2Q/WNCd92fVbdzB2oahOS0tlGdhCkqwaxknKX2aNq8zgn75ncS4ZfaIscuVsY3CpLIP+/qHWFayKXXrxD2X0LCVveAHSs+k7jYfn1dDN31w3ZuZOSzT2GdfTtkXislOv6u+1zZQuC9WxhkXqIca7AZKsa8MCCoDE+Ym7UcL1AfGNyb3rYUXE7KW7mbyDUl76FlrMUagPYEbys7B9mFkKgOA45MMHAB68N9soaIgR9gR2Z83DD+ZGZWNCbL64swZC5DU30nHWsbgfQA2wGBABiSwNQHIYYAOjBksIbQfYbuhzSZAHLAJPsHUpDoV7VOUFWInV1dXtIuw3rCB0GYNvq+ym2hrGDI+rdfGRtWVPlqvAHRp7edgayExfDW+lOvLS7kiAFJ1PBTR7rwjn2c7MnB8ngPMcSafaB+3+ZTZakmQZm84NBBDJ7NwEcBsAGyT/wlcaNKOrQAb4HsDELBtjMoEB05yfW39Id/ZBs3a1oDxYgU/H639VgqOdDIFBfkoeAO2bErYwma0+dZ9jDlTNgnoaC+oYKzAdHFqEbkH4MBhNhaDkNDGPs6FF7ldhLob2KFZP8Y4irKZlEndAliV01TmnhgjoDNzuK4KTpyzfpAlLbGJ4LxBijm4S0FWDt5QsJGCnJ31hLKM501bxTgbocZtAwDHAFZ4FmeC9LiBAkAdQKPPhvMB/+PrszJw/PT0KE9gv4MNiUQ4WO8AtprNZbWYy3qxUHY/yAiytBroEPez9ikJCp+Aojl2EtnR+CzGKIIJdfABWcsI+tV5MatEZx/7lwAOL+rxYrKyWM++Z2DYyErtAj4VJPIFzGGW+bqft9p+w2wbtx/oqdv/ORV92ksJ4eHgWVQ5GAMBGThyG1Hew+7diGOngo7QQsUYlBx4xX0VGTgs1qx7P7BQJxWRixt4zqzlCfaA3xu+h4P3+HoAK7pdoLo95AE8CY9HtPWmPLU2Kozzmw3NM2BANwdYw5DkSTCAO+QKgB0KdNPYInwltgHFmMEs43a6MQzCp4W/wdZMBBRbex2zSyHHvcXWf/jf/3O5+f3v9856mbuIv/9IvLgxNwVApLQzytzAIcZ0/255/WgrVe0Ye7H2DP5atD1OuV6M2Tb2rTP7+DlNtrYxDFr8Vs2gXEAUn620Z9pi4fFZa+Pfu2YBBCnXe+/zLZPZ0BEtACB9/DJ+aFKn0orQz1Tj7+L+bfsz3uvQ+jds6Mq+dDlQu0ZrvsGCi9kMzb5AabP7dWvr2Xb98hq1vVm7z4/co7bux6556pyfuqcOrVv53rE5KOeyfn7+zQdw5Dn2YMWPzFL+bDlfTT8re5JtciZ+/9C10v7G2X99/R694sbITxFof9yjtn+rFJBJiaRe9OG75jg3hVJuv+Gvtx3wtg1bE3KnPOch5UtDo0FLma/oisk3UqlsW4WaXeLYwqf3bQ81E/7NBExKHtmuaCjNlv5p/p2asKkZAccMg7xeTRBHXINDSqtc90MAjvKatbWI61JfowyeiNdrV/YeeNp/vqi02w2cHFjUeWje/9D+UV+gSdvPa6QfNXjwmhv8h/b+ob3pQcpWAWMX3ruGJwEK0Map5yCe39axs89tsxrslLmP+67cK+qw74f8DsmFU+RKKb+OyZmaMi/3YvkcSSmEQOox+V+Tqw2jE/T/BHCMcvLPABy77VJ2ZOFAwikzcAC4wR8E5lhdtBIHcID6ng6WtU9BckhR9ACDaNW/twciva3RGjoNuHqJoCC1ClarKs3OjFI7JifaKwSYrNFg32qDgBmSgArgeJ9P5HU2lZfZRF4nU3mdTmU6X8h0ro4gWxEYnb0GsZ11QEP6PIueKHCQQ5DTCspQb1XPpeHB47/2AAAgAElEQVQyQlI/nd8CxKWvWyAiATyslYxGCCz5ktMKGrjQWiANOujO0L0e2lPYfCvYJARNNBUc2i9posSfFX/7GqV96gGDSguVjMUwtotAF0udSuffJsUSQmyNoYPO90372kEDGkP06t6G3OZ11IHXOVAaV81WafKJzxHkkwb09doee1NR4AkOX1Rc1jlUwhr4WpRrmJ7OAvIO+LAxmPQ3UE5zLXzN+LeGmzPswfeGPbhWjDcZOLLc1rGXejuxTaQgUDJIjEo3J3fSEvk8OR0wp80rywJgBQFz75triUM/pzrtLmedicrYK9I+9QRP1LEaVPTKTgVwWG9lez4mHNhD29aONr3Pjc+BtVbxIKxjLixoqhsrgzhUTupKNYA7aX8GWYA2GAC0bQHgOCOIYyhn8jAayz/+q7+Unx4e+RqS4a/fvrHPO9bu9vpW7m7u5OvDkzzc3rGdCtksEAAFHfcA7UbAtLHTdh2TaerhnSrmDbShVNdOVW0Uxh781KfgtkaAHPIXTCHD3kDbdEynsgN/NgORFn1Ehe6ZBuWRgPh4eeN7SNIDwIHAZZ+JZ2VzwHQhsTGdzfR6kOuoFiTzRm4bhN7nXCUkNHafBBqkatCLvpwTrKAVsICSIJAI+vLF6lMW652Mbu/k/utPcvv1i1x/eZYO6L+7SC4oG9R6hbYfYI2YMZiMdiCzt4nMXj9kxSDzwipSQQG+lfNeTy5vr+X69kZu7m4JgFA6+Y2CNQjgWPIZMIfb9YZr8f72xmuDEoItebbC5NIKCQhUdGK6wTKCZBRasPQvZHA5loenR3l8fmSS6KLf1fMCXWH3Q3ASAJ/JZMIgJUAu49GVjIZjVj9DimGnn3d7MhyPmfzBD1rtnAEkYjKCdOwAY6ClDnp1o1c61gvJIgA/Li6kg893wCqioCBWb7LybU0Qx2I2l4+3D4JVwLrx7RsYTD7IHgOKeIA3kMQB/Tta6eBaCLizUrJ7Ll++PMnj4wMTDdhaYC4BKBLMGF45iufB3AFoApaV376/yrfvb/Lt+6vM5kvZcb9gX1ol8aeyTPlZT8xAAM5Ywhj6F1Wjl+ORJtTGY/Zqd3Ywr96Dngf4Rimdzzgm7GU8CwEVSFJgXneb1HqFz+agCOwIAKg4dxp89oQrRgh6egA0UnWp0aiT0hlJwwEqsEGjj9Y4SoOu+lqrHLWLQlHRG2yABAaJwE4Gpb1lisncYJs7+1b6bmhRF21Q+r0OEGjYMTGoEW2MkEQ2PV7ap66bUrDfZU0jyd+0rhOQgP/AmJy5ywM3WYfQdjA2CTMmUvU0ZWMImnoCxmm0MyRTv6mmkt7DfSu3zfaAFhX7JhaoRJvcmY6aT3nab3EuNOnR9NL8Pns+EfzCWk/jkEDLurlpVWkSyBJFZvPq8wcATgDD+hi1hYIl7whwNPCQ6eiqXxgAFUmXa+osAWbdpmmMMgactW9fertZyFOAfn2h1fDcAxmVflGCsZhp4CBevUcGMkegSASJuG+dzllOz+1tgHQN24PxEbNZrParW1bOlOLjZvuEkEBzj0FBTg5Ksms48CL8rQlUZ9PQBDqABWjjlWxL2tvYitlGS5XrluBPSUleS1uJEcAB4C1bixkTB4CiZN1Aq7Y5AfWL1Vrm0P1g5uDnta0Jk9Q2tihn1DdzhsEd9WuXAA4FDfJ3mpk6NwCwgFkJLBwAYoxGBqYb9NV3XC25N/BMsykYOOb0benfLlfSHw7l5vaGn/n83LJFGhg4wK4GXQzQ4wxt3HbeUgZ6eaNgWJuf4fiSuhnrBt0EOxHfHQ9Hcn11Jbe31wSQ0vbqdeUMYMiznWygGntdWZ/tZP65ltl6xZ/+cCSDy8uUYP1cZ4YK2NFgD1GwolWmA3hB5hLYLO4/qWzHvIHNAjpMmTyUSYQgDtqX2oJC5QeALmgjpuwbeBYUeVBHWvsRvE8QselL/bdV3OOa1o6FgEhXNa7vba9FWKNiUDNLRikXXI7ns6wJXpwBjz/Ec558M3XeE6CPEjAdtwOJqAjict8yAR+tPQzYtexaCkL1to66J/U92EXYM59a3GK2OOzGIZnW+tpyjYtm7DkG1qXuZuvtAnBiTEHxGQk8MtC8l6q4dQU5w7ZxnTN5vL+TL4/38vOXZ/n6+CBXBJx2CYOG3Q27Goxti+lUWQjRwscBHEism43l7Y1YkGaxkYbKtkl2wBiBZNw/xhjClpW6bwHiIMuGrRVnD4M2IF4utDDkhQMZLW7qMZgUe/WEfvL7nHUyxHFsg9m2a7C/JqBhqSdN5yXQG2MSZ2rvBZ+L8VvTgRlKY1ELsrDlwj8Na7gfrYNKc2btkhhDt3vF+DL/TUZbXYMsy41BzufcfHzdfxgvfAYFv/vx0NPn4jQzo8azayc0AcDom5ue5tkjOMvap5h8cXYOpTSEf6UAd8gW9be0jZODOODHwtfSFld6Rw3BGaDHWDcc2EN9wLaKF7TFPd74H/0P/6Pc/cVf7bFvUMeemOSv2SjxtRiTOWT51eLWcR3jmNquX9owbfer2WPRniyfqRZHjtfe22/h7O2dO4v/aEw1FMXxpkVsPrDIlc9/aC6PrUkqVmtZ4x+5dmPOg+FWi81X7eBws2p+Qx+G5+6UPXnsHul20W6ugDh+ZO809LDF6drWoNw3/nv5bOX923IZp+7V8nwdWuMyF1N+9tD5KZ/n0LiP7bM/ZYy179b2pOYYQkGHfZE5Dfvjz1CfFy0GK89nfR/W8291+eI5g/wkelybfnA537XnLsdfe55T96Hvt7ZrNvb3IQBHfTH+lC1x+nfj4D3wwWB7ObkG4GgKpn0Axyl3bjtUx5TLsQUunyX+Xs6x/54SFUGotj1DbaHLZ0mfSYnBbKzVlLgbdzHY1KpEoyFYjDcaFzkQkCnYy83aFJYWdgkI3FI4n2oo1MbRJoDajJqacksGQmH8xms3909daLXtkTgf8Tptyltfr4M54pg8hJUNHHMuo9GjIrNBV3tMaFeFW1C4P/L9U5RY2zwfPbP0GbJTf4oAxmdq59UdPr6XDMSmodhm9BwdZ6HgSiVWe/5jcszfbzPW4j2O6YBjRg++D2dGARyWFCeAA8GEpcgWdKhaMewtVBTAoYkfBXCAWh10+ysmr0CHi4SQAznQxxI0iFrxok4WHXv/OyDo8T6CZ06HqCwcoMbMAdfYEsp2CRPbCJIxWbNBFRcquqYyAYBjNpG32URe5grewM9kjkp0pbvFM4DSXqvZc+sId0qTo5HkaG7vw9iA9WbVOLefbQdxWPrCgkNaiOrMHVYd4TLZHO0EVrHAQgbz6W7SwIU60XTi0yYLjB0G0HDd7AAOf5a8Lz0xYuviQBBL+GdkvPUXtjVMA2HC2w9BCeDIgIImgCMGmmJS3xLoBqLRpLwlV+y586m1wKNT4TrAQGcn5xvSgzp4w2fQzEA3CBmPzIADJhr9d76cK3oSTautte/l/XNp7XcSuEapfBtgGg/+OPAGnMkRtJNAenouNEhnMKNAVejfiTpcN0YGq5QyLttk7hxGw9jWiFlFZ3XI8+pJAbJuBNBorBrJV8s6z7/HiFD6QAHgSMEebXui4Bx9FoxZK+jBmJNf0yCRB6OboEueAcYUM3WyAn8sR2g2qt5DA2gasbKq9QA/Ig25Rr7ZdgnNRADiuLnoy5ebG/kn/+AfyOPtLcEEk7c3efn+wh2IoBHYN+5v7uTLw6PcX9+SdQL00xHA0cG41sr6AAAHYUQ2v1glD3QhCO7qkWE0PuOG/ah9S6fqptWa3VUQfoW8QyKig0T1RTcUxmtVDP6gjcj7yyvlLii/0T7l3KpWwQKBQCrmGmAHgA/ww2dEoBUAjkS/7YAYDcABwAHaZrJTIKDWH8pFDz3hewRSgHIBOmU6n8sSDBe7rlw/Psnz736Vmy9f5Or5iWAGXGNLACGYI6asBFwu0d5kIevFSqav7zL59sZ5xI8nmPD3xaBPAMfo8pI6j2M+B0OIJuaXywXH0O12SI+NatL5ZCofAHCs1nKGBAWB3sJEE+jeyQBliX2ACAEK7A0HMr69Jnjj4flRk0n4YRB1K5sV9Ke2IJtNZ/Lx8ZHA45eX1zIaKYADq4kEDOZ/ML6UIcd9yapDZevTTawVzqr/ENTGfkOSaIiWN8aWoZVoUOWqu3F/Vr4BdDlfyBztTF7f5eXlVb59e5Xv319lMpmyzQkYTxBAJUinq9XBmuwRQcsfJLBub2/IgKEBeqVBxt5FOxO2FOmcs5J5iTnFOs0WBG58f32Xt48p2790uj2C2JivZtLH9bHLIP9bk01YP1RRA1g0JLhIWUnwTGRV8WfEXrA+4mjToy1XABxS0AV+CCTCODHrTHApu5Cz32C62e6GVNBK40xpYYkAJhmMlURbqeDcnHMtCGBBVTWqvfsK3MqtTkBhr3tqL7BgdoMyHCl41atHCV6g7aQAjqjqMrOEehLZZjJ/wbIomszRhAmrq/Hj7FAlu4XNCZNAXuxgif2a/Vy1Y03F1kMwQZ67TEvmSdAmMTgcskEKvAs2RwjOqq2kyUcHw6V8YcV/bQSXg89c8wO96MPnP9vtCgw71YfIC9jcB9TTBYCjTZdrAkcBUG7pJJvJkmpFiDxsG2XRSHXARXCbSdDwZYPC6vcTgMN5FxzAofaH+721Z/Q1S/NXADjK9xvziTZNwQIu57rN1/Kgpc9jua7lOJvzbX6SfeiQP1e+V65bvP/e2Y+D4L528JnbKcEODDT/fLdYO5cPyeYzuzmel9gGxRkQ8D2AOPyPn7FI359sTgfLmmkX24goiENZoj6ZvAOQY0dmCviMAG84gAPgjRlaqeDz0MEGJGDym8BV3dnJ13JfxfyvLuS76QZliEMbD2ufd7aj7AfIcDgcEPQ3JIgDjE9o9QIGKPVpFtCJYGqc4e+lzBdLsmBdXd+wwACf6YHFo9+Xm5sb6rmX798NeKttVAB6gN5E664VmU42MhiNqZvxB/oarB0AMICRCeCNh/v71OYFbFudi65sz89k2xGybyy3G5mhQOFzLcvNp1yAOWo0UhnPdiiKL2Li0xhR2LLQKtKZvDRZ7mxUuvcU4Om2OdeKrQyUPY0tRbhvdIFT9f8ndL1+BsnXxLjhjCxkLLP2CNZ2zNeSYNK0b5pJa1dH5ZlulV8OpiiYM7hPgl6I1zPPJJ0XZ2D0OSjzWkdjNxR22vTNzyHmlPqHbG2699GqJyX4DTip7BybZHeoXaJAI+wzsOjRHydTCebU2GKscMF9Q5MKCqLYahGDs4B6vETVam4Zi7GyJYWxj93fXMvT3Z38/OVJvj49yvVoKKN+j+Bj+F5k4Vhq28FztNQD5BXjQQzFdFWK8ZA90OIe1hAvy6gcf3CbwllWnDEE8ofMI2xbFNgktGen+mkeg/EqhCj/uMgKYIhykb+7rxJAmVmPWzwnxCCU7QzxKJXBzZg7Pq+2UZSr5l3zGWCDO1CIa+ktWjwt5WCTFANwP9nPRoiAmMx3uc1zVAA4nKHM2VwbZ4HyQYFmWiThDVwoCXS8YOLxZ3V9R9vM4j6eWNYFLTSWJZ4bbGJNAAdkBmSHtyIkAwdBHnoWXJYQvAegGNpxOcvvUluquI+gOstbAhm4xOYVZ5BgxB6Acc6S15H/5H/6X+ThH/x7ab3y2nvcrvl31K1ttkzWlUWxzZEkeWNvBha18vVD188xnf2liM/WFu+O1z5od4XL78WpGROK7MHNfEcCuMeznKuHLAaTjCsL/TRj++1Pp++02dzp9cr8tq1t272qNuO/ZgBHHGPKDRU5vWNr23ieIKuOzWl5Ng7NSwoJn7jny+eqXfvYmrbb+nq1Q/mU8n6nXqv8XnmPk/biqRMfPndsfG2XrOeLDgM4jtk8KRBpNvnhffKnATg8tt8276ec1bgmtT11ak6t9Neq1yoBHLXDeezA/kgA4di14gRFZeHgjVRZmzWBIZnLIH3+/ZT9W9tEf+xzxWesLUL5Wu3gR8Pt0PjLcZcKds9pN2MpJgNd+DSMRUsmHgVwJOjsvnG1Z2iGIEBzbbNB2nzWdgBHTZCVB7t2/9p94z2bBnO7cVUX1m2uX75Dc081wRxtY6vtQ7y2LwiOAzd8rUMddqI/5vVSQDdWNZvTXQETHZMXavT/2J82GVF7vZybQ783vh8IR9oE5SEl1q6sk8veeOi2ZzpmNNRm7pAMPST0T5E75Rk6pGza9mU5ZiQAcgsVVHMAyADHDqwZazkDgAOBFlKeovrdEkCgJkc1xudKFnNUKS0VwAEGDrRQIROH0ZcvAQTJDBwJvFEwcMChJYDDnHZSrhtFZjr7RpfpfRS94ovtUAoAx3SeGTheAeCY6c9ktpDpDDT8TQCH6rEmEJEsIQm8AUNQgw74D3FyBr0K8EZal5TgSPzV4bPW2sqSxXye5NRYy4TC8EwM3uasI7mn+eembKGREjg2ImjA/WzKqAR4UNmolTKB8cmCdfgsk0yx8jACN5iQBzOBszXkqlZ8V9NIVgVVOFjJEbFAWworpWpkC4AZqIsOfvpx6lB9LT+PBdA8ChilnGW4GayjwHXQhwcvlX2DQQqLn0TQRgz+c+yNOcunS9/TkFnWW5ZfcfCHuau6X7TiXgMhOVCVd5sGRHx3JnkR1ivPi81HIdx9XzZlTQYkRXQzP8NIcGiLZ5V7nIPUPkX3XumYZ/iKz4k+k867JaVS5XNgznDASAj86HgDgMNah/hrzhCS+lbbNfJ8WNDZaKU1our3dDYOp1MOAA4/Vx7gtEAQKtFwge52K70zkS9X1/LLw6P89V/+hVyPRvL68l3eX1/l/e2dyVok0u8A4Li9k+e7B7m/vmHCGO8hGYAE7wCVrgh2z1cy+5iwkhMJaSSAMdc4f1rJqpTkeAatpzOzAFVrdtYQkFN2IZPZAAwsFUSHOekO+3KOHusWd0NwFK8roGAq07cPJqDBFkAAgNE4Y8yQzQioaXWqtlHBdymzmRxH0M+D5tg+WoXrAA4waAAU0h+MpT8ca2sQJCkA/Fsu5WM6J4V652JE9o2f/vz3cvX8LJePD7L8REsMUDhP9AcAjuVcVisEkxdsAwL2jcn3dznf7gT1eh74RZAXCfTh1SUBFmxdgwR7V5+dQUIAILCmZGIQ9vuefUwJxgHogr0uLBg/X29kAYpfBOSxbgBDWJ/nwXgkl3c3cv/0oAAOVn8xzM12XavZgsAT6EkymUynnLPzTlfGl1cyGo9FOI/KztABgGY4IoBjdHXFVjAZsGSJFgRDeS7QJqYn/aEBOAjA0apaxI/JRIGWIkv9cfaNKdipAOD4/ibfX97Y2gTgDdDIk9lDhEwVAKJACnHPDvtyd3sr93e3TJohWfb5uSI7DfYDP9NTVgoUZiIhNp3OqH+xzi+vH/L2MZHpfMWEXueir6wjpFzfkkFGNVmuDMfvCC6j9QlZNy5HSud+fq6gDQBtTL7g+VA97BWdAGj0WM2pABRUnMYKT/Y499ZQsD0wZ9DLFD84H9qb21sGeZ92v79X+mG9we5xQdpzBXN0LjrWjkgZbXAvJAMQJNcK5VJYWwIhtagy9jGOC8AvTUCQJtoBHAZCcyyaV/MmHRvAogAAqU435slQ5eV6LVVWRhCiVTOzDY1XZ9aC98HQjPZ4hQCPn8wyXvWN6p8MQIy2r/pCTQaOCOAofUZPXCU6cUtqlfpSbYgIxG33mz2JHXVpfE7ixRP48cd8LB9XYqZUBEq6SOljuB/HhkPWX9w/HYEqfLYWh8/nv1bhpHq7+U5jHQkyQUIRifLATuHJdgdF2hO0+TpqjmV/Ns5azXc0Sy197FSfxwy/RrIgjqnN7/N9qXGuAzCkkEQu90fNZ4v7sG2nELRqZ44WlCX/yj3MOWypLM1nqh7bcJYLgpIc5JGYW5z6X+34PRBHwEDj/mxdRX9MGRyUYQqgDE1gQ1WBnQwsHDMDS8B/ROu0+fqTIE60UXHQKpkgjHlMcWYW/3GArTElMlnXOdeKfYLrMoAD+hesHLCrRgBwXI7JwgGWA4ItNgo6xNIC6DqHnvqYkh0Kv4N9qj8ap0purAHk78P9HVuHTT8mZJ5Cght2GpKrZIZE+zHYbdsN9TgAHLgP5uT9/Z0AB9gpuM6X56fECkXwbE/BtgBwzD7XMv8E88ZSVmjBgufhZ7QNHZKTmnTtyGYdEv107jJ7gTMiePKWzAcG3lKGCBs3WauUQcNB0mzdZ7KIe48V8p5wNVC0gTewXgQ9ml1F7LPtHf1OaPmnG9fAFnoKVAVkMITv7XJ/1+SEf8+LoVRGKsCk1A/JL/IYG2/uILT86UMywq7OLyqoPUneBM5UJhM8t7EvlMl+2NHmY2i7tb4MYEeAjYWt3LQtDiuy7cf98qxrLCKCM3IQwOEjNv8X9zYAx+3VJdtAAsDx5elBbi8vZQyfAUNAGxUCewCiXhlQWsEbBLVCRgHU4efRwfruTzoonXOUdW2UY7QtTO4QQGvgpNRWmswcPS3uIZBVbSHfH40VrgA4+DljpVAPPgM/aQME1iLl4mNpD+0uBXDk2HPZ6qLcIw7wzACOHKvhzLsc579zLCkX52HS9wEFfn7Kc8QioQRytTNVFv5RXyvAKwNmlP/T5zAzuzVtIF2n5tlsO0+pICoVVyjDirI9aYvODODY8v4kTAqtfxKIY7MlEE5BHLElooLvaZM7qMla+ylYCj6EgpPoexqTC+KK/9n/9n/K0z/866rKbZMxtfhum91xqk3hA8hxojqAJN67vLafH79WHFNpc0R/4JDsjNc4ZBNVrx+YApt28X6syOFdhhbKuZMjAIDawp005hb7qLa2bfZYacOm+xb6qmaPHRp3Y11NCUZ51mbbHdKJbc/gKMJDa1t+99gcqZ51/X04u1SzhY9dv7a/D+39eLaOrUXbOW6bv3KsbWvQNr8/Mu+159btcVoGr31/1AAcaQUbj149W4l9ozlL9XU8DcChj7Tve6eQffHWsT3TdlbLuWtbz1NkZG0daHp4C5XaIE8deOsBrrxx7JrlRnLD2PvWNjaVUelF40z/nQ13f/C2+9Y2zambNh7Y8t/V52hBpNWEZpsSbBMwPi/lZmrMV1HRVFPoqYIoUfs3kcB1IZV3fHn/GIgq1+mwgKgjTGtCOW6z0gg5dM+aEdJm5JSCurne+2APp6VqPxtNwRiVxDEjoban9bn3QRx7CjJU/Db2XUKaRyS5V4bvJ3BPkRcaXzsdxNF2Rmuvt83RSYZgAHDEPfijsmBfaWUFcmyftu39Y7LnmPw8to/KvVNTvIde+9Fx/xCAA4k4r+AtARzoUblaygJJobkCOPBDBg7Qz5tszS1UtDLEExBwcJ1ZgtXKSKagIjYwcPDsBwCHB+bJwEFKewQMtYXKYmEMHHMwcExlH8CxkJUlZLabtVI7JgBHTigogMODAxrs8B8WO6LfvVkWqd9uSpS4A232iAV1XIY1mZwQGNDznCtmVDr45z2Zj9c8cKPxqExF6GNJetkAC/FejI64o+EAAyY1ctsRhjX2AByeSDeplRAl++1TvKKYwVYdYaN9SZJ7gZVEYz1Rr1hBT/qwgjT8DDlFuf+eA/o2TqeVDhVRmbrAARxGtmAGo97BAByeoHKQTQTbxEplk9kcvyctEoDD10/ZWjzXxnVOZmoGbmgQUyuL8Bm3ZX09NacVAvC6Q/SzXFZn0Goma/i0ip3gn3QNm3OFAfmbtgYGnPDp98q9cv9qdVMEIHkSJtbH2mu4H4EUgbY/rakyblAGJsBQoP0mbbNW7MRKM3wetNVO3RwDnHo9XZgNg80eAPUkYQZwaNCwycDBVywgaw2KpHsmpBrunZ3JsHsuv3t4lN89PckvX57l4uxM/tXf/q1MPt6ZIAebwjXbp9wQxHF3fSM3l5cMuGsrBW2ngMrQ7XItn7MFqzhBre0tSwjgcJYhBk8VEKcJOaOPtSpT0uQaPTcSCGfbHXtWT98nfA4mm1FN17/gNbHbCMrYbAjeAKAALByaoB8y2dAb9HP/bcD7Pj9TL2Jv28FqXQNwuAyCjNK+5mv5BC2uoAXHOYEUAG8ogKPHoBraXgAM8jGZyeasK4PLW3n65Xfyu7/4Sxk+3Ev/7kZpm+cAmLzKbPIua7ROWS8JKgSAA8wl8/epzF8nVhmoAA7oEDxjD2wRDuBAdavJbgQSWdHIthhbVjsi6o55A5jm4+2dgWrMpQcvl5udrCyoiPWAnmOC7fxcxjdXcv1wJ7f4ub+1de4QvLEByHGK55jLCs8DEMd8TiYFJGDGYNkYjZnsZ6Uvxg+2iEFfQRzjMU8pKpmxt5l0A/22/RvfASgGAA6sH8AEABaQz2i3SewU1NGLuaB1yvRjKh/vE3l9eZPv39/k9fVDXt8+WHkMfY7zBb0LAIe2TvmU0VhZNx4f7vmDdUDiCn9jklhB2kMSYkAc2HK1ZjLs7R1tWebyAaaXD4A55mTlAH6hc9Fjnhr09N46yRPDbhcB+KDU4kNWpyL5Bh0NeUBwxXqlknwLmwC9sjf8HeANT4b0AJxSuJyywQBsgjnG3sReYUIgN3Og7AUQCfYCQaxaDY+9pcwbyjJCEBPYNgB4AqtHT/c29vxZV9nE3KZRfaz6XgErDqQLrFTOusEKamffQNLCvosxJgCHJiIMIUrV7cDJXDHq76v9gLZClJ2hdWhMSOz5Jq6T7Ds1O7T2neSLmcptCznpGsfijmynRP+O9zUq5ng/j2Xt+1+uewxsaLp7Py6R+8wf8u/bfNZYmavjKhKU5eS0/O5rknwFEzo+b77SzWe3Wl/qYoCswp8Y5DP7xIyAlLxyq6AB4kyTnt/VLZZtJ72OV+cbI0ZaCNXSmYEtBxxrvr3uzn0632yWNIEHDthtTqN+Jn2yeF797D5IpIyLtPt5yih17E+bn3coznXIt9QWNQCOpB5J+9XeYZ3j/t3zmxvAKJ2pBMhwkIQl8qHraauazHEDlnvUGJKS/LCpxXqzrQaAG+EFV4cAACAASURBVPa3AjA+2UYFeADI+RXsCLQRge5eLGW+UhbHGdmtPmVNpo4NgahksjDmI23L6CsZkqnmO7FqnzpfQXpqI2mVOWygXq/LlnUK4BjyZ4sWb5t1WtbNGoxca4IapwAxrj6V8eiiR706HI5UB4vI3e21jEcja1mHgga0YlMAB54PhQzwTcHCcdEfyEWvTz2AeQODGcAuSD7eXF/L89ODjEYj/tAP7l1IfzwU6Z7LbAXmjZUstp/yCTsM7A50087UnuzBTrugXoE//LkCcAagAQN+M2mrMpWuQGIwNHA07TUFXRB8Q2ZKZUz2QwV7Lu0nYrwdwGFMecT+mF0CZg5rlcIzsyff66coynHaHgEgGON/h2It6kME3/NIbNdlWpYeKiPK/Ehr/CbGBZwx1FhNcQ3MoQKkMDfq17q+i7PA1m4XAKgOyBRDVi+yeDi7iTGZGpASr2t7HgeVWekGHqQB4KC1k5NrVuKhPoAy1CiA40yuRkO5uRzLT48P8uXxQR5ub/gaABy0IVHQA8a/3Y6xnc1yme1nAMmRMCfzhkVOjFUhsTzY/DDOYcwYeoqD7ne/xs50FuqwRc+532Fb0RYCG5wnjG0yG/rPwZ5xHzGOZMwWJQMHMSHKMOcspLieM3AkyeOFGOb/km3F9KEWExhIyRgKYR868JT+erCHkp+fYgkKmOMOVlRGGo/eog6ic8GoNpLqwYYtQxMrMJhinACnwP62z2bbtKKLqSt8naKmdTmMefLv2Z7l/bQtVwKNGSORstkpEwj8b/dfFUBlgHlj44NfANmk+sDZ8DQesILvzJYqaouQ9dHYnihDPM5lbWwwPf/5//F/yZd/9E9aVXlNvhyLdfvFSjlxSLf7d6Jsi4Nqi1VHO9T3RPy7do22e7SNO75+zOah+newkJ2JzAao+6NkA9S94jCqJkuOnvk2b2F/NHt2TtuAK/rEx37KM1bn2vMofwSAozbuxv4Jgyp9rrbfT3qOFp146LuHdK7Pi69Y7bna9vIpvmQ5rjabvXbWaveNr7Wdz2Pn9th1j52fY9ePz1z77CnfPzy3fyqAw7IwJ4EqjgM48vPs+2h6RnV3te2j2t49ZZ/8qKxvu2ZD5jqA49SLt23wkw5zRUgc+14WMobmbVRfGNo5ooWDw+DGWk3J1DZ9OWHHxubvnyIY4rXbDkS8zqHgTjn22rVbFU0AcOj9Spo2qyhItHj77+v91dhrHn79rWZYREOgfL9tnvUZmiCOeLDaBH1NaLbd38dbU1LH1nX//sWEtDxYWzFZnBcfV/y7TdDmcfiaVIyUHJMxYybiz+x7kTo40Rt7pXagFrRMXfn8bevB5zrxMFWv0Ri77TGdmOTMuFPDl4t75VWJ8+NxaE1GxXRlsufS62rkV6/rc6Eb0z4U7lgYcm1reMrrpbw5dG5qsqyUCbX9fchY8/d+VMn/vQA40CPYW6iQWvN0AAerXC3B5jTN/nsj2eG96A3AoTLOerrKTlYI+DHot0wtVKZooTKfVgAcc1K4A8CBQJUCOIzONck0rWQJYQhbUouMgCrVKrw0rx9lsX3U5DmdFI2fqHROjn9szaEVUngvgy2aezU5+YkRw89YrSLVToSVsuTx2Sl0Q8iq2fA+q2Y8AkDxDlYNc9a9d64FxJ1KN+1zVhVlxz46+Yf25r7OsBCaVXo43axeI4M/eS9rseH31aScBrLwmgaWVU+l+wQDsLlmOR1A9o0U5G/Ka/1OaHWSKJwtBGWt5Pg5X88ASFN2c5V1zW7vDsIhKiiNN655qW9siew+St8af7yK6ZB4t64tGZSUgjOZUtXnTquq1Anf28NMMmp1EtfKKmmdCcYrpPkMFsiMQAt9tgzgUCCP9VNOtoYHQDcJncKKOg+UBfDHvk1hbRlC8ImyMh9nOdsqeEbpbfWHzwO2EZaf7chE1O90ZHhxIcNuV676ffnLn36SX56e5GY8ktVyIf/Pv/yXMp/PyEoA0MbD/aPcArhxfS1XY1SzDRmcRRASSW5SAyPhPF/KejpTEMV8wSQ1EuEZwIEEsgI4SBfrAA62wdYgrJ9f0o2DheLsTKbvH/Ly2zcmmnHNTu9CznpdJnDxB4AFVoO+vWkF6XLFBDRaYwxGIwEYgMFHA29o6w1U1GpCxv+whUqiT3X2jQ0TFOyhjorRXpfXBpU4ARw9VI12OG+gUX//mIpc9OX64Yv89Gd/Lr/+1V/Jxe21dC7Hspi8y/zjTV6/fZPJ+6usl3O2BMF1wWYB4MtyMpflx0zZNyjbFMABIEN/NJTL60v+DRAAvoeWLHgWsI8gqs5kf+ecCRWAN6YfHzIBgGOzkfMEaBMBz8MnklArtBBb8f7YK2D3uL67kbvnB7m+vZHLm2sNwp+fkdGDLV8mAE5M+UOQ43pNtoZef0j2Dcw52qYAuHFG9oYLJo4IzADdOwLnTn/s7YOwkbFP0VYEPcuxdmAaYfsSZcZA2xmCTQC0BIPKbCrTyUw+3j7k7QXtUxTA8fY2kff3KSnuQX2P9WFiodej3PrcrEj3/uXLszw/P8rTw728f6Dlyjuvj/ODfTYajmQwGFEvI1H1/eWd1wdwAwAOVF4vwNKFAC3OGdrzbMESovTgWAvSrG90DNiDSGzgB9fHvHoLHFJJMxj8afhEtBwCU82WSQmvugZ4g6wrrDrW6+IH7DL+o7T7GTjmleneQkXZJ7RtEIAfzuLB39HGBWuJli79vgFRAcax9h1FsoHix4BBUR9RxhJIYtThqPw0EAf1T7IhtDq3YRs62LueDudxRRIUCciyCrqtojTaLZ6gK31ilwPRBo3PRBnf4obVAiLOdODvNa9VCzy1VSRl9oCkl4MvHHWFaudspx2z4+O49232bHvE67T6//ahbLs0AQ9xHvx6qgNcjXmbmADgKALgjfH6d1PQOXpaCSK5V+WF50wd5qjrs652ncrzU/yprXGyF1JQrhm4c8aQqs9ktt6hNUrzlDty8qVoj0S7qrY20e/VpJzJp4r/WHvGeP2DfngRUG98toX1o21O/byWe1vN4bg2wd72+Jz9DVkOvUzfgGyI3kLAWDiMfaGMjeDzbJuCdgtkDXNAgDJwaJcFfGZDYAPYGwHgIAPHEgCOlSwIyNcWJAQiGBhEW6pkEEEpg7xFlgLqtJ2K2kZa/Y02ENAbAP9dXY5lPMYPABxgFlCwosqADpkz2EpsOtOEIcZ9dkaWrOvrG4IzACq5vhoTwNEHAHGzkcnHhABXyElS/qOYgWyVnwT4gckDOgLy3VsCwF68HI3IwnEJpi0COKBPemz7BtDtFL71Zk3mjc35mezOz2Vtc9jrATDYp54mgAMgmKW2HODcsUWd/ni7gSjrVCdYOxTqfQVw+LaLPhx1swPGzZ5W1hZ1IxKAwyrjqTfZhsV8ilABXZ6HtvPj+znqoSg72mQNGH1q7I/lffV58llQoJTq2ZpMqI/TWqh428Pkz+iR03kBiCYmwbNvCt1L1g2AdQ0A2gWqArra2tBgD2OsniTHtwlAhk1iwjL5NfbssYVK0tF7AI4tfQXYSmiXAsaNr/cP8uXhXp4e7uTmaixdynoAsNa0Kek3gEluNlOmFYBlN2q3aaueMwIDmFA30CvOYS2Jq0AOA9fTpzNwetCJrhdpr/WURY/XgmzqBp/ZYoMNu4EtV9xHz60pGwwtIfla2i3cd2S3yS2lSnvNfSQfp4KrlTMT5xJgYS10cF/fWDf24qIGHkotjXJ8x7ICoYgltzxnNCicLUawAgDKdWkunshMUpgH+EzN2FOOfUTbzp8vn4FmnAotKJPO48ZX0KMDWrJ80LZS2i5FAWCMWVhxS2rXZL4OCzCsXSWZgKytFvYd/GX4YcqWp0ARXNcBI95Kk2NHG87tRv7pv/i/5es/+fer5kNNTx/S3TX5E2VElCFt9kptz0W5F/9dXrtmH5X3idevPcsx26Vt3PH1xjPEnIV9iAV4VojXGI/F2xrfPzUxEWREtLUOjreig9rWt3adqg1v8beabinXMV6zattGFrfw4dLHaPv9lLX6+2bg8DyPmpjNxav6LhX7+Y9Zg0M2g89DvG7t323n89i5rV3rR+TEyfu1MqdRJh+SKbU5yJ/fl/H6Xrv/Fu+blrAEcOiGbw7Lg9nh1bZ9UmPgKC9Z7v22OThFrrWd2Zpcj2vWJndTDOHt7WVvJk/Z5KcI9JqAP7zY+q4bu+kezKBm6vnkNFq1Y5PlIRscJwmZsHGrQtMVQyXzXlvgOHenGOal4G1TsqcstM9LefDwOseVKou8Cism5g28YQkkVoUWII+4wfeQ47rr9pI8aa2K4IG/flgYFQkjV9gBIXVsr8Y5iWOpCc40914Z3Ya2OHVjpc/tA17KdW9TsscEcFpbPTmhf2I6aUHONWurDH+Qqm6UsjhU6FmyJFXuO+rVK/IPnI24B0+1k6pr2QBweELZKrwLRyqCMQyvnQuKLOHpyXBF5ZbyP4A1fL/avm5dcquEN8nV+NixvRk/fEyRnyI3Dwn+Q9c/ZrQd2u6ljCuf+Y8FcGwR3AOl/RrtUwoAx2IpS2ujggoNR8Zj/UsGjiaAQ80Gpzk8BODwJLrmX5WBgywcZOBAYmgmCuD4kLf5jAwc/BstVKZzmRJkAppfVD+t2duVOszaVOheze0/8hx7UF4BHAnEEdHnBtyIwA4HcPj8l0kXJBo94Z+ovkv5ZgfCDWQ2fDGjiN8Nve251xy8wKS7B8Zzywx/BWPKbW3yTTx4l+Syp/mN0SBXSmWchFcbaf4rA/zcZqjt1aYRHGZ6J1o9lmhvnRkiBC2wZmZnWF8MRgG4jgHAkeWN9kl1XZLWyBxIfbQSwOGIXwfphB6fVubiz8BK9yB3vZdvUu/WttcDMU0Am9EcW29ezlmDutxW1Cc+fVmBB85ewjOfFqc54w2ZmjZA2Cv2XW+Hx4+YXkdATmmpmwlDvs8AmbHIhApXxUj4Ps17AoHIfd0f11UBVNqXR4My+IcnUxMwJ9k0ug8yA0lxLcSRrJpQ79tk4ADdMAAcrBmzxdJ2L6hy77DdBhLJ68VCxhcXctUfyP3lFamGf316lIerK9l+rmTy/i5/+7d/w/m/ub6Sx/sHeXp4lEsAN0ZjGQC8AGaCfl+GxlKAcNcGVUWLJdtrkLVovU6sF0jcYjbYigQ/awWbMdiFvc+fDSK5ZmXompPhqNNhGxACOHrazgWldLtz9EvXucV6AkTw8f5OIAPmEUABJuBHIwIB8IcVpQY4QDstJp5dXKA1SwBwEBzBClplRuJZBHMJGAr6fa1E7fcTwxLui0THZLGU7nAs919/J19//TOCOLrjoZwNujKdvMv0403evn+X6fu7QAchYY+HQKIJzCGYv8/5ioFjDA2PiP1JYMNwIOPrSxmMhnw+bW/RYQUwAA0MIm63ghDt53JN5o3ZxweBIZhnsKR4Rdx6qwwc0H1g0YC+QwL/8uZKbh8f5P75kfcaIfDN7+1kMUXrl5lsoB9ncwJ1MO8IYoLpBKCL/kB/QIuO9jVgpQCAA4wcoEtH0BpBYVZBJuCq9fM+7zDhw+pNSwIoK9SObWbQbuYTCR1U8qLdzGRC5o03tExJrVPeZTKZy2S6MMp6kUEfwXKAKxB8xxp25OHxXn7+6atcX4/lcjyQGcAoi0UCWgDsQXaZ8wsyeby9T+QFAI6XdwI3QEsP8IYmwbbCWmZQv+PZrEWQV9A6cwwSVEMCI/Ta2ipFg7FO804YXgBfQO156xS2JLIAogM4nEFjAFYYVLyiqtOASl6N7HLFYxouD7vnAOYo84YDXDBPbJmD5yfwpqv9xJ2JA0lQ82mVoWaTAYFejWqt5ZTm24Af9m9vkeH+CapClTY/tnKzJIH7Gw2As1r7OLsaPG8mQ3F9ZxIr/XxvmVLqdR9Lmx0afeZKDKdInOXKZL1P1qd+H9W1GcBR2hb7trTq8+w/WmVtxR/mPcKDNG2T/E70B+P9mvGF/VYbh2IYp8Yj4jxHAIcW6uqeUTkVE5LRrjKPz6pu9b7uBdp3zH5Mr5YBhVDdqwj6aHPYhjsAHnFfKNlhyWbKvGR8qQAcNOdIWx62/Wmsi4FV9LMpvKa3aBln7boO4Ijvtflu7vsfWvPyOm3XqrONNMfu3y19vHhe6/MZKt9DkRUBHKtlSsiyfYDZflzuwL6QfATfc9aiieANgBesahqAT2UPBPMQ9NhW5kswJi75N1g4Zss1ARwAEID5AmwW/Dd0JRki9Bpe2hHjQrRR0c6re672CEBvHJPaR5hHsjERwHHJNlyXV2C1Ulp/Z1jqdXv0PQA4/PiY0FfEWAGeHBmAA+MHCBaMHrDncD3sXgAiYSdpCxUFUSiAY61ts867ZCHzhC/snila5sF+QFuwqyu5vLpSZqh+T67v7qQ3GsgK7SsAOIW9s9uyjQpAlvhRPaAsTdjfm09N+mPeeX+yTWr1urZGzPahrqueCehSbQVnLWsUQ70HasuAhNCqhaD6bONHIIcmU80+DQUM5Rmr7f+afC1jIlUZwHE3ez8dirNEmd4G4CjlReNsm7/tbrsD0nX2vMDBTXVNMrtO07axHTL2gRGGoF+AbwliNSYTgLKBIrJKdn9m1ePq16rYd/mrz18CONSn9MIMjaCQgQO2XedMBmj72LuQ5/tb+XJ/zzYqd9eXBGSAgQMsrNib/f6FgZIXjKMAaKVMQWDy0PZz+h1tiYfNgfPnbQ197nTfevwiF366/ce2qW4zwQYF05+xFzqwDACO7IPvxx6cJVLnzIGOXvnflKMuTxwkk+QpwBsoGgr6grETb/MS/OK49zF22IAYq8eMqKMtwBuZOLJ+clZObztq9l2Ii3qMI8l3ddbTPEQZaYouF+QYI5FrQ+w0ZZrMrM5eQFqerWY+B0/ngQQ1Q719kO5DIpcyG0mjhZLKBPih/Ky1TqG/xnm2r7Ntk7YZjJ+DP+82OkH0S2PfU+WkwKFU6GPgILO5Ee/7T//3fyFP/+gft9oP8Y1arPiYLGmzEdtuGGVaTb41bcts2+3p3sKeKa8bba4226cpC+3UlDZgeJDaPbwlVuPvRqFbyG+5rwL/I+zhtkRu3TY7Yu/6lw6AN2rrfOheDX3QMj/HdFXbXKfXW+bZdUft75M2dYt/cOi7h+bHZfQhHd7mTx2bo1PXoGHrVuYtzlX89yEb/tT5KM/AH3vNtmc9JG9OWe/62uWcZL5GPSNYv3/ls42cW0OKNoZ5zNarnf2YEjl1z5Tnq3be2vZlOa8Ne++E83NWAjh+VMD86KKf8iDJUEoJmlRnmYPy1q+PRqw5eknRuMN/wq77EUVSzk25wMeUcO1eNSVeBh2OKZMoVFqfZ49hoVmNXVZGkdo/KMNTN1ppfP3o5vb76DPlfsX4varET1zjaIQcOmBx7o+tZ9ut/fo/okxqBzcq72PC+kfudaqBl4OtFuQ1cI/OUe4JeWgJOO8nrFGp+NJXwEQQkjjlnNT2fmlw7BuumVKtbV+3rUftUdpk5o/K0lOm6dg1Tzlvh57h2P6P322bozjGv38AB6qMCwYOVjer81UDcDiIIzJw0OG1FipajZqR2yoL9YfBQAI4lGp3+YlgGRJqM5kup/K+AIBjKm+LOcEbBHCANp4MHEujr1UAhwdccE1lcXDXFBW53Nm58t97pZ5HYF3BrmN+LdcMAbL4eyG7awCOtjPnSX06vhxWTk6w/sWDOFZlg9+VLtTD9Pp8GWdibSJMp+gZVhr6FJDTwRgLbg5GcY/xx1t4ePCkCKJ4C5XK5t7X2/ohXNYZOPw+XG27J2WLMTAgSODr5rWjTQCHAcKckcQdRpuXDI47Y3AZ0B1PNjkIw4MjhLs4IoMjNXhI6mertOEJKJIqWwyUbDKzyZCBzyN5mIMouAdXKmSUctg6T6RTlEfZcsju08up1HeWVsJvCQrwvW/vBwAHgnIMiIcgfgbDdFB2ZeGlTL1qcZkMHGXSVdlTXFfocmbwhQJ2fJ0tgmzBUQ+MpT70MQnnvby9FVIjQXccwNEpGDhUHiH5rwwEAHohAX/dG8jdaCw/Pz7KT4+P8nxzI6OLrrx8/01evn+Tl5fvrPD8+esXeXp8kqf7RxkOhgzyM9nb7ZLdYtQfyLDX5zlbLZayXiwJ4vDexA6rwXxjD2jf4A3ZIfAdriPmEZVJYKLwKje2htDKfQRL55OpvH1/YVIZAI4Nkiu+V43pAEH+yWTCQBmZDsigMOTnweig1LWgO0ePd7SmQMUfCtK0Ig3rB/YNBN78d1bhIolh7EbO5IBxoAoVwATbbZTdSNIsNhsZXN3I8+9+L8+//CpPv/wsnR5aiexkMn2XCQEcLzKfTDAhCXQBgALWBsCLzfIzhRSR7CFIBa03Bn0ZX4HhQgEcqHQcDgcynYKJYprYHhBsRouRj5c3ghwA7oAMQMUhZbmcyeoTyZNPghEAAAF4AVWTd0/3cv/8JA9fnmR4CfYStPhA3HsjH2A4mUxF1itZzRVEwR7NZ2ec4+F4JF1U0YIK3UAu3f6AbByIrqNdFxAUnmRRWW+tNdieA+AYULwr/TYYJdAIHWcF+hA/aOuDn9l0IpP3D3l7VdaNb7+9ysurtk+ZzVeyWILlRasOUREMfbxYzMgkcnk1ki/Pj/LLz1+l10NCStuXINGAxJgydWgidrs5k4/JlACRl9cPeXn7YGUwEkrsaY0kk9EdE9BAdh5rF4Be6kxsgFJ8KMP+kGuG5AZBFqTX10QZfjKoXcFN2k++w/Om7VGUn0b1h/L4Y6wAhIBSvw9gSEfZObDHPfnmSJnEDGagDW//phWhCpwBUAiAL6yFgzcceOPv4XxoJbm2BtCzmum1k31jFZtu/2ggNAbLoSu0Kp594INNweSDU4CHwCKt/VAl7f6g6+CyOjb6ZW6P+Gtt/nXUPXFMZqpUzei6XZzbgZn5UYDgQ9/7vSR81nFMniUd7TPYrLjG/VNCrRjhvn+SEz5x3M35cIrzJsCg5tu6vKxNTNvn42cTS0UCcOQq4UMgDgd/5PtnIIfL5egbNvyJBhI0z7CeLa2eVts0X6G2xvuxlAwOTUagXaK8HtumFQCf6uYy8EZzyDmpemjey/d07ysDR1y3Nnsr2ra+x0p799C18mdDizu33k5IqET/O85n857N1gVe6INELeyCBOI1AIfOiSZmvTVEtMvoN1l7MmXOUPCFtlFBwg5W/JmByHaJeYMgDoALDcCh4IO1MkkYKwTBBfgx8ESUW56sJoADch9tyTBmvRtZFrEvoROgR8CGBvDG1dWYdjBGtVwiGb2W4WBEUPT3lzd5f/+QGdqocPxbGY4v5erqWiv60TZhu6VOur+7YwsuAD9hz/F5jX3EW6jQtD3rUE8TzHpxwTl+f3/n2KCnwNR2c3NLgCn0ys3DnQwux7JF+zLYgbIj0GWK9msAZ0D3mi/EFDnPn84v5htAyTmAwWBvQ0scsx0JcLEWbcoOYGBrJku1NZuR4PmKG1hQ2SSow2x9lSEigu0DWJv7RHW0JnitVWhqtaA7qnaGfH0Pvdd65o0dMQa4atcp/Sb9PTNwxOuX32/+rvGBrDMdwBdlmoJrCKDkfKi/h/2DH4B3yL7C86MgKdreaF1rrAOaWLczmMCgysyRGEM0m5YAHNhzyixoc22xAR2/thhSe+lMemAC6XTl6e5Gnh9u5ecvz3J3fcUWKwCKb9Yrgo0Gwz7BHCu0z0MCHUx7AN9uwXrm/gcYcODIp+ak2t7oDC2EtAURGQhDe1HVIRp/SUBsB3GQaQQgLQAiFBQB8Ab+7cwWkW0hy66mXoksAL736P8WNlRDVgcAh48R852KkBz8cIazZ22ErCUVQbwG4Mj2nBXDmo+fNaUDVI1TNCac1QJq6B/ut4wu1rOKMaQ2pLbmjYJaY7e0IiW1nXOMLUe+AijEijFcj2Xd0gRw6JzlYhsFcOSimvx9bf3jOpwFFrTjNcbgaSL4u2yzYuYJLTjz9d0fBngDrEP6JUPul4zvVuxA0MhmI//x//y/ysM//Os28ZFeb4vptun8uJ/Kfx+7WWkvlza2f78ms/Z0fbhZQ0/aHm/YcwfstDbZHJ+ltJHbfAN9vemrxGf2fyt4qgm0PTZ3NVu5dY0KEEfbPLfdszp3/w7A0SjKqunNeJZq/247a8ds9PI8lJ8/dt+2fXLojLuc9Xsd8hMP2RDH9nU8f8fGc+habXN76pz/yL2PXfPve74PPXcpF2py4tTzf0xmNmQiJNi/rQAOKhML1HuQyBMqP7IR2ia/1WgPEJ0YHDi0oWqLUo6xFACnXK+mZGvK0A3HJgNHTuREh4cGfwHeiGM5tFlLwysq/PJ5j62Rvt9sodKmxI8JqDZjxOeqbe5ra9B2wE4RbG1GR9ua1Yyp8j4+nmPK6lQjMe5pD/TGoGtMbpcKpk0J/usAcPjeKo3KtNdtMDXjTV2U7BS0Kb9T1vr/T6V16ny3KeRDZ65mHJwig9qMb//unwLgYGUVevIy4YMqnyUrlVB9hB9UFjGQtVylpLuZ75nxwaoXvD8oAgyetIkAjgRg84pUTxAZTSSpdtG3eA/AMZH3BQAcxsIxmxHAgR+Ocw1q+ZUycJjD58lsdQYjE4wzwFhymzGeDOBICX5jyWEMKAHztIVKfb8r1X/JwOH7iW6MxZQ8oa+sBnCA+al8n1S06CF4JxRoAjsYtPFGIcbmxL6vsf40ADh08FoVkauJcsuUVIRJ3zn3PtWz26yC2pNDlb52/hkya7JPa0688ZxY1Ya32Uj9nG0gBHpYf1ebISt4MZrbhPi3AEVG1+jz6eJZuMQpTw1U6e85AqaoivFH5loHAERi4Qh+qdUG29orgIM6Pvb0TUG3XCdr2bk8lV5lHRInMeHhMh6XUj6AUDiDoGMC1VrwjFe2Nh0cD+h10bJAK/2asscYALx9hlechfYAXmWT9IEOTnOjCPwGAIdWuTZbqOgOcJYNf89BINZ6hQEaq/ZJw0eoagAAIABJREFU+8MrzTRp6q19PECISkQGtHHOSRKhwDAHb2CUZODodlnBuV0t5XYwksfxlfzZ16/yy/OzDHtd9H2Qf/U3/6+8v70wSH53eyu//vKLPNzdy93NDem1EazHdXEtUHePkJTuXsh2vSF7BOQkWCU8gLVG2wsE3B3AwUS19iU/szYOzsCxQRAflNcWRGArEwb6tqSXnU2nvD+AApCxAHDwursdk9VO9Y21JZiAfd4V6IAkAhIpkJfz6ZQMIVgvBv0uumkPsvoVqRLQLG+2BG4AwAG7H/tFW00YfTjmGAkJVOE63S12RLcnlw+P8uXP/kLuvnyVm4cH2Z6hUncp0+mHTCcfMn17J4MFw4SfGzJKgIEDr4GdBAE/tSBU7jCxY21UegO0t+iRbnx8OZbr60sCV6YfE84ffjCXy9lCPl7fZDGdE+iHNSE7g8nz1XpLEMJkNiOAA6CI4WgoD1+eCd64//JEIAXuheA41vHj5VXmHx+yBTjAWKqwqxGA7qPlyXgo590e26WQpYTfBxvHhewC/TOTV+hBDp3RcXaHC1YlXqAtD757gQA6kkvYM9DJC1mDhWMBtpGZTN4nbJnz/fuLfPv2SgAHW6d8TGW9xtrtLDCt4Ansi/l8ymrjh8dbeXy4k6fHOzk7w5laM3GFBARYWzC3OJkAaCznn/L69iHfvr3I2/uU7VOQBNMfADhAo68072hnQzmegrA7Pov+aNshBv+ZSTCGAe41TQ4xyItWNwCa4acLwBkAU0hUOWOhyjfMDX7Qwkivb+wbCHpjTAbgQPW362GcH+5f/p3ZNyAf8Mx9gG2wR5hA1JYDTu/tAXyCsSgXdQ0xbk9GcG9xnN4+xRk4DNyRfFvrtU65rKxHTdvCK9v0aKpIiKxDOcnkoAV/RvclPEkU7Xj/TLRTTwl8RJ/FdWpaY0cfhARe04fNPmZOXGWbp2Zzm2uaAAQW988FBqavq75yYA2L19ZncKWZWUhr9rXOyT6AoxY4it8/zefes56yxeYl2Aaiy6Ots0xEAIePN1kYFJ2ZXnFvrnRHpcE4Pllts7zfPKGSgFMB06HXbFL47vk0di0zR7Js0BlWFin7U2BKmpXSjWnLumF/Nv3M1L1iHXPJ7hUAED6WPYC2tR0JLcfivUs/uRxXruYP75itVz532zOl143Rjr64JeUctGFPrwx2BMiZ78bNZOxkZtP6mtAP8Wpo0+UObiOAk0waKuMbAA4m9oUADviP/EF7L7T/AHgDephgP9gnDuLQa9CWI1C3AK55QtVaPBCgwHaFAHBsqIs752cE016Ox2yjcnV9JRc9ZUCYgiVruSQTQufsnMxRAHDgZwHw42ZL3dwbKDMZwH/wg6FLHu4fCJpE6zUycJAVUtt0qi2ERLz6bGglp/r6gvYiWozB9sCbAILc39+TyanXv5Dx1ZUMxiM5gx1wdkab6mM2k5ePd21zZvOBeYFe/f+Ye/PexrLkSywk7puWXCorq6q7eplfY/yXv4VhwIBtYAAbsDHA2B7YMOBvbU93V2UqtVDcREk0zomIe+Nd3kcys+u3FMBSiiLfu+8usZ44gf96HbSmU72BeUWrNABqsU5aFQ8dqABfMIKoTe/Qd/XfHBQS9yb0GT5I/cUWN8qwokxiKvPyGdadqXHHfQDHobhl6SeXZ6Xc47XYnfuysO1rsrd8L7JRGawhJBHrp6ops5sADtW5mI+cjOTUhxYqGusAm4XabfALAASFjOG5YvJagUBq32TGrEaFqusmJ17aA3C4P5tOeMOnhj+NPdwDmOQMP88MwHEtP33/Qd5cXkiXQOQtWTdgXwIExTjE60tioYO9hPESzG12GD0RK4bBTOi+AxDZ2UT8DLveyIxObsfHylt6acY85qBa2GC5sCDaDM2Yi7MBuI/tq8o9HmR3jKn6Z87PARIB8ESB41x7Z6e0Fn/OUOSf0RYqClri+NhCz/1lfe4mNM+0dur4fCavlLsWp3BmQZ2qoA9t9CExHRk4+HxFPsYZUbA2nlPwn/rMIa5ksYxcbLGv8/ZPSI0x1e0izx+ove/jg1zH3sA4XHYQuMQ512fWeJiyujjow4Ec/Jy1WeF5sXiAt3RL5uZuJ//1//3/yOWf/91RdcmZaG7AKtisps/bbL62m0a5F++rBUb5W/G6pY1esyP35KmaqOm/qi1sfz1mlzbGWbF7/CZNGX0YxJEBHE378NBiHXqGve/9RgCONDcngGmP5XjiPEedGy3Rmp4r5/+kDW1nyM/Yqd85mHMwXV/bL/5e/H7t34euX46xnK/4LPFvx+4ZdcChe9TmqO0ZKNdb9sQp56ltHN/y3Zr8Ks/kKev/Nfc+ZR0P7ZND8rEuT+rfOLRHym+cMubyvNSun8b3zwXgKCfu1A1eTlwWMvsMHKqQM/sGEalOh+3VnoEq6dhmjwKtJnQOHaTawpQH7NBC1Bb6oCAL1RkNQVwEh6pKJdALupEZARzp34XjWgqv2n3xXisDRxDoxw6zzpUGBN0KwHtRuTSCdsUF2xy3U+aqZuC0Kb6ThLFVqZVjL4XeMWFTGg/HBFCpiGufb7umz0EJ4EhJbkcwtwTH9ubr2ILb36t7vmDg8DUsf7Ypv9Kw1Hu0AzhKZfs1SuWQIjs0/zV5Ez/fJj9PveYpsufY/oz3artePKM+F78FgAP0haSSZ6ANyTQFcTQAHObw+so6VMAdW6eXRIAqJUechcMSxu4cu3EfGTgA3gCIowRwzDePco9WKpul3C+thYoDOGy8L8+oKAf9pyWCraKB/nkWcZzidCadwcKS21yfBj2gBfydUpKlR3UAhybtnVXEHZbA5mEVhM68sbOEO+h8dTyRgUN3QqkvPabvsjsBOALIBO0j3HGmg8wkunWv4AU0EBWdeFcbej+7dwngYNlPW5g5s5rsn08kIHPiKT2T0X+2tczwdm7xHLhUYZgGMisBOHT+UiLBkyCsVtLn1eSEVttRXtl8a/CYo06P5/dsntccANgHcXibHqw/gs3Ntml7eihhYXQ+/T6l7mzs1eBIKIDDwDyewbGqsVTyYvtHn00TubhPr4OWCB7sjevp+y/Tr3oA1AETWpHk+9WBUBqIYeVeAnBk8IaDczwh5AAOTTZoNCfvAWu3wmtlQAfnxexNBJgRUFOsCiKpJCjQCjG2I/H1BeNFDngi4MagIxK/u528HU/l/fRCfv74UX58/528vmxlvXyUv//1/yOzAQKw371/J7//8Se5uriU6XhiLABdJrYBTAOrwQQAifOuvGy2snyYM+APVglNEHcoPwHi8Ko6D+KSbQDr6G1U0CN7+0yQAGQY2Qewf8EkAApvo/FGQgAJa8oRJIo7GowEEwQSLLg+EhKTyTQBOLpoO9HpkmECrUIcwIH5Y+UZ2BBsrlD3DVAHg/ponYIxmdxHYhvJDQAMur1+kk+oaiXIA/IUVX2zC7n88L18+PlPMn3zRkbTqWzBqPS04NwuH+eyflyy4g/7GM+8WS0JTABY0KsUaTsTjmNJcCbTtRUOGEAQLNfq2ynZN0Bh7uANgCsAqHkEW8RqTXYJPCv0ktsnSMQgyQTwx2q95jjGk7G8R7D7w3u5fv+O7Bs9gHuQ7Nhu5QHMIfM5WVbQygQvBHTRKgXtXQbjkZx10C6lJ318F2wWqMYEUwmLzhSsoMA9zL9+Ft/HnBJcgO+i9QrWF8TwAEds1/L8tCHQBeANMrLco23KnXy+uSG44ssN2E2WslhulIHoTJlicE0ygIgQBDIeD+TDh7dydTWTi+lYdjvsuyeZjIek/kblMsaCdV+vtzKfr8nw8fnmVuaPS1ks1qyHxpFTEAeSddjnoMfXCrpkx4q2byGrB1ruWHsTj6W6VvF5wTphHci24S8kSAg6UxGtshw9ybusIiUDh7VOwd4FIIhsMF4xDgBVqpIFCMs+byAOnCkkwPQ6AHB0uKYEVrCqWYP1XnWZ2pyxOlLlEYFNzu6SPq9sK8o8ZvTgIYjMM2xgfgecRcBo6WNl3WnBbwPJ+Pv++TJx0eaDlP7eIRei6QsaOM51EgRw+K+8X/y99D8O+VDeP13lvyY60ufbbDo1bForwWs2eG1+9HO/PYDjND/EKsfDnEbwRPSfmgxg2j4htU4z9qnWpIHBN7gPTO4zARzmL9lCnnRKcZGc2K35ZLX4gBq1Af1RADhq1uUh35CAzRab9LBP6Ymr/arihr0ZQLi+/70qu/bMtXlrngtNRsX1i38/FcTh/kxeG7PF0nnMh0MTxmBWsNaSjs0xu1P9ME/Qq27yFiSeWFWQnoIx2EYF16Pss85vu51sANgwEAd+bgCgA3jD2DcA6sC/ycIB2WyAPdzPgdYuo/nTXgAVarW/2vAJwHEmTJhPx2hXMpUZ2qoR1NmVR9gX65WMRhMC65bLtTzMHwl0XK7BYvFCpjnoXbQ5gc7fbjeULW/fvJFBbyBP61VqgwfgCdmcrCWJzsGrsgZAR/X7nF/aX2hzsnkieOPdu3e0HcjsBMaw0Uj6oxHtNjw/wBufvnwxG0uBGwRDbgE4PCPost9TpjMAOB7nj1wfrDvtcDCteauu5HOY/5Z3mdnlGajvvreCdHW9wS5CAKZdP+9v1dC6t5VxCv/lOJX/TR3H6DvF9fTz06Ybon6J16YcCV2sjvlIOjcOCncP+ZBms/lK/pVBBSMDJv0UY6408bUDepr/ndEOwV6EjcPWdwAH9WE/5XaJegYNvGHMDjoX2W/Fsyq7hrNk6s3cDk50my5GHX7nfhfsEMReOmcCSDZAHO/AwPHmSn73w0d5d3XB9wDgQBtJgJ0Gwz7BULBpwMynrQQBXAII/YwgDm9Zp7a4ArxziwSdrwQecuSlgR4wfm//Etsq6Hp7yyADy6bCnv3Eme8P993Vlbe2n7YSDSBruJbLOHwM8gAgjsw2pPvW9ypjWCb3fS+prLN1MKYRxrHcNkwAjqYE55XNxmMcwgAcCcBg467pqob+DDq5CeDI7Unh/yYAh62P7/o8dxGEFFlm9oGOzTHp2fez1ziDXpRh54dxAAOOa3t4lQkKzsY1dPNS61iMSQEb2rYHH4D9Tx8QQH7TE0QJsn2PrZXFb/6r//x/yeyPfzp+wL/hE/F5o2w7dqm4V7McrX8rysPav+Ma+rWatnhTftVs2cO2UB5XaRu32eb6fsFUHIqcYq4rf+40EEfbHJTPwDEUAI62uS59Dn/imi5qs8EO+Slxb8RxNp4lLH95rbbfj+0zO1zpjJ30+QqQKX5P04Gh2O7IRePcHpuj2qXa5qvttrX7lZ8t98qx/V/uj1Oe49g1Dz3rt3y3todrc3Hs2sf+Hsfddm5OXcevWcNjZ7Qmf6syobhp7brHZGS8LiXdb83A0bYItY13bOGzMm4HcDhiuGn0ZMPH79E2rjYlVVvgmjCrKayGgROSGzWB0HafQxu0YaQUAY3WQ5Cikk3mjRK8kX4PiaQ4h6WhVP5eAjhOMS5qY9b39h2vQ4ZCm5KszVftoNSuXe6f8lqnKKZTjI/6uuWkZQa01Kkga8ZU23w0jYQMlEkxlpQo1sBwfGlblZgM5l14yTRXQdG6wv2aeWp81gAc5Tmt7cOagC8d7mTgeUV8y8BOPavl109VLF9z/VMMg4ahEwBezbXW32p7rdyjh/bOMSUTx4sEzWgyMkCWZTQFwUJUXj3J2Q5JxWfZsQJEk4Sg60eluFbObpsMHF5dbAAOVGsjIcYxeaKUycfs+DIRSHpJrcquMXA4eANjj+hsdsGm44aevwBwbBotVADgAHhDARwLtlOZL8DAoW1ekNRChTIBHLFvpl2Xbqt70x6MspSArkGlwsOrfa1qU9kAAwCgEtz1yv+sr4KTE6ouvH/tq2g/Zj1ngenDAzQeBLENFooyUwjH+2r7PRsADnyKlJsG4GDaq8bA4UH7glbceiHrhj4C4CiiElFnO4UvnzNRYmoVWQNwY+AA3WdWxa03T3qKjASms5oADl0frXJQiINXCpMiNbGoZACHV/KoaPWK6Ka0yWdWPxPBG82/WQWMAWjS8xfVDElWJNBIDnLU5FXNdmJwOwI4DNDiaa5mssfa7Nh+RZIRLBz71UnRKdd51LipMkBkmu0mM4sDQP3vGG8CX3hfXJcbvpYJBGLUq4GJhW1ZUoCzDBqBxVfHonEjBXBoNaKe8ZTUSckr05t4ktdXGYI5oz+Qd9MZARwf0R7l8kpWy0d5fLyXuy83ZPK5vr6S7969l4/ffZDpaCxDY99AsBYBeCTE0S8dLVS6uzN5Xm1k8fDAyiFnekBSlwwc1n4EiV5WObIH/DODWAioenUb5bL3yEZADtdly5Ml5SLWFyAKAi5YBaZ2AhIsj3O0tdhwhtE65eLygj8RUHb9vF6u2EoEPwE8wLRRblvCGpubrAZoL4IWIZawwbgBFCH7x2DIpAJ0jifd+Tk805lIdzSUq/cf5O0PP8q73/1ehrOZnPd7stksZLWcy2qB16NsFiu2SiFNONpmAcCBHvVgUzJ6defbbVAtk71B6dPBvkGmin6XAJbVQitglX1jJUuAOtDLHgFpZztJgR9UD6q+QfsVVOZiS02nE3n34b1cvnsjF2+ujemjxwAjrru4e5DlfC7bFZhC0KLklXuhOxwo08loKGcIEhPAMeSrB/aLbldez7SnPZJBCkJDa5+BdPtDVgSz9QrAHGwX0lWWHfSzfwLzBtZMW6cAqPL48CA3N1/k5uZGPn/+QoDF3R2AKE+y2TzLeadHJpA+wDvdHvUM/sP6zqZjef/+WiZjJBqQHEMA/pXPPhmPWaGIXYmjtVo9ye3to9ygRcuXO4JDAPSEXMDxe8b4rIL35QUVvNoGBSAbyhrbN/pcPa6dowSTPcHnVLpqPC/p7Ane6LJlCr7DJAJ1slhLlQ7ZPIYDXNN6kxtgkS14vOe2tf+kvCMLD4AyyiDT6/d4Dfyb/djx4rxp6ze0FkJiQ8WLVyIa1o/7SCueoRc82ZnboBilOJk48NLEAHVGYEbQ3/UzNdvabck9n8iLNe1LUXe4bC/tUv9M9LdqvnXNfm1+Lrcz4T2OADjK6x2KSeSx2TZxoJ6bIG4LqTZOUxZ9lQjgiPPmducpz6zj8GRg00euzU+br9u0Jgr7qkh4Zn+gOb8xqFz6FbRrQ/zDARxpn4Ugd7kfvLoX1/TcUrQd4r0cKJKf8zCAo3zuvFAlgIP137qNKl9qj1uwwL0VwFG7f+N5QpuEyC7b/EyzFR7mlPZNg6Eg3ynutbhHfE8zgYvS/bDu6Uy2BNbb9lUgvUngVR+J+wm4r1PNeyIMegB6L/kLgYnN9XlqZ2X2Bdmi4JexBYqyNdDeowmmQA6AGgDiUBZH+JT6+TUBHBt9nzaFgkLJ5JHYPNR2dzvFzwH1CPQHQBzGkghwLJPCspNBvyeTyZgMHGDhGgwALu3IcrkQtHIhm1KnS2DEYrGkvlwsVxzXC2T62RntpOlsSrsM+gVgXQAOoYNge5Hhca1slGTHAFMB/GEAbam/0SJlQD2BuUYhxGa1kqvLKwWDGDMUQLQAeI6nMzKe4Tpf7u/l758+kZkEY8TaYK6fnp5pi4xGY7JW9QcDsmICaEo70Iu4CFQwKeitEdImiP6ktdxyIDTxz+pzJhBHYForGTgy2N9aoxmQzvdQQ/a6fK75xyGhW55Pv1a5L3l2jMGxVReG89Rg4AjuQZscLmVi8jUtJuCsOSn04b46fUFtDYf1H43Qzk8BHMokIan9DmMtBoxRfzwW4ankYzzE58dFpMn2NDexyADTEpkaaT89E+iE9kJdtPI5E3l3BQDHtfz+h4/y/s2V9AHWACBrs6ItBX+m24dP0aENDCAzgNQAIuFgwyqB7UUAFeTBDv6B7jqVaxTCWrTAyTSgGBPu+qypwCfFNbXYxWOcZXy8tA/KvcEZg/lMJO++DcC/h5hqGSsDgCMzRDp4QRkqI4DD95sDOFwuJfYNA3Dwc6HFW9pTrtSgN2x9rVSntRQm7lPX4Q7+T/ETb2dPoL/FUSwe561ioy7V+TNWynCDPZvSdFBpM2lc3CC0KV6VbSLVBKpTHMDBe3rkJskrbeeroSID2hoQDX4zwGj4TgRwEPjBmID6Bb6nyDgiIn/5P/7PfxEAR80OqdkYOSa0D3A4ZJOUcZ49Oy8UStfs19JOONUe3dtvAYgRn6U59n0mu3Q2UjGctdBJhW3N/EVtLkq76OAztMzHId+iTQc09nvLwNrnQr8Q12tvLfQD1OlxfOU1j92jOrRKHqJtbv392hw1ZFZgMjq272vP43vh2Dja5q18vzbuQ89w6LqHzmx5Fg7OU/C5TnnOcm+f+p1Dc1mb+2PrdezvNXlwylhr+7/te4fOQPzOKdcs/bXynrU1bLtuTd78mwNwlA+UB+0JkyYy03t5O3hDUa4ZsVkqk0MOd81gaJvwUhG2CYokeL4SxHFMWJYK1Q9gfob9cIMCE3MV935i3oxg7x9ZQTGW4Iwa20bTYXJDqnZc4t+aKFtPvJTC7tC8H1IAtbWtOXYukOK+8Xu2zfkpAqRt3M397qk/m4swJYkOOMWXIrCjOYI2xdv8VDRwc9lLBHDoXBTgDVbr+T6xqr2k+L1K3PZedOBOmST7zJ5Qy5x0yRBpY3mpCXhcb69qwisLDrgqpaw4RbkcU9zH5MHXKJVjU1oT+G3K4WuNtTaDvDb/SDigikgdLQdwwKEH6CIAOOAMMZigSS4AOFILFQSejIEDbVRID38EwKG0jeqoeAJDkxUIbGkShMmVbm7ZkEEcnrBgZ+MA4Hg1AMdKNuulLDYLmT8tZO4MHKuF3C0X1kJFARxgDHkFA8erATg84Ww9YtXZU9oDhqotkFXTY1wnp0FPPekdC6CVKs7SkZPgHtDIoCtHnsckA6mOjX1Bw9aWGE+6S6/va6/0t1axZ0CSvP8d1MBUWm7rovXqOmALAOVKViTdPPCeK6dSft3nxXA6mgjRYF9qvOsBQ/fOuSFD/9YCEMM/v1rgmxHDZgsNPmuqDrRKDwa5mnZGXKs9PRQYhCJ4A0lIz0y4viE7SQB6hPiPTpczdRTqPWMz3RGNoB9Kcp6FDtt3BGpJZ56JN+IDIKhTDz5FGcb5KSqKCU/xai1ewhlQzElMQiIrOCY/SYerfYcjgIPzZHLaA0wOaCFOwgAXmoDw6j8D/STqVGUUUACV7m6v2mEVWRqKJ0JNVjnTRmynk6oMHeDhweZdAHCgXQpAGRal9e2iXrLS2qbklTJ0IHA5HQzl7exC3k6m8nYykzdgixiP5WF+L4vFg2w2K+n3uvIOFZR4Xb9R8Ma5VtkhmC5o69DrkYFj0O3J+fZVnpYrWTzMOYt9JKoh+0AxvNMAFAFqYLQwlgwEptBsB8mJjsknB3Ag2Mt+0zthsh+BewTaUYnpVZ8O4MDjIvmAhD6uDaDFeDKRi6tLYz0Y6Pl83RHksEYf9c2aTCEOGmPvdASd8SKgBBW12pJl+6z0wXheJERQFUp2kU5He6cjcUMg4Iu8dM5lMJ3Kd7/7nbz76Se5/vgjAR0oVlyv5rJa3pO9AiwcT8s1WUvAmEIAB4LGxr7AvuwWsMMYwZiAezqlO2KhaA1zcXHBMbPvPZIs6zXZF17QW36uLVUWD4+cQ4KCElBOZQBEq1Of4ydBORdTefP+rUwvL2R8CVp2JPa7Cn58epLlfCFrtKABXTpYVHCm0LqDQI2B9AaoaOzKeQ8AjpH0hwrMQMUvnolU5RgPdUxHeoORvQzEASYH9h7vyBn2Dj6/WbEi2F/z+we5v7uXT58+yefPN3Lz5ZatU+aPa7ZOwfZhCxdjpgBwAskn6N7xeCgXs7G8ubpQ8Mb5Tvo9gCE6MpmOZTQcMkmkNPFnBGx8vrmXL7f3cnP7IJs1qqi1l7WyT6ByWBOTAF9gv5N2m0wxPYJ9tJ2I9eb2JEUCbChwQ+FzCiBi1ae1TvE2KfoTYI4zssDg2v5yncgkJca+gY2jLD2JHpvAnw73MecG62PnGQkYzBVsFrBu8OyCKcRkt4LGnDlFBRmrHUMrKv931jcKOGHg3MDYKUFpQFAHBMa2BqU/Fn8vbUK2FbKksv+toXtCwqzNtq75wdGXi7o2+WkNYLYLdvN3svLy0oCsjQLDY7Zjc2BXsTBBJzpzV6PRh37T4IaNazf8zZBo8PcbOq8ANrTNj7NE1fyK2lrt6e6KE1HzlZvrUABkwpzGy+E6qv6znmd8hj5A8BUtGVk+A76v0l2vYZgV8yPSp3W+Y/ggd1ihrXqqT6b3aY438fIXz9jwo4pnTOfAgJxp7r7C1zwLAA5fj5j81a3YpAiP89cWGKwGAW2vObimEefwube9XwPrlOfRTkxa9wji0TFbokDRONb6Qqua0eoM+tWfL4K9uB9MzpEhzOQf3sfvDrwAWwOABkqEBptsRzsBwAOyb4Bpw5gktK0KABwbtRMMwKHXUkCI43HT/fx8IxmNdhDWogIgDqf9wAkB2wYAhwAkzmYT/t7rnptPuE3APiRscf/b2zuZo9Ua2qUBjLETgjdgL+FJABScjLUtHnQM9AkBryu0LFspW4UBOAC6IOOYtavT9qFCOwSfRWuXy9kF7RQk9Tvdc+kPhzK7vCRYE37G7f29/O2XX2S5AjvZlvYqTjTALzjSBMsOhjIYjminAISiLBna/gH618+us9g5UFNjMvriwKyKH+sL/c69Ht7TNnjerkDBpXrt6CeaPW4HIZ6BuKfLcxN/r8nM8vNlLGn3UoLGm60fyphLHkuA/gfmmUOxFf3bq7bIoG61do6BRZJ69xzgDWWjA5jYmTcA2IENROAtbFEWzGQAR5SBeq55EtN5VJ/FGTjU99ubP1saB3DwOtgPL8aaARtKdmTheHd5QQDHzz9+5M8RwN8Y22bF58Rc9wY96Q56BFjR7ie73FZZEdCmh8Bu9w3OtHDHdYL53so6aYlKs5eoGxKAQ/0hlTfWQtxArSme0pD8MSbMAAAgAElEQVS3yu/a3BtmzzmragJjq2JR+17PRB3A4cywAHCoH5vjCt5GN7dx8cIOv67rugTgCLEgBzQ39LMvLYuaVD64f72fPQjfVENIb5/2oe15a/2iRQxa7ODxAWV0rOUlrKWfs4DYrTS24PGdPLYM2LD5tuIcj0WkeXZAWCqoMUAf0HHhv6S/PK5k7XRV8Gu8AM8Au18ZGbXAAfuPwCcDeQDE4S1V6PfvdgRwTP/wx8b9fqtfoj3ZZh+W92rkIUzuHrOPGvZAC3tctEf83+UcR9las0MOzUscYylvauPX9/JeSzaHndksw0tW4iaIoRxTORc1fWHCco8tvjYvh+a+dq+2c1nzk1rHroPWUxHAEIf2Shz7sf1SHC7+eur+rM3Rnsz6DQAcx+5TG3Opx+O4yjk5NkeHrtW2DrX7tdn53yJjvvZM+j3az18eRfLNDwBLvmaPnLJ+Nflzyl4sZU1t3suxHhp70vl7MfbTZU1NdnIO8Pq3wsBxaDNqkib0MnOjMPRcS2hIFRn8f0TNH1vQqBBrC+2KoxRmtfdrB6jt0NYW/9Am8mu3Kdbm9YLI52pno7MNwEHnyigPnWbM58PnKLKdlIZEMogSMtYRkc1ZyZ/T92vzUL7XMEACyvGQMI1jLw9CKbQOGQfHlPehdWwbd15nMyq1YexecLHxHm1DXddD81MTsHT6HF1slUUJLENnuLlGEYVeItGroIhgONUUwrG9Xl1HjQCl523fb3kf1eY7jjd5K8E5Lc/sKfuxNse1s39M9rTt/5phdkw21OTMKQZD7bpthsihs1Be51QABzI7rFBGpewRAIdXHZHhAi9U3ZpOSM1xCgCHVrkqzT0BHEialC1UzrT/bqJX1JqNVgDHEuCNjbZPedgo+wbaqKB/MKupEoADVWGoXAq0yE596QCOPXBWcPgDCwec5vLs0UFh31MFR2hBhQYjElgjts6gA+5VKXl3ZthFDjgwEOcYiSLp4rSgKjfdoVb9S0pxJbNPzBO6Nn5fc7LMcdaKK8igooWKO9ahpZbiBhiRyTJLM76N5Enapw1Qp+MYLTCF+yUQgAM4rP+sMSiQtcFbZ3gSIlyzAbZxxzg5yBrRITuHBT9Y1exAlqiTCwBHTBhxlWyOfYabIB9dR18L/RkAG6hwj0GnAN6IDm8yto8AOJJeDZUnNgAL7qRMljAhodmRvTSG61yyLRDA4dS1AAgqMW5Kw7matJSqnnkLzFgLFVYkeRVQSpR5T+F8/hwoxf1ZADgUmGR7AAFPv06owtdklAWurNpTEwd6WBDEOWcppRaB61byPapBaz67tSrpvLzK1XQqH9+8k+vxWK4GIxkhkdvpyHxxL+untQx6SAqM5M3lpVzNLuRiOpE+qvLPzmU8GssIDAXofd7vMdndO+vIy2ojmwUYIBYENiCg6+ttVgQD5qAeB9jM26ggUT8AwM1OLAO9xtCBiiQ8EOQwAByQSQNU9yHJbIAL7F2ANyADwTaBYDES0ePpRKYXF2SE6PUH2n97+ywryMvVmoAJBMfS2UUFHWR2DyNRIYlxIkmBljVn593E5oGEhLYhOSeLB1gzSJOOhH+/I6OrK/nxT3+Stz/9JNN37+Ws15WX3bNswL6xvJflAxgsHuVptVEAx8tOXrcvBDV4sE6TCblKcQQmi/6AAWDaV7sXJkaurq4YYAdbCOYOgT9Bkmq9kYe7e5k/zHkvAEOw/1hJbFTDCPCSyn37TNpo/DdGIujyQq6ur2QwGROUgTY4591z2WEukJxaruRptSLAEWcNQAB8DkwbHbBBECCgIAHO/2Cg7BtoX/K8TfT0DDCjbcdoLP0hXiO2UeHZZCATdPHP8oJ1IHhDgSNsnXJ7Rzr4X3/9JJ9vvsjd3YM8LgBmRDJM2zixbQ7YJaxNCIEw/Z5cXl7IbDqSCdq7dPHZHZk4phNQfyv7xwr7ebOV7curzB9X8uvnO7m9ncs9wDBb7GMk9LBGOIvKDKP5YvUhyZhBUMhARoOhJgVdhpkq5HlwwM7zVkEfnS7P1AhzZmwbEJEExiEpQQYNXBdgoj7bp4Cpw32lZ5tf7CfoEgVCwx5BG5muzgVfzsIBEMeQZ4TAGwbZDXxqbYWw31iR/qrgEE+aEeiR5KjbBQYY9KqzBADNSQFW2lpbFQdwONCsZs+7DmgL4kB6l35e9JfbfJhor0YbuByD/x6vqaxMIX5b+DTR2nGdVNrxel3yiyfdnWyclOdXG6kWBFU5Fe4UKtEyy5fqjmhDRR+rnNOaPxJSgHtuR/3z2UeK9/Uvl3Z9nF+3LfQkhbhCGQQOz6omi+l+TpXZhUUw61DsJ9k6KR/cRGuYSs0LHgCZ5fgP+WbpszZOt7cis1zb/sP7PiP+GbUP8h2Z/nH7LwwkfdeTVUzw5XUq/d3yGdr8wfh+zV+L11G9lRPg8Z7pbFQmr/45q24OCfwGI4cB0HUuvPWFMiVpUtnsrpZWGH5m/Mz772yjYq1UcI3URkUUwLHdgnVD7QF+9mlLtoqVMXAAEEqmDtgs9oL+JQshk+KevHY7VgEckPlkZAJIAvvAEq8A2o5HI5mBhWM2IegPekKBxgYMPIM9NqL+eXiADnsgcIKMYTtJID7qcWuthbZ4AF/gXsvFUpbQu4uFtgsDy4bZRvi3AjhgE/Vom8COQfsWgHiHaPEymdBmhK6A/QZgLX6Hfr57eJC//fIrfz48LqijoKuUlVE3KXQVmDhg82IuMaeYXz87zqShra5Nz5rdq/a+sz6pL4d1g71DQGfC+CtrHvS5yo8oV73o3cEETd8ubtmaroh6oy3W4Z+JfkrSSfBwsdcMdFSehzYZXMolc7E1Zxx1xR6jgLEJFAAOU0N8XIJ2O9qGLQI32Eat25VnsO4Zm57aDdY+xYox8rOpj+2+sS65Jjy16ELtqTg/PNFtAI5XsPoZ4AIMHLKTN5cXZN74ww8f5cO7NzIdDKSzUwYO2JdYbYA3AD5GiyAy44ARBvEhAInAKGgtO2mTOXjCEuiwH73dkfpamaXI8wm6D/W1FxNP0F13vXW/ouUc7WADjnjcgT8dBOh720wBb0tInWj345gCuxnOKe28IrZb7kFtaWfetJ0J6hGTrWrDZZaFPQCHny3GjfDZbgBVNgV92QgsYjCiDObet3POPayOefKRyUpC2ZjEQy42SrF8jSOl5LL+w/ZbPPc5pkI9QofECnqs/WNNNx3TpWTT4dBznMDZvRg7od+D8w7wUG4RwyIfAPuNuQmAeoCk/ul/BwPHn78qgd1mo+zLjMNtZrK9VqxnsL3a7PZyDD5vvi+jXIv2ud/T3ztkL5V7vLRHavNQk9enPkMeZ/Z3yrbS5bPU5qGcg6qMP4GBo03f+D1rNts/AuBI49Z/GFa51TnKjIwWU0zntpKIbtuzHpxt04Nta5zmoPKBeK1j122zjY89S+26bfc9df/FR/nWZzg27tZ1OPEPx5772HodsqEOnfdj63jsvsce71vn+9gZLc/qMdldyuRj16/JgIbs/ecAcLQtVE04Hjtg6QEqAA6ltFXj+RADB4NSxX+1BT2m3NuUxylOQE0oH1v8k+cmoCKzoq0jXb16m0boXmuMZmLQ6c7iOHH9ONdtTAh5fg1xXBH6pVFQ2/zlwS7n+lThWbtXzbgonZF4/UOHqU0AxT3f9u/03AVQoXXPMtDjVm4TxHHojCWjag/A4ZGxDAyJimKPhSPsHd9Hem2nDGyCS04RnofXUSu4y/lvO694v5zruK5pD4W2C7X7t61p7f1jgrimvL92Xo7Jz5o8abvHsWc4ZMjWzk0p8+N8IClxnIEDVd1AsCPRdQDAgQAcaWO1F6oCOJ7Y19edLu5E9p9Wp5sOuiczkPDyaleCN4yO3NumGJVjOitWBYhg4LO1UHlCC5XtWtabpQDA8UgAh4I4COBYLeVxsZTH1VIrr0FJ/wIAB5JJufI/9S7dKcdAYhmoyHNHkGeAhtN8OiDPKDsbrBzeCsaT+pmmUilF93t0RwAHZX0KIOnu0mROprflXvCCqKhyrFJIkR8WWOATapIzGTIG2ND9Y+ANS8Do+c6OedxjXhlU7kW/bkyg7OsQDZCnPWrsCGpPxDYqWlnlSfqk6+jcm6evs9IQ1a7qkpxhFZC3T7FPG7DCwTWRNUXfCz1pS0Xg7BY6OY36X08QaHV1AfSxQJdiQDRw1AS15T2YKmQLwE5NJ0Xq0Kg39PBpKRSDMviZanzylXyemMz0xCODYwbgYMAwBjbzdz1OhDUmeCKAN7xftu6jfO58z9rm4hxGC9HbHPka5++qvclKmxDgYRWp7VVNGpP/Ws4NwEEGf+IddmR78IpDnx7SAJ+dyeDsnOwbP7x/L5eDkczAlEFwyU4eV48EGlxeKGhjOhrpazwm+0bnrMOWKRO2BOlKB+wCCNq/7uTpcSlPC4AjVmxZ4bJYmQV0+0I2IYGC4D9bqrzumJAYdPsEcOCFFhkACRDgsdWEMQASaPEBGT+aTpQZgO1TdKXZt3q1lqcNQAhn7LWO+48mE7I/ANCBgCwSC2DgACBEWUsyQALzxvYS/a6yKKDaluwbCPBq2wlUqY7HYwGYggFR0KYj0b/akCb9Cesy6Mv47Rv5/T/9k7z54QeCOXadM3l+Aa34o2xWD7K4B4gDLUigU7aCMlgASljxZy2jHMDBlTw/lwv0qQdw5gwqDDTlKybjZ7Mp98l2C4YNY3RBkmW9kbubWwFTBRIvCETjDFDHoKKQwMIOW4GAmhzfx+8AblxeXWqV7LAvZ2ijYUAC6D9cF8CN582GgUQkR1BVyzYp4yGp0QFYIUigPyB9OhI1CPYiYbIGSMXo98n20AWtugI4eqB772kSiAuL+dxC94LSeilPACzO57K4f5C72zvSwf/662e2NZmDFQRtQ16V1QOtU9BmB/cgAMX6emM8V5cXMhmjDQ4qSM+l1z2T6WREUIfSR2NPbWS1Wsty9ST38yWZN+4fFvK4QBUyzuI5q4SVzv2Fxw0JNswHTqEyZYBaHkALAIj0PDPpZ//GmgDQhDXH+WMfeSSrQEOOJIPNu+Pp8DuTeL0uGXLIyGKfUYAFgKm6d1M7JauUBXMNwCtIuBCswZcCObR9is6XzpOz0RiYCZTOlgzUik2V7erbeVsUrZQMFAamX5psTKnaPbRUce2mibjDwb6ke4N+dwCHgwXKz7hO92uX/lbNDq35cvycgeEUKNf0f9sCn06v3dBbKXliAI4EiowJEdVH2o6rMi+ekQsK031njj/oD3+e6I+Xfmh97t1aK7Wy2WoH1ivOYU2nl2wPzXVrAjgaYyvAG/o3ZVSIn2vzl2r+Nt6Lvl4cb23fcKyeRKtPTfVd+o3BnOPvmfyr8QzR7kzPFea7HK/Cls3KD7GQ/N2E3m640af4WvvmYbCvw7zXbOW87319mkmh1jU7VIlrc5i+azZ0PGNqf2YiBdgUsDsAmPA2HJz/IhHS9gx4X9unoAUKWn4YG5tZ5xnAAZYN/Tt+opXJCiwc8CXJwKEAhDV/aps2gESxg3E+dVvldlUE7UGXAGABXeaZdOgMME+OhjK1NioAJIKhCd/Bc8F3xccnkynlMQD/X+5u5Ve0LcH43Vo+P5PxZEqgB3QXWD2+e/ueuwm2F5i8AKJlMv71NY0bcwoxCH0C8CH0BxOMAIwaS97FbCqTyYR/gy6cXVwQYAsQx+NyKZ9uvsinzzfy6csN26VAH8EHhBkMHQtAB0HDAMy+6L1X6022j03wagsys+lCixP3U2hWOJMKbEwyclkDTpOzbt/TH3M7OoH/VRY65vxQPKn8Wxkriuep3H81ffQKcHAAHe2d/QpYLe5tl29m9jZkXdQZKkO1iDFXlJtd6WULYIVB25QeAK9onaKMdHj5s2gbwG0CD7JgxltBBF3H/W7tYbiXAC4mwMDanHLKM4DD9W8NwKFMBrqjCeLY7aQjr/LmYibvrq7kDz9+lO/RFnA4lC5a+a1hy2Fcz/RnwCJHRjUk540BASx9ak/hmtaG1MDwtDfQWjExvRhDh9mvukbq+LvedRBH9Juj3mIi3xldz5SFTgEcGZhn4RHdQkl2abIUY+d9bY69HUoEcJARFi1ULKYQ92rDJjB7x2DJOQaRwHHqg/k41ByxNqy2wYnBMQAH7ovxlpaMxtCC9eTn2a4R42SUzbbO+m8Fs/l5ICNl8ONTHKLSnqphF6YCnmZcOdskGs+J5y7654kJyJ/b5Hez+MjiM/SFm/aZMskpewg9CLYRRbwyADhwTQNwODsHfNV/95/+s0z/8Kd/GMBR08PxeRs2WLE2bfaBz9+hv/vfSnunzS44pq/b7JlTxlDK3posjjZGzciLZ6jZCr6ISxaghbZ5KN9v3D/4QW1jP2Se1mzM3wzAEe2YyiAOjbfNdq8+S+EPHHre2trVPM6492r7vtTfp+yJcly169bue8jOOGVto35p+/wpvtIp83rKZ9rm89A8lzqq7dwdetZj6/i1c3NoPY/d65TnOWW/xM8ckpen7JPkc5R+9D8C4IgLcmzDR2XRNkG1jZqEWAuAQ8EbCIxlEEc+sE2aybYJrSmnZHRU0IqlwR+VVnzO2sKUCuzYAT60mWrKcH8dssjntZKBdwTAwSRS03hzZ6IG4IgBHx9D9Ft8jkohWJuPtnXyuS2NhHKe2/ZRm/FQzlnb9WsKNR6stnHUHMRyz+TIUVNlVZXVAQBH7ZyVynifgeM4gMOdGnd24u/ZKPKIzNcDOGrnJq9jrt4uBZn/XpM/beeU403p/TaTqF2stgnjNsOhtobfYoTUDNZDMrOULeUc1fZ9aewclMmVYC2uWY4TAQUEhbzaSnuSly1U1CFSAMdTKwMHK6hAdwta19RCRUEcnnwvGTgigIPtUox9A+Pi74lq3AAOBbOPBw5A2/68fZXNC4J9YNdYynKzkMetMXCsl/KwVhYOZ+BANVGq3mYlP16qqzS0DacWlSO+D71FSXZ8PanGfUuWDQ0Y6BlsAji8RUxd5gS6wBBQbsjbAEdgo4kCwME9pRtLgynen9zBHdgTfDZtU5GT5DZOCwjEM5iTLQjDIGVthRv8uoEUgljMcnhfzvhzO8dHTb944DiNgXGHXA0LRzzJGSZbQlA7VJjk89NMpJQAjiwfYyBEW2g0/uYgIgdwmBPpWyPdz/R4mhtjtogytAbgYDuhEIRyGd4cnwd9HKyj+6xNz/H9wMDh519tjQzgUGxfqJoJm07vrwnHlMRChZMBOBikSrJGv6i/awTKbQ/vn46/kU7ago469mZ1qSJC9FoazM7JT+/LrvLKn88BIAhEar/bJgOH9tdFEJs93I2Bo/OMIJaeF/x40YgY/9PKMX0NzzsyGfTl/cWV/PDuvcyQLD4715ZSz1tZbdcCcqAPH76Ty+mUdK7Dfl8mYNno9AjiuLi85AvgjfOeVoi9Pm1ldT9nSxDIIQAcphdTBqGQ7GCAzZgKMF8AC2Du8F+v02V7FgdwbCHLNtpKBOAGslvwtSEYA8F/3BvAAvyH+ZnPwWyx4j2Q3J5MpzIcjwX91pEMQKKa11krDTjkONv8BKAwAvdgmQCAQxMQADUoW8R5R1kKptMLJiKG4yElFMAlm8VG1ou1rJCMQbBtPJLJ+7fy87//i1x//730JxN5PduRIWO7Wch28yiPt7eyvH+Q7RqMFs+y2wKoAAAHGDg0EQmQxTOD2QAB9OXd27cym80YvIS8v7u95X4D0wnlJOjewZwAIBLmff0kt59v5PHunqAaXBfBXATwcV2yU/R6slyseD0kZsDo8N1338nVm2uZzia8N+CADpDD+j6t0Bv8ieOFZsF8Y67ZPmU0xIISXEOAAKp5hwOCMnBukKhCf3GcRQT+ASrA38i+MRoTRAC9ifNAkAPamz2tZbteyma5lM1iIY/3DzK/u5fbm1sFcHy6kdu7B1muNmTFwAYmKMGuhTXlObDe3rjv5eVMBn20NQEFfUeGgx4p6AHi8D2FZBuSXWjLcvewIIgDrVSWayTEIFc7sn3SZKDScJ+x2hiJNiYQSDKhldNg4vCgsjOePAEAg+TA7oXtYrDGYN0go42xauC7rB42LgJWYveQyFNQCoL7BBsxqaYVrionwdahtXyYSwWsof0RADVDGYxGrIRW4AZaHfUUuOHsYV2rlDT5me3fDNKMNrrLSsUq438O+rPQvOmgBvMDKkADO1OsHG3zlUrmCNetvKP3GDcZXvo+EdzhOqy0sV2vl/a+f071jeqcIl+c2JWqtqz1Ry/t3qhffExx3J7IjQCOxtwUAII4bm8vkHSI3bxWUNGwzaqAjMMgjvj98lqNuSv2UwOguAdgYdanAajPOjkDEbLtlgEc5dqX6xzHGG3Ycg817lcJtnvVbLlfy3Uur2MZ+jwMv1CYn3SmCqA1PxLWyOfQz4IDOKprEgE/PJrZHik/33YG3Pby/VrbO1V7OCUa9J5xrtvWh+/b80c7Ms2Bs624/WQ2tMp781+S7wIWIQA3tmTJUDCHguris5R7x8fq9im+Q8YvA2gAeOHHEGADtlHhPZ7J5kB2qw0AHBvqWQA9N2DgAIADTBVPCupIAA7sebNrHIAF/5FAV9gyAMxaWwbYArCfRqMBQbYzMKX1AfA7JwAQegSgC4BV0GoNlfewpT7d3Mj/+9e/apuS83OOD61crq7fyHQ6ow6ZTqby08eP1COP87m+HubG4IXnUiAKftI/I+tk1/SfOlcE4b6+EHw6BfAWIJTBgDbUZDojQxqe/WH+KP/lb3+V//K3v8loPJXhaEwQJmyG5XJFOQDwLPQUdBTAG0vYccY25W2+/CxEuZLX0308a5HDVmcKpmLiG55kaBGmfCjmX1gRju9HB4tFWV/zhcuz4Xu43G9R9u/JCj8rBuCoyYUob8r9i9/Z2sb+cwBHOVfNIrncSlzHxrsa06ICU2FfjYZojaPtccicgnaJbueTWWyb/Dq2UeFLWe98XPjeKwCxL7qn2FYRTHOdjsp+O1zpudznS88Tq7wVPnAGwAfsHtj0u1e5nk3l3dWl/PzD9/L9u7dyNRlJ70zYQgV2Pl4CoDLsNBpuquBhgwJUzTGDhcPZVq1gxFurw+b21nb8GemUzBbytXcAh6+5AlViaxCdG2Xs6LDdZwZwNGAOSW5RNmnkqwlqsrXn3IUCU7RTcluqbS8SaJFi896KzAAjqS2etdhhXEb/l1zmtCnVx3cWuFS0USicQwwcPj/pbFhhC/cH/eDQTshbitq54VwW9md85obN5L19bWy+Tz3OwNhCobvSOQp62mWB5zB876Y5N8YZ7qugf7jOxiDiQGywbHiLGOpC6JvEzvFC/fin//i/yeTnP54E4Ij6u6bza+/V9Hmcw/I7rXuqXPMCdNZci30wd5Sx5f1rY2wbd5SX5djbZHrteWu2/r4s9gImjT2Vsr7qL1QByrVZTsJ5D4R6aGzxSntzdCKAPl7DbSN/j+sYzlA6ty3rX67rsb21NxP/zACO+FyH9vqxcZdrEu3eNh/i2P3ifiuv8TXXP3W/nDqelt3aeLv2zKf4Um1j9ffbrvE1c3xILrQ92z8y38fm/5Sxt/lRp157T8/ag9JV/NYWKuXhP7box4TBQYHZCuBogjdyMEjF1H6FqT55uaClgoqf2VdOFAeN5Es59raFOaTMavcsBU+8bnmt/WtXwBuWBIwBtzIpT6NG1VmDFhTXL8Eb/rv/rVQeGSmeK57jOI8p8nJPucEVf5br2baPjs+Xjj45JEVgqBz3obG3GTTluPP6ZpBCnMOq4PkXBnD4Xi8DjGXQttEWIJyxbxWeeR0tGRxQo21rUe6/uJ7NuY8gjlNUWv6M3/uYsqqtY9sePDaCtj15SGZ+q3yOMudbz1Lc/6cDOJTOEwCOVyQSEYR6Rr9iVEghyfekFLgb9EFdM+hWZ+DQJh2amM1ANbJw4IUEC/sWa1USqru5l40e1NtO+JoAqEB6+2dUeb1IZuBYyHLzKHO2UQF4Yyn36wV/Pi5XslgB5KGJU0/mKIDDK5EygINJ3rS/+S8DvKizlOaTiZwI4PB/m8NgiRqXu/q9qKsUaa40+BVmKg0HJf0YARwK3NBgBKv2rRoI/7YYgX7PAByeXLRUe6YidxkbQFQaC0IZhZY8kunDgRMNfa1hPfULMrDAn9Mm0Sez9VjZtOguMaCIjt0S2gm44S1VzGlNlbPeXkOD7dSXFktpyH77Q3M9rIg92ieWMGPrHg4uV2vaoybd5G1VaLM0GDjyPsmyOa+963OXJX42smwJ6AIVAlYNqnS5kbx4T4czcJOnW+dXNwaYN/IcWfDV7QsP4BCwEUEcqB63CvJkhej4HEBkWy1RUmtBDEBFCq7wgKQDx6IRnIFFuqc9AMQtTjpUBTHwO68IxmQAB/d36KOswXyN5bCzCANVQgaODluo6HlBIBqcEVqZpe1s0Acar3G/L2+mMzJwvJ3NZIC/IfFvxfMv8izdfkfevXsn0/GINxr2ejIdT8i00TnvsWXH5fW1tlvodZTZAgwU80d52SgLRH/Yl9FkpNWQVkUEqmIyWrDykSNkmwkkINAGgi1UdmdkdgDLA8AWANA9rbVSEv+hFcdoMmalHFkdAHR4fpbbL19I800Gg8GAgAJUbIKJA2AC3AusG7gmA7JgjvAWHUwCGVAGbAadcyZ5ENRFpSdAGqgKHQzBvKGJ7/4QiQRliVjNV3yt0QLlTGTw5louvv8gH//8B7l491bO2Q8cLTe2BHA8rR9lcXcvq4cHedk8k9Vps9zI6xMCdZ6wUpAFXsomMmHbj/FwSPAL2EbQLgZ7Bol87A3MKZ8J7S62zwRaPNzeyXK+4DMTEOGJlm5PK+HINLEiuAVrMR6PCOC4uLzg+unc6Rpin6/mC7ZPSX2n0T4FwIPpWLpobTMwxo6OUqorSEPBAEo9r0kfgAkQ9O9zPkdstYIXkkB4YWI1eA62D4BGlrLFOFcrtgvQ0eQAACAASURBVE65v7mTz59u5ObzF/lye8+2Jovlmjql1x9yjQBSwJxwXgCiQNsR7I1hX4ajoQzYVkVbkYzw3qBHsBLONL4D9o3Hx6XcgXJ+vpQ5gC4AFD09A67BGk+tolMdirOGJJu2uMHe1p7p2JO9fpcVnWSfMUCos61AHiExh/nA/QECYfAeVa5o6cPqa63AJhiEP43XittFARx8OYDMABxOv42kX683YPIMLW3YMsWYUUinjcpIB1Pwnl1jwTIV5yKXYkUBmvs+r8nhHFM0Bg7z70ogYcnAYW5k1RcrkvvRxlaZ6AwVGTCXK1OzzZOUh+Py3NhIesIUbNFGzR9f482qr7yFShpvBOsVgWm1ZsLYXO0FhqzS3qd+t1aU0f9t6peE00tKsRFjCAwcPkdN/yqwfVQCt9E3ikaOv3+qz+W2Zc2fKtc7+QVmPLn9sQd6CAPKc9K0Y1sNM/vDMb+j/H6AxmY7pAgelz55XhgzbCP+wr9rrJhtvn5jjiqAjrR3YGmafdScVyuUCbaTjkbllle1c7+FZFhjrxVzdij2tPcc8b6VVqWt6+SJgGJvpjlOc6kt5Bzsocl3H7CeEXyHQDfqBGVCSkmykHBQvyXbs3wWt4EJlHy11ihPBGjAZ9OjD5Yt6A79O19k4FCZzzYqsEGMeYMsHGylAn8TbB24llnaJip47pHQNtkPWwn/7lhLLUhWgPp6vQ5b3oEdbTjoyqDfIaADgEy0TAGIBKAJ6GKAOW7v7uWXX3+VxWZtYBK1sS4ur2Q8nnBexsORfPzwgYxQsNsWj48yh83CtjGvfI8sI86aAPYNtupy1kVlCsMzANALQAkYOvpgKBtPZDqbyuziksuGOfnrL3+Xv/71r8q+YMBO6Fj8DdsHdgYSz9BTzoACUCzGkPapy2cmsr1tVBOklGz3wGpERj1LfnPOw35QA13lvu5r0/ctm7YWQ8F7+O6hpHm8XDx36d/G4Jj8hZakVfVcmj5ShquEicjnJexv3e/20FbA4e140NIDtgHWEy1t0E4RwFPEOPCf6ymygb2AuQLgVr2WX8OB23jXdZHm4wH40bgF7JH0HOHsq04MMV6TYTpko1Awxj+Sgb2+EMShAI4L+d33H+T7t2/kcjKSPpwesrCC7W9L1sJX1IbBLoENhJ+7s9SuAqDl3YuCBRQojbY22qaO59P2vZKQWemW+WC5EEbt8yi/GrrU5t73EMAbBOJ6fMliLNkesQh6AHBg/tL+hZxwBkyz7zjvnF9vdec2hLcg93ZDNhc64YnGyO0SbZ2iz4M4ioPYkv+egh8UVlbUifZ82YZyuWzvNE5UVBl7hZsBwJFwiK4XyYoSgX8akcg2o8mnoMxVxDs4Iw+DdovH5y1s0WbD5BiWyZsQR+YVXafoLxafc9oPjVdwbjF2FvcYEycDDokCKLO3WnsVyLM//q//SSa//8NRAEe0Cdpsn1KslbKo3Htturu0g8r7HbO94prHe8TrHrND2+ypQ88Qx1X7d9vfy3mI43TW19hqWLdElgWl/Hc57+/X7GTfV/FarfZny0JV56gFxFG7dpyPxtlwyR+uVdt/x+a7bX81hUUGVp30+TLnVvlS23y3+it2jTa7uLbnju3P2rO0Xf/Us3DsvJ46f237/Wu/X5vPb53j2hzUztXXjvFUmRfH3XpeD+yTtrU9dq2ajDh2rmpjbZX1NQCHC51TJ/PY5FDZFoGTYwK4fHA1PnJlLJVIQXtLA8lQk/oM7QwcNSHskxQnq01BlYK5tsDle6VQODZvX7fQfCJLbDUNniTcAzr3MJOCwzfcQcr0ZCWAw5MkudqEM5P0V1SE+Hf5zIcEZZuwyAZfMJJbAglfcxiiMKgpxNr6HTvANWNJx6/zFI+F4dX3jt3eHAU/zpNZ+qUmYKfdUGsyWvCr8ZqNRFxOAFdBP3RC1GHgcyHl5E5pxZE9Nl+l7MGlAma0UQneJtTKM1vbL+Y6NObsa+XdMYVdXq/t/J86J1V5EAD4SWaqcPNlbf47/C3L2Ox4789/IzSq12xBIft6lPMC+s5TGDh26OEeGDhA118FcCBA5YlEtlBBMunJqkLUidedqAG/yMDBalYmQqxHfAHgQCDEW0v48+wxcKCFyjOqox9lAQCHt1BZr8jAAQDHAok8JLiQ6NoiwKCJHE3qZCpNVlJ4i4XYloH6q2n8ch9bb9OYpNH9bdKDy+WJq6KFhiXJ8fk2AMcrKhDiGjsbRmCp8D3g+0B3iAc4HdhQRKRtszlEIMkmJtws0MDktzv0zQpP6najoojGoK+RszXo79mxTmPcS9zYgHLcLznjDTaOQLfJazEAYVVQdOSdzrZia1hQS5OIIThk7RJQxebr6HSq+F1BCuHceSC/SLTpnFiFC4EB+T5R5pX3jn9rJPtCS6koB3S+99tYNfdBXO8wqdiXKTHgn8l6WwNNgXnD2qjk9imWEDWWDoA6/L4MWFs1obY/0LX3ZKnags6+UVaN6BiT7I0yzUFIDM5YsMauS8pgCzC7Dao2ERLGCkLi1152cv6yk46V1eE+gEY84/tWedo7O5c+Av07kcvRWL5/+1auxmMZg+4Y1ZObNZPGTBx3kXjvy/X1JZPJCFoCwHE5nTEBTADHmzdy/eaNDEZaJbd4XMj6cSFPiyUDT0gyoBUDmCxsEuWMbArP7KMOsBmZJTrnbC+BpDeSEMqLc0YQyPP6SZaPj7ImO8SGchaJZwA32LYFCYERACKvBIT8+suvTDBMkcAAnTOeB884mzIZz3ZY1gYL1UtKe6xJcgYyTbK8grEJYAv2GAb1+ZoJi9nkQkYjrSDVZzs3UEBXFvdLWdwtyb7x0unK5U8/yPVPP8i7n36Q0eVMdgRBaLLoCQCO1ZzsGwC87AD6WK1lfvdAJo5+p5dYEzBH291OLgEIQc94MFmcn3MOoZegx7APsU+cCYY2EsAqaOuyXLPdCP6t1bDaEqZLgMvEkiBaFYxgO8ApSAC9ffuWyZX+wFkZzsiGAv2HCtw1WtmQTUrtbKzJZDaVzmAgO7RPMd2HJA2uif+Q5FoBZMhkz6t0CVjA+sxkOrtQGncLBMO0gz59fX1mSxwCN5YrgnrwAvPGl89f5Ne/fyKI42G+kPkj2omtWLU7ms6YrIItsFyi5cmcewf7dTIZk7EEYwcd/XCAxJLufTBdYD94hTXAG4+PC7mbz+XhEbp2I0+g1cb5R0/6Xe5lXlbi41oI6IPuHgkrJNK0HdtKlssl59xb2jgF+WQ04pjAruF2lYM48H2APHBeuh1l5KA8sD2glOcqhyiPDGjBhFkf98dzjgjgwHgAlsEaeIsZyjuvuLTWL6ovFbDh4Ey1/i0AHtgzEvOR699Ch6i+yTlv+mjUW6G9Smq/0rRo1d7PQfjS7qYMACCs0tIw6pdT7OI2W9vv2fi7zYvKZ7cH1G6NurDNlsWcIPHlny3jCq6rsdsI7PW2OxZ74H0K8yfaLJ7M9vs744Daqb53rYI2gAJKnRz96dLHcbso/iznqjGmIqlxyC/nuK3lAT8Xklul/xBthFP8nOp6uqnW4uPzng4iPuCblDZR2q82/tr4wMLTxrJS3UsBZFGueQIkl4lPA5p7osj3W7q+2X/JH9nzE3K7vHL+4zPt+cuW2UufKdhGmqfdTYbmxk77y8ZU87UjcIWfRwLfbCi3dJ0hjWwXr81zlWx8JGcd6Mz2Dkphr60oFfhBgH1qoUJ+Q75wXbxgcwC8AfABW6bgJ1qo2AugDegSfaGAAODGF34H4FJIcvhgqPDHuSXzElgcLXEMxiacYdojEKO7HZPqaFUCMOJo0JXLi5mMRyO5h62x3hAgSGDeTuRxuZDbuzvqtrvHuTG6CZnLoCug76GX3r99x2vAVkIbNjCduRxxAIf6mWIMDGpjR5mHfyvrgBYzQB+hFdx0NiNQFAxcu7Nz+fXTr/K3v/9dNmwr9ko7BcxnOu9+/E1vUDacEWCLdnzw38mgFto1E4hJBhD1Ff1vGQyX9aWzQGprRHzevE0DcjTPbNkkolmo5+exBDiWe/aYDCtla+lL1/RZTZ6q/nC/OZ+rNl0Xn5U+PAAzxrTSARNdry+Xl5dkg0ObHbC8+FxjT2Q9pfaptxApdURzTt1j9/Of57+p7/dj/E6aoGde28y43YQ2lABxXE8n8vbyQn734Tv57s2VXIyHMgQYlp8Hw8ZWtq8vsgX4w4pXCEwBYx3OM5hyliueTfgPOH/6N2VAALgd76me0rgAzBvdc2BAyYBXfx5//ljeEu0czD1aVjoIV4EfyvmZ4hoWb6COtggm58H8mQQaCG1MtYhI2c9KXRSv62vf2MeMrVsMgiytOj63FdMap7izFiwBwKEgD4s1mU0XgXKlHoh72XVVGm9oLbsH4IBPFHSX6wW1I93Pz60s4n0besyKLKL+bdgj4Yuc79Ra1dc/x1aO2TnJHkHoh/HJl1xOoiGRHDdCu0Zvv2K+7M//83/8agBHm/w5tA5Rrp9qK5d7tbTfy/k/JCfiPRvr0gJmq9la/l7b+Mt7lPZwbd5qc9a0A2Or3sNF2aV8KG2rxr3C+a+N89hYq9cuwIuNyLwXXafi6wz+9RyRa5i2ceP92hyXYz22vxp2tfuWESxSMSz3sgxt8doQm247D+nMHsg512zbU+zdQ987Zd8emvvatU+ea/ty2xn62uuUdmK598uxtu2bci0Onfu2ex47K/vrvZ97aMh5B5VW92FMqOX8bGJ84yD1i7GgMRYvNuWAL4yB8r3K0+ImrkzK66drh4JZtR80Uet/p469u/uSnvjYQrRt4IPCrOVLNWOn/VA2E0QJSEDHKlQ1m4FWE5q1TVwaI76JXFnF8dTGG5XVKYekvG7bvMXrHhNIKhsdvNF0Wsp5iAnAMiG/p9BDUMTHHZHcEcyhz4FXE5xwyEgojadjxlTb/J8ijGv3qgmTo/smHJ7SoGlbp701cNB0ULol+CY+0/7Y43rndfdw6v79csLMRU+qPIuC32n2GkqyadQ4U0F2yDWprJXjTJknI6C2nrX9Xjs3jfeYmMwgonhGo9CP164ZlM398+0MHMf22yE5cOqeL5+lLg+O4E8aBl+uMkzCPkv99EiHzmupYNuepZyfrwJwkHoV7Btg4QD7BiqDjX0DFdFWfd0EcDzJlvTpGk06BuBwBg4yciD4FoJLrPoPFRG4ZmbgsADhM8aBqt9FAnAAxHHPFir6cgDHdgsAB9ogPAcWDk1Gcj5xNFlikqtk3EIobdjkeBiIIzsihpnSwvMG/XLprDjQqpWBwwAcCgwwQtpUZNDsj63Vbxk2plVE6iRnfdCsRPVAiO4RBzWoQCR4BK0nQuPxLGPTrDTki/+98R0L7LbJd71z+C9WUFlEMoFsAv07r+cVJN4exhwTzLO3LVH5azdJjlwzuOOVMc29Z9UwBwAcpV7IAA7VCX7fEuDj34vvJ/1vldv7NcNNYFcE0TZlcAk0Sq6iZVY80hFHryug/YO1XQrPowE4FNihDA2pAsZay/i6MtBvrfO0ssyDvKFNkdkl+/bccQBH2sfGuKHGsyYNlHXDWiF5f2/Eb/hnZaxAe5Lz53weSAUNkhlL5PbRBqXTkWl/INfTqXz/5i3BGwB97LYb2T1t2D8dFZydLlpfdGU6HWvFJNgBLNE9GoxkOBjLxdUVW6igLQn2AQEci6U8r9YcC9k0el2yc2hA9YUtVgDMYPsSVEyCoYDJbbB6IAmhz4F9/7LekNFjOX+UDeUt2AyUeruDKsx+V9AaBeAAgBlAEQ5gAYLHEcCBz4C9AskRUIRDllN+WyseJBUon6y3tAc9AeLQ1ilIumwI2JlNLwg4UFl+LmfgX7ajt5yvZfmwkh2q5UZjefvHn+XN73+Uyw/vpD8Zy65zxkQCZfRqKU/rhaznc1mD2hyggOWaAJiXpxfpBuDQDhTSnY7Mri5ldnnBQDl26mq5JBiF7C3QQx48tMpDJHOWj0sydHBe1muPKVNeorUJmC9YAWzAP3wAyRtQnV9fX8t4MrKqSk1agaEDYAqsMxgxWAUMoAao3cHqMB6RfUP6WHtU0HZlNBgyWQMZh3MDnYrEDDYNwANg3hiRSn2q/e6TnaoyBi1BlH1jZe1T8HMlN59u5POvYN+4ldsvd7JA+5qVJsRQYTxg5fFAeoOePD2tZfO0JoACIA48F/4N3a0U4FoZrG1oNEgKcAVYSebzBand8XMJVpgX6GjVVy9oqaRKUOWLO8rWqgXnBiAOgJScRYOMMusV9ykYUiAXsaYKzOgn8AbeI3MX96ey1ADUgfeZxCPzi8kGBw4kzz6DxRQg0JNBH6wbeE5vJwTgBtofoXUK2rt1GYhnoN0BgPZv1TERwNEMgGc7zqdCZXLTHvCKzibwmw3FCxBIA2luYtzv4e3KXLr7+9BNZPQJOrJmXx6ziUt7+pi/YLWZyR5UuzD7xfH7pY2A3x3w63NVVhy63iwBHA0dY75zzVdwO7X0qaNPxb1k/5W6K/oCcW59fcvv7eu+ZoVh6ZPV/LaG3WGt9dwGqAE4fI7jtWrjaFgEB4K2tXlsfLcFwBHtlLj3G9fzJExxE3xeWeZCS73gG+/tw0gXXw7YbMe2uS1p6uNZ4n3Oc6s4XCPuSbU9ze82rG3bvmvcv/HcNoF7kfTmlcq9wvk1tgsHt+3JGFUb/K/cD0yoJpCtMl3wZcxSHmOiLDcGjmTDWmW/J/cBhHQGCLBWkIFDpZ4VTzuIA+CMZ+pZsnAAbAAbiG1TjH2Dfqd9xq6La3L8BiZ83j5bewaNf1B3seLfbFmuxSsBntPJRKaToczGQ7JpgV1q8bgkgATgQOgDyHu0Bvtyeyu38we5n8+pm9H6BeDXQV/bYUCHgnkNSfoJAJ9PT7Q9YG8BhEif9VWZOGAfawsNY7OzIirfu2QGM2Ag/HTYbgBZTi9mtANgk9zcfpFfP3+iT7sCkxtYAphkdrCfxX7O0QZO701Azesr5xYgDgUuGvjF2g/moq9Y7ex7OxTr0c729x0wYnGvvf1qVJZBdpZ6qdyfUS+WMrQh98L59kJB6ovE97l/6g7JPwXAeHq/LuFq+imO12UBbCbsD9jZWD+0fMO6EkRpII8EkrK24zVw+7582ocx2EkOAza/s/GOl5GorlFWQ8CBjfRh90KA8+V4LNcXU/npu/dk4LiejmXU60gHxS5kCnmRZwA44HcZ2wSY02jj4lzjHANYzrYwmlznlkBhhcDsVWYcrT+wFp7GkuMgDpUnTV+X8iY8TwRw8LwYgIOy1wEIRdLW1ymBNkwM0o/0zwYAB2Mz1i6vXPe45ty/HrMy3ZB9d9UVGpM18K9KXhfPxpSiQBEastbKl5/6BgBHkusO5szCnm1HXO9jvZW9UgE9thwmoa3kqoX5IOqO+G+C0gyUovGnZqGGqrigL01+pwK3mFguAKKNE0nXX237FDl2len3TLa/AofxrL/7D/+LjH/6/V5MvDzttfWuS4T8bk0Xl/NUyr5S1tX+3nZfn9tjYy3t09o4D9ngbfcvfYd4jXjPKMNb7a0EZPe20k3mQrep4vxUbZ9De6YFQFDzXw7N+d6a+h62L+n2b+Z44nt6/Bvp5r1C6tr9y/k9da9U98cec1aRZC/nKjzTb3FWjp2l2p6pfQfP1rZ+p77fdm5PGWP8zLFzGJ+p/Hft97ZrH5MzNZ++zWevjbntjB7bk/W/67vRLNTrG8NZLHjkuciHyPhI02WTTEmYDr+qnaViCzdPWGbP2htnan+mAy3v6593sIaf//gc8ZoNAMexRT+0yb5mIaIwqG2A9BBJQGbWgAgcgNHGQHREdhbG2KHr++TESSqfw3+PSqJNmRwSztG4OHaIS4VUE545SJJXpU1ZJqclVHBHAMdecMNAIR748rF70DcCOfLG2q80PmVt2+a7sUmDgI/XPKYMS4FxihFyyFAo92VpMLadj+aYc4LvmCFzyGhozlsTkFCbo3wvjy42E2/79rcrKwuGh+oXbTuB4HKs8v/tABxRDmlSMo+1do5qiuHwHPzrADhq8qa2p8p9lAJ0jUOhtfrNbHTzm4cUJr8Ykh1tBtu+LG7Km2Ny/+sBHOhBv1UAB18aYOPLW6hY5TYruJEAZIsAq+g5wMCBIFkJ4IjsBxHAkWSegTgQIHzevsjmBeNA+5aFLJ8eybpBFg62UDEAB5NNa44dlP8RwOEMARlliQCHBmi1ShfBipIVRc2SxHbj1JeJRdPow0PpZ3P/u6OS6TW1YrfcL8rAweQ4jR3dIw3nuBaoDlSprDi2wFQKqITbcFwNNg0dE+4FCnzVRfsMHBxLqjzOgQHdf3on/juycBwwWFysOPYwfddbtxTgDTrl6foGWDTAaNSfqqrYlJd31781kyZa/RIqxT1wkZEfeeR2TPW6TSrtJoDD9co+E0ceh8trrUBSudKU2+WUYfxJb1o1efPMR8BOThRa1CyXx0ZrOc2LM3Bk8IaCOLSa3M0/3cu+xjq/ZL1A0pbBfq3A1Kprr5q1gHuROMihxQB2jYEf62Ouz6xBpwTm4PpDzjijjlWXsSUJmH9x/zPpnnXlHJ/dai9dXgvgjQ6CjghOvsjgrCOTXl/ezGby7vJSvru6ZjuV59VKduhR/byVy4upXFxMtV0D2koMezJGwhsUyQz8d2UympKJAn3LkXSHbsY8rMCUgeq0zRMDaQOANyj/0IrkWSmK0QZlrSwYYHsQ3MfanbDaFbIANvb2WV4IalgRgLDdbAVyHQF+sGqAfQN9qpFoQO/tLzef5e7LLYPHWDsEldEewz8P0AfAeesNWrEYgMMSrd6LOuo8VmLKqzJOILnCtlQi08lMRsMxnwvxytdzBabAL1g/bmS1eJLucCKjyyv5/i9/JoBj9OZSusMB1wMMSevVgmwSz+uVrBePssFrviRzCeaHjAwvWqWG83YOhoTBgOANMFyQ8eL1lSAYpXN+prliO1jp8K0/8vxB+9UvHASDVjuWQEF/ccwLE0mbNfcY/ja7uGDV7uUFwCrKUuGBeQUfrNneBvqSAAMwkQDkQ2aUQQJwAJwBunNWJXY6ymhhlPJ8LnyX6zmU0XhEphQk8xnUNRYdVKSj2nELivflSjaLhSzmeD3K518+y6dfbuT+9oH08MulJp9wnnlvjB101jgHu2d53T0bC8VARmOASgA8UgYO7eE+ZNWxVju/sMp4Trp4BW88LhasuD6zNiPUW2Q5dpp2BdEoC5e2UCH4wiLzWpu905ZAG7CdIKmwI3ADSTKlIFcQE84ZQR3GxMGKa2Pz8CrOlBBxPWGAuoaPYlXkODts/0OQypBth7oAb4DunmdUARz83QPtrJSMTE58uszml3Rnjf5XTxDGkkF89t0y8cCgeGbgMFWtukwVSVIRZeI52hzanijL4DZfsM3/w/ulf1fz98r3HMCRBlkAOA75Cn5Ptwlx7ZhExjV9/pza3yub43O4CVD67dk+aYJh8X4toRT91Tgfbm+USdDSn2zzd/370R855IeUfihT4x6UtfndiyHYBeO81PzlvWDzAZut7U9tDBz+fD53HGPcwwfAG7rhc4V8ze9UW9YDek0ftTFWTyDu2SLGDLMXz86FE1banWywGOsq7bra3o5r3Dhr5bMHP/vQEpR7Ab87EysvUbD8lDKiOQa3pxQQm5gyjKEht8HT6yozlzGOmCjy8wldQH0G0AABHLZ2Cm1WW9EAIgBwKLuGgjQigENBHABRGksHPwv2CY8zqs0JGwrLn1hBoLugJwhENkDN7oUsUgDiXswmcjWbEPQH/Qv2DYBAwIwGfdAfDmW5WiuA4+Fe7h4eZIW2XtsnbbPVH6odBcDseUdZua7fcF/Afru5uZHb21sFeJ6dEcyBMYLdgzZ1bM1gMlyBsqoT8D3oIrS4m0wnMplMZTSZyv38Qb7c3cr9/FEeFkvqWIVJqA8jBryGzPQ2NWS6PD9TgC6BJJmJSf1LtYnxM62n2ZsvZKpssi2rbY/33QWzs0bHyn3lZuGA+g75YJXxoFIf1fSTv1fK4SgLDgI49PAF/ymDCdVeaQdwlGe5oV/iOQCY25i8wKAC8Cv2E2QiW9URpLxN8IGsr5yhsJn4bt639OANytCgmDJfuJT30V4x5h1lMNQzfy6vMhsN5HIykZ8+vJePb9/IW7DT9Lty/rolOyB8L7RDAgOHz5Szp+IMYG7pE9gLtiKT7LS/hbZkD59L9RTqi9P3TbaQ/p6LD83TDNXsLsP8XEcAh+oUK5+rJG1DiC0xcDBi4WsYwLIK4DDGkEIIN+RqBH5YLCiHQZRdQ8+7Bogaa8r7KoCDvv2Z+jXcqgmQ0oxXxKGU9pr+zQAiJQNHiKU4gCPpL7OT3bfPLBy+Wi1ayIBPbsuW+rF2bjxOklEsTTBhaftU7+zj9bVOEQk/47r3OJdW9PDT//A/yejH3zXs2JqObtPbx0yh2lq0XauUf+W1a7Z1nJf6uu+PsLQta9+r3evYHByT1/G+tXG7HdS0TzT+pbFVay8dfrp9Ve6P0gaqrlMFkByf+9B8R5utZr+V4zqku8pr1fZ6be7bxvo14/6We8W5/JZ9cuzMfOvf4xzVxtU2L8ee4di+r433FBlyaE8cW8O2Pde274/tv2hHlc9T86sOyaZDY1f/o+lMxeuXvtOhvRblhJ+3Y/7VqTK1Nl+H1vnQHP2bBXA0NouZPhq410A9X6TO1SBR0yHI03HKZJUTFH+vLfIhZRg3WG3DnyL8a8qo3LjN++RRlpusobCMhs7fKyt10zXNufd58LltzL2tQZ6rbwNwuLA4NC81ZVKbo7hW6XonsGb492rr2iYw4twcUwrN654G4KgZom2CNSfiCyRmQDTn5zCHy1gtspJ1SgB9B/fX7+yzcGggvkStejJQx/A1xmWb4Es2UAHgOLZn0nwbZdG+DPjnA3CUxlV1Tx6Zn9JYqMowxi7+5QAcNUOwXOOagvtWAAdAHGg/kgJs3em/wQAAIABJREFUAHA8IXmnCUe8HMDxvMktVGzH7rVQoeNviRFUmTNxhp9wms2ZRxYwyhU8D2mySd+v1K9PLxjTWtZPqABeyMNmIXMANzaZgQOBOLwA4EDCcZcYOEAdawlmCy4h4auF/d7uAQAOk6VJMGm0kuO0Cgz9PQA9co47bLl4dgOII1UNZVRp+lcKdHInq88bg1AOYjA6r7wvcgBNqeOVSjyle+wfmSkoVwA7gENljQUWPOSU7m2IVZNJOoxcceEBOx+v5Rj2RHMKSXnQIgSyvX1KSrqnNVGnPKJic8Whx0l8rqNnHwPaRdAGMtTWkj81EmnjNRnqAUgDb2S51wSwaKzSK4yawX+nZ+MdPFjESnST3x7crSgx1QFxnjURuL/mfKcImOYEiHGNpmfLNkkLgMODTzF7yEfMyUNd+9zPG0l7Vv+lALD1qw2MMI09EiqFGrKtAeDQShoeUN6/ycDBgA3uZziP5yeAM1CJ2WNrJCTVfS+hdRPAEwSnPT/L6Lwnl8MRW6e8u7iQ2XgkL2iHcXcn/U5HJsO+zKbKwIGkANo+DAHgQE/1GSokUZHZkenkQi6mlwy84z3sYbBUAGgBlgTcq4vkAlgyrCcyZega4I6tsnBARiGJ2AMAAOwAfQ3uQf6huu1pK9vlWrbLlawelwSyadsHbZ8CtofesM/vIhHw6Zdf5cvNDa+B31EZiLFpawi0seowgQL5DdDD9gkBZpUVpCEPtoXqFN13CjgAC8cLPz0dzwgYgVxHIPJFVD+s0apkBaDBq8yu38nldx/k+7/8Sa5/+ii96VjO+l1WiQJ0sVg8yMtmLa/QJ8slQQlopbJ51NYzCmBRgBCSCz2AG8CMMpvJaDJWkIu1jNG13RKw4fS6hH5AdgCE8PAgj/NHZTx5Qh9y0Dh3yZqigNiOLNcrWa1XCUhzBWaVC7QfGRFEgPlA0Jr6z9gjyPYCSnRUHGINANwgqKYn52i5MuhzrbBOCiwRZTMBMMeqG8H+gO8hUYRkEpgxWM1HmaS6CZTWACTi3mD9AEgIbWbub+8I3gADx+N8KYvFSp428MvOZIDWOQBD9LoE4YDBo9tDwgiJh56yXBDAoGCFfh8ApZGOo9dncg1gyLv7e9LO49rLJRg8NgQZet9wiAYkkFh9bWAuJFcI3LBKTATeDYqjwH+25NEKTjwlQBkAVRDAgfmwljR6/sDKgfH2km3R8Y6B1EXGrGUJXU0QaGCQIAxL/mONUDHbH+gcg4EDz46zcXaurW6UUQaJPoA4LFHGhI+Xg7juDK1OUhrBbYKs272Ni9s5znDEtdWoR05gkIGjCQJxiKRXOzbNkiyTo+3rbQ1iZUrNlzpmQ7b5XzWfkDKanWoCE6TZ2qW/5v5NtPc8oegADtcLXnHtz+eyUZ8R9lwTDF+a5T7W9KyNNhhqwzg415m8/B41PzNeLz5H6WvUfLC0drVkUyqY2fff4rWcQS7kR1V+h8Ri6S/sPUeL6+JA1Yo50v5WMf9lLCH7sjZGv5LF+vzzpf+vFl9uC+h2VgoRVu7La5FZIp+L5gkpmCiMKSJ+L7Fa2pwSa+8xrgJAXc55bZJiLCQn24o9yzPf2EF7l6rFJGgjGOsUfZLKPmhWmQU2SEvmEtROJg+N7zkoVwOuOv+s0Q7+Dv8dzjbkviartU0KARcmi5lTIxOHgvsI9njR9ijuX4JdAoADADgAolQAhwI9eL0U71Kb05Pi3m4AP5sADq3aho6bjIZydTmTN5cXes7BZLVF8dkrdQ50HlivwFgBPXfL1wNbqqAVJ3Qc9OHFxQWZm/A8s8lU3r97R9sQc/Tp0yeCOODP4j+wVRFkAo4I+FRIZHN9A8DbAYEEonRo9wFoOyYDl7ZRw5gW66Xc3N3L3f1cNpwPZ0RQ3QQbBiwiZP7YbpX1o3PO7wLAAT8e+jaa88qqATtOqxDpi5+d08bSNc/V8w7g0O+YPWgtIxo2igod91Aa+9f39qHzUo2z2FWi/It+p/uz7mc1ZbDOt/sqfsa1IEKt2iSKDsjeKEtdlsGmIIiagFe0oFPQK36HjYe9hT0K8Azm1P0zP1+xJblfv5SbkdlSxxl8XJdNzrwZ9SyfKzNKpmdkq8tnMtYBjIWWQhejofz43Xv5+P6NfLi+kgns1pcnttvAC3uKZ4/rCoZVtadgm7EQAi0N2Q5J/QgAjLHNMQdkTWMbSAXyUobQJguxlMCemfaGmURJltkezfaTtqH1z1vzOoe42lyngEdjH3prmWR3RMCbATiqiq6I/6TYfQRw4IuppbUycKQq31Sv5TGWJgOHAk10N5NR2f6Ldtb+/siKVN00bRPI/8yPTsUP8KMDcMtbiumdXEPE+6YRWOmGjg9jgAjIMTvENZqFLY1xhn2ZxlI50/GMVec/kVTFCFb4ZGLiUH8Pc/HDf/cfZPTDT/qEJZCmGEP1nie8ecx+Ltcx2rvx8m12dpQNpf6vDa+Mn8Z5jXZY7btt16/Z+sfeSzuzsNFi7Cm1frezHPNh7rPV9n95DlqXqWJj187VsbnYP3d1n6vNJ6rt7WPP0HatQ/vk2H3azljtmm33OWUPnnBsvukjh/bvKX5quSePypyWUdbs8Laz6LKn9vPQJNT2R9ueOfUslvc7VXbFsZf/bsiwrHzS226r1X4em7M2W7H0Fw/tyXJflDbmMbkb5W9tv/ybBHBUN4pXgUUAhwXrUsLFhHWUm4eM8pqQj8Z5uTClg39oM8XNUW7UYwf3FKe8ufCW8AlOQKkoqJxCz794j737WXKEzlAwumoAjkzPVgdwxDlrEwDH5qdNQJy6+UsjIgbk2gRc20E7JnRqh7m5b44DOGrXOHZf9Y7NHA5Vdfv7P7PZNARY8q4zYlu/G6peHJ1qAA78PRk99BQ8PfBtAI660ZAp+OMc1PZMKZDbheU/L4DjFOvg2FloKKaaQ/WvAOAo5dYxJY/PfzOAw+hXERBar42BgwAOpY1Hog4JQLBvRAaOVC3BgJ/uT6/a0ERJTxMkTJScFwCODHJwPRBbqCAo+PSykc0zqnaXCuAgA4eBN/hzJcsVknAbBXAgiUs6UANvEMCBhgpWtaAF/prkYx913e8N29+SLDWZnejVib8qERPN85scFiOXT/IigDGwZhpIzQnzaPxEFoqcEPegmldmWruJ4iB4cD61WrIKEZ5Ttm+xOgxQ9AYAh+87f37FXDSd9sbedOaQmj4s6LYjnSb3c6ga4XrE38P1LBbKivK8LpY8M1HcDBra54ziFLqYz+2BoFBdzWextPW+0av7JRp2vj6lfbIn+xNgBGdCzwWTeValVNpDaRRWzeaJwCx7I2VxWjG9DON3XgUZwR2uT7xNRrN9CqhfdT61MiI/a37uOE63SbyvtgJ6PfCfEwClIRws/DSX9g9WifEZLcHAgIwjgtK1NQANxg8COMDAQQCHSK/TZwKfCX0DGKMNCgAXAEOAgWPaHcg1qs+++yDXs6n0zs9kNZ/Ll8+f5HI6kfdv38po0JNhv8cgPar/x6O+TCZjsj+AIaHP6s4LuZhdMtmNIDqT+6DVBkPBZsOBIdg5ZOAfTCEvslotZb1cyO7pmcACPAPmHEwaABMgeY0nxvMBHEcZu1wRxLFZrslwgQQ0gRtog2GgBswf1uPzr5/k9suX1FtdARwDpd62nsteLYuAK+mPvRIUctkov309PImzBYCAclQr1iejGRPgSIq/nr3K9uVJlku0b1kImLtfXzry7uNP8v6nn+TDn3+Wi4/fydmoLzuyWLxoq5f5g7w+bWSH1lgG4Fjc3hPIgVY4oH7ersH88cyk0HA6lunlBRMuAM2kHsuoGsaL8h5zChCHvhBMx3MCwLFAi5Yn6AMkQaydBhhB5IwAhMVyKcvVkm1FUAl7/eZaLqYztrXBiWDyyMAb1IObDat4vUWOtuHoy1mvK4KkyKBPNg6sFUAcr8/KUkLWlednBnyRIAIQBwCOXj+39FDZZpIIVNZo7QK9uwa7yUKWD49ye/NFbj4DvHErXz7fynK5ob5+2QJc0SN4B3sE6/XyuuUaDUd9GY1B+w1WENXH/gKgYzQaS7fbl845aOWXMp8/yu0tEkgPvDao56GXmSagnFBJhb2h62Q91xno1wpngiGQOqBPgz235fnk+d3tmEgDSAr3J1DDABwYlwOo8L4mSJwPSO+c2ilZshHvxmciYx3kLJl0cMb6CpIBiAMV1QSWoipSkxJqm+CFRJjKQ+wPAFayTG8yZTT5tCKLlQFCMWZLXLBtlekdD/J78N6ypOk+ZbCiZpfW/DCl099n4NjXZ81EMu53yK+jajlEtW32VPkZ15Hu+/l94uccwNFg/2lJmOs+MtYnfCbGVA0UWn2OEgxr+6esAKzp97a52/fxmgDP8ns+h7W1jHZUzef05y6vuRdDCB/w63gswf8EZqjadWrjPfTeId94zzYK6aL4rHFf+XyWAI5jcxPXLHvCOvJyL/g8RtuaezK1lotsO9nW9ar9eC4PnYc4Zi9Oq80XZEPT6Wi2o/D5L2MT8TnSPiyeNz27rXeClhnLWT5LGcARY01ui4XOQiqmbFD+fQVxAJyhP7Wdhyb8aM8YixbA+PgMXgRqACS42dBnWxPI8SRrY4BUsIeC+Dn3AMg6gMPApbRdzs6lj9ZlJq8V9/hKwB9Y064vL+TN1aUxuGmik/YBmAL6A5nOptRb88cFQRxfAFicP8h8uRAUFvS6fbbII4DjZUc2jvdv35GVC3oL4I3Pnz+nFioO0FTb1UCETOI2GfrSWTyz1mFDMGKBhWMms9kFbSU8++cvtwRxoG0ZGEoAiNHRC3UangFAC8yptkM8J9iWjGkA6j5vOX90jay9R2RY0VYvrp8zSLxslagslQp9SDLHNoZ7Gd48pynfdPOVPlJNBtTOa3n28znIPnZNRsWz1vCjQxFPPFttsiyeOweFOoPXeDwhiIO2CeYQbeUATjL2E8QbzNVWwKEBozK4pNl6wp+1BHA04w+cpWT/5Gez4g1Lu+t8qz0CexMAYNpaAAx1zwhU/+G7d/LDu7d8TQc9OXsGgEMZ0VhAk86xnRvYzdZKhXYlzrEX9IBx0AAcDgQHWETbHDnzpLc+yXuoqX+t/Z4zZ1osqRZ/4dl3WLRWO7SrqgCiiPomFeegPZEBsBpyO8RJ3E8i+3EA23L+WaThAA0DbPl3GR8yUE0Cn8AfM4CRgfvbABxx/3khi8Y3gv2mqCT9j75PYK+0tiJpn5At04DulRmL+pL2ttl8LNpQBIfGno1VvNSj6UwFHcHPMMbmQ9y3PdsWz3ZxkiEp1OZMLQ1GMo0dfPxv/0cZfvyxdT+UurRN7sQL1L7jz17Ksqb8y7mBml1ae++YLGq7Tnw/js3Hc+he7YdH/1KzdQ/NW5wvl0UZJJ1bqMSzHe3/8lnKOa6tRz4VTbsvXuuYj9M4b4dkSsucHJvjY9dvG+s/Ou5je/5rrn9sr/xL/r1t3F+zDqeOt23tok9QnrXoIxyb45ocaZMFXyNj2uRYee1WGdwCLEzPWhQR+nUj80b8d7kXyzmKIC78re2sH1q3Q+eoTZbV9FPbHP3mAI5DSqRtsUsBvD9YT2dkpg06eDBGnTo7VON+LYDDx1wa23Eiy8k+Nvltgv6UTeBG2ikbOdQ48+OlwvJx0ugPifc4/nLj8hrmrNZZN7Qvpd4rG//ldWpC45jwqf29dgiOzX806OI61gyK0jCoPUdN+LRdqyYY/B7mz2TqY/WBEhq/zUBrHOoCvc89oBDqPSNnf57aaBs9HOKYaLujUwSaw6DMG6Ga25JtXkHO+pJKNcEpcqEq7CyB8DVCrZQn+3Pwrw/gaJMPtXlKVWmxHxeS/HnJq6Li8F76uhYqx5RvHHc0JBCYGU8nydFnaTpqcV83sts9ydnuGVkpJhJRvfz8rC1UXr4CwBEZOLz6kY0hkJQMySFUuaJC2d9DckTbAcVkujFAmD7JDByo6kLV1lMDwMH2KYl9YyVzADjWa1LksirkWVuoNAEcRgkaAAMqT41i1GKpKRTgvdJSAiayLNi5tc94hUcyaiwRnhwUSz/ls6ZBhxTcZRLWqn3L3nGMgnqbEnP8deE1MOm6wPVCAQxR2cc6GE28NSp9FcTh49REr/5Xc8KUFlkDvqVsYDbFKrjKfeuV8eFL6R68TwBslM9aHjI68QRFOBtKCeBgmNFoW7Vcm5+1oIMHbjKgpXmgY4VWfsYM1vTnbzNEo9zz4KYCNhS84e1K3FDdm8cYnEmQkhoDh4PscvDKqeyoIw2UlPWT0VUSrKHjUDBJTizq2C05a4DSmh8bARwanNQApSdWlTUj79U0V8XF4vtNAEcAVjmog/IL71uLFGPQeUELlRdUM3a5jxCwVHCxVloioCgvO0GN5OVwLG9nM/nh/XuZDAbyvF7L/P5Obj9/lo8fvpM///EPsnvZirw8yxBVdgNUYE5lgj7Rk5GMp1OZTmeC4O14NNG1lDMDuIGBYsX7d87QC1pZNQjI2D6x5cViPpczgAjQOsLBE9bKAZVrWl3+LFskzNFiYrmRZ7RR2YAS+0WT/khEo2ITY7mY8d6g7kabEIAjvEoQ8h+JcewOVtQZtTNAN043y3YVHU1kMwjN/If2zlY7y75nYBMk5MejKQEcaIv1KqimXbPNBpgaZIeWFCP58Y9/ku9//oNc/vCdjN5eydmwJ69nYKB4kvUSbBFz2YEB5Hkrq8eFrNFL/v6e7WIQ+AXgAc8M0ACSEePZTC6vr8jCQcYTygxNZ7B9C8AFZOLQADReYLoA08jD/QPnxy0s7HfMIcAtSCptNluC/9abFRM6F5dTub6+JmiHrVrYTsRamGBNrPc3aLOxP7SVTEd2nXPZIRDc7Sh4YzySLgA+vS7b3yjryRPXgqwdACYYIAdtVMhY0esZkFBZZxT0sea+AoPI0tqZ3Pz6WT79/Ve5/fIgd3dgFwHI4xk1lkw6AYQCkAb+Q9sUgCfGU/RrH8lgqAAOigfoarJToK3ISNtovYo8ACQClo+HBya3Xl4U+MhWQaCPxxzYmcfcsPIaPuFuJ91zVAYrgIOgIFSm0m9UfQygDXI/PJsAVwDUhpYvAHKwXUovtU1B73W0YMFnczA3+z++R12Guo3Be3NPgwEMLwNwGKCGAA4CNbq5f7m1KHSAHQZpqimDFxiEjwwcuY5RdWZOrmR73SoX7bvUv1qiqTrQWL2SXqoELcrgT1swKAI4at8pdVabz1AzbJMtUxmfEiY1iwlqfj3eK/0CB3CU149+XrJPAutncL3cYEmJjPLZk2+dgByqq+I9/TvRhz0WN6itQ80/jbZ5thGbjCvRDojXqPnUcX2i31zzF9oAHG17qLz2vn3StA/b9lTDfuRGb+4q3wvlGiDxqS0PDcwZbNG4p0obFX87BcAR7Tef2wjgiOvjf6eVHYHEoVijdlYac2jPXY6dnzHbPH++DuAo71HbY61JzBYAh8+f2nL7II40/+ZXmMGuDJShuhmfQ7W+AzkAKHh+BSOTtgkAbF7lEkAYABs8U68DsLFC28v1RpYAJyIZjGIBZ/PAmIy6HzqJLVQIJFXbzn1N6A8yAzg7ouysJVhfLmZTtsTDmMmWRWYA9b2gI9CyBPIYbV1gv3y5vZMv93dyP58zMQv9AFtv0B9SR6HNGNqowDYYj4ayWCzYZgyAx/V6rfoWzwnAMPWrJnQJwnY/xHxk7n8BWxoAjANl4RhrG5U+W7H15fPtrXy5u5dHzBNtBzCvaHsz6DSwP+AqWnxuNhuYRgD8tEIGAjaMicplgQMKXF82ZbW6lm7j87O0BzMrSwIeWTij9H/zflVdfSwmeSyu6Hs1n0HVzeX38Hupd0r5WZNXxz5DOwnt7qzlDWwltE4ZDkZ8HxMM8AZsToB4nJHQi0Iy6LDeQqV5vq0SoQJ80Xl0Vko9HxnIqrZInBPYKmq7Pkmvq2Ch3rnIuN+TH96/5eunD9/JbNAX2W4I4DiH3WkADspKsv0oPAe2FOYAfgU+g2fFvsfLk+vun3tbRgVyGIgjxUq1hYr7QIyT83MZz+athkr9kH7HiY4tV4J+2Vtjj4EU7MiICThg1331Pf0XCuYUvGCFDgydODjDf8LedSqRzNymtl1oVWugrhQfKBg4avK+PFPpGQkWs/8oU0JLW48bxZ+p3WAzxuMy3S+l7CnGYmEFRh7HiACOmJxLNkVxDiMALBbvlDq8fO6AVVEZ4ixvCcCh32CLIPvv+//mv5fh9z+UlzL1VQf6HLOFanZgaaPVbtg8ix7rz5+s2qlpKSPTbYzx1K/j8aTSNnA7qzohFUBb23PU5ujYvNnqZNac1Lqo8KMKFrl43Tj3bf/mPioGXtMpx8Z76Pp7e7NiA7b5A/l45lHW9lR5Bk/Ri+UZaturbeMv71lb/7axtu2pf6n329bza9bh1LHW7PdyXmr2yKlrWJOFpS3zLTImfueUZ/jafaL+wD4oz/2sSEZQu38pIw8BuQ7JSx93bQ3i32q26KE5qo759vYm54kKQVAO8tBmrBmjhxag7SHj5snXzKwByQB1Jo7fEMBRu7ePIT57nPhjyqic9FOFZZlUKeerFHa15EYcZwng8O9Xn8UogREIawI4HL3tQJqUYuPwyg3ZtkGPKcJDQvrQoYjKqSZwSueopqRqRvohRXKqIEpzkViLc+JVr98MzBxSfjGOkceWjamasdYwRDzLbV9uQjYcBMLZMScs0w7S+Lcei3Gu9FJNg642N23npVW5pJ5WTYPjH7v2aQCObzUWjhlncZ/WBPb+HFl7BJ9f3zr79rPupBYATfO63w7gOHSPcs5+GwAH2DbQlxjUtqgIBzgC7z2xQhwJqdSqgE6UBhAigAPjqAE4mCRJjrABOWyiGDxgb2al9UXQbvOsLVQ2m4UsNkvJAA4Fb4CBw4OBSGiCoh0ADvYBZqLJg8IaiMjtOiwoxWiQOatW0JGYKyyqkM6dCjA7dgoU0GRCBj/oXrSUk1fDZFLKXI+YqA4sCOfFFKFVCf1z6+8ZZalWZHg/68Dw41UJLhm8osVYFhqJIm6qJjCFQYl4jYTM1OfJwXV7bge2FQAOprI4MT7OImAQq2wjgIML5GwMe6cntbChNNGC6JwQiwEgB95g/RKAA3stAlrsC3uoLGNqSULDpjomkAJ4NTImeQCHz+/FQWcZvEEGGjqyNpYwT6pjon7n4lsv4py4dJYOZ47Js1S0XwkJAgesOHgDrBsOJonBJQcmeg/brPfMSOf5USYMbZ2AAK/229bVtiClVe35dVxs+pZI+hf/MOaEpI8TUFWBILqXLIiMvwEEgW2FJAGSy0aiQ0YdYwPBNbUqTFh5Nux25XoylbezC3l3dUX2jQXYGdBi4+Fefv7dT/Lv//IXWS8eZbNaynQ4lNl4ItfXl0yId4d9guIuLq5kNBqxkp9jAD04WYk2SvH9+qqtH3p49QnoQOsUtvK4nzNIis8wwGmJfKW/7hjYA59f8wXwxssa8kzZI3aoggPl9mQs09mMAA6AE+7v7wkOQOIAsoeBZgIIlNWDbahQkcm1euF8ItTo7VcAxsDBYMKEbS6MUYVJFDTheLUAtlJHoyKVrWle0ZJlLQ/zOZkaOt2R9IcX8vM//UV+/OMfZfDmQnoXEzkf9rmLN2sFIqxXS9mBiWG7TWuweVzIdr3muFjJCAYStPR6fpbZxYVcvb1maxAwoJBJwxgcSAPvAI6tglOgizDna+iG+znnyOcYLTPw3GDG2G5fZL2Cflsz4YH5nF1O5erqUkYjtMbRdi7a8xvzu1Gg0uurTFCBORpp/2xUJOKsQ6/1u9ID08N4QpAL9NwTABZrVMQCZLEjO4YyqSijCtYUySLIhjMme5ReBnsHc7VagL1lKfOHOZ/n0y+f5Je//iIP90ggLeUJAJHnVzJosB3KeCzdXodnEQF/vADemM6UQQYADgIXLUnV6aCdSp9JNwBBQNt+e3cvc7RsWa0TYxDAKNDLoIoniIPgDejZF5Vb2HudnvS62tYHQXgmg1BN/fLM6kC80MoFFcxIijGpBkBHB/TkXRmCDQRz0+vyHJ0TNKuK0WVI7Lnq4hL7PgM4+loZS/AGAEoK4CALB1rb2HxrK5gI8POqaQUzqUDLQXoCIL2lWtLrQfqacIMsVN8PiUUzFwL4I4M3zJaIfpxiQPJ/DiRNpn6zOYJpWLNB1W7C/UvfubR//e+n+solvXHT10sdr6quxiGb3sGgMXDjtm6MA2C8DV8y6DZ+rmgPsvd8ey1UcDaaCa/yvtVx5w2XkzXhqU/xTfd9uLiHnP4/B8X8udXM/LpEgCdP/A7u2p3iLzWARi3gy705Si00QtKhiK6X8Z3EKHl2Rp3CBGjesHutQeM903FJdOvh6Nhclb4Zfo/AFrPUq3PLz1YAHKfMH9fLHqTqOyc/Ihiaafj1ZFPtgOn+bwZRfS+bUZaFSrLXFarsLQwdxKGxJ4s5pQputUGVrn+fTYL+mgELyJRhTBxkFXQQB0AYSPoCwLF9DgCOtQI4kAgGMwdBm9o+Bd/3bUdWCIwLNifBm9qyodNRkC7XEKBAtq7rynDQZys8tEHrnp8RCOjtHWAjkCGNLeZ6BGA+gHHq7k5uvtwSxEE8Mhg+0N6rhzZnA9o90B0AcaDFGhgu4G9++fKFIFboPMwnfGTYpQREstr+lT4IW59Y8pEyGjYY2KYAWgQLx2jMF8C5YBu7ubuTLw/3sgC7JHxutksBgwkYFboEs2qbljN5QWs2MHF06RBpiwtjhuO9DJCIf7NdDpL1FlMq9xSAiNr6JhfsOetZiltpiX6qYyo6L7ry5M/kSzf8rGYRWpRtx2Le3taxLS7Z8JMLNqdanKb8fJKVITavjCd97hm8AOYBsMfPF2w7gjhgqxvjp/tpSX7HgguLGe3rmBg3CIwnSVZ4wqTJ1Oz7yWAcCm4wBg7Ebbwd3f9P3ps2uZbkWGIIRgTX2OPCXLWMAAAgAElEQVTtmVVdNW3TrX8htUYyyUaj//9d6urKfFts3Jeg7BwA7rhOvyRfZtWYuifTaC+CQd7r1x0OwIGDgzPZSv/8VD7c38mnd/fyx4/v5QpMfWhp97rm+YRrzfOG7j/44NxzbCFzpmcfnBc2G22BNJsZqNqA91u0ZdRWenwZgIPLr26igTes3R1AvPhM8pXwd32vjA0r9jUzDycZSL6XxQ+CE4U/5es4CENtfxXAEauOnQHZwRspCX1Cvz/JbWCwpK/SiBFFAAf+lk/w/v2WsGKj0FB1up6Dk35v+D0ZwBELYdLPDt4wf6mUvRi74HwloB5qIFTva9tJLYjZqax2YEWwu8nWmg1VGbAymcigUTVswZan1lPNVn3pTKArIR/+9/8m/fcK4Njnd8bbHWvL23RH272OyZvs6t7dZOi+sZa+ZNXPaPEb2z4bdXHUhfvnqWwHp+vh18o+XgYylWOP/nh85tq8l3Ne85Zq+Y19z9B2n5poHnvtY8ZeXr92dvs9467tg7bzYe1Z22T0mM/+PT/TNifx/TYdcEg31P5+jHxEuaidL30+2tZkn39SynzbvaqqdN/5oNCVbbLhNqF5ffdHsr6NoI0MXt0910Y943PVBuDY90wN/agXrZ7td3yJil4sdWJNR54cC+A4tGkPCVnt+22LszNwO7CxI2ls6QHHLtKYmmD8VgaOUqB3nIoDFC4737dgX3KaK4a8TUHWABztiq49kOLfcQCH98jcZww5XqP0ZxLTaPe84iAeMkqD/luUxj5n5EcNSpSdxjgtWBDXoubUlBur/MwhpXaMA5Wv6Y5Fs63JXuXM5/BMbd0klWtQOkHxgJvYHQoFotfIyqc5L0oJHf9+yPnbZzxrDkj6fGgncczcH+fgHAZwHDKqh5yBffpyn+Gs3rdsqWEXqN3jGMOuX/99AI5SztvuiwTVcDQ0gJIlhNhXeiHb1xUZOLava9miJ3DBwMGgz8rap4DWFlVRSKaxjQqSXQsDcIDNIyfnNaCGOFVon2JVxQBxZAYO/dmTxmXvd6/+QFCQQREDcCwOADimM1RzIRG3YsLNK35RfdwAcNiYXdfqHGrim2uLwIStVU72W6A/VMs2qFgKJo68v1NoOACt9D3+x3s7c0WIsSYAhzpFpOS1ZKoHXDOAw5kOjMe80eU3P5POdzMgwiFYdZY/e9on2Vg1AtsYD/vPc4wZ7NEAuBlVscZUvGLIniWBVjJIQ+PCdl2sRQKyGP1v2PjsFZtAKQbg8HXxmGIKEFnPWcRO2bpHE3BMwrGCJ/+9TIs5+MSfKwe6A4U758HWMlSIeOIjubbHADjSXjKgBlfGkAkZFhFAh87AoYkoE6gi++dKyzoGW5CJLVMYvFXmBYA6KBvWPoVJV/ZILxhf7HJM6jMpawCO17XuGGvVsQUlhj2PV1EmqfeEhsIy0udcl1CuU5VQrCiysSB53wD8gCVBQQoAdrAax1gYTnCdzSvBGBeDAcEbN6ig7PVku17L88MjGQ7AuPEPP/8s//SP/0hGDoA6bi4v5fbqSu7ubwngODk7ZQuV0ZW2EEEwn6wDAJkBHEHwBhK3J0xCk0ng7Iy6Em1CFMDxzDYSAJU540KkJca1oL8WM2VdAIAD3yeoAvuDCYU+24kATALa7fF4LI8PD6n62JleoHPpd56ccG4Wc23DgntTR5MS+ZwAO7QWwn8OyGGbD6/ashy29/7GsyOIi+ckuA4giZexPL68SHdwJcPLe/nzP/+zfPrzn0QGXekMenI+6lOephOADeZkJNnguRYLefr+XcaPjwQ4AIiBzAnGyd7alki6urmW2/s7Jt8xZmdZoR3BvNCOwZ4BJKD6YzJ+YauWJwA45jM5P+8ymY+EBxP652h9s5H5XCsmIYuDy6EML4dydXkpPQBFGJRfMzlCkJJ9DpKLalnMBVJJr0ig4E1UOA76ZEg5HwxVtYOxYjqX1WzBRCCSOD3MCVg6wLzR1TYq7BPOfQwWEUtUrVYynYxlOkbbmbG8PL3I0+OzfP7li/zy188yHk9lOpnJCiw0r2I92XtsEUJdJ69yft5RSvkRKnzR0gVAhjNLeGugGVAn7LTFYi2wo2DgeHweM8kGQIeCS9RuQ0YAiEFSYMWkEYL7aw3Uo62MtRVSanaANxTsBRnGkACcAngjAjjw2ABwdJEc6AIkBIr6Mya3NGmo7XFs+qynugM/M+A5ATi6mFtlP8Fa40VZt3YsBHdYqxRWGiIQ78xUsAmJbS/bTLU5RUKhJTGNNfeWLMmHKIIKbnsVHxJsSAAmxAS6B9d3fOAAtqQNtbN6PH8cigO0nt/C+aQG4EjnOmslGc95cZy1gFp5nq0BOGpnlMY9rA+7+lJNKLt/N48xB5A8CdJ2BipjIY1nsTV34EBj/dwKF8GyWkxj373L2EX8/qGYUHlGyLa0KTlt10nYfdP7O/IW4imNcYW90CYHtXNWefaHroA+SX7onrl07zp8uDbcZiInxCR8rvxkWv2yQ2gDgCWu3aEz6yEAR1vijq0Zd+pK62vYkHH3ueO8BdRs9snNNzf/1dkIFcih+prgd8b7FACvYNoCwEHgp/rEABEqgEMTvtqGQV28zVaUqeN1Q8aL5RIgDgVuwObw/IbzJlgUwRpgbbnw3dyyS8EHuIdX/Gslv+59/Ix2KrB3vR4Y0JB0VzCH+mTK6ESQp7XcQlst+FGT6Yy+wudv3+Tbw4O2gwGjFACJ510CV1mQcNKRy8tLubm9IXsG1ujXz5/l8fExAzjQzozt2nCWVBCsJj2djcAZi0RO0aqFSXFlwQKAY3R5JaPLS/n29CiPABmjzQxbc2zZSgVzhTlRIK0CscnutV6TvQNMCfBHFytlOcF85XOdMiowIR8AbLQXajR4kneZUh/X7EqwLerw66G/jYEjxrmiPdKxGPtlAEnss1nNWIfjRXOCMH63pj9Le9Nm8/B+qZOU1a5Lfw9AHvhQAPUAqMonITOKn4UUAKVt4nKyXZ84s6Ts6Om0Qjk+ENdHz+eGCLNDaUqgW2uMlDBVZ4XnWzL6LVd6HumiFd2r9M468v7uRj6+vZc/ffog18OBdNYrOdmAmVVZ0niWYpsclTmAqqA74FMBwMIWoCfKPohWKn4Wwv2wv3i+ALOaswdD1tx2hvN5hwCsUwKbFMDhQAFtM9pYC5NPZWIIsVCNiiY2Uj23WlMfA4zwdGtMH2SQwPywlaHuH2fepGaIMhlbVicGDmf0tHiCbwZvkcdxqk/dGH+gGMnds3cBuZmZ1ZL5Qe07u0vaD6XfY2dqPwfzcwUTR80mJakLIAx1RRU4C12IWSbInHGT3HqJeyv4itG3UNug7YuxIomNNdlh3RmmEgqTZ4GgArST4z8+dxnU8fG/AMDxsRW84fMWx1j7uc2ul77hXl+x0G27OnDX4yh1V/mJ2lijnmgbd+nvtT1HbYx7cwUm+82cRrImDfnXM0QTzOT3K21R+dxN/Z+dzfQcwS9tmyO/Zpvv23aP3VXKZ7Y2OfLvHBp37drlGhya/0PjbvO7D81H29jabde+b/zt/9Z6hgkAst/yDLX5OrSO5RpFvV+u56E9WtubtTNVvOex+6emr/bJRynfu+eVJoAj+Y1O9lBgBUr9Vj5DBPMfIzFtYy99uFLP7PhWdrPaOscx83vfv3/d7kxMBajQJqBxA7UJ2yHhbhOqvMCGuq8AOOg4hoqWGnjjGGNVKoJy8g4prrjAUTBrP/u9atesLXZNueU5bYrxvs2L4HgJDKmtDYXEHPEM3kAlhDmjjYrf/OSlILYJ5qG5rhmcOL+1Zyy/g2eIAUQX/FJGa4qnbcO1GcJ9Dki5drWxW/1JQjPvm58y8X7IoFflthGYTWUJVRpInYuM7k6BY7ZBaB5aa2twSPHtdToSucCuk+RzdMhhqF9/P4Cjzagdepby7/t05j7Ho3H/yhzsc3YOGfewW7V6INWS1h3BQ8+87354fiSqWgEcWwNw4KCOFioAPIQWKhHAgQSOs3AgkeiHdSbgWhg4vAdqolE3Fo7cVkWpyynjgY4Sv7v+yC1UUOG7kuUaPYDnMl9MZTqfyAvapyym8jSfkn3jGRVKFghsAjgQSAkADgugZEYLpX1nhS/P81Y5kQIgWc9TrmLAK1VY5DX0QJbKoLYnyUwc7iFYH+OUJLI2Jg6KoJA62CEDODwokdpoGX1qdi6MdjoJT46WuD7xwEXUtbTToarE14HDCO/Hva/3zFW3+rvOFX7mT0WVR8MWBFvm10nPEQPlFpiJ1taWweQnV/Pk93O1DQK63rjbW/c4gMOrqZXdqKlTM8bEgCoEVuZWct5HmvvQgCyc0wjI80OEJ+6sZYmCl5oIYb+OUoHGNmka+OB7FgDJtTvmOFs0Rm+na154JynY5VVZGbih4A0k9FVmNeka16q057h+g17Zgv0EQWEeGcxR8Ad+9v7xYXjFCB246gcBTUbrXBiUKlTRsZ9uAnBY4G6zpW5C0JEJWSRQIYebrXQ2r3J9cUHgxu3llVwM+vwb2B5enp4IOhv1+/Lh7Tv5+eMHgjfm04m8ubmV+9tbubtTAEcHyd9+VxDw7yPY3utbf2kk+NG+Y00QBZLOCJQiQX0mHd5nPp7I5AVMH2PZbECvjcS6ggjY4oFBsRMNAqM6dTqTOcAOsznpj5O+Pz0js8P13Y0l6U+1fcrLCxPoDJhC36Klh2Y0+D4AHPPZ3EBtrwyuMuFu9/ee615FiESAx4pxDYyN7AVgMSAYzwAfAPrNZ0x+vEzn0r+8lYvbt/IP//RP8uGPf5Rt71Q6AAyM+mRVAhABTCUI8q5nM1lNZ/L47as8PzwomBCAAAAK0f4EIBJLsiiA4zaxaDBZQUCAUaIjGYFE0xrsJhuCdp6fnvgaTyYEIoD1Aol8Pg9a33ROZb0EAGXFxA/WoX8xkMHFkBTpWEMHcOBfBdsBoKP6BdWXCOojsEn4B/x8tGYZDaXbH5CFg3YMYBQkURYrrRAGBfXQmTcAKlBQCm0hNxcC6AoYgc2dAojyjBY1T/L08CyPD0/y+fNXgjgmE6WgZ4Fv51RGoxGD66w0PlWGon6/K4MBkkNoG6PrhyA8wREE9yDhppW9s9lC13KiL03IIdGjrVAwA2RzIXgDrCQKfkGQlvTcbJ3SJZADc8RkINkatarzHCAN7AtrnYIx6KtjVPJooQIQiCbamJwzA+EsHwpQckaj0IpNMnAUwBgynBCgpOwiBDQZoJTsIJABC0arH+KBe2udwgRXTiLEqg7X9WrwsrcW/TIFDKqup05236FxWLavpwB1Bif6d/b5naU/W56/ameFmn8cfa+2AEsEcOycr/cAONJzu/sTdXnwA0qASPncPu507wBUzT5H8LSLIF46Xye/KQMfyzkpz5ZpLLbebl+pEeyXfdeIclE7G8VnazvX8hmLs195Dtg5Q3GAmZ0hniuqclACkgpnYt+5rwH8aIlVlPIaZdzlhC1UCJTb3VdRNvFXb5ni8ls+/6FzaprTIgnmd05rYWvsv8d1KMfUGLjlW+Nzl2OsrYOKmQN0yyvWf2/ITcO/riQ74voUe1d1SGBWwxmRoBpl7gphjCSPGGtq72EACwVvqPcKVxB2hG1UrN3Kcq1MEkj+ApAwAYhj6kyKKBTQ9mn4PtgmCLKjj6S+QRqL200ycilDAG1ID2074eeIXICxbDhgWzvYoATef30lqxcYvnC/8WQmX759k6/fvycgCe4NZiuAK9BCDv4lABxos0ZA6VlHvnz9SgAHxursYdp2QpPKm622zNOWDQrUVAA+ABzKDALfiuwbaM9HBo4LeQQA9WUsU7SXYdsy+LkrmaBdC1gOzgBEVBA2AcyvWzJ5kClro/M7nU1lucZ3rT0P7bK2zcnmyxKwdu7l2cjPATz7ZJ/fY5QJMcekdNaDO/JfiWvrfnBw+m4MpG1P5H3ZDuCo6c94njn0d78Hi+9S20uAYOHzD+hTQA7wAvDA93asNHUAhzLZ2NozvmHshH6qC2fdYLlSkZbrxzQfqfWGAtUbNo3nLbdM2Zdh+0QAe2xfdGQj3dOOvL25MgDHR7m9GMo5QEaICYEZjwAOMLQ4gEMBVfDhIW9g4HBGO7ZogWzi7ALQ1UpbWDrzBv04Y9fQo2wGyJCNknvUmGmsRTHxtFZYUFbkqu/lSeAQI7XYA/WXxdJdwDUMYC1EPabhzKo8C0QieI8BBdaOkoXDYwbBv7OqkrR2CgSpM4gkxBk/U9HnZo9K+4NPukylb4U51TJDiwGY3fdzOM/MdibfB+Co+Yy8ryLpNJdhjNAJQBQeIe5dHRrsgAE4UttgY1YqGTjcXylsv14zA7Ub8ZMi7gIAR+/th6r/0Kabaj7Zji9lX675FG0+wLH+946/scd/avMfG/Ne6JWaPm3zM13nxLlqzHfV/dhlsovXid+PhWSlfjus981mhedrnEVa5LBch1afq3LdNu/r2LVt80Hb5Mvvt++cUI7pGD/3WLvc9ry19w89w49c67d8tm0dy7Ni27WP2ePxu+Wecdtfk/V9st1233LcDdn+gfzvvrXat+/LPV/qArW9O9LnmjGDfiPhQwByRD+sJo+4/rEAjtpaxL3T1DltRfH1XGpcV/85nv0I4ChvVpus2mb29w5t2kOKp7xfKSyeNPDehw7acKpFBtJD9Y9er3nXfRvsWMVWKrJ9m273GYqqXxteTaG3GamaIlVngk+cHti/HzeuHtqswqtYkJ3NGtg3nIFD+xtmAIcLUzmm+DzlOGoKqBTQ+Hu5LvvuVcqiHv69f/ouZU7tWrWNViq/NpmPjlNNLvYb7szAcXAvtTBwHHKm0t9dVkKVf0z21WSnybRh4Id0eGlutH2GpaZD6jKtn0x7OEbkArq1TVYO65t2AMfB+W/ZO7V7HnICa7K0ex1PfhcRzZigDV861ijyKxYwO9apjOt3rM78WwA45nNl4UDlT2TgYIsSB3B4cNgOnN6X2PvFaoISVbB4IVGJlwI40sHckycmY00GDoBLVrIoABxjgjcm8jSfKYhjNpMp+gTP5kzkovqIFTCpvQMOkd6KQhPAqM5PyWkr51J2Bz14J+7zvAChQsmCTjGamZa2CdywXZVthTNXpD1lh9MdwENIpFuPebcHmsBmbVcj2e7UmnpPTTimA5O3ESmcpKR/S7CGK4OiSst1Lu2SMWeoTlCdRBl1Bo5QBRidN/2M24cmEMQ5k31/lH3NPYGq49al0uf0gIv+y4p2JDFtTVmphsQ2n0srZGKApQRZRhAHWnXstjbzuc9ZnDSXSTdYEMcqd3JVdj7wRn2aqlM88MFEhsot2lhYODxkDTXI7+CNtjnTSbKewYl1w6vLuWtTghHrGNeqZs/9PQJZ6KAj2W6tTjBK9w0hI56MaChZD7+bpKYKMqvyTGAmbZXCMKJXs5mfZPl0BuYwnuUcVWCa1Ee6GfVPp5utnL6K3F9fy/3VlVyMRmxtQoaL6USm4zHZOd7dv5Wr0YhBfrBpIIj57s1beXt3Lze313JxecGkOxLArydbgjdGw6G21liuCIKDrkFAFwlpVH2S1HvzKsvpVBYIwo/HMp1MmAjBQykYQgEcyrwAogEk/NcEb8wmE1lM52x9QpAZABq9vgyRPLi/oyxD1+HvCNSfoeKNwdUeg6ugKsfck7FitSajB5ILCAASwIGgKlp8nHYEn0RlLIO0xmRCevIUrMN1MV6AICC7muQBkALXnS/WMl+tZXj7Vi7fvpef/tOf5d3PP7OdyGm/K6cDgBk2nAP2h19v2Kpm/vIsD18VwNGx1jhoHeMBYYwdNOHXN1dye3ujSRwR9tzGZ9iuC2078DyYIwAmEExeruTp8VGeHp+URWK9IYCjc36mjBPs8Y7WNxtZLVYKpumfE7wxuBgoCOL8TCRVISMIr+wqHtjX6sAOE1Ng4DjBNQZ96Y8uCN4As4aCHcA0AoDPRoETAPcM+uxxTwANgAV4GbTzFe2/YF8hW0huvYzl+fFJHkDt/v2Rr29fvsuXL9+Z+ALAEjYVa3MBVhZcm4AIBUUAvDFCgB73ZksRTRhBTjB+zOV0tpDpdC6T6VzGZLJayRTMJAyGGyYGsmzAGegk7H22DLJ9r4AkHQcrGu0soDpC9T3AG31UgYJx4wQJKE22ASwD+SJwAwkpBNztut4uBXLJ/W296B0Qimu4jSsZOMjC0e3Kaa/HeaYfYskXgs0sEJ/9b5UN138EcDjYtEie8ztlwjuCD9lCpQm4xncytbbpvgQWbgZB284Wpf9a+oSum/d9v/SROa7K2S2q7BLAEW2Esjflqu1GsCP4D/vu0+YPl+/7mFQ2LSmpRlRtRRmEsL81/Y9cGd12XmgNstl9kodVADj8GaMv5OOszXt59jh0lojzUfpU1TNwGG95r3i2oFu0A+DwumST1WrC0TzcAshUjmVnXsJg4vkX7F2NdbXPxWf1r/p5I8lEwRBQjgG/V9fgEIDDfcZizL7GtXlPe8Dmpbaue8+qaF9gbBe1dWuTT/eto18ZdYbv83TNBDLPes/bqFDneksIAji0Sl7vnZMpBGnYecoBGg7cYHJ/iyp+gPGVkcOBHN7ig/ZnNifYcjLFS20S/Bpc5/wMLcYUcEeQKZi20hHNNiCq/jton4J2WbBDZwqf2G7k5vpKruHDGYADukKBFgvpDwZyfX1DhhCMEQCOb9++yfN4QhAH2osB+Nk9A1gDNvSMAI7r62sCImHTAa58Gb/Q1+D5E/Yez2otJynP9B1wJlFgop9zIMPnYK4yAMdodEFGkN5wIE8vE3meTGSG1qUEaIgA+DJbzA2AkQPeWE/4wgRwnGmrM8zfZDbVFqhr2Gp+KGG6KAtRj9IWWYV92lS61A5QUEYWLxbYyslpbgnRJs/197MMcXu1FCbFv+X91gy8164f99vO2TPEs/J5NtsS9/EcDA2/wgEcyf8DhyNbxOVWMPk+1nrmVRnK/DvHATiaLWUbujE108ytX9GSLo2BFSRYXysSMfmDLJxb2zqwu52fnsibqyv58OZW/vTTJ7m/upABfBWcGQiEVxYOP1fCf8bZYAUmFwNzwzeHz4d7kxXHgBzKhAjwB1g1OnJmLed4HrJzvz+T+mu6H+DL0+czPzuCZ+Mc8GxPYIQVQlj7pKiLG8WlFHn/Tvbfk1wZkCObL2ufZ7Ed3nsHwGHvsRWwnkmwc5xxQ6+tbAO5YKTZqpYtjSp2hZcqbHZkb9YYENhdHKgRrUMGcPBdb03qDBzYuwlE4XrcR19nMEu2w/ansyjoOSowdEaQsp35qVsYo8q5ooYdtDhRtFUlEDQ/3R4AR2AN+fAv/1X67z7aNO7Gb0sfIMpW1DVt9jWO9Ud8NX+OQ/7mIT/hkJ8cpaH8ueaDlfcrx1nuvTYfVt+vJ0T9GvpvYDUs4ul7/SEbWKnX076vPHi8XvkctXna58fV5rK0TfvsUJSb8ufaWMqxl/dq7PoDwJP4XLUxHjPv++Rq317Z973f+7e/17gP7f3496SHi0KNuE/LcbZd3z9X0wHRz3D5adubx+iYtn1f2//xvZh5zEftyG5ZdOzYA+Ao5y6CN0q93LZ/ynnxfdLUOdn2lveIn2/bl+V6nXz79iUxcLQp5Lhhj1mQYzdDTTGURomTQgi2JQ8CokYD9hakD45wLW7SNu5SUNsW59BYSyVWd6YL1J5VO5Xz3ob8aVeku4eInU2bqm9rMFsdfdpIYV61AkIdHwdwlHNUUxBRaGsKv6Z4anN47L38u37dmOypVe6WMl3bZOUGLOW6NOD7FNE+Ixjluyn//K24bbP1Rankas/VmH+n+C8qr7OSsmRkCnZGZ5VXajA3xOeqPf8hA9G2r/L79eqfmvwcMt6ZBroNwJH73B66VlyUQ7rlkD48eK8WCtt9Ttohh75tHWvGqhz/sToT3/t9AI4le+cieOUMHAhKoRKcCcMKgMMPXR5Q9UBXAnB4CxVLoHiFLg+Dgf3AdQaSiVo50gRwzOYTmc6nMl4AvFEAOKbaQoVj9SoSVjNrQFgT4FoBw9YKqYrf3ksHdmutYYn/qAmSLMdgU8hFG2TCli7/QcENlqRlIENVjMqLATgYQM97IbNwGFDCAqSYI4IfYJPtcMzruM0OgqMBYEvOW0UR5EirKDRo4tXHSkUcKEEDpUWpbxTM6fEYt68RwGFtUDy4FapuvTom75UCwBFgkQwYN4J7kXFDK8zzMJvUtw7gYOW0U5+yhYpOPwJAiZHCnj36MKlwlYkt6wdtvYEZxLSEV8nAwWu6BPDe1p6E828tSwJoSQvxLPkU7I5X2ijxqFPvWtWas264IAUWDqtPitDSsK6atPTkM/WOBWx1je0VkpjeSiX+6/6fVssqxbYzFCQfLFZaJ5m0CvNUP2k+kDG62aaw/eGVw5nRhSCOxP6mH9Mg6iuD8QBAkIkCSX05kZ50+Lq7vmZLFCSJ8YRgNQDw4HW5lJvLK/np/QfpAVS2fSX4AzTcAG/c3d7Kzc21XFxdyvBS26gAiIDk93AwIBgBwBFt6bEhAwYCkqg6w++bxUoWAGK8jGUxnRE4QhzNKRINyoZAv1MdEI6ffaUnysCB3tIAzzEOiF7paOGC5MHtLeVvhmewVnvOqoHrkkIbiXPMD9pegE57is/q/GlvagU0IZO+2lpveoANDJQDam8m01n9igC2tt446WhSBLoZbU+WaPOC/vYnp3Lx5p1cvf8ob//ws9x9eC9n/XM5xZxbRehsOiMoAVV6M/R2f3qUl4cHmTw9c58D2IGKXALwkPDv98gqAWACQDT4D/pjsVAAB+YN69XFszBjtJH1fMF5fnl+kpfnFzJkcB6s1z0Cj0ggoTUIGDjWyw0rafuDvgyvRgRwIAnEZ8eYWEVpbCApAXNqPeK1NzRoOdg6ZTiU/mgkpwZiYIJqsSQ4pbM9IZjgHJXBALUAyMD2Nc4EIXyGDVqULecEoYCBZfz8Ik8Pj/Ll82hdVgUAACAASURBVFf59vW7fPv+KA94PTxblfLG+rIPZDhUdpjuudKykz6+3yOow5k3GMxGG5del/t9MpnK2F4TJNIwf8uNzFdKi8+5Wr+yXYpTZSNRht2Hv7NKFXuOwAqVKegS14/abouhbQI4egCtAMCBdioEcJyT4h6U9134B6yo5mIKkhPU78b6AyCIVmwCiAL5VECG02AzaWDJFjJwGIADYBmsv7eBASiDAfcGeMLYfMxAYPzsw75TZZnClJTHeLKLPqXbnMTc0WD5yC6C2iKD7ySAd0ho6UFip/KFVreoYEw2qTy9VMAn5RnG9Xb5b+08Vn7GrDQv2ZiDyn13rm/PwHk8Ypw+bj5rYqv6cQDH7hlv98Swc0Zgot9ove3jnoRpxBOcHtzmw6/TdmaJz1T+vG8+a2vWeAr6mWY/9xyILJLRkOdU3lCANtKzFNJfRjjopwY/aOcZG9fN/dMdmFw+R+NZzU/irgkAobaYQ5tcumzz391cT47NFA9X+sO1s2R6z9agMQaX+VrQLDw42qjkfdEcYPKzakUFQS+kb9l7ziSnmzWtUNq7fl2ywIIJqgBwqC7W9hBxTR2wwXOb+R5+edgAtOJEAhjLju4isJtMCq9WZJEC+9N4OiGIYzyeEVA4Xyp4FSwYBD/D/2KVP1izAJCzhJDZabxH2w3bcAZgL85+G7kFgAOt72B/AVrF/dFWbrGQXrdLBo4O2LlOTsm+8fXbd21dMpkmf/ncWqkgkT8cDumTkNGqe04/DEBIgCXYAmamDGFYPfjNZODgGcQYOMgCouBksMHBnuGsPBjAho/Yqg/MILPFiuANZeDANYVgVMzLZq0MJ15MxvYQxkBCBjbBZ7VNDb4LBg/9vIOq1Zfiy4uuUqTJfFKCFL3Fp545tVWGFkQQPO4MHJW9HvdwqftqDBxxP9Z0R5a30OYif7Cp4SosNFGH+H709zAHPsYEBAXbhoF2AEztngP0atpyqyetWsynZODILBKhtYcDoLKW9BkMIDMF/RiEvVmEQp2VmTj8HJpqajA+tjfSdpjwq+i3bTdydiJydzWSD3e38qefP8n722u56vekg/2CPWfxEz2PKQsb9i72NXY996IBOBRdD4YdZd9QoK2y/DnA2honqC1yBg6OR8/DGJeKkQE4vMgktFBxH4j63tp/6r8KoKC9SkUwWqTj8uRxKbcVCpg3549oYTDOOFjRGGUMfJFi1CF+4kWZAPSHird8fqZ4hpa13rLF9b3FXTju0nCmypEszjUAh8uvnh3TzkgMHPRfiVQvWqj4vJS+WuHLlnvRQSw2qwaEtzlvgDucB8RiJg7gcMY0t0NJUO0Bar5KipG5P1wwUId4OvflyYl8+F8A4PjQ8ENr9rnhr1UAZLXvRAUT7W/87D5/rabfGn5BBVi2sw4tPvIh37KMH9f0VlOBBgaaSt4ijstjR+UY0u+BJaUEcOzT8+V44lyV86/ik/d8ed3oJ7bN1V4/rhhMKT8/srblmteeM46x7edsD7NveOgZas9+SHZq4yv3wqHP/D3+/vca976937Zvojwkm1EUP9bWK87Lvj1a0ze1e7ocltfat3f2yV8pezG2rd8znzLG+ANewLtJ8LweAPa1OT4E4Kg9Q7kecU48p1GuR9vvbTJajrUB4Cgn/G+5cY9VDDWh/HsBOHYd+bryoQNSHHBrQhk3RXyOnQN/Chg0D/1x/iNdW82wNJV2vWJqx1AwZ9LALYXqhVzNwKQI6Yb1lcEb6vSXSr/cvPE5asblGGVfHnBqyqVmCH3ejwVwHFJ2bca2dJTanKi2ccc15XcTSCkGQ/2Iq5+Owa2S7662V6Ny8DWJQdx04LZDhH7eHVSTTUdu77k/vlfu21JGjlHMu3ssfKsZnQ7nBDvspDYQ+81zDkLVKJhyAtOD0geNvVNOhxVKc33wy2Z29lST6WXVMNVkKb5Xk8lyHZJj6cn60B4njnufQ7LPIJf3+70ADlTsOAMHqGW90hvV5ocAHEwOItnoLQJY+eutApBgybSvkbocz5daMyDo9Yqk0TIxcMyXqPS2FioEbxiAYwYGjikDfqjacgYOTUSuZbvFC0G0nPwGgAPLm6pVLXCQEQG5V+OOFFhGievBOEDeJBrE1KBaU0Y0YOChdAI6UmBXP+sV2B6E0Eoap0nVPrup/ymDf2ojsg7MlUCUhwRUyNShyUEKNKLq5CBQBDulYINkK+xvWS5Dpe5eAIeDUQILkz1LpJr1Z91pvxIO1JEmG1Pt4016kyCOfHBzXeqVbokByxLneV60LYBW+nhlgOrhHATT6wJM2ahAs57QCqbRya7ZXK/g1nnXVw0oqvqhKWkK4lRmCwfqaIlxph5W3RG+6wflJE1qwVRW9RUBGz6m9JkAFIy+QHr2BjWeAqPUT3FhiNVgAZWd9HQEJjI9rs+XWDVsHX0+PODnCTECOCyQbPabYKTt1lh3EDg8kfMTTeqPTs/l4qzH6kswbOD5kTB4fn4i00b35ETe3N7JHz7+JCcI6E+nctEfyMVwJDfX16yyvLm5ksvrK7m4RpBfARxIEgz6fQUwzBfUUQhuA8DhbR/WYKcAaGM8luXLhMACJB7ABHCGCtGu6kSujQfamNl4JXADbVQWYJpACxUEOMFGMRrJ4PJSLq8uKZNg9CCIAUlm0yFObZwaICJRQqaMOccIcSHQBAHJM7RaOZHlFn3pVbcjAIugH5LjqFg9YfIEYABU3OHzCOQCmDDn86/maA1yLp3egOCNq48/yfX7N3L15l56w56c9bRKT5MJCngBy8b48UFeHr7L7OWFIBcAHAC2wzOzx/3JiQyGoDe/JAABoBmXQ+p4VJSi6hbAALAkEACzlgWALy9IAr3IZDYhmBHJGeg2tITCC2CE+WwhG7Zt2Upv0OO9RtcXBOog+cMgPgPeYEVRsAgSRk6rvWSbFwS0T+QELcsuL7g+eOFeZPggwGepFbZ4oToWgJbuqb7AHmEVgMqRg9Y+M1nNZmyfAvkBgOP7t+/y67/9Kp+/oDr4QZ6ex/ICmSJNvbAimOwyYLLwF0EpSDpYWxJjfPFzFewz5vMZ1xqP5WUCcCQYt9CyDOuldPcI3C+XeAHUqTKE3u9q59ET+5RADATS8R6SjtzTbrvMV0PQ/LxzKj0DaZyhWhpj6wLAof+C3p52yPxy2YIqv9nnWm2Vt0sBYwf8CW0b5AxH7FPf1bnODBz6OQd56JbLNlP1d9ZPtMm8l+6tY/5r+G/uH/j6FgxXyZ+LVc/Jt2gGImt+YTWQtId6ueZn1q5bMi75c0eGKl/bzPahDBzlf1V/1vzu2tmFfovZ/kO+MK1ivJYlb0o7rD5Gs0KotLXJ36mcCcpxNvy08MDuD8YTTuLMsuTgMevYNpYYD4lngXItdtagqOb1v6d5ah5xmn5rC9U/x5L2pX4lzjv+7gCOeJZP56BCBpq+ctO/cZmIVdV8L1Dx+z2i7Ppn2vZtKScJwOFjC18sk2xxHWMMovkcBvQpnzXK2EEAh50k+LnsH0bfbOc5KnGBhgybvxrPrXGuojwBwME2m97WxvaSgotzy0b6zBwhwJF6dvP2KfC58NkZmbDW8rr1pPKWdl79Aj1vJgDHCwAcMzJNwM/BLEC3k1mCieKlsTkaYJAAjjX9a2/xBj9s86otOG9vrgngGPR70geQE7ofPsBiwWsCkDEYjqQ3GMm3hwcCOL4/PMjzC1reqawD/Nft9tlKBaBIvAD8RKsWPB+YBzB+tLSbT+b0DRzAsTYAB8GHBCDqnMCXxVkUdgbjQGsKXH8AP280lM32hDZ4upjLbLFIQEqwaaxW2ubGxYnASWMzgE+B58caYH4B3pizBYuuDbc8COJ4ztY2Z77u3NcEJ+jZlmwHzq7kLdEI4ABvWwZwRNnfp7vz5zSuWX720O+qbIzd4IBRVj2l/7m8u16Keyg9uyVcnOXLWfLYNuUMoN5zXovXKNRU87yE2IOCnPDyM19i4Ag6wPdN1KH5Zyu2IFBEgfzOJIrdBn+RpygHLrDVjfs1VpCRQAIWRyYD31ZuLwby/u5G/vzzJ/n05l7eXF7IGcAaYHexlpD+DNgDBGYxjmLtdrAfAUC3Fj4K+EILyI28rrWVZWLVsDWgh2UsWVBp3mZFGTggkgrYdZCxxiPUJyNzmdkZZTRR8DteUQdzzYMvQL86MBebl+cnT+4ZgBN4jWQccaR3f3C3ACYCOPy7WhmSY0JeJNE475ue1KISfZ4mOMPPv03BLgEcHveJcq32y5o2hcIZL1bSoh8DU9uDxr2WYEIVHwifg36iLrd5skvpPS224IVBrve8vaIWTjX3YVqzYB9dPsKHGyDDpo9uwOYELtD4yvt/+T+l9+b9zv1qqiLaztKOxrmtfbeUufL54n5uzHPF5kdbXPPra9+PflWpO/Y9a7x+mw+etkEBkCGIR2+m+zL8nM9O0aH07InHngzYRJB+PlXl/EBt5MVeCPLSeJb/YACOuj3QufiRc0Qpx7XvHmev62tT+pGHV/Bv94nfM+5j9nfbvt/3Xd+X8d/yOm1zRjsXfYNC1sv9Wuqvmj47pFvanqWmD9Oeb8hgHcARY8ZlPlvjQ7uzuwvgKPc+R2vfDQzeKX7O3WEpmZznL9ck5xBgM2LuNd6vPepTBXD4xjyk7MvD4zHbIS5i7fo1o/G3BnDs22w1Idv3XH6tQ8KeElwKT9bgkCNrU7AuIw09SNW2BrsbpAkGiUY1XcM9oyRY+mQqwFrdq5WlhlByJo6QnCuNbnmffRt5nxIqN288hPjfyrmoPWM8HMUAwCGFE2W+7Zna5KA2Vv8snfjgKJXOTvycjjFQwdm65Ps2N3KbM1Xu38bzpITpLqWyDjPKUW6X0nj2lkBb294pjUSpkGsK2u+Xp66B4NADTjIqpkz1n4P/JdB7qRdTQVtU6nUFb1PluzhX7BUV3fk5ykR6HuhBx6MAcOxzmuI+anPs05iUU6BROXZI57ts1fZrlGX/GYctBIAUokQiV6ShZbtFZfNKTshMgeAcKiZWslkjubjUqt+VsmwwqIbqHSTdFkrnruwWS0FyEhTvGjhQMAT+c9r9yMABqk3Slyfq89BCJbE+eOJcdaAzcOBeq/VSlmihsgTDxlQm84m8zMcEbRDEAQDHdKY9lA3Age+wjyuCKARxKAOHHjZNXlNrKo/EaMWtfgCJKAddBNH2jeGMOl7FYR/BlVoBHN5r2vZL3kt6n0gHzXkNAAlNWjuCVavoEanRoI5Ovsoz3rPBuOh7xYrTgIJ6lPOuwEIP9jnIIAFSImtQoglVqmSV8RA48mfye3vSgJ9ztg793g8DOCz4gqlmRU+qZNbCGdcr/vcM4NAWEP6MKPkmbSmBLcZTEXrUNsGbTSp99vdNIA4LeNrvXvmUDrO6WXU/GAW/XjsHo0p75DYoKlKdJwRJrW8yAUj2KspFM4gjO6MElSTRNbsTkoVO8eoMLWndQ090lyuMxZHU/q+DN5QeVQWAW8vX3GU4SWgJcglAIWPx4HhTwikwcNBEqzZTBjhrh7RFWwsFggD8ioo0sB2cdzrS75zJVW8g1wMAMoYKuECyYK7sDChnvBoM5e3NnXx6+07ZH2ZTuRqO5BI01oMB26SghcrVzbWMri4ZsEcSn21STs8INsitSZDY1nYomBOAG+bjiSzHE1lNprJdaUsnABoA4GDrDAYODZSC8kokCxB0NxYJB6ORpQEJbqPWRoUm9MFyudDkgjFqALyic6OtU/CTg+/A5uBMCEi4Mwl/BgaOjixfN1qliXYt6w11iwM4mPTG562ydSsALixlMZ+x0nS9WMtZdyDd0YWCN376WUZ3NzK4uZLeoCudMwAmkHBA4mUj89mc7CIvD9/k5fs3Wc3nsgHLCFt1KK05ZAjjH46GconAMua1o61y8DckcZB0ALiCzBaQAVQIAqhiAI4JqMdnUybwAeBA4Jk7CQAOMn3ARkDTd5jAGV4MZHQ1kv6oH1gltFIWdoiMENA/pH0+ZVIE1xEAGHo9ubi+lsHFSM77A4owEjgAcIDpA5W/PYAKAODodmWLEshzAGgQFNU948H4JXrWT6eymi0I4nl5fpbvX7/Lv/3lF/n861cml17GClhEgBvXuLm5YUUwYsKQwSEAKQNNMqGdCg6smhwCCMbYm7ZC2Xh5AYBjKhOAhmj/17JYv8pi9cr9Asr2NRg48K/ZfFYMW/sTgDDYbsaSJQA4pepsq0RkgJ7MNh3uTe/HTpAnmTTwAnMN9pYCQxjMh9W28SKZwiCyeX9azayU9t6WzVukKIBDwRt4ASjDNjXO1nHiDCoOlvfzglPSG+jRElil32WDKHzezCLAzycwhlWMFgAODYJ6MNRp650SxNtiNRPjpa9XO7dXIyPlSIuzUfSXfY95oiv+zf3U+Bkdg3NlHR5vskkGXGucX9x12QlyN50aBrrU6zFz4QxW+UEbMYIjABzlXLbNNXRsrLwu5yfe1yx3CspFEIzLVNt945K53xQDUfH7/vfamcaTWYUINES4BqtXk2vJ3hAcT8+bT2F6rZBg8/H4+42zk50ZyufP49PzeO3545nfz/g6Jxl4myup3WcIV1JRDc/uCYb4GWMocEfaD53hKKkxpOK6Ko074/ZK8LQ2IVF4MHER7k2Jt3vG+S3nnntjT+BX1zqzKvg6lP+qn6VJWT1HIdmP353CH63g9GqeuMNCsD2KsYKRnQqMG1tt5wEbogXhSAjjcw4QXNEeo40K7BCYL2Zg4GB7OPUdCNoDkxcYONarxIzAFgz0exT0qS21dBk2rysCOK6vr+Tq6kIuBgPpgx2LZF2vBLbCd+rCfl9dydX1rXx/eJRv37+zVdnj0zNbc+K4RfvdVSApEtewfwMwXg36esrevnK8GPfkeUzAI09kVjxAtgCyiGC81pIEcwu/FeOmDVR7dnF5JZc313LW7cnJ6ZlMvUUoQJ2YD7KQAPyCNVDZT2AxgCIA6nX/snNCdgQyoAD4gXO/xVwItDGwjZ/rHCek4HYDuONcbOc9XX+TAZPJGg6pFi+JMlYD0ZXfqV1D3wtMkRXF5vK/E2oKdqDUn/4dyBnWAL4JfAj3O8jelVrD2dkkbPd0trX9oQUW3tqzoc2aSZp0cjK9VNhmsM/gP7KIhvZSylZhNSR+7mJhgZ3RrTjBi0y0IADytiaA42bUl3d3N/Kffv5Jfn7/liwc5wDCL+ayXS3ZRhJyQxYee1xAkrCnASoiuMdYceB3+bkeAA7KtFpJMsykUIRNQwJ3WPGE+ocKPkiAC2OsSWdlAwm4TBKwawweSR86Q5b7iAYiYalGFFJnmMT9AKK3+EbSmym+Y21HQ/zWdR3BIwTga8sVFQWP3UIn4rrGuBkS4fwcxlIBcOSzb0Wo7S0r57ACnhD7Se1IjKGV529jSvcFDC1LEiza7baZxoY/5uyF9NnBUGQADg1PZdBXaDGDz+it1V7Qh7B4RWmXcizZNpKZOI0D5Fhzng2zXe5vNAAGYPPtyPv/+f+Q/tsP/Mo+3yr6K7WfS/+jXBH3RZo6bT8DXbTVbdcv57+8byOv0OLH16Sn4Q+HtSvnqBaL9thYipE5s0AAcvB7Pp5GENJ9LGNfDe2M2qV8j/z/DwTgKOXlUJ4gymSbfLXb1B9fjdp540euUsrkj3y3bS/9yDV+ZPy1fVl+v9QjZZzXx3bsfff58fH5y3NhvO+hcbfpm/gsPm5e137JchTyp4Fl4zgARzwvKeg4MYaXzpvbP4s1q6yrochyb7rGz3iWHMhnRC/WjPeJBfRmw3OQItbnJtH67w7giEampgRqxmgvgMMQ283r7m6dQwqnpmSOEe7axq8Ju6OW49/08O11NDnwUFbGtglwTL7WNmxDsZSeqzkecTyNYJih8n09yn99vvfdt83A1xyQUqHEwEBch3IuSoXhny2rt0q5Ksd2aP5qxiaO+ZATtc8xO6Qco9KqOVENpRaCV1VlWhxG9s5DAiM0NVjbvjikoOPY25zWfQ5fmyOwzzmuX09PCLXDfu1abc+7uy8dzducrzbZOX7cuY3Msdcqr73jHAfdU9tT+5ySfTov6mH8HAEc2okX/YtxmALV/1pO8C/pcVd8rdeoRlZgBpJtSOygYgoBKYA3QAOPxBoCXivQtzIZtwvgQHCbAZBTDYCwhQoqzklfrokvsnGgYjrsCZULZ3dAcG9DEIcDOFYG4JjOJzKeAcAxkeeZv6byNEUCCsE/7ZvMingEqhL9vYa3NB7qlXEa9IuUzZxjB3AkMkqV5nTwbiA8c7Ien9Genx4ltkAqgwUumxYIiwFxS5izIj4cgJTq2PLZzjrgVLdaZsNWBilozMN26AnvmzBUAHvvWDpK3qKV1VolM0Q+bKVqkdTzNLNGJRCHn7WNNcQT8cl+cfyaEPB2JEl3h/nx/eKBbc1vZZQsK9XYdkfXkeynFs9jQMnWBi0q8IwRwJEqbfYAOBy9m+bd2qcogEP7ziKAiYokraDTSqwGmjhUJrAq3QJN+3p/6nOHMJAFpJ2BA8+KtSZAR8PCXN2sS5sJPx0PKumSlUqgMYKFCFRSH8jHlbE3WY/6GhHAgRcAXxacdwCHJ25zBYYBiwwX5VTsTX3XrHT3BAGTTarMEihEAWLO+KSB8sg8Q7+NT7eVDiqdN6/SA/vGeU+uhyO5vbiwthIaCEeP9fHzM1usvL25lXe393zJZk1miKvRBQEcuC76id/d38nVzZWMcB0yQXTJ8oHKJoAYwJZB2QBrBYEGJwpEmM1l9jwmeGMznfHzCCQ6gAPABiY8rHINwAllBkIQFYl/bTWCvyNJj5YbZ8OhnFkCgVVOr5vU35ntJ046BKhgrfrDASUFQAaATMB84WAPZWWAbj4ngGMVARwrMHAomwhBHufnBECgfQqSD69IiqwWBGKAfWO92Eh3eCGj6xu5+vlnufnpZ+leXUj3YkiKcQghqlIBZoAIz6dTskoQwPHwjcAZQbWqAdTYGuXkhG1BRqMhW6dg9dmmJjEMGCAb1asM+p7IKwAo07ksJzOCOFgJO5/LOZIgZ2ea9MD3TzoMQCNhhCBr97RL8AOAIoOLPllDCAYDmODklDZkuVJQCcblFYdojwJ2CjKjDAZyfXdHAAfapwDsBeYN7Qu+IRAIgCAkf7COG5iBsxMFcBCUtOG641nAAgOAy3KqbXSeH5/l65dv8pd//av8+vmLfP36wEQXgJV4tl5/ILd3N3J5OSKwBQmti9FQRsO+DACgMVAP7o8XqyRBw75YMtkEAMcE1c4AIyEptAF4Yy1zgFwM0IFkm+s8bE9cE/Iz6PXJ+AE7j/Y1TBJAR5BxQOdQ9V+HsnlOgMaJtUzpkpkE44WeUiZrBXmgBYwzcej+eCVDCuZPdaXqMLJpQO69NRtBSSHxwnZCkHGwneirQyCdgoEiMM19ch+vfs7TEGXbDCsGiM5sCG5QhVlBpo4zVHGmrEusEDF97Albr2cP54q281vDxzzAwNF2polnll1whtmSlNRQ+58/p3Pj/d+5R8K81M6A2c+NtOeeoM4VNO55JdJ/85X08mqnkn1p5s5TwobzcwDAse/80YwdKCiTtqxh9HMRSPLTzR/k+OyzESQaz/al/15ba8x3Wicz/vEakREhfn8fgMPd4dq5g2vsLJXlgMwhLoN5Pj6Xj3jdxhnK1qQECek85NJ2PxPoczZ9xyjLyW1PfjZG5nLpmSn1EZohwyxH/iy8VwFYSWP3wKDLnrEL2d0SGC9NlwcZ474M149xgNoU8/ltiJ6w9bH52redI12moozQhpnudN+9emZN+8US9dZ6jS0tmdAFyFNnkslY6FcmQZWBAwCOBHimHL2yLSffN/AG/g4AB15L2sm1tVKZK/sGAIywUfM5W5RgyqHnYQ8UwKHtLcAKBj/fZQn62+UI4I31ZimXVxe07/Dthr2+ygH0P3wuA6Dc3N3Jmzdv5eHpWR4I4niQ7w9P8vT8QjBmvz+k/UELNNgGPDcApsOLYTpLwdbDL3p+fKL9J2cCntdYGOg74GxCoIueKWCPsSZnrldkK1fXN3JzdysXl9fSGwxlAp8JbFzwCcjEAca0NcGWXM9Oh3OLMzN8DqwMz9/wGbtnnHMAThcrFGGgLY0m+RN4w9tEWtLXhY663FtA2sZJ/r8VEPghoxYjie/txnPyeaehr2oBovAB3TMKeCxUfth2LW2jXK6LBKbvET8HQ67oI6MdHdvugMHNmCA4b35G0XOX7iWcCxXons4zKdHZHE9zz2V2idI+q7+ufgjBU9ZCUtWPsp9Q93mcwME1G412cE9irgDiIfAJgIwVW0VeDXvy7u5a/vGPf5A/fngnH+/vpXuyldf5wgAcVqwDpjs7Yb2eCFk44PdCrgmiRYuZ8/PUwgS+5XbjA1KGmcw9qnYygjSUbcMAHPSBFRBG1gz4hs7AYaA5lUkF70YAB+ad7B4WY/d97WCRlHrC0KwAgO2ZyNB3mpP9SYoygAnOqbYQsYIQK4qhriHrnClpsz9+TigBHIY01DuQVSQDCvme6dSaLfD3LF2W7GTyr/hdPpwKZCgM1TiFnpNMdGwInvBKsL4m+M/2CfQWWh9iDlLbJQfBWBGFt3ByuwNZxTmL1pTxiwA2Cfsvgjg4HXFTpziA2+kQ4y3YIaiEOx35YACOqG92dc8u0Dj6wOX8175f+rVpfYJfWNrm6A+13WPfuNtsfU33ltdPfukecOeO/jFdnOKDewtRy3yFXS3sCX9+7u0Der5tD0Q5avwcfLZ47ThntfWI92lb59pYjl3btvWs3avtmX/kXoee4ZCd3qd7jtkXP/L9/f7B4Sv9Vhmq7dVDdzu0jrW92ebfH7v2payXYyhluybrh8bt+jr+W9s/vnfLM5/Hrf3M5//GQs1m0eZuN4l07VKnVxaldf8X5/Goa6Nu32X5KAsLmww3TRkze/nt25ftISVTKtPa78cKwiHFUDWu5gwwLRSor3Gv9gAAIABJREFUs70PYvmdQyjsfZutvFYUpjZDtM8ApkOr944P/Tr1e4cBHKUA5N/bqVl2njHatPBzfN7m3Hp1XNPhKZ2FfcqitokPKd5yPLX5b1MWpQGsgThK2d1nVEul1yY3aY3Dxm3bDzVFWn4/zvGh/dKmHKKiiPd059b7CNa+H+XLK2TKud33e00Rt+2dxthaHKl9877vXnENmjrueABHTR/UZF6fbxfA8aO6Zne97RQRWjO0yUSbQanNUQSPtT1P29j9/WMMMgIQ/RESeJmBIwI4xBg4AN7YrEGbbwwcqNAxFg5Q2ioDx5I0/kisrZfWosSo9n2vp4OzVYODapRVSqAeNSCHV8ry37PzkNTIqB49dyqAgyCONe6LHr4LmS8B0JjwNZ5N5WWO1ikAcUzlGX2TZ1MZz2asIgeLiPeh1fnSXrEpSU6gAfmPrJevAzRUnni4LgoAGnUk3sLHDu4Jd5EOEXp9lQGPJdtpPeSmXX5xkuchyYEidnBN37UDuQZwvK2KsjFEPca+xBakMvCpUnWmNima9FJ9lCuGVR9ocILJl1AtnNvcOGJAgSVKoxxABx5pzkgAS/QA9OAMImrfkBDEuDXwbYbRYw/JWFiwx4M5iWZVGXQxrlOe2RWMos+grByKkzph0tAZOJC45XMl4JAFh7zSzIJUOSCn7FhebeYBaf7LQJknhnx93WYbXaRX/6AKJ/bDbbRPig6ChWZs0ZWZAQAdByyEfyObjINWfBulw3EGEGWeVltn+D/JWXZWKA+zZdll1ReSt6kaE8+e6bOVfSNHXDSoquPUij3bAx5UK5Kc6a+eu3P627BxuH9T4DWgrU1+CNLB2iEYv95IZ7ORm4sL+XB/z6DTOdgyUPXYOWFSfzwey/PDo5xJRz7evZEP92/l/Zu3bO+gyS4NOCJ4i6D/x08fmSBHMBwMHP1ej2wP28Valss5wW7cgxZ4xHeRGFjOZjJD+5TJTNbTmZyfYBzWOuVckwwM8FuVK77Dalfr8b5ertL+AnMAgBv9y0v+i+p+fA8BWWdD8MAcwWvbrZx3ASTY8HmhE8GuxMA0WAkgk+jDbnoOID8mU5w6ebNhUoRAvH5PzvtdJtrxHxgz0N4D4BIwM6zXW+lfXcvl/Ru5+oQWKh/l/GIo3YsBxwB5GL+8kFUEYjt5fpbHb2id8sz2Mq8MKoN2WeUKsga7MRqN5OLiggAOPCvAfA4gUi2dFCt/xvVn44ksJjNZTuYEHcJmaWDPZBvP2zllABrJITzj+VmXbXKub66lP+wSdILAMeYQz8k1EbSU0bZgTJRs1kolDcaLXp+U51e3t2TiIPBwuSbYUZPaHQIn8MJ8nHbP5BVK6tT1sgI3aIvBfkX2lYVMwYzxBPaNB/ny61f55a+/ytcvoHZ/YnUvdGh/MJThaCSj0UD6gx5lHOsLMAfeAwsHGYsM1In1V1DJSmYTJMqQHMNrweQZkjzKwLGRBanX1wp8AYW2gdYw95y3c7Q+6VGmwajBIDH0BYFuoNDWz2HeIKMYR7/XlSFkCbocTBvWdoVAD+pLo9U2O+SEWNBV6EGvVObKuEEQKPQNdT30+innF1XSTLqAeYUJszM5OVfAqNNwx+QladxdP/G+ZiMc4Ugd5v6gzqWza2TQmvmhbnT5qyo1+m0hMEH7WgQq/DO5xD7DQM3FNT+36YUmzRuCsmSmMRCpYkUsUdDmwCbAodqB6E+47tUxWPDCrLZPicYHrBomERPsgjDSLGanJvtHDnp1v0r/EsbidiYZuQYDgkJ6LPhfsTFajBIrMnP7h5r/7lNVPU+6KLirGBJLDgB18xXBG/FsmM6aKWHjAEWf5gQnsORgjgckebBKV58nP2+U51oFaTYrQ3U5lYVB8czBl7Hn0vXNVU7JJOeFTxJVnmVKUdsN+qljXM69jj0z5WU8c2agY1Wv+Y/+HDsAjgCE5rgxAEu6OsYjJbJsLxLUavOS1j3KUjgnR8CGnz61bYj740bbHxIVac0jA4cfCaKOqexTl19lFzFfo0iC+B6Ie9U3WAR9pINNSMBlWIvpN9sver5zfxfJaQBKtXUGx+KA8uTfaYIvs7XpWuI92B0CodmCQtk3/AUbQwCHATYAKASIYwoWM5xBwYJhAEpte6VMg1gSMGE4Y4IGZw1gJsqcBfAlmbwuLuTt3R1b6eF9ZxpzAPLl1bXc3t3JfKlMIF/Qruz7gzy9jGkXwYRA+wIAL9kYOgT04gUGKpwzYFfRmm2C76C9HNpJGEuix4DyCqoioV5wgBcZvpQRDP7P/Zt3cnl1w/Zm44meb9FKZbFcy8xYMmH3AGYhwBpgGJzN0SYD/gp81j5YPFA5DxYU2PmZ2nSCV3Rn6pyGs6qf5Tg+Z4dSwXQwO+WAwBRjc0knuRwfdVltxNZcbn2vB5Ci66pcyW1Www7jPixvA9mwS55E56QqKyj3qYPQkp7Ta9JmpUOKjtlZQrGejFsQJKRMD97qTs1XBii4L+FthXzPIGGegYb5nJz1aLBHSambWTOFqeAcbfXpz5H2aqL+xnhM71gBoJ7L8Z+tHdsJKbgE8R7Ef4a9c3l7eyP/9Oc/yR/ev5V3VxcyQIEN1hGgDcaC1Id2oA8mFJdGSyD6v5hjMOA4iwU33wn1s4OT0BIynSwT4E3tsbZOUZmn9n19TSyuu0Ul6oNgnfRv1jbPWAwVwGXr7jED/3yKxcSgjDor9A/h73tcRZVm417NuEGW7wRcy8GWfK42etB4zk5yrY5Z9iMdqJAAC4kfwzAf5vcE3ea+RbKZKWBlfXQ0SNNg4SA42Vka7V4a88ktiZzhMpkhK+5B4Qz9Qwcs2Tyl43/yI/WbenktaNKYQJMtza/fiGsmHeTAXpUTzqHF5XSbN8EC0cf+8C//lQwcbXHS8r5lLqKMv7blFKJOa8sd1PyiH41N1+Lpx8TvK25E460dPz/8tZyTBgNHyYwTYjvxBkkugi1xe/ffG8DRnjvYnaVyvdvW/9i1PSZef2itfvReh56hlMF9MrlvbG1zc+h5XA7Kz/3I9X7LmH/k+m3PEM8stc+Ue7NtnMeM5VgdU5PvNj32I/JYk5NDAI5d5o3AHF4woMX5i+fjOIe1Oa6fG3McunZdekMxrxHOTzV9Wj/T/gYARynscVKPEYJ9m6lhPAOCLTu9Zn5j73ND45dG67cCOGob4tBz1TZFeR13bJxmPl+zmfCNC+UUp/H6pTFj9VeD6qWJ4GmsjwU7mnUfTWqvGoBDHSAVyGho4/s1x6PNsB+SmXgvr2SorcEh5eRjjSCOUv5251ODjJ7H+xFjdazs1BRCzYFpU841efB9WVM8JZsLf4+MA4XT03jm5PCosjj2Gds+WyqzOO42Q7rv/SiT8Z7lz37f/GzHATj2Gci6fNf38281wH5/PZPlIMsx16vpoMae1cxyCpxU98IBQM0xBpj9dEd9DcBqJ94GA4cCOIx9g4kxVAvjX9DVKgMHABxI/OGFgzySe2DoABMHf7aDPcbjqHmv8NbqKK3M9Ze3VSEDhwM4zKCGHD7PnBvruewADoA3Zgu0SQHTRgZrEMQxHcvzdCIvqKyfThjgQtDOAyqUZUvKOprCDxfWiEFjmhqH0v+Y2HT9q28p0CAfHGtOk14Xh0/fux6oTm5PqlZN8mRlGFq1aqFhD1h5vEF5h3eSKx7s9jZcUe8yRqClLgng4HqIbB+omjP9wmexwEgCdySQh9k3Czhouw4N5GGO05Tx0TMYQ/GfBoIg6CG3T/GEj86hvnjgt24clNlGsMYBJxoI08IiBH70lUEcdrY3Zg5Nxlnwgwk8PHeu3Elr6OANW1+1DUZz7IEvY+EgqIM9oG1tdYPntbHUslcRIUmJ//V5yhZasZdzTl4oAGIXuKGACm9R4PS8VoXFS+XgkkmiCjVKp/ifsW40ABw6LpdvrYFSu8OgH+/plWWvpMfl/HgPdEtIeGDFQWMaG23ulzzfuEPooc6qUI0MMTHv4J4UfLX5DdXM+hkF6RAOsQJ441XON1t5d3crf/z5E+UCiYPOiYJhxpMx6a1fHp+ke3Iqn968l4/37wjgIJvA+blMJmMGuQHeuL27lU8/fZLb2xs5656yKg+MA6+LlawncwMVrNiWw7LADJqhCm3lAI7pTFbTmfTOujJgYlnBbQpWUNACAQzsH61JfIIjjIkCcwaZ7fb6Mry+ltNuV9ZMgBiVOIEF3dRahv4bKstOT6nLAeAgmGDzysQ2mC18v2tFbEbEM/luIBKnku4OenJOcIBWri1eZrKaa8sT9GjfbDsyuLmVq3fv5PLDe7n88E7ORwM5H/bJ3gF5fXl6JCNJZ7OVl8dH+fb5M9uEbOYL1SOpOnBDGe71+3J1dUUAx+hixDVcLmZ8HrA/qbrCvlcpx54EywjWFgCO1WTONSBbDvYrJJ9VwqcMmqKCFYkazBHmBOt7d3crvQESHuf8LKijJy8Trot/DhW4YHiaLdC+pMO2HGDfGAJocnXF6+NvGvgGG4YmAgDe6A8GctYFm8mZbFG5R32KPbwlpTWoq8HosjLGq6eHJ3n8/ihffvkqn3/9wvYpD98f5enphc+Le4EVZngxokx2e2Ce0HtdXV3KsAHgyAkEgD8Abhm/zMjAgd8B0mTLNPwM+2+tU/xnADiovy2JlijGUaV6dkqQVK78U90FkAbp6UkLry1ShoO+XIwGqttEg/XKUqRgDu2DrsFrAjyo35Ggyi3Y0B4Fe+j0FFWfuSc31gN7pNsHKwjAHl2zfadcJwgLdXcRRCDoj8C/DGpzYAa1UQOgZrbQAEFRnztzVwI6cG3dnbCDfwW40XY2afM3972v9naTgt7qyliyIHyxDHUkO2xJfepwSwK1ngOTF+v07rsBlNpZTpOvpvuLufXxJj/aWK5yrMHOiRUfOZ0CKn8rnyGyVbSds9vm2ccSz31pngsAQFV2/EyXm8jv3MrnrRyb22V1GZtJjPIMn88xzXOk34yxDvPd8dk4J2ndisTXobOZz0MZb0heXkjWpmex/eiBPwdZOygjJWFtjJEBgGsQZDw58DUQD30WzeoS7GDP5n6Zxn6alaE1+a0sFsdAZghjacM8aZW4sg+Vz5qd5pRlNrxMPQjJebfxs0UjgG6wZzafpXyX427IUYXlNT5TvKbLha9Nw+ePQA0mT1WH+nd8nXA9+pLwNbwFGhO8CuAA4xPsMdvbwbbOFzIGoyIAHGi3Zq07ySzh+uJE/TqMi2dd82tgZzzeh3kCkB/gf7QOAwvWp/fv5frykkxrAIOivQPmFdeBr3F9fU2bgnF9/vJVvnz7Lk8vLzKbA4wJBhAFRDgoEb5UbwDAIOxRhz4bbOlsAmY22POFPrMxlcBG4WxL0KC3jyDLgMoPbCRainn7jo8ffpK7uzecjxcycKCFKOZkJdPFUiaLBX3DM/p/IMHaygL+x1p9JLCmgYkN/ibOggRwzCbKrLVUpjNdH/XVuZvsZ88Hp9icgX11HZUFhX6mATg8bpj0Im2kg0Pcf8+gfJeTMgaSvm9C6bLP869DEwOoZDeGoqg07YDbPDNH+5JtSh7TbqxC2xwmGxp1bgLwZ5B/tm1NNoU8cn2ojGGs73ffj/RxwdsX7pt0f1D/CTwbGTqzJ0UHx5kTwJ4HsHDv/Eze3FzL//SPf5Y/vHsj92C7g/8IWdmsCeAgIysAQbbmXtjibYG8lQp8K4I4qJMUnE7AFvbsWs8j8HONOFNXkQwe6v+xzR+VqLJEaEvIkhU0+1IO4HCQh8ZcFIjra5z8OU64T3qOp+r5QYG/2BwuD/zXABwN5gFjA2mAb02/q3w4i5peVw8pkelB7UsC/wZ2JUM7JHus7U+LQlF1jo3VR3WKgjhywYTac48dGICD+Rqdb+hKsv9YEYbrbM6DxWCyHVYfgwx5+DuN5q7fEW1blFv/LGMWoQjY5b/0n/z9FDMC45itW1qriv9Q2q6P/+v/Jf13H383gKPm98Z7RXnxOSh9g5r/EPfyji/REu+v2eejfJPaDYqcUqt/X5xVGnuhaAcZ1zL7GmmbN0bBtfyNDByl/9nwa8LclXPT9nvL9ByUHdcx8d/yZ792nN+2n0u5artulJ2aHP3IvQ5dq21uamM95rOH5P6Ya/yezxzazz9y7bZzUE3ODj13bVy1dYz+SqkPjr1vbdxtMlMbN/d5sLH6o/tYuR1tk6Utny31GXZZwuP4azn4Q3oyzs2+s1Bpc2q/l3u7OQ8VAEe5kdomrmEc7ZffK5R+r3IRkxNj6PEIMkBQNCHvGwGY3Wk+pCQOCdS+TbU7T17FkpGejWBRUvA54ZsEJ1TR7FP+ecFjBavRq3kgIQw6JQFTMnAXlOFCnSurzTUrKmPKuYrjjIK4z2k4RlkcAnC4gPs9S4XecIQjdWgxP/H7bXKyT372GfOaI1XKSzlOqqIAmqldo9yD5bzj9xI5nj5TAXBkZWGKUbNgORG6Z0z71rLNKas5HrlKIDxxoxJudxfWFGabLsry+O8NwJF7Dh9jhBvOZEWO8HcNhvz/B8ABwIYycKCNCpJjAHAodeYc1U+oygWAgxXXepj3Fw7nkYHDZQvVtmDg8GpZVsNa5ayCOEoARz4UasBHE+ebV1T/oooJ7BsLJsbQ/gAgDgSyxvOJvICBYzqRp+lYxnwBwAEq+CUroT0JQXr65Di4fXB4i+a3vVpoJzAeQBsMcqVgSrPKNMZ23CwWxaa2r40WmaYgo0aUWNSCO6EiknJFNEHpCHkFo56s3Y54BRD1joM3nGrV26VYOxsbQbNCmOAOPbSzusoCERq4yAEnVub5nAYQTypq2oIlwPolry0BmGjr83V0PhFAiQAOu61VRbFSxxlDEAiy30FH3GThQFDI2TgM2GAV1VpF431pm71pVcOp3s0JA5NDA27kyjNlCVCwiVX2hmphB6TQFli/T4dNqC1oJgobpcSJbcOADAX7hlZ4aiuXDDdysEvQr560M9HRajSdZ/V+9F8GzazMXZOV6qBqvEepr9k+wYAGACfQT4ngDS6lRXesQsirg5oJFdsvPAS4j2OVWME3YLVWumY6IjS8qmSHTWF0tiJdMB10zuTi/Fzur67k/Zt7PhqqxVZLBNPn8vL8JNPxmGwUo25fPt2/l7c393J3fSPD3oCJgPH4RWazqbx7/07u39yxevPi6kJuwNAA9gAkD5D4fpkq4AJJG2O54VNhbpAAR6DdGCFWs7n0wIrUBcNDj/qQ8xsBHGsAOFTPojoS+lX9iRMmDsjAgdYuaAdCYIImRFhpeQagRNMvx0oC8DAdKwgBfgkD1GAQscpq9EPH+HXRda+yYg4JeEskdLqn0ulaMHUrshzPZT1fi2w7ZLN4PT2Xwc2NXL69l8v3GcBxNlSgCJIa4+cntgSR1VrGj0/y+OUrGUpWi4XO1wYMGzqXeD4kRpBMQSUqwByrJVq2TFJLGbUj2k8eoo5q2jkSHAbgWM4WbM0C0Aplmdu7Qxgjgs5g4AClO+YDoAwFcFwT9NAbgDVky3FPJ1OCQDjHBkbE9+arpZyByQSMLGjt0Qc4o0sdhr+7bcS6oWqXrXf6CmghgCPRLoOKXl/LxVyW8xnBFajiffj6IN++fpdffvlMBo5vX77L8/OLTCczZZs4x3UHMmB7lh7vgX8xZwBwDJBY6p0ZtTcAm0rZruBMVAmjyhn2VaufmdRBJTTYN/CMAHNYCxUNwmo1Luy32/Tzsw5bWrGtlSL22MII8gPdB2AHWXBIdY917coAbXU0tWM6SEFYbDXiAA60yiJw45QAGAWMGPgJQWij7MdVoJ8aDBykPe/xe9S3sGVoVYP1L84jEAtv3bJ7nrHEd0jq0lZ5ENt0ufoL7hcYkIu/q47bd06rndX2nXkPnd88yRv9/GTa7MJ6ts9nHf8sAXyWbPWER6tPr0+chkogbIgFxGco5zUnHPJ53ccQ/ezk9wRWA/2c2WprhZbuld31nSksx1b7fd95sJxP+vJFMqF2vlR/Lvs6nuD2Z2vQhduocZ0yHpPWKLYAaOI3dr5TXqN8Zk3aOP3+LoAj1wDvnouPPV+mzxkgsybvPu8ZfLzLwOFJ9ljd5dd2AAeXI+ZDvWo3JboCKKkBxXYvuDmhretbgkPsd/cPCbDwNgAhCVmNLZiOSMO27/Lejdyu+ZlRf9F5M/8ofi/6UjHx62fSkHiOMl9eS/0T89/tXwdeuYym9m/h/k2wh7b98X3gawydTfaNtYJeCOLYvBKsAQD+ZAq2RTBwzOwcOlefiGxY+p8zejiYEMBFB3CYZ06Q62qjzGNgi3r/5o1cXV6yvSar/RWlzecE4wVAowr0E/n28CBfv+sLrffYDgHMG2g9Z+uq7FdDAxiiih8sZmuZoQXMdM72erCtAKswLsT2Lq8EbqrNoEue5ogtIg20CJ/j/buPcnd3zzkCO8nD05O8ABjCFmdrmaHdHc83Z2SYAYADoBXMDUE+Z6f0N8/QkgwAk82SLVQAMoEfoGsVzgZmy7bw7Qh21ERxkg2eDfTcp0BBnKu99akxP4XEnxdFJDkz2YwyEe1D+bMiHexQ7IBCunLKihFlNutfLVjRI1Jg7Av6taaX3T+OYFEHYLndD3j0dCbP+kuBOdz/Driyc4w+RpjJVODR2OQ7dkuT+DlexKsYso3qjlvLkvg8l+nZkIAOfJeXVzABPot3yT6zWUnv9FRury7lP//pD2Tg+Hh9JZf9ngzOTgne2KKoB0xv5pfjvOFxBm+PgRgLYyf0sxTAocCy3KIO5wn6+MYGAd9Q8Q6eyAVYQ0+m2I8EcFjbuQSeCTOT4qne4s5bsBjTnNtK/9dPvTuT67JoAA6XiWRXGD/RWIgXvnDgfh/bzxngkwEcKi8RwKHr6LElZT60tTe7lc68xB+ZT6kPkQD3ioDJYSM9Z1s8wGJEDQAH5p4FF1oZ4zY/Fvo40JDjs9gb58BB8gYU1Fia0R7Z3DVtmrN1eRFNBg67f6h7Ja/Erm8Yin4I4AgMHEVxStzD0R/79F/+298dwBGfu2rXC11TymRNFuN7x1zTdVL0ww9dt5wz113xe43zSmK/1T1A4EUbA4edHzy24Gpb44HBB66s44+Mu/YMSbt6MVHwzWs+Z+mr1+6/bw3a1rN23ZovX9qfaMf853itH3mG2rj3+evxWY5Zh9pYD33vmPk+dI3f+/faHPzWax661qGzYW2vH9r/tXXd8ZeC3jlWFtvOmq32sqHbcg6iPC84iEN1jDFWt8QJsk1vkiEcWp94fjmkM/f5mfv21+7fTuTk+/evGlMMB6zaRfZt5jYlcOihD/09O9sakCMB1h4GDjWe+arlM7Vt3kOKpm2T1OZM725JAbMc6r83KebDKJnEKOe3dCj4ewHuwHvqtBUgjjgJduEI4NDnqVVRh0NGcvxzkC0fROwpK4f1htEtqGH2rXc5x74J98lW20bw79Q2VTmGfQqulJe29S7lp20Dt+2r6LzEMbc9e9tejcrHwRuxmo9/r/SO4/53b3wHMLEbnKnth9r6HRr/7tzvRLNsZEWE0GW6ACeUTqDqg/zdfL//2ACOKP9xDZpr5AczQ/IdcDTjvvF5PMYhVAaOgZH01xk4cIjf4LV2Jg6t/kYijaCJBoBjkaoxULnDJONKKVS53gQ2eCULABxnTCp60ou0/UZ1GwEcWqmwC+DQlg0K4FjgRepXBXAQvAEWDrBusIXKWJ7w8+QlATiQYKMDgWABz6IYY2YKSYl3C2rQynnMNIq9BbSSeeGmbQZUYgI+JRecJtkpId08veae1n5DPdpkUGFa31g95FSYoVJS+7jqf5QN71luFRlJLzkLhwVNSFfqDByF/CXwmQctqLssaMT75IOY1rWHJIwdtjVoholtAjiUgh9V8U657nrCGCBy3Cs9E4M8FixV0IaOwdk3+J62oc2tU0wOVe9aFYu1jYkAjqSTAyCH8QmLF2oliAZ3tX+wVp5pn+NMCcrnTXY9r6XPP6XFgvzNVioWibFEmK67s1JYEoMzYTTWCbyRfZpUrapC4LlEE0mGMXUuX0NFj4bKzPJY0i50KVYCB61U11cO4msgzqpBvaI1HM4zvWpYzChj7kv5hnJfxioUkz+WG+uYgJvtaCpE7unX9SsZOIZnXbnq9+VuOJKb0UiuRyPBH5B6BihjPH4m+wOYGnqn53IzupSPt2/l7vKGvdG7AJadnrGCEb3TP378QAaOzlmHQfq3794wCYAA2XI8lcXTOCXqt4hAWuKNDCnrlbbCmExlOZ2z7Qiu3++eS78/YMWmU9Um9g1UrJHZyCreCLqwVhMAcIC+uz8ENYEs2Yde9x7ZC06RqNdkhLqQSnsOsB2ADZATJsLt5QcqVGoqFbYx/FjQDCoDCXfQhW9BrnCKSkv8ILKeLmWzQNAQifGudHoD6d9cyej+Ti7ev5XL98rAcdbvETiChMH05SUxbkwfn+X5+wMBLgBwcL+B2QNtXlCF2u0ai8QVgRywHQA3zGdTZdXYgklE2SaQoMB/AFvMxlMZP73IYjoTADgQOCZ6g8FS46DavLI9iPeLB3gDlblsoXJ7xXUGCwcZP1ANPJ1R3j2ojwSMJpw20gNwY4BXn/OKWzlNNcX6RJSGu9tjEgUteU5R3Qh2D+43fAj6cM2e43hGgIzmU21t8vWzMm8QwPH5m4CRA7TysL8Eb/QH0gNrTL9P4Mlw2JfhcCAXo5FcXl2w6hgJLawv1kBZsxS8gZYp4zGqhJdW/QwAjYI38GxgGUE1NAAceJ/xZAA1DLyB+6JSmPTXbH9iZhw29nWjgXg8/+mpgpYgu5CnLhhszjylqvFoB7mx2tTPVicEfYDxxmXWQSMeQPT2P5xq2jOluOfrvMuqY+pEGgdUWTpwUmc+6Weyb3jgQKPp2ccywG2RrE+BfKu6VLUWKvjNh3B7WTuftZ2B2s69Nb++euZxoHBSpvZMwX/3JHNUpwTwhWSrVz/W7uvein8/nLzXFrhnAAAgAElEQVTT3JXnxPRZa5GRzlxWvR/PUdEHIlIyAVsDgMO6YqTHrOTCGvPTSBx47MWdPWNmYRuMJpghT+PueejYs2V5DY7L/SU/fhXAgHiu8rnx96yzfFy+xs/lGSFdy3NGlvTydSwZSdLahTHm9dudaL9fbT54PvAF9GcMz8qxGdBFx6mJYcdK6X2b7ezon8BWeT4rMQmYv9MAVak/4z6N+2vuguTncvB0rJquM3JQrxSz7wAOf55aLGBnb58k2Lg9ps0Vrl9OsyeDQ6SrpitKXdPY48FH9+R2yUiU9mVgPPH59iS03yOBVmwPu67ILVQUOBplR1usqA8NW5MBHFuzOwrgAPsGmNCmc7WHbOFpDCcYO3wX+FrwfdjOq99nJb+S9ut/PG+wzQfAq2dyf3sr1xeXcga/SrOV6odtNgQ+Xl5e8npycipPL8/y7fFJfvn8WcaTSQJwKMuAxv7weTB34L6sVIefgfZssLFsAzPVVm7LNe0Qk9uWx3WdSbZBsz9sLWYJYoz57f1bub29pw2Ebf7y/bs8T6cyR4s++DI44/JJrAXERlvV+DwBvHjeMwasMwAY9VwNAAcLMwxc4m1StJEF7KQl4AmANVCC2Uytp9f9xLO1nQMSuMZZB2wD+97WXZztbqkTd+xh0zjpfew9tr2wlkd6XUfp+oE7nFFCvKpmc+l/2NpgfcpXTtCn066rJPXigr3w4gnX7w7caOxTjfy36u7mH+zclutek43GuJUpwuLHCcDtMRnHjNgZjyAOtPkBgGMt550Tub4YyZ9/+iB//PBO/vDmjVwDBAyfmuysS3k1xjv4kCzctJg6/FyAN8jgJ1u2RSJQlowUgbWER1oUb1h7SIDF4R/aucbnliEKnGWMiTEVPjhYZUff+plaLQD2HnzdSgheyxZC4UTTjimTHVk4gn7VkFQGcDhbjoNnNFetrCNscZPAvLq51fyYU5yYNBzAYW1ISvl2qaCOtvZmFJOiiOZU4xpJfyQGDj3DEcBhra8InkmxCvjkKnfR3kcAB/WXtelV31nnFmNIxVrBF276nw7OsLhO3P9e2HEQwAG7rudBFhPoQ+a2NBUfyW0OZ+rkRBzAEd8/ZCf9u9FnPcYPjz5a2+fLWHj83e/blEl3BSoOrX2wze88RqnENYvjj2PJscMMXiLAngVhzbyXSqjKqJbmeFGTYfojYsf3VfEc0RbU5rH0Z2trW85Wmx+0z2dvbMkiz1HObe065drGce77ubb+pdyUslK7V5vM75P/8rrxOWljDszDMTLXNtZjvvt7P9O2L+P7+8YX56AcS3ntfXs7ynhNzn5UVsr9Wq7bsbK4T8/VZH7Xc3EWqBLwbezCZA7fbVlazkc8/++TydoaxDNL216Kur38+cf2tgE4ahu0beBtn/2RyT92I6TJoCJuB3CUTA01EEecqEPKsaak28ZcnQ+rZiiVWFxcvUdOlrUpxTZH3519d+ia1bT54N8w7HYSz2CSJqikYUSDskzjDm3ma0qnJpjHGPg2Q1lj4PDPHtoE8Vmik1gql9rmbVNw+wxX6YyUSrBt3+yTkfIatXGVzkGWi3wY9LlyOj3+bsGMPK7MtvEjBvmQAWgz2DtywTNGrXStTFLrHdscqZqR391D/2MAOErZas5bXfccMihxD7Tpyfi+AjiGVuWKADheSLqtZfuK6iNU5CJ5lxk4WGnBFiqozlnJfD5PLVSQjESybUXqVWunslIKVYL1Q+Ws9r3XoFr5Khk4uDeskgxzYJ1CrOJ/LcvNghS4ysAxkwnAG9YqBS1TXmZjeZ5kAAfeAwMHkk8MOljwHyqYTSLcyzd2I54PDbihXSbSiVHP836ATgcUxEtyQJIfiIkBS1DrGSZXzakMeCsLq0zwm9t9tNJGqTxdZhLTQWA90Ep7r7LRfUkn02jPtWpKK99U52i1SzqQe1KYNP7qjqVAioMlnDazAeDwubFAnOkNjjcBD3UOt5jMCOAAaAMsHGQcUDYOfE91RAZwaBW3JlwjIAhMG6pjNReXGTiQwNbPKltIwcDhrc4C+wYDNuwF2+ztnOB0VjHAnLbRPrNSkMluTYwTwJF65vo6W9UXD7J+yI3ehrNvKGtA0w/xQH4GcHiIJlVY2bo26Oed7jVUxmipjQMzVD5QJedgwcTA4QduzrdJPmPauc2AB3NSUsvac9DOFxTwSW4DqMcT2ZTDdND3jWUbx4YbCkqdi8aFOwXEsk3JIVAEqM7kREYG3nh3fS2Xvb70UXXPyOCrPDx852v89Ez2jdvLK3l7fSvvb97K9ehCRr0BwQHQbT2wKvT7ZGVAIhzVi2hT8ebNPZPRJwjQjycyfXohqwH9JQNwEPDDVihLWS+WyjIxX8h6viATAQAgAA0gGd0AbhC8oS1RkGR34FAKJp9r5edZt0+2D7A8sC1IqBDzYDF3oIE3kDxAyyu2sugqgACgB7++Ajj0GVghRwpjPE6HbTkw1k1nK5sTZVQggGO+ks0SOqYjp92+dEeX0r++Iojj4t1bvtg+pXdOAIkykUxlMZ2QhWMGFonnJ2V1WpoNeX2V2WzGsQAUgWpaVMTi/rAhAB+ghYpXgQFYAjAAnh9jB/ABfedfHp9lQcDMQsDKwgSDVdihVYy2Tllp25iTE4I3UJF7hepDgB6GWq3qtg/ygP8AJiDNsu+TE2HblAGAP70u/TqAHVBVDHuCcQG8QDBBz0AF3S6r+XBfBL01cbaxIPmCLWbwHNPxVF5eJvLLX3+VX375VX7562f59u1BW+Gg4lZOZNAfCKp/IUd4AXiCBBQBHBdDuby4oBwj+Ap7jusCmISkDZJhsxnAkHO2SVutAVDTamjIA1hZ0E4FIA74AaiMhsycwqcAYARzDzAK9KclWgGjoQ6mrkFls6qgBODAnsI8gLGDc6AzmbiAzFZ55aUzngDAoYAMbckG/yGZzRDc7+BvAeyBn8nSYZ9RwEwzgeQ0vl4JmjVKPp/RJltrheiDuX4FXTjvYXYm6XQ+j9/xiIRwdOgLP7v4U/q1GliLoAA/kAcXpXEudT/Dr6h9yfLtIquWvZt8zOLI0JaTSj6ITl4oYFBQhuvLlJgLxQfmBKXEihmDZDs9qV/OT0MPevA4zYveSVurmY1Otk99KoKwCOQILb7clyqBPJXFKYNJe2M0Ho9w/zlcL17Hz5f+Hj28IjAe5dPt5G7sQ6XcE2R+u0YMwvxJumLe064YV5tMxvfLMfjf1PWphAGTD6kU8Co7+i0HJWpix+yVAZU82Va7dxyD6tsQe4lfSFs1jyueX9tTKfkiEcBBGUvA48i4Vsycossbe47T42/HP5vPyIIqY0KorltIkpcxhRTHscQqflcgaL2wCPuz2bKmmYAvqZJ5hgstBwmysQQ519GAOEwAA2xAAMdaVmTk2JL5CeACgjYAgpjjzDeTMYCwOHcCtJEAA2vuU2Vqgq/SVX8gVqSbDGHqYHdur6/lCnYbthFtJYxdAL6Y+xxowwXmLLBuPD6/yL/+5S9sowLQQEJf0K50COAg6MNbPlgrBjJYwsZOJmyjsgCg1OI/SDTjPEPdBzCLbDhHBImSlSADju5u7+X25lYuLq94v1++fJGn8YTsG0swiYEdj23s4PPpuSqBZ3gwBwvHCX0aJrip89BKRf1CMJ6gEMMBHOkMSiCKrr0WUwTaa2MBoGxhD8bWmAb49phXcTxOR+VkF4IeiLJaaoekMzR8K6edCOBoyq+yVea2gG26yvens2yUv0f2DfwtgVbCGT8X5KleSQAOOxuqDrVUe0WJ+PnXbVttrH5y43VM7tLnDACW7sFCD29PpkwOyuVIp5QADrbKBSuNiFwOevLTuzfyDx/fyz9++iQ3YHM77/CMgxa7ytC64lmFZ53AygM/Ea81ZBhjg2yxzcgpwd5sVWrnPjDk6XXW6BXUAHBQVox544xgXuOJDKAL6hCzkfqsAUK6FWNog0yo5OhaZZnF+7ltrIEYDOQOPzGCzNyOauwkA4rZZtQQgxwBQT/GBufrElqre+wonfUduWVAYoPqcbwxKsjRpfZ1FoNKYAiwMcIXP7XzQ2yzCvC05myUiU3ZFNkS02TC5yeCMTKAQ2Ms3o5X96gC0/C8iHkkG17Y7x1f1Mar/rfF2CxWGP2hho11kKXFthi7Y3Aux4J2gMOV5PJP/9v/TQYO9RtyLK3cW/HejTV3Gar4V7Vr7rtHOV+1e5bjaovv1ua+tO9tuq7h6hSsRMknCL5t0s/OMmOtiMvCVJ+3Mqd2aE6ifi/nJM5x28+tMXB70LZ5rt2rnBv//eAzVM4CtfVoHWtFvmp7I89xPkfG99rk528hR20+/DFyFj/zW+T0R+9R+3zb2av2ftsY4xz8ljHVrhvfq63TobVrk4moI46Vxb3n0+KBqReK92Je2+OK+m8+p5Vn4ppslD7hsevRdt4u95Jf/9Dc7dezZoseHr4ld64c6KEFb1v83yJcbUKfHEKnZ4t0ikaJ9vcCcBwrUHEeLA/kkGM+Vi14ka7tFGVtB4iaMQtBnBgAclqpmpHkOCzRldHZuwCOxjrEyms6YrkypLZe0SgduwlKwxiNVgwKlEasdq+4Icrvxt9Lo9Ncv6Za2Lcnyr+1jXff9WvPW7tOmxGqzUMM2KRKdg9eeGCyDFC6d1s4HqUT0fZ7+f4+xV9TYHoWrQE4NLR+yDko5aPNOde1/3cE4EjgeVXThxyQffMQ/5YYV8wMlnLUdq9DBr/czwxoGQMHao9/DMChIA0ke1IiC+ANJHuY1DEAx3LVrLa0eWILFVCek/ZcQRwNBg5Ux55p8q0K4GBQStkOAOBYrhcyIwMHgnnKwEHwxnTM1xMBHC8EchDAgWQVxojKZtJ+enVw/teOdSkZlLEUuconb00HGaiOItuIuzEM0BS6SxfDCjr835D5iy6QJc+1aiMDCigzFQYOT7Qm8IAdAiAfyd5ZhVS2BZaXSQEJraognW+0aQG8wYOaBfusz4bR/lpgTC0s93Qca5JDY+BILBYWXEwOHiOOql20ksoCL57xd7gBx+G9ahG4U8YNgDYiiEOTcIktls/lVdVMwLF6AAFMVMBbK5UdAIeNh8KgdteDoQrgUApnBDaVRSQHynIgD1/2gL0GS8te6145xj2dZMcBHB7sMzpiq1Z2Zg5WF3piyWWE+ztZAk6rA3ZMe6XGKX7QpgSbQtb4otEgp0rXDOLA+vqzeiAoV8fkqGTScwnAofPI+wSAl4806jTrQJKeQnecC4gaj6wrdUfbZZlERhD/EqCL0YW8v7ySIdotMFCGhPpGvn//Lo8P32U+mTK5/P7+jby7uZc3V7dy0RtI9/ScdNcIuN/f38nd3R0ZDPpsSTGQy0ttoQKdhqA/AAnzlxfKgQNmNMhlQB/oH7zQAx1U1asVWQgGlgCHfkSbDVZLktEI/aZzwFT3slJgI3HOfwng6HG15wDPMTivQcuGHbHE6GI2p64GMEQBHF1eB4AGZ1VBFZ3LNEAfpBVn6wvtK4+kCMAbqPNUcdvKZgGwCRiLOnLeH8rw5lZ6l5dyfnkhozd3MnpzL2eDnnTOz2TFtiBzsmKAjQRzNkdSYzrV5w4ADlSrIqEDIALagjj7xjnYShAoXq0ygIPsG4DtKJU6ql0nLy/y8vRM8AbGqFV90Bfa4xrXRouQ2VL72SPJD6DDzfW1jC5GMroYMtGBLwJMAvvnCSh8Fv+B+h1Vd7j3xdUVARwAZSBuCup3JDtwP7JPAVxh4A2wQZAtxPvI075pcBWVjusFkjyYo5k8P4/l8fFF/u3f/k3++tdf5ddfv8rj0xOrejFw2E6AW1D56/YVMkoGjgH+BQvHkAAcjA2Vy7DjSCjhXyTEwOQxncPGrwjgIPMGQDL+QvsUgIQAtMNckfGkl9aEySBIPp7Xqyc7J2ylgnCvAzqwLwFcgiwBwAG9DR3uQElNJqu+VFp6sHeZ/2B+gz8jgXcE0RiDBoLlVjGr4A3I9xlb1KSgPCsVtf+7mpbcfzn66NnvaiZ5FaifqdqTHjJgiNpItVHKzKXMRvq5Xb/6kB8Z/fm2YF6bT55srwX/Xe96FrztbKDT4r3ZAyul2cHa/fiMISHFH4vITs231Ws1z7/Yvxgb9VjwtdU+Zj+htBvl2TLOXZoLD+IbC5uPOa69+04cGcEbWlnsySrXr6kSu5yQaH1DwqB2nqydXdNzN5rSNOMX+AyTiJ7kqAA4oh2IQ4xxEPNkUw9yH09ZbOHve/Vu+chxzsp5970UfdK4HjX73xgvWzPk1hsN39YZE5xlzv3ECiDE58Pl3pkEyoCf3rsA1scBmRzG/GsZo3IfKflJJs+lnKV5db89u74ZqMQbObtBc+Z9TzuAw9s1xLFlv78OkqEMJB9X+Spia6k4P82ArLU+CP5G/HuSzQD6YEs0A0p5Mp8AYVbwG4DDwRyvaP+Btl0AcOC8Z20zJ1N5Ris6nEGRBLaKPjI+vG6p83nW7GrLLIBgCfQhC5QV1LA1SUeuLi8I4Lgcjfg7ihJejckD/gZAHGC0Oj/v0Vd4mUzk//3Xf5WHxyeyZhmq3AIZHbkwBg4AD2G/0n4CixXawczAcqWsWlwrjOMcLA8dA0boORf2Az6hyou14dtu5frqRm6ub5SFo9uVz/BjX144PwvMGwC1bHGo7VMI4PA2lWCCI7uH+pFgIPHkL/xC9QvAwoFzvO0AO4vhTIt5rjGssCOHMxtiJgjIN5Y+tlzMxQN6vPFgSsNkNKrqayp1X5KPLA8Glkk2xZmzCODIiduoc11G6W8Eto2YxI7FDK53d/ZtQ984RXjuAZ+YCkMcuqZDXffsGE/7sJ7TbA4TgCOcjhKDj8ULAsBe2VH0FPWKhcDadjoJwAEeuGG3K+/uruVPH97LP//DP8jtxUgGaLezBYvaawPAQRCH2UfIBcC+YAJES0IHcNAHYpxB2+jSp4Nvgc/Qn1xzv2klv8UhDDQKVegADsxHAthGcG9C9Pmc6ERhLX3/qL3QIhbXx66H/TPJ1m/A4BMAHAfi/olzVB0VOT1FHAtnKmcmUF/QC/XiudXjApp6CL1QbHt4yVzyrZLPavvG7gnfFjqPNsfsYIwJJAYOni8MwGGADrcNEZBV2qgI7nD51/nKzHVu49t8Lj+cq1+ZfUM/17q/l+U/71e/v47RARyx/CTvpDLuir8AwDF4/yn5Sm3+SfRDou9U7vVy37bFekufoOlCWOywSPqX/mBtrI1zQNCl5RrUdGjtvdIvjWsRfXbqQdsbbX5MHr97ls32f/RkWoAwrt/jPfc9f+v5JVzfzzJxbX2eavdpW9s47tbx/zsHcET5qclhzW4eK2Pttu63XuG3fa+2dsfs09re3fe9faM7Zm7b5O1HZG+fvqntw7b9dOhZjgNwOPvGbgeM8plK3Rvna9/cRT1cP9PlJ4l7v3b92jyX925cwwEchxb30N/3LfBvFbg8MU6Vl9HFWjFjtIMFyjn6tG0T1mrwK47uIeFtKqCcHC4Fc2dxU7Qpi+LexQpJLhU2o5KyPn1RAOPzpXm0kKPSVucETAPVHnYNRhUDAb8FwHFIObcZ1nKuSmelXNfSKNacg5pCOMaYtm3kcq1ipXumUqxv3jiW+Kxtz11TiuXc+vpHAEeJ3veD/+5+jkm8HzdSNSVcc2rL+U7j+A8I4CidtzYnbb9+9OThjwE4jjLE4URT05Ntumifc1vu51YAB4OjADas9jBwgIWjycCBKiIkxlC140lBJtQCgMCD76yerTBweAsV0JujwknpZHN/Tzw3K5KYR9wQxEEGjrUycKAfMgAcBG9MFMDxPJ3I0+RFnibPBHJkAIfS8WsvWGufYhMYqYlT25SIr/BDB7cmEgs5yuqEpjl5oeWt6QxhAXbHRDVkLLAgcChmh/QfBBo9QdUERfAaFQYOB3hE+abd0Dq3JgMH4zcaTFH6UutZGxNRCKjEvq7O2mGBAz2+O42qJa5tItJz+kRw2o3WF4EGJAK5rmYDycARgVGZeSTuX7e3GhRR4MbZmdrfZvsU/bvRPKSqP37fABypb7K3Uwnrmu5pa8H5jtVsxrrBgCbaOBQADtL7+tpbEAsBRsYfGEx0gI6xoiRnKTK4ZBCHVr5a79rQVkXn2WowE4DDKSv9bwjaZrrWdLTmPTVMFHHUvIxhQDRpldun+DPFoEpihSmSa9HfyfJta2wADredpY7zysO0Dq5+nb3MaZkbCT69Nr7bQ0K935frwVDeDEfSPz0T1OqjGnPzupKnh0d5eX4maKJ/1pWPb9/J25s7uRtds50KQB2T8Vien5/lj3/8g/z00ye2UUGQ/839PZP8aFNB6u7FkkwSACSQshaDRjWnbMlQBJAb26AsVwRubNeoXlvLAK0u+gMG0tmP3D4LdiMwZQDwoe2sUBFpjDNk3tCENIJ2COIDkgaGIawxktsEBXgC1BN9YLSYTmW10GQGWZEsQUD6XagUUB9DzxprCIN9SIicnLDdSwJwCAAcClxCFdZ6CdAHFuJUeheXcnl/L92LCzkFA8TdjQzRdqarrULQFgSvNVk4JjJ7eibTBMEtRs/sFOYAz2B/oaK1PxhYOwxtlcL9hXm0PXZKHaBJECRhppOpTMdjGT+P5RXAwvWGwWvqO9BtdzpMyCBBNF8tGGDuD/rseX97c0NgQr/f5c7CNafzKW0g1gFzDwAD5gx/I/tHv68AjuFIx0BmjwXBfFgjMIeArUIBHAqkcNpjsH8oJTVYsF4J8FmDNcqe4eHhWb59f5S//EUBHF+/fpeXMeZGk1VgcQF4A/MEWQKYQsffI0hi0EdbGMgZbGyHgXa2ZkFLNLROmUxkArYPgDSWALWgZQoqnxdKrb5EogxAJKWeh53W66NdS4/sWpQ5VlhsjPpapIskEWQUe9IADAB0kA3MQBzEbiRmCkuwscpPqcu19ZoCP71lioIzzlQvWRCZcUwHenQVvIGXgvOcxjr0fneMmwE4yoBk81xgPcVN1yBZ1PApAxibCQsDO2rCwcAeLQCO8vxR8+nwXjwbtvruhWObzjCxUtJseOkD+zU98Yvf1boHMFgN150AERlYQb3vaLriRq7H4jNosiEHdhzAkWxD1PExM105HtXOOuWcUjea2Pnny0pCPr8BFb29Ui2RESt1y/NDHEs5rugn10551DPBKpdn0xhj4DgdJOk+bSWYXJsH90tjcszlLT5Pkg+jX6/Jz77n9/G2zUNjP4X1pltsAA6Xh/gcyRe2BF219qAAAfkYnGmiBKvwPmzdRNhZflQH49g7ZYyAYw3Jg+Tbmo1KNtx80J24BeTS2Qx8HZ0ZkJXUBoANa8xr2FoTkOIFQmEsUVaq+gbABnPfXZaczaWUYd8TzWffpop1/zvPWqmC2pgb4CsHAIdjlQkM4DlPba2+tkwEw0bDFhG8wddcxtOZPL+MZQ5fAmDYos0RwJKwD7AbsN88n9K+AjxigEC0EoGPCMatixGZOM5PTwmahM8FfQR7QxuH9mC9LucZY/h//vUv8g0t34z1jPoezR5OOjIYKdgUoEOAOFwmIEV4dhZBoBXMRNnFsGb0w9DOxNszvgKMGwAcAR13MbqUy4srefv2nfSGQ4I3wAbyhPkAW5ac0C8Ae4m2qMxzqiA0nAPhN3SMoUqBHA40hr1nGxWcaeDLBlC3AjhC+0RFeViC2vxT7ByeHwJbR8F8oDnYvK9UrA2wt1PQlDYbf6jZPso3QfIONoznJt038Bfjf3Hv4dl5bjD/IbXHC60Bki0Ksd//j7s37Y4sR7LEQKfvdC7B2DJyq8qq0z1SH2n+gTQjHR1JI+n/f9douiozNq6+O8k595oZYIAD/jyyqrslRRaLpNP9PTzAYGYwu3bN7/f9OJ6xS6pdM5ZMOxO6Zy51Xzy0VgyDPGsCwPj3RjYIxCjsLKgADgLn9T/xWxU0QADHlmei05fnMO73wqvzWfjDd+/DP/3pl/D6YhYmw34YABx+AtZM8VNxbiL4QllZyJoD+QMA/QVgLDDayZoQ0x5OxDfFOQzAQ2ujotex4g/xw+Q0ynZ8yuJmOpl2UQtLyM7mY/EsOpBJK9lTGGsHu50VWSjIA36l2X6CNR2AI66p2VLu87x4y+yu+TzQLwnAIUAQ80GjHo7Vpa4dl7beS/6RnczFFnH99Nli1MUBOHAm4Vgiq5QWk0j/EWHeMIA4Dms+TqcsSV4OsRe8nTXgus2tnDHlHZ32RepB0v6VxY26sZHP3yu4FR9Y4xW2JnuEVWmfm+3yAI7SRpdbzOuXUteU/o2fH3/dQz5oudeP9eW7xr2vQyrKo/GS2enaPby/zj0FAIcyGXqf2etmXWn5VhSzNZ+jkMfyen7ua/Nb+7sKXHzq1lwfWueu+/opLa+zPyc6JR5g0vi5lK3yWsfeqyaXXbJ0jEx6mfFzUNsj3jbu28mkF1r763hJbr+zdu1j71eOOZ6FWkAk1U1d12/NS+uMdOh6LR38e/RCcy9Vplf8kXwNvQ0ynzYx86VzwaF1renh1rOU6+HPJn4uu/b/t8pZWr+TcAIAxyHhPrQQ/nOtRcZ7ugTq0APIZ9VBUCRrSr44pLFzUI8HcFivtH2Kq2OMYabcLDHgwfHuMCuLSxWmDoI+tQNxVIo38orGokpZNo/2BlMHsylUVi/GHJw5lDn9unfQbXNYlYGNX5cjYwKwuSqF/1hl31JyNQN/7L3Kzx5S8PnBpC6N3/Ists5msLoMSbnxDzk2hwwq7lOyb3gAh1H1lg4Gf/fw5G/VKCbKFafAP0ttHuJrVQBHXo1UM9ilQa/t2737Fns0OS2yP23d0rXS62oyFAeTo5nL6qkuI3acjnEctsUhrrZMuezlz5OeUxK5lrj3MuUN8jFym19TfvN77SCAA5U5LwBwbLWFimujggM5qnArDBybpQA42ItYq8a9XigBHGTh8IkYJHfwpQwcAuDQqiXVsQLgsMQrABybsH7ahNUGlLpSISCvTGIAACAASURBVE/mjfk83APAMZ+TfYMgjscHBXAsmUzLARw5C0ecP10OOwYCsOHnkgAOlhypzFny2w7X8YMSbMV8MBBmCQMnLNxVrITZI8xU1gSt0PaBYwMGsLeMCw5ZCwt3/ajPHAOHBDyM+dcoQbVaxNqkWDXVHgOHjtUMZEbXajIuz2yn+yiDxsBh7UgIQNEqDgYWUhDPglKlrZBYtY6BY1QAx0Cr3ZSNg21V9O8G4PBVVDYBDLRY72TS4hcMQ3GNBXRhQScJYkqVWRvAkUA3noFDYjEmJJZYTFVVEqvF/ydBEupXCwgiU65sHBLRj75MQg5p9ZVIrjJ+WaBf4BvS+1bBIxn9rFank+VLITpK/2tVmUJZLXPAxJvJoa27+leqhTKJT0wZiYVDChnzwKQBi+wa6ZBQXG4PwCHU2KNBP5yNRuFiNA5X40mYnPbDsNcL2w1oopdh8fhAho3RYMgg/rtXb8Kr2XmY9sfhFIFAgnLEPwN44/3792G7XVOu3r5+E66uLsJ0MmYgE0ABaYuykSAbByu9gxGwh44EQAHBz7CT4BnSo1MAOCZTYb85CQRtMGm+WIpeXaM3NXpEp8Q5wRuoiEMgBdTb/QHbb4AdAT4owA2a59E9IEFOPAcAHGDfkPiZ7BmpCBOJsgpzgDhAcUywGxgewNbRlwQ6QBxkQ2L7EWUM2RIeFnr9YZhcXIaLt28J4OihfzZaqVxeMIiJG2EOwS6xXa3C8uExzG9v+TPmBmOTwLCw2yyXC8rgJcAy06kwjihdMAFVTDLIGhn4Dz9jHpfzeVjOF2TieNk+kdY7Mt9oD2eyS+zkC/MKFouLi/NweXHJBBCuadX3ADEw2cKqVUkQYZ6ReJqA7eLsLEymMwI5uIZoLYb1xpqgfc94QoAIwBsAIDDX0EsV/qCwZnAcQAmAd5Cour8ng8jnL7fh86eb8M9/+Wv47ePHcHt7H5brDedzOABAY0zGELDCCFvFKV8DgAOsGwBxAECCv2GfwV4LOANtaDZhvlyGBZJKaJO22UUAB/YHKNXXqw2fE9vbZMDYUNDSJDIBYC0QAEfyCSAqJMDAuNU/5e9K3K3gIQF3GIDDTIq1TDFfAcm41DYFSbmBMJ5wbQzAIYABAHMwt5hjyArWKdlx2ZMCrlDgmtkSx8JheojjiW3PLCEk7FDef4/2KII4XCsO+jLfDuBo+aN4vfQLWzED7zvDTiXmI7H55b94XnX6VNrXyQxamKb8ZLLveXu46NZ6dV0yA8VAV16V45MsHgfCMWZ5uH02jmaMw2yufkSsX/KTa2dm8d00oazJz7QGyeeIMtY4d5W+eHOMOp44lhxWmVq0KUCGMR0R0ixOXjsv+Htm8qXHGu4IbeeJYfiCES9zZZs0f2ZpPWcpt8eeq1MMRZigzFaZLPoqY7mmorJcUsf480TU1M8yUET87sC2cQ2MaSdKSZQ9P38+ZmDPb/OVgVydbNSYW+L6ECAug4h7ja4+5iCx8Nk9EpuFVDZLqwD7HjNs+fWKeBjbScbzi8K9nQ9nCfZWfATz7pOgJXDFEqNsd6JsDEwAxrGKnkGi1/YbHhU2hwCO7Y4tvgDeAIAC9uoRLesAQlyvCDYge5WejaS9lpwtcd0Nzn7aGk5amwiIY9jvE9x4fjYNb66vaa/AEAbAENYAfxeWMj2n4u9PT7TDn758IYgSbFVSlYwWjKdk6wCocTQc0b6xtaK2FROfGe3d1mTgsBYwAG8IiFYq6AE2weLTx7NqfALUYdfRSm4WXr95G6Zns7De7Xjm/fz1Jizga2rBAwAc7JgAMIcmpsGuJklQAXCcso2KsHDY/pHWaTsCfXG2EZmWL/H3U19zO1346nom3Y2ZDeckK1IrAAsEcKiA2zmjFfNIusuaTCTQu/+MtFawc4UDsZtDXLFFvDdlUkCj8OvoY0YWBrf/jeVPAfmmJ9MYfIunxMIhhXpyHzkby/4ksET1krfHovf2bbS9x54xaQl9vxaY8KNM+Guhh1b8EeZyAqCQsLTYOfgJ7XMBvH15CiOw0kzG4afv3oV/+tOfwlu0QRwPwoDFHPC5xT8XEId8t3ai1m6P7ZDi9U8IJsISREAu5RqHDsyJnbMQg3qWohJlz6QspRoMPVbJMxBIrF/WtlzhFXomFithQGArcojtIbUtJPxFrrUDbBqIJNoLD9rxwCM9Hyf7b4NFMQzGJ2cIJrxj0jutVQLfSP4gspV4VjjzATKbpvpdAmwyZwBwRBCsZ+XUFjrWPsXA+bqpjZXU+wcWvzb5KgGOXt4FS1TEhXSva+QsiXYEwkiLweQvJFkvfaOscJU2VH1AY2erOZrm1+ke++F/+b/C5J0wcNi/mg/mfUDv1yQ/JHM+965V+u2H/LzavQ758ofGva87/CuHfz40ZtNDnrk2ynOR59ofex7X9qOozosDcHTNfTnmlt8ZHakiXl/6+pleLeLmXfeqzX3N/249f5dMlvuyHGvXvfzcdN2rde1ybWtzcsy+8uvaktlDe+Z4qd5/Z+26R9/LFZtJrF7+HSoO/z37lee5QkcdmutyDg/pj2Nyq2nM8nTlvqrNP22B/sGf10Rvi7/rwRvelhyrH2vPdeiMW55T7Dla/mVr3rrkI33uJJzc3n6tW4eG8vnX2ADehZTznBzuohOvPeNibxsfyI+LKj8kpalOh3sAH+/3Anus8O5f35yK/CaRDN850H4TolquBt6IjlxEm0qSUQxbnX3Db8ZSoGQOlcWECRCfhGmoKUt86aFXkoOHVZoJbMsx8Z9uCasfe2tD1wyid3qOXccuB6ZlrGqfS3OTFFHX9Vsbv0uRlc8vsiGHjPilB8J8TVL1jFoEtyTtA1yXISvXsjX/7fnMz49ORe/d+pAD6P/WUsKSTE6B2bhH1YbI/tRXbd+abtFKBDNOyUjth5sPrX19fiqby1M1ZHq5WCsLhlm02Y+7eAY9Y8TgYGuvttaq5ZSVMsBK3bMpDTMpFU8QnEGSDglCHJ5R/YugjVR9M6GEiuidsG/UGDhQOX18CxWlke9qocKDbkpsC4BDqifYQuV5KwCONYJ56IWszBtzsG8AwKEtVMjC8UBgB6qnPYCD515W5ezXusSUuAWXTlJg0ITfGDjiWinoKpMjDRqZrbR7WmBGPisAjuRYSCWR/XtG4tWbMANyxIia61PtgrvJEVMwhSb5o+5R/ImwWGjlFBg4CGhAIizNv6Du86SU2Vtj9kgOUtK1nItsvHBOE+V3eFamEq3yN0Ciegucm1KGSUGPv0QmkBcmvwdDBFBTCxU8g+bmxJ6z3a/ZbA2UMJEngVe0foioFndfv+cMwBEDQGQQUUrhKgMHKtJlDjJ5sX7WuI85vz6xFVlZVBI5MeYMYw/sImhDaqTty4Ah6XeyFNg7TJ4NtEF6f/tP/TOtYJKiLd8DXYPtxsShfp4446mfLj4jlV86Fqusj05+UT1jAZ2iqs3klAmlWJ2f+5FpLyY9bWsORpZR/zTMxqMwA0CjPwzTwSBMBgMm9h8f7skCAb8VlZevLq7CNdusjMMp8BVbSaIDNABGhtdg3Li6IosG2D1eX78KlxcXbE0Btge0YsH7X8BQoPNrzA1IgoNRYwcAACr90HJDWULOwFAxnXLHwx+U3ujLsJovyZAA3SotKaQak8F2gDcG2Kekn6H8SqJj6xg4JCESWQXYv/yJlZ8ACTAIo4FB9TwlN0SQkB64KNN6byQ70P5Dk+nWzkpACrAV2GP9cAogwatX4fL9+zCcnYUeWCdmszA6nymoRCmY0XZruQiL+4fweHPDOWQgVwEcbCMDdozNhs+AuQdAAsF1oyIG0IHvRyD5WWiPzecG6wnAG2wZs14TvNGjvknBc84ZaMOR2HnZkRkD9OcAQVycn3O8mEOCVAAoUVrzEUEYaP0h4Dpc9gzsFxcXbCkCCuVHAEe0fQp+H40nYTSZEOjBBMEAOkcMENYFexp00rS7kD0wsMyX4e72Ntx8/Ro+fsTXl/CXX39j4uhxvuSYAFIYD0fC5HI2DWdnE2G8OD0luAjJKQB6hlqNzHYjALiQXQOMJ7uw3T5xrEiMPeI7WGB2zwRukO4dyabVWoALp71wNpmyLQvlwaoXVX6FseUp9NFK5xTJJoxtRLYNgKrI56A6QuiyvZ4WO9TvSfLEgJ68j36VlbGW9KOdQDCfwBpp0WZBc0sIiok2vxz3EHr68owEvRL3Ru2ABV3FZ3GVh1F/Fe1TaFsFwEFbUmmhUvPlTffW/mY2yZLt9bOPC1QbQ2ZsXZUAHFWf2OlkJB99n/PWuUNsvWb69E2mV/xnanNd+ir751ABuzX/eXvTcTAqp98/vwWWyjFiPCkApclYJpi0YAPVxMp+ccxZqBxi+ZnkC+aVvpZFtVZ5ZRV71xnfy1Tup2prDueD2Hsl2VtUxxdLcUj+yvNfKyaw7+flCdq0NgrNpz/hq439GdGDelIlfjk/5Xzwd7c4sg5iU3QSkl/jgvw+wWRzZXbXz2MOSpJrlvNB/ykdFOQ9FvfRRDPbmum/vaIQgACYF3V+eJGQiB/W92BcxBJqpWycB7tGggBHf9zPncX+TJfaecfPi7XdsO/23MKAkjxYA4wRSAoARwjCFqUADgI2Vmj1hbZfK9ontFmTyv/EkkSGJvhKpwJMIAOHAjgIDKZ9EoaO4fA0zKaT8P7t23AGQC6AsOFFQIdsfYZrgDywR18NC/Trx4/ht0+fw6fPX8Jqs9W2XbBxcl/Yn+l0RtAk2A3gR+HsYnsb/sl6mdqR8jyjxz74gfA1eE5XFCFbAqr/J23LpuHV9XU4P78Mp8NBeFyuwl9++y08LhdhTV8F4Bcc642NQ1pAJQAH2rrBXiK5nGjx47qor4hxyloLeMPk258N+JrD1WF+wbiFDwmQJzH4+R1mAI49HeFAZH5/eHC6Px/Yz0Y0EQsUPHuRDLxynlTAB3xyZRaDb0ZGFICqtUWVPbe3+fSlFHBkrU7tfJpsWgK5W5sgetlmKzPGydwyVG2zvkXuoy3OrEJB9Qn8SvwXbZ2CNwQ4BTA3ABxgaBGGDDlnS3sRMHAMeydhOuyHH969JQPH++urcAn2NrQpBYADzDpseyLAC/PVWcSjvjIZdBRUCOsN0BPuifkU4NRAWuthrRXYQhYQApdkL+DvAALrCNUHEHZi0zVkuYlsZ/L+KDN6XdMDmDP8ZyAy6lplLEwgD7N1WnBDcISBK5y+jsBTrGUOPsAew+pAfsA2Av9f2vgpG0fGMCPBCXKjxALQ5JPyOVWOve9C8YnxqQTiSPtSWiXxd2PgKAEceoZn8YCCx0wCfTxKwjg5wLH0kcS31XnSixi7le1vL88EnPQ9w6oHc6R94O1n6SfJu/YLC/197DM//M8AcHyI+mvPB5MViC+XvkL5fv97y+fb92Pr+/uQT7w3Th9Pawyq1Bu1+Tg0fi8DscBHZdYYONh21TPfVJNmGnhruO578+POWl3zf7Sf7c4y+XPtMznVprMuc3lhpP9cbdyH/GNvV8qfyzXK9o+b79brx8hoS667nsP7f7X71OaknP/y3rmtP7Tjfv/fSplrrW91DxVAy2/Jzh2rC+zJ/PtbY2zNcctvoKasJ7ezCZVt6EkO5PekHAs9luX2TY+nzhI5gENel+une+ytqIHzKvsX723JvJ+r8nx3aJ8empfaWuzL8kk4ubu7eWkt9KFN6jdbubEOCU7XYoq8erRRcoIt0GuIclbsKWVijtbUhEtWedMAF/sDpD+A7hktb2idXMXFVlQzUchqRPi2EvDghJR/PrwlUwVHCi7EALlL2JfrYYo5HWilFyfR2FY9o9mrLkCGPUP+OZmDcq39OJJDVgSFdPoOyYl33lr38JuqVP7HbKQulVyT1faeKNfRDp6xaH7vdjWHoGsv+bnwz+wThXvgDR8wNtSyOo4ecGI/156xyxjUZKH1WtsIcEX551qFgP9czcAcUnrlPZNsJpBGeo9j5imRDjI6/d/+WI9xbOw++89ggb/CWFVVRJudJKEYVf/It8wg5gZz37HscmbLZ/Brbc+Fa+wBOAgNQLZSwBvhGdVRSIihUlxBHErfj8P5tzBw4L6SL1FwAA7KqI7V4JYlZ+z3fh9051LJK/R8+wAOofbfhe0z+qxuwnLjABwevEEQB8Abj2TgAKADQA8BcKDShJ2LMwBHmR9IASkLMEoLieTI+MNqzIyrItb1jZHJVBlItg2V22hPSP3qmRCUdhdJV4ZV3GW9vrbEhavq8UEqr7ctRIr7iH6y2I2xcWgLFaNI7OcADsqgVi57WyLFDymgLM/kDvv+4E9wgAdwaCsRBQtkUUCdI9sbSQ+Zbdd9DypgBEoGqYUKAi5sB+MIJ+L82vNrCxVUbOOL1YCQOfNBKgbpEICD/Z6VlYMfNYIMrVizMJRVPtP+mzPtQQwZm4sBOMzhNQpYrVTKQt8uYafGQ8JCJr8KwDCd6Zk3IvuLiDfFStck9kHXeZHAurJvRBYOGU+szM0CpfIMMv+4eaI5rvknpZ/C91ihXmRrypMf+TTKPPROnsOgfxLOx+NwPhqHy8EonA2HYTIYErxxd3sjFWcnJ+Hd6zfh+vIqnA2FeWO33JBuFj+/ffs2fPjwgYF7sBkQ/NA7Ca+uLsNsdsbk+Xq9DHc3N8JsgZhoBEZI4m+lbBoAw2FyhRYY+zCwmhI91q0KDUAPgA74GYA+thv9jLRGYQsMgJX6jKYKgIBAA1TUoRIUSfE+55pBRGMzUqARrgn9J8wH8iYG2bXyE99jEHYLm4DbyL1RnYqkPKpXqYvxbJt12Gx34RnVi0gsnF+E2fV1uHj3LgzOzkIPyfvpNIzO0FZE2TK2G7KVrOaPYQGGCQNwaCsiJFosGAwdhuT99fU1AQqoYsNrrABEAFl71UP2jDEDfwdzySMoxdEWBOADADiIyJAzjLQsQasQUEc/cd4mk3E4v7wIBNVMJkIpjvdsBcCBijHYqDGC2aNhTHxgHcDcAfAHAGGYUwAsVgD0gFgdnxlPA4AfaAMjSRNJ5vM/zOVuy7VmCxmAYgA8mS/DzZev4fPnz+G3j1/Cb799Dh8/fwlfb+/I7oE1H7Iti3wBsDGdjklTjdYl8hxjAW8oeBhrDXp0gDdWq41WTmIdwbyxCQ/LVViAQn33HNbKuEWQy1ZAP3h+tPwBYISyyASHgjLE8eDzDxmkP+WcCoBDxqCKRfsziV4QEhgBDbKtj/MTPHiDldD6HOrRs4+7qVoBhAjzhgB9JMgoSw6Ah/VYF/AG5NgqN8W+uHOlAjszX9v0dAQPqh7KQCAG4EgsYlZVKap3vwdJ6xx+zNm9/GwZwDBf0Cd9DfxYMXHppZigSH3O995fHlYNxBH9lTwhbp/P/Afvz+g60Xf0gSbex8NYi5GojT34POZ1FdPv72OsAd5XsPkrGQX8GQ/zGWXMPYN9Nh+X2emUsCjPmT7O4D/LT7hn9UkcL7+1+Y1yUCQxKS/mqxcBPntmv268D8VY90ojZNI6/9l8l3Janr/8GuDn8qxtUZ3IwKE+J59TQbP82flItX2WxSYKAUq6wT2kDzq6xJafX1sLS/56PzwCYooQmL0HFdQekKvudCyYEgr8fQBHZC4kgMOYLXIQR23/2n2RJuSpw4C3Lp4kuy8lv8u1sko7A5TRPltbRNURBtyAb2GsDrydrq07KsW9xNPpS2DyF0xZ1j4FYEIDHAK8AQA/AIn0Q7QoSlglEoAD/oTFJw2yzGQyWQVOCNz47t3bcA6fRcEbYK4CEwOAh7B/8AFg43Hdzzc34eOnz+Gf//JrmIPhC3ZemSRhW2DDzs8vyLplAWxj9cDYANIkyHS55BcrFUnHIIsAgKytjci6ADjEBwSb1jhcXl1py7ZZWG424a+//UYmjiX8CLafge5Gsh4JdGFJwPlZZExDJwTtCzjfbCuBqS+BvhMAxLaWYPKo7Wuutxb24bIEG7vq+tjmTH1MW2vzUU0jmt43gO7+ftWDiQpypoPJMCdAkfi6B3AUCejSFhnrFxP5WHMApK31YBP4IQAOGbfae144P4t5IJPtf75NATFH2a29xAvOjwZGhoS4+1ubVxuK9dvmXsQ+73G96NNSsgQkz58UwIGWKd+9vg7/8PPP4fu3r8Oby/Mw6AEUosU+ACmoD24ADrK2YH8TEC1sOhZHAasLQB2MQ/VOw5B7RIC6IvJ27tjK7IFZU/dmamKFQ6nsBgPJs72rfZFRUHc32/nJOdXa4kh3HS240JgJx6Ntc6xliGCmBEgXbakxkppflK1HigVhb1HX4JwHf1YBXfQ3+2ghqaAV24DuuzC7JZ9UAKLyvLLC6V/cM3o+FjYj+Sd6IwE4lOZU5I1tfBCrULBbfM507dx/UO3TkZiQzyRWWhFvPd9UPivskf6Jko0tdYy3n6WvFIUlxqrz2IBdywAcNZ+65Wf7+MShPdryubv2dTXWUZxD7BqlzS1/9/qs9nM5lpYez85AuqZ+nCLTqYVK6Svv6ewKm3jLNyyrkcux+GeozbnJfvasGViqDtroOn/9rTLT8jvLta2OvyJE5fUOzVNNflqyQ7VbMCR2yX1r7xySwdZ8H/pMU2aOmJ+W7NfmwXwQm4v4nWrFty1L/Fge+HXMPvPrfGguyrnt0lP+3rXrSou59mgtLVXmliPBQSxe9mAOuV6pK415Y5+BI2faTCe0HOUlYBOzfHXAxqF91aUfyvHW9lBL57bWjwCO1iY+tEnLBzl0Yy+Y5c+l8PmFqSkCc+zle6IytgOcfKYAcFTbMyTwhNl6b6jrCscMdRp1WhRNTkV+vrpzsP9MbXXlF9wbrVqy3s9r6XyYM2+H3m9RTKUBaynilhJqOSSHlLAfv5+vljx+y0boUuSdCqmBQkyqNZuxQ7YoqyyxPXjI0JV/OygTxrxRVPtF2jmEDJyTW65HOaddRrOlQw69XhrPY5yCcv/46x8r16UD2Hq2LqejHP+36Ln6WFPl1p5e3DtMHwJwqBY8sL5e3mrz3tq3pT6o6Wj/HiafkARjlA4gBqb+hHkDAA4c+jwDh4I4kCTzDByrlVC/IhnIL9C2biT5hDYqpjMiVEEP7QiGgf7cEpFGc2tBKbRRqQI4SMeZGDgMwGEtVMjAAQCHfS0fw+2jtlCZo7UKABwrUsaTVYQJJwNwSBCkFoc2CbDgPANs7p+sS37ANbIAXwGzt581+G2flz1gzpUEWCQ4r60sXCAk08F8Uw6W8AHYvDJQwmax4tgIJzSxzioTZeDAwRpBLP7zNIkucWX7ls6dY6WxZFy8d9ZaowRwCIOFxawlKWDB+hiijwAAHY4unNl/BErATuABHL4nc+5c8vmph+U7wBsIrhgDh2xTmfdSh/CZ2Fda2545Bg77mwX0sLWQzI97QZ+NNMn6jAxuZeANBcySgcMAmUJ9L6CYBOCIgBxNUIiMlU6wATjknjHI6uTPUNnqhsfxYvy4JOmPWTEv62GBfD4v2TjE9yN1uTHAYE1TOEnqi+LBUJBDZZIKwSpjgvGHSJNB3l0TvQTolAdN8yt1Pp6fNwHxoYvJJFxOpuFqNAmzIVg4huH+XlgNAKJA+4nv374ngKMfTsiisbifE7wxHY3Dzz//HP785z9LoRon5JmJaLTZQHIcVWKoCL2/vWNAE3vXQm4M3O92bNMCQAFYjnAZBPflWV/CGMn34UgT+NLOYgNdtViRlSK2O0ELE2UhMAaOF00cskpeE9TIhrOiUuXKKrgwDgZaATIBKAJgOQ1yWoJB+s4/STWrMmFgOgH2QJsZgASs57QFbdmDfrcLL2DmmJ6Fizdvwuz1a34BwHEKAMFkQgaKHWwLABMACKD11f19mN/ehYdbZeCwdkRI2BA0sCUYYTKZkgEFAA7sF9Klk61C2DeEKjpIixD0vH95oa6/v7sPC7BwrFYkm8KaGmsdg81PYJrYMhAO9g20ILm4uuCaYH6QYKGdY/LmmawbaI8ymU0J4ABwA3oSgAGwg0xnZ9QNYLRAUme92TEgOxiMCNwAAwfajoiexa6Q3tQ8O4HlarPmF1rtYP3XD4vw5fOX8Om3T+Gvv30Kv338HL7c3oX7hzmD4b1en9cEiGM4FCp4A2zgd7QFQmJKGDkkWIp1ZQIM1b/LjVTlPj2Rhh2tU+4XqG4GgAPglh0TOKbvDHQJ8MZkNBZbgkD9zoBJ0qoHZgKADbROAYCDbVy0mpnMX0xCp2ppY05iws18BKWuJ3BoNIo+g9mvBDjSwDUrJVHVp4k7BMtZySsV6YlmWsBIQpmN5EG9KkXsuAGKFVCg+rr0WbnXHDCQuswSOgYMjA6qgjj092N8u9KvK89N+L0MWGTnNgLtnD3T+Sj92ngNNzbN75dvjb9738aSzXG8MYHufGBXWWPPsRds0crYdJ7IE3fZYCzh7JJsh86Vhxg4TM79+vp59Mm3veShY+CoxS5qE2jrlhe8mNuVJyKi+Pgq+KKbTC1GkeYwr6LN5l71p7e79gwRcGCte2I6qSkS/EPp89rvfm1aMmt+V21vxNfU8za/x1qncNwlE5065TW58Gtlvkby+8wHzZ81PpsBqNVX9M+De5XV+/h77pOLb1rKmFXDx/Fa24rod+YADqseN5a8FoCjfH6OV/cNvBZNpSYf0JKBlWRcfma2FiEisyXYCffFaz7RG3VEBIop1AYgb4WEy+n0RNk1BMAB0CGYoQA2BIhxvliEh8dHAhLxJUyNkrS1RBPGirMpvnMOlGVO/FIwj7yEyWgYPrx/F64uZmybgpZjsKcEcPRPCbKAT3F+cRkGwxELBADg+L//838Jd/cPZCkC+xN8BNh8tE64vLwK0+lZrILf7Ta8P+wPzhGYD7R3AwiFLGLwZZRBRXx9rVYk6DdEG4hWqABxAGwK1q/zyyu2PPvt06dw+/AQ5mhPhzYolBsk63uRoQQFGgS5yDFHWcDEfrH1mrFXnfQigINAVvhc2gpGPyqgd5UfLPbVagAAIABJREFUL9fGLpd0jIAAY7xYE7uU/RT6jeuz154sGUBtkZTOE76AjuNDq1L4AdaCws5aGZtgAgjaPkVxid9HaC8Tz7gV8EeuK9Xjp81PoCnbC35/Z3qxBDw2kuR+38Y51Zaocj3cP7F8CbNb0ln0uQyox7MlQD3C8iJnUZy9pKMFABxolTIZ9MPbq6vwxx8+hB/fvyWIAw0DT563PMdIrAhfaV8b6JpgLQVwcA4AxCLLnMwNGVp6wn5DphP1CUw/AMoEh17aqAjYnXuVgQLZv3bG8nYY78P5JOreAsCh7mBiGFR9YMwrns3IghLRF7DYh7HD+HO78/cwrwC14zuvSxBZaucEAAfl21clRH/LYhMK4tA2p7bmcrIs6kzVl0sAuBQrMAYOOR9pCzKdE7blVLn2rDFeruW+h22g6dT4XhcbPQzgQPumvjOseQSu5huYX7HnL70kNrzSd7DPfP8//Z9k4Cj9kpqvEn2tZn5h3x841ucrr70/34cLbI+5T01f+BHntjvXV8n3wThydkLbV9a+shx7zb9qtYP36xvHVtF/rWfZOzNUfE7z5w75kf55u+ao9Xf/ete9kinLQX6113Mpk99qc9y13l7Gu+SnJo+1cdg1a/uptn9qc9S6bstP/1vmqLZ2pQyWZ5RsLSsADq5Hxtuz/0S1vebXo7pnWrJceb31+fL1aDF9sV5lAQ7vqzzW79e5lHsB1ov/WvvK5DDyV6YBUQ6Neaqhhw/JSWttbe7L8VZ9rMq5zq9dKdMRwFF7096CFEnE6Ng1btoaeEspiHDuKww/MemgZj1uNLGhB9W0wD6Joq8WrQhi5avqtZqiyZXFAQCHJaec81HzjeuGLBeivUUqaKPKQI5VIWTKxhDq8SBg9DL7VQ0tpVa+fkhAa8qyZlha16y93lLULePhX68a6yMf9BjjVN/Ifh27b9Zyasrnbilk20fRySnbp1ji0CpibW8VCNVj5vnQ0+D+XfN9yOh6fXCMzJS6quvetbF7p6GlIA+9XpP3Uq8dYyiztc2q2/dHnV+vG8CR6YMDAc6kM9OBpjX22lwemn8EZybaQuUwgAPJMWHgQGIpb6GyFpp/gDYQKDIwBwAcG1QRb2OQ0gM4oBdLBo4MyDEYMiiVAByppybpPj2A42kbNk+oGBYGDgA05GvuWqg4Bo6FADiMgQN2SwAcSjOq39MaUdosNS6dPrS9QC1Nzs8l+Kok3zVPE+egAhGRdU1NLGwfIMBipOH87gL1cu2crjzaSgfoIC9G1s4sJXAyBg7VQ2wFxuCCVEKzOkIDbBxXpBFVJoUYwLCElDypEFug+kXbgxUAjvAsdOMMHmixYfy+N7nOxsdqGAVCa5CKgR1U6vStnZkxiSQ0OdfC7DaDe4n63AAcMdGHim5L3FGJ2P9JEPo5AjjQNkSqPcG8gUAWKYbtXKYAjhhs0Nepn6mj9a2W/OPs6dzSJviDtSWwsKZIfFryUyrfRSIwmCS3cegiiSLLwB/EBEya20TSmthR9hk45AIGZrKezgwGa69Dqw4WHeTBJFJ5RXk3x9xkX78ziMcKeRc41SeLzrxW0Bt4wyqk5JrWGxv3xZg2oX8SwmwyDleTaXhzdh4mqPoKIawW8zCfP5LGdzIchjdX10x279bbsEXifL4M09E0vH39Ovzwww/hx59+IjMRej2jvcN4OAyXF+cBFZpIcAMggGsyeKzBRcHICYADfwfgAGEmtoYg44sAchg0P+1r8l5aWiCBv11twhOS52DBUCYNBtfBQoDqQACsQJWOpDyCcWRYOpWkNTEyqeURPg9gCMF1pPJGb/eB6CltkUB2DD1wodrVABx4D4AjAJmAgQPbji0/dkKdDJ26RZsVJPUvL8P1hw9h9vo6jC4uwmA6DX0AOMZjggy2qAyFnQBAZb4Ij7e3YX53RyAH2Cc4X7i20Xdvt2E8GYfZbEYAB0AQWF0GejcIJKfANGQCYBzMAfbccrkKN+gJP58LAweYRNzabLabsNkJgAG6DuCQGVqnXF2QsQKBYNg4fAG8AZpkPAfboMwmpC1HxPt02A8DACjwt9GYrBWYa4A4UCgN/YKEDwAsMg9D3QcAP1nbMgGkbDZgXVkRFLlCC5aHRfj88Uv4+Nun8PHTl/Dp89dw9/AY5qsVdzEAj6PJNIxGaDEClo9RmI5HYTxCWxUAOsZMRFmAHPvX2DeWSIStBJwCsMZyveHXI76zhQqAHdLjHPKCqkkDUyDBRRmmunkOLzuhe0fbFABFIONjjGcorC2sZAZLEtvkKaiM1OEa0Nee5/QHhpKcwvNQ3kG1zS8J9hvwC7KKhIAA4KSfNloJGVU1v2Mv6D7gWllSj1TWp7pX1XeLlSkJtGFKWl7J7V485zmGMbGTBt6QfWgU5dFX42tJNx463xw6e7SCF+YLZN8jC5SOQnVt6ZOKjy1gF++HClW81+e69C4BZR/x9T38hF6q/LzZgzJgZOPOnq+GIrEh7tF7mx3QJ2Auqxi7s8Xehy4TA+VZyj9D9Cd0LhPXVQ6UOOY85+/bCiK6qRSWBA+RdGvjz2yHYkLl/NKdcqDIUo6yc8m+KBRQncL8NxKTIm++TVte4e/HE31l8zv3/KPkL5k/IrdNyUz1eKJgyJ8dK6tVfBmoOe6DSnLJgbvsPv57AqjaXlH/yfnDfn0wD/QvNfAZC5/0EYThTWxjrJ5Wf8KDFdjaSc8L+Xm2qK60WdC1sfOQbZVsX3ZUUycWFJkna6nCc5bKlPjOzwRMItEbx6b6mx5slAWt3qZ/c0L7C1ApGK0I1NgoiGO9DvOltNAEAwdsG3whMmp5AB2r+5GwFEYyxeFKAQPt0TP9wPfv3oTL8xnBh7BZ+IL9hH21ogW2cRsOyQDy5etN+M//zz+Hm9s7giIBHoStx70B4Dg7mxHAYXaLQEddM/rST88ESQAcQt8IQFg6tUjSpt7hmFUwDcg6W9uXIcEbYASZnp/TFt7c3Yf7xVzaqGx3BHU8P58KgINATdhMsGzK+YFgbLNFSKqrjSV7Sa8Xdmjl5oC/mEM546Q9RSBl0TYb45V8tyTgBSQgwB7KrwFIqNQUYKm6wM4I3sePdkrPjbltSu00MJ9cTwVwZLYoAvxkv3uQJRkc+czS4kJA/q4VB4tc9pWe6SRLcied6nRRod+8vUnAfNnkogt1w+smLmNw8jvWTitZ+SueVAsu1FCwNae1G1WGtBjSgsQb+J5gJvFtemT0eOYZaTw4DdcX5+GHt2/Czx++C7/88CEMwNLxvCUYgHtHW3IAeMRzi8kKvlvbW11Xxm8MRIrRngjACucfzrmCvEwHEsRhACt1SQSOq0ylsfWtMrxqWyQwcMja6uq/yJlL1lRcG7M5LEww/w0xD2XHoG/nAK/yHos7yBlWWp6ktieWB8C111thrRFgiDB8mo62OEqybbrf+YzGwKEFPQRwJDB+ZoWSw6Xjkf0cfQOLC0TgzjNbd1LvKIsTQY+UOZvrxCwuW1PjUzEG4myZi2EmGU0MHAYeYSGM+ite9iXGlPz5bF+4a8fYlnst89Oik2nxjLRvvf/24T/+H1UAx6FYeMs3b/nCfqzl85S/7/s29SrzqPtcXq+8T+mXprWrJ/zN76p9z3WrFEV5IIfFZ61IpPYcuY4T3V+eV0q/P/ew0hW61qAmH9n9G4wSresekkP/ty6/vuv6mW/mbEvtnHRIlsp5LX9vyY9fe3/9ur2pj+CQvLfG4WWztidaz9qar2+Zm9pctObB74M4ZvXNsvn6FwJwtOSw9by1+d57TVtzH1qbcl/m8/P3BXDYtaUINH+ymBlp4By69OsxOq6lJ/257FiZoR40Bo7yQy2h/5bNemiTNq9/BIAjHjwdA4cBO+S6cuek6BNNYLYI9C3kzV6Iar/rFfW66SpR+Vilpjq3Jh0twyv34P/r97oxtWfw32NFs69Udg9WBijSYcd6Ae1Xq/wtwtm1kY+Rmdr92weYtL72udo9yjU95hm7jGBLbmvxokIP7N2+ZiBaBqr23ppM2MEhVn3X+m07AEfrurV5tfce4+Acu57lfUpj3lqz1twds8a5bkifaDlIhxzuUh665OewE9XQU+6h0vWPB3C09FnNCW/Jd9c6tOSI9OcK4CDteWTgQHBLWDjQ2xQsFQBwPD8hgVgCOJCwdACOtdCsMtHlGDgYvNOBYp5YdcFKYKOBHTAxGFk4hqiyNQCHtlnQIBD73CNx/iLBOaucRvX3YrUMjwsBcIA+9gHtUxZonfIY7thG5YF/W6wFwMH+p0hiGsACh3gmXjOlncAbGov2fCySX/ftuKRqLMbC7FIWZHCHCL92lB++xyeRtEImRgyUZtjmMhmr3E5qhj7p2YSA9fJQZ+DQIIj2QmWF+GkvVi5ne9ScWAfgyGx8GSTxwb3nk3CiLVT4OJrnt/xMZI/O9hjvzoCaVDmrT8F+0nIB3zLFqrk9m4PBCeTZHeWqY+Cw8QjIIRFvS+xC3EkESaWSUICqkqRHEhxBdav8VHso5YMSrHSU3gaKiXADBTRYdQ1kItdxGjBVBg5pVaKMFy4Afegga3pKwzSGa+ZAJdhq7rIHcAjARoLq8gwSlNHkEQE42gpOkw57la86qQgtlb5TlCntcEwdYYFTtZO2DjZ+X20nLBw611bVTZnC3pbEeP/kJZyNhuHq7Cy8u7gKIwSSN9uo0ybDEZkELs+k6nLx8BjW81V4Wm/D9eWr8NOPP4b3330X3r1/FzbQc9tNOBtN2JoCAA4kpB8fHph0h77kHNkZB/NEimFhcUDShf3UTwdkd0DyHj2fzXKscf31WtrwQL7iOMEwIaAoVHiiNQQqYNhKBHFGABoAQgBDB8ABvR7lFwlqtlnRCsT1cklgAQA/CAqCwhjXRfAV90RgndAXpQBGkgXJe8gGW3QwET/kc2w3SpNMAMeWwdo+Woi8eR3e/fxzOLt+ReaN/mQSBmCAAIPCcEB2E7RO2S4BTngM91+/Eryxms+FxQFtXrQ1C6pSMW8Ab6Dq9TVAIeMxn81ALtj+qLqTJIxUtmIe8Czz+SJ8/fqVDBybzTr0nk8UwCFCs96ARWrNViqwi+eX52RVQVXrKdqboJIOwJzVihWKmM8xWsGglc4ZABynBPb1R4MwxLP20ed6EBZg3lithdK6B9DBMAI8AL5B8kfOGfD/AXZEL3HMJ+zqgmwt68UyLB8XYX4vAI5ff/0Uvny5CV9ubllxvAYYSIEhHBMZOAZhMh6SgQPVxFOMS4ETPHPoF3TXZvvEZNhqtSVLCCuZl8swB3AErVMI6thJy5uXFzLOGIiHbUzYlxwgPdBpC6MGwUmQQTBogDVlNCTQaUBGDVQky2eEqjsld6TyU4LnsV0Knmc0lKSKBr8pz1b9iIpO1T0Wlcd+AC0zqqWFhUNpfgHU0MC8VWRL8FE3D5MX2lLMgw0co0PUxyV7hBo+8+8FhEYEo7J/mIZ10QlzPJxvVPpzxwarynOW2QCfUONrWnUZ/ckCwJH5pBxMqmg0vVw9v2UAjhRAj89jyUgXfPY+rbd15Tk5C6IY+rAxZ/6zERVq73VjLOe5Nu+HYwR55bb3i2LiVZ+1TGr6e/lzVfncthbl2at1pm6dq8vPl+/LrheTYXncI5tXFwv6lrPZXp1OAwhUm4f8GRKwU+ZSWCjiOdjJmDGC1c7Ifh1q5/uan9LanzWfy7/mr2VgMC8Xfg18lZrCZNNt1ZcAmNNakNh9LDEYE4TaVs063Aj0THzY7NmKh4J9QM8D01ReXsQvaNPh21hsPwuTjYAEzGez5L0xOco8CKBCmBy0jVv0KXmiEsAmAPy7J9o92CoDcACUv1gKgwUAhwQpIHkMH8qAXWiZAL8CQEQkRNmCTdtCCQKbCWmADd++uQ4X52cEcNCO9fvhbDoJZ2eTyDAJICoYt3Cv2/uH8M//5a8Ectw/zqnzhwRwCEAQ7VPkS1iwMCeSlI4VAQLWXEubN4BKYzgILsiLsBvg/QAO29nNGNHgq0xnM/olmKvFak3wxsNiTjAmfLMnA3CQXc0AHPIzAbuEyEgSWewtbKiCHwFmZ8s1sIMJQIZgdb/XrC1Ktq/lzCJtAsUe8vxEcI0yjrk2WWCSy/ZyBopMSXf/Hq97Lb4gPo5jmXRBv3Jfgn3LgPz+mbM9K6NS1sG8hZe9zzMU+P3c0uv5tpOTqc0nz5Sm06iT95kFEiBSWu5AXniGIAuBzmM8m4tiZ6GKgV94CJQiBQGL4Wc5S5ETjiyBL2Hc74XLs2l4d3kZfvnx+/CPv/wxDHsvofe8JdDjlPEOYSTEeYVtDz2AA3sR8qZAIbCj2J6UM4+0y/MtUGxuniCVADezxbjGaqztpIEmXHjOzrDCuqLne8fAYjpIgO37XgDX0ooDrMWJFpfEdWa8gVIX4wFWbODjvFhLgNTYQoVgIPFDzX/dty8GCBHQPYHFRJooyKiQgT0/QpxpAfS02lxhLMbCQl9Q27fHs73oavH1cgDEvr8mc+B9gMxO6wTj78bWWbWzCvQ2u/R7bGwcg2PgSPvSmc+Xl1ADcLT8GPuk38+ZP1razuKs0OV3+Pkq/braPb3eK32y2jMcun7L//E2POlWBbO53JYAOKzNde7z7/mojBWl6rNSP9pzxfna35oZ8KPr89X1/BsBHOXc2xBbslP63X7/lHNfu1ZtX1WmhS/VzgS112ryU9rSUuZrz1Hbo4fk7+8x7q45at2jtofLa3k/pnOssQAtf+e/FANHbTxdMrdnG/YuAj+hck5378v8/uLcLoHIOpC1lBcDdbdYODL/qArgyFuoHFrP1tr5+aqtdUvX1nT9Mdf6uwA4yoGWvx9SMHvGpAPAQSMdKVJSCxV7zSfNM8NqPPOZRqsDONqbzAQxXUTuYWAR9WcbCfKaMpVEUt5/tzSGpQPmARz+GcuNsBdU016dXU7EscJZjjt+rtFH6JBiPGZMXcJfU/Zdxq/2rIcMSc1YJQR7eTVFUTcmtHzm1j5qPYOMRRzgGNAtWDgoHxqEjmPP2gbUwTzlXLeMfM3BaRnqrjUuHeEux6BlHI81sPW1rJZ6Vashagq+JaPlnNSUc6rcqo8B10jX/30Ajto49nRwF/KoAnirrTmui8AMaN4tgdQCcDwb1b2ycADEIZVTUrXrARy7jWuhUjBwRDScVpAbAwfGYcmaOoADleTpIEkAB+KLBAkm6vulATjmjwRxWAsVBLDu5o/hdv5Aqlu8vlAGDgFwIJiXWqigOpvBCNf33mh8GWKxijar+sOHrT1GFPyUpElJfwlkmY1o7gVrr8Fgi3SjFhrkWMoUa0h57cKxMmcoVgy76otUHZdAlHUGDmXfII+qUvyLSpPgb9pgMRjM4JG8Xf5p1Q/xLVpR53u2y0S6CIqCVzh+FvQY1bsPIsg9hFHA7DteE2dS7L3knBh8YELQGEPkOhYIbgI4elK9JPMo31O4Tvseao9lCwYjEMnnidTAyIaLruBsGYBDE6cC+GEpggRAXM/ayMGyt9cVNkQhtN6BEtgKACkguKVACtFhrp2OEzazTXZvX5lGm8UF08U2gIath7GHOSAO76WvS4WNtWJK8xe3haFcol/mq3z0ya1iyhg49LtVZJotSnZVr6GsG3w+3RNWHXZ6AnaLlzA+PSWA47urV6H39BI28zmZAsCycDaeEMAxAhvF7jnc3dwSYNAPp+H923fhl19+CdfXr8LFxWV4nD+E1XIR3r1+E16/ekXGDtzz/u6WAA7oJbKwsPGzArwAjgCTwXbD18B6gaQ6vgCcAEDBGCcQyOf7rE/xFuAPAUow4IZ9Zj2jDcAhbML0wUFHC4YKBP8ASmBChxS1EoQHEwXu0QPoQdmQIEcIzMeKJt3H7PcO5iUAQ056EcAB/U1GkbUAUhCURVJli2e7vAiXb9+ED7/8MUxfXYVnsFiMR2EwniirwoBsTdsl2DfmYXn/EO6+fgnLhwcCVwB2IaBE27g8PDwQFHhxccFe71dXV0yE4HlJ6b1BJaAAOFiRDBCe7h/oeCR1bm/vhP1k9xROQy/0pXM2dRPa3qwB4Hh+4vguX10RwDG7mHEfweYZgKPfB0BixPZjAuIYhd6gH55PXkIf7BeTMecdegbAEYwbbVMGw7F+FxAHGDPADGFth2hnnzZc5912HVaLx7BaLEirPr+fh8e7efj06SsZOL7e3LLCFjTyAOwYMGSC8aBFyXAQpuNxmCLhNEErlaHo7OdnAaqQGQtBe8xxkBYp211YrrZhsVyT2eNhuQywjADk4G+YZ0wp2ueAzQMAHrCcEECm1ZdM1ABcpAF27CtULQsDx1AYOeDz8lwlCUJWJlrwnu1kJDmL9SVYSJlKJDAuvehj5F33OhMQTIYJmMl61yO5JuANATrx80pbnYLTWsvJxMU+gCPZAtXZPjlVAXEkgLZeS4GCahRjYkWMQ15tcigwUDu7l+fR0qfYP2eKTSVltplp1wpt3ydxCYrCHkU/w/mc5jNV4wp6n66zRhbMMT2u9xZbk3ye8j7lOVuAySkpZn5dzSfuOpu0Yg975woDxBTtMPxz+Xt1P0MOFKnNbTlnfm2Sq+aDdQou1CRU+WywCz62URt71xmtts7iVaQErb3HrtX1HOnZFXQVJ9JgubrLskp3AS+3zsl+f3u58M/fOu/WPtuSX++3RJ/AjdP+bp9PhU+SjKPvyiSpABCgw9n6Sxks8Dep8takO0FsCohQW04AR5YQ1/hEAcgR30VsMN1Bp/PEH05N8Ur5KhlkCArVZDTujfF5AAcBrfp3AeVpQlltP/0+Jm/Fd4c/I77GLoAdDGwbOM8BzAimLQAg6Je/AMwKAIf4JsI4ARY0AXbgPhyLAjgkvQTw4Qvt5+vrq3A2RVu8k2jTAOi4urxQIPYzbQ1Q5Jiex8Ui/Pbrp/D56024ub3llVCEYAAOsmUMhgShwrYRGEpXXpkiXtDSDOCIDZ8D/kicZZIACFgc5x74XiYnABuDEe3i6jKczWYEjmJMsNsoaAATJcCYC7KHAdBKSDPtPwGyz9I2TdojgiZM/GmfiMa69E8HHC/b2QHAAeCutfFxrVPkDKBnH7Avcv0E/ItrSkJagLVy/7Q3xbYrQ2A85SrAk3Y0FQGWey+Ta86rjMPvY693MS77GxhSjHEjgp+KQouoIyvS7/WSASe8zqjpBBt/ep+xH1RYm/RsTO0ZARl2FtX3Rx4mAXDYOS+15TQAh4Az7Nxm7THljO4IVchUIwwb4/5pmI1H4dXsLPz5px/DP/3Dn8Nk0At9AON78LsBCkCbUGGSsRaNEieSPYgWLdx/uC5jN3L+ZRIpFrdIkljAtXLGtzNAbHerRQbRb9SiB4vhkFlH145+JUAcmnSO8XnOo86HA7PRJbOiFMYQNGltY3SFKvFMq/Jq184K9dDika1pVO9ShhP4yuTP7huZgvB+gj36cT8a0GXPT4lAkqTbDYxV2nXKPN3OxFbIfcJiAy3M0IIQjM0DOGp+hNvq4s76uVRf2sZg7VdrfhR9fm312bK1VX+zjHe6wt9y30f7GUL47j/8pz0Gji6/tPTzWu8vx1n6OOX6+f1cPnvt9z1b7IFeDSe2pQNLfWhsvvYMfmxlvEzkQ9bN573iHirL6NV1N7Vu167JaJS14nnKNYh70MVAa/IVL/N3BHB4X7ElC5muds9Srmu5puVztfZEuSdbslW+7ufo0HyV4z80Di/3XePy46lds+t5W/PVEH+3/CkuX5Mdv6a1a8VxaW5ZAHzyTj1dlVKfXaY216XsdD17uWe75jLtx/yJeA4zxqL0GPFNkZFQJkX8OP05TejxAA6CXxUfgGtJ/sZ1n3CttsvTBXVNZWaPnatyjmvy09ItpZ4qZaR1rZP7+9uXLkFt3bR2k9oGKzfaoQ0ruZv6BvAOKlC7hrr3C6TSIsLuneMjABw1hWOyFJGwkjOK10/3iXmSlJgoDqXeuKd77W9hbwj9zzXgRs1A4drVoJoLMNSMwTGGvFRIh5Roax293HQ5NLXr1+TRz205o4fk2/+tdd2WctqX/3TnI3LgNd1dbUWyrxg0wRgdWUuE5pXelJ2yfQoHLRRjtXU4tNe71qK2ll26pWYYjtU3pSweI0vHPJ8f0zHj//td81+egaO1f2vrUBPQY5wDvMfmBGCJHMDB2ipWqycGDtDsI3EowUK2UiGAA7TwWwVvAMghzBsAcOC7BHmEpp/V3AzApcA79GXZQgXJGoA5pJXKUBJcke5SWwFY4px6VBk4ECTYgep9zYAV2iEgaEX2DTJxCHhDABzCzgGwhzFwIFgpAQSwb2iFCjP2LvmKJJ5jYjAgh18z5q2jXTG0g9S8aZ5eq9/qdjStaQI1wG3pvZymtilWnWR2zvlPezZST9c5iM3RUhNsYUmmUm9ZFYpU+0dqW2dfy2q+EsCBwBGCoQLf0P+XnhsqC6lKiHpc/+NzkA0AAQX9iwFHNIBn1KMG0mAy0ChieVlh4iCghCA6C3wJWMICYfsgDlSHoypPJtb8GumGIqkHxnJUDiUIKnTQhl2IAWyr2rHcAgv8rMWId3wNwJGOAFYFp3d0cqUUpJHuVNg3IJ3oQ8y5tWCMgUSyajgD4GB9NZha+OAchTxkbM8jeQO5NwMxWnkX2/dwfwvttewbbZnj9rzOqHY0z4M9opMKAIclwtj6ICV9ot/lAwcyQ8rfkfbXycsTq436PTAHhDAZnIaLySS8Ob8MvafnsJkvw2Q0CudgUgCrRH/IjPZutQkPt/cEXExH4/D9dx/CL3/8JZzNzpggh47Zbtbhh+8+EMRBNordNtzf3gawZ6AvtAGQyEzCtjrCroAvPOloMCCzACi5oSPZhsrpTgRB0YeeoJwI4EiU0wRwgHYWga9TAWpQbtG6QgEcVmHK5DWrPoVdYzlfcPzsdU+K7x6fFYF5odCVfYd/CMIiEYJAL9thaAUpkvR4PwAcYMFAYmSD5z49DZPrV+GVMwVgAAAgAElEQVTqu3fhwx9+DuOry/CExD2YFCaTWNm5WSzDBtWhD49hcXfHFioALKBVDIFuZLmRoO8dmDlWS/aRv7i8JJADiX1iozRgHAEcYCxhQgJMTU+cU4AgHh6xZlupBkXFnx4JMWdL0IxvVgzNo6r21fV1OL+YhelsQjAJ1wUtwjabMByi9Qlap5yF8XQSBuNhOOn3AipH+6MRX5M+388C4NhswgStTQBeGQDEAeYNYehAgBbVhRjvbgdgBVqVwXZKG57lfB4Wj4vwcPcY7m8eCOD47ePncHN3F+7uHxgYx5IDHELgBkBIaJsyHpIZZnY2ZRsVsHGg5Q+BKEthM7EqSKFUF1r6xXIT5ot1uH14CI/LZQgA6SBpswUjl4AzxkMAQiYEIIFNA74BZJXMGy+o3AWzjLRIgYyjlQvbp4ARhZWQYgMMXC908Ari0MA95JbgDQVwsFWQMWVYCyjnBImqfWF/cWPcwN4gQw1YO5SBAwAO0japbZDqQZgLDY+TLcNAZekG8eysleemqSUwj6/ECGCAQWvXwtCDO+8WTT20isXO1Y7JK1a5Y7rEvvgKXQY1HAB870zHYLYB/dT+KnW9tF2wc7HaRh+UyhxMMbpphOYaOYCgjo1+lE8w+ZiBJUZqzqu+Vtpdm3d7TvEN1C9z4JnSd06xDs9Ypaxo5n+of9c6m5Tz2RX0ocbUZxTmFU1eVmjzy3tm8ZAiKVGeg8v5zfwUbY8jn/EtSKxgIS9c8DGKmGQ3XFGR2EpzqpahcZCunUNsfVKHhjQ3tXn2cZKauMh+8+XTriJek1Q2Xuu/3IonZD58lA21gFYEZIHazFdKLQ783pT7GujBPqCsdsa6qX6RvVdkR+Qn+pzKPsF0tgEw1L8TkB++5FxmcTY7L8UEKBLm6r9bcKwZt3J7kNfTNiOx5VA8Din7hlsYv4YlgMNaqIi+EV8czwj7gzOkgENFT1kcjfdnW6zUM1uxK7TrqOaHvUJyeLMD8HDN1ikAPuBsR3AiwIeMRQp4g0lk+4y2ojMAB5OYnGe0/oLd6oeL81mYTkZhODgNwFpgCc7Pz8Krq4ukzxVRgDleLtdkxvr05Wv49PkLQSSnPdh4JGwBuIA5HdB3OTubEiSC+SAThyZRsZ6YE5yn4TeIbw9XXNn+nnaMG+HsbMAWtBWD/3l+cR4maNFC0GKfoFK0drl/hC1fhUewnW3BCCDzx5ZjGo/cwjdVe2MgfZMlq/4HWyYZ3RQEIyCOLZlC6OvGwJWd+MwWiB9G2+9suMmsMXtJHtpskeH0tGGZSyab2in1jNnDKIsZgCOde/x+Z4Ke/q+0o7GEfZmQ9DrWpD+pP69b7dyf+w72+QSqj6NwuyjNYdJdBrQw4Jv3TaRAgXkYXTsLW9CfsT+a3VVWDU4z97Im8UEdF9kUtVsIj3DPCiJ/DiO0FRwOw8V4FP78h5/Cf//f/EOYDfthePIcBgBw4OxlwEo97xA8RfY22d8ECuGa2LvwRZl4Vh2ubIUYmzFVnPblXGPsIASCEZCpegSAIAI0YsmDxHBMz7CATsEbOOcoMCTZz6SPjHUt+jm4icYN6HtgPrW1THXlYkGCtTZS9gwDMGXgBtHJkDsxK6Jc+BQaj+GecwAOrZzZJ+jXHJzlQEy3U3ciHpDlORRUxfWPQWYBkJnfwAIUidcls2HxEm+JReaNJd3+ku8bjRvF5F9qi5WupH6lFgpFH6rDR6z5YmpSNccj+0LmVu+hYG+877v/+J/C5O2HPWBi6UceEz/GWPz7vJ+U+UwNf8n7c8fcb89fqbEDVmyzt/u1eS51jn8u063GHGPrnIPV82Ic01g+7luGosr5zuXVzokp59ian/LcsHcdu9H/SwAcB8T7YEFq7XN7575GntZ/9tj5ap7lKgNpnaMOPWtrv9eeqbWmv+e+5X4t5bDzTBh1Cp8gK2jcz5DvA6Brcl/OU2sOuuazS0bidfexF/sf1fOQ12Mxfi/Whf9f25f+TGttuczfjEQP9PGl4CreozKBMTrckbz9VlnoXGf3bC2b09JhRwE4/OQdI5S1w3XX5MdNfADAgXHYwU2CxNJbMQdw5Ase73skgKMce5rQvEK3nJOI2rbsi6sASXo9JQjSffbl2R8SmgfhCnLbH8prhlJey2n5/N2PMVw1QfoW5X6sUm/JXEuOupRVTSZrG6tlTGrP2LXZfq9yrF03H6uGdh3NGKnwXLKpBvYxXWgUY7U5KWW1a21b+qClcA4Zhpb82eu19epag2Pku8tYdd3jWx3itqz+6wE4Wo5Ky9nxY/6WveQBHBKks8p5VHkLnTuSjicMgkkrlR2BGdJ6BIEmSziyJ/B6zeQbmDkMwLFFcg/AD1ZziZE2HQrqV+lpL6ANa6FCFg4kuUBDHysxUu9POgHaU1Wqh4QRBIAM0OgikMcWKgBwPErbFA/gYKBvsw7r7ZpJRwFw6MGfLVQSA4fRUOKepP+0pIqrDorHYoKvPFLVDpFWfSF2yiqd6gc3DbxINEtoU5WlwmiQkxWNcd0quEz6eex7aZQRC+bEIL1IUW7fNL4ST/L6PEWCRj8YwchM+0egh4zRWs4wcGQ5fg7NHc4YwBCcLYO1gppI/yyYzgJsC4gbuwbGrrSmjoVjD8ARkTRGR5tXD5BytXASLV9k1pmxVh2jjRO2+2mX0MRxO8Wglia9IqgiX8U8qZdk3eyCIl5i1ZTsc6ssFQDHiwI4rJqGCZkiIWFSxWARAkRgCoj82m6yTXSUgUPAHPKP+48UuEq3bPCcCMxJFa8K24qPESXB2t1wvj01sLAi0LdyiQcBB8nrJjYIukZmHl/lFyv6pfUFQBynYRdGpyekAT4bjcKk1w8DAB1Cj+wZ52dnBG687J6VGWIddptdGPROw8XsPLx/9z789MOPbAdBmmnQBp/2wod334XXl1cMiIE5Yv5wT4YDqaqUMbNaFjoQyXlUy5Lx54SsH9B5k8lYkhJIRKCdyGIp1a/PzwzU49poN4JgKBI3DEihIhK6E0kAVoGesGJT2BikLzrYB9CiA4CBoNVsAIngy/Qeg5+QZ7Z3ESCBagL6owiyArSAACwS82CewHixZs8IzsaEw5pgvifM/XgULr97H159kK/R+Xl4GfbJvgFWEAZVw0lYAUh3/xAebm/D4v4+bJbLsMPYtmif8sykCc8SBHDckR798vIVe72fnZ3RZnB7aZKHbCJaVQAZpX1ar/k5tCJBX3omEhjAFN1KcMzLc1gs5pwXlBNOppPw+s0bBesIywjYSmJVKfp1DwZhBhAJWE6kBJFzPJoKsAO6C0kjAhu3uzCeAPgz4fxh3YR2VsAFMs87gjbwBTnZAmBIAMeCbV9ub+7Dl8834ePHLwRw3KK//cOjtBQZoF3KJIxG4wCgA9YHVO8XszMmoZCAAvMFQZgEXUpyCJXL2x2qeqWaGewp89UmLMDCsVqFJRJI2lgNLcsgywBsAHAEphph2QgK3kkMKKgIBuU8vsC+AUAJ2gThdWlpJH3pydRhrHS6twnsBJBqDIYSaREEHwGJL1bvEv2RdIAYHanMxv8GmF8ksOA3oFULElkEOhl7h/bcYmBd9ZmaIZFKC/jmie6ot/Qz0WqZXkJiVoGatOtRf1n/ddXpFlQ2XUqFagH83B7GpEr0KXImATtHmN2OYD9jTXLAgai8EXQne5noJ0mYWXJLs8jRoRQblZlg1c30cxzAsfQzamc18wEO+belL2v+oj9nmI8bz98xF7HPOOWsVgoQea9D7bOnqz/mbNj1Hmuh4ryX5Btq0tT+5uMIfm66YjW1a9NnSjhp/xbN3ye59sUuBFnrhkhQyhSY80F4+3sCFYiUlHPi4xzOAYgeX2sOZRwJBFGPBQiAI703xU/ow2YgGNk35dyWMsrxWlGaPHA2f9xn5rzGOS7nuxYVFQ+4/CdJVLO2JpQe9COgBpMPW1iCE8gqIX4F7bbaQNMFMbFCO6MU55rMLEcS50HHEv1GlaXke6o+MJ8wSw6mp7M4oF3XxwXLGJMxjkmsUAActk5y5hLAqcQUBXTA19i6EIlgYY+APVsshYUD5zswSsH+qiQp09RL2GzAdCagU8gs7kdP2tDXQVqE0c4NB2Svgh0FSxps3QRsVlOwZwDo3aN9EVYJ+F+bcHNzR/DGXz9+5L0gUAQVnsJXAYChTwDHDOBPtAWDX4b7Yy3hT9EuA2gh7XGEnes57HQeAEiB7wUfwuQBPiJs5ABMV7D9s7MAJq7heBRWm024e7wPDwu0FgU7yVNYrXa07Zg7e35cl6JtCWe0SkMhRX8gsqVAQDwrfA08L8Ab8JsAjLV2l5wPzqnui2gjfGwzxVqzYja1pSbD+G7ATNkDmWEqdFtKHvK9JpsK5nK7LH7O9pUwOfTDKdi7jDHX+SPx3BHP/qYbEnBDF0PO7DrQPf2nSrCm32Sfp0fyn+XfeEu5X2YvFNge95jpk8jimRh4PBBM4h1WuMIZV1ykRoKcfsH7hqe9MAZj63AY/vzzj+Hf/7f/GC7GgzA9DQEnIgA4XgD4wh6254DcosUiWAMV3C+/S/sjADwiHlORJ5RBA+todb88tOoeSxipurS1Vu+LbxOQsFTs6seoaGW/ynnTM3KIHxUvqPObYgwSk/AADhRcJEBs8pAEnGYMLpLsFjYhkz/Ty5HZQ8EntvJ27pXiPoCJT9W/LWIhZlEcOEH8Tpk/iZF5mydjkLfIvBiIIwLuWDCTABwagorncfu8yLjIjH23PettlZlQ8xMjQEwjW4yLK/CZADXTGUXMqmqn1bfF2PfuKU+nxlUBYHGCBfH0/X/438P47XdVAIf3N7yPUvNXau+1vevtmNdpmeJyOTX/HJ3+pc5RqSfKa/vfy7xD+d7yWuZ72Nghz4h5GAtilGFjSs3iglHKmiAZf/+ar+vPFKUMlPNZ+hU293vz8f8zAEdNTrpkx89NKauHZPOQDDfn+5BAmlasJOUPnw3yi9bOB0fcNrPT9n5/rfq5w8Wr3bhr8tkl313jPmYdj3nOct3idVtoKnfRo/dVocf8PeV+djZPgGzzbe27l8U9ObTYissX1PTXsfNRW2//2Zre75KN8u/fDOCwSSsF45hFKAdcMybiGzgvU5/Yrp8OatI+xdPrWYDEI3bitUoAh6NaSpUMqRp2X1m0ABzm8FqlkQbLnBB4I2XXTfOVltRvUPzsjWGGRnRGzM97eYitGcvaIb+5+Yq5bwnXtyj4Y+TEZuSQQT2kzFpKqzTgrfdlh5cOeexSkK0N26UEanOdy1FRbaPgjVJO9uYpyn0K4pSyXn7m0PqWf2vphWOMb8uRxeu1ee5Sdi1HoctJqK3NoXt1OeDHGm7JxnGmmuKR7pWc1y5Zas19l/PQMl7fso86ARxPW1KfIgHK6t0nBJjWTFQagMNAHMvlUgAcSD4RxLENAG/gtdinWalSMU845JYMHMK8IV85gEMOwladg2dkQM8CeRHAsWH11dwAHPNHgjfu5vfh9lFAHMLMMSfYY43KIQA4HIUtKEDZI9ZaorgkiPVvzZxe08NcSB981fyIZHEFGKFJHamOkMO1D8jY+xh+1oM4wBtINhoNatdezeSmAeCQG0tos7Rrtv8YSHVAiBhEsWRPA8Shoblsr6j7pjMlB+skp8mf4GHeBcCkqstJugNwGKOGBNx8YMu4WHMGjmQ3sExKmR8Pc4k634I/8a6WqNJEJmXPeoBbMbCyUyApbkwc/LyxjZBaNgE4+Df3YBpacWklq57SedIkU6yojRUXRj2siT3UymvfZ+s1WAPwWAiHfZ9J/6zJTF+VI+LhKkktwiUzYwkfSxoC0MB9wUeTXuI+YGOaE4EaAfgYiEhBStGW1wAcwnjCNXTB4RhAsGBtpGlG9b8krQE+QwCyH3bs43w1Owtnw1EYhl4YoxUEAAkAdIzGbJeyWa7D8nEetss1t8jZZBreXr8O796+C9+9fx96p8IKgYA+mAXeXb8O52czAtfQOmU5f2SSXBgGxE+kPiQbkQA4JMgpyXBcBywDmDsEN5eLOdt9GO0vvmNNd+stP8s2FqwkA6sAkvcI8KHFUggb9Fp+fhHwhrIOAMAxJFMFGmShVciKQAXr3IAkPMZj4BDpDS9+viWFQFOOnwE2wVjRPgOBPmOkQEKEla+rNVk2Ruez8PrH7wneOH/7OgxnsxCGgzBAIn80luq/p+ewfLgP8/v78HhzG5aPD+EZc4RnZOuYZybh2B5lt2NSBvoa7WtmM1SaTglUocyZXXEADsw/nhPPC3sgQArYM+HRESnrRUac5WpJFicAYqZnZ+H6zeswAX16vyeAxOVKK0gFCIAEytnFBRlFOFAEhrGeEwA4pgJ82YK5Q9YMlbFk4CCThFV6ImFwSvAGQSIb2FADcCzJvjF/eAyPD4/h69e78OnTTfj06Uv4+OlLeHycM2EFQMwYrBtg+CCD1YBJJjBvXMxmAZTvtDugX0fQHK1ZCOLZMLnDhNb2OaxQ9Ysk2HobluttWCPJxcpu0XcIJmO+yRpDGy3AIqwTEk9IQCHBNej1+B5UMJPafTTg/oJMYj8aes+AG/Jd9jV/VuYNJKIMeEFZ1jkzZgPGZ7VaUSjZRT+gNQ38B1Y9w+82AAfBH5r0VbBHpAvWYDRlwlX15/6zKkSL89sZkmDCnGGDn6PtTOPKqLHdGZrguQprhfdL41kxAvYsGO/OvUVtZnm+tOuJvw4AR7rGIZ/b+zq195V/r/m7No/WA718Tyum4H0Ze0/5Gl9X++ifOY1V7Y0Hs0RPRFttOVbMfJ7yOTo0T3v+eKyMTf5N/cxfJOQy4IGBA5IT1DrTybWreN1saMnfE4tsv2cADgVAuLoydVnMU9EEkMqxB2n68ZmfHtcsAkRkTmrr7uXefN3auTVWl2cJYudJ+SQug4cpmVWTq3hfCxF5cFIalEDHvO92IAjqfevyXMbnL4TGy7iXFfNdzW+UJJsGQg14qb9n8QFLrIDdyDMZVp4troWBixS13DpP1p6ntl4WH8D7TcY8Q4cAMwSggffEOdCAr7FoWRsUgjhgy8gCoawaz9L+C3YNjFc448FnATjRdM7zC/w2gDoFwAFbh0eEzbFzpLVbgl8GEAfs1dlkHK6vLslghd8JXhwLG5S0qpF2XbABuPbj4yJ8/vI1/OXXX8nIAR/gtI9WaUOCSGCX0EJlSsY3YaXCNWhHdztp04bWZZpA57yh7RlbwQhrARkj0OZPJQgg476ysQH4eH55ThAH2rthHh7IPLkM94tFWK2ewmq9I0BzDYCJsaFgf6g9JeOB+nuwpZEpQwEfAM/Cr4XNx7n/8fGRa8H5VDmL/r6rvs/OzS4Bae+N28EDGQzfGG1mssNeV6fzndMt5fnXVUD49zOhj+SktmfL/ubaHic77FL2RTzcPlvaoqRzFFKkz+8BLKYT/d6y61joyY+Ne8UAHMZ4KAgIDVcpPYcCSu3MH+ctttHQV5RlEnLAfYZ9iQKeF2GlGcK3O+2FP/74ffjv/vHP4fVsEi7Hg9AHaw3OewRwPAvjpYYYpMBmF1uQArwBQAfATvgu7BoCKrXzo7hj+mzWKtWDLBzQkG+1Iz/bf8oXfckMwIEzF/xLOZPxfKU+p7VjtXhHOcf8PQI4xLezeIxfK/ucATgM2JUAHI5dxPRxUewZ783nljaMfi/le8T8zBQb8wCOUubiuktZkPzzLVG1XSdzNdqWw+xUZlcOgA4y+69hDr9vMBfyjABvSPyBugT/kW0oZ6Ep7+v9A69P0n0taJXi0rm9/zYAR+mntHzV0u9p+S6Fyeev/hlbz1t+rqYjSj+p/EzOjpL7X7XrlfpV1iqtWQSJalwzH/u/HYDD5t5/14mW3VSJXfr1O+SXltf0c17Of3mdrut62a7JySHZ8X/ruk+XT1e71rfK5bHjL/eXl7mWzPvXu2S+NY7aft2TlwKgfGg9D81PzVc+Ztxd6/gtc1zVYx0AjlIn1OanJXdmx9J9xe/xeXDJ4STf358LymeLxTH/CgCOQ7rg0H4v5+d3AThqi3rsQpSGZM9odybMrQJVnD+hRXQ9blz1gl9g71jGCbKKT0321J4hPWsJ4MgRoua/Ciw7T0TUlES6l/y1Ni9lMr40jraY5mSUAA5f8SP3c316K8iulqLrUg41JdBSDC05qRmmQw5da6xdsuk3QLlRamtQjsE7dP7nQ4quNRddyrO9kVMlQJSR2HNbAr1WZZLtAT68JcxkxIeeYe+zBxBwLYPXegZ7vaXIfu/cHHJwjnGgyvt2KVMvT7X5snmpXWfPwEbGgrY0pfG1ARz2nq6x+7//nvkuZQe/l3PcAnAEMG+QgUMAHNIOQAAcaJFioAyrviZFvQE4DjBwxERbAeAoGTiQhJIWKsbAcQSA4wlBAWXgQBXW4jHcPSYAhwA5pJ2KATgQ3LL2LkyiILmnX6jmznS3Ju2FlTVVelponetlh+EimG6yF+lOhTtBwUB6oLV2Snq4jTo02qtuu7UnmYcAHHzg/SSOyYgBOJSPVA8+QgbC91SQ7Lk+TjbN7JvkzeQ55LX8mZhSdQm0Pf0X2UKEncEDN9LPdlml6I9MHdC9mhBxAA6rmIoVOxoAirpBlIhW6cm6CdtxSpgwj4lkM9pcaN9w/ZjE+gkKsooQkR+LUdo82Csyh2leRK4M8KGADT6GB2/wJqTEFTrUwucqK1r0+gygaJMb2h4btAVeqi2B1DYp5bU4SCmoKmtmgBK5aCT4iD2HNQCq/lhKFGmgzNoR6J4gAU0MEkh1n+kzrrslQ0DBzeDdSeiDoQIB2ZfncPryHEanL2HSPw3n03GYjcZhOhiG6WgSzsbCJoGhreYLgjcW93OycODzVxeX4ecffgzv3r4N19fXrOTHDdGiAkCGq/PzMB6NmODH13q5oAzQzqutBzMFg/IAcOy2ylyAhLgkAKD/EOhEQBPvA0MC2rmgRYUwdzyxuo0sGbi2tU6BHLNHtLQLYS9a/A0MEcpAACAcKjOxBniPtWlBcJNzZQARAA3QBgUgB2utoLrO6LXZzmKIL4wLYJMFWTdWAAOs1kz6Ty7Ow+zVq/DmDz8SwDF7fR0GZ9PwglYWgz4BBmDueNpsCd6Y39+F1cMjW6k8A2BAEMdGgYPSbx1JDTI4hRCm5+fh7GxG4AKekfKmVPM9rD/ODUrhbAAOAGLwswE45NmFfcaSEwBvQG7xjGgrdnl9xVYqJz1hVgE7COUMQezRmF/jsxmrXAneAM062CIAUpmM2aseSSWpog0EhQBoQSYJxwYB6cW9UXUL8AYBHGgJtl6FxcM92/jc3NyGL19uw6fPt+Hzl5vw+cuttkB5CjPMx2wWJpMJ1wayBHkEAwdAHGgNRLur4EvcZwV2j/VGQBpIaG2fwhIgHCa2dmFFZg68jqSRWCrMBWja0T4FiSxWFkIm0VpF2WKEdaNP+SC7DH4nmGPAzxDAoX4q8ZhaVcFAOpJhZOEaEOQCsJCBMAjeKAEcTE4ai5Ay8YC9Q/0G2wtWfW7BxnByGs2kZ4SQscSQf3buU42XAx7lQeQZYssV1eoO5Ci2PwEGy7PRMQCOdBZQHe8ok+165nF6n7Z2fsB4aK/UcSnPULWzQu2MeehM1TxXyCk3+2jN75cx5uCFPb/ZALEEcFjbsJyBQz4j2SFcLxWRpCGQgcfRt3o/ufS7D81VNm/6nPRwMrBOPr7ynFU+Y23eW2egmj91aI0EvJHe4YNntF20qTnEII5X/8Z1ssqqSmwo85Mt6XZA7sozV/n8+d/zVqNG0cv9oFXYtjc8fa/tpdbc0JPxCWTn66vnKmGkMgHtfKxD5+bsXOcG0ZKTvXOgAyvRdrE1m7CnZPJkbQ+N7UhBBgLYrTDVmDAYmAl7wiXxWs9brpmfX/9MEXDifFN6sQWAI+ovbQthfzcAB5mtyMolDBvyJW1UAEZcLIWBA7YLNox/5/sBBhWQLEEcANIGAA76YfskgEV68SchDMHORnDGiQI4rsLZdEwmK4B2wShF9ihNBsck5PMLr/P1623466+/hofHRViuNqEHm08gBITzlLYa7BuwlQA3gtEDvhhArQCbzh8fE3MxzhXPz0x4E8DxogCO077sQvXh4O/iPA8Ax9n5mfgb0wmZO9BW9P5xHu4fH8N6+xI2W7SME78NwBBcn+uoSWPOuQNw2JrCl8H9cB/6l2DhUBZOMoZsjb1N9J7pXLOzNX0Q7ZfKn9cnHJMm8pMs7QM4/DXiWRv3Z2GGVOjzn25s/x77GeANSyh7Pe+ZEuL4Vb+X9gB/t/eXe0z2SXlOcnGECihszwY63WnjtsIKxtm1uEBqjQwYrwlts4XWw8rizdrSU+k35GyuzEbSAlJBGdgraFEXnsOP79+Ff/fLH8KH68vw/nIWhr0QwC9DdkBlRID9wEkNssQ2f+I9sXUK5Aj7BPsToCppBeQAiOo/EVzEc58ww1gQQkB0CQCnkB3+GYB0Y9iIIA5lGbT1IkuGFgPYeuVFID6foMU3CgfhNeJXbgeiLCk4wwAclAW1jwJUliS4/b20F1GGqB9VasyVMdBl4WPamCR8kAxYKXemX9nuxsWYLTbHVlKIGxnA19so/dnLfZTD4m+8tgNwUNcrgw0/Q79ZzmARwBFjGnnLgaatLuMaUYcU8ZPc46Q//uF//N+OYuCwj7Zsem1sh/2W/U+U82n6rOu5vc2v2fRy7LUclb+Hv55/3da4CuBw+jnXh/+2AA7vh+zN498RwBH9lY5keDmfrbU9OO7Kh8rzQJfs+D1fjr3my5U2rvy9lJ+/13yU/vChfVabs9q8tObGP3dtDlprVdMJrXH/nnu0nqFrLmp/r61bfrrb/5TXYy3dUH6qrctSPsDOmoxbKrubB7JW5fBvYODoWtNvkZVS1g6ef+7vb1+OWfiuhS4XoqUkWoY5vn4QwJFTpBiqXhYGCYV9kIJc17xSC9hwdFrNLOJRd4YzlZiBLAnKMOwAACAASURBVGSjeuCFMXBYEqUturlRlHt4J6Vk3vAOvn+fH7M/vNrrHsAh4A197koi/pBSLp2FY5RZS15aG7YU0ppSbyn6Q4aqZkAOOT82v/67n5tuOWmP5vcaQv8Mco0CwGGUjFr9JwcFoexjgCwLFnkQRx7AtHnpmmcvg8esc83glvcq5e+Qvmnpq5YSrRqWoqrhGPlv6TT/LLVxHz3evwOA4xjjXluPY/W7n4PSubfr+vnuBHAoA0cgShJVtsLAYQAO9C5GNZMl2ZB4BMAjMnBY5bm2EOBc+xYqp0joyZdn3xAGDmXhYCWtVc/K3rJnI40u+6pKdVJsobJEFRbapyiAY/EQ7h5RhYS2KomBg5XlWv3FcSHRDqp47Z3r9Qmr3iJ4Q1gGhHZXkxJG6RiDo1qoZzkdo4BFEXKMJckep7hnSSCjW9eDqAMdWrAi12QpKZLOERos8vmSGLzxtkZtnGO+iPLG2ycK54QlSYwXMYkVD0X2QGrvGbAVsEhi1zC7nw7aMg+JfYGfhu/gEj6Z/rcEHpPk+lkrvtDojhZAO7asuAskzG9AFH12qcAWCta0D+UnAWwk9g0fdGJTAFTKEcChlZ6GuYhRDE2H+PWINt9SA2YO9Hf7uzGW6BiYNhFkSPouEJPIKBADMgYAyQTGQA+asNTApvkguk35iSRPLDvSq0jALf1LwUn5LAJ2rie2fVSXOwFpFN0RL+UAHFbVLosr+8OSEjYPakPl5RP2YMbPDK6zr3Uv9Mi+8RzGCMYPTsNsPNavaZgOxwRKINlOnbVch/VyFVYP8/C02TERDvaNP/78c3h9fR3Oz2dhMJTq/ul0EqaTMVk8wDwA8MdaQRpYCmMWgH8IoANaYRCY8PSkzENC023+JAEc2vID+hXXBUMR25eAgvhJEipsAaIADhH8wGQFdCGC99CdbA9CumBp9QFdip0EXSk953fa97vHliPsdQ0Ah4I4StYW6VUdCG5Agh290DEuVF6CeQPgDSYDdk/h6u2b8Or92/Dm558I4JhcXYb+dBICGBu02grtYACQmd/ds3XK6vGRAIkX9MpmSxa0bBFWhxWuv1zGFltgskBlKcaCaiABCynylUCp1A6G1azrdQQXIpDMtaGeEdmP1b9oi9PrybqCpeV8FvqD0/D88iRtw1aryAAzGo/JpoHvYHw4AXhj2Ge7Gsw3vgQAsRVgzUlP27EAwCGU6/hisPw5hPVmRdAOwBsAixDAsVqFh7u7cPv1KynZP3++IYDjBoCO23uuB2Tn8uoqnANEBAAHEys9Ai2mY5HP6Xgs7Fmx3RmANmtWIBuAA5W4EcDB5JYkvoSyHhWVPW3RIiAOam8cvgn4gSxJ4NwqignCQBUzQFRKR0/6amfjFJMVn4PsHgCJTMaaIAJoQ6oQCeTQoDcZOFSOBKQByvZTAS+hipZz0OfvwlRj18BekbRC1O2i4eLvniVD/HivNC0FYeBFPReav6+tXaI9N4Ajg9XKxKF/9Jf9JgCHMglEeY/jV3vsDhOl/5f7kKD1Vrtf8bWzp3aJ6q5ASPm5vbNcPOemd1rCwXyDmIAwv8oly8UeKRCZJkH9JLWxRvPPvJ+do2krUpVPZgbVwNGuKwtbDEdUKmNl+cyh27tSkiY3djvjyRDz6lJ/BX9u2y/uyO9VO0fEeXHyXY5w/xzv/cYEitRTbAbf8GspTR/SXFiFsRclcV18gjLtNQOGfPN5LJMJebo0p24fa74v7eH6vFflGecLXeLM/yfoVmC21H+NfRH3tpsMrq0pBkvmFYtTrmkZy9AJl+vEcwhQCYmBKsqA6lkDbdI30uS8Pz/VzvlxzSKTWy4jNuf+e/mzU6jUobK/hJrfYmGSz1YmRQN1qJ8R51/PALDb+BIwh9gkAjiUgQOtQJAYBtsFWmiiZRpaNMCOwQYTzEHwhrZe0TYOZJU6PeW1N2BjZC/up9A/EfaNAfzF6ThcX17SlgKUCPAGWpThb7Bx/IyrKod9ubt/CL/+9pu2OZuHE20B9vwstgPgRGkpdiqtzuBX4j29k/Bw/xDu7+4E+In50JabYDczIK1Vr5vOwH6E/TUAB1rATc4m9JNgnHE+vnt4DDd392H33AsgSliBaWu1DvMlmMe2YhvpZ/cECID2fcqGabLJWC7PZOJ7YO5s7Tdg7VpjDj2TCljcBFzsW5F6PVjG8kQsFIwAMIC2HzaZkn1k526zYXxRjnNWCMGBuRZEsoHiGbSMJUpSHa1wkk0hk4SeP7J9U5xJbWx4LmN1kGNXTe/YmU33RQVMZcxgOrlJUxhoIYJfjQ3C2Cssjtxg4NCiDdPNdl6UlpvGLKRyoDqe6802lEjqP4XwtAvfvb4Of/rx+/Dz+zfhpzfXYXQK0FMILwBwPAEwI14W21hpjMa8JwNwcE/y3GJsQgLkEFsiZz2yXChwA4yNjCDw2tryxOlQqyGI7VP0/GdMhoy76ppIoYgWgBjzW/RNRba9Pqb+jK0+FdwR+8TkYAPTtZHxyFp+RuCyABZ4houML0m6KZfq3/JErzEQrplPPDv/0thphY3F+60SZ6F+EmFSo1nYMN2zti/JrGdxi2yOo9MY/Svvt8gQ89iJfELBOS6aI/vMt1BhfbYWkbiYmvt87qv7++Tjeil8IJ9b5/gA4Pgf/tdvAnCUz3ZsTNbrusLkOzOZ/KlaPLz8XOl7tHyRKFW6JscAOEpb7vVkCeAwWY0+fAaM+LcBcBzrl5RzU+731lqV1/e6/9Bn/N+OlZ1jrte61qF7tM4hNX+4lMdD8uk//y1nxdpY7bXWdbru9S3z0nWtrn3b0g3l+bclO8dcv0sWuua7Jt9ZeKNyg1JOuu7h58HbBbm3eAD8T0Gb7NJB3z+dz1v6MmqTA/GK2vi+Zcy/d4+W94jnqmMBHKUA1Ra7tmnLG/vNWf1ZL5xvjgQ+sGCqp9xLAI68B2m6fj5a77ya4S0Ps/uLkiNmbT5KEIfc6bDY7gtQblzNQWsxcHiFLgdX1/OncJRqwhrjQ0UAoLWmLYNlh8ryc10Ogp/rmgJqGb7yINZlpGpOSdc6lzJpTBalES2vc0j5HTIeXftqTw4VWQxH24AaFjhhsNGqwXlYblc4yVlKXd/ie6mIy/HvK879p68pnJoRq127y5DUHJpDSrQmj99y3y7jG5VpEZCtGdOD1/oXBHB0jaVrL9XGXdP3pYH9mwAcT0gEKoBjvWWVNCn1kYTSFioAduCLlbqowvAtVLQNAIJAnoEjgjmQKNRKH6Go7UcgnT1bbKHyvAvb5x2rrBHAe1jOSaNLwAZapyyEeUMAHGDgWDCJ5Rk4SK1PAAe5PCVB7QPQDDRYlYgm8xlwVPunARALQlg85IW9MwwEKFENI2OI60qQhASf5ACufaCjPklJp7xGuLCdERBQtRaRcaP217qDJK0uok7RRHymhy3R7gIH3mGzBClfU1r5mFwpGDg8GCRLeLgxpLFYmyqp0En2R/QmQAIypwlQF+fbVWLhTag4wpgMwCFdgKOl0xYj7OKrwU3pLxupXzWgDyCAAThkT8s1aIuVgjVe1d+iZNzA7xFUES8SkxUSYNGgm/ZmEb9JA6wauEyVxfmKc/45wR5ZYUETCwamClfOpxuTPpS7qDjn9qwkrlbKcl0MieZJ7ESC+tGZ9ygRWytjqhLgFj9kLZRQ+R9bZugaaxWiMEoIAIeVWAhsh6fQDy/hbNALZ8N+mI1G4XwyCefT8zBCtf7pKUECi8cF9RT7kC+WrEC6nJ2H92/fEsBxdXkpCWa2ARGGAyT7oS/ArDF/uGcLFXwO9wbIQQLAJ6yoXDzOY/sUMCVYkpuBSrRP2SGgiVYraHOxZQUogo/Slgo0xrIusYUKgBpMZp8QPIEkBJgYcG0yImAOBmizcso2EmzpQRpuOSyR8QA6GGkpVKmu0d5FEvJeT2PPUH57PQJaoJ/xM8Aq9/f3YbFYspUHEibb55fw/ofvw9sffwjv/vBjuPzuXRidn4fTyTgEfE59WoA18DW/vVMABxhPlhw3ARw7aTcD/Qzgy2I+l77x5+cETqANC9tkoJpYdTDlWahxCHjBHBLAoV8MFqMaM4Cd5dQK86W9l87HYDQIs/OZJD8mY+qO3U7a3mCNzfdHmxS0pWEl6hBfw9AfSQ966VndYzsbVvmS7rzP6xpriAE4sI1hU5bLBUE+AG3guSGH69Uy3N3chM+fPodff/0tfPr0NXz6chPuH9BzfiHJmtGIrDCYG4BJUNELeUP7EqwVQEDGliK2Wuwxqnn5td1x3cC6sQCLFpIwAJ6wrZjIm7T66QvDBwA8YFBBUB4gG7RO2e6EbQPJLdyT4A1pl4KElFU7xsC62gsrqOQ9ej0mtTA/07OptkuR3t/CsmEgDgFjsHJPgZ0ExCgohkBPsnWI3pD9p+BP3lCVkGquzMc2wH+FWUq1OHXc3hlEDpmVAoL0mt236sd1tFDx/nR+rhGmIwPEet/O+5Pe/43XosrNk/BVj6FyBrExHDpHts6Q9fNubp/NjreS6MmXMvuffCNfxSM+BpwtsBQgySqJs3I+7DVJTkr7PLtHLZFjfzPzWc5bvL4mQag/I2A3B3FEX8AFvvH5EsDh/fty3r0MMyEC/VPI9zG/G6gyXt9VOJdn0Rrby578aZV06yzeeo6a7Jbjz+WLn8jWlb4cDUIOwqqde/39uFYiOPF6Xqaw17zess/GNa9tIlcAZLa09rZSN2TPWHzAQByxZ44lYGURIhgcvxJ8qbpNfHDf5jHJujpv0Yej73gEA0dNtiTZmApUTKZjLMwq8ivxsfioGVAfAI0E/rD2IgBwELxBpg0A+Z+FDQygzy3YpQSkABYM2DQCODRJLK1ITmk7BBgi/hfsGoDA8I3Q/ms2nYRXlxcEbtAOjkcEc6BN2XjUj63ZMLdgF4NvMp8vw28fP4XPX7+GL19vQu90QBYO0bnwB4R9DQCO87Oz8OrVFYGWw8Ew3N3ehpuvXwVoS7AuWMJe6GOBZURr+QkKtOIxJs3BkqUt7oYT2FKMcRr6w3446ffC7f1j+HJzG15O4BH3wmbzxGveggFtvaFNZcsGx5zB4gr1sxhrU/+TLfgUMGIgjxVaDy5XsV2q6CFtwxdbI+TMgKbrjYnA9pOcrcTXNaaCpCvzuFimQ53sy17LARycM8/i6H4WgCgAHGqPAIKmPjWg/z5bRm3PEtgCYLE8TNFG0vSUXotsjtZ2Us90bq9ba5CqvtAzWQI7GUhGzp1kfLRYgtog6ngFVMl5UdkW6Edoy09NcMuz2Rwqyw9ARZtteH15Hn56/yb86YcP4c/fvw+TQS+MDMBBsIdE2XEW45kFICc9IaLQBvvVWqmAFQegLJybmcxJ6Mt45tMoi7byg/+ezhLO2EVWDowdZzAB8QMsjTUhnIR73eyXAXRiGz+N21pc2a+vB/fEGIRbGJ6RikR5mTCXz+0zcKTLqOxFAMcLKeaj3XJthAmA0GLAOoBDbF/pj3hZiv5QBrQU+APmKLP7GaAjxYT4TM7G7dlYP0cqAyZbAtqVs37pT/l7Z4yeer0U7wEYOYFPReYNZilvNl9XPAWxkd+DgePN+2acvctGV3354kMt36d1bS9Xh66fz00bFOzv4+fLX7tcr3Js6XPJ3pS5LxWA4gyka5DFuXKwUymLpv+zPe3WW5aufm5p+XZ710wGw7ka7qxWgJBqa1Wbs655LNeidl177Vuu5efk0DXLv5VnsdY9y/luzX9tnr/lObr2U+taXeNOy90FV9jPuXXNZznm2jP48X3LfHSta20Pf+tc2Iy09IGXkfIM2JqbUoelazvfQ1maPXgjAbvr+kzsTM4J2TXfXTJ5SJa/VR5r63x0C5WakNoAygvXFiIa+UI57i2GWzW/MPL55ODmoIV08PIT6idIbmto0ajGsgRITZjScI4BcHRvYBtfmrPcWGDMdmhqATj8/NrhXw6I+ygjeyZ7/m8Bb/i5LNe0tpHz+d6fr5pT0LpuTam3N26XGpS/e2enpSz8fb1D4g1f+RzH3V3eVc5R177y88zPumAuD4pwxBVpLD8nhzW/n4Gg2sCNco+2xnuME9hydsp5rymxLsVWKs0uo1VToq11qK1ll4H089YyVDXHaW/c/8IAjkPz1jXntTlo6Us/398O4NgKOAN0rjv0MMXvAE5sCJ5AFbEHcBi9KtsAkGY9Z+BAoANBIgRw9hg4kAhqADgwV9SpL1pRpQCOyMDBFioK4JhbG5XHcEcgxzw8LudMYKHqSvq8alUMAmEAcDB4mSrbLFkuRZoOxKFVmxasMSr/2F4jKhBjgFIz58gM4lkzBlmt+kMrUBygI2Hav0WrJXtqafOac6jhnuzCGlpKAWE9k9X0cAqW+6B56nst9/RACztke7ucH6QsyZ9/VubHKq0kv29JINPjGpjm6+6eyc1IQM5DAA6NRBugLvXTFlYRYeHQ2BcCVUh8PmmAkRtaQRH82Tug6ldks+0pwVPGh3u7qPY8icAhDYuhOknblgj4KCWrPJuGE0cBBEhkTObCV7fqG33gwwKCcciurEX8FgtKSgUduUrUr6O8WO7UATgiCEUP+SJXur5WNYqWB2ZbIwOHBIKZUFXaXGPdsNvIlQLBG6gOu5yMwuVkHC7QWgKJ4uGE8wrABEAC6J3Oaq1wEnbLFYENr19dhw/v34c//vRTuDg/Z9AdSebJdEraaySskXRfLxZh8fgYtuuNgDe0J7kxpQDAAWpsJLuhW9BHnQAOsFJowNwAHGDCAPggsgBBN2mChoh1BvX7BA5IMrvHYCjeg77q0JkEeWBecH0AOFBlSspxoyx8Eb1LhhJUzj2R+eEZFNgIpjqgne116Ggk8K1tCVpmIdmAalf0U99hjL3T8OEPP4fvfv4pXP/wIczeXJN9owfWhgzAsQobzNn9fVjiCwwcqxUpmPGFZMp6vSJzBtg3VotluH79OlxdXYXhcBzQFsaCrJAzlRrdiM9cB9gofh7AQtKPg977hHMBcA11NRJAAHY87di2A+wP5xfnARWs/QEk55kgRdJIPz0zmULgCwAbZNuQBEd/ZL8PmAAhMxSrgp/4d7C2QGZs/uQMgeTGC20PnxGVsARAAryyDavFInz98iV8+vQp/PWvv7J1Cpg3FqA+X23CeIwEzYRzQmaY/kDa8ZwCcGFtS1Dl1xNACwFCqSKZlclo2QP5X2/CcrMJCwKBhHJeqhSFlh3VwmTFAmiCrCUCkEGyG3oEYJEJWgoB4ATQkLJtYLuKz2u1r8qUQ184MR2ZbGFvnc3OBASDfwb2wHcybEiCmgAOyrWANyDLBHT09W8G2sC9wcChwW7lZchtXKbHzIfPzwLygdRywnxsn+BvnYn0QWL15J7lVrsQdbMD7pfvtX1p4ykBHOX7D/neiUug7kscOlPWziL+KuVZrjwTl3cs55M60bkF+Dxb3RVr5ZN7+EyWbI+gQ9hC0Y+t+bB4hdHI2627ABxqNp1JdNFqgEHSosb6I3upnEMfrxFbnp+Ju+QD17OqVrMph+ShXF/BNyW/JIIEoi+gXGhazZuH0vZlqDx/7J2V62InO60ADvnX7Of6+cYACYlnp3bmy+e6APXQN88BHNEeOib/bIyahFVPqvpkFjvy4/ZvrJ3xIpDHvTGLYjmgeWyB4JLYhBw7QBIvUwFwlOOOPqcrJCnltrYm9h5PlW/v8zFBa4eG+/jXs/1pST1NAJN1I7JwiB8kAA5JBhtLBwGJACJuhWHqcbEM88WSPxOYqHlquI/0BfpoRSLJdth6gDXZBiKANAzMU6NwMZuF6Vhax+G7sK+N6McR9AEf4QU+1SBMp2dk/YK9/vj5c/j46QuBgwRInAD8Km3zmHR9eSZw4+ryIpzPZuFsOg0PDw/h7uZWWMM2aL8CljEwZmz4rAR9Yt6elO3h9JQ+E0C48AmGoyH9DQCNYU/H0zFbqdw9PITPX2/C7gWMHEh6npCF68vXrwRewNYax4ydZwH8NSYBi3uSFQ2+moFe2fZsGOMAwvAmwAsBABD2HsEUuQ1L/oCX/3jOsnYcvFaUwMQk4PeFOyP4/W2gy8i6YO0ZCyBHBuCITB3GhCmId2/XZCvlMWXRwdqW0GpOlX0k3z96PgtI0NcBKXg/n7pIgEY74AoR0zlZWEItGy7sT4acT0deeb+CP/UMZfrDyBfE9mm7JWXheN5t2ebwajYNH16/Cn8GgOPH78IM+2LQ4zki4OyhNgJnIQzGABwGyrG9yu/KooP2O5LQeabtFx/ghC1bGTZSfgaMaQBAVCYTNk/KHKFzB/8VvijbaRpbDM4L2mKGAA49Z/IsBB8zFt+VsX/1PStg3dKvMH/GdL73I6RliDAveoBH8gfMX8VBWQpFohAYM0jWFlZiIZZElyIYDbaoXousYio8Vd/Og1stG6OgDbMHIqqx2atiBRMAtzR8pegaeELsTX7WN7Et62upP6wlqysK8XNsAA557BQ/S3su7VOyuoTQCeCo+bhdcelc79T9t3KO4n52+qjULbXrml2t+0H5XWrxukNnA/m0xc6smMYAbbnc8tpywNsHcHgnvpC9PVmp6cHybOaAQq3P+9f9M2Y/65tqZ7aaXv/We7XW2K/1ofd0r0390zUfsvbO0gc9dD/bZy2ZbM132nsNA1YZWGv8rfF1jfvY+a49wzFrUBtv7bxhe7VLLsq/t+aj9npL1g+NkRH4SrzB24eus5gfc6lnMpmx9uV7OAHx5UsAx55NdeCNLj3c3PdOn5R699i5PyTX5Vz9XQAcXniqhtsdmMuJqW3eLN2iDppc99sAHC2FUJv80kjVHCZj1siFqI3Yaym2fLMlJ87mogRwmJNmf/dzXLJvHEIZyedlVF0C6oWotaa15zu4wYrAiT+slGtSkxMbd0vhdymv8n4tBeodN/88XUqn6/41ZV8aeL82tfGJI50cWjsERRBHcWisKYNv3aPluI+Z/3LsrXt2GajWnLYUaJdMHlqD33svG4ufl5ZBPTju/w8DOOx5y31bAjhOWOOAhCGqsNFeRJNXpKCW35HwFACHVEoDwIE2KgjqIOlGGnj8He9T2narmLKkJHUmAh1ooaJ08gbgSAwcEoiyamUmbbRCBuvUBHCsV2G+WIQHAjjmZNwA88bd/DHczh/4+uMyMXCQqpYADqEjlmbJ1ooiB3Eo/iQFcrRdBvuo65dVkVjyW4IRHsCBwISEUOJ6aMlKsiUa/HIMHPbeQwwch3Vc7EQc35bJQxUpLwwc0r4i0ZaWetEYQ9LraSRm82J8TQMv8l77ijs/ewTem/bQV3ykAAf3tAICkl2wz9gBNNlUu6W6K/+VuzftbizJsQRNEndSu9zl7hGRkVlV3T9iuvrD9Mz8/58wU12VmeGbVu6kpDn3AjCDGe090iOy+swZj6PQQvI9e2YwAAZcXNgLOQOHJeq0igjrKOsu7VxiKxWt2JWifwH1EMDhWovk/mKCyOwmP9I8UAfxfiyf4Rgz28YKp+RvSdlRAnDsMMfEayTPzSqkBKSUiFmUwFSTZ75lSgKgxAXKEgM6HvEClX1D+1cbgMZKVynaafzC7JHWX9ZRQRyugsyDOIS2Wqvr0JeZoIljbY2By1t12VvoobVD5zjcnI7D1dkkXCJQDvaEkw7bpUyfnsN0OiOAY9gHi0E3vCxXoXt8Ej68ex9++vgx/OmXX8LpeMSk83A8IhOEJKu7ZN6YP0/DYjpjIB1VmuyfDipqJPK3W4I3wCIBgATG1usj6C1JcTyvvY+tQ8j2sKH+BBMD9CPmyEDAAGIgsA4AgTAOgIUCVVOoGBWGDNwT/wjg0PcYgMOmmgAOzDMYK8A6sloxAEtAhwZSuUepp6XlB5IDqGiDPsczAcAxA3sEPotKt/4g/PyXv4QPv/4azm7fheHFWThCyxmMA89KYQ5hA7ACmDuen8MCX+jNvphrqxhZW7BSoEWLgALX4d27d+H6+jp0ugCRdHTPyZ6kLYFtUAYOfAaACDJbaFUo9hDYGcy+ELyhNgrzRWDOeBTOzs9ZvQoZFZr2DcfdOUaFrWN7AFige0KABhhZTgAq8UwnmENUxSpri7SfEeCJ6D4Bb0BnwGbyOZdrPusa1OazWfj29Wv4/PkLARz3949k30CyChWLAOuMx+NwdnbKhBJAQ6w0BPU7ZVASUyY3uA8rlfn9hcksAXCAeWNFEMccIB5tFUbb3OmwFQsAHBwzAJNgGdpKGx7IOFg/OBa0EwIwiUAdxWuxbZaeZzQYnGy/BNfxu7VPAXBmNB4z6cDWM+pPCwOXVBzSBwBwQwEbsiaocLZWa4kG3T6TaNVFzzb5v0wKyICTjZRScsuKxArdWnWlnQ9K+9gGliiBcTufdUbEn4PlvJ0zcHjj2fSMavRiGL7mM/zImbL8vD/HlbarBFh433wnocHJlKvjfZA3//yYJ9NLthbVM6u2UImsajpgm2f7DMdmDByRPSBVl9raxu+a6Lfx7ZwHHViZop/n+rJp835Y7Rzsr107k9kYDMBRW9NyLcrfjS0q+pnOH4zzbhT0GeBy925+nUpZahp/TXbLz9p7eH3H8JGexVr1CZuaXzP/vPQxYFNrrCytAA6xNdTeti9b2uLYeJNvWlQ1u4eu7XubR7PD8Xqu4MWzBRKUWyRTzKeLc9cAkHHbzVVt19e2ba3wmpyB0EpBYiHxvOYAGLYevsiJgBXVvfycnEYzkIedJROAQ9qn0K6hFcoWrFJbAeivN+FxOiVjFdq8AdzBpDBtgLYxAAhT2yhI2zaASAHEfqG/B2apMQC/w76AN4YDsq8NB2Lv0GINn8N4YIvQzgx29uHxKfz25Vv4+29ftIXkUTjp9PhFFrMQwnq9pL08nYzJ8HZ5cRHms3l4fnoikAMgDgAU8eb1RhhGoPP5rJutnJ87HQHfbl8I4CBIFO1dABodDsPkbBLOLs7JRAkAx3LzGtYAf3TQ5u2FAFGcl1+5TkcEJXSe3QAAIABJREFUhogB10SdfiezRKfDtQRbGPSx2W74NWxts30VsOz2JVbByzHGQMF5+xAv81FW9AyRdFqpOGOqd1eHGnhJbbZn4CDYz7Vs8HuSPolrn0LmDccOQFu7B8Bhe1WYxgB84BPof2moojeUwVMZHWvPaqfFRrNh58RoI8UXjvn+goGDxyzdW9KqQnyHCLKVQYi/iPOExlvkuaSoxVrxnQ374d3lWfjnTx/Cv/z8MeD3CUDaAEmTaRUcL9KqkH6uOzvH/YtzB1gBGUdCC0vsIQFp2ViFIFIYFgC9wnesYxf7qGhzEvVbCtJEME0E1HNSBXRM+IAW1VE2yAgLwHMqBvG26hAGDi+QIl8CKCDA2MU9PIhDRDXZBQ/ClKOxFkL42LEyL2Y+qAFL3DpTpxsip1DlO7bVxRrivrQCldJOQoTVLfaMNlW/w/nSJn9y/VSO5HW92Wzvn4mdFgCv9xltDzPG5NpY2fWTv1AHcPSv38ch13yW0n8obXS53k12Mffbq7OUmH+c/fP+g/dfsnjQHv8jjlnbEpW+Zm00cX1UpmrFytk6uTOTrYlSme1cfsdP1ndUfb0CfNo2/7Xr+r9lP+s9y+u1Xb+2tvv+1jy3dRlI8no46KFNBpvu0iTr5fub5qfcF/vmoWnND52ffWu77zqHnDlqc79v3E3XNZ/3H72e+57j0LNW0gn/OADH3r2kttefb1N+PAE4yhhB1IH8IUXO/VyU89K47w8EcOybZ6+Lm3Q+R/sjLVSajE0pROUiNwlpVMSGepMblABJU78tAI7ceS/v16Q0a+NsN4T5gT05ULsH+TbFli/OLr1rDcDhDwM27n3gjfJZbLz71rG2njXj5+e5trnK9W1zCtrm3V/bz0PceC0VZbVniVUnReCydp+aITnUOLWZ0Jpy8PNVjjubX2spECuIIUMnsV9z23W87DXt0ybFtVeBugeuKbja30pFVt57nzNWKjq8v+mabQr5UIehSXHb59sUfW2smYy0ADh2FX7OlVAzCOXc7fu9bQ7adHxtjWw8fwjAkbVQWYclk1DaQgVVOKDCR9UTkpJMOgkDh1FUMyDEoBASTwhEaZUvkk+sWs4BHFJ5K8ld2+OsdH5DYEuCeEhGYRxTY+AAiGMu4A35epb2KgBwgDFEK7NRVSQZ+LcQtghWKAsHq9GtNUVOd8okp7ZbMdmx6qi4d/WUm4B5WgGHYJCCE8QvSa0gWK1lVQQG4FBWAlxOAktNYZ16cIvji+EkkZbyCtnvLvjEigtGeUoAh9lVudrOmDTpJWulMcEY1LC7yUE+7T03igh6kWiLBEMsuZ+qqr2d9/Oc7GneAkZu5qkcEwV+omiTIA+TfRLXkiC0sltYj+j0d319a8wQOsOpIChVJyhgQebLPa+9N1LqomevgTkS5W6kzbbWPQa68r2Utee4RBEdIMQpNCYhlGlGmCISjoKxPw0A2lFSljONN7WZ0eoL19/WpM2SoZQfRszw3cuotpaxZIunP41BHkmqMmZk/ZBjixihP0Fy3ZgvpERR9jPZAU6kdcq7i9Nwc3YaLtHKotvj52boC37/QAYh9GQeoLWJAjgGnW745dNPBHB8+vCBQXwkucAQAJYG9D/HPWePjwRwIIgOvYHPQ69hfaFXUGUGBgkACgDwwHuo85h4FspmyBZYEthCBZWWy1VspYGWKAj4IdCJwCqT2GA56PYioAj3BOsCvnA96F4sFQEiqOA8PopsRdwXWpGG4BtAG9u1AjiQtIAcKQsH+zSTsQJABdHL2IjQ6wBXPNzfk30DiZHuaBwGp6fh01/+Em5//jkMLy9CbzIKrx2wJ0gbFwaBobMBVlgsBbzx/Ey2ifVyQcAfgr+QrTl099NjeIM+fgvh5uaGbBMAcMAWsPUJWTUkqIsgLYF0L69hMV8wyYBrLJYLDQoLxTnYO/Ac0N14bus1P5yM2YIGCZjeoKcsGnh9w+Au6M4N/HHcOdY1EAYO0Kbj+TDPYLBAcoWgN7CWoCp2AGCNzCVxENyfWyY8CKxYrdgqZzUHm8uS4I3nx+fw9es3gji+fPkanp6mYb4EdbkEmieTSZhMxgRvoEpYAtAC3hAGDDBvIEAOuQKYEs8iyR8kuZjoAvCSAI7UUsUSNwKo7BGkhGuxvQ3sOBlJsCavBHZAPpHUEgp42HE25RHCHVY42rHbmISExZBtVsgaArnqKP37gEkofMgAHNIKxcAZxsShLVTUd0AyioAOA3poyyWzFwKq3rV6aqKiWou+ub7XPhPNbbRBJZPUbqGA98czAEcZRFA9+3v8O0ehlLmqbedBvqZ21NufJv+z9KnL80vTOWXH73TV9vQJaH+kvRzGY4yF+Rok2wswVVm9Td1k7CusIBcjZol5vQnlsWTgSP6K9uRV1iGxmSovBliIQNrEJuOBPuX5mOecMnGSmXoDBWXLFn+x6/nv9mKz72fy3eYfNjM8GoDD7gMgn/mN5nOIO5EHl2tnqpr81Z80/XWf/O2eYyLCVt2c3Pd1OQV9EGUQsdRRZKKQNGv8F/WEgnJjWzrZxUpSooIp8xGh0ZUAoe1rP0/l/JRn9+QPy3rxdQU0RC1miRvPwqEPQQmOzrDz6xxTSJzPhjGrV19ZtjRXMUmt5wV7M5O0yp5gz2JAwsh2o0CSDMDhxmLjJ4gjtiF+4d5Goteq+Jn81TYqBCYCjKq2DX4JmCeepjNpQQK2LXoMR1Sd9G+gP1T/WNsvghQBNtlu6FuCYWoyHoYz2FuAOdTWdQHgPJFKefhEsHcAIGJ8OIN+BoDj75/pH8Ev6PQGZBADcwdkabVaUDfBxsK3eXd9Qz9wvVqHh4d7gjhiWxMCjiTpDWDKarmm7oMNBeATwF9pcwaQyDHPzwCinl+eh+uba47n7uExPM3mYbpYhU5/QH/y7u6eAA4wqEkCXYCTAAaL0RTZg36AP4A/sUAD/gQS9VqIAR8VZ1f+nb5Zal9C4LuxBiYtl6sSY+mKtje1gCAoPT8q6Yk2aqi4R2TICtAi84fsH0nSi78tBVXpu0+aE7wRk+XpzCvA9PRFKfLJaWvjoMxlIvdytrcdk+97bcepryb9ZjYmpbjLTRj1MG256i8CTOJBXze9sW84/aGggIyBQ49lmDphwTAAxzF/F6BooA+IPTEZ9MLV6Tj85dMtGTiuJ+NwjvMRi2DQbkVaPgoDhwJ49MwWq225r98ii+savjj0hrZXIvBMdR7BG/gPckDfEQwc0qowtj11YDFjTxV9DXC3+MyJDU7EiW02CeyR91AfKDse5cNNvLEdprhCGUFJLMrJVucADvNtEA+2+0W/NCarJbZhgA9Kj8m0L4awOHNs8ePsvg+jNIeEMnIXHvmj/tUDt5N3kX0B/URPQ/NBmFcPeo4b28epIsBEBpfiH7JXpThG964rZo3y41lFdeS217neds04FgVa8gJ+QkSnffzv/xdbqJS21v+exikrWtrpmi9m53m/10v/sGJU/1MAHH58SfZKud0dTXpvYkM1Her9f/NLTDen1yxPmGJctTi0v3OTz+hHW/OTdnWj908aftYPlfPTtN6/5x7ltfZduzxn1WSknMNS/prOBvt869q99sl72zmk6X7l3qrNUe1vh8xN+Qy1tU16OUlVk1wecs/2s5jc7fdcp0mv1MZ/6D38/MR95M8J7g2l7tp3D389D8DO1pKqQPaj6UPx63Pwhgdw+LmLK0a3wNuQJumtMznW5KRNVpqvnq9vTX/9QwEcfhHKm9WEeEdRa7phV7iie1osjKDwrZrPB19qiqgmtE1GsL7p8kU1R+v3L3YK+pnx8khEj3719/BO/j4QR7mpUgIqKZhD5mXfBrON5MdZW9/afHvno0lO/PUPcXL8cx+yxvae0gkp73WIXO/bkKWS3JmziO5PzkE2DgfgSE4PDoVyeDzUQDU9S5OyaZr3ffJjz1szNPvu9SPGL1PGzrGvzUmTYWx7lpp+291fu85rk4HdebYGAIfQVO6YBcUKNhuafYa9aW73OQ37jK///D8GwIFKp7VQ1TMRheCOsG8YW4dVXRgwgvsClbdGSR+TOZLQQbIQVT0IQvkqS19pyWCWtlDZKIADgIzFWhg4ELB6MgCHgTimCcABmlsCOMDAoa1QBMCBDICxcCgDh7ZTMWpXzDF1uwI4REemZEOUBhdFtv6zDEooA0fSNQZSMAafdHCSMI5VbafEUVWPZcnx/B0Se89C1dkb0lHLOyZy+o8BPXG/3OFb3utlyh2Zsn1ha87zdT5BsVop/4Awb0gmsMLAUbAZJT3iABscW/77rp6wwId+z2OF2brGdScdu9GcK6UxAgwvjqadyZ9cMXCM8fppTXd1PWc1ghDqvpOsjQRV8sq2+H4WpFpgqaL7rHUQQSDC+sH1YzRHJIJ3cQG+KLOFAOZ6SaNGeF5tcSMsLrywjFnlwBrL0La7/1h9xTnQIKAeAKLp4DYVUJgE4KR1CfYuAo14bgT3AN44HfTCLQLZ56fhfDwmwAIMF49PT+Hu+z0D2QgGIpAO5oK31SaMeoPwT7/+Gn7++DHcXF0xSQ4gAwAcYD2QpOBLmD48huXzjEFLiCrAFARGkPZfequbXiTVNYLeVtUYg+QK4EBgHomGxYLjAxgBlZ4IVgJwhgomMm90O+G425U+6dstwSXDwZAVb7gvgRCgAEebFTB0gA2EdM2vMdFNMAEwa8r4YQwclCVlIIpsSNpCg3Te7DO/YnLhARWdqHR9fQ1jtPK4vgkffv1TuPn0KXQn43A86IdXBX8heE6dCcAI2SaWYfEE9o1nYW7C3zZrrinmcQ7mpIcHBt17nV64uLwM52dnodNBEgE93NH+Sqry8R5SJBOE9xpmYFRB25r5lIA+vIeVcLApBHD0hP1io0nhEML4dEJmFXwHKGNNlgmZXzCqDPhZsU3H3ZNw3FMAQk8AHGCIQqDZGC7YXgVtWZTW3JiCWFMHZg9QryOhRACHsFqBxWX2PAtPj5jbh/Dt2/fwHV/f78J8vmClYq/XJ8gBbVNQuTsYSDsegpjQigzVvfBB31DhuxFwEr6vN5RHXIMVyht5DdTsaJ9CGnqCiwSU0u/huj1haQEDgrLDsPIWwe/jI1b7gokGewPVyMKmhaB6AtzhfbYfZB0kaI7nwBdbtHBuBcCJn3EDaCQBbyCwLi1S2A5FwRzyd2mjAvAMf7YWK9gHsZKy2QeLTER8i+mn3MZGvaaGS84gHlC4q+N3fVqfCsiDOqLn25PupY8ez0MKy6z5vrXzQ/Ip8azpPFL6muVn/f1t/eyeTee30vfG70yKaiDeB2riuc6dnfw9qUu1its+h88YgINJ2I603bHzqoCMxCmzVlblGcTsscUo7LO2fuXvTedPe59fBw++LH0k8QGrHlz+DFnCcNfX2r2C2OwfOSPYmBsBHAZEMTBplvbJx1Q7ezQ/Zf5K7TzUJIcyn6mnMq9kldd6WZkD9UM06ZT2TQJOqheVDQafFV9ZQLsC4hY5MgAHr6WAlt8D4Cj3XKkz/LNzPKp/mKgyljeVb2N92zkzuqps7psioKzCFp89zs+BAdKa3sHfIuNiTOBqZX9DG+FMJ2TrJ79gf1oimQAO/Z2MUgRvCFARAA0BcMDGoY3KJjw8AcAxDXOAI+EzqKi8vqKd2rHYDnV5YcPQJgU+CtuObTYBsDAAE2FrL8F2hbYkYDo7ASD0OAzIEnks/hnY1QYDygxsK9qn/P23z2zjApar/mAU+gNh7zg+OSLzFlgNIFtg37h9957t3SC53759Cw+Pj3I2hc086XL98Ly028sVCx/gy8BnFACHgEMI5Ox1CeC4vLoM72/fh8V6FR6fp+Hr3X24f3oO3eGIMMvHx0e2mAGgcwOWD7BnKLCFWGjx2KlTjEEM6wHfZb3BM8sJFeMAmESYUV7UP3vVRLS1gigw64V+M/1KhgL1Ewz4E3Wy6s0k63J28fvHrgNZgdSbzfKtK3gP165RWCRFd9Ziu9GuWCJbrxt1hQNwZKn/mAtPyQs5A1kjE//3pE9Vk++EluJze31sjoyB+mFcOC16qndtVCT2kBg48EZreSJMfwISMtYzA04KHQ78920Y9TrhbDQIf/70PvzTp9twe3Eerk4n4USBi29btCHCuexYAG46Z8bEQn2qzBoGLl7DB2ahz5ZtZTxfKPxq2n8Fn5JxjW32xD80IAZ+tnWS2AxYgIRpg4AJkytl2RRGFgV4qK8pAA6VPx+rUAa4UtaadKApVciHMXCIXKYWKgLoLvxHfSYf69oBcPCh9MsCKi4e4o2ZrxPKLW5LjgFxgKKFm2/RSluo4A3/fceeuBvyOSv+ncGUyP2btYETH9vk3fuLwuiS9r3F3mzfZyxUxmYa7Yrs84///f8kgKPN7/BrXdMxpW9T+o0mG21+jJcTG3/TfZt8+tr1vVyVurEcdyYvDrwGnzCyoZovUQGyyIGoTKymIsYdv6QygOozlPLTkHD2l6utp9+j/LniYzTNV22u9slMOZ9N63nIuJve4+Wm9rP9rTb3/rzSJAu7Z9g8znvoGWOffiznpvYsTWu6T47/yBz93nH/6JqWY6zNa20tymf/kTmK1/sHADgOlpMGAIf5BAbsxHM0YQWymtc9Z5RDdK7J3iHz2yRrfi+Va3D0+Hgf8yGHKMGaEspvrAkcS+Soo6SFK7Fa05g2ygezZGUlFaCVCFZdJqhdD2DIHeCU5iknsbYBzNnlOB1lVP5seZWVGMM/itbJHXrPvuEp0cpNZ0JYAji8cJbraePdp+y9YNYMeptCrh1y/P3aHIQmBbHvmm2K3iqmTFm2bga3YXfkskDC7xjsliqTQw2YOVf+eRhMkQkUH5sUzCn5Kohv+z1Pwsp9bSd59HZKArYZ2qa93jY3bfNSW99992jSSfscnLYxtslLbZ/tOio2l006Jtde5TM0GsImAEdxAJNVtXT4PxbAsc9pqjkdfk+X60mK9MnYapJwfK+2UDliCxVU1QCYIVXiW2XgwAGcbBb6xQpyBUbgOwAdVQAHq8ClNylp0JWFo9ZCRXoGy2EXXxJLeBUABxKWSJJuwfaB/serMFsKgAPtUh4B3nAADoA6wMJhAA5zHHgoZQsV/dK+r0zKK0Wjp1wWAEfqrc5gl1YKlXqhEAdh38jEUBg4pDIWgvb7ARwVceQWoe2pBXB1A3E4O3pSmEIYdECyWa4U9VZNHvNdJ4wBXncKgXH6Z61mYrDJLo/7nti8lACOxMRR8x/M7idApPkBebBM9kYJ4NBqDgMO6AN5my4/G2hH6XBZ/Z8DOLQ8Ks6Y5gnlngaQKAKSHJOhJtQx876TmzlZDZVTIZsuqsQ0f5FKwLzN0c8mzl3tgZ1WGTTTZqZKkfVraOsbpcM8bWXMODqRVjdSUWVJFSXkiP2m1ddCON2zgSioJEKPDJDDZxcAB26DYByAGQRwbLfCyHF0HM5Gw3A+Hobby7NwORmHfueEQfP5bEEAB4LkCAj2+4PQOTph65RuOA4Xk9PwX/7pn8PH9+/ChEF7YQRCn3IwHyChvVmvwvxpypYgCCey3zKDlgIuQXIewWypStTe6kotzr2u1VOYS2Hg2JCtYzVfIFLPJDzalmD/QV8h2QCmCHwH5TUotvF1PjkNk9E4snkA3ACZ6UQAh/aTPgqxDQj3LgLxK7RrkdYt6G+NcRDAhntrEh/fSfsN4Mt2G+ZgMXp6Do8Pj2EN+vKjEM6ub8L5+9vw/uefw+WHD+FkNGD7lICkO3tRn8h8oD3McskvtFCZT5+ZyCDIZb2ijYFMo/3J7Pk5DPqgLB+H0/EpW4bATmD/4Bkxx3gOq7Ajc8hmG6bP0zCbPhPIt1ovKcLsd69JBlKBvwA088pnAhPK5PQsTMDOglY5nRNeH0khyApAPX1+FtcQ8MYJvrpdzjEonRGcBBBIqmTfQhftRAje6IdOD9TjGnTEtCuohyAOsp+AdWUdnh+fwtODgIpQGYvvD2id8vjE5BPozUfjEcEbZwCcTMah1xMGC7btYeIFQBZJoiHRI1+wjUi4CPX6AswbAG6AVp4sWRsJZAJYgXH3BZABMAjmkwktgGU0KX7C5BXmRIAebNlCNgzZg9ZbXOLMkhCxfwymg5kE7YoI4hDwhrWnETkTGw/ABpMuBGiI/DHpRjYuZeNgOxV9jUF2qczM7GmDkx/bkantjfZXAxter/kg5a5dSTfwn0k/mz9YqwoRgOa+f7WAhMLrsjNx6b+WZyq+zj0Dav6kxdv8YD82PJMlSsyvqNunfE7wGwMzsZremDnFwHKuigC/f2bfSsHeb+DeJgAHPi/JKV85nQA61IHaMsqfzc2vsb/VzrjZObBCY10COGzM+rCOymG3Sos+7k71a5onm9ld/yvJWeu5uwA04F62Re1zkYHjBwEch55ZTXbsWWryXfubfY7JBeYH1ecqAByOd0IdGnPkeFBPtPXqlJXQZl5Xq4L5GtivDMARgRviM1scowmU4+XHP5P9XMpX3FfyQwbeoBwpgCN+3kC6lTgHGRyUAcEDOOI9Heip3OelTmo6f5frZGeqch/5IG0p3yWIg/pABxAZ77Q1i4E4wGqRmDikdQrsG2ydADi2CuAAA8ciLOHrqH0G00QEAWqsEO1Mup3jCMynT3lyLG1UBmDhGNEuwuYNFeyB1yCL8F3ojwAsizqAl5fw7e4hfP7yJdw/PIWn52noDYYC4BgNCbo8oQsGMMQmnJ2ehnfX1wSI9Lq98P3793B/f0+/D0wXaL2C5Y1AlfWWYA/YTrC7wa8CMCQHcPTC5fVV+HB7G1DkMF8tw19/+xK+3N2Fk+6ArSMBDF0ATMuCBmEvOToWoCqT+QZM0ES06Vycfc0Hw/vAxNXt9rkf4fMiHkAmMmOIYHJWkZ26rl7nRv+AvqIm5k+kXZ8wrek2dgcPkbv9AI4UtxWQJ20Y7nMkoD+x0wbj0YR/kVw3eTUmEStkKHW1pC3FnlusQrD4uQ0y/aIn0pwFSJ+VV8kP1HyFdk1fM73F4curIbwa8N0mSwpDJO4g8A2C6MlQIjYZH8ecSAu9NwF6w9/HOcbYUwDs3r6Efuc4jPud8Mv76/Dnj+/Dp5vr8O7iPPTg2ymb4BFAIAT/yjlNnl8KDQTAD70UKCP8YjtDAWRZbIc2n+1TJM7DMzdml2uDzyff31rx2vxYW1zGGxTsKe2vhBUOFoDgYrI3KpDDgXfwGs6QUU8q2L7NrpY2LdrSrKhP/NfYGtjdA5tF2qto+6LsNQm7xD1kII4sbuQY0i3/sVtdJrLJqgyN5hTJecayLNeidjXZdQX8WDzeYEIG1lNWtWgTfMKf/nnaG2kupU0tPxoBBAkkvWMrHIBDXuMTaezM0NUW8ylawWowrgRweP/X/+zXu/Ttm+xjaeObrl3a26brezvqZazUKVE3OL/e+xamk7ISqqhPy4LlCnjDbLL6TD6eVZ6dDJhT7olyzsrXs7nXN5fPULuG/1ttvr08lvOe5kVeKdd837XbnrE+/7tPcIiM+PfYFdrGWhtXk0/9R+bk0DWtjb/2HP5v5WfarlF7hn3raZ9pum7bfNVtgVn0FE/3ec6q7Lp9lfW4cPtsr92RxRZ3YV++0/nWmqFyw9qNkfvLlfO0K9+c8bIWM/5u/or3pzKGPc+05HP96geVcedyfdv0SZOs/ah+KfVBTUbooxmA448KbbqhBM+j0yirHSkova8oNsBThqpoVRxK8zJzQ5sCNLZAyQnIgxbecNWUZWkQa4rJOwM14MbeDeCCGpx88ZQcejs5VuZgNQlPXTjTfNQWXOag3YA0zcPvcT6anIWa89FmEMvr/BGD1SQfpWLed49DjNS+PVW7RyanLoorWyUHa/jegOmA6J2DHEiQ9K7u0UpQ8BCj3TQ3tec9xGlou+c+o+f3aeaYFei5QxWo38NtMmlUTZnceHp+b64qxq46LwcCODjGGMn7xwA4DnUoa/Pd5vSh0hYJIal1x1c7gONVARwCykDFhDBteAYOgDbkMC5VxRmAQxkr8Dw4OBO8oQAOA3FYJS4relBZTHCHVddK8AXPJH2WpTIDSUQDcCBwNFsuwnThARyz8DR7Do/TZ4I5AOJAYEyquBEw0Ao7fAeFLE+TQsfPL2Pc0CoQqQiTSmqj5sZ3tthQ2cpkmqbEGc6d311wvgBwiNVVQIcdLppQGtqKpepQxzYZOVgsvld9Ae9AMjR9JIFOPo/ZJ34ol21zHEv3QBJuLhDiABzCsJCulSqGlDkDAA7LJPBcLoF3gkI4JzVQnK+g1qBhPJSZbhW/R61t9ixigxSE5dqaSPsUCT4xkMQCXwNvaGBK/ybBNU2maCDEUiuiGrQ6gT3LZRSSJzHwRhpe8ql0zMUESwAOATKrlUvAEoKStJpGMlUpwSP3xIAluMa7WxAmDiPZKGPH0NFGJhGziTHIYDHaVIYfECdlgFGDjPSv9Fe7brSXcd7sMAKtpDKrDDNM5LJFiYANGIxDgNkAHEi6H5+EfqfLlilXZ6fh3fmETBxgylguF+H5eUoWCVRnIpk8mZyyIg8gjtP+MNxcXob/+s//HN5fX4ceEs4I2g/6rHLE1wI6BK2YpvPwul6HHgBokEt2YAK4C0FJCU4imIi/SchRfQBnJjB3BHCAyWgGAMc8oBEFAovWtgQJCTA6nJ6dERQB1gu02sDXxdl5OBtNuH1wH+hczB70e+gcy7pqxRb+Bp0K2UAQHuCBF4ADQHutbBxcn7dAhoXBAIF5AXDg72iJNZ3J3KFXOynJOyfh4v1tuLz9GK4+fQzn79+Fo34vHBNAIv2f8R+uT7pvtIhZrsLs+SnMZ1Nh4FgvCYhBVSfsh7ByLMJkPAnnZxdh2AeIRthIMHbYF+mJbRV0J+EFjBabTewhj3XGeDG/SPIDcGFVmCL6ALkAsNALZ2fnZN/oDvqcK1brkp3phQAOtN0BOALtU0763QjgYCscBZXQjPDwehz6g34MRbHZAAAgAElEQVToDYcE/aAn/cvrNry+ob+3sK2QcWQtz7perPj1AMDG9/vw9dtd+P7tLjw8PIXnpylbwsBOIbh7ejYJF5fn4XQ8Jq07QSUdMG9IUBjzAaYN2DZh2IB9lnYpqLBFkma+FPAGvkgrj2sDfNHtkDEElbsAZyB5hfUCwIfVjBr0JkMW26UAOIKWLRoIV5tudNX4jAE2TD8I7XsnDAZIYgkDh1QoCviEbYUIhJYKaTJuRIYNMG4kAAfWiQwc7NeuwWEFd+RnM+y63YOrWpMsKG52rtRr0f7FYIsmUQpbzM/F84DZPQfQcHpe0xHR/tTsdpMPLe8VlonyvFP6r/m5XCuSAXrRrE/pI7adjcR3k0pXG1vTua306zMAhyZqWFXrATOut3027th6KLVdAWBIWucA4JPmOGP3QNLdJc9sTNGnsdfUf/PBL4tbeFnIzoC6YBynGnGbl1YAh/OHvN8UP3sAgMOfCZLcpJhFLv+5ZNXWi4wWLnhdBXBUAMB+PsxPbjtzlDK+c1Z3PnQZkIw7GPZJOzzEZyGowe9x93MBWDE/0/apBV78uCNjhcbLBMAq5yTBoObyH12+4gFT0ZP6z/p8Nm6/R8o1ldvAL8ufzAM4oodWjEkXk/YAL1GWXTI+7jkH4PDyV9NFNZmryZLfN6YjjEnBxpEq81Ni296Da3pafjlbKfiLyTtN7ALAATYrMksBuAGmKQNvyM9gnbAWKgAtbl7e+H4kiqnL2DYhtVKAm4QzH14D0waZqDonYdDvhtGgT7sI2zcZjcJ4OKDthbkSoAES0FueDSEpD49P4evddzJxfP9+H7oALcKnAiB4MKA/iZUF+GMyHIWLi/NwDiDpeEwA5/3DQ3h+fiLL2clJl6dzS3Jvt28EcMB2LhfwJdb0j8AgAmaQbq/DVnBXV5fhw4cPZKTCOfnf//5b+O3L1/BGxjC029sSzDlbLPkdTBwC4ACbBuZX25AQBIuWp8L6gfXbblN7VIIxAQrRs/JyibaE8NHkXKImMUuOCQheW2PoewissJYXAMMA4AJQsf3L9oK1ZdO2YJo4MJ1kDBwlgEMYFhIDh1w6P0tazMHb31QZKrpGzp85OCMBOCSea8dbOWIl5g2zGapFpNWKnsHjoxYuC70Ye0/sICU/YJ8bUITJeYDv7eYay04ADgETG6sCGAuFiQJ+qqyHtCY7lrYmBuBQBr3uUQiDzlH4dHNJEMcvH27Dx+trguMBrwYQHAMFmJ120MVJ5JQrc4c9siXri4DXCXTXtpNk2XkT+ZNCHQFxCB2ktffBc0sbI2vHR+crVvGKf2QgYpMLnK3kecVv5c/6N/PfpA2htnaDTxfZEnPNmLt/7rycsttJdDWGcXwsMa0Y13KxZGEJUQCHnnMjBsMub++3AgBJeDg8rhbNME6Sg6bMRNLcZwAO+M/iP3gAh8QNUgs6sX+iH3lpD+DQNrNJzt1cGTCjYKi2d7y+CYjDci76SNE3lviGFiIxDqfxjljUayDgJB+WwyrjHrgHABz96/fxmn6f+xUufdjy99p7m3xje2+Tf+R9qbp/J1fYd/2oPwogh1zTy4nNt5/3VHAVfWQXsyiCgLFYMb+2MnKo4P7I+cK/N4l7HmuMsaaWRHWcI5sv51eWfk7TGuc7Pf/t0Gdq8+/8FcszW+3e+/zqJv+slLsdn1vfcIist8nlvudpO1eKmkr6s2nu912jSfZrfz90fZvWZne8Zs31LBIL0XzMPd3V6+aYbzelavF1mZhdPZ5Pdp7T92eo4iGze9q6u/eYf5F/N72zO2NV+bZcR1zOevzFg7blzGDtVBLYM+o77/dUAGqHyotfs3L9muSvbV81xT7wdwI4DhXYcgNUB+Mo1ksj4A2Dv1a2qcvC4WLW7GHkuyY6FHXrgyr+3m0GsbZxahNWW5QfUcrlfTj5BYDDJxE9xV4pODa+kn3Eg1hKI2zz3QbgKJWun+ty7fyYahvMHIWmuW+6dikzTdeuyU+mb1yJbe25mp7nEANTMyK1PbRvX9Xu5R0spXcpqBs1qYjDQFFNtjvXeTJNVWRKplWqpA7Z4+VeaHN2DnEa9hnEfXNbcxba5KbNqNaepfoMlVYSqQ1F7iQ0ycHOuA8AcKS5zxPThzpWNdk9ZM2b9KRdz7/u5x7Jp98D4EDSyRg4kCjKARwC3CgBHAzCoC+yHv6wPxiAAu17V3rYCyWsUKmjfQqTO0qfLombBOCwfsA42IOBQwJ4awa75hmAYxaeyMABAId+J4ADScMSwBHCETOSWg6gII6MSUntGoNDBHGos8HvkV+AU++TtR7AoaYlLjcDK641SU5biDQTAhYKKnDo2Vjd5EQ684Gt+knvxGSJTzYUTqANmu6iVmjYuCk3ziGLSSq9xm56TF4oARw2L9Tx/J93TjWdb617j9Go2vWAVRCW6GEJwMX9YUgIl4iQuch7FSc9G0eQqjcsQMDYgD6sJty4trbGcd19VZHm02zdjbpTPx/xOxY0iePN8gGi/0umMYtTJolJPyl4Q2SvWF8WXEkrFptrWUQ7YGh/Y+0VbQwZMgTlSvFrHoFpCkTI1iOBdCIntbFMCDFVrCDCWK3eLRFtUkPLWhj7iTgCNtr4fGyXoAAOgKkQJASAA6ANaQHyEobdXhj1B+H91UW4uTgLF+NB6J8cheVsGqZTABCmYTqbkalnOASrwZlQQR+fhHcXV+Hju/fhL3/6NVxfXLCyDC00UDmJADkYDwA+AEMEgAhH2xeh0g5HAoIgY8FLWC1XpLoWdA5ABNprWfWYcqZoi4otA/kAcKwXS4JP8CXVZkcESoDVYXJ2yp8Xm02Yz+f8ujg9DxMAOLS6fb0FgCMwIQ+wB6dTW5kgsA+9D/AGAA9onfKy3rD1CJkWlI0Bc8qEAFrHMMF+rKwOy/AMdovZjPcOCNoOhuH89kO4/PAxXNy+D6fX12TfOAZzB74jqf52FDaYj/kivK5W4XW1DtPpE1udRADHBqCCBa/9sgUrxCuf7eriKvS7ffa+lvghAHxSlUn9opV1tDvLFdlBwMABMB8SKgReKFMDZZwBXrnOcDTiFwAcYKMCWABzRwDHKxIHbwTnAMABZg4AOMDAwS+CDSCLWHnZL7gPkh9g3+gPB/Kek6PwoixWbJ+yBYvVSr4I2lmGxXQeviPR8+V7+Pb1e7j7/hCep7OwmEtyBsF1VLmen5+Gy8tzARIN+gwykzK9IwFY2Cq2ElssCNwgnfz6hewb/AKAYyHgDXzJPIICHSw00vIFwB0ExSEyAJpATngf2GwmcJRxw/qFq3hZQh1sIJBZ2EgGxx0AE4wbuD5AU0gEGVU3WVrIkgKZl2eR79JCJQKB1A9g1kxbphgDB3qLS6smZxdiEFF0iff+qHss8K1VuWbn+J15Ahc8dEFrtvXKbJ9ExM3mZ2csU36l7SVSMFX+Nvl/ogZTwjj65KoZm85QGIM/y9kZ3Gi8PQNHzVeM96mAVMr313zQ0u8lWxTmgIA26EgFxzqae5s3sVBic81S83dBVwrAx1rmeEBEGdSFv6nJ/XSulyprf56wsXkMgCWU/VrGM2CcE7VPBqRR+x3b8xTjEflytlKpw+OzuQC76CmrWrYkaJLHnfl1CZDoF3mhMnl1gBaTLUuY2DUNwBFlz9p2VK6XzWNxbT+O3fE6xjK19bLYDhCTBC3KgflwUnzkQUzJC62FgvN9Ygytcma3T2ZzLt5l/L9CIRoBHHFqfIBRJsDpCvHvpKFJ+pfpC79OUiefvTu2UPFzFjeJ0xMKlK8BOHg/DZoLq0DSMV5vlGMsl39fXMqua2coSRArCMuDWfTvOCdyn/p9YACOCFaTgLi0UpEEM+wcwIg4/6ElGACLy/WG4I3n2Zw2jwAOa7eyTf6DgArRHu4FSIwIlgTbGlktuh36d/ABAd7A72xhNh5Fnw6gCfh88F9wJoRfgPvePz6GvwE08dsXtr0DCxjOtgBwjCf4vABbcW20wru8vAgX5xdkEXt6eg7f777zOpBRsk0CVEo3P52fAeBACwqycSmLCG10vxMuLi/C+/fvQ6ffI4jjb5+/hN++fgtL+H4oqACb2WbLe7Ad3kZYRGBzDcDBNdTCdra0AzCX9DdoESjzBUank2P8XVj2CDRhOxtdzyyYrzs4MjL4fatgGupnAAXFVvh/cpbRM4zbGUm3yp4rARzwE2oMHHLtFI8rQadehk3eRV/uAjjkPCsnmVSRZ2ddz5CoQCT3tvRc7mnj1OgP+k2PtnKWY5GFO59jDGDh0GcyT0UAHGgrYwAOScYLyEGAM1zzl5dYOLMB0DImy2G7X8LJ22voHL2G24uz8PHqIvz5p0/h59v3YYizEeR0s2GcBwAOgCcJ4DDwWEzUiY/GNpNkKgRLoX4Zsw5b476ELYEcUmijVlDba4KlTUC9OBuwvSF1rxT42NkQcoFnM50n7BoK0ICfqZwpPiJLAAeBFOJfJ7/S5M7WyDMX+OKRlChngRBHnnwWY+EguCT6ldLaLmP6tvZZ6XZR4o3BMWOtiCAmGXuWsHcFKXYR7GusvYGmJQagIbBoFIWRUfxniTHEXIUD4BI4wziJa+nqbZwCp4SVNRUFyVkBNVN5TDwCMHgNtRn0lwTAYUlGicEpS6vqjcjC5/Z12uchfPjX/+M/DcDhbWkCfeWWs4w7l/a/FjO2K3iba/uqtMv+8/4MY6DtKE7OF/U5i6bx7LKM6RnKx+L04t4vLMdejrf2upmM6HMXSf6m2D3nX22EiG1+dko63J3t3LXb5t6vbWaTGsAk+dzXvFKzhckG7stJ+PvW1rlpXKXcNMlM03zvm5dD7tu07l4e297TtuaHzMvveYba2VbMe7meGoM1OIWTidq4m/ZobS72jXvf2lbnppLPb3pWeZRd+a3K9w7DeH1F/Vkrgbdz3EDUb7KhI5J9n9xX9YmP5VSG1DTHtb/X5rvUM0cPD3f5KW+P9Jc32rnxHwFweERQZRw1o2JtVMpAxD5hblMETQarFHovWPXN1qw4ozOgmbYSvFHrXWeK3cZnz1yijPz7vDGICCzdI03C5K9fXqsmHrUNts9Z8HNczjd/dxvJ5rbpPuWY/GdLZVFugDYD49f0UGdnZywtCM6d59EEajRuCSLsWgRoTZ9rgVA3htE1qSxZHrBrMliHKBu79yEOwT7D2KYwy882GYHaepb7dJ+Bb1vDeN8fAHD4Pdikd1RT6GE5H0F9Xv5xAI69Ol2HU5vzHYNSGDADcBgVd87Agcpx0Nlvg2+hArpXtkjRFiprVBAjCbUUGnxU6xorhzFw4GCeqPkFvR+TQTh4a1Uu9Kpn4LAEj1Xl5gAOBPBepEpDARykzUVbg+VSGDgWAG8ogGP6HB7AwDGTlioAcDBJxzYockBF9XwEcGgZgiQbpO9yQojiAGk4D61ss0B7EQiV9ZMgS7JRKbZD+TN51UQkP2M6BDAFC/rr4TxdSJIcYpol6FlkqOLvyW7oZ9QhKuNDcm1Nq2dqynl7Os42u2pjNABH43sRbJJol2s3ZYwNWBBL2DD8kXQtwy4+ERKREfIEUdYlcOJ97dKmyXvlPWRW0cAmgnHxIGjBY2NaIQuHBir4mp0a9VAYARyWjNCoSD7MWAXDe9maxEot/UxWgpm7hPSxUNlfSQ4y1xWDNlH6bKDhjZ9zwRZXBWYAjiy06m4dgRc7PaPFz0cBGOdV+GoF7yg4JJMuCQbpP14PsmCAHl+9oQk786XMHwPLBQKKBHAQfJEqvsaDYTgdjcLHdzfh3SXofd/C23YVpo+PBHDM0H5kuQyoFERrjtOzc4JABp1e+On2Y/jp9kP4dHsbLk5PGZQc9vthPBLGAwTGnh7uea03JLff3sKw1+Ncr9AeBCAOUExrr3LZoggyCluCJK2R1FdWNjBhQI+ipQX6kS+WvB9BA2wVISwEYIcYjIZhA/aN5YIMC9C9Z+PTMBqMhDECAXX0tUbgEWAEJPUxAG05gSAnkg2sdkPAHkn8DXQ8MyJMrkpQN0j1aU+S7FhAtngBe8n0mQAB6NoOQB6TSbj8+DFcfvwUzm5uwujyIhwhEU92i7600Hh547PNp9Pwut6EtzUAHM+OgQOU26swm01ZeYoxIFlyeX4Zri+vQ/dEwHyvW5cA0v7WFCGwg+j8TZ8B4JiybQ1khqAAgjhOhN58KwFlqP3J6Wk4PT0Nk7MzAjnwnGR10jY0mEdrFcJ1IwNHJxx3O+ENrYEg2G8SAgaQQxg9BPjS7fcJ3ngjrgg2RPrGb8m8sQpbJJRW6zCfzsLsaRa+/vYlfP38LXwD+8b9Y5jPwRK1oT4CWOP89DScA4x0cca5QbIGewgBaawpNA3GPV8sCU5CUgsB1dXqJSzXaJ8iSa4FARwAO0oPezwXmFaGZMXo8kuyjK+kZsceI9CSLWQEdAk51m3J71hiJHdgqwXAIVXfmB9WSRrzxnDA5FW/NxCGmJiXkLYsSG4J4AZyr201ENTmnkmViWy3oYkmY+FgcFKrEs2OmQGkL0R96O1wqjbzZyLRW9BX6fVd37XUw5paiBTQ/toC0ij9Mf5u7RyKG7T5c0lnpmRC7VyM57Dr5EAAA7nkAZkfOWuYfW07N+y8ZnYNPpUm/oS1TCqoY3LNetmrLyVnzmgo5AdLAjBJYbEdDeQbcyj3JtiEko0z32AHwKEATWNWwPNZcrIW2BbwrN7agxZiosPb3iQbdn/v1xtVvI87lHEEUXG+ldxuMM0H2ZrOVV4GYyJdATTiZsp1PYDDKmoLzEH0s7ws+ISFjbf2zF4us6VtCLbb89t7rXpc2gAoEIT7yTHgNOwpe27TTdY+QQBDFkAUuQTUlO8zH10TnlFv1YBVHsBRBHnjc/8QgEN9dtsCHkxTBolV/qKsAMDpgUDqG0d95/eYS8bZZ/wUljJV1WfuemmtZH2shYpU9Ke9w7U1AAdYG2A3zLePYGaFsdh8I/mr/lMEcGy3YaGtwQDWACDhebYIz/A7DMABFipl68BUsZAAthRgV0F18nyL5QF4gywcaKEyHEoLFdjHTieMx0MycMD2drsnBFTiGcFMhvGAEWAOMOlsFv7nv/81/Md//BWGlglaAAnAjoEWaLzvWwhdtGrpdML19XW4vr4iIAPMW799/sxWf+zsqedQnvSOwBwC0MQxGTjgaxIACfYNZeRC6zb4Czc3NwFgUoA4Pn+/C1/v7sLjDEUM69Dp9AhqwTgxd/iZe+j4RNr/YS3UpuL5yJyprJjwly3wbucX+ADYTySzjG1W0nrvrHtRLUpfQltaiP0ykHm+mZNtSTZQZDoeMiTJyzUWH8TODfQb6K/51mVJnxqYlH6rMVe6osSoI9U/MP1D4I4moSNky+xTcR1hwFC7tpMIyveG2LccfBqP/RpbEBtliUvEMjyAgxqYcYa3I8xJAmVQ13POpX0HADdYd1tjAieMcUH1yPHrSzh+ewnXk1F4f34a/ulPv4RfP30Io14/9BWQhBYqdh47cgCOxHwl513qGfgCW4njADwCv5WsHPgZsR2AOKw6l8d55UKiPQTYSP1SAN51SWmHtOWfPZuwbUi7zciwQVnQQ7K2ycKcyOvGBmPsbhrLcaKY/EYB9BjbqMUUkt0yHyC1UBEmmAj3UXvq2GbVx/G+Rtw/Zqsr/ibXtCggzPad2giODdOpfjUFiIxNODOmeIQulIawYmmHCWkWcqJMexp8N1cGFBG2PIv36HqCgcPfM37OYjcuwa0MTGnfKUtQ9AlFB8m/HBRil/3wr2DgeKdbS67d5v+Wtq+My/JObh+XfneuvXbv5c8f9t7aPfw4vY9YXr8+3t3zTHnuqf3ulkLmKbvZLoCjHHftLFOOtzb/+wAcbWsW43b/CwAcbWcgvw5N61k+x6FnqvJ6tevX5j76y8Ui1Mbqr9k2/jb5Lv3E2tr7v+27T9v81PbOH32G8n7+XJM/y+8DcNTOavv0i79vzQ8/RCaTD5GuVntWkc/8vNmkDzWUXsN67Cy71192NpDzY96tgmPS2LhXPvvWtXwW021eV/v3NMld277ye8mvA2WkBHDsu9neRf8dAA7/sBa0t5WoCYlfFOt5V7JvlArk0A1bTlBNETQLVi3g4ZyC4iCcDFneOiUeAhoO5qVT4QEc+dzkToO/XG1DtxnucgPXBLsU3pow+3WtKYXa67X53jf+JoPVZFhKpdy0xqUTZffZZ0Bqclwas535MuSqd6BjEtIlGoukeVqbXRCHjMMl1CrBodozNhm/Q/dVmyO0zyDWdMGhDlubDO4z8q33/UEAx75nkNdTonz/fP9+AIfN3Y8Yk6bxN+kFuzaCTKPRUMEFZQuVBOBgm4VXUK2D5jIHcKBNAIAQCcCBRJyAOvCFBJVVVqASgy0P9MAI+nWjULeAgQE4QMmKaiUyczBpmvaUYisUUPFCalgc9NFGhRVYZOBYRAAHABuP0yf5ms34tSCAY8XqDzvoE8DB/rESLOFB9EVapRDAoXSiotNl1q1nbGnjch2VABxYEwkoeXukwWIFiUX6YLJMaIVGQaOW+1MaxNL3pA4+eeWf6Fet/tNkljXesAR6lG0zSApAQcDJUBBt+rfUT9zjPFjnOzqzUQ68YYEoKUx+0b69Wi0ZgSUG3uDdqshgGYe8bvTg5T6R/eEPtUcSJAWoR6Mmio2Rw71WeljFhwdwiGMpHlJ0OBV4sWNLy0yIMU64ChkDOtIRTDFKfYSUqBAmGNLGmJYSMEe0HfaRlOiK6QALjqq6yvwrY+DQwCNn2dylAsyItczXTcv1IvOGBIYMzyGpX9GpmU9LEIexhigQhlklWcwSwMG9CwAHeoSHEHqkwsXnX1kdeTE5DT99uA3Xl+dhOX0K8+fH8PT4SPAB9AXoexEsnJxOWPUIfTTuD8Jffvk1/PzhY7g8Ow3jwYAMDCMFcEi11Gt4uLsLT/cP4QR0wwB+kFb6lYCEzUaAYUiYQz8SvnEkvdSRdGcLEyQISf8tbT8APljPl2EF5oTlMgx7SHILgAOtPywAj5+XbGMyE2rjtxAmw3EY9PoEdIDGmy0nyBZxwnbYZN7RZDgSBqgoA4AAunm1WBL4QQphW2NNZkIX97pSVYlrAKCHuXueTpn8R1C1j1Ye5xfh6qefwvVPP4Xx1WUYnp+FI4yhC0aHvgT0Ny8EKgjoZRPCdkOWjPlsxuuCfWSzXZMy/OvXL0yMTEbjcHl5RQBHB8mKoxNpnfLyKiAY001a1Y+5W8znYfY8DbPpTPfFEZlLAGaBHgJ9Oqi9TReenZ+Hs/OLMJlM2DoEVa4GCITcYa2wDphfm1cCOHoytzxbgigICZUTa0EyJvAF931l0Fw2MECPiwWeFz3r1/K1XIfZ0zQ8Pz6Hz3//HD7//Wv4fncfnh6nYb2CzRVbc352Gj7c3pCB4+x0ogF36S+OTYP5gB5AT3swdzwxkSQB7sVqw7Yp2y2e/SUsF2itArr0DV/HWEdDJKSG0sYEQXgFA8FmQy5SqzMkjlCdmMCCLFBkpSLAHcKkQZnh/UU3MEmGKmNlPME9AcjB85k+BaAD8oK1EnYTtR1k8JBrSvskDajzXqD6RiJLkmNsF+RsjQUeTCeXAA6zV9G/0EpWMoA0BMG1HDEzaN5vS2dHsy11AIdcQALZHgxAzdiSyBbVCT9Cteiec0J+7jRL0X4eLu24/W7Xqp3x7G+1czrtmM6YgDdgZ1FNnsANTQCOVG1pQECt3rTEoiZrfIuISEOuSXmzNbY2NQAH7aYmx/E+Cypl62lsH+rQ7DxrDDYZbrcId7vzolhA0c/yjAmgIb5lAidkdrJg8Eh+jeijpvO393/yylDxSf15LAdwGOhXEo6RIbc425psJGCISnjxzCbfXi69J7dX9jk3qMiW1nFGr27XMFktz1Dl+CKDi7LgRAAHdJL5PYJq0SppvZf5ZC1JH79/MI5STsQiJNn3c+8VC99X+Ge+hYrpgqgznAxz3NpayMuStaCze9ZYXowxw8ayL6az83yRxVaTtArQMDC8l0WO3QM4tIWJ+Zy2bpwxVSI8t2hbBVyT5z+AE8EstVgKkGO1IbPEdL4UwCL8nU1qsWIADtg8a0OGNnwAROCcC18Pdg+gjYuzs/Ae4NShsHAApAhbB+arfr9L+4w5un94pF8HW0e2q+U6/N//z7+Ff/u3/xnQRE/y6gKCGI3B6Cbt6WBPoc4BtniPFnThiKDev/3293B/f0+2DGkbqoniI7OJGO+CbG/0FcmShS85N6PlGgAhQ4BPxqNw//QU7p6ewre7+zCdL0KvNwjb1zf16XCONsY7+Eqip8UWo52JspaQPVOKLVh1j/kHK+f6hbabrJlsuReEBU1ZOGp2zXRgPFsqmCDt5UQ/6PdRLj/GCGAADonVUG4AwTIAh7EbAByqLTi97jTLKAwc1mLMWDNE3gSUarGIVIiBe0krVgimnE/FvJs/omd8Y3G0VkBZsYF8ptR/cS48+DTewRg4Yk8pNSrevhubogA4EgMHUuYCVjAWO/jGAA1bPIYgKQDkAeJWUC/OW/g6Hw7C1WQU/uXXP4W//PwpTAB4OkErw3U4BohJwREG4DCdiPmlX2bgLN37sLcG4ACQBC164aMS0GGxF87XibRRks3A9SCwuIs1EzsW9ZeyPYo/IG1TjF2DgGO2GVHmSgV8GIgI4xdmWANweM2c2DbExzV2DR/7NVucg4O8n+MkRcUltYYVVox0z8yT0MP0rq8pH/D+TbxEyeyplxa/WtjrAPiXVqquvMJ8NGPgcOdEiY84NjoHZk16W25EpkKCrnWO4F+z6EgBOVk7IvNldAs5X4N7TWMHsu90XyqoG/KR7Gk9PnT738DA0QzgMF+s9CXafCvvb9gePoSBw1+z9FlyiXOy4Hx+7xt6e12OVX5PRU812WmSp6Sn5Q7pngnAsc9HyD+XP5l/hnhWcCxhbfNee/7/VQCO2r39k9XWtiYn5fM3rXvb32uyUydVb38AACAASURBVLuu97v9Z/aNtUk27R6152qyZ+V5pnyuffvg0Hm3/ev3xaFzW7PD7Z/9xwA49j17bQxNZ6ZynrJrp6BD82PRhzK/JAep+TNLvK6GfitkHTv38HJoOjx9T6xdfIYKgKNc20P2hh+zvb8mv7U97P9WnndMzv3fMwDH7xX4HXAvSzJTRUs0skr1nQ1cZoh/sv97t7C+iawHex58qAUj9j3TvgmrGYS60coFr1y4mpKThc7BG57arNxkpcE2x8LmtwZiMXR3Ui7picvnOERgmgyHCXqTgq49S5PiLxVybb5rxrbGvFHe41ClXFUcBQK2aY2b7kGnoYKErzo0PiC1B8DRbEBsJ2U7ShMLOaXpoQanHP8+Q/AjTkObA3XIfqo9Q9M67n9en6ykREb93gy0sKPSbuC6HH9NrzRdt76+7QCOtnn/PcbkUD1ZrqEAOEYyf0fEvyuACO1OAGwQBo63N1S6o6p8w2QjgjVI8KDCGVS1SBwiUCOJOKF8J3hjjb8JgIMMHAx8yj4j2wYrhiShyeQP6dm1hQqoZgHg0MppUmDGFipG8SjJ6w0qm182TMwhsThfAMABBo4526eAheNx9hQeZgBxzMITABxLB+Ag44KSPbjAAhKF0aEgU4f1Yk4Bd/mbtVJJPW5TACfWAMckO4MlBHBED0rXQCAACcAh1RnZPjGWDYqxT1ZZMBgB3zKJJYds8YOU5lIBCRHAoewHPu4kVTsqXSlqr4dA8Q3iboo/K1ij+N2QufIsya8gLsoAAbGCAn9T0AsToJ65QQ+gMYlRP6B71o0d+6bBeYkgmccpzylrKUlT7kWJFDsAB9+kiQN7jwUZEajPIy4eiOGBFbmOE+aJ5KNaRamsVyJvUXlxkRyhE5XAKiUqViiK05v8BtFJUeoYLMmpTvNDQKJStWsnAIfJZB7Eiq2JrTevA3DYuku/YUi1VbimRAbuw445GZWqro9rB8BkE6qEXgAIe2Pf5RMEVl+2oX98Eoa9Trg8OwuX52fh6uIiTIaDcH/3NTw+3jPYTVYDtOFgJfgrGRguzs8J1jgbTwje+HjzjuwbSGoPuuh/PiADBwBoL9s1wRvPj08EPoAHAcCMt5dtmM+nBCNQ573IPVgtSQYDqfQEKAK+JNaO7EWgr57Pw2o2D68Idr8g+IkEgYAwkAzoj4YEcoTjEwY1AVIjMOT4KPTATnHcIbgBooFKSwbQlc4aMk0mHP3CfhMAx4pgEbROsUYOJH9WMBJoiTFmq0RHkgDJkel8xl7pL0chnF5dhqv3t+Hi44dwcfshDM5PQx+tSLo9MiyAkQLXQ5uWBQAcz0/hBfcEGATPvJiLvViBDQXgg6dwd/edla/XV9eBAIvTc6mWfDsSwB3mVKmP8SyoGGQrkvk8LKdztmBBqxbK0/ExmUtgR/BYUq0riWPI+9X1dbi6uiZTCALAeI30y3i3BnCt7QeBBQgUk4HjRCqAda5QDYv56g3Q337INcPzI9T4iopH2Cm0+FrOw3oJAEdi4Hi8ewz33+/Cl9++hi+fv4eHh6cwfZ6F9fqFZxAwVlxdnYcP72/C5HRE0KXQQFugWgCGkKUpnh8gltlCkj3Hx0xeoQIZa4ak0moJqnTMAYAwHbY0QbsctmRhcDVwnrG/AC2QfuFI2qgMaYUsZYZJLgS6Jdidt8zSAHgHtOv90AODzEDap0C2mRRSgAqvA8AQwDagwsbrCjoS6nMDdKTgLwLO0k9cqNHxHlryLGHqNC2TK8nPj3ZVaaRZccvofdJrtNUZuj5qWrmwqeTKdZPdTjYhnrfjsOT6WXBeDYG3B9FHFedU9L2qRv4az/T+vO6G6Fidom3b72j/4Xf45zXbY8naLKnsAvT5iUgBaPp8GSsK6cXNHotfY6sj62YV1AJ0i6EoTcj7dfXBJDPEGTV3ceYzxyezmZZgiwuX7LWBSe284J/RWEjkWiZvAiaxRIWImmdZ8+BcXaaU62wEcaTxSmLOJERAUTJ70aOKw89pvCJLlgGG3R4woIwXHH/uKOMYWQwoxpnyJGZ8j8Wo+JwK4ODCqv+umyLugOgGawBS944/Y0kyVpBQnGtjVos+os6JZKq0T15aV8cN4x7ZWEDSZ718mR8uw7E1Tax3fvzc2vpf0jeWKLZzr56HHYuMxTOgR2nSI+jcQEKJwj6TfZMI9YNtP8kaGhBbJjbGvLKqa6cUHciJ9zAQR5HkM78YtgA2EnaHujMmqW23yGxgtQW4LKAGYWEUMC58O5xJwX4xWwgDxnS2IJgDLVXkC0AO8ZVgg8hcwdZcct7C/QEMxvUhGWDHIIDj3XWYjIe0kz1lmuqcHLF1ydnZKe3k0zOYv17CEUCQr2h58hr+469/C3/969/CTIEllhAfwrdE0ns4oB+LtnEG4AD7B/bkl69fwt39vTBqbbYaTJeZge3D+uKMDf+H+jS88VkISOl22aYFY0PrPXzNVisCN377+jU8Pk1ZJAFwCACfy/U2vLASHrMMxjVpgQK7TP/JgcyQ/DYWLsgzGN3I5EaQBOYTXvlxZFUgWI8AFGnb4s+AAM2avEpeGr6esSkZflv1oktCx5hiPCJI+5LIaKn68vjE2rJoAlkPKjuW0gPTiY70Z3RjA3H7xw5UKvLSPkJa8xkwU/LTsO/SqkSYO/X8qHGr8gwtajnzCJwhlx/TqTe1FIvXiSyG8k6zitQjYOBQ8Ai+091hIl3+kXVl+xLZSqzVk7CRYONJEQ5AGZN+N5wOBuFffvk5/Pmnj+EKMgbQ8mYdhIHjKBzjXgB8qG6mzuCAUjtc0z/Y/wS+W0tcADgQb1I5BBuM+O2Kk+FFBdALvzMytXp/zcAFCmzE0ZTADAUhQY4FPqvgTX0/mTH0ffHsZHMgmiPGZQT8mBftYc35d7J+iCyJv5ZAvVHHOTFLelZjRApy8P5DtDl63xJ8KVMt4/e2My/sMB/SgYwdgOMtPqsCUclFpXKpxT+CS5fF8B6sya+sazKLkVVJGTg4Lzpv8OME/2QWz9HJ6PNEf01tj53hoj1VgDfXwmJjjKskb8t+MgBHHvNIY/X5gFqcuilXYDa9/O79HP+arZV93xezT0vgbL6fZJcH2Rm32VSND9p68H0G4HVyvRs3c/OTflS2rNSScOdzbnxt8+DnJfqM9jyugM37zlFTFnMgKlSlyYFdqvcogMhta9AkL246sh+97+t/LmWg/L2cp6br+7/Xxu2vU/O9/WfaxurltByL96fttab71l5v20tNz71vfmrP1fYMtfv86FqrVYrAbJ9nz352+XTzD8w+et+/dc2jXk25L/GHUpzfzrzldbL9U3EzamuUkIQ6wsjWWOQnzDEpN2nlYfz85gAO8b3xegTApWDIzpUO0Znl3ivP/m2ysU+fNZ1pj+7vv+9Mb5Ng2lPJ6+lgHpM8mVNohtXAFmo0zSDzaeIV1fmSP2bBFRcAUH2pH/IVoL7vn1uQDMUnH9u3EOWGatvEbQvmBbRpkwqCNQE4zCEyEEdNAPxBuI15w96XABxpmdvWt0lQmuYhOYu26dq/Nylmb1zalFrN0Wm6ZtNa+mdpMi4mK/v2QpOz4O9dylzt9/RcSVlJdWDutIjTmKj9SxncNbbpGIb32sGuDIKVz7Fvn+x7vWZcd5R8A5hlnyPxo0avbY7ye3lV6MJmHnhm+qgwHnIPCwftWhabey/n5c9tAI5Sd6UQaLsVa9NfNaco1/H1lThER9qcI8gyGk8YXOCMgoKCgQZ8oTUBQBfCxPH6smbiEkEagDHwHVVKCIaxmhdBsdUqrFYLAjmYIPQADiSDNNZgOpRVvaiedUAOJDgBLOn2+gLgYAVETivJ4+KrBPFAB8rqq1dhAlmsl2E+n+UtVBYAcDyHh/lzeJxOWaEMAAdbvlhCEAcETRwLKEMoYD21l2brJIhIpgYJSsm+1bNscZAQq6m9Q3XJIkhDD6uRYkH3XGyZEg9cu2AJSVA4IIQXNa3OiOPSqh+z0QyYaTCVThKBNbpHVCVllzNaep6pcwR/lMIKKwP3lYWP2O7ABTAc9bnsn8QqofGOcKRloLbz5XGdDub8aHWzDhjP4+2QXNuCcTJa8XYKcAMD9hLQimwP2k4lBvUtWME4frHmDPzLdS14YIFE7kkNrtua5DlBBLp0jFmAMiXr/MhTgMRXhdmKOV8uVqloNYs9vB7gU+IoVUPltt4HPpLvJ4Eoo0HV1VF55FTrozABG9eLITupakS1jwojGAqEyUDCLLFjjrGS6Hq8ebpj7V8EGcY1B0isQx/N5wwgXp+ehpury3B9dUFaaiR7Pn/5e3h8epBeu6LepPL/5ZWMBgR86NfV+Xm4Pr8INxcX4WxyKu1ThgOCOYQtYxFmT2D0mJEVwqont9t1WCwEwEGmCOoosDhI73MkuUFvjYQ5218cHRF08Hj/wOstnp9Dr9MN/W4v6hZLaveHw3DU7Yhe0sSFsQS8bbX1CaYeQBG8F+wGsRexADhOulJFRzCBAjheEPiP4DpZFqlWA+CkS5pusilBx6OKdbEK0+U8bKB7O51w9fFD+PTrn8LpzU0YX12FDtrMDAcEMrB1yYkk6cn2MZ+HxXTK72skJNBuZrWMc/r0jPY2zwRgALjx6eNH2qf+YKj6XtbL9h7EDIFY6HEweSxmuP48q0gFKBDAAcwLEj3cfwrkwO+3t7fsES9bGgkkSeyQbUNBBgDOAIgCSnKCUgDg6JwwaUTdSTsm7WZQ0YrWKcYsJYlGaZ1CYA/nfUkZIjvVahO+fvlG9o3vX+/C968PtE+zqQCN+r1+uLkBrfpluL4+C8NhP/T6ibnq9eWNYKHFHG1T5lJJCzYXZX4B4AegGySPViskt8RWw64R3NLpEVDB1ilkWxEZYBspADysupD6W/azQWGxj0FHLW15FLxhwUFtnULwEVqmALgBGnfYeyaDogqQQDkrejuh04PMoFWNXi/6CB0mxehzq06wthtMZBm409Frm70rkyG7NkQD7ebPqxIqz0+5nyeGMvppUQ3mOs8dpNVPyM/Gua9uCdIG3y5BlRvekM4T9obaGcgCI/nz7F6y5svbnKQzrK/Gk2vUzsam71PcyQVXNVnH6maNQdg1DIwan8MHW60dmdpcf0Io4xT+zE1X1wWx41xZAj8m2NJ5uSYL2TlSL2L7x4MjyzkxO+dtbfmz/U695JN5Ou5ytcTHgIA4m105w2XP6vrK7/hMcX+mRIHtO01HyRzST5bkpMm6MZ7V5KAphiF2Zze+FNfNwCm2NpE9TPydmOwvrqES6QNa8U/+btEfVMWUfCPvgyUmvR15dgtSiyGkinAFZGRJBX8+TfvHrsOKeQWpZOvurhHnKVb4J6C8P9/KBtXTsJMP9Rr1sZK/aveL8qGfJc7d9q2rgibowcVFvFzH97vgLM9P7neASmmbzG/Ua8EnsbOE+D9yNqMNBpMZ2n2RpULA9LP5kuwbTzjvAdC5eQkLgEiXqwjkIHbbtUow1imwYiCxC0BFAJgkvJHR7erqIpyfjsPpZERGNviFOMZ0u8dhOBryuWF7UeCAMykd4eMTMmp9/fYtfPnyLdyBoePljfcF0HM0GpP9C2fJxWJOtozb9+/CxcU5WbEeHh/D3cN9+Pr1K9nPyNYEF+gVrAgCXiQL5OsLWTDhC7ClWrcj4JDBIIxGA/pTF5cXAVDv5XYb/vbbbxxLOOoQ8II2LSuANpnOPgqvR0fSom+zoV8jrHGxnk98dW27QfmysxIVliStCbokkAXAmhXnBD9LixJhjMAaEFCrzBYYOxPPr8KEZq1OYtxVz0dkSVSGDfGDDQCFpLX4LtIyQ1homKgvGLXsrGj6mc+jiWu0rDG/weJH8j7MjnlAdpKUXQLwvjE4GjNE0qsuDq6FIFWQRose2bXQ7i/ukGzaxEADFn0QHWL+R/qermJn2gTU8nZP9i/YN94I0Bh0jsOo2wl//vSJLVQ+vbsKF5NxeCMDx0voMqaiQGCdW4AxyOpCQK4ALE1HmI70LXHXG5FBgjheXmWf47xCf1Su4cETMbYE/119Rcqm6hi226TfKwB5guQpx+rHJDyMyrfEeXFeg49qOszmpUmmKJMGbCYjhACjE0AzxTJK/8DWIzJEWYsT3XNmm0xe0xjkGUodTJubxYDyfEPS7cKU+apfVqBjUZZYc4QzD9sF2ZxJYVb0qzJBrbQOjLpd9ySLGd54PouxA91j3s/0Poq3P4wcRIBhKvAhYMmBWuljaPzq9r/9j9C7ehfXs3VvFXGncr2ir1qCCBqAA94m+mvtxq2SL+f9+LYYr43FXyv+zes/iy2qjozyqX/3tWEJUCbjUX5iDXYp0LIFBFGOvTyT+PnwvpP5m+X3xrWy+bY3/IMBHG3z7seUPYMHprf442nI/hTjNHMlrlzOQ+l3lnJW+t5Nn6/JTpOOalqLNnltkv+mOazdoyZD+9agdp3anJVrUTtD13x8eV/6SvvGai7sUGXHEQN6O3srJsJDPLJhJ+nIc/iWS5ZzoHnKHkBnwMl9mi5/3Z+77byUdMwuaNGQpaWoN62X6XezW56BQwoohKFVzpfpGWIxgw7X6719T/gj7227Vm0/Zfbq7u5bXK/ypjUl4ba7CkGhDDQ44jeQOMGKVrNK03wnRNBGKbTxART5Uz5sqfDqLBT5p9o2VLbxXeK2Jhxt87Xz/M7QeocVDqKnOysdptpGL4Eb+N3u54XVHOm2sXulWQpLObdNyqlqyN3uapejPDj3IwbAxuOv32QA256lbfxtG9HPq3ewymfYJyceaZ0cIaVXbgFw+LWry7QlQlOQUMa220Jln0L6vca1SanWxrtvX/oxHiKbpXzsv75vQ8EdFfdVuQ/rMl0HcLTJZ6ZvYrVF3cHK16AZLFKOtWlta/Kbq+U6OKQ29006JgE4yMuglSsIoiPM80LwRnjVVioHADgQpEEVNZk4NlbhLQE5VlVpgtYqG4RyXQAaxsQRWTgyAAeSaQKm46HfVbEw6YaE5AuocVe7AI7FjCwcj7OpAjieI4ADgJNY0W2ehyZ4I4ADVM2o1BfESGRDwO9gJIntNLT6JpcZWbF2AIdMCisYFJCRAxXkCvHwL7+6YJTcw6SSYXStpDRzb9V31C484BtlcQoqZeDMnMBDxsXTu7zAPeMQ8aVcms6OVTs6pgzAEW2QjhxzEEEp8Ty+U4nk7TN/1nWTA30aSa7X88RWCmiZDpEZtH3CvAQDy+jPK9/5xUCI+Eq4YmyHziqj5GPqonNdoyttoAPnY0kuRoBDfA5PKxurV/zK2jjT95QoSlS9ukHkKMGqPD+N9j5pixHzPi4WKYeAXK5SjZaMOdGg2vpphRFANwQ3aoBKyvRjQB7XQdKX8wdZROWNUXso3a2AidI/hXbI+xGAU5AkgAcIJPVQTYVk8xa0vsNwc34WLs4m4fx0wuovVHV+vf8WnmdTCbIiELh6YTIZQfiz8TicT8YC4Dg9DZPRKJxPJuH99XW4OD0j+wbeN+j1AgAPSL6DTQItO47JwXFEEMRmA/2HCsy1zC03C6isuwRxnJwcMXkNgAaCiJh8ADie7x/C/HkalrMpARxIpFuAmpTUSK4PBwQViPiJVBmAA+1JXtm7HPmCTuiNRvJeyqTWU2qbCwTQoYsB4Nii2hWABSQbtBJYEicScOyA2eOkQ3pu6PTVAgCVFdtTvSI4OR6Gm58+hU9//jUML87D4Ow0nAwGoYu2M0jWd3tCZ4xe6KsVmUYI4JhOw3o+Dy8A0K1XrNgDM8rT00OYz+cEUVxeXoSPnz6FwXBEMB8CuADbMRCpewlig/Gi/cxsOlUAx4zjRUUqAID4Qr95zBVZQ9jTG4CWEwJabm7ese+8VfQimYDZBWgDc4gERAe2iAwdAHIIAAHgJCaPCJoBoELAG2yd0gOThVAvA7wBO7ECM5U+L+RnhS9UBs+X4RsAHL99CXff7sP998cwm+P1Dam4kRgCgOPy8jRcXEzCYACWCpEnrA3Gu15twmwG5o0FmTeQeMFcSUXbkdLKI3EFYAeC4RtuLmkPo4wYGtBOLFOSNJRqRdWyGuwjcAN7DpW2jpbcaKQhh7TpZNQA4ETYNwAUMTCmyLAkXmEnov0H+waosB2Ag4kqTQbF84AmsskcQDp5CSYYj1jNDpuPtmNDYkDZQJFqtz3rgqqj5C9aj+2kW01r1c4sTYd9sWH2rzS8qoN9YNJVvtvzJAdgF8Ah85Cp0xQUieDKw31Ju2d+lk3nxCY/Xi1tMZCUADB7K7bHsSEaYMH8hRz5aKsi9sQmwj3vzry7ySjPfvbejPa6YN7IAlNmIx2FuD2gb+1RzokHcGR2zo0tjkXpwsWncP5XPpPim9CG19dyZ12IvZDYRBpzmjhexT2ff59UbqofSAIM9Ys8ntgNo0n2y3OJuJmaJCjACRYXNbljW0cdf6wxbwyQp33Rds6sxSfM1upObJ2zbI6KsdB30VhQqZvkUSMEJQNAUafxWXc2sUh7wWZhthF/x2dTq7FCYCq/igsYFz22E4raybERmZjZ/RNz3S6Tabn+WYzMtQnC32EjhYHDzhkpSCwiqeB5bXVIIIf+jJZ1BKeHQAAHmCaewPoFZq71VgAcYP5arQnioPRr+wjYLhQlQA/1wB5G4KmwoaEl33g0IKPbOf3KMVk4hv0e2TkAfhwOYduO6afA/qJAAE4wfL+Hx6dwd/8QPn/+Er7fPbCVGcbY6fTCYDgkAxyefbVahrOzCcEbYOIAcwZAGc/T5/D58+cI4BCmEgFgknWKbHIJwIFnIdMbwJN9+CVd3uMMPtpoHI573fC3v/8Wvt3dhRXbvICpZM72MsRiwTc9PuZreB48F0GVhXmxZCjPeaoH5KykYG1ta8Yz+nYtbQvhaxpQAhX/CqYVAEcCP3K/kAFMGRYs+ahn/xhLlq0TwaUCqhSfl2AQZQ/LCu8KHVP6A8bgZTsut+d+p3rdKT8zEc19nlemmv5I8YJc95Y6eH88rEFvR3/CseVYWkmTIFGHFjol7dMcRJbHyIgeIoCjd3wU+sfH4Zfb9+GXD7fhlw/vws35hEyIJ/AdsYfB5KqMOlgD+KU1AIfpMug6YeF4CQbeABgZjHFo2WitVCIQomAvsz0RC39srS0JhG6SyibHVirc/2JaMT2WOzMAmYCApGUQfFBjfcGcGEuHxUNUIUtsxAAcCr4QFo68AMX/bj9nNoTtRhI42UxK1irOrs/9oVKmttPWzXyqFDdzdt4XxOhEvEQAR5L1xF+sMTDa/GQrDMBhIlWCVcoohuwptG2RQhCWYmHfxspufRaNuyS2COgm2fQC0NBztnnRZqNi27EiLqRFJO//t/+dAI7SFjdZSVnjBHwsfcddm57b65pv4e3qPlnwtr7tXn5c5TkkFpxaPMYBOixWZ8VHcR4yEETOLF3zC7yuyORPfRU/9qa4dDkvfm/s1Ysxeb0/d1WuYW1NS73cto61cZbr0SRfTX/3c1Sbr0xfVPzf2ueT/s/vWhtrbT0PeYam+5bzWdN7TX/z9/2RudgnM41n1gKAVe673blxQAMv7x54UDl/Nsl3bVwSy7W4tem/3fx9KaeH6Izauto5oqafEnAyB3LEKrzigrU1K8/cBuCAX2/AS56bSgBHYeOa9nKTnLTt9R+R72wvKSbB7nn0RwAcRkWVDcYH5kshKA/M+sG2DZwmpzhcOuH1G3bnsFlBle3bbPsUQ6nQ4vXU+NYUcrnIdM4aGDjstXKR/bPV2De8AZb7+eRZsyJtGm9tg5Zj8geTfUqibd7LOa/du/x8KTeHXKPJoO8ztG0K2L/mN1vcZHsQkvL5gibIUdcJ0l5BGPTwUlfDdiWxH8BRKt0mxbJvz9QM348YwEMMam0/HDL+wx0ED+BI+qamD+rXPBzA4ced6Tgf1awsRrrvHwNw1PRRbW83Gdw2Y+0/gwprYeBIAA4ERQHgOAqocBEABxJ8bwRwrFoZOAzAsWKiSAAcrKhCMonVlXL4OwTAwUpmVEIpwAMV5bGyi+pT2pjgwM+qDFQgEcCxCPMFGDhmqYXKYhYeps/hYfasFVnT1EJlI44CW1gwCCXnUgQC2XPYfbH3tNos+Xti4JAAVjo0+DVsBnDIasSKRWWcEL29W4nH95ousqqj4tAuHUEsCK6HXG3zQvwBASoSZLNgUk2OjrXu0wK1vKYBTFTnSa/U9M/bm52fJSaYBekSWlnyDhZIsUiEsHLkB7HaPUTereWH6IZc99YAHJXKEHMSDZCq1Xxv6AvNCRPmjbi/3JrTtqifKfcWfRWD4o6BQ2bMYAlawQAGjuJ6aWblKvbP299o08y/kRLmRG/tAKSZHmf7BSQHlDqcOCLHxJHf0qUXtPIO1fBk2NBxUSZQWSjVhQRxiDmUNXfV+ycuyeQZODA+Y+lJD5tkDIE/fAHggGDadr0Ob9uX0Hl7C4Pj4zDpdMLlZEIAx5gB9m5YrtH/fMG9P18tw9sreotvw3K2DOPBONxcXYWz8SicDvtsmQLgRr/bCaejEXueX51fhPFwxL91EYBEayi0YQFIYLUCHIXrznYkayTPp6yGFLYAsAgIEACBOGkzIYlvBP/ettuAVh+zx6ewnM0IarDe4vQhlWECYAK0AUHbjtgeSfcgdKIBOPAaEgZ9ADjQviNWSFmjJKleQ+sr9Kk28AaSFkhSSGUkWDqkxhoADswzmDfwvMs5WnEsCeAIg14YXl6Edz9/Ch/+/GvoTcbCvoGkBijGjYEDc7bZslULwBvz52c+J75ewQSxWYcXAP/ARPL4QLsBebm8ugofP34kcALPxGrQFVp6CaBKOixJ5ddquQyz6SzMwaw0lZYseM5Bf0jQQLffo4UDOxOSCEgMgA1iNBmHi4uLcH5+HvU87AjmnWsGMAGoyHGdwSh0+l2CPhDUxQBgdzDHJx2ANoRpQqpVe9oTGyCPddhuwEwl7WrAOILvAHDMnqbh6eEpfP/6NKVr2AAAIABJREFUPXz7+j3cfb8PD3dPbHnysn3j+FGde3l1Ec7ORmFyihYkuA/sorQVAVgFVb+zGZinIOsArwjYBb3tUZEMhiy8B3YZDBxWoSetU/oEcUQABFinCP4AiPONskqwkfaSl+pFgIw6AuBAEFb/GVU59j/AG2DdwNxjbgji0PuwwtYdwDMAh817T6srtR99TMCo722BXutlz97aR0e02xZXrvlMbTbKAg+180ZpT+xcoKo8ixI3+f21c1PZA11VcF3XiwOQzZ2zvjF5Xz8PJD0qNiMBxTO74Cat7Yzpz7vRHjq76+c++kLmQ9iLDtQowKx8THFcaj/8WWs34rDre9XOnPxb0e7GP3/2XO5sqE5FlmBIrc3yoJrMh+hc+5edSRTIXMpnOd8cSwMDR7nG8lzNAI4dn6hAkRjTXNzLmhBpO+tHOVehTa5A3VcxOamdw2n7K+wZ8b3x2Ux2pco++h868GbZrwNbyjXwY/RyLWsh56SqbNcuVPytdlaVtyh4t9g/lgQTpkF330rsLsqt21OYCwDj2uIj2TP6KVJ/1V4vdVrRKdC16tuNa/k95X9O9MjyGdhl+FcC4MCCg6EhJT4pVQD86pnMmDjwWfoY8Cfgph8BtCisUwAmAMgBwAaAG3OAKxTAQbCHO2tZSz5W25MFQttFvL2F0aBHQDCBweenYdDv8gtsHQByjABY1XZzsLVoeUIAR7cbnp5n4fHxOXz5/DXc3d2HNYAm0HdHR/RPAK7AP/gs/T7AIP3w4cOHcHV1RYlDUcSXL18UwIHWJgDECggT/8wvho8B3w7+iRVCgBkLPt1oDP9hEm7e34bT8/Pw98+/hS9fv4XHZzCULISZBHMIkCxsaafL+6AtjcHQxYcXPWsskpALA3DI+UULHdgiQ8CV+DwC8sasAGZCrq6eE1IrhEKr23203QZtd8wZayvQAoQYz14AcCh7GJP0LlmJ90gIoSGRba25nE7x8p/p/WKPS147nUHTWbxIuhSxb46pVkC5R680xYpqe756bnQ6x9+/5gMlXSwgDpy7ekdH4dPNdfjp/Q1ZON5fnRFMD6g5Xse5wgM4TFYFEJQYOGRNhOHD9jWYNwDcENAx2uRqe0PHzkiN7EBswpotgF4P4pACCbHTEdSjzBuZbVYwh4Hj+V6CgBTAoesmrB25XEVdyfNBinOVsud9ULPL9re43PR5BDgV4176YmQTsTYvkaE2Bz+aTPFj6h+UfpvdV9r6yrkdrTFf2bFSz/BvxnMqDJk4oxtQ0OJhBHBowUACW+DzwrSz67caJasBONhoUgE0KTZjzwqGUokjuFbKEdCnleYSNNOWRQL2U3cvTqv4GEfBGDi8/Wvbak1rVn6m2cYnsGV5z0y3uJhaqTsyW+30hz9LlfKUXTsyDKZ8RimbtTlIeiH5Kf59XnbzvbQLxm16Brte7fP2TP5701rV/NW2Nalde5/ubHuGmt70a7JHne+8vG/s5To0rZ/9vcn3Lue9fI5D5t7fuzbu2to0XbfJZ/XPsW8um2Sp/Nyh/nHTvk3PoEHTyt485NkPGW+TDS/Xtel+pb/wI+u6qwMT+5VngbJa2CZ5qOlM+v96/ves5+UZwYNXmvbuPtk5ZM/sk61yHWo64WAAx+7N6slOb8Tthk0C8aNC7oMVbcq1PMy13afNgLUpUR4wfGK9oTKjJuR2TwsYkqYtAjpy+vZSKdqz1ZhGdhc8by3TpPhLhVU6YLUNaZ+pOR37DJYX/h9RwofKS03uSsXox1+O948YltoBqeY8lQpAfncgDvqJqYdsvMYfAHDIM+fJt0OM1aHKqskRaDoAlor90Ps0Ke02OT3sXv//BXD88blJs77PgfXr83sAHKg0R4IH7VO22lPYaNkRQCIDx3oZGTg2SEZpK5JDABygnueXZ+AwOkxPzYtevdoHe6s9kAHgWBLAMSeA40nZN/BdABxPkVIXAT4ktFC5TnDJqwA4JP6kVV5GDUyGBeu9IIFyczgyXR/baviumxbcd8EiI7SIzBqwV8Y6odXOEfGfyhqtQlH6qmqPVNUb8eoxCCtBKonnKptEHLcCVRytpgAOVDp4sQg94B+5/321hgN0ZPq6eE/sramJfKHh5xUlGuBKNoSeVp5XVK4L6JlTrEH+aN8jWEU1aHSeE7BOkScJ2KLwibRXXDBPT/x8zUAXlliynIwiYXgrBe2IbdExZLmCxHAG4ZL3pOc2BhEBEEkZUGT70ABE7r5oONUzp+04XAocsYCgDxbGJBr2D0AcGuiw6Y5J/yz/lHrKqixIJb2uoSW6CNKRVjgIBEXAjgfu4EpSaMN/bJ9SREStjYqItoEjpXUI5qbLivzj8LJak+IaQcRJvx+uJpNwPhqFs+EwgKEZICTogtliEZ6XqDBEcPskbFbbsHieh9PRJNzevCPt7xlopgHkGI3CsNcLk/E4vH93Ey7PL8jI0UXbF4DFAEpbLtlGCuCRo7fj8LJ9DYs5mB/mYb2a8+GEqQGsG2gJIe04xKfUintUm4LNY7EIi2drJ7KSoKPSOFuQG4wPYLU4ATMB5lwmVuUZ7B/KcISAInTncMgAPPYI5VjBZqDpBhsJdDfAI6gwRSUdgqyyI+VAJv+OQtcAHAoAWM5XrNacLlehNxmFi0+3ZOB4//NP4XjQD0cALyBpz5YZYODo8kp4TgA0wDIyf34K69kibBbzEAAM3G4IfsHrYOCAPgXt9+XVZbh5945zCCAM2oAAxAEwFe0IMzlvZD4BEwoYOObTOVk4uDZIuozGvBYTK2+vYYa2JdsN9Tv6wYNSfDyW9+C+scUKZBdJHHz1uqEPAMdwHE56AHSAYlzYKVhpyRYiwi6BNjdg4iDduAajwcqCL4BM0DqFAI7FMizYOucx3H+/D3ff7sL3b/fh8f4pPD0+h+0GCayTMDk9C6dnp6zEHY1QTXvMitoBwDyQRySq5kuCajA/SwBtlKlku3llFSMSMARwQG5hs5GgOToiCGM4BMBFWr+wHl/pqV8AahSul9CN8ijU00gIgUEGbDQMah+BZURasFkvcratwTgxH2w9gxZCsOtgQpGArWRwxK7gOqSz5pyfEDiDuZZKxhSQj0ECyr8CwwA20qAsruXIAKJWLH18fy5KdiTZm9pZbPeckNonWmJgRw0f8AfadEuWa/27T2Nl58bdOvz0jLxGYgVp89fFtNUrgMshl75pLV7g31PeN72mLdK8bXS20wM47DPZnCvlfrx+caY/JKBilTzV67vrxWv5ybDXo9xpcsMDHTwbgqu6ksrNBCpV70edBakltX/+jMqfHYBDfLDkD7qS2+h4QC8edJ7gpZLP5wEcloDxYyrlIgs28jKpZ70kefUTLilZxn7K87iQde0CLcQXS/6dVEELIJzsddlHzL9MI6ZfZR6HgR/27E3z/+iC8H8K3yiAOU1zVFsD/K15X6aHyH7itKbkr/hEeTsGtkNUqmFrjUgZg54Hk1TBFFrbw2ry0zzpfeRbun/af04OszkSgEUZb4hrrWNn0tWxb/B12B8yggl4ULxkt7gxB6vgffo18jNsG9q7AZQBm4y2IAAlPM/h/y0jeGO2TAwcAGAqP64JF48cUpXPnRRBogBrTEbDcAG/4fw09Htgr+rQDg4BZh2i4ACAV7RRWYfn5yn9NMz/dLYgiOPLl6/h7vuDgFHZruSIthc+iDGlsEXF0RsBHNc31wSIAPjw7ds3tpaTfYr1T4wtlhQHexlZJeHXKQsWxtTrdcIEDBxnZ+Hd7W04v7gI3+/vw/fvd+HztzuCOMC+gTkjMwn99xOCTLYvAr7APSOAQ6WEFsfAES5BToCtgpLog2pyXkAcSNCDKUV8J7PjWAAvEya/wlDoAPnKuWhyqZIZNajYc/Mr4FuIz81x+gSvOz+J7Pv43m5hgo0n090VHUJ2R9VV0f+OqjBvn5Zdk4D6XZvcpEfa1FctRtpmH/04bZ9Gv6gG8JDqj3Dy9hY6byG8vzgLt9eX4Z//9FP4eHMVBidHoXv0Fo7RTkn1dAwtaAGJrX32HNTlAsggGw9YDcEwBwaO9YYADrRJkj0v7+F3a42oe58nGZVLY3yDn0pQhwHfjUVKBxBtMI+u0pKHZzZlKxDQvQFOlH1D2wT6uaLG0tiM6d3ot6qcle2hvD8a5SsCOMzPTMEZUsrbfRR0H8+W3hiqeY/2y2JBBVDI9gZYNaGzyIqpIBQbT2ptamEbZUKk25zaqdDGqcxIjDzFyaMttUXXuDpiBbSuaqblhCzxFDLf0szr/kRhBNaSbHtim41J1IJoJv8G4LD5wm3B6IPX32sLFW/fmvZU7fxQ7t3S3pXX2vHrCvBYeb3aWPbdo+mcE3Wpgdg0vmByVwKEanorugMVhrearvDP43VP6U+Uz5n5lRUwS5P/1DQ3TeeXJIIaX6rcy4/t0GeonR3j/DfkIdt0+b41959tP/PlPmTbGWHferaN116rjbv098s18DKz7x77zji1a9fm6kfmrNQVu7Iqc0xtVoA4Svk5VO7L+Wyy4236Zd9aN82V/1xdtxjzhnwnkDcetXwUY99qpjODL5j1P3skXu15yvHV9M+he2X/aPMzUZNu+EMAjlj7GbMKFL+YfKod4po2WM24pEk8fKHahKxtM+9TzrXXmxRpTSn7jZmcKXH4aNzsQOedfHch/1xt7Bt2HxlvQhzV5rdULLX1KhVKTSnUlHGbkSmv8SOK+NAN8nvl4I8aFn/fpg1fzrv8now8f4/0nrnxF/qx38fAIXNX60uprxSI/R8xdl5ODnEISvn40XvV9tghBjfdV8xg9s8le/fpg7oT+P9dBo59c9Pk1NYMTdN+rb33Hw3gqDJwLKWFCr6aABzQsQbcKFuoMKmDag1roRIT9kKVKv2PhXJztVlKC5USwDGfEbxhAI6n2ZxAE1Yjo0UGGt5qYIEVXBHwIAEC0xug08XPeA7PYGGvezBHWaWTOUNMdsmKiE6TbJb87Nkj7O9p9Uhn65wlOfqmIK9elLtHHyuCTYSSTIsx9Gc7KGdgiiJom8ZZABi9LnQgjwzo4dtpRCYGe0YFMmhSQphKLDro2B308W0Ok41OOmLXQU6Ve86rVJp974DJDeP6FK1OWFFmAQ/EHA3gYJlC/T2zaREk4XR3BH3EzIaGH8S+RAaYeK/8EJB0QKoCremNlDepM3yJ/RIbJrKent1oUHldLo1LJRQH3BzAYXIM81cDcCS5pqhrnJKBAlTj7eZsEgufA3DYHANMgcYlb+sNg4SDkw5BGO+vLsMYifTOSXhBsnqDCswZqyEXmzVbLaH1xAtoo5/m4Ww0CR/fvQ9XoK0ej8J42A+T4SCMB6NwhmpFtFA5Pw8T0E5jvtgWSlphmC4D8Gu7fgnT56ewWMz4OpgIBmwh0iU7g/RqBjBD5oFgAQUeIJm/WizJhhHQEkYDhrZG+A4wAdgMkAiXKikclFKy1hiOWHkGfTnos/KTFLWUOwDu1mybQnYKJEnAEqKsSNL1XBZBkl2yJwQo02FSAFWlC7RQWa7CfLMJo8vzcPvnP4XrTx/C1ccP4a3TIfU2wBsG4ADgBGuG+ZpPp2H29MSv9XwRtoslg7sAcbC9ynwWnp+fGDg9P78gjfj55QXnDVtNAAoryg6TLJAdUIljXACHAMCBFi3zBe8Jm4LECEAK+BlJECRz8B0iCIaP97fvuEZ4nWxL5P5W0ADmkUDCHoEZg+GYbT3AOoMEyQvYl2ALTk5CvweAx4jtXmivmPxA65Rt2ADMuEZbMQNwrMIKrCvTGcEb3z5/Y1Ln4f4hPD08h9nznKsBGvcLsMOcn7GHfa+LStpXAi7AnIEgJp4TbVOMeQNBbgQrkXQBUIPVi5st5w0gDrZ8QdAdbXZ6/TAajXi9Thftdl6EnQU06ugxrlbFqpGhm0ErDzuNpNUA7VA0kGp0l1b1iKQRXh+OR5RZAmFoxwFAkio/syl2xuKeBlATFcN41q4AOCj/jg3RACDpLMBa4GggfQuV5Lc6/VMCDB3QX4BkKcnadkYQoJOCqFy1es3PavtbycAhUJj0Lzv3abWpvZqfVXb926bgVNs5/0d8yugXVYLRdh0/fivGFEUj9iVeQwGy5djMXpHRyK2VZe1pQ1yCWXRYbvv87yXLh/cl/HzxM8Vk8Hf1zyQJkxqLic1UJoFKJbW1BqmtiQDSUoA13lvbp9g4vO2268TXVGdb+7G2NZbP5sAHA3DUfCs/DfR/i0B0BrgsfDUrGvK+sa2RBeiiLoj+cO4Q1NaX88WxOOBxAwBE5Gx3T7Xty9K3kjWB319pZ1I8c+2z/l4/cp5TRam22cmIgR9gt5jUBDuZMB36Cm3YCgMH2NpmOiWrXt9NZtT2UxyTO6vY+/DdEqteB0R5dPerFTrBDyIThkvOxevoOcfGb/fBORC2bz5fCPsBQLoKSABbGL4APJ0t1/wOFg4AFXBmJAuHJoCxm+M+BfsZq+8lQQnGKQA1zs9Ow9X5Ge1xt3tC9g18DYYAcYptxlien545DvgPsM8AcRiAg2BUtoR4ZZu5kQEdO52wXkkBxO3tbXj37h1ZM7Dd7u7uwnQ6ZUsVKCECg9UHxCMDxAEAh4A4lsICBwAPAKiDHsEbYBp7d/s+XF5ehdl8Hu4fn8K///Xv/E6g50ZYSngu4PkRjFbCDEJwgbLo2fwLY6Kwygkjh/gkfN0TEGkyWtqLJCYOPBjcTQKWFcDgdQLZ4DQ5HG2eWF3HMmnAKk2eqL9AFhL4FPG8rAwDTrVkekXjfExCVP7VYmJ1/eHAYpVzdKnL/HWbdPY+fbJvvDX96fer2dDMVquO37GJtHMC4Dh+fQsnr2/h8nQUbi7Own/58y/h59t3YdLvhD5k5fWFIA98pfsp06ng0DLwvh1NzfLCX40ADrBxkD0Q8iO6jl8OeE3do0ycPEc5EAdaATK2BB/UgYBkYM5rNAAH2BJdexKyuTh7nzFwGDhIF8JiODXmDbxlB9hR5BUyn0T9Hr9eJiflM2ZAPVOgahO9D7Rjd7WVjICljwneUEJQUfV6LfmuLVRijED3Hf0534ZW/CPbT95fyfzbbGMnps5MZhWwz3nRswCuTV/ZqxoH0FKBy+J3nHvCpY/Cu3/9Hwe1UCn3fekflfvD2zy/L0uba+vZ5As0Xbfp+lynhrNN9KHj/OX5jPg5Qxrreu8CRxVQWTjG3i+vPc8+/ePnad981Pzncm+0zZHXpfvu1bR+TfezNWj63jT2uh2Rv/rxlnag/Ny+69dksHbvfevZNt5y7svx157hcNua7rxvLppkKqobf5asPlAqyBPw9u56xHHLgju48S5YptwDbXNYrmNt/9R8eJOX33OvmuyUe6WUCw/Q87auqYXKPjnH/doAHBxPcdb361nqwEPk9Pe+p0mf+z2bATj84PJB7wIo5OIpGSzPnMAb9poYdVMSnhEiPZb4cabw088x8SNq5ofmoUnASiGqGbGaQqv9raYUmjaGe9qYQDPnw5yk0nD7B/aO9+6h1KpuZZ68I+U/V3MUykktP+uFpU0R1wyVv1+TIWs6OByqINqM7T5jkj6bKrZlDUQGUwwp/znq0mJCbA8kdLxdxyclLbFYggf8PX0FudwkKfL/PABHudb7jHUpn/7zhxi/Q+TxkE1/qKz4eayuoZ0iWpwau1ddng8LcDc5mwIDb9Z1+Xq0t1D5Eadsd14q2c4dWU/6uG3+caAdj09/qIWKMXCgXzASgazuRSU5v4SBI2uh8p8C4JAgCYJUSLoZNeuKDBygzrUWKrPwNJ+GRwNwTJ/C43QanuYzBsIA4AB4I+ps5BPxOx0Jo0wWWljqXlY+CUUs9YirIPXAPS3Zy8yiXwfJn2sgHAED11M8B3Dkug6fYUAq0kiaPCbGBVVIlFXr+MKxWTsQSzK4tnJqmTI77m2NyaDZwNxZM7YMF/x1dLVaIB3BKYldw5IImvBX5LKMX3RqGUsr93fpHyR7mtgJVEMnZgGjqtU9I/ZAS0aVAjhWQrmkDFgjJEAhtCYciwYpvR3Hy3wyB+KIjqd+zvwzK0M3Fg5rweP7mPutjee1mlzT5zs+TXyuIomlxbv/L3Vv2hxbkmMHgox94fb27KqsrG51tX6ExiSTZqTZbP7/5yl1VWXmW0nGHkFy7BwA7rgefm/Eyym1mbIsio+MiHv9usMBOHBwkJgb0G6A1XU+Yg1Ua16kCeCo+WUqg1ql2FhjzWtaFRJwBmZfnXlFXdOsTi3e6ctgq6FiwCrD/FmvhkIrI7z6zy8y6vVlDsaGqyt5c3fLgPvTbk+mAwAWFsbAsd5vGexDayas3w4tVIZjeX1zy5Yrr2+vZIpqyPFYXt3d8XV3eytXxtAAEASS8QdrDcXgPp7+8CJ7BuwfCCRAuwywCIynYGOI7BvKWILnQbUoQA34PAAIYDICmALNKBTLFIAzCCQiaQ5AyHAoF2SAMKaB0N4Jz8QEOIAbfl+yhrywBRbmgiACti3Za8sUAB0YzlJQGivbELG3QBgS/b2LHtkbUFW6We9ke3iSvbzI9bs38rt//ie5efdW5q/u5KXfkxckLNA+BW052PoE/dmfrV3IoyweHmTx7V72m7UcNlt93pdnMmhskGRZLdmvHf3fUTE6mU60wupZ26SANlzzdUisXHKdwbixWi4IiNgA5LHeMGEF24b2IxgH5Bn2ableMegH0AaqW9+9f6etspjIedZkAkEE+gL4AExQYNcYjiaUcyT59097ggaxTvj8eDwjeGMynmoLmosLORzQxgU2EXOu4A0H/6wXS7n/9kAAx+dfv8jXL/fy7eu9LBcr2aw2ds2xMoTgGcZD6aNd9MUze9uDycKK0JX6fIvWKAAswR4KA9ykWYd93inoBiAO7cvdk6Exhig7CcBFsHsK4EDyDAlBsiGBgp8tzBDM1n+jfREYOLBOTGIjYG72EXOu7BsjAo7AwAFwCEAupMwmtbUlUkL1LtuyOEsNGDj6oHDXecxgQLd7HsQ1vcIdk5MupNxP+6cERBYAxDJhHFqYlXq3PC81ARzN4HXpq5fX8t9pT5v5Z8W22fYvz0hOZV/3u5Xe+Jxzwff45LVnKX2D6M/GeTq+T6BeSnbXABfmo7QBLLy/Gq/fwq55NF8poWC6jffI7ADxTO//bpybigSct6ejb2LgpfT55FeZr1gsEq9fARio+cuBKZ9vAocd1JEFRkU7go7CfbRaPduO9rNM9hv9676m5ZyUsnZ0xjJgatvnIqNYOZ6YSML3vYVKlwwnWUugl8zM2Po9K+2txRxO7ZfmWU1bNrb91/ADA2Ik/p3bu5Icbb2of951mgWTnWmD4A3T3SmpaUAO+Giwf9DJnsyMCWofV6z8j/vAx1nud0pPJRHusqvuY/MMGq+hZ6kMNEnrYsBWMHBoyLLZsCa76gaUsgr8EsABewNAAmwg2qcAwAEWDrBvrAAmdQAH24yBSUuTwbBvmB8AQ/F4ACzCNsFPwb8B4ri5nsurWwNwkI0KNrEvYwA5AP6dzQimgD+Ctp9g2Fiut7JYrOTjr5/k8+evZIQjUOLpmeBe95fQzgzgC/gMaJ/y6tWtXF1f00aDfePx8VHuv93zewDnJnvL1mQ9+jj4/nq9JtMa1hXPAza4+XzGVi2vX78mAwcOV2Ch/PN//4t8+vKNgBa2UAHgE68dvLwLsnHw7OhyF6pLaXnZqgJFBfpKMmDVA1xbSxx6kkOZFfYGmsWZFr4BfFpjvmQLHQNuWmLYr6tAEav2tE3j7DN6aJB0Rh4ADGo+B4E5dhaJOi/ZNwNwdOmDU7pCr9sEcET72WZ3267b9vlzr1Oej0tbHnV5TXeVeirtYRY1gLVUQRxXk6HcXc3kX/74B/nDD+/kZjaRCfxGB3Bo1YOymJrt0rqIEGMBH02jeAXnU22ZqUBkAK7AIHgg+AkyBH+VexdAdNOPCoUMRQmhzcgQvulwaGeeELdIiSFjInTwh8Va4PvirEcZDz6jM86VYE6V3aavWerVVBxaJN0b9sEAFbGWLa6T75EaIMTDlX5fX+tGVbNtBOo4b9XSwzkuxy8YHQggKsU4e3wg6/j09+iPGPtGXhsLidXAsbZtnF3D/TzPWzloi+x9YY0JukehgvffjYnZAKg1xWR8dxfy5j/8578LgMPXq+kntOXkMrg46bOiMManr9QJEYCqn4n3aOZFnPXEZTAVh9kc1c4yWnwaFs9teLTlTTc1fbjmM0Q5bvND45zFz9fm4JTPVNOJ5fVL/Rfn+Huvf0oHl9c7df0w841/npKr+OFz7FObj1rOedt4z71Hm62prcnfY27a5q9tP7Xf0/aVAwXSVstMyhoxzfvFIt8a9yz8Xp+HU/N+avzl2aX2e9ceqK1bTUZr69OwSQ17FRg4AsMZWRGPHqjQL+n9DHaJ55Fop/y8wLFViiPwd9dBv1WWTs1/+X45/1Hek1/15cunhiWoDc78zgzQ0CsZqtyMbQpE1AEEObndrPrsUqTnKJZTmz1eo0vAfBznGILaNWuKuqlgcvLJAQKnULLlgiXnNlQY5E0bhVQ1Qvx8uUHK38/drKWQnTKsbe+fMibnrH1Ndmrfi4qtboxKAMcxmKi5vpw9XgprmR2fgKhzwByp9qySKimm/P00nsT4bOwbpfvkAZn/gQwc36tg4udLWSuNa23e2xyQKJun5KSm1OLfqvohJRr16kWxF//WJn9JcVad4iaooks31Y1tO4Dj+FrtAI62PVDbu136t7YOp+Yl6hGMuRPA8YIg2kHk+cAE4MvTTp4PW1bnouI7AThAj7/9fgAHA0ukZ9cevYl5o62FSoOBwwEcCJaDfcOpNrey3iFYFwEcS7lfLeTbQhk47pE8I4BDGTgIyiC4wag5HcDhfpzJW8OJYCLAlIC1XFE2EAveVw64/L4Kb3b0LKifEtNGjsAgRwrcqj5SuusXVhWB6tIT454N1+tbAt6C/IytG2iAPz0Qx4o6+BjPAAAgAElEQVQzLaRR8IIHXM1OsdIw2yi3E6xASSwamZKWCXzN2nsGOjtUIaGvG9r2ND8bqkD5zJ7ZV52vjAVWpWvPlnVCPVGhMq7ykfel6nj/zzEEqkw8qKCV/ZQDlKA5EMMSFAncEEEYoaWKxjV0/nhfTquOUdeFfKBm950qNwZAcgsflzVfl+YBAdfLVLt8L+g7v2Kp8z3gnmw+ARwIXtt8pTyI2Uk+kNu7ACgICST7ZwHg8KSp5lUTgCMAWkyUk36nnU5JgQzI1H67GcSBIDoqqZ4BeHh6lkl/wNYpt/MruUH7lKs5wQnLx8fENrHarGWFoDYC2i8vMh5NeM3nzVYmg5Hczuby9u5G3t3dymQ4IIDjw/sP8ubNa7kGiABJ7l6P7UZQHQkmi6fdjuNAUA/tJvbbHSsu12u079gLAsdkYyADB9qn5F7JkAMwWoB1A21X8F0kDNB0YwAK21gdRibrvgzQb30KNgMFcCi1da5Cw/cxgwAbAMAhABEwINdjpRzapQC8AbYPjh990hV3Y0l4rPkT20lpiw1jnYOuEfSTVwaH7fbAikwZDci88eO//Elmr+5kMJ/xfgBxIBmBICkSR/CtYC8wL4v7B1nc38vj/TeCN562W6UzfnmRzWpNkAcSENPpRN6//0DwBpL4XlmswJODgXouOH7MHdZ6+bhgdeqOdmif7g/2DYwFgBmACpGwAJAAzBAAcLx991bBKdutJqRA/TxUphOAZlAdy1Ze1s4LhOtPZm/wk8xRoFCfzGUCBo7xNOmr/UFbpxC84cAfgAbXG1k8PMqXz1/ky6dv8hXsG18e5NvXB4JP9rsDW7pMZxO2T5nMxgRLsIMEAHwWbCWO8OmFNiy1TbH9rOwbT3wPAA6AN/BvyKOuDQApI7ZRwf5k33FLAjpVpdOOM4nFV0/AxjGCfTagRgzaYpcCsISxYu2H47EMwQRDgIgyxmj1nDNq5ArJ1D6FII5Lsm2B6UQTdtk/T2yIBgJR/d7sywyQSET+lWectoM+L+W0WMEZ8/Ogq1i/pwdJ+XuRZCp91OjbHfnVDJDrJwKmIduqUHESARzHAd2cVW3zbZN/WCRYS98z2cnKTY7sSvGZON9xHtQ/iWXZCtDTmIwFZozh7OgMX/gVGdTTBKy4D8REUfTbQmVPCRBJ5/wCGJK+H6/jyRu2sDOdbpPl100+YJQhLzgwv879O/+IAuhcBsxPM1j10dqExFCSGfuQAh5PATj8HKxeUJxr913iHnFZKmMvQUA1MdciK743Gv6pOV3KdAeZUD8jAZk9OHqcB8nToWjXtHlq58Q8Rk/6qLNHloY4Xl+XykZonKmsLVY5Z/FrtbNjLdbTFWgsr+8ymqYjgIV4FrNkJhmU7OXJewdwsDWbveKa4l6RscNlwGn+dR+oD9uI1YR2Ju6nJhkp5jGeneJcHBU7wfc2EKHLdnpmE2v3s33cfg3YeDBbAKAJOwMWKtjABOAA69VmQ/AGwBOb3UG2ABLA7oFRCwAOA7qgJR0eGsAM2j9xAKMQwHFHBo6+DAcAHl7S3yNDx2QsN9fXlGe0cwEINDJwEMDx5as8gilsA4CngoEIAh2NyBYGYAP8BvieV1dzubm5Zjs6jA8Ajo+/ftRWci+SWCvhe8Cmuw33IorDYc+xwKbCrwKIAywceE0BNHl5lv/3z3+RXz99lsVqw7Yuhxch2AVjZCKcKHq1xanFnO0fahuCQtGaIrf+49p5YYTpYlb3W5IY882EvCXgPZkNHwzrCeYFB4dQHs1GYM3VTAd/2vQz5YAfVgAHXmSQYxsMPYdEu3GkzwKAI8p53ZbGorGmsKtaOU5ftMVmSpUT71fTua162G1AhyIs9Uo8r9b0VrQHDR1mepuJ/ednmQx6bEEJBo6ffngvr2+uZA6fFXsK4CdMh4G2dB2MqYVMLw54TLSMxubigB5JrVTUr1VQ8haMgmCLw/41MDVjBYwXNGMG7nMCfAz/15njsl71xJDbFLPvEcBBNh42mdQzk4GSKLv2dz334/12NgTMaVtuIfkFNIfGRkGf2XwDDSCl3H0Zi8kxIRsj/RX/vrUpCaB/N4EJwIHnNQD6i/nCHlNKQONKbIujK5ly0n4KJtvTm4WvEP1ebQ1sLaxCzCbFw3xcFttyFkT4/WmP2xZ03zL5lxyn+gJ/TwBHaf8rbkSVJa5974ci0drFdMJ9x/NnPqeobB7nNXJ8rnkm0hKOUs/pftf7uNipv3g8oPKM5Z9o8x1rOqymZ+PfuvwlFb/s8/v9T+nco7PYGbqzvE/Nf3a9WfsZ/9a6tOGNU88Qr1Gbr5qv2vDjWgbRNd81WSkv0zbu2nhOrW0pR133OjWntXvl5ynPMS5Teb/5ntD4cpL0dNsoQlFWyjNAbR7axl7a5rbrfo9vcEr24/jiZ490R2JE8riOKd/iYWpzFYuia+eCWBSbi2hz7Lu2907J0in5OOf9Nh1Q7qsqA0epHGMSJF3YKoU9kOEKTm+Qk0ylIERF2KUY2hzB2sPXHeDmJ9s+06YoupRoTfDaFGl0YGPCx4W0jQKNjmIMrLWANsqNF9eh/HfbhorKKwr5qc3aZURO3atLkZTG8ZQiimtYU+ptxqQ5xuxgnDP2mjy1bfa41j5nDSBqCBy0yWMa0/8kAI5z1+yUY/Zb5aRtj2bdlssST61lTaZqjowdiQK45/iQHWX7+Lp1AEddd9UBHG3y3zaPXc5Gm86s6YWansc9kXBpY+CQlwOiMIKfGcCB5J9SrGcAB5JjCuBgYnK7ZhUQEmaoMkeFea2FCoIwWt1bB3AweTYYKiU9gjCozE29nD3wD1umDBwIXG7AALJdy2KzlAUo+dfGwLFeyrfFo3wFA8dyIQ/LhaxbABwKcrCApS2M99JkMtSAEBq0RsTJcvNFRVmp15i8CIkTTbxr64IUEPCDvwWwrUVwcA5BY6+BspwYt2q0sv0SbZQCOLS3sPcK9UCsxbA9gRKABnRbA1DBq6tcH3giLgUHPDimUXgDaZjOjiXGlm/Lcm3RuZQdw0E0gyC0X20Gl/jhMQEafH0KW6x/brZQiQCOtM9phEMsPwA4knawgywBHM5a4m1WPHHhBSl2qE57M0ReyNwS/K+45/WArAGrLF8WkCwoyx0Sks8OjojRKzYAHB50twNumndbLySAtT+sz0M4nWt+pwDCWGjS1sVR6J5HZfzKAk4WyzJwR6iaZjBPb2kwGwa80ri9vYKloi6NPhWriUpIvJ73B+m9PMvtZEYAxu3VlUzHEwbRwWpxf3/PqlQ4/UsAODYbtk/Bdh0NR9JDgG+7l/lQmTsA3nh3dyPT8Ujm06n88OEHefvmtcymUyarGVTeo/XIVp4PoPjeayAP1NXozwx67sVCtpstgR7QWWQ3KAAc3FZPYKQAU8SaY1VQAoBZmgjgnFjPb6xXDywQ45FMZ3MCODBZ0HdkXLCWF9A1+B6S5r3hUF56lwImAso8kqJIChA8sGarFozRwRt4BnyfVbx4YTyWbKdYPL8kAMf+6UUu+wMZX1/J2x9/Jz/++z/J8GouMhyI9PtygQS/AThgWzAmMJasUD16fy+Lh3uCOA7o077bMZAKJhXMHdqoQGbAvPH+wwcZjoZkWHLbgaQKxkjLCp12eCIYYvnwKItHZeBgMgstdcbjNA7YDNql3Y7JESRD0Jbk9tUdGS5WrM5dU5+ibcdoOiG4AfOI5AvAG2j9cXnZl8MzenAf5ABwI8B0SOIMkXiZE7yBJAokGWNW8MaWbXwgN5iH3WZDxpBvX77Jrz9/lK9fvsn910d9fXvg3GM/InEzm4PVA0wWCoogHTj3htEGH7Q6UYE8AGLpv1F5zCD3FnZ5L1skSixZAhaX8Xii7Xj6A+5BXXcNhEMOYIs0oGuVtca8QWYNPG8fYBLra22gNK3C7XHO/YW5AxCGFd+pOi62pcSB32w/AZwDtfMGTiTbiakKZ0NsA3DEFiqWrVH9EpIyyXZVKh7TZ1sBHK6tW8DkDrEsgoi1M0cel42vHhFVlRzeoz+Rw6n2flD4SaNmy9J1Roxn2GiLkm2sIkRMVzDp3hxf7Vx2fE5vtp9IoAXzT6LP0RhTB4DDHzvlNhwMEs7kXs1DPec95OwGToVO+XA5tff4+WJN9XOQY5Vft8MRwIE9zPkIAb4jIJDdQ+ctJ2X0nh6jcYsez0PaZzjFBcJElQCOOIe6FmXhSEl5fnzOLq9xJFO4bGA1OZYlS46pwCSQsT5Zfm7fFylR41DGFhCHxrECkLX9OJecC5cRVu0m+c5FGTp2W7eYvMibgrR7XefnGKOJe8SDkUmTFBTOMc5Tznmkxo/7U8HGAHAoexL0vAM42LISLTQARLQzlDM24O9kmkhAkOTspVs7qNyXqMb+E0Edca+o7Gv1TAJcBHC778NGgNbHwvZuOZmbouTBR6zRLDO5C0A+1pU+0ovsDy+yWK3kEW1UlisycazBNAG7CAAHgJ1W2Q/fx+cJc+gADvhkfYATcLS5FLmeT+lvjkdgooI9RGsGZeoYj0cEXuA6sMnwGwAERQuVx8VKPn/6Il8A4ECrE4A19/Bv1M+H3QSAw1tZAtAxnYzJmkFfYDRi25Of//azLBZLAlV9HR3A4TqdcvAEXwJgXE0YY2wAmICVDNdECznY2z//61/l518/ydf7e9k/w78bErzx9dsD2cnARQJGE7KKge2l2HeecGUhRjqfq9+IdQRDguPNYePhE+NvAG+QqXO/T+d6jF9ZOBTYQjky1cfrWas/f25nk0l63XSuroeOR/dOASSvGTw/xATdX/uY64hm/KURMWxNcpa2tYwRxHhbV6yoza63xYTK58hJKHsaL5KoJEHjNdN4HXhHW/ssw8sLmY8G8o+//0H+8MN7+fDqTq4nYxm8PAlOAQPXBQBaBAY2dR9VprxVLQEQTI7BAVRfF3vTfd3dAft3SwCHg4Cw933unPlSr5fqZZS1z0DILBgy3xP+puvpDO6E/VbZgc/NnwAGEcShsZccszEAh+lzjZUcAzhcVo/80MRW6mDlnJiHj+HthXSQ7jSEc7gl3/W6ar/8Ho38hX2dhUbWcsuv5/47wNYcJwA26XY5PsDL23mxIfEmN36eV7xOjuNk+bNvWVwkhALsfsqkcgSOtkIDXscYOPBPlxltq2iMfZFlx+N4ge3F48Bv/sN/keHrd01QYmXD1/xajtH9hPCdLr8gyVjh00d/oPnvZlyny71xXeljLfNWuqYqG9F3zM9RNnI8ZgopdVc57nKekv6ugCtK/dWmt+Lfa9ePy9UV9/a5L5e3trZtOv/4LHMMGInP3DUf8XPtNqa9ULXtO7V71mSytDtt89I1zjZ/tZzrmh07tQ5d42l7nq55jO/VZCo9p52RsqLVb7Y9Q5fcRnmpnQm6zua1Z4lr1na9rnVt20tt+yo+c/xM9FFSC5VQmHOOzOTnyzm1+Ez5XKJnrcyQ7oD/5rrgM9+zl8+Vld+iCxrz9vXr56Pj65HQeBTErHGaCHOgXQDz4h6zcEQhLTdIl+L8ns35PUqnNA6l8ThXmZ5SqHlMzcBFzQGqCWbbJi3nupzfrs3bJojlvZz2ss1p6DIg5WZuU2rlmtXW++j+kNjgbZTyWlu72jM0x5+d0q41rc1dbcylQooOT7nORzS2HbtfnbrsDHU7HZbNLK7nCcy2df1e5VPKTc0glWtUzk85J22GK46tbY+W9z821p4A1ndq9zpH7xzrkHYGDtyjS7b1vb8/gKPtOc7Zn21rUNMtNRnA/JwP4NjLyxMSfwWAYwfQxC4BOHbeQuUEgANjd9R/KwPHAJXPw8TOoYkdSxxZ6teDuKnyaLeR9Ta0UEH7lPVS7tdg4GgCOFCZj8Reo4WKM1aY8DQSJk7dlQAcOEGCXrYJ4GhUlfkJ2QPXRcWj5/d54A8Hb60UoipJqtRjop5c08CZJfRQ25oC9IFOVEkfEguHVyQoK4dV1rUlnbxNiAXSUWHldlEPzLYWFjRLjh2GRBZ7MwLGaE8ZDCqP7/OMqrSqNBuevTYTQgYOrkWgE0/J/2xkjuTbgAce/HW6+yN9Etg3fKm0jYRSKOutHZ2hPwncsYBA6lFjHzXIRZUiWwEcmaWloSt5G9VB3u6mQfVe6EFj+ncFmZlPotym4LmOKukaFyQ8IIeUkzgNm8Mv6Sycdv51jfg5a5WSbsO/eXDquNKDQIJAPPjsnwVAAu+xzQeAGwBMZNre0eWlvJ5fy918LvPpjAE5BIaXAG49PnLcCKYByIVg+ZOBS1iVB5HbP8ndbC7vX71mC5U3N3OZz6ZyPZ/Lu7fv2EIF7BsIooH9Ae0wwFwBMBtYiQAiwPrjvR3ai6zW/Df+hgC+thDpKwOHBS3JJgGg2VoZJwD4eDk8MRioPZrR8kTrHRlARBXhcCjDyVgmBuDAsgCIANYIT8yzEk4uZTQZSw8tQwDgQNAGMnV4kheAF9CCBACOAwB5T5qQSIFVZfNAIBSB0kRzDIDA4UkBHLs9g/nDyVRu372Rdz/9KP/wz/8kvelEDng+th0B+4IB79i//Fl2ANAsFvL47RtbqCwfH+Sw25FFBfcHewgYKUD5PR6NSe+NPu0IsqKC1KuLtcKLyozgDbBvYM6XDwtZLdBGZak65LLHZAdAGJ6kQrsszBV2wnQ+Y/IC7BZIjCDBg77xvWFf+qBBn81k5D3pAeAYDLkWmGEmyZ72pBgGQwQACgAEAcAB8Ea/P1RA4QHtTADgAOgHbXe0nQ8ANACbfPn0RX7+y8/y9cuDLB5X8vDtUR7vF1Q1eO6b2xtWy/aHlzIcQpaGWk0K9hmypGgv8KeDBr6R70KyBX9HQoptzTZIjhxYVavVqS8ymU6ZJIJMQbY86YfEl1azXxBEpAwbTj+uFa3wFTAGBRmZv2RVd86eBeAMXqhyRKLG26CkxLgFxelvG6sHg+k93M8BHA78U/WjdiFX3EY/gDbH+jclS6EZ4ADecJpPr0zLvx/ZgwqA49g/bepEHYPa7+jbln7YqXPdsb/q5ieHANysJbMU8q6180Kb30fdGPqTdX03Pj+eIba9iN9rBnbabDPkMLNbmWnXH9GuFkEz+ge+rm6PYgI8sAFwTMGmtVKx2oNRmp0VBmw07rekhEczUOuf9arx7CbkthCsCjW2snJdQxz9yLbiDxFsks4d2L0p99E8CzcCRCSkOLbZJknmA9TjP+UZuOGfBB8xxzaif9QEYjT3TAaOxLni3is219EeKRhF4sfZPtESvUf7uLhuec4qn6F2/q2fvx3tW0eVlPut7ffaeH0M5X3xe+087s/gLa8cuOEgDj+HROYNB3A4Xb5f42hNA7jWs9FZFzdXjT6rt0KwM5LrgtrzR9BGQ9adBREAWW+JwPOBHSDstu4j+3cdeAh7iDngs4AtAr4ZABzrNQEcj8ulLFcAcCj4FW0Y2F6MwE7YdQXeogL9CT7eC3CpfRl6spfDeJH5ZCLX8xnBvpPRUEZDtDTTmA9sNVruscqfFeE9gh/W660sVxuCN9AqDQUE8El3O/W5kKBGazT6EAOAGWETAejtE2yBF1gzYKd//vlneXh4lNVqTZ8N5xUFzWZ/h60ljCKSSeBej3YZAA5l4pjL27dv+J2//O0X+duvH8nCcXh+keF4QrDJl6/3soP/h7WAL3d5qUDRAARzn1/P8xhzPiOmFj/OaPgMjC/Y5EbW9vSJPuxuv0vJUJfzCHbypHG0rVEHN3SKnYkT+JRsCMZkEOxFdb8X2qi+/5M2P9Jecf+WdrFNP7ks+7P5c5X6qsuvKFRdNV5WfqZ8No9/VfVAsIc+Dp5NrY0KdttAXmQ86Mnv37+V3797I79/91ZezacyAmD+8lKGBGMo4E7P+LkFjrdAgVz5uNSry4yZPJM/o92nApQ3ewA4FMQBFg74uQR7BKBnBHCorcmtd5zxzQuIPE5AmQ06zAEcBG5gHxmA46g9Cls6Zj+CwCEHKQTGuVKPU0+WbS3C4R73x7nW16fNh6z93f2TFLMJIB3fmyWAgww5ALQ4M1ppn1UA1CdP5j/bwuQHFyCFvN+y76J+szOVGjDY5EM/78ywes/ECOX72NrJ8lZmI5zdRZ85x7dyrItwNMrfm//lf00Ajri/2vZT29x37a1Sz9T2dfx+9KFjQXF5j/I7SSsV4PQSNKRBRf10fh7PVxzb9ZreaRtLOT/xHl36rHa9ct6a4y29xm72jS49fu6antK/NX0an6Ht313rGt/rtkX5k7U1aNjHyp49NYbaWnR9p0vG256jbdxt9z53Pk49W5Qr/WzmTP4t8xbHe+5Z4NxnqV2v6281HRH1y/fIvs9Tab+UMarJrHo8p8fymf9yDODAe0fMfCku3g7gKO97jtyemvvaNeKcl3rhSA+UAI7qoJTHVsXPD9pGBx+TAOqcNdk3uhTr9yidrk3bNpHnCFCbAaxN4ilF3aXc3GGIzk5nUr9wUNzxjQ4wx5MSd00jU46/bbPVjGB5r9pznzIetffPWe9Thji+f8qYlMqnVLZHyiImOBsOSA5Y8TuBDhW/dxmNcr19DA1F3OjmGlRPkIH0vb8jgCPu53MMUe0zXcqmvH6bTNTW8Rzl6NevyXr3Xv23BXDUjG5dMf/9ABxt63LK6EZ9cMq5adur8e9nAzie96ziBoADCcCnp708IfhkQTAkjEhTb/13tzsEp5oMHAgqsSWC7V0/nHowsa2FSmLgMACHHkoy9Tae59kqo0mTv10zIUf2jfWC7VIUwIEWKo8EcjCAZgAOVK+ldiGWSE/OGyfcXDtLHnpVCJPfKC7SvHwj8J5ptM02hwBnbZ8iMKiB/eKAm+g49VtY815PwS/KwIE/qp1xAEeiPOQBNoIC/ECb0fWpD22tKiDQkCMRDgCHHgAz9X3sKZycQ4zJYi+qj/V8nWQ+MGxEAIc+TKDEtmKLCODQa5i+DwG3I1sSM10WDNBEX0waaJBAHz1UwBpAJ61TAHAwyfTk4BdLKIdYvsNMao5yCeBo7E/DiXi7G69ec1vP6wWb1wRwaHAqBa9s4NwXvG4GcKRp8aCcMdpX/ZEKgCPqnGZVaG6Fw894zN3k+cUGHO2tzy93s88hCG3chrMSSwi2UOYNzP2Br2l/KLPhSF5f3cj1ZCrDPpL9Bw3Qk21hm5h9Hh4fmaS/7A2Uwhl76PlFek/P8uHVK/nH3/1e7q7mrBi7vb6S2+tr0mAjyI2qRcw7ku8AbzBh5C8wFoAKerPX1h3oaQ4wBiiDEagOla++D6AjEYQHgAOMEwAn4NlR1aWVXkb9C0YOaysFUAFYIwDgQDUnAvMIXAJ85n2gWXl9cUHgQX80AjJPQVEIfAK4AP2Me27WIgdk+5+tPREzp5nlgucGZz4AcGUv++1e5xR035eXMr25lvd/+FHe4fXTj3IxHspOlJkDLyQvkIxAQBO2YrNaErSx+HYvy8WjrBcLeUI7Gwu6Ys7QfgZJjJvrG7JivHr9mglmtk3BvB8OKSCK5wEABOCNzXIlq8Wa/16vNgr2s/YtACkoE8ZeAOCATkaF2fz6Wl69eS1goxgMB9aPfkOWEwBgplh3MK+MRmyhgrWk6ie7xUH2z3sydfSGPYI7ABQZj6b8N+QL7CYAo+AZydoC8AYAjbCNS4A1HuTTx8/y17/8jcwbq8WGII7l4zIBf25f3cr8asqK38GwL5OxtjuBnByQgNpo4BrjUR2PJX0WVicCbAOmD1C0k176mYkkJnGmEyZyACrCnmcFLBJY+z3lHImPkc0f/o0kEv6DvcGaKgtIrtxWVY/ElbbMATiElP1g3gDQI+xlJuKsIpbBZTBJASRCUAio6tFuSEFLyeYmkF8GcHgFZ9IlXq2ZoH6skQ+VfAH8kaodW5gGQoDzlM/d8JctOZD8hgIUWZ4r2nzO6N9V/fmGP2IkAqY7S5+6tInxd9w/6u+u82jpk8aka5u/6s9xPAYFcKQzhZleXsdBkZERLCSvndI7gzLzuc/tLu2lFa74vUv2Df2Mg0gsqeMJJQeKFJMf0/U+d2V8wGMt2Ie4h/upNZ/dfZqaDx8BJzo9Cr6K/mG8ZgngwDzWz95NIIX7FskOh+r5uH5t8QafX0u1lEVrYQYDyqgi1MfhePN1FdLcel1lZzokv7htv9b2RfSrTu3z5vtsKhFcwyaQo3auO/JN7dvnnKHL60W/MukaS5A7iN0ZqxzYgGvouUHbVKbzVABwlcVAvC9d8fCslnityZb6ms0WKzH2UspQjUEjMTaghQqZI+wsFNgG455W8IL6LhnMkROwsHtg4UA7ELRRAYADYI4NW4spiAN+DdjZdrDZALUCgADwq7VQHNIuAdBoDBzyTODGbDKROYAQ07FMwZIFBjJRn208VBYq2Fk8AzTNdqt2+f7+Qe4f8AKAA/7bM5PPtL9guuqDxWpIewqjDp8Qfuj19bW8efOGS/7582d5eHiQh4cFfUDYbzJ99NSmYz7ATIA5gT8JP3Q0Hsp0OpXZbEpWD/zE9QAY+eXTZ/nl10/y159/ETCswfdBO5VvDwu2mgEglC35Li4VLGrnJeeDcjl0AEeyK5YI5/qg4v8A/0tbyuASYF0gKxrAvLanXGaivEQAR7SjrocbfzOgtAM4FE9uaeWCFaG0XSrpppkDmKDUH66dGifJCsihqvcrn4vJiri/G+fDtiKLEuhYgO2/T7fluIDrDH8G3/NxXZzJChKOs9mwdylvb6/kh9d38sd/+CBvb65lBiZCMLNR1zBIYvraAKRgdSEQTxnkqEcI2C/aOsDHNQZRsg8+qVzyHETmVz2b8Rrmw3GssWLEV/dFz2cEb9hPtvizuVTdp2BmshAZCwdbZhqQI7ET2XzTD+YZzlg7CrAQ9UqI7TTmNRXieAGL/bRrOigqrkn03aKejfeoAThw3wSOCiBXZ+Dw77R0REviFG12lFMPR/lc+s9sM6yFIllKHKitQRmysCS/zNk1cDw1fyiassYAACAASURBVCq0lPFxaojCG+82Y2c5bmdxr/RQGjd7/R//KwEc5VjLPdPw8wMop2a/a7ri3M+Ve60NwNHmN0TdUfr36T11IgsQRzdb9Dlng9ocRf1X02Vx3ktdXNNbdZ9WP1nzu9quX7tX17X98136uLxX7Xptc3RKR9ftT/1bp57jnLXskv/vGWtt3G3Pcmq+avf9nnk5NW5/X7eHgzi+nwGlvE+0l9G+tJ0Jznkmv2ZDl0fbVWE/ivNbznXtvbb9d7RO3lLdfkbAWNcezu/VARzleYG/G8O55l8KvEMtF1v4WrW1OUcu4r495ZPFtaHOPQvAEZIe6cGczj3QoOvFTwM4kjC7lfaEOCGN7Y98jnIojc8p4Sk/XxP8c+/bptz078eJs5rDVTMW5cbMixh6iFUAHzXD4Eavbaw1wa4ZqjanI69tDn6Vf/MxnFKatXn3v3Xd3xNm+iwcfRVk0ZSNTIdfU0BdCqprfuIap4q0MqJU0OPHeSkVrld6ezVet0Gth66i3jlHoXcpoXMcG3zmnH35WxyQqNDanLhjh+E0gKNtH3YbjfMZOMrr69jPB3B4TWZZY3bOerTt0TbD22aY2oxN/Pt3ATgI3kAybc/A6dP+ickkZeDQxCQCSuv1SkoAByuCQOlrFbt+AHOa0xhcZKUvXsNRs4WK06s7Ot+qgBm8e1Gq/c1uIxsycKxYea8AjoV8w2v5QPDGPV7LR1mjjQHauzBg6OEbJMJz5YfGj4PRc/ptBhTA1GDsFg7gILWoUWAb5avSPHfrOpetyMJB3YSkLpNDjp1Av2Hrb+lMB85PQRm1e3llg8UiEquD94b11irBP6DejwEhC+Li+RFQuXQGjkCXpkwcpsfS4bYJ4OB0EkwSSJjDV/i1RF2eg/36Z5/7QL2dUQhaZaGb1agwFbCQylVtHoyUNTNVpCW1gUQQhrGTpH3o84C1fXIAR6gWypgStWfp2Qq2CY5R2xR4D/a4Fz2+UDJwqH528pKsWfK+1/scAThsLTWwnuffOs7rXIDqvbHmPp92dQID9N+pXYo9oNNy6oiKllfOHuMADmNZyUkov6a1C/EkJJ4jtOBBdTQAHH15URDHy7O2TpnO5WY6lavxVMZocfL0xP7n94sFA/G4HNkvLnvy7f6e1NO9Pth8+gRYoCJs0uvJ79+9k3/+6SeCN8aDvry+vZHbmxuZTabGJNCnbDHIDOYFbPiXJ/Z9Zq/2w57JdIA32M8cwBBUIhLAgSAh2Dc8OPjMxDpeaKFyAHU0ns8qF6kjQn9iBUIMCBYASGA0mcoFgCqgnzbqb61CVnmH74HPAcBwMUKrlUsNnAMEgfuBsnuzIXgDL7YAsH2ZEyG6EKTOfn5hr3Wwi+zA+AABHfTl6u5Ofvfv/lHe/P4f5PbDe3kZDmRvAA4ATDhuVLIimbDbyWrxmFqnALwBFoonJBgICFQ2ieVyRQl7/fo1GThQcYr/MEecZ7R8IbPZC9uvoHXKermUzRLgDZ1PjBOAC4AwAKYAOADAQgBlkNDAf0iOAMBxe3dH8AZYNJSOeS/j2VQm86kxcEylj9YpFuBFNe8BdOcIEoMyeoy2NsoygYTEaDBm8sfHjPYpAJ48HTB/CpxZr5R9A+1TQKX+y8+/yuO3hayWsJl4pi1lDhWyN7fXMptPCXwbDnusnO1f9lldT7YXsGsAXLMHgENtEBJWBAdBxtjKbM911L2g1OWQDz73hQI+CALaw54jeXUpSFgx+UT2GA1IY3tDTpQa2s5Jph7wPkAdrAC2pBVlEOwbkL8EpIAtQ0WytlppAji0fcqAAA5UAKqxo97TGzcolekHBZpkMh1gJ9nYmGSy+2qg218ZtNDqy1qSssunbjsvecVlwgJWggq1s1XNx2/64/mckEyfHpuSzauNtzwrx9/Ls+05Z2gfe0w4HfvuzXNlcwxKlc5MjFVfevLf3ev8TEWgwZMy4XCU5sgrLWN7kNSuwebIk0P+95RIyj3t1Z5ZAs/dAl/DEAPBfWtsFelsTrYbZQ5Q9oAa08Tx33wucR1PZnkBSGItCQkENcpBNuhbd8VojoEUUfaagEwdTRlv8L/5T18D7MDmf3H9ckD0SE5DMK4mw84mkt/L94FNwDmkPLuW12k7B52zx48/0wRwZL8+z1c5R/H3eL1zz/bxDF2LJyj4XGnxITdk5Ah+BHQ7/otMHJ6wowg5zXzwodUXib0FzS8MSfAIpKJPW4njlHPvz8LxkcY/j5XnJoAuCEq0RK8l5F1f+VxG9o3m8+o1YANos9FCD+wX6408gIFjvZEtABx7BXAsNwB3rAjgUKCjnWfMnYVtUyYMbV+GRPVoMJDxaEgWDrRTmc8m/F1NlTKpwY4DeIE5AmsF25rtDvK4WMjD40K+fv1GkASOE3gPNlj9/Bf6fMPBgHOA602nMwI4Xr/Wliew7/ff7uXLl2+yYRHCLjGH4BpsJbrdEryJ/wAKgU82nUwI4ri6msn11UxevXpFYPDDYiWfvnyVv/7tF7KsAYS73u45V3itNjvtFEqbbExI4czp52OCkHtIYFurUzOE6ls+M17g9t8PNKndT0jelnon9iNJuz8C2hPLhrVnY0tWKzIIraaiDHEf5Yv5CcYA/aq7MqNlVTPlg15Sw0EHmt04FYflvgmthXyMad+k+ChnJcRLG5qkEZY/pQ/b9F7pL9RiqqU98NgG9sXg8kKuxyOCOP7d738nP7y6kxswBwKUZEyaF5Z/wBhw/uD+eFEWGZ8HslcZhMP9BKViA1QE+/qJLHi7p71scf4CyIggZG1v6D6vPg+5DPMjm1nS1n0AKCvjjjNq+AfTWdfaoShwA76uMnE4gCOlSAzI7L5tycDhf6e+LUEAqRDHosYe8yDbx4Wy2jjjnTG16nidjdZGHXRz9nsLUIOf9T32brFf92ncB3CGVvVdjh2YaO09/sJRhBBplGEN2WHeHMCh/9a8i26l2DrJ4xXaUlZzVqz1NnuQABw2l1aHYq0/m3OjMptbAvvzvP6P/02Gb7oBHF37t9xnllIstpevqWcEzE/wT7X4l5STxryH7xeJybwWmbmwGUe0wrB4veTP+p3cEw9bpSNnVeqQtvOU/73mg7X5RW36qyuXEn2ktntVtXjhT5/Snad8SX//1HxEPdCmj9vmp+vzXXNUXu9c//PcsZ5z/bZ71sZ9ai2+f346ktdhUu0EmP7yPfLUsMp2qE2x1+J3t+f5+m7fu1Y4+wFdZ7OcqPf4bZnftn2vAdkWwH9zHOozuT4LeoNxF9PrFuusrV19PV1r5jabOh8hZu2/G+tX9FNcBr5Hlr9fbrLNbtv/Nf1DX+7bty9nSF2uWk0PVwVw4MDUBHHUHkYPEqb03XYnVoPospgxKhR9vGZNoblYlI7MqUWvLVztXm2KuuaQ5rE0aXbdkS4PjuUGLZ3e44XMTnfbWEvhi/cunyVu2nOEt02hx+cqFfQpxdm2DqfmvTl3WRGVQZC8Jlm5lHMSx19b1/i3c4xGup5Rr+no8v+lNGIRlI3X1nvWQQLtc1oGvhoxuc5eu6fU/Cl561J6XXNaykvbOLrkpPve5wE4vmfv6xjbARy1Zyj39rkADs5dSDKXOqM27tp8lHu37feajij1+vGz6Lf+PgAO9BPetQI4dgaSiAAOPEuNgSOzcAyZGEMiLlWMWX/OnBDN7BJIDCAQAOAIW6is0O94KY9g3GAbFWuh8qgsHGDgWKMaC4GuvTJwqA6IrUEMvGFJTu85ou0KQCUuDEwx+GAV2ho8VBAH5tx7mTvtpP7UEvcGMMQWkWPwSgNnurDqXvpPLGI2QIclsRD0817UXjuvLNrGUsLxOcDB50wTtM9kk9BXrLbT4bhTpTRpCuLw/u/GABIqmul2JaCJ7Th+PgA4EohDK1z8mbI+byYZnJmkqUs0mFPq1GwbceC3waiy0gQfD7DGCOKPF8s00kbS6yc7lObuhZV5fIWgQgxylP5OAgU6E0YBoE301NbqhjJDRzUHLtwfQyiqJLtUu6Ry6wAOnxdeS7Ettv6QTQ9MukYsEhKWAKr5ba493YlnsDsEpCLFu77heyoHFpyenuvKNYKMWdLPAgxsoQI5R89hBKAJ4NCfo96lTPp9eXt7K3fzKxniwPD0RAAAguPfHheCSu3haKwU1heX8u3bPfufDwYjVvljHmfDobyazeQPP/wgf/rpJ5kAbCEv8vrVrby6vWFbDDIqEJuiLTG8dQpQWwDigEECDEQAD5Ap4kkDjx6AZ8sLq7xiL/AnABWWskbCYLujDCGwjmA9Ethoa6LJdCSmnpkUZwspJA/wGVRlsrc7Apig3Q7Vx7YfmKgfDqQ3HinlNdpsgBkEAA57EcCB6kweunQjpACquTzab1qZHhAgpRzh84OBXL95LT/9yz8TvDG6vZaXQV8wErJV4HkMwHGBcW42sny4l8U9Xt9ku17JbrORp/0htUYhBfJOwRfv3r2Tq6trAi0ggwDXYV4AnKHsgzUCehttTxYLMm/s1ju2U8EaDI2pBEFZiBMYWRL7Rg9AiInMrrQHvLb3EFKnI3kzvb6S6dWMFai4To+MGgrAATiHYAlGKC9kPB3LcDLSSj6AOPp9ijznjcHkDODw8T4+Lsi+ARr1r5+/ypfPX2XxgOcAmEcBiDO0A5rP5OpqLtMpQCEXZODAvyFbz/tnrokCONTmQoczSYTKWwNwIDmFxBD/s/0AQKS2H9E2GJAzfN4TfAAcAbjBl8kdg+xmC5Qy2zSOVXRDdvFSCnfYbLCaKICHACJ8B4ktY9zw+fRKZwduAliFvcm2LX0DPNnYlWlKdZyqu2ZAme1VQnsv5SvQQ3cEb7jP0eqL25lXb9H0y0+difzaiV76jFO738cTF/V7FgmIwtnr8qNPnZejnWjzF9ueO55ziyE15i6eV/lv6k7rcx48cr+GM4Ydn6tyOx2fWo4t4BWO7uXgAGflCMmyJMfWW90TC2lOCIW14FJIclCmKiwu5b0pukZ9rg6QppLa/8vvHZ3xDZTb+G6o8G2sXWih4n9vykFmyopy3iXfbWeHo/NISpQVPlwj1dmcgVRV1SLXTflu+mWUpdBCpWNyjyq2uj5bvtccQ/SXXD7qFN7lnvL57joXt42r3Oe1vav7K5893Jd0cEACzZtPwt+t8RO/az5qBFF5RXQcl+674EunCuhjGa6O03zbkj0jgzIAqDcdEdoLNPxaB6jg/FUAVhS84SAOIdMFgBpsoQKg5CEDOBbrldwvFfRLgKrpFAWLKgMcW9uhrYm1UBhYaxNla5vL1WxCFg6CFwz4ArDE7e0t55St24iZfWHbE/gBaFfyuFzRp9JWL2r/X54PaivBcvWsbQMAuoBPcH19pexZvR4BHB9/+cgiBPg9sLnw+/AfAbEoooDfRx8RSWfY9iEZ5ejj3t0SFDKeTEjI9rBYyF9/+VUeF0vZHgA4gT/xzDGCvQRjhDfB4gZjKeJJ1tvnGFtIHyAOgl1yclkLHZ71nO3+QwLs6zkYPq0zqcT9ofKnMet8RjRp1Px8an+lACVt/eb2WG9znKBIslRiLgL7k/sR0TbV9qcetWMaVVnJyv1f6suon9MZ3AGEPk+2pc7RGeHI2qreTun5eJ843rj3GraOrb0Arn/hGW14IWyd8qc//EF+fPtWXqPV0BBtiJxFEb6nnp8UwGGJe7PVrKOx+MoF+xRaIvtF9yPefhLI5l72z8qagxY8ZOFgAdGOvnwCQAYAhz6bxWgDi6izZsCuO4DB4xwaj1Hbjf1PFg5rj4K97v+BYBKfSyA5fiYXHQKEkUAiBYCDHwstZ6N/Q+AIfPYgl7hPZNfwMSTfhCBpC7p0JOcyTuS4eFV9UhfrmATUuzVkzdYsYRHM/DNuwQ/nPeh7EWAvnQbvkag21ONlekmLodm5g3sa65HYTFQ+3NtAbIEFT9Q9xv4XrmMGLq3Zm//0v8vw7YezfIMjX8f3O3+GSF5aPMeH5bmLgLEISktASD93RLAwR2u6JR17wvkniWAzhpIBSPb3I+Cv7SvTXf7tms/S9rc2JRN1TGn/v/daR35H5WzWpRtLv4kyWQOBF8Cq8r7xOrV/l2PoOj+eOku2Ku8z3qjZmNrX8jOcCxo4PhN3X/f72Ctq4+6aw3Jds41uO2PlAjNVYOn/MtYhKVLdcafWvH05SqBlbFmp91VdefzzjCVu6CvXkXFfBUxYAsi53tU5tbi7I+dSrOQ4pt4Yj+vrRvjFQXj63TYGjprMRxlsjj+fu1W3WrFkPM/bQ9afP8eoavqmbV1ruqZ1PQLo3e9R0wHnAThaW6gcH+aI1LfkQ23S0oDjGa2h/JuH6NrGaTvwp/1RKNCmcDWnrMsA1Bavy6jUHNLjvx1X15wzhvKZm4sZBVJHWC52KTy1Q0d0nKPQtCkzfKZNodeuHz9/SpGcM/e1+c7yEhVYU1mWclIqhtrYu9a2ton9WY+uFYK45yhw/0xWUN8L4Die6ajsutb21BqVz93leJTXOjWfp5yQU/fqltn/eQEcUQ4yiCPPbpuzWZuPmqPZtm/j+tV0S00n41pIQM1mV2YmQT+pAIML9AZ5QV9R/fmCFipHDByawNxsAeBwBo4NgRGRgUMTdqBR1b7CnvQl5WQPB2Kld3egBhOgDt5wAAeq6YsWKnhmbzkB8AYqM9hCBUlDMHCghcryURk4rIXK18UDq/QRtOM4CeDA82nP8lQ9xEOgAzjcgUBOGj00qT0YlDs4gMP7Nztw0hL1Pj511py1ock4FNc+2kLXe1rtgcSbHqiRs1Zqz1y9wGsb4IL3slwX8+PGDuKOnZ6HEfi0Sk9nnPADdxImrYLT/3paE8M58vFYtRqra3IyJZ5tKcNkXwjVnH7kdgAHgSl6OHdvGs/jMWI1mLYWjQNrrGpoInb1uR0kYqCYBOBAIlifKl3OHcIS5KVKNAcTDMDBfr7O2hIChGkt7W+pKtvupsGrwiG1Gca6aBVKE8ChAS1n4fCAUtzxie4iBTT92Zzy2CtZFNCRAw6aHgyHnjMAHFW7nhbdfQ5dc13/cPjzNdYTUgZwWJCHwRhEw0zG+xcAblwQXDF4EbmeTORuNpN3r17J7dWc7BJoRwJqagSh75dLVhBOplOt2EJw+uFBVss1ARyo8kcA/m4+l9+9fSM/vn8vv//wjsCQy5dneQVgyM21TCfaEoNVvmBS2O/YQgogDgQfAeIAOwReW0umY59Bf6CvONpQkAXCWAtwHXz24fFBloslW5NANmazmQI1+n0G3hMjwuEgYJIAmwF1AsbXHzCVxyozA4p5wJChshew81zKJQAF4zH3FAAQT2ilQfDGVp62G6UHNwaOhq9hVYeQFQIWOJ49x3oBgAJYNYYAcLyRP/7LP8vVm9cik7G89C/lGS02yMIwluEACfyevKDdCHrPf/tqAI57MlEc0I6GAA4wSABooG1AxuOJvP/wgXOiomFAqQTgEDKfALyBF9qRoIUKWDjARgGwClhKZldXWjH6/EJQDwAceE5WoU6nlA3MrbI9XAr4WhD8m2Pdr+cEb6ANDcAGZI24QFJEK2ip+wAEmU1lRIBFX9t+MOGCJAVapgBMsiVjC+YfTCGr5VLuvz2QfePTp89y//VBHh8WslygdcpGkyy9S4JXAN6YgJZ9DBkCq8pA6difRfZbtOzRQDXZUdhi5knHd1BABl74HZWIXvFKNquh9p4HgwgAScqKpSAgtlcZDWUyHhO8AQATZYkVFdBJuAeYUFR/4fOYT4A98B232QC9AIwEW445h5xCNFmByJcCYvR3a6NC268gJqW1RjpAk0PaLqXJwKEB26yzlH0jB989waS2NLNv1M5CDV/JAsC1z53yd+MZhbarYVzqnrpfsw3AoW4Gw/XVC5x7Njjlc3b5i0fP7QmVlgBX+fl4ZlW7pgAOfbQEq0zP5wCO+MC+0glQYfOi/ln+r+0MTvvtgFpLBsRzmzKc5SSGL53LoPoiGbhRsm/UfGsIvVfBWhaKUtuEBfnYm0HH8uyU/LpQmVuXKLha6usczXuqamq2Oov+ZowLtV3f/x6/d/xZT6noO+b+VS+pMpH9zDZZNTesmTlyNpdTg+0Ixp7xVfXcPKHK37zeN+HZgm9/LI9xzuK18nmgO/7RNsbaXFFWgzhhfjO7Qw6y+vpFAIePLcpOOd40Fo+TNBJZOdfk16jFMvgez03N9icRwBH96Ib/aANwuVEWj/xKbVWs1Qd8gNV2J6vNlgAO/NwdnmWDtmrbnTyuVmRkBFghVe57ghS2A+0cLtCGBO3DLgT+KBK4qMK/u72mrzifjAjgAJAROWmwi8HPQIsSiA18Om3RcCGr1YYADrQruSfYuEdp0mIA+Ii7LGtwgy8v6Q9pazL4LxOCT+FDfvr1EwHB8G8A3gCQFPMNG0+WNwNnYg6gE1gc0e8RwHF3eyPXV1cyncHfmfD8/svHj/L56718vX+QAxyoy548LlbysFwxKQ6AyzN1riXerQ2KFwcQcG0xBWUc0LMKAeTGwAG/BP5rYuBCMhagZPiKxtLpoKEsh7rfVAdnpR91eNkeSO2xnfuC0m3YpyP7YedMPwsWQFHYpq7/kt9gwMRI9V3qgHJfRF2Q7uH7OCQr4n4sx8KPdw9R9XEBTvXrlPqoes4zXehrDuZTyBv3Ba592Mv1eCz//o8/yR8+vJd3aEU5Gsiwp3sHLzLqAZANpjW2VtURpOMgJQxndAc+NmOq8AMA3oAfixf83j1aB27ROhD7W2VJz9IOTFMdq3pPmfLimiTmDIKAjCFOAy1mv14E4CToAMgV5Nyhte7vcY/Bl8U1SgCHgZoa8+8+R8+KXPTNhor1e7kP429GAEe0xTwnmn9N2InNbVzzIzmtJPCi/vbrp7GXJF9cOLNhCU1hI23E+wJQxPyCvPa54IkFImmfe2vgHDd0VjN9PmPbI3NSfuEc3mAnMzap5JuD7fE//bcGgKNtb9X2QfPcXCvFqjCt6O47UiHleaPr/FHdu5z7JlCj3OfV9W8BMtTOFeeeNdruW/q0nYq05c2u81tcu7Z7xb+fOuOde6/yvtEmlY9RW4PfMg9d36mNu+3ztXPfqfG02Y5oQ079u3aPc9cjfrdNJo//XmdOLwFdtXHV5qh7L7QX7Ee/5rfMUe3ZzzlDNOxDcc7VeT+PgaMsnNHxZNscGRxPyfqpPZrfT81RG45C+dxd83DqXm0y3yXrUS7a7s15P8nA0YgUZaCAV3BGejYHb8S/tRmtkOsoQAB1AEdNgVad0sKBLIWrbXPXFuGU8Pq1SgN8rCyaCNQ2QSw38ykhaghhhaWky2E4cpo8iFDQXbYZrjiPbcqxzXE4pcTLcZcKrdy85X2a6LPT4A13Cmqycsr5wftthqr6Xfevwve6ntcPBXnO2lkeThm/Ul5b9+Y5CxQ+U65PTY5r8hLn3f9dG2OX4WvTC12P4MDAHBtqP5We44TkeT+fgaM+R6dbqMR7fQ+Ao7bWXU53m6N2yliVsvD/H8Cxlw36CW8B4ABtuwM4UCG8lT3o663i+hkVwaGCNzJweCIyM3BUWqi0MHDgmQDeODxrAhR9jVMLlVVm4AB44+vingAO0OmuQD+LpCboay35Gg/v1B0GjnRdj7YADkBBHhSVQ169rj/x0goyDUhoQt4BHL7ObXuw1HF+UFebpGdSxj2sYsM/DzcHIJa8Pw00QfBGRAAH1hKjtuX7mmcrjpc5sK5JMk3K4eXj8tYnpW4Dw0LSGS0ADr2WF/M10b9acZUrN5LcJqAFUyQGHLGUnhWI+1rpvGsSLwWq7YaeVEBAkqAigho0JOPPlyYz0HgyWGwMBtYMulHhxXFacFsrwzPIRNvXNVvYNRk4AhNCYODAZ1Dt43KnbnNDY5OaJcoO3kWgyxk3lCVGU2CcH0vWo0VN41q/FcARqnJ0HCly1ARwNMatlXVKj5vfUACH0cci6CcXMiCA40Xe3d7Jh7vX8v7Na7m5msoS/cTvlU4a7ZEWDGaPyGQABunD7oltKzbrDSv8hwB3DEby4fVr+Zc//igf3ryW1zdXDCxevjzJ3c2N3F4jiX5FEAZadey2G3nabuX5gBZSB4I3AOJAsH2/z+0sEEQBJS+ACMpIMCKAA+FCgDeQ1MdYHx8fCRpDoA9VmgjOIwGOxPsK7BxMwB9YHTkajzSxwDzuJf+N5Dslm4kFBbtlLMwFmSUQlEfwD7qNwI31lq1H8AKjhTJwWILbkuQAMUBOSFG8R2UbAAFI9D8R0EBQw3AoN29fy09/+meZ3N7KvnchL+gZ37uU0WTCZyeAo9eTZ4Bb0Mbq6xeybywfHsnIAeAG23CR/nir1x+OZD6/JoADfdnJLMF2NewPwjmH7sWiEsCxBohjLevFUpaPCogBA8pkNmeLFAAHkCi4f3jUBAd6cRut+RB052TOQD/2AceO1jRXtzdk4SDryWDABIYHAbEemAsANjDnk7kydTioEOTOeJ7dDhWxW7aO8dYvi8clZfDrl2/y5dMX+fjrJ3m4x7i2BBYtH9dpfDc3N6y0RcWvgzdGIzBcjNlDfrOGTd3Lzl4AcTgIBm1i+G9U/FIPASih42WF7qAvO8x5AnkobXumWB+TZh1yjzX0JAz2qIOLlN5ead7Z7gWMJlOAnTSBxBZFgXkGAXb8p4ANgF2UlUYTODUAR5/y6/bMqxZzMlzBGxqYdxujDBwpsW5Az2Zw4ri6xO2E/6TewndbKna7/Pf4HerntkKgiuPbCeDgQTz3Zz/l+tfGWPOR3S9pO0P7d47tej4rn/K9y/nlPZ80ecP5sh7v0f54ILrhxyLpEysp3QBWElHVMQUAR3rekJBPANnieupXapKIshUrdI0qtu7PqVOjDBwOvilbb7StZL16SP0Ky460JOB0WpQrLdHRh+S2+x7Rr4pglNTmsLh+7Twfv4f3m0wNGcDB83FR/BafXGUi+61tfjH/HhIVuMaR79IypVHGfq/SNgAAIABJREFUT+2fcmzHnzdEdGgX4n5+7QyX/fEs5fEZ2/af+87xnBdjGWUwOO6XdMq1dXFQQzkW+rmBgcPHH/WR37Pcy/xsBOeGwpc4D236qAvAkdrCdezzBOAwf5x71VgcuGetjRH0yRoAji0AHCsCOFC1jzMrzokAdXx7eCRAAdD8A4DtBlCE7+YsGADY9pGERk6X++xFXt3dkK1tOh7yBSAjgB1o2TafzeT9+/e0lfA/CPTs9WS92tAn+e9/+Zt8uX8gowVAHNAtBDHAd0C7usNBWzb0UGABkK8ykoGJAyxlYHD7/Okz/YrFYqF2daD3wH/0BdjqFMwWCtYn+P9CCN4A+ORqNpcrtJN79Yqni0+fv8rffvkof/nrzwrIHU/k/nHJFitoMbOnLtQzBS6k4HCdL6wHktq4PlnJ/KxucTSeP8AeBsD1dqvsm/0+fVf8RMId4/V2bi6rKnd6bqJthh4O+tz3iccN9N56TlXx6TbEEZOhID+LR+JZwGIQdGHNNtX2FLdCam+WizXKmI3/3mafox9xytZyz1U5PXWENTte03XxPqXuibpAz5bYcwoCJjMF2DHWK7Ib/vt/+qP88YcP8sPdnczHQxn1ejK4EBlcglUPrRMP5jungGs61XJNAES0V1IDpnPI2IL9imKjC2ckRCHRhsU72lJln5k4PC4DGWKxUD/FZfx5HfTg8kMZMnnz+EAf4CS2UjEGVCuYSdewdidkXiwAHABOxbyCso/aq2DgaNpbLdbBGYhxB/uvGRfy66hP7WAmj0dVfTiLczRiCkUhCm13aBeX5Mh0fbI5LQAOft99Emcy8XvwXGexiBSbMCZYPxvwO7llE92fdG8t0CGI5/mZZxvowATiAAOHs/yYvnC75P7IHRk43jdMfLSjNRsc9xL3A79dB3C0ff8oeuO6quVnzYdoDtrGUai6mu09OqcUII7y+aMebtyz45fSX6xdo+0+Xfcor1teo8139HWP1y51cbmubXPeOJcUOb3Sz+zSuV1nyXPnufa52nO1Xe8cm1J+99S4u+bnnLVtk522+9bk6PhvbQAOPVPU5CP+rfZM3fJ7DOLoks22+3fN1zljinvd/x0ZMnROM/CrS3aSajlKxbmGbxZAnJLDLp+nOR8BwEG/KmMc/HNt56lTa3jOvJ+Su3guquqZ+/uvJ0JBHigvHowH90zD3TzQ5yrQVkHsYOAoa0BLYSonNCrwmgFJjkxHYKI0Aqc2RKmAa85o/IyOIQfvSiqYqJzbBKa+mPVq6y4FUM5HzdFve/5yLcqN1DYPpxTzKSNQM3jlvcprRPRtm6GoKaHadWuKvzZvNSMejTcLWSsP22aYjj/aBAl0zUvbnMZnOfe+565f217tGkuXs3OOXLTpg/Z7ql05B8DRpqTr63wawNHtgPz9ABznGJcumW7IbMtEnuNMDfoDmaLi2agxEMZitQvYN1CbDOaNZzBngMoeFeiaeNPXgZXUm632E95ula6e1T/bjez2AG9sZU+QhFLmu/1XBonMvhErIJhwsqQTqtjx75T4IROFOg0OBHPKXATmtvstD/IO4ADTxv3qUb4uFwRv4AXwBl447DNRSGCJVjvlSl5nDwiJInMg/NAL+0oGDgtgZQCH9nX2ZLmyLnjinitvVWM5sp1xYwYgCD3lEljCCjTYfiKBG3JwxvukUxzsgtEmpSQvc6JetabVqVqlVWi+cEBR24hUugcL1F6yQsXuFc03ZTdRrRnAQoU+HHc9WRGrFaIw64kdl3JchL5rFPmM9BgCgwH1ZnVW0jsWpGY/davmJsVtRKxwKBnAwSpuvxdRELZ+xnzAKGaaHwNp+POGYHbp73qAkMCFAKxJBwkPZhQtVBzAkexJIyjnD9LgtrOdHEAcqe9tIqZTehYmWcNIE/Yi60u+G8AopR+XVi0+e2LgyDLi64fnZfAXiXmrkrclUNl2lhm0jXl6lnGvJ7N+T95c38jb61u5mU9lPBzIcrmQx8UjqwZRKbja7WQ0nsjVzQ1Zf5DoXi1Wsl1vZdQfymgwktloJD+8fiN/+uMf5N2rW7mZTWUCloNhX26urliZyGB8r8d2HWCROGw3BA9gHcDGAeAGgB3Qc1uwLhyQ5FP2jclkJkO0a0FACUEs60sPwMeXz5/JCIJnRsUmgvNg2cBnFSSwI/AA+xNMEHgPug+ii+D3AbrE1kL7OCtzkYO0EMQHOIHBLOAdDMBxWCuoAOwQHFNIYAIYogwf4DkBnfezrNZrVnm6fiO7Bqi8wVDy7q28//H3MpjNZIebIHg2BOsJKkWnDHDi+gCOAMABBg60UVk9PhLMRwYOJCkwNgRzX15kPJnLbH5FQAue2an18fMCuklphMiAsgZ70mJpzBZg4lgzQcH5H4/JwoE5RFJgvd7wJ65JwMFsyqQBwAT9oQI4LjH+QZ/gjfEcFakjzgXSiqrjlaEJQwAQAgCQ8WRqa6NtWGAj9zvYvrUc9luCV0jtfjjIw/0DGTc+f/4inz5+lk+/fCL7Bhg9GGzebK03/bXcoKJ3PrNWWWhLg/VF8LcnT4dnsm8ArAImDjJw4IXfIZMH2B0FFJLRiHTiAFYgoaF0w2TooPyiQhEyq8wkkHe+RmNtY0Lwiuo4BSnqmRH7HjIHmwyQkrdO8cB3rzcg00bq+R1YLci+Ye8RsEkGFP2sJriUnQNBWPgh2AOJEjlQsqv9zEFTJsrNl+C5zXS8+0gxUNGwLsG+JX/K7Napc0LbObbmimXNehT9UAsT+sLngErU9N0AjvIsGf316Hs3izmyrW87i5bnkPi5c84b5ZkZvyuDSwCGegDNLVB0QUK1N2aDoCT7L4V1EqtZc+YxvsYZ2diy0jNY0iFbzoofc3FhrapA9557/MYWKsfBeHe+zD9K42jGATy9WEM3xKRKptlVvycxlDUeNyQJWbncZOBo+oA69/SnCnHURL+Ba0KCqfHsFXAT15VrY/6a+03OXOasJ15ZbSwuvkYRwKFjC7EsPEtyjpqMFzgGaIszn5vGrs2/mM+Zr1vKyvGubRaZNAOyDk4t901XTCftZpv05po0Y3flZ93/rYzyiIo5aw1dXN9z0Jf5uvlK7uFx7KEdhrKihMq8JHn6Xffo/ar+02XKZSLpicbRws8cTfaMGKNMTMG2naK+TXPnrIcG3HAAEtkBnPnhRWSzU7YNtAJZbnA+3BG8ATDHAn7Oei07tqWD1bGKbjLZaJIQ9mkEhgu2nFEwNWYA4I27G/iKQ5lNRnI1n5HhAn4N7Ojd3R3nCuPyMxwKHRaLpfzlbz/Lxy9fZbHeECgKf4L74VnboOGFESARDPusjG59mc/m8urVK94f5+xPHz/Jrx9/lRFYsNBiz9aGjBd2xsO+BiCXIAh5kZvrudxczXktAJWvb29pe5frjfz66Yv85edfLAEusnt6lu3+SR7AeIa2f2Aas7ORz5Wvh+otMJZomwm+DBAJ+dvv4CMpUAP/8fwPXwNgXztDJxAOmB1s/Hr2wJnAzv62uIkBkWCQHkGn2tLOzqmu6LpAHL4fgwrhXvBEcdh0JTuU7/ejGGsAcHbZ5nI/t8bmVK16quWohp/zH/5X14bNsyHPwi3/nWPnucfITKcADrb6gL3e7mTa75HV8Mf37+QP797J7XwqM7R1hPy9HNhuxXPr1G1ZM6V/O7RMx5mLIJJ84xxme5WscpAvtAQEEwdaDKKQZ4ciIvjh3g4EYICsFzUWoQPw/elMcWUhD76lhCHKyEM3k8xdKpwEdXEO0GrJWUo9lmNsXNYKUNlUIxuSMpBmUIfHP9W48azmCi2c+3E/Z8nzuBVbJFpsLQILbQuleEqK47SAld2/1nnRser1zHfzQh47VyiWJfWBTYxnXDnWYxjLmS2gfzavLDSTxtJ4P4C8jXk2Cbzr9eQjGIgMa2J6hG1ULDHpMajkNlnxq4MWX/3n/4MMHG4n43boyjE0/GvTuMkONmJm5uWFOY42lWtSAChqsfbauPxvarfrAI6a7qnFbc715VsVRvFGLW7dGK/9co6/1PXsbfoznjtqaxvnvSvG3jYvpZ72e5T3ra2vj/ncOT/nc21ye2q9Gn525cOlfSufp3b92tzEz7WteU3uu+Sobe3r690O4NBjS/0sHNfz1HMdP2PTp6/N9ffK/6n59mev6RTf9+VPvWZNT1XuVs2N+h+PARxdstu2R4/nJAM4kseSlivPcdd56tTcx7HUxlz7W7xmKSf4PcnzaQAHl61R8pMPON5CRcEcekDKh6aawskKJidRG8YsZT2aDmD5QFGpxU115OxGJOp3AjjO2VSlIa7dH+PLFSXZAaopnjZBqS1ifu52yvzapoybrFSabfPcNt+lsTo1H6eUftf7bXNbU87ngDd87G3OVHbUktSGoFQOyOna2D6pPkD4bNZnR588ZfBcGZYAp3INTxnl+P45Mp73bPuhrM3gdemA2vyfe682pXmO0XJg4PcCOKKeic+b5/N8AEd93v/HADjKcZ9ynE45+f7sbbITr4+AB+heOQZrGcIWKkhfvYAyHQCOvQI6npHIAmgDiTdQtyuAY7tD65KdtSQJAA4coAHkQPIQlJaHpyaAgxXCOdnjh2ZPBiFRxoSZVemgj6+D7NIzWngXiUYE4ADgWO82skILFdDWo30KErxLsG8oAwfAG6DORQAMB3w9mfphyh0RC3AzfmDUmwnAob+z1cCTVghpAlUTfppEQ6dWZ+AwQEdsxWH0wTV9jL/hkO8gF/4eE1hWiRkrKbPp9Oy7n/mz7ckAjtymwxO/qYKyxZkF7eilMXA09IJGMBLjQk1XW6lF2pIqf5WEBtkgmoGmxj5uwDXc7fEIvgE4whd4H4t9JEIIB+kYQMZp4fR9I0VNPZ69QsTapYRqsER5UChWb2ujVUTNw4EjRqJ/BhAH597lz1uoBNYPOoTWRsVv12zNonW3ZQWWM3BQLg32wilhDEZ9RibULGlT6kzVlrmP71l2zAKfCfDRCBDZfc0W495IDnvQzEFkKu9W5YQk7uGJAcCbyUReIYAN0AMCNiKy3KzkcbUkqw4C0Jv9QSazmdze3clhd5DNassWG/vNTsaDkUyHY5mPJ/LDWwVwvLm9kfl4JNfzqVzxNZc5GAUAgBCRzWqpbT82W7l8fpbB5QWrJMEAscYL7wFwASaDwVBGo6lMp3MZ9odKm42kGBl+nqgDP/76UR4fHth6whPg3jpKWSOsTziq1dD2YjRkcB7/PSwXmgywhD6qyTzwyP7pYEYAGIQBbAVpPe3QQmUrBHDsFXhnBV+5lQ6CdKAIHw6ISwIQACCTr9++qd8Epg8k9+dX8uaHD/L6w3u5ffNGLscj2bw8S280lOFkLNPpjLaE4AtUVELHLhcJvLF+XMh2sybQQdvPoBXME68/u7phKy+0NyEVufWAx3WwK8G+AeYQjB9AkNUCryXXFqwUsAuYT7SZwYvVnKzqVMAL5nDMMSpbBIADeF4AOPqwM5hnVLoC4DEekZEDlOGoZMULQb/+ZZ/vabIELUnAUgFgBFhR1NZt1kulQbd2I7CPZN4AeOPXz/Lx18/8idYppBM32nAwbyAxc309l9lsSnAFdq0zLzEBsn8i+wbkGpWquw1Ak2ilslXWDQOZaWIEiQxlxSA4CHvNAEJe5Yp9Nhj2ZTxSJg38RPsU1+GwYU/PWg0M2fKKWdhjf+E+nEtj1gCAI4IxVVYNGM8ETGiXRqBRtv94zwOc2upFE+cO6lDgpplrJiT1dwatI2jE6/4KutCaX+TP6oD9UodGH6rNVp/jj31PMKP52ayDu84C5TjLMwTe90p8t/XpmU8End1euXyVZ4C2Z6udVb1yvjwf0MaFxBeuqbmbjORuPL/ZM0/yxTEdPXsDbJkhF54YiWwp6XZ2b6VjzwAOB2/EeEH0h6IseP0pxt0+d+Gh7SH8/K+/1oOL+czQbMtHm23JubZYQQ3Io2O0JG/YNyW1vI+tvLYz7aTnD+xz7g/7GmmlvuoE3jcwcEQfRP23TAOfn1n9sgzgyJV0pQ/j34nn3NoZtJTh8vPpdweNnHnUru3Lcu7KvVB/BgUQl7qmto/iXuC4mcBs+tvpM+5T2/sRRKH+XwjMxgptq8D3VgqlTnBmhvT3BoDD/OoEfG/GJB3gTp9GHeOQlAytKOnLahsW2DTYKbzUKFzqeQwtTADg2O3pH+K14k8ANzYE/G52O9miXRxAje4nY84MYE32LvhV8Ent7AKfBOCN2+srmYyGMp+N5fbmikwZ8LNGA/xtRttFQKU9A2w4QKV/+/UX+fnjJ7JegO3i6uaWfg9AD7DneBFE86LsVXgPNhqgi+vraxkiId6/lL/+9a/y5z//WdnaRiNlHlGnTc8zLwDkKkMm9/fzk1zPZ3wBPAwAB17wZ55ehKwgf/v5V3kAs9lyDSeUDCGfvt6TreSiD2Yy8I1puUADjk+fRRl32E6Ftl6ZNjAH2421beM4dB1pu83G+16FP+0vrK221/T2CIbm94SxxW4jcyf+bZ3ZjeGvEL60wUKVUNx0BUAp77Gc/C91SMM3aAFwlHu3Lc5X01mUH2v15famqUewIvo/skqe+M9bbZ36XNS5Dd1s8SICsQ3AwXPF00FGl5fy+nou//DmjfzT734nb26u5XoykgvEjw47GQ16PL8piNxHndtA8PnAI0X2KovZhfau/BZaFZF11AplEuPki6zBbLfZyGKF9kLK8EcQQc+Y3bC3za4mgEhiw8htdBOow0EMbC1sAA6yoGqMxttkppgN26fp+TXGbVwHYE8kv7bBxOHtAhXQofKhRbj4F4EHEYDiTKjGutGIEQVfwuUkk2LanFqBRVmsCn3rAI4ExLZYFvZjsuPmc6tsKtiNoCprL0sANgEcCt4g4yPf17MpFLSus8a3KLtkSdGCgsRicgR6xPopaMFrdlyP5MKbLK1c46ACfLxv/sv/JcN3CuCo/RfPBnGvNnyFcOl2v0LzC/q9nCwtbeb3niNSTiP4SA0fOfj18V5N/1Lf6TqftOmAU/PWdt1TYzznurXPtPm75Wfb1rKhw0/kIstncP+qzS6Uc/E9833qs/H5zpEh/3yX31n6raWstq3ROWvb5X+fWpvfdl+PiQclkFo+dQMt2s8NdZ8i5hnb5qL2/OfY4S457vJHXPYwt/nc6k7CmeANNcrHUNgAHot6paZj4vjb5vV4bkoAh0P+jtct7sFzrl/TF217rXY+dL1YXqdxTvstAA5emA7yMYBDAx6ZgSNTXzZ5LnUBsnJPioEJlmyI9BNOb9msnuhSaqWyPLXgUemUh9G2DVFzmEshy8LtSNPQSzlIXE04yr/VFjQmqroUZqm4auMs5yAa1prAlkrYr+lJsvT7GcCZNmNcCnbb/LYr3vo7bWuXxxGqQzrG79UrJ5VmeY3qIaipNEpDaLslHzrCo7U6gJXHj589xyDWDPgpg1DK4jlG9dxnqMl5l+yXJQVZ72T90/U8p+Yoj/uYHeXUXDfn5d8GwNFlqGv7sGZ0autZ+9tvA3Cg2ncvz8aq0QbgQKJzC5AEGDgMwGF+QKouYrKpAHE4gMOrnUnP3kdwyyp0G4dYdSoI4Dg8yfawY+XFar1kwAnsGwBwfFs+KoDj8UEeVtpCBVUaqGZOCfQQrPREvFb+GCSLbRY06IA5x3x6n1VlEwgADvaG9fYlXk2Ug4+pusiepbSHrO6IVZ8xGVVj4EgHRA+KmGUOgVuO12krGTiPwE5zSDsAHBcA0BgjRtLzafzZoT2yARbYa+qAUDVq8UZN+ntLDwvcW9WFyo0FCnhwR6DQPEp+UYP96T+rtnD3JB+ctfrFEwiZVcICnrrBUpWZ2lXr0+5zac/jwB+7O2+hhTS5arRhg62aiH9zGmCrMsM1sOa6Rpntw+260n7q2vKzDXtlbe2KYIJ3avdKHAUUubtmgTMKRO7pHvWLB1/aDoW1gFGa/3Q+yGuSjwy6xr4HWD2DIK/RMRNGY/20kdIdiMj1ZCJ385ncjMZyNRwpXOXlieANgLEe1ksG6fdPL2QUAoAD7Bub5YZJ/sNmJ9PBWGajidzO5/K7d+/kT//4B3lzdyNXk7GBNxDUnjJQDhYJBM52aGkCBo71mkwaGA8S9evVioxD292WOuDlEsnwkYyGYDKYs6IRk02wm7WRAnjh8eGR1ZVk+ZhMGNxGYBHzwdYlABxY8hBAAbJzDACseJblCr3IFfDirSp8DhG4x0WczQOBMgJkwLqx3cnTJoMKFAzkAG1tH3IBBoRBjxXn682OrCYPjw+sN7287LNdyPT6Wl7/8EFevXsr169fSW88EsArFMChwIbRUNkzwJSxWwLA8cg2N+vFQrbLFcEwbK1lVaYYNwJ21ze3Mr+6ZqsQp8AmEGT/pOwbkA3M5W4ny8WDrBZg4cD1YFueOR/4LkAAqBIFoBDMKJB3BPcADEGSAwAOn3MyQAwVlAHmjvF8JsPphIAOJIAwF2CqIIADlOI9bWUChhfaI8wbQQWgKd+ReWO3XXOMGCuo1GH/Pn/8Kp8+fpGPHz/J509f5eHbglTqnmxCQBcAjru7W/a4HyPYzeAv2C6Uxh1AQ4A12EIF9NAAc+y0lYonr6gX3J5CrvAyG8L52G6Z7NL2VFq1iqQPklN4kfoZQW6yDOUKWOggjAVy6MwbEcDh7FgK4shMGpRr9gx3AEdg3Ogb6MPHyM9YyxoDkjrtEvVPCmhHDyKzQWG9sr3U1hWlTaWebgtqOqtXASwsz1CuH2Mw5JSvXfPZyu+U40o+HdW9t+E4Hn/Nr27zBx3A4d85Fazw990GxdYKPv7SNpS++NG5tPBH4hk6AjjUlAcwZ/STGA3XEURgBK5V+vO8PvSRMRC4q0ALbQDLst0NGRYsKQGqdviWqUI2+GQONqrJGf9mCaj4jHHe9DP2KDaI8hnMi1M3puqbZQCHuk/uJdk37TtxDA0fo/G+tSoIc92oTPZ9HHyPJBuWSGv4aQmwrDEn98U8esTnbwEWZD+uHcDhrExxL3WdUY9kMXzR/Xn/Uzlf6buBmbbc1+ecw+J94njadFMcTyV8eiQXNb1SAjiijOl+iC0W9d+efHMAR3pWP3sZgEO3kPqk0e/XNia65skDjPHzABhxHybPuQI6UrIwsDiVa0j2QAMnOhiS9wwADjJw7PZM6jqIw4EcaK3C9/f68tYQZMcznQEbDDvJyno+qyZyAd64vZ6zfcpsOmbrvfF4SKApABbzqQI4+Nj27GhnAgaQXz99ll8/fZJfPn0RgMTQ8s6ZJ8mEgufH+doSpmi3N51M2a5sPleQ52w+lV9++UX+9V//NTFYeGwWrFSuHxW8iZZ/yngG8AYYOG6sVSCAHIPhmPoKbWY+fv4qn799ky/f7uWiD1+oL5/R+m+1Uv/qAuUdyuzHpKul4TXW+ZzAE87AAb8ALhzAKwRmJKYw9f3cZ4H88LnRDtVAHARwcP0za4EJfWIRwrNifjROYC3anHWxwr6R9WiTc7JhO47AKU32n5pfkPZAC4Aj6os2XVHa3IZu8zNwjH/Y/gswiATgaLPvxERVszGl9mj/3bcy1gp7nQyR2BuQ5QuR29lUPrx+JT/98IO8A1PNfCr9ixfpPT/JoHchA4IfdGPwf86GwT+ZX8cTsWkQrz7RSWSCnyAOi7PortS2oQRsoW0S2iwS3Ix9hPORyhd9BjNGkbVTn1ZlLcalXI4jYFDPqBmYQLASfG8W3uizKcunnrXKWI6zWkR7wDgT/Xdl1sA19Zxv1yjsLodr/nUEhKi+yaAxeyqrVWkGtkvfxXU4GE28lVTU654vcv83+faUJ/NFAnuoxi10Hfn/Vk3iDKQNAAf9fvYyNkY9XQc3IB7HUFnR/8gG5EAZ7SvcSDTS1uECmfRNoW0XF/L6v/yfMn7/D61C7s9d+rjlvkqy5GNqsJt5Hi3/jHrAb17eo/x7HmQlxhXIYGvngYYOaQG1t+qK8OXa2ak2eV0+mIpmM/n9W65bu2989q55qM31qTUu71c75/izRX+onPv2dT1+ovpZoFVcVXsV8eSuT7fNUbkep9bz1Nx0rVUpd2336pLPU/JkfGzZCfMBWQw2yuSRf9k4n3ghePcanAbd179/zh485zM1OYi6LOvzEJuNLEGV3Kdu2eYbnNe0lc1SB/k7Z81OnYHi2uX4cZ6/cs+X57ZS35T79tSe7dqv3bKi37z4LQAOOgVFEkAdF68O1gRBDn5klIsGJXSxMmqwqRiOqmRDb9I4gY3gii12dAbqQtW+Oc5V0OWk1wzxseMSA4A5+OfXKqtW/DnLAFKpFPMih8qB8Ig1hVWbozYl2SVENUUcEVjlHJxSSzVhLsdfu2b3Rj6tzMr1ywoqgzjyVXybR2VbV7zRjXCZb4ymUQyuyfuaAmh8hzpNM2m/xRhF5XuO8qnNbdt8+99Lmcn2rJmEre2jmgzUHLA2RXm02pzj4ybJp+aubR1qY8nXOgZwtMl8aVj0c//2AI7vWd9z9m85P78FwIEKY7zAqAFgRgPAsVnz0EzmDVYSbZjEQiKOlXbmvDs9IoJjPKhGanWr6HUGDg9sIZHo9JPuOLhfwWQbARw4vBuAA+wbS7wUwPHtUUEcaKvyuFroOAHgOKg99KS+H655HrTEEXNIWtPUoJ6mHWW1sNK6Nxg4YqsSr0pItNLHFXFRd3q1RamvqQt5aPcWL1Zr5ZykIcnvDpavOcEmT3owp3yDZreszqscrjg3AG+QAcUcNYJacpWI74/yAMHfawAOo3096o9eADi8Cg2HdK8uBXgj6SEggO33MiiVj/nqz3jCxdc52VmOUZ/Lk+fsTe2BAuvBzHm0AG4KVoToLP6ZGDgCqDV7uUZv7u9ZYsmfkaEakyMHjbgeyvPkwfIYGNdn873g49aKFn0oXteTVgYU0aFr0sbH6HkznwwPoB3hG9kLGInS7i7THtxI62UrAXFl8B0BXyabQaNswTUGgV9XEJ61AAAgAElEQVRIyzvs9WTc68vtbCavr69k1u/L5LLHHspoG3G/WhK8sdxsmHB/ueixsvDm5la2m52sABpYbORpu5PZYCzXk5m8vrmV3//wPgM4phPSX19dzWU8RjJ7qMEogBAMvHEA1TXYIF5QSbiWNa673yodNPZCv0cAx5AsBlPAHuhfo30UQAsAHOAF4ALm7O72ju08tMpM9yQC7aABJg3s5QVptUfjEQNaCJSi5RMpva3PN1pSIHlP9gWrVGWlKHo8I2hvgAe0TnneHcgGklr/ILDlVLXW7xn3QfATQBFUrwEAB9ady95AZtdXMr+9kVcfPsjt2zdydXcj/fGY1aMAPAAE4cFzJiDAzAQdC2aUh0fZLpeyB5iPdkFbV7F9Fda615Pbu1cEcKBlFtt3YFagn1BRiwQqgvr4znYjCzBwLBeyWa3IMAL5VmDBRJMLpE3fEsRB4MVgKNP5TEEcYwOIIEgLAAeqASdjGQE4MZ/JaDIhGwmqGHcASVhvdoAH0W5sPAZTxYSJDK3Gx/4B2AGMVLCLaBGDVjVbyh7a0Hz85bO+Pn6Wb18fZL2EXUTbnSfSok8mI1bV3t5ekxFjONQ+7n1U6vXQOkWrdgH6WK3QosUSMsbEgcQVZM2DzgSXEDyhySO8B7YpyI/7l2BpAS38ZDwhPTsqhlV3a19z2Hasjep+BJWVmpzADbTTMRYOgjccjAHwhoM4LAireH8FceBZILPePsWBNLRxCcBhmqjM+qVkt1eEKzhEW8NYItyUlLZiUd3k9891G0W1vreFSjTRBVticKo88Ns4j4S2UjXfs+Yvn+OnNc4zfqbQA0HzuBES8PGN6Dcm+2/tdfR3vI4jNaX99jNIjBfE82l5XolnlhgLULpy+y/Z1WbimEkHZwsvh8YAkyXxEpgHds0rzvPT5+cNcQ7rH+8Ja+0OZPY8ZljtMm7v2J4PnzMQUaoE5weOiwga82cAjjgnUR4a82isaj72eFZz38qru5pyVgA4tE43rawnc+Ja1P7thSbqC+QYECuJAwsOq2gbiSRL4oZ1sJlRHW5+nvoZgQre5biYe40txcWvt8VT+4C2jrkiuOp7WlDb56z8We7F+H7bPPkQu2IdPu9Z5N1vi619+BSNBL+uQxxVSlUdJz4aAdS6VuEzuJ+ZfNLA5BF0Stzj2lLREr2xQrcC4HAdEOUZvowDOPh+eKY4x55QjcwfkSU46Rfzicp4G32Np+fEZOWABwInXsCSKLIFOAN+DQAcG9jQDORAK5X1bi9rMEjudlYFrr6p+/jaQmVIBg6aFOqpZwVBXM1kOhnJfDph+70J2LsuXmRkjBm0w1bRrmOHX3GQL1+/yccvX+Rvv34iqAS7jj4MW6UoEEGBmnuCOLDvYKsBLgbw9+b2moDPL1++EMSBVoLwETT5bLYfLfS4DlpcwDZru20CcNzd3tDvgD8Dv7XXH3AO7h8W8sunz/Lzrx9FemDc6PPs/Lhe07/CWA8896b0u+ZHudcBblHL4olvzAH+gjHAV4FP5a1S3DfwefLzdARwMGGfzuFZN/C8ZYUOAHDkNm4KiPZWCUfApwTuLwAcKmyqt1oBHLo/s57ml9LmSzrB9FqJF3UforSbUafzTJW+mPXBkbX2e0QAjZ9h456tqQYSMFYyNXU10vrXBHgCKJiA672gEePVZCRvb2/lx3fv5f2rO3lzcyXj/qWMLoRAjr63IbGYaj6z6lnc/5dunJhlNCaDlodYK8q2g4gsT484EM5E8Hc9xqMyZ0w/qRDDZJikEZYDoak3BgjIVIpLIU6FM6/FMwJojSwcBiLKIA6zwQaW91YnysxR2lC14R7bUX9a752AHwSLmCQH/8n3RowTlbKUrlEwePg9XRbjNeDzqNuTGZjKWGQjNuU+hydFbb08ZpN8EgdwALhvQKIchzHMrlKXUH/wXGD70n0J/enxGgVw+HkngT1iupaHoCzCatdE3vxv/3crgKPmS9RisfF+TVtvkZMQUKn51tEfrP376G9hzyYXqgKKLv0O/z0W3cTnqT7bd+iCUua6nqV2Tuo6O3Vdq+EpFWBlNUnN81L0Vcrrfs98xOuWPmPbtH3P9b9j6hsf7ZKx8po1X7htvk6tQbRZ5TXOWdtT+6BNPk/Jkr5fWnO7m+m4CGB2mYm+f/bJj2XpnHU65/nP1Q3xfm1zUpOz6JtHnR61ov89PmU6tXtw2fWqfagJ4ihwAi1gotp+6ZRFOxtz71bORl1ntlIHnNq358xpqVtdVqLsJD1zFoAjPqAffhuJouNek/HA5G642UmOr3Y4rSk/fjgkrf1hGoCHcNBsO/R2VnMGRVwudNfmKO/VJcR6/yaIIy4UDxYOiin+3dzsTRaSHBipU1iWc12b+y7l1Sa8peCWjljt93OUUd0IHYN94lzngFC+Q8WuVm9fc6TyHLkrdvzV2kY9MmDhD7U5Tn/TqF9yCTuvHfZCXMvaOrfNdxzLKSPbOe7iBv7ZqHCinJxywmpr37b/To07DY3xurqT5Z9pc3zOvUf+/r81gKN+QG4zIqU8fI8xOWfvloYHv/+9AByoeNgAvIEK640CN3Y7gDe0CtnBHoQ32WEV1QoZwKFJIiR4IgMHKO4zgCMfaBPM3g61mvx8ks1e+5+uvLWCAzjQRsUZONhCRRk4kORDBTeiUU7leIkKCAauY+DI2BVyqjxNOYERon1YyWqRqpfVZnhimvS2Rh1bRG2jJkrBC6x/PCRTh4SAemrt4uwbSdy0Gp8aK1SuZICJVdkZTXAMisbocQxCozo6AThM7Wp+zFP8xxKYdLc70K70fQ7oF5R7PzJwIIluSZ4A4NBn08qKBCbV3GNIXRztpgzgCJWktFMWkddKIK3qeA6BPG8B44cByK/3guXPkJyCzJDBw/6Wzg+WMPMEEu9DihbzC3SxknykHuB2r6alU/aRUrvkmXR2GK1IchryBNONST8bv85Wo3SkgVj3e+WfYAewJGmAfzSd/+OEowZWlUGEPhV0QV+T6crA8cyEPSodUak1BmBjOJK7q7m8ubqWMRLyImQTQPuSr0sNLK/RpgQtIQaDRA2N9imrx6Xslht53h5kPhjJ7WzO9ik//sMP8u/++JO8eXUjV9OpXF0pgAMJdQTPng97AfABrVOetht53gCwtufYABxYLZdaJfh8kN6wz9dwqK01hn2wUIg8gREEFWCbDdumAHiA/YzgPvqjIyDvFYfePgXVmJ4sRCsYADgQTFOacKUHJxMCQRwDAhWQnGfgvt+T8XDEwBeADrw3qLhBIQwQBJLxAPNYK0XqFgQJUSFJ4MOLrAGQWK5kBZDKZkPgVm8wkuu7O7l5/UpujX1jen3FtioX/T7bj6B1i/LOWKsTJE0ewZKhr916w/lE+5TdZkN2DARZEZXEmt3evZb51VWSKWUQedYWP2AleXommGa7Xsti8ShrtrbZalsurru2msGWQsU85mW338kQrCjjiczmcxlPJwQeODMEwQbDgYxmEwVwoH3LZJzmAokfVq4+P3GuhwOAeya8D/UhEzMAT4DFCewWkBFNkmDN7789yP3Xe/nl509snfL18zd5vF+SzvywV1lHQubm9krmpDSfEpiHCjxU/LKNz8UFGUDQcgUJGgI/HMCx11Yqrr8JsjBwD84y2F+pdYoBfSA/2Huwq0gWIRnEpFG/p+c4q3zmvFvKHc+OF8bjrFiNFirePoXtUKwCNoErcn/xCOAg2IfsMw7e0POX2y1PkiadbIrFqyM9SeX6Nvo2GAPk2tmiMsvSUSon2Y/ynJES38UZwYPJjfOTnw5SZaeldErUm13Lr3FkMRsgh5xIysiHyjlHHXjT3tEC0FugjXB/E35J8v35nfr5Kc5FPNvGc8PRucyGlubN4w82vvKcEH2TxvnZgmpN8KUm1rDmrMh038xknITajYSZAmkb7WINwOEgkQzAdB+kfgbxCnNv5aJAIy/waCZijs4pAcBRnmWi/PC9C2P6Comh0l9vnneOLK1epgHfyP5fXBddkgI8k+SkOQ86Tq9+V7rzxvnUJE9bPlXmMD0E7mn+b/CDSwnMcQOrngiXPIr9FACO2hxzTkJCtHZmjLuqLZ6S/u5xABsex+v+pN7MXCnfk57Y9g0SJTt4cDEgmrZ0jjmocvZKdd/TPjmaFCzlpVxnOxAk31nlxcZn144xruhPp9hB2uc5gV+LJWkCPoNr1LHOM13GCRssHASa4TylWTetwtYYk56nQizNfGYCAgwYwOdyAIdcKHsVbKgBOJYG4FjAb9wocANtVPBTr93cH+qzabu0BOJ/eSYQ4upqKrPJmAAOtiWZjGUwAOBjQFYr2sPLS2vvor4KEslo+ff56zcCOL7eP3JsSNjiOwAggykMAA5nKsN8ob0ZGM7gG9ze3sib169ktV6TKe3Ll89se0fmtwtt24L5B0gWq4y/c032O47xajqRV6/u5Pr6SoYDML0psxh8QIBd/vrzL/Lnf/2LPF/00MiNPvYKPiWu+6ygNp578QqJZbVF2uDAz9N6TlBWLPhT8Mu83Y3LTmzVwIIIMjuA2Uxb4FnZfNY9BpzE9zG/BHAk3wPrpM0fkz4p7EMt/ljiGZzgMesEbpYGgKOpc5pn4Xh+zpJvCfyodJJqaLImpMRTHHu09QaU8flRk/5C/9X1Xvzp+sBUtvp37lcZ60VlWI1rle/rauPcCh9d20Wi1eR42Je7+Vx+ePNGfnj1Sj68vpP5eCjTQU/68iw9tuRTexL1WmbRbNBJplY4WAtvf5gYNZCf949fiDhrFuSMMZ6tgsWdiaMZx/eiCS1w1f+MhcNak3jLkwF/v1R2C/8cyeGUdUNjWQr0UPnToAT/3VM2PQcr8/xrOp2+CgANZlsTgMPaDyqA0sDKefHMP1e92MyfZP0YY0gEnwZZiz6ZgzQ9D6InuSxHR/5KeH614c6aksFv6mtljwT/cmCcUsEaY5j7FB5XCi2T6N/zMJAj8NmCKngD8p70R0HzzxVN8SZbXds3b//r/yOj979r4kWTgNcLmWMuI7nQpp90a5Y+UDNKc05Mt/aZ9DdjcY17ueE/V3Jlcc+Wtrqpv9p2/3l/d3k68oOLr5/KGXyvDvLPl75bQ9+Fi2Yf87cV2R6dZSrAkdoznJqX82a5+1Pfc4/vz58056smO/GMGEfatubl07SN/3hPlMBn3XvRrnu8NnvieW9qXLzp+3b7/vX87an5/p7nLp/xnLmo65PcPYOqKfgD+u8mG5B/Jl3LjzDBVqjZyae1+Fxt+z7et1znKCflv5v7NhRNu37NZrqRP6jFKmrjLPVCLa5R6szarmvTN3E+EgMH/tim/BPtuE18OrCmhEATwBGpVPPg3ZMzI2dJoZoQHY3jFIAjKLjSEfDfuwAcRwf3sEu7NkgpuG331r+fx8DRrBRoBkGOBdEVynGwpFR+x5usiX6Nny+Fsia4UUj92mU1Nw/G8ZDTahvckUujCE5PVhbN+W2COprVXqZSj+M91RGUisCVkFdAnbNJfT6i7NZuX7+XBVICA0fbPSOYqWbgupRam0GMa9km76cMSVTkbfupvHZ9Llw/WIC5BYnTtWcbi1wAOGo6ruvZag5D23N4eLNWeVhzNso1Vjt4LltIOtakS58rp63b0N5otQOnvlh5HwcfBIvcPuvBDb0rwZZxkOenvbw87+Xi5SCCHqakQC0ZOA6y2e5lvV6xOt2ZN9JPa6GCSmJkNsliYZUzeuDVNipanauJHSR4kCRCwogVSQOlg892ohn63bP9APoYg4FjwwQkKF/vycKBNioP8hUgDrRQIYAD9JobBXDsnYFDAROksMQhspfpNJl4vsBhPMRobT6ZKEDlstFz6k/t8+uBSP+pSYVmdZsvSzL8OjtH1Q/JVqaklxUfcypcD1tIJcWRs+OJ65OBww60SJA6oORoH8UkPy+PIH7fDtO4l+6DBoyg0AVZf+jzqtNsgWgLlugzZyBHPO7yow7giMmJFgBHrCjyucp7TuUlVaMUdOD0mXjW1wAYABzZTwyBdI7XQBsGrnAwR9KxFpzRR83VVC6xSTdyOxj1bANwawAbS7RnucgWq4J5C3pGp1QDrPrndF6xp0rz0gBwlAqCEZb0x8iWgvkqfTbS0XoIwwEwQSb8+Z19h8liBK76yFrngBbYFnovIgiYTYdDmY3HbHvyCr265UL6Ly+yXC3JEvFlsZDH7ZqtUwBgAJuBUk3P2Dpl9bCU/Worz7snuR6O5PXVtfz4wwf56fe/kz/+9KO8vruVq9lE5gBwzOeJQWW/3bD1yRMAELs9yiYZnHw+HGSzWstyuWSAGTt/MB5KfzwkWAAsDb3LAYEFu82ODBy4FsAby8WCAXoAN9BCBYlztr+walUA0AjgYIKyJxO09JiMyYgAUAL2LYJwCeA2GBBkAapg6EcAO3BN6Ci0eAHgAQAOgjcQxLd+zQy04loeUATLA1rDHPbsD7/4/5h70+7IkhxLDCR9X7jGkhFZS7c00k+RZvmgM6PR35/RdHVXZ2VkBBlcfCepcy8AM5i5PXdGZUtHWYcVpC/v2TODATDg4oK6EdTiGznrAZwxkqt3N2TeuHj/TqaXlzKcTth2pIfKVIDsBn3qPCT+n3faNmZ5D/DGk6zAvrEBkGSn4I3VkroaCQUCCYYjOb9E+5CpJsO4xdCGRVsXYS4B4gDrCZ7r6fGBIBrMHd7HnLB6FWCXF/R8xzzqvI7HE14Xc4n3YVuUjvuU4wZ7iAI4JjIc6/MgOQHQxnqz4xpjOACIAKAzGo64zk5RDlv4vAN4wwAcz1t9xsVCvoGK/Ms3+fVvv7GFysP3R3l6XMl2g0S6+vfz85nc3FzJGCwgw77ax5NXMoXgmaAfAFZ6xDxG8AaAJZjD3c4S9CfG2qEtebC/kShyhha3TdifsG1e7QvbP4B9ZasWBcw4cEaT5spgoj8GpgRgx+wygs0OxCCTFkEcCm6JZztn2HKAprddib2rYfNSVywrxFfWIAS4qV1TAJztb8J93EfGZ3EPT6pGv7flHrXOiEmHNb7Q+fmQEH/rPfe0bbK5+qz+TPHfVrVv+X7Q12Yz3cYyge7zSZPWHVz25+w6W6Z56PA567NwsjdVotl9gr37ZGuWoI8O3vH9q0mQUGUXfJaisp+AgWyztd7FgZPdAA4OwVhcHFTnwC1vVVD74sXfFYAj7ok6FkF+rMBi4Wfz9jnqQDFIh/Bme18GMet16twjBypx4Wy0AByFjFhSnPET0+u69p6bLZNFcQ91nlfJKBVAAtXg415tPWd9Tqz98NZ9df/oPoo+kK9na0/X18mfKc8w7fur7+meFX149zvtCxxHBeet/fli/V0EUiIyAxZqAIdieoNf5+AfT9yG+FGcA22D8TYARxFTS2cnZTVUe5XjVLE1C57Jj+SMacL3sHt6CxX4pDgTrre7AsAB8MbTAqCEjSxRfBAAHH4+8jnE/QdktTIAkzFwzGZjmU8nBG8AEDGfwe9ECz200oO/ALsKJq0z2mEkkR1YCcAGgBsAcPz27VZu7+/po+F7aKcGZgy2htnuCNAFOAXXAogS18X7N9dXnJ/d81a+fPkit3d36fp4XmU52/I1AIvVP9vJCKxfw4ECOMB6BmDIcEyGMrBw4PzzL7/8Tf7b//gn+tX4QWHEEqxquC6Y0SLrpJsSZ1AyMJeSFik7gYM3FcBhbd+2GJv6CfFsj73F1hhWMKfnGG2BoefcrCt4Xocv563jTgDy06Qx9gSr+AOoCtcq7WXejXwnJC/sJL1nh9t6I7c5i7az1gcaR4gcSfqJdMYrAHL53FnbR/1SAIramVifYV+XxnHUutCZK1MxRgN42hVzSiAX7r8dmfdwfuufnshsPJL3F5fy6d21/Pz+vVzOxnIxHsoZW1G+SL+na+eH071QIs7ODlxzBg7I2Jn6pChm0eIZI1jwJD9bq+AcoO0PVywoAtuqst456yjlK7W9dfZHD3HoGcHBE2whSJCQx2UUuEHZTbbRWDpCaxV/j+0QGVPya5q8eDGogdV4TnPWD8xP+LzrwT2ZKmzzvm+Qx2iQkoavGgEcCpiz1k/Rxth8RDvF+IXZAMYDVJhTcjRxqXjBiYMpjOEoF+GEPEJsuxj2A2RNIX2h0AStThOAAy0YSwhF8i8TOEdDGhjnh//t/5DhT59NPzBCVXsQTRb6wk7zgQ1gkr6+n994S8w26rXWGuujl0nU6Fsc83Fa/qff5y3jq8f0lr9b1z3md3Vd99gY67no0vO1792ag05918h3dPmnnWsYkurx3l3z8pZ57lrHQ3PW8ktbY4jXOHjecd/wwBwdepZD187vhfOLqQLftxGQ6GCqDPaq9GJgYGydceNrGRhS6ofWfq2f4S1rGq/TNQf1+aK8d1t3BVcggTb0e20Ah34+x7197vLZodQ9hR6sZPrQM8V9Wc5zTX4QnZwMYE+g0xC+6FrDlg6Ia1LvgbfJYDnOlt5N+xEMHPGGzQ0J2nF7mOys2sObg+ABDaeu40Ew0JKle1TXeouQxqS1P0zJ8NF2UGuD0nJQjimZQxukFqIuA0YHp4OBw69fAzeKioEGhVUeVwZv1ILrG6Y1zvheaw1axqo4fJsybV27TmL5vVTofFeEQKBt+lIh5M/qucoPVh641fdVLvOhq7VeP6rkfJyujFoKoct4x2ftAnDsz3fZOuOgTFYMHLVhba3lIUPfWucuI3js2v5+rcBazxPHfUgHHHPGonJrjjsAOFI1ffXBQw5E19jbOvM4A8ch5a5++tsBHHogLoPkresfktXWnDVtQJdQHHn9RwAcrwRwbDVBt0XiaifPW010AQixXBoDh9Hks/IBtPkO4GALFa0Ep8616hlHzxPAwWpfBXAwYWQMHCnhkwIyue0FppgtVNDygACOtTytlvK4fGK7FG+h0gngMAYOBLr0kG3VEgRKuG3QtdfepvqfB3ycap5JMmsDERMISIh5r1ivDK0rJUsZsACUBQii88Z5s8qMbPMTrkLDqiHpXuoP7WaS7IQBTBIrSEyG6IAyBSHHQu4EC6J5UDkLWK0Lst7In+VnAj0x/3YQh02qB2UJQuCBP28jVnGYB+dVH9FsxSBUuU+6ARxJL9qaMiAUARyprYsFJxoADn92BH0YREiVfBkknIIbLj+IbzuQJbW8swSBBTpK/amVbXv/8SVHpOP72jfex2BLqckuD4j5RTzYYu8W1zZmt7SOleqLcuk2Oem7qrVKuoZRG6M+HnKIRPkrGJbJXKJycvYCil2R4VlPJsOBzMdjmY8ncj5BH+UTOX15lYfHB7l/epTbpyd5AghLXhmInk3HBEiAiWL5uJSn749sn3Kye5GL4Vg+XFzIP/7xjwRw/PmPP8vV1YXMZ2OZTMGAMGUoEONaL9DyYykvCLrvdnKKNktbBCi3bGMBlgrt13sig/FA+iNtK4FWG6j/2623BHo4E8ZqqS2lwHgwGY1YSQn9x6AiEg+vL1oxiXthf/d6bPsBtge8rgkyr/TSJDl0JIL7AHAABMGWUz0k71/YrmWNdht49tfXRPGLICSAdABxKBOF7ufN8zPZN9AnHiAOMGRgLP3+UAajidx8fJ/YN8YXc7ZPAYADlZtshdE7ZQAXNoGtTnCd+wcCOAAked5uCMIAG9NquSBwB7IIAAHmHiALtOawzaP7AuAe6Ci089jt2I5k8fhEuvA1GD2ewUiitgS2AvMPoAsAHJhP/Ie2LNPpjAwbAGxoexqwlZySNQTrhrYpwwnAG0POvdsSVOwRaHF2qkwew4m2DukPUlJps1mSVYQgDv5g3Rec/9++/EbwxtffbuX2670snvDsyqABAAiudXFxLjfvrqXfh+3BYyvAEUkgpVFHAmctT08LJnNeXk8YhHYacrYlw6wBaHHW57iwzzG/GL8DOCKgAZ8H0wySRQCKKIDjzNg3YOM14Y15JX08KdZ1PLTJwwHBQgRVGs2zJmg0IO/AiqKqj0FptevedsW/q83QvXWCajgHCLr+UxPhAEsFiqTvuz61wJG3t+G8VIwBh/yp9NkO5gy/Xv0vvufn6S5365jPVvqxqr+jT5Bta/Yno18ez5s+hmRH3a6HNh0+n3G8rTHm+S/PscX3Gg/ddcbwBJzb/Wjfinula6pdU5mwhElquZMBHNG2+looICm35XJ/Rhm0PNFgV28EHX1fOX2/gji8NY+vQ+nfx6lwmG6UwxxryAAnXWdlvPF5i7GQ+oyjf7dOr+azhWRFvTRxtK2z2aGzoK/d/p7aB3AUZ8boy1i1sbf49WRPK05RzGWVeMU4ufqcCgXnHPqvlrO4tw5+sXpT2QGUCcvnof7Xr1363vuJY/Wn9+n06+/zXu69kaXMQSQ6OAfE+piS/Ls+jKAp873z9srg6vg93Z+lmPkM+3Oh6r3WH76OfhZKeiD5mVmv+f26ABx4XVsE5OS4n6OSv22DSvE42ENL9Lto8ExIAAfOhWifspRH+HCw02DggK9mAA6yKFoy1WWG/gXsloO+7QwLsAb8TQCA4ZtOAQSejWU2nZAtg4xV/OkzgUymNEuMAlRy/7iQX758lV+/fiOIA7Yc9wA72+XlpSW3hedqMHFgPZhI7p3xHhdofwJfcjiU377+RgAHxg7fAOAU+A0AeMIewo/jyen1hcn1Qe9Mri4uZD6fa9u/8UjGY20hB2a1X/72Rf77P/2F7V3AUvIMJhP4lauNrODj0Xe3ttz0mo0FKQDjbBmMnUCBnvgO1gO+DNrD+H9FcYaBETx04gBnBye4jPl3HMABnwogZSbNLWGMuSLYNjIOhXNutFOe/KU9t2c6tod1/GWcJ9rReH3qCQNVtqwGddoee0bWG9HHUP1np11jfVRwiia365iBz3P9PL7P6+IH1yX1/q51ZZonMKUAIARAMRkUn2Xc78sFWDhuruUPHz/I+4u53JxP5QwA/ZcXGQJ0zr2tbAx7hVUO4MBJK7Bf4//Cv6sAACAASURBVNngR1IvWMGFuYdk4iADJnxgnKl2zwpGNxCHsnAoiIOMpP5vur4B1mytEnubtenQtoYKrOgZI5ivq4cpCByiL2zgJQKKtGUlwEx8z8HHEUxhdjvF55M/nYEcLR+tLMzMdrCQPWMD0eN/ydDhPkmKw5HlTG2T60I/C/i9XBYxly7T6fs2hCzreT8666ja7Lzm+lw6rlZ+AjcpOL6cddYAHNq+E817Aggr6CLe13Mi+MiryE//4T/L6CcwcOhIS78qAsUi84Du3OKzrui69MoPOBhd55W07gbgaO7jKoFe6DYbQ13E60M7dj75gUfY8wn2dEaHr9Ya7zH9E99/m65uF0bX+q7rLNSah5bP3HqWeM3W78ee/y1r0Bp319r+W427XoPWcxx7tmPjzu/nojIWjHFbJ25hqwW0PRo0Rrx/9EmpC6tYq+vH+K95rXuyXdvrWo7e+tz1vt/3A7psuuup+vxT53G7fYKWDvDajmgrfpSBI85Fvb6H9FfWr7q2jtLmd7w1VyNG01q3lozXvlC837E9Wn+3lpF6vd/IwOFIXL18WjoLUrDql/SVWvGYDjuWcPJgRiLNCmCQJEi6GqUA21+6h7Jhc+Pu/7YmqD70uhPRUsjlgoaKmzrhVGk4tctZcPfu6bRfHtR1ulACOvx59KLxkNkCb0RBLxe1ZOGonyVu1Hp8frjPIIj8gNkGHmYB4fUd5e5zgSBrokXN1GceJgh3MXnyA0rwzAJ5vuM71JH1+3H0STDVPYsCUy5WQsq14jB1pXf624K+HtzRyU309ftBnZoivhKYIuBbBlaSIilojkPSLDxb7Z+0lMIhh8nfaxmdQwahS/k0FXQjIHZINlvXwP26xlPvh/2ZNl0Vzr7ccR06JlYV8Jv1mqf5N0e91gUmyXogOxB07ZgXvZyxDtSBq0rO8zO079V0Jrp0WWOoh8bfNc/1bvO/ceh5KwNHAnCQAhVADgA4AN5QBo7VamEtVKx9yroF4MgtVHgotAoaVtIwuaNVS6iwTVW/aFHAAJqycCSdxgO+GjxUc7OCHbSZm408rRYM0N2TgQOJXmuhwsSvtVBZaVUGDvPw9Tger3gAC4dRfOo9VTSRHnP30KszaecssBqBG7S1rHZXm+u2F5+vARy6X0zGGHwqGThINWqHVibIwA6S5E4BnPihRooAjvpQ+ZKTTXRcm0CBEryh8moUntyfGFsAZdiwE4jA94oJmVahhMBBB4CDydKkPNU5z7mKwoIkcS70aAp+5WRPVicWTgjMESWbS9rhDAIhjZp1XnpASxpooEx9Av1JurMCcHjvVc5gCoh71FlzD8lmFSAOlSnOfbI5Qfbiho4AUrxu+QyXqSRWUWdGfVknhNKjl8DgvDYtLVNWxnGkvh72cV8rhQGB5vmFSfhXsG8Q96JJGdDr9k9OGQCcjUZyPpmymmsyHGmf5d1O7h8f5PvTk9yD2hlMDKdCdovz+Yx019Ahy4eFPH1/ALqLoJDryZR0vv/uH/4sf/7DH+Tnzx9JRT2bTVh9CHAFqhSfn7eyekLbj4UIKsoAqoCOQPBvsyPAAUkAYpmQ3B8PCZ5AQhttoSBAWwS6nxYEK6wAYAAI4flZppMJg+4INGPvoUISuosJdwOhKahgpC09hmCV0GCXg4zVTGqgGsA5JAbGE2/tAcDDTpZPAE4oi4hXdSFJj4QCARHPL6lvMEQQjBXQl2T0AGsIepWDIWOI1iJTufnpo1x9fC+z60sZzWdyxrYpAKKMqDOx1MresCNoBa1OwMABMAOZTDZqLzAXaD9D8Tg9JYBhNpsTGAC9pkkjBXkR6IdWNGZnnh4eyWQCFg4kRLDvXGezaq3XU9YJtFUxe3J+cSFTXH84kBO0xgEID+AXAAMNwDEA+Aa963s9AnIAXME1IJ9k6iCQEBTjE03IkKZc241swP6yXspuu5Lddk1g4+LpUR7uH+TLr1/k11++yN23e/l+9yibNSjRwZzxwpYks+lUe9lfX1Kfwr5iAnD0GA0H9NEB+NDgMwArCs5iZSED5Qiav7BdCJ//RHvNazsegBlzr/n6HIQqXgBIsGewVxhGR8Xv89YAdtpXGoHR0XjCJJEDOMhc0u+zD3lKvBgrFAEclmCnTQ8ADw+yJgCHfe7VEhB7YNcCbKb6m/djEF2fWRPdud0Cz7CWZK+DIk2tFRMmAah+9LPBVXU/2IPdh77bes89Vrf/DsBLNsVOTvlcoQpaj7eqd7NPGQ5QTrHuXwytVl3lp7c6QCt1UMRtUfRhu73p/Yoa993UJjkLRgAWmq0rfORwdkxr6s8dgvIB9aJJbgNwaOsOtaVuTxM1lbX08/kszKoBoxzEq06WAt6ij1+uaZ4Nz1nX5/pWEN39CI7PfJR83ZJFLVWcxeO4fZjPaAnotpX2D3rsM8iLDb157gw2PPlcluRyVgoXyvp8wrmPCbi6bVyVuKyDly6jOq7sJ6ejY/KRyjYdpYvk7DMmdw7+aE1ScPz0TJpeUP8AQHYb837MJqxaaMcRx50vWPpMeb+XSTYdgvr1lOkU41C/PAE4TA2m962lk1aKV/538v/02jqFNXg4n7PDx/mrrUQTRoQ58fNQeia361FOQ3FZjhk6C5S2e3K75fuNyXxv7xXCOdS9xrLj+9SfCXZwxRYqG3kkQFXBG2BhXCxLAAcABjwP2qPTxwDrm9sxJGPZiu5V2d4mQzlH+5QpABwAdABYMZch/EEwd4AZrD+gX4X2ohqDBsPXCwElX77eypdvtwRwAOALvwzsGgBwgO0L/gZ8nS3ZtwB4gN92Sl8V/gMAGPi5+34n3+/veZ4F4OPBGLvYFoLnbLRjU8kDOBrsdmCcwzXgZ47GYwVxTGYync85nn/+6y9y+/1evj88otcqWdoel2tZorULfQw70yYAh+6/pGO5R/xcraBL93MB4EDswPeFtogISQa2L9XWEQpY1RaJeWsamDPGD/B52w8aqlHgjYPhki0LOqS2M77XIa7cRwFU1xW3ifuZe5XPrC3s6v80Rmqx0fRmabPzNcokjO8R31NawKD3wkXBOuHMQHVcOe3fRrGhqpYqtl/NdZz3+Ey+z2lzjHWUuh5nh9NTmQ6H8vH6Uv7w4YN8vL6Qj1cX0nt9EXB5jnpnMgBqOR30LXbshsQ0DZ/K9R7OBWwZEoCUJtiJicPbmGJO0HoRLZTsnAQAhzLXqR5B+1z8Tv2h6jTFsEv78ZpjQ73Yskdj6Z5k8riOgjeszagDOMyue8sf1dvBdzOHQR9H2/eqD51ZO/gaQWAqM75nYoxK7YXGS6L/Rn8rthOx9i96hsrMeeq/6/yqLrSCKzKQ6BmDLDk2hy7PDpbic9lG0v0IoE1SqNZGxW2L+bLObu3FXRVDKp6JI6EPq4qMYHUKgwJ6CNRqMHBwH4bndgaOT//hv8jo0x8stuUh5bwXy3h64QiYfUgUOBZ8y/X+OWazpwI6X/D4d3cc3PdolhnXMcU6dwBJal/lWL6ge+StJE3j0x2x9pZebL0Wr3goX1Lv0zgnyf+wD3XpxZZ+i/fsGl88d6X4rZ9X9hNBMaqYmaFsHx+bg2OSdGiO6ve6bFmXzTo2Py37Uq9LyxbuvVYuemEJXMemODN1ihf05bOBHhPMdifbEvOPduL2c0Pw0+vzrp85WnMf4wt5fjOTUJ6T8tvxqF3LY3320bh7ABUWMdV4DqWku5SHG0Z9Bm0c7Lz92notjd11SbrMfs7PZaalT9zfUf/dLkI3Ma6Bn//Lf9M+9jhQiIe77Wvt/S5d2CWPUeb35z+C9/IVWjqmfo1jBAPHsY2b8jgu7pyrMEFmyB3EUVQHp4O1IyJNENyZ1pnqTnlq1ig54vUGiGj2OOktY3JIAf2IwknzZfK9fy9PjlmFtQE3MhVaZIzIB98I4uAhMsxx/dxuOFwBtBY3KUVLdnifu3K8nDU7gGdJcCWQD96xQsqDHObgmUPL5yN4I1MRFxuM6xgPDeYsUZx8A2bH0cdlImJykikLWUVnx5WjMpz29jFxN1m0yEqd1vPDo4pkUhNFbLg8FsX4jLnfFsjdl0fbU3bt/E8GcoS3dDc2DkLHHKdjDs4xQ991/S4jfkg2k4x2HOha61rvC98L9bXSeBznU2zcOpxvCezaNPka18lJ00n68fhdPzC0w85dzh9ez/H9sp2VH8lLPVkGG+p5epM+K6OH0Xp0bqfjjm7JnAAAB5KXXKNEw9luoRIBHNvtholAJuXAwAEq2uVS1uulbFb4FyCONdk3yMCBJCUpjy0554dZ/9cOkEwMWTsVpWzXqt8awBFlB0uNwB4O5khsrTbOwAEAx5PcLR7IwkEGjsfcQgVBNRzutU2HVjelqmEmifLfZAeoABx+0FJ/0UAcASCZwJJskRCAkwHAkeUtMib4AdjoZf1A7HocwBJWHph0G2BDt2gDwBGcMARqkq3qAHAk2YzVIUZKa1mjXP1jkljum6r1hukOv+8eA0fRTiUGjbVyI+1hvqXB1Vq3qtkyReIUpsYuEDcL5MbBi06BqsZV7+OgbgI4UnIv7hkklnMyKCZeOAcePLK5OwFgxo0CgDmJFtYjEvpMKj8loEZ9J008uC3TpdbDiv+X5jWthbp/6XV7KF0jDbeka1hwI6nJqjcL91kKapW6I963dny9urS1VmplEeC0VkOnYI1RZhuy3Ly8yODkVCYAZEwmcjU/5++jPlqOrMniAGadh6cneVxvyB4hZyJjtFo5P2dCGvO+fHiUxf0jwRfDk1N5f34uP79/J//rP/6j/OkPn+UjWCUuwNAw1UpGsl1on/Dl04NsFwugB+QEgIAt2njs5HULpooNQQ4EUfVOmfwHQOAM+xLPtn2VDQLdT09M5j8+Pmrrk9NT6lowHyiIQivBCJbYbRXA8fIsk/O5zJAEGI0JYvO9Bb2I/yIojNTc261MZ1MG4alntxuyb2xXK9ltAOBAMl6pvMm0AH33goCksiYg8IuKUIwTDByouAR4Y/f6IoPxVMbTmdx8/ihXH97L5OpChrOpnLFtCnqyj+xcbUk6tB5BKy1UgBJEspbn7ZYADiQhFouFzgcq2Pp968N+vhdoBPPGqcXHAJrZbXbycH/P77I9zGaTgpsaOETV2AmTCmC4wHoAdHBxeSVTtMbp9QRAAewmAA/QmqYHAIezSRg7h4NZCJpBJV2vz/UdDMdkolCgxElqFQOWlq2xcGw3SLSg3cmDfL/7rgCOv/0q93dP8viwkOcd2pog8PlCxpTLq0u5uJjL+fmU6wZ7iQo//CDxgy2+eARYBSBD2BC06QKOSJk1vJ80bSYCmKyYw/vbDPKoKk8xTwh2Ym6UTaSvQWTMG6+74XriNWU1GbINDfYH5hnAkx4AlQArWXIEICb6PiGZwt8dWGLJL2XWUqAOAJrOCsIgLNVSdgSd2lpVsKMng31O9Nb53lnXaMC7sBExahIMgt42BEZdEUajET9vYER9KZ+FqL+rxPlbA2qm4ZOOT62oLKDv1LCZItZ8WKdjL56tDIwUIPYA4FCTUvrArYAldXzF1Fk/6zGfM/q6mmwy38UCbTUopD7fpPoq9/WrtfQzX3waBaeaXSWAQM/r/tkM4DCb48mQZEOVmt1b/KRgHZME+U6lRXTbatJh463jD7HCtLThBtgkUCley5L3RUA4nPHDkTkmzin/1XHa/26d+XRpzA8q4kfmS8S94n6BxX/ol3mg0arfs5+JBJnNv1Gu004yaaNAuNpPiHuSK7QXz0LrrJAAi4Ubrb0b2gdx50I+mvCD/GUHSMd/X15hs9sAjnhbH68/mv6ta5Z0mn3hLedyDeJ6IZGCOOjqe3FOYKnQedcKc/xH8HcMxMaxmIz4+KIPqonV/FRRlOxpLC8XY42WwDf5SHu58vFdNupiKP6NVgwWX6PHGhk4EoBD9a+feTwBS61vbIH4LuYgAjgyAwcAHEtZLNfKKkGWDrWb8MP8IID5oP9kcTMkZfUcCJBlX8ajgbZPmY5lOh7JfD6VqwsFcGAPA7wBkCQY2JYrAD3BXqEsIavNVr7dPcq379/l2913tuVbLVYsqAAoAwwbaAUI4AZ8JxRIYF6gP9AODmBgtFsB2AMtBZ/Mt3pAW8GHR1mzfYr6BNp+T48n8EORXEfbNtxrNp/Rd4SvCbDr+cUlfesvX7/Jv375jf+eDgfyenoqD4sVGUvQRoW+FlgXcKR3IBz3syPvFUlOGSXr2RnlVkE4O22NFwAFbq+ZnGdFvQJI3cdNsuSgEGNAcNBobJ3i2pPFIKdndobScUYwVQG+D8lffAoMDtEW7dmlBkBDn8HZKjOAMfoi+0mNQoGHfV3q4zhX+D3alQTg6ADD1bqp0Kd+nLRh1PqoPtvFa3G/vmK/GHuC6Wow0QHkNDw7k5uLc/n8/p18fncln95dyfDkRIanJwrg4N52PVNXCSfrGIolXLa0oMQZBPH8bGPr+sIAQRBF9ZdzSyFlpXN2Opz3crueYk4T5sCZISweY/6rt0ciMw8BRwqc8IIVhgIMiOCvQXewaIlsr9aSyXSlp9einBUg6KKFsM6N40kjg43Hpbj3MCdeREQmR30WH2e8vrOCqH+iYAi22TWZcpA8owds0agxNz0vKKgF50zs39Q6JgGqMriLNtB8v8I9UXTbHrOVSwH9ZDsnZH+MSA4Dcx9voaLPrvf//J/+q4wNwFHERHRmU96lMIJFfsT8vJAdS7GesElarx3LqfkauqeZ5qny55JdtzVJPlenbqqAch0+SMuF8qfdTwba2obskQfLW5nDQzq1dd9D+idpiJa/2jEHURf794/lZOpxNZ8hO9cHPcs8J3WR8H6yuLY5Xety7AxWP3PL/4+yFO/z1nxSLYvdMlS+0zX28nTqgh/8djcbKffjOdAMItV2hzkXWJwRi/h2jpd67LQEXWdbHuVxP+5ZxqtL3eF6xXR3iiXUJAP6OT8naN7JZKU6+1KWoBTTQc9jvMGsKprVwBum15LgFyudIsP51e7c5qH1TT5OlQP1+cixjAza4DKZLxD1mMfH+VoA5LTuX/tILZk+pH+SXTmgF7v8wOaZ+k0Ajr1JMlWbFJgjiS3xwECgVwajiqsM0sTN3lKePtDOgE/YGC0AR70Baqepa2FqZd2lcNL3PQdjDj/u41WMBR1r7GMXWDkcUad+RQ4G1YdOH0cpdH6ozYeAQ8pY58Cq1xqsIfWztgItLeOt9K/mYFbVx6kSyBNfXtFOHWBefdESJCtPRX+7kxMUBO7lCfNk0MrA1qGN/1aD1TLCcR3K+SpboLTun2TSKt9VgZYm5JD8dSmF1v455ix0zUGX0a2f5/cY3GMymvR+x9zURrw+oB/TLceuX8t9vS+Oyc9b575lCFSscx+BKDMON+l0Rhrz1ZKZ9FpKXFSr60HvA5vosDNXtmFQAAdaBxwGcMjrTsRaqCDBiZ8E4FhrhQMBHKuVrFdL2WxWBHEgoaUADoA99KCvakGD1KQ8tYOpt07xdimkabd2Kkj86AEz60gO2rYoARzOwIEqaLZQAYBjIXdk4XhILBzKwLFgywAHcKhc5koHgDeQoOXYGIDC+6+WZFZXw+2WLkmm+awZN2rApAcboSezzs5Jd+oeBME9OOuHYEYOjRmE1QdqYxQo52OyX+01JXiw90Oghvf9ewEcjgqOB9cqwF5nDpLucvaN0NNWfbIyCJz2E5MBbj+8EtWf2xJZHqAOSYVs63WOWz5HZuBwQXKiaiR6LaFo8xtTNk7ZrWuXe9fzGWwsPDZUgTHF1mhlFj9rnKDRbpf9t61q1ClmE3I59ERP6GRdf/dvjwM4/PPKdODyE3ArJlt5jrOc2acbB+Sse4yxpaGn8nraKhO5wcgvGTZOnl9kcHpG1o2r+UxuLi5lPBhK/+xMHp8eyb6B/QsWDPTlBtAAe3UyHsvV+YWcgd0DLBQPC4I4BicnMu715afLC1aC/S//0z/IHz9/kvfvrmV+PmeLDSSze/0BA8vQbSsAOFYLgjcE1X+bHVuAINGNPuAIvrONQ/9M+iNl3yAADPK9eSH7xfJxIYvFE3+gu0Cl7S0rHMDBBMNmw6rQLZIu8irn11dyeX1F8ICzUmBeCeDwADiryHbJL0W7FVxbde5KtkvVvQBz4D/VY95zWivuUJ2ISivcFaxFjwCcgCFjuWZgHsCOMVqQXFzI9U8f5fLjOxldzGUwnUgPDBx90IT3tbqJ1XfKwLEGwGK5NAYQtROwAWgpgyQFfjBfABFcXV/L+fm8DNAiyZcYOF5lu94xgQEAx8PDg6xJDf5MEIC25NAKONLbgxL5+ZVgHLCSnJ9fskUL+pMAwIEfjH00HZOBozcYpHYcDACzOlaTErCNYFYhrfhgxB/HGIBVhD8bm2+AFcE8slrJw8O9fL+9YwuVL7/+RvDG09NKEOf2ZAoqaK+vr2U2R/uYIRmt8P0BAIu9M006vLySrQRtVPAfvrtDT3oCfnZuMBRIwRYoGnAFCxXehz1kqNZ6heMabk8h77r+p0ygIkmkLDE7AqAA3kDiSSnaR7o/MNegvQZ4gwAOA2EYKwZkSVuouB1VwJC3OvGEjLZbsQpKByJ6htKryJH7YbWl2cHQNiPq9sRKE3rd750nD/iqHmjIfmWzSdWeLkz6sgNId8gHq99jorG4TrA2wS6qjSxLDOmb7OnYzGyRARyencm+QARw7I0pAn/UmCQb7f6Mmsj2Gcnf2/PH4UgZu6W5LFWxSWlbzFXM/lWwy7RgAZSRQmfMdOt4E0tWOL87w0+2+oa7DPPINXE6b0/Q0P/S/vD+3yEAh1nYNEeReaP0PWLwsOXblIDYdG9L4us8mv8EZrBol0PbM/pBla8V14cJ0Lg2wXdM8+zrHQEc4XO+n9ynU1nJCXmMEzBHB1+oXssADn+26Ee4L1j6iHqOSQmOKhG8fx311QqZib5x9XvcUtF3dNBpff3W/vFlSe63J88ae6YVz/GxRpHPwcwggXZuScFRu48CODRZp9eyIq0kA8YEGP7OfqOtSZClOnek7mssHMpyTDkqgCOBnaFxXnL5igCOJBcVgMNjcRZ+4ij8TIXzpBpp+NkVgMOAt7GFypMBONa7neAHYFgAOJyem0UHBoLRqnrIruqL4aAno0FfZpOxzCYjA3BM5OoCrU2UQYttyoZD+nhg2ABbGu4B1iywfH1/WpHhAuwZ9/cP8vD9QW3vaCQ3V9dyPp9zWZW9bEE/Af+BQQufAXgDLVcQz8V17+7u5O77d/n+/Z7ATyb24TOAhY5t1hQgin8B3gToeXZxTkYP+BHwhQHgAOjlcbmUf/qXv8pff/kVPdfk5fREFmw3s5U1wMZkxtCkMOGupo8SgMNbG3E5FMQBOwf2EfjRCaRT7V0FeOrZn21XDLCaks8BtMSksvm2bgvjiZHsYiY/EbKlusTPb647czwB96oBHHE/Fjo4KosKwFG91dHaxA+K1lKz0UqlpbdqPycycOh996uB62fgPKgDUvxX67NWHFN1t4Lz/D+yLQD8AjkFy5+8yuVsIh+vr+Tzu2v5/P5aJv2+THpnMsKZCDGWZKMMIGEslllNOhslHFzTNxQ4xGfgg+qeh7dLP8p8DLKgEPT2yvOCypECNxD30T0Jv1vbWNI+mk+TQGN+jPc1MZCjttsNIGWcRej3asxI/1O/CXPnDD5+fvBWPxr7chYl5++w1bMJSEVFAbSc44TOSFLmDnT1NV7pAA7/F9/1Ik5t6ZLZ7LJMhRYqBhRk6xecGTAuA3BoCxUdv7NguE+u+zGc9q3Svaw/yUBUPcCYz+/r4DbE4Jb7AA5t9+JzVGGSze5Z216zOx5N+vk//V8y/vRHWyvCUuwnz15OwIbEaEpz6mvmseV71Zu+w7c45jtzFNGGNq5b6yG3jS1d5dfbOx8d8ePL2x7wRX0m08YtVj9dphX37nq0OEeH49plDHE/nnhYv8W5rn9vja35DAXDYe0txauU89KlW+u1fcscHRARvhXlae9s9gY5PbYef+/a+rg7Mm5Jn7rdVvk2LZtseWSSy7a9fk48Q4y5xr1Sy03reepYctxXprkPLkPX92PRyZ5MJABHKUeqfEx3cfI8RmA+f2oj096LPyLrLXlpPWgNPssyk/Vr17XiusQzQble3Xurte9ba9h1f9eNXfNyaNwuR/Ezb2PgOKCAS4GHC+tABO8D55VzJdo4PkDX4dQ/U09QaxH84eoJisbkkII+pBg6BesIgCNWwmTkbE5YZCSWBhncOEZHKCpZf+64kPmgUCeo9g1KBpfsoyRd6RwSrHj/pBC7AByGXo7VJRxh2hsV0i287koqKxl7xQ7P+ZqVsjlmXQ4EUZqK4kBSvNzI/98BOFqyWCvjrsNRlKXW8x5zStKah3l5q8F9y7WPXasef70f6vEdcly6dEHLof17nYbWPeI87M3J7wBw1Pv2mKHRmNseNUk4T3QbsagrajnK6Qn9Pg5kk8mMvx9i4CCA4xlVv5rgxE9uobKVFSuElCbWGThI/YqqZAA4rOJcS+5y5VgTwOGVuwWAA4GYTNme5tMSGArgQBBuI+sNqqrW8gQAx1IBHN8Xj/INDBxPgYED4JJUyaxVBNqn9JStEQjgSMEnDdoZYTvnC/PsdJbR5iXARqAI1nYRGiSgHSGQoUb9ejC7DeBwukivnH9Ff4EKwJHlTA9aSgNr/5n/lGg0rVqqy5n1pI3KqrIm+PW7fILkb8Q2LhHpzDEEwKgBSdxmZnk1cGACcLhx2pd79yG8ktv/dvvuey36HjGZ4s+kQ7NGHtZH1+c3HSwovxG0kX8vp9kCEzEm4AwcHQAOZYAuaU81pa+JF4zMK8jUZVd/zsogdQ9bkESHadVKTQYOHS3YRGKV9gmiacGfLA8b5XudfpdeIUdDayVkqHGv/tF4+ytpd8F4ITsFcICW+ubiQj5eX7OSEQGh326/8QeVlEsE4FBVRIaJE5mOETy/YNuNCe0KHgAAIABJREFU3QoMGAtZPS5k0uvJfDhkL+Y/fvwg/+4f/kF+/vRRrq/QA3wm4+lUer2BnJ71GHjc7TayWTzKbo0WKs/yut3Ky3rDoDPmegsQBwAEAG0MetIfggHhTFt+7F4I9lAAxxMrL6ETEdwinTZYH9DGhO0vVEbABIQAPgLG0juT63c3cvPhvalKdWKhl9BzmQAOJBrw7MZCgWsDpIBrLxaP2rIFIIcNWnpsU+LKj3BotYHAHcAXCMopA4cCONA7fbFYKYBDXmWOJMLNjVz99EHO39/IYD6V/nQi/TEANX2OCfOCecP6vew2vP8WY9js5GWrlZaoLEX7EwdwYKxIGlxeXcn8fJYSrZ5cBYCDwVokClYbWS/Xcm8ADgAaEJRFooPAmd4pqwCR3CAA6kVkMp1wTmbzc7KeQDegVQ/aqPRBFT6bsj0NWETQfgfvg3UDcwH9jAAu+sYrrfhEeoOhnJ0NCHYBUGUDhpPlUucYNs6YYQBSuf/+Xe5ub+Xb12/y9bdv8vS4kuVy7bgv6hhUvr57907Gk5H0+2e0pwDeDId9ygnWCjICGYbtBJiE1as7a7VjYEiNVyurAQPVVmkIAAeTWtZuxLUmgRtmV7H/WEW33ZKmHeAPoESQGML4UOE7GU8U9GGMG/7vWV+r7WgnCdpQNpcYDC6q+/gZraql7jXGlMTGEAEcbC+kgXdUKjIQbPepz4v8O1A+N33UfwMAR9v3jcq9rLbd87sOAZ7N96ptX/tcHc9oWcuWQZJQgRSpo5072kypAziijq/9X9qTwMCBr7ovc+i8Hm1IMRcVK1bNCBE/WyfckPiL13Vbyf1q0bxk4x2gauNPDBD2tzNwwEqdJQKYHD5kUjL0Y9ckkfWG92Capcf3fJYIcrA3m3IbZKK2+8XZiCagZP1L/pL5U9F/orn3+YhBzgR22QeM4PNkkArJ8uTPmA9Z2PsGgCPPvfp4yQ+GXTAGDugr+Pzc13avFoCjntM4lvQefZf9Apn2eXt/r9ZzXsxhAC6Ucl5ep0vO8z5y8MTh+E8h93tg5hh4N9hEYETNFf86tgjC4DhUIJKvqDgW/SyB4gSS5+vqvICDLsscX6uUGpOjlb/qc+rMNXr/oI8an/e4mp+NnIGDr+sEpzvXuoetxxzAwb1s7WKSDRGyiwF0u1iv5Wm9JkAV4ITHJ4CAlYEDfiR+8FnYTp4DUOhGNg5N7EJee9ZWE0Ma9s9k1O/JlOCNoYxHQ5nPpnJ9eS5jMLIBJAEAx2iUzspgEMM5+bTfl+dXkacVWteh5cmj3N19l9uvt9y7sJPvr2/k6uKS9heTCAAHks+YA7wPEAfAGwCCwqZDTn/7+pt8/fZNbm/vWFCB9dnu0EZiR78TgBOyfOFZzs7IFHIOwMl4TBtO9o/zcwJ7kZb/b//jL/JPf/kXeT49ld0J2sup70uwCwEvO/WZeNy0tU4gfTt/uN0BWBMJZSJrsl1JZ2KTeyTllXVT/Ttn11S2h3wGcfAGfYrQtkFvp4nj3GZNRSj2dt8HcGQZx5gADG+dcWq7vG/rMwNHfC/qpQzgq/QSGA+MhaClW+K9C7sdWr4cs8t7ugZD2MfQ7YEz2/EyZVHU9xA7URYExIbIWPi8lfl4JNfncwI4fn5/I+dgqgEwGvsD8RYSV3rM2+yCxV00WOStnXIBqtoMgChwP43bOIBD4wDmF/IcD/0GIBPOCM+JjQM+72oJUBUA4coQmwAcqUVbZn+iDwAwdPCH2A7FmGKxH93/TTrtRRkqhjw/6PlNQXUKoqAdNOCHM3Mk4ENI3kdf2uN7lAVjhmUsyoAMLjcKkvTn1udzW8t7nxoAPrWHiuzZCrB2YBw/j3ECLI65sfnk+1YAqwAObZDq47EoTvLP7PHLLRNAuEnXhgJKl3m0trUFStfXoJzuN86LmQqXVbc/CeBKAKnqhs8EcKCFCmesdKzrTe2J0QwZzW5IBaE+pjO6fIYuXRH9kr1hhZxJ9Gda34k+aD2Gt+sM01dVpr2ll7IWLj8czxit59nXp/n7h8ZZX7frPl3XaJ/x2iNs2oA3AjgypGm/hV7XfLRk6i1ydGh+3yKnh+Skax6P2ceWnPtrlaSEj2b/Wa+f2Tby72Xs1PfDW+agS3a69lGcl3pfHSr+Ts9puj3a8PqMWM59YClND2Sz5Y55Oky7PuPoNX6cdNQ+RObY3v/h/VqB7ypln/Vs60xRkT9E39DPJcd0Rmu8b32GdIY9iqmoniqc2Qpd+HsYOPwWafCGOHbEegIipN7rhyoh8oC7lIkLezQkrYk7JrSHjFSXMWuO6QCAo0CJOs1ZcBrUScqBDnfIUlCiopWN4yoNaa5cSmNMlbT6pOXG9fYuJZ1cS1nHjddprAz57vfIiSt2pytoehKizauHObqMkI20N6UCU4WhOsmpfpyy59h2a2+Et3yrfaAoAyWu7FV/HU566+jdif1xBo56DdqBpHbVWmst6zk4pJi6nI9jTknL2L7FWXirI9W6fte8xOc95mR1OQmHdFO9h47Jz958/04AR9d6NnXaAQDHvgnu3kP1fGjcNe8DHCon07nu9AMtVN4M4CALhzNwdAM4vAIPAAg/eCIJ6gdgr74BwMSrhknN6LqaB8W8R3k4f97KZodg3YZJUQTp7pdP8n2JNiqPZOC4A7390xNfXxqAw0Gq8RDMiiEmjXAw9qIuhTB45R8/H3rd1s6GB5yizdDfraLVq0mYVFBb4+9hMaizQ7WiVx+g8h/gEg9uFHot5c3NyY2iYYGawj4H0ICp+xy0CuMzzV5UEBWXDtWNKktZxqIjTXmsgAqaTAmVGHZhBpeLkooc7Ep7t+ibnHWrM0/ppZKHm2xUtoP6ZP6f13W+epWtASfSNRKAww8LCCohdFRVAOQLJnwEnWi0VPGA9h4DRxkQV/ANgthIUPmTGKDDHssBHQ7i4PwGvyVWV+WchFZxq6iUNcQJM+bYsSIg4pTV9nAcU57bYibpDORKZf2GJTP4uwauEBSyEBt7KJ+8PLOFChgzLsG+cX4h76+ueABB8PrL7Tf59fYbwRsIyjOgC1raszMmnK8vLuXkGS1MVrIhE8RKZsOBXIwn8vndjfzp00f5n//8J/npw3v2KkcPcCT75QS1Yuj5C2aLjWyXT/K8XsjrFm1TwMCxteDbqbIggJIaQWYExAdIXjNSpoAPJARANQ32BAS4X5CA12AZkvMInCNZ7i1UoKvuHx6obwAuuLi6lPOrS2VroAxgjpWtyG3FFlWQq5X0BgoKAdCgP+gTJAEQx8tqQ/YNrXJE4FuTarhC/xTtVMD0gGDcKStOEcxEX/glqb7XGgw9OZGrDx/k+uNPcvHhRqY3V9KbjaU/GXOcpKcGowzZlbbyvAVgZE32DbRved29EMTB1imPT2wrAkALQHOk7p7NyIAymY4tSczGRWTfwMOT4WmLliwrWS9WrFBFAgQgBvyHxAhsBnQN5hjrRg/uBDZtyrYyYJcCGweYNwCOOUX7lMlYRrMJARxIsCAwqOwbqpsxVQAbgHmCveEnYznt9eXktGfysZXt4slAKlsCOFBdi9YuYMxQAMcdWTiQlFkuECjekN0Dckyq8umU1bPDERI9J2SMAQAF7BtIsCgo5pnXhc3AM2FawDCCBAiu5QxKrBYF+AT9vCm/kDnTp95LPthWBpJTZSIAmQAt7RjYhGwSvIH5m4xZoQughtIn4wfsG/YvWDTQPsUAHGq7Fcyhfbvzv7mKMNtwMqKEoKwH4qnbKa9emWiAyqjrUxJdwU0ewNVzm+mkkGivfS//O529XD/lsu7ytOABl/RF131JMTdaMuh+TdZlz3HzF3LiSO1aMuJllVEC5+UzpV8h+dTB3ilADPYpjjXoa7Ot0R/3uYtJVbUp5Tn2UNI9PmYKHDlxCIE7ZhfygbNaHvcFyoQaZJyasEroEqiYZs3OockGWoEKW0p4AkgrPf07TDlUa+MAjiQfHQCO6E1727DaN4kP1wrSuU6PfhLH5jJnFbq0zYFxRT9vgFhfnxTTs9JhvXiyG7qOZULd7+/VwDox0ScqWRbS+94yJTyg7l29d/Z7AVY0KnZN7+gP5IBjie1788WSB9kBftK2OG8EcBS9ZMLz2FywvbD7ThYcjsUtvombZ6+uA1lWDWH+NaTqymUPFuGxobB8yWtq+Ft6IdcX7ke7n6Dg3LTeLN7SZK0GdRXcoXvU9pZjfg3QYQukwOB6l8aWExUwwxkXkkzXuqsK1BYgDmuhktoUO7jPwGOuo3Qv6TMTfOiBarJKOwgQAI4dgRkLMJ3BThPcv0otVNAyjowSL8pERlD/qwIiOQZFVtOmwT57O4RB74wgjgjgmE3HbKEyBrtX71R9s+FQ25S9vMr3798JkkXSF2eM1e5ZnuDbPD7RZwDoEyBMPCPY5C7mYPOADQbIE0BRtH9AaxQFlFxeXsjV9RVbrQCM6gwc+PcRAGKcceGD7Z5l0IOvOCBgjW1UDMAxnc/oI2FMo9GYtn8A1rHhUP77//iL/N9/+RdZgJUORRjww19eFcQBsCiYuzBPzqxJ4LjJXWqlYq0PdLurpBmAw3VPTIqT3QAt/ww0Sl1sBXTa2k71YA3g4C7gmdHzvM64HDZo+FVlOtsanqyCrkw6wQyFy/+x2FNsoVLocdNjsXhAX8o7i3bVfNBy3+s2j6pmbz+a3j4WA6vtUTwjVlu8+LMZk/N2oqaHyBhobR4V0L2Vcb8vF9Ox/GQsHNfzqVxOJzI6O0kAjjMyxSlLoAJ81a/TOAIAQqbrPXaCLkS0IQrgIIDZ/HiCgjFdzgJkPhXmhf4z2laShQNgc7Tk1EIegE687VQwm2bOXvV6AIp4AQ70jbFwpFa/BmJO8QwC4ZQxhwyy4cztMTBtAZRBjTjn8X/2HBi33kfnx31c1ciZpY4gD2sdg/G7nspAytz23QEcGXANQIee2XWdFeaQdK3ZaxYq6DvKvEOwkQIo0GJRfSArbrJYXfIJPL1kJst9Q40JWSGJt3epBNELkfy8kMAqCcBhAFt36qpov5p/NaoO4Pj0HwHg+DnWrxwS//Rc9Yfqfeg67ejFDnygjpEf2tNRZ+3F2uwe8Xpd8fd6fzf1XMH2G3zEHFwK/vl+1f9eTD3MQbTr9dTEsXXlBlrX/mFdWM1X1N/H9H5irQ+xwPZzqBZw+e96nt8jP2/5bmtuWq91zf2hcXfNVWtcxfWLD6h+i/8V7TQ6wMO+B7rOU60xtMZ7SHbq/bS/v7oOBeFcdwDEEeXO7UDy85MfUHoDYQtWj+hnhLZUHJO/Q3u2az1xTW/dmD+T17NL9nzN6ny7vt4G1B5az7fohFq+a/3YtZe6ZCa+/rsZOPzmelF3WHUyCjACnZJMMRkFqNxALXOln2gZknoCW5MVgxqHFM8xpbAnFAWAI6BCAw1/SghaCxOq1hAoxzWd1rwGb9QKon7WrEgyMKZrPvIcHAdwdAlYU/lWDBx6H7tHctbKWT8k9IVwNhRQrXjeYkjeKl+HjHop51keXe7/3wBwtNY77oN6Lg4phrgvugzHMWXUuv4xx+eoUxIm/di16jXoGm+XAxnXt2VUuubomF7oum7rHrUOK9azA8ARkcYOYnqL3B8dt1W5FePvVr+qg1NwMCbEQyRxD8DRY99bfvfvBHCQUnVdtlABlf8GlckNBg6cAfTw6vSRemhntUxMNAUGDq+kKViT0KfT9LUmXkF/6wCOtTyulvJgAI7b5SPBGwRwLJ7YWmWJxNsGrCJGJRyoWVnVSwCHBgJIL23UuWojHMmvB9as63NwOAae1IZoglCrGiwB506oUcar4+It7RTAQWfIozcYD9lBvIWKRWQt5k4rn4JClbC4/1QAE2NwXyOylEsLrDtbB4/0lb7PcumBL3v2NAa1pXFu9LpaXa33sZ/q0OPnRAI40mNkB5B71wI0nB8LXKh9s8nwZMbe4bL8fGl/LMTCQIQdtIylItkSD1olp9JbnWQ5yLowRgwVkJIeGyV4LgeWZ9EKNUs0JQCHtx1iKCsxcrhHV4A3VBhTwk1ZODygr458BMWcVgCOUjdnukx9PQeM+HyWBPNnLe1D5KrBJ2yf6IZl8JqUrEgAs4L6mWwgp68v0j8RmQ4Gcj0/l+vzC7JwAAiBHt9/I4DjlhWAAB74QQH6YTZB9SMAHC+yflrKbrVim4sLtFaZTeXnD+8J4PjHP/9RPtzcyBzgDbAMTCaMH4FZg3rkeUPwxm69lNftRsEbO4xPfafnVwSxRc4QDB9oCw/kol4Q+F9v5XUJAMeSDBzsDR4oagmaQNsKaymF5wKAAxWYffQ1R0uX85lMZjP2GNeEvcqDJho1WLZj8HEpg9GQDBEEAvTO5Pv3O1k8PpIxBKAAIMMQiEZbEY1hoS91j8F873mMAD+qQjG/qEZboV0Mtt3ZqXz4+Q/y/uefZfbuSsZXF3I6GUpvMpLhZMIKLoBl2A4GuncD4MaC4I0d6LufX2WHa6PC9Pu93H675TpCPM/n53JxeUkGCowdyTi8cYqKMmPeAHhjC8pugGEeF2yf8vS0sMr4M6P9PpMdWKG4blutKjvry3Q2I4BjMASwZchnOemfSW80kMF4JMPphMkVgDgAVsEcs/2KUx4zmTEhMAYtVNhqBmAXMGXAbgCcs1ywyhDPCmAKQCoYIwAc3+/u5AGAk3tU3G5kDUDN8wsDzkiQELwynwsCvxrsVSYfBwg+A/hjVYFunwjgYHDfIE+Ye7RMYUuVLXt5s1WZ9X0l3JBB8BMmdwDw8T0KhhW2WVljXFqZB3DRaDhK45uMRzJiJbGCLiKIA5V4BIJA8MFU5axZvW4WDrYo87OHBdwpZ6bLtVWZBfCN8cnPRSnpAbuM5w+2yD/jvkBNtV77efUZJn8/t4VUXypX7LZ8RdeHrbNH+/PZ0rR82ax7g+7M5rHpY0TdqzZaX2n5I94gTD9hvXMjUCCAXwoAR8XAoWfiRsmuDSYSffia+Fwq8wqsjqWeG1GnrnMDK7eb53MkSTJrmU2AzYGzNOQWqDF5qKmKTJ2e5s0qmtP9PDHChFGQkwAu4H4LoCGuZwU+qGU1yk4dT8gxgZyITK/ZGlPWHZhiYEatWLa5ctc/JCbTfbgI2f+L9+O4TJhacQzvJdU80wbflnKU2uXprjo1YBa/S2cw+6nFmaix/+K+ifT9ce6a50urVPb5dvn170V59/3TdU7117vO6VFG844vfcM43vo6res6u0Hau6li2IOzmUUjAjpqPaD+ZtJumkRIPbSVkSODtcr2gHvjDOfT+j7KilT6/lnuyrNPAd5ge41nAjJZxY/xBl3v10h2gW5pAGfZHogADthHMnCgzSd+DMAB5guwbyzXG9kALAkAx3pNsIeLJdvUGVsaGTXY3kzPrWhD0u+dZgDHeMB2KhfzKQEcsO0Ab4CZA4wSsGHfvt0SWAEQpwCU8QIWDjCwPcrdNwA4bgmmRYIZ/ux8MqU9hq+CHmx4He8rM8gLAbCXVxcEg+JzD/RBHslWBsAr/l2vcS5+lUGvJ8NBn9saaVgywoEhZDqW4Uh9IQJOAOI4P5fZxYX83wBw/NM/k73yEcwhvb48y6mBYhTAAWakHVve6YZVAIezTJouwjqBgMABHDbBSdeDecLByowLKEiUxQq2/gXzsQM4UgsVPSPT9hjDp+/D8lwSko4eETcd6GBpP+epjjD9GHRRK25T7A3aAI1NpDGY3ar9mZYPUegyO4u7yY7mZM9OGpDhkD6p/RLVwW0Gjqi7unQaAQRsoWPrjDMBwUpox/fMM9Hg7FQmg4F8vDqXTzdX8v7qQt6dz2UMgJMxcEAemZQnIwX8zQzgYBlDAHDg+cCyqLERYzuBP+kxLA8ZmH5yO8xxEWBkbQixlwC2x/7fbLi3AA73OL8zJCYmMIs3eGEOJ86AVJBVnO38TJvsPGNdomAka7/kflqKgZENw+JhzsqRGEBwjMK5webFXw+AWppqgjccwFEmCZNutriTutt2/raiKAV04HtWGOUnEQf5WstjBdmoW5P97NwyMdpMP1+6ned8mukhQMfhSObDsH2Ksx0FqFJieXKItPliev5wBg6N1bhfkiNF2Rp6WMwBHD/9x/8q45/+0GTZqWU/7uXWe62w7CH/oOv69X3e4mvUvkStF2r9d8yviT7p/u8lm3lrfPl+bwdw1HNV66mof1rvuc92eOyHZ71lJ+JrLb1f3jfHy5o+XFLe5bx0Pc8xGfk973fJ5uFxl+D5Y+Pumq89u6KLm+0lf8s7uLyOFdkUMdg280aXTP2o/LTmOen3yq57UemxuWnJc31NvRY/aTOi/75l/G+VjWPjfOsaxvvhms6oVY4jauWMF/DP7J0DKgZzjZOVmvbQXNR68JA+jjqx1o9dc9nlB8bXfzeAwy+mzouH/HMwww/Y/m9USIce+JACiBPX9bl6wqLwHhK+YwJVOtJu0zObhSM3GUwM1dxMlQXnSOdBq0NqAAfuERHjtdHYf/5S8LqUpM5BG8DRMsLHNh83uweeQvUa70HlkCtks3zo0+wdDkJQsN6srlS6HAN//y0OzVs+c+i5m5sqGYOWm6VPk8b+AwwcXQqi2MBVoLlLAXc5CnGuu9bEP9NSPC2npJbX1t/HDPlbDElrvPVY3zIfrc906YFj8nNoPmq53xt/BeDI4zKHjO8bPJKi1o3CjPeqf09rnr5uhruhGLlvXb6L6i0v4bJkvCu0UMWB58PBcz6/0D1vJxxNEQGtj+DVRl5fUH2udJgSW6hstdoXASIEvsoWKgBHtAAcOiup+iAwcJBK0hNBrPjVHrhk49jr05lpEzF2JF7xkwEcK3kCgGO1IAPH7eJR7p4UxJEBHDi4A8ChFYB0PLxqgGOx6l4DcGSaTzsnBn+EsmJVavjdf0okaa4k8sNksiVGGe9V1Vl2VLYKAEein/fQAqowLNBESuH2fxnXER3eGFgOAA5iTDKQwGIVoQrIhNNlxn0LO6EzrByc8sImpmKLDODY27d2FvJWM7rXKKWZBcQiCdmOl6xVkUq8tlnub9S2RP1DBRi0ABw6Tq9sjH6AAiu0QCgmJLIecDBKwqxYmwj1L3SEHgjTCmDvMu79yJOmNqBWTsq7DnE5TEH42Mrc7mHSpNUoVY5p37butx+jrFXPifsT4GPgGQ+uqTq04EoqY9W0mebytFUEAn69E7BDCHsjz8djAjcukegeT+Vp8SRfv93Kt8d7uXt8lPUzgsZodaEtj9DKY4a2FJfX7L0M9g20EXnZbFntdXM+J3jjT59/kj//8Wd5d33Nlito44EfgCXWG+gQVGJtCN54Xi/lZbMmAweACuojnhHAsQMV/AAAjr6c9vSg9bzZyAsYExZrWYOe++lRKwXB1MGgJMAFWsG52wDwgHZPW1mTTWQjk/O5XL27YbId7VlcTpCcZ8AerB+k8e4JGDgWiycG28EggmQBxnB3dytPDw8iBG8oTW/0V/E72tEMAeBAIvX1VRYAHyyUUpwBeQCLAHjo9eQT2Er+9CeZXl/K6HIO3nDpIbE/nSgrBBhHWGkHpo2lbAB8Wa04F5gksG8AxAA2CtCDQ67RmgRVo9fXNzIYode5thABdTo9Uugd9Kxe7xhcRRsRADjAvoH2LnhQVGgiYQEdvcF6YQyvACEMZDgYEQADFg7O5aCvLBH9HgEc/dGILWAAfkHSgq1J2Mtb9SIAN0iwgH0Dlan4jLZYeVVA4nol2wWAKkt5RkXsaiOLp4U8InFyd8f+80icLB4XHDvsIwCOoG9GIgetU87Pz2U8GjPgy3tamwQGvUFNjiQNK22dyv1VqcSfteIN7cQIBnxG1fCacsQKQuxpY78A6MTxb7SjfW3DguTYdqs9wSHvkGvI1BjgjYnuCVT9ggkEFcds++MybCBL2mmCNxQkQnYs9si2ftp1OxVr2agtxww/4AF3B985eIOBaN0v8VzmyXHqKEXpUSHu6awKaHjovJB95hpw5v5QWfZanpPUAYi2POs71dWJ0rk0QIWBVl/B2BUiOCBcoOVTqNzkOVDq7WwjXJ5z5UrlGTjVvM1ljBFEvyXZFLu0j6X2MtzupSI9HwySeh5ft/Y5PhLmXwt7mQEFbtP830Sfbwwemrs10FWickmDNB8MjQB0jVKAyGjq1adRYJy7KslvsxYqSXZaAI4wbyrS3QCONDc1wKOa0/rs6D5pyTynkh9lgjreAJ+xai0ST6hrFuaX4pv/3huj2fO83iGOEZNjlkBSga+AyZ5oSqhVByfnZ7ASZ/16AqBnHaH7XhdJ4xbmozUYOOr5cxnV75cV9tFninNZbtXDNNd7fqvrI9uLtQ9cA0eiX1zvp7CVLRilz51lVWcsL6vrEf2caaAUx3I9kwEzBtgI8u+Vyg4oVJDMPssJr+16OLTsKeYjkbFUAXavog9xtBi8ZaKe5zmzyelWIcifgsQqcz7ONCMnaKumxVcAZwDwi0IDAjjACLZUhkawbyxXW1nhHLtTMC1YOPAfW5KBBcz0BezdAIlY2Da0tDtTEMdsihYqIxmPBgRzoPXfCL5Fv0cGKwIh4XP0+/Lbb1/l/uGRzF9s2Yc2KsuV3N7dy+2tMnfhHA1/ASBbACrP53OZjMf0HQFSBdMXks0474K9DG0AAeAAIBTjhS+A9ikAcHz79o3tRGHvU+L2BO34TgnOBCPHYKhtXujvDEccG8C1lzfX8k///FcycPzt61e5A/BkCDazM1kZqwnmtARw7DNwsM0j9sNZaKESgFuUmcj2SCCngka9NRsSxzWAA/PhLBwW0UzsGyqeZfyljo95NNxlNgM49NylbAzhLOd/qfLVM5BTlLP1pp3HTE+pdcntQTCmsgCFFyowfrVOj/QApgJDPYPuK2cnoL8UQJgt3dKM0fKsXc5Vpy4q3jC/FfGXV9urSTlBDgDg2PFcN+ydyfvLc/l0fUkmjg9XFzLpnfGs16MNzgwUWjzjAA7cd390AAAgAElEQVTd0ZqfMAaJNF6Pu6k/6L6ugoJNBzprlYGDHbCmjH3aTgVnKW1JCXYbgKGNxY56yItSlEWGwDCbKj/vMl4Win+gHyCblE/KsSlCAKfsvKpgCytgUq2uACQDVyRfzsAozsCRWoVYvCXGrVQv6TWT9jf7q+6XXj/ew+VRASQZmMr2ekn03e7qmpj1TW/rsyvoKl3PWyVaTM0LgfySOncx3mSsaGAs8ZBD5Ru5/+e6RJlaFBDs8+IADkpNlRTOUQidn0///v+UUQPA0eVDtHRK2g6R+S/skZZ/8Ja9taerqsSlX6Pe412+eRy7y6pfo/67vrb6F75y7Xb07TNWCVRo+fnltcuZOaa/W/PYdY/WM9Xfb+UGWjHMesx6T7cmyQPZG16+1o8DOA6dYd/ybF1yWL/+lrNylJvWGrRsUNc6d1udLG9Rxp14oLaTe3azOlc27V5j8G/Zr/FavnfiHtL3D9vTQ7Lm34/3yV7IcTv9lmc4qMuC3j2sC9pgEp5Zm+ynpT8VZSKuX02U4H8rgCPvr2N7IurCLr3Qkov6tUP6+pj+/V0Ajn1DlBM+dPysOqL4t6JKPaYkDy1wlzGphTdugi6l+iPKP302OHHRcc4gjpywi33n4qJ4xXSar3DorDfK/hhL6tFDxiXPwT6A4y3z1RJmvuaBjyJwtA/gqOe9JfyH1nNfgZUo4LcYmUPG/JjROOZ0pCR3x25Mm/YHARytQ1LLAWzNTxxKl6MQP/Mj92rN17F7HHN+OmXsgCF8qw54izPVmou2M9WtcluGs2uO9+a7AeBwQ7iv9FMZQOdgjs13l3zsr22p15ORswCtB25b+gq0qefnl7xkwdzAigccytcZwPGyZbIO1PxIZLFCGIGcDX5KBo7NRhk4NggeIRmFKm1WDVUADkva4NCpSaBY7ZtpVEHX75UZuYq3ZOBwAMdmC6rcDOC4X2gLFQI4+K8xcKyVLpf0u96HleOw1ikIIqC62GnoEwjOdJsFq3XyAnCionbLDkkEcOghkjStZOXAj1aHWDeSxI2Az2mjCQtie3WKA3cYdVUAQcqVNw23uZVpfGUSwANOKZgWg2rhAOcB9ARWSkHkCFyoerYX99TzTtINBfgjuL74DFkq9GH8PO5sG0gcOu0qWVKsFy4PEJ7gCAkBvKYmUYMHqpPLicoAjuCEa9kO10YHHhgywlpjDRibTnkRG7gnl2x5NJeBcnqrnvWWMn4MtKDcSwKK7Fc7MygaZS4kdFLmP7GcaOUR/k+f/TQFSbQ90LFDQa4s0Nmyw2rAiDEohLcSE0qujLLwj97XZTglXzX4jkQcAn3oiQz2jcvZVD5eX8tsPCHVMyihf/n1V7lfLeURCXTSNuvYEbRCIB3Viu+vro2BY0EWCtnu5Ho+k3dXF/Lnzz/Jnz5/kp8//yQ3V1cEcDBwPRqxl/eKrBUG4NisCOAAGAFgCLIGcR1PycSAmm8CM8BqQBQM2CZWsluu5flpKevlggwZ0Fk9BOs9KQ2ZexXqRfZgRrUlAoUicnF9Ke9++kjZhF5ASA/rBqAHku2QGVwHiQAE8JerJceOpLsmKJ/l+90tmSBO2HYDRZ7K8KA+vtqJUX8ow36fKwm9/Pj0pP3gF0uOBavbGwzZJuWnP/9ZfvrTH2VydS7D+UxOhn05M9YPspFsAPIrARxg4Hherwng2CzX8v3bLRMTYOAA8ABtTd69fyc3798RvAEZzIAFPggBHJuVMluAyQTPBJAJ6I6R+Oj1+jIej6gs1tuVzheTEgDkTHgPMJOcAmDT10pOrBcBHMMBW8+A8QQ04ZgbJCEUMHXC3utg7QD7BpIbsJEEPjxjTCvZrJayQz96PCfs33KtLWKMZQTgDYA5MHZSNK9hL7V3Pdbr06dPcnFxwQSN7j0HcJwoQASADLSx2e0MZCMaWAYjCVqdsHd1n8FlJJeW6xXtL36H7GC82vakR5vObuEG6tgC5AiwjTF84JlROYgq4el4ypZCSOoAwAItisAuAB2kXodtjj/eDgO6l9c3Fq0IxCTlvAVYDRxJ7RHcIwRaU4DabO+ZtflJoS4L+OqZJoLPTXcFFRZ97ZjwbDtiEfQX2q8kfyjGYtRmuz/F/uMpnqn23/Wb38tDFm5NtD+72TP7RVkU9MvpHFgYcr2rn0GdzQt/52CPAVDtxrxvaqGSkxA+yNSu2e/plN1OK2+2QxOr3uIi23f3u2NAJfmXrOgvvFd/4ERrHt9OoboILvAAXAAlRwCHT2P2IdTGpfxRYjzTvvYECjpTRQJwqAEjA4cNyK/nLVTSShl9OhKL7jvYgplvYimSVBxhvpozkNl0RPlIdjcAf2ufn8EwBzbZ73rD7EMxgW2AT0+8J7BDBESEi/u6EYtpACIH+qT9EwAcLn9Z9nWNNSlkQGfzg5N8popbnWdt2WEeRJ20DXKrC6kPmeYr7A19Nk0Uq2xmZlkFrhaTbaKoPkwpr+rL8PnNNuY8Sdxbpa8Yr2GPnGY2AU1MoDLgxCqWE1uKzbs6wupVheBkuqBNWQTieHrOwS4162L2sdwXDXEoSzx7MDQl9XzK0n5D4ZIyYUSGF9/jWUZyoqw8X+pcp5Op70cD8qSEXhVP87OStsTc2b1NL3oi1BLhmqjU2Xh+8c9q+QF8TW8txhZxbPmxVRAHAJdgHANwdbWW5RrAjq2s8D58ss0m6VpltVIWGdi/fg8t8ADeQLJUpH92ogwcE2Wrmk6GBHDAnqJtAgAc8FMALobt/wIAx/2D2le00hNhCxUAOO7u7tliBX4OWtnBbvbPenJxfq5tTeCHgCVktaC/hPP1YKh+0NXVFUGhAGli38DnAFAEgBH6ddaWBWuEFg3wmcESArsOHwwgTQBeB/D7+n0CbN+9ey//8svf5C9//UX++Zdf5NvdvfRGI5GzHkExS/igYC6AHxKq6BMgK52N4JuBORJtCrXdmwLzw3nR/nYfzG08fQoAb/toX6cyye+GFioAb1Me/ZzoDBxMEIfUhyt51x+6+1NhY8HAYa3H6nIIl2fuMWOeoKYigMMAaBGEmUBnWYdEm23HocI1cRuU/jWlqacP29PuiPj+4Z7IbCVRn8Tcbz7q5bOvgho6vaPmGx5P9Tx8inEkPWb6eQe+llcC82/mM/l4eSGf37+TT9dXMhv0ZEwAB0jcLOlD0I7GX9jrxwyd6/p0jk2AE2Nj40dVG2Qgh3pkOkZry2KsHe5LQaYA5ACAAz60snGAxVXbCiYQGQo5HRRg9k6TVCb7Jutuq8F2AwAXi49Oz4wx55WAc+iO3ilet9iSPaWCONwHNM/Dxs74GFqwGBtrenyLW2WWvMzk4clOnwOymyS2UmNztPt5QVWyrTaJ2af1s7vaTDVYNkZnDzHQtZ4TFISdfXG3QepoaT7Gi2Q1DmI9QwsAR4rjRMYRqncrwKWseM4ESib4XTZE3avuG+Y5/vS/A8CBFipl3KoW+GMx4xhEqmOsug87Nld7y/HVOp587LoxVt36bLxe63laMaD2vPx+AMex+Y7T8taxxu8cu37Xehy7V9d19fUcg+9a1nz9HwNwHI/P5Tsek5OuefLXu+7Vev3Ya3v5k2ovdEUd8zN4nDECgEu2tXRea7BE1s9U76kfmddaJtM5PRTG532bQd8Htnh6qx6X6ms/T/KqUd2+5ZJHdc6xZz8s6+UQ6n2jKrg1Bx4N2ZdXt8c5xhGYsBLjZz6/HdPJKS4Q4+IdMxfHWv/+lsnuuhde/zcBcJSL5YfdzMLBKpZAdRkdyPoBDimI1qLXn+9Sku0FL5MLPyJU/GwIlrUAHKna2p3HEMTCc6tTmqts66okLlBIfnQ//37lR23Y9fnb4I2WgL1F0Dg2c2hcufB7nsDa61Ffbqyu52mtactB2FdMev1DDs0xZ+fvUzxvN67esiAr0f0t3HKWWsaqdsS65iN+zu/2o/usvkaXgsPrXXN8zPH5EeNez8db9MAxx61LFx0bd5dz0nqernGrPrEgZJUsqNdZ7/dvC+BoyYi/lsFJZaDOD7u+51rPhkDS+dW1jpinNfwfbIMDOJSB4wQMHC8AO2wJ4EDFNA+4rBbWSmln4ED7FP0BgEMTXg7g8CM5K+dB45j6nmoAwgEcrPANDBxM9AHEYZ93femHU1LuWhsVBXAsCeJ4XC7kfvkkd/gBgOPpUW6fnuQ7WqggiRoZOJC8YxLKQBw9PWDjMJoT08Gh8qBV7bAk4ENO9EdUqdoR04UpUWIBT2NtZQWEy5H95sfARC9qoA0N4JL/Qb9RJORD8j0Gz0PAWO29BZ+4/PjbE76mr4tAGD5swVMrXM41H3rh9HwhUB91v8smZbJ1wDVf75XUutkhLFqlIEAQDu/ONuUz54d/ezKbTn03BrmzXlF7qVMQs0E6RlZkcbwlgIPTD05XBgO9RYqvSQ50OL7G59sDFs7AkfwuTypwHo3GulZ+6SFj8MEX1fwNZ/Zwvzl9NK+WBrfiUcp3KFcrSF7pT6VoqX1MmzrYxHovXU/ueAKX/xroguAEJM2fdY/hO0hYv77KbNCXd+cX8qef/0CgwWL5ROrpX79+kQUYGXZbVtcA4oC5Q/BpNOjJxXQq7y+v5fQFDBxLZeBYbeTjzTV//vjpJ/n88YN8eHct15ca8EbgmowW0GMI3Fvf5pftWnZoA7VYsIoMAUYCrcCAcNqTkx4qKM/kpOeBqBfZAFiyWsr68Yk04KSkxWfOeupzYU+TYQGtQTbUj0gkPIN5ZNCXi+truf7wnnoMwDLO54vIDiAzADIQrGIkPK8MqiVBg71eLmW9WMlqgeD+inJKZpIewqNWfW6rOUI7jV6f+huJAFBuoyIVLCAAMiAYP0MF5rt3cvPTT3L18YOMzmcynE7lbDyUHhgZDJSCOSELBYEH2kJlyfYiSzl7PpHNYiW//fqr3N19lydUcA6GMp3P5frmRq5vrlO1GCtord88ziNoo4JKU7ReATgCTBawMQi2Ismgz2Wgiu2ayZUhKl3HE5mMZwRm9IYDAjgAsuGY0T5lNJQe294oCAJgDSQNQAFO83d2lpg3cA32fMZ84yyARNByIWvM8VKfEXYNQJPHB/Sw/86ECcAbSMDwB2uyXBHAgUQLqmQ/vH8v89mMwAnXZ04Zz9Zj6xWvy9YpJnfoYe+BZYIbegMGhbGGYOCA/NIWug2F3PnvvTNTW68MTMM+IjEFHYdKXNCqY2yTEcAvIzK0DAY6NgRhFdABUAgYNjQoDVvMubEAqlfD+b8MsBqoQxMLxk4AWn11pHg+U/BGN4Aj+m75zGNnJTvHOPAhfjaqy1bSNgf287mL+8SSwb7DYug1pRM8cG1qc99SqyKkqQifSYDHAkyvOky7SOR0kSZW83nQExmlH1FW78ZnZn4nXpPmyP0OT6i7HcQHvfe5B81KAAh9AkvAcx28PUJKfDtIRJ89HTstEOWADk+YFcE7T2C7ZXZgYs73Z7AnxcbtiM2ZGnrDpuS2DTpXXnkemIjYpsFY14yyO5vTXNXM9lceoPOWetpTLwFUaLPd/0tr5i1Kk6OR5ICP2BXQt8SiOXElI1yw0WkfeL8cys8LE6NKNw6WHvPPLGGfk/zBDTLgUM3Qkq4fHClnBiuuE0AVOZluYBLaSmVvIHAU7gPbH+l/qWgo+X8OCLEPpLkIMQx3MOwl2Fi23vIkbJKblF60+4Vrp/1oQVFPMjuwIq6PjUHjKDkgWSd1i+RniLfUax3jajHol77PTRv8cB+bdbOpz6vp3BtAGXrP0llUH9vjLuFNT3T7x30fpsQ71k+r3v0atezSPtlNU5Ql+euZZj+CehIlvs95AJp520naNkvWJ/1tTB8Yi/qMpzxDakxDQRbYA6qfTslWRdaqlxe2xyNAg8xlAG4oeONptabv4wwc8LtgSz2xixZw8PnwjAAKgOkMNhNJWCSmgWGcjocyGQ1kNOzLZDJiCxUCOkZD+mbw0c7nM5lOJ/Lt9lYeHp70jEHmglcCSh4eFnLP9muPbLGCVnFQGnjG+XRGECXuzfOvvPJ8DQY23B9n4/OLc/2ZX/B+T09L+nV337/znAsAB9kqwOyGfYOWKkwwg8VCGbjA9sHxDodydXklN+/ekRXky9db+ctf/1V+/fZNAId7BnPbaU9Wzzt5XK5kx5ZtJ8rett0mdk1W2YPdbLtTprwBWOWU1SQxPhuInjIWYq1qnzVJCxAt/HQFcPjZS5PADoz2lFjyAXznVwD1bHecuTQzLOf9qett2NoE8shRRGu5Rfuu0m8WT/eCta3W8Vk7EDCPWaLP48rRHrvOTXsp6YHAepRSORnAl3RMSvikCEsAJZb6wMFbZSLenqOyM/U3899+xtf1SOMnmYr65ZqUBw7jVQDduQDQaDKRP/30UX5+/05m/R5ZOAZkUHQAh7FGs00swJI6tx4nUJkS3ZOuylw/MzaUAR1JVnSB9JzrcXa+pr4X5IrgDYA41sbGAT2AYiXIqrebN//QGs0n8FgyasEeouggMcQ48MJk3auTiQnFMAwA4bEwyigBmXo2BhCbpGOJnSMzfTnwwvdCynM48CXYMwJEDMBB/ZkGru6MFsB4q1xveert5ay1SmCxItgKABLfhwYadzAJ5tsLY1VuuKuMfVN3onbzskIW+GQ4X0fgpr9fFasogAMFVhoDSv+FVrrJFFrYxmM+Pv+fwcDx8XP66qHcQ1c8XTd/4c024+vH8hr1Pou5gkO5AJ2eGAMq9YUOL2i96uyR9GX1DK3rpjVUAd1TDfvx9AxUqGPP9fW79Exr3v++HFB5h9acHsqZdM1Hei6D73Ui4ez2eo+3AziOPWs9b/VzveXvg7K9F0/OdzyUDzp0X38vnrn8qvl7GVhZ+s1tAEfhT1eTEvdSaz8c2gOtfRmvl86HBWDhMIAjPX+HrfU2VvVY93dc1645Dho7JFdda9elw/bm9wcBHHF96zxJzLkn/VPspTp+bZ/aO8t0z16OK5XAk7fuvSh78Vm4fnd335p3ri/+ppslxZuredRxzgCOSGXYrcSz4NSK+a2GqmVUWs/QeWhtGK49ZcYZ1FcPATj4XnLCs/D7odNBHDWAo7W545y5w54CaUGoWlsvBuwiuKQlYPVrXWPJzmVNBeqd4NpKoMvgtl6vFZornnpjxzsdMyxvMeitz9TOjG/6nORuXzmN9XcwcBxyCrrW6/cq0mP3/BHjdMxRPGSwuxyJ9nrsO5Wd8nvAgdjfa92G6y26xccQZbyckxJ9fNi5/LcBcOD+xxwsq8kI1SQ56e6VTj5X9bMhoXZ5/Y6PrrEIVPEagOMFlOxoMYIKdAA4QHPvFeoK4ODPBvT5WwNwoBp4JWtQ0QLEsVrKhokurWbQg6LqIui4HoM0BpRIAQ/rgQu62qKFirJw6F6yZKbJB6vF9gAcS7ZRAYADbVTAvHHrAI6nJwbwFMDhlZg6DgbnrIWKt1HxXhPugOt8qt30Z3G9l+lgy1YbsbpMv29VeAYO0I4ZDgAw4xUqe9yOIJGGg7YG1Z3eOB/cyrNYCeDYqyhqOToGuiCIIR2cSzfEq50KQEXaQPnZGMCvq61iNYUlX7p0+QuaRBcAjtz6TKthNYDr9jKtQQFQUT+g5UiVc+UAjkxLS4GtmUjC3/HA4YGxuK5JR1kyLWMivOpEgSH+HZ3vgDhHwNL/TsrcAoYhweJ2LgXqPWDvWcSOeS71YkZ+l7pQk3oMVLDqMVTIWlBd07L6GS3A1kSX7nVfM09sAbxlfZLROqWPZDracWwJvrgYDOX95SUBHPj+17tv8vXbN/ly+1XQz3yDQI8lghF8w2cQQL+czuTm/ILX2AHAAQaOzU4+vX8vnz+8l08f3svHdzdyc3XJikXQTiPYjcdCkHm7BYADwe2tvID1AnrMARwGFkFATxkaRkrdyuCRJgpREUnmjcUTA5YI4Gsbi1Nj1nllSxewVvCzayQQVnLSO5PxdCrnV5dyeX3NBDve037eGgCHXJwCtMDE6Qt/B9MCQAAIFC4fnmT1+ERgCAAV/AzYOnogKNaEmSehUMmJgD3uAarth/tHsjig1zJYTaCGrj58kI8//yzn725kfnMtw8lEBpMxKzDJKEJmBRVAgPlYEboGK8VCFg8PBND0Xk5k/biUX//2N7n/fs/q1uF4LPOLc7m6vuYaZJHW/aDABQTxXuUJCYhvt7J4UgAHgC/QkWzv0etZ32r0rt4QUDKZTWUymcl4MpNTAA7Qdx4tX1ANCzYNgBNGYNSAHTG5REscA628IiHU68t0NpXhZMxrUp4JLlGWkfXiSVZPT7ImgGPFRDCAJff3j3L77U5++/KVCZrlUucWAA6AN2BjLi/O5fLyQq4uL0mJ7v2yoUOR+EAAeQUA0GrF53QMmVO5gyUGP94fnjK7AyADdOoA+BjI0cAb3H/WOgWADTB4AKSj9Otqt1ApiMphpXkfyghVuf2+DAFyMYpyzBfmm1XHtMcAviiAg+AM2EqvcIRODi1RWIVHmh8FQaZEqOkS/h3AHkzyEjiilYuts4QCIQxwUFXAvP1MoJ+M5yz8DS4cP7dF/9L9oxiqpR9iN0zgjKQ4jfXIzLinePz5ExU12XZy6y0NAFjtwYlVXIYANd7HXnY6edff9bms5e8WwQUn60oxAQ8qmq6nH6L+hQIyzRcwFiBc368XK5fVnQiMBRHAcZJZP6HX2v9lgHkGsWY/iVe36k3HL9TBuzQua//AdQ7jJSjU2+ZZcnsPwMF2aMp45Ixska6bslHZZe4BtgZzMIwLR8lI0jpD4zuFrAe5jmvJ84AlCAmesjgIElpMeNu8Jtl0cIutYZJXS676+UD92JzEi+dVzqfNh++JfLbPQS/FLqj8amIMPjlY9xTA4XPp68MkX5CD9JxmV/QfA1qUORLOFcEbWEdjI4v7VZe1TFwkWxPBGC7bzlYWKrbq+EXaa3r3PX8yjl93kbaGKBKmweff0y/23GmvuZ9JoECLLc72kPkJ6fkiRqPy7xvTaAAISx0n8EYAD/saBT++Ppd6Bappj3RmdX2lMtFmrtNEr7PIGBiJDBze1sxnW8eE68B2evI+tonz8xj2Br5PpqnXVzK2OQMHGCkWsM/wv5Zg4liyfcoa8orWCs8v2mKM7RVg9wES0jMGE7PW/oDtl05fZQIWjNFAxmDgmI7l8mJKsAZsKgEfZ6cEcMxmU/l+/0BwBlhBcB+MjaCS5ZogUIAuHh8WZER7xtlHTmQymSjQmK3degIALvzHp6d7A9i8yPx8JhcX53Jz/Y4MZHjGB2MFA5AUvgV8G4Ah3Mfqw+9mSz8RMFyCMQQgDvgmF+cXcnl5RSDI/cOT/OWvf5VfvvwmCyS20WFvOOR83S+XssUZ9ERZP9abNXWtMiqcGoBjS4MGf4pgWbR6s5hz1JVJVgxMS8YAAEzJFKJMabktmOsd07cWt6vlu7Vvkon2FpUVC4zrO7XuDtswG1SpdO5xqHdjWdR/1D+hfIZWEtF2x3YwrmtpU03llTZC7W/QZgnYkFVkjjd5a+wuH8D1Tmk3SzBo1P8dhjq08NKzhtswrBF8TILOURSDffL6KtNBX+bDofz5p4/yhw/vZT4YEMQxQqs+7mf4gga2gG/Zy/4fw1Le5hzklQR36ciU1SwzVelrGSToR2BHlXKJvJWbAU4wXvjRLEYykHNqpUKdoIBntFF0AJpamMzg5h3JGY/gHtD1j+1/lcjLz9mwi2rPIev8nLFUUupeFMCBs7FfW1k07BxtgBVez5lsq2LUaGMYe8McGqssWV2TX1CCO1KrFrNyCTRrwhB9yRrAkXwmYwvxc6L6Nw4E0TWjX8FWsgqqBbCMx4RUhW5xG7fT7hs446oByJNfEgEcXqyol082yXXOz//+v5CBo7bDTZ+kAYRI+6IBfsg6pgRXdO2l1utd8fY4vq7fD12v9mvc76y/0752m4Ej+lb5OqmX0cE5jvepx3I4xt6ezbfMSX3PQ/ftmpd9Pz4X0dXf2X+OnH87Ht9/u9S8VTYOPX9LPn5EPg/Zi/ReAFvH/VfOafQXO3zH4K/GPdflu3et86HPx+eJn6t/L69h1roCnr1lHrsAHPxuh66p17O1vq3nOLTnax3Wdc29ubNx1r6YDn1fH+bzeiaViDEO95uyjtHf6vlvyX6Up0Pj71rXtl7rBs1Fu0ifrQvA8SMKJ382YIiD4PNglQ5L+xslbrC44LUC21dobXRMbZiiA3tI8dUCVY+rtUCpX50FVbKzkYNjHuzwcFxchMjCEQ+gDIgfMOotB7ylqEoByc5gDCzWwZ16vlqGvgj62E7KTnmJAGwplWObIT5LS/nFA8AxR+SYsnmL4jksG1nuW89aKIP/HwE4uuT7mIPS5RB0rUNr7lqvdX3/0EGxS+aPOS3H3u8yLsccsy6F3DJkLQdNT9FltUJ7rL8fwPGWg4SOe1+ve9C9BeCI+g3VzFfvPqgu8yQzkxig7O8GcIDWH6CMGsCByiAk6vivsW+Qct4AHN5pnodcAjgieEODAF65gmohBJ1IQ+nJqUQnnQEcGLv2QAbFvFYYL8nAAQDHQu5XC/mONioG4MC/d4sFARyoarY4DqshtOrYWDgcxIGkqVFo6xE4zDoBNp5UsJBPCgrn5Afm3IM2bjtwTM32xZL2lrhzJgd+xhI8WnKiNJxMALHyKSKVdVwqjx5Kdfnw99oOlO9Tlw2tAPGkTZb5tH8stO56PlZaUG49UJ1YK3KAuNBrAViwt3dx8N6VFT4RiMkkXqDpjHaxzg+lgPqeAchuZgqeWRIvfScmQbx/d0dfcA0wl8FwVRdFObFVnVjliSXtDMWhK2cVaQ7QsSumAF/BeOLJAl/aMKd6MZMHe9+TPiYsQWYoPRn1WoFk2TLA+gCrnIVMQWAnovwZwCoFl5iMNEBHGp+ymSiA45TAi/7JqVyPJ3IzO5f3N9dMSn359lW+3t3yB9V+rFz0lkOvrwyqzyZjOR9P5HI6lVV/yZIAACAASURBVBMwXCyWcvr8LL0Xkc8/fZTPHz7I+6tLeXd1xeuScvrigsl8zDUZhaALQNsNkBpaRBmDEBL3pC5GnuH5hSwS6AWuiUTUQyo7wwZtowhae2IQCslwOQFN9gmTAGSYACU3aLyNAWiz25IpYnZxIdPzmUxmM2XG2GzIQoHIEwPuCBYyGa4gGibSwSzBhMKZbBcr2REsAAAHAuSWOEO1pLVq8iCfB5UVYLBkCxVUoLHuEHq2N5Drjx/k4x8+y/zmRmZXVwQ/oKXKWV/BG84Egq/s0CqLjEsLAhsAcACA42wnsn5aypdff5XHx0cmU0aTicwvLuTy6pJ91l3aVN51HgmieX2Vx4cHufv6jeANtKNBgA+fHw7HCcCBeVIAR18BHNOZTCZzOR0M5AxtP9AmBZWwE4A3tCXKGWSNQBhLNJquA1MK2Dpm8zlZOPA79i3AG2SdAsDiCc/3SPaNHdrEvKIadkP689uvd/Lb11tW0SJ5AvAGfvqgKB8M5RrPfHHOljdIlmjfabU5BHCgQhjJpDXaljkrg+r/3Q5zoxXGeog/YZAcPx5chq3kD4ArBA4pIwfWfY12NGhlxqSqnl1g55i0GQxI+Q4gB9g2wMgBEAcq/xA8ZpVuLwejCeCwVioqUy6XTmdsLchOEbzuGYDDbJb2bDI1Y7TWVk2tYBBvi6X9w7M9iwd2u0YInsfP7an48EJtY9RWWnKU7WY84bpvJ2Nv7nTmiYGEmDg1Bo5kL1NSOjMK+DV0f0ZAZ7bj9Vmvq4ig++zt1YmZfjTPQTYYSEBZqjwxd2QwYGadivOc/EgHo8aJ98pqozRPPhNBBuhzHiarWJ/8hwM46mdTHyDHspLP4n6ZAU88SehWLX0u+iRMDEWGAk/UKZ9ZSkxFwJFnU9y0esWRppj26K/VHmrwrbVOPqfpzFyBN5Kc+JzZwzvjmFauI/mcW615TEOrWzMgtAZwEGNgydQI4Kj3U05jlrsrnX0sm6a4EJU1B3D4vqmTtQR31AB9Hpti6C8DJXhdvz0TmpoA02/U/mV9nfa41TVTgEnX2vjreb+6N1ZpGl9nl0O7tt+Dz9q4T319fs39zJS4Ktv8FFvNEnNJ1/AC+ROuM/hKJ3CqBEnlPWX15nYWcDDz3rVKt9F8jgBEdpB6AG/Hs4Yz/BD4AwAuwBc4M3q7jTSnykiX4nhWfBXPtM7opNfAvnglCwdAGmiPgpYlAEzAHgLA8YjWbGgthgIAS9IC8AgAx2aNggX4bsr0xrOhA8ZxFjt5lTGYN0Z9sm7M5xO5vJjLbKYADth4iMUMgI7JWNk+yHYGu62+7Gb7zPZ9D48LgmnxmcUCZ1OcsV9kPFIwKa4D2wxwyPMOPuQjgRzwf87PZ2TguLm5IYgVABT4IGAEe3gAaATt/E4J+nXgywiMZPgbDHBnAHIO6ZvMZjOZTaZsqYZxYo7++V/+Vf711y9krlw/vxDIu355UQAH1kterTUbWDoVhEvfH/4hWhBaazesHdbF1ysCHFQ8DcBogBnGCOz8n9+P+sFbRkS2KhUWXMvtRCtm5gmFKDt5r+xrvKyfDTyid0lbQTWR/miXl1xYgN9xH09M+O++S5NurAoNdNx5MytgIxTj2d80MEn9t2BaWR/U9rKMFejnDsVv67mM+9GBWgTpAFRMnacAjkm/J9N+n+CNn9+9k0sw0g2HMgYLRw97y9vVniizoQE4dIIhSwqK8POry4ofcaP9ZEwsgPLc/vqKuY7QBmrCcyaYYcioh32/U9+a5wvEuaAbzP/2trdRb6stznKHcSrbRYxpqSxr+6Xsl/ny5s8be5a1dtNOhVb05GfoABKNMRjuJwdxGAsXx2l5d75HwLUWYrgsmBds48X5UlsZJ/nzoivzfWIMweVc2WYyQIN6JhVx6OR44RX3gzPeeXtatg9+VZBJSFTWdpnPa6x9fqZNz+HvBeAwH9/2Rpqr01P5/O//s4w+/v0tVJLvcwDA4XrId1/cO9GGt35/a1y9vsexa6WzSxj32+8VCsI6HiBfKwM4Wvq3a9zteHqZsD00d133it9prUPXfet7tc4bMQbfNbZ8ZrT4mPm5rfU4Jhtd77d82NZ8xNfq+791PC2ZOTbudF8Dhac4sdk5L2TTz3ku+jB445AcHZL11nNHuxefpSUbtY3Uz7gdsNN0w9/Wl9Smt+awE8Dxb6hnju331l7p0l1dc9zyQvyMWcup+0MtBo7iHL+Xyy59lS5Zb+0Lf8b2OpZrc2i+oj6oCTBObm+/FpGOY8rtmPJuJftIR8YEWEa4R6e2tUFaC/AWhdwSWp/AepIOKYi3GoQI4KidKXc8eB8HFqZDRGYpqRk4agWeBZhPVzj1sfrikBDleSl73hZjDI51LXRd656EJwh+TeF0zBjEdf17NkJrzd9iZI/Lcnvk+9e2oGyMaoSvRoeD8+p8LA2FuX94yYGjQ05B13odM4LHjG9rzx1yRN66p3x6Woa+nvVjxqBLZt46zreM+ZhcvmXMh4wWr5/AG4dZMVyf1MnQliPYmuf0OXNy7OiT2IRStac5Ah5OjDo76aiioqoMqOE+oEu9fvdRnYnkWHgLlW2TgWO302RWG8ChleUK5ND2KRHAwYoD02MZwOEsHE45atUrBuDAoVRp27XiV4MdHijX2SGA47UCcKyW8rReyMNyId+Xi30GDoyTSVsNNGG7Mzh3ZsEEA3B40pSRLh4vM22wJrUtUGMAWW+1QZkxxzTaEAI4+LoDOLxVl76c3rZ4q8ZyM1DDq4pYHctDuDuEes2stjzg7eCBYOQ4a8ZLFKr0XJ/UsqQyWQaSYvWJBgTsU1S3IThgfyddlaPwKXbk1Nw5RK/0u6xCCxStCQTgMtAAcOgofI185DnQVr6Sd2UOlZm9iChxB7TEwHpVXclvJTpo87QseJIC5zbX2Af0txwIEj63t48DkIJPkQp6U8otyZMvU+E8p8hi4UpqcCYmFnnpTEeqYhVXROUntQUISTTd1JlKNwE4LDnLdg5eOWTj8a7RvVPgBk6kLycy7vXl3WwuV5MpKwFX27V8ufsm3+7v5e7xXqufTk7k+Rnzpypx0OvLHMCAEQKCI5HtTnbLJa83PDtj2xSwb1xfnMu7y0v58P6dXF5dyXx+zmAWmHvAWgGd9orA484AHJs1E+t4TTOsKisAcAwI4FAgg7L/aBsRBtTXS1Legt0D+uL59USvjz7kqAhdbwloQAIBCWOwW1xcXynrw3DAgDeCh6d4Pgv6MmjIFhnaC/msj6Q6gu8a7HpdbeUFLUbA8LED+C4cehn/BPALFZc9XfPXV1ksl7IAkAQVmnhOXBvsHMOx3KDVzB8+yfz6WqaXlwRBABCB1hnKqGAU1Ki2A/0wgSsLglfWqDBdrkTWz7J+XMjX337jvYAbGE8nMr+8YLIB859yXlR8WnWGBACSew/393L721eCTDbLFfUsAoLD4Yh2gC26thvOPQEcUwA45jKZzVkhCmAMEg390cgAHFi3vrWiEaVXRysR02ynAAsOhzI7n8toMiZIBvtzt0V7GG2pQwDH4yPBGwT8sCf9Wr59u5Pbb99JOf79+wMZOTDu1XIt5/O5XJzP5YYyNxdUvjKxY1oKc4A1w5rjWqhiBciCuoQ0z0iGKmU09qwmuFAlrH26vd1Trw92kQHnQplf9Lt4XxlBVknZwaaCnYVgjSHo3w24gb/RlsdYWgCu0gpCsFJh3MrCQRucqksVwEEfN7S14ufPMBbrae4MHB58NjlKFXtWVU0ZZ3VhCeCg6vPkNZWge0auENX2ZZ+1DKbgu7Wf6EEXd4CcEt0/p4FqtX2m4jSBYjNZ+Kaleg25Um/hEMAbWYmnhI/Hegqf2z4X4BXBtpoNdz8wmHl9nn0q1+QrFD6DboAYlFdh8+trorw+39BOWduw5IEU50y1FcW0kNHDih9CcCu7BE5t7+5GrhL1+6u8JG8jrU9cW6/Uz75WkIsE4LDkfcW+4M8CjVsAOBJ40ebVlFc+24WzY5h/T7q50DRl0EEbfsZPreHcxmd/LbG4mPzjehmEUSb3eK/QmqCQW1vj/F2T84bc4B0FN5l3FfwGygHBIwbwDAAOMiLY19K6uR4DI1/FoKOQ5OCTBd9U5S2DEMiAYA5PK1hIELRGiF2U09XVd1XZTMc6u+3embujii6NM8i8+kZZNvNwLYnmYN3gt/tWTAlA97uSXGbfP0xNXgsHcLh6cQp6TyYHHzPOX7xWPl+UZ42YlEwA48hI5w9ogC2VTbU5qVVK+t32YHXecPQa5RhgRQNeAIyP2CSp+n1tuJ7KNqUtB1QzUobdtzZGJyRkCQIBiCABOHILldVqQ/aNx+WS7VU28AMBPIKNBdDW2pbRR3g2FhmroFdf9lXOCKo4JYgDoI3z+VQuL2YEcgAMQTX1+kLwBtqgAMSKpPASxQ1gwno9oS1H0vjR2p5gXKvVVv2yzVYGAzCOnXGPwVbPz+dy8voi2w2AKE9spUIAx/lcrq+vZTaby+kpWg8u5ddff5Pb2zv5/v2esq7MJfAdzzgm2H3M4QAAjtFQzmdzMtOBiWPQA2MGgBnP8tdf/ia//Pob/fAlWh2ORrIFyBa+H9bL1g3MCGAcgz9zxsMC1jwXu5HtLDIjpYIMP8c7A5YzAjiLhTNvmtfkmwaJfWP7yAAxjcHGmE1p9+wMFc8vHveN7Iqm8TzeorpKo6duvgu2xMSklVtwxrhf1NN1XM1jCDWvj5+L9X6lH+G+S/JBPKzQUhLhDKlbttCy5dm+PhNWcdA9P4BAJl0HPwM7gIOrhVaALy8y6p3KuNeTTzfX8un6Wm5mU7kcjwnsGPatLZEVp5DVzQEcvKgCOGhD0uQHHWNqN0QhUls6jYko8P3/Ye5Nm1xLcitBRJDBncFY3paVVVKp1Oqe+SUzks2XWdR/ez502/T0qM26ZdaqJfO92LlHMMbOAeCO6/RL8qVKmskyVsRjkPf6dYcDcODgwPWcsmkpCx/hf6Z7yHZn4DEycUC+ve2gswJZKx9vIaI+aTpWma9o7UOCfcPY0YrQQRweJ+RZjXMYQB+MKTnu01pGGatLLO50J9PlhzrR9xSeO6yzAyMcAGubM7G7EH5q39WWxQHA4WdPZzwNvrTLeJIBhhWUxbZzpno6y2oGWmFZExjGGNEi0CQr/Rjj0oV21j5nL0nr6ucD+5n80kQa6uuyD+Ao5TpuI99j1Zj1nzGxWrtnaaeTLYz+cyVRXPpqnLkW0MapMfwUsKs5XGGgMQZeDq30f6s+TaGD4tgP5QNK3VZb01PWuZyrNl8p3+97ioT/ZQAce35r4c8emvco3zVZr5qUJrFgi9VJg2j64Ck+7LZoPzdRsks3z3f7n2/br1n3pB1hoYPMFNk4w1GXlwJeMuDl2IKqGvVL9Gv6u/7nuqshQVTb+bPNqYsxicY4/kx6pm3/tO2LY/u1TTfWVEQNwOG6uw284X6T7kmdq+hXxd/j/i/HHf9dzsEp8l9+p5RH3LtkGTy7u/uaz4kHHKvaotQXShF0Pml++OaN7aCfB+HOdNPhOzQxcQJPNRa+ACcrjkIxHVLahwAcDWaLZBXzAbZsoeKCVAp6Hve+DqsJf7sBaTJwxGrjUsBKoW1b/xJHnhRNQ8m0696aUag9U7l25fgOafe9A0Fh8dvk6LDFCBU1CRdfRFiLC5Rz07Zhk6jUqkmq12xHtP8SZ+SYU3Jsvr5HgZcHzdqc1653SG5qhtaVcjKxLY5mef82XXTKPWqfObxfU+axMYz6fP4ylpt84Zz8z86AJ2/rwWuOLibuikBb1F/+nP3BUG4//gsAONgiYB/AodVuGfSgLVQcwKGJIm+5oAwcTuWeKdtzoCZXOwK8QfpbY+AAeEQZONBCBSwcoYXKywsZONAbWAEclsAIAA62dQHVpLNdMPnktHfWJsIO7Vh/jskcjGhbPXjsc5/QpJYQ9n9nRoHQccQCx06n79dF1ZeGqELEhlFyDUdHPy/LswfRgoRZALu2h/xe2bbWdSef3UBvDYetBHAE++qB4DQSxratCjaE753xQLFTlrxmQMQqtxnwyIG90gZl4ok8dn9Wg75oDCPdOw7S81dGgx0YSWJVa+kwNvyqwj5oosASYxFYFSuCC8AVx1kGvD2YF/wgfCY9PwM3OchojxcSGftrWfMLGmtC0VIZ46/cDl657pmDDOCg/Q9sOk5Zy/cTRFKvd/6+k877uwzApNHry+fZlUyHA+oJBNe/Pj+w8u9ptTQchbISQPyhP/rdnlwOhzLuDWTUvUBPDwIIBghS9y7kh0+f5MvHW7m+nMqH6yv5/PkT6aHH4zFnkC0lDMABto3d64bsG2BdAHiDIBtjLYDsAfQGFghHygNAAL0DIMN2q99D8A101wg84qtos4H2Jju2m0LP8yfqHug4AAauP9ySOWF3lqnnzxGwtPWHngD7COaPetEYEJChR5LjbPvGF9k3UNnMvW0tC7Bi7JV+wQAiZAWAAIA3EOQHgwQq0KDfANK4GI7IwPHpxx9kgnmazRS80QN4Q/tSMzFrFVPKwLFWAAcqMvECIwhAA89zebi7Uz173pHxZCKXV5f8ORqPUmLcqzUVtAXq8o08PT7I3ddvsgKzyHpD8AlABwDQQADRbgTVpwDQgFkD6zmaXMpwMiXgBGAMgDfAHNJHC5VBj88PnQ5ZRnIEzBQUZgAT+n3pDQYyubyUwXDAJBEqXTdrgBBXskVbsPkLW9VAXjDXGCuAGl+/3svD/SOBGwrgeCZ4A3P7+dNH+fjhVm6ub1iJy4QGz1vKkoKVcjDkinYToBRNGhGIxgSU0WifnWmrFVbeoi3ZTvdZF/TqfVbqYn7wHvhKmDDavsoCYJLVWkE8qHhkmxTtLQ8GDgA5er2u9BhM179BfvHSdmLK5BFB8Gzh4Ew7nnA+AuBQ1hrVDWKfVepsvYeCE43Bw6v9Kr5g0+dqRpJcX+YzSAgal7q04QTmnvZ8u2hNQB81fP7Y+SB/VBtMeSI/JfRdf1vFrtuSlGxye+H3jRleGwifNSWFkzjplb2dVS3wo86ifi78TAneBOCwS4V/u43bS7ZndIDd3iiy45wFtgS/b7JG/MVbzwTGqqAD9bG8stnMqe2hlLQzWu4SxJHkImGxHTTmcxj8BM0Z5bYfDna1TE2KWRg4ye2nKke9TpL1ANZJHkbtjBtBHAHAYfmrZL/LeElaj6Kdn+a6tV1Mqiz3sXksKbS2cABGLQ5ziIGD97f2LfhuHA8BHCaL6iNrUsn9YfwpMnO4TDV9HgO7xsQjqrodAKdebw6IqnNsol3Eukze+YzBj4rPHO+d95cx0hXBQxPZJO++76JaSQCSAP71vd74nA87AFV0LAaQCUCG+L3kT6VkoSV7fd+4Hxp8y/j90teP/w7dm9QPdTCGM2PYexFUhLnEOu4BODypXoLFwrxAXrS9iAIaaQdN9zjgBmNw5gavJAdAI+1vB3DgOqiqB7hg9872e6s12pUoA8cSbBwAcCzm/B0gDsfpAjgO1ittE/omu1dV0ngyBc3i7EG3QS46YFvryOVkLJeXY5ldjmU6nch0Mlag2e6N4A20fsN/uCYAvABxAJ+OseH8B2YQtF8D68dmA0DHgjYbfhtsIr4Huzy7uiSrFxp+PT8/yuPTA++FF8AXs9mVjMdTXuOnn7+ShePbtzttZ+SnxPMzmU7HMhwMuI/QSg1MH1ezmdx++CC9zoW2v7i4oF/409dvfP388CDz9UbOATRG2xQAYwBAAauGXRu+IMCtbJtkgoZELe6vTAYoFszMii6Lzk6hf7MzxpmzFihoNOoKlUe1Gd5uRXWjJp75d/OD82cdvOHMnznm6mfBxvndB2coLzVxDjL09pfmZ3srluTVqq0q9UncX67L956rUAwNnex6y0CzOiKzmycwCZU6JyVlWxK8h2KUPA0m/KyeO/F83DNkzLOKlLed9M5F+ufn8ul6Jp8ApL+8JIiDLYguutID01tHgRWMu+B3++/sHe14HNirBTaqi5pA9Rw+UAYtXS73/wDW0LVK7fzY6jMFcvhxtvmBHiLYaktANc9vOJcA3G8AcweNRZ8w+U92a88xYE4cwMG2StzT6hPqOdta8QaGDcOYkCOEbBYGmMZPt6muk/EM2oYF7B42j+wupox9ZJeNzBy8d2ZXsvRjA8CBazkLq04j5t8YPoJh8HQlZR3PQz8EQG9l0UM7xOyzZIaOFK+0vBNFKYKjze8t4x++x51JBHOjxTBQOLqWe765JVbV7Ou5BQwc/U+/Up144FwQ9168bvr9z5RYLfdlbd/5OEv/Ib7f8A0OxNGrzxK+XL9XHahQ1xHNFip+6dLfaHvu0g+t+aX7uqyeqzw2X21z0XbG258bB7NnsCn3TO3sSoW530LlkJ499pzl38vx1eQ7+Ushr9wm61Wb4cl0NUB7/6UjTjpf1sEa0d6qO2k+ryrTAILIRQTxjHFIftqfx4CfyYYGPyCsWxvIIq6tf2YfvJFHlo97tTh6c/LiPRsy8WfQMwdteXEmjfu13D81HVPK+vcAODwPgnWNTOX4d2QQPAXA4WMtZb6mI8v5cDtV7l1/3vj50q+j71C0ifwXBXD4g/Kmhir1CYsgjjblV1PE5STVlG7bpJ2qoKPwHFJMHLehoyIYoqTtS/cNlc46D85IkoWodO6bC15Ts3XnoD5PKvKNIGmg4XOhys5QbYvkMbhD5UmXLJTHk8u1OY5yUB5CSgH/nrVsc0qOKYn6bEel6crydHSkhYIsEZrnt7b5S/k/pCDaFMMxo/09DltpkNuUUNv7bc9YU161tTlFZmprVnVy/hUBHDWl3KbzPIl57PmjHLXJ6aFDg6Pji/rF6qWaDlARsDzCwAEAx4dPX3jd72bgwEEWh9r1li9URLNtykZ74VYBHAiCWXSG/T1DVUE8pFIHkrrdARyoCIhBnNxCBevXBHBsyf6BNiovq6U8s43KXO7nL/Lw8iL3aKEyn8sCPXvXqPLSQJB3SUmAEoI30AUhV3BoSCpXXODemd7SjuNF4j7a2eSoOLjG+vrGlhD6eQ3IUEYMy8N1dtpo7/uSIhaZXcPlOTvCuYKvIesmTUk7hkNsXe/UE/+cAwsi8ZLFdSz2pTLGvzc/40Id9aleR1sceJBO5zon45SNI1Zm5QptvWZ7NWdMFNT2IW2nr2NJZ53WJO81X+OaU6drGMqj/fteYZnu0wTM0gdxEE/FuY7rzESJ6UytUSqCGC1r29Tt+35Bc24CC5G1flDgeQHgsP7CDT/G3vPgCsdIINK7nKFFye6N9LoAYvxwfUPgBRLjT4u5fJs/y8tmLUswa1hrCV4b1T3vZ9I/vyD7xrjXNwDHq7ytltLvdnmdL58+yOcPt/Lh5ko+3d7Kp08fZTabMWCNeYPeQqJ+B/ADAnRol7FayW67sUS7gSQAnuh0WBEJBg5PNoKdAUACtGF5e92wDQumRKsmwfTwLhuAxVZgcdjwd4AnUI04GClgAAwcSPhtd0jKKx0+wnTesEkrUzMVtSYHgVV5ZbD8HBWioPgFkwboq618C9dC4A0tMABeQIJfkxOvghYqYAFRqnIowHPpouXIaCzXnz7Ixx++yAjzBKaSXlfOAUjxFhghCQc2ijVowcm2pOwbeK2eFwRwPD8+8vpgwxhPpwRwoJ0JwAME9Mm7VtPiNzJeAFixlMeHB7n79k02KzCLvBJ0AFYTtOXAcJfLBYEz0NEAXIwRDHYABxg4COIYyAWAGcMevwtGCTIqiQE41hsGisEmAbBHD0Cg6VT6gz63BsayWi5kizZgeE4wcCwWsiPFurY8Ae3516938vjwJC8vCyZn0Mt+u1EaaQCGPn/8yOQIWGXY+orAG291Y8mN1zcNFm8ACPJWJ7BtaBlkLE3v72rbIJ+sTn4nLXpm31AWDswq5hzrS6AiAtCbLT+LeUDlLSpuCeLgS8EbCC4TwEFZQaA5gIVSqxMDbjjYgoAL1cvaBiW3QdP2KvZ3r3r0REz4G/W6ATnztUIA/5A/WAQ2oh+sfne2TtGC7fm7luzJxTNadZ10ZMX7atrauqdn6fwU5WrY4JTvryd6ItgxnqnifRs2Z2cpJgNvlAxLaYQBnJLskwWy3edIQITkG5pVdZ8ygRqClxpAHH7+dCtscKSCGytfMyHDikR99J/we/QBss/ggb78s6zoSUMLAA4+K/2/JsOIM4f4vbwQhNDZyBrh1OZGHR4jmceCQVH+uJ4h8RDP+Ly3+SM1GYi+R7wnr28APy3QKYLLBirKyVTPZe3HFUofMfoNKi/Na9N3Sa1ZclzD/T8Hlfh6Jh/QYjal/6m+bwjOE8BhYHCHhFaDyLXKvgB2bSmKimcq34POdFSe2T3GRP+2uJ6vDX8a41rjvYpfV/qjOr/alqL2nyff/P6UgfDB6Fc3nquSuIoBSF0bvVDpa/I6ZIlqtjh0GU77xZKsDubwZ/dWMiqjef8RqEogPpKl6gsx4VokQ1Iy0x40teVwgM35OQH9YI/A5dEaBQnZ1UZbgsAmom2JMnCgneZK5mRE0+HgTAhwJF60s685sZCToTo/3fN36V90ZDoZ8XU5HZERY3apQAu2WRmAgWNA/xHPc3d/zxYn29cdASa473K5IQsHQKU4l84JugQYuMOzCAAtsMe4Nlqe9XodAoEfH+9py0dgoAPb12wm19e3tHuPT88EcPzpp58UqEtfDy1MhIwhGBOeB20IwbqB7364vZXeRY9sZxdsmdeVx+cXuXt4lN///JVn6A0AGQDzdi8I3lgB6EyWHrTUU2YwMi+o0rccubWDQ5tC07eur/zfWO8oryrLKuHKBOZtGnKhHRP77nskJgirfDX5iHLv92SRhjMEVoAWZTAeqxSv47+Xn+MD28ap7b3mmSsXd8HWxM/HvV6zJdlmcHfkkNGRhHR5fwU+7u+xNn0Wx2Vpy1A8AKCFts+CvgNTjIMIaGuC+AAAIABJREFUu/Iu8ExvAKS/vJQvaGl5OZXpoC9DML/R17RCDdhVA3A4aAYnBD334afGENzOlPNmXoD5XA4atpiKxUzYYtALGQniNhYRYxDC3ofOgN8Mpj/45fhJEJIDu6D/Uhvb6Ms0i/YwPqyXyzBBGAb+pHfqYNEENtGhA2uuLZvsuwREKIiegDbzT3X4GbzB8x/OyoHlitex/eGtjBWlrNHKZssXvWcpgyWIyiTPipdyzMRjeQBv8AyQfKYM4Ih+HewD7pYbFKsnxZNaAa7wOFDM6VBHa98iLSyxGF0GWHrMjk+qAI7/6X+V/ufvA3BU98SfIbFateuV65Z+UfKbDsSHStu5v/9rjAN1IIR5YRkhGwZe+kXRny/HWa5pKWe1eY7X379XvsIpcxQ/c2g+Gme1MMf79zA/M8PG0oBKn1Bl858H4KiNv6GXiz1Tm29/b298xTmkJptW3bD3jFV59AKDA7mINr/UNGq6T83+HpMdjwGUMtOMJedzc82Hr89BHaCTNVfzW8fW7Oi+PFHPtN3n0J5xXVx7zkN7tc1HKM8gvo7+CPGaEbwRz+zRF8yyqlcq/aG9M1l5ni/2bm0uavvgkF6Oz1CTS9r8yMBRG3ht0Q+9lxBNwenQw7T1oA7VGo1q7oryOuScHttU5d9jwKJts5wqXEmADXWp/nSzeixuXl435fqbTqEKVPO9KOxNQWpu6Johad/EOeFSAjjKuYn3PCRgKunNFLAK6Z8HwHHo3qcqwTZjW1677XptBjZ+3ynqDiXD83Xy3By6dqnUDh28vnffNsfeTJqeOl+HdcBpO6yU1TYDUHu//O6pRuCQQTh1/x96unKsx8bemO9UY9Jck/q8HN9jpcw058w7Qed7temOmvHYDyrkgEe8DujoP3z+QVVFQrye2ELFABxIrgHAAfCGtk/RVgJauQD6+6UGjlABxOiY9ab9MwE4MHZUTQDEgfvgkI17L9Yrma8WBHA8LgHaAHgjAziWoKrdbGWX2nSo/mafVe87yupgBXGkSg1Ljuuh25G81pc9JEHKvdpMKOQANz6HgGFGHyuAQ+1Mrkjl9VjtqDTkGvbL8lGXZe0Zfch51MBbu5zl77YAOIJFSXsvHCB8JySdxNYj+wfzqg5lXMltY0ZJq4OYW+k0bKQBCtrsL5/XwDAeHI76yecxjSdWTqZqxv391GrvI4AjgnsKYIiua71i1IEcNb1O+YkADgS4ODce+tJvlQ5n1JNtfkFVb7NVirFtWPTJ8k8aBCsBHEiQexsFr9gn+EZ7iL9vNgRxXA4GcjMZy69ubtn65O7uTu5fnuV+uZAlgvHv6I6CCs2d9NHGBC1E3kQuzjoyvgCAo0cGjzOAMNYr6XdAbd2TTx9uCOD48vkjwRwfP3xkoBtBaugLJOEBukBCAuANvMAigZ9aQaaBMPhlqJzqWQsVbYv0rsAFVB06eAPJJfM5FSzxRvDGGvqRbTVW2iIFjCOX0/SCqK9xf7RkCQAOD+xirNBBaJGBn9B5G7A8LJZyDvwFAqfbLceL6icEsiAXqKTq9S6k21MAh4I+XmVpLUj4HBAGBAkBYhhP5OrjLduoDCZT6U/GcnbRZU9qBYaEtgaoVLPnAvsG5gKtRjaLpcwfnmXxPJflfC5nna6MpnjWS5leXSZgAIO88i4XrOxCnmrHuVwsXgjguP92Z5Tc6AU/INjg/Qxtb3Yyn8+NfaMjw9GIAA6ATQDiIANHD6wh+HlBhg4AEjgv1mYDawBmEABTOvgMW60M2YoF84S5w1gA2MAzocXOZrGgPYPNQGCXY7x7kG9f78i6sVigf/1C5vMFsxkIqoKB48PtByZekGRhyxvaKu0Xzxfb8LwxcUMAB+jc2TbFWqgYgAdJLdjZxWppVapghBmQdQPJFlTMIuECVYLkFRhWME9McO20rQ+AM6PhQIZDMMlouxSCN9Cf+6IjAwTTSfUMYIgCOAhyCRWwuWLUGTOMOcuYYVAdp0wamVGLv7su8IRLAHxAB/G6/K7+fsyPTbo6KDPXWWoTmq3W2nxrfNaTEQ444EnpCIDjmCcdrPNemVJuL9I8pLk+T5UnIXFbBp0aOp3n1ByIigwce75BBcAR/cgMOPRwVE4KNz5nvkN6zgToawIImVAh8U3TZ2nMH92bkDQoQIfNdbVkS7KX8br5vE6fywBxOjRrl+f20AAcqZWZJ4qtXUqaN/cp/PzsgAtvHRSBQkWgre3sGv0FfqYSOPX320ACtTMqZdnnjvpFAWLuPzbOWKFoxROaviYN2Qpw2Jov6Q3rou8UK6fiGRiJXZdx/Gw8Q9lyxwaTxqKOjJ5X2J6l+f3a/o5+ZTn2cm32fD+/X6rot3NA9KcC5XLDDy10kgM4qj5VBKeEZ06fJVtTaCXicxD1UwCPuKzX/L7afMQ93ax4y2yJ/jgp4GpJ2gbAwhKhCfhUADjyGSaAn0MrQfxdmRreZGPV7vH6Pr8ZwKFgTPhG6bmM4Ykt0rD3wVWBVm8ESEYAx5Z29GWxINMbXvws/WkF3LiPhzabyqSijDLajkD9vA4BHOcyGQ1kPBrKeDyQK7YzuZZB/4IgDgI4DLSKcf7p55/k4eGR50+AksFsBtu/WK1luUC7MwVewheATlTfYE1fDq1PvF3Ly8uzPD49kpEAIIzRCOCRS/n06QtZP/D9b3f38vvf/0FeAD4FkxiYRnba1mUw6BHA0SUwuSez6SXbsAzAXgbGMwBmAdLYvsrTYiH/+E+/lz9+u5PH+VzeO13pjyey2e3IYIIzCrBw6s+QWiTtVYCHwYIG8aB8Wfy5BsbLgDLV8fBXkUhn6wlv38b2cHauZfGFtoZx+SgZg0qbpf5FE8AR9wqu3WBaYOsXAG4zm1EJdvJ7KJtYdw/sUZ63aronPvv++Ww/cRF1uVvqUr/s2ZkCaKbjzvaz9BXa7Bfni0w7+K6e8rEO+J3PQf3sbHM7Mi2ev7/J1XjMcx5aqXxCO0WApumHdqUL1lPTpw7k9WdUgEFX4zOKAGuwPdX1KthSox9oZ+HIqIVLOcAg+adKXgEf3FtaamGStlQBEwdbGDqbTMynBJvk8u06LNpBstp1tHVM1wqWKDum0/E8mAv8Dftb2TW6BHCoG8KBK8NGynFYm0OwZ2Bsr7lNmTNw8KetmAJBtH1Lo/2KOb5x7ZN/XjBcONAiyqvnMAC2dwYOffZ9AIf7As5slHz+ShI62tcI4EC7K7IRmu5PdtzcSfWjFCnDM4GAgeN/k8H/xwCO2t48dOaJn2/7vakT9Gp7/n/xXu3vdT3i0Kh63LF5neMMHFHnls/d5psdmp/yeqfOVzlHNZ13+Fr/egCOmv9de6/0/drmpjbPh3S+a1AHf8V9X/O/k56O7ckqYI7aeJvXznHjNh86rmN5Vlbdk/8rc8CuW9r2S9tz7stjTSParFWAVvG6bbbXNnHrEA7Nx7H9Ul60lKVj167JCudyb7QpyZ7+0gbeiO/n8TR1TmmbarJ3SEce04s1nVhbgOhblr+fffv283u8UNugjynouOlSRYwbyKJ9SnZMM+K4TRm0HQbj5BxSxNEgnzphJy8UjbUa7RqAo7GAnrwMlKIO3vD5KAMS/n19Bv7LC57SEI8JULl5PeAYka41xXJsruLfY0xM3z+eXK4q4hOQ3W2y2ib4/n5tno5d65DT0Ri/Ief/XACO2ljjPqgp5DbjcGwdjxnrNsP9vUr7mBI/ZNROXocKM8GhNT5ozGzAx4xL+Vy1+50um99HH5fQ/ZUbHDpk42+qThzEcZgW7pABKf8W9Tjm4pcAOFBljupjp30/BODYso3KiskqJiCdgcMOEDy42ivR4vp7DfYNVN+Awt9pVGNiRtcF+pktVF6RmEMLFSS6wL6hLzJwAMDxUjBwvCrIQWPoWvWutO5geVdEv0btNHmZdKgV2nBvWzsJrRjIzBlJv5EGOYM2NDCo9pXJeQsWqlzkRIz7e0m/sPJNg7lKvRmdGrVBbut1HA7e2Adf+NiaKZX9z/E6DvCwkqronLm7uueweZCZN8rj8m4vZYsOPqMKaFLVaqnsDiF5omtVAXCoosr2N+kJpyrVtdEe3bGiKtKJ6j0bc07QiY1rL7G0D5Bp7O8E+nA2lcDIkXywJlVcdU839Eh4RpMfDcZAfrWXLmU1zn2g19VgtK91phPnNzyAZGthx6Ywpwg4a19e3Rvq93Da7T1PxCY/JgE40gc1+I3X26t0dju5Ho/ldjqVz9dX0n0XVg3eocJwtZQVgALWSgJx4UFvIBedC7Yk6e7OZDIYygwU0KMReqLIZvGiAI5eV3784Yv86ssn+eHLZ/n86YPcXF8z4Y9AGJLyBHC8IsGNFiRge9gwSf+2XRtjjLZrQcAN4Am0qgCIA3sYQSMwNGzWYER4ZcASlU6cdwBOQMG73pCCFyCO+csLgRwINoNSe3Y9k+F4zLYsb+hrDj1pQWKyUxhdONYVAWXMZ26D8saxr+ZLpcgFgMMSGdqKSnUVW2YY+wR0KAPiGwW6bcECwaGeCYr3++OxjK+v5fL2hiCO3nAk3cEQUURkKqyVhlX7YZwAzIFtY7Hgaw1WDAN0PN8/yvJlQVsBcMT0+lqms5n2cPcKRURJwc7BxKq2EiGrxfOTPD0+ytPDIxlDMEhUmeI5kIxhW5DlgiMfjYcEb4ynE4JEAOIAeIMADgT8AU7guikYgSIOmmT0ukZioN/jSxk4BjIYDvk5jIUADgAgNht5R+AWDFPLFecQrV2+/vxVvn39JvcPD2TiQKuS5UIZMtDyBYATtE65ub6SKdrGoJULW+ugonajLBwEayhoB7TnCuAAuxWqh5VJA39Xu6bgRDBrIEmA5MpgMKT8nIGq2GzU69tO1hvM0ZKJG/a973SMbUMBHEjeAMDBdirGvoE5Ap06/s1qQbPBYChJrU48UZLYkLzCUe+RAB9EPmrAlPqAr8zQkd5vgDqMQtvYOBqmI2kg1337IYJ93ztFcN0s1tw9pTq3StQI4DA3rPKdlntXq2T27ZGqh3wntrzy98xeaNLdEiCmkzXp1GSdap7Bw1CplM1PyuY3zyJNWjMREm1eMvkVgGYK43oVbCoF9SB5QWVt86Jg+jqTgPZlCi6N+wNmh1KVpjeHD+8TgtooMsmtQwjgsEpUfMVr3/h5Aji0fWzjLGV2Td2JHPxXNG+QqZC813WJ7XoUFtuMDTT9s+yu5O+pzNs90/0zIKaMp5TCSVm2ucCzE5joSVVLLjXiA+bbKBjZtonFQ5L/6VXLcY7txjX/j/IB+xB9QLeLAcDhvRIsfOJka41HCtDi7B8SwGFsfuZdlufy6MkeOyendU7+YvCri+Kl2NbOzHxYYwcZ84p+Nd3bQcbSeIpr+4PvPQtZE2zfhFhVQ99FWQkJmuiLlvG62t/2gDfOUmDX9OQsZcsT2irpKUmWAByW2IztVEh1H6iRCVw2CnwC8S1ZDhufdKDF1tRmaDW60/njWm+woZ7QN2cU/wZoAyMDKEMBHK9k2wB4dbXassUmABz8Cbu+Q7sVY97gdNtZbAd2BD0n+pmLrQ3OwB4m0rs4lzFYwIZ9GY8GcjWbyu3NtdrZ/gUBEWC4GI9G1BF/+ulPcod2JADzMvF4TnDyevsmL2Ate55rCxfsXYzp9Y3Mlrg/2NQupxO5uZ7pOXcxpx8G/xV+zng8kU8fP8nl9JL+0sPjEwEcAIw8Pj0l3UDbD1CrMQMAwInxXU6nMh6NCQBJ+qzTkc3rm/zh6zf5w89f5fc//Syvciajy0vZov0LfFwktS1hTNwz5p4g1He2YcPYCOAIMp/isukA4TtKJRt6igC03U4Bpu6POFuFyZL6uk0AR9pLNHPOYIb182sHQAQP7hmUz1gCGdJUHnNCwQEcMSbTPDMzUZTsXZOlsYw/lTGump46FAdrXs+aSrXolKjjYjwSDw4Ace2/Nlvj72thgdtztDbp0r6qjlBmJu4ZyPj7m5zt3mQy6MtsOJBfffjAs94MgCSwcMAP75wJmgN53N7H6ewQyuhAIbK9uU+rr25BWGTXw25k7N90N/ysa3mCBDqGj8EYgbKJ4AXABl4AcCgjB1pmmq+eqNOTRTAiFrXrXjAS11fPyB0DcIBh1nzjtBBgmUJBkQONcAzLAA6NOSkjCXFzzk5iDCVcA+oWD18hMmC/u09n/ouCQ9RPZxsbd0EC6yljChUwAP2p5OI6I61eR3U0zlzZB87soObz2r4rZTIytTbjXM4koraAZ2MAOLyIJbF9KHgnjTmu8dmZ/Pg//+8y+Pyj2uYCLNKwq8Vz7+2Jqs+fr1Da8pqN9/eOxadPuVapL2prVr5X+07pK+gYj8fA87XaARyNPVqAV8v5PeTvto27Nsdtc3do7ht+8kFf7V8HwFGzD4d821Kua3NwbL5rc3xMDkq/kv5d9PkKAEe5B/fvGU4BRfy1ba9mgEZkbc76wPVNbc+dYpdLe9mQ+wp84dC+P2WP7iWXi31z7IxTX8eq2S/O0hk4c6qPwLnd+7DF0O191y+lj1WCN5rPpWOJtqJpN/b17rF5qclP23rUnt+fIz6Py/OfHcCRKZCC0TJnyzdYcwKbtN7lRqsp+ThhUTkcUhRti1AXr8OLFJ03XjfQ5JXsFulKFsxqClW9hUpW+FxmEyb/vTniUnjahCkrk1x9tscSYpc+ZSOmz7jTmmJOvq0yhdOxOS7X/JAianNADinENsN6TLG2zcP+HOsh49BGjso3Jt7x/jGn6VTnr+aIHFvLYwb7mHI6dv02hXRIUbcpvPh+27hrc9W2zrWxt8nRsXnIezYcJE50vPO1jzuveQ5qIKnohHhC2ag+i0OEbtsagKP++dKIlP+OezgDmX4pgGNr7QJeeXAigGOzJSV/ycCxRZW3ATgQZHMGDjeQ3UDLHilSsc6aoNK2KQzYoYWKUaiW9oIJeQZdEETKDBwEcKyX8rRcysMC4I1na6GyUBpdVA4BwEFWEO1UT5rJgoFDT8GahNKklLGIODGH0U1GfWFYDE0ABLpPDW5oexDCMFocW10zjSwx18CysBwUYyuaUPkR90bpQB/aH5TKlnwU75D+5j2FMwTQv2rdT5P4x8rlUpf430pdoDKrQRVWVr6bbU0BGF0Dl53ogJcOndM3+vhr89EEZmoaG59Tbo9MZ+sBZ/1bCMtb5VJkKvM1qM6/Ay08qRGAKvhVx5ODiO17uKlbXH58DpwmVceSP8sxFZXXXgWebBPmvBrQCLrLmls73W0EcBDQQeCT7pVEFWt+GAIqnjdEVRH2/8X7TnpyJh9ml/Lxcia3l1M0Cpd/+v3v5e7pSZ7A6oO9TSpsdO49I4Cje34hm/lKzncis9FIricT+TCdyvt6I6vnR+mfn7G/8m9/82v5i9/8KD/88EU+fryV6fSSiWsm0QGsWCgDB0qu0A6FrTLAJLFRAIfGfawXd69HpgMAOEix/bqT1QJ9y1fcnwCkoBISU4QEB9g2wMjAvubrjTw9PbEK0islr29u2K4D8wLmDSbukUBAwNnGBMCGU29DF4J5BLKC4CFAE8v5IrdaMXAXexBbKwuwb+Dlvi90NQAcZHlAcJrtFs7k7exdRpczufr0SS5vr2VyfS2dfk/OL3qy01JTtrWiX+qVlmCxAKvIHOOYyxpzQVDJQp7uHmQFdpDzcxlNwOrxUS5nMzKOpLMGQAqYN0ukAiixQIsrAiKeCXjB/sN+BOAFc8Fe9psNW6gwmTG7JKPKCACOSwA4ptJB5SjYKDhmDfyjypTBSUsiqL14k4vhQC6GfQI40G5FEw1npAKH7WLLFPR0Z7sw2DPIx0bmL3P54+//QBAH2DfQOmX+on3rAcLAeLHOoFJHMgX06kiQoH0JZAoADrbuMVpzB3AAVKItVCALWgW4RQUu2ggBQGIVgGTd6INJY0QWDuxlDTjvCHABRfxiuSIVO9umGIPJgL8jodQEcJCFA0AXAJUQ0DU2DQVkOIBDE2epLYoFS5ONNqCIsmiwyUFi0yB4AwFdBwJ5tZyx9pBxI53XNBAcwefRt2r5Q7INbiOafo9eIbI8NH1y648e2Kgavm5pyLS3RXrXx1rzZ6nLgy31f2tguslRlfYGE0fWOsH8BwbEAxNKeRZr2Hnq2gIYEHQ7Kz1baG3bGDj4bMZO4fapUYnsANcGM0UOmhGcVrTbSL55piSpBtRpfxMzSzOBU7KRJZ+KLRCwjwB61TyCV59y/Cyz1Z8+d/qMSqmexkZAR/b/KEcWznZZ07Ux/XiGyzowuJ748OfR76NhloE0bH7jmWXfvymFMVdZJh/UdbQloGK7i8hu4+voAI7aGa3cR1HO1D7uy7BftzFSRXYkMHP05XTz5gAd79lg5MhU//yos/kFAEfymWx99nzPkFjdn8H6O3GXk2UgyIrPS9Qj5dkkXrUxb0XSqG3e8X34ArGFSpLVYsg1OWk7C8T1KX1NrxindooFUM6+5S3ADBjE8xe0vc2v66jIdJfuZ35w2qMG4FA9ovrBE6bOHJN8WwMNprMiz1ZoU2e+DNkdsFXPadu1tYq2IYMNJfDT2op5C5XnJQAcAPujnRyAkvo9nM/0eZDM1fOA62P87gxy8GN7YMYY9mTMV1+uZpcEcEzGYN6ArVUAx+VkQmAnGDi+3d/L08uc94P/tdvBBxR5eHiS+/tH0D7K+7s+B8eFhDFZSbZk8/r04Zb8R/AjACJer5ccL+z8x9uPBI5eX1+TgesPf/ij/PzzV/n5211K0mIOu10wAHSsyr9DvxigE/hT0+ksARf6AHN0uvLw/CJ/+Omr/MN//W+yftvRRwQDx3y1ScCYCzDjoYXNRuMDLksohlDwbN7jZdFGkt9MdJNkCj6c+8Kuv7IMG9S/YAfwe0EXaxu6ehywlP/IvlG1c7bvmv5Ds9K9bT+X36n5KFH3n6anMstEwwcwe18bp8+1gluMoSncrDZO19fJ73AbaPgtAAyQsPe2KTp3ABKAfVUBHMOLjkz6PQVw3FzL1XgkU7BwAKBNBg47Z4dEPP1LP09CB2GjhISqz2H57HGcphl4unc2hvQ9i5OnopAAEnU9RWagxPCKNkfw8wFcMgA2WVQNUGJ+kgOXlSG2ya7pxUj+XB7byud3ayvCFkEa+uigbSh9DCtKtXiYs2sooEMBFQ60syN5ap9Cu6meeWqbgnMRmEByiyIt0EjFVWFflXPM+6U8SFksq6DW8jsqe56DsBi7xwgSqiYUvPg5PPgaMc7h+9XRKol5j2Cqpm/kRSe//tu//24AR823ryVW22x+nIearFavXyiAml5p+BWVuHa8bk23lH8v75H+3cJCHfVCvlYdwBH1XW0+2nTqsWdIe/1EUGybb3hoDdrnPucGon3L9whF3iqQVpjWlM1jur4mM206L87HMbmrrV+ah4wlT8OLeeTqmFMs13VeBsnH86KOK+c04rUc+F4WXrfZVX8Gt2sO9k26pvAN8vv8Jm+d79nYwcHURLBmzCWlXdUeTA+XrOnD6jxGIERlX5+yrs05bQn0t+iYuFfL30tfoNw3bQCOOOZTwRv4Tnz88rxVm7vvnZtDz3NoX0bfMfqXHHOthUoU1Joyrr2XH2Y/CamVAflQnQ5S/v6Bg2ZyWA6gGMtDZXnAzRvuNOFqbK0KcrKhQAPFfQx8OThCt645ECHJ5k6bClhQQh5wS0P16tP2IM0xpdxUPBnAccq8tDkBWfkWlTwJQatpqu/573s3RM3glvcrx9/miNQOE6dcX5WOVasXvQrriq2dnaRtrMcMSrlfT3VEanJ+TKGW83vKHB1zANp0zPdeu80pjIrz0IG4VLCH5r1NrssxH3qG/et/L4AjeQQ6HNp+ZxkwDKslVfOZxZPI+lnN/Ucnx9GQ6YJ7VJ2eBM6OUaxSyDODayPx8+HTgRYqO1C4buVsB4paBBEVvIEXD03oBbpWAAcSk2yjslmxchkJJyRItyu0F8Ah14KQoadxG4CDutpBGwHA4YdeD+D4+imAA4E30K1uZL1dyxItVNZLtlB5Wi1zCxVn4EAiDi1UrALTKxUYsPXWKTz9uo6PAA44exaIsoKbHBCx+Y505rpxQyWP9WO1g30Ndaq2NSf0YzVLQjrYdaNbqbJmLrYhIhqVkGVwu7Bl/H7wlnL/d2seb05lxth6JaTNh9nUVttil4n7KztBapE9geQMHBpfsVB6cMSjjWzqDiSvnNi7WWHhtj3/zG1m6HRFAEegd7aRNbAuXpUX/aBSb6dnCz3QFXyTKfrzOjcBHI3kWPKxbB7CokefB/OQqmU42mDnA4AD97cONWnIzo7idqZpj3UJjLU19Sv2WyjGSXsXp/6+DrjyimaCBXR5tb+vSO9MZHh+LreXl3IzmTK497bZMMj9+DKXBYJmqEIkEQaSwhrEAsBn/bKUzvsZv8vX9FJ2q6UsHu5l3Ltgdde//Te/k7/67V/Kh48f5Op6xgA3AlZM4ENPkYEDLVTe+G+wBoElAzoOAyW9LILcAG6AqeGiJ92LvlYGoqoTDBybtZyjdcn5GXs5I4AJ3ffygmrKZwVwbDby/PJC4AV6jV9dXTHADppqMGEgychrerCPVXHvDFojyI59gXVFwE/ZIQBiWBJgQC/W/FesOCuqGKAHeKHD6kUHKL1ulXkCveaZjMKanJ8TpDG+upKbL59lenPN39E6RS66WsnEFjKoANOKL7CWoGULwRtgFjEGDgI6Xuby+O2BQU607JjgeT98kDEAFuMRk6pgsQB4Ab93IMtIsCzXnK/7+zu2IcE6YD8icIm5B6APOpsVcNstAQfXV1cEhQynE74Gk4l02C5FARy6dphDrVZjxSEScQrrJYADzBtg4eig53vnXNcPQAwybizJvnGGJMpyJevlSl5eFvL48CR/+uOf5O7bncwXc1nMtXUK5hYgislkTEry6XRC9o3JeMzkCFinoDcgD1jH3RuSMlr1ixYpSNYQGJneQ+JpKysDcDCIeO0xAAAgAElEQVQRIWq7+4MhGUMgm3gmVPHis5gjvgBQ2mwIJMGL7VJ6FwIQR7+vv/etZQoBHBcAcGhSh7rV7LADsVglSBBGE0jg9jpVRhMoY6ly7/VN9g0FZCZwekqMG1jPqgoZd/UEenksTIjD+nnxcDDSW5KpyivPomht0zg/BmW+dze0N8vOsdqFWGlous59v+Q9FrY5Asaj3vUAPCqrfUw6b3n+/PY1H57h/4I21q9PvWZ2VnPqkY3KgH7Fs3OcFgyHXETbpGxWaro5/yH54vOs9ibzPu35B7RNOsvHzgo6zc2ESIZUBFAsE82aoPIoHGwcvk677JXCVsmdxhrWTveB7gWysHkFrwceTTCU5UblG995oywprXecg5pf1ARwZGYr+iPh+/i9du6pxQr4fA5gKRg4ov+cfZcMiolrUI49jiGJf+GAHlo/ZVvQZCp9FWNj0ue0xbELG6zW/qXjS76hA1J1sPkcFOSn3I/+LG2xjFr8QbvE6RqWAI5y3x2L2TSub+Mufa3aXla2C62ST38vEpjlvX3MNT876o26H+4VpVrZ7euk7b/sb2SP0gS9AziSbJseoI8d1iaNP9Jp8/yVwRva8kfbZlDHGDAkPl8CcNheVLCj+jOue2A/CeDgugHAocBGtPsgeH+9kTkYqsjAgXabK1lvX2XNqnqN+6WELv1O15M6VjsaknXtAmBhA29MhgOZXU7k+nomk5G1TgHLFfzRyxlZsO7u7+X+8VHuH5+s/Qj8YkhaR+7uH+TbtwfaWfju+hzaygF+z2q1JDAEAJGLC+icM1nMX/g+5gu+3tXsSm5vbuXjx4/0N+/u7uWnn34iqx1JRByY0znnuNDmBT41fAD8+xJA3qsrO7fvZDgak9FsudnKn77eyX/6L/9F5qs12+1t399ltXnlXILdBK3XwJRAH2YLICpa/wnbs+V4hkqKy9WeHqi0cMj+bNaxzf3gqtkUsjFHKtti01aUeyyfP/PnYg/2Y/ow7qeo32v6oab/y/Nb/EybP2MmMH+0YP5IurnwSXzeo35QBo69KEKr7UpjcoCd6aJu54ItTmJL9tTydfcKikAFO1105cvtrXy6vpKb6VhmAHGASQ5yaK2JFBSA8Iva3gTgwLneWoIdit/FNVOsqvsezhin5xgIZwYKB9Yyt0HuJ1gsjgwcxoSnoCrVVQRdW+sdulYkbdXgEM9Z5fzGOIaBziJQhb40xsc2k4onVUaLDM5P/jaJ6xwU0SwyIYOH+220mQp+YR2G2V/uLZ6V3LdUv4N61ube7b7vFZ97ti8qwDbZxzcgtwNbbE7Tvnc4rQMrfet6cUsAczDqEXwh+q/2XmIY8+f0FrKW/3GbkH+K/Ppv/70Mf/h1w5+q2d54RojylvfA4bzVKb5Gba8eeu+Yf1zTMT5Xh/RCqcdK3yD62OV19v1cjVPFWvzaXNTmPI613OPVNQgPfMp8H1vncq5Knb5/D4dzlzo0PD+PT/Es0DwXHNNlpQ1qm7dy7WvnhTa7VJdv3rm4rOchSsdfP8brU98quzT9QGecDmfNY+CNCmYhX78YUfQP9Xdn6NkvYtDnbLJp6+V8Tfy4uJ9vad627LpQP+udulbp2m0P3rax47nAPlM7yxyS69qla7Jzqm7Z14qeh8r5qBLAEeWkdm+fllLXtPlIp8x72zwdmOrGn+I4/4UBHPUEpG+wRIeYNlsTsVwzGm7Mo3I5pBxqh8zyvVMmvc3QxHFwUSsADncuojDHOSiVzT5ibB81t2+8giI7IglNxdMEcDTGeARZWBVqQ+N6ICMqru8FcBxa49ojHjNItXU+pnSOGe+qEmLQJzvQbcbbFXgZUC0NZ5S9YwourkmbjJyqVE8xxOXz/5I1OFVB++f8Hm37ts3ZrOmJ2hzV1rzNSTumdGvz0TZH+/P9PQCOZjVGm75S/WnOQkzW67HSHCdHqDadplP1cZv84n0kgG4/flHXxQAmSkeN4PNW3nZbkRLAgRYqSD45gAMMHGsFcKzXK1mtlYmDh9sGgMOCkBUAhwfkvAKAB7zAuKFVwEXyJxzmoKNxSFYGji0BHKsE4FgGAEdm4ECwCX2Hd2jc6wl1y8FoMtr+Yb1yqacTA4cDOIyJI1ScJptYAXCobbF1dKpR6/tcc3D9WvqTjZnlzMab9oAHp0zIUnJCFz5XhaT4Vkg8FRuGe8GQLHFfUBKZ+bAkTvNYxuSxO/l+bFOUOQfRKJaJgacyeUSpD60+zo0RwnVygxIzJOB83DGJhhTV/r6ztjXezobA1UMADg3kNuUjQFesyjb6QXFKdY10zfkZVA7RHul+i06u64GGv4FxWsRVKf7t6kVpOq6ddKfTTTeQ/naw0EhWnpdY4Wpjcn1R18+6LzSfr0w1LGhihEkrHx3A4SwcDGKlaHc+8LA+//1dhmh10u2yfQqYNNA+BYwWCHK/YI8aeAMADl1TVHiBonkn6/lSLs7O5dPNjXy4nMn1eCJvy7ks7r6x1/KH2Uz+x3/3N/Jv/vqvZHZzxVYbnW6Hc4DkORg30BZjt90SxAGGBbZ9Wq/Z+sMBHAAAAGgBMAKS5d2uAjiUZWNB4AdGdnHeIYDDW4E8Pj4JXq4PwaAAPXV7cyNg3wCAA+NBkt2DUOQL4+FX+60DpICqTQInLOlK5hAA5gAoWK1y0plBwzOtqkwVi9pDmTqSwAlUklnCA/dBUgYJ94sLmRiAYwL679kMdCL8G3tEo32LATgIg8C1ANwDyOblWTaLZWLfAKDj4e6B7EwTVHOCKvn2VoaTMdupoNUVnmFHBoo30ia/b98IRnl6fJK7b99oT5CAAXiD7Blk1NC5YnLnfSeD4YBzCGDIYDLmqz8e6WeR3DBGCI4bAVE76LI6HrLfOSd4A69zsJQAfINqTWsNswXF+XrFtjwAcKBdzXK+ZJXs3d2D/PzTz6yWVfDikoAaJn7kTGazSwWXjMf2GjE5An2jFcYK4FAQBxId76zmIwuLsbt41TCAGABwwKZxLdCexcAbAHIArILvoQULgIsrAIbQ5oyJKAWTTMYTJmj4AiuLJZUI4LB/I5GjTCVYEbV/zq6BfZ1BlfqZFKi1wK8msJ2hw6tCAejSMbMNWqBldqaDxhnQWzm04svbK7uSL81MUbQ9EQyZNXTDblA2YkOxMjhT6mtr+eFB4xh0MdtHe5XwiEUSyeyzgxTLc4UXUoAZyDV2Cky1VBr7GcbXTvVlDkK5nTJujmQLmn5GSJIXgSRfJ6y72rQA/LA7aWysEhzzuWhYvbAW+BV9nNxncP8l+DFpfZNfYfe3z8CoatDQCy8UwOE23p1tMgiR0cyCScj7ug/o4I0InEgtgNTYcb5MT/uYnIGDvup3AThyNarHLDzxU56H8XdNRhpFve1R7qmQROH3eOw1UGAFwNHw75xdILXcazqGvu7N+c9ggsi4ptMYziyWSNUls4CuJf2ZQALgM8lEdor2QuJmEz35lLAe6X6+v3K4uS3gl/aa+WK1s7XPj1YYq0zjc87A0fadOFeNWUwJxLxLk68eEly1GAiBjhHAUYA3fF1q8YY4ztJPTX8Le4xnlHQoNZ/OWTgaAA49zyUAhwfsiQ4IAHJPnvozmg+adI5R/RNOabaRyX8+cwBw0P/Rdcj0/Lo2tJfOsMCz27n6OmCAwDnLPgO2C7RPWcKeRgAHgByw4WiphxZmr3q9zKij9tDPYQRwoJULBGwH/+VdRoMeWQQmYzBtjGU2mxLAMR4MCZCA3b2azWQ4GBLI+/j8JN/u7gmEQOsWBUZeyLe7B/n67V4ZOATPkWUOQOGX+QvZs8DyMRqBgasn8/mLLBcLgiUgA5PRmAwcX758YcJ3vljIzz//LH/84x+1RdsW84J7nstwoG3UtAq/wyQ6AMbwqwCyBXhkNFK/DQDqrw+P8n/9w/8j988vQGUQWI02Ki+LJVvCuA+AczV0LwAkmKbOBWy/7eokv7kALu2bwL7h+wd/c3/D26g4sCjaLtc73u8e7We8VWa0r66LVFPFc3IurKHdCImrBGA0ICNFMYD5VJWY3j0Ahmhq1iZYMcamy8+lf9t9MhDRLKaf3Ysv1uJnzZjXEeaxYAfjpWOsgAymOKt0LihvKTHDFjoatyAQ9W1L1kW0t/x0dSUfrmbyYTaV6+lEZsOxDOiza8kBW9kmMixvnQQZwpYzEELL2Gpz7LE26AOf5yRDoZ2dAjryydxbgcFO4ebQS9pKRUHk+jvAVQBxaKtgPb85mBUMQVmPZd9IRxmTPsr0CMC9tnzEHCNmkENR2pbEgRYO4OCcuf23h3dWDD1+a2tgNgo0QDCYOBzAwfOisew5E5e3qsrAmWZxidscMoJUABzuqzoDR7Q9CYgc2uByGwaGHgdquo3y44C6kREWoHPojEn+3Jzn1ObRGNWC3/zj3/29jH74zf/vARylz+V2qPaz9tlyLxyLsdfiyvle7THw/evWi2Gjf1PzoaLOrz1PTZ/FZ6xdP85V+Xu8R21uDunrxrVi9VP6Uj6rOlisfKZT7umXOzRfbfaibT5qn6/ObfW5ApC4BBWH+C19yQK4kfVdTuS3rXnTTrVaxADsauZPVZftAzj0SvGMWgdhHZvv2vjaxlzGU1uf5heAN47Jd5vMtc9o/suxOSjXzu9VB3DkVuWlbNSKWPd1V37n2L45ddy189Yp8xL3pF/jXxzAwYVOiUEbgid5PKnhaHjvxR0OYFFQokEuf48TUB4qG8G6MgmThrSPBq5Natsi4X3vEXdaC5UmUiwqnX9JAEdzbkJlWlFlXB7Cy3UojVBjjh2FmhCsTk3/fQwcpREplcb+Zjsdmdp2rXKTHjPeVRk5AuBoKtzjTkdt7tuUcy2gUirTmgI8VdYPGYVjxu9kg2KDaZt7f7/teqUD0bZnY+Dre+71z3mOtrWorbEd7ffQqG3zXHt/bx8n0IYVllkQTJOsyiGQA6Ih8VoBcx0yWG1zhCTQzYfPXOGDAA5j33jf4ZDaDuBAggmJLASaTgNweN9NTQjpgdTQs0bhnhNIdQAHxu4MHKhkB4AD91+iP/B6Jc8rADgWxsDRBHAg0fVu1JecA+rI3B7FE8+5Ytj77OKDcEa0x6j34lQAgq6ZpcyTc9lk09DAkduWlLwN4Em3qU6/ycA1qhZxbSRPvBrRfldciFZWaPpXkxIay89VtfxYStxnHa0BGQtKGYJZHwJJ3gRO1uSM2RKVq30GDv2MO8gZAKG3DsERl/+ihyxp7p3wo5HwKcZrwRgVYKcmtN+ze9NIKKisaGDPq5wVJKE+ANo1MNRha+H9G/0WHtBnjtB8J1/Hfd87J+28KikmkSJY0GPmybGNCTIOL7P3lPaBwSIbIEAvzXluJiIb858uZHomAcoMQZ8wO96KzlqkBNYZi7YpsMPYNxJ4w/5NIK1F40jNivdJX/9G8Mb44kJmk4mMen15JTBB2QzWYKY4O5fXnTDI/b470xfBEzvSNPe7F/L55lauJmNe5w2sFI8P8uXmWn796ZP827/5a/mr3/6FTC4n0hv2uc7OAAEGiTck0sHEQ8AZEvYAb2hyHXOOpDXZN3o96Q360u30pNOxRLwxcOA7BHCcocVJh202Xp6f5enpRZ7AwMGKrQ2T7Hj2m5sbubq6ZpIfrBLspWxUvLa5dC+eCysa2f+7o9TEGCtYIJYATABwst0mmmoPtiEISABHVwOe/swKFNC52+B3BFaxHmCoGA5ldDWT2ccPMrm+ktHsCogUBXBgRwAYgnGQ+lYZOF6RCAGA4/lJCHYAiIGMHHN5enjifWY313J5fSXjq2sCJRDIBzgGoBfOMRk4zuR9s5UFEhuPj3J3980C/9pXm0kBsj+cKzBh9y7di64MR0O2ZUGLlt5oqK/xkEAMAGO0skzngQAY29OwE4J2MKg4HQ3lYjRgmxDIKcEVoEZerCiLGOc7+s9vtzJ/msvL07Pc3T3K3f2jPNw/kjFkuVxxjRHARUATwVcka1DFOhmPZDwcsvIWYwBwg88POnSCN2BTUWH7JmgxofTt1joFrVDYLmYt6+1Gtm9bbS0G8MVgKP3BgLKJ5A8qAcG6sVgstYr4dcf5wpqhdcsYz2ksG6y0JRsHKm57fCkDR9fo1M818cHOOda6jBV6XZ1bgjGsXUQAcih4A2BLr4DRCjyCP6zFRNl+xaPTKUFSARDu+8PtZwtlnqCE8mu5iM/BdGrTav9FM6cBnurH9M3AwKGmR79NhiJP8kQAh7UZSGdlszdlMNrvmAAGZruTr1oE6j0BleAlCTipMA1PajnYQgFG4DGyx7AJ2jvDJ6OS50DtflFVaf6F+xVpnOlr9GITGCgxq+wZMQPE2PK4z5IiFu/KQBD9aqV/9/Zn5sSqY5XaMdA2O4iDYEwHdGQbR9/KxkM/2NqY4F5Kg+7A1gzgwMe9bYQnK2ILFe6f0FYingWTLU/xD51TfT5NVjlgwEQtyZSvE0Ep7rOC1cYDlWFd/bm9mpzPGRMb4bOpijUxVeoeqcVrfOno/+m2avyXjyf5j/pZAyeav+fz61/WNQjnnGIsDn5lfEcXST/vII4kO76YLi/+LHyiMNaQcA2B5/gw6dPq8OnjHgFcpLWOF/LveNIxrlMBtE7zYZ/dY+AoKprj52uBzbbxppkunsvPi7X4i6+js/Y4yCKePx2AWotbuf/bkOMQ5HdQI8AIDnZXlZ6lI4EH7ZzhAH6OxeTbARyQFAI4dgBIGoADQI3VVhbLpTwv5vICAMdySTYM2NAtmCMCgEPBFNbG0tBKqFgHmxZ8WPx10OsSDDFGC5LxkCCOKZgFxiO5sFYlYOAYDgYE9D7P5/L17o7Ahw1sNc6/3Z48AMB6/0g2rddX7BcF3EMHwddbLOf0I4bDvkxxj8lIVvB5V0v6FlgXtGzBvcDAQca583Nl4fj5Z2339jynfYeuwXW0xd4ZgSbwlS4BpgaA1wRE27X1pdsbyPNiIf/lH/9Rfrq7l+flWt6wOJ2uLMAIt1qT7QRbXdtQohuigo/0WOIADv3ddYu3a1B9YGeFsD9cD6WksgGU2WaN91MGM5cpMq2dnSsjgjH9lLbDE8QZbObjM6CWXS/quraYTkPOFUKYdn7bfmxqTP2Xshkcj8umeE7UewWAoxzr4XhgGVtqH3/jOu7zmB3o0c/uJHA7fFmi7Q04ADnAXgFjzfVkTODGp2uAOC7lejyVEVv4nQkaiuHUwZO47X1de2XA8nZSJRMr7UIF1JF0jYNfnAUOvipb/TUNWPIGAPQ00B7b+Rpzo7dTIeMrmXHAeLchOIrAbMqd+Z+Cs+ubguKCPfX1d/CB7g2csZw5EWAYfVYyL6ZWVgacNkZBlRljvyRQwwosLP5CNkac8SzyQiYnVkBkAAfBW/Tdsf/UQkYABxk93f7ZcyQQjDFwxGfLQCQ9B+T512fU/R4A4Am8EU2z++/6ky3/3N9Jm1J/0QJcfXAdamBZsXiio4FcPn7827/fY+DgtUJstWb/Sttsi1rbzjq2A7Ha8kunxpLLWG9tzLUB1fZGec/atdN7GrVsPFebf6hxprouO2VOamOtzf2hOHuc/9o9y+sdume0A3vXDbatOe96Jowxtzjett/bhKlcm1ahK/5w6Nmr8hzPWRUAR6v8OXA8+Kcxf7qfSy0ODuG+LlfxUWprHdfMz2HZr2gDb6iOyIwbFbhBZd8e26+HbGxcg4Pr9gsAHOW1a/f6Xlkr5b3UZYfmgvO/95BWhBrOT2WePcrH/vX1nVOeo03e29agPO+cuq98Tvz7EcDBsdZaqJyihMsHzQMPZZY2ytjjPSFnA4ijaXybiOHyAeJBsaYco7Lf33jNJT9F4A8qNB7kcg/mEnUb758oZA3Egus256KoZC6cxDbF3/YMpRBGxZOShX5gLQJs5XqUCq6cYw8+ZYW4D+A47NzrHY4ZgVOeNY712PWi/Jwq87WNp4HAg+S94WvHARynOB9tsn/MGJX7tjZfp8zbMafmmIKqKbRjjseh/Rr3aduejQb7e+51ip44ZmyqchP2ne2AffBbYVCOrW/Uj3kfO6uhJ+VNVkMV1KE1P0UeanKEOUb17skAjneAHTTxFBk43jZIeCkDx3KFQBL68Wpi8TgDR+676RSpyfn6HgCHM3DsFMCB9i0rA3C8GIDjfv4i9/NnuQe9P2hzl6i4UgaOJO8aHkgsA4rizxTa6O9K2eQhkWFB+2xG82ZdabrEEjoAJUTd7TZm39Y0GSHYE5rgDQVKEMChUeTUT5zXMEAHq0sN+EMAh4M2g68cwjM5nt0ADVpCwQ8mHisPgVTMg84bxqSHulJnc64YbI+OekiTeUVmCGDrHFETioMRavvTHXCXlxo7R6lreG1jxHAAh9t5i8zbcUvbKHh7OR8+wTq6/FodUwA4jA08/S36R85w5lW/oIv3450CfzwxoIFiBZc4/WAzaVCfDwNu4LqBoaO0BYdsQ24X16zCxncYWEWPYm8p5Ocfa3dQAjgI0gjtVBxgw2ARWDAQ1H19lUmvL5PBQKZo8dDpyvPjoywXc03UQ5Y7HXl9e2dCmnsV8SdUYL1pmG3U7xPAgWt0kdBD0v3lRX7z5bP89W9+I7/77V/Ib379K7I/dHvdXCXlLTzARrFZW/sU/cnEulW8MgmeABwDAgLOzy84BgTyVvM5gR/KDXImF+fngjYi9/f3BKGAWhr6EEl1zMkFqicNvDGdXnIuvFKR1YoEuHRUxyCYacHqXqdL4AnBGwaScNCHJjEB9kDLFIAXELTTqir4PgAJkO4c/dZND4HtYYt9C4pc9GmfTmQEwAF6t18BcDGT964DOFTeWaUFWdi9yxsqzgDgeH4JAI411275siDQAQGc248f5PLmWoaXU+n0epQJgGYAkiAVMirMUGWKitjnJ3kigOOOc6vPg+rQLsEI2OMImGJyhmgLMh7LGG1TAE5AexIAbMCmAXAGACwdq2ZD8BWblwAJrZY773XlAn23x0MCS7CxMYusqEP7lOVS3lZrjusNMoGky8OTPN5jfI9y//DMFjlY48ViQbnCf+gjD8DG5eUlkyCgVEfShqpwh9Ypyu7i4A2tNtY+9wj6AsQBXQBZRzIJFcPzxZJtdqDXwQYDu93ra1IFgA5cHKwkrCrGZ9HG5V0IOhoOh6zYHQ76AcBxIX1j4gCQA2MmgMMZVljpr36Ig2cgkwhiA7ykP62VigFrlOq6q3seAVTroZ3bnunnvRWF6u0MtmvopYJh4pi/2vBvigpK/1vtHBvtA+6PILmHHo6diUJ8J7UN4b187IqoUzBAYGxwOnddZE1Et+FEar5tOa78GbMmKQCU7Wz0Mfj593e2r+J/hZ/b5p8n20566tzXPKcpzDAWi+X+B37mHuuVFaVe8iE1g/eaZANNxiEAR/AxUltYZQhI9tQqgtW2K2gzuiacMcckIC9JGTdDR3yJASt04jTlYutN8JIlDhLw1cS7PL8yDJ6STc0qsXgO0rtkzIH7HDHQpbbZij88SeNrasCVBOCw8aYYQxKBd2XUQ8ItBdgUnBzjCSreWVpVlkyE9mOxth3yWkaft3bG9OSTjyEnfIsEG+9r8t3YiGGyGr+an9oWHPVk296Zr655aufZtD8CQKPc1/hebf+W5wKfZ/8sq6bNxvv+jWfJOMparCTPZxHHKfdqASRp0zW1McQ5UduRE+p794802jwDqL/LF4CNlEWtZFfsVwZvYNfF5CH+oqBsY90xAAeZrODvwJYJgJnvAkYrZ+AAqxV8s+f5QnBGBIAD9hMgDgVw6H38MEjQN8EA+hZsJfyLc+hSJKW752QQGIGFYzTki61ULqdsT4DX5WRKQAX8NoBHvgIEAaDy9lUBHBc9eXqeE8SxXG5ltUb7ERw6YHs76m+ultSFSMpeXk5kdjlNrHFgwIR/g3GNR2OyaADIAUAGgMTf7u7k69dvcn/3oMC3M5GB+QXO3AY/AN8Fa5c+Y1fvf9GT4WTCsf73P/5R/umnn+UPP30lwPpiMJQV/Q9t3QZ/Bn4bLBt9VCawHWiX9UHWnXquSAUcoejMdYbvCT8/oN2bJ/DxLLiPf9Z1sSfSy5hqsnuhlU+5f/UslO3RIbsY9yIa3Ck4xs5jxc+aTU/7nWfC+vd8fLUzLf/mIMNKTKrdZ9CrNv+eEy3xb3W9optBbakokwv8dDsb+ZpoGEBt8bnspHsmMu73yLj45faaII7b6Yzv9XDeUZ5FzoXbBOy5yLrids/HWNqTPTsadJv6oLC7OLE5120GWOS5VsYryBF93m6nEcPxlikAV+OMB5Y86BWCsa19E/YqWzJZa8xyThtnbmu7osBzizUBDIW9wVYmyiqoICeFZLgf7SwYyqqhDCZ6ZlPdQ6AHwQ7a2q0B4LA2xY7TUMJMYzoKLVnjHvHCKm+hEk1Js4VKjG0YGMPbIod2ihrSCt5ksMXul6U8ublEaS+FCqPorySwuDFxaE8a/e9Xf/f3MvzSbKFSs/Zxb7T97n5g7ftxv7fZ7FL3lNc5aIdbQCeHnqXNRyjt9L6fE735fAfflw3ZNmrWZsFW9uPKeamN99C8tK3FUT15BKRT6sPkexwE4thzRSo6TqbLW1On7+vcUgfrXji27qfKSVzXQ/Mc/5buXQA42nxfvm/2NN6vBG3oHmj6hofsTJsdLdc/6/uc8402wM9OWaasxWtoS1nOTZutrsllOZ627x675uGqkf3Vq12v9t4peuyQnBzbr3vrsTfU0wEcPo7mNSklaXrKvVHu+/JZDs1T7Sx66j5p+H52rknyEQEcbYJcUwbxvcbAa3Q4XnUZUPAZvKD9d+Mg2wxS22fiuBvGtWCZqC3IMWE/5FTzXubouIGJII7GHLkjHw6Sfhj45zBwtG2I2lrG3sY+T6WyjGtROgO1efbqIacS02d2x88rftrCh4eVxS9RHPGKxxRCVJI1h6NtA+8pYYTlndng6K781wNwHNu3p8zVMUXddo1D0xCveWE3P5IAACAASURBVEzpx78f2qs1o19+vjS2h4zkqbJz6DkPObFx3+Z71enjTl3H2l7GoZcBfauw1/YlgV3Bgu3u9n6PU3DMwOHvvV5frk9l4CCAQ6uMQZ2PABurpQjgeA008gsCKFiRjGDYCt95ZfCJ6P9GC5U6gEP1llG2++GypYUKg+GmtyMDBw7Ti81KXlYLMnA4gOPhZS4PSKySMlcBHFrppQlhvmJy2uwIbUcAcDgDxzkYO1iYmRG9uk6RhUKv7DaltC0+fnVsm/3oGQolcMP6liKwqKddDXzaz0TfmpganLEh/6Rcp4yFB0UdkJK5a3UvWgCBAp7oMLTCuAjiK4AjB0Aae9lAMXkvngLg0MAt59vmrdzLEcARvLq9Q0+5lzn3AMUU/g7XjGATY+CwXu1+KNFnOgbg0EBkdCaTzfagtSVoHbyhbR10WyQdwXtnEKn+vUxqhRkN60FgSNFiJeqoNj8rA0jM37NSuuQ7sYreKnQMxRL3iQI8sGet4t5/erDM5oUBWPTDRnLp9VUux2O5QsB4NCKDxbdv3+Tl5UVZUkhnf87WEgiM7bbv8v6KICCSredk38D3Pl5dkZb3bbVC/xU5227ld7/+jfy73/1Ofvzhs3z+9FGG46F0et2UQAeDBAAEAJIAtPG6QvsUvDbWQioHm87BgsEWKgOjiEaQUtuwoF0IQBXYn9iXqGzHe2wDwh7Jb7IyAEd/OCDYYIq2IpMpW7og6AndAEADQHCaKFcAB2IgmH8AGZBoB2hi8QKAxFwW80VKQmoVLMADfX5WK7+Fc8RWJ68bAjgQWOW+wZwCYId9C4YKUH1fz8jAAeaNydWMAI4za6HilOoM1lHfAPSyle1yLcuXZ5k/PckrGDjw78WCAJPFy4JBz09fvhDAMZiOyXjBhArsAdrW4P4A46AN12pF0IcDOLAX9HkUwKEaWitpMUeTyymZN0aocAVwo9+Tc7x6vQzg6HYFVYFIREBmMBcAaKy2G+kOemy3AgYOADgIx3sHwGIjm9VKtgsDcIDNYrmS1+VS7r89yN3Xe3l8msvz85wVpwBvgIUDQVv0pAfbxeV0ItPJhEkQJHR63Qu1h9sNgUFMTlnCFKAaDfhqoBfPBy3EiuE1Km5X8jKfc2xoCwPQBtg3ACoCE4dWEJ4RlAK7CwYOXA/7ZjQayWQyYWUtgriQNe1zD0YZtE5BSxWAOZSyGUkRVusR66IyRcYPMm94ZWDPgtkKqnFQhjNtgIEDwpeCuOkMhsCzt1ex/uNRb4UkXZsveNR95xrmnHyp6+L5qaz2gJ1BkNwD4W1+Xdbt+ht1tkW+FbNhYM5gBxRQaWC8eJ6mTW9vZnnqGadmWzVg1QQZup9Bbg6vkjkQmEzh1hhYd+aDFJvMQNU0DmP4Ut/Enp1gIK26rP5nQfj6mT4XnkTZ0DVUfykzrjizhvpH+rJWD/CXzA9l0klzmHHYCcBBsJQlbdRv0trDNCeBNlzHlFk0VB4c6Gk4nugzhev4dzU4lV8uWw7giDGB7wVwxMogvw7tuj25y0UGeuRgWzkml8nGOhljWlxX95dsl6S9Ugvo+vfMS+Y/dbrqAX/+xfA3aZ6d8W0vnAFpbyaPowyVIJ6oI9IaRJBIeEj349P4C30WPN0sYwWIpC2m0xxjbvfjfmq8d+0s7Tf0/VbuKz2hZABd+dxR/7WNMWW47WZ+j+8BcPgehV2kHAJoirMl9inPFYTUZ/lh+xJjbrR+fgrGNl1juphMWvDvzD4mAAf8LCRbVxvaSjBKoI3Jgq1V0KZsY63MoBw0uQtXGNcnwOkMwI4z+hW0p0i2ssJ9J93OGVkEwMIxGQ3kBm0ibq4J7oANHg/RRq3Hswfs+t3DAxk4lhsAdzv0MV/mS3lCkcETwKFrvg8/qov2a+/vqfXabvdK/wIgEfgVOGsvVwsWU0C34z6w/be3t/Ll02dB+z74Vj/99JWtW3Amx/5ii76u6mS2ULnoEfAJYMdoOJRhf0BQKcYxmc3oV6CNyj/+/g/yD//1vxHAMRxPZAvA6fZNnl/mnEPEFpBspi8CO5Biz7lgAu87SCwDOOBTNDexyx/G6AAOgFO91RvkxpnoCBKgfHTI2od1qxXF0S5Za6m4f7J+hCefz+xldWWp63y/AKzyutNWNrUYU9te5WeDgTnF9qc9zZiFMVAWgJHS1pZ6oKFndJc19G6p2+Iz2ZFZ7S/8dfikaK8WABzKtAL5UlsMOFXn7F165+cyGfTlhw838vnmmme4SX8gA/iZWGeyuFhMxuIPuHdcy8jA4c/l44tJZdfj/izqamhVCstLkv+gRluvq9qbrZmMiZFn22CjVTfseJaCTsEewxkOAGoAzQkss1gDQWlemOFMWElGsp/G61ucnqBzA74qS4YyMe6vmcZkFLyhfiz/bXsa+5vAD9pNbWmD9SJIwz6v86VRKx7ZeQ7wNjY6JsyTz2tqZWQMHHGPNgEcmYHD59/9wNgy2QEcDhFotJiFLOQgqLkUOR7CmE1grmnISdH+Tm2eyJe//T8aAI5SRoLBTn5S3JPJDwobrLZn9+xuiy8R7W1Nt8T32q55TGe06aS0L4qzQFxT3yORwV/1d06Yx2fQNdn3gKL+a/u91FmnzE357IfmvdQV5fWr61w5JzVk5mgLlWzT2tap9K2j7j1lrqrX9XiwDrbgGqrNtL7XcFPREu+AbPg8RDKA9N5ecZ5fq95CpdRtUd/6OuXnzAxNPHcXZ6i6/fXny0WXpU1u1QWN6QoMnZFxwn6ndqrs9dq99lahDWhefLDtWrX3azLdtq+q1w2yU71+EBq1X4UPlwrpTQ7NNsY4d9nuLoG/kk3cv245d8f0Szn2qOOO6c/abvHvx59JTu/vv+UTrH37exZiXzAqzlmqomj2K8pJpX3E1CmbuWaE4masGZM2Jdw2cYc2mqIvM5VvBm94sCVfNQWZYiVAAeaI9yrXoKYo4pjLA8K+wdDkSKZRzQfWQ4qwNqaG82LVCM5EonNuTqgZ2FOFtib4h9alTTn4d069Xjm3x+Z6f0M7+8beVqoM39NqzSRcm5JoUxblnLaNue1zbbJTk/eabB1bl9MMVFaWNZ1zyFmtjX/fGcyf+qVrfJIxrE1GMDBt8r/nAKaDbbscpeewqKIeejjbocI+B/Mbyt9aYfC+dqD0Q1PaMy3PUr7dZiN8LL43L3oDubr5wK/XW6hsRN63coYWKg0GjnYAByqEHMDRZOB41cOjUZri2Zzy39H8iRq3AHAw8ROo2qPtMCwDg32sKn/1aoiVLDbobbyUp+VCHhYvcr94EQA4HgHgsF7Ib6jst+Q4j/MefPfCy1D50QBwMNqCwFYOQrn+Zk5HZzU4MrVkSratMRkR5aLRQgXVXp7LsAR7Cog7QEA3d3bUG7+nNIeJjFef5EpLT0BpFbUlW6gWtZUKA79lsW1k2TCgg9PI5/CrS2k41LUycHjLl9gfPdhrHhw1EZ1koXAY4x7wvexz5QFfOowOgnHaP39IQ5SnAL85kQTseBTAwFa6Xhb04JS5/Qh7PbREYUTYQ0R2Pwdy4X1vt5KqCkOlWHkm4PM3FG4B4LCx+ph9mpgmNqCHj7/hhJpfmPwJgjcMwEG/whgyAwNHA7zB5G6ThYOgArZiONMWKq9vcnM5k+vpJcEYmJe7+zuyGmgiWwjiYHIarSy2AH28M2je6yiLwGQ4lNvLmfTOz+R1sZDObie9szP567/8C/kffvfX8vnjB/lwe03mCwBMthswbGzZAuT9TVt4EMCBF4Bpm20GOXki2pggwH7g1K9koEA7EzAerNcEcACMsAPN9cuLPNw/MLCHIDLYNxDQG4xHMpogqT6V8Xgsw+GASQAE5Tao/lwuCd7AfRjwPnNWjY50zjq8z/zpmSAJtPgg4IhsCTpXCGqjtYjKllHWsxL1lewbSI54QoS0vlgQJCEmI5neXJGBYzSbyRjMEbNL2XXOZOftlhC8czuxe2PLFABJAFZZPr8QAIPXHP+eL0gnjCD+py+f5fLmSnqTMeefIAyygbySVQgAmt1qKxskU56e+Hp6euIz9PoI0iuAQDlGFEEF8MJ4OiUDB8AXSHx0+hdyDipwADgu0GZEK2TBmAKqc9pSgiVeZf26lYthXwYA0OD7g768Cdgv3mS9WhHA8bZcyQ6ysH2TzWLBVjF3P9/J15/uCN54flnKcr1i+xQ8M/ZOf9Bjtev11UxbpwBcgvGfnZHmHOwbmkzOySrYH1YLE7yhABUkTFAFDNASQCIIDOO5IcPoRY+XUjp3td3KbsfKVyamsE8AJOp22bseYCHcH0QCAG9A3pCg6ffQQkWZN5x9A0FZD9y6zsQ9tG2KJZIAqOErM2oo4FJtdG6RYvvfz2GphYpXD9YO+eYwxUT2icEM17kaMG9SaSdb4O0+rIUWgwcGAIAWhZxkgIEHaGIrFWsH4n6d2wwHcPi47Zldn+oJxH3AHMDA39OeCpVh8ZzsvpqZ9cLVy36l/iGfd/3zWs2uFaC4n1tf3Yn8VMqTRx9dL2eWxeZNgaT2nieKUp/hbPcS1DkG74wivnpu4BhCC5VGmNHnPweLPWmf7ZWz1mWmKgI7XL8Yg4HaU+hB9UOZUAruvLk5yc9xmcd9nNXMkz/ZB3XQRWYti/4pCxFtatwnytbf90ATuNE06PstBUoAR7LRJQNHYPHyYGIpW5zDGOugHDo6wrFJ7meZZSmCspgwf0avkvJgaprgtPcccJNbCLqu0cCfV76ntH0h8/pPbYMXGFCsOsuZ2PxLeF4FAljA2ABXzN+lw4Ptg7QdcmuVfB6zbeLnOdtgtdOg+2O+1xzjlSvIsk7JwFkFzJVnWr+GnwWTzIdkIN/zDR/8QZeL9HRFAL/ci+naDsY2PcdWRck/9ifeZw6K31fQTNyPDgxuglGaAA71UbSdj7ZQif6uzw9lGMB+07fqqoMRzYHm2j6DVfBkJDzjtdwXA7B2BbsNn4Ng/rXMYWvRAnStoFuAKamS4NZZ20Vtx6F6CGfXi8457WifDF/wS89l2OuSFW48Gsj17FJur2YKiOhfEAwB+4vrwKbfPz7KfLEiqwWyprC1y/VGFsu13D++yPPzQtkX0Zqv36dNx73RpmG9WhJkMR4PyPwGarr5fK4MHTuASTpk+wCA41dffiA4Bj703d2D3N8/8P5s+QY7TrDhO58J/hKuC8auyRgA1BHP1bAFk8tLtttbbl7lH3//e/kP/+n/ls3bTnrDkby+n8Gdlxeww602BL/hvMw1pNog92EDbJf3qJ+d1P4CwOF6yuPQuQhPmQFSAhmAATBwwo832fFYr4LiQ5JHvUAtpDB2ohowA0Bl+JwE8DTabTqwbT9xxCXwhH2l3Zc/6368Ll+LasrPhhVwazP7Zglst+J7rbKranNPv+BTEeRVAudSJCMr+JDcy+wKGBv8bYLGCZwxRiffo1x72Fv4PDsybAwvuvL55ko+3VzL5+sbmY3GMkYbFQI4ADDQJgzYc24TqdOM5c1be6geU13h59zY1jbp+iRwrstt/O4HNQCUFhuxtl8ZqNyMlUCqIXc4oxKobywcbIsJMA98L/w0Vg4tZFId4s+hRSqqY5OdbiQjIY/OwGHt0gwgnJ43FZjo3mFs7Qz7RNujaAESaQA1bsUCGQVo4No819JH07M9PprYRpMoGcjZ9p+yUWrJS4wd5FyLtahp2A4F4WgcwM4LBpTjNTzGZAVL7rMCwNGwOGYY6ENz7AUwuPDFGS8yUAqu9MPf/b0MvvxoBXO+iVpiu25Ti0RtbYepv7F/nTKeXH63tMVtcemoR2r3qe/6/Vh+zfbXrh3PBA6EdbuuR4R94LFeW/lzqv5+CxiiXUfuP1XturWYX5yjQ/P1S+a/MV7qx7Du6VeLBNf0edtiVd4/OPZgSBuxQNWK0XGtAjgaliS7d74pkh8X/bna71pUmIFVVf/PchtlLqKUpfjvHJP2c0ZzTn3tmmcyXiGDKB0EnKKzuWAxsVDqgN0aFKtQ+LtJJ+h98v/bP2s64OD1m7c7Zf/XxKdNTtrkW816KTX74BM/XzR+hgGkK3hcIA5ODy8ujckHdFa7VLTqreHTd5sxmMxOVt84Mdemn3BZ1N/z37OMRr18bM7jXeP3GjrS1p2y+PBw977v8B1f6NaBVBk4mgElOqHpcGjIdu8Hn3qShmpRN85hWIeEyMcWEbJxvDUlfEhQS8OYNnPqc2eHgkDXpQeWLLS5hUqgcrRDAeai/I9OhQtqBWntfztlMzUNYNMJiU5RmzJMwY/CkOoh1wAbTmdsAA7tl5uN67Hxfo+iqG+t/XcPOTmNvR/m2ZV6/Flbm+Z77cwJ+6PyXgHHnyJu2mOfbpPvtvf9eqfO0bH7u+zUrlveoxxTbYzHFF25J0s5rq1vuban3uOUZy+fOxv6cBgr9FepoPnnKsq2SXfGayeqJ+ubHAKeHgjTOdEgc65UzMFND2aWPmHyrw4krNvlKus8zd315fL6Nj+a1RmC7hKAjbfd9wI4VrLZrBKAg1T0CBQh2YmEXQgMK/q/qZsZMHegRjjceYIIh+i9aho7RMBubqx9Cqhkl+tlAnA8rwDgmBPAAfDG42JpFVeg8keg0NKDSdcYcy6rh726IetMnUUEXLUiyxk48rxnKtTS6OsZ3VpkWDA402hG9g2j3QztNBDcQV2QMnB4r/cAvNwLsjZ2moWv8jEjybhVfOi+yMBHB/5p6M0Cmpa3T4AA7otoTfXgn//TFippbgLdZXIGzb+IeoI29j3ThMY9zHGbDaNMhAAA1hL38uos133u1yT/xhMXznriwWpW8mUHdi/B0zgCZWcfj1z2by6rgg3FpYccA0iYX5sKn3R8/rI2KoktJAYG8qHB6mM0F2cREM63KhGtCuciueDowe7c5tfnvcHyYbfyinTfBwzsYE8gyOpMHPa7v8fAlAdiycqhVPQaRIJ8oCWQ0rh+vL6RD7NrtpUA4EsDwGu2QmLgnDTMW1YWAsCBEvtxfyBDVA6ilcbFhVxPp9LvdOR9s5ZBtyvjfl9+95u/kL/57W/l08cPcnN9RUAEgTsEM7yS/QOtPMAEAdAGKhhZnW0tOjhdqC7i2JVtAHPqwSmwbmyWK2WSeEVA8oy/L9BSBAwZSzARbbWaE3tY3qWPth8AS1xekh0BrAdkRLjoyQaAssWCAAxURQI4gfntWw/zN7AcLbQ1Cdgq8G8HcPiqslKTAJAulxrADbBusEc4n/dVg9yQP+g2JOaHA+lPx2TcGF8DxHEt48tLGc+msgVQY/emQRpjaVYA2busXhbyeHfHFjIAX2AO0W7k6fFBFvM5gzeD4VA+fPwo0+uZ9KZj3pNVaACT0B6QUkN2q7WsUXn68CDz+QuTC5Az0nBb8JFqA0mTXp8tRAbDEYEMADV0ANwAe0S/R2aNLoAskI8UtLT9zGCqsu9cjAYymCh7B7739o42JlsyamxXa7KCICMBppjl81zmD4/y9aev8vNP3wzAsWACCGMF+AYBydFoKNezmdzcXCn7xmioz4cALyrz0D7ldas94bE+SDpsDcxhso5toaCNNdt8bTav3KtsnQKwSb9HwIoGlDsK9NhuCSQh48v2jboPcgM2kMlonIKxBGv0kEgCmwxAHABwgH1D7a4DGOKZhAAOvs61EpgtVLRFTd7nsZ2K2ei0b0z/hPOX76V47qBOD4AI/s2TEtHXacaj1Cz42YfipICF0p/0qkqIkftbKgvWnuBdK5Djuc6vobrUXpYEpc408J+ZQGXP4bpYqw2za2BPyZpbdbH7AQyks61X8P3sefYrh2tFPagM9+9qUNxZeGBnyLRDthudKm2DhD3s5b4ZWOLPlGyGFxV4BTr7p9tesmeMY2yc3dXwNq2lZvIaLntc9xjUawbt3HZZssuT9QGEwvmMjGRu17m+mjRJyWLMlyXwUmDJwC1MRliyym0W1s9BcgwKOoU5q/vVF6OeSq2DQmwBn00yGgEbOhfuRzU9JgOrmM2J+6RZWKOLmvZrBHAYYCICN5xzA59PYNbQziKthcV51H1wUFCOmTS/qywJcRyJ3cMyZ1n2lUku+nLue6sv6kAn948ikKQZtCUjAhJhFtvgs9EPzDKnvgt3F2UxgphUjO0+FnRuCGYapIM/DIzQ2MnVb2gikQBZ/XtMLCa/OWyD9OQBYOZjw8dYPR1a9rmck60i+M5+o6jDfH/GeEUZu3Ivlr5niucFJptwfnVZRsKssd8bYC1FmUd/PsqtszC6vsHzkJUqMeUo6FQr1qPPa/NtutgBHBgHrqUtGyCO5+o7ov2BsVoRxPEu8vqO1mQbWS6W9DUB4HjG77C5a5xdAeAwJiwDcBAHlsLPuuG9kn3Q68mAoMgufVK8RmxZ1pPpaCiXk7FcArQLtq+LHtnAEoDj4ZF2/lXJgDi+7RsKEd7IwIF2KmjzAiaRfn/IdmgA/gII+vz0yPMGfEi0aQOQBMDXxfyFAA+sEwCaV7OZfLj9kNjZ5vMlAdJs8beY69nNX5Z2G5MlbkLfASBjZRMQGcBnHYDJrs82Kv/nf/iP8rRY0kd/PwPItsNENsYPMA3WAjqRR1XEFFL8WCU++xlZj3lyl/4G2ifCf359JTsY7JoflPyMh/d1jyGRjnsr+4Umq88zSN3tkcmpM1f6d5s7Gd93FobMhqj7A0+rNkD31jmHpPsQoGildYpxtVocT++nOlXnwexIIe6NWE7j+JdOfZb0TuiFulIK75Y+ThxfGXer2SfTajmGbGfZzJLgn8jrypgHpJygyZ2cv++k3z2X68mY7Bs/fPggt5dTtlUhgANMKgAXGOsKptlbfIENLvqQe2NO9jYnl2OMIBsgs2k5+5TcE0qov49/mC/qutqst9kc27ssINpqy8z1mr4X5BE6CDKMfYS2Ts4SQ1/RzubUj0H3JgAk9azeTcEVHjPzs6j9tOiOF2JBz4D5Txk5XFZd4qwVr4E0aF+w3wBcor9i+9PVrckqbRHPAc7G102sdUnXg/EmnJOxR5LtMZfTn4FMIUCWm3/vc04VDpnylgxkt7QzqIHxXedjaACosHWPFdKE8E2KgWg8wsEvHbZQIYAjgCbb96n5QS5X9vPYRjt0vUPfLfdn9JfK30+5R0OHFPmUUv+lmGDI62XfoZlLKf0InRb307z4Khax5aeujfuUZ4n3+CXz33aPUoeccp/TdLxp+u8EcBy6djxB1dbWx67gjRzz41qHSYt+ecbxmzfoBxv7fPQfo1+X5Mf2XjrD6x/S/iq/4yMpZSjGHvgc8QwUzvmuM9LZKuxJB8rbzNupKMdLA9rcDFWTrbopI80izGgP922jz2jFZ80bN69BcT4uZa4mk+V+remG2r5ok+9s+vYB2W26JukIW+PWvdLIUVnlqZ9x3A9rtFM0wJHdOBWBWvyxfYRppAHw3QR/O3C3JrtR55VzV5u3UkfGveHfpxz/UgBH+4Q2NzNvphaMv8bKjnjgiu+nSobC8J2ikMvNGinQ4oOfIpSlQim/nxydULldBsTSfQK9uT83+zZawLdcVNz7sPHSbXGKsYgKS50S1ymuSJuUg1EA4xxUFaFVgmX0uh44SIVtNHF+/0PjrSmEU41t7buH7lVet3Rm2pyb9mt+B4AjJBfbxh1l89Q5OOZA/TkV9SnzfczxOCTbrbrFblxeu22f7u3XFqDOn1P2fGxR5uPv5do2FbtXATSNc3zetJctEOIyGfds1KX+fvke59gSZvH5o/Y+ZV+0OXd+SkUl8+XVDW+hBz8PVirjRgZwKKDj/Q39bbekbGWADYEa0N9vXpnIAnACwSXQxfMACwAH6OcRhNluNeFo7osf8pzu0cEb2nfcKgYCXSQD5C0ADg2Xih6eWQFhAI71UgDeeF4t5XH5QhAH2qc4AwerrbY4YDurggWzeFjPrVRcZyqi3FYEgRoCOLxNckD7MnjUTFRE/VTT4c33HNjjgEJNQGjw44xtDKoAjtgne2/jWOIoIVE5ouRMOgU4ZdhpJy2yh+R3/p9XxeQbNPSFtW/If0XAS/9TBywnAnzvlH6Hnzm82rfUj/yeMXB4Qt3n1wEcuZI6VwGWSQv9twaW1O5axRUq+eJIbcubVa8ClvF5ZagI624RfI7XEt/83QMTXp3GCKcnFJyuWZNyHKMnn/yQFJJgkaNE7xOCUg4uTSDTHFjXPe/JRKe6Dz5LRBKnhKJOigNVnIWDwUzQHrONCuZAA0L+PgJuvk6I13hgDmP/eHUjN7MrWa/WrIpc4CcrmTYEG3CXGegC4A0ECUegeUY14tubDDpduZ3NGDRH1+3pcChXk4n85Y8/yl/95jdyfXUl0+k4t3FCIBnMG6iQYpuntQE4oN80mat63EAoDDJp5SPX2JJ0a1ROLpcERYDZAUv9ir7qT88EMIBKF5WVCOABjCGg155MyBxxOQOAY8hkqlLjdqg3AdBgK4t+j2AFBLcQhIeuBKgAzBZztOtAm5ct2DQ0YOJ2wduvIEmPW4IhhKwbqD41HYykFyvpux0CHwDgGEwnBG+MwcCB1+VERtMJx755A9W22SOCft7l7O1dWUa+fpP1YkHmDTKavL7K8+MjgSioYATI4ub2RkaXU7kYD+UdAA5SpINJ5Q0RWf7czpcEgjyz9/uCgU/IC0AYBA9YWw7OB6pY8SJ4Y6CfQSsRBBUB5hiApaKv82bBPp8DrW5UOe2RgWOkrVcuuqS9JoADgJQlABzG0rJ9k8XTszzfP8jXn77J15+/ydPTizw9A8CxUMaLtx0BEWC7APsGABzDwYCVt2ont7SFbKHC6mIHcGjlqFaTa0Ly9e2dSRtQrKOSlS1jAFzp941t5ILsIgBq4TtIACnzxpb7BXYSz45kz6Df5xi0sg4JHbRNAYBD3weAA/IG0A/tbwBUuh1wAIdWzCkbSjuAo5uYssiYZcAn1RlNtiT3lcrDc/KnIoCjYcv8bGU2pSUgWR6yk/0J4QuCogAAIABJREFULVZStY3rupgMb1RjGugjJDhrPjRlFnrJgv1Omc2zJH0fB9NZsBnBZ6uCTH6yHwBjsCoc0/Ofs7+hSfDMBMGguZ3nlYFD5Q2fIfsRM07q6znjgbZFDxXGoc+6flwZahx4mEAMDpJyx6hgA3AdpfbZNYmuXc3++/vlubjpszeLhsrrJDAMAdLaKkvB0gBT+U8H7uREtaXTdHCh6CEDOGyOk3+UeUy0BapWs+OVgARBPstninPjIq7hGG3fEM/t8Rmb8Zi8D3z80Zf0e7AeMlSQlvEdn3f1IdQv5PUCmMjHWPpR6R6Vasy4zrro2R8sz4ZcIwMzOdjVzwt+b7fDioEFgEPnXFvDKqw6flY/r3IdQVJp/5o/1lAx8R+BvSPNa0xUhM/62DiudKbKH2g95zs7j/njURfAr+AZyXy+5BOGQqsIginPtrG6Pu4trpnR5qcEWgBhZPBx6FeewDdadR3BWI0zbAF3cFlL8x/OKQ6qigAOAk7ZRqUJ4GioD7YI8LYBysKABKkDOLR9AewprgWpQPOGM5zYCKwFUBNAhmf4HQu02lQAR2LgsLaaDqzQe2ffHm1eoFvQfow2lXb1Qka9nowGCuAAsGKK12TMF8AeSKziP4AtwYQBfxc2HyBfjhV+5O5dnl4WfD2/vBAUAeDqaDiSyXTCuWELvXeAa0Wm4xGv/fICdrY5fUnoOewLAD5uAModT/g7zuWr1VoeHx/l5WUur2/KOAf7TpDT206ZPQBGvbqW2XRKMDLG0INPMRzJYDyRP337Jv/xP/9n+Xr/KC/LlZx3+3Le7dHnRSsVMIsRwHGuoAsAZDNFtnqsqt9cf5natUQrgYgAcLy9EoCYARy5oI5+EdvIqV7WFqrwV81Xh4Q0WAb32U+T3g3AMj2p5iKMGKfx8yXulwAcBgp922lbGgI4Aogj+gpNPWMa221EJppo6DCKHjfvvi7hTJK1wA+p+3GHUreVsaNyfO1xI72Sf55zwFiHJdxD/oqPFPYL9ToLeBTAcbZ7k4tz4XntdjaVL7cf5CPAz9OJ9AEkeEerFRybDIBwpi0OWXhQxIFqMbwyhsl/c6wxfucMo5U5MyaI9Gl+392fPNfpugLWH2WB2YAhh2BqZV5kSxW+EDvT9lCxZTrm1HWkKTCdVzvb1QCSep5WNho951h0xYIn2DtgyNCWiCar1h6R/6bu1HOBn81TyxQuXWZrc6Ap7qAAYT0L8Nxg/l/yG8ickguzlJXW2a8s5tBosagUZZE5i216rZrfr8u4l8kb19uEGn/fA3AYoCpsIotLQN9oLOLH/+Xfy+DLr78PwHFiEr59v7d6GY0/lPuzpqNq54+2q7ft5+ivlPcofUi9X86llNcsxxxbqLT6PY292NQtpzzLsdlsW4fa+7Uxto274R7aMxxb82M6tXbNqGv3dHh4oyYv2e+t5HydVbUCXirP4z6G2nl6772QSy7/tn9di7HWCs/Lc0QBZG/bH/X1SpqRM1b7TDm2/bXcL3Zvu1aqxGsRzmP79pic1OTsmOz5UMpn9/Nd+7M09yR1ggpEww8or+82s3G/VAm574M1QfxNHyetdZN/Kaj2/Vx7+xy1sN8XYLW4dG3y0ibfcS6OAjgOKZjq3w4wcLgTUTqr8d8RxVJT+McMTelUHQNwtCmwmjIpJ51OTQHe+B4Ax96hs7Ihy+dpMyhRoPYMnXq66RDSpkzi+9VAhN3cnVn+TG1kQk9qd67O9nvplTJzSDGcqjRcOZSf/57vRwXTprzbjV07gKM5hlg1v+/Q47415XvKc7Q5O22KtZSjY0q/Te7KuW+7TvkMNbk+ZljK+T9k8GsKsr4v6k92ypwfmpOaPNXmvLkXTwNw8NrB2Lj+xM9TwBv4XEpzRzGMaMYiKHxsf+zbAr0wABzT2TV/p2kwUAIZOHYAcAB0gRYqEcCxMQCHVUlt31gdjwpgBXAYeAM/UUHMxBWAH5mBw3UUDucpsWuVo1qBk+nZsx7LSeBGVZmOnj4FARxbBXCs1kuZr1FZtZAnADjQPsUAHA+LhSxWK1laxTKCVpwjnpmbVN1k2GBwGDVnXi2A99A+BYF2lYuodzmkCoCjtkdK+VAEc07ep0C7MRawMoHZGU3CeCVR6QRV90gIZiV5T21RMsNItJM4WDNAlCJIgU3DgkZ89hjUDrQVqZojJXjqLFPNvWFVi1Z14fLb2I8G4PAqFp9b/0wMXMc5Lvehtqhx4JLRuAfSrUYvVu2YqxLXQBfrbHryJh2eYsTNWDc4Pks+cA09aO500SxSCgwc+LtVWPtzKIRG/8O8O4VpljusmctzpGdvAjj08xpUSW3kfGx+fU/guIzbFtAEnrJE8KdG2wg6SAEh/zdZOM6laxU+CCpdkIK6Izeza7m+nMlygYT1WveltYKAzlAAC/tEsBoLrBvon4wqrffNVvqdrny8viZoY9Lvyw0qDq+u5Nc//MAXgBL9Xp9BbSTT+cCo9nzdyNt6zbYkAEQQFGFroeN3th8FckTGMkwNW20AnOZtV1A5ifG/vMgKzAxomYHgHdYO83DRldnVTC6vrmR2dSnD0ZAVT1yC3U42qP5cLhmQ7vf7BCQA+MKqQ1SNLlYEeOD6YLtg2WYbgANBbXmnXibjiFWAse+5BQYBWkDLke4ADBwTmdxcK4BjNpPBdCzD8YjgDTyDyqyzpryJbHeyeHmWx2/flH1jveX9AO6YP7+wXQjYM8DAgedF65jzQY86BJWx1iuE7WawBqunOZ8L4BSAERAExXMDiKHtOsDEAdkCOKFPMAPAG/gJtg3MFQAvBKQMetIfDqU/6Kf48W6rcsQgoNH/9kdDGYyHBG/g+29vW9ouJHY2AOaswMwCGdnK/PFJHu/u5dvXO7n7ei8Pj8/yhB71+Ox2y3UEo8r19ZVcX13K1dVM25KwghRBW2WXwU+mdplMzHvcARwbsmm8kdkD+wBsGtA4YN+4IDBlQPAGmDBY6brZsooYYA8kfxDYBnDDX13SLmvgE9sTiSZWDCcAB9g3EIgFm0YTwEFKd9piBW1oRaz/jnYq1tbMGXbQQoXvKVsNg+ykUVcglzMqlLqzZqc8KbEXcLCzUkwcJkVov2gbGE3o4aUAGf1J6mr6OToeAqhC2xTuD+s5XgIDvRLYe6L7c7idwT2S72IBJwAeHEChNqYZTMI1vH0N7XesYg/BEuoli5sQu1gEuDyRpGcUTbDw+QMIj8xMDg4wdgruWWtZ4QAOTXU6gFUTA7plmwlw3tMBP5ECO1br7yX0m0lf17c1v9jXPoIY8hmhDuCI10v+AAFjmmxl+6IA4FCdUAA4DLkA+/n/svemTa4lSXZY5II9E7m9paprejbjjPSB/CuiTBTNJGr7xZIZ+UXGmbGe4fR0V3dVvfdyAxLIVXbOcY/wG4gL4FX3kBJNrzsrM5HAvXEjPNw93I8fdxl4JshT4EjOvTFMKTmheS0ADsk7k5WdKvMu1XTfeccZFaJP6TLmzxTP/x35tyNK9HdcTmsAR5aRioHDP+tHD5e1egzRj6p935ZvpH3uzBolidY9JxYAB89BtjYxc5l9QVb9x7hGN5AX59dbqETQSp43Tz5WiiTrpQaAw9ymzEzVF5OIvqPPUfdMWcDFvsc7AJR85Iyos7K/a782r3XjfFh8R/MbGR8qetnjGz6+ku8M59bIRhvBv+Fsq3OIMQLlpGdg9XV/zpIHNYBD41TbgRaAIybGeX40JlnsG5z/pB+PxIhAAIcB2NKR2NzexEq0XIiB4x6sZg8G4CCIA5XzYioT86COWtSKuW3BQdYpQ/gpZFEDAwfapwzTDACICb7GBHGcTCdkw0JbEoAmcWbBGD5/uaatB+gBbVvgK+JeL28H6X6h9i639wsCTmCnR6MxQRgYh4CwSAY/8z4AkgD8itYqT548fnriPeen8EnO0/n5BZPIaM22NB/1YYV2hS/0O8mE8vxMWw9Wru+++TZ9ePc+ff78mb7OCOCN6ZQg5Ou7+/Srf/x1+u0PP6bvf/rMNiqjyYysYQDBvL5I1wPEid0OcEMN4Ch6o5vMoR2F73t0pKT483Nm5mQ7DfN7a3vLtjlkcRGLIvwy2a+ScIj7oP45qgCwP2b/uqoW9fcVAIfu4SwjBEU6sGJrgk/AM//nZ/s+2xDZIPMzdWJE3UR47Rvl+1Sg19oH2xbri++lTXFlGJKxigc0Wn9R/8PPAaj8mW1UsF8uTk7SN5dXZOJ4dzZPY/j5wryLgcN82BcrmHHfI9umCmwbfcxWLDOvawVCi89dgDHdWYwMT5mpzAD/rnMI2ngRcwxbNq4f6avjfIEzmTMFxfu5TYcMyP+SbpbuKT4fRuPgjc53A2Vk2aRtdN+/nMkxl87I4eCYsg/FBseYguFdMgNnAMup2ArtlpxVs+wx2jxjQMX3GIfxgpEYX4Iuy+CNKJcmTz4visDpmdyL9v3r7WKyDc1uhrfU0nwWuTlMf/Lf/U9psieAo2XfWz6O+2d9+27f1/v8ieZZaQ8Awbb9XI9pm67MyekqPeLy09l3maGrzcDRN1etZ+zo5UbcrW9e+67Ver21nn1rHO9X+3O7dG6co33GvTHWSs/26fTyegSsZVhujkzy+hUrgq9Ny1eN69b5uzL7JbbZU+DfsR9V3Dzv0ajPN4rQIsvLbrBi68xdr8E2P0DzWOz07r3UAMyEhY7Pv0sOa/nb9tlt+6ZvzF8D4OiThQ0ZdnBdB+zm7woMixVhxLa5yPrQIij1Pf3s0tqX5bXt4I199/F2/VjuRp24jYFjl3Jp/v0PAHC4kOsw3KaI6xMwf712pvYBcOy6V5zQeH06N0bDnxMKgQa7o4gaDBwRwNFnbFqGq88gtozQ5ue7h43Ws5d16DJzREWeHTKrBPNAmxQkgpZITrTpgvcZf998tAxSxykOxmeXoe6br9pgbd+0Mip2nOoMr33/zQBrS9n3yWTr+ePn+xyzXXu5I6sN1Oqu+/Z9vm+/1vu0noPWeFvX2m0Yu8a4b372lcm+edgml33PsqnQ9wdwcL7Mb/I5qKvW6n0cf/fihRhE5TN4VC0c6LatVVuuitODxNDJ3AEceD4Pvv0cAMdDpo4k+waYOKyFCoJGTJ5aX0s8SqZZtIMVEi/e1zb3xuzQrpc2DFFvimFX1cgI4KH6AcnQAuAQCwfBG8v79OUerVQMwMGkGloKeNW94vGaZqM1dYBdTL4Q1IFKEH3nCGIP2sCQ0NFP2oj5pT4ZQJAj9t5l0iH3dBeDA5M9wW7lvZZZGrqOu8fOI6aAw7GcSoeBwwIShsqw9wgQYOEES46We3C+ctFNYDTp1OlprcoE2JHQ+gxnEIHfpnLYfOq4N22Mfih3HVf7GnGO/T11wkjJNf3jeSYCOOJYOAXhmcPiQkzETOGBv/BB/BgSdPxLp42KkrliWfH+7iXoTXYOY+3Q8xUIvapqVfGrodn8ZgCHqtw6djgLgz90YQDxylaX0+xLWKW4MEwO3nAAB5JaVtF5pCodrgvZOOSHsVIISVPhPDITwNnpPJ1OTxKonZdgHlit2N5oBfYBsD8gMYogXhLoA+AN9BoHkONt/ZhGh4cEbZzNZukEPb/Pz9MH9P3++E367uNH9gEHlSxAXUigI0DFRN7TY3oC4AzJbwNxuHwheMyktQE5IhuHJxzQ8gRJeQBAoOeeVgKsAbwBAAOqHEF9/fT6mo6Gx2R6uHx3lS6uLtPp/DSNJ2OuG56R12Jw75EBfoAP0AbFe56DtWGN6yLofr9Q2xa0iXAbY/vYA99gYIAUEFxC3asgOKoZvSXM4WiQjtBqBEwR85N0enmZpudnaTKfp+F0QrYHBiKfAeJT5TSAF2AveQXj0t1duvnyhe1cAMRQ5uGFcwB9PxzgOSZpdnqSjscjNMjOvZUYpERFP+bo4YEtSth6BuwXaDPyipYhx9b3XQwbtBdHRwJvDAHcGKUB1nY8JnAAQySAA/3mp3h9ZPv5jVVvWLejgyO2p0E/ebJ0YA2MOQa047g3WE7wDBqb5OPuy026/vQlff70JX35/IXgjTu2yVnRdgAgdDafp3fvrtLZ2Sl7x5NpBmtgAA6wvbgN9N6f6nmt5DiYNlarp/SA5ApayljbCyRA1DZlRBlCZBUhVrZZeViJBeTxkYkArPvJySnBJJB7jAHrRuDToSjVxwBxGIADvyMxlNuW5b1qIAwySgwyoFL7+JjAItroyJRFIIcYODJdsf0c22GU0jmrGq3MVPZzaIiLghV7RbQf/scSgNK7ZYfo9TtIxqvvqV9LUJeBXwNq4ZNiqijtK1gFaWfdfB4MbUT9fvgM/q7qxAL8gl0he0OuJDfdHcapQHl50Ow36s7RVJpu97YbZkOYJBPgDEi6jk+RgYYFOCH2FzBpGAOHmwCqk8jI5QkYgPtUIQo5zYW+uThCgXXRVus9bqtoEwOThPsYxdaWoEq0yf53n5cY8OcKBxOXgS1m05Tzd0Yt6SQCOJz5hiwc1rYI7ET4gCem2c7GzKsHEZEszaxlbQCHbGQE/R3kamGNdxO80Yl9xIpSVKuD6aTh4wd3o03Rb/qkBfDg2d98Bcl0WacWgCbvNP+csRn5fohyFsEdPu441vKz98gu/YhVFCTHS9c04BETfe4vN5QE+7jFpIzt+0aAW/JQAEhqfxF1S8NXjmATAqiMlcRkL+7k7iaNRrnyj2MblAqs1dntVHUGDLI/RAaO1hpEv7d1Joxn8Tze4rCXR8igL+0zXxP3V/N9AkA9ykKnBUvQn64jGT8MoCEBqgCyUAsVLbm1o+CamZ0wbRjP5Z5cBIiDYA2ATe2chuvQrrJlHABYeA/25RttKwAcsJ0ASSzW67RYye6SSfJRlfOEE5nJ4GR4PI0tiAQIg08KoMHo+CiNHcBhoI2TyYgADgAspviCr2XsYACIfLm+EQAT52QDcbwSDHdIIMRiuUq392gpt6YOAchiMpkKPJmr9l9o04fHYnGDD8l2DY+PZIHDZwAeubq6SldX76j74J/dwd96WNInxJzCtuNzaPXmlf3ffPiQ3l9epcViwbM9bDt8uvnFOUEvv/7d79Jvfvdj+s3vf0yHaNcwHBGbCyDKGgBYtPw8HlCQxELloMLSVjPqctcdtMvWjow21Nv42Zm8cyYJQEIl0Iu95cmo3trN1gDdeLZMr8UCOUD5GJklwXZLiUNor7JFiCkWsVbq32YsSa9rn1a23xLgUY+2/QP3e6ojdbd/aVsN53u3/1zHjfz3GOPjyNshsaqYpfhpApSKhePt9ZlnMbRRmU+m6cP5RfpwcZ7en5+lE/ipWH/uBAE44KaTmSHvQTkCOe7gVdrh2fqeg6/3gIHzs7q+qXKE/QAOnUHwd/h8mX3t5YVn2VLYpHag2UZHcBAAxrYkbPkCPROWqO1HGDjBABzFZ3Jwmwo8eDbkGUqti+H3OphD53lFEfDPGftygVUo4vBcCoHPBEDLr2BIxkRRhSzWrsQTsPnvhVksznUGw2S2KY3FbYugsvZMvq/MjpDxw22Nx3DivjeZKX4kABz/c5p8u5uBo7P3OknJzeTx1+Q0ejfmFvntu36ffvF79D1DawzxWpvxe2uDUH0wxmOz7/H/Azg6s/Rz1iDajvhzlLzWdbuvbfrOUYf1xqDD3oty15K14hNu2rtNGXLbV2wgzyYhNxt/jyC5aBPrn32yN/fIfjm9/ucqzJb73D+DnHo2eGsu41v75KTvc9v2/i7dJfffzhk9wKhaH9QyufGYFYCjjKHojj6Z6/gX1bj8NOSyXz/bLt1b5FDnzL4z77b5rP8Wn6OeB+rEnwvgqB2XcvGGAs6H5P4WKvXD77uh6/fVir6p+BuC1Le56tejMCpQXaq2ayURBVEH+pIwieANr2zuKNBauPYcc8spL3NQ1PI2JVkrxPi7Xz9f0x2zqicdq0uNSix+ZptBj3/btVn6FFKfQdrHmdlHebbH9c8D4PiaZ6mVZGt/9u/ZNlhq25y1HLdde9afp2+s2xyQbcalls+WbOwzPz9X/lrzVM91/Xvb6dgB4IgRvXJy7wbUewxHfb9ipDxnYeE7O3j6/q6/O9Vh+b759OWImNLgeJBm83MeO1n9wWgHgp1/KIADbBxrAikQEEICjQwcVk7g464ZOBBs8sCNt/EolZ6x/6cozWS6dHhEUowAjmdV1YMOd2kMHGihAvDG9eI+fV4s+IVAHZJlqHKOAA6yCfihU0onT6LTsWKeED8WdbPmLa7Ftr2Znd1OMLeiKbZkfbRDGazBgKdQBjmpbwdZjza29KASG91KPu55C+JGAEe2CV6GgbGGwFDZryFA3UmslNcjbffGvHBMVr1U92Lnm7uHZH9v1G8eUCBTSAjO+Xtae9lfayWNuANicL8T6Ic4lB2kgEV4ViYsS+DdRUfzjj1mlYkBwFGe3wA5xsSRk7xkXrEYoj8fe3LoX5TVlgPM5EqUZ/uc3hsQ81a1QiBJIwnitKvMBnt1jjNwkGnD+kJ3GDgcvGHU8qjMAV3zwZuqE2ezNJvM0mQ8IZ0zgtkLB3Cgiu/5hVS6YDIYMUh+zK/h4RFbDwDAMThI7KOMfuMIkL+7uEzfvHufvv34Mf3iw0cCCRBgB2MGmCsigONxBVDEku1JwMCBfwx0Wb/tDEShryQAGaseAYqATkM1owErlvfLtFquCMZgOxgwKCCBkN4IFhjNJunDxw/p8v1Vmp2ckGUD//D+xfKe18Lz4nWAO4ZI2h8f86ABIAaBIfhaLAmY6LCyGJ5HCfYjgkAgIdS7qPgyKl8E68FYMRio1cgRGC7GozSZn6b51RXZNyYnJ+loNCIQguCDFzAnWRYDiU+wKa0f08Pdfbq9uSb4haAO9HY2PQ9dNRqOGewfTcdkuUBBpif2IUJg68DcrRfL9HB7n1YARGAtMLfopj4YkG0DCQAyOVjA0AEcR4MhARij6SwdHCuBAwAHng/3xJz7QQ3XxM8DtHVBEgV9tkdDvtepnR+fZK8wxxgXgBsc2/0i3Xy6Sdc/fSbl+fX1dbq7B/36AytNsbcgx1eXl+njxw/p5ATyPBI7EqrwyD6FtX0SQMAo3aV7pDRZOYrWKYsVEzdIIIFSHQAejBEtY/Adz4fXUa27uF9yvzyg4pY94ocEbpyhndB0ypYupCF+eWbwWwAO0L2L3h0gDgA4nLEig9zJtiFQhwAJhXVDrBp6XW2RoO8A5BDboXpaSweSicf1YaNCsu/wS33G4F+Xqan2/2v97jrLWXvcRrl+5f28FZWZFlEyGwU1k3LBDgdjFf1TZ6JyPRltic+XVwYjAShT7YDMyl4aaMTPmLgPq4Y9wYCcoQNXGnNIhhYkyeysSwBHTBiZPtP43U8SmMlZCbyFiv6u8cXzI37XM3jQQ5PnLBQ+Xk+eOeMJGUmMAr0UUEhmWmvne7X2EXzuW8Ue/l7xNlSJMlK1C6zHFioBtKGEMYAdqAQuzCeYJZ9vrwrF/V8PVImvyli1tiqsTN4ayNqTGuulM7X0+eodfzHEEwRgKECi2sa3zir046J8d1phlCBdB2hhOr3lC9X232MnPhb3Z2p58d835Cgsqq9z9j884Wnjzwx0fiZxvzWsL8fhaxDolXkmcBnu3DMAOCD7xmjW8mMjPTCuRRmyCkVsRQWadfH6eSOjWmTTiWsY5zvrm0rXRJ+OP/e0do061AG89Vk6VkBv+MIG8q2fg89t9Pr6jJ85gv4ydrzOXg4tbHQNTVRnnNxvgWHQWqplAEcGjajtlFegb1zHgXamF7FGaNvhc+3V8BnA8XYoBo7X1w6A4x5sVwBNPj7l1mWw64+w2bllljGVQOb8fgTCQcdBZx8QVDweDNg+5WQ6TqfTaQKAA2wc08koTfl9QiAHGLJw7ZubWzJsAESyRitSAFDorx/St1g+rNPN3T3HheeAnof/4udk30sAbxwfHlrbGYHVnE0M64/PvHv3Ln38+FFxzpfX9OXLFwIzYKMJCgUzyeMjW7Bg1ZDgvbq4SJfnZ5nBCrYV/tf51VVaPT+n3/30Kf3mdz+k33z/Q3pCCziArEeTdHB4nG7vFmQWgV+CwzIBgAbgEAS124badhTlDjbF/Q+xoBS73K3eL2cbvN//YZxsU1HJaJTVev9Gnae/BeZCi5F3dVc3+eHJe8mf7FFk06mvX9s5fk69UDaSKrXOt01VKqc9EVO1oqif13+vdUTU1/V7muM08EYB2Old8braJ5Z2D61E3e9g+5+313SMs+BomK7mZ+nj+UX6eHmR5gA9wd/F/sJ5kawR5qd5zCXAW6MtzYwRVUze9VHHlzPIQWt+uZ6u58OzbQNwxIKXAkR7JQOHvsAOiwIjgawgo2ynauxmZASzCYd/EWWotgkb8432JgRTFB3FvWL2VWxFek9uV2xtWBTHMqCSg2ZQbEGQh64nNo/iG7IQlEUZBTxB/4ktUh3AofH4WL0RmO/hqNOh83h2CKwdcY9ChHxtXe58P+bXbe7eQnyEsY8AvPN5/OW//ndp8u0vO35jvF9rH0Q56fPDWvvla1+r92f8fEuPxNf69My2a7auH212mZd2DLwpm/8fAnA09esOkFtLt27T8dtkp5aPznWciTH4mzV0qKwtd1oMWXd+5jrKeGS57/hmNQNkX2uJMCa7XH4EapEekKTLURyvgO8OgC9tyVznKNhYgsuteezOVweb7dq02YAjnhdaPrBZtU6Mtdy/j1nG4qo9m/5r9mrU8X2f2ziDhPu25irPvS7eibD36bR4j338mDbb6nYAx07dG1ZwX122qdd2s3BIdsNOqQpu4zhrHVnbjJ8F4OhTRnHrdnybLQAOH6ACTOXB+oS9JWT1gm86eV0EUNOZqhIzfQLVceScxjc4Be4c+D06z2HBOx40LNhTO+xRIPqEqLWh4hzUz182qRRC34as57ZPeOKmz45LqGR39g1n4IjOVEvn7KNwWp/rl8PtgIRtn9tlBNvKpQssU1/CAAAgAElEQVTg2K6AdqP16g28zbnapkD7nLpdjuE+CrRvD9VOxz4Ox9coy5aM1vPVNyc/9z598/i1MtnnRJVn6jqv+fWg7EtF9CaVWNQltV5p7XkLfeVgPn2YKljZrUwsDoX0+yZCvLhu+jsYOGYnZ38ggAPVPs9sGaADqsAb/9wADjexDuJwAMfTs6riV48O4HhIdw9g4LhPXwDguMf3BRNlbKGCxKNl7BnPjACOCN7wAIt5rHgfi165MK1g1G7JlA63BAIO8rGKNNgjBnotCcTqtcy8YUwcBgxqATiinPpzRhuRnS1PHJnD3NEhLCfHw2aX1oqhQ0DXmUuMgtNLn/oOGxqXqnujLfOf/U5FfygB5b9HW8+x2tcu+xmv37KhCKyicqyzg+y+Oke0ARwcjyVvfOUd84L7MJASen+XIIRXHFqiIIN3DFDL9S4ADmUTCgOHz0NTl3uPYovG5yr2MpHm15m+AlakBvp41VumdVVw3zrYWAsVVYHD31A1uDNvdAEcDCIhIPf2mk5mU7IWgL0AifVbAAKQxAf4yiigEbQZHBykKfp/j0cMkI9RfYgEDAJgaNXxltLF/CRdnJ6yFcs379+T+vn91RXBHHxmsPOs1wReMCEDYMIjgBYARCzUQuVxbW1TjqgXkTwXgAPtItBLWL8jEf+EHuNgtXh6ImMDkvx3N7fpYQn6ajBqPJKKmwmAg8R2JNP5Sfrwzcd08e6SIA1cE3sfwJLF4p57GsEuJN6RXB8Y1TarKRH8Q0sWJPcfwHjhFeWBqtwDc8fHuc86wQMO4kB/8JcXsk+w9YiBN46RVJjP09n7d/w+QruTwXFKoK8GAIEADpAzvaUDVLOCuQRMKXf36e7mJoFZAiABAkXQ2oWJlUNWioLym6wRR6AuV4sPzC1ZWNAH/l5zt7pbcB1WYO8A0AGpFr53aIAAgQbQPgSgEAEajIFjMiWYAAAzsHaQrYLgDIFfCI4AeBBJluGIyZMpGDLQOoVJD/StxpoJfAPAoeZZbCdon0L2jR8/E7xxfX3DytiHBzCFvHKuQU/+7uoqvX//nsmaAVqyGPMG5ITJKaM7R5IJjCisPJblZfsTVODeL1dM2lBPo83QeELmDcjCAVrpHB1YYgfVuWjTsxJjxOEBkzQAQgm8MSKzBvtbA9hygC+x3oxGgzQxBg4mgijbYtPAuhGwQdYNfI8ADm+LImC8WLICgMN61zvwkt8B6gqg02h3il2K50pZ9dw/2fyYbpghJFRzctXK7pDscQBazrK6flVlrmj5VQ3sGDbcE74UeoZDuTGBXrirqet4bqLRl3ZX3t+vZZTtYBwikCUwHHrf9JhUD+dZsLIw2WS9xOOzU7dr0jL7CH7M6tvAfjRPXiXp7efYuiYycmTv39gOxLZWzvUVKNCCarK3AWTpyS1jmxKowVmjrFWN+SOUvwwiKQwVrXNIy37tcybwxNkGgINuGWyut07B91drKWUADjBdWGs6BzOKgUNt4/I4D0VNnwEcVvUdW2s5A4fbY1L5hyR27a/E37V2weM4KEBPH8OGv2N/iD6Mt4ep/Zp6Hvm7seH5e+uKpL77+mejnxXjKf66v1bHF7pnH1s9E+jI8oC9xSnpCyI721nFbmIOYsf59n3q94ZO7jKMRVi7A50NyOrJWyacVQGeg8oGiM4+ZWOPd8+JxnLTYN+Qw7nJ1MKYFZNkdetBXMtB3PDbBFIxHrx8JoEuknBFhrbMJ5L96cLgJr1WziKSxcgoyaH2JcehC+z54hkirzv9WQGUCFCHT+E20hk4kLLH+yzm6CHxWlbdnhCkEoh0cN8M4GA8D9c6TC9v6Dz3QoAk2N5gQ9Gq5AG/G4ADrxHAASApAQdG2oS1MXAy43T2HJAj2FaAjJ2BQwCOCUHK+pL/OgPIeDpJk/GYMoT2LWDygu+7MtYPUtkdHnKMD6tHATjQqu1xTXgZ/DdnqlRC1loZAAhKPwMwCoB38fkHijns2uXVZXr//h3BzJirzw7gcD1+eEj2SgCaoUfwwdPZNJ2gZQoArwOw2K1p3+YXF+npLaXr+0X6/ocf06+//326gz/y+Jhmp2dpMJxw3Kv1k1qoMK4JAIfa2uBA0w/g8ESzEvZk/LOWMVj/WKlLO+yg6xDnBWCX7dDCuS3g7CvdYCmtjRiz9LHbYOyrlo7MMu76G+ANKa4NBo7a7nUGkvdU98TciuVlS2FbOtuqkOiK165ta20P4t9b8bl6nLQdPvm55YfZSPfZDMAhe6H52PiyVirj4+N0MTthC5Vvry7TOc6GYJrBWZGAfwEPJPdQwlozbxHnekC6sqtDW3NentEOso1kbfQreH0rhJCeDjFsjz1QUIOvZv6niAkBqFILFQdy4FzmIFKdEcQKRr0SJrz4dsU+tHwlL7BwPwFzxbZI5uSqtQmOEGZPvL0ifFa2NtX4xf+j9wGgwTNwZu8qBWViydHnBBSRD0MQhwEdHSCd9XRowyLTXqqhBe4vzH8duc9tpe084WDVYGeC96p9m4NVbQDHn/zrf5emv/jT3nzLhsxXMlLbtvr9zXiMvane06093rfvfd627e/We+IeaT1bvU9qH9LlyJyyziVc5vwe2iIGRPe4UeOmrTmqX6PvEeOwFTCr9Sx9c1/7pn3zsO1+28a875pvW9uNtXPfWH/gkKVO63mJADpTUgX3oM/Fz1cgjj6G8M7nYmFXHkhINQTFlX3iCnjtc+4yU8Ab3ubJQPJedBZtWmCma697QfX5HPXlQeo12DZevbec0erfu2Mp7NP1nqrXdl95ifsqnrv61ibOcT3f9d/aWaLwRAbWifPTp1/yOEPBYJnnLoDDr9HSM3360VaBg2vt0V3723WYzh7bwRyKixTfsDXX9dg35vZrGTi2K4ZuIju/twfAkQ9cnWqO/R5qm6BG57Hv53pztjZXLVC+qFkxbGHg8PvmDeTPGJCwsfo5Ps8uY9KnCGrh8nF2nWlL2wZFuU0J7BSg0EKFzq1RgscA438JAEeffOwybPvM/aZiL3K/TWHqc/sBOKLyacnqxkb+CgfkD3EMa8UWxxafvVZM9TN0ZdJmZofj1Hf91r126YDNNey+snsd21fYJV+t+Sr36gNwFFaD+Kz1z3GvRt3abwwtiVwdSGuqMemRgrrfNnfu/jF1jgMaGDhm858J4HhW4A3UrxnAAfBGBHAoIbYvA0dsoRLbX6kFVGHgcN2Zd/YrgiugbgX1bQFwgIXjfrVMdw9i4Pi8uBOAA4m5lSqvHMCha1YADm2oEuy1oCXW7+DwzVgHjIUhUKHvK2eqbAsADmNq8GSEV2ZQdlg5qO9iizIWjnAI7lQAVo6zOy11hU85fBmrSSMIpCprBOJK7NobdxSckAW4LWmjUqIYisha0X5w6uzCnLFpz4o9lEksAMfa3huSRv66V0xuKufNSl2jIva3RgAH7xFBIwxOhH2pEeW71ACOnHfTJu8wcFhZpwUxLOidwSzIO5XKR8P4SA63ADg6etH0NfYNM5D0BTSHOZCWr+eJktydh7fho/pDWDJRjDP2sjNwELhhLBveNsXBHMaCpj61xsDx9ppOT0/Sxfm5AkdvKd3c3qWb+/u0fFT1I4LuYNkYHw3S6WSa5rNZGiNBDxYM0ESD4WKxTEdvb+ny7DS9v7hIHy7fEbzxy+9+kS7m5+ns9JS6h0lS0NYiqAsfj22WHtL6AawZS4I3AO5A0vr4aJABHKqkR2ungb5AMw0AA9qGWFuS5f19WmDsX67TcrFML89vDL6vHteSjMODdHI2T/Pzs/T+2w/p/PJCVY9IdLw8G4BjIYDBQAwJ7JN+jGDWAUERDixAmxYAUQDgIOOFAbmULLfku803ZIHgBAdxEIzxwpYj+ELrFHwNAC45m6dzgA+sfQoSCNjrrBID1fGrkqEEcICae7FIy/u7dH97S/AL5pW9nR8fmbyGHp9NZwRaoL0JKtgfX17UFgUMIJjXlMjiASCIABxKUqB3NAL96P+heVJFKj4LFooxgCFjMGgIwHE8GpOtg4CPIdquAJQgthQka5zKGNcajccEOIABxZPbGDfbbgG4gTY71voLLByLuzu2T/n80+f06cdP6eb6hlWzaJ2yZnICQJVJenf1ju1Trq4u2YseOgEgnzWSLmw7AyCJ+tW/PAnAQSCB6TSAN0DrTgDHSkkSgFfG01kajMRggpA5gC1g3UDCx6neMZ8AQSExhOdD0BZyiv7UqMrFfiFo6uCN4A3QrQPAATCHAzhka/UFgA2YuQjsoMwLyOGMGs72IMCWkk0ZtGFV8dQ5AczW8fe8oqYcbLI9i2cnt8cKnKiS08GOAplZW7GOiTGWDfPlo5+uZCHm3taCzAx2kAfB/iHAU2N+x1qJrcNyn4dgMAELDObIAvjWVkQtSWTLCGDj1xHb9TjgVo9qwBO35ZbAZIX4y4sSDx4INwXr4A3OX2DAKmdJJXUBAKJPggA91gzMNQay8Qr0nLC2qkzNZUmSUlnVCWSsJ+e92GHr8qUZztXvJRAfk1yeDMhncswJJ7AsWtNDMNuV/aiIWgk23eAnpRI5J4rszEIXSQAOZ+JgsgTtEV6V7DR6Ec1fxcCRfXjr067kkICK2i9i3dDZWs+mMaPS3wEcsrnK87QT9BkQwEQRruWm3pNesfLV79EFvnryh8nXkByRXGj9uvtQ9t0DnR7vqM9rrTFHloqyjS0g5r6OP6sBk9yP9j3uRUG5sMjAEJG5gr6VgyTq1kUOsulJ2NHLsTiK2l0Y6wOS8rCfuW2iKotdLfEzHhPLSd3uOvA35hELUD/rLv+Mx5R8HHbNfGapEsZ5P1UgfZ7T7DWTas8gipvAWu9p36H1ju1XsAQyCSf2KvnjMbElILAewQEbftZBor34F743PBEr37BdvYfxZqaFEMj1My/XwlpCEmBJMGNpoeJMPqVS35gWCRKzNaTtNE4cqw5XVrXIOaabvry3UAEDBwAcL88ESyxXAHAICLlcP6UHAijVxg8tS2CP2QqB+tpbBXqSAUxsfnYDYOItDeFfDI7TbDwkYOPEABwAc2QgB14zO42kKVqfgXnu+vaWoBGcRWU3jwjofFg/pdu7O74HBRJ4HvgFBFceHdJOoz0gktvY4p4EBoMFfA2cxTG/WK/zizP6KPQtD4/S9Q2AqIu8D+BDQS+u0FbFfGY8z3g4JDgV/hxY5XCj2XxOgO/6+SV9/9On9I+//T79dH2dbu4W6fT8Io0ns3R3DyDME1lPuBZkowI4XsBB+pO1nrfTicydxSuP4QcKaIs5F0C86ECyZ7LVW2kFBwAHWddkdkurj/o8GJNaIVhfQuLWnsIig1F3xbMWnyMk79E+xXVw1I/x9q0Yllq+7EyplHmjzTZ1Zd9bsYf6XvW89/092oz4HHzUrCP90dXyQ66LMdbAHuY2NkWH6rpsNsKz2ODwIJ2OJ+n92Tx9e3WVLuen6XJ2QqD3Mdr/gQ0C8s52f9gfwfYFu0A7HNimO3MRElF5HTJDSADK2h812tBSzmy91jng4fgeccq4DOSYirVBgWgJxGGtVFZi4OD5Cl/GXCi/JLT6cptt/p/7g7SRwcbLw3CGCu0NnCXB4ij8hjGAWoOp3HrKii1KK0H5uzovID5oLQYdvOp+G45nOF8YwMNBHppFsRIx12CADZcjB4/4urhNoP8LfxVsi95+NfiW/HzufGgxoNhS1mMT8nIyiDHLYYOBowZw1Pu1oSq2Jg3r9++KUUfZbO3ZXTHEeP3WvZr6Jdjj1vPFOahjcbref14Gjg0dWyVuW8/QN++ta/XNQcsu7dLd8ey6r+zsWgMzIvlttW8e9XPGkfUktztr22Dg6OidwBTety88LrrN3rTG62POZ0IDgDlLo85S3XxGNIlb7ZsxOu+zl+Pc1ePcZS/9jOff4zp6S/U+fbBr33avFWBpIf8Wx9s3x13Z2Dz/+X12eRv73itfL9v+7j1jPqC+5l7PkHW77rRrj+6Sy6jf3A51dV4X4OHPF/d5rSPLnJof9McEcJjJ7wRP+JB+YLVERhzUJuK465i2Frc2AvVm6gQRggPftyB9m6ulMGOwwavEGJyslEJ0IPL4qornGsBRb8h9BKQ1F9m5CwGwrkII6N4eDd837xtjDACOkvi1qtIQfNrmLGzbXH0GKG6wfYwU7rHLYekoCPslfqbXcOcqs1aocGPGSgVL4x7x3X3zssvp2Oc58Z7W8/Q9Y5/S7zMiLbncNb+7xl0bpm1GsdYBu5RxS4b2mYt99uw2Gd5YY51ay9o43VI8/G/5uTYafTpMYwqJYq+u7OsT55UiFcimKUN2MMWcI0lTABx+Ko8tVB5TekPVOoJAqPpGZcsjk5g8eP6/AMChai8BOFit/oxDMpJnaJHSBXB8IYDjjgCOe7Zq2MHAIUWm5LsfDLksiOiBxtlaqLToYEOiP1esVMLmSSgeyDuIUAtQ8DUFacW8YU5Ffq8oEzgHztARAsj5dsaq4FTtHshlMiUDT7xamg9tX5JCATiUdIYz7bWADM3lzxuAIzNwhIeNgESXUQtCKEZvgRKvqM5IcWfd8CrtTduYD+k25lpP6XcPx5Sd1WdDwb4hmcpQdwXqPYiQ19Wx3S4DMXCl+8TtyBBPDNo7WMdbl4Rn55+c7t8CyHq7ygER5PPEi55PGR9/jWuWAUm2rpn62112T45YEgJ6zdu3mKnkfRgY7D6jclSlIpVJyxaAww9nFnRlKwcE4w4SwRUX52e8J/Ytgth3YGFg245Xzh0qs6aDcTqbzdLZyakSjgjIg00DbU9WqzQ8PEzvL87Sh8srAjh+8fFj+u7bb0lhPR1PCGB4eXohEwGS6S8EeK3SerkkgANMC68vT0wiDI7RUmJAQAAZBkjljEomtGEBuOOQIAUk+wFawLXv7+7T/c1tuvnyhX3VX17eGHwHKAABTQScz64u08XVZXr34X2aX8zVmx3gAvQcf1S7FdJjA5TAxDl6nGPiX9nLnH3NyRKCZ9HzePIRMgE9DhYKBLEdmIC97jS9TJIYG4UDHwaTcRpMJml4Mk3T8/N0bgwcaEuCEDsABkhks6LzFUwOr5o/tKYC0ObujiAOgEu8/QvugaTCaDBKk+mUYA3MAYAHj2jlgRY4eEbM61vSNW7vOH8AcHC8TCqn9MaWPACS4OuATBSoPp1NT9gCBSCUIzBTYG0ARgAwhN8BdtD/njF+rDuADINhGk0mZAYZTydcW+hMJDkI3iCAY02ACoAcAHDc396l68/X6fOPn9JPP/6UbkF5fove8Q/p8eklTaaTNJ/P04f379Ll5UU6O5uT/hvsMABvYG3fkEAh84MS9QTlGRMEdc1rYkIJjC1o6QXacTwnwBgAcKBVzOvBAdlTVuhdv1iwapetZl5e02w24zMBSIIAtyc/EJQdHSupBAIl7DkycDiAw1r0UHYMoOcMKbingzfEyKFkdTlTlVYppD42sIYDiTJwwWwD/fucxLbgjPk38oGsbz1tnTNjxLZksjisMmeA29t52HsteE7gDIPhDqrQ+xzQJxuuBAAT5fifsWpQXzIra7Wz1IG4okjc1Ywcv3tXctOjSEQIS2lhMVXBH7yFIFSoHKIOd2p+1wPUdwFgFxKRSuhbOxrzA73yVLTxB6Te94p1As6wJ6z1jVoEBV+Svc4N2GCtDLIfSgCCAxLEmCEfwVArIRFXn4V4jdzKrdjpGCDiM5prG09jGVfYABr4fbp5LU/WlgRL8ZjzJ2TAAaSAPACUw2p/gd+cFSeCXs2SWhYjsGESkGQ0vw6GpD1Vi1bNmYGZTBYZP/BKZXMGlN/y5FZIdgVfwW0pUyEmWEwRNcAfvm45+CpkU6dyqD5bx/hDScjH9m3dFmoaegnG5Z/rir5Q6OP35L0igCMCS4yNLIJ5PNHkvpkAEoGhJwB/PCG8MTYfq91L+9+S7cbQA9sNHeJBb/fTOiwTdu94FoP+gT2kTrBC8GYANIM1yi4h8Jose93EoHvb2WEMekB+lrE9ZB9ad8x6E9c0sK+DGnxdoTscwFEARK6Xyp1zbNCYduDb0V8AwMlGnHN3WT8X/9iTZlm2nNWhAnAU+yd/xBk4OgAO7huubsYr+952Vg3Yz7y3/GysycqymgEcxsABrSyQP2wz2pOgXdkDmRjZQmX9nFuowBYDhFsAHETnGbhKAAI/b0GvQE6H8G0Gx2kyQhuVkYE4xmqnMpuQcY4MHABZDgfUrfAVwa4BMAXG9IQWMNQvYMMQ0EQAjvt0f78kAJd+KIDMAG+wHd4gn8fctsBOE4yxAtAU5+GndIak+OUF2TTQ4g1MZ2DoQFs42A8AW7F+YA4Dgxx8IYA/AUgF0BoADoKeDsECAt9xnIaTafrdTz+lX/3jP6Xff/qUfrq+IeD0eDBKL28AXbylRwCdoYPhU1obFYHZ+1grxQDg8Ur4HrBzDk5RMYfWAs/rAA4yjlnRnrcMdHvUrSOQndV2Cmcf/73ku21LutfgYLfih8QtmWWfpmkz1ljHx3wPRzuqlHc39teK4WRbEMCw3kZsW1w63quOnbbPzfET5WcHcOhc7L6dAzh0Zsx2zsNKhRMho2rIyvK0JmBgOhymq9PT9M3VRXo3n6er07M0PDzg1zHY6EwWj9m6T4A02Vhnq9KceyIwx7vlcYglrCrsyC1eckVC0NfSsq79aOPZ/s2BOn7ezjxmJcqguSx2HrETrKOARc/87uANgqVwXsQZD6+7j+IMRCFPoOU2n5ShgGKr3beSbAjsgjNPjtUEkIPsnfYBixTsS+BjA08BDAyAhjF28K7uRwJUA7A3QBwE1ajVCtvPAZwVmFAo0XY/tXgpOtptAM4xYLikLiN7nbdVsPhPiB/l2HjwN3IBm8E38txnv6vcU+eQg/TL//5/SdPvCgNHaz/27Zd677R2ya74dLzG1+y9eK+WTsneb4y52YvRV2rv7MDS0PAjs/Me/LD6mpJDk/2emNy2MfY907b56puTvvu0dGRrrfve15eb2bbm+45/Qw7DOtZz071miTe25KkT73QfNBT/4e/bWDh8fvJ6h1Zfu+Q/643qHFEXo0bgRranGGtwsrfZN4/ZNkS/Ke5+rTg3LT3QkvHia0aQRZa45v3q+2zTOdvkpS92HeWj9fnW/v8vAeCIz+1n2NbcdJ7BdVi25zVAJPgnVR6s1g853hHPo53za2nZ15rr1pjrvU/5/WMBOPLFLQHZUVbyU/ivBmz0AThaC9B5zR3jkMzcUADBkLc3SDdZU096Lfy8BuMsFoBqMHC4UtjYuLmq2XsV2+HSDpn1btyuRArIpTXmegzl925lTUsD7Ktw8lxb0CkHAS3YRCcpVO3X818bitbmqtdznznaZWj7nIqvufamEd3dQqWsZ5eBY5uh73M0Wkr0a4x33xzscgh3rUc2LT0OwTZ5w992OT19RnCbYm7thX1loPU8rc9G5yE+Q+1U7Jp3Ucr6MTnoJgPARaXep6v8nlGvdnRxJ4DdBXDscnZyOrkH/CM13w14C8BxyiGo2p5hL4E1UDH8um4AOEDLXwM4nkjnLvaNn8/A4T3kvcq3BGt6GDjgdDLxXBg4ntniYJVWbMXQBnBcIyC2WjNwhwATqxY9cOrsAsEJoNwQq4DEjOaR5gYZaS/x0SxmIggGNjzH43CInEjRqgvAEZgWchJfjef5N0sEqFdqAXRQlgLwg4HqEMDP+iLYYAdwcN9xrOohrANv3OM65FrjD+v77sGLAO/wdiJWfKLLuNwWyd6lu4qOsJhaBHAEJ6u2+eUO5Xmi41/0VpcNxLEZLZ3FILFITswv0i8ZcR7XNe9X7a5iRzP+RVLB+VbQsjyDEovMMVkwhhX5LgNh/WMLFYzZeyXzZ9Xe5Ot29BoDNEYhahSw2WGn6IYKVz/MWd9xnJo0agPxOGgjJEv5XMxbFfrDw8jA0UHXq9IVrACjw8MM4ADQYb1aK1C9XKRHyPtBSujrPRmM0ulonOZTATgAZIB+eQWbxuMjGSGmg2H65uoyfUQLi4ur9BG9vt+/T2Mk/I+Pc4XnMU6BLy9ksFivlmm1uCeAA4l771EzGKD1BNgHVAnEFO/RkYAdDFKBEUMMHAwSo4Ly9o7tU26ur9lCBQwcSLYjKM6E9+A4Xb1/l64+vieIY3Z6wuC5gniP/I7gHSqmJhMxAGhp0Kv8hfdA25KXRwX6kHwicA7VmixBR1UmQCcKpGE/o8qU7Bue2KVqkPYHi8UxQBTTSRrOJml0cppOLs7T2burNDk9JTACAXf2Y2eVKQAcb+kAwXuAQtDy5e42LRf36WGxSI+rNceofwdkg8Dco6UHxoUAK9qnPL6+MKmMpAPW4vD1LT3c3aXF7W26/XKdHu6XqqoVAkG94K3yXQCOMUENJyenaQJ2j/EoHQ7RnuWIzzM2AMNgcMTnB3gDwVAE08FIgOfCe5B8wBf3HQAcBuJ5XD2kJ4CCwLCCFlyLJdf186cv6dNPn9KnH34i8wUAO6iWReLg7OwsXV5epo8f3qfz87M0nU0ItHtePxFACMrxCOAQNbnui6AlgEr4AlU6mDceAQp6fSP4BSCT4XhC5qOn11eCO+5ZNYwvzJX0DeYDyRXMDWQUFc7cZwcHTCiBcWNwrAD4EC1oIgMHmTYAzgAACPJj4CWskbFwIGGkxIgqYdVupbBu0G4Gxg0lV5RgiT5a9qxzWyfThUYbnVubZBZE0KV74NUo8q0qnAk8C95L8WEM0rli+7IEoQFnXCeKKhqVfvoiuwiZFDRW98vcFkLPMmnrABMwdli1ej4/4bNcU9gN3NfarxjOQ4nTAuboABjeADISsMcMhXJKBtbD+jLAfgwWIFXSM3loVZ8CmWG/O6MLgufSWXg/W8I4uMbZI2wA2Nd1wE404R5AF9Bf6+nMGbIF9LmCLcv+rvnCztAQ7bVsVYk1bPjfdn5vBZkMS1MilHyh21JCF3dHxOwxkjyo3EY19gt8WjHGqXym8eUAACAASURBVG2NM3C4sS9+DcdgCUKuC1vIeX95Z7PSvGiOClNQlPna78nnj/Csxc0sCSisnc+dEtlKivCpO2wMkln/krEuycOW39UXu5Cu77J3FP9qk70j/s3vGM9A7vfU4914T+dCZS34+XC2qk8vzvLgH2/KjbcWNBAH5/RVrAx4VhcZJSGdjsT9IhfW/HTU+azsx7j8nBACihZStFfig+G+hR6/A14K54ws535rU6EOxCxXFBuRg7sd2M3zaY52yz4IwBGZX0pyrGxHB/9m6ZXOc4Yv9xWjjrS2ftp1hQVS+uqI9iT64vRnrGWKs4dJbrsMHPl9yUF4yrYLkCHxxjq4HMUYghK7+ucADgFXAWLD597IcgGwBMAbS4D4AeRYPabF+kltNVc4OwJI+US/hfeiYy6d4DrYz15gUTt4e6X/BoY42ddBmo6G6WQ6SiezcZqfzPjF9ilssaZEJXT1cvmQvtxcCzACIA4k8SDZOJ+sxcpdur29Y/IX94ePqjZpYtGK1bAanwAPYO1YLpe8x+nJjEAMADnw89HgiH7nb3/7PQGpAIISAEz2MLG+YTbhN5zOTgjwoA9MkPBRmp6epvnVZfrx85f0D7/+p/RPv/8hff/DT+kZa3UAkMc0pcNjMYtAB5PN5JVt53Rk3gRwuI2Q+pXMOrOG6zj6Hl6dT5Cu2LNoH81Pib4vQScVnoJn2yo2HXWlq1Bu85z4NvBhI07eiWPtAeCo7aLLrANKax0ZxxbvVeah+Pd9+r2rjfSbv3fDFtub+2J+mQ3BW4PaHNFnN9aJju2w2AmeLx96WXPwwvMU98/RYbo4maX3YCo8O0vv5+dpAgDy8SFB+pBDsMGIhUOACOkn+GfSFdHm+D4lFN6Br+635HM7OSLKXJi+jeLiEb9DZw8z2x31jINkdVbWHvYEH3UwGfTEwuFfrtOfH9V+0tk5MrjDW6oYYLjWpbg/2YFssNH+Se/LB/Q2JgRnkBGljNyv6S1UBOAA45P2nwMu8DOfTChlXkMsfwBdWJtFY9j0OAj3b2YFMd+Fvn9X7lgoAGAaARxiB4rV+PU+jTLr+yS/XyvZW4TJz9p8/dn/8L+m6Xd/1imU7ItTtXyLPIs92eJdMa+4t/p+bu3Z+rWu3trf9+vb27Vf39FVORpU9pqPJ8qnrl0xoTQepjVHfc/TGu8+um5fH7ijrzpx+M2B941725p/zRp3rrNHvkbXDvHmngR2XFs/w9VnwDrnW9ue4u8ZSK9hR+KM1bal9teyDqqY5zr26WcCOPrsWpTZli3uO7d19YDHJiKQoJwV+vZurc/i/etxxTlozWnrWvV9W7qrI4vhA7U/UM/Nrvt17rWxhzYZubf5Oa35i35ube/6njvaaTeWrfvG1/RzOWP4PNS6caef9p8DwEEhMbnbDeDgo3BO6sVs/d5a8NbE10JWC9Kue7mgd5RDBnCI2puBrSpIlK/rB8IQDMHfcmCkko5thmNTELqnh/r545iFCG4zcOwyuE2FYcFVfLY4RZZsoUPaRTHtO++7Nkuf4mkpoT5Ft+v1fYy3pNVTUJuVRZsKc7fTsU2R1mvXMtp967jteXc5g/usR9/c/7GdDpf/ei6ajkBVVbZrzVt/3zU3LQeiNZa+e2cdEQAcHX30FQCOaAjiPPXtQwX/Q/DN+6T7dwfBOeo5PAS1TnW48J3gOnwTwOE90fsAHKB+dACHqhnVQgUAjvUfBcDh1N8IAGad1Wihkg0zE87GwAGGECZEV6yAJgPHeplurYUK26jc3yUBOMDQgV7HoNm3AGZgV6h1mMAbBhTgKVZJI1XbOLWgRiUatcBOkXt42qgt+KvKQIzfgoSxp71FK0WRXJwJrz7m8sYkv4E9MvDDk/N2yyhvHCN7tka0vJWp6I9KkIRAR/LqE/t7yZdY8LsD4ghOxR6bOu9HC9DmtXUAQUDH1nqsBDBUvVQnDPxwI8YI2btsERpBPLwEeVIiTW1P9Is+2WmZkkGoZWd5YD/KD/dwAHDoGUqygtTOmVWllPRkf4ysw2a/jL666DA+dQ5o59ctaF8AHKEqwoE3AWjrScP4nRTbHvJxmc3r7wwcSggw8MMkr9EO254twDMFb0A1PR4MGNA+m88VZF4sSOcMWusXBG+NjWI6HKWT4TjNkLgfT5gQX60eyAQBRo3J0SCdz2bpTz58TB8uL9PVfJ7O5/N0MZ9bclaJXwaLn0Gd/kTGDYA3los7gjeeHtccFympBwgQjsRoYb3jEbhTSwQ8ZyJDAxL8T9Adq1W6A4AD7CGgwX54SM8vbzkxDwpbgAbeffyQ3n/8kE7OTpmYB2jlCW07AM5AIvH1NQ0R+B+PVVWIhC4TKAhwinXjDXrKqseZpH5COxhtVbW7EEsCNBnAF2QjYrLJQM0GiDgk2GOQhrNpGp3O0mQ+T7Pz83R6dUFmC4AhkBDG2JhAM/YfAjiM/QQAjoflgu1fMBeo2OQcHYlhAzTdrP5iO4oXBe7fQH8NMMyAa5FAEX6/IAvH7ecv6WG5VNgTAfrBMZOmCAg7PbGzUhDAMdE48SwJbVnGY4IeBmQhUS93tOEhIOToII3QdmUySaPpJB0fDzkOggCQzHlQKx3KAijHEUyFbbhfsGXKJ7RPAYDj0ydSmYNlBaALPNu792qdAgaOk5MZ1xDXpGywiheMHmjdY+wb6OGeQOWONX5lle368UVgw9WjEuMHh2k8AyBjwnVCmpHtVR4e0s1iwUQPgB60jUeHaQpGkfGE91Z/+zf1CwdQaoC9psrg0VDBVgd1ePUuE3xHAwE40H6DjCbGwEEgkwAB3MfW8zq3TFE0VuwEgYUj6uCo2xXWM9tg+lStwQBkUSKPOs91XbaTqjosVduWtDb9RStGc6XANfQh2GMA5GCFo4EVZPWc0QL6yBkmZBs8aeQ5UJhxJoqZeDQwZQ6o6zyJz+msKCYhgLIkW7imJ+VLVSErFf3sdXhgVZlPHRCe23hO7eGREnVoi0JQhkBaMs+yeTIPAgVBZ8CfIYgDAXaAcbDnvWrZ/A0Hm8QAXgZsMOnr/pf0X2FVUYJxs7hDVu0wHHfrgMd2AEfxP3xOix9gguOBSevl5r5xDd7I/jTWD+24Hh/ZMgUMHK/43fSjWIygay0g7atgcp3PagDq+ro5EDKDN7wyV7oq+qW9ro+DnoLL5T45E+BkVnFmsi6AIz+zXdz3BOe664bu4XnpLfQNDcBRr1l9Efky5R/nyP2qyk+rx5rvFSuHY3GAJwSzkxYZRQr8nPvNmGXq85/fsxO/gR2wlil81sBWJ8CsJQAdgGSPZ7Auc/2kfwC+5GnBqqHLfGhe4vzEeRJoLwC1TKSD51gx0RW2jgLg8M3lbQdNVxJ3k2vwrQLWK+M94W0sEgFkno8IG62UbK4Nt2AuX5YVQ3Hxd823Ue1zj1i7MwAL3D44INXYp7gPc6yt6H1PyLIyH/vVW0Vmn11+ORKXGWyXx9D1/flZui8O9kP7FPlGABUAuEEAxwog/8d094DzIuyw2DfgPwAcgC+2SzFwWN6fXDgAxJ4oW2x/BxaO4ZHalA3RRg7sG+M0P52l+ekJGTjg4wlcB716TMDI5+sbsmRAfxN4AmAC/INHtHVBy7Q7MmWATQPzPXSArJ2RxfB4oPZpAF4eHdOvBHAD7B13d3dpNpum87OzdHVxns7P5mk0HtEu/ua33/M9shfwn46MByIROAzAMAC58Oswdvp1R8dpdjZPl+/fpZvFg1g4/tOv06/+8ddpAUDvy2uazk7JHgZfBQAOnG9wv20ADtNGapdgsQ9PRHPfMklVwKHekkVMM2LqABOds3X496jDWjYo6hD97DtX+8z3tEcH/Sxdx3CkC9sMHLVd6MSQbH9g77DhXQMc2YoRFfsHoKnPT9Q6m3F637N9xqGOT9a/cz7MhbPGdgVYCX/dQFQx/iS/zxka3JYrNvv6DJbXF7ZKOR2P0sXJCQEcH87P0wmAUDiroD0R2eQGBCE7UEv6AeAg6VX8HgudMnghx8nMyuZzu7V4iXHwkuMv60AdYwhh90Hc5hljm9SB7JKakOgffVKcZw4Qo7IWUGYL8DsAHM7A0QJxuB6M6+DyIUaRcp/a3uJ9YsfAuUvfvUBAYyufJbjDGDJwfnAQR2bMMCAz9iZmAnpCAA4xAuG8wVZOXlLibZBCoa7WowZwCHzMax0XAEd8FvdtouMRfcQMqjPYQKdkvxZ0M7h/9m/+tzT7k90Ajjjv9V5wmWvtpdovaflR/lq9t/v2Zt/rtS7ZNq59nyfqtvIspRi2dZ3uc+zOpbTmaFMXFxndNoe1ft13Dlpzums96nG35n+f9d61nqbUsm7bNla5J+Xw1dLbPiduKzIAeBv7hoFns19r+9mhYK09sc22+L7Gd9fV8TVdz1l7dCWdx+3c0TVvFpr1nHQpvItr1BrjtvlpnSlcl5fvBcAhPSoQjY24dwv3ybe/vu/+5LyEuLSFUzr3LeNyXe8KP5f7Fk8nAskboKG2Pii32xj3ngAOl8m99hAfUrJR7ENXVmrZiRPiPknL94rjiPtCwEX/slmv2CZbc8Px/dcE4HBH2DdANNAt5zQq4G0T7gtUK4HSq1lBOq+YigmWfF2vjgigjehs7Ws4omPfFYiuYq2fXb8XBo6++9WbpGkAdWNegr16vWdvVpg+F90+Uy2N0zfvWw2J/bFWkC0HdJeT06sFd/yhe115bF3uge4Fyth2Ox0dhVAlAKPMRrncVP77P1nfHH2tgarv+LVzv81Qt+Skz1D17f+vcQRaa9A3oy3DGN+767752QyBrt68TmHbZUHYZuTiHNXzFfUff84UlMVQ9Tk7UZf4c2X7Gw54noA2G8i3ImGDyhuuCeMW6k/LgOYGAweqGFE13gfgUMUxaFsf0cIEiT1UFaNa3QLmav+gUQrhX/rZRvYNHjqtoiY7epaAaFX0ZQAHxuYtVCIDx2qZrpeLJADHfbpeVAAOJD60qgXNGITEnVfQohfH1aL9Trluzpv8zxKWzYdkuh6mlz2TZYkqT1pl+msCCEJbFX+ftVMhqEMIg8zKoZYb1mrFA+QhUF50kwfgC3ij6KeIwtD7KBak9bWkQn6L8TMQDOCpC2u1kZ3sggpv78/KGzfhjG6wB0a4Z2JyiPvRKhvNvRfN6aYdtTNBB8Dh0D6v7tP1MasIoAUaW1ZqOvhP78nhPWdtiQPLDC564ry3w/rzdYeRIJkLAAcDJGa6HTOSEw0O1jHbDooKLag/ueYiVEZ7ZXxk4Ch6xhz6TqDQKr9NtvinCsBRAiiFfpxBRwNwiH2jHMxy1U+gTkVSWdWJU1YCLshqcJdW6xXbH70BSDEcMDE9GY7SBFTRR8cM4q1QIfnwwETc0dtBmo8n6cP5RfqL7/4k/eL9+3R1dpbmsxmvjX84qJKOGdsaexy9zsEcgRYg97cEb4CtARS9CEixTcdwxAC1t1AROMars98IAgGgAi02Vsslg+MY/+J+kVYIXiNZb214ULV4Mp+zdQq+AN4YjAbpkVS6avWEBAPWBQl4tFBBUhH6kghwMGEYgCM9v5LNgdWFqNp6esrrL19XgV/oBtCE4x4EYSChYkwLCCQeQK8i2XAyS+PTE7ZPAYBjdj5Pg/GYiXwkvjE+D9ahJQjufYh7r1dpcX9L8AbZSB7FRIJ74GsEhgtShAuMTDYEBGqNrhfUu2BQQQscsFwAKHF3fU0gBXU9xjcEgONIAA5jAiIwZDxOs9lJGk+manMzHKbD4UDsGqwQRRAxETixfnpUxSzk7eQ0jQDwGI9YPYr1ZN9pUBejHQrYNx4E4HjGZ5H4uLtPN1+uDbzxJX35/CUtlyuuMZIdSIB8+PAhvX9/lS4vzsk4AnnndckUA2DL2gA4SkZp3yOQiwTNS1qv0ece730iSANsG3h+gE3AGqLWKa9MOBHAsVwwAQL9BMAO29WMIbND/oznd5abwdFRGh6rjQoqgscjBL8BBhArBxJOhW0GTBxDzikZWlAJxzZCWEfbz8a6oR7kahuhthLeXqIL4oiaPT+7VTYw8eVnLmfTsB73G5UPfoAmi4wSrQRTWMLC51Q6HvtI7Y4IHDI6agIbWFEB0+wBAH1SUWzpdMos5c30PZJOXonuDFh2khA1tBlDY20i+xeAQ87qla9bqgpJS31o+gUtmSAv6AFuCQI8l9or6VlxD66LtUUhO4ODejOd/JESf8acgzEgzI7nwb6BTqM+O1QSIVe+ewW8MXsRwIH15bpvAjh8frD+GXQaCg4s9GZmwuxzCHZoukpFfccnyLbU57Rrz6AHiv0RaFHz76xnkrjOGZkADuzHdWDgAIADyVK1UQErUwRwgDLcQUm2YQkmExscmCtBOYV7GvuGgZusL08O9uTsSOX4KNZXnkX+u/megdbc/TXuh0YVrl82VyHDtw4959v+Vnm1c/4zPwrXch80Brs6Z83o03iQznyu5vknBAY9GObgWNuB7igZQ5nrSfiy5Zylc5e3tjMARwiu0XU3HeC+kdgXBN4QgMM8L6vcxmsCZwlQwDaFNkXuoufYgeks7E0/Q1GWiaUy2bO19Qr1mHBS26yX7tkue4HOgFGChSXILn3A8fnozBXWOc3RDQJwOKirxLnqiLf0nfwLp+F3h9PlMiCBXNe4vgvOucubgzfphxgbgusbUSNZstYYvQiIMGZBgWkM0MEKbwAvTHc7cK4sbvbrcvsAt6tsVwfwngG0DYCttitYZwA4BJpcWQsVgCeW6zXBGw7gIPuGgSTBjgR7K13MQ6sYkXgfnY+gSwACA9sbkqRMNA9hY4/VRmU2pp8LEAfaqEzReoRAYdlXjOHL9bUBOCTXbN0CUOPTC1lBbu/vCSAFyyWeAzYOLdMEyjtUW0UwbtH3GhLAAXnBWRz+6c3NLdndTk9n6eriIl1enPHzeIBPn78QIAJ/BTOH54BvgDGSae5xTXtKhrjxmPeAPZqdztkaEIx59w+r9De/+of0t3//9+nTzS3HPJ3N6cPgWeDDkG3M96Odteq4b9YHDpowACN9jlCsIhOi1mBkIsvMKGIHcz0B354gvZBaKWwcRZeEY2UB67M6ozAc+D733aRH8MIKj9MUcEKf/t0aB6L+jgAOnfF0yiv/cT0WYz8e4azjWVEnxzFti3vtit16iMPP/W7TcHajnfb5tol1v4DRE7cHxNYjZgEgOlpcvqbJ8XGaT8ZsofLx/Jw/n0LmfF9BLskUV1gK9XzSfe4vKWZkwLJOAVQBGyqmY35snWwyEEc3RhosgoMY6SsqwVhS2+ZNOssLzzSlWFJ+q+IWtE8GzAeAKwI4BDKFP6mzYLTLvqYkBspurDGqmn12pg/G1TIjm/ksefx2rg1zlJk3eGY3Jpwc73yRn5zsvAwgGs4RAHN4wQae1/yQ/HnzcQTg8MSn7WGbh6MDtYXK7OAVgx/XwjZBN+YJwLr8VgmerZMCR1nk81paaO7P/8f/fQPAsctnau2ZfeLzret2/NSNZOeukXT/XseTOQ3h2bft+5a+8M9vXtcmr3IpNuLXJpQGae345HEs9Rh3/b5NL/l14zX2nYN6tlt2aZ9x73u/bbq3s3aN/FJrLYuL3bVk9Zxk3WN2Sz6Ug8qC75lbYRYF07U5DlQue3mbxNbzqThtzHnWSXm/muVCivHbuI2DGPJ3G3JrLVp7rl7XvjWkmg37VD+3nr+9Bq09uc+9tspdjiHnlQ5vD5u086P94gD0xjO09lDzbOfmp3PGs3naA8DR0jO9eyifsXzeI4ije+7flMV8KtgAx7bW359Ve8N1aQRytH+u1/i/CgBHbQR8E8REy+YGNyewUmD1tTqBheiEWM9grxzzSisZ/nI4zdezYGIEbXwNgKN2yosAdFkfooPpTkj53gZwtI1jV2C3GQ6CODr0RAXAEZVSLfRf4xRkdRs28jZluY+R/ToXprx749r5xNavWMtY//gADp/jXU5B63lb67qvk7BtbVvOzq757nM6+vZkS35aRrAl39sMW5+c9o2/1hF9zlocW68BMzrjzv6u2lZsk+3W31rPz9fs0EP9UNGLRd3BcVsg0Q/7fEYaHjPWdmjsPDto1o+P0/SPCuBAgktADh5GAeZAUtN6fhIfkoMzB+qvaUkIB3A4Zar3s6WdMB1Wg1h8HTYAHKx+XlkLlYd0vwJ4Y8EEmAAci3S/Vu9jBPRQmSXnljUhTVGy477aVzg4LjcYLZ8pwXiv0ivOVQYS2AIVBg1VBVoWXudOcxwcmOHP6slhhpqFYAj9mK3PtlcZyqPQADzq7EGV6HR1nNEugEgfQ2KrS1kuGXXwhoEajGmiWynhgafutIaQd0Fc2+HbCDAUGMlgFEl61F34GwPwVoGmwE0ZZ0fnBlCUhXgN0+Rrbz3nlfIvB2Cr0M171wAcDCFxm4aEgw2xs84WE3fLEiyVgCHszQsqYARuLQzk5BwqIdRYXDw67V0cWODLrKrDHMj3QFZmsClo5azPI4ijiKDNu6c26zUM/eMz04aDN0qQhns7IO0RkwHF9HQyYi/w2XjENhX3NzdMpmHvIXmPpDSAZWMADzDJSH48v7KiEJTQz+s1ARmX09P03bv36b/9y3+R/vwX36Vv370TVfVkzMq/9dOaSSEAONhC5fE5Le7uCN5Y3t+xXQacdIA3UNnlAA4yWlgVOoQEAXxPOCeM8+lJrCHsTQ4wyMJaSKGPOSr+FXIFeOMCzCDvr9g+BZVK0GVI2CLJCqABZlitRQTgIECOSQFVfgIMAFAAABwIRgO8gqQvgBMGr8qgJbYOQWLy9Y0ADuhiBMTAXqGvYXpD8gHB+Plpmp7N0+zigt/Hp6DVHrDS3JkLtBOSWtYAMIJqSiQ9FgC/PGosTJA+ib3EADAIxHFvMnD/TBlncsWCe7jG43KZHpertF4s0+JebCiUFwA4RgMDcKDaX5Xt48mYTBMA9oCdAn2lj0bDNGBbFLVIYcAwvXJeMb8AbxyPR2k6nxPAQUaLN9GTP4PaG1/GvPGM9ikG4kBrmNvbW4I2wMDx5ctNurm+ZQUsaMzRKuXk9CR9+PAxXV1dkH0DQUwHDLyyp7UYqZ7XaHvzUqoGydACgIzAG8sHyMwL26TgOZD0AIgC67B+fmGyie9br9n2CwFyAIycPh1gJ4E3EERFFepBGqBPPWQaYKjjwzQbD9NkjKQRQB1IMAnAwUpgVNQSHGDADQI4wPYgVg6qeT9DeAsVb8vkwVirtM5nOrctIbmW2aaYLC2tLJg8tZYGtf/ymkS9ntkvLNjkgUFPbJTjecrPJXtuCZD8c8wsOMAAb9JBXWYSCVNrH4C95G0YiJCQvqZ+dT/goFwHOkytOTRmak/q/9K2QAF1sJ2oCpuWE1WNlvxkUoryoX7ouBbBA15hbAwc2EveWgXAKcgL7gj9AwYagITwD/sSukUJ1cPM+KXWBUoq+1w5q0sN4FCrEG+ThXOqgTljxZfZZq89LQG1EuxwWu28Nq7Bwtk92/fsutrnLanigTP4I+735teCi+GeAhk3wMCRW6jUAA4YPflvnQRDaKFycAxQi8AbDl7K7VNsXTYBHFWLFx0wciLOt0jxUdy/KRly+Rxdn7R7DlMAloBe84EEBNK/+szWd1bTNjEwsPuVmRGsrJ9fV5TqJYCW2VlC4iDfqy6dCEDc+pxXGraVLLwz1NXtAcF8l5lg1HvOQOgOUJD9EYADMi6gpABEAg1IX1urMddBFhTN/pon3AJgrOvfujYqwuchB62k/iugiLVqDGvjvm7WfQHwJBBHBISHKxowQfQ7fh8DcGRQk50BeR0PRgroJdCEAJ+WUsysfLE7UWGvtbiRVt7AQtIJ8JX83Aad5Ota7IH8U28vlcF7lsgX25hkGfPFtmvwK6w1lOYgtEIIjIR+r+z7e1LV5tGT/PCJAIpYA8CxfqS/BpsK1o07gCSWa74Oe0vwK3wdADgoH7BD8oGhR9m2xAAcYODA2Q0ty9DmAV8AcICBYzIZCsRxMk2nMwGWAeIAeAKt5mBzxcBxnR7XT5QRsX5gbYAtA3gT7QXv048//ZQWi0V6fn6lvR+PxrIZ9rzY9wBXALCHtcC8YA7BGnZ9fUPgJkAcVxdn6QL+3gRAjGP6IfeLRfr8+TN9OoBC4IdOJxPqTXzhNdgqjJmtWwiYnaXJ6UlmQvu7f/hP6W9+9ffpt7//IX2+uU3D8ZS+zNvBkfxRsnDANy2tPj2OUeuqmiqbto561gGWkiXuj5jUdaZli5c8vTwR/BT3lmtZ13lUdxGAn3ESBgTJxRLSd9J91jbNdGYGVuWYTbZi+eBUx35aujjrpwA4yZXHrnSaeZkuIDCYwXJ+ji9W9oG2o5WEaXzG509hdCtosL1JAIdIDx3VYNpCT+EADtyL+pv+kYpO0vNTGhwepOngOL07BYDjjOyKc+wXgI4BbMYZjWAByL3qZLJG9HU0dknFzbztWWCxNfAk9y99CAGRXb+UletKhfzDjcx1CavAX8hhlsBciY+FloJ89gyIAAOJGCjo7xF0r+8AcKjVJnwX6WvqMPdNY3FOBjeVdjDO2kT9bKAz+pDux9lZLMcSnbHTWDLUFdESq1pQ2k1KP3QdAGtYD+h+7k3E8+y8b9/VgsWTvbqeAzhc3jyGA9/q+HBAAJOY0iXTOcZnK63xWkzQ7EIXwCGQdtzf7txzz9ki/cW/BYDjz3uBDi3Rb8XA+2LVfa/7deO1OnEqe0P8fOu+9R7Pz9v4fHxv61rxtaiXah3Fyav7UQU/sKvHd+dSWvHw1nP1jX/XevStwa75bK1H37g256grObvmuyVnMdboZ9jdc5C1T+eSOX4adA73HP1B+fZ+fvDf4/fsB3vCPwLiAhhrnzkt8+qATHyXXu2d8wCW66yBDLf2efx5b9BLF0iW9X7P5+vx+ZmzMps9FrMNqPoa+dx8b4QM9t629w/Z/vmZKLyztS9rOWrpsc5rXwHgcN21bS9lOWeufwAAIABJREFUMJjJSgvE2vewWqtShBmfpV53jaWcqePYWvujvNZtuUI7VTNwdBVkG3WyVamFyuA82doB/FfTom7SpJq7VCEbW85o36LEjeDJlvhay5j4tdzZbi20OyKZQs0DXtZrsvQh3gRw5ANlaKESARy7nNva6NULnccfgx4NRegtVOJG6JubbQrTxyMGjkYC2JHHdqP6Wn2G9Q91SjoKuIWO/Xo9tGGs4ly7epfj0X/xPMeGL673WeuTfUqu9V6XzX2u21IoffMWX/85jsLmXO2eo11r2KcLokz7PNTz4s+wS872mY/WPO6ao/r+3X3tKP+iqLnPrcVFre+2iXJ8vuYc5ABc9+Dp7+2Tp+L4hUN0Dxob10AVbz+AA8EP0Fs+pQNWvu5i4HjI4A0AODYYOJCEZEsKzYwndllFZL1uVZVkvTutBRb+JhCHUTwGhoXsgLKFSqEwf1yv0gotVB4f0mL9kO5WS4I3ANz4sgCAY5kWSEQiWPcoiled7UoQsSuDFrC0sB3lRKza+hcPNWZj5Zcq6udJfk/o6DAcguYGICwADqtSzQwboeLIqvuFhbHkA+1WaXcQ7U8N4LAUQldv0i6JIjTKVqbGtir4zT2sxfSkTUlKcDdoauwA72mJAqZ2heygAguMWQ9oi5HxGnoeBYV8j9ZgS9cpbv/xmbbTXQLinf1tPbY1B2JdUNWL5th/pwxb51wH6xQnPvRG5+MZ/a47s7k+0IJfNqGo6USFmtd/WsFNbvpNZhXGT2weXsEQYqJnYSU/6GUoEefdk27uAzgOxwIz4bOGBcrJvLIfdB9bzeIseqFyD4DDAzWxBy+mYQz2jdkkTUZDUuLeffmS7q9vuEcQ4DkeD9OY1NMnSnA+vab1ap0ewH7ApPhjQrL98PUtvT85S3/68dv0L//qr9NffPdd+ubyKp1MERwfpPXzU1o9rVkZhOD64fNbelk/psUNwBsCcCDZinAa9M5wBEaCEVsOsJUEWSuOmRxBcJ0AE6vYRisRsG6gfQpAHACVqHpKATgkfZHkPDs/T5fvrtLF5UU6Pz/nodmp3wHSIIADbWWGQ7YdGY2GvA8rxNH6AUwdZOB4Tmhh8mZtHLwFAEQsAqHJ7AEAydsbxwG2EgTt0HIErA4I2r8dHRPAMT0/TbPzs3RyccE2KmgvAnYOMGUwqfX0nJCmxZdADuv0imdEyxvMHRguAG4hoORJ1Z9o5QH2hmO0EsFzvDAJAz8U88r9+PZK8MbqfpGeAO7j9RZMHvBZUK0GIAmDwUR+kDUDrWjQJoUAjtGYAI8jABHAVjFSmwg0k0AyBUHPp9fnNACwYzpOs/k8DSdTXptVuMYOBdYNAGQACIJsQK7QTgXjub65MQDHp3Rzg7VG8gQJ+tc0P5un84uz9P7du3R2fsbe3JgMBltRrWstaB6f0EIFAI5XJX3AqEHGErROeWLbFFSrItcPtg0wi2CdwDyCNYSNAqX7wyNk+Smtnp85FwRwDJGY1xeCqQhqswruAH3rD8hYAwYOADZmkyFBU2DlIIiDFbZgdRCzA5hMyPDArxGpzwXgQLsOS55ZyxYES0mN72cL/7ufZ4zFgjrD2IugL6lHkZxCYo5y/Sh2ElQYOnixCpGLcl3zxwSoaaFOkNcTaRaMctCY2y5PNls02EyvJcZzdYXp0lB56Yd4yjdbb5QqcbPqZtssCEXWJrUwyXraA0sWAIdOFaOJ9Q2nryPKe64FATNiyUBA34GvnsAUiEJsG/SLjKkMsgWZODgKfhCT12L2EDDD6LO5B62q3wEcMrICWfHcDKCZGDi8XQ5bSZHhBa+pAl3/D9+5fv0xApnEUtRQJ2a7vofF2j2B7nImr6IDKC1+e3BrPBAHQA3aXlgSBKA96FXS69trsumbAA4Hh2IfaP4MwMF5sdZaxtaUARzO4qCePhvHgOKTVL5Bfm+pinPfJ/fKyvsjJjcCMwVdmwKucJ+oXCcAYhvngs7Zzc41sVVFjitYUDXGXGICbMOvCt5DHf8Xs4T/EyA4fz6MQQgAazeIn00etN8C8tTQXA6EEkBJPpwSdpgDrb3snPaZywN9Nn7JU+740hKSLsuLzUXRMyXlGiLMnURqPocG+YjpwnxPC06LPchapJgvrPfoLFoAHFYxTTbXMKsRFELQhrcwsbnOpDPSEWg75jJTKtkDi62fg6wdFfwkgAoEfAXDlYDVDvrykTj7D8ecgdmmix2oTAAHAK7WAuvZ2s5ke+PtYwKwyHx97FFpoFBNakxsSH4C/AAfCYBIACdoWwGQeFinW/qX8MkE6heAA0lUgS055nBOFRjtQMCwl2diXpCwFIBDrFcATeLrBD7IdJLOTk/S6elJOpnNCOIYHI94Zv6M9ihspwe2CtkbE3f6CXf39+mHH37gd4yFreoGAmrgC+IPmXJQJ15zv3CxWKbrL/Cvwbh5mM7PTtP5/CTNTk4I6IAew1z8+OOP9BexL1BYAd97Ap+UPrCxxLGV1zAN6OuN6TOOALSenaTf/vBj+vVvv09/+6u/T7/5/Q/0BcHqBQAuwOmPZKZTKxUHc9ZFfDyzmbDU51S1hznOyW+0liBwn3pWO03n8tJOBQlwb0ERE2G+r6NejIra9ZrLsesjP8s4bD7Gx/2s6zq3nPllr+p4oe/xbWMg18FGIqSbDOroZI8b5Vn0fRCfTt5LyzbE+FgrVuZXoeq18zF1pc3729EBfXbP92dbZKwNzpqFt4OZRTEUA9Q9PaWj9JqGhwfp6uQ0fTg7S5fzU7ZUARgKbTfBxAE2RrYDIQChAVL0vpIh1h5ZH3IMzXyIDpNcuB7XJ5x8fc0zloExZXtWPJAGY691oIh6Pegv/m7XF9hXQFpve8m2f87AAX8FrTMB6gVAn/vI2JxyDN0BD934CK4ZY4a+3wjoyLGBwloqXQ+QhTPSlbSZdthrBmAQwGFtVAgcBw6G1xVoRuANseyaqc4A2ViI5fuAzYOMKZ02yOSeAG5j2sFy5PyOxwEDk29xI9Du2H6rAKP+uhg4/jzbuQ1HrfFCa0/0xap3xbD79hperz+7bS/WeiV7UiG/Uuu2+tHi9Tu+W52jsZhW9mvCftnUU9sBHH3j/prx71qPvjXYNp9RL+66fu1Xt2SodY1d9+/YhAjUctvYBNv5mdYFv9iJjg9r7Tal31pMArFozuPXBtlt5iw3/eGOrQ1jLTLidq0bb+6dqx6UROe8krf75vkz261qLOXcuDlncQ1aNrhzVt2hPL5GR/TJxuY1bL09eb+PAgvv2QfAUc9va743xlsBbsrf2+Cvfe4hD0r5AY27C/jZtZ+KTi17ZNua1L5Z3D+1foznsMhKyjG3ABxRwdQ/twS1rNkmYocPHgzcPgAO6fRwyK4QS50HDImqemx0FCwD1lqQXQsbJ9nnwa/pga4cdLH2JLqPDv+dCqHAwBEPmTF4sU2xtxe1W7my6Wi3krPd6pmoOOo56jPKHcGsg6uOXrUk1bY93xLwn+OU7KuQdl17l37qVeYNp6NvD9mRoJfyK46hTz5d8dcOWssI9D3Tz5n7PiO1l5yEN32N09NywrbNS72Htsn0rvWu/76PkfwaZ6p2ehict0Car7EC9aFne2MetxmXrfvbKgiibvP56pOlMvcGmJeq3vjnn0dAZDJTu4FuCxUkVRD8AE3/1wE4IgMHaPbBwIEgKQ6nB5aI9ueIDBwYSwvA0QJv+Od9jQBeUIAOh2BQ4CIYt0oPawdwiH6ebVQW+AKAA8G7R1Lte4UV58+DpcGuOS2xB4B1fws+ePDIof1eWUIdW8AdPNIz7t4NPLLCMFLWycewJJBV94ZqSOE0RB0rG2YMHB7xAz1xCI76z+b6VCkyiYaCX10AR3Zu+XzosbsZLBGOxXsEW4o/B471IB48cTHsyC77BZdIs4/BiWPc8ZJc882S1dBPNvY5jj4FPlPvk7wXDWTT9VUwr/EwIpCEaKqd7URJBN7H4jXdw2wBcGicJUnjiS5LS4UQmzNwGE0zg33GqOHsPg7g8IovK9t0hh334xRTs5n2CqTQpkiV9FpzPoMVbvn9JCvuElpdpu+D3CjHBDRfA4lEqzB3imnlOXLFmva59sNkPGI/cFZTHR2mu88AcFyzug4VPaPpKE2mk3RyckKYzNPqKd3e3pMGmu0MQFu9fkzHryl9e36V/vLb79K//Ou/Tn/+7bfp3VzJdLREQbBr/fLEakIE/V7Rzmm5TIubm7QEC8finkExjAtBabB+kA4W1erGRgB9hLUHgOSFPcqf0yESE6+v6fbmJt2CLvr+Pj0sH8g0gcA/ACaM9R8epfOLC7ZOOTubk7EBugbjwkRAbqGncH+2B+HXUMkVVNG77kRg//nFdKcBeViZ+pL7fvs+QbUmEhQQFyQEULEplqWTNEHSYDpLbwBIDIfp5OIsnQDAcXnBViqoqkQUjvPLJPtzOk4H6ejtLa2Wi7ReLgm4WC8XBuB41j60wCPAB7i+90jHfEHvQ7cBKIj2J8JvvBC88XB7rxYs6xVblgDYQL2KJAx6RrOfNn5XWxE8A8CGAHAMCeA4EIADzBvoiw3Ah9HhY44R5AR4YzybsV873gehRLIOrXjQsuVx+UBwDNviAMCBFmDLJdunXH+5Tp/JwPEp3d8t0mIB+nIlGy8vL/Rl7BvQcVgz2DtSdoM23BODT9IfkEPYMrYBWqltynK1JoCDFXpHgzQ5UXsYcNGgUvh2cZ+WDyuCN0hDjptb4rjIzEhgDARRWZX4mo4Pk/qGD/AlKvcp5JuMHEcCfbBdilqmALDB1imoCnYQBwEB6EwuGhYBRyzYW+kRgfIEEuskcklfrjZG1C0AJnDN19xTANIQwIFAsx3MGdA3p4VJPAStsUbWugAy4lT9Oj9KX7oNdXtAWTIGIP5shq4+N0b/ClWE/hlnxmAVZKC3JpiDdg2V52hPdFzac0bdKydRjBcWcGcLBfuHJByeQ1XTYJcR/T1bpBiTBmQIwDDIsrSxwIX5H59RbXHYh5wgIc0JEpCPSGCREUiBdwfH4vNsK2MsBJpu0+MEzgIQ4q1CRDNeGDicicIqIS2RWSeM9fhd55MgCk8m+0NYMMavn88E5lc5aIc2zhMmYR7qM0j+3RJM0DfpFf4sgFUAEKkFFplSALZCctLYGWoGDraywdwZgEPgJWfhEKjD2QecEUS+GfbL/gCO6Ncr/lBaLslBs+CXVR3zJXObOnNs8rbtfBDlP/o/0ad2uXWa9/ozvp/yuANDoO8nv7ZLri+38aZkHy7uCe8HIj+80My77nCwPM5hnmwSGMFBHLoLl54MBmLE8fEXBpgC3sD+IpiM4LwXMnblpGQAcFD3EzQlILk/J9VjoIbPuqYD2i3Apdr/db+wcUyzpYcteEzPYHrwoLuBuFtnT/haMcgZz7H42eNbMbaFthMElRnLAW2wFXR1ARwKonoCmM9OdoZNAAfuFRN1fj0fQ/H6Q8DddAP2nLfdZDs5S5bGhH9+Lm//RH0swKH7wbyXtSjk+RA+Fxg4Vo9pCQBHZuBwAIe1T3EAB3y6l2eCJnDGxNqJLW2YK8UdwAGQA8GTaFs2AIBjmMZjMGUM03SMrxH9wPP5XP7gbGoAjnX68uULwcliZhPjBx4E9e6wgXeLZfr9739PVjD4l7A98LNGQ9iMUbZ9YkMRONDBHPA3rq9v2Z4Q++T0ZEImkIuLizSfn9Lew1cEAwdAyfBhVHyxSt9++JA+XF1xf8CvEWOXwM0AzYL9DD7L9HSeFg/rdH13n/6v//Af0t/9wz+k0XiaDo8HZLeE7wIGDiaew1k26j33Ybmv8hGmtPxSK7BhBgc9v2I/mJ4VdDebRbWGO+ae8f0f7VHUe8WYRrOqc6DLatYffpZikwiNzd9TFyy4JtJ+L0nZzpmzSs7ls7rHaTtx6zKmek/7PtR82lnZigUE8vLd5mc3S4aYjvIx5fNxAxgR5ykCOAiMMwYLADhoo+noBzChATgyswJaK9Kfe6M/SkApWgiyNeZLujw5Se/OztL7s7N0NT9NE7ATDo7ZPgUgDjAz4uzoetfzCJaSNCZVgRBYbBESPtLbm8wb2e8ID9q2j9X52PwSnwN8L7ykAZZn5/HIViWdKKYo9xHdDvE7z2Fmm8isJn8QeoIgL48PhKSZr2GfnNF/NgCHWG30Jf9LrCUuu5pf+Yb+VA5iOkY7RmNDEXBc8+zgDQA4yPZBUIbiRF3QSKyAN6tCgLNa3nP/wU8lw6oBFc3eRF+RgC3bl3npLD4SMIySR3MO8P3P/o1aqPi/2ldt6QV/Le6Tvs/tut6+ey36GfWYat83/r3v/vG+256nrSNNf3QmVlfZ9Dn7ARzbxh31tP/cN1etZ9l17W3zWc9Hff3WnO5jS+p1q68bbd/GGvYAcTbls8Tl+vZ+thseg94AcHRBH77zlUbcr5i01j8tGXOb6GfZvvNKnqceAEeUlXod6rVqyVDfWGsZrGWmb7wtnbFNZlrvb8l0e1+7k1Ry8dt0VkvuyYll/knrHn1zGp+pV49tAE9/PoAD98s5mJ8B4CjPVuxI9LVaerXeQy4Tm3ursAdGv4zz3Qfg6BOoOJBNQegCOPLfLdCBz+4H4CgHrtYCtxRaa8Fx/xrAUW+MvkmsJzNXAQVKfvXzBRJd1M3lywAcIUHH57Y+qHVlb+3c7nL0aue6no/tirBQoPka1+/fZ+3zfJvzxcRhnm+bi8iTWUnwH9Mp6VNIX6vYtimn7TIXPLdwkaZCz4j3hofSmKOvkfV9lf7Pnft+Q6m/7HJ22kaivLrr8/so+ziOKNd949tlkFqKd9trrWfoe67WPhYNbTdBnqlf+yJwTee26/BG2eDPFQNHrQu2rWdZB4tkVRMS70UAx3Sid1iQWDS2XwPgeGGCA9U7oIwHgGOFpByCQA8G4LDgKCPbRu2NcfiBjhStOJQPjFocSREmEjxh5IfLUi1ggzb6Nx2EkexRa4KH9MAWKct0vwIDhwAcN8tlAXCQQheU+KIqz+sd6Hk1L5ztDdSn1sAKBexkyNQT+8TYfPJNcqwNS2fFFyYsoTKOvaAdTGm9vwnS6FBZk+w9sIWIfhSfY4AZQcYOIGQTwOOVTZviaoFZP7AH28EnCL9nXeMBEnvBtWbxtwuAQ0rIJ61USyngE64oVEj1D9F8yXOeogy6tD7IPpbQQiVfJF7PT/H1HZyRz6qK3S0qVY5YFK1r6MJmhSKaTcWximPtsW4F1P2ZS5WZxCvSGJroeEGpgXKEKwqOOhg4smzag7hIZeCQgjGy+0Yla4gN6l5bjywPXo3uFc9OSevMNJlnJdIWa00ZOA4VRmRu8NcN7MJ2HIcpzabTdH42Z6D78O2N4I3F7Y0llo/TaKLKPrBGvDy/pfv7h3R3t0h394ucJH5dPybwLfzp1Yf0L777k/Sv/vqv0p9+8026BNMC9AY0mLUT8cT2yxpsD8v0cHefHsCasVhw7zDgDfYNtq9QhSGZJJhwPyJ4ggCDtSq30boFAI7r6y9M8lPvAaRGAIfaliCpN5udEMBxeXVJ5gu0L2EymIFsBeBQHQgdDHYJMHCg1YGCdk/GDKH2KV79z1LLDCbSvOMLAS4EuqhzCeB4Y+AfNOHQo2w9YoH2hIDpYCAAx8U5WTjGJzOyMLCMCuASA5FgfQ5RFUowCQAPy4T2Isu7e46Re8E2O9YL4AMCL94Sx09qcWv3gWcjRTgqXJcPBIQAREEgxdoTBGgFcZCeQf+NoC56shtdt4NQsC5o1XI8POa6DcfDhBYHkEO0rXh5sTZC6AmPeZ1NCPzA2mKeEABdPSwJ1FgtlmQ2AQUGwBuwVwDk3N7cpevPBuD49Jmte1arJwEgBoP07uqSfeTROgWgG7a7QbLX7Byr5Szpr9wTKloBhzlgsmT1sE6LpRigUPUrAAWoySfpaDhi8h2gjfuHB1G6o+oO+9IS9kiwibVlRLYZgjF8n729pgGe/fgwjRH4HqoSWAAOJHeOlIQBiMPk/Rhz6vPq7VMOwcKAamxj3AhnKAI6TJ8Vf8WYGLxyzphZMC8ZZMhqQ8izZJqtiYwJQecu863Mpql9SWkvJlPstljz6vEtt98eAI9xL+rArBddX5bguv+t9Oa1pIudiZl4sgpisTIYI0hIHnrVsyfRmGy0Wyk4r6pJT6DK/z2knptA3xioBoknfI5BelSBcz9bFaLZAAI6yJihxCuD8FhXVl6LGUL3gz+Eqs0CCMjVjV5hmgP0ABGBqUMtEfCVHZxQGel/y/4A2Q3UWgD39epSPKfrBpnN0Mfdwac+QyxQFdtHBHxC3j1560F9+REFyOLpKrlcDqb2QKRYXxJAmJQ1JUW8opWJfwNc0f21llHeMsjnHfOisRn7iAHNjsBSYgkQjU9cZPIAu1Wx2ideSeT+oFe8xmSGA3qN8c90vijnvdA3+kwl6GoenHkVm26UTMdmVbaGJh8l/92SSu5b+vpp+gNIILdo1fPH8xSvRd+xrJJXbmu9fCzu+3YDbNG3lX9c9AMTSwYIRAIsgk28NQjtWAXgwIDYpsxA5ZQFA+Zp7HIyHUDAa7NavPhwAPTExJe7lDp76Vnz+TbCHRx4bW3/+EzuO7tv3JkX+bZsBYEziikUzpvpRc2x3TOASXwM5lEWmuwI/nDArulyJvagPwBYMnmVzFsSNIA3fO14jjMQR25ZHNstRX9cRevaS/lcbI63HVfZ1sZ0pVel61zkfrVXr2sOHHHsNtZVio4LAJ6r7QD8rscnADie0moNFg60TBGI//5hne7QQuVJ9hisF3gfgKD01yADtk7OeqHkJACsT7RhbNWHtqRgv0LLBzBwAMRh36ejYQZwXFycpdMZ2q4N6I8AnLyEraf/JtYPgdUEqMXffvf736frm9u0Wq25zwTgGKXxcKxWQAbSo/1hm7Rhmk6ntB93twCCLtPDwzKdzMYEj1xeXqazszP6RpB/gJHp015fm0+2Tu+vrtK7iwvKMp4XNgrXBogN7Vfgq5DZbTZLb4dH6fHlLf2f//7fp//4t3/HVjAYP3yb16R2cExAg00uxyLLWZYAQtpMY+syleFr7wwcfmx7ISuoAb3UBM3YoACy0f6UrbVWK6GKvxz9QgWynaeUz9B5ye28dI+dc2ALLHYq3VhYO103monynZ1vtyteGPeUruFFFZvxO3+vX9z1DaU+AzPwV28PZ7rNdEVXP1SH4Y1fqwO5EyB52yoDcGhTa9/pE4VHxX0w35/GGyU9g8nlHnpNR6+v6WQ0SvPJJL07PyOQ43Q6TSeTURoeHqYRmGEAojo+IojDn4rP7MBis2McQQkuWPjBrLwHb4Ifq2kLEZIANpVfkrlGrVzHW+rZ/DiQxdbNWSSyXAT2JqmzUKAD5iGcj8zvkx4UqNB9WoINuYfUyvHlyVp7mnZyGcA+oqzF2BHtmhaW+pxgL/f1HMSh1y3Dk30C9yuokegrQMcAuHdI4DiY/WQ75GcTvGF7XG1VSvuUCOLIPoeHhtwmmH8ha2qsoy63tjedkZc+u58Jsty69JXVhH6OII7IwOEf64u9t3ZH2WPtwO+ua0U/qRWDjvfsi1FvG3ff/VvXqn029802r79/LsU8yuwLtcbaGmN8Lf4c49ZR59Vr0/f5XfPZ+ntrXvru93Pne6sc+RltLxDHZouIaG86P1ubOl9n2ZKij/x1mcIuIDj7tVsAHbX8bO4fP+/YPt1I9lf27g8EcPTttX338K7P91nPXfK9Ta9ss8j5uqGjxtfom7x/9gBw7PJZWvtyw+7xhtsBHFFmom/j98+MIT8bwLG5P/bRI62xxDmJcauCn9Dz/pEBHLZBLZlk0YR8AMJfI4Cj9XOZ5C67RFQE9ULUghgX/GsAHK3r1kLrB4PCwOEBLQsseG6IfYvDl7dOqUAcbSe54UxrcHI2qoSbO2lRWIqzHZFt3heqSw+za462GTAOq+OgyhWTUm706A0X+0OVT3Njb7n+LgW0TaFtl419nQ6flxIG26VEa+XWkkdco17vfZ8lvm/f+flaY7PvOu/rRH7tnOySk11ztc8cYUy7HNdNAxJ6xFFX+O8Vis9R8NU9WutQP2tLLvLnPEjt+1eCZHvXntoqHfxkpkB5CWqEopTONPp9EeSYzWZ2TPLnsoD32z4MHOplD0p4B3AUEAeSc6rkYaLGk4+eiEbQn9SLOvyx+j22UEGCdwuAw8/97nwSwEHKWzFwLNcPablapLuHh3S7eki3S7VR+XIPEMcyLZYAeawZpMt94LHOgcFCh/8QvKjABZ6slz5Vv3sFqz24KNp3/1t3vbssVtkeEeSidawBlbTRXmFoQc1clRgAHNlu5Qbbtvx1RWxXKvisId5R/oq+tq2W7m8KuFncJoRrwkdzT9NCe+09ZxVw0fwyWWNTXfZOAb8ori6KeH0pieax3VjZ6TrXR+H9dvt8kc1p6FZMOdMO2VkdQdLJEGqNvWJFSScEd3S417p78NpAP3lJLLBiCxvl2VqC5xYyWbeiz0X4fNRvOehnwSQVAltwNFQibdPnrkM8aO7BcCM41zrZeuG9AIhAl/Dlt7fcegM0qwjkoAc9ZATMGPOTk3R5ec7Xkchd3t2mh/tbBuSGo+M0JNhhnAbDcXpYPafP13dMdj+snnJy8W39mEYHB+kvP36T/ptf/mn6V3/1V+mX335I52CSQAXUsxJ5rGyC7nl+Sq+ocHxcqX0HgAgAhLwByzBIR6MB2RyYREf/bzCEjMd8/Kf1ExkjoMee108MNALAgYrFL58/i3LbKnjxHXoQ9Njv3r1jlSNap/gGYWXpyzOT8tBVWCsAOxBoRzAeY0G14+PjWtXhSLyifYQlYUX5j3C4+hq7PkGSlsA16DMkpJCAMkYQ3APtME7m83SKNi5Yp8EgzS7OCN4AOwVADgdksUALBWOyeH1JB2D+wPVQsY5nA/Dl7j4tQeWNqkwANKwile0/xhNLQDzz/RBB2BdjpLD8AAAgAElEQVQkEzBegDcA2HgGcA7tbAxIA4YFyA5YCCBj0MtogYOqTYx7jjYvYKeYzpSoBngBcjIBnTcSCqJkfn0Fs4lYCdACYoh5BdU3WDoADHnB3K7S6uGBz4KvY8zPwSGZoiAXt9e36ebLTfryCQCO6/Tpk9YYSZXpZJxOptP0/t0l+8hDvvGMLy8Cs8BXd/YSbyOG+RGtvECGL8+vpG6/uVuIWeP1lcCNEcAvYIo5OEoPmGvMFYK1WHueLaBDtD5YJ7b9AeiHlYlHZEo5pNoBDfVhmhyLAh0VwABw4LuPRbJuYCVU0oL9YTwmNfox2GeOB2pRYbIDwEhu7xQy3Zt6xWwfE6BPab0Cw4klHyG7kCcLAmPOoTG81YEzluR2BgAAWDWe09W7fYh2sdbp3nYkVppznE7rbO0Bor9XAHnlfOQ2yfeYV39jJRws5WuM96BCOFY+Fxp7BdMVkC9f/gzTKVhlZpkO3897XpHJ7wYa8aQymTUgN+YvFXYMBeQBFqLdgf4KrVgc+KEE1QETtdTbXvVIJhhVcbONihkt2F3OobV8QfJQTBMCtkDX4rUi6wYotYpJX4uc4Alnb18/n2f/7vWzbmsODwAocnCznZHNDjlm0tmy8hmcTsNrOjBAGltTeesUS/qrcMMSIca+4POZE+YRfEE2Es3FoQE4PN7ABI/ZRba0w55FMryqEJWdLOdCl+9o05U8BDsNQE9ifcEVybCQnQn3A3Q+4Z4ioE9tQ3Lwy6pZ6T852Nfrk50BxVjg3e+M+0cMF4U9xserVkpIoIiVhAAeiy/4/srcMX5WMSYejU2+g8t6BjHLIzQGmwJQxnPJtRJMhnX3to7d/eUAK2tpZL4avfTXV4IsybpB5h8lZl2f+vPDjuPLwU/Hx1YV/GYt18ay12zrQOanAtCKssx9Zm09BB4RoArsABFYFT/jcy/GAgOMQTY9Qej7h+AknRWynrKAe/E7JSPFVy4JJ4HR1FJF15D8ODgFifCo431NO7EzAheU4HcWJgejRcYMfDYyRDgAwmXU9R6S/GhzBvnNoDfYjnAuK+cbOx+8yvZSl3mwH+NhK7JXgglgwwXMUPsy2F61UkEbM3yt6ZfhC6+L9epZQIQM7rbq9ZywFFsZQEJcZ7QAZCsTACgKeBIMAgBznM/RvmRO//f05ISJT8gAmNLQHuX27i4DOMhiAF1zPOCYvv/+d+n6+obMIXAooW8B3oDfmNljbC8jsYr2KPP5nOsOOb65uSE4A63U0MIQvqn7p5i3h8Uy/fTTT+n773/L/QGAE1q+zE9P0wwgw4lAhmzZAm+EQJ9jAUFHozQ+OU3HozEZOP7v//g36cv1DcEvp/OzdIBneJLfAzCK20kHNoKNAXqDrcCwZqGggvsT7V8yS4BX50vnAbSbgXadAr6yX6nzDQQZGcJ8X0R/gvuIifYKwFHJGN5Xn9H3iWVti+PV8eZoG6Ofsz2WlSFhBhDw5Jzp1AycKgWU0e7EPa7X++OhhLKEMyXPu16okO/TSMaF95CBCWdG6BCs9dtbGh0cptHhYbo6P0tX5+f8Op/N0hBtBo8O0gRtisDWCKY+A2g5yBLMEIgb+ZoevMn/IqA0HbDNoFuPGG/wM7oACoKFwJf2NSk+gbG+OdMPk6FWl2T+iPvORf8VvyXOrwMHXVfjXk8A9xsQnABEG7uDeckgCEA9maPETge/x/Vr9jUiwC8wvVD+CEAVm5Qz9kRAoktQ9h9MCjBz5iFbK0C0awSTJhh/rIUjABzmX3baqRDUYS1WMmOHWn0RmO7FUB7DNKEsMTMFoOhVGViWIA6AeBycERLBPs4svQqOZnafv/i3/0duoVLLf32maP3ue3DXft722b79XX+m3u/1PXf9vk139F27eU26Eg5SNe0QkuvlWoV9w2W7Nce7xh3/3tKtLT3o+2vbmvZ9rrUerudb65jjcVsAFvW94u+71jXH37Zcv8xRzFFsxpaj3nGmojhXHvPL3qH7lBGMvIOFo+xVzdZ23EkXvFHLSWdu/kgAjq+ae1vwGFutx9j6fZvcbdMVfTpHYy4+u3eO0E7s7sXW9ft8Etm4mPP0NTP4ni1eLeO79mQbvGEH3qzBu0/bukf9mjRKiXn63Ncy1zePft7MoMkMtueV4rDzJVr7O75WzkHOwtEtSPhnAHC4Ao6P6aeTbsKoJEi6YAdNQFdB1IogLnK94FGgdoETtglP7ex2Ds0WTHAGDneksh6oABweGM8H51iR3aFiL8mYzooHpByrpn1+QuFAbUSj4JXKr27PwzLuoux2HRI6c+YPHKvlKgDHLkekby1bG6WlIH+ukd2u0Mpf+2QkGjblYLtI2Xoe9Xvb8WgpxnoP7FKe2xyQvut3duleKMzuYWmbwdrn2i1l3fe53etQxhbnYpc898nBttf3MZTbHFcFPxXc8qq+/HNt2LwKyAbU3dftfduWvfJE/Lv10OYVrGJer5eqhuwsZPG2qtKsj7r7pL4vAilfA+B4RVsVBNiMgpo9pHGI/C8G4CjVhIhlIihKAMeTATjWYt+4BYiDAI5lunYAxwMAHqictwRTXdXGwx56aXqfU3Nwcu48gAsCgCO7VdZ3W8l8C4OEwIUfhDYcAiTyOyDAkgxxd60AdUolngNkwMDhzrjFwKMQdLZNpREz9WmuTbZnJQAiPHd2/kxfmmsV623+H+betMm1JFkOy1qAAlDr3Xqmt+nZ3iKK1H+RKJmoD5JJlH7wM5Ii+Z7JKOoNZ3q6+261F4BaZO4enhnn4ACo291De7enpqpQwDl5comMjPBwr0wUNcBT2UpUKcP9swfgMEOHUh+e1NFKPrQAHCrY6TpNUavET62sbTu6DfegSq8arJETxztaYi2tc/ZnYj7wyaTpuWuMmb6IvYYp1wC94Jp+XdtMlCL6rooo1S1KCSjRgAugEr+7TQnAkX0v72Gkc6+MGKp+yf6Rf+65/2xWtZ0ZCFaDVdHEoMlF/5HOPOj5uVLAagHGAbIOKGADlgP0DQLWqDx89fIFQR2QUlje3ZT7+R2T4wcTyDnscx4u7h/L9c2ifLy8LYtl0NKH7RuhSms0Ln/1xZcEcPyz3/+ufPHmFbXGEWRCoph9iODuApVKy/K4nJflQswPSNSDVQNzgFWF41HZDTkJJLPB9jCeHDCQDAAHPnMPWzGX/XtcLAneAPU1AmmoiDI4A4A22NQ3bySdcnx8zIA3+olBOFLhAsDxyAAaGCUOweSAQDgop5E4gGwCmTeiWnyJhI+SGKz0DApcjCPGS5WNApKIgeNRjA0IOiOhi2A/JFSOjksBoAB03q9fl+NXL8oUoJfpAWVIENTDRCVLAqRelvfIOJVHJLtQrQrpk6trspegnWTYAF03gATQRR9Pqnb90+M9kzoI/gPogGmP8Qb7Bb5DPgNJA1B2ExiFObS/R4ptJFhInL6zUw4JPHnBSk/LpYxQ2ToLAMcYiZqQlQKA4xGJRMiujMr4AEwqAANBWuKpLJfzMp+DMUXzYHELBg5FGm6vbsvN1TVZVT68/0gAx4cPSHqcM6GEBQ7pn5OTo/Ly7LicHqGCFs/1FFIxCqIykUcadCTqlkyEixEBFaigb0fl76LcooIOCxCJkBHm4JgVrACt3EaCCXMEmvFYZ2JaADW4AtSmSBeNMcAQYl8CuIgAjtE+ARyqAj4ok8mYMhtMOgLMQcYNfAcTh78DhDAq+3sB4MBqAiCKAdOonDbVMgLAkczGHGSCJNhlKhsJKt1jDgPQAzpoJ1xpAiOoqkRMgBuC7QI08qqyE8CTZ6EKWkpg1h6To6sUq4QNQFDS/xIrEFhmYmMkoIFf9iMaUIFB4qgeT0TYqjDldtBN2sI/ZDvBjhJgVCd4fY5jNTgrKhtbC5nH9kZ1bAzK0IaRwIqQ5Ynkr0GnDSRivfFgBmAiXfMalZpKCOBL6XQ8Fz+LuRmsO9oTFBAHAIQSKpzdAh458QUwGNrsMcez9AEcXAdk4FCCoAIkQl6u+q1Jlg33b+ddy48EqJNts3RJAzCwzfAlDGYNf13bvX132M14fsr1BCAixh6APLM3qHY4mI0AZMvhajni2kcjvqC1rTHHWsBalg9hojkkStq89V5tF8DP27haYtiCbaL2m5kaCLJwG9pZQB4SElSS87DUo/dy7hPsEgE49HoK4HFtiC6d4xrgWDHGJImSmFNdXwLPL7YejlHEHGpwy4NtXysXzgQQo8ueUZ2ekAhUe+szEaiML4FK9IW9NYGjMMaeE5EQYntCygjAK6wJ/MMYgJnI40ggCOSw4JuAZSr8SdhOgiZZvaw54P5lsrAyC8pW8z0qR+dczH0KcKWrq9Em3yMDHvTM+kKCm89j6RYHx+Oe/jzHJXn4euYW2O+PuVy8FvfjGqxALVDkC8TV9aezL9pOEGLs0HudFMzP4/WNvzlRL/pm/WMsMKTlCFoxa1EwpBjA0U1qKMAm2Zvm48YFewAOgTfgH1FGBXsswBqUUxGIg6wcBnDAlwoAR+1myw+E1AzBUmB4YXJYPj72GMyn8WhP7FcAUAaI8uz4uLwAgOPFWTk+nPF9OH8CYAEQxxX8oQBtQs6RAEpInCyX5fvvvicDByXXkCRl0lQ+I4HKEbOEn4N2AQwLAAf6HfP4+vqqXF5eVoYQsG8AXPzi7IzjARY0+LTfffdntgXzHz75IWRSJhMCOCBrCH9VQCIBPCm9Bl8CEnn7o/KHP/2p/OGPfyr/+Ic/lIvL6zI7Oi67++OyfCr0e67v7hSKR9+ZPTJC0JYP6yS2CRJo7BdtToXPEfMb68N7mJPYnl2V+apSEKTTZSqU8DoSCKEL4MBH63Vjnlcbl+Lh/bNnWo7tbJVf7K3XNX/qrMGhe6AtWk4dC1DPjrGzVFtDHgXTGMVN+zE8vVxT4CtN851aXMlxDgU8aI3Sd7HK6JL+TAZwCID8VPYBrC+lvDjRegELzIvjY4KSZwAn7e2WCVlmBFSlr4F9FudNAiajAIPHctlp9g/BBQGyjH06OsThiBQBll3RZ8XUSGkpPoNsnY7tlhpNcaJYG8pvRC9lO5qYmCrcJtjGDNoT6CgkoEIyhWfDkFEBwx/8QTFINQBqJzaR5iWes45vDGlj4mggU7Y5/GzNKe0pAiJG/iPiHJhvZOCA/Nb+Lr9LnkVr1oBSAfwCwGFZlWAF5R5Q1eaiN4Kxq9n0AM3EDNQ6l4Qdxrwya/jv/e/pshylp1J+8z/+NACHF0Nei8+JO69b3/3XN9mR/nvzfbe1IV93nR3Jc6V7r/CIs4lJY9Ltk24uxX9b19ahdufX+rHraqufYUv7197Wt9v+/nP097P3iV6+YWjsbd/EttQrTh/K1YbI1Mo4h69abWIFSw3HD7vngJ7/1dnXPGG6EefuXrU+dzWYXc/2LOXGhvaw/tzZNr7r5/9qbHloHm6by9vW6Mo1O/nLVUDmtuutf37lN4b+9fuxzbH27o392gfdIAZudyIu0V9H+Z79+wcPTDuDbylGHDYL3bOLsIxtTq6bF0PrPbevX2jr4om/EIBjxQQEVOo5AI4kHzCwgPIgD02qPOA+0Hmy5oMift5m6HMH5uvWoEgETnWYTsgdV0gnQ5dpfHPlSV7I9R5R0dqfn/3Jx76IWETu8f5zNiPYZeDw6/1D8NBG1t8cO31X/cdGWySnrCvXss5o/dTNapOTsMlQDi3AbQtseP4NU/cMG5/mdGxzzPJGue45+vO9b5j993UG+FP6vus86bdtzlru422bznPHccjwr2vLj9lY1/hrnZefu6H1n7+NqXUXXeW/6hTxs0l2oD/Wn/L7yjN5fSZEebaTKxZ8iwOzzhH+VADHAwAcqGJcCPTAauMFQBxNQuVTGDgobxDBcCeXrA2/F5UUTtw4aJrBeB4vxXQTA8cS7Bq35Xp+V67mAHDclYvbm3J+LQDH+fUt6ekhs6KK36aTnQOFAnDgwJ85TiwnEhn2us4cQHHCnUiMKujb5kMbPcnVNMCFk/V9AIeeU59zWzimCXRCjWaznHhvrrIj/nDXgc6/seIrafVqeotFwiTNTnAY6MZPxFylnl5KCvC9xGiETcW+G3sntTScfEkMHAZwOO6NCpj6LwAcTJ5VFo4UfK60roGW6VoEPY0aXCVQWPkR/8Xl4309gGr0c6v+jIub3Cl+ZYVKorWLLg1QSIxXzVxG1UnAXnYAyuCA9MEbAwCOPrNKx8GIvo2KQPlZ/QMYrUma17FfVNBG0I1GYDUnMHnrAJgJa4REKwI0rKevAA6COBjMKUwq4/fx3qicHB2yogqsGPPb6/J0v2Sl09ERJDgmBd2AADuCvxfXoLZelqcdSARIqgJzfLq3V15Mp+Vvv/6m/O2vvil/85tflzcvz8pkvMdr4doAb+w87JAJgvaKAI67cofgNGQ77ub0CwngQOUfkq5kIzgo08MjBqaZBAZbxO1deZgvaOcoJ3I7Lx/efyjnHz+WBa4LGu0UJETV4us3b8rx8WE5PJyFtrnkECijQpYMADj2yA4BAAe0zJEwAXADTBW0s/gZ9gnJ/qhUE0WtqM5hA+Cvqrp0rqosAOy4bqJinsnkg7I/mZLpYRdgi9mkvPr8l+Xk9esynuH1cdkdWT8eSWawbizKE4EvywL5mXtIY11DQuWm3N6IWYGVcwHgYAX+CH2mRDHpxBFwnUxU9fb4SBYTgjbmkGS5k/TMcqm5EwFzgCXQP5DuALDm8PikHJ6ecWwwJhgrgA6mRwB0IPGNgKOTXUgKYK4A6ABJmglZVQAkgiDLgtJeGHuBSABKoZzH8r5cXdyUy/NLjivAG+/efSjn55fl8vKKfYmk9dmLU0qnnB5NCRZCAgYBQSQ/TMVvQIDOEU9RFbzLxBESRLge5vcjkuVIho/G5Wl3vzzu7pab+ZyyXgBwQDblMYBSWF+4/xjjSACHqlUxX9AGyhcBEISAqwEc+0oezQ4OKPMCEMcIkjPUrgfbBmRoBBxhchLXw8+Qz6B8ihL4AJBwNlVmBoAERL/svRhSQJTrCFkCAFcsnWJGEoK15ndVEoiJS1fEOZEbZybMASRkyRRhnW4nyjM9P9pBqcxoSymVEYcJWFYpoi0hORL7kQ/Yrtr3WHFf431aYt6Vu0yEBsuSEvhmddxhMhiAJPloDVyDfq/SKJQXEcAHbC6uqLQMAEBG4xGAUKrsJ1V9nIOxzg0QM8W2ABLNrrsKXv0hXXn4Ea74dxILbRCTxlgBcO7FTqrouQhMAGtM+BGQJbKUSZVQcXI55FnMwGHJUrTZ11L/g43M6Y56WmmJ19SnNfHBZIu8DgEE4ozc289ULSsbIKcc37QXCRgU/ipBcALCKemu/aQxPwSAI0AX3I1xXVc7GeQSSWoAxVy5StBkba/AEpI8alJm9u/M+ELfKKR2XPVbpTHIjtCk/Zycy2Oun92XDq534zja6bXXIynczsgB2Ik5BHYstMd7imQZJEHivvI5ItwoxhAEfJC9IPsXGhQAJ4ManLDL513FR+IZkwygpVIon6IBqPOQDBwcr2DV4txDGwPAQRAH2ivP1n3VAU8EOAOvmTEGNtRzPQO/wN6AMwplM2JN7u01xhDbO/dpY64I9hoeEcSiQcBGMBGqPcFKyMRia2uODylBWDgOaIsGO0AamXkjfd7nUss/iCFH9s+Vy1qXAfIC4Kf+vdkT7DNgd1r/L50efE7VZJPUUGJD8FgQLAN/AX0ZgLz4iGwRwUctaUmbFcAc2rucYPCDdvaQ1Nq4PnwhMXAAvHEvZi98B4gD7Grzebk2gAMMHLEHS7pMbCD07QxOSQwlZNYCewRBOALXEsSxu0OJQEmYiQELEmYCcByXV5BQmc34Pozt3eKOPhWl2sASgv2ThQMCSMAXePv2XTm/uCBzJG5XpbN29xUrDXAS7B76GYxQx8dHYtPCvnh3SxkVAnOfHsvJ8Uk5OT0pL07P+F709cXFeXn7ww8EegDEcTAakUkEfweAA4CP6WxG5iYmsJ92JMd2cEB/7Wl3l+wlH87Py//97/9D+f6Ht+VgekiAKiRWwGqCogkCCZMkpBPizT4YCK91QaaHAE4ZzMk1hx2FkkDBNpTsM+2SbVGsQe77sVZ83svBd8/TVQCHzm4GcHjvzzHAbTGnbX/3XjO03vqxt02xuO7fWoFLPkjrPQZweAWmBH+nWGwYwKFrRFzCSf4qFdtN5vG9cW7MrBfea3AlAv0xpg8CIePr9PCQa+YNpChPT8rReFwOR3tlurtDAAeYbehTYUEEgEPyOQGuY4JGCX7aPwI4wtb7uG0GiCqBKgtLXzoxcAg4vRcMW3o+SjQlAIfjFgY32Za7O9vvAUoM8J7nJEYC1xObINaIfpc/LEA4GDean61zYZVbIRuQ9hWDRPvzifOwMsUqHkIgNvrP/ggZDKNMx6A+A1fJ/6Oxx5dBGpCzwT5KOZWQTSFoIwAbKuoI5sgoQNB6SuykBvjugNVJUkW1zxibijgFgePy+wmq8ZqON1QV2/AfjNtixiNY1n7zL//3n8TAUT3YlAh6zhrfsKF2/jS0xtd9th9z33SPfsx9cH7Ei6vP81w2c9kUF3rle6zLaTw3/5D7ZVsfrbvXts9t+/u6626y3T+23ZnGot9HzZfPPv8qiKO7t5i3oQemiNhjwzjmmOFqbnIoL5l919YXbd1u2uPq3hsf7IxBP9macs/5mtvGe7h961fL0JxcNzfy2ebT1tSG1ZrYoIxS66/1oWcemmv52evfkd/oAD7VlnoP288Egs+tHbymBnL1oYh57AN4uj5Hfrb+c3aKRnvgjW3r1Y0Zur7zFP35t83Wup/6PqB9GviazwZwDN38uQ/laiRV+yTZgEpR3l53sqkZjvUDsK4DPOh0zKPCqb4WiN3nLIB1i+tTARyVaSQcHwe68sDkTS9yF6tVvr2KXX3eSV49Ufc6muStP5qRzICT3F/P3Xw7i7oH4BAqWoTzQ3NkaJPoL4DnblRD8/JTNr++sdi2qIbmpR3Nvp3q9yX7WVjjtWOb75/nx6aNacjI9e+9zvHbNBabxuDH2oNN99s2VzZtLP22DvW93/N8u7V+49vkSK+7fjO8QtwjWFgrRJJdXBlrHyp6Qbju2u6v9fVo1bAULVg3AOJYZx/7Y7BtXiKQ9ikMHD8/gEMHOhzGKoAjKOd9YP4kAEdi4LhdNADH5d1dubi5JQPHORk4BOAAHe0S1fMGcLga1wFNSIQwEG8ABwZZRl1yWU3nXcPUHBSBM4JWIVWcZN9G42Ud58a2oOrR+CLzQ7Vi3arQCNx57iJhs8rAoTbpVk0HtQYb/Lf0jLw3J7CeFJGE2laHkA1+MIDDwbPOPtcCcK6y4PpzAoalVRGUjqyAVWscUG8HGAEvIi/TQByhey/fMDuI2Yl0csMAjkaJ4pB4fl6F+azL7mqeNk71kKMuin9KIlWH0GMe2vUVHZ+iC/SBApZs3IdYMJQAqmCOxIzhKdNHr9dmpEpI+Vhd8IZcLid+Gm+pqzFrH0ZgvOtytyojUsUTwKE1gHUqtqIHsm+4EoekDk+PZbSDgPaYgesXR8flCWv17lYViwg4Tw8YDEa1KeQjPl5clStURS6YNlWSCPIlD4/lZDIpnx2flH/269+Wv/3mm/Lbr78qL06Oyu4OKNWRKAEoBEG4Xcp1ABABQAKYPsAeQVmn5T2T4UiYgn0CdNBIYJPdYTrl/cAOgcQsASBIBN/fl7tryG9cl4vz83JxcUFABtkxEOAFo8Z4XE5OTsurV6/K4WzK5DnlTQJcQcBYJGPANoLg+OxwVsZkPtgTyCMYOCrbERL+EZSz5BSCZA7e3QGYkKRcHtBjqAINSRgAOMC8UQACgGb58VH5xVdflbM3r8su5WP2y86+Erl4jgf01XJRHvHsBG+AKUUADsiPzAFoCfp5M3A4gYdAI4LqlPaAhMf4gFBhPAuAM7dgQME1kMwHUAPvHR9wDlmqhPIQAB7MpqzgnB6fcHyouw6gAUA2R7MyPhiVnT0ktsTAURic3ZcMCAElBwSY4B+SuARvEMBxS+AQkrkC5czLxcfLcvHhorx7+768f/eB8ikAWyBhgmecTKbl5csX5RXoz2eTMpuOGXTGfAcQxUHVaqDTGkPT7hagD78r55dXZQkmFSSxoo2oBV8+PpWrm7tyfXfLhA2AEzuogGZ1eEimHIyVMA5AB+avQVLox13KRTyVA1QpjpQ0mk4OuO4wz8AqM55Ktx59CIAM+hN9pC/MQUlwUA4BcwzJj5iv7SzSPaNj/zSwAEFmJiuDqUtsLliXSLQq2aqkV6MYqknryjQkK1Tv52RMB4jfS3rG2XEB9pZgoenKWWK/VsW+140SzEjOiSUBz8/K+pB24VqIc7BtqQAM8lnkS7KlnGOm3zajYk34GHig3SHsu0ANZshg4iGSm04s+3xM5g6DIJJvYP9O+4hssL8agEPPKxkMgRjNjEH2jcoyEnt1ADiYnAz2DSaew+uhRAsYOCKo0yQmRK8vaRE9o8Ee2sc0j7BfeI+p8Mno/+brdRk4DC5VAlrtV4LBLBRKgssFUDLTDBxigwnpFPRhlmNgUljvx1jH1hkMG0HZTQCHksqSMTLLgBhMtB5VjU4QWgJ7GBCkz5jdQkJkTKAZgFPT8mJMIFjPAIZ6MIoKJvtX4V+4yplvCyeixXE8PTU/wwuqDBwGxCjZKaUv+5LsN66VWL/1DBTAIT2B1k0GcNjNZBJK3gN9LK5d4zviOTk2YsJA05mIDUaNCv7gZxsoWjZE9gXjqvWM5FajnleOqq0Hr3eDpjhnIenms0bINlCKLOyWGoVEPOa77KPaIakU2BhJoTzUtefr0S6QbUfAjUaJH76Sk2FOnqWAJM8VFdwSQOJg/qgx9vR3JqQSkMuMG5YZdLLc68bgDbSV7UwgMZ8fPV9Voa+zQJxg6736fqUHGu/juKeEt/1D3Bv9SdBsADbk/hqgJQCHAC9hp/arxE0AACAASURBVMP3MYAje/XhjcZaF1uRfWazRMDmUPJqKQYssGrw+xLACQA2wAoBYIEYOOB7AmRwu5iT+QLjS6asWHdkFzGoMACcovCXPSeAgj7tDhkCyMIBAMfBAeVTwCTw8sVJOZpN+R7MeQBF5ncLsnPhvmgXsfgAjo7HTOC+/3BOiZWb61u2SesqgdoK5OOUwEV/wv8C6ALATQADKWkGabq5wLeQ7Ts8Oipnp6d8H57r5gYMZB8I4MAXfHPYNvpxkwnZ5BAvgO8ghibsmfsEgZLd5P6eTG+QTvm7v/s3ZOIAsEMMYxP6PQCoAGg8ny80q7hvyddo88/9HfOOe0na3wwIIIC5sSSYFaHGgBnnVIKfX7ThLWAj8rV21vYYG8CB9xo4jY95HueY3nNiLpviUfXc1ktK5ddru/ovtkNf+ksX1Ffj0HUHsO/WGDg2xxnz9epmFPuZ3DhDPBg99b6U4layM8Myqdx3CeDYVewC85fSkfflaDopx7PD8ubly/L67LScHs7KEUBRkFvc3y2z8VhSpbgGfLIAb8A/ox9A+wqQtSmxGnMGnzliHm5fhCAUG4f9qsU1YjIUgEMPic/QTwyDxPN6BYXIH/C4eR/MjCd53tnX5fx1wQyBbJqf3tt41qyMavKn695GYMeiAnYzgKMf81R8J53sc0wm2WL1n9ad4nTxO31YeTqUJgyGDYA3uF/an7AkV1zDAA5eL9jZfE1tRS1OYxCg11olQI39Tn5ugJXTPtameZNLEWjDgBQBUH77L39+Bg65n92Iydolu+UPz42D5/s959792PtQM9ZfcxXA0W9n+/2nATj6zzLU7m19tO45tn1u298/pc9/aruHABx5z5Ed6cq713hwTsbXeZlWfidE2mLDuc06y3YBHPl327i8J7Y55RvE+aO3NnI/rvR5gAK3raah/Tevw3zd4TZuXogb2/iMxf0pc6V7uean6PVeUeHg2Hav0B3HHqgydu2NAI6U0x6ybbk/O+P3FwBwGBDmvHX/2Z4xFKl4IdvpOKOmPPlzruX+6OzjibGLBbUfP75/WmeUh4xMf7I+ryGRMXgGgMONzUCO/CD9QR4ywvmw2QdwrHNU1y2C/uLytevmTiTpegaOmqAN8IbRqxXU4apKH7BdURzU6Lm/+0a15uV6FmjdolLb1xvKvvEZdMp6C47jkSYmr8EglA5+ub+f08fbjNm2ObntHus2zuduqG1+dheoMYdD66MzHpFl7Bu1oTXYX7hea35vf+MeMnZ+z7o1vu6+Q+t629rf1of99vfX8tDnt43nc2zXj3Fw1s3boWfIfbXpGTyeOugbvDHMwOFr1qDWjwRv5Gfv91VVm/wJAI5188f3BYADtKgK0jlJjyAUEpLQWUeVNZKh7fefxMCBSJgp3RCUQSIq7DMreUYRLEXQJ76k0R5I/VSl6YC4nFVJatw/IlgK/eK7clcBHHeFAI7bG4I4yMBxdVMuA8CxWKAiKBg4Ep26qoMZdUg5ORvzTEus2WAAh/rWzlYwSJA+LOhEk9Mscx0HzZq8alUzHL8AXdTguwPxdoYjmMuA9woDh9EZEajKMh018KBnqgAGVzz6VQQUfO3oCbI3hYPtxEXe17s2NUAKtdLCoALEOKShrj0pOhGxlvSM9bhBNpTojmBccZCa/RTJgr79tfPLJzRYwiGnSKzY3guoozphBmRdYSSkguZudBbDN/3TRQQ12BdmG0nOtyr5NJJ6j1k4nHtRSzS0jYWsDXWM1QADR7VtESzr+1n6vVvZJh/AE1KJKvc3X1WWLsxdQ2vz5QhWMSEXQBFV1DYJFVaFB4BjvLfHIPbxdFpOprOygyTMYq5E/wiJ+D0GxhDMBhPBx8vrcrN4KMtHBLl1M4A39h8fy+vD4/L5y5flX/z29+Wvv/mm/OrzX5bD6UF5fFioYvh+idAyq62QnF8u5pQ9AYDj9vqaAAnKf6DCEMFoJh53xcABEMcIlV07BHuAOeBxqWAZpFkgs3EFKuurK1YpMjkTlVS43uzwUJWNL16UCa63v0dgAio7mRxCBaQDWlHdCMAIWCLQX5RBIeAESSqwcSBRJZpuBLWYJGKFk6ixqYmMwPxCtPCsmkZyajQiEGVECZFxedzZKw9lh+CNw7PT8vmvfkUAByrXyj7YICQtgf2PcheLO7Ju3N/eBeuIgBv4gs2ETcCcMoDDpoq0809PTBAweYAKULBvIDFxIwYPADju7m4ZSENg8OBgQht/A1kTJvR2ysFsVo5OjsvB7LBMDo9kJ1DlFUCEKSjIDyC3A7iKKyuRZBOrBUArkFHBdTF2CG4u5jcE7yznt0owgT3jdk45nfMP5+XDu/Py7od3BHBAwx3JEowd2geWFEj/4As68hOAXmArAOoh0EcJvRroD1+eFPgPjwRv4OsScjxgpAGwBYmNEaRTHssdWEBubsv17a3kb9A3SHTtj7gXYk6OAbgg64RkLgByZJUbVijZBPRMB/v7DG4DwAEGFIA3ACQ6gEwRvmazBuBw0p0B6n0GYKFpLYDCLtvqClcnF+UvNHp+yYIoUYn5jT4BAAjgJwA2ArEg+5n3kppsD3899kBJp6zqnSqR3/4N+TduR9+3kp+Aim5VLeJnbTmSaYENwNyCHVITkUiUH8gkTq3AVoVnrfCNRDHZWKJauJnU8API3mFb6vOXTK9ZefjZVN3tBCterwCCjpynKuerL5okSHiujv1KgKokFZMTLLEHVQsfwXsANJhUi+QX5SmCgcTU/ZEqFfMMaM9DWsX+Goaqgj1cLR1SGN5TyHAWYyo2EPt6jUWq7TVKE633M3zmywAOjTl81jqOBHEYnBnyC/mcT0yLxtdnAlgY/RzJZjJwALyhpI7YDDSumWNEe3wrCNAcVHWszzCaMxXT0pNDSH5R80I7Y87+c7BzEMDhZFOLBaAd3vs9j9W7LRmqua91zfnDPgugiwEnEbOoAI5g9cxnqfycAt2E7ahyQvcum2gADo9PuIQci7A3YrJAIgsyY5AuE6BDTHpKaAkcoxgHPmv7xARYAAyZNARwE+PzBLUwgSwt+cTkEGjhIW8UVO14fldCZ/YeMnQEG5LnDfrMtghts63qrPGYO5TfCdBHiyvE2RPtDPr+2q+OVwWoJvcxfTAzzCRAnNeNWUIMoDCAIxdvqa06E8psNZBIBon5Z5tlr2WzfuAeNZketg37GOTizKTgwxNtlhk40HdkeBTAx/E4JyWrbY8kZPfsHoeEmJsAcGAPA2ADvgXYj/Adv0OqDWCJCuAAeAMMHGAKCwAH3i9mH60z7b1iZTGYUsAngQPha2COw606GEnmYQqQLhg4jiQJ8eIMAA4wk9E5pv8I4CFADbg/gCS0tzgjj8f8+fwCEihX5erqhmAMS0nC/XZbBJ4UmJgyLgSPQAZlxj7EfISEHXwxgzIgpQJfDT4CfKSrq6tyeXFRzs/P+TxIZHPM8AyzGRk4ADgeAXQb+yYS55fXKoh49eYz+p5/92/+bfnP//gHsm6UvX0ycYB1DP15S1/oliB12j+CiSSp0rEXPPBp3xQDhwGKYdMS+IKfTQl5XJcsL/DSwodp8lFx2QDV5bih7KkMj+212+A92mvJhrgfB1sXF+s4LwO/rIuX5T1+/TUiKK0e1Hk69l0VA3iT0VpuIP7uFfttGIqZeYzSsTts+DCbEK5h9kvHGTLwED8juc8Jj3VPmcoFJQAPJwcCcICF4/i4HE/GZfz0KDmV8Zj4U0L84ZNxXQagUnBLscnRttZQSgWfZvb4asMMOCSgMc2/ACk+SUekgt8E4FB/sof5TTIteX6gX20LfbbnvOvZV2yhbpfOVDg/NMY273O28QZxVGmVABZWydfka3hsV2ONumeOIVQ/yywaAVQlU0qaS+TJiPM/zrA471UJFQM/KsgjGPNgQ4NFkr50jcMIxEE8Sc//r6yraS+yVBcA2K767qzliJ15vta27uyU3/2FABzeL7et9W1/X7fuhmzOptf698nnok1tGLZhXQDHUBvbaz8OwLHOBg61+1P6KF932+e2/f1T7PtPbfc6AEf2E/Xz+lxFt08bcG1lbhgzUHMOZshpII4+mKP/fKt910Ac6+zP4DzMZ/2wk/1rD13Pr/Xf+9x5v21dfsrf182Tbft8vUcNMDvu277nZx+6XvZRqi1PQG/tWvKP+v/WXXvINxjs158ZwMHzR2L0afuo9qxt6zXb5NU50+Lx3ify9202sq3DPkt/MHCsbggZEds6v/5k2pXVcUltSZkHH9Z6znAXxOBqimEpgbxpbtrAhiZSf6INdd62hZAnUTswIgnoQKQDP/ZmGoWZ9Vf74I18oO20MVF+NUe51q2G0xw06HH4yMCzfh84KKWKhh5VUejE8fnSuK4ADNTpUS2dKpGCflZ9Ghgm/tBl4KCDnRq5aYPiYhpaoJHEHprwn3L9zU7B8HLqL8ru772kVE3ixZk8DuYcF//cM2orDu9AFVzfiRra2Ibmen6iofsMPfGQIc3v+zF9uM4JXLch6v0todn9uQFo1m0uvt+PcXDa8zVpibQCdVjrdVw9Z2Ur6Gws87/NCfKB3wnJat+cwE3XcPKZ3ztruK03rd9mg6oN6M+z6FODBmwbtm0sm+f/+i3ovwaAA1XsrOBkVaES7bYhQu5HRRNpin8MgCOSLSsAjrtyPb8tV5RRaQwcAHDgC8mymzsk6JD4VICV/Whq1w6Aw2ntCD57dnUQxU1CxeCSWmlqmxPc2TKfzeaaGrjrODmpFbY9s3DwZ/1XdVqjb0XnG59NGtlInKkyrgUIOo5NW829AIeBIRVWIfmtZC8F4hhOrtTDeQIs1Oq9HrK79gtBHFH1GslMroWaC9SzZACHqeizvam2RXXPERixKyh6dtn9sGbBOKKeVTVdFNdpbjjBmMAzGkklYHTvJ4I3TI9eR8p7BmV1etVc/DzuFxczDYnbteKudffrjs/0iQAOJXI8m6oVV0gq7msHWs3J4RuMk4OuqqCF7SQDB6t3IhjzVJhUPplOy/FkUo7AeoG+vV+yOhD0+6jaWz6I4voOgeTbeVkAmLU7UgXS4r7sPzyWg6en8vnZi/LVm8/KP//d78vvv/66/PLVK8qnLJd3oUn+UPZ3UQk0olQKQByQy0Di/g7yHwB4QOoASe3JhIkaJNokA6KkDgLh15C7uLtj8soJcrx28fE8QAh3tUIfPQM2D4A3jk9OqD+OZDgC+ap8nCspgeR92DqCRcaSrlC8FTIjc90TNhPPHYkpMixEBaupoQ32IPsGGDMsI7BTeE0E25GUBgjgoeyW+6dSDl+clpOXL8svv/66nL5+RbkVBCUB4FCSDAAO9dfi5qYsb27LgpIzkp2h9MhSgDe0B8F67COsmr1XkgDPcnJ0XGYEpuxzTADYoPzK9TWTCACCECxAYMIBpz4BMZBf2d8v06PDcnx6RsYQgFBIYY4A4WRSxgQhTMvePhKm94ZclZ09gB0kRYGxROIA/wCCQdJibumU5ZxzG/0I8Aba9PHdx/Lh7UdSlX/88LFcXlyVxQLPWdiPqD5F4uX07KRMD0blYH+Pz4VEIipnIdWhak1RyAcijXIwqPgFMAP04kgeYRxANw5pIFCLz+9RDSyJFSSUYEBwdoH8C5OMCIDuA8QBdowIfrLaECClSAAjcQRJm51SJmDWQuJmAqaQKUFKZOCoAA5IqEzIwEFmG4MlCd6ANIso7nFfaXGHBIbBggS3BX35AwLMAia5Kp1V5wAgIdFExg1JWTAJHCBJJ4zxXbZyLwK5onM2pX7fP5SF7fqX/YADbJAZUcyoiOtYZkS5wtivKC8hKmaAaSClBOCPmCRS8jfAUkgYY1IQRBVJSfoOmLc5KE1JKW0MAJcy0G4WDIMNvXHUxHmXpl201gEKSL6Gz7jZN8/7L28LP8aVx9HnBiBWIA4j5W0vcYIMDDZIynMXROIvquCBv0WyEOvLAD4lDCOJGElN+cE7snP7QfFP8KJ2ECZE60DqNQKGDOAIOu8alE+6897rVs4NNY4BW+2iFOSDUJXeksBktoA9l/Mj2bmaFBCotPYvfZBghkgADvYTk+8AuliOIma0zwj2dxLLaD5H5D07S0MYLCE/IldNrQbvWl8kHGZQystfaYklVfeGQxH7eKe6LvReFfeQxIcYOALMHonhOucqiMNrFfO9JRHxvgwwYvWxGTjCz8b1sbfjUwCi+TNk67G0SCSQPG8kLQapMDFr0fZE4trJawM47KtUgJmBW177AdLB32EvwLhgaacKII/3CgAkoAjZbBLDhGVBOCcTMKUy/XivNOtFxEqyDfLPlZWFYZpW6e3nz1XXjlHlNZEBHHh+gmsivtP30W1HDW4yWEfjJj/W/2r7IomewRn6W3iHZKWSL7sC4IDt2N8ngINsPbE2uP4DAIc2ETwXYJzcJvuk+fzvdey5U+U0YrJRWhN+1fKB4AH6mRnAsVxSQuXqTkBY7MGSMgMDx4LvJ1hCnVzl6wjiILASPt6u5I7MgAEQcwEL2W4AOMYEcYB5DpIQZyfH5ehwUkaQCaVtQ/vuCSgBCOIaZ2aCcJ7IwAEbdHl1SwDHxcUl5dh8/kFfjwHS3YefHHKgBNcqCTo5mJSjwxnHg/tinHfRhz7/g1UD4AxcC8xoYN8AgIMsbPf3kmtDgQWZyCb0bScAgQJ4C/Da3o4AJlfX5ezlK7Kn/b//3z+WP377bXn7/iP9nenhMSXjkHG/vr4pV9c3laHHzFe2F7K/gR0nK0/srQRONvssE56YoxOvAPef8GFqoR4ZoCKGbRB6Au9l62gwCNsUcdx1Z9x+vLQfj+lct/dL/7Ob3rsu7io7JzC+Qgstyd5At3kte616G+xHy7rrvrNrdIAJtW4iIAwx7xK7c415xv7jZ+gXFpKBQ4ufYHuAyMf7e2SweX32grKbr3G2AoPc02OZjPbKIc42IfVBYLN9YgJ3wA5hAEcT/YgQiOaNY+bxgKZ4R++hN3l+9V5JpxFFBl0Ah4Ep+oNjK/ZuNXW681px/o7P6u07Cj9qpQUPhTshwSmwfgVwhB+Tbbf/TsBgAqra71gXi7UvV8cm+sUxTco1hZ9DsEa19TrrVAAHgRkClYtcVWBz/W7bKRAHxgtndAE48KUYjRhcugAOtBsyfs5JcYonsPMOwTW9Pg3/gXtLzEe1XX47ABxHX37TpvZAbHfTWsz74rr3DfX3c67p/Xzte4fa+oz22zZsvX7ceMU29RLKm/MMmwEc6+zeujna7+/1tjAPabNr+az042xs11autnM14+B4Zjf3YF9pQ4I2j2Wc+/pnXK3pBqruA3Adi2zHxjg/DD2813OwTA3lJDMQt+YzKqCeM8r/S3fwM8ZJ2M9CQzncnu4Rpfu5PG+H9tg8Jv35sXJefO5C/Anvq+2p4+l8VTdBtbr7+pUATKX5oHNdA/71+yE/d/ZXCGjPrJWO3zevQftXb4z6v6/4AvY1Uhy9Hga8r8b0qIFyX8TdEPuNjvAN4O+YusqZtKdmBo6VmMeGseJ6iXnn77Gi9a3mx9fN5eGL5721/zMZOFY/1haFULbdd9hYCGRrLzj1WP1I7b0OjVw9CFUJlVVNpb5D4N/X9V9ePM/5edOaGTL8vmbHyLCyW1/NieQIxkTVc9kpYIAxBbzy4TgbDh9W60IxWi0azWlSgbtRcZZNWkUMteAME1pZ43clGZadclvbPPbrE+lpdnYACv2FnhfvUP8/xxn5sZvq0P2G2vecedE3aN7IOp81GMagkzA+uucqoqv/7P2FOtR3m+b5pn4a6ufn9P2mvqnz33O0k3je9Mltf/MmnDOMBhC1zWBb2/L66v/c/yyepbNRez1rVa8iN9bcvG/MeZgzzWZUXhrUYf1zdZuzrAGK8pyJQ0rW6WaiLTs5sWnaNneBWHkN279pc3Hbehie9+vHANdDQObnZuAgnf/8jgm7+e2c1clIRA4COAKhL0paATiMqn8eA4cDOErmI5jLSrolKqggoSIZlcsM4Li8rgAOJNXmyz6AQ0l7M3CgSrRWVUKiITkC3anVBXDob21dcA3i94ip1xCLD5oGACRnhpUzBpXIyAQUQQCHQA1EaUmwUGRwGfMUsUYD8FDbnxqvIE9L3juwyxkpbmvRmwY3hsIbEdowILC3ZzmIxOeOhJkSdaFnzJ+TbFiAnNjixO6ggIuYUKpDx7Uq5pV6qA8plWYb2lHAgZgaNArkMZPCccCvpBamMCUjjQEcsY8b5BNjIXNjBpUM4PAz4sGbQ6q+13jUQGQEoBj0rvOluw/1cEIhr7K6tnWwagEmdWmWZmtVNtoTXB0ccyTJ6NTUT7V5bl6MRYBspCstuloBOEJCJeY7A2GllOloVM4ODwPAMSq7QZeLSkAkDFHxSPpoMEqgEhLSFqhkAv3z8oEyHgePT2W2s1O+fv2m/PoXn5f/5re/Lb/+4svy6vSkjPbAXnEreQYIaQDAsbdPhgWycIB54e5O4IgAUYyDlYDJAzBwsIp2vwa6L84v+H6DN7AUrgLAAfAEmDxqVd/ODoPbpy/OCOBAUByBKwBz8D68nzIIBeAKgTYYFKeEBbTUAYBY0l7e3Qo0AhAHK1CZnFdQi5X5xPs8ERSC9wP4QlptAwWhwR4ADkhkAMiA6kfUfh+/ekngxi++/LIcv3xBwAyqVM3AUQEc6KvrG4I4IH0CAMdyjqpnJeXxT0FT2O0RwRsEcDzc098GXfjhBDrvu0zsg54bQAmwmuh6c7JCoJ1MFj8+EeSAHgKgY4Zqu9NTAlCQUJfG9R7lP8AiARrvnb2d8vAEOvxHUhkDvIGkKqVj8NwhhbGYgw0CY3/LxB8YWtifT4WgEoBy3v/wvrx/+54SKucfL8otK0QLk9VHx8fl9OS0HJ8cliNIt1C6ZIcJDiREcH0CFmAnoyJNid8nUrTjC7TsTBACFPC0UxZIpjC5VAjqIMX7/ZIJI0oz7CNpAgYOBSfR12BzAYCDzFWW8mCwWSA76Hbj76xcnKLydhoADjBvHBCsBADMwQwAjoOyWwEcArqLHl5rwCwvrHiPxCeTuvEzwQgRVLXUQq5K588xdzGX8bMrs2XrIu0QgV4zflS7aE3uDH6Vc1gBHCuH57DLpOEPeQOy1yTaZVT+cQ+qexFsIJJQsAEjAjiwZsQoIQAQ7FrVHg9JiaqEFQlL3Ed7WwBrLPuCzwdwi33nr9hLrAFe97EIXkuOROwgsGemird/nH36frUi+yWYTpjUrvIX8gcEzLAvYiECgUcIqMW8M4ADY8e5jeSXkrJcW0i4Yw94UEKsyvCQSUNReFeq85yN9xiQYnmN2PLoUZuqN57ZIM+azHBVawQ4OkHRGvgR6NIgXLpOwdBQq/jNpBWBMAA47CnoHN7O5eFhNQYaNTRAG01CRYloS+PEDk+fJ4Jm4RvZr6znFJ9DY7wkQaZzCBpV6cVZZhx+hCUDwleoAHKMRywqrYu2X9svqC9Ff+N1U5VX6ZIIDBvAoUpfrHWBFjpnr3q+EVsPvyKQS/+MjGT6Z/eunrsSU4SSOzrXGeyF8dJnAEIINhjIYYTEyWIhJiiBxkIiJ+Tc5GsjqR6MUgQDhD9H30t+D+0Eq5txDQFIHSbU2hOTjZg3JNVitj63y+uBbSRxG95ryR75VX4vqsM7Nivsldcy1x/Be0p8URaAILImAcF5TEYcAWtsR+3LKYYl5hlMItgxnx3r2EXMym0xUEfsI7q2fdR6Vo05XKntvU4cQ6ljrNVEdi0CAzUvnAAE25oBHB5X+hLBumT5Ksw7+BIGEHE+tFNHTCqd9wnOJmNSAxo62FsZODC+ATAlkCNAk/A3BeBY0O8EyBIgipsAxeJ9tH0xjz1GBnDoWcDaFAwcZOECKOmR+zVYOKYHY+7JZ5AsOTwuJ6dH5egQ8iZgdxGAmj4AABy3d/SDzPwBuwoGupvbebm4gsTJR4I9bNswNyDvZpkUgkiT5CtY0OCLEihiFqpYy5gXkE85BNvZ0RHnGvanqysBOOD7wr8xwwe6AEBQyK4cHh+X6eFR2dkXc97F5TUBHPDP4K+hrT+8f1/+8Q9/LDfzBZnU9g8m3Fuub+74Xo9tBnDQJnEtBQAsEPSZfSPL9xigIHvTzleaUwLIeA+3PfA5zBIqXqPVWBkkGsDKdQAOf64fk94WD/d91sUVczuG2tb9u1cF+QUid6IkYaR5ks1u9sg2ubW1G6vI91gXe7LER8fGJyhJjpWTkaLGvht+U3tQ7ENY3xhHgNaXSxYCjPZ2y4uT0/Ly9KS8Pj0tJ/Bjd5/KbLRfjiYH9DHweQKbaTcFNuC5PvxkA6oJEQi5Rfsk/eevvcl9Plf4Big7na8b0EJFkQb96IfG3Mp9kOe3dOaO5I3ckMQOGgCRKjNbIGMooKMkVMCMK5Yl5ysqQJHyKmKZctGU15i/53Gtlcwd+Vy1x3GKOj6UK5FcCteU9+YASe3uqWhDwGYBOCiTUqVXZOPBiknwBs4aAeCo4wUARxS/sG2OjZCYRUx4dc8DsDMYrADgoLxN9KXWVcz1SPqpTY0B5Pf/w/9WDg3gGEgs99egk5KdBLMX0cqbN7+wKZ7vs4p8mPavrs41be38vZeT6rTGf0tArE2t7dg2xxx7cc1hWxEraSCD2beX2R5uyo3knEqzOd0RWXftdc+46X79z/jaw/fwfGvJ4Aqky2cWXtQ5vIih9sd5DWgDbxO4elg2JfuWtP4Ru2t5i+58UrPchgYsaftrY+CgHahsgo2ByNfI11rdn+KVASACnyn+XEeyNzfzGG2aO+v2rP5cGZpH6tvVybppra6bg85R1c/antbvsTen20UEtpe/kh3La9s/y0Z3C1n6z+9zRQPqp0LLmId9e7Zyrw3AsKGx77yWHQNF8Tv/6lnQ+YceOMVAFU5knzVzzjbnHPK9+uCgPnijtqI73j67ZnawzZbcOZkW+89rcADAkY4wnuTe+9OdxNG1ZAAAIABJREFU4lnDiWtop+Y2rQ68nPsMarCMwCrrRsdQuBq4N/n7i+Q5v69bWLkThxZwm6hByWd9NFf1JMfROrGd5+1JqPhveVHntj13I8mOvNuttg5IpbCqR45nq9Y3K0SY/IFNd7PRqaJ8Wq4Dm/enbGAeh3VGbdu1tm2uuY/WtXfTgupvsEMbbsem9JDi6+451O6hOTJkQH1Nz9F8j/77N7X3ORvJur7pj/tPudaKCe7rCNCJlqnO8/+5bVvXP/n11n5vCrH9fQIwJfe129m1f80WDo0L+7TSUbdAbR+pus3uDdq2mrTWX5+7bvvzdG2746YIxCO4Iyfh55BQQQWxkqQCcOD7nFU86wAc1MsMStpKS4uDWVC7r5dQiYBvBKsN4FjcL8p80QNwQELl5qZcXN+UD5fX5QMkVG5uxMABGuYsoWImBGIXpOfh5L4BDHaeMr2d99bV8bYYTnR69d37p+bm1FUQIIIAZgSxk1P3AB2yJSsSFad2gPqvxVpkML63RnxU76wHr90AcKCym+wXFjfpMEQ44RFggAyGS5JjCgRgrC2hEgeCCnyK0Hkk6BBck5RA+LT4gfmZYM9isL8BOFzZXfeQnj8k8IxR4ko0MB9jajYHvExDHnX9SqgoMF/tmUE11ZvWzQz0YlVQBAwUy1EAJ7niUQmCYGUEGKOqU1VArS/CAlR76uBQ9k3Qrrr3duxSNwiV/STZFfsh0f7sLojdWS2Jg6AGI2y7jxbwGzk0wWD09Eh6VATflBx7JIADdLevTk7K6XRajkB9G4kIBHSRNEXQ+mZ+x2DvzWJerkEjjcTqeCIA2GJZYKmOd/fKb375efnt51+Uv/7mN+XrX/6inMwAFCgFSR1QWeM5HcwDiIwgjpvbkFNZ8O9g3wBjhhk44HtZngQsE5D5OP94TrABARyxtq4vrwuAHaZHr4fPvV1Klrx4+YrB8Mn0IIAWYtHAF9+7uyOAwRhAg9CC391hwhngAtBL494GcAhY3HSiYQ8Jsnh4qAAOA0NoM/eVQKU8zHTKxPQjxgKJnP1ROX39urx487q8+sUvyuzkuNxAKuURoIFgYsG1yVYyLwuALa6vKTuCL4I3UkK8SgiQjSKYBij1AgDHKem7sb5wretr6LcDxGEZk0WZTAC0UIUpmDfAIgKQxmQyK4eQejk5ZjK9IHgIcB/0r6czghD2xvtEBgHAwbkXsgaST1ECngH76CeAXQAaAUimPN7jgxzXa1SOnl+WH757W95+/5YgDoB0ECwleOPouIBm/OzFWZlNJ2UyHQe18oMYSVAFTlBLrNvw7wGoWS7vmXgBeOMWEj4ADh0clPunJ85zyKYgGUMgBxJQSFASGCMQBcE9ISGWARya21hjSJyK6pnyKWBeAYDj4KAczQTeQIJminbPppzvo6kYTADg2A8Ah9gmDHbfK7v8T3sK5QrwhUp3tNW/Yx4wiBwWOujIw1ApiUi5A4EWrN2tZHBjQKAd4odc7p3stA/oBvolwJ/tvFlnsg+HdleWhGTjsP/VhODTg4L9AMXABoEpAvYGfZp8EjLEENCgALb9/groIMW/WDm0b6v93O8yGDxADARzhIyL5B4E/JQP8kj7gPHgPYPRwgAOAWRaUrwGsFMgo/ZDMJ4YuFAZquouFMY9yinRbLNJEDgUAXEm8gHgAFiH/aoAPJLLpr2n3M++ZGjQpwZwcI4yASm/A2sSnzVzlpLjsS+yClMgLTKw9GR0CGRB5ar3dUyaui8JZGqmmJzAdIWqx4123CCIAD0pJxN+TEraaGYnPzMxZ2nNiEVgFcARcyDkWPLZT+tDMRnv2fZdCDYJgImZQJzc0tzqBm/r2SDASPZvgkyjekC+f1ZeY4KLrIEBZqjyIwoSUw4CewHZWzIIyB6Z/ZTgfI9KXPkUxhS3uerGaH6CBUWAkLpWLVlDv0CMKX4+zCOBjgJsQbkJnTEAoqOkRJVy0zyCUVFiS2uGmsRmhsHcLk8VtGEZIPtR+Lz9YoIlAJC8R3sfOwAfVyZzvuIzAXYhUI3VxGJnwTpWQL1bNFT99gSOqPJMSS6SCbkEoMlrWVXSpqEXiEhzXugoFzBV/753ENdZRuAHA8z42Xq2VWBfc9Uh2JxAaIkLz2fJfFlqSglW2xYAOAAqyKAAXJr2FYxUEa4kqCTalGMtneZHoo6mgHu95L4E9lB7wb5BiRKCN8TAwe/LhwoWvp4vytUc4I1luQV4GPs1GDgAqKQsXWMDrMxLIaUCmTw8E8/PBItBQg73fygjAE6DRWA6HpXT2VE5PToqJ8dH5fhoWmazA4I88A/3mYOpCzJq8FUBQMRz7O4ReDufLwl6ePfuPfdgrDPN64cyOZjSj7LcjNmXHh7v6WOCXQNriOCzsJuSewNYdlym01k5Pjqi5Ap24atr+LjnBN2CLc3VmxgcgJ5PTgFmPSXAFgxhyLre3s3p66Df4MvMDo/o0/+Hv/+H8v7isuyMxmU8mVG+De+9vgaYVslm2HyzEnDfxF4cMjqUquQ8bpX+TPgaFJdlUKIAx3PEDBye4wZbc08Mhse6naTYqtMmNZ7iSRlv7gMmu7atC3LrLbfBJFH+fP/9Q79343e25ILKq1/sVdUn0Z6T5DtlW5uddlhAn11lWR6K7fbSS5WxUWf9OFu7PcFK5+toLGxbwn6xiU/lCb4l5kXIcR4fHpbTo+Py8uS4nM4mZTbaLUcHo3IMP5YsdJC6whdAAZZQSQCOYPcx4EJn1WDwzAUvXLeyddrXA1hCIH64G+l8Lec7GK1jzyHAuHdOzntZZebUjRqgL9wCA+YE4NC+Yh/OAGkCOEIWz/4NAcv002K/gq8e68tn1QyAsN9S15ECCgEmMQDF/mxjFG19EsDEAHYA0C5gh8EbivMAsGEgqhh3DbLZU8EE94kAVFfWlJCxC98dY5WBKDwtwLdKcUIBnR1z1hyWK65+bGASjOte+f1//7+SgaMfM920/gbzG2uAEIPrJcXeumtYd62xqxxDSw1a19aha63NxXwigCO3S556jch1/MtVOxqFPgP+xpC9y88+NAY/Ngb+yeO55gP9WHq3z83415WnWvH7eW37UAGc2JDT68RkY20qR2G5lG5xfRurtgdtm9/263JsMO9vw/mMoMlJjE/aT/op+m5nruvDobHP18o/96/RnZ/tfuvakudRtX1r1uVQ3w1dd6itnXaG3y+blMdGdqr/DCtzqx51G+CgnsI612v7dh5PATjgX3fzzuvWxrY5kz/XX5d9AMemObEyv2OT7fZRAlkk29V9vtW11Hy3FnUfspNDz/Kcudw+l4BSYRt1rivleQCOGmDPkzdQYDmopmmyMmHcWf5eAz5hJDI1jyda/zPrOqa/WPods+7vzzUE/c6346XvCrD0tZSfC+DIz7gySZ8JhMjXcN9pMfVAHOEsDuk+D21c+bnX9b1ej0N3pUbqGtlt/bxp8/skp2EA3bbVgUmbwXPb2Tc8Q8a+72isG1vP1SFjNjSu/b7KBsbX2jSW+Num9m4zPs9xVPI9Nr3/+X+LCv3OhFTQU7Hs1c1pqJ/W2YV172194RDrMHpy+Dm6yNQ8lkMAjnXPwLF0hXsEBoccn/xs65wSt7NtOq0P+3P/ufYgb4LN9nQdrL8YgAPVzkxEIsgKBo5hAAd1MANF7+8VxLEC4Ahq9Y6meDuw4XlxUF3cC0QCBo6b+Q3lUy7v7srlzW05v74WgANJ2ABwIGnIamIHlqOCE4lqJrBrJUVUQPoIY9BEnWRtb+2OkRI0Dn96jOu4puBQm2vapu1Xqm1xo7CLtUIiV0VWAEesu0QljmtkCsp4xyCKl+91gh7hQ/ZDDgatAgMlqxIH5qjCZB0kwQwOigQzhRM0oZ3atZUBaBBeQ5Vv8fxPzJO14IuD1ZkuNAdLqq2PJFmgI2twt6LPqSHhRKS+5yCPQCNRHRvf1aZYTzE2tbK8soy4Kqd36HXVEZNUcuDUbrNwDAM4qgsX1b59u2Gb1AGAxlnLfaxkU0pYpclJu53i9P6xUrwnc+/Em5+MKQsm6iBfYgCHZJMQloecw2dnZ+UUzABIsCNIgevtKUGPtXlxfV2uQCENAAWS4jhwjCelIFG8WJbT/f3y6uCg/O6Lr8rvv/yy/PYryKe8LrODcdnZeSzL+wX7UI8knpjF7UKJ9lvIgoB9AWCFvTKeHjCJjYA0k7ihnYx+uru6KTdXVwxiw44VJGgjYAYN8suLS9oajlkEkhHIhtQGAByHR4cMhrOKsDIR3Ou9u7sMmiN5bhpx3NMADoA3YDMpoYLnRjIlWHpE/7rD10n5jn6a34lgEPIquO4IkhhKnIK9gowP0GQ/mJbxdFbO3rwuZ69fU0bl4HBabua3AnCwyhv3u2c/Led3IaFyUxa3dwRhkM0gEmsKADrZvRtgKq1N/O3k8KhMxmMm+MF+cXUJAMdVubm+IfU9ksLshxGov6VTj8+iXxD8n4LW++iw7CD5BVYAsHWgktXU3ZB82QHw4UGYIoBWwJoQ4A3sJxgfjBPBGwClLOZMHIq6B2Vdj+X8w3n5+O5D+f7b78v33/1Q3r97zzbCMM5m0/LixYtydnZGAMfBAeRF9thHDwAKskIVdMUpmRmJLtCco6L2mhW1i7LAZ1ARfTAmYOPqFnsU2KIAQCkE2ShVITkJJ/4IkmElIQKewcCxJ81wsWTINiPliN/BDjKdCMAh8Ma0TGdTAjjAWjLGF2VpDgiIIcW+2f8owC0SA813gA2WfFYkSU3RDMAKkkhmC2j7HS2LgEsEtFk+JSrIA4zU/JwIaDih7j04LKETh7x+kpP0/bR1tuSaATtke4gEKIAwTkDxvQBxPCrQ7X9k4NmFlRJNthhPJP+BOQobQRr5YEPJ52DZbe3xDqY3Vig9XxLpCpaB2IthL6vERxRMMB8AOSfZB1epy79xMlrJbbynL2VQ9/kAcNSgfWZuqPG3SEBEP6rPYAt1Xe2vAnDwmWCvIwCvPhMYA+NAAIcrImNP8e+URHh6rO2t/VMBHC3QXpnXYFvMwhLtYsIjOfWaR40dS1Xw3qftJzRtaLOZubqb1PyW6ggQhPZJ3UT7YWL8S6wtjC9E4hH2Tv7ZTpMNCZKyoWRfA0XGfQaYPx3LUMW/29Ceqfo2qd1sKxlhesmASKyo/+ysmA1ewBXPEwNFMhupwKsJwEqwt8YMPhB/pq/nAKGATt0zayoECkklg1icnOVnyEQV5wVHMMjOgXVrMOQ9E8t3kMSybET4NGSoigF0ZTIS8AYocayC1h6MG53K5ASEamCGJiOD6xIkORRIhO1OSTWPnxkFDT7pnyfzWYFzL81vn9cN3sjW1e/sB9gtreHnst9XJ7UuIjvtwibPdzOWeLwpxdEq5ytQgvMV9ioqouNw4mepyU+DUIKVCn1BBg4AOAK0b9upfQ4yPFrjLdluv3JoPtVVWoF1ti0GcJiBQ+wbDcABSRVIzwGwcY19GgAOypgtKJ9CAAf2ObKbBXCKO4QrucWKBbAknklIetiee0DP+TOSymPImIxHBQCOEwA4Zodk8jo5moWMSsi83YOBywCOG/68JJAGTDE79JEA4Hj77h0lVNhPsfeNR+hPMceRrY32XIAcSLzAB6i+ZuxGkgJCG/V3SMTBb8AeB/axi4uLcn11xS8nGbznwC87Pj4pJ6dn9MkAGgZ+9f7hqbx9/54Ajc8+/5w+3b//j/9Qvnv7rtzdP9Ifnc6O2K94zxx+5nIZ7AURhI85g/GXHJ9lFQIElM+MwfTkNdVi17JxmYGj+QqJzSbtJjnOQjvUgdtLkqxjc5OtyOewVbuXFvRAHLT7182/DccAHeM112FmjXCbnZjX797fbF98Zm7P91wARy5JaJKbuI6lNjr2p2oyBXAh2aB61sSY8NzzAAQefdsZ5ACn03J2dFhODyfleDImE8fxbFIO9vbLaHeP0kxjAjgEbjYwUExmksMz4IJgQAM4ku8p4FUGcGg/85lZT9sKtwwIAZqgslky59IO0Tm+mOMc9mlrPMMV8wHssN11wndTnNJsd5S6S9JTWVIlSwr6/N8q6sMPiT3bbHi1aCX82xxD4LZQGeca04a3FxSxiHEj+rAjqaK4H2yPmIwCnEXWDoE59FpjCPXa9lxtAA4Be633tRqvbUAYnwlw3b8OCZW8pobXV1uT2UYkYzC4aIfe+5x78bzwMwA4PMYrjfuJAI4G4ljfL3z2ngwwd+pnJMqH2p37ct3P2QYP/bzOsg6O6cCb+/Oq79s6YFvt3ZrCy08FcOR1n4EbOS/bbVvLb8SqDpx7iiG3yVvBfrZz3TWeffrsLzLgEntJ81i39eW6Pqx9af/X/mkYk+wVr67v4dzPUFuyr+155j1w2/zxuvyUeVR9gQEAx6b5tDq3hu/q2OuQz5H3GoM3shrFprF6jp3KvlB/zQ6dY4aeIPdBnue2FSv2+EcAOH7Ms6y1nWsGv92jAdw4Xz58eJfiFabTX0Wb9IvgI+7Qcby9mPuIn02OgbU+8Z7s5FWnI4K56yZQXiT9n3MnrRxityC5+ptBPjhWQ1QryhrqSBYngj6ZcWSAgWPToti2yWRj0L+OFlZzDPl7SKgMJle2INs2Oh0RVPKmsW3zW2ecNi2+/Ld1RmGojUML61M26m1t6huH/vuHjPmmhdtvb9/gDF1/xWH/BJTitrHYOO4DH962ufbX1POM2PMAHEPX3rYBbHv+jj1LjuH6z3WBGw0NmZPCXdaNIRvQaXet2ht2dLyet9mL1bUwrB84ZDP7z7vJMei/9y8D4EBgBgCO2x8F4HDAMzNw8KAZSf986HTQnMnkRwSQlgHguC23ixtKqCAhfHU3FwPHzXV5f3HFLwM4GAAOAIeS8gi+RYUkQByuwAxAQ6Vd7SFfDY4cdBJram4V1FTd37TTSzrF742Kjk5FgfXMwcCRApuRjKjzNoJOeb/2Pj7EvOF16mCX3hNBjW7mJNrX9UXqwTMcELr5psIkJTjyY0pCO/GU6XAdVK6OqUEcwbYByv72LFrPrkRhNXjyU7qBcD5ZQojnw4clQfJdIzBl0EskFkxPXStVEpCC6y762/s5wtFi4Oi4cQwkMbBB4Jd8Esy7ynCyhoFD63e1sqGzF1RgmZlOumCNoT2JedtaZdkifJsBHNFHIaXC1jOwf89KqBESJaAkf4AeeGG11C9eviynk0mZ7UfAbX9Unnb2C8K0bz+el/cXFwRxIICOJDfAB7ujsdgSlvflzXRaPj86Kn/99dfld199XX71y1+W1wgiB3vEw+OCfQ0WE86V+0exbkDiYr4sj0tJkQBsARYCJNPB8DAe7TM5jrmIMbw5vyxX5xfl8iIkVJhoVSLz6uqaWuQOKDFZgSAUgAdHR+XFy5eseETgnLTeqKxn4vqhU9lfJRKiYtlU7gAFkCkignGcU0jQ83CrWU2g2gJMQwqCc03t7ZNNBMweZLkBgGM8JqMD+nJydFRmJ6cEcEBCZXp0zL8D6CYABxJQYDpZEGBxvwjWEtB5B9OEq6Zzos7V9jVgEwCOGQAjAaIAKOXqUgkBsHAARIO15AQ1kilMuo/wDFPSc0Nj/WA2lcb6LqRTIAMCBgxor48pmaIqSrEWlH0AHEKSJirunMAjgwhAI/cLAmIIHKLERCnvf3hX3n7/Q/n2j38miOPDhw9MYKAy7Pj4qLx+/aqcAcTx4kySMbtgFAFwQ0xTlM5AlRnZMJQcRJMA3oB0yiUAHAC/BEhjZ39cFqApv7kVAwcC1TGHBOBoVYmQg5G8GMApWjOWUBFd8U4koJVYQpsPmLA5KIcB4ICsz/Rwxq99JGgI4hADB6p2lYjXSid2kXInqIIHcANzF6wrAnEoIAwWDlSkC8yDdVD3vLBPDoJ3/PlaexScR5XSXdfIVPlmbDAg0H6P51q7bqtgtAQemE8agEIsQwwk75s+eY/7PdZlrlAUBgegAYAmxIAiiaNgQgGwAWMBW4EkJCqKKYWE9abznOdbBbpEctn8+wp6t8A04s5kupnf1WpqiiyFbIRBrd6XCYQIFhG8lkEeXpM10I1+AAgsVWuSZj6C8ZbtpBRK+M9meyDoBYCWALwYrEZWAYKLIikS65sAjsqcofmE/cTtZ5sfwcAhxgqxpoTUSTil1iaHHTOAiaxAAXpzAqbupATWdoEFjcmiW5lGnwe+UWImq/Y7pBnUf0pK1PNKgKo432LsHF8QeC3Js2YJFaIFdK2839r/DqGR6o478dpPQBrYQNufkux1v68MZ7qPeJoCPJGcfc8NgjuiCswgErevATjUVwasKlAsIFY78xpoKj/KSim6j77URnzG/RnXDZAD7ldjNXY5Qj6mgiMjkcqRDhshinhJcgHEUdsd0kNYE7YP+BvWolhUiuTHdnYkVZVYLWhfKpOKOs5r2IFyvMakU8gq9c9ZcVLIue7KzoLPoc2LxTxVd4u5pXueCR8qknDVjqWkIvssSd9kgJBsUOsr+/qav42dVmvKVebyX2SXBBqXtMx9uV8gue7PhppigDcsrWVwif1t3Cvfl3aGCV09K8YHwM7GHqRb8PcAhIYoWAUDmi1hNebS/Gr7/q3P1CLYGdgeACAAiMDcgjwJmK/uCNiYU67vZnkv9g2AOu7uCOQA0ADvA4ADQBDcQ2cc+e9IFkMGjswV7CbYGMxz7PYCMgPAwT0ZAI7pYTmBjODxYTk5BuvFjL4nrgsbCYAJWCuuIVsX7TQGHyAOMGP88PYdfQvlkmWXBFIUYBXrlCx+cXbBnAdgBkBE9L0kitQPeD/2xsnBpJxA8m42I2sazu/X19f0fwG81RrTesU44XqHR0dk4ZAvMS4jsKLt75f/8qc/lYvLq/L1N7+mlMo//D//qfzxz9+V9+dXZIObzA4p9weACvwjPItYIc2AJOki76WUYnCBTAW+p/dGH/TPuPjdAA7Zxkg9upof30NyKcdVvK4ldhgFb1FRmc9ZQ+eobTHBuq/0AzHp90+JoebzoIB0w/uNYxNuP+dHnPe8bjy39czdSt6h5vJaiUSUn+sdc7UmGt0+kux+Pu8LLlo0SF3heVJr6tz08FDG+7AZIwI2AOB4cTQtp4ezcgIfd39MEAd8Y7DduHhAZ6Zd+muONVCGMfwPMTo1aToC0wMQ2vb4LoCD4xeGzjbV/gnltmIOZ87V/pzozxvtx7JT9GHT9TVnW4ylPzcyKwVZmsDAEevabB3Yx3hWxJka8itJPsnzO7cRP4/2x1w7tKW0e7HfJ9CSn0OMqgJkZGCj1m0AO8JPkR8TwI4K4AgQB9k6zNohO0O5w/B9sv9hPKrBvgL8aZbW2JcnLe21QSTBAruzW/72f/o/yvFXv/4nxcCR15ljafm1bH/W/dxfqyv2ZA2Ao/++4eu3eH/fFq7ct1YCJX863vSctrs9/Xbl34ds5XP7aNt1+s8zdN32WuwVac9Y3+7qKbX9pXez/nrU72beCEBrZgSu4BjZkgZAj5immYwd4tSd6/2zTeoDgvv+pZ4rvnp52nV7lx+v7zPnPuXajWZFy4yVSwUQw0XB/evk/byZgVWgybb502/3hm278yf6Gz1mpzaGLYY9aK/MyFGv2ApAcntbjL5r9/K6qTY6GDhy3nmojzY971Af52v011OOvw/da2gudOa9Oqfa9Lrf9osP0+/5Pv3ru683jeE6m7DJNnavK/vo5/hpAA4GglbM0FoGDh9UfWDPiMe+E9I3MOs6pzpvazq5b6SzIXnOYmkOaXNcq8H5mQEc/YWxsmENgE6yM9Ha2gVvtPY2GQZPxNx/6/pj3cLS+7dLqDynn4fe8xyjuWnRDC2woQW0bVNYmeFp0ef799s7NPfWGbWhzTsHdob6J8/l/jrY1Oebx7P7yU9577Z+fO54dneqjkcQO0ljj9jU/77OkKO2ra2tDY26bNs81vO1DaHZsKji7AQoVzfZdXPTydqh8d60fjubcW/OBvlkdbL6fbVunvbX29Aay9dCcOdnl1BZqjJ5jgq5H8HA8SkADiadQrIHzwrN5OUSdPU3YuBY3BC8cR0AjvMegENaw42BYxOAA/1GVoZ6SLTkjJ1K6zFHkUZOiCs9VkEZlWo9bHRLzTpCYMrO+EwMmmJ2wZJQJ3yHqiOqrwLUUcEdDlZEm+3QRzCfzxbBcjVTB4HWToURGuNE8Ina4/b+HiHXdpBv1SwukiCdJhPOqorpHxA4h/n4SUM2pFNY7VvZMCRZwgBDTVK15+6U6jJp5SBh7IsGSXQoJwyGiXBfVOlk3UnTr8dwNmYUTQx9OeCohdoF3Uf0wRVKDeCBartMOd6BoPRsQZsxK3Y7Ah7NHkWlTC/40sqwWrFEtVcOIkVQjr9GELMW8MYcclWvABwK9IIFAMEXgC52Hh4KgCwItn3+6hUZOKYIbAM4MR6X+UMpd8vH8sP5eXl/fkFgFbTIkWxCgowJPbB4PD6WL09Py9cvXpS/+dU35XdffUX2DQTEETQHAIYV2AQcPUm2ZC4t5YfFfXlaIigoQBFYGpDIhixH2d9hgBCBdIqIPDyWy/cfytXHcwIOIJGBZ0dgDIEwsDMAxKHg1pMCTUjoTg7IHHHy4oya5KPRnlg1GGxXmyiJEFX1Tvp6NipBdU+miMUdmEIUjKvEMKxq0f5Vg3Kh044+wnUJ4DhAQlmJZgA0UA8K9ofD07Ny+up1OX31qhy/fMFqSOiXQ3KKbARggUEAEBTYYCUCiAPMG6CpD8YMJgci2eWDvAPjmpFKAiFwikQX5jiSyARwXFwQvCF2i0g1EtEFjWfM/d0ynowZ4D88Oi4Aa3CM9vZR3l8mqLabTsvBwYSgG420tOl39ncJWEEyHaAEzeMiyQ8EMOd3eqblveRwmGN5JKDn++++J3Djuz99V374/geNOdhBRqNycnJcXr58WU5OjwnmkBF8LPfB5oFrMgmyhwSOGAuQLEIyhgCOxbJcgVZ8sSiPCBwjwVZ2yxyJGuyRoHNogqIvAAAgAElEQVSH9AkZYABmUgIW/9B3TmoRwBEU0a2yLarVoioYjBwAIR0ASDSdkD1kAsALARyHZXoEDfoRx13yKWPeUwH0WN6wp/eP5WEp5g0AN/AFINbjkwEbwXgR87/ZYLHNVHkMmr4ki8KpKxtc/ZuV86neA5tWpb5SQFsJcZ2TVJ0nhiPtrvqcQSYNxMFBq5VG8hla4r8acCZ5xKTAe0eyX3Iq0OxWoBnrDOsd8wMgLQA8BC6I4HHsRaL/V0WkJQ+cNBE7pMBASOxaUoU2IAL59g8zCFjax6KTZkKa1YtY+2JswXvp11K+RtI1VS+5So9ZHkFJa3HqB2DVlfKRSOV1yMIC26qUlqQRRiFxJ3pvvC7ZE4E3fN0K4Ig10eaa92nNBAyO+kOsFgJxqCozMqO6JtcHBibYakQVEwETMb44cel90T6D7azBCDXZGfJUzQ+JU4J9pJT4NojYyX4At+yLe+uPGRwyMrKFgeNU0wXR6oRmNGZRGR6ACXzI4FavIq3TVvXMldRh4FAVtt+T5xB+pl/FeS1JN9rhiFuoPyT9wVZ6vvQBHBxvAYdbdbB6V5r1rWpWZyxvWzFOfk7uObGOfS4jM5JlW+yrilGF89D08A/3FcBhX9X9gDnnZyLVPNZKuC9cH6WUOyezogCJ9jZAdJw/OEsE/bznkX1V+7bV73LSklJWqUqxdyBVXzxWfzcDN3xuo91LLB45fuQ9oQZhkx9Z7WJYWAJHYy3wPj05ImOAxUxkuaKgwCeuMeTQKAUT5xkZiWB5kG0TEC7ZtxhH2zOBN5rfgnGBXwBfS/ZKEmCYx42JMZg4DNyK9WPgvBKKkajwoo4zWY5ZqvvNUgF2NoAWHit4YLF4oJ9Jtg2ANyB3ZkaO29vKwAFwKQAHZHExRCrkggCYxB4gZizLAPCwQru0H5Jmk9F+wdfJ7JAsHCfHAHHMyvGh/ET8czIZsp43t7dlvpC8GvwD2tfdfYI73r59T4Ap/ibmuH3ZwwROk0mXjbWMFfwmSKkRtBjgYErz7e6Ug/EBGTggo3J0eMg9CSxwAnDAH5LMqG0d7gm5wNnhoYC2YPk6PKT/+e2fvysXV1fl1ZvPyt5oXN6+/1C+/f6H8l++/b4sAOaGZF7IY8JHwhelYAL4q/OEgPlIStPfgcykwRvsi6iqDwYOLzWvH8fmvIfYV2U/B7M09+c1AI6IEtWEfBjuleRwPrvmNbwuLrctXrct7jX8eQH6pWTXZXaOjT26pxV6rAI4zEZmoGAAlTYUUrItfQCHXTx7eZG417zx/u3zcAJHVAc0YihxPgA7GQAcmMMAgx+CeYMAjlk5O5oRxDEbHZTp/qgc4PwDnww2Jq5nKckK4Ah/x2cW703ef7Uvtme3XSWwPzHL1c07/BP5pD0wZ7b/NabSNguMNfYSv2K/r9pbg44yuMl7fbXzDfxMdraQUMl20EBEnF0N4MB6y7HBGt/gXl9oo7sAjgb4ERCwPZz8vYjphK1WbKPJpfBMGL5Kk9NqPjXZBQHug29JXzD8TPqDln3KybwgUwmfk2s57eW2/f5epWK9P5fd8t/+z/+6nHz9m3+SAA4dabo+ou1LtnVDP/fcjmqz6+sDAI4hu5NtTfvZOcU2Ft4TVu/bihCHrzXMnODrDOUF+vd6fru3szR8iu0deh5HK7e3ezOAo7suDdbIoI3VItM2NzQu7VkyI0AcnXoxW7+f9igAU+u+C6AmvyoqzzrD/tw+3JSX6ADk6gkjcViu5ErWz6NtuaVt86euLwd7hxbXmteq717BNwbhtNyS39Pd170jJBs7sGb9Lp1thtdj808CLM4io+4Z5dl9EPfoP+66Ph4K7fi9Q+sn90U+99T31n2nyxxIK9P7m3xfez/WPttsb8LkthmXNrnVPmrXz/einxgADl6vy8ChhTPYYclx0gqOrWsLgCN3WgNuNGNhR9iOcd4w+h2+buPI7e23feh3T7BPWCudSdkMUVQVhDZaHYRPYOCwYVzX7v5m02/zkKHS8w2AOBz4clBmDVIy32PbgaAi5ZKEyvoN91N6PBZHWtTPNQRts1ldUPkaP2Ye5Pnp+6wbg/7Yrdt4h9o7bHi7/ZcNZX6WTZvc9vFcHaPnfOa5G+u6Nbx2ZlTIfdp0aC/byW7TZp3nYn/snzUbKyhjddMbWottY+huog6M98c19+1a21UZBrrVD8+Zv3jP+v7p1ul9Sv+s2yD7c/5nB3CgInyxYPDnLw3gUN85r6yfSfN+vyh3BHCIgQN6xgRw3N4UADjemYGDcg3Q4f1UAIfnTg/AUWVGYu91vCI63dWfeY55THcV+vU7q8RHZxxjSXXXskIR+Z8ZOXSfEEKpsiOZBrtbrcCq2AToGJyXAZZxx0NepiK5Dd6IJJB8/BYMqVIqOJAnAAcp4ntOpbXaWTGK4CQTUlEtw2B+SCAkFq0K4ohJIVmDuiNEEi8fnjKjWXaUmqONTzcfSIkEAxla/7TP1r/vRg2OncCIUnOMI+joEX/ajaoG6dSk8VSySnGy4GP3DOkF1tCWQV+KiU5TnUaFcfIr6vEu2udEJNpRQ1Yxr5upN4hJdh73ZcC/JkVBy4yAzE55AtXz/QMDaghefwn2BwR7WYmJhPu4XN4ty8Xtorw9vyAzztUtaNEfRMmPAE7ZLSCZHu2U8ps3b8rvfvGL8jfffFN+++WX5eXJWZkCpACAweN9eWJmXl9kXaB8k2RIdh4IL5DEBuRLDsblCXIkO4+i9UYVJYLl9w/l4w9vy+WHD+Xu5paJHDwjJUugjQ7ppZubqJhCVa+AKJD2QED78OSEYA7Ma4A/AGZjNRIS8KzoH8VB2cm4OHyx4uyRgA98DsATgB/c794rMB8XC1VVgUobDEIEhZC9YkK5B4AZII+BZ7x/eip39/fl7OWr8vqXn5ejs7NyeHpSnihBAsCBE2YPBG0s0WcAHBAAMy/3dwA/oC3gSXHCUP6rkt36PCtsg1lGbCECWCGZc3sDBo7Lcnt9zZ8d3PNsxzrHM4BdA4kAVHeishPPgCpOPA8SBgAkjMYAdeyV5dMDQRz4LIA4eC/6F2MREDRWEKMvlwuAUpbU1Qaby87jDv8GsMyf//hd+fZP35YfvvuBUiqokoZJBfABSY0XL07LDAwW04OoAr9nPz1w30CfICl1wMQpxma5RHXvA6t3qWl/Bzmge0rBPECe5/5BCaPFkhTjYBIhoGh0UJ6sE04MmFmKHAjFd0in6DsDnUh8Be0wgp8IYE8oMzMlA8fB9EDAoiNJ0lAyhfI9Yp4BcMQJNu4XSKQAwIGEPcEb9+XxHiCVh7ILmxCUyTn5KFYIMXIs5+hvVbdjP2l7dIAyIkBMm+ZqvJDdIBsLZTh61SvJ5jnZ6OSfaPcjYRwJavgeWBsMYpOtQuwelE25f2AST0VET+yvMZk0VBGObcXSRJTdwXUioYugNkFJAcACQI0gLAxABFFqkjeSopW5gMxRrYJbAA6Mr1Pz2mc4f9jWSIzGvp33fJ/F8R32DIF2yiX15FZcaZ33cSWvxKpF640zJ/ZfLeS6W7qa0n3IJHhUh4qdpMm7MEmOa0V1q0AXYkwzGFc2JpLTfibDeKIyv7JuVGmSXLnbpF7aGc/7Y9RKt2xMp/qJLwcukvORbGuaE0xgsh+7vrt9NAN2a4VpyMQ0CVTty+pjM6VFfJMbryu4JXOUA1M++9iuN//F8yTWSE0dxZk7ABb8fPhanB/a6MkGxPukOEJer3n+ZL/B/ZLnS31vSGW4/WIZyP5VZjk1F0XM+SqT09ZAA1fJztV+qfI35FzgPQgkiTVskCPW8s3tdbm9u10BAHut1ABnjykP17i5uePeSaBWqhKvAKiQb7DMEq5JYEjIpHSfvQXMDR6pbQiwFa5jOaZ8LqzzrAPe6QbhOT8i4ZZjCvksh9eHksl43XahyhFRkkO+fuc86Ep5B4Rj3dR4f5wlPHZVYib8FldIA7jAPTf8JqxSg1JwPwIRaatizngeA1hLOyYZOMsv7VEGOaSBKiOeEv71/ETgWpfJybFSzeHEwEFWFoEjwLIBBo5b7Mn3DwRzAMQBoARYOCDj1wAcsS4ryE3yAGTE4jOBQUR+DzxiGJ393Sf6wWDgwNcpJFQOwb5xSPYNgCzxOYPL8cnb+V25wfl5Dh8Pe6lGCn4P2vru3YdyCSazm1v6z2DD0B7n9tUjBofXfjxY4VCsQYa3+aJVCSLhPRqVoyMAS47L6fEJgSo4S0MqEH6bkr/4jO5hEPRkciBw6OFROTo5KdPZYXn3/kO5vL6W/wb2vN3d8sO7D+Xv/9N/pmwcAKwEFO3tEbxBX5asAW08H5LcJ/wBzxU8D7ZbV/IPgaA8P23b+uuizt9NAI6cxI/zUrabXjefAuDIZ/l8Xs+v95+n7XXdM373WgHgCBk/MyBpbXTjA/5cF8ChdSOQq3yZ58SueC0dCNIxuxWT1LNCTSjGvuCzMFjrgrnB/hMBmAA0B7BPAFiA2J/K/u4OWWzAwvHieFZeQE7l6LAcjQ/KdDQuU/i+OIthTRLAAbDcDs96DcAhO+J2N3YoASgN4GgLJxWGBvOOz8zRUYpdMAao5FgG3HbsayeW0Bhk/J4G4DBgqytDxjEJUGveX7QnBrgRvnv87L2FzBzBRNUY58TMRuBU3nsI+hMwmHuhQdpy2CtQOSepHAKSb976i4C8YL8LVyjJ6oiZg+BjgqP3CNA5ADA4csMAx5nVTXbVRUQhSQzscfjZZASskogtrqN+Ur5F3pLjVTvlv/tf/q9y+qufCOBYA3Dqxujy8ti0jtv7ONbZSMTPnXjgQCJ74CN1Pdf52knw6xND7R26lxKUXK31VtmH7N4/+jqnBpLPuM4e9tdMbtu6n9fZ0+Fn6LVyY6J2eOyGrpsBHP3+XO3fFOvtmM+WiM++oX5uUpA5L6u29GLAnXkZFivV+dWYbbL360AbWDsVwJbjmQMzdN287+9j+YzRn7M6t4TnYlOd7tX/7KfOo81j08DxtU9r/r8BAdatM45CgIvrnlbZDHtskfU8qMNpPk71zUrelztzPbqpgnfTH/NZQUBWA6a3Azjc9pWx6YE41rVrnf3K+1aeE/lc3P/ZbeFnw6QYtGEwYftdVr6OYm/sVJC6ZvSMmajgCUM2V8F0+Trda8b6Ncvl+/dv0+0a+onPkg3Puhm1Ypy12LuH9AjqhIGwcciO8FCn+n15ouZm9A+b2SnsD/yQ47jNGAzdq2uE7FT1tJo+EcDR31D6G96mdg4ZF/VDX0LFVWVGtrXx3ba5bhj6ntPS3vkpfbv5+uv/OvTs2zbUTfPiOe0YMu7919YZ8LVGsucodddOW0tDjkdeA+uu39/cnvOcP+d7tm2AQ/O/3p8JWv1Wr/NfCcBhxyXC5902DHSQbZg/502v7wyt64919qvPwGH7kN+/bYz760JViS2p/1wndt36WvdMPy+AA0En6AbPBwEcSOSptEaeJJ6JeqWRwMnflcxpQTza9Z6ECj7vmD2D50XVrGDguCP7hhg4EJS7vm0ADkuonAPAwUqmOZk72Edc642lYvcJ2hJtfiug3/bQvC/6uTT+VZKTH/aZJ9sOzDs5OvqPlZp1v+6TbOdQTKrA7GunVQkVAzW6IJOmpd2YJuo6CF3YlpDIyF4XbCbmjYo3iCegf8X6ywiwCcDhQKrkU5AwMoAjUMGumHSVS7BvGOHN3FJQnSIhhy/2ewR76roOBp3ql0QFaYxeijP5UN8Fc+Q1WilDnUDIyRf62z5o1dHtVK16wKuLZoAK3h7PWSs5ATpA3+3VlEMOrSeHswXX+j5INnd5n6mgmRrg7/oVTuXpvKQymYh5VEBR5Dprxa7vBVUTji5AEAHgoAb402M5QGUiAkAGcJRC7e+vPvusvDw+KkfjMQPwCNy+u7zh1zWrISU7gWCMDwG7TzvlEIG7yUH57S9+Uf7qi8/LX33z6/LrL74gJTUS16BSv79fNB1yAjhuy+L2lqwbJDYBgGNnj0FvAgPG+2z3/dM96XdB672DgNXivnz4/vty8eGDpEzuJS+CoD+YJGDjkCTmvENCgqABsG8c8mt6dBQgjR0Gy8E6gSA/qk7HYD/AfQIxrirZyC4GfTwS4Ewco0oSNjN5caI2Fy08gt8AbyB4ZWaPMeQx4vkA3kAQHVe4u1+Ws9dvqEs+Q6D9+KhKkNDiIejHBLwAG0jaFwTF8Ps8wCQPCL1r/qiSWYkgMQ2ILly0t6LSZYIHVWGgygYt+CWSDjcEcLDiCoAGJn/FBABQAUAwSAIgKQCWiL0xEuao9h8VSqgETTeSApB9Qd0gQDgAI5DGeyw6c1rpx4cK3kBCSQCOxwBwFLbn4sNF+fOf/lz+/O2fy8f3H8m+AfslabFZOaLW+1E5mIB+fJ8gBbJuUFpEewb6Ahr0CAYjGcGq0vk9WTYWYB8BEweAOPv75X5nh3Ttt0uxcyBRgYDy/gigCgB7dMgW9bC+8/Bt2QtQtxOUBQCHGDhQ5YvgNufwaMQqWySGADpBggVzggCOoyMCXQh2ASiG0jSBCgw7x+DDg/qIcjpgtAr2kqcnUa5XsKtWv/5zUD4qgVUtnaySAzK1IjqxAIQ0BSqMEcxFwsZn1AysrX5V1d0OKY9gs7C8CpNNAJ94zwh/wwwd2Q9kooBMBwYkGfQBEIWYnWJTrvaITFURNLOtxHtwv2asq9MQbDM6u7fzQGh+B2jfa4rXiX04S8q4J723VdkIgJFivlpORX6RfBkCFFJAA6+r/ZEgZ+WkABw6FqvdlDIIKQT0AQAljN2aFQmB+QCMsC0Gg+RqfydkR1jnthOW3ImZE7akD97geEQgRQmCYPWIjjCteHLO7KS1Z/cQ8N7xCbhzZjgIqZ3YfjtSFtzhg2Ifl1EiAewrSiooGR6gSle+1+RATBlmItxgAWRyzKTO53aASn9v56pevLz6n/Y8tP5QfI15LFkX+cPNVuezCOdAh345fJnK/NGAvZmtREn4AAUnVIzjGfbz/NA54Kxp1QAs+f4CNkcSsTn0lbFO/SZQU0s2PRDAcXN70wAKSZKpnne8V8UzW5YBsmPYz6tUk0xZJ6aWxwrPiDXBvotEUb9P6drZXld70uRMvMadTOyC4FISLsBSXvO0rf2go/3RSLpSKiDYGACwcsKb7YnzVZVJoWSS7Iz9vpyIdtpX98TOkwDrHIdI+jlpaKmmWE8ERzEhH1X9lqyg3x5JVdpsezZyJFu/yK7reZB83ed6IzNDljSMTsnjIAY4J6S1L9nmLe8BShCbBnymxUKSKbcAWD48lLuHJ50VeV4E8P+u3KEgISRUuJ+ElJ0AqEpQYniwD4NJA36eARwAOe3tAMBRCN6YjMYEbxDAcQKmi2mZQdIMAA4+nmwK5iZAHABwEOAA1rCdnTKeTOlfvP/wsXz8eF4+np/TvwMwg9X32Lf5D4C0llc3kA/vA0jDAGHbOPQP+n46nRLAcXZyKsDM42O5vBSAw/ILGtM4uwcAm8BlyPOBjWM6Y38C/AKwBpiUXv/il+X88rr8u7//h/Lh4pJgVjIs7e9rHACmgS/E8/Au/UGMkdcw+iYDHckxFHJJed/Mz9Nfu/21xuT1GgCHwAx5r24Ztja31NNe716r3RiTX/XWNJw5yLGZoZhRvvbqz05IB279yaxNjQVJumFaa45dtDycwXNm4OiCN/qx0sE4UpJgSwGZliqvScLY052IicOmZa1q3waAQwwQklCB3cB2ChkVsHBARuXs6LC8OD4sRwcTsnDM4Pvuj8t41wwcAJUnAIf93WCxaBXk2V+yXEjtsjoXBEo301uMKbrfbHDVD22gXM8jgzqy/2w5Gdtgy8rRDev4ikOp/Da3qk2kTJ381wzqyIA7nl/qlxhuDPgwyA57PGMTCfjI56gsTtorXezjiJj8b4GrvC7EINjKkzz0BC8HQAPnRdjNA7KoSIqKBQ872AcEjiNra53BWkcMVwRgxHtSW7dNyq1zRkkAjn/xr/7PjQCOan/WJPi9NjrHnDWAjqE1vO61Gr/pmg9Z9g25iP7bB2PGBob02tlf5/le3Z9XARz997ZrdaV+h2LTQ/Ykx688nvl7/+f+cz8nBt4f23Xx9XztbddlBNpJ4GeCQuQze39gT1Z2Me0lGbTRBUB39xqviRYj1DOZKSAzBvipuon8TQAO5yu97tr5q9v7Q/NoqA/783hgquvMF3/I182fXTcmQ/OmP6+G7xknp0Ya1+lDzfXBT9ZBbHUEEScIudBVGcpuoWCvJ7ssRwlcXd/neRMv+IyVwTn2J8S0h7hcl/H6U9bSuqceGnPed+AD1WYO2DHP57W2xwfhiJ3qWn32DT5RD2CmddXGbtMAxvrxZRyFqPErP5R8qrhqmhPt2nienS6Aoxt832Toc991O3g1+dQO9JnCs3vI73duNh7rFqMnT14424xzdmC3GYNqhlL1rh16XodBKG/kdURqlWsOZIhqVnSb3eBG68khI/+cNg456JXSy4mVRA38qZvJBnPyTxbAMXgQSGCjdfNk87N2GT36hykuqAEHa9u9hjaMTQe1/nzvr4Mho7muP7Y970/9+6fcd3CuDwI4ghawxrC7Rq3f5qGNddu6au220MIAPVKiGvam0B+3beCNobnReY0HrSZ9NGTrhhyYda+154qNKejUP8X2bHM0870N4NDB3sl+JBWRnAJFLuj/l2WH8gRIioQkQWhpIlB3v3hg5e3d3TwBOG4rAweSmKTUNYCDHo622WEAB6qwRFVOaYAAbjQAR2htVjponi65iT48IOAFBo7bKqHSZ+CAFu+Hi6tyfnNTrijXcFeWD8ualFEFv6k849AeDodqTbvsLTzoognxmbovZQYOJ0cSlWa2Rz7iylY4eZHo6tKgMelXJUH6qyl03l29mAK9oqE2CrhVrRpB6sSRABzdwyIDvnk9B0WGnjmDUHoADlf1VBaIAHBA8iAO5tynfWpPyQgSUiN6RwBHVIsEgINBNifmAszBxJQTE5EMb73Tkmt2/Fp2pQXBsp1wlWlzyF0Rusbq1uSY7V3TC13ZA8LBVWxe72MlNx83OZiREM2+Tt4/BvczZiKcvIEf1IJyDEIFZT4+a9kcbYvmOe35mfXMnqjoEGSNiuwYIl2LiT4BOKD9XQEcT6W8mB2Vrz//vLw+PSnH0ymDvOeXl+XbD+fl+/Or8rCzW8BngGA0QTqUungiKwaqrd6cnpTff/F5+f1XX5a/+uZX5Veff14m+wcEZ1xfXTCxrrgTKqsfCN7AF0BYDKs/6hBDgMNoVAokTsoD176T32DfeJgvynsAON5/ILMHA1q7uwRNuLofSWLbWVRGAphxdHxMAMJ4OmXyASMJwAIoqKmBzmT6hPfXuEHy6YGU8fwXCTJXrwrAkQKr+ARopcHAEbrGAMDgGpLg2CeIAQwckMmgNvlkQtYH6Km/ePOmfPbFFwRvHMxmkmqI9Qm/F2wUBHDM5+VpuSjlAdIzYOFY0HYjkJorHzFLJRcCVoN7UaMz4SL7TNAEPr+8L/NbAVlA/Q1ZLdh3sJ5YW36XAIwDVogCwHEwmxLQAYkXSKIA4AAgwv7koMpyLJGsQYIGoJHxiGMA8Aa+xDSAfQnVpmLfAL0wK5mR6Lh/Kh/efSg//Pn78uc/fVe++/Y7SafM55S/mU2n1KkHiANgiL19BcQxx8Dmgb5QhZ+AFmgjLos98PZuUW5vF2UJNpWHJwE5cF8AOEopV6j4ZWJmSQBKQQAzWGEgTcFxDCCM+1JyBbLtSl4IwIFKQ3yN9nYI3gD7huRTkFQBgGPCfgN4A6CY3RGSzwJGcs/0XmZQpdl2gqUBzwkmLUrQ3KuqutEwA2QlG8024xlQPb2PhJsAAGw2bA5sPRla9mrgV6wY3lFh+rQPkC49gpU1YZuCyT7jKVEZVPwx5xBkBhgTa0IKAtqrdR6M5FoAE3zeI+tI7B3uZ9tYB6Kpmx7nQ1cxkvEnwFc+S+YEM+afxisFtC0LUpMaAlBU2TgmGTQuqnAXeIK2xvtgsHNgXeELW72kg/RVk7GxjVRwXvSp++QRsw9tI7NAi0yxzdFX9hm439akgkLpTriynWifwShmJgkAB9oklh7ZOyQaOYYxJgzwG8TLansFmTpJJwM4kCwa2H69g6ufulU29h04FQPAUYGg2GMIem0gnuwDuCqW/mjIVMG2E8DBXstVsl0/gmDVSG4R+JCkMfwIdazS2ChBmh4ynqeeQwNArEUSRUkGcLAf9yM1n6phDSjgfRzniQCjC1pi/2nP35M8CXmTCuJwAh09wetn6ZTGKLMudsQ5Vee1pNcIJHLylD615qXAGy05j2uagQPzy8wXeB17Ef3cSLCKWSfYbbhvwobpPOLEz1CMxq/RdvAZlegzK0eutPb6FEORgIymx5fdgI1Rf4oRQ2ecnNjzPlrbn1gAbI8495Of2wAFuwQvYv+njADsQJIolCwRvtQ2dTtXRCTCLKMiG4m/+yzSbJvGoALLAsDB9hIAKskmgcQbMJV9Vqn9NcayL+GTxxzQGBrEnvYUSKIFu4/P6wbe9P3qNrdhr9rZDf1EAEcwuWD8wZAFsDBAG/P7xzJ/fBJ44+6OAA58F4BjWe4fBAJzf9NmATQT4BrsyWMAODCmsJN8fkgHPhFgicQzmOJOD8XAcXoC32LK/XqEs1DYYcwLADjwhbaBzZIAjrJLmRIw0308vyjv3r8vP7x9S0Ar2MrAKoV+93lAQkGylJxXy/tyOJuRUQw/05+LvRF/x3iAyQMSKi9OzzhH8A8+0dWVARySUcHnPMfB+ga2LwA44DcBZII2wC+FlMrT7l75q7/+WwKz/+1//Pvy3bv35QKA5v0RGUUI4Li/J1AFz4DOgytiAIf2bfk71WYGgMN+gOdAttues/6M7YPc7EhwPwPAkYEf7ssM8MjApxxbGoqrrYu1Ddme/hbXjemE4a9v0r5jVSz56GYl82TWD/sAACAASURBVBqL9wTzlu1J5Ol5ZvJr7W/DwIHOc0RG3vavgtEjjZITcAIatiIVijEGQxDPopZBBaCIzDZ79RyI8xyKQXiOIgvHuJwezcqL46NyMpmWozFAHOMyAwNHADiwBgngwP4QzFkCIQRDWMh95QwqQcsGKQaQwvssQQSMM0X8J9j/DOAQeFLsMv2+9HqS7TQAOCVQE9CMPrl9rT5DSQ9U4SnQkTGM9sPGwTZXfy+A9gJwiIWIrHmO5cFux7m7ATUbsLH6ZYFbzYytvEf1DxuwqQPgcHIbALNg5qAcIc4/sD84v1D+UnIrArH7K2RUaNUk44l/AnA0P78l9OSPSKKrXwintfDP/9W/LqdrJFT6a9L9PBSHzavx+XHr7grPvka9V98I/FwAjg05kHzLrs3JMa2+/dGnVp+hATiGrzUQs+/lgH5abmAV8JLb2R/TdWNb11jK3A89D9mG483brjUwtLUP8z7ic2k/T9HNUaYzbjpX9udid/8xS00XqNjfU7W/GazeBTgPnsOeCWCqZ5kNaIi1ay0l/7ddZygfs3GNMnTqgOenAaa8TzCUEsHyNpYhT5kKAc1m1vcLBmO6KcfdWaNpi14Z3ziz2I9ncdAnAjiG1ku+/3D8OWI+A5Pc7++PW57z/XvW56LZbkCl547tOtvTt3Xr+n3dWl3bzvgA7vtJAI5tm0eY2Zqoyhu7EzvZieoDGXKn951V/95fdNm57v+M9vQNdP9AtqnzsgH25/oMHKRyjYOcIlDefDKlr7WbhwEcHIhkGN3udQO+zlHPn1sBcERixc5f7puhPujfY909czJw28J7Tl9/ynvWtXFb/6ybF8+599Bi9dwc+vxzHIS+cfHCXXfdvmEZmvfbniXPrU39te06/b8PXWv93Bk+wHXmfQJw+F6Ra+ggFTcZ0eeMQd/Ytt9TECgZzqGNZ53NyuPodg6N4dC659iGJMJzxnnI4VhZJwy/6tCRD7zZ3m2yD5tsQ/9vCCYi2dOkGwxOWJanxyVSjOXpEcwZ+A7KeFUfI7FYkfxzVOki6ITKY7BfoHpI8gUAb9zdooo9EmgpwK5KGh3QGBDCYQ6Jq6ADJ1V5BDlVoalAv5IqjanIl4TPhAATJFTmy7tyC/mUOWRSEJCbl4uba0qofLjU1yWSq6DKXdyqYrcCAZBUVSIgS5uQrYD69Bno0maifIvm1lbQZj37GAFRd+JOZZ0rmbVf5SqOjDQF24GJvXUdzdV2wNIY6yvP7ZYMU3C1VhJHu3MzjeYlcKNSYLtah1gf3yJ8qpixUYHhyjTGd8L5JANH6KUqIBua6TWo0mhF+fyBsMUzMJGCqnBXl5h9w1WhkRzJPo3ABB3Lkfqr26cKGaitTrSoCxvSVghqIVl4n4DgrtrPdFPKolRMdK1UV3BZ7+P/Q0bFKim5SoJtSHbYk6pXLdrAKHiGVlnJYEiAZ5pvFeUr4Qu5tbJldr5dMR5zDA+R8mIktIhKcYKJInHBpMhyUQ7ASoDDAjSvH57K+KmU16en5fe//jVpb3EbVBBCH/uHy+vy/vquPKDiigkx0biyMv7hsewuH8pnZ6flq8/elN988cvymy8/L7/96qvyxWeflfHOPlAE5fbmmuAt/HtAohmgLADH7uZRKQmd8AjqhAzCzhiJZjwnAoZKiC9u78r8+qacv3tfbi8vKCdhtqAqrYCgOiQ0Auw7hrb4bFbOXrwoh8fHBCIgAH13dxNMRHflCGwOh7MIJkIQRofDx0ckPwRWsfwOwAa4F8AkBBs4aJfYLhT0BtMA7N095VPIBDKBZMYk5DLGwKyUJySE9/bKyzeflTdffE7wxmg6qfTxsKdIvNzd3BC8QemWxbw8LhcEbwDEQpuPBEFiXMC8EdW1KqQlRzGiDcdc4p6A6lawltxiH5C0BUAdqqiPyjf0PajAUQF6ekJN9f3RAcEb8N8hm4LX8Iyw/0y6BXNFwb1wTySuJhMmUFDNpUTOQ5mDhYXPJAAKliPadXd9Wz6++1je//Ce4I3vv/uBz48kFDTgASTBeE0mYvRwAgEMT5hflJN5egzpjX1uF5BOQdIFAI6bu0VZ3D/yCwAa9Nzi8ZFMHEgS4TuAOKzC2wvgDaRNQnta+6KlU7RH+vyqBCcSQwJvjPfwtSf2DbBt/P/MvQuPZEmyJuSZ8X5lZmVVP2aa6Zm59+7dXV0BQiDET4EViIVFAomV4AeD4KI7PV1dr3xGZERkRKLvM/vc7XicE5E1cxu2enIqKx7n+HE3NzM3++yz6ZjsG/gBawmALRP8Pp1aJbMpYqto1qZ2BgZaEqfEZ8IU8sX2MxuycTAZ5HJviXvhj4xiGWAWS8ab7TamD9lxJZctechkPteSHCxs/VAYOLQ/SmW+pRutEtDYuqyVh9pxSb8JlLJD0o0gCE/8hsBP9O+sfQa1v9VXenVuBnhkE2I+gSoVY0KZYJRnA4HyvBgSGLZeQY+GqiiqfjCPQG4JgBlkgB2AKGKbMuMEphxL1GUgDeSa1eulXYnNS+l1m0GNpnSEi8h7UOfj6O2r3UfWTT53xYYoRVgYCHOFptt2ygNZK6zNDf6tik+7jldWKuFNH88AHAYyNB+Y9kn2TiWcxajKmSotSvw5TbSt8iz7M5gCyYODWdmky1ldLHltbCGUGze/nF+Mz1nh2DqHxtL8BiX1so1EBSll34A/BTwr+bAq1yyzPkgCYRoBSq8Gz8l8d0lcDvGENNkOmrF4h4GZ3aHJrZgEYKrPQZ5Ho61jxXP0Dd0PNlk3e6S4kHku8hMKiF2+SPTFSnwpgGwlU8nYmpgcdlCH/EbObmDPKNXCaFOF5PaGOpMgJE8CCgBhe8vOFtrLbDlG+w1dJifWfdTMJGQ7wcYvVgNbKwFgafNcfxFo6mcStUaKc2B7zmvfvUK+JIZhA5utP6yVRAFQQDYV7KXdpK/ioBnSzzvgDy3TAHT085PJhAVtDWDj/jbltgETjgoqazvZevNTTO8UALi3tsn0+wJ2GECL7Xh8Lfl8fl7EGhs7h51BcG0B3ESXj7aMkOECanMGDrZJ8bidn200HzoDcaz003Ftc67VIu7ZARzc3ztUn+/IwGFtU7ZpCUaO7ZavkYGDQEu02gEg0AEcBNvqdO5V4GTFAgBi4GAM6Gn4wWuCNwBknk5GaYaWbPBxptPMwAHWtz7BodDhAPUMmFiFfgeTBYAN1vIKDH19ttdC+5/Pnz+n9x8+mM3tq51VP7MPyf5gMZmk3WzSdGIADmtL4S2xHJCE+cM+ulhcpLfXbygzWO/VCoxpy2xv4P+IWYW6nQAOgEVnaTTy9nb9Ptf30+cbgrzffftd2u5Tev/xc/rplw/pp/fv03iMdi5znsGXK5y/4Vfsec4zwKc9i4FSzF3hXtYe9FRZqXjWOTjuXfs+2Rs8bsDzndoaeeu/tvhTHQfSpojnaZ0Xa/spJoW8kUJyM76mscTXpHdKjK1Y5WYMrWxZ6RpjAHPgvoqK+AL2g46ypY1bBu2btiv7vq3aN2qFEAvP+0260tzAwjQmW+wOTIxxqF2gdGEOW7i/BB0nIIExoYGFA0xz52k66qfL2TS9uVikN7N5uoLP3h+mCVuooN2mtxeEDw2AlAMrqA/JeOPt7/g5A8zyf36esfN9ifXg3/Cp4APk2fKlAQOg/BnTsYrdKcaA+fB4Tl1U5vNioQaPK4hwKcdNTBO3lTRnv4Y6Quxq7sMIVCfAUmBMMjtawPfQNzybAdyFdo8+LoqP/FePuZk/ppIvzYYWvlT6K06X9618BYLP7ZzGc4KDNGC38GN73Nq4sMCLtrWAObGfs3/gZ6Tm/rRRG8gM1zOwXdxTWPV/+K//x3Txuz80tp/2WNxrMd7d9XsTcVvvaPv3YZyo/XN6tS36HsfX1AeH6fTWsXbs7fjZOJeHv7czcLQ/ydcDOOoxyz+u9eaxmavn5dQ8SWd2rq3frOs6xVb8dQCO6JfH3GsN3pA/ZvcN56+wtuWc1p7Dkd8uwFOcA/q58hczGLDER2m3WuZE1/iatenaF7U8xn+37YFjeyvKUJutz/tNcfTAal3fq00/xOfl8U3x8gy2K+254hqX362goTmOJlima9wxNNycgwI6L2ft0wCOtnk+rqUO381jfcUXoz9V/374dVUr2Dv1nLTpsObaeLy9BTTU5e+dkuk2eYivnX369OGla3HjRJ0avJuQA/CGlEEN4OgCb2jDtQticSBrhVArybbJb9top2QgXieCNxQw4vueENNn/Sjtzpo5tF0MHG2GvEs5nhL++L0I4MgK0yuY6mfO4z6BAGybK3P8Dun4Xycv3ZvzNc7IMeHuWteuTfna8bYZ2agYuhyBLuN9zFicum4tz8eMxykH5TXzfWqvtF3j1HW75j2/3gLgsINQOUhrXF0OUNu8dN33cLwKeDaVc702bYa41mH1GjT3awm2HsgKnZwSpa+fp37u1+wL3lsMBMFYtRmuet1PrXN8PwM4iDotif89GSkA4EASHIHVbdrvAOBYMxiHILgAHNunLRk4SB+fARxrJs4A4EDyjhVYqAZwhgTLa1tANAbwVE3HRFbog5wrfkJVmbWi8EO3i0EN4HhcPzIYBzrXu+Uy3T4+pC8Py3RzD/CGAzjWq7QhgMMC2Ai+cY40xgCmQNWqATgUEXGb1zjyNlcE11LyrW2tahsTEc/2nsmC7FsEcOQgTF47HRQPARxm670CBMEJX4sDvaEiVgVLS6GkVzV7vMfj3/J3bT0dlON7gon9HDgWgEPgDQcLiH0jVCqnM1VwW69uSxJ7IkRJBIE3cgLcbblYRkKA/tCmek/UcECxHJ73G2dlrntNDnBhgEzVjwJxZDBP06k0D9MSrQe63atlrfLXWiiwUw91qSPjpVPUYPbwARoBnYZOcvCOXrPcWaGaM59I+gr3bwJUY9WZxo/v2JZAD2EL9zF5n4y2Fd/Bnt0/g7FhnYYItKWz1Ed1+EsioOO7N9fpX/3t3zHJjKDwBwShP35MX1abdLfepv1ZjxV7rAAHOw+qsPD93T798PZt+uMPv00//ua79LvffJt+99vv0/dv36YeGEpQPfm0MoABQBign14+puf1U9qt10zy9lHZfQbWAa+SAjBsKJputBBA24hdWqLNB/p+39yk9eMjx6KjFfQdW0RtrDJSiSIAD2bzRXr39i0BHAAjPK2f0t3dLQEMAGRcXiz4A1Aa5oq2h4G1ULXq/YfxeVwbwJQM4AhVg5kCHMkoZ+CAroTuHKLNyGSSposFW3Zsdtt0hmrHyZgMHO++/56/A/BgMorAfY86ffnwQMDGC0AKSNqDdQFU8w7gMNaJEFAWjov6YZ9GwyErSq39QmL7GbZOeXhIT8s1qbuZvEGlroOyyMxABo0REwGXb64I1kAAn1G78zNSc88WcwN8oLoT4BnIHOYSlcaoYnXginrQC8CB1joAEpL2fvdCnBRauNx+uU03H7+kzx8/p4+/fEqfP37ic+IPaMRRiTpHf3rYINoZ0z8GYrD2Kdi/oB1H0g6JFrREAYhxRQr0bVpvrYXKS6+f9ufnrEJdrjdsFbRGYgF6nSBFYw9BBSyTVkhGegU0ngeBTvakdhCVABwIUgPAMQL9MCjah0NSsqt9ymQ+JagF14VcANyjOc2WnnJoek3V7iaX/qy09Ui4WdJHoD/RySMRZu0xzK4oWWiABIBfRmS7EZgDyUb2IEdiSXT8fq6x5KdRJjMYLX2v0lIlJwTgIOAT6+N72nUa6Z+9hQ8AOfRTPHgtm6fErlUIOijUgXNkbmGrHANScS6YaAxJEwZqsD8NhMI9u90YM5ZDD0S5bXbFbUfe94E+1SsF2QLIGTTwlZIwLXZBidQM4CCwyhkt1MJIAFhPeMWiDPoTsgUepMOALcgd9rYADJBTt3X1WRtrzjYzYV3EkmYRd5DLCNBjLCOq9sxnXgd5cN25Dn1wZxdGByRXMvjFbZbbr0ZSQ0DLAHajvyP/Cd/xRLrYNww4BCCUMyZ45azmmNWrkqnMEuKML6pMoy53nytX5to4wcoDJpp6/jEuujzBr49nEXdq8/fU+11zps/SRrAaXkAZ2Df7tD4jux8TmPKZ5XdqXdnuinvcEvUGHDRmuTYAB/1arUVgIdQZRdfX82d5rtjRcA2xTzCxzFYKJTleABxWMSywB0G9e0vOqvAF/45Vx3nOHIDA9koEcdgz6n3pg9zWLlTqZ//dWRLg5whEJR9A7R9LMrIJnuach7Y25k+Zb3iwPwNziJJg1FsEyto5wIDuBpCDjRogic/WWA6Ch0501gqwHh1k/0JXFktVHiaYPP3ofkqTnddk1AFhLh9gJMrP4iBAAsXdliA5aOxFxuJYdDHkt7TS5Fkn70nTH1Yk4YlWbzOVXeKCjst22s46ZtsEOgSAA7ZKcw7GhycHcDyuN+kBLJIATmy3bJ+yXD+l1WbdAHBYyzvsCUyg6Q8kGAe9vrFpDIyBgyDi9Sph5ke9Hn0J/oCpbTImgGPhLc4MbGfMLGCwUlW8MXDgDG7Jd7QsBNABtgltVN7/8guBSACCoggDdt7OrW7LfYJwPZzFp2AqmM8dDFTWMzLKwPd5d/02g554fif7lqr113l/UWeLgQMt74ZoDziiDGLM9w+PHC9YOeADAcTxp5/fp//z//5HAjjAWHd7/0AWTGNn2qfNztrFgH0Nj0Id5zGmbKs9ZlBiPN6KNJ/lwOZg+w+yJgBHZOmhjt8biDbatXiO6ooh1ec57RMzFd5WMAO/dIY8nmDVNbUnbByqki66oo4VxLFQZ2dWAi9y8Y1q+8H8dEuAN+nzoy2Iccv62NlkOMA8O7AvAwpdb7vvQc85skYQwObJdAcS52d12KvFvvxsLDBjbjXprVT652kxnRDA8Rago4uLNCMDx9ABHMZORxC0ikXEcoOznzNyWPxJwLCMnbScAIGMhfUJvib2qp2bmr5IBJLZ/LH8oJGY01xqfj1i6fYadSEF6Cf1WscgZVt1rUYMM8DypP/qdiqyV6anxWy645kKZ9uNn/cIotPJ1+MYOjP4MSTHAXKMw22K5FBjV5uTyN4I1g2ddQygccZWqGBxtPZUAHDYfFvLyMZh04pUcDby65jMyJZazCzHDNmK0lnmfPEI4Phv/t0/D4Aj+M2H+6V7/3d9NstJywfiXoq6IP4e5ezg9/+AARxR90rO23RR/bl6mup50b/b5ivq/ri32u7RNd9Fd/5lAI44Ptu3HscMTGuNfe4xx2bLzhLjMxtQdE+7PneIVgDj1XOe9Viwq3GO2kAcX7s2UY+1yW3ba/V8UVe25EZPrW0ca/m9CVDivLOoowBljvoFHjsXmLKsWwEsl+83zwhdfkj9HFHe/zkBHKdk/pS+auyfV3y43pddui1fiiJbArJt89Ilf8d0QJSftu8fk+lj+hjvEcDRpljippTxOj5nMcHZbI+iQ5dVXxy2TunaIPVn6/vXTuLBmI8oj1esv5nicI1uAEdk4VDtQQsDR6jM6UputTlUx5SMvacqlZgE9jEFR7pUHjWfXs/YpqTaDHf17VZH8pSi7Zr/+L1T9z61adrucUrpvkYu2hRDLcNRdrp+P3WdWpHXclAr5HaDcfhEp5TQa+ag7TNt63VqDeu5OXxGD043rIoFqwTTbJMDrcexOannIVeLxrL6CoVaK9Q2Zy46Q7VctOmTNj3WmIcW8Eact682VK7XBOCo5+GYQW+Tc421bR1+NQAHqGdRQfT0xKr2DOBQhaEnaWP/eTFv5MorD0jqIBZBHGRviAE9rwRGcu15hxYqCL4t0/IJAA7rxwv2DbBwfL5/bAA4lqjSRlU1QQ2WsOJcOYCDwTpT47l3vL1fetwVjoVa+/pXD+M3fKPWIcVpNsSzrVkTwGEUm35BFWY0gAJNZLbWXZVpYhCR/W7XFYYkViBs7608coGogzpK2xg78Kt6IlaX4plEdVlYN1QNaKAORuzVRizTvzpYwBMxVg0MsKWDT/7ZABwKuDjlMoPPZcHy/InyO4M3ShJOnznQ3RXALb8vqj6v8FWiSIEhfo5Jp5bVEQDD3zqwma8EcDBMJuBPTsQE9D31kMJMJQGRARzOSINAKMaAYMoZ5mi3S/39S+q9vKTBPqXx+Xm6GE/Td9dv0x9//JH75tPHj+njzU36dHOb7ra79AiwDQAcDHwltk05372kWW+QrifT9ON336W/+d0P6ftvr9P33+Dnm/T26jKdg/kXSVq2NLHAJBL2T8uHtEVlH9p1eADnvAeq9YEl/lH1iHYSXj2FMWPfL+8e0uPdXXq4uSUIREAzBAGRBI4ADksOJgIP5vNFur6+JpU02rSA/efm9sbbdzyni8XcABwh2ZR7YobkMigNLBkMBiRnewnU+0pGoBKTTAgAQiAJ6QwcTAKPRmkAKuteD/xJqT8apxH6Rb97m66//Sb1ABQYDjx5ZawJSJytnYEDrVsA3tg+rchiAsaKnFhzRUjdweEVHYgExng0suDBSzL2peUqPT4+Esyx2yKZDqaCZ34PKSkmnAZ9BvnHYCm5vCTogG0+UCnX7xmAA4kHBOhe9gae2e+YvOqhXQxaxQAAwfYqnnDcWaKIAI61gw7BprJ7SY9gYPr0Of3y84f0y5/fp4e7h7R8eOSTIRFziRY/8xlbkRjdPIL9ACBuvXr1mWAKVIch4Y6bgnXjiT3rYXvAjrJj65Q1dBVaA72cOT37mn9vsU/YOsXb3YCBZDTyqjMDr+EeCGSyQi23uVB/aOvzPQDTzQDsG/00GY3SdAz2jbG1fplNrY0OQDXeokVJPQKwIGsAXHnVnVXlFuAaaZYcfIhob2GesuSCWDzM1bMAKmSfyeLMVGDV8WTlIFil7wACtW+xXtoWAC+MDAQHADzi4AkpQs4LPpeBFwa+wOsy0wSRoKrfk7ZKHLMViYNVADCIrU3ETkCgTgCnsvWOA1q8xbeZeph/Bw6W4gcDY/F1N5Tm3/iPf4/JI1YcG+sAQRDQlVgjsnAAbFaS8G1nUdlu7E2rMrZkuhLJugbbOFRnevoVxYG1tjUCUPh5lGAdJfQFunWApb7KRLonlnG9nMQmaxoSyGIJKAAZJuA9acbxekLamNV6rMzMrVh4tjcgSKEwMYfHwBuhKjUkk/l8aqVmTpQ9rxg5nGJcNhv7WNSy+FgDwOH2mYl0tXkhaMjouY2yyv/ERBX2LtlUzk3XBaAn7qt+7tG6x3NJSUZoDwZwp/uFTLwGAAcS+pgZ7EX1p9fZRQCFEktwhgKl9snuUtpjcG5iizqMPzDvxHNVDhaH9ZD8yoeVDItpKj4rfheAQ8wNrmFsq4X3wbIluRNoXsU6kvPYQoUSFBg4mIgmo4L5kuabOnjAZdFsWynq0V6Jn8XzCIwkEIkSxPhciak5g4oSu+GeXef8uI/zuol10HUJ2WCoU0MiTHpWLYhyIlGzadIm7g1uGT/acD2CXtA32OjE9UdeQwGVMjuLJYWV7KQu8v3IlisCw9HWbA3A6Wcs01uxav/ck3Jlj2WfSYxd/gwNHeZsUiZXOh/Y+SX7TGwzYv6KGDgMwPFE9o3l1hg5COAA8DQAOLb4rrdQyQAO16IGsuxZi7yBJRxRACEAB2w0QBsztDYbDtN8PE4Xi1m6mM/SfD5Lw4Hpe2sV2s9sFwCDoigCQGlrVfdCwAHsBtqo/PLhIwEoAHQASIp2aZxP13WC42H+4QMBTDmBP4Bzdc9aAgqYITAT2qy8ubpKE/hj4zEZOADCNZ34TEa57dZsDpmw+j1+Dj4wwBsAXsD2YFEflytr/wJg3sB80p8/fEz/x//1j9xf9E/BhOKttQD2QLsaPK9TbtizUBhL2xaVo5kOsvUuZyDXrJk1xtqckaUn7m9n2SLjh+ItIbkZ9VPb+Ti+Zr6a2yT6qMYYWf+JOrOYX62SvfLXADgKM0GJLecdrz0rhrAKwKH174otNc+3EZhQzsAlcV8SiGLyys9Odh3zC+Q/8t+ZbdbfrwEcVtrMLD48x/55SrPxKF3N5+ntYpHeXlymxWic5sNRGp2fsY0K2DqMwUF7C+3iwHhnraSMUr60ErDjXFkP57QohS6KCcUiC50f1T4uV683ARxxXWVHTPA8VgqbHQCgmR+pJUfSJlea36jPjSXK26CJdSbYeAE4ZMvE1EO9sMZ5x9t3cozecjfYeNkPY6myFiqy9809ZXmaGBOSv5lbrGCtHLxu7+nfAHGYn5gB5myNY60JDfjn/luCr+VMlgEEyesRxGi+hPiT/uHfAMDxx+C+HcZ89Bxt+7XEcpp7+DX7/qRO6fiA9FKc5/r3U2Nt8zvaXov6qvz+lzFwHBuvzi71I8t3rcfW5Tfp+3kvCPxV/V3LaFzjLv1XXzteI9vcHNMrjI527e7VjmM1vyXmJcveLfZIMWOxQJdrx/lq+90+WY+tDM6evZmrLIA9vWf6sg5LNu3D6eftkofXyGZzzmJe+1D/HF3bwIxsZ8q8ysVHDrIjELWYmpr2XOMwM2VfU2ysACcPx17a3xwb6zGZp97VAdeB4rqWvtdonyJwpTveAup13aPNb+la4XiNbrEXS9Opv20O8x9dMKdjyqLZS+0sVfH8n08/OSZQ4tt+heIDhAfI1/fBxFyk7U2/cv7bvIcM4KgXVxs0L1QAM7gYl1vlOSiIHx3KyuFM9IgFwFFvslppRSc3GhZNeK2AD8YcnJOu99oUZxSeqHBrAAffy0g0F1MrxMmbK6PdItVu6MWnZ473qccan7dbdTUr+C2hFWiJlLwKvR7r69YGtd3ANkcQW6g0NldlVV67eePnTm3s2pC2yVM9X7UBPWVQu+b7lJKP+6n+vb7mqWsdO5gdk+u/1DHplrHj77SNs34t/vs18uI2v6lovVL7FICja+2PPkUoi7dtXFMON3Vc157p0leSBemS2hEyNp/wxyMMCiYeG3vUl/VeqB0gu69RXp3aI6f2QHy/fu5fC8CBCnQixasAlgAAIABJREFU+gHiIIDDAnd8zkzXfsjAYf2hrY0KqntEv60KwljpFhk4wPhiLVQQlNqkJ7VQAYDjCQwc63T7iBYqD95CpTBwPD4tScUMdg0LMFtgnI55qEQoIc4iYwx8VN5sbewPVzCbZgNwZCfF5kPJrCIjAnC48+z0lXl/NkACHtTS3lDAltPepARVy5g2+bGe7QJw5Fh+3m5+Zs9VeNnRdxYO7ZvCvmEHA9o9BKHRryKyQqgNkVhnPFump7GAugEr6iq/TPkfEeue9G5HQODWHgYMwSOMGa8KKFL7HlyryMKRg2IWrKO8NOyqsdpE57Lp4NphOAfSSyS7JKkOdI2/EO7Da+akllI4uKoOY4GBQ2wcpug88CL60xJowXtKWOZAjWt5ATgYTmNyGw0iUDh9RoYD9P0+f0brlH0anZ2zMurdxWX69hrAi28ZBP7pz39On27v0s3DY1ruX9KKw7V+tewmg0THdkfwxu+uv0l/+O1v0h9/90P65u1lun57kd5eXaULgCWQlEdCAMEmT2Zt0Bbp4T5tlkuCx9hPGQkPBJiRMEdLDIADet6F3SvpX7bPBt64vUuPt7dsqUGSfG/vhKA1xg4advxYDrvHqkYAOK6urtJ4MmU163K1JIADwW7IEwAc+FEywvS9g8AC1S1kGWAUAThsHxoluBJXaj3BalDv56wWKmQ7GA5SbzBERpXtU0azaZpdXqaL6zf8MeYKD2irAm2HID8YSzZpt9kmzOFmZcCL7XqdT6Vq7cRzg4M4tCcA4BgBLACb9fLClimYw+XjkuwbbP/gjAgG4EgEFwzxM56SeWOymBF0wGSpP4u1A5kZ0wHWAOwgAAkNBmkwHqchkgdIngxHVpuLysoNGD8AILQWKmwPsN2l3eY53d/cpY8fP6X3P/2cfv7Tn8keBYAhqpgx/ouLBduoICGDOLMlgAwQgiQm9CiqxaxdCNrP7NmiixWzWzBv7NNmuyfLxma3T1tUzu5e0v3qiUkhsHAgNHrufeDxvGAvGQ6NvQSMG2JEwPIyeCldif3l7X6GvXOOYzwE+8bA2DccwIGKXPSmx9yCEUa2lAAOAh+NQceSa2LHKmwLdui1wKxBqpRcMP2T22U4NbVYoxQYtyA5wBve3kDtzzzJaGANb+OSD+bljMRksvsL2itUEYGxK/e4LuaUQWRQYmNzUsYC+MmS6OYzms5UMkEJBE/2Q34CiEOtEhp2vLI1rsUNXOjAE2MScFYqD5oUNgF7PiTFUP0IBjBUHJK5BH9rnUJCUkmWmIwXw49sD+4nwE8bG0A8yyjJpAQ27yswjM9/ToZTt/qahaQ6wTHuwUTfjRWuZNAxFh3ZPbbYEoCDwBEHdyAQD38395Fn6t2BORmlesh0p4RCBnBoDT34GdrVZBBHODNAdKCv5KcQt0CAjbG2yPZlELHaA3F9zF41DgTBF4Ts430DUwiMqw/At2wGH6NvjqeXn6OIYD5Lut/BeWwAOCxxStnPTTts7rl2Lu/0OAVAVn40ML5kwFBuQ+FJOmdlEeBI+0hgas1Dwx0WaCYAnuVHxdiTWqOQKj+2vnP5J/AP4GxnysMYJG+KkGu+osxSV3lSNdtQAlEcoO0tHHMiiWCP2DIE+l46z8BjeF6BwzRXNcOJJby9/ZNx1Li9LPuo7Yyp19QiyoBDzhBD8KfrwAx8EsW8gVE1PsqKaWplCc1HDQAO/rti4oju5jnPPvYtrVlOMjJGFtvhGIhDskVwXLKWSVgzsFuBoYhr4ywrRQZNvmy0SNxBD0kvFJ0APZL1V2wB48+qUKySeHEdIT/WpkNray1U4Essn9ZptX1Oq+d9Wm03bKfCFipPq7QC4xqYQ5xpylocebLe5UIsWWOwgA3BhtIjGBgADljawdl5mo6HTDhPwBIwHqWL+TRdzufp8nJhrGXQJw6KhK+E8+h2A8aSXdqyKGGfMogkvaS7+4f08dMXAk3wDABwoIUJz1c8VEi+z6jL4MOhnQDawU3A0jYa2vncmeQwF1iD8QjgkkW6urxMV2+uyJSHH8y7+b+rtIFvBf+XPkyPwFOAOATgUDsj+MiYu/XmOfWHY/qgn2/v0v/zp5/Sw+OSLWLgA8FPJUsIGcsw1zv6JvQpqGdNhGV/IoAj+9E5UWYfNl1qPnMXA0dmgavi0NoDAiS0xc30Ge2zwFdQAHvVwbrrOvFMqASeDenrGDgIBaBbU/yoYu9jMrB8xtozWWyg3K8URupcWx6ljMnG7RqlYuCItioXukjhCADhLFZ2FPU2Fw7MFOtUToK5zwH/Hq0LYVXh815MJumaAI6LdDmZ8d9jMNKBtc5bTfUdwGEAKdOnDWCcEpLmYJpfmJNBJdZDX4csjz4H7tdQZ/s5rMQ9gm9An8JiX9LP9HN0hhdrlvSsbV2PCsUElnIYIdVY+xAhOCkAh9bOgMjud7r+ls2k/aV+tPPAeoVz39bBrw5ADSCNpu2Qr1XAgbamHn9wOW78220VwbPuc0ZGDqwZC7rIwoHzu3n1OjPXAA7aCwI4PL7oMiVwB8+k+uMxvX/4N/9TuvzxEMBR79OuOHhcv2qr20jlOJzQA615gBPfjX58171ax/3/MQMHi4SCCNfx+LZ5k+wUGWqmguv5yssabtR2n7bXdK2uvzWGrnGX133Tyg6FPEEXgCOuoeyV7ccAQs0xxuCHhfxlnD/bX3ZmUn4x2oJ6Xuvv2r+bII4I+Mh6zy7UtXStr7fthWN2VRdpW+su2T9lX+s1zir+4FHKuUzXPAAvZ1krIATbh9kkNtpyWcK/yeIRbVv9vHGs9T7u1CuNBbW11Hft/GetFHOenLYutvs6vqSvWS9JUPv6lbNvOQ+Xc3HJyx8ZR062CIjUvGO9lLZVVMBRoOuKAxXVpN9C9iZfrE3Wfd3F0BLO9+XaXwHgiPSn9vhlsqTgFSDQ3xm8QBq0Qql+ynGtr9O1odqUR1QCbb8fbDJfy9dszuMAjuKUxvFGAIcctHqztm0uBqcq0Ey7YXGBiEwbLb/HYGItvrru1you38KNFipt89tlEDWOOPf1WI5t+Xq8ksNj33mNQX2N5aiNY9u9uxyz+vqvuVabfB6T9S6F/Zr5fM3zt33mlBHteoY2ZVzWqRSh5e//agAOtfkIzrGj32QcMYa4f+O6S2/VslAbS3OA5Ag1qxla90pApXetzaGz1gzeHsqD+jb+egAOPAsOTUj2WFSqeB/dLVQ2RqkuanIEXJ6aLVRWm5VVquNn9cSKeCTI2gAcTPrGA9wRAIfAG6JMtrXwXpwAcJASEm0FQD3bwsABAMfjgzFwPCzZf/cBlVZPj2lN+nNvjRKYqIwq11eHqjwcrT3Qy1YYMWpdIXyQkD4mFyYbCrp4MMAd5PKegw5CpXGRWwMC4N+cDQA85GDqgJ+DAwHgFFqo1HtfAA5DEysBgZ60BTPF152SWFmMaPMVTLLq1gLgAHhDzAcNH4F5GqtcQUsRL6dvtFDJ9Odi3xBQI/Rmt3FZ0rsLwIHDvqp4OQZW+lqARM9e2z/OETM8ESRWAmN5D+fFLrLizkIj12OBSXcqva2KHYwsKRR1TbySgnsCbRQ7Y586F2hEAZRGUE85Hn9W3jcCOFTY7BX1Apgw2O+AB1TrUsZCwMb3AFg3+rjc8y719vs0G4zS5XSafvP2Xbq+vEzz6ZTB53/600/py/19ul2t0vrlLG34zNB5vdRHUg3tLra79P3FZfr7H35Mf/jht+n3P/wmvblepKs3szSfzRkIf9ns0IsBG59zCz94vXpMy7u7tAZwYLnKdNzDyYTgAAIEEGTHM3lF0gsSC9ttur+5TQ+3twRyrFf+Xa80JHjAARyoerQ2EYO0WFzYz8UFafPxuYfHx/Tl5jNtEfQbwBsLADg84a39hmCkEkusekfiGFWVDnigLHrlcwRuGN0uMC9eGZ6BKf10hopOJM7x96CfZghugh3kYsFe5QB1oG9zTjr5PXZIsIAdAqC75dJYTNZopbJxghwkiEJrIwG8rLQ9jYYDJghY9b/fp9XjigCO1WpF9g18RgAOBOgxfrR70Q9YOIZTY4xA8pPgjom1VsGPAWfAdLFmYL4P1o3JJE3mcwI5wORBSudntDJZ0e5swSRCBpE9A5Lr5VO6/fwlfXj/Ib3/+X16/9N7Bv4QAEQLElSozudTsm8gyQGZIksCf3aOlzG2GTwngi2oMn1cPjERZMmeF9KFbwjgMBaOp+1zunuErVmnNVozgDJ4iHuM03g8SYPhgACSRkWZwApKMDjDEQEc5946pd9PkyHYNywxhOSMfpBQQqscttdx8BJlPps02+PGEGEwDagCVuIh6caE29b0ENbOE7qySY7Is+C1KigZQLKkPQA4o9GE+4SAD1Y/Yq4N1CH5w1wc/JGeVQJe8p51mulsgVGo8/2zDscobQFU1eRBFPMaQrWGkiXUH6rQ9spx7j3sy9JHTMEYU4AleM1JcuBjfj0EFY2tKlRY+WdXT0smxmxDx3YCoJOmQfK2EbuceFCrFQKswNYj2yRGASV4/ZxqNtwrJTlMA0NZ0sdaMoC+WmsCwBP2qlgGsD6QEVZXBwAHE7K4NnqWO8MKabDJwFJ8V7+zt07YUT4IinA2FSapycDRD8kQr9IFHkyWk6ImX0k20s/YCnbGxLIdgv3/XGdStort8hCWgSlZ6Y65wR54tkrhoCvZU52yq0BY8RuKDPt+AENHToH7uwomObtNPJPEQJPm2ABIaiviAbksR06Z7+0myLrilcBiOFI4qgR07bnNNzJ3xkZrCdrcJsn9K1PtmRe4MEu4I0jfQwxqzBu7X1AVoCu5Xs5ppd2d2T1vJ0YnXv5raTMmAIe1eLG9DsAb9oGAWgaa8FiWs9K0xapySyCBMwnGK4BGJbrsnrZH6Jl6cg+yznv5HGIetW8kA5n1x5ncXIVSdpU81HdyYjrsWbLRkOnlzG28BV/N1/OEZ2asK/vBoQVNUBEFu5lc0zgFvuIOCZWVkol85PE9z2V3NqZY3W02Ia+ygXnPzJYQwAFb4owPxlJkCc3mj4HhM3gjz4ex8qj1lun68DxKljiIOQM4MguDtdECqBIgDnzf2tDt6EvQbj8/p6fnfVqCfQNtzngufEorFCK0ATgCdzVUBJKMYB9DUhkMF2cvBiI9hz98ltIEwAm0mBsM0nQ0TIvZhD7h9dVlmsLnGfTtaIE2It66a/cMkMme4D74GABzQJyw3+4fl+nLl1u2H3lcLelDwJcQ8E/+MHS7ATjMh8P78EPB0AW/DGf0LRhp8BmAWAd9tmD79ptv0vfff0/2DbBwaG8B5AtALPxgaysGP2ZI9jOybwyGxcdNieO+e3gkUOPizVu2mbu5u0+/fPqcPn76xNZ5eA+tYgDegF8IlhGAOKibpF/cXqjlqiUGi/zkM1FwJGoAh/aZYkRtAA7tA/ytOHgdL4q+ip0dbdeZaTpsoRJjP92RAHsnmPFGAqbtGnUsKra71Nn7cI/xLo1EXwFwFHvaFXO21yM9v50Xi39hz5HHFve4veNsG/jV/DebQwefOQOjzrYRIKLkPX2r/S4N+700Gw3T1WyWrhcX6c18TkaOGdoJwkbDJ8GPAzisHYdY3hwglgspTcfTt5A/7Pre7DLY6oyVgs/merjE7ZtA1Rj7pe5V66UMWnWfGGcx+eQ50ZTxVyXp57otM3UGgECO3bhvpPkngNDb61GeyeRjTDoGmCxtlKQz6f+gtdQSumGT22exPRYLgELKK58jXBtXejnujeK+NX03Nob0NrsCKhIQ574mfBoA4owlzfcYGTicvc39MLFsyg9mDNeBuQLoah/Lpv3H/+3/nC5//Ju8JRu+WNioXXmC/HpHMruOqZ3SI419I2VQKYxaDxzTLa3j/v8BwCFAnR4lzkvbHMV4/MGcVDm3OD1tc9F1rxx/CeC9eK96DPXatV7X98bh+A8DwHGskjvLW4Q9KRZBxXA7ACqagwLeOMxdNOKsnXOoc3jJWR6dk68AcXzNXijP05Y4L7mfrr1Q29hOeaIaf93atJ0jIgAjP18z7V4AxwfgDbPDAi3Uch7HfEoW23wK+crxu7Hww3IuLicEt7XPddv+OuXDmJUvf4oeCmeE4BfEvdUmJ133q/2frs9FvV7vu2PPcuz6bftXz2Hv2dr+lQwcTcRPFMIC3mgqjdqI4d+NREJQJrVQtxmo6MhEJVILaJvAvkZ4agGl4Q4oo8LAcYgqliPPv0Ut5gGA+GxxHPUzdBn3IL78NX6vrrzImzdUKtX3bBPyY8Y73r/uxXfKQL5m3l+ziU8Z1C5Fe8qQfu2928bRtjm7Nmzbpq8VTZfi6TKcX7MGet6vUW7HlFnX+h5zproNjLR1MIS/MoCjsZ4BwNGGknyNkW/b010AjoN5zZaqg76p5aDVZlB03SIXvx6AQ7oE9+oEcOxB4Y/+u0i8PfP3/R6JMPycAHCsV2mN6udjAA4/ylugr1REHGPgiACOHIzx+UWLD2NpQAINNPaoTELwyRk4lmDgeEg3AnDcP6b71SrdrwDieEzrZwNwEKGgHoQMJnv7+rxA3smaSUokVwPNfC0cviXaXCOtc5GFgp7me1X3jCijvGw+eOS4g91doIDs7BegUG3TRDNe2+2MIAXdMIPpHlCI4A0HdsQDfXbbPPGoIEeufHH2DRzQdWg/0I9ePY3vWrDCyDsFMN2LgcPp6zMltwCoAqWIsjwceuLyCMBh69BkwzoJ4KB/VugOVT1IX6khAxWA4+DgVAREgRlzvEuVU9b9vrae4/PP+JJnanu7H0NsZGXRQczEpbC7SGashYrd219z0VJQUjIl8MaegA9re+AhL6u0Zj+NHduenKM6dp/SIJ0xuPZmsUjfvblOi+mUe/327j799P492TfuwPTwcpa2DOSYzhulczJ3jF/O0g/X79K//v0f04+/+T798P036fLNPC0urd83Anj7NQAcO4PjuKACeAAQxna5TNvVmkE76BUwNYymkzQaW1KZMsWKeQNv7DfbdPvlS7r9cmMMHk9r6zPv9P5IahPA4f3AwW6Adh8XF5dpvrggEA6JF1Q13t/fpy+3Xzg3CG4jaA6mDtkV23NWQW3j8OQZKqA2VrGKQBrpxj0xxZYp+KzPPclgnRIYjBvGvGHJ04Tkz3CQ+uNhWlxepTfv3qXRdEpABILkyK8ZrTQatu/TC2nNQZ27YduZp+VjWhHAsWHS1YJqNhesKs8Vxs5UBDYNAAWQvOD2AIAD1ZsrgvgYSERbC+/hzgJoJDbAdDGbpsEIwI0xxwuGFDAvgVVjNBmnMUAe4zGTLbIr0Dt4Dc80WSwM9NHvs83J8xbAwSUBOADDGPvTni29Hm8f0qcPn9IvP79PHz98TJ8/fE6jwTCNSC9efgDeGA7QZgaJzWdncrBWNUPv04w1RFIFzBsPj6u0zNW6L2yZYuAN0LI/pyVk4nFp7BtIfIDtgzTl9iO7p3YbDDQrUU1hsS2K19i6BXKFtikCbwDAAfDGeJTGmDOymhTmDTLPDIa5CtwqqZ01KO950xes0kPFMdt7ADRg2sC+42w/brPBtGFVHQpIe+UhWZZQ8TtiwpuxcYI4vJ1KAHA0mbSKPDnErGIvaIQGKFN6DjEdqG7cpy1Hw1V/QfnsgPbhUXUuzHsyFDdke62EpQIzApjkm5qx1OcLq0FhP+Bks9UQguVPTLRZwriAJYwRw9insB6N91C5vDEafCabQgCR4AjqrUO6c1xDgXxS2TMYDuYPb8vAlkqHAA4xo+HzeC5jpsG9zYbk9i1gznG5UEW+MTVBz8GX3OdKIMq5U5oTwHEOEIIF9cFwQQaPAFo1e1SS2BnoyAUNzBICWXLjlEok2uj42er4Yi0XDAiANk2cP+jY2EJFY25UEDflsvgU3h8i+AV2JmnSIzeqlP2zsgtqtcU74HIhBmM6wVuAhDYBxUq4D6DKfAp/AEiwGtUcPNkZ8/mcijwGj2MrDYIXvHWBORfcUwY4gd/YhM5qz5nIl+S9saoV9te6xcoeiSNnwxEognvqLNEHIIBD7RBCC1yCDIIff3C2pa8mZhJU+FobC/yIDYQJO9+P2neQJfqjPof6jmRfvnT2Vx3IImBNBGtENsH4usWwbC9YO6HolAUAR5Br7cnofuqZ41mj4Z5mPegAXn/TJcaa8ehYG4A5WT9WCQZdm3NCILGxV1l1t9p1bLOeo37NQCLzhQmGd//XWHEKUxP1QEgS1qF3rUU85zBpSbCGMTwAECF5wWuw3bDbAFiutzsDcGw2bP8RARyw5WxjAma4COp3ACRs8mhkAFbYZTw/gKTnL3u2EgSwAyCOcd/YstBO5XIxS9dvrtJ8BvDFkDr3GYwbAHA8g+ECflZiWzb8AAxBAEevl5arp3R3d5/uHh7S/eMjwRsG4DCdr3MpfmexxQYgPzvMkmFsPssMHABuoFUL/Fac1TCW7777Lv3www/OYvZUWq0ATIK2M8tl3hsAnw7R/o0+hrWUw7rhd4BkvtzcsjXi/OIynfUGfAb4/z/9/HPq9YfU8Suwl8EHhXbYv5B1pNQGqL1mYRJSax/ttzoOK9k33213YAu5P73VSVcM92tifGqhgmvVLVReF6e13VMAHM0k2mtimDWAQ3NT9kN2ThrxaH3OTGs5f3aP+xDAUa7RnhArc1lssYAgWYcmA4c3Y6MlI2bnawPJYk0BzBj1e2TdIIjj4iJdQ7bRShAtJR3AQSAHWBwIEjXQaATP5Xvy0c33iO2w9GzSZVmfxiILgT2qwgt+FjoLesPnV+A8AfIyMM2LIizhLXkoORzqeAd7xDXLc2s3cBfJwOUCcNCueSs3tSvLYMegxxX7WD9ZEUHW3wKx+74xPewxAN6yrDvBIB7fa3hFIeFrNkJtVUzuzGcVo9QZAcU1gEOpRpxJ1H4P34H9xppp4lgGFEAcucA5g19T+k//u/8lXf3+b7NJjHHZ2k42ZdLejXqjZiRoi6W3vRZt5sE1W2JX8Rr1eON7jbHFsb4SwFHfp8yHn5zagpqNSYucRPbhrmt2jbttzg/mKNyzTV8du2eb3o/6p77XyfG3Ajjcr/FzpYYbx2rreAjcqAtR6zlsk50I4qjzjIe6tZZyPnHWPa+Zn9cycfyl+6FthG3r0C2vZZ8eyJMXuhUG7CY4RDrOjkc12LicoQ7WxRnajo3T3msCOGp5a1uvNj+/nqOsiYMtkH7V30U2LOb6awE4mnpIz3yIS2i1Z+HBXvPcbbLSdt2oN7t0cq0/u+SwvlZTJ38FA0e7Pm1OmC5eH2wj8qtLSRwISadAHz5q3DgSylo4TymXUxPdJaBdAA6MMs7DrwngqJ85jjVvWjl+Lai27DBWSLxTBsuuLcLB2jE+VGxta9y1KaKcdAn7a8ZXG6E2o3TMaB9T8MeUetdztT1L/Rynnkvvd8l9fMYuJ+WU4Tq2LqfeO+mIVIqzbY3KuC3J2vjzKwI4cu2N9oICteEQ0sag06Y/4r7E+GvQRnSAjslgbIJxyoho37TJULxHppT8Z26hUuv3LgAHwRsAbuinAeCwCiqr2tkeMnC8CsBhZPyZKt4DdacAHCXRZYE9nsc88GGBOQA4tulps3QAByqU0ELlKd0+PBqA4w4MHA/pbrlMdwR4LJ2BwypqVT3L4CICsF5FZ+wWzlAAPe2Vntnj9cXP+5+T3S4Rkr1i8C1wwmR4OIjjfe01yaOST3y9RhHzu+WmchTb5I7vBWQwRypn1auDM4CD03II5lA1ZKPStKqQVZ9uS06Wim8lKCN7mPqTMlgLG31W2r5YUNyCErnNiQfqLXHgNM4O3ohqqd7/pwAcmoe4XzRfuK4OXbVj3/TDutKELTKBAx6rDKkFfM2dNFQHeZcLA3GIQq70cddVxcCRY0oO5jAAh6+UQELOwFH0uYL24Un8swBvCMBhe84q8EBzyl7Hz88poef183Man/fTpD9I7y6v0lvQMSPJ3uunzXrDirzPt7fp9uEh3aLNycsZE95YewTXpr1emg+G6WoyTT9+8136l7/7Q/rh22/St+/epMXlLM0vp2zBg9nZr3G/vbXt8ATh8uE+3d/cpB2qBBmUNmDBaDozAMdkwmAP22qQznuX9mijsd6kz58+pZvPXwhgAOX3EMAI9vRGNeE2rZ48mL3fkbYaoI2Li6s0XyxYEYw5WS6f0v39HVuoDEeDNCf7BoLmBuBgUD0CjSjPqvQXAweABzsyF+WEkgfPePBz2l1WPyPohaRpBnGAlrpP9oXhZMy2KW+++TaDHEgH/vKSBuzXfp7222fq87R/JoADbWfWDuAwAIRVZjKg1kMFvpJcRhMvHdfvAyjTo/rC8wDAkSu5dlgj9DwHTTZsizG6zBbGCoJKTFRwng8GqT+09llsLeJtQPAeKkatBzva15xZy5XZLI3ncz4/5gKVvhvYHwCDnlYGzHH2JzCC3Hy+SR/ef0w///Rzuvtykx7u7tN0Mk3o/a4WMOhJb8FDBJQtAWTJrLM0ctYMJmj2L0wArVZP6WEJyvVNekK1Mbr6IDEPxpbnHVk38INqWbRYIbvIEMCUaQZwZNC5J80aAWRMlgeAEYwe9HoEL6Gidzqy1ikzMJWgFz3AG2wn4/OIVhZI6pDdo29BXPScd3YFUqijMhoy4P+pNUxOrCsp5EA3YyCw4KrJnQFu8BpbnkEf5B7nQdc5yMMCtQB4eJsND3KrpZdABdRXbp9EjUzLRv3r+ikDUZxZoMPeHmjcnAj02IU7EqYHHbjoyWglY6OuN5uvPsQ1GMYSmHQR1P6oAhga6ZE5E5BR6BoAxjabdU5qxrYOllAvie6cqGsZI5P6DuBogjhKPCADKlwPKdhtoC4kAFGJaT4e5d/BvmR5cHtgLWCM7h7/UYa9/V32VQQM2BsYKFNcux7M7V5YHWvtEvJeAIOFWro4u5hsnypls92Kvovvl+zbwFb24Cu6cKgNmgKuIVmitgv6OzPAOagiAAAgAElEQVTHBOp1gVNUxVSfDcp5XZW6nt7zBLTkptiAEhyMcmrMTAZ4wWfNQwxOpUBdvtZaO64f/zNafAZl5VaaQ9OoDJOPk89NAFUEMIxhPtSOSG0zzNeiH+IMHFhbgF4M2OwgB43A4xomgfLTxJRWWnFEdjMDsBj7keQw+nEAUKL6n8xUEbwhnRFe0zNyzcIUUq7JpqQ4ibFGKMklgIHOh5A7a6xjf9r2WZ4rfcyTgqSEDyAb7c2o68uZ1NjIBK7l3iGa3FviqO1PFS9q6CgfYx3TODgLi/1Nn1fyjb5i3hxmszMjn8lD/afsx8JORHCQA9AATICuI7OPt8WJ+4ey5mA0OwM7zXOQnwJgbSp7xdUaQdVU1hMADrQhwftskQX77ACO1QZnxue0go8HAAcZONZk4HgC8xd0YWgpya0VZIAV4/BZBj22USEQEIxdBHDsDbwBcEevR4AHWTjmUwI4FnNr1wafabMW0OU59ftDtuiDz4NqeIyVrUX6fQeNPqbb+weCOACUxA/tL1qkwZ/zsyPAHABxsIp+t0uLi0WaoSWdtyQCCBV+AO6DaYbv8O2336bf/va3xg7nwGWsGVlVttv08PCQmZ8ygAM+Rt8YcaA30cINR+fPX27IqDEcjdNkukizxUX6088/p3/605/SHgwhLy+ca4BoLMlsLBxs4ekJa6y0bAqKPiJIs46hRXlnyyUH4kWbxD0agFgNGZSsVQnUGLOJ93DIQ07QQ/PiOfSnK354sHn4giXQ6mdqixfV+7oAOOzKNgTZFiWnlFAsbVbiOOya1Sm2ESMoAA+bs4wZ8Huahu+KWZezrT2r/i0GDurhHD+I4/DrerDn5cV8cpw2wMKxmIzTu8tLnjUvppM0h20ggAMtAI2Fw1pxGJtDq+4VcDQwIWEsmvtsr21W7Xl98jisCrwRZUr+u+mo0haKbIWSt/y4brOrpLfuR/xYWy6gAnAoXiN/rTBwuN/WZjN931E3g4UNoDK2WdwQVEbbiFaWaHOmGICzq2qu2LaIhSRl/Q5l1dn//DPEgAYfC5/HOQdnMJ7FtCYucwbgsHaTBszxVo0uVWLqQVwgs+P4plAc5z/77//X9OYPf9daJd+2NyWXei8+06ljR1v8+XDfVaCQVwA4tAbtuqS8msf6CgBHV37AtUouH2kbf0Pmc2VQ+eTxazefotaBbfMev9GmI19zvy77ccxvar1uWK9yzaglpJej/x2Y6ELrlLYcRtcaR3351wA4yvCbgJs4P1GOTq1H29qceq0hPyeE+mvsasNey2fOjOOHwA3tqzq+2/AtVcRR6WkCfKs/7WM9BHDE56/HXMtj1/REmxTXLp+rGyQHzsRR2fzafh/TM7VuozzWADezFq5rm+fd+swSr3dsD57SeXq/6/qndHKXfLetZS0n0pUNBg4trm1Ys2TZlW0tAD9EDbWDN7zionIKuhR0fIC2gbctaHPsxXmMRrFLYR8TnlpAzUEqfX4UAGoTfh4QhHwLDBzlAF4UbVzM2sE8Nm57r/m8rYnhVwA44jwcKpLisDfWzUrfsjPVpoxb56bFeTimfE9do824HjMAXUb11KbtMtiv3axtBuSYoTjlNDSNqyn2165BlxE4NQevef/UuNvWpt0IttBQvXjYJwRGj+3hY3JQnkUwiQq9F6rF6n1bK+5an9Vr0wXgaJOJxl7Ix7mOmc/t8YrBjofr8q3S1+s/GABHQgD5OaX9Nu0yA0cBcCDxgypttFFBFQ8TWkiggXoWPXaRlPAWKqgwzSUmapYRetorGKpAJ5NCA0PWt/2Qqt1DjFp7ATjWAHCskVQzAMc9qPPBwPHwkL7cPaYvBHCAAWDZCuAowWxwxweXKAI4PJhQynn9UJ+zTBHAcRhshPyZjLoE5MCFVZ02SI99nhAsj1finmQ2SIn5COBoOogH+0F921Q97OO2ziNi37BrgPlC1NMlkGu0nIWLwceWbZnpOq2nHdKtP6No+0WLmXVAaG1iKQjvv+qMF6jOYkCywcChakuBOEKwJ28ue47su/t9TKeposjsNOfJy7+oJ/MaedQ2AjgqANmh696iEyQf4S0m5BU7y0G0RrrGPi2/z29kATSbT3sbz+DVPkzaqC+yVe/zUwr0OJsG29UoMKLwnT4YxsSaW33Hdx5gFAyuQGiwv593KLtMi9EkLcZTC6jN5wxaYx7X6y1bFwFMdYs2Ro/L9Izqfmtik/pn52nW76fr2Tz9R+++TT9+9336m+9/SN++u05v31ym6WKcJrORZ3H3zsABcMAZASTbzVN6vDcAB/59tt+zSpd06xNjeQAjBlkk0NaDAIQ9wRvPT+v06ZeP6fPnT2wjAh2A3t6QXywZARzrJ1adI4gF8MZsPk8XF2DfmNHvROAL7VMeACK5vycbwuUbMHRY1aMdsI0qOwOOnM7WqPKtWpIMHBsEzlQFZaAL/qEOEMDJtMQ56KuHQ1ZC9oZD0GsQwDGeTdPFm2sycKClChNQqCRlyxP0mj8nQANzBT2/Q6WnAzieVo9W3f+8ywAOJOkxGQzkkXrbEnb4A0AIAm5YZwTxCN5AL+UNqHgRSD0vAA7I6TmqMhdsgWIAjgEBHNT5qOokA8eEiREkhldPAHBgXawyfjqbp/FsltAaB1WpSHCB3hsAjg0BHE98LlWgPt4/pE+/fEoffkb7lF/S8uGRQI/5dMa1AQU6qmgZFCTzCiTS2Pm4P14S53c4HBMwhOVAH3dU6j6unsiuwWQPEjEAd2x3TAg9rNbpAXTsT2v2ssc1wL4xmYBJZkxQCCu0ZQawxLlFg3SxsbWACQXgjVF/kGbjYZoRvDHmD9k3MGd4Bs4jwBvGjsG9WzohlDYRDt4gu4OzZGCv2HMCBDLMDDQ4SxlbloNCyLKA361dhgE+AN4o9NCsIHela7KP9wDecHC56y3pXNlx6rRsH90GhNZVUJbFh82Fd519p2stnL+rNwIgmPqeKJGS7K4DamZLnWWD1zCbo6+J1UAMFLGKR3TV8oXIqLA32d1u1plRQ20vCOp0oyswiU2ptSmAXLK9TUz0O+Ci1/f1YisVG6P8AGMsU5sIMwtkwQDYwQGb2OeaKzFwyIhmlgFVXIaKeUvEmH9gwFoDqFnMwtoAUJYyrbn68xYAB4TEqlSNnpxaRrIkuVJA2gE4At8UP9MXGN8P65mRv9CkOqd40stMvjPBqD2It75iiwJvn8SxOaK3mUfPRrOAMfMHnO2CPoaAEmJraZ4qKHMhySLmjeIrOXiTFcXal2IskAx7MsiDldk/Ca1RzB0JsaLQgsYxyxmwaoCkIvuZ3cTXGokdY9UQgMOZLgJIgGAkgaQcbMMKRN8H0gFkAnK2K7HMsJLZ/RckjqHnlFRqJNh8fil73q6DplOMNJKXUAmsPWrgDU9y7ZEoNB1mwB1LuOnsqFZQdj4plWx8RrrlzibjLGDwRfhdJBEVp3K9mmVbjl5I7GUAh8s9bGmDocmFoi0uJJdPWqoNVB5zLR6x8uEUkLepoJC69EC1Arba2yZOYgSyzWVgHAAoDDCI6m4k17F29qck/GhvAQ7Oe6tU/EfyizpOHuMTMd5DsAaZvwqAg6wcaG22wXkVQA0wcWxor9HmAzYdrVVWmzX/DZsO283zhxhmfM9k5qLeeRr0z9lKjmYN7fNe9gneoxg4CODoo13bIM2n4/TmzWVaLGZpNp3QT3laWXs4zBf9DLQXYcuStfkP2H/n5wSCAjgK8AZ+0Lqv38d+AMAOrBs4s5t+oH8GQB78u90zgcf4MfF6YesUAEQAkMWf4bCfrq+v07t378hCBn/o8fGR4EI8K/YkfFuAPrDO2IMAU+H+PTJsQM+f0+fFWG7v79kiBT7+dL5Il1dv0vuPH9Off35PUMxmt08A0AA4g7km01yxqAbkz2q8tEboihGaPNqBWAAO23N+vvONoJYQXfFqk+PmuV3/1mlLeysmLGy85XvH4oeHfslhjDCOI46njrkWG1TfuxReyAdQXFrnRhuH4k/NU2zUKfqcPitLJ+c1VjNnfeP7uwBD5OuG2Li3UGkAOHTRDCSrDTUKbHZpDEDUcJjeXl5YscB8mhZg7UObQgA3ztDGyNtyQA8L3BqYtGgXKgBH9EGxnMbw5jEef6aYLLMpdIYkl7+8Ru580wcO9PUWvwm+Dafe9F0bKKDcL9jrrEEL9sbiGLba2g9iMi3tvQogWLYzs1w5WI2sQNB9bH+FVljWWs6Y18x/YVzHfTr8G6APvV7ku8Q2i+xEiIfHhuBfuX0lcyZAHPIRHdCHAhW1sbP3DcBBUI4zjUb2DSsN8Uhh8AH/83/7778awGFL3NyjbesU9/Vrcg/1NU28Dq8sX63WTafukeXwKwAc7dcscfj4jK25AeyBI8nsNv3ads1az8U1aJvnOO6u3/W9tnFL/g5186FObzxDC4DDwGx2pWgHYixWZ8lYKNA4b+pQGQYU5UXjtb9L+5SYZ1TcSXq/eV7R2Ar7RuO5ctywSsyHi7StkYbbJZttrx+7Tr0edk5vzu0xmdKZ2dV0Ds6XM7qXBx8hJ2jYwhz79vNTVr9NgKmPMG/nco12AEct31EeXzM/HonI05XPKt4urOTHneVd59gW+WrOZ8hV5M8eviZfqDnWJnhD1437IL7Wtj/LWIof0KV7y57jtzwccFi4UB65vtLxSH6RXbsmWUgb+Am7XguAQ5U7xTDzg4fSXSFwvYIi0/XYIbzcuAlWOOYoHlNGxzfQIXCjTTjbhLRLCURFFhOw+aCe+4a2zBCdFKsGoeMSgiV1MCAKVFSYtaAdOtXBSXVwSf19c+JCcKrSrvU124Te5l3aLKvODN6oHYRTSqHr4HIgZh2bvk151weZWlHFa7c6NC03b5ubY/c+Nv4updGmWNocg2PP17bmp9agHuspJ+01z1bPzV/i4DTWrRU41vQ92+alHuvBnvfgQv6cAo4hAM19EAAc7UH2QxXfdHi8osn1RNPpaa9SaHOr2w1Jsw+GkgKNoH44pinoYPOrAF3pI94ln1+jL2v9fJKBI7ZQ2W3Sbre2qnVn4CALx9M2bdcG4ECwCVXqpLtHv1wCOFZWSS4AhyfD8LxISMUWKhHEgcpeBKQieKMwcFgVQ3TgWFWKqqLdNgnAAXaNBzBwLFds2XDzcH8SwMFEqiceEPhCMLrM/Yv1bxd40sohMnNFY36r12v9hnXLutwT8XLCPUptToEHv4vcBmkLyfhSgXMIPLQ9aI5GrhvxX7U/rQWFPY5VQ4dkD2zls/qml4CQqKTtCO9/NF4PYiBorXYNkYEDz6NKifxVRZK94taCbAWlviOQBAmCQpFttNuewGKlslWrGrOHPaQAUyXIzE84Q5UnifxwfmBflfk8M7YBVH9bEsL7tQe67iYZUQ5vlanJiZMyXbmYnBvfmAnsjynXqFsO7bjltBiIy8hn0bXS/DugQzJLCbWgEVk/OA35u6jdlQPOmcu5qDMDb+g1n19rXZII4DhHf2C0ytjv0/XiMr1ZXJB5A4lltLFABQ96jT+u1uluuUr3jyu2nuAdIQtIkJ+dpcVwmL5/8yb9yz/8Tfr9979Jv337Lr19c5XeXF2k4WSQBqM+wQaUgQ1AGC+phxg1AsBon3J/lx5ub5gAQBAIrTYABhAwgEkUfH6941jBKQHABoALH9//QhYOUG1jrgHSQIAaMgEAxxMAHF5JjipGATgA9ID9QRL2/v4hPT4+kGZ6Np+lq7dvGMzG79rzbI0i9g9n4LCEnrFuMMkBUAmAHPRLIW3eeqhneu/ZKaAR1Gf/cfRgn07SYDRKe1QugZFhNk8XV1fp8u1bJtmZUHWGrDES/efnZF8A3fcLdCfBeE8ENqyfHnMyQewbltx9cZCJBfSYIHh5YcIfTB2WNHsmeAPzQfruDOAAlfkWCAUG4QDgmALA4cATtEEBeKM/wjqPyCAivQe7ghYq+AN9Mp8v2EIF392fvVC+COBw8MZ2/USADkA1AHPc39ylX/78S/rw/kP69P4jbRMSHaiAXcznxlwxAmABiWwDgssOsCp4/5IGwxF/SLmfzlk5ukSyZ70m9ToTQs/PafWM1ikA/ADAAQaoNZ8bsg7gCcAbkBm0bhkOAEhqJgtyNZr7QahExzYFA8dogGreIVk35pNxmk8nDuBAK5ghEzBkPQKDCIPSPY4LSRRudgc/KIGvRAY+D3s7AbMJGEkmRstOgAael8FVp9yU/nAFBYp0sSKY0jlP57zewJKm7tOINho6i3pN1YSVvZGPKV3Ms1k8r0aAHeeu5XzXkXyJdrj2f7Ev8VrQwI7jaBZD1L4mj3AkAWq2bijBE5sDPLOSyvCHsK6sNMQ+RPJq49XpTDpDB4WAMXEehWoX40TwGqrfEqT2niqvrae4JZ4JAvE/fGZ/RiYyIZduP8WAodB6CdKL4prIG0tQuS3TGjVsk9si7R8xfjSrgFSN2qy6zTKSwUCW8HZjlplLlJCjrLh/c+jLNIOuevZGfMOZLGz8sIs2V9TVAmfTvqowxEESLcF8/6JQkgXAEYQuy7TPuRjfark0Jgtvm2Wo2nywsv1kDFjWeszWR61evE+MHAqHwtYt3g4reXkLAUvcVyyMY2LhEPOMYlHFj90ploJ9ZJ5XKDJyfyYESH1zFT3rflVmnXKAGYFEalfILM25sf70e5mhKsphnOMCEvAq38iAVTYFs8T4nhL+pnMEkjlzdiEHGDlgRuxycY/JxluiqtkeEr6Hytbrs6aieFJb2fcn+A7wRLQe0pm0CeCoW0pkexJA2lG+6t/bwBCSsWIDDUhHncZnKy0PBA6OZ33qUXeITW+ZriFwA/4NfwdAzBN+nlyjDqMPHxlsgqzFSnfFzqJuC7YUY9V6kkXDGTiQZAQrBFqTADgA+w3QhrFwPBMsgdcA7gBYAt/F59leiSyAhYEEvpGxqLxYCxL4L6aUUw++SnohAwfanaH9GkAcYOqA/b66XKQLMLTNpwSZgCWMz59SmoxnBGbA58E40DYFIBTASfE3/Il7ADgeH4z9yhmw8MxkVfProCIUPwJwQAbhpwGoiXFjHQDggL+KP/AfwBYHYDLGNp1MCNjAeR6ADuyLu7s7Z4vaGfMIWqg4yxfan0DGwUyHtirLpxVjApjTyXSeLq+v05ebu/Th02e2I8SZYPO8J4AGjCKYb+p7/ljrB7aucZsi1s7WOGxuy2C6Rm3gFGMtZyvb69GOa0/oul1xK7xeSuL8pBaSurTxfmpri6/F1w72YQBFyQZF37Bht1rjxOV8bz6Rg+2yj2Tvy1ZHvyDe78AWBRaOhp2H7QwsoVV3IbbobF63+GlWqez6rAZw2DuNM20cEy4LfYJzywB7rt9Lby4W6fryIr1ZzNMV/FewLvbO0xBADgA4AMIDYSFZI70oyPduK4DDIgSNGI2pKHummnm3La6ouYLtMn3ozwQEcxG4Ak4NSdgc16uzrT4GO8s1RyE9br5LmT+e98VMVfmQeD2COgzwKMww9p6BGcm2C10YfFTsH2t7VWQq5k7iMyqu0CVnLOohCNL+sDVcYENh6xv6OWjXB98WjJAGXu33rG0f7JDObpndl+vovo/7enhAADiu/vB32afS/HTZycPYi8lyVxIx7tv696hr4nw0YrkhQX0wpkay0N7t0iuNa/4VAA75Ixms3jJR2gP21mkAx2vG3RbfbpOhNn3dpn/ruY//rte4fsSu6+XXfV3KmKM+dr2R/d9mG0XtG+UkJY+5mCAP1HWjWs3lHCd8zabPWdajPZcRn8/uV17JzyTbZpN+AGDq2s/H1lZ3OWbPuvZh217g2O2G+e+Dz9EW1XGCEh+252+uSS1T7T5BrQGawLTmHGufKp7QrUGi3Df31ZGZEVhI+88/WsuFnT3aARxt+82eu9g9nf1N8TTHE/X84UibcZQs4/FMWH0p29AWndeufQ/XWEUZKmBxUWkMPsp+MbldQI6SUzh8hjIpGcBhxt9j+iHZ42qyBenWNVElGSIH9jUbrV7U+qBW/7u+ZlSMxxydLmVwyjjhmqcAHPkZQmKNB8tQiUSnMATh4nPUz1CPNb/viRd7vwpOheqNA2MRDqP15q0VrcYVnQ7bY3IqLMAWN/6x3+uNdtJQhS8cG2stB6fWsU2hdxnwOOZ6k7/mvl3Go1uBNZ2k1yj3NrmX3NTrccpgdc3dqe+1vX/K2dF3uta2HC7kTDQktNUROLX2zfV0TzsDN0pVHD6XD95eLdZ0ftqRdm1rUdNKSY/ENWo8WZs+b3W0Q4bCL5ABHLnCszhMGR2asVxFb9Tr1yaf8bVTchLf/2oAxx5Jr9cCOIx9Y4P+7qgkR3sFt5xGGlES+FqH3Efd6dkF4BBwQ1WgoqGUqZQtMwaOTdpsVmTgIIBj6QCOxwe2bfh8Zz9onwI2gIf1Mm22GwZILZEhAIezbzCepkBEjr+yotyw/e44hiAH5/gEgCPrcF/gnJCgMISEC97PgVuv8IhyGEEcVPpySg+TF6yM0x+9Hf/ObVKK/4BLKmApJ18OUQ5oHJbw5eAL1w5U/hX7RvYDYiLEoBd5iPsXT9w5DTMBp4E2viQbCqMBgwpKoXgASTJf9onvLw+yRxYOOXnZtmotJQVcWq8idSYF6h9PKmppzCFsKgwlQ5ra0kVIHw/VN8Vt9uLjECjUszC3lV8XYMNe87yTA1rCXXW2RkRLDBwFy2Gj1jiY8zXAxz4c5hBcOUMwe/ucert96gOA0eulcX+QrlBpN18ktKNATAb0zAikv6B/99Mmfbl7IJBj9bTJvWp7+xcCOK7G4/TDu3fpH/7F36ff/eY36d3FVbq+ukxXV4vUH6IdBJJMCN7t0gtARc8vBH8AeLB8vEvL+/uENiqQu9FgSMYNgAHOkNAms0KPQJPdepvOdi8cN5L+q4dl+vThQ/ry+QufHQHpMRgg+n36iAAIPLHFgQXNAN5AoBtADgTDRUP9cH/P58W/0T7l6voqzRZzJsVluwiacHp8JOnYigQylPbUlUrm4m8F1Kw/87m1A3AAB8AbSJoBxDAAA8N0SkYKMHLgb4AjZhcXaXF15etpAA7IJdcGCQ7cA/oPAAgE2h+Xabtekc1Ee0BJCtJzg0J3g/ZZAJo4gCO98HoG4LDKaYD6wL5hz2r7wypfd0yGIbg/xbzMvIUKwBPDQeqhmtPZHwDkYFIVABoEDtFX/vyc1PmY++F4wvYgANWsN2ZrAMwAeON5bWDD3WZLto2bTzfplz+/T18+fk63N3eUXVAqTyfjNEVrHQBQhkjEKHcgNh6rpsako8IU1Ob4G+uBpAoTPdttWm6Q9NkQyLHEPf13sXNAbgCGmM/B2DKlzKBFD4KP0afB77KDlkuGwtllAAcC02ifIuYNtk8BqwcSRGiLw0SOyYkBOM6NdcX5yAvYwYM6Aq+CrQHAH809+ogPhmzzMhiMMtMGkytMdAcGqQzgcPYol1W1B1Dgx1o62jMpwatocZvfIvmrgRFN2xrhFjLHJVgmOxv/jr9nfY058oSiHeHsP9vtBdxoQR47N8bzV7EbLi8hsqEKKPNTLHEkAJcBc1ApbcBEVjc6M4ZYerIl8YSsgBoMzDioWSAO+R4WEC+MlNnfUJDRWx2R3cALGEpSucnaKFuN9VSC6ti5rPZHba72mR3TcgulYkyWqREbIHCoF+QY4BHrBaK2HeXMXcANnKvge8WzIddL7avcbxOIgGMQ+EhMDX4mt/s50LMKgh/MgyrAsxfi3qP7DQLS5qBYW2Aq0CmTWcU2bzqT/6ZzQmb3tPk04Ja1/BJiqCSd6mRa2SsmM/JjxbIR5tTBvNqH0X+hwvRkUg0wUsg0nhc17Y4AyrrPYjHG1EIABxLunuRnop/JIlt7Bh8doGbsLk1QSdQbNQMHZLyRuA2MK9yfbPfh+xvAVLGvBNCI2j9JT+v8EufFZNlAdPF8w7moinnKgjVm1gGz0kBoTVESntF/zlq15Qwiv7R55cP71K84nCknumOykM9z5q0AHIhtav2wEMwKxUTbX3Qb2VW8RY4VUBXGmdhywPada2k8v4PRNI91TL62I5mBY2ssGmwlIAAHWdUMrAEgJtp44Ac+KoAdNYCD7Xqe8f2S/CdLRb9H/QafGMBY+sYJDBxo8yAAxyCN4ZP2rQXadDxMlxezdHExT5eL+SGAYzKl3QXIBAURq5WDScDShr2x2/nZ9pFyxuIHsJUBwMEzuoAxBuDgGuyfnU3mnD4PwBxkzgTDBxk40FqvT3Apft5ev0mXFxcEd8D/AtAQoAgxcmD9oHNsDqyFigAcM/j/wxHnGwCOu/t7MuBdXF4ZiJsMfI8EuKKVynr7TGY+ATgA3ICvSAgY/E4XAbVQifGzbD888S87xrYx4cxrx1T3QKqENtV/pdtrWcrnSE/uR7ul33Vmi2wUbfG2tv0o3yzGqrr8l9rueH10SLTYfnQP0m9no4vnxVpn1eOSLq3P0LyGVXtkYALvFVp8yA7Z/QrDpdC7SnUx2e7ME3ZuFUjM1kpAsDzfACH7OQPnSwCmLmaTdDmbEcjxZj5jG5Xp0AFTODPgup7MJ3ODwBsO5ogMHGUMNp2MKTigKK9lB/Nu9GEkU4XxSz5GiQtY2F7smNBvBRiXdVy1KNm+eRugLHt+WXxPLI0H/k9tI9Al2P1NtQ8zTH6oXMaZz9mwBOTQvxkvc5ZCyWqbLx9lus135JwjHuF/XGKK7ZRciF3O2eIMxOHnHrZWKS1y2GFUcQ3XDbyDAziu//gvfjUAR5yDYzHZqHNqv7neizGa9Fqd0rjGXwjgKOPPCJhWd6Kpt14H4Ij6Le+X6upt8lJ/tm0+utbgQHeGuFrXGPIeC5nefP0KOFCu38Y8oBxsidPaubAw8lnRWjlH4v1S4CndWHIEDVaFg2LUwjBsz8b/z/agARjOxW4h1xUAZF17uG19jsl8q/AcW/OqGCN+lHrK93T8vSlXLSiDsqAFpNcC4GFPwQgAACAASURBVMjXDp8/Nv4uWfUhOqjyMEdV29d4j9qmHJ2/qujP1tzAPZITnqsrAMexcRe4YhO4wGv71Gqeiq0/HKWesS6AEWi5S2Zoz6oijdfIUL1nZTf5esgtlrWxbxxiJst+OZC9A8YWvziu8+nTh5f8UHbuyxfnovpGrPOK0elq/t4EcDQeqGNGuhY2frd28tqUaRRC/S4EcLzH1yiDqFAOABwhCBONZKz6kOI0BKodMpvK1DZaPb6modKiB+cjG4S/DsBxau4b88zKOhtLrQzanMq2Z2gT+Pq1Wky+du3qTdrltJy6bq3gmgq7pbqoGngcx6l7dTkCcf67ZN4UQhMB2ea0HVeg3Qjbr1FkX7u+XfNybL7q9W2bl7a1y6+JMtG3Uz3H0jVKmoo6Ou7bWhbqNYj6J4I48HqbTsrz1gbgaEU/HwI4NKb6edrm8pjBbpMTvfYapyl+5tcEcCDgs34yKnskJVXdyupP9e/moUzORWmVwsO1M3DooB3/rgEcFvw1qu7n503abB3AsXpkkOt+tfK2DfcFwMEWKo/pEe1ekMAkWKAEvpBoAemC8beWwIfFgFD9iIoAT2a10K69GsABpa1EgYKVXgXKtfLk+WHFnoM1GoePAuBook2VbAqVIHS+gkDnIk//rGjBGPzz6l6X9YxPyckHpeXKAcGGhSphUe5XrVNiIDaDOLxnqapfGdC39hFKArP1Wa4S9UOPWDjcAUdVaxsJaXEuS0ApVhMamqGJxG4PSmuOChuIVaM0tXFdGW4AjuLg2W8loOil6h64P/xsrt7M8iJAD67h7VJy2xQBpOQ3lgQOUwLQs1aSZE5rqFTJOiYzdXjCNsfRQUnbY8uU59U6AXwxOjtL88k0XUynaTGbp9l4knY7MG8YPTNCsYPJhMHxjzf3BG+g/zb20AB7CS1Lzs7S9XTK1in/yb/+V+mH775Pl4tFurq4IIDjrIckBthgLBHw8mwgKwAxAMJ4uL9Nq+VDelou2RID1YMAbwAIAOrpDJJCJeNqQyBHf5/S0+MyPd7dp88fP6Xb21smrvE9BLFZ5bvfkzoWekJLLPAG6Kihm/CMq+UyoVUHglyAY8wv5unqzZs0mU9JW43riBaejESiyWew3dq5MGnFanwAK9DD20FXoTUFXhF4A3sDbBtgq0BLEbBSDMaTNJ7O0uRiThDHdDZjkJCBAcuAkl4YywnmElT+A/DA8T88pGcAVXYbd2wT+xDDVhiW4IWgjN3W+iRr3Aj844dVj5hffgZtVgzowdfYTsHaiLAn+mzGNi9o+4KWL32CbQDgGLHlC5J0kFXMgYKLaokDAA3YMMDmsXnesl0WbM2WrB9rPhfmGICO+y936fPHz+mXn34mE8dq+ZSGaEMCquURmCuQgEBVN/x1qxw2HJwO2qYvwERxfoaWIQNW6gPAQerv52cCOB7X1i7lAa1VPDEEOUdSCDYLz71YXKbJGAAO0JMD4GSsJXmdHcCBajSTV1MaPVJBJ6eMxti9dYqPH/TtZGSIdNAO4rA2J7gPAt9iHVMQG4APZ9jonaUXgrr8M/1+ms0uyBgC0AoSlwCGOCGxH6WYVTWwulfHU4+2UK/aQdy0nvlxhWq/7cwSfb0M4lCyVtXlIVFeDvoF8MvrepCn81zqzAMEM6C/uge5ci3NmQcuPAkvVqj6nF2q00xeGv9mwMCS4wyQO1iUCRBU9fp+pB9L2mqjvCfQK7sINiLd11q1lKohtlJxUCE7j2gd3dbKR8YKYBVpW32/4p56bjFxkNI8gke9qlP93uWTRH9b5+X6XIfX2YJEQYwQSGw7E5rMqk0P2q1Ye4AXsU2pbZgnkqK9BzhLY5JPr2e3c4Mn/LnHxaxV5Fith3JSx89vYpo5duZSoFUJNbmPmS1QPkrXRQQycZ9WgFUDbxQHo0nUa7YfgGeA25SotHkV85rOoRbQsz0YZCmy4MT5kbyFwpa8V71YpbFPA0hGo+V5xg5hrU9dgB9oTwYf3hj7YEdpQ7ytBtm+VHGoCn2fJ11YOkDrjZiOZEFnvTbAf9nL3irEE1gGVkByyc4nABeKcaPRAqh6NrFvZOBlVbzTPOOpsrGan8hUdO4sBDHuJ1YCBznW+5B6L9D7dq5BVYTAPewpwLxvoJc8+UuwAGwhmLS0HuEMlBPonhiEH6jYmsYDvUbAvdg4sNYO1BGAQ1VrOV7iAI78b/nBDVhgM/5Fyn/KEsBxZmfpz+321orEmTbQMgV2HK8t13jdQBz4N8AFABPg+2DxgN8jGTI73uO/CeCAL9PDeu5Z+Y02KuPBgG0e8PeYAI7zNB0N2D7l8nJO/xbPvowMHPBdByMDWABMgvGxTduGvh/OpwCdoEWo2F4MKH9OYLPiIji/EsDh4CjEOTFt8F9HIwBEtmntAA6stbXC6/Pn22/epbfX17nqHjKBcRpAee2AWm+T6W1cAKaFrzkeG8sY/DV8/tOXL/QzJvNFAu56s92lD58/p5v7+3TWG5BR7u7xMa3RhvHs3FsWriljAKWK3UHQQms7V85OJrN+5nGZ5HlevoaDCxQLqn2LqD+iH1HHzPj9BmtTAdDrZHeshcox2/GXAzg0F0V/tMaC1Eor6yrBTdzVb9HP0cfR3OW/vaBC+5EMJw7gYFqtUWxaABy2VgEkesDAERgjqeOUOPZxvgBIDtAXioIQi3lJ09EwzccjY+KYz9PlbJwW41GaDgZppNYpBEHCD/HWHIGBw/xttTjx+wf7KN83+5ACIbclF2XvPK4hQIoOVMYE4/bXrbr8orrFigBrUW64JmRmcnCf4jC+/JTfEFuQXch+I9elFMpEAIe1JDN2j+zDZWCj2WbpbLPP0NvhnOoDzfIn5zXHeNqBUmyrB5/On02xlGx/g/1Eqz/aILJvCMDRYwvAzK5Cu82jDEMcLLeir2ie+X/xb/99+rUAHHHvte7DsJgxFxD3V9v3onfwNffItzsB4Oi6Znld8cV2LSZ5UZytrYVK9FFqmY46uL7Da+Pep5+hqa8PdFqQ024XvfjhUc6zX5xBguazRx1afi+gY3vNOyLAywpsEHG+YvwS+rPOeTb8sQZAvjBn1M+U9VkFJM/P1QHgaJu3rvU8ZvO63mus9wkAR63fDvxg14bH1jMCaGqb9zXjf00eL855Pf9dcl7riaN+RH2M8LxWAXA4A4cDOSwGzhXtuGxpndQYbzDLcd9lW1bZAn0mAjhqMEfbAGxOypn+NetR58ROynnLRY+tZb2GbTJz9vHjL/HE7pMcEbTuwh4kDtqUxuvAG6cEMFd2hA1vDoWqlNor4DE/dRKqeYh196bDiexeWK82DcizHMT0YFFD+F3o4iFe4I2DCpIWxRGvFeeq7feagSMGvJrGzoMbwQHrUpASlKbSckTRrwDgqAW/NrJdc6DPnXJgXmPET8lkvVnj3LzGCH/tM7Qpg7Z5imtcy029/qeesWse8fqp754y2tHgxc+eku8oo13X6JKfWo7KtVyIq+r5qCBLML9J63sMyaf5jzqoadCaLZ7a5KaFqTt/rLk+3QCOY7LZJS9da/IaQ3ZM/r8ewLGxhALpaD0w9lS3UFmT9hXtVMjAEVqocI5qAIe3JLFgqFG/M4A0sIqeCNwoTBwWzFdA2HT5npXYBHBsVmm1XjKpRwDHEgCOB7ZQyQwcAnA8rdLTswM4PKGKcbJi2ulnS3LcXRwAOHggBL7f1rp20mMVaGMNXMdbftBtJfM9oSK1BcAB2citMuRnZXvhd+BQxLIRD/d+n9xCRfXFwWFrAXDwqoG6vRxG7H4FMFhAABZMLE+sYHdOKOVEug5SBZUa7SWv7+tq+92C0ZmFIyYckNzwz+rwg39nHUPlYv9XDkFwYi2QYZXhkidPeoTE2AE1n6q32P7CgEPWSqKRY3GfMy74IRAvAjio+VwW8Kv13S1rqwA8c1eUF1HNGqjI42fGvOHve76rmTvh90EpAD7SslaZU0Y01V5EoaSZLoKv9zFnSBZutmmQztO0309XMwtG91ERmFJ6XD2kp82KLBFn/T4BHKv1MwEcmw2SNPvUezlLvXSWRi8vadbvp+8uL9Pvv/8u/au//bv0m+++zVTOiwu0IDE2AuggAMLOkJtBiyPQYQPA8XBLfQPmh8l4TOACqxJROY4ojgfW9rj38imljbV9Wd7dM8l/d3ublsvHNJ7NjX3DKc9RVcjAFQOGNveZfQPsHmdnrEpc4We5tN7gaPMB4Mn1VRqxtcmQSVnRhyNohhYuSFZIzqnDwDSx3mTQmw5DCGpbWuWFgKZnyCcWHBTC4wkZN4ZgkuDfszQB+8blgqwcaCNj38/EQKzmZissgEWoq5dk33h4eEj73TadsZe57Rf1IebeIuuKyT0/wqQOEtAIfjptNdlRjFlEPe/ByMGAI0AIE2/TQcaQcTqHrh8O+AxgEhFjCgTZWmdY5Sz+oNoTiQesDxICSJOAGWW5enTwhs0dABwAc+CZPn/4nD59+Jg+/fwhPWHdX1KaAWw0X5ByF9ugdGkwUIHZKt+OrKJG1QI2S4/3fN4hgQJ6801a73cEcAC8cc+ftVXwMgGEBCRazGDM07SYo63QpCQBkeZRctS3YtGZqMjDGPYMQg7PU5oMBmkyAoBjlKZjMG8M0wjMG3wOi1gyAe3AOVT05TYo1liI4EO+DhCW62NFOtXChiAmJJ0INhkziSJWD4IK3e7ZfvAWF1I2rshMdotORAC1pikVvUlJwAfaavcXxOBgLT99zzSqvRuhzQAScbYk2YrQTise7ThEB04YyMnBbqIh57+pNO3++ITa9wVWDTwuK11oT/SsZrvMblkyWXYIVxQDhgLVtNoEemH/AMSxs02LqeRfSrwb4EusWuazOHsCGBtkD2LQVq3h1CZGgUNv1ZHtpcsHK8lD+xXzgwzUYX50qY6X/8sx4p6BLUCJBgFKZItrEAFn2ccLmZXMGZDD7sclYSI32PLgjFASpOj8WM2kpvZYZsuyPS6/Ij677R0DjfDeHkcw/78kX4rlNDssL0g+BsYBXU2ZR/s312XlXsWO52vh86jw19pmMEVxLiQH9tgl9gJwAdpAqS1aHVSyx3A/0+epsR/VNq8VwGFyyTOWQKiyp/KHst70ua3jJyGxlR0Sl0kk1ZXUFwMHksUG/MMesLZ4OrMpocs1VCwqBPnqWA4eV+B8fSf73xpnSPAUt8v7ijs4jkly/92YOFyfyukNMZxm/EcMLr7mDn7hemQmuBJI9aGYWBhmrviwQfCYtHY54MsZICdj3wwOtsUKdC7TJ20vN8FhHj7N8oO9aXZE/B+HhUMGELPiKJ3RbIyi5j8EcNCPD2Bo+ccYt4BJjXie/Hr3y3R9ndXpt/G8uktbB14gQQkQBMAZBEcQxAFwxJY/YM9C+zO8jn9vAODIbVReCOJQ/FDgVjwjz9Pjkbe2AqB7zzZuE7BaoI0KABxo7TDopcl4kC7m03R1MU9v3lzSnwWAg+wv+xcCkNFCBffmD4EcxhTCdi4viWPHawTu7Q3ARdYrFHORScYLEgKjD8aJtV0sFgRYEMBBho8nA6F42y2wilxfX6c3V5eZiQrAae7JndZtnQvc4C+AhcOS+AZ4gs8DtjEker98uSGDH3y7Xh+MeIP0p59/JojjrNcHkR6ZUACsgT+BZ1uuVpQvyJqssu2VwkST19v3MM8wHgs2yJHHwmXVBcaTzqrAs7p2HW+L/+4CcOC7ra0tjiSgii0wcKvlu92S5ETgYfKi7OMYazpMwDT3u+/rXGmQd7x5JUcAHAU8qPk3oJsxcJiONJ1ccg/SWdK75j+5X+0+ku5rHByuawPDlKvJhu4z39N8MJySz9IuDb2VyhX21GyWrsFsM52mi9GQzDcArJONQQCOvtn24ms7WFWMSZCTEE8HmJznyAos0RbfrGUHRQp5bl3fm4tsTcZi0z6BSBrrke2mT4wLDTkbs+3zF2O4wX1vc4fEJGi+bNShspUCyRPAEXwqi2+5H+s+KVphkYWRLIsG0DPfQPuNCJMCntbQaxCBj998Rjc78r9jm4iQZFTrOPinYF8xnwBxQwA6nI3D2wuqbY61X4GE2Z//8n/439LbX4GB45jeiP5i3PdxrSUnbfH+w93djCd15QjyfTsAHG3jitcqv5v+iOxCtc7I8TUHe2cQfPRRqt/lx8ZxtOmittfqsbePuzlP8Tq1ru3Sg/E+rWscdPzBfAVbU3zyQwCH+fLNNh5xbuQrEhTsdq7kMLy9X26pEhkO2ySnzMlRHfYKAEeb/HS9hnsdW8fW98Lc0s60zHU86zSfp7CgdI2pCSJoFit2fadNbuo93SabcWxt815/J94n6oZjc9jWEjHmunR2j2d4FRy0P283gIOf78iT13umXqOYg5ec13uruVftiqf0XOcZJ3y3nvuGf9ci8116pn6mxnUOABwBiZoXNgcOyi1wkRrZkhFeoQKk1Ui0OHFtijUOPE5+m4BGwZbjUIM5jgm/7lUr1yjcul7uRypjFZCb/H5wyjRHkYGjTajq5z+l9Mv7TZqj6DQdXEPBziNI1Si8B/OvYrYgpPXmb1MGx5z2LiFve44uw3dqs3UZxjYje0qZHtuUxwz9qXu1PUOUyfr3WpY1X/Wat63HMcP32mc4ZVCPGuzw5a55aXu9a51PGanDvdSkaYvfb4KuVGVSaJHrPRFlsgZu4L5dAI74vYaz0O4H5Rkrnz0N4GgzRF1y0qZ/T63xqfcx1kMAB76Fed2ml5dnpApTwt97IOwB3sAP2hd4ZTWCYw0ABwJfTwwIAcRhAI4n0tgbPXkF4GCbWztMio5YbVIYEBpYn978mlcGtbZQ8f7bz7tNWrOFSgBwPALAcZ++tAA4Hp5WhYGDVR3FgRaAIyfBy0rn1g8WtWgmnfCcbQAOybqCUVleQ6VKBKbQL+LlxbRQ2qmYjFKKylLzsyVgZQkSBzLgYmrzoaBxaFfCE7snNDJ7iAlpZqXS9ZS8M9Bmjixbgik6PwJt8lDh9Nc5+VJAKxbMaAKo6KiHatkC3vD+0w0AhwWbczWy99yWY9nUMbqPbHMzEWVBp4CIz4lCB2jkOSnUowqA2ByGnRebAism7kBX+1SucyxOaZg/O86F5fX3lFMrz2UADoydNLEuT7a3TE4aNLS+ZGLgEHCE8i7/w4gaWPGsiusGgOPlLJ0D5LTbpzFaQwxH6Xpxmd5eXaUN9v/TU/py+4VtjPrjgSXmx5O02jynTzdgqUBw+YXsHb19SpOz83QxGqUfv3mbfv+b79Pf/Phj+u6bb9PF5WWaL6ZpNpukFzLkALzxbLStwFMgko0WGgBr3d+lZ7Dp7HZpMsN3ZpoMr9z2ANF6m55R7fi0SS+b5/Rwc5fuPt84NfSGLUfAXMH2Ey97q0BE0JzVi0bjDQAHgtMAiGBroXUKABxgHWIl5nicFleX6fL6DcEbYBTCvOCHDB07a4sBPUE94BX5AG/gM/aMCKh74BBhSiYejMkC2vkcFWTDAUEbo8k09cdDthUBgGO6WKT51WUaTcYMrDMR6wwIuB+qpgzosGX7mfVqSfAK2o2wZQdAGaxK61nvYegWbjFjw2FlJ368tzT1Ttpb1TTANUgagKocLBhIjiyfGPg56/XYfma2uCCwBKwbYNHgc8wciOKvEazCitmdJcZ7PQIWwGQBcIHag4Ci+3EJ5pANW/pYy64tn+nh7j59+PMv6eMvH9PnXz4zUYLkyMVikd5cXFrLrD36thsQRTpEwUgFB5FEwO4CeGP7/MIK0ge0Adps0+Zll1bbTYItuV89pTu0omHl7jZtkbhNZ2k6naXZFP3uF2kEhhExEGU2BqftFwOHgG4EcLykwXlKo95Zmgz7rDZEogg/qAAGJfv5ubM4qFqcyRywmAwcfGLgjbMzsH4g6dgvveYJBDLwx2Bi7XiG+BmN0wAtY7y/fQ4uC8DhOsxky9pbRJAQEnzyc8q5a+dgu5iUsBC2gBTx/KrvNw7KHigWYLdoyMCUUVc+MSlt4UezafrdbKiN2/U+g2hN9q2SQXVFrmS3n7UxlkxTSrruAD5yoJ8lz0KV8Pk59wsC5wXcX+ytWqmUqkTZOX0G/plZiDx+Z+EQmjCe1Yqese9kSJh0UAaU+r4XeCG0LZSvJt/ZbJASMwZslW+texsQEexJxraWvZYY2PRn0Hckc6p85X2YJHKGmMgM0rC53kLF19M+bmAayktod2ZyFoC0bvuYpGd1rjHXiFWDcxwo4uPZwBLpJVFjAB5jSsK6QxcaEA0Jp8KcRdaacOYnMCiDUf1Q734z3UFP0Kt1jvYFrgudCN2YE/4MCAeWDYFjPOmulm4HsaLYZgbf55hgFgJ7SRgzvy9fxQHaBN6F+2uPRl8sjz0n+g2wlBP/z6WlLXE7nlyDTWSi1OVKO1htjboKcXRvzYmeO567xDqTxytq/1wgdEbmMp5BHMAR95jWso6RNEDC4RxZPnfI1mpjIHLFzwHuNUaXX91GM5q66FGOpQp+R1nTMx7EkgQ6amGLKVWfRsNcr2dwVzOgLIORGgAbA6ipoptANvl1mf2vVKlzJjRvLTHKeg3k0xoDx47+Jv4GoEpMYABXGggC59YA4HjaOIgD59htWmcQiLF4iMmDZ2j4LmjLg/0HZg2AUNGODJuLAIqdATYAvHQQx2jYS5PRMF3MJ+nqcpHeAsCx26fVcmVj3O29vVrfwCe8544MHI+rZdrgNbSVe8bYYD/s3ArAMYscYHf3L0yw2nndWlFaGztjLbi4vEjj0YRMF2zTgnO6s9Wwsr3fy+BpAGaRGKVfujNbhQQufHyyRO33BJuAEQ17AvKKMcPvvLy85Ps3N7fWEuXsLE1mABbP0z/+0z+lnz98SMkBHFiHZ6w9W6qAVe3J7BTn1xlgQqsN6uVcPKHWmQHk5QAO008mP9S9ONN0ATic2aOOZzV1vYMpK6AFZJAtemLblleCN8zP+QsAHH7+ttsUxXIYV8tegumUBohDSf24e137OJhLzy97z7+9qEKJIDsDhNwDferCalt8OYiIlQtw3/p/YkkoWLXC3JTPpZynYDNxJsR55WWX+mcvaTEZp8vZNL27vEzXaGGJVpJoj0gAB36MFTS3v3JwKMGlDlgVmDa2psp+COWoCaSIPmr8XXNGlln3XxrPQfF1/8kUcy5MMtEyOW3otiBzMY7U0I9ZVxrgn3GdAK40AEexN7KXBE66nxxbBDZiuNQjoaUKGRy3DRBHtidGNUe5FntTw9dp2CY7Szb2WY4JBQCMwB04dwLcFZ5jwOIvMQvanBPYzjqHcxaW0B9MKf1X/+5/T2//+Pc5+agxH+4At7ktez37sf6lWmdIFrqumX2McO3so7QlRTsu1FifYzf7ZwBwuEfZuEsj5qdnyb5wM2jeiKe3gh7KpeN167nqeszXXL9NN7Y9w2vuEX0oxRvLGARmq4vnS4w56wsHbpQiucNC+KwrveismZSHTiuxTIsvtDO7RVk/OV8dyex2+3Jc0uu93fbptjWPAIF6f0TZb8QIQtzWPhPjDSVO3fyOFwrG4r0K2Bif+y+Vz7b5b9Md9RzXz946V9FP9gmWDW7mu+wsXgoYSxy/xQtQhKQAGB2I2QbeaFvXem1iLu/YfJQ5aOYWjs1XtDGN/dkB4Pjaa0W93i5zbjMaAA6OqghiXrwmuxi/2QRrCLFyyMrx6g0UPhiF6GDzeHKiS0FIkOSQlKBV00jGcbUZp1rZxuuVwJJT+uYKB05gdnFx3RrA0Xbwrxc3OlOthqsyxjULhxxgVYOWv3NGzguUms6rlWB5Qk2CGNCuxkbcVFIS5HrMXc/QJphdTkiXwetSKq9xZroU/LFr6hnrZ2/blLW84zP1tU/dq+0+x+T92BrUiqZTIZ9wdF7r3NTKrF6TNlnvuvapeWrIUk5axkirKpGqvR+S0jWrj/ZsVv4eUIwByC6dxqpBrxiS4RKSuwkmy0/svzizUNuFq9fK05VqvGNz3jXfXc7RqTk/tn5tsl8AHFwtty84oAFsEQEcm7QHiIMADkueZirFCsDxtH5iVdAGQA4CONalhYoHhnMLlb8WwOG6VoFxBMq3u60xcDytnIFjmR4el+nm0Rg4Pt0aC8edM3AYgANVTF4phuSkgCZO9GkH8DCDma7V8fw5iFQqfoupllR4EDYnixD/KHVFrFoKoEPbPzWAQ6UpVlpRxzEZPnEAh61optXIFStFtqziJf9xBomsy4RXyMkdTxR5UN4zGf51A7GU+GrB80YKdiO58KryjCxw5ouYXPCKE47FZYaVsqxibQI4bJ4MvGEAFAd2iS1BI1TQhck1VUO6TvDko+eiOK9K+BQHzfVUWGtRjyrhwP3HbRTKYHJWMyQMFWwj/sWCLHnvVgAO+cmaXPOhpDPL8hlow2RCcuS5LpcTL8cRCNhbqBDE4QmlXEupuRIaRMLv68Jkym6fBmDOOO+l2RB0tZN0tbhI15dX6fbmS/pyc5M+39yyf/f8DVp7jNl6AvTUN/dLBp2BDzvbPqfe8y7NBoP0djZLf/vDD+kPv/1N+uH779M337xL19dv0nQGOuYhQQfPz2sm6cHwUBg49mm9XqXHx3u2bcGczQDgmM+t/Q5+RB+MHN56k7YPy7RbrdPuaZPuv9ymm09fCNRAAOvN27dptlgw6IQEAPSZBf+RpDXKVoBDCOAgffYu3d3eke1hs1mzlQjufeEADgTWz/vnrHKETtw6yITBJ3frrUp156C3tVWhpkQKaqv8OmMAHMF2gjjw3mhorVOmM4I4wGRxznYk4zRZ4P5Xacg2MEhEGuWmnWUR3DeWCgAdALJ7Wj6yDQ2C9JBIVGJmX9qVEfUs9iBAM8grKVnLwBvG/5y2DtZjMdXO52/1xOpSyDoSs4uLC4JbrL3NiK+fD/tpPMdzjNkSBn6zBcMtqIjEBNu0DI0ZAv/Go2yen9MKQA0wh2y3lAurFN2m1f1Dur+5ZbSDAAAAIABJREFUTT//9HP6+P5j+vLphj7ABdZmDjDFPH8WrXlsv7iO8XaKtt+sqotkL2i5s9kTiPSwgq3bpi36vBPAYQwc+BtU4Ej8kNj7vJfm84s0ny8oN2AR4cp7ZZuStlZNh0S32wImDa1Gb9g7S+P+ORM/AHCohQrav5D2HIFKr55l+zFQuzsIUokBtlAB8Oq8n/q9gc/liC1ryFQz6KWzfi+dDbyyXAlKMZA4C4JQYQIbsm83kiJ+LlHi1hiqHDARqvulq7POc8p++YzRn47+U369audg1/HsR7Rbma3CbUSdGIxBHl7BExBKPnsw24I/hVlKiW/pbcLwnK2D43UbYUCRUvmo583U7w6MiMHyPF8aW2b6ULsuT2qD/gbVr7mnvSelBF4Mge4SK9CZ11hMSC8dHJvsRzsbFau5PaiO9+Dz5cSHJ9PteQ0g4ZbE9UYBSqrlDKtYCfZx3yYyN/haSecg+Ye2PQBTQLaEjeSzhDYq9CdC4krgUwFPuapEaVgCsxlwcjCJr5fiE3xGtBVyitmSOI4ApWCzCYYp7d9KjAT6whKoAiZgHnkfBwJaKwD8kc8glosi0+ZXlLELvEEPj3TnBhKBnSGwzYGbHg2gDTQcQAEPZTaqA7BGVQHo9gLygiSxZIQjpq8SEnZZ9t1/ku0NSUDTGe7X5mtqfqo2tj42ndNhLyV/8vkVEaNfyDaK3iYjtMM9OPsEUIuubXIH0I7ZyfJ8zWpl+NcCE1qxENgAD9kb6zMcz57Qh6FHdYw/xGvQsuY4EvvGmH6Vg52dQsd3hMCk3DteO6R06/FoX9c6t/i7JlOah8NnbII34hwbU4ufT/L+tPOl/HeyC8GPIaMDQJQuWw56MN8/sOREMJJqgH1PQDdo72Z74YFs+G0G4DAgBwEcfk4AswVZNxzAwZYqm216fFqTDYIMHBu0VXk20ARZLexH+yCf2RIAHP00nwHAAXaSl/SCZ9tu0qjfSyO0UYHtJmNWP03HA372zdUivbu+oq/0tAKAw8aJ9mrwO3g/AC9eEsEkD8slGTnAwAbfZwM2DPhcu53Zc/hJ/T4BtgQHehs7a0FpawrRgg8GkDEBtgChAqTslfT/L3dvshvbsmSJORl9w+40t3lNdpWVmVWpT9BAI400EpD5AwI00ECDEpSSaiBI9acqvJe3Ox0ZjD5ICmstM3fbHntH8NyXiYJ0gbg8DEbs7dvd3MzcbNkyJEEBDB2PR2QLu7pSu5XNZk0Q15Ct8p443h1auuwPvDc+A38ViXCwk2Ef3b15w5+r5ZKADLyuru/S9e1d+sMPP6SfPnwkDhv+Ep4NLCkA9IKtA+r6gOcDuMfOw67vBQSU7pdMPWX7Q7tFkIYAc9lvUPac43Nb7DHfbJut2CAC8Y/iKiHmHvcV/o0zAnSQ76ta99S/x5jOnwLgEDuZ7Ijr/+KzeCIva8sSG8hh54r9pwHc8GtX7CC4HJbLGU8u3BYZ80loueTPrXGqBa10YhPA0QA3WszbAZTZztOH1flE/hXAX/v08rRP89EwXU0m6f3tbXp3c53ezGZphnOSsTX0ySiIFlCyJdT1lsjCe36+E9uTGyprZYu5avgelmMIi1r0Z2AiCTEIAj1DLMJO8laoYSyR1gKlyJCtX1WMaua2wYngNkJxFlRgOKjGWbEEZsrgGfPvsl6m7MqXFyuWM2vobuYxZZAlwBtgvGTrTyvsynsq++kOkT7eDXnfOeun2TK3NyVHJF9DMi7Pxtsv403MK86Hav+kZLYAHFhr+Lk4IwG4roKW//p/+A/p3V8JwKFLhoR5GGYO+3nsw+MzHqOqHqnWFfXvbfqg1iFduqMRgsyGzr08Dxie0DgVCKXrk3HMzfGXSvz43eN4dWRIagI46mfz67fNU1u8u+29MhXH+a/6b8djPWYeOnWP+nr5earcWznDtnU+qNg3/IycQRwFdF32h50S2HJc8UsvLqkT801fsjofnUliH61HB3ApztFr5qtNpl+/vqV4TrHZogM0z6X4ol3/Ns9qTbnv/r6PuR5n2371a75WPut5PiX/tczGc0O9hyscJ//svvERgMPPoO451QmFxsVDYajNedSd8aPxWdrOGSVf54CZaCuLr6Gx8/8WcjrWJV3z3vSril5o023ndE/XmrbJWuPZP3785aW8Yc5XqADh4FsAHJogd1xrYW9/mC7FduS82iJHAaz/3aWUo2KJSVMXsiNhDEqxFtp6E2UhbaN4NWMrf9CDNv+SAI6m8+tOdEE4NYMAOYJhgZYYHMyAjhAwLO9phlyBZeXFIFUTsefz1TZPvg71vHetaZuh71JqXWv5tc7C65V7uXKX3NVGsGss9djblEA0RMVIHxvceK2mQS00wV8zV6ccw1PGtJ7Htjn6GieznruooNvmNeovp16TTg5hy7A/2wyBz3NE7eVDggVT4rocKfUG20aowDdQR2lNEZ2d4BgXFRroDo+ftpiXbkPTZkDilV7jYPrnX7Nup2Qdhx30t/cDkQCCAnA8vxzEvoGfYN943qcnMHOwAr4c1jIDB6jkUcnDoNfGABxi4UAfa1ZXOQU6k39OiVwYOGATvP9ug4HDDmX8m9Fak/7d/sM8IDCAnsqHJ1QUbdJmu04rJPZWK/bWbQA4Fo/pYSkQBwAcGwdwWCCRB0JLUOagd3RunFpfiDo7AHqM3aIazr6QS48dwGGVwKxKcEe+HNy5/vRS7coedLLDu9OUml9ztLwIMGfHSik1Dcztg1chWfDLbSJlKYM17GuyNnksWd8Z4wi3cfYYHbRhzpaH14x5wxk2vFOJnrOAN/zvDVBnGHdsnYJ/c6whIed08pIF0XGXZE0BvtBP8LYpFrjR71ahZSAI+U+iJub9HIQWcikKQHuVKH5apbGtvTOUcElch3gMLVTeeOLzyPmWCiKQgOtkMuhxJZcBBYWshUpm3LD1sHyJ4z+zw2h0/yyS98CQOftOU//if/OohyUEuHcPTwRvzMfjNB9P09VkmqbjSZqOx+njxw/p48eP6cvDkhWEd++u02Q2YUIMAI4HADjIwPGcLveH1D88p9vpJH17e5v+9i//Mv3Fb3+T3r99m96+vUt3d7dpNELCvpf26Lu92zCLju9eoNc36KwRoN9t03qD9iVKsEymatOBgCoBNpbkQsuUJwI41mm/2qTDekMAx/2nL8awcZlu374lA8cegAoE9dEGCom3S/X7RpAajAqotsS+QvAK7VfW6zV7jYNZ4urmWkCFm2uCJ/DfarVSpeNBsolKMFaHs2UCAvdoR6UWKtoelwJwIKD98sIA/gpjYTbuku1RwDQC1g2wJlwOhhnEMZ7NyCRClgsk5y046XaT1LcI/O9xvw3ZQ9BKBeAYtUQprEgoUxdISa1TJI6obDJmHQSu0QcZwXxWgyq5jL2BxMAG/ds3O67/YDRO85trvvrDYbocDvgsYOCYzKcEoiAZAFCHJ+Pw7KgsR3sA/A0ABSZ1n5/Tbr/lvIIBRaAeyMQTn2vx5SF9+fgp/fDHf04ff/mYFvePaTgcprd3b9JsOmGbHYwViRapXSXEsemZVGL1p1UpgC0BgBS0Ttke0nK7T0tn4ED17H5P4AZaqayQDKE9AhijRyAFwBtgbZmgNQ+Sw7xNYA/LidSwj+mfCFRCiuhBT0kgAjgmaeYMHAhc9tTqhkFMJHKwZwjgGDARQhDTM5IieB5UqaHdwpjtd0bjaerz8wO25CHrjlkWt0e5P3hW4JJPXItB7RAsZhUf565nGW/pRsaGUTEZ2zDkZGSxW7QzFkh20Lr7d7JT1iok/9R7sntuO53OOdjlaAcj60QAbxQQh7XXCIFd2rvsczhYUwl5sNSwnRb2drR91kol2wYm+wFIsKpI877I0tBol2GnRAf5QH+hQpL0/ah6ttYq5ke5bcjV7nZ2rs8wsmmaawa4eyXYmn1qGZucmFblNhKYqr6GnGnti78s9i28VNkTE2wOVBWQrFdYLAKAQ9NaQGOQT/f1cC9vv5T9o7wvCwDCAd/Z7jsA1OfWKb7NzikxVECsriMdJEDGD8p79pDzvymjwfsSgKPoQ5dXAvMO0CdIVMsOyfe1xJFVfMtHcB9MCUB6l7lyVuwh+s+BQQp2CczwJEp4zHGgUc7+QwZwGEAhx3FMHnJ9SABkOOAl7xtPXGtckq2wT/J4bW9wXNI9lDsaDkuKIdlHu6dWXhi/2tGVhKsD2nB7yqqd45CMiQAOAYL8DCAQSLyOu17FL/Y0lFYQv4lRQ+xESP40g4byaVldDqASk3+eAMR8x/iO+7+eNNUNAGbDqzRoyqNq3Et7SoxGzqom3esAuWayycHwWRSdkcOeK4M4/IztwBuLhMcgZE52B9CYxy6iX851jzzN+fyuZ6ZNfQLblrHx5KSXrbkBCdgKz1hp3JeHLVbS0Px4B2RjTLY/lMxvtrEiAN6AN9HFZhu3J7Q9ETACzBVk4DB2MIE2dmm92RJwyRYqBHCAhUMMW5sdCgMKgCP7Qgaydd9hOOilGdrCAQAJ3WEsZ6j+HwD0OxqlyWhEEMd0Mkzz6Tjd3szJwIFHQ8s3T4JCVhzEqj10QSAJzrNk9sLzPD9zXM7iRN+03ydAFFIEYAeAK/DBGDshuyTkN6W5tVDBPONaLLawJCyvMQKATqDZOzDSTaf8DNYGle6Yf9yXbJubDX0a+FYAheB7j6slJfDm7jYN+gP5yI+P6fP9fbp78za9efdN+vGXD+nD588CzWy3bHcKUMoLuBLIHtYXy8h2xwQ35qHYGd8n1k7DWC/4riX3oVMcZJn1FZMWAWxKhjcr2jCfW95tSRplu+I+kSn+nFzIYDad1bSPJKPlv/hvfzfoiKP8awGMlnhvuZrfW+BJZxQxzyPrWPMhHDAgo5S9HaIv3BbmRJ3F5izxH4GQbqMl76Vow3WE68esU+zc6kxstEUGinWwhINwChzH4qMe/3Yfw+5Jmw0AB5nmnFkL/v6ecakJ9uBoSAaOd9c36e31Vboaj9hGBUx1Q9hIw4BGAIfiPAJ28FxmzDrlWaRQvY2g5xsE/vDkqq2DxeMLMNfajjlwM8iLHEpn4rT8hLcuzZjNYwBH9OsKB5v5KT5X2bcpDBwOro7r7vIl/8/BKtLjDuKQ3+0+nq2jM3GA9RD6CMUAOFca6MMZ5CLoM2wI0+eyq4rLNOOmeY7NSms/yefJJsXsGOQixw77ss8O8FB7SQA4zDe9uEj/zf/4v6T3f/k3BbxheyPvUt+7YW09bh3j1/F5/N+nYrzFb4p7uchP1gzVXGh4lQ6JPmjlj7aN61Se4DVj10pl65pvEfNJLle+r8uJqTmirjmK778mBxTzD9lXbpmrrmdvu0fXGtS5jni/BgAoFL3FFoXYB5LfJtBEZwk/vx7n8eJejcANMRray9vZ5Vie66XsAR6LRDwD+7/b5OzIRjTt1qk5bOz3Wn6rEbWvUQGNZfPF7xUwl9bBbUsEBVjxRCyQO5qF5nV8n7XJZz2+qPdP7dt677bJ6dHeDjai7T7xfo2x+txU34/gDfflI4BSOebCLBWLIvK51OfcfAOp42N59uc9jj0UoEYBcZT3on6XJWsCN75mD/tn416r912bzmtbx/q+cb7bniNfowZwuPLMF/CswJFeb1ZK1APtepCoiOvJL4pZV2tVQtVi1kLp13fDHH9vMzhtk9+2iPF6kYHj6NAZhBrXLglh0RaWXp3NFjRxbO1zFAEczWqM4zGUnndd8931jKfW0Z8nKqC48eNcn1vnU4bwlKJ67bi7lPrXGu9aZhoGNfzx3HXr9a1lvW289Ry1zVnb/Pu1a6enTf7bFEyboo/j/Ron7ZSjWY/ntUa6fW2bjt9rFbHPqf+sARxe6aNgf9FJbdfPfa0bPeJKv9TaSB7NM88vMZJ7vGLn5v7Xznfb3LfJQZu+PSVXAnDMykdY0q4EgYM40D7lIu3ZRgUADhySHcCBBB0R+Ns9k3QI5qBaHe1TtluxbwjAIVp9tQkolWG5L2VwREkBS8CGEkrl9z4TkapMKpUPPMxZxQAToAdUEglEgh66AGrcP4p9AyCOTw+L9OlR790vl+lxjYDYNut/UOp7UJTj8ypzT914sDLYOoWDSmBawuiHUa/A9eOPIX4pr4Rw5FN37OvuSX0l2D1ZZrTsnkhyQGIGJpZuqhyCBqJ/GKgz6+9m3aoCovbHzHwThAdzrKCqOVx5HYO9s2sW50+VNk0WjuCUGVjFj4Rux7OO9OReOGjo/pbAs4ADGThC4J+20CowfWX4KLb3EaQhM5Yd6PF7KVdUArUAOApQpCC97cCQq9pCsDkiwo3VJMsCkqcZpVEOVhyvLVPDlcvxjCZKF9T31EYMRDkivzBw5MAib1FaUhXAhyUVlEOyGJL5MAg8I8CJ6iYPThlzCqfQ+wg/o7f3MN1dX6f5dJqmowmT+NABDw8PafGwSOuN2DDu7q7JiNHrD0kDff+wYFsNBH2GzymN02X69u42/fabb9Lf/fVfpz//3W8Z1L65ukpX8xmfE2AZsPoAbIAqKqbddk/paXugjiEFN5JjPVGokoFgOMjBNegGvMg6sdml/XpDAMd+uWabDST7mSTq99P0+joNJ5O0P1h1JqicL8B4MWKAejIZp9lkmibDUdqBhWG1Svef71mNiDYmU7Bf3Fyn6XzGhD3GjnuDIlsMF6oIQsAbugN/g65E+xUHBCEILgr/S4IZkDxFRSgC42hDAmYNtSKZs2KR7wEcgAA6EvPTCUEo48mE7TDob1jQnZWW9joAFAPWpNWK7wH8gGQ4PgvwCJkurBILyQDobwU+rXrNkqRPYCnBs2Gxnl/UNgWJELCS4HvpkkCTyWyWRrMpXwjQX0Kng1kDQVaAUcDK0QfbhRIL2i4C5KBNTA+gjz4ALUjCIEGxS6vlY3p8eCCgp/cMYXlKh+0+ffrll/Thp5/TD3/8IX35/IWtsmbTWXr/7l0aDdCC5SL1LWhLqnkmdgBSVOCf+gjJCjxSeknbw7OSKBtU6e4JRlqSbh3/FnADlaRIquQ1GY1YmToZzyg7WHPMXUmkB6A9WQwEImELGyYi0N3kgrTsCEDH9ilIBg16l0wOOXgDYCfcg+AYsBcgGUmGDDwHdo0l3yFffdGeD0cT9quHfJMCHTJnh/S8zqars98agIVMdCuXqySn2Q1W21vyVmzKnngWA4RXB+aYoAPWPKni4EEDZ5iTZ8mVcPDPwAe1p2BAPIA76BfRBlprM/cVzea5f6lVV5WlxSbM5oGm2+5nOtnPW17RDN2BhBn2McBmSIKh3Q9ATmTN2QFcCqCQgDYK2osWnuAaAlvw8lZnYvVg6yIHV1pSU2w3SnjLDhhgIiRqYgu3AgyIVTRemVPsdwZJVk4jEn+qPAeAQ4w0nsTJgA1LgBTwgC5CaXZZMuAHtmh+phzUs2Sv+YIFqCugCD0bD/Ln9kKqsiSlubdxCX4P5kDzAH9BwDKxZrH3k81bAbeV2IH+VqjSs5F0yS6+lRPAGyW8DVOtsSxwKP0pUBjYkziu/MFcUqL9ESDiDuDA+Jl4cSYRB5d65ZkOP7aNXuQ/W+stnx/NkOargG8cXOEemO4RK2hzgM4S5o2KVZtrPWcBm7iPlhM3FGmBurKugNxjTmhTHGyl54wvn0MCjnKLt+yo5jXKe9iTTqHyPobJCAYxqnxeJSdo4Ech8Y4knqUTq4pn7FaxcGm/OdCnsKzygtob3iop60058pzpHCeNcSONheuTGeLkv7GSGoBFW4PsgxsIy88ojW1rulTXq/6L1cMZROUxQ/0kqCXvkUK371divtyd1ZBczWfV7HiHU0W2BQISUIeZXEufAvQJsL/2qhKIAkjXZ1tta73vjAfejqj40tpNMu0vakUClkaycoDZ4YkMFjgnktniCawWT2kDVi+CZdVKZYUzLkChPGYoQSB/8pCPDcAqggkLDFlkCoPdhT4/oL3DS+q9vKTJaEwQB8GX0zEBHFdX03RzNaON594jIwnshABhsg/wfwXgICsIXkhY215h0tTGAtkmw9fFJfUNbRIBHFaBby1U4BtOpmALGfC7i8XCGOie6PfBZ3Fg05u7OzKHCWSMRO2Oewh+BsAby8dHCgPeA0gV3wWoFgBWALeHaIV6eZnuHx7ST798SG/evU/vv/su3S8e05cHsWIu0H4QQBKsibFwwD/EmmHuBUDVmguE4Ekkgea4T2LRG+1i0Yk6/lnBQGih4jo5y7KDsbKgB6BeUCRlT+ks4nJfIl11YiLUE2T/KAK/6k3a/N2T7OVdOz/mFioCcuSEaTw7lnftz/5M2pv1uTBYpAIg9DNnZvgowE/NvcU3Yg4gQhwzQFFPIHYv8vRpLX1OHCQQ7uMFjPI9lZgvfqV8SgjHBZj6LsFU10u3s3l6M58TyHEzmxDUAd95Mhwa2PfJQHiW6DedCH/NC4UGFz2x9xz2ZKdzf9oTp1zzMHkev/D2YQKnxeoNRaqiPi55eg/0SJbUqs273gpo2hXD9ziPu1Le5k1nGNsfeYV8xmVvzG0Xw42D6XKRimIfx8C+ZiLO2X2gH3D+h47gvjJQhwBzYnNqoC+ifHgEzWyOTLNmKuaB4q7IZxFDdDj4knYZfqSBiSEusOmy7Tq3/rf/0z+lb8DA0XF9v2cdF65/79q1bWPuykO0XfNczPdrYsn1nMW5rcd/+rrnARxl3A7uPvI+8i2/Zo78S20x9nidmIdpe+747OdyGl3x/Pp+DZ+4AYpwPye2TCmAgSJ75axQAzyiHGbmjRB/KeetY/1wCkTjZ4uYY8ltllpyKVFG874Le/S09fKtXyWqqy+1z7cV1VTAkrY1L2fywnoS9/fxGE1zBmBJm/y37ds4B+dk6tQ1u3Rb2zVreY2/5+uYHa6/3wbg0BnlmEmvvk/X/oqy4/Nc++k+5/Gzze81/aS4f0/p3nN6ONqOeM3jc0S7TJ7TyW1zUp9TLk4BOHiBeDIN0qkBtx16mgJbP8zXbMxa8F6zmNEBiVUiXYr0SFG6kxfQifU1M7oo0AzVBgvficgZHCT/SwE4zm3ULkHtUmBxHer1rB3Ael7a5rtrQ55SJl0Kre1abRuqSx5OGdwuRdh2z1PXOacYuuaofr82RnHufX7OORC18elai675fs2+ikbttWv99cY6HzEycrrLuarHUyv+COJoVLC2oDuj/HcBONr2RJvR1+X/ywA4uvbpa9auba1cLpAgRCV5+Y91LmTfAIADgI30AgAHfkfASJT7qG5mILwB4NhUAA6BN5yBA4c7B3DAbjGVFBHEgb6SB2ijf88AjkyPWCoMfZ2UKLoQeIMADvQ1Bl3rOi2sdQoBHI+P6dPikQAO/P7wuEyL9YoBMW9h4K0LLNVlCW4PMJQKS+4VZ2ZgAEPBIYZo/VBvQQvJsAc4HGxUWqi4bGV5NTHD9xgjYEGero/Epu/ThlNtzrQfl/jd7D15cN0SPpy4Jja+eTSTb1FcGyVPGDt7sgN9AOIwoOEBF6sw9lvn/RWrFP2QbgGQCODIn49BJ8um4Zmy3bakCOc2VC77Z4R2D4d/JubkrLrcZQS7M2ERFaDAH4IWzvLh7CW+jhHEwuCFs34EylAPtpfkpFcseQawBNskSqW2IcfFc1TLFsxSADEIBH9HvS+92qpUp2TwhrcPiVVW2H9W3U85soQsBB7ADWSOn22+cusbri0SKSn1XxIDYrfX12TdQEIcrSweFg9ptVqTjeKwf+YB4fbmhiAP7Gkk9RHIBQMEAvWz3jBdD0fp999+m37//ffpL/7s9+n7775Jb25u0vXVPF1NpwyWbzYro2rdpQGqpKCptod02OzSFvdCgMgAGAB+gaUB9PtKQCdWB+0BMths0x5tnQCYWK3T9nGZVg/LtFw8ZnaN0WxGoACq/xAwBwMHgslo5QIgAaoRAd4Y9fppu1yl9aO+j+TO6GqeZjdzMm+AMQKJyJ0B2rbrDQFvCDB5gherjnEhEL5Zb4x5AAFOgDf6OXGjsWzScr0mMAUBeFRRotUL5QWAELBXTCapB7aKicAS4+mEIA4mFMFYwfZWWwbhsQao+tyj5QfAIzuBF/BZJB3Y1xxgCkt8AvgBWVd7gwjgeOI1MLcMDDy/pC3YKdA6ZQVWErQ5H6YRWEuu5hzjAC11sD7Q9aMBwQNgCxkMwThyyaQMgBAMQPYuBUaZzsgwAoDBAWxL0PVgXnlcpMeH+3RxeEn958v0jKTFepN+/uHH9MuPP6VffvolLZdLysdsPktv3rzhumB/O+X4JRPnz5QTMohQQQLAcZme0jPZWNA2BYkdAji2h7QikGOXHtcG3iC1uZJGbGMyUEUqgRujsfraW4V81GOmqBTcpc7HvnlR0NGCj6BhH4OlhFW8Q74AEOBeQM96q5YdA9Th4CWyaVwSlHHZRxsf7AsAO/RvtgzgWjpYUqAPAkxM+7P3NwENnjQxPyirr1K1oeMo2ngpTutJh9JGBNeRXqVqy7k9C2plPW+20kAehZ3C25vZ2daSaZpLa5ORg8+ijJePaDYzJ/TNOtn5WbfNDce45xzA4edCt9/0NazthQMjlOgCgGOXtgbgIA19H2CdSwOrKQkl1gsxCADQIbYjiJ5AGQBLuL0hC5hVGGZbxmcCoMRabfhyMDFvv2TggAdHDFITQZq5t7oH+J3FwOE3miPfz2QJAusR/ZGSeGJgyBnuQpIhByKd/QV11WCegUx6HV+OYYi5A3ZI9ky6JRZjKGFnfXstoe1n/dhHXr6EJaa43phPgWMalfMRwGH3q89omW+7Yhhwz0l5A2dr8BYqdkzIDCkmf5bEoJ0y58r9Ed//7rNwHLY/HEjKJIoxF+R2E9xgHhB2/zIZhTgAgAbgshSZEpwO+CyB9RwvIvue36f8W7Em8wnDPbmO7us6o4wl4j3xQ1k2YIqzTzi2mUl6AAbNj84tMwDOy8AmATqoFz0zr8ZUTYfHktlsVWPtVEwWd7IOAAAgAElEQVQdaXpjUJqANkvmut9sCXNn3HNZjD62EnNiMHAAR8124nuG32eysaqENHp8JZ2b1dtF/iRLGeMDMMCF2gVEELXgUQ76qKr5XX9HpoycLm2eCku80IBCBBKWlo6xDbDLromBmFgaSV1Px8bWgJbAcOYYYx7UOaaZDATgAC05MoCDQGx9vyToLV3s+t/AQZg/XFFikrUAwaP4PvQXW46AlWJ/SHv8++mJAA74VQBvkIUDII79wVg4drTzOzJwGAjiBaxrYkyTLQOoNQlkCQAlAXw9+lBAfSCxjNd0OE5TgDimE4I3pgBwzMbpej5hdTieisBztq6RPnQ83wE+1f7JABw43+70hBcXqnqHb2btmQgShbzAh9ojqWoMHAS7aD7pw04nBFtA79zf32emDgA4cA2dPy/ov89mc8oy9heKM3CGAjgZNm+1WhLcgfuxRdxwSHYOXBe+OH4HsBTA7Z9++SXd3N0RxLHe7tmG7uePnwjmwBwDwLEm48YlfUMc4wAEIbTVAEwx1KNzd6zIF/jegY00n3bY5f5iKyJvuwL2jcLWw71rekH6t4A3js7V5rvIDYolC7LnddyqKw4p+1GS1c2dWX47/r45YAHAofiU9EY5u7ckKJwVNF/e7KU9pOu8EtO0/ZdVrtt/H/fpvEIdm3XdCt0Zn6scd2PlbbhXLqbRnHmLJ86f2SieW+Dnj0bpZjojgOPuapZuZtM0n4x4ZhWt5lPq9+U7i0nwgvYF+4YA3Ms+XzjfE3QJNqE+ziKyqQSR5AHbGJ35xXSPAyFjHIJyWcUqdZmgvx2QymicrXMbgEOCo1Ws4gfuH+YCUv9cFcLMOtP0MH0QC8hoSosPmeMcDvqr4y5PYlwkgIPAF+lItq4i25LOWFkiTQ5zrIrq7BjU5GNwcW3EvUIuqJGkbLQkFpCFNtuYVf67//k/pu/++u8CQKnEitr2YJ0XOBe7r2W+KQPN/V5fu0sfxL3S9e8u/dE2d6/RNU298y8H4Dg3P11zEOf9WE+1swG0Xattzuv5qNeYe8X2bvzp/vGxzi+g2OPnrXSmNYlsuz7G1chrMqalM1L0U91P8+f1YoZmpDc8ZQNsUlh6uuS/3nfn9kB9nTYbGD/TtrYNZdQCtopz3szpRtBMp6QXC1ita9yvDRuVY6jdLCTxOepn7lrfLv8gym77/Lj69xxbOP+GsTbP01a43AHg6Fq3Lp8m6uf4fPU81N+Pvv/Rfgo+UZvuPbd/o26I943P1iWP5exVzsi1rNfjPX62lBoAjlxFEw8/GXJ5NOUNw+R/7RKeqNzPTcypa9ULWU9QNM5/CoCjFur6ujHw0+YQ+Ob08f5/EcBRP0MtpD73bUrX56Q2bG2bqFPIKxBNl/E7pcxqp+a1zscpw3DKMTilAF/r4Jyaoyj/tWGKcvi1e+w18/RaJ7DLMJ2b+zZDG2XjnHFWQqQd7VbL4SnZxn0atEVeyRkS29mBCYcBJmutv3G9Fm1zd/xsfvLpRhSfk6+vma+vcY5ee936mkgSIjBT/mP4Sz1FCdhAwu6QLvgTARmwbxiIwxD2qIBH0A2tATag4t8KyMFEYWbgEMViAXAoGJcpka3XOvQ2ARs9ADiUABOYA//2/palYrI8NyImSQk9Y+EAgGNpAI57gjdqAAcYOB5Z+QMAhw6YCloLvCF2AjIUGHiHdPGe7PeKRGtd4ZV3bbopB48DoIOVVY3KshKo8O4rlGP+T1V4CD4pv+P01XbgDdUL0T43kmR2QFeS8Hi3GwZcwR9uVQWvGFu3Clge6Jkns+ppS8R5EodzEwJaHtbi+xHA4cAAjz1ow+bDe96/enSrttGguwAcXilabHroM+mBa7tHG4DDOwM4gMMTJ8o3mnNsfYYziAwB3UD17C0fsi227+L3i5dLvvJ/XGRNgGOB+KgN9dLUmaTUtmCVfwxBCQShik7zYFxh3si8ww2nGAAOBKww9UabSkoPJSjFwMFMBQOSqge0YHVKaXBxyWomBKPRExuBEQA4FssFA8a7LXTFc+pd9tOb6xsyViDxDz0BAAcqDRFsezu9Su/nN+kvf/+79Ge/+Z4tU+5ub9Ld7TXZPW6urtNmvUr391/YvgnrggAdEu7Pmx1BA0iaIjGGwCwZODKAAwwSOOheEHQGwMJuvc4Ajg3BG49p/bhK6+XKAs2j1Afgod9T+xS0xNisCWaYX83T1EARQ1CypksyeAAsQGYNJNlvrtLs5irNb+bUcQjIY17QLxzAESSsvA0L5g3Pg6AXvg99mW1haC8EYAgC9hsC07YEOsyvrwneIAMH2WR6aYB2KWBRAKsCGDiu1LIDAA62QWGATexIYN0gbfZmIzaS7YYADqxLD3S0aN9iLatYSfWEykvMPwAcaoWg1jDSBXskQFYCoOAZsSa7zZ5032wFM5oQwDGezTm2wWScLoeFgYOMKVg3swXsVQ9dbLZgMgcYZZouBgMCjMi2tIedWaf1YpEe7wuAY7fEe4/pxz/+kH7+6af08LBgggPtV6bTCeeNFerom2y04wAlof0KmVzMFmDf4F4Ab2yf0DZlS8DGcvekNioG4EArFSR80F4FLBcI8oLZAskRATgAqgAYRs/X9G/4W04E+R4DgKNP8EZSVeFwkGaTMQEcY1TIDgestMVzEMCBoLMlS/CzN+jry9B5WC8wQkymaTgRkwnGB5lRYtAr/BDktMSv62MzgEy+GhBROiy0Q8ghWdNnZPFShb10p/pqi/ra7CqSqDn1YcxOFuD18xuD0Gzb48wJSuwB5OCAByZsM3DO2/yUym5+3+2sV+9m8KL5dAGMIrYV2Rmn2ldFumwYmXHIEmYgA1K2yw47jbQH9ulvGbUr/t3vqR0S/g4fScAwtL3osf0b2/bY88U2J9mOWxIfDBxkybEkr7knR8lQB7bQ/jQd+Jyci4GOmHDA+/mMbkaKYzKnxP/u1OPxTOl2WkAUk4X0kvojyaEzNuSLhSS6r72DOPI4jJWAY4IvEZj0ZJWMBcZxQZZYZbuZwy4DEPyefG6r6G0mqEtwPdKl87Hdb7FKb+ybBoDDfcMkJgGC4fK+URUq2T9sEvUs5hPYuQZ/UipX/xHU42wFxiLiTKHlHKT9WOiVDbRl85SfuQJwYA7KmdUAGz6OyI4Q/D2JgqAYDupSZbuBUA2wkZkVrE1UZprJiXWrpreWXALLCnCFzwLAATAcQRPe8sdbupjuyWtoGsblN1PXx8SoP6sWsuFvym/FWqr1hYMu6nMintcBHJLLskdcpzswWviMyPBoFdYy8ObXSxm2n0dLElMgOmNFykxzCtT6fTK4IVfhexbOk3sOyhb4wcEfBtEKaDoLAFsyzYFT7pfkM1cA9Gj2HAgmOcT3GuAjnieMQtzY44pKcka7JwJ84afJlzZ9aGd7B5X49hBw24BsPGMAeGjtwjJo3nSDAzgOAG/sCeAAKJbtQ+Bb2QsAzTWYLgysCfYNAjiMWctFUC2R0ApPuph2GgAO2OCBALpkq3ObBsa64Zgv2PEpX8M0NwCHAz60Bwy4eqHWUTBbaMkGBg60dwGL3Wa719JdXgqMuxdIA7KEMeCMg7VC8nQLX9zb4LE96nMGlsI/xN8eHx9pk6Cj3I9wQBlYNQD4ADgUawAfEvcBgBRrBJAIgLQo7nDWthhTwXu4z+NymT58+kgg7mx+ldBsDKCUnz+g3eJj2gJMg3Yq6016epGthYSjfYzvWWF+umIwGSJGeZb9svNb6b2SW3jJxhuAw/YldZkniuwMzGkO8c66+MFJDrk3QnehtqC+y7zmpwngiiY6/rs9ttYG4DDj3NjNbm66Ym/l/ZzjD8wH5d6yWz4POQ4SoCI+5nq8beMvPl5zXB5DiDoyJlQ418a6KhMeEmmYfzDePL+kUe8yzcbj9PbmJr29uU7vcCaD/zwc6NybXsiSA/+ZQGnMGQAcVlgE8MawN8zXf7p4Tk9kxZPNJttPSJBBj+dnCgU4jVilo94MwJn1d0E02CW1tgQaFQrWzEjRsBc26TnGlP0G6UX3lxTD0X8ZluTrbG1aXV7BdOWBoFqG2Yo0JH5joQxByca+oQIvY+yxn2SXNH+d1zU7lP3TbHOqdY3gyyqBWsdc49zkPeRgZQNw4Nz63/+H/zP95t/+u0ZC/lQMO+ozt4Vd+zXrjzDu+F79/fraXdfvivOej72Xkbbdq+052u/1pwM4vuYZ4to29aZ+i3/PMbrIABSAUvW1utYzjq/t/vXalthgAQyUPVMAHM31Lzovf78DwOHPWXxJA2C3ADjcnjR1Yj7cNpc5ABZyzLTKodRzXu+tU+vTJpPn5LTey66tVAnSBOfU643fa13ruinOfXPMTdsTr9m1h6PctI/3lFYogLhaH7TNTZeMts17kaNXAji8YKJRdFGLSAEZtc13OTs2WZLqZ8F4u77fBeKI+7ttHs7pMf7dmR8rWa9XyMf2q+a7AkHF5ySAwxdaAA47OIcveWVE2Wxe/WQHuDDaNiUXHyZu/C7lFT9fL2Db723XL8roNIXca8ZbK7gI3qirI2qF7+NVELAEAjNNe4tCa5+jSIXZPJAXBGysTDhG9nTN/SlB7Zr/+H6tcNocnLjBsry1INLqtexyNNo2X62wajk6rfaODXbb91/jHJxTuucUwylHoTYA9Ty8xgB2zctrjd+553uN4Ti1FvUe8s+eG59lYl+zzPxMcYLaKZayjHtLhwrV7nPfQKm2ADgah2h+qVSO2jmr1C2VSHnrc5yTna+Z+9fo39PXK9UjfnLT2adUiyARMZtdRQuRARwCcewE4KgZONCKwGkSt2qhooQEABxrA3DsmgAOo0qmnFhCAZUPTnPoB+PcxzICOCoQh+v48vxyEHILFbY+MAaO1TLdLxa5jcpH9OEFdau1VgELRwZwWIKEgbfMUGC5Ks6cEl5kWLbKRzFuFEBFLRiU08r59GRYE8BhBxKnow8XilWvT7myuejEXAjCtzxAW8ZdLqXqivbwVwnJe5UdHSCTfgTR5IyA6rc5CKeQpV3PwXCvSzJAQQ5Ul5YqFsW2oJfsJgNERkHNo0ekXm0wcBjdtwX+WwEcOVAS5sqoNIuf4MkgAzLYemYGM3ejPCBswB0GRMFGEqrACQQNAXYlsKTLQIefnjsAHAbiaHpsniwLATavJOMa6n1VlcQ2NQ7IkIzmBbdgl/Rijv1Klj234KABq9wHgMMDVd5qhQwcBuBApSESybx/SgRwrdYr9rVXMvKFVUx317dpNp6kQQ8AjnX6cn9PgNSo309vJgBwXKe/+vM/S7///ju2TLm6mqfbG4A35ul6NifgYPFwr8pEBKVQyY5536glyn67Y5UUYWEIyDHBKkAAEtsI0CG4jHYhYN0A4AIMHKvFY3r88pDAjAHwBILUAEcg4f18cWGgCbWFwvs3t7dk4BgDfAAWftA7r9ZkAcEa90HTe3edJlfzNJ5PCGQAwwUqFNerVXqGDnx6JlAENNtIUuKZAOAACA508l6ZS1CPrSDAKavdhv3BDy/PHMP1zU2azuYJwAa2NMBzo/ISbRsAHphO0+z6iu1eACRgBT2SFwTY4XnXZN3Yoo0MAvdgREHiZL9PfYBBoHNJKX+Re6xzTY3+mEALBshVUXbY7ghQEauH+paz5QrZNwZpOAZ4AMwbEwJN8OqNBpyzAZhK0O7Gq6Ktmhr3QiuQwWicJmi7AiAK5gzdcw67tNtt0na9TOvHh7REC5X9S+o9Xabl/UNafLlPP/zhj+njLx85v9jvWF+0aMH9/PkgHwRzkKcciVcxcHBfI+WEZDvsyX6XFptNetxs03IrAIdaqezSEmAV0nyDsQOtewy4MRkz6YH5pywaeMN1ldSoA67U4gak6azoJQNHSv3eRRpcJIKlEIAGkGNEAIcxcBD4gl71A71I4T5IPcynrRHmEGPqcZ5HnFOsiVE7Zcp+rafaCGBUlmOQP2aFA17hKSIKk4FcCOiIPAtmGeW82lcA2GPsEQakoP40cAbAQU6f775FrsIm5b0o67E+CAQzgQYWFvu+El2gW1diTb+7jTAmjuB7SH16ItWSrUbr7RTUmXaelZlK1hMQxqC/mEmYVDQd7NZXYGEHCCj5hGTUYDAyAM8F28wB7OqflRxg3Zu92B1ohLXw+RDACEm+oswNjyC/mQAaCx4aiCLb/JCc8fOIy6B/x9zETK/Kr/hZ2M2SA3xiEir7H2Z7zNfwtBrYbFDJSlpxSyG7ny4QRejpbAwcnB/+TXIp8Eaz9aFmzsBD2f0RrAMtkaDTaCtD0kz+tc1KIykQwJAARloS0FuuFb/cv99kWNClXqj7VUlf2FCZMKwAHJ4Qy+cZS4y7b1taTRQWkQJK8r7ZWh+NNTCXeAs0WxfRz2vuPPnk/rju7/tWiXFnNistTjyI6q145FdB/vEf15kJ6wpoa1Ty3JPWEkICEFg1cnW9EkSwNATxOVA6f9YF0IrNzZnxpFL2xyKo2TeHOcJIjHm7jdwH2uTP0qrykRqgYgkWrIL/jQCODAYx4HO4r7er4Xwbo11mDjEQUGbhyOCfEktyfeIsSOaAB2Yj82vdwSfY3H1Ma61EZhED3WTSQK6COX7uJ9YsAEGujSXANq28kuyW4t8CcIgJwWj7YcnQFsoAFq6X8he9+trkAH8nGMAruA24p1aIzsAhje1b3GWUbHlk1usJfJcrxAWoVHITndVkHwDg2O72tOtgioBfhRfAEXgRwLGHzXcmjgPBEwCjEpiYGfcwNgA4nuhH93oAT/TpWwDEAYgigaGwHy8vaTwYpfFwxMQywBuT8VAMHFeTNIQPQiVvRQTco2DR0B4AOHRj4AaANzB+gn/AVkabKJCGs4o5EIGsI2zfJRAk26O+yAdlazf4VOmCfrtXz+MMjr8LgPlsQNRJms9mBO9izrAGAttKbsi2CXtm+gXfx7kA94c/AvY6nLPvFw9cEwBzwRSHf//y8TNbqWDe4UstlqsExpGLywLgUNJc+o0HFhMCP19n++RnngzgEJDIz0FKinsrHDHqOPshGdcMwOFnc+oABxjaPjMVn62dF0RQl3YCOMo+U8zJ/I8IAvB9nH+aTWuJbeWdb36M2vu2n+ybB/5m0krpnsJolPWTJ9j9/B3AYm6z9bM56LY4YP1eWww6q7BqPo6SKrjnc2gd6jbONjlaFuFchl0/7vfT3dWcAI73d7fpaqoWRoMeAOoXaj8Ixi8DcDgQB/uwDwYOgMfZzref9gDYQvfns7bru8IEleNSuQWKMfaEQh338zx+lNnoMhwyRHNEvZrBS40EbZXAjtLFf5vN9finFwXlGHWIB8S/eawiyrSAi4r5eNsm6evCcuq/O4BDvo50Tm6lYswcDroucTGzJ/EsFIA5UX66knl1/qQrFu/A4H/4X/+v9Nu/+fetjApH2zADjIuwn4vPnstFtMXpz8Xuz12zbdz1e6+JUbvv6d8t9/3XAXB05Q7a5rhrjuJ612vftVZdObd4Jq/nr16D6Lc7WL340qF4oHGhYwCH6+GoF8zw5DMmx8vzkM7dJb/ZbHFXnquj6NSZpeJPj7lUtubUfuuSrVp+4ue61rrYEj+T+emsFAv6dX3OX/sz3r8pC68DcMTnaZuPaA9P7cGGjAYf+pz8d8lp27z6yVrOiebSz80x5u3nHsqQOQi4T5t8n5z3/ByBCTIDFXX/eN24ZlnWq/yI3+/UXJ/TY37P5v2OWZZeY1u61rRN/hqyUgM4HNHeGJSyKkdJmVOOVPz+KUPyGiNVK842RRqdMxfGCK7ouk/XtehktCAxY7I2AjnaFtvnIFdt/AkADl2/CGt2UKlky0HYx6Fehfqvfo5aGZwS1Gw8WhLebcq1bc66DFSbA9SmCE8Zxy7Fdko2uzbLKVlsG+up8Z+a03OKIW7Qev7j37rm6muUcZuCPjc/55we/36X0ThtYJuntVrZ1+NtjMVo/NvG3yUPcY9GI5Ln2YFsVhno18n7L9Mk6/Av/RCcnXA4lxa1/5tdzxCIbOebz39uruPfT81V15qee7/tmuU9d7btKl4wGwAcqIifza/DbfCgCNogMKWWKfh5ab+jpcozgkXWQoWHtd2BCbvMwEEmDlRGBwDHLjBweBLF6MEF4CgvVKOCDt4rsr1aHRXF/u8awKFLAv2PiiqwcKCqapNW23VaEMDxKADHEi1UFmyjgnYqeA8ADiRSkAxi0OYUAwdCckywNCS9AeCoZYLXzNWKhYL3uDLD+9gjDlMCN349t21qoVLun/VVHZfxQHLjs5YsbBEsyU2oqwxnauU2mdJTqMf3hw2kBnCUoHipwuO8edVsYOCgo+WgjciYg39bAohjywH+JqBLa9ak+aydtmhrfRw5GWTUmrJVtmcI4rKgn0U3NAZRkhSfQbTMPgbREzsS3JlKzGlEkPs5UMZGBg7a7yJUxn0SF9nTU/L1StcCUfLHKk7PzfjkIaStCGTlb4hcQ5TCUg5qD6AkGRk4QBubg5q6LwJjAF8g0Yj78t7EFj+rhcBu55LHQNuw10+3V9dpNp4yKAYmii9fvqTxoJ+uJ9N0M5qmu+k8/dWf/S797rvvRC89m6br6yu2XUG/cLZQWa/IDgHqW9LQIEGGlh+e+GXC3SpawUqARDpBHOqHC711QO/w5VIsHOttWt4v0sPnLwRPIOHmlYaHl0RqbbBvbAAUOBwIIHjz7i0D3qSdxn3RG321YcsO6KYR2B3ubtJoPmEinfOxWqfl8jGt0MKDgcULJfRRoWmU1OxRzoSfKijxOlg/YgXvD6T4BhMEkvJg3bi9uUtjAzUgGc/KdgAU2ZJknMYAwtxcq31Hf6B+6Hu1HAHwYbNape1qlTYAoOx26QLBNoBctlsyRQAgwFTQ84sAJtY+BW8xoWR9hq2+lfOBF4AqaAUj2m60TRimwXBM8AXYQQAyQeCewIwJWr2M+Rz4XdXWYj7gfkSf9dGYYBTM7WgyVkUmWsGAjQTgjeWCLVTwSgBwHC7S54+f0qcPH9IPf/hn/htzjXm4AvMGGDwuQHfeJxDC+yVfAFxAkMFeiQ7oPCYRnwneWAJEtIY9WaflDmwch7RYC8CxBhMMdJCNdzxRqx28QB0OkBNsGvcVru1tlyyhls9ERq98GVqoDC4v0vDyIk0H/TQHGATgjUGfgCKAQ4aYQzB8sHWKg2Ew5yP17MazQ2ZRaWuwL4BSZGPE3EJWCb5k3/AfgWiYhKyW3JB4mwu1uuBzReAeXShbPyTxKFcC9QDohOpdtvAB8NNajgD8Cf8BQCzsqeXjY1o+LAjUwPche3qJnll2HkmpvZhhuF6SG6+qVlKm0MJGX72AGP3hVFmJOWNrnVghL0kUA1FuFVJI03FdfDczoKDtEAEzAzG+oRUSfJfBMA2HY7VFurjkuJkQtHFCj6IKG/sO6zoZTdJ4hH8rEYY7ApjCamsDs7jHClCE2ADcMJTAYQaJGmjW1xfvu9w1z9ne4kZn7HJm9TY0lg3N1gk2vviYxRcoPp3nlpj+RjKWdlbzamhNAx44LbB/10FiYoYpMQOBBuL4KHaBHpxXZtW95ox6i36mtX6qzsyy/9oP2Ufoi7VP94kJxDB2uw59o1BBSvBGLLgxUIMnPRpnFJvA7BOafpDMGpjiRTJe2kZaUrvpDIqNqfajDMDgzBKepKz9pPy7MRuU1nQBzNFSzSQZMd/J/TSyk1lyFDrdEqWO/WXSED6R3M4MEMIY/LMAKzvYGQq5tFBJBNapUNhbNpVkmdg/5PN4BXJmOqEgmNhlsJQzSDQp/SUTRc40PwDlGKW1tQ+Kn+Hfgq/rZxU/oxR5b/pjLS4538LUOBAkpPb0t6Mim6KXqN2p09BOQzYzg1soRwK8OihErpPvR5chgCX1ngrIgkvaGLDd14rS/UyXWTSCHJevYd2CjNiYPPHHnwbUU8sg59kpz51BahYPhJ3HEHVfOxME9kC04iCAA4yROJ/ud9TBAjc8p8fVOj2u1wQSgFFr9/zCdirrrVqn4TtMSmaQNsYvQATODgDtDXpondVLw2FfPjJAnfCDXlIaAsAxGKXpGOCNAX8KwDFNaJGGzwvxjcp56CExcDw9vaTd0zNbi6DlCHyr7e6gmEa/J8Yw6Dmw/gBI7L4Z/EiAVsCQwZYvYMFkcyLaOYAsAGqFnJA1Ezb2oBZ/AnDIV8Hf8fv19bXAwLaemGy3ewQDr9ecH/w3nwrsAd8RAFO0+wPIGu1q1gDJ7PZpfn2T+uNx+vjpCxk4wHC2WK14Jse4Xy768sOQsIceJuub6OMhcbTvthYOXhFLlF7uz/hZzu1DLKDwdksEdQUAB8HKXrnve9B1QXXWpl7y/dgK4DhOHORz+1kARzOpUusJ6QDf9x0AjvpLVSwuX4NfF7gkz5nlF/wSMb7RFv/q0mNHQ4jMGeGP9by4Ds73x/ieVbQgELkpHTufw7+GwDzvd2RqvJpM0pubq/TN27t0M5ulK5w3sD/BkgcGDjvDcq968QlA58YG62w0aNmI8z1YuTLozuP3BgjM8mNjivb1OFbsbQMN3urJVD6odK77HGqn5C16mzmDU3Yj2q8apEFSG1sD7hZjqqHMu102qy5AnFn4ExXH2DM8y4Y9mQEciBXaWd2BHQ3/w3VKC1ii7Rmj75fbedoH3S7GGJvLFc97vcv0j//0n9Lv/vbvXwXgOCuTVeLTx/vamO+565+7Xlv8vEsu2u7V9tn2sX8dgENotvaRHPsuwTMI+b2j/R8QY1H/NM8w7TfF5+NzRRl6jS6r56Tc02OQdr4JzIO5EMwerwa8RT+u+NDlwwVI7EVaJY/RPAMdMxiX+Q+xxcpnzLHV4E+e2m+n5KdtDl8vmx3OZQa014W8wcfL/mVkuCiMHeV5HDhZrEktoMd6ul1+X7tn47fbrt01P23+wTkZdR89R2ocCxNaj+YceWhZWkp6m35Km/2q34sgjKKnKNXZl4hFpeX7/pnT7B1t+37E7lMAACAASURBVP9r9m2XDe6S8Xi/rvvUuqZrXS8+ffrw0hgAk2tNqh4r8XyV39QwmGHDdjmTbQLj77Vdq36QWjjjQffXAjhqBYwHj9eKyUBP2NaL4kqzdjTigTDOc5zcelHLHFUAjgzeMGpJd1iZi/rXBXA0jYJG3zXuNiMYv/9aBVML4DlHoe265+7VJeRtzkD9Hn6vDx+n5PussowsOK3BlGA2GpU8px3wrjk4ZwjPzffXGNe2e537frvDF6p6OgAcXd9zXRKd8CO59mR2xZRT65kM3GgAOLgrcrV/MUQyLJ1FD9m3Oj4s1/JVy2vXs75KeVcfartWU+abzrbLfwnxIfgySPOr23Bl1i+JwJhUq6Ce3qeLIwAHklwKCLUBOJDEZUDIW6hEAIf32GSbkkI7iblTIsSqHowG3ilZ2UKFFfVKNB0HoRGoQpWuglDb/TattmjpsDT2DYE2Pi4WYuAwAAeqfQjgsKpWBoqdgUPdI6Q/+eKIrerI3KTsJNUVbPqe5FjV3JKrUsFV21CX25iI8MVxG8fAZF4xszmVbPBdH57/dMZPH2/4juTGQBLuejmAwyrayPzhgYVw/VJBYlXMqDaO9OaWgOCzRZvogRcHF3B8MfngVKnGiNMB4mjohyq4UOuLNv/D51U20pN+zn2g6kJNTZkQ70GPoK8DOKIvkdeV7WZsonnJeK1mC5UmBFdV1PE/b5+C9yKAiNXfVr2p51PBjufGHPARQRyqlMR6RPYNfE9BYwbFEKhivwPv414u6SwcBHRYsA+BU7SpQICcCQzsnOcXAjju5jdpNpry39hnaN0x6vXSdDhK16Nxuh3P0u9/8336zTffiIHDXpOxEtZK4hq19n6XXvZPiZVWAHSQgh0+sfULtqpEMnCwZYUqrBDQA0PEavmY0GIDbUOQJL7/9JlJMehFBKgR0F7vdgyWr9BqBHrwIrHthgM4EMwm4wQSzmiLsn9KAzAjTCZpcnuVBuMhK80BjNiivQbaNK3XYli4UDAcQXYG541eVlXOSmRBVzCpYCAOAEgA4IBEIGGPwPft3Rsm8QEUISiiP+A4wVABxorxbJbmN9dpxKT0JXU1E+BkIgH4AQCOJQEcSLCjQvQFY9ntCOBAqw6ASgDqgC5HAkAyA2prD6SrhQoBPNCfqKBcLtNquUr7PQL5F2k0nqQh2FdG43Q5GBBQgPECsDGcjtN4OiGLCH5nMt4qt1hl3+ux3QeAEAQojIbsh65A4TZtVsu0erzncwCU87ID1/hL+vDTz+nDzz+nn3/8OT0+LAjewLrO5nNrV/GchgBwDEGRbMdLAGgAGEALFQMDYb6RTIQ8PG7W6WGlF5g39IKMgH79APIOJucpA9MZx0xGF7Q6AUsNgs3QpbiHJ9O8Ktt03yXbYihRhT1G9g1U9YI9BEmQ4YDtU1DlC1AG27OghRGYTcCu4cAYzK+xfmDOHXDD/e3MKUxMx4p966sbk/ZZAVnv6gAepJSS4QKty/ba+zv91L8B4FTbIv5OhhYBOMD4cgDwk8wzeiGpdgALDQGiDvi0BJ/JBOfNzr/6qQRxTshY6xNYW4K5AnCtGdKTvSMrEhPvBieoEt8Z1GagV7YVM7Cos4cICAE1WXoSs0c6gXA9Aqogu9MpAFW36c2bt+nd+2/S9O4ujW5vlVB7OqT9apV2lGeAvVbUkdANqu52Vo7AUHUJEJIAamQEgZ4jY4T7HYW+V8ktGW23gaVNhOUMAwOD2rMcB0ExT86wVXybEBQ1vI+zleheRmNP24qknCUsLFmkamq1PxCoMsydsyI4M0z2K9oBHHzIgsmRvwVWLLQyaZzBSuuQBqCC1bjWHgr3AoAxsn24fcwFG5Ea9sjbN8fF2oJYOzX3E/J5zb/mrAHGPFB8Q4/5WDuiEP9xj8wPK1gxYq5aAByxuAV/r89XZRgO1KkZOI4porMM0EEyn8l0gtgRHFRRKndJ0OGHK+8Q50wtnnQ34JX4S8z3IoCjzPHzhe17wxxkv5pgLu3T4nOaT+MJtwaAA/6T/M6oC9p0gu0s/vAzpX4qheonBcPLZH/WGUoye1HWS6VNiuYyOtbOHODAI/eN470c+FKCoH4i8MB/70Itm1xvkh3F2JRi4NYBHEoUZhQwY1W0SC0H4vzENnfexkVVomDakczk5Lq3TqEbLB1cWmCJaQPX9O/wb8Fe6qxRAvl1bABroT0g9iVnVnDfGrIHvwrtU9CGBOdUAgrBlMb2JGBtFAMHgBtsWwIAxw4vsXCpndyTQIMG0pLeAWOWQHh4sY0JksLWRgVMHMP+kAwcUzC1jYdpNhmkq9mEDBxgo1MCWeewGsCxPQjAAT9QYz8IzNDv0UbAR1b7N7MXBsTGPOz3Ohvj5fsU8o6zNHwU/KR/eEBrGQE4cO7mOcfAZJhbAGAB4Mhn7+cngTjxfdh1A7hAitUy0QEcKBSZUfwxhvvHZVo8LtPNmzdsqXe/wBldr4el/raHHgT359MLwbHOMpcBHJYJizKQW7SabJXiuXJWd3iHAz7df3DN4kCvqKdNxRS9apAJO+A3WpKWqEukfP/1AI5TcahGLLwc+GpD1Pw9BweKfY+6rvlhj1mUdzXtx/Hr0zc9/utrYq+tn2EURqB8Mhhyvxf/hlBX7P89Co9euK+up5P0Fi055/N0M5+l2XDIVioARwPA0WcxglpGsr1qjpcjRgZGHbDVZeemFcCRz9R+KG5J6rvNLb6TYkMeFwquQAZwqOWeDFaM4XMVOpLZbkXy572lS45HCfQY/+6mlXHCCOBw/zp+18B89fOoSEAAeNfhDsgjaAN/I5ue2gXGz4lBx4DfbVnulgSzP79AGWpNGf2YOM/xs9Bf//hP/3cDwOGfjT9PzXFbvL3NRr4m5tt2rV8bbz+3D8/lCer5a87HVwI4OltdtYFPdeeGTmuR7y6Zj7HvVl8lFMVlXR/Oum3z3SZPtZw0/PTQ0q1hl45yT8er1DZmnYvaGf1lg5t/i/Lq/qyOcdLXXXPUzBt06+qof07p7/oKrc/WKqjNltE2aPnFIbaruS2+ZVkDab76ebpkxt9v26NRt3Xtqdfu266575qX+rqv3bP29AWT4kzWFnuPZ9magaOegzKnNXCm/O5zfeo54tyf2qO1LYl7tJ5/XNN90Nfs2/pZ4nq0yUac79rmdtmXtvE3AByarK4WKnLGTm2Utslrc9zqwbdNnt+r3SEpY6nH45PhCxB/b9skp8ZcKyu/5jkAh3/PHQz/2eyl7PRgxyiuWokVAWgCOGLlR1MIPIlznMg/pRC6DHrXHHXNvT//KQfk1zodcQ27lOZr5fTUBu4yEF2KuG3Dtm3MU2Nuu+c5g9gmo8dG9ljy2/bxqb19btxdSq7rmm3vd8lfrdDq9c3fOwHgqA2u/147QX7tfM0A4Khlz9fX9UGsoOuar3ocXYY7ruFrZb6el1Preeq+8W9t80adnJPxheKQY7bqCg/cIcF5dX1XLskIqTFwGICjlYEDCStWvqKFQWTgEC04En4FwAF6frVc4XoazSvEgZVaXtVqgXsPCEUGDoI6UMWMw7RVTdcADlw7tlABRXlk4PjyCOCG2Dc+AbyBtirLZXoEgAP9e5+sOulJQUTmru0lxgmr0kNqOgeAY+JHn2nVE9Y7+zyAQ7Scfu6JMtIAcIRKzzZZaTBXYFTGvqLDQId0OUDCqTwbAI7EfuRCO6ka2AOtfOqQABMjRKli9R7u3I8WVFRgzYLEhkbQ3wvtPH+3aJtfn/NRMXG0ATjiXotzGG1endDQnrae656M4D5qAjgwJgaHmRg6BnBkZ9Hbp6igWTHe59Bz3hg4ND4Fyct/NYDDEo62eA7goM/jlZOkrhbRRkHt449FRnNC02QsAz2MiYM09UZVLE5oS2yQKlyrjrVQkFmBJw+oq1JQfW8ZXIOcoIXKRY8Ajqsxqgy93Qrev0zDi8t0NRqnm8k0/eb9+/Tdu3fp5vqKLVSuZlMmqrlm8HtBBb1dk6oZjBcAC/TYTsUqR5EwUBbC2hKIVQDgBVwC7UGQ5EeCdAuAwXqTHu8f0v3nLwJVDIbpBm1JplMGktGvGwCOQ3om4ABsFgBwIGkOHQQwCBLSaD3ibVHAJjG6mqXLAcAZT0xI43OoTNxvNpxb7A18H/MZA1kM2qPKHnrsWQkCABoga2AVQOAeyffp9Tzd3N4x+E2aajJujAiOAIgAygkJYwA4ZlfXBJZgKVGFjgC7GBEOBuAAA8eSrBN90nU/8XnA2DEZjUWLjfEj4W7rioQ0WJLcrjroBMwoAD8sFou0XKqNDgANk/mcIA6MkT3qAfAiC8eQ4AOwb0wNwEH2BLbGwHd7BOwR4DEBwENAhMNByYgdWUSWabW4T/vNmut72B7S0/Yp/fzPP6Sff/yJ7BtgA5lhLmYzazcDWu8Dg7VIpjCBjrHvNX4FFakMVP358pJW2y0rX+9Xq/RluUqLNdqpCLyBxA76uKOC83IwTJPJlK1tIEdka0Gg2NrlYK5oBz3AacFRAZ4seUNgAZha1D5l2LtMIwI4emk2EoADDBwEcAAsMpuRoaQ/FpAHTA9Yf8w3GCXwnssS/tbD32FDbQ2zTiQw0dg1jKkAv1Of0W4DaCCWCzwDkz1bvHZptXpkm6Dl4yqtV2rNs0YyBu2JAERwcMcGTC5igTnsJYdsl8IXkkUCjgKsCeBRtKjyXSygZTrKK9Mzos1tCAy0GW8xKDSrJpU+fBaAw/IYqK4EAAXP67bKARz4vieH2LoFyT3Q0pOtRVXP0OFIdnF+jM0xXaidE0A919e36f0336S/+Mt/k/72b/8uffc3f5Pe/9u/TpeY190uLX75KX3+4Yf0n/+f/5z++Ic/pB9/+CHdf/lCGcd/AHyJkQPrOkgjVHFDvsZi82EroL5YXqjXzU6KIh5sEHqPa4zKU66/5M5tlgfGvCgks1AFywT9hbHw3JxtsWIPTHQh+O8AggyFBQsUGGrsp1F4ia7dWJ/YIsXa0hj4BfZI1yrMeZ6Ua2PggAVo/teMixR5VtLHfQfZfiWEBPwTSFi+WOl7X0A6BSFZYiDORKJETwaGGZBB7XyatON5rObXuH8M+cp+RGbgMEGNvol7nOZ/SfaKvXc/K8ZEOJ+Q1RAAFQgpBHmNBcBjI84KUMYUg3qYRyXfiy2If7eEek6qqzWYlfQWH8/e8rZSTMwRpFE+e0mEov4DnT2BCDbR3vY2siNoLzhIrbDJFAYOMaR65bX7jWVN28EwWb5Z2aY2EkL5mj7J8n3cVqRgI8yPJuDKU8TNpK9NqJKKgc0139+AxRKf8l2uJf1nyRzX0eHXYZhOnuzsA5wHb91BGdEymUg1kys2bLaQ8RNB8D0JpuAe83HJP9WW19/w8rib9OhzBn974o8gUmtp5uCGpr4qsobndor/TPVv8kIdTgAH/CkDcPg5lTZ8n9Zggtru0xoMjvA36XsJwIH2JfiM2q2oSAAv7SY8Gxg4ANLwFioCZHCOsb+e0UJlyBfAG9MxWqkM0/UcAA4xcPTJtBQAHGgJQ8Dqs4AkxsCx2QDAsSd4Az4S/WPYL0ue0kfHWqIVIn0OtFGBz7QzvSQ9hDWCX0SwBpje2F5mdwTgIPAjJfo0ZHQbDvk7WD/cZ5B/YGC5lNIYPh/9tQNtIFqowO5gP3/6cp8+ff6S3rx7n2bX12m12aWH1Sp9/HJPtkwwoWDecebcw987PGmfAeRHJjPth3q/OjuRYhjQ202AlPsJ+BuAudQV3h7CFQsZW8p+kr4sJ3vXn/G0ZkcsjUcwxTA2XbiO98SzqBJxxXKVz8Y7t/29vNcV42vaQ//NYSzNsbVf49iGNq95HFD4urHoas35aC+Gweegb/oXYn6DDMCOQW4d/Aa/Hp/BmSYBzPTykqY424FB8foqvbm5JgvHFVjrALjCMfcCwCsButlyk2fOskcUkxJIljJUJ34zIE/jFi64gN481tBqP+0s7eMvMT0veMEZ2P2NdtBG63xXIE5vmsX4m9WS5L1rv/u9HcChWKJk2vdElOUSayygOwDA8vkmsz5ZOxVn4TCwmYM43O9xAEeUr3rf1L/jsw7gELaoPQbnNtPXwgEc9d4s8x/iJtmGHAOX6rk/Nd62sbfJfnyvay7itbqu27b3633Wrh+OK/FNU2TgZVGXJe/VeM/A8aeu3zbu+F6c27Zxx7/X69Z1HV/vc9drG3e8x/Felg1uK+Q6nquuWak0q7P3h73s8ttgEs+As0o+M3gjAs2b+vycHHXp5Tad06X3Xy+fBcCRv5OBG2L5bfp+x6Dytnu1yVG9x+p5qOXp1F7q2sPZ2raxnnTk67vk8mtsatbjpgup+/JZqDBhZ6bsANCu5brOwTXnxQud7WzaAio8tUdrW9L2e5ec/VoAhxdsxPWs5cNtha9r2xjadEE9/gzg0B8cvGGVGC4AfnALUN0uI+KLUxutNgHsUvT+flxov159/XocPjHuOMTfX6Mwu8ZdG2cddkOQuRKserz5sOh9g3N/t/MAjqYiKMErT4TUCDpP5viR4LVGqkuIakFqm6M2Y9u2vm1K62ucjq5N8Tpz9es/dWrcXQ5Z3KS1Mm/7vR5d2146NVdf6zB0XattT52a91OK/7X36JqPLuPf6jxZgjGO9dgJaoK/6r+3GtFiO0rwvXJ48l60gHDb85yT/Xoezzkwp5T+qT16bhfguqecjTxnxtYU76VwQHHyBoNhur55U25JAIcSWi8vSB6ihcoBacX0gvYpLzslXfACeAMgDlChoyfvBsGvbdrsNqxsygCO9YYVuPgOKVmtGhSj8H7vBWSjqiAG0MG2YW1TnH3D2TjaKBNBbSyaWAXWNmDg2ICBA61SnHUDAI5F+vSwSF/QVgUAjtU6bQDgABUuHEQDcCCMgzb2SpZb8lpE6pmBQ7rdD3r6XPM/r9hV72xfCyU+jF462O1sW/XJRkWeO+wW61cg1G7GEYR94PFkBZX1IdncEMS2o7nGVEAYflhn8Ncuq0SmH46tEjA6oJa8wbVq+mg5TJ4U84pWGweTNwH4aE6mj9dbtegZ9CyUfTryFlgwukK+7zSkwWGuqxoLuMEpCW1tLVYW29Q1gvI+x6RCLwCO6DvEQLrlQApzh7BR+Xf5AXEvF9kpjWxcmroBHCz4wdIYHuY0gMPocY1qn+3SHYxk/dwzxTwCpE4fzzxECTI6gEOB65IA9IAML4sD/NNzGl3205ur23Q9maXJYKQgNSukwF6xS9/e3aXv3rxN3797n755c5dmYEpg0n7EYLjajIAGfy+6agR/rNXCJVuSpNRncFfVl2wBw2p0JeIEPHlOBwARVqu0WizSxgAcy8VjWtzfJ+jByXjCCkMEqD/dP6QHtOXYbnHx3I7k5vZWoIlej8A1ANPY1uXlhUFwskRMx1BsTOKCaQAACIAi8DkmYqxlFOQVgXEPdrn2QDCSTEJW5YkgM9q5oPoTLBXXt7fp5u6OL7SVAqgD75OBw56/D+YSAxIgUY91YhIdrQQgu4cnY99Awt0BHAaUOTwZDfggrQFuW62U2H5G33To5AHvi0SuB1CRuCbTAhIMy2Var9cUSAAIwFwChgiAB5DheEawFPM0HqUxGCom49QbDvgc7DNtQXXo/yHaj4zBNDFNl31VBkPHAzSAfutbsIg8PrD6EywG2+U2bRbr9NMPAnCAyQB2B0kKgB1wPbJRXCghDoCQ6Mef2IrHq33JkHfZI3gDjCAAbyDB8OURAI4lwRt4gWYdiRUkhfB5PKO3T5lShie8Byv7HAzFRK6SnjKFYn+hP6p6Quo3yDUongHgAOXzhACOHsEbZA8hA4dao4DdBECNSzB9QA6HmF+wsxiIA/uAyWn8NPtKFqsAxLNx5cSqsVlABsAeI0aNbVpvNlzf9VqtctZ8rdJms04bMG5tjXXD+l0zYIwElj2aJyXJ0WOtV/QTe1gmlPYeMuHVR+Es58lMyZ8naJ1eSslGVvgbc4I+4/NbLGYBcBCKyL2TGT6Mh0yV/JbQcVpcgvYE3iMYytpm0TY9GaW7UfhzLLQVAnhAPm5v79K333yf3v/2t+nd736bxtBzg166//wpffnwS/rpxx/Tzz//nD59+JgeFwuCv6ArMEr6RmS/gZ8kmnuBuJTIA1CIvpN9ToAEJB/EbIae7plWXnA3+RDwzbM9t6xt8A+cYUBYOtm+YldlP+nDEZBriencDcBAkc9PTHBqjc2z4IW1rwHWoO72ViVMjDuAwzxX8+tzKxAH7GTn57iVbKkYNl+MlfnGipGBp2qVQsCfAYQxX+JNE4CDL6fv575x1gbHIkTOEvPdMguFJbIDw0SpKKPgmV9gyWjzk+XLW5DSP2PJSXkGAHuVGAUBHGCkcr/P58vHb+xatusLCCf4oD4usVqFaitnCGFWP1TAIRnqAA4MKfdI0RwQ2EmwD/xdm6sMvDdRyL5dwIDkVIH51zm2qz3sbVbkP6qdAmUzj1vt4XLVmQMlHEQQzohM2AUWjejF1zEq4FTkYynGRLAyfS9HxWo0GZTB68JPchCSfd9Azr63SuLJz8DSS5hrPhPk0OSdoAlcN86nJf5LXMm+7geGDKrSd/0/u0s+IwhUZUlK+lQCJtX+tT9hORv5gcSAGgEYRjkyHeO62O0A/WcD6BYGDtPFZidzK58AFs/jcbm0mB0Dzs7CYSAzOwHxWehPZQDHTjaL51UBNDYAchyeyMAB2w4bv94BtPGUdqgwB3gPvoYxTuR5vETLDjFw0OYP+jotyiCly+dnAkYB4JgZeGM2GRHAcXM1o00HG4BDuf28x/1DIAkYOATkRQsSgDguTO87a5cAHCqUoIZCwvkF7XPQBq8J4HBWIoAy4LviP4AtAOCAXGP8ft7CWR4+HnzjCVi/JhOx2hkAB98jXjK3qTIAt50NCGIcj2iXLvqX6fP9Q/ry5SHNAZiezdP+OaXlZpN+/viJAA4AVdjChmwnaCEIgFlhairtcMOZyXWV2WkbfAVmL593AIe3MGvEVMr2KP+KbbtDHIXzHHSHGD10PtXZOhzMq+vqvO+2zT/vB00/EcQhdF/LmULbhk4gYuMP3dfxuIPnwY/T4XYhnrWbPF3nYmL12HxuviY2ij2FVpxss4szD89HOjfg3wDiwzfCORFnAoA4BgBADwfpdj5Lb66u0t3VPN3NcR7tq3URrglfGz6Us7ua3uXq4CwzEIijYQ+8Epi6tYA2Gq3cQjstlwf5lceVzDKDFufIoNJ+APg1Z/DcvClkI9/XeD50Xy/SCeP3Fio8QrJQwz2M0F5FD2DhGP/pmrwAVOlH55cXuoglCGcsZ/vxeB0AqzwMBeZjyYbHwMxkdeylek1yrMLAV2bcdM6yYpR/+N/QQuXf5wntimXHGT+Xq/HPviYu3nbdtut36ZBz9+iK+7fJTLu6Kzqi3Mv99uNvHMXH8+niWIOci7VnmxrAOGdlvUqSt+rBljdP5UdO5dx8/5YEt1rgutw393dgu7Ewah3Hr5+Z925h4Ch5q272jfKYHtRs2pC2+a/l7Jysd8nqa+e9ba8EqFiTRSO3yDYwcgcDR9teqeXm1LhP5VXanuvcHNXPWM97m2/QNd7XjjvOQeNaFgNpFC5a3MmdA8psyEvU+bdapouF0L/i/br0zCnZ8+u3PUOtLyOAo96nbevYKPQMflnbfEd70vYc8RlO/bsB4JAxM3xvVFYBwHFOqbdNUD0x5xSl/71ezK7f266PaxQkWUwqNbdJ1+TUmyler8nAUaj22xbZxxzZNyKCzuf8/Bx5cuMYwOFMHFnA6Z/Jo+7alF+jGF47R6/ZYH+KYW1bk69V5r/286fGHf9Wz+spZ+aUYXcF8zXzdW5fnXOi2gxe2xi/xrC2GZA2Ixhlpx7nyTmIQTGnBQgXOHaCmvRXTZ0SnPno2FVn0Vr5ZnCA0TB3revXGNeu+Tg39136+bVyX4LRxxR0Za4cGKAga8MYyszm+B0Slze3b8vtA4Dj+VQLlZqBY7NnQAlBLQE4LCi2RgX3RtToDQCHaBoRBPKEpuvwTgYOA3Swet3oM8vA5TiT3tYBHGTgQD9dsG08pM+Pj+nzo8Abnx8e0hejbQU1PnsbtwA4MgPHEYBDQUr1nG8m1+Na5jXxKoZgtxvIVvtSlJ9oq13e8PfYfqu+V/7d2D5d3hRbKDZXn7PDmB3Iy4Fde9C6XtNWMQapdAGTLU4xyuvzMmUT+rz4/fw53A56UN33aRuAw+U8AzjswXQ/BUSF6ThOMPj7bTo66mD3P2q7qPEWWlPR7BcWDQdhlMrB0hLBh8drMJmghAbHbQCOvB/JxlH2ccOvMnkp61tkzOJE2skWOGoFcGT0fmkdxns4eAMuCNiXcw5NSVTsR1YfE8ChZLeDXnRPkx1v9xB0sfe7RUUa1f3TSxpd9tK76zfpZjpP0+GYdLVgawALxubxMf35d9+nP//+N+nbt2/Tu9u7NJ2M0hgABIAFkFS7QPsPtGTYihTkIqXtekP2CwE4VD2lytFE8AZBDQRwDBRifH4i+wbuuXpcpM0j2hWs04rtPpZpPBqn2WyeqxE/fP6cvjw8MKDfGw3S9du7NL++TnO24BAoRO02xEqAJJqADYPUGwOogErPA1k3MFYlsEGxjflVP3rSzVq/4LjvlUwAoEwVggAQ4LV/fmay/u7tG4I4rm/vCLDB+iExjPtDxPDsSN4PGWhXf3MkgQi42x+UYHt6InADrV3wE+AOJA9QrYaxYs6RKEaLmcfHRz4nlp2ABLRsAZOKMTg4be4OvdnXG/Y4xzMQgDGZcN7QQgXMHZApMHBgbHgWgg/GQ9saSvQh0QMh64NtAM8x0rNI9yX2fyeAY7Pmmu5WjwQDYdzLh8e0+LxIP/7zD+mXn37m82LcbGUyHnEMYioQiwCemQkPsGIQwGGBd1bRAcCRmERA25TPiyXbbjmA4xFjQH95JO2ZLBFwYowe2wBvEHgyNgCHoazXBQAAIABJREFUUT4HxgPqD+qJENxxVhsCOF4YTEaAeTwAgOMyTYYCcCC5gvY5bE+DFjnGwHKJdTEgEeacczca8XN4fibKczJXiQdWGrJnOFqfWIsdAxYBnPnl82e2oQGTBtg1Hh+XbJOzXD6mzWajBBhYNQDIYrW0KpEgd/AvAK6CzHO+uSc1/6ClJuiJzzMgvTz31uCSSZ6LQWFjQGJdoE2d5wACy+02vBpSSIR0wBjQbsGTnQRy2BmTdtGAftRfGcIgxYakFJLDYMAxJg1cK7MCWJJQut1tj7eSkc7Xh2VeMRcYz2q5NrDLls8AQNLNzW26vbtN85t5mswnBIzdP9ynL58+kXlj8bDgfAME5lTTTuUku46EodhwBNSQXLDNHFhahkOymAzHAEGN2BIJv8t/uuAaCVgpP0bAy7qAUXb9EtXlxoThrZjcNuX2LkZj3b8w1iTiEgRo8fZ0AJ6ocNqC8zbnpW1DAHEQ0CNa7Gi36Vc4G1QAcORUkoNJzS5FP0TB1cCCQYnRnsjAF2PLwZyS4wFsOAbeUOso20McgxBHZp3z5GF9PJBLcIbds/ZZsn9obQrINGZBNLEXlDYm8he9eMd8Cnc4vDWf2ZXad3RwTV211/AfAzBE/krHWczGIWCBVbJDfzgYpjhB9HsIgrPPCmRRQBxcW9srirUYhM3BudnxsjRnOOtBN+Oekh3zaBtJMQdwiGVD+IqAem6Aml3GjNEsJFUF1DDGOLKMGdOMsWlhD7p/5O2Cyrx68sJbFynNqj3nycBy7+BKZYAU1pxMXC+xDZC3bYlzWSW7/NZOn2E6Ez5IE/1dqqvLaK1tC9pzBABHW4xPWtf3goM3tFBq92hyVDPDme7JCW/TnUqClGRgZB0O2toXPJ8BHJiRYwrOEGQ/sVcxKshjAXAICAF/gn7FE0AbB7ZQya/dngAOgAjACAFgLQC1LFAAcNQSopcEcMDmQQ/3CMigK0N/SwwcE/gHo2GajUYJ4I05AByzSbq9mtOuwx+xU5Z0HvwQMHC8vKTd0wtZQFb0sfSCrwe9r3O0tTIzFjFMkNoK6MyIZCn8TddW0OP4zxnlcD+1pgOAQ/rQ9S7sPD4PmwK/BoBYJsnTC+cBgE74KgSvOMAZvrGxfLhtAlAXwEyANO7R2m4yo4940evz2X785QP/BvAG2sSA3QztU/CS1XCGmFBFakwcfq6KMiq2T9PfzixIYKHst4PA1IKjyTIQGT7ymc02tkEuDHSrogUH4eJa8B38v64Ym+bWwRt+xjwFrDgNBhHUqv0/qthOJEb9HTv/u/10kGfTWBgI4DyAI9rvxiWqZHwdl+uK02GewcBB/3E4oq5g60UDvLM9Jc4aWFMy66mVyrB3QeaN29ksvb+9Se9vb9McrRVxnmGxDtjudC4g8AmgXgKhCIPIrZEy2DqzicofIHtosFvOwoLn8IKjqJuije6KPTpI8FTcp/aP/HeFZUrLPGtcV4AjVC9GRe+sIWZvG23yguy0j9M1is4SuKb7PpFhgz6stWSSDylAGXTSYa/iKW3yGtxi15UC6PwvPmvMLfl81D7kP/zv/yn9/u/+/qgY7tS+bYvvdslpPVe1DvH7tF2z3jNtOqQtlhzf69w/wS/uns1uBg4pmeZCtN9LOrEuamsb99fMTdd8dV331DN2zVHb2kS5cP8+/lTRYzuAQ3E6f3F1M17Xxx3lM8pszUqs75ZX2/5vPHNgQokyeU6m6vHUMtn291NzfV7WQvOxECd3BjlnRCr2vTAotunStvnseoY2u9R2zfoZXqsPuq7Vtga+tqfG2ia3bfLfmIMKwMH7BABHtk2Z5aSw5zX9/nLO0Bg1K7V+PSUfXbqrTT7bnjXbrQBQrNem4Qfm4oNCfhE/3zb25p5tOk9d9rpeZwI4msrNzbAULC9U/TxlOM4J5dcIfXNRw3jMcWgbR5yUNiPbtgj+/G3Xi4rWF9WvGwN+9WaI12yiRY8VcJexas5VE8BRUE6qDGXSqlEy3RSIWkh/rWI4NUdtmyzOX61MugxilwE9pdx+rWL/mu+d2lRdY+tSMucM+ymZ/LVKuetZuwxtl2KLa3pu/s4Z8desabuc6DBsMXWT/abT11Sw7VRYJcHZNBoNWbbLdinhrGdeAeB47f5p0ydf4xw0dfq5VXIDaZ+jxSwo/frA49WF3h++AULzubJL4QB8d/euDCADOFDFg6Aheubu08ULnNN9egILB2jDM4ADlPXeQmUrAMd+YxVNqD5HUg/97sXcIYp0JckQ3DoJ4LBKb2fkQOCni4GDwVkEThoADvQzXqcHMHAsFgRvCMDxYAwcC7VKWG9aARwIiHhVEZHQFqRU5eXXAjis+rPqz5dBHHlpi12ItrrIloMdj3tSyxegZDVNlgfWawCHt8LI8Fv/ujvSjodWUusZdA2MUXgCJYAPjvagUbWTKtmSQF4J3aialgfIvcvkkff59oppPrnNTmDg8ApOJueDH6SN1agQiT7SOSdTf/fEhVfR2pT6/IZe9jXwU3TR7gsphuTraN2J+CwcUwXgiFqgSVmq+SuOsgXMGYBR0I6YjNwrMwAunCEmVAjhGXmmQ15fBXr8txJ4BcAhvwUJNYv354O/BVgMlKCKasF9mAh+emJFE4EgzylN+oP0/vpNup1dpRlaViBAvlymJ1T17fbpL77/bfqL3/w2vbu9TW9ubtL11TxN0Bagp8RJIKtXi4+nA9szoDL9Am06XlSZTgAHPm99wQHeGPSHYhNCxeVymbZLgRY2q1XaLdcEHCA4jQT/fH6VBsMh5/Hjp88MJCPAO5pN0ptv35NJAklzrp8x9QDEwQA9phCJVCT/RkOKLABhYCxAqxaATKjrTJY9gIUgFq7lcgm5QFALL4Id0oWqy7BXwcQwm6XbN29IOz2dz5VsBu04ARWDXJGJoDhAD0juM/nExJNaVaAyDYCMNRLwGcCxU/Ukgv7GxgOxWNw/JLCU4N/wp51CGwwJSFzhmRmIAzODsXWAQhfJlAEYIqZojzJPfbTD4Pr0+BxgB5mg8hPBU7SjQQAW60QATi9dgGUC7BsTPIOeA3ODxPoWCReABjYA8azSbr1KT0ik7A/p/tN9+vThU/rphx/Txw8f0sWLgCig7wZ7CAKzBD/gvkjAMckk6m8AccCgIA0Kqu9Loy3fE7jxcSHWpi+wGehFD8ADqlsxO6gI7A8FlgCAAy8mzIcFwIG2FUyiSXdLdyhRJZsCZhqn6XEGjh7ZN8bDPsEbk+GlGDjYQgOgDLBvjPhCaxTMM2QY4I3ReMrxYI4JpEC1orFHsBIOlfovankE4AaYVpaPi7R4eEgPDw9kqQG4aXEvxhqCM9g6pVQ7cn9aSyAlrnAvyQaBmPwpQBhAVhiD/07QASrYPfHPwHkvXfYvmPDdvRxKOyRjdVAW1vP/zUCvzIwngUtFJMAHWec6OC8nvg3Oam1FMIdYzoPNE2XS2DhcP0ufRxisgRQOVvVsbCJM0FryE+1i8EISDQlgJNR4FgagAWCV/kXabjdps12nDRjBAIZCmxkksNg33BIU3oom9xAXwEAGwhNcSjY7SIb7iK8xf6JCdQwKf+wtAysg4aj1sTYsFqRVWwzvARaBfPiAfHZVIBsDBxJ/F6I2p53J1fFqywd5a9Bk56S6WDiUCRdNh7e+cGaEBlNNxcShCSgJrNyQzA4gYhGI8uL2EjZGIBhvm8IqcUv2eY7NWRwcvCF9LY9QbkEBH0Q5aQIwBIrVd8pY9JlMpaAgsPvJzggagmryp/wsVRg48lw3ql9LwEoBu+Jf1QU0ZARygIiyP40quEa8x1o2OLsGq58dCGzPws8z+SyGBVK4294pvqpa7sTzzDNBHAGY23CMyhnSMCYmJzEgHo4z3k7N2wo5U0fwiTNYOMgUW4k0XqafQ8JVyTW0RGv6rHH949DNNT0KeDYfT2vruU2tNdrEuA/YTAS4LEUA9fE9iy8uAJx8PE84mtYMjDqmTFhhZKd4Y9Nx3xjjUidMG5enasxHlE4X8wM/m9mDbZ8GZLaSy5BjydwzAJEGaCIoKLSN5pBsr1P3VPsISVxPXOq+BqSibGqvQhbBogHABl5gjQQ7BVpiAbzhAI7lbp+WGxQBAEgA/+SF7GEE1mY/TeA6grwALu4bgIMAxZ4BOIzV8eUlTcD0Nhyl6XicZpNhmo/UQuX2+iqNYT8tceyJUIEvDAT1nNJ2f0irzTYtAaRcLulTUXfRlgqA4YBa+qTGaASdiiQpbImz5ziAY4R2awBOXqK1nAAckP3IclkAHCMycADAIeanS4I3APLF/QFaISCk3ycoBrpNAEPTsTjDj4ZptdYzCGyNFoBjAmR++vCRZ3ICVTD3YO/k83tbk8AO01EEWPSUWr3Bv47AO98fZA9x2YxgH/PHHcDhvkOMDeXUpOsMPxOzhU8BcPh36j3JHeY2JAM5ugEap67j1xYuMsbYTK9Cn/B85r/7N7STImjM7WjZ1xlikl0vjzFwax4xe5grcnzRRrFi9sfaJiYkg+o/y4ZBLV0SwAGfBiN0Fg7sfwKayDwjMDoY9gDg6F8kMm7MhoP0zZs36ds3b8jEcYP2g9i7do4mK2w+SxcAhNhijZ3C/EUxcskO8Pwp7V3S2xxss3Cm4Yd4LODop6+NzsB+CPfvxnmpYxouWxHAwXG56+zxEQzNWOp4fs9hFrMX7qe0ADji+rkFiDJaAzjyMxvLn+sonB0B4IBfHH0e2Zcm03zxuJpSgef3+3kOqE6+teVX/vH/AAPH3zcuFp+h3nNdeY+uXEHXtV573byOFdDJBxz1Uf1e0S/Hc9X1t7atePQMGbzx/w8Ax7m5aFvbKJuFbUNAa8XeC9Daz6RN0AXv2qJ3mzbBZVhx0RL31b/9Gq4nStz4aMxcKgfaeQy13dZkvR/0d1uO7LU5wA71Ht6OsVpnUK4AXHaOiHY9rkHjXFLdsMxbE2CQLWCLnar3Vds+a9O/UZbi/HzN9dp0eS2jX6tv+Hk/y5i+z/rRDQPBiuarm/z675kBMhcbNn2MAl4vstg277UstOnHU2tZz/kpBg63Tw1bW9mU+nr13Nc2pG38554hAzj05YJQahhQnaSqAEUIWlXOwSmBbNuYcTGiMNWTHZ2LLqGNk9JWAVsLa7zOuXH7tQsDh3rWdVWdtClir3SK1S74XNe8lPEWpRoTxnLsrNLiSGk3QRy/Rik05KAKuLQpzy4FcUrR1g7HKeXX9QznFHnbPboUVX3/ehN9jWNzzjidm5dz94pj/VPvdW4Of41R/ZdwMn1ceS5KhN2CnAXJoUR70U2lR24XgMM/2/70TpXnnBJtjnt+7wSA45Se+RrH/dwadM33q9fW6HhlDcwmNIJYsANOD11RIEtZWPJBd8QB+O7N+3L7COBgCxUEfA7p4gU9RgHosBYqYNQA3T0SC1u0CgADh5IO272AHKwkBwMHgjCWiMgBbSatmi1UMHde+cMAYGyhguTCCQYO+WEvmX1jfxAbiAAcS2PgQBuVRfr4IBDHl0U3gEPJTAE4dAb346O3UBGAo7RQadoIm+oMBmAsIdOqeoC2OE1cAKuI8O8We+oOU0Rde7WHSULGbjj9uS2pJbV0eaOStxCo0+7G/dvUw3KunXlDKUVLEuUjgTltdpFyuCiBj/xsdhDJjFTBsRSxRx00t0OLJ+3yxMgTUiF1SXzk6pecyHOQk1e12jxmKmlbV6fZjHSbDuJwMEZuAu4dDrS3SKPPVgjad4UuX1TzZXgvCVsLyQqtq+UsQhC8bEL9XRU8uq6ccH2C+6QB6DA5zU66Hfhy/2f7sMkXvs9gjgE4GGXOFdhiCsh+i9GD2yYIwXMExpTcU4WA5VWtYnhwiWB0L/XTRZr0h+n91V26nc4ZwN6v1+n+82dSSyM5/btvvku//+Y7gjfwuru9TdPpmG1PtOvQ7uKSwWFn4lihSm+5Si8EcLyoct8AHAzgsZUAGDz6YhbY7QTgAHADTBwrsXHs0YrlcEjT6SzNr644L0jafv58n5arFRkuplfz9Pa7b9NkjqrDvoJFBEJ4YN7WBYAT6KnRIAM40FJkv95yTvEMTHuit7pXHrF3c9EdSDgwqAXmDyQSe720PewpCUjOz67m6frujkAOADTIzoE+5GyboBYuZN6YInk/1rww4GntHgDiQCB/h4S9wCxoQ4LAPucROhmHfcj005MAHA8LPjcC9mxFMh7nin8E5xGoZ/IfYBAk+vE8l5dphM/OZmmC3uf9AYPwrBgd9AnemMxmesbLy7QFg8PzU/47QDBDsLAgGTAcMljrDEsABNKubNZpn18Ac2zT5w+f0i8//5I+/Pwhff74iYwPSFjP5mCqGDIYChAgEthM0nnlJeRYKDVjHLpIh+eUVrtDelxt2Hbr471YnO4BbEBVLhI3sBIAIQC8McR4NWaAOEZglTC2DCRzyCaDhIsltpFAOQZwKGHFqtGU0pDsG/00GQ3SZAQAR59gDlTxisEEIBiANDBPapdCGUCyfoi2NWJjEDjkIu22WzI6wFbj32g9A+DAdqMkzGJxT/AGXlhTgAl2a7QAsl73lrT0lmZI/pDdYaJ2MfwdCSFrQ0FdkgEaau8h0IfRofuZyFkVCGpIaQeKesi1KTraLtOdTMpR70oH1ZS1uEAOWpjF8sSjdDVApDbPwW4xGdsHlbwlwgAWw9nagRGmgz2e6sxM0J88S6Iy33yY3qVa1qgFiNqDKHkK/SGACNZgvVmlwxPaJe0ywApyAZ3kz0fQGtv0iLGHLWpAdQ9af+wbfBbV4axAFbgG51i3FQ6QcfAr1gAMR9dz7GXsLQGa8CLoCGAggm5KgocmwpLgoi7vs+kMbZMnVb0dDlrjWFI72jSsAZIpzvxBc25zqwSCWq94SxW1U7GEndv+o8S6+QyhhRs+al3Z8upHBhW/prNqQEcIACfQkfrcC6xakjPwnTC0akzPSNhxJswfyVmQkkgOlLScR0uk5fiDMQ548o0yinkiiCO25LHWKI3qx2MAh1+30V8+JNodjFziJFov+PNMnDsAOJzTNP0hxuTVhtbeQYnQAqSlHjWfCGAsMivlebLr0C4VNsAIgmlcy3wAuXUleEiXDLJnMR5vq2PxaguSq2LfZdflkX5qBgZnJWBgWIHsspz4Z3kGKC0UPSjvLRZ1lQjgDQCY6K/65+x5HABE8IIHq+Xc2ln5hS2TShsoOysI2RQYTOJElZ1HPWBAEwHr5CtJBzuAzU8I8Rxi93ffXAolnyEFrpDfx5nh/hcwBHsI1+eaG2iuwVgUQEhKHJoPhOsRwFGePTJwGFrKZNHinu57e4DWHl35W4E+BUyyvWoMHABtOICD7BT7J7VQORxo35fbXVqA6SIwQTxfANipZ6YPB9+SuhrsKAC5om2cwBus5DeUEUG68HcJ4BgKwDEGE8cg3cwm6e7mKo1Hat/gDFEeS6B+eYFfCjawJ4IbFstlelgslBw25gvcz30ktuYz9gvGH2F3AO5gpbtsIP6OBxmAFYOsctABABnuOYNZ910AXLjlcxL8NxplIC9sBgAcD4sHnpdh78nSNhzSv8D5KDNEsdXfgK3zAKDh/AOc+PKSRpN5gsUC893D45KtYtDa9HG14nOD/83wPcYC6UmtYmt4rvGoiIPH4Ds/P2eAirP0uVyydU8AGTrgB8+fW40Fved60POYtPcVI5Qze5TkXXMv+kGuJOFK85OuWGv3tVzYS5lDAfcVAAcTeFacoL/Hhisldm1GLEIQ1E7D977rLNdn8H3qxzsDwPCPdz1r1NFHM+cJt+eUARxkYEL7H2PgiGwY1KHYm+k59cDCAZBR7zJ9c3ubvn37Jr27uWVLFbw/4HThrG1xKfpA1uaPbT/FopitgBUKuH/l+zXPh4E3aG+9VWGdi8m6yr5lQDO9XcV7AvCzrHHR27Rp1k6Me8EBlTZnEcBhC9oAcPgZnuCxvEh2rjeBj1iCEu8teYy8lwKI1H1RnnN5E4HXHSzmxQz0ecFqaTEEZ0vTfawg0IDT+Y4WFmHbTfrqmjO3Q9nON4m3+HQAcPz+7/6rhoidk0ltg2bepitP0Xatc9c/l/Oo905b/uE1+6frGbr1T442m/X71wVwxJhInTfpirH/mvluUV2tub74OQcWxcLvwpYHgLrF4Cswnc6Gx4CL5nodx0BxmIlzUM9H23o31rdRzxcBHOWpfO7a5E8x3WOAyDm57/q73o9sG5aXCKDt5llD8ykGDj+DyG7XIK96LuLY2+atbYz1njq1x9ruF3VElMl4nTZZbVvjeK1zuqHtXnl8xiCY20n6mppT1dTbHsuOc0zDH9iK5DP4/NbzHN/3Zzi3P+Oay81o8yzMMjpzlOnjrnVsyNErABxt467lv0sHxzH7fY8AHLKs5cH4wQDgqAW6TRhfq/S7FKc7Bz7gUwJf/61e8HMbrE3ou4Tfr9UMTAgh27YIUQG8poXKqfkoiLomtR8OTxkFf8KxrQ1Jl5Hy91+jGOp5OmUI2wxZLainxnjOEP5rX79LObbJ+jljdE5Rxnlpu/4p+awdwNfe65xC+xpFH9eiS47OrecpwxeNc/25Wnc4UCozEXQA0UxtHw2L+zpU/7TpF58br+jzA1+XIm7TWWedJPtA175t20unDFTnXjPmhzZjEfVZdDLdmDQS3qaLkHR6++7b4pRbo3qANV6MgQM/L5IYOADoQEIUgSBUdDP5sH1Kh+0hAziaDBzbAuCwdgEMHBmAw4N+UWf7gbgGcCDxd4qBA3KHMe3RbmHvAI5VelgBwLFIX8DAsXhMHx8e+MJ798slE3Sgaz3wmZWUjQAOjJEylGmCjb6YOSinDC4gD62dBXLbnNJswkNAXELaQGVrPT2JX5wl9r+203YGMnhAxSOqdv/oLij/VMZrwwyiVtOLGaUsMQv4ptOF6xDumO5jp6eq6rEsvPfv5ueZbC+gDYskF4fQetfwIH6B0KAq9Njzu35WP+Bn4EZkAzOwhNPa+z7N8318oNI7MVlh1PjuVDK/qr8LwFEObOWAEUAaBgJhsiIzctQAjuis+ryXRAdHlMFEXgVkBcu2psX/qcEwth4WUKIOjuwbjRYqSjKz0tgo7EvPchcVO0whwQR9naOZOohhjdjrG4n3dEkAx5vZVZoPJ2lwcZnWi0X69MsvaT6ekHXj7dWNXgBw3N2md2/fptlsQvpbr9ZmZd9wkJ5sbwNUEAEcDECz7csFAQLQE6y6u7jMbA0Ab6ClyQEVl+gj/rhMz3slOsEsAaYIAAkQrH5YLBncH05GaXZ9lW7ev2XCHPcge8Fur2SX0b5yajFvCNwHBo4nAN22+5y8h25BwAr3YL/yAOBQrN+ZGZ5TH2wgvX7aHnZcwMl0RhaQq9sbtkgBaAPMFWjxAWAEwCPT2cxeYL0Y2sEb4CG1MSCDAkAl2w1ZUMBigvkAqxKSDdijSCFwnne79Hj/kFaPSyZ1AdxgKxImeAtzwnqzSY8LtXvAv5mwHwzS9OqKQJI+WndcXqb9M4A2qsDEs+BaeC6kDJGYQO0sk6hgjBgbgMNAKEhOMEC73xN8I2DB2kAc27RdLdMKcvXxU/rw80eCNx6+PDDIi4TD/GrOpDUTLKT5hmSqQo860RkVCBIA68lL2u6f0mK9JWADoD8AOO5Xq3QP8A8qVbHvOe8ASYB9Y8w5wgugBoA3ILdM5qAKFbIJGSHrh+RAAAQHZSmwQUYXq+gd9QHcGKQpXuMBkz4Te2Fux1MBeQjgyCAOyP4w9Xp4RgXfD6CAB8gSa7QCq8ZDWiweyLbx+LhgO5T1Zp22u430K4LY1iJgiNYwfI4BGT3Y3ggAkQnacYhxg5WIBCw0Az25XYsxjzCpZ2qkBMDEBqIWDBbYybrK7J5Dxzg1pT2FArelXRXthDLtZkvcVFoC2Rh8lCSPLSlMp5NByBgQzBfNDIrma2bQMTN5avmD50b7KTERURkwYcKWRmAoGU3SZD5Pt7d3ZEa56A2scnmR9ttV2u/WTNojgM2zqCXvZWdDgDwHxtWeZUd9qCQiEmKoJsdL9P5g8il/d7Ahxq+WNtgL/TQAu8tkzNccOmY6S+OJgDlkehkKBEWGlaGxdPREny+wkdnLwISVYZ6WIDZsXYhV2HccIKoMkRJLGaThjBzHAfN8nveK3AC+NHcjyyL0C9rgRB+eckkdVoB+0FmqqBXrlBKykmvLUGf/xJOJVCFexV2ISjJYFveMiQgfG+cn6PpoSyhfrBwvAA7KQ0h6ewxIplf7hn61/VdTl/NjHvw031D+mNhxsNdjUjeDOOqEk5/PrNpQz475xf4NgFpvG4O/pQDgcERr8DqhowTesN1v4FUCAwwkED6e9YfONWJsikwY2n9NthHJi6UuLy+pownutESvWiho/NJhYdflxdbfLdyWgQmx7zkZjiw5fgQss6sWdhFPHpe2PqWgofifGJhAtY7WsONaTkpZVTonyYPj5TNs22YsSGREIguS2W/bBz5/uaKc/p/aHQnoZOxsOZmQKTk4124rBNzo5TnwdQPEiTIa5jsHVw2orM8KqAen0uVdnzNdHasEvb2Qt1zJkiE2PwE41A4rtytzeSWIdp+2APbu4IsBuPCU1gC27nZpudsRuLHcbtNys0srgDUALAEIxGwc/RFjfIRvhbexRv2BwBuw+2olqBgtARzwRwDiGI/YumE67KWb+TS9vbtJE4BWwdpRtcJwAAcAsGjdstkdBOB4eDD7Ynq8LwAHnpUt+J7UcodMUL1BPtvSzphuwZgFdNYeUhsaATjwn4MYYEtwPdgL2AL4gNPpJM2nU4IIAd5VCzWAocF2Nsw2TLrWijPIDjbKbTnBIgJAyng6Z7tGsG8sViueyRePS7Y/xbyTgUNi0eBZ4l51tJ6DkVwnElQpHep6XAlu7WMxqZQWs2QQtCA/PuNx4xw/iUkFAy0q/iRt8f+y967djS3JdWCSeIMkSFbVva0h5+EzAAAgAElEQVSWWvaa+WKtpfk/smb+hyV/mtH4p9qWu/vequILbz5m7b0jMuMk8gCo7rbWfPBtQUWCwDl5MiMjIiN27PA4AXHA3uIzKi77uZv/7SbHDmJCsX1n41puB6gH9WSG6MKPMGLuU7nlMdQb4wfl7Ovzkm15SJ74M+bgBIEBJamebVHXTDdHG9+sY4N9cVP/To5fW+QBINnxUO104fO5LcoAPh+nJf/geQ4BhE8f6RNA+YtF+ununv/O0W4OTGho/YdIB/YxWXSMQQ4+AVrOkXXS/HW3ndjntn9sBRwfYW09AzuUR9qq5FSVDg/TFICGtE9mM/xGpvJzDCYDOKT/KBeW/6CkhwI6TwxnsK2BPnLsw8FQnXyThqYW8A7eKXvKY5B1kpu3DnvF9ZT0p9jlGFMkE4dA2fRhQnEM5SPLeVe8/G9mQrqJRQM6FuCUZvsf/vlffhjA0Yp798XwW/J8Tsz3nJxAHaM+tXfiHjr1DMfH3S0iP7afPWIaoWWue+O/fT/HfFVfXD2+3ze358x5rayOxfEjcCMycMimFkBgzNMexkgPzzQRsNX5vBUO5DPPGQC5U/PCrVSOC4VJrQIn5X3rMfAGkCPOXZzrPjlm/NHtR7S/jdwPba/PaZjbmOuo5aeW9ShH/jy1Tel7hrjPTslRS1779umx/dq3zqf0QrxmfX1eM7b8ygAOB9p7DKUUxEQd3prjKKP+c82KEefk1P6s/axj8y2/1ttRdn0oX8t8vugUOB+2UKnXrZ7/+PspOfF58ntXAA6eaA0EH0AcPQLecjxrgaoVV0sh1xsgTlAc8LH3/b6tRa+VZS2ozefIiSrdNV7XHZLYQqUl/H7dlkIuQJiCOupTBHr/kIHDq1hLr9O2oPVtjmNKpvWdc9e2bz2PycKpMZ767p/692NGoLWZWnPQUmzHZK7vnrVC6ZvvlvKMhuOYc3Bqnk4ptdpA1dc7R4nW+/hHx+7BmmPPUpRr6WPWAnF0r9FKthoSMKDVW84S55xGywn5D0cX9UyU91P6qaUzz13Hcxyezppm6tmi/+t5i4HD+m9+QOdB6OKCiZgWgENU16jmPMLAgYQgQBw9DBxMIhjVPRk4mPT0yh8lzZBgjfTbDCR6cNEYN0jF7hX1/FeVkt0qTwUUHMABSvjNfssKVzJwvLyQcQNU+L+yhcoTf8b7DuBgBaIFBXmIz1Vl+ehnPc8RpLRKNS5OASy4rCjmG0AAuZquiyzNnzF/PsqaO6kui9lJQmLdqjGinLaczcBUrECTtdxoyaeS5Ya09+pLAw6oN7l12bWETQncWNUDAwVd8AaD8Fai606kqiFtP/q/EnKbSwVgBepRBbMH8xmeNtHPeycCOHzc1dwrfhzDJBZ4axxMLJJf1i9XkxqUPbRQccaNlvPp+RYFUiDvCE7b+nsf+MzA4WPTATknM7hQdtyJAI6cuIogDl8Hza9XkVrhaJ5brAOrsS7RxUUREahFr4wvVccG4qgQ+Fp3O1hJAG2EaiGA619NZ6wyRAp5OhilxWSWJpfDdIEKQgRpHx7S58Vt+t1v/ipdT6bpZjpLP336lL6A1vb+jvT+CDR7uJbAAmuThMSWABxr9hbHVhRgQzS2BH4xQa81RhsItEwReGNHABp+Xj+/sNoTusQZIRBQXgIMsNowQTq/uUrzxU2a3y4IKkCgDm1T3q1nLyv5PeGIJAmS9QROqDUHdN7bdmcJjgsGqJBwJYDDAG2+F1Ut6u0QAEQZMfm7ed3xua5vbtP17YIv/O3j8pLgDSRxyWwxHqfFYkEmEQAkoDOVMAFgDnTSascA0AZfYCPZbNheBn+XzsM8X6Q9mBkAzHh6JqsGgvVztD2ZzTjXLiOYu9VqJcYGXHO74/MDVIA2LxOwb4xGTHqAIhvMDGgvIgDHlYLoqPpE0A5rjGpQADhmYJFAAllzzuSCMZMAuIMXmEPQngYAlOXzc3p6fEjfv35nC5Wnh0e2fkELnelkmm5vb/gMbBFh9O4ECL29ZZYlJuA/QJGe2Dpludmnp+U6fXt+Sd+eXvjv03qTXrabtAcVO+QLwCFjPgHzxmwyE8AB7WuMRh2JcmffcEYnyIZogwOAg0KjxC5e+Ox0JAAHq3XtNZuB8WJCBhMAOATeQAsVYxKAjKr9twVFAdzYcL+wZdBqlVYvL0y6rMDCAgaO3Sa9w+ZjLxn7CZ4DcwcwFtYB6z4xlhFfm9zbO9MzWysF07XF7yqB6O65C8k1BWtjCwf5BFaN5OlUa7WQk4CeuKOu9z7cYlBhUxpvXWlMRLivknlgvFA7GAaIwVaBa6Dq21rpdAAUBJ/ItuE/+lcG3KO/gLsRnDMsNNVWqQ3QEnQtKOKvFrfpy88/p6ubRRqNp2m1XhFIs1k9p936hXrlwxg0tGcF3hBzlsZg7oY0MGTQ9g/mkCCOPV7qLY4EJf7dbAToEGhMVePwkwAWEfAMSTy1EBEDhxJ0ZOQAuwqAW7O52gJBtgHoGEM3aY3YFij2f6cO8+yBVyhbni0n+TNUh/Mn8I4lmcwP4PPy5RrS/INYmdoEcISKYktYoMrb/WhvjyI/E76kKtCR2CYIyeyIbKKS3+Y8KUkXKr3RBo0SYGCCwkNeKjWjP+7rJwPvrEgGJur0gFdLJ8laqUqVz+MvE4JQRV5syWEgjvJv18J13dfMrRIsQXLsnNvZu6E9hSeZ6anAJgZWBGiVklyzVhk2UF9aTwc6XsM9Cq941sdzijLvQ3zewWMEOWQqeANwwaIFOhb6YZcX1GMANkj3CNzoiaM8hgBWKUwoAbDiYCqrJhZoxhnZ7FwbQDP5GbJvKlCC22hvfSlmCwfvyuekbya0TmFI8bOHGuMU39kSa3xW6kGxNAiYa+2tzLd2wEU+c7HdhSckbX8P1Y5JYKfC3uEVeDqzAeDn4K6hAXoECCUA2HSwn1dyaxPqz9Dmh6us800+29TzFdsKmS6OZy2veHebQEYjtjkpc4p1gv2FrgR4X3rzNa3gS2y3BHEAtOFMHABzwCdAGxXVp4vNA9cFK5yqzJX4xZwO0UoFc0ZACo0G13QyGBLEMZtMxKo1GqS7mysCOK6gW0f4RjlDuV5RYzX5UGijAgDH4+MT2SvwhTF8Xtj9D7BQqpjCW6RQh4FZisBztZQgY4iBDiIYF3oBoGDXAe7n+RwO0BYR5/HhMF1dzdPdYkEdhfvRl9isBWCFPwL7a/OESaCtMN8Qcgjf9gEMb+t1ms2v6Seud/v0QkYPFF3ozI5nBguHABzBRrgmrIAD1GsGJPfWVDleQACptTwjY6J4DrWztLscCNeKQ7tM2lbsJKWjLrNOfK1j9tEK/oP4HH2ew3ap8cIH31GVQwZzGaar+r1MmidDZCKt8CCAoeT3BBACP+et3N2u+gw2H7l3HngWDWf2+oOtmLves7iRMcI5eNZtcz4/Uxdq74FBA7BTgDiuwUA2m6afbu/Tl8VtWlzN0nw8SgMDTpOpj2AlB3AA3PGRLg3oxxE4CLQGcBgIUPEOjzmWM7xkKJuz6pEdaFPsXZarOqYRvik2pRBXsXvgTOkADm+RkqMgtCnW3t3OsFmPii+2M7a8Tqb/unIX2uVVidZOjNM0u/siDjTlvwAv7wW285fYjXQ+4HWyrAR56w4zj9njZZzJGOexHNo//BMYOPpbqLSEttYJfbkC/26fL3Vql5x73XP2jt/rWN6nT9cdPkc/gCPOs76XSyvz47bGe6C/wuS09n/9PH1zGa977B593+9bg4N8Ic7N2SdxoHX3qr05ic6zVu2jAwucYsyH+Y9T+jL+vTsfXQDHqTnou/cpuYnX7X7W45zdNknNHFD0w3tAHsfm4ZgMHcqsrlTL6bF91tpfOQ9Q2bZz9mtLb/WNs7W+rXsUFsIuY5kYqry4pTBuRBnv+NZ2wyjP8ecIqvAxnysjfh+f//h7/fzus/Tdo75GfIY+XVA/U7x2Sxcc0y/4G8/YX7/+8pG/bBW0oSCnHPQaRrM16B9RanHQrQ1cT3it7Ft/j8IZE3CnNtmpe9VChN/PAXBElBGdBKM7PQXgOJyPNoCDCShvoXKQCOmqnY6j8wNIt3re+5R23AR9xqlWPLVi7BtjnwH4S7x/jtN0yjFoyX2fzJ3arHG+W8rg1Dq29tWPzNMxBXRM0R9zYvoMVssAnx7/cScvKteIYPU9Ho14dy0OqbwMOnVA5RT1TJ4Tq8qsEcEtgx3fO6Wb+p2U9qqeY8TrbxYbEIK3DZBAC7wR59O8EyHZAeBAFXyDgcMBHO8fewI5LgjoqBk4VIH0tn1Ne1R/bsBkscktVAjgYLW7WqiItUOBacyBklRnAjisLUIfA4eHXxBMIyWjt1DZrhTsAoDDQBxg3wAlfgFwoPJYFUaOolaIwGmBI4DDggeRCi+wcNS6twZy1HKV1yYAOLAucS/4d1ymEayIAc7W3vX3DgAcnWq3A+1uAZwI4lDFmZ7Dg0kckZLruVo29o3VdT0g5qAOftZ6kntQlx+MdjH0e1R1qALGNqIIarcDvcEbrNLNq0I6Tmd2UrvPm3VHjWjPFX8W8PUKb6McVjzInd5I61daYejvVqCcEScZDWNMHPHvOYVhc60nVpisRCiYz7JKMy8+8wAP30fSyYIyhXlM30HwU2sh9hMVYYlBg/Efa20QARxKonWZYXwWveJMz6r+nwJaXKqSezZLw4+LNAYLB2jqETRfb8he8fG6T3/1+Uv6d3/912l2OUqz4Sj99je/ST9/AfvGnNXerFokEwDadIAxAgl5sRmghQqYGFDhiPshgA3wRARwiMb9Pb08PaXly7NYM/Z76h8AOFZPL3Sl2VJjNkvT2Tw9PD2SmWe3UR/wm/s7tU4BewMCfMMhQSNI9Dqdd0a2I2DPinYxXxDAYfrPW2cwsWrJVAbYO+hwATi85US6HHBtNuhJPhyku/v7dHN7l65ubxiQR1AfFZloNwH2Ddz3/vOndLO4JRsExiVafFWOoW0KQCOYR7BvAFz3ttuJeYPtrEzngR4clfzobf78TNaG6ytV5nu/dLepCOSj9cbDwwMTxXi+MeYSLWnuBOBIw2FCQHv39kZQBoAbV2A8mV8xgYKEARMjTHSP0xBtHaYTBvtB763k9QVtCMa/eUbrF7T3WAqUs9sxEf7969f0+P0hPXx/pHygBYgYOGbp/u42XV/PKScE37HKHTZpn4FL1pgo7V/f2TrlabVNDy+r9PXxOX1/WabvLytV5kKGLgYE0FwiwEv2DTBTALwxFegBbU0I4FArClUo6w68dwBwADDCVAf2GfQYA8Wour4g6wwqda9mY7JwzKZ4YQ6naToTgAPzJLCPNjWraEH7vtxwDgDAWT0v0/pFrXIAPkICC7KHsaFiGPMM4AZekznWb0rQhtrOeFslJbPVCiS2tij9tZVfKcCL3CPdkgPZ/lkiP+tpq4b19m+uPIUzMxBDbj8lSnnauJysNFAaWiCxUvqDbDjeEsOpa7kn3wWiEnOF/AXt55TQ+gmPAHAD3kNSN/qSuCf9BASbPWhXLJ3RNmDQAybctvBFYDcuB2wn9OnLT2l+syDAabVcpafHx7R6ekzrl6eUAFijD2KUsQXLZW1YfCaKGXTGCNnW0IsdoEdj8BKYA0COjTFzaJ+ilY7/zRk7APJS5bb0LoAaAG1dX1+xfRKqq7F3oaPHEwE5UDkOUIdstVVXWeLEq1UzsNPainXsdARAmD9QWDggSwLJOVJWIuYtLmxO4nnZk9n2L/OnIamiRIeS2ZBltVABgANgLMlMBnHkpEiX1crRPALSaj0KQ5v5Pw5wcDmJAFJjFMi04UYdjm+KlU7VtmR0IHNSBHEE5hj3VUK/ePcfSwzDmSOsqtWYA3zv0d47Y82Rg2j0Sf3aYDZhYlzdpwwfLsYnB20o+WwBW9Ugye0LiZd8YgSGLY8BelDzqi9It/jXHIxCUAJ0lDFu+ef0cXOYbGwe3+HeQGU/9qfrArQWs3kWMLeAywjMwFoYWIZJJQPX+L8Cfxc2Nk+Ids+bGoj86ZKUKqwcDoh1D1qOtAOvvQK7SFy3eInnxADgyOcAArV8nR2M5nTzBeChNkJipxH4AuYbjGZqoYb9LgC9/PLYngm2Fb4UbK6/T0YyZ6CKVeoOpqPcGqg/Q7hy04YgjeZP277J51xjQZOus9ZR1tICQAvIkicDs60xEB7aeBDEgbMr/CIwbmw2GcCx3r+WdiqbbdoA7LEXyFFJda2Rgxt4prU2KmI3kt1EWzoH0QLEDFYtsNPNoDvHAHDM05dPd+lqNmG7NAGvXYfY3jUAB1rmAUiSARyYvwu0k0DLwmEGcABM621UEH8ESM1Rf2zPhGS2Jb87AA5bFwcxRAAH3zMmI7wPG/D5/l7g2re39Pj4QFYvb6MGPwjX5jg+ZFMArIavBAAj2s59Q8uU5dL8mAkZTrAG3x8f0/en5/Tw/EKQMlg4dHjx9lalRUQB0DmYIAA/jZAig9Qu4Zdbhb/5HDnmaXPuz35wOu7o7+6uhp7y/1zu+lTpsXhmHaPjmbsnQZ19qSM6+5w/YTywg15o4CCOAtyIcbcC8GDBR459dONS59w3MpzEZ8k6q0pYxlgD9A/GS/+MQCTTRWztZjA3a9lFgJjpGexFeHiTwSVfXxYLAjjAwnEDcDr0nQFT2VoO+5F6M6UhzieuluFfmr8lwJvJpcXkNKclWebxi7iUvrQltmeWzuIscl8KkC3GNGo5iQAOnydnBy2+koOc3ZUK8ZgKwOFAwQz6CLJPgHSU9x759PF25FSGr+zBACilfYVfbSx0ubWKATo6ccwMxitoGMMZmQ9S9meUG/nJUiV/LoCjlSdoyX0r93DO/ui7fit+3Irt98XpW9dtvdce9+nYfrlWF8Bx7rjj3MTYe9/zHJvLH5n7Wu/QyodzhctxF8Ch9mweN6btiJsjnFWiHMZr18+olpuFYSAiOk/JXLzWMVn02OSxuWvN9ynZaclh+x5dAEet2w7jt9128J2/Vzeox13PyalnyHb8SNFl65lashplviX/p2T9R2S+dS+/fm6dEmxSPisEAMcBOKnDKGOFiMEuu0y7LW8BOM7Rdb63/Bni2bVvjv4UBo5ok47N/eGerFDCAeTT8sP8PHIawOGHgwqZVCftmsa0GkQ90R1FHMaP9/uEpRbS+vfWxLQ2WEtxtpRxVLpRQXr1rlcYnKeMu2wAcmT1aiuFctDS3zVJUZgV7FRioTWGes5b9zrlFESFc+yzp5RBa877rnfKkJy7ac/93LmGKW6mY/KSFVuljPrWqGWYWsqg/lxr3KfW4dSc9BnJU9c9Zlz79EOfTjh+r+NOXjS+0lNl39WG/NDRKUCpksi0AH9IJvv3uuM0z72DgNMTntIth+Nor9KxfXGeM9lOlnb8SOu57iOIuv4UgIMaygOoBHBMDcBhf7AWKpGBA8CNS1bnIvBjQAwkgYz+0AEcSAIAwLHZoaLXaLyRrNxs2EbAARxe8crKMqsCiofhwsChoLpX/EQWDtICm07VPChErLYur4kMHLtNWm3W6WUdWDjAwPH4mH59fGJ1z9PyJS3XGK8AHKjIReKGMA040VYNlZMGlvnuOCoV64QCtBlyEKiAu3ImuYP8l893aEqDA6lnDJWl9ruEN8pwqAb1SHEo9oj0vGWE2YLY4SMEaew+bDTAcZaAgsukDhsWNIsFJBZIkV1WAoTJE/Tz9r3qlMz5dwtIG+2n6MyL8xHl13OCnGuCJbxCI0AevALS6d1tvkodXSSo97kMFZAO/jDafmUqCoCDQaRwbU/mmFLJNIXc+wxeWHVYk4GjSE2Bcwhk4esfmV+U3PRqPSW6NM9+ACxrQp8tBy+cysOundk3StApg2uNkrXkULqMRxAKVh9aJeAE9MoITrNyf5zS/jVdvL6n8cdFGiAIu39lIGw8GKafP92nv/7pZ4I75qNJ+t1f/zb9/OVLGgyVsJe0qYJ7vxNzAJkMBpcEhe0BsjBK25yoRdDcmHsA1ICOAlsHGAcA3gA1PQAYBAK8rMg2oYDymG0wAOBAb3HRLg/JIjG9mqXLCdpkKHlBYIhVRxNkYgkP9hInkGTI+aB+JPPQlsl4/G+zXqUNAG1WFcoKRWtvogrRRCAKW7WQ5SExaTQcT9L958/p5vaWoAgwbuDzu3cAON6oxwFCWdzepisATsYT7jdP/kGnMWG73XIuNssXMYDsX5lgwItdiwy45gAOJJmhvwXgQPuUKecg+90pEcDx/fuDEuJv72l2dU3Qy/T6Kg2mExSpCwRmgMGr6+s0A9hhgl7oCM5DZ7PMOI3nU4I3LpEQBjhiiEpNk4HNNu2RSHlZkT0EYKDtBq1UNunx4SF9/eXX9PDtO0EcADBgjsEegXvdLm7S1VzsIdjATFS/7gjgEChwJEaDtw9WgYI2/Wm9I2jj29Nz+vYMAMeSwI4NWtZYxf4QLCHWOgVyhOQFKMaVzBqQhQPySvCGzS+1vfWaRxLRCQswACQCfA2GF5cMIM+n43QN1pIJGDAGTJijxQXuOx5PDX0F4IYAlWBBgYyRcQOgGtCpg+3j1QBWaOkBNg0k3sGyQcaQCefdQRz4V6wEw5w89yOOxWCL7TK6cOpUy9RTv8tklf8ssajq/BDwN/tH3wX2MAfBRFfNy0RafQfH5USlNEW+og20UIaq9YB0NWy8aJudicKB+7gX/AoWsHplN4AunkyTwS6sCLQNXkFuNsES/gD3YEwAWKFKGvI/HE/JvgHwBtge4C9xf60ARlsCeSLQiLVgICNICAZqTjWvbkpYe+/AOwfXhHY2XgGNcYptRP8iSI7nF0sHmMo2khm00dkCFCWwLf6DLWASlxX2wzSfzdjiymUH+wqMSWjBIqYWSwKbbc8JSZg+eyZnajLPpctWZvZcolR8B+hjVb7LZ6Jc8O/WuqcCcXj1q5lcC4qqIpZFFbkNFFoAWVLadG8BcJgQ524u5uz52D4MXMpFKevjbpmfbeSXF7/CAUpk1wBowJnpzKEjgMMTjf73/BkD+Pi5JfSbj9m++kyHMbjd8cpWT1b6fhVjgyjpdZYJQFXuTQcoeGJZAFbIOK21AwjseblWVh0s+6ZrkFmDnw2+slfYm5/Is4EDY3TYKy6U7UW6HQ5M4Aec7QMgS/wMeffkvrFjkK3Gqnxho42JgXOzlw7KgczM0IH3jcXBWXjyfJT4UNyfvhZR1qUT3Y83bzrrSAenWNukGHOjwFubF06as0lk3poM4PLNEZk8XAlnb7e4lPlcob1UqkBddsmcYKwL8E0ElhGQj7bN2DdcPxDEamAO/IxzGyrZaWepG5QUla2wvLzvcwPd5EePZ5vcqqisUfbDQlJQesPbPVoLFcYZyvmry1j0SgAHXi9gHQM7GwAdAGy8viUAOdRaBUCPvclTYcmLwWbDGNHek3kLuhPPaowQY4DiLgdpAtAwWldNhmTg+AIGDgA4wBwXmPawbg6MwhnsFT4ffNr1Oj0/L8m+BjYp+NxoJ0EGSmN4g27X/saZa6Q8EH0cgHpf2UJIbGTWgohtscQw5a18/Fzn7DJOZ04Ax3xOYCxsAtYSrdjwgt5BQh0+I+zBK1shYo980D+mbzFCO7tR+vbwkMB6N0GrvfEkpYsh55hsmfC7wLS325F1hOAtIdTVniywZ2QbbaBFJd0NEAu7bkl2jNOZU2ILlXwCpsqLkPlwtq4S1dG10bHXzsa2ZsHzyT+ejpsWZyOfa63YpnW94h+Y0LQ+dOI9nt8BSM5xMMl2UUv+ZP6Oz48A9ljXFnun2+d4++jP1ACOvAYh3l7HT0vcAGx5VuX6EQAcbHemcYoHjPANgeUAjjcgxuADTBwf6W5+le6vr9KX27t0B4AqfGIAmgHAYhskgAPlu2cAh+0jj1nxOZxpw5xe7Ru1I5XMic8ix0BygUsAU5h/p/YkAp3GOWnFRuMcF99bPov2crfIBnOD81j+XoiZmjmWB2JsrA7gsC/Y38r19VmPF/ULWl53c9JdZ7quwd/hkxJAaWfr3F6FbQIV11N7Qen/kiiXfLpf7D/EqJHHivH8ckcu0n/85y4Dx7H4eLaf0ceskvt9T39e3Pfw2y1d0Xet1tj7YvSt655/rz8NwPEj444zEfd/rQvOUXU/Mvf1Wau+vv+9JLkFPKVfGNq5mcWwr4dYZyc/EeKlFteNvlf2v92h8KP0waG6O8oYkz1mL04BOH5Edmo9395HZjPcn8usa132h/rMoripx7RDe5r8HjVQnmvD7IdYufnbfjZpgHJadsr12rF/y/zWeeAC/PG5OCe/dijrMRfUzgvFNW7dK+otxilzbNj8b4tLx7xRZGnENY+BKdwel2LBIu8tnXlsz7bWvm9P0mf5E1qoxHvU696na/r0zjHd4vfptlBpMXBIwnI1UkzmRYNfDG3XKehTUuXhZAYdjRuVUz0ZrQeKQhUnzBfe3zulqOvr1M+THTtTksW5Kom+2kj5+GvUkQutI5FjUKSMu5tIzjXaQUk7iORHABwt49XapMfW7ZRhO9eA/zn3OLVRf3SM5xjvWkb6fq/v3SeLx+a9Tx5b1+5TFK33z3Ei+z5Tr2vfYbH+fp/irz/XOky1jZ956bHfok1M915tmt9jOsOT2Hm/m2HO9NIN1H5HlwWg1TH5PvXsfevcJ9fH5cV1bD6CHCB/O+VqDg6wA140slGX1cZXzpAf7aS/UDX8+cvPZdgG4NCBF8GqXfp4f02XSiUSxMHK5Z31rsTBCj+jnzDAGkgGbMFo0QPgMErEHMStABxO0cuErCXwMoCDwUBUeBUaXx+4jhUK0MIB2e+3BuBYkZIVAa/H5ZKsG798f0i/PDykh+cn9txdY9xMPiqQzn7GmYHDC/8cJKTqsGNI0xx48VhMdRB323XOv/58vvdE8aqn5R6oaArbtss/G6oZeWHNmQfRvd94kX0F/5Q0seIrC6If6gKGJ3KhLH/j85cAAt8wOhldQ2AAACAASURBVOUM+ODvCrjGFh52ytYYPdBbajHNDXFmEAdwFAefDp4nCEIF7IFuyQKUyyIVuAqBYyYtAhBEYBGPH3hloFWhsiLVlZ31cPfAmGfdPJGDSEoOKuM5g2/G57ZhhICL5UdzciW3f3bAQ056aV6VC1HlmoJHpZgZ9/OOUpp7VWKxFUmuPLY57rB+XIqym1WsoKLecWWwdxG0XdzcMPiFEPpuuU6vm226fP0giGMG6uXJhC1W7q8XrHy6YguVefr3v/ub9NPnz2n/hoo9tPRAANaTPkpuYuKZBEKy01qZsFoeQT8kE8ZKTuOFpDXYGdbY48sVk/UALLCdCJI2my0D2GBNwPNi9h8RhCZQBNdAonyaxrNpGkwRdNZ1wZAAeQCbAfqFc85GwzSZTXN7EegRsBIBMIJkvYLJH2S0QMuR7OBfqHoRlfD4T8FAVMBeMvn7iuDzaMh2GZ9ZvX+ThpMR94SzWoCB48ZapwDEgR7jGKsAHErWYhxolwIwBgEcqyXnA3NI8Ab2qTFxYN2Y3GVSd5122x0r7/FCNb4DOBhIe31Nzwi2PzwysQGBAuhlfn1NEMbH8DLtQdeNBNBkmuZXc/4NIAdUjCKIjgA/aLLxGfwNrWre0Y/agu5ekb5bbdIO41mu034t9hC0gsGcArjx9Zdf2D7l29dvYoJB25nM9gHAyJi2A8mLPZLUBNG8GuX3lOAT0Kg/r9bpeb1Nz9t9elhucvuUr2D1QBJn/0bAD+YZrWDQfgfsLUhWEPTAqn4Ff5G4Ap36EKA1a8vFgLclUwnggFizwvuNgCIFiy/5GmNOpuN0czVnwmc0AP0/wBeocgabyCADN8CAgvVCaxQl47fcL7gzwDKw9Uiyz2bzdH1zna6urrmmBG9MxgLLMIEtGaS+ABDB9JBXunbo7ztgtm7ig183IAf3l/srgS0g+ksOXIAPQ/trQNWM9cisG9LPBGTYv/pZdhH7FutQKnMVYCNwgeAI+Qg5eGytKzg+Y4jwn5XMUVNAM5TWwsATeIUNgTHvENQtDclYlk0WDiTSaE/hTSFgjWRaZgaCb6UgNRPsFqzO5/hsjc38pcS94+wS0u1KHERbCnASEqeqjhcIA+MENsX1A/w17HPoJrzWqzWZd9ZsvyJZAuALOg1V+Gyvg4TjdJpurq/SzfV1Wtze8Of5lZhoABBC8gMv/09gR7Em+Rldf7MqWdpqrZHslmQIPiD2F95AMJ9rCdkmg5uxXCKgQxNqQST4FmDTCGcC6VcVVeTWG0goU9eIkYPVtLYHskUObeBKRRwABmV/0BfLXwhsXPQJvBWKtbSS8ycAkDE6sYrP3vP5oD9vusF9+wJVsvOCfYZAJCarAoeF7Tn/rgM4Ik15juNYy43SolBJvUhn3jkXmV6A3gcQD/MOGaMP6jToSJpBrwyGpeqWLbvAMGTtDAoaB+XPGYiAtYIX4TrE/UDfj2oJ4pXj0KHm+xOcBWAGGJv29O2dZYMAb1b5Wtsms49lXrQmud2GMXXwmZiE0wITtuUtSi5Et0/wprMTRcXmMSnzST3YCfajHPg0kEvewx5wtrysQG2l7Y37+Wz1ZLKU20S4+2mJNflQ3Vc8e/jP3JvGqEKwD+dv2wWR2bUVQHXAr5gmYPP4PIPLNLa2W2LfEFPPmIBB6QX9XT4WdVM+0xkQmUlS8+tt7LI7JcEXgQYx7hmDu3GtLBfA56GONeAOwAGQEbyeAeDYAvi/YQuVDVqWoO3fK8Abr2m9tWQifKoaSEaQrhKaYm9M9IMB4lRruss0crs+HKTpaJCupqN0e3OVPt3fpjnaorH1n87opv4KOPHikgAO+IXQy6v1muPcbLdku0NboN1uI3YlturTGZ3b61LMHhgD1hTMUwB8xJY4ZB4yO+36wsU4BvXxHtsOmu53vwdAQNgKAHoxhtubRZrNZwYo15VYhIFnBKDkYpAewY63XqfxdGag42Havb3zPbBvfEMrPKzFZsvEM5PbA4HmeF4PTAiQPbedjB+AVQJ+5YdYZNgeC+APW3+17hNIkeeHYLsVwQqIDaEb4q7mz62YmICi/Z/1i7TieA5Zq2Ny7ft075HbyxyM8vgb+azsoIIQV8puTwCRaCzWehOtcQzA4exAPvYYV/U5js+VQVxBp3TVZoyL6S8lDsIr8v9gg8Xk6gxksv+YD4E3XZ/rHEZ7gtaJ7+/pajxK1yhiur1Ln28WBFOhldGUrRZVLACfHKwcBLoTnGRRFwcJRRCEvdcBd4A9EPsQ36ctlI9GnWwy5jqLhZ4mP5DvHEoI+ttBl1Fmm7FenvkdiOlxgMJU15xrA0/KFzF7k4MOPv+KCflaRltZ7IqBOeuEaY6dFHCyX8dB1fm6xj7GloCMLYpJzsGn1LOMUwAgZwAOj5WYL5ZLYsL+drn7x//8/6Z/Zy1U4l6MPx+LqffF1+vd1nftU9u0df2+azV1SQ/YpHXd8+/VH9s/vEZh4Dg1B8fG35d3ODV/0ceJeuec77U+4z5UjrEb80Y8R+o+/lK81c9krg/rf/N5JYBns+48EyQk5ViOn32yWeahv4VK/O4x+W/pj5ZtUzw8WNQMPj70S6Ofmtcvgjj8fONFHNFGux0xFIewLmZDLI5d2yQf7zH5r2WnK6slD1xup/f6vteS9dqX0Hi61y5jtcUOz966V0ePZXbOUKRHX0921FtE1rnw6FfH/RT3pM9pBHHUz3POnvO1r32F1nejj9+3plGWarmqr1nLfP18LTlpreOB3/bt26/FS6sAHNmZkcd4cEirH+DYxLQUnAtRXAw9iIZUT3i9eU8ZxTjxUam1Fr91rXj/Wil2HahSVRAXDt+PSNCIQpKTVCqRDzfYIaNGveh/DoDjlEGtn+OcDXK4jvrWuY5I3MDn3q/+XJ/y6tuk9cY5NdaWTPYp0pZjcEwZ1PId5+McpdxSAvUYzpnjU/eKc3nakJe93Hoev1efE9WeL4fv91+76wwpcBmRfh3jEwKwLSeI6cQe4EZXvkP2skeAW3rmmEPTWtPWpWvF3v2M48dVzXB4ze58RjmM8+hzWOuxeO9yJ+37kwCOt51aqCSwUrQAHKgwfxOAAwEvZ+Cwam8EdFoMHH0Ajkjn2gRwWAIiU6LaZBC84bTUb+hnvGMwabVZpReycAjAgVYqv3z/nn55eEwPT098rwZwIMGnCsHCwsGqOf9f5Wi7jB3omQaAo167Y3uuT7aYDIh9Vo1kHp+vHa6Dw0RH8Kw+JUc2Y5CqHEIcwKE+8iZBDgwIOat81ghCJuyAAhaWlQtsHU7hKVmM6GAkDrnvvCrTk1OyWPYUhV62pq4WcN2CDFaBySB45bfk6YhzUAWPBdgQcEZZQ/2jV/CFrOLlFIBDwXhn8lAwTIEGuxZ+Mj2AAJSDZx17VuIpCna7/DGxE6uWc/Wyz2UB2Hg5HkEcTvvs/c+ZTPBcWCkHpO7VsULThuoe+53J6rHYN/AircDrG9kR3jbbNHj9SBMk1MeTdHezSF9u79Mcnx0M0/Vkmhazefqb3/6WAA71mSgJLu5HA1QBDIHgkmUfrdWBkn8EcIzQxkQ9ugFQgF5Cu40tWreQgQPAtDcC0MBIoTYBYyWqPj7S88sLWXuQYADbxHQ+I4BjhJ7eAJRhbpBwewVwBaAvsDEYgGM6ZSIC80SACFqfMMlj64p2LmhJsl5n+eVnDcABWZLMqw0BmDUA0kDSY35zbe0XAHCYsKoZcob2DK8f7wmsFmhxgL8hUUIAB5O0VuGNtSCAY53WBHAA0AI2EoDzlCwhm4nNM4Np1nIFiWYk/kGJDYYJ7FMmxFnFv0vLl2V6enpmAhQsJgCZTOdz8HqnjwGqRt/JWAHmAYAd5mAIuRTQAQloAu4MwHG1uGG7GnyPOsCq3zA+tMzZ8bVJr5Crrdb2+ekpff311/TL7/+QHr6LgYMME+NJugFzyNWVWppg/cAGgntCFozpgKwB47H1l39Lz7AVqw1fX5+WtBVg4nhcrRMkka1ehiN+B2AIAjimYPcY5/Y3qLoFeINMHABwkFVG9gTVfQiOUn7Q8xnJRIJs3nIrG4A3RrgGAByTSboBeGaqql0mxXMl6TvtLtmvNkjeIDnzymA2WwNBdgy0gbFCNtjuBQmfqRgT2DrCKKA/jNLH5dCrXSEYkarc23zEQrjaL/UEVPQ56K9YgjRqcvkxRm1uLTw8CMIkt6Ehcg7FctSuh00d0S56mzW1cCgU/Wp5Av2hvtol8GbBJdPnWa/HpCcHW3wzPis/bwwcgYVJUB2zD1LOYmBkK020VlGCB1Xg2J/OvAG9RKYMp5VmS09L8tv8eMzG2QxURSyeeA3pMHHkvlKutvZEHQNECvK7f8MxYV+DmWPrcrUlqIMtWDY7spshAUh7QMpxyPeAQCC09wG1PliA1HZlRuYbMXOgtZS1ccjBKa+wku4hyIn+gvle9rMHOX1tBFSwhJ7SnZkdjJ81IJwnMHi9wOpFEEe2dwIYsNDC2JQcvFS7G25fZZcJ5Q0eVaS7NxaFwOIp2TeARWb2coCGADuSdcmsV7s7G4zLRd4MtJF4idVC1YACFNV+pst7BG5Qh1tvee4F82+yb+1Jpp4qLLowVlnMtgEEcqDlojFn2Rpo6xYQj4CfSKAreUq2EweZ4mcDz4gBz0Gcai/mVfPcy+G5XW49CRTboshOGyjK58n2lW8X6a6SMPTRKr7pTCFi44FM8azFBJfkAP4GGA3ITEFUbPnPz6xioimJLSWfQoWmM9S5zhAcIPtCDoZ2Hzae8zCnYsUwzhILIHMtKA6HVdIxN5D3VdaBlmBz4HIMosf3TOPEndCt2i7+KwE55ps5yJasVdaqCzoENhq2ejxSC5cYx3PQPHV9AGXXRQuYYwcj4LOSG/gZ8uE7e4EA0g+2T1ltt+kZZ0W0UVkDwLElA8fG2tQB6AF2CLReeQVTS2CnYSLZ2QQtsei2HvaeAA4AGNyuD4dpNha7FpLGAHCIgQM+ikCcBcCh/eMMHARwoEUaxkgQxzrNpwBwjGj/JfuSd/xM80CWIoGh4LOBgQwA2k7BRAC7RQBHjCtEViasE3S9rx9sAq4NQC9835vrG4I88DCYG8inM3DAcOCZ4DeuVmu2obuEfbgc0qfF86G1CkAcAFS/rDZicsOCgn0OAA6AHBsADoxRAI5LsvCQWQu/W4tFygTZNgUejjHDrDdrS2qJjmheW3EhnTm7Z8NTMUvfz/KHDL5Tgyj8xBDiXJ1YlemMjuI58xfpJPYV5Dfcx8rXjy6FnQFdneP8eXnhuYdQId0At9Tz3IodHou1xb+5jsHaisXVQRzF9vsZln6gJf7cr7jAeeP9jUCN+WiU7q9v0v31dbpf3KQFfBbTQfSZCKg2ULX5Ld7yMOr0rOctWRYBqr5vBOCQvZOPaGd2PIPpb7TNwZgFvgoxgR47XMtX5zs5gVziKx/GBum+jS+vx1sEzhAYVGKlwpucDHV2IxubAzii7Pj3OmvGjXFRimG88NjktAaNuX8ipji1APSWf9kXsu/6OmibypbLhpefY4wYa/Mf/+n/SX/7d3/fASi2Yut9MnnOvo57u/751PZsXb8Vn+677o+M+/x7tWP77bn4/y+Ao85r9K3FQUy3aoso9o3iqztQQcIHC+e5x5KDdH3r+iL+Xvy34icenuh6RmtsSHnPNj5WnqcN4Dimf49d95j8UPs6gKMBJna7EP/tyHQxSOJTqq5VP2bc5/pbkcPDv9kneoAynfjugU0uaxTnxi/Vkp1jOqCM7TCf1feMMRfv1275M3ULlewf5zhG8YtrEEe9LnEsUYYzIDMX+x0CMI/pvDju1jPU9/1TGDji/LdktpaPvt/71rGWl0MGDlcMh6evAwBHCz1TC1WclPi38nD1IhRQQ+taLQPTZxTj5ERnrv65zwjGRe4qw9h/rtDG1ArIDybxgBIBHZobHWS7C9mlP6qv23XkfqyFyjnKt7Vmp5yBH1W+pzbaOferP9OSg1PXaRmUY45TS2nWiqFWBD43UYaOjb1PMbeepWUwjr13TMH79Y/N4zGl1LfXo+Lv22txjqIsxb1arn8awBH3Wd1CpU/JtvY43osADh9DLTf4vQQRQzCxsWh989snd8fkMT5Lv1EqCekugCMMzhO6OYNRAHQtPRbf6+hJT8Gb/fhLAjhIdWrMGwRu+Cu0UMlVpUaTzsBfCNT1ATgiCweCf7E1FmZJgeRDBo71ZiW62cjA8fCQfj0C4PhAL3qjfM1B5IzkLfTStewf6IUzARy1jBzqpy59mvfh5v09CWMVEYfOVgRidPuOK90TWCvMmYt2Tz8b7axKjBVksuhiBBBkvcBMTAAWMHkVqmJDyxUFxL1yuAQZlMFxalILIFRBIdLqN57b14FU+H5gsP7NTWc0BBJo67P6cmYPJF7sWmroXq6rxeMsMaFxgoEjX4f3ITolH0g8/dYFb7j/ZfewpFmhWQ5/z9XuYe69QsWCMJ5w4L2Q9DOi2fFYwVzSIVtlrDAmYOkoPhRTCpZ8AhMFGSwAdJhMyM7gVcVodfG63ZJ94333msbvH2k6GKbFbJZ+/vQ5/e43v02XSPisN+kGLS7m8/Sbn3+Tvnz6lMZTJJUHZIdQm6a9qheNPYEMOVhPS3h5GT5twUgJSegLAji2YpLAeFDdziQZkjlgDdpsc/IFSVD0F18iUbndpAlafMzmaX51lSZo6wEABwJvwO8Y8wcpXjEWAANQYWoMDJgX/A1VQwjGoxe6J87IfrHZdCrlkXxCYMpl05NUYINAGA3sGzeL23T3+XMCwGE0m6qFClk4RF8vEME0DcEygddYAA7pW70I4FivyUaCFiQAtGAORe9dqO0RyvVKRm9ngVYkTPZbkF8sR2JdQrX+crninGEcoMNGRSXYNz4G4G76SJcAM8zAVIHPzHLAVTS5b5x7VGrPHcAhtIMSXDY+AnGWKwNwbNMb7g3wyMNT+uUPf0y//9d/TU+PT2n5/ExZxGtxfUNWGII3WN1myVHQD1iAkoF99Gp/+2DCBgmcx+Wa4I0/Pjym33/9TjDHy26XBuNJQtuUwaUSdrgH5h17AOAVr+AXgAMgkhGTUQBwQBYgQ5MxunAnBSMhn1tViwNQg8dGomeE1j6gWkeiBwAOtK2YTZnkIQCJrVLEcrVar5jIgVzBr8Ievrm5SZ8/f07393d8zedXBJkgaY1KVIE2VHHLxAjkyKrKD8Bbpr/rwyl/7+nRLp9ItsfNgct3Buoe+DKHAI58hmXCNRfySHeG/xD0ps+DJJm1XasBHJ7gBoBDleaF9SE/G32Jw2p16vcA4JDCLwl5tYYQCEHlN95yzALI3paCwCslu7nPsf+sur5jmwhmKTQj8pGRbDIbQ+YNATnZvoI/y5b7dd0HdP8iz1hIJAOEBN02nc7TdCIQEsBJaiPzkXY7yRlZOcDqst6yXdH3718pvwIOrVnVLdm75J64vb1J95/u0+fPeH1K19fXfPn1pbMdUCN2AST5SF1OthDtV2fvwLWVjCy955GUVHIWz6yX9RAjmEytKvQC20E5l5f2KWTouBSTjcAb1l6FuqcAGSnPjkTK4FVPfOVTh4F6QtLdgo0HZy8DELhdkG16tdZcAhlm6uDOZyG7AaRB7E6U1yIH8VwXg3Ke/CgsNEZjDLsGGTZft9suL86fARiYAAWo4SKNxhOuD1qQYdwjsC4gOT+dpK0lvSOQCOwHaB+E7w7HSNyaX+3sP+7LUEy0T9AuAtW4arn1RtmDDMpWiVEBwCMHb6hFkgCCeS/YvvT1IKjA24N4Sx3KnYGaAuBIjGXOvgf9oVaLeAZPGCuRWKqTYyyo6AalxkpnPGOpy+ALB5Owj05m23P/OuoJFRpJFzkjRl4/9+epOIuPXZ+j3cevzx1sjULGIPf5jDGTldHWgsbn14BHrq/BCoGX2lXt6Q955TSuh3kni9V4bGw9YuSArYPuAOgLcwo9IPCX2M9chqItqQPOWlMAsiSzBPAAzABgmsl40fcCZC43W54R8QLY/wU+DZ7h7TVtURBA+XtLWz7HO1u++RgARMIYMkDMWYPAxAWd5i1UwA4FVi3YdbRPGY/TfDpKdwDn3i9yCxVW+1vbOGxF2TGYlEvuN4xlAwDHZpuW6xV91jmAu6NRln3sB7FwCMABliIHwQGAB/+B7CgEHamNSgS91LYjgl54RkI7PIx/rlZ4BEGjXdHba2bguJpf8TMw1fB7qNdpb8SkRMD000tartYEN4qhCqxsH2Q7wTo8rVfpeblML2DQYwnJIYCDfr+dUVwu2fIHPvKrZN99Auh4/MfkMNsrdQsfo86sXIy8X/356/1S9meXrOPc+JA2WjnT+lj67+OAC7M3bqM6ntE5v0QAh1Pd98fISvzS/bvSQuVYbNJHks/nAczWGmUr9ps/Z6xeBcBhcSSycAisFJnjIoCD14Wde3tP48uLNB1c6gx6dZU+LW64HxdgvJuMBHK6+EjgokLbzxGu7Ux6mf03gPAq0Jk/g+wq9oHO1/mMHZkh4JsTHCj74QAlB3q0Yhe1bEUfnb7hu/wl+UDy9+XLGEuJi5xNbB6vATj8syXeI/l0BpG8XxyM4sxRdWEo2UbkU8YYiNsv31MRgOg6xwEcft7Bv9Ge4HO1XejIGNmPAnjSEoz/8J/+7/8F4KjW/cBPtTfKvv7zARwtvXZK17lujf+eo9nifoj3iPJx7Dq+5zwPKLsYkt0O4CioPZ17TX0qRnsI3vAWS8UXi3nKLjDgbABHLuAyj64BSijzoWGGI/hBIXfLbvXZstb75V7eZvSQcSPHAtzHrEBdGmSMsZ4P4CiyYjqrTzcdKWKvYx5dOW0DOHTfLsFBS/ZquSt29d8OwGFwgnw+in5exA+UfaBR1za8PlPE3+OePeUfRBt37LPu8/m1j8vfodydku1sJxv6EX/rG1stL00AR9yXRtpnh32rCHLKwQYrR0tRxsF0B1acuM6h0EAN9bXqh2oteu2UxYlqHSy79+0KT7x+/V05LSHx0HAWo7DUKP58MK4qmsp4C71NLQz+mT+FgaNPQZ5aN1cGx77fZ6j+lO/0Gfq+e7QEvvXesY1VFFz/4aI22BhPC8hUOwQt2TvlzLTu1a+Uu0CoY89ySjmcclxOKaeWMakPB8fWprVnu2PqB3DUe64Gb/jf+56hu7dk6BA0y1Xh1eR0FXEEcRwyz5wyLj+6f1p6tdaJB05Gh4HDi8K6TEC+fn79CIbpAmMODVekNMfcoMr8z2uhUhg4DgAcO7FvbDdItu2YoPJe385CIKpZW0cLwnhAlRWSloxRclmV9YXiuVS6MRWd0dGqft/uxMCBIBdYONAu5XFpLVQeCwMH6FkRGCYlK5I7bNWgnr2nAByFMr200ojVbn3Od0sOatsrOy87E/cDbZU6jlsVaNGHeX9JSEoFnwtvoP31Q4knCkJfEPt0qdpzymj9wYMAdk4JtpVj9pc5xqWfvIM4usHkwhrRBXmoclkvDzjo38ACEag89ezmXJrTn+fDKkzzvDeAUD4PGX9i13NafZFyKQABt6D0GPf5t0BrRoyX5AqXI1eRGyi0A+DgJ1RJXeJ4RbzyvBqtvB0SpD8Egilr473VXXbsQGDVzJQlY97w714OlFz2QKjPOat1DEzDPRHmF1oXAS4EcMHMAFp9VG8DuEDwxnabPvZvafD2kaaXg3Q7m6Wf7u7TJ1DVXt8QQLF6fk6f0EoFFLb3n9Kn+7t0s7ghUwASMmzXtH8VjS2Cu0wG7MT+YawRHJftkw/EqZkcQYsTtXZ6he7Z7ROAWdQ/BgzZb9H6RdV5aJ+hysYNdYGDEdDSg8CIsSUysPcArMDYzL++RDsLB3CgVQKSiUwm7ZgIGo0GakmCdi6rFSvbOc+2bwDgQOVyDlgB/IHnRNT+8iJdLxbp5vY23dzdqf3IfEpGC1YxGt0/EqMMjgNEMlbLBKybgzcAhtnh2ZDot/YIH6jwIruJ2DdA1U/mFKuQ9mQen8EqjCkXRkHtAI7tFkCEXZrNr9P8+obJvAEC98OL9D64SJAhzM9khnYdYvHg/sE8EQTzLlYLJAQW10wog4HDdSeZCV5fybaB194YOF5Brf28TE/fH9Iff/+H9N//239Pq+WSrXE8YXx7bcmgIXpmvzOZhJtH0KDahFyk7R797vfpab1NDy+r9MvjEwEcf/j6kJ4hq/s3soMAnIIe9mgDA9kYj8VkgbY7BA/hxaTm0AAcSEijohitI1Rdi2R8rpTdQS7VSgHJHoI/BpcEPM3HEzJw4IWKXfTnZpuU55e0QduL/U7zhADtaMB9gzY1AHAsFrdKsKClDunS1VaHiWpnXrBnBxgosx3Z2cl1rQeQtbMigL8GBBYPyc+lbPXl9MaBnr8koQ0kx9ZgDsBUsJvj8apDC/wa7YIBOML51FkvzFYiQCb8gwI+GbyRgRAGkPB2LhZgdvBKZnioA0qZGtXbrXi5rQAcbq9D0ZD0kVCKFvg2wIxVhssngs8hCJ8S8mYPiNgwgKq3duA8ij6erc2sulRjtgCjAbIOAiJG2+2QQ08mAJDkiQ8AI+STsbZVAE5joMI8kpkDoFxjNQCrD8BD6/WKoF1UYWMeh6NBmgN4hN7y8xnl8go6Yn5lrDCzNJ9PyVTDdhgyLvyXyQ4HerofYYEP+XnOYCLAithN1FIDz8GEoAVaSnswbw3mLVSsTdMl9oUAHJwPo9onk0JuO1aYqNxfMbor94i0D5mAs3UgcEAtjOQ1ZScst0wiiIKvwMDBHvACEctvkG4oLBIG8IjXNNlxuvgM/nDGG5NzJi6d4SXEh7g/oIOMPqyWf0IKzE/XvGr/kEGGrRHGlEfqI7fH5k+I+cZ9Puk3TBaSSybeuSUJ3vMAuZ7b27HAJuoF0CQq570a18fOti1gMzJmJfenO2d79xMM66OWcThXKHmmPaCqbs4BfrakqjK45lsF6qHOmTSssgM2U6MK5AAAIABJREFUnObdfasctHbdQnmHbsAYSlzJ9QHu6aCyfA7whJglDqgujenAzwWUAQpQOStk1g8KsR8PsA6emDP/ngnS4sgLj1efssv15XOVwG5hOzL2C2sXBRlGkh8+z8EZyBmqhvA3dNZDuxX5llOztQJ9RMBBPBvxScN5RIA3sS1IrmQT9LPeB5Bgvdul5XZH8CaAA2ijhtYda7ROgdwBxAHQJPw6sK+9ml0BCIAAjgIso523ljJkJ8J4bJ0I4IBtB3vXBIAVa6FyJwDHfDJi6wZ8j3rLmLak59Ey60NAErJd7gneWK2XBEoAICHAs4M3xEQJUYVsyQ5dkEEJfjSSyc7K5PPpVY213fDfIwgHPiEYl3xtpPfeCfaD70u/eTjiPsJ1naUJrQbxPJABAH8BROG6QH+DOe8Dvtgr1wRtbB7RIu/5me1jwEgHBg784y1U+FyWpCZbkSV0sQYO4MjyYgAOfIcASGeTsdakDoKk7ohhxiNZtCh/+Flquxuj7Iux1jEnP7KLdt4h/ZVfZT4Ovxs/00jYlW92f+oOMRzYyfMiAGrrv/IcBbzhQOjyr3mK1Rn7dFyyvqfHTH0knhWVsuE4TVcDVpHbo5jvkhk4rBAB8N5sC3h+fGdLlGFKaTpSK5VPN2LhAJADIDKArMC+AS9ognZI8A2CZnRdK71qsSzu23K+M6/ZABxW0Nlh4JDOku9S/C3aseyvBYa1mHW16vIYi/a9SlDr23tm9shn+wrAoXXT3LpcIMLk66l4QYn55L6rtiw55pKXqUpsZt9ELk1uRxuAp6acso8hWZEfJT8T52edocUyZKD33Aqxy6Ye95XOejbHnF/994//6V/+F4DD5qK1N1vx6wJO6ILH2vqtzcDh83+o+7pKts6RHMuZ9Oo596F7/q3HLf1dxlHsYGEZimchMXAYoNp9MVMQOU5p+YnoJ9a5Sc9XigmpxHt5/56Hq+dPZ2Z9urZJ9ZzLzrR1fNnGh3/vs2Ot7xSdVAAcMRdXAwSof6p1kiU1EAc1QhfAEb/TN27ZiZIjasnRKfscfdUy7/0ADtedrT1Ur1s97nzOOgIs6drh7rxF3y0/qwHPvRgvg/nsdJpjJD3nw/bza+Sd81UAykWGjL79Gd9v+Zx936O9NF0e/f36ei4f8drxM8d8kr49dOxZajvcAXB4UCsmdngxT1bw5xKw8kVpGfd6EG1lHQJk9mPfQvYp4+aGNEczTnxLCGpFdqiEihGpv18AHAqatRY5LqoHz+OcaexFfbYNSncTR4HOAI5MTXj42e46+OG9LSLtNaqu8ANO/DFFfc6Gq9ej7zt9Cqv1fp8ijXN/zIj0Kcwa6Rdlq0/2WsqgNjJ9z3aolP0w0v63717nvF/P+6k57JujY0q6NV9F1vlTGEYAcIQgkicCDkEGTmdttK09his7QAzUFnCWM3B4sKpW0P49nXejTjt0UE6t5zGD0qdT6/k+vIfrBR1afAuT3YBvlUBZTmp58I9BfA/cK4ngQIa8niHYdwDgmE7T588/l6HTAYQNQaUfeo3vU/rYp4sPBGqthQoTmFZVxTYFaqFyCODYGm3/RknUDoDDErCBgcONcq4IQmDfABweZBXNLiomVTnn/zFZY0kgBAiRREAlvRg4VqTGfVq+EMTxy8ND+qUCcGxBC27V+V792AVwSMY9oUGZMoaIPvvaCuREnXlM1lq2xt9TMqpmhdKVD/awOcR+MBG9tu0zDwDlbJOAKy29rkrfUmHcGZ8DTOi82fcjqCNWVeaDdLGFtW7PttrBG4Ghw1uxtHScnZ90CMjV0WFvhIBB3V/bv2OT2AEqcE69bUrNwFEF6+L8C49RQFSOzPDPdBk44AgrYcDdbglV6QL9ntsb2KGmOOf6eLE5+k6eR3eqM123f/4jDdDaARyxGb3vdMeq1Ge/aWOGt/wFb4OdgDYY6KON/YjqSVI4b3dMMAO8AdAWWDZG6SJdD8fp82KR/vY3f8VqJ3T6RiuPl8fH9PP95/Sbz1/YWuXu9jbdf7ln8BcJblQmf4CZAFU0l5cMPmNv+/pdst84nhVCIqpc7o9XgSzIbIAE+SvahYh9g1V6CHTvkMy3oDYYJUCXvd9SD4B9Y4ZE4zWYC6bUNVg3BLCpx9B+xL47mI7FfIEKUSSAcAgChfV+z0pKgCmQ2Fyv1wSz8X2vhoK2JXgESQ0FA6hHLTGPgPbi7o4AjvlikaagrJ5N0yVapKANwFjgETI/QDci4Dga8mesquYCAIi3tAeAA8nW5ZqtbZA0TO9i4EAEncwiNkduo5FE8f70rEr26sXAwIGEAT5/dbVI8+uF+jwjEH/5QSDGBRgoAPJBCw+rpnXKe6eyRsU82r+g/QoqNPE9t2uwNW/Q5y9i4Niv12m/wmuTVk8v6fHbQ/rD//h9+m//9b+KyeT9Pd0uFmlxe5tur66ZLEYAD9XASDxjYrzNBplaSLOeCN5AEgdsG9+f1ToFAI4/fn9MS9i3t5TG00maIBk9mabZZKoq4pEAElpTBW4J4GDFKfYGWqmAilnNNd7e9jnRAsAT6Njd1I8BlhkMGCyeWVAZII4ZQDnsw/2RXp6e0vdv3w3k80rWkxmS44vrdA0K6NsFASzz+VyMAoIFZHkls4kFNQheIcOGtdIwBgIlwXFuSkwee/sptzFZ15SY0aFrlP0WuTFdoKloZ90W6dwlOSLdNINRxqrh7R1CCytpoK4Nyb5ROLO5rkVihkwVxlyR9bRdk/rf72k6WJ8pwRGzsB37ouSokoKs6pRSCD6bfM78fm6vYkwZGBd0CtgXbAa5H4sRVpKm0+5T7CGqzbfjf0j4xHNt54xr6yhKcQUdM2sHQQNIlivJieQeK/ABDBui/RCSpgB5KBBGSZbDzYA6ABygzn96ekwPDw9ptVpS5+HBsS9oHybjdHNzmxaLRbq7u03397fp0/19uka163gsAAfGxWwe+tUrkQ47xgpuMDWklPYhSekgFugPvMQsI3AbEzhI1Bh9fz4/EKwRQBwO4KC/ob8JOGoMYA5iZMyztL0wKxuCpaGnMNfVZVw2hiT1trYCEprOJ5NUaJ+CtYA8WCsUb6OTq04B9jDgRPSDylqHqvLckiVWDQoUUcsJ7BBZX2yc7mfyTGFW3x2NvJchU0jQYj75EjsH9btVuAtgr8SU+w54D7YFjAJI1sLmAkBJ1gCsL84YYCV5FbCEDArw6wneECjAmRXyc+S9rC3oZ4TIMOAACXynPm9kf8niadph0M2eshNrTLaZARgRvxtPlX4PyiBstLUfK8Fra8tCYJ+BSOCP5epItddzpoBDJat3+LwR8JQTchbQxwoYaBSfi7rM1LC8OkvWYbk8yR7jI922JiW25kB394m86jvKJAFIbG+pRBz8OII/7WeyqBCwC78MbD5qb+cAATD7OJgD7zvjGRi0mDCl/CEda8nIg2rOkrxz8BlkDS+ANPAigAO6DG07AOAAUOJ1T+YNvshqAdlDezsxODhIIM8vfD6whwAgQUAmaTRoHwDmYFu06ThNJ2O2TFlcz9On25t0PZ+kGVqcwY+zFiDyW6w44QMAjncBODiHrwRwLFdL6leAXmQ/39UCCwxpu53AU95m8yIZgONVQNOKfSbGSaN+cL+P/q/5qXhG6HS0ScEa+d6CLcD+lT98yV2kFiqDNJ1N6KugnQ3WG0wikAEAYohXHo4IIdi9gmkE7Cdv6fvjY/r14YHgFbYLgy/O9oDGCEPbLfn2FlRixBlkUBrXxvST68z6+TC3AnVIf8bP9e+7bgypfOd4nCler44PRR+rjhHEs3KMO2Ql0DfQ6v1D4rSiE6DvWgVRnndw3eGeR4Fat1zA/kRv9wzvOrb9AAfn/cuSqFR7IsXOBeKwZB3VKBjm5Cex6MXPwixGIIooXWJfXl7S3767BgvHIn25v02319dkvpPfndIEbeIcwOFhDjsDUvYNcEVZy8U18hIINLE9oHwETq0GnbAxOcCCKUsMzf0zQQkLoN1jOg4lMf+wtue0wRnAIdtcWsqZru8kiAto0ZrOdJJzrtvpl4c2YVWaJPvRciQ8hOlyYCCODmtY9nyVaM3xCtk1z814SyjYC5yhybCFYgw7izJe4DrBmanC+jhDlUsYABz/7u/+j2bSOEphlL2+n09tu4O9euoLPTHwlq6I+uJPHXc7ntaKBf5lGDh8nH3Pk2UtzEMdEz1jCg/Wtl6H9nqGIgWzvSoEsDNTBhnjc2JCzPFDa73N4zXxZa0WKiF3kds6FmbnLtQ7xP/DA9d2wX3ADOAwcFucR8mJbcqKia6ey3Je7f6lJSddmeMd8/mXOsnOmt0zrJ1RYGt7gBud3KuJIjk2DdTWkXsvfgjP7ePqA3DUc3PwbAEcmeMFYazyl+15O/u1HUM/Jutdef/TGDiibPt4S4zY2K29SJZnkVIA6muTfaoAjOvaFZMfm4e4JzvnBJPrlr/St2/zHHs+qwNUrOTQQJI+bz+ydtG3O5D7EEj/c/UN7/Pt269ZGgTgKEn+4mQFJK4JN51QQ50rSKaJ1yTFReguSFex1gnOrjN2YJQqxPAxo1VPTlx8P/RGoa4VVt+184HZEmwF2ebI/LJkCs454MV6M4dKFd0jBNN6jUnZyDr/yhktAI62cj5lgKJQ1pu/pcBbRq95j5jsOTWI3r93ZaNvPD/6fq1UsxIOoJ++z3QUemUUohJqbdpa/uJnjjlNfc/XtxanlAL+/qfMWdeIHgITjilNn7dopOq5bO1XPaNC6R38Bm8WwukZgd1Npjpy9dja1POodfJKcTdAbvDCQSA/sLQk55XvnT5YH1vTY9vl2H6N83l4/ZBcsRuU1hQe9O2yadRrxmRXg3Epz62+YIwNBTXZz8DRA+CAw4rqcAA3eIBCIvQIgANtVNYbJktRBV8YONoADsxhi4FD7ynoGxk4fM7VA11B6pMADgSEIoAD1OAEcIh9w9sGCMChJIIkxyoR6JQXVoN6LYpt6spbn07x92vHwnWS7wF/1roaL+qMQ5vcdSbZ2zSDf7JHbwcQUZm3xqm5LUmu2nHzA0v2T6K+9mRIABLkftGVTeV1M4qX9Czcsp1e4f4ZRw+X2FMmHXGH1J+1Rnu3ABycO0fRB6aJAt4w3ym0UPFgS1zDPH8GkCkMJ8wA5fkXIMLAE0WZGoDDVJXHtTKgw+bDRMtcwgrAUdY8z2fotY6598gK9hQCO6gkcNAHe1Vbr15c2EERDJKDFppJ/RHbRgwuBmodQIYMACzQEmJLgMPHfp8uXt/S8D2l+XCUflrcpv/td78jswAT8AAzbLbptz/9zBdYA24B4vh0x8Awq/0AlACII9PII7GzzwwcCIMxPWSUungOD/RI5+wygIHrgKAWkgQIRCPBZuAYr1pEZS8CZwAbTOdzJsE9UQAZyoml/atayyDYPhGAg/3EoRcsqI/7MJk/uFSbi9XKdOab5tda7kBfMTBuwScwKyBAj2TkaDJNt/d3ZOEYz2ZsnzIGoAQAjiHakkz5PteZtORi31AS2aqR8ZxIPBDAIX0MAAcSUYjuIxZKmnomzApLEp7XARfURb5XLZmMgBmC9YyfX16m6QxglysmQBFkf0O+BK1DxpijCVuouO7OAA4e4D/I2gFmCwBmBpMRWTsIGkPSZ7tNe7QLWS4F4IDskI1jnZYPz+nhGxg4/pj+x7/+K59jNLwk+8TtQu1TUCWK6cB6AEQDXQImEAEEEChVZetqt0/P6036/rJMX5+e068PT+nb8wt/3yLhAFDGZMrvXkE2pjMCNwBwGQwEooG1oM1AEodgQ4E3xMChfacKWLEusGIcQVaCvS5YDYgkD1pJTIfDdA2gCABSqBzFXOy3aYN2FqsV5Q5gHuwXAnyur9Lsaka5BRMHGEAoswAv+dr5ucgZOBCQtuQr1y0DN4wxAl904IQpto7/QvDPYcCCKjkXztj51OxOad0ge1P8v8IO4Psy63Hufwu6I8Fg1UOdg7vZgeLHGsDBGBucnYABJau81TgLEAKyweRGAMbWNpW/h/Ym1Js5qG5AvHze9nkoZ0QmE7zVCZkyLAjoQXoCGDQGja/YDBuu2sX5ejiIo3P+NlsVAuVK0FuSihTZBQIi/InAGzTznN9CR45AJB+JJCOWJKE9KCCa2FYJbVWgG/wF1iT4V7Qdo1Gaoh3QHEwx12lxc51urq/SNYBRsynbC4CVI1fUVm6U1tcdZacjF7teBipZAAk6UYlK89msEolMCwhiEayhF3SWQBv+b2EAy3IW2cDyuUdzoDFpj1N+3Jf0oQagtetZJubJ+Ob9gYxxAzbPfDGum7GdwFZkxpZ8VijyERkNPQbkVenHqt80XgE4sk/NPQDmD2ttZHsG1yk+ju6Ntcdcom0KdhOS4ng2JEVnk1majCf8CpO2luDF98hqgGQzGRoAohSDAG0RAUeaD/r1uJ7tG4zLE2Y+luyTwi/M61zOipAD+UMFwCK/UqA7qSw7Z5ldEvTNbR92xId0NXeHV/WGQGgs+DG/xNmO3J93kL0Hov19gjCNeaGsQRlTxzEPv8guh+Rk6zhu+l/jrpNo2vsy5KZEHchhiUZX5vKRTbl3xiCIgLuxYjYRaMfCYTkmkHWfsXE4MEkJR7USEsCoJNP9Vg7KEWi4tFahHzYCqAOsD2oLcnhWBLjI2md40s9YXQDO2Ozf2DYFr2eyNm7SCm1UAB7dA+Cxp1+23YHh0YBEb36ONZCWrR8BHBjjJar2BSwAStRtO1rFoEXDdDRIN1ezdH97na5nUzJwQPeB4YusRPSDrE0U/BS02zPQCfYMfEq0IBFjiVokwLZhT7HlANgvaZ9LYhT+B/SPy11sTePxU/cXPCFKcMTHRwZNcb9fXqTxcEjwBsA1WG+8mGB9FUCE7YRwMWJEL9N0PiUjE9Za645/wSgCffEhBo4M4HhP+/e39O3xMX39/pB272/c/2h5Bb3OBLcxqGT/xuIg3lIB4BrMB+PA4Rwa95Lb97qlSt9+O/Z+2ben40x+nVZ8sfY5WnHDg7O+nxXPHHiMbouBR+8I/kAtYeGyLpzDsgA6L4YkS4xXyE8pBVk+1vozZaixiOnwAeIcZX3ibGumi704yRldDTVr4A3pUfkuHs9hr0iBOD7QImXAFp9oofIZAFOcR8HACB+e4I3LNLKWjqXGwlsA6wzqALdyVmKEILMjCeSFvSgWGfp45lNkAAfAEcbwSS/PAcXB3puxOoh3dG28YjaZeYM+kAFTXVHnOHnQ+8Y8pfkKhSA5VqMYTZafDDbUAPW+R1trKFAR0ii/7tOpS6/7XcUc+TnAgXd+DndAmbdXabWHy6YsVIdjnP/XP/+X9Lf/4e815iPJwqxb6vmvxLRzFmnswYP9esY+7Yspt8bc3SPdHEC8Tj3OvnG39FLRCd0zXzsHYGvdTaF1nrp9D32k1nktHXhsCutrH5xbwx7gbHWnTPorsx462N3Zu/wMqWK6gLi1set6KjIoII7i3x12ByjMC2UgcrVOs3DkvHP2/Xw/h/yMrYOzO+XNWk9iSGLHP+VRWRzjcMqK46m5EyOXztIOgJFO8vejjXDdUbSIyUHnDwZli2dd/7mV/tFqdIo9ju3nePaJz96yZYcADp+RrsD3yXjffi02sgsQact6Hd/v2ty8Zw7OQzpr5DNJp0DE4gRVLly+f8XAms2G+/6F6eis/Wp6NzOO+e8V+DrOqI+5Tz/Uury2M8d0Rt81z1DVHbCYy8vF16+/fJSLmjB6MN+EswPQcPNph14PVBWFf1hVpAc0tywYso7gmSI5LdRdY3jMMLYmKwpVdPZa16k3v2/MciBWMCYjjXLiR06Cf98VDRVLQHD6vNDJOoLMieOMwsXDkFX6RCVeG9/iPEtTHXME8pgrAY9zeVoIbTvUPZ3PkVKXuRys6n7pmEGun7uWpXMU6zFH5HBei0y3FbAZiODYtQ4hPs6WYmg5ZX+K49H3XKfms7VkpxzJ1rwfm5/4+cNnK35Py+7zuh7QjAFMox2L8nzsWcq+8nYbwTGS4IQqR0+MukH1da5/rzy2MIA+vdV6/9R8nzu3xSHI52bBEnIQvtuvtdYFfiAshvbwAB33GMY9nc6qFiqiGGCiv8XA8fHGCilURPPwdA6AAwHb7SGAA84Ak6+5AsGrLRH8G6YBGThUKXkMwIHncAvWBnCs0/NmlZ6WSzJw/Pr4IADH83N6XC7TEm0FEHTKAA7RmRcARxEMUdwVAIff221wd02OugpR2nJCouwhOW+SrVhpHOKn1Ybr6KJc/RwdPIE6fU9aBKEgmumgleB8rXv4uyITGUjK8VlQPOvOCmwnEIYFuZ3mOR9q4jP6gaeANiyPZI5moCVlFbk+n58wlxWVdjp8VjswCOSkPeGUxg6GiXuGQKdc1aKklfdtZWLNABzFJToE3el6Ct7IvcLvXlnpY8hul2UEyqFLZlYtNDyozmk1NhIXHnMFOwAOD6FobRz0W2hEy/sfRh2OILGSSB4gR/Ab98aQPemHFhHDEZg2QGs9TdPJjJdHkJggDjwtkpFoywFKA/SfBhDh7T3NB8P00+Iu/e9/+7dk5Hh5eGBAGynv3/70mwzgUOuHGya+nYED13I2DVYqM9uoNXQAB4LFAhm9kTaabVwA4NjuCNrw6nhS0VuAGcEeLg2S+0yOvzGliecG2GAyQ/sJUPyLXQHP6IEjXAdJAwScCeAgC4YlgtAf3ZJuynh+MNCOpDuTXywiFHsQn8sC8qgqxjhYXfm6T2PM8XyW7j59SvOb6zQYGdPHVC1KwMIBRg4k7iljqGoGI8dQbCGiCBcIhgAOtIpiG5UNARGgEL7APGKEmBdUMDmlv/nBXunqSRvucUtAgyZ7vd4w6Qm5GI9naTSeirXlciD2DYDu0EuarUfAZCJwCZJzBDFYJBQtazDfqM4EOOWdeAUkDzFutX4BgGO3XOXX6mmZnr8/pe9fv6evv/ya/viHXwgiQj94tOFZLMC+gapd8L0AwPFqAA6ATaasIsP+3zMp8k7wxuNylb4+PqWvj8/893EJ27FLb3hoMBIAiEIAB9pAzIwhCi0g0LKGdYBSh1aFKxDHgKASnkMI4NhznblGnAcxcPDboP/++GArFQI4UN06GpHG+RXAnvVSlWf717S4W6TF3W36/NMXgnwm0wllEfMHZh3MvYOZuG5g2nBb6+cSr5wHoMgS15KIoHd0LAnKyuNVBfDmOs4/Rk0WvpMTo6E9T2mj4gwThYHD7Xn2nSKAg6rRx1jauHhiIdtg8wqUm1TQKIM1zKdyD5B/d2pyFkwbsxnuKzRFfhzqdk94ms2UanZwnSU5AwgkzifGyep2T1BSRxijhtkoB/1xt+W2HMVl8CB5mSclYPx3fy6+m/3u0qaGAbQLYzrBZ2x+UeEsAgyn7BYwAX8HOwf2pKevVdEokJJa9KgVCv5DIh5B9eVySWYO6D6A2F7f1KoOewSfBVDv6mpOsNX97SLd3y3IyAEwB5KgeGV75SAZ7zPvLBqXA1ZmO2MA7TvkHAkLq2QfUrYl02LvMwCH/evgJWfmyD4LdFimD2eJbxVYdlAvT+4eRtE6GKtGXrUg+wIoFNaNTnNHyAVBi/LFmJSwFhRi9RDgx5PqvK2B8JRw1T4qRTzh5wDocd/IASdYW3xHOl4ShHmlbeRLbBgET3iFMRL8MPWve34PLCnSqWqNhWvOoNsB4CCDlZLOm81WMgKGg92e7Fdg4CAjERlGFCB3theqk+jnJ/kuzmTliTlVGGOZg69obhC7f9nGEMNJaJPgOoL+mgHLTIVxb+driF3Jzy1e1et+ehQA6VwHO5XCq6gr5Z6VoGdJ4unzjpfoO6l64kEsZC6rgWfS38tBDIMYZTkw/WB+sdS2x4e0fxS3tSC89X8X00EJpps2lttqbekIjrKEKQlxnMaZ62jV3rGffC46095wYAfbW6Li2vYE5EtgYjFIOLMCZA8+KVvJDcX4A8aO8XhCYCsZhCCvkEP6e7qmmNfQsuOVLTtWOwA41my7uQRz2m7LvwHAATCHqPzxPTGjiH3E/WwDbw4AQhtZ4ndI/xNzBgAHq/3BvjEaEsBxPZ9mAAdaqsDeg81O7U0uyTbDdghwp8E8Y6ATjHu1XqfVaqO2K9Z2BkPZrHcCz4ENj7bKErfwvQzA7HqyLojwGGxki+FaQq9b5TvWRut8yRaKAHAAOEwQt4GvfC/wyAxhvrxIs9k0XV8DwPGW9juAxtXqDIAT6AsASAGo3e3f0u4dAI739A3+2MP3tMN3oBPYCm6QgeUAieW4hiXdvHCPvr+Ls43Bk42+X/w87Dbfk+DHTu99f2M8oBEb7YsR1fGkzhk+JJbruJvOnlXM3mnczhy4n5vlpsl/kBWLAA787sw1fj+7gbU8kwtf7KTmIDBPOlAhxDI8dBHz5t4+oG/4ea485GBnW+d2iu1u83zbPd1fynEIz9Ya4yDOQtib89E4La7mbKNyv1jwdTWdpKvpOI0vL9LIlLI0WAXeAMOGgVs9ectYAuyHxT1yQWmcU2vVVhg4jD2MPqn8UnenD+SIR+GSt4itqSzfVhJ1DmI6CNR63KH4NoUJVGvucR59Vdq++J7BL/V4r4uIxWjyNTxq49cJcSpvTWFVgVa0UxL5mEtv2+YFGA7YADAf+o6MjuEFX0hyE9rK2hnt//zn/9Jh4Ih7Kspga++1/n7qvfr69d6v/35OXPnMrd7MX5U1aV+ljv9lKSyHu/zF+Nky7v5WTP7F9j3013reT61DfIrWdTvz7YrH8wZmorKxMJ1FmSTIPrTmc1aOwCB5zB5IN5b2xBlQVelMxXkLS5jv+WMAjvq+ZX+Wvxy+lysrzhWf5ud0XQaecvxR01oKdbNusvN3t32Sg1/CWHtG5GufbR7P5HavMlEHYQq/XEt24v46Z68d2Nsgo53cjenXPtlu7ftad/w5sp5jJtUecrmDLydwcIkH5dxRxeB6n4KZAAAgAElEQVSez5FVXCLrAht4HG/0Bc4SMDdUOWTksZbyrykEVwzlTN5Zg/P1WN8a5LP+Gddt6ZsoI/SvuwAOGdp+Zy6HsDKVXMuROhTEkujjXmiAOPqMTUuoW+8dU3D+TPEgW0/kqfvHjZoFyIS0pg2LyiDPTwBvxDYErozivOtn/n8TpG6iLQqw97XjGCzxVwA3tg1yLyp3iYLTEiauFo56Tuo5O6oEIh/6WbvswFQ0e2gdM8i1bPkV28a/OwenFHDrWq3DUFRuTZnxYJ398djzxGu1nqHPAWlNd58xOTWfp651amlbc9S3Tu01cFe+X2Z9nkhP6f3IO2wR3ar/ljEreypQ7IW1Ohhbpr3tzsCPGu16/o4p/r657pOT3rXxvCs/4Afh4+ANX7M+HdEnnwXAEanx4Bzh4AO6VPS0VgsVsTeIgaMF4ADt/wZVP3xt0nanhCFo6zsADqdkNwAH1kQH25L4YusUvoQUdRrkWFWVg7emkJkYOWDgWBOggWDc02rJNiqgxgeIgwCOl2V6QUB5t02v72DgUEXscQBHDOqrUsV9kEN7qzXUfyUMW5zqUE0aBKJrX8rBWo/adfLzHcJhuJaDLB9qAm2OrvrAFvmMY/Gyioj+DgFvC05ncEloc6JHLWPm7vZqGQsieJVMtlmGVncwj+cQVe5YACDl7xb0zmEnS+rZVFPXMNkQ9o/3O3b/JibpQlJO8yGdxI8GYhIdQDyBaX9v2Iq8lDnKYRdzZg/DZ3REw4Aw+dlxkQx+yXGT4P+ZVB1UXJY2TFnsQh9YtVDQAOTDW/9eo/lmpSoTcWqbo+W8YHUtXgQ1jCdpkBCsfUsbtOOwxA97f+M6SEhjHrf7NHh9S7PLQfp8s0j//q9+m9AHfPX8lEaXgzQbT9KX+3u+bm9v0+JmkaZkTLigHkEiCxS3+62YPZzdANFsATiSgmYG4ABgAcACfBfsG9A7BG+8f/Bz2N8YL6m6rcqW6VMmKK1fMEAZYLsA6IDJgKGYRowWH58jcwUAZvYCkIO2xeUIesRbtbzteU/oQbJ2GMsQPquevkoKIHElqvi3BCYQtMYAOAPJ+fn1NQPXaJcyRMsWzD/6qF9fpauba/Wwx3VHSMRfZj0oqv59ekfCwRg4yHyy26v1DOaQ6l6U9E6t7wc3r3J1eeahz/Qs1mO9XDNRCgaN4WiahqMJARx8AbSANiIGLED7EcmVATigixDYBLU2knzTWRrPp9T72DYEbwDMQsYQtU8hiONllTZov/P9me1Tfv3lK1k4Hh+f2LP65vo6XV/P09UVromKViRvcE9Qdm+YvMX9QNd9MRiyB/tyvU3fwbZB5o3H9BXsG4/P6Xm1Tev9GxMLQzADABAyn6bpbEaAjRJIAcARgGpIZmTgIX5mELebQFMLFbSxSVwHp3QmzfpolG7BIILkU0ppt9uk1fKFcggTcH9/z9ft3V26AojHAtqsdkUyZ6x5xFo62Ei6xaiUeT7yqm9jbYEMm45T/208uqpXzR0xIFo4ZJvxc72YP5dDvPZVS4x6opjsG7llQ6n6EGCssGfQllkAgTkKoZVc63reIQMRyykqVOtkvWv2wJS7x6A8YE0QGF68nyU3LVhkoWzqEmE6LC2A9ci+jI2MNgSfKc/iQR6y6fOlZDgNjLV/IkUs7Y0Zsphjzm9Z8tPsVyRIiVPjSWZfj2wLofcurLLzwhkoPXmupHu2c5YAyeDDdyQ/BTryqpkCsAUbjVpqkcnEKrbRVgu+IfzBNZiI1ktL4oNqf89EJZg3bhfX6f4ONuCazByg5seLiVC0CCAwSQUZnsD1fuy4V+naLmCngxdzVaz7Hplhw/rR57YpSlh7+yDaSavadhsYwagFWCt76l5esf3duAoTEEZNi3+RhHDK/y6AQ9TuzkCgll9ITKh9gVM555SbV08ZSwX3T7gPQWK5lUrx9yQP8kswf54MERhe+yvLKcA7oSioACYMtMYhv6s3vbFYiVHBWYZQV+8AFzB0oOoejAYAcOwIohNAxNp4WXuSobXyQXIaNpaJZKOC9xZAEaRaB2IpF7TJcuIYjC9ulTSUJcBcb2AtCAc1v9PzzznvRQBBaDXnzB7ubFlg2WWG/pUD++IZwAFfrQIST3B5FWcVUKQeNH3vsqPhCiQot1EJgQyCyg5tltDyQwa5uX7EvwFokcFoprMtiZGR56E5KfPkZlfcaGCOuTZ5XEoCRhnmOcricEx8eiA8MCIBQAsZy37TdsdWIfAV4FsAWAyZgZ8C3wUADrCo4TUDKNdsNsbliT74W6vNjj7AerdP6/2ODBwA/QvEoffVSgXU/RjDO2XYARwdDUA2OgHbpgCSwCfD85gPCv8YIA0COMbDdDOfsup/jvYi41ECiAMvB8RxP3EPVwAOgE7Q5mUNn0bsF3he/LzBs6zWbLECH52lErnNSGkliHnwlqQx/urBfu55JLc5pxcEMDsolH4IzwVqc4PnhK+c2xgYQJrsR3TcL9hCBYA92I/X3St9J6zbbisgDXQ4wLRoVbN9BYjjLT2+vKRvT09sYQM9QQDHwHwbMARZLIlnAGtV488inFulmTv7zdyHbD+6wIPGTjn6lnwCB3H4+awPfuV+UXd8rZhff8y/ADSlDw6s0MF4m58oyo3g2DJi97WKhcvTSQBHecYY9z6MgzjALFb9UiHZ+I5XGx/GuuUYZTAOdXoAUmUwrfSMVLPZtWDf1BLLznMpkTEHe/DGQByfbhf0wRfXV2lymcjAoRIe6ddsB9gexfwSXD9MsgAc3uLKnl+K0MalRFpM7PrMZJ/e25hG8EUAJrtPrRZ41tIhgyVC3sh1sAcZbAg5HmPxBgJHsiNf9HZ5LCtGCaBhmZf4PXs8m/8oH+4LuwgJ4I3vB7/enjXuHtpzZ+RyHwdtpRBrZLso85XI7mPMlvwc/CaNTzYypX/8zz8G4Mg+YEMD1H5H32fPief7Z1rXjLfui0W3FNS5+ZO+65d7dVuo+Odb8WXuu7yebbV5bD6O5U+OzU3fNTvzZUqsmw841MPZlnWA0dFGVD5+9ZilcFvM0jmJHtgPNIY2A5FcyX4GjnpWz5VDbe3TtqLP2BXwRtH/MebsOqgDAOiAx2PcuXuXU88Q79OSv9a+aMl/3KPnyFPrvl356ebnXR/WYzy1b11PHtM3x567xPO7WAGXvSiHzCUQ2V5iHc6QEtfOAfV+VvRni+YoznF8hj4Z6shgBUZt7mE7j/m85Ll3P+DIjVrX65OTPlnpu3wtF53577ZQOQXgcLOvwNExSv2ucB0qoXOUYBz4OROUD3FhJlqLHlk4ji1+nCj/XLweq2xYbdNO+kYnkz9bVUFU2vqMDioSHLtTOIh6NYo7iNlRMQAJ75/HIHq0qDs7Tou5TS2FUs/3oVNb5KOe14N5/DcAcNQKLI6hT77q5/5RI35MDlvyEuWm62CW0R7bC8eU+rGxHzO8cQ6OOTj9xvX4gfHUOhwzMF2DVcLoUZHX18f1MnAjtyxSwL4AFMLRIO+1WO3mdM1lLx8o8hjk+gsDOM4xuq31aCn3vvn3mLP+7ukC0+V15Zz97nvsmBGp/xblsgvg8BBmDeB47QFwKAiNQAxeHqQHEp7gjZ2Slg7gQNIwB2gt62Aku5niFAfd3JfXArY1gCP27fU9q4ouzRUC3TjMMWGAAFwF4AD7RgFwvLDf8RoJ3zMAHJGKNhoE6RarmAvOSJ+OPurUVCDNrjOkg77vvD595+873XXWfaHSrtB2N4JWGRVrlcncbLB/dqwPoArKU12ZGhSC7fJsh1v22GVyYJWTzryRwQyhv61Xc3kQxXIQFjSxxAOBPKVdTA5qVCCX7AMwj2aJQgb5zSdiZasqlHyNrQ1jZcMPD0MSg1JG6W1bfM+yYjt+zZfVYzvusDLgGNlPgh9iPgnmz9c8kJuW6uUYOLdkrB/C4MMr2Sy6+dIjXdWYSKgjmOwADrAtIODDYPp2zz7WuDfWFQFc0CqPUY2L3sRv72n8kdLNaJI+XV+n337+ksaXl2m7XqXJcMQ2FIurK1LVfkIyerFgkgbrBT0iAMcHWTO26y2DZAiOF1BGCYxhDARwsLc6ABwALuwSc5UfH2Q4QDJrvVoSMOGJWq421uH9w9g0xmk4m6bhZKJnh0xCBAzkwWoeAFTAujEW0Az+HWUG+wuRdnsByLbZrAgqQV9yBMs9YI5nRDsTgApYkcyK0D2rniH/86urdI1k5j3aYwQABxk/wMYxITMH/uasCUjUk1HEW6GgmnmvlwM4Xrc7sijlQCTsMyqgGQDz4J8OdA6Y84AbmUhYSf1KUAqSBFx3ADhAXw4GDlB5A7wB4Mt4mIYO4JiMmFAqjAiizMb8TadzMluMpmMmUTEOJgq47usM4AADx/blJa0fX9Ljt+/p2y/f0i9//Jqen18oH2jLcHe7SDP0k59NSC0+Gqk6lYAZPLclei4GSDQP0/NyxdcT2DZWm7TaoAJ3k55e1ulltUnL9Y5JAvwPrCdYdzCjoH0Nvi+QtrXPCWcNgQ6RQNNLuBbT35aUQnKFiQwAOADxNgaO2WicbmbThADyFZIy6SNtN+v0/PJEiMHl4CLd3d4R9AQZQVsXVOoyKQtgFgEcY7HoIIDMBOggg+GY+PbzCXWuMR1AOZkepM+WARyhZ3fp9iCdk+1dQdNJCxcQYPFTxA7gZ9McODDGmHz2yv6OVYRnxgsHcJgF5f1LEprjsXJ5DcvtstmtyjZ3gsMEbogJw5PbWefL2Hf0uRt8B/sxSRdhmla1zoCI1ypZhW4EcGiWzeYYWITpkgDeyNVGH2hpVZI2wpJYsjUnjhWg9hYkOTiYi5b4hM75IchKDop7sj9nZrSSsH8G7AHgiNXw7oMi4cMEBIBMoPIXYxGBP45bhG7+eCewd7VZpefnp/Ty8pJWyyVBHLBFqDpHa4H5fJau5jOCOK6vr8l2A1aOq+s5wX0AiQDIAVYNFz9vBqMglUmf3RNzR+BnptEPwA2+Z8AA/GwtVSzjIp+Fz1FoHOirZGaDQzBtr29nMQYCJQLTEdmrQgsVJq+tctT1YKwqVdshxSR8DRx8EWMXztwR/+bxjOKvFkCTg/fy33wLG8DREyDyKZ1t5pIJPzC2CMDxli6oeywBPRjQTuC1AwMU7CAYBMDeBKA37BJYooCxsPyjyy5kiSBu6tEC3PD5B+AaOs8rdruVgF4F6AktsZ04iMm6e3RYWAvgR/KSgcPF284JUmfe8LNJjiNYwqIkOYs08LkscUc9YTKUXcD4gyXa/IzLuTDwJN5T+xar7OZ1TMaznyygN9sHmU3KZ4WMiS5A9KwrvU2OuOw5B1Kx7g+Xs0KsphTqzLWcdGWUzzw/gW1Ez19iYfmciiS92R2P4flcQfew5QZam+AFdq7tloxlkksxbGCd1TppQLAl2LKgRwTimGTmFnP70ma7J4hjsweAY0/wBkAcT+ultVLZEcCxe4OPBrYyAY4gf510ty087g0AB3xcgDXUilMvVPpP4POMhmyZAgDH7c0VmcME4Bin2dRas10OWFhANjIDz4HdZgeAA1rYwQfbrDnXeFYAVfDvGn7McpWWaDlHAAfkw6ouLTYM/wpz5S1UXNZcpvGv2D/e9Rn8TvCe9i+ToukjA2XQ9gXtX9zW6/rvai04EJsf5n42nwqQtntLw9GYexzzKRaedz4bGFHY1ub1jYUXYMpcAwiI88BwzPaBXDswmsUWcTyvxTSzMcbFtk++9wK7IXWeHcfqeMmps3ornlNiuvprK57r89T6vr+HsRxLKOTzKz93XkKum1PFd2KBiMWdMiPH4dO38n4xdhrPotlHMP8pJjR/NDYSP5+xDwWbEUByDtZwQFtJkGouzWb7gxgjp4PZ0fIIACqcSe9v1UrlfnGdpkOw4l0STO1FA9wrBG9A1xigwzSC6wXZM4H+6hizbBnpiTp5CiUaCogwghSjbHB+LdahIoSgnz3+EOUvO7zFU5XvZve3lmL0goNzzDXtiEKJN1Dr23mmlpYck2g9u/Gnun0hsDwwqtbyEZ/bz6nU9Twr7vliARdbsIG1SQUADuRw38iv849oofJ3f98pWD611/v2cWuPtz4bn6nv+U6NoW+OW987lU85dq/2WH8QwGF8PnHt+vRdnz7o5hyKUJ6a31q/Hly/evioP4te7RYWxJjiKTvR1YmFMSzuN5cbPUvn9Cg7qoc4BIf3LFxrTo7J7LkgjsNrRF+vDMbn7TCHGvVS/LkU7x6zc/H+rXnv21d9suMjPnbPWmZb921dvzXWKIvH9n09nqNrZ3GA1rWj3sXfI3Co/GwxHztXyH0v7W4iCMeB1Sw4CUWIZR6LDNQ2rk/H0Lcx+e6b646u0GbhWz86Ty1d0FoHH3tLn/fpsPh+LSMXDuBoCVqfoGiwOuQ7YiYavENBbKPI+jZF/f1Tv9eT1yf0Pnme4Dk2iX7NY4vAakcDT9RJo1roW+CNMmeBos9lqNNz1JG9ckA6z9FgAdEGKIbofwaAo2sYGgeIfyMAR732nQ1Zoa761rtvU50y4OfIZa0M4r1aYz2QmxPPEPftuc7fKQPQpxBro3Tqcy2ldkxJNfctqVv779Qx6Ozl6hV/XUaJmMms56wYhOPsGx35+QsCOI4dJOp9do7MHDUEcV+GxEQEukS5PubMFCe0m7yI83scwAGqdyRnAeCwtiodBg6r2qwAHGTfMAaOAuBQArMAOGSb1E/aGDisQtkpXZ2FIyJH272NvVIs9jcWEwgBHBsxcDyDgWO1TL/EFiovL0zerbebowAOzXNBSXMOg+Brrr0q9xDIce7ebMl+raNYIWpVDb7GLb0U1z9/LrBQ8EiemSbK8Tw7f6GdCmMMfGYd4Oh6hUN5pr105o0I4GAiUIEot8M1SNOf2wEcupfFWhhos+/jTQOL1PqUdtQegwd5b1MQ2H64DjX4yUqic0DaabTdQX5H8srWlkCOgliu573WhNm2W1uWTmWOyX4etCUey1nO5C3ORSzcqQMsObLmcCZfM4/Fl6rkIlPS32jzgCCUMCQCImCNhiOxFSBhjSo8sTsgEf6aVi8rUqAzcG5rOx6K8WCCFhCXgzQfjtJiPEmf5zfp8/VN+oT2KLgGWoQMUIE4YSAbzAk/fflCAAe8LQRdQIvqAA4ADgAWQfUikuGWVbBgGuJfCNzDviDpD4rrXfrY79k6hMlxJsjVsuQFLA4YNxhGLFlLv+0jpclcrTwGaPcxRoIfCaqUPl7fcmKbrTCQUEGVJEAcAJSgVznkzKqIHcQBxoTnp0cGlTBmsZeMuRegCwGAAA02WgwQ9LbfK7E+HKQrJC+RxLy9SbOrKwI2kJQfTMZs5TFCew0wNFzNLQioIDnmAcGr3EseYA4COLYEcQDYgnlgEJI2Ri1qyHjiFPq2jx2tH31aAk+QPMG4wcCBNgpgKpnO02gyJciB7CQAt6Byfopxj9JoLJYH16WQNDwPvkv2DQAVRiPue/gJAOKgsmq/QvuUddqv1T5l/fySlg9P6esff02//hGtU74SAIPrLhBsvbtl2xS8sDSQF8g3AqismEVrhhGo/i/S6+tHenxepqeXFam7Py4GaTKds8Jz+/rO9799f0wPj4/p6emJCR5UhV5hTcB6AV3MamNcPzJblOTZEG1ksLesapsAPK6TklEAcEDvgZFmxCrAy3Qzn6dPNzfprz5/TjfzGQEcq/VL+v74nTIOoZyzjQuSUlNSxFPHMx6M1jUDtlLB7xmEgdY2LIpS0Jhraj25sfNz24Hsdxg2AmsWsAsOZss2LQQS2NokJiJDUk82yBKpbMXh9tKTrQ0WDtPVAGHlYFMIvHfBG/Ip/cxn/BsdOu+ujbaBug9vsAZcw0FdAZ/SDbAZEwhl2cEmbPnglaFCS3gFM589BOiUOFSwhG2OsKa5Sl8+EdeHk6T/x3EZZbZ6CuMrqt4sfmBJGziAI/vPgeoWybf9645PLHuqBLCDq9y08J7ej90ZFaw1hq+/Jw7E9KCAutv60XBMtiYCwaAXgL1L72TgQHuVl+dn/gsgx2azJkgJp2jYoltUv97eEth3f3+XPt3fsTXSnEnYcYKtyVVCyogzaYrvYm4czIfxue8mIAfAAGihol70ZHW4HAI5rP2AQRrLA+lmoUTMBnNv5eS+ATt6EnTuc+V1pKoN7UyM6pv2800tzFye6G+HSlPv9c7PWvsUXFcyYUwXAbDqgA8xfYSWKrYfy7msBFP9evqu1lIoIqd2DoARrrOoZF5f39NmBf17yVYpN3d36f7zJzJHYf0A3NgsV+kPv/9D+uMf/5h+/fXX9Pj8RGD1K54Ffj/0FcGf8h8A0mHil8BI+fVkZCJLlWjSRS/fTStF0Bb2TOy37YFwZ+7wPtzuE2Z9aAwvYioTwkD/g1yrbQTPJAApmd9jbmUXkJvViwAFMYFH/8sAK9I1ToPvuickoZHwH0ve3W/z+yJpmIG3RtMPW+IUyZBQlymDyEi3+J7HXmDiTP95u0GASOn/UfY7p1oba7fdMPdhYId5s0pwnxD5+wJX6TyH+9o9w9mJ8m1t5sSAUxKbtJvOCtJg89xudwQsqIBgR2AY9g2TrMNhmqEl3XTGdh/uh+mMORK7xdtH2gA0AACHgTceVgD44wy54fsAG0HeX52RxlikiknSWkKWYPMBapgCpGCJ3kuAYqGn0HpkNEo3s0lazKdpcT1PczBZAMAxBYBD643vHQA40CYQrYe2OzJw4Hnd7gHwNh6N0wp+JQAcLwBwCCCVk7QGrCTjmoMzrKWf620/Z+O7AHHAZ4X/7yx0uD9bpXy8EdwhBg4BOFRgAMYwnQ3GY5wbLtL7xYfOBtNJegMQZ/dKv280GqsNE9jx9mDlAUDljWtBMM0aZ/dVegFYZbcTgAOt+HBN+Lqm98juRrtcAI4COplvbouUY3wBJOW+Ey1FAMZ1Ykr14S74PTGm0/UZ+sEbR+NA1b1iXKB7r6i/zwNwdHZziGO77uQzh0vF9w+nIBZZdZlC49lY32u0CGgAVFpx0jrOpc+U2GP+XQsmlWVMG/KD5O9GEC73qftZ7s+9vyXu0cFlupnNyYwDEDVaqlzPRukKgHS2QYLeRcsgtHkzX98AHPSlxLdtT01YmeEBG/NlAI54xrIHMH/dz/ERcFf8zpgsJXlsBD/3iITBdDq5iqwfCNbw9i2t4G4XzOHgWZeNuH6+bvFvef/hTS+aoSsru+BDbsU2W3tGPpAYytwX4nnX2j35v+4T+fz8wz/9S/rb//CXA3DUuuKYHB/ujYZy+YG36nnu01uduT9x/XjN8vOPATi0E7sy1L5uiZ3WclTPY/z9mKzVcxzv25RqL06rmCLU2qfrQ7sM9a1j0deF+apOose16OimsC7/MwEc8Yx3TBRacmyRgc7XypnCgNJ+1uktPj3MO/fJZ2udz5Gjlt2Mgz7195YO6shRiHP32ehaZ7X2ap/uaM99eYJ6fG07eQjgEHu5tYK3glD/rmILenVBHGK1PrxHGU+cg2Nj78xhQIQe0/ncaxWAw+ft1Dy11qBPZx6Tib61i+OOP198//41m+BjiuzwwmKOyMElp9kMm6kon9MADhUGdROB/v1TQlQruXqC4u99iZ2WgolKtN6UVAQnABxx/BlhZEonB4Y8qJKtipmjXKBRKqJ1EP5TABxx9OZaNbLitZC0nKPaUWoLuInUgRX7kQNAPz1WS8iPvXfsOaJi65ObzuwdUQZ9yqE2pOc6Xn1y3zfmY0qmzymJe6dPebT2xo8qtFrB9e3ZzrPxFyX8ju1PjDsycJS95Xqn+31fj8N/uwCOKOsHRrkB4DimP/vGX89Da576nI5TDkbz7w7gcDBACLie0rfHjJTrylrOQCn75affKEuQwSPOwHEOgOM9vYGeHwnA3VYvB28YZT8CTPstABw7Vnp77+8awMHgHgOSqOJUZba3oPJEYgvAkYO8NmeFgUPVSavNJr1sVulptSKIAwCOr4+P6eHlhfSsTy+o7ukBcBjdclkrDwSUc0l2sjO7Q51rOk+vuhOv/IBVtQZAhGyLOV3Wy1nBItFCZ6R2bg3iIKkAlqoYOHhUz9HHLEE5aZSZYBhMNcxKB8BhiEarpssHkQjgMM+hfqbyvAVVW4Itplu8+bgDOHLypBssshyXFQEWfdNhIbM5ykm/DNAw5oTsG9UMHIFijtkEVfn55bzKW7NnbA5ZoQRmDG+TkMNIum6equpZhZHxhFFKHxZ0L+fhhq/AhEvsgR7AG1LeXjxriRnRu7LKlfSwDqoCqGPIijlUMOKFZ0ZSB4Fj7OnVesN975WquDyT0MNBmlwIwHE3mxO48Tf3X/jvFRL2TGZ/MECNoC9es9Eofbr/xPYXoIxmla61ULlAMmn/KtAB27wIbAGpGVhlI+6NQ7a33QBjB0AXF29vafAhoALbhOx26eVlyYpNJj49wW1+G8AQ0/k8XU4m6WKkKj+AMQB6QLCJoAejc2eVMVglmPhTkJjJMoAnUPX49p6Wz0/p8fGB34VsI3mAOcVcEqSyXOVkpgM4cF0wKgC8ARAHgALTq/+PunfpkXXJsoQswsPfHs/zuOfce6syqyq76QYGCAkKxIAZMyYIuiUkunuAGCAhISZM+JP0iIZqUajyvu858fBwD3/EA6219jbbn/n3ucfJymypzs3IiPBw/z777LFt295rrwWGirFYQRBENACHA06YlDwWQAGJS/YXKfqf2A8vYEqiDV5b+x4pgYNQO/XmUc2JRAAADgxOKnHpM6nsxajCFLjGq6phpwHc6A/RPgBfBpJ6QTvJFALGECRwEXSXRXE5QQBRxOwC9g5j30BVJYASZC1Zpc1ylTYO4ABb0t083X2+Sb/8+HP65adf06+/XjP4jwTxObSrL86YNMD8PT7C8yQyw5ARwBK4CL4iyYSkzQ3YPO4WTOKCQeTi8iqNJzMCM5bLdbq+vknXNzfp5vomLdZIIrH5YMIAACAASURBVKxTAmCif5KepenDRDBtc044FUYbMXA4S4HbLUveo+p0u039Y1XrQmMb4Cew0gDA8fHt2zQbjdLL8zYtl/fpZn7D9d07OU7j0SSNkQAxunXu8VgIBgCCnA5+JqgDyUaws2C8Fd1uAPAIorRqKYXc/HAgxgezbI4lyN/tD8HatQA4MkDCggIAOWWml3KmdL+QyVkDAnB/AzDCsyKWTI0NoS02pkT8LMkXMeJEthdnyPEq/HymzRVOJqDidOoGmCh23sQKQmK2gDcU3BDQ0BMgspd8rnwuUe96RTu5MIziWb60qjiFR1ACWakKA4gGjVoONdl/xC5DWxWOdjldkdkidG2/P0EjBEmWezroJQf3MnBEY5ZBkTlJltLzo2RX4hfGAe2XlIJ9YR0AYHECG2K22sB23E8WC4I5YKPEVqQ1jDk+m00J4LjA18V5Oj89TaenpzlRzadHct2S2NoPkNxDklJ9x57k34tMiuymfRn7BhOBxrwBOwG2j8zGYHuyQC8O4PA9Vb3m3p7u66kS63XzMdwHdnaMlyfI95leO8GehaWmqekuAEeuyXsNgCNTjQuwq3kinycW9uB58DeCRbBfMFjnCUg9r69Rsg8QrCipoeenozSbnqV3775Kb77+yK/TC7EDbe/u0+Lzdfq3f/M36W//9m/Tdz98n+7mdwJvIOnFOax4jfZ3gd1YjQtpIX9GYwPQejKwlwOZAitNiQsJRFXqFwvdQ+HEsURfrkI2fWjuFa53VawfXtJZpICRsaR0zyLjh7nvEkPeXp8Y7qs7fQzAEhn86aw9md1GprpvyULNYzFvqPJbwFuCSvgMWAN6BiQXfb2jupQMQWRbkqSFnkHAw+yEki2ogBDynkmf0tHDTdYjgTcccCSJH7d7GSTjiyIzhQjAwb4LLD2ZUkdOQnOPou2y85fZMfnOWneYtwBxgAkSDGvw9SDfBNAP1hA2A4wL2eQoryJAB76Tjat3krYApz49knUDLBw3AOAuFwQPELwJABHtYAHnZfsSAFUao5QGPQMkeaKXDBxQlzsm2wbBG2Abmo75O8HMAHCMh2SyA8sQpfU49wVywM+UHyKAQwBg+GQYHwCm8Dxk4ABILgA4ZI8J6eFGUQAWA4HUchLVktMnJ2SEQ7+6lB6eCz4uALxki3t6zACO0XBAXx79i3vBR0S/Q/6KDBxJbBwA7MI/BZsK2trvQ/alx3UO9jMAOMA2AgmVBwCucX4HoGYBSZuVxgqJXgNwoD2YLpircHbQRq4nG2/unwG07/3g88v/xilqe3AXo0B2dMIPdRznywAc7bH35n0EsHSAp/8tt9tBrgGg2dbOuDe5R6dBxzIT6IYgNS7I+grxhRA4bkmo8JL2Ov0AvVDAE3bp2G8xtltiVEVyy7xE828MChsuWZgbDHCYj7oua1L2FAQyFO93WRcHyoI9EXbimedgsIEBSA0Qx+XpNF3MxlyvkFHBGRZnCs5nxKocoEWwiMCwOCu6deLOanMr93kG0omBoxnvNJC37yM8t3hMKMQfgj+oZ4oADgF+d0YyxC7yPQNQzuUS5VPJt3Evxu11TMrH6cK354ruwtrkbYgxLpmhAkQhoBbArDLBO6axrwffJHT2j0l2nL+deYMsHJTZEmOwfIeX9N/8b/9H+vYf//ua9yFv0LV2ms/Q/q7XxPHj+j10r9f+va39bTmArlh1233a49c22lXuqG0tGwz9jw7giPbFf257/q74u6/J+pkzu7D76Dyjaq54Mjv6y3X+J16vXstt4A0HOuaYabYWcQm8nn2j7pd987VO/e2b/+25pLLqYz/EhH+d59H7PD7avu91zc/Yhq5xrV/ftxbb5tC+NdA11nHf6urvts8eWq+H2l7bkPoefv7258T1agkfFRIpdhX/1QB3+VK2DkIxpI9n23MfsjON5zcfYd96zc/bAZhpn6O7I9rWT3X7/1Ab3joGAHC8pnH1e0TrGqqDWgAc8aB7yAC+ZsL4RnhowtaTvmnsCgCiyyDFDbdt0fr1eVgx3al8eAlVw/n52TctFQXZgDcZOHKQrkELZpjb8FqD/SNQK2tYigltQzi3jXns17Y+bpt4rQvJCnF3pjebtOO5d/gQh/XNuubMode7jGvbvKkbd8i4d21UcQ62OQVt191nDKLhfM3G2rYRNI1qGZf6GaKx3nVK6q26+Y7XrvtOI50PJk2nI9oC3MODWK6jHAP4Pv9jH9SMORqfXfmUaAvK/Pewd3n2Lmc2Pldbv8br1/M2fnbfem37XNtatjB9rraUFn3T6anbs2/82u9Rxglt/qMAOBBw2TxSy9oBHBvIpwDIYRVCrP4GAwep/VWthdM4ggW0nKxocypKAThIr1/pBkYAh1fo4Tmcc8CTDNutMXCsxcCBLwA47hb36de72/Tp7i7dzucEcRwCcESAklfRarzl2HtwIY8NWRriemi3q2XsdCCt98Gs3Z6r/CzNZhUbntziPqZIdSNoXBC0u6w3tEn8QKmErs2/AOmqxGDAF9nyEHR1Bg4+qQMDPFDTAeDwwLwnqFQlo2BFBD8qEBDiPsYAAhkMT7znappwAI9zPh62fGxcxsSWVahWUcDP+5JUcRngob2Of6NbpQBKuVfcy7sDcpzrnmDDc1uw0buK85iRXwv22DP7/C6ADjSnuU83rXzFimSBroaNsuA4aV/pm0AlO2V62D6op0F3DMDBAAn2QVrbGoeuNnS3N0j0sFITlXkvDDRjfJBY6L+kNDo+Tu9Oz9PHyzfpL7/6Or05PU0nL88KfgG4MUAgvZ8mwxG/zmanaTwaMUiOQAsDs8Ye4cAv13dnlalpHjM07BW6j6q8fN48KhD3/JJOMMNeEkFksEeg7kcwBywRmNdAddMGHR2n8SnAEtN0BPaCnhJWDAStNkyAIKCOxLhACfjqk+3AGTjYbkq3iPXi/n6e7m6uFdCDvvJ4zGA4rosEgyollbhEUBzAEoBIKB1wekqJlMFoSGaQ0WRKORLYRd4fkiPeDla3HxNQQzpZsGwgKYiSLJNzeULVpIHoEKh0Hh/0M9oCFhAc1JBgxfigWpIJgyeAIEzs6ijxHmivADZP7AdUUgL80COAA+ANMGuIoUT9dJJ6ffUT5jgkOxC0BzsHwR8DydXg7wj6I7mwASMJKNKXD2m7XKVHk1IB+8btp+v0w3ffp19/+ZSur+dAKKTxZJLOz2fp4nxGAAeYL1J6og1TkgvVckp4Y8SfnwF4Senz9R1BHMc9VJJO0tv3X6Wz88s0HIzJZLKYL9J8Pk93d/O0hATEepU+I6GwWaUnVpZq/8kADqND9iSfAzjI3BKqO7FmMF8QYASYCZW6kB4a9HqUT7mcnaavLq/SZNBP2w0SNYs0X96n/gC08EMyEeBLQEfNVYV7wMCB/u4TtEEZSe6nAnA4aGnHV8QnAXbKttj4eMzU5D0mAxVh6wJgwz9nF/ZEsW+GsapDtrlZzdGsJBSbjQelFZkuBQlmnLON1r0kRSKpjGNj0TDmCqcGRdLaQCGZDjSAGGEH3bbjfUhEKsYsBo2AI8mJTk+E06fBu6i3pKykJ5/1ee26xR8UG4XUB8pfeVYNCUoTIrF7N/vtBOsGldF+1teNLZlsDAqZ2cMAIQasYBWO0ci7B8Xqm9hSDm8IYEK6w/Z7Mm6QUt+S+bY/4lF8LCGpQSpr2NDnJ0lSERiIBCrYOUb09fAPjDsAhd3P77neYDsX9wtKJaA/Ls5P05s3V+n9+3fpq6/epw/v36cJEp8AOBHwoOSxy4sUH03yHkYzIrkgA3EQ/JJZdAy4wd+RCT+ShAfWkGWbmz6aJfnLQUCgAyssLQAOHwd994CYM2xQigB7nVX5CRHRZE91v1brpgA9eLaCHQl68JG5g3Tidt1GvMMAHA5wxXURyEPbPfEBpgvNS5fRkG0m+Ib68vgZyehBOp1dpK+//vP0j//JP01f/cVv08Vv/oz701G/lzY//ZLm332X/vW//j/Tv/k3/1f6/e+/Sw/rhzSaAvA3oF3ySvqnLfbvDecC9zE8l62deD6AvdsAOL7ZlvUaAu2awu4jeUwpAKODrC32IQcsErBj7BpcG/g52DO8JrCEmI4iqwcTgv6fZbp8fFQh7ACoEgzluHqlIlkrJDXkiQNfyxgnB4sR+M6maU8TA4ex6GQAh8l3QULMn4n7rqqc0ZfOhJH3drNOtHH+n+XwfO/KDHpe5S4LnBOivv7cTsIH0ZeeHc+rccHaERBFiWn517RDFkNrxFyy1bT3mw1yQDuvSNmSvq0/sZBhfsBfvV8u0mI+J+MZ9lu8dzQcp/FkmqaTWRqC1Wc8prcAn3ax3ZB142YxF4BjtUoPkOYjIwWAedgbJC8iGSvdH/9cigjrGH3Pr5NeGkBaCAASq+AH28b5dMKkMPb70QAgTgE4JmDgABiiAnDg3gCQADyxXuvZFkuA3jbcH6+u3tCHISAO8m8AxAFQHM4d7PKXl8y4BkCx22ABe8RYgtcIot1uCTpG32Js8Hywybgn1ij8WTBwIOENEIe/D/f2v+OcgcM+1i18MErhbB/p94GhCSAONPF++ZA2sDvHPcqprLZPHAcwaF7DB1ss0gvYkghMBQOHgNBYd6oq1f7q+08GQDrIIUj4+Jk1nxPNXgjQJIastmioz9XoPzVjLQVIqWm6LwZnhZaVM9YWE9sP4DBZparavfbxGgRp5iv4+tN7tUftU2OJz6M6qVKkULZCAy8EgIeeafes3B7XtbhAoyDC4aVqn+G5MtArpBRtaMu5jnbPmDjws7bYMrq0OXh6Au/lRwBABVYcSBxhjb67OEtXZ9M07B1zLQvUhLUNpr9jsnJ4fANnU075DJ4trYt9tOtPGEsJk2sGnhCK0oC2lcRpzOvQEJWxKDFWG1nrf/cDMtg3FgkZUKQxjRiXaI6nA/525ra109cgHdHQz5kdxffUWFDMz5ZkYobHlgBJ9j0L053mH0HQmQ3JQdHac5y9rEipaC/+r/+X/z19/N0/Cf5422qvV5B+71rT+9d681ptsdv2u+3e70s+27Umu+7lrzf23xzQLGvwcFt34/C0MCE4+trnOBS/37FzB+4RLXI8J8jfsjNjyP/RjwuMEvE56meI9qwwjxlrWwRK+bqz+dRmH80i7wCMvmT+tfadJnFjo+p6jvZxbhbfxj6rQRz62y5zg/dhbJ/bw/qe9TN0zaGu+VTfo14TXXO5ua/v2of2vWv3avE6besrfqK+5j57U1+3awz9rFADiSRb1WTxzN5/zcARCm98PdjOsmMT254hPmNup6/TV9oE34dinxy6V9t9D9mdrvnSNu/2zcWjm5vPr9pVdhdpCRo0DVKz6kI3fwUDR+iFtkm977XaaMcOjwu26cxUDkPL/buMaL5OxcBRJ4Vjm3MFRMXA4YHG5gIz3ypQuRf2jZJkfj2Ao9swtG1MXYu2bdJ1Te72DcCr8A9t7Vw+igS/4t8hY/slRreeL6/duPc5DV3z8VC76/nXZjy7DEG9gXRtXIeMT7znlzo59bpsNbDhxfb5ZYngen3misBSgcggVnCCFMxhK/KnvR8inV+xC4X9ILalrQ+4Kdkp5JCz03WtQ8Y6jmHbPdrmddvadfvcAHBYMFJ6rqV/Dm08bTaxzXnwtqMC6XUMHABc4GArfUlIGiA4zCCu0aGCtlYsHA+FhQOVS2TgCAAOsnAoIOmV9HIwBOIg3baDNxyAl4OVCrb6e3yegA6fPWUV6Ag8rTfGwGEgDgE4FgRwfL4TA8fN/J6gDlDRMtDN6l8kKSyYuIMfl+3DeLNeNwckbSb7UNn3GtjfNRZx73OtYgYcrBLQKUBVKWMOV1VtUe/BOnAoGBGd6rzYTPs1ViM2JD5sbeLvzo6iqiWPnhgSMCSbciVfDlpZJaKyPqrKDfXdTnNaAgJWKZNBB164YxW9lkixk3xILpSDlz9fWVel0kP0umVJ+XsyU4cnq3JliGU8jUae5esG0Cn9bfuhBQ5L/+aW8AdapFzR2gy4he4CPkSAlgDgyOWKxnTSqCCNc9TBmfVAhmogNsYCb4oTlaqhYa8n2ufBMA37SsJ7IpLMG6iYRoUj6EmxjnkOlDY2ki4IXDG4BTmS4156f3aevr58k/7q62/T1WSWnjfr1O8dpRH0vscjapOjmhrgDdwPyRNcG4EXskMYeAKBYCS7GRizKl1UMapPFcR1yQ0AOFDh57IpJwjePb+Q7QIgBQSWEZwFeADJIyZpDCA4MbaLl14vPR2h4hFADLBqqD20PaB4J3CizyS5AzgI3qDUy4ZsFwBLrAB2WS4zgAPMGqjYcoYR/F1a5Qv16dNjOj07S2cX5+n0/JwsHJIhkVwKEl5IyBMkAbAEtMn7JwTYIOjOgPta4AcmlI2S/Ah2kSwmW8nBsH91gMdrlJsCgIOa6D2yYiBoj+B/ZllR3F8sJgzOP/K5SEs+nal6CpXCaEsEcPQHqrwngOOY81tJsxOOAaVTAKyA9IElEKlrjy8COATieFyv0uPyIc1vbtL1L5/Sd3/3Xfr063W6X6zYD7PZaTo7m6bzsxlBDv0TBGqlw47pj7GDpAMrzSGfAgaOx5c0XzykxXJDFpDxeJqurt6l6RTV/b20XT9yfACyQf+Awnu5XafPi/t0s3pIj5B7YbC/YrTwgDH3LdGpS3qncFvwEEz2k8c0AoADiZT0QhaOcX9A5g2wcCC9vby/S0+QMjs5SqPxgDryo+EoDQcjY5wowHcmp40lRuwwAHEoGakAfkBwV8kFT48VAEFhGaCtbBQFmGcSqtwjZ4TeWjZEfp77sxJ59fVyBR0Bnk0AB4FIHqCNaRW7Pk26G3YDJbg0gVfcITFKOtw6GBcAKYriay8Rm42SqmLtsOVkgP8IzvCkvIPsHLRCycAdBg73FUo1Evclc4Vt6zMzbeDOvMU0WQUoRWCSPPIhnLnDAZFK2tLGY81ZBb5Lg5Rzh8UBAHsxkIZjMeWXRtYUJSsdoOAV6N4/mteitpcOuQE4YI8sQcDqVQDhKBNgz0D/DbYc7DvbtFjc0y4KLLahTwbA33Q6SRfn5+nN1UW6uoK8ymWaIAEKe24A0yJXpCQf/TpPpmS5I60NJAvFwgHgj/cnjBT8LwGgIkC1eR7x9L6zE2ig0JtS/TG/hPNAvqXAJloLOeGN9pHxQvPFARz0M636SecnVZpGZrHMRmEMUJQ2CLIqtW53BiQ5A4fNT2dNcAkVAq21sCxpLTAjZRUI3sCcwH4M2zVNl5dv04eP36Sz9+/S9O0VtKsIbnu8uU0Pnz+nH374Pv3yy8/p9u6WCWgyBKEyn4popr2M/dbYWcgCAjYpa59AvQ48ODamENgFB1j52ijQ3gw4IGCnyEaRncISvhHIIGkPl+kLVdEGHCbzxYnAB4p/m30weyYAXJPqnrYkAGwczCEAlM7EBIE5qMbOFXnuhDmU41FWteYkId4WzDqsd4JbDbSIRKQqxB3wIep/ScGUfsngap5tzAd18FcDYG4+Y0xkCfWRY4le0S/whs6Jbt9lp4utKmekqmAh7DclSlAAH7qGxghX9HMhfies3sB3ZLCANAqkVVZrMkOwKht+kDiPCOAAQBYySrATK8jbPW7I/AA5FTBvUd6DzwMQhUBhGDtHtQtAANfK9rinJ0n+HfcIxoC8iIM3yMDRP0nnswnBG7ORpASHJz2TUIH/DQDHsRg4ME9MkgsAE7Qd/jf8sPn9PG3WK675N2/eUlpNzwkAx9IAHL4PC2IG++GSeQBfAHTBITeb531Jpo0awPH8zL6EjwlfG4lsAJMnAHFQIlBAD0jOwSfH75S2gk/CmOyRGFIgiYgzRl9sKPDJUEyxBbi4309bsP2BhWO9JevZp9s7MmY+gwnIksrY0wEGwf2c+QPP4ck2B1LGWI3HDJxZoE7MZSBO4O6Jn4/ny/pnrdlmLKAr/mTvKn6LXaw1nlUn0OPeYvbBGdTy+bPlB1/XhaPR16IKUnTkN8azjgs1nseLDqrELOdSsIOlnxQzjratjr/mz5IHw+2Kt05+ikeeBUC1cHR+Aj2HxxoIyEuwibCBmoNgjnL/BW1hW83/wNkI+zDW3qDfIzMOgBwf3lyk9xdnXKNDrFXIWg36mSnHARxokp9Tdbb2vq3i/Pa32E/62SqjTT7MmTC4Ng0cHudd8TE0lmUY67yOA5A9Qa325PkW5ljuV3Vk/nLwbize8fHLewaZvEqeyQEceczCmaNRZIPntj0at6UPF5AkzXVUgji0/xEIEn721yOLGfYk2M//6n/6X9OHv/r3/iBAgc+veonsX+vNd78mlttmd9rsz741X7f1tW2M7Wuc4zLwq/2u5fp/PADHl/R3e7ubbd2di8X3iLHSHRmJRuFWtX7sFsWeNUEbMafhvmh8rmZRt13b7HFlOb4IQNQ23gr/FVvcNqdeu2/FtdcowvAzfj7/7ilui7anBfDY1paucW5bV/HzXT/Xs7mx94Rxj+9r27u61mKJFx/O58TrvsYGtF077sFtAA73nVVxEnO5BaQVxzOycBRwYIhhhHE71Md5jCpn6ZBN3Afg6LIRcTxeYxva+rteK3V/t7WbfsUfCuCwpWnoeNMkCmjNuHHmwFd40oMduceQ+YJuOAfmKNQTvu33tsnbtWm1TdzsEB0AcHj72F4PkjQO2h60avKQeWCL53wPCjTo7e0AH+5PR87eqzhjE4ncZhTaDEF83n1jVPdhqxHfMZR/GgBH2zyIr3U9R5sR8LHtWqyvNer1IanLEB+63r7xeI0R/vtsAIc2qtcYtHpsuoxd61jwBu0Ajp1N3XUKK120CE7w9kaU4O7hJoa31dq6H9RWR/AfRkvXa6NtzLvmwT5b1dW39ZyJfUVNcguweGWn+qXLLdh9vctRaJsvCJy8e/9BR98WCZXnp016edkSvOFfAHAgMO9V8o/bZzJwCDSxTisAOMjAsU7rGsBBeQEFmPF8JBvI9MUKjtYyKV5R606Igzc8YIPXob/NoDnoe6GVvV2zSmi5fkgPqyWpZu+Wi3S7XArAMb9NN/NFAXBAQsWozBFAZqW/VYPZNG/MNd0zHFLb9k6T8an7PY63z58Y9HWKb1UC6kDPqtEcEGHLLKEUEgSezAoHWNCkZ9rzQH+mh1Hyu+ZMbVbf6KCswLWDMUTFzJVvYI5Mr1wnBEOAJ6+VTAxfzV3XqsWx3UEMbKSQD7u2X+vca4Zjv0bbR0fKAszFcdSCavhBBt5gAi/Qn3tekMkMLs9SiV3WuLUlSwPkZltYyWlfi/TL8UuRXMvrj/gQYzrpAHAol9A80vEZ8yHIdUqtfz3H1GJCCh4GtLC9NBkO02w8TjOwPRitMgLeoGMGgAMgA7QP9wMzA5MOR0cM8iKoywA0kvcvR2LgAIDj6k36R19/my5Gk7Re3DOoPZmOSIGPr/dv36U3V1dkc4BNIbUzqJdPTgg6WKNqkprmGybCUcGH5DwBHJgoCOLC9hjbj2ufo5YH4A3IuiCINL+9TYv5PQP4SM5BloQADCa5lQiYTKdpNBmnp+NEinfqhEOKBYkqBAABAkBAGjIhBp44AlDg6IhAiEcA2MBOggD3ei0mjO3WAof6LGyHs4Gslg8CBoBdAnb1+TldICn55k06u7wgC4cAG4M0ns1Sb9in6wjddkqOGLMCgSGDPgP3COajL2BnBZATJT/7F5I35P+G1jOQB3pGvB+JUsxDVscDMDIZp81KNOSWx7PAvwAcOOYheD+ZztLs7EwJhpcUZFMEcgHghWxJZDwpiVGwQkAPHX3prDqYT2wP+hDJA1Bqo2+WD+kJ/Qk99M836dPPv6S/+/9+nz59vklrUHGPRuns7Cydnk75hcDroH8kylwJQzOBhWpPGBe8hM89rB/T5hEJmZQmk1maTE/T2el5GvRHZFBZP6wJ4GC/Yo49btNqu0nXSOxAIiy9pC2DlfJkiOMw78P3NQcmUt6BSbMCRAWYBuCgUb+fJkhAvzxTg7t/dJyGvZM0HQ7T8+M23X7+NfWHJ+nq7UWazCYEcKDyD4lwt4tMkBD8OMiJZ09Kg2Sca9UZF7z6h+W4zX9st59nEPq2dVafGWlv5a0EBgkHfBhSzieOvcdBhdJZLaA7BcoE7BQjAZLuluRGctMo+sV4VYezSvt9DOQLEHaQq9oFyCgV723PQ/KMCOBggtWlUDyR7ck7S76G54h7lPsH8T74ez7+kTAkJA/8TO1F6hlE6ufJmBRxQInJXIAtIiRpow+NpIUStmA0Ey0/fYtQ/e77jzN3UnLBg3xgJQksHNEn1z6rhIOKLUFDrv4B4wb9xK36CV9eDSmH1vZZXgTJErAyie0JNgPrDXsKGJPmd3eUMnpAtTkSioOTNJ2M08ePH9K333yd3r17R3YOJFZQ7Y42KmGNdilRLlCkgCxiyxH7xgsZOUwGiWAnPU9JXIQ9mQCUIuMgoLidMTzxbWAurDXOQwNTYB0LICzQgdgbBGR2oJ0DOADmyP1v76U0lvuoBOYW/9PnGG3nepMBAw1mDp9fxgBaB1s3BrRRPKQw1Wivf+LeT5AhAZYAWdnYpx797+Nj2PkhZcXwhZXKcQcjFQCVJtsBxl6sf2rTPz8yYYuHlXKNwKRlDYq5hUwcwbcyZ7xRQZh9aQNk8rxg7BoOGPR1wf2oAeDwIGbxJ70IIBb+kO2CAI7iP8Z+FJNXifW4fxhBNA5oKMCGYgv9/U3bWBIFT08Ct5akcwH9CBjie74zdEhK5QTsD2C8AvgU+zH8mN6JJdR3Ew3lTGbOIyVYZGejbfA56nuerwXv52biTHN233mo9KWzv+wmISNjgJ9DPKFYYmxg3RLQ39kj0DYk7uDnAFxwfX2d5nOAxJaUf4NsGvws+FSP6SVtnp/SEmfIzUoAjkcAbMVI5l+Y385qQhYL+IEm5QcgGnpPiWCTUqG0DUAdxwkMHBeTcZqBTWs4IIAD4Gf44PAFzhhnEgAAIABJREFUCPgAgIOsHwBwOFgILC0CkczBIDm/Sw8PS479u7fvKbuHs/dqBd8FYBWTkMmZboHEagAH7brZTDIP9XpihdtsGgwcGFMHcMAvpw84maQpvoxhDsvj5uaGn0eSGz4lgCJY37B5lLpZbVKvB5sB5jMAOFK6vZvTBwYrG3xJAGngp0FO5ROAu/N5egQgir4W+hog3KfMRuPjn9eHxRl8XhafzNjIYKMq28K1bQUa0dNoi6HWsZbye7tfFT0tvbckouPa9/fV8aXYhtpGNAojWs56jXsba1x9H7bJJLza/MLo38gYaBzazt517K48n295snu7/oT6rvmsBkwI+i65LRYfyL1pcRCO9ZGYMXpg/OPPYuFzuTefJ/lacmK4RxOIYXIpg95x+ub9m/ThzaVkjvonBFyj6ADrtO++l0nuutSnM3/wvG77GvshAFxi7KeA0uSfkWXGWYnM72icH+xZVUgkVk/vu5iAVN+XcdJzB6aBKj+juJP8l9LPxsTRYB4v8Qxnd+HnKt/EC7Xq+dMEcOD6BTQpsPFunqRt3fh1ff3lfSkkqd0PU7HHNv2X//J/Tu//4nfmShxOqrYtqdomtNmIts+1xWK7luy+a77mOn9IG+N1Gz9ne9V9Biv3awdwuB3w533NM9R2KvZVbRN3bexuz3YBOJwpwoGyUT4l+i61HxOfIdqzJjjYgfTtUvD/kAAc3k86LzqQ2WQNzU/3Pqz3hn3raGd/qfaB+rP1/lvPrbZ5E+dL19p6DXgj7lFt7d637tva3TWnax+gbd20+dV4XwGwy8dXsYSdTyinZ5WCvpnbni5Sh8DcHSRUIuDVbXG2u68AcTTWu/kbXePWWMtlMBv+wWvGs8smHLI9nfOjBf/QNjePbm+vX9qM6T6jrL+ZO1OhEWPnNzbPDhaOegG0Oax1++J72jqozWGLC6BrMbRdq20h5OsbTWYMZsXDeJz0RcOzUD3GQ3JzcTUTSrymBTxzlXGo9vBAQXmuJntFbfzrieBj3davXRPw0KRu//ufDsBRG516MzzkHEUj1mXQ9jkGr12oh+bevrleP2PXGLS9/poN4NC6OrRZtfXxa5ydto2lPIOLV+hddRtzQMZYAFhttJP4ljPofeDr1Skxm/Zi92Bcj60nkxvB1ZaH/2POo31OdlsfR6emmUQuAA6BHAp47LWO+D6npu6rCOCw1IJVPaByGfrhoCh2AIco+cXAYcFksHAYHSqDMkgebsHAAQkTsG9YAg5axEjMIpj/CL1vCxTYuHtCgTTJxsCBoKMkVBRg96rRyNDhc4NwCx5ekSh4TCvce7MiiONhDQDHgkwbt5BQmd+nz/N5ur67IwvH/OEhPaC6G4GyJ0gvGBV6oO/MRxFurR5QtZHNFYCF6YEH3wDgaOBbrUqH2Amrmo2HeFBZi+bYqJEZkHYAB3ILEj9QVbADOMLPnhjBmjPaM59jZa4Z8IqPokSCz68SCBLtLeU1VBxhFBKi6lSCww9yntSQB8huKqekRjBGf21ZxwjiZ41r9a1iaQZoyIEDRzTpGp5E9KSg2yEFNco/jIeNnKo29UbrQ0+o2LxkQtYl6Dyh4AAOTYHsezIRY8wcoWIo3IStjIfGEvi20HfQuFU2w2RUAr2pVwH7hdxXrtk41O/hgN0AcITqe2MFQaAKQS0EmRE8hpQDqotwCQSOsYYZsKU8B0Lbujy+I7FCkAMp2KHV3ktg8RikozQ5OUl/8fU36c/ffZU+nF+k6Uk/Pa1WDFJPoSd8dpbO7QtADiStWH2LhI9pliPxswWbBG3GoxLgZFJQBSmAOXjPivIasDtivgCIA8lAVAQeIRm1fUx3N7dpcX9PkFnqHZPRAkwWYI4AYwGSm0iOj8YjVj1CIgZVhkhmDZCcQvKTQXol98jEQRYOvJbSZv2Q1qsHAg4A5HAmEEgMIEiNzzOphQA4qKIf1umRTBMb2immpo+PCdw4u7pMZ8bAQQkSUFiPRulkBODICVk/BDxR0B1BdNhLAA1gZwEaEcsRqrkllYR+Rd+AjQMggSP86fFR4BF8BpWPqC4DI4YBLTQmmksIZiAhi/fCXiLC2YfMznRCBg6BMGC/xUyCL7SdyQD8bv2MpKkYOQDuwHf1n/wC7CfQr1+zj1aLZdoAzPHwkJ7B/rJ8SNe//Jp+/enn9P3vf2DA/+nlmMCbi8sLAThmk3RyDMAGMIdibiAbCw+wAMCggvM4rTYCcGwxz9Mxn2F2epouLt6kYX/I8bm/m6ebzzcG4lip4hWsKQByYC9EgFV8+jJWxrDBOYMKvX4/PZO5SjI0Pl48RDvACMlrJtR6lLXBXoDfAT7qIVmxQSLmLg2G/XRxdZYmszGlI3BtVK+6jdSegS8l5tgWe81BYfre/JJ9DXYo0z4bcKABuLOgr/twBgzJvmeuAJScAAIGZPBBZb0lst1w+t6FtY4925kDCKYneEPMCUx+hoAz54kH6cM+4pT2BBMYBToBnc4gYIl8Jd8MgMrqIKd3FbsPd0YDGitp5glWA02aC+Diab6XoR/V/6KBVl7eglo5eW4MIHldWtJaddEyqi6pEmRQ8z6YtzMFWCRj8SyZM9J2V8lYJi6MFj8DOKDfrqSuqvCNHYZzwJjRTFKL88j2E/fb9Tuuqes6hBuJNwY8MXYuw+CADmPfywldjrFpkhtYIANNzP/zvVqSStu0hAyCMXKA0Q0J0tkMjDun6f27d+nt27fp6vyc+wqYnVj5TTAHuhXjLBYAsWz0tGYhpUQt+mNWg0sypS9bR0kcS1LZ98wYZmveJRzKmnLk6ZEYhRyM0JA+EbuMAEtgnMDe9sx9ShurAB301YN/J+YNT4IXZhdn8iD4jZX5Yj1xsExmgTHGDTHKyJ4T3GIAKcrckClBc5bAJUrkPKb1RsAQSlttIdcg8IYYVABKlDQVbQ/mFeSazO+QFJL8Ay9+4bq0OQGAhkCpDn4zJg2sWzD+2dmRgKwQOBMlvkmHGMOMfFi9hu9K4uNL+6/72zxPhGQRgYW2ZvncBLGYq2/3iHNex4AiDSrAC2dSZuDwtaFJVPzzIj/TBKW4f5hjIxYc595rz805nKnivTBL/UumkixNKa/Q/UxJuEkaA6C/AXw8AitNrtKKjWJ8zL10ZwLkGY19Zud1A0Vr2yvV4bqGnlosLbLh/jOfr+mZc/AVtcSck+QKBsDnaDnTqt+bZ+GStNS4at+ivAwkZDD28D/s3AT2F/iLAD8AvAFw8mb7lDaY6/QFEuXzII+2BdDhcUv5FIA3HDCAdQL/kFJ8BgZTHFBjhTmN+0jy70h9DrtG3/WYfT8e9tMMcikDMN6dpBHAJie9NJtM0ul0SqlBVPLTn0NRAeTajIWD+/hxL90vAOCYU3IKDJhgIzqdndKnwnoliGK1tv40u219jXUMHxHsGPAdmLi3eSBWjAGZKXGWB8AC/gyeEfOXgG7zG+HD4e8CcEzIhITnRJvAwIHr47OINaCDsO7hV8PvBfsaQLXwq3Fcw3UxN8CGtnl8Tg84ezw+8QvsHGDR3ODMgTVKCRVcTyBGP5dorZUzUGF4KefJ4vM0Y1Z5Wu4eT212+tnH53DzXrprkMrLzYhz1s6zIV5W7ENot/3otqz53c+fdvqlFG34V60xM4f2BpfEsu0tUPlnI2i+SJ2mVWzN7+NMnGbhuC79b4ERzl7TdlZiJ27n9sV28zqPbM/12Pj14/Nb3CBLp5hdJpADBwNjVtuJC7N55gOxiEdsGmDOuTqfpcuzWTqbQPZonE4n0zSGDBzWNGwrztE4E8GX4FkjW3SLm1gsI8vWWV/msLvZLcZ/xI6EBrBJFh+QrXFQnYeiHOSG+4U4TB68yAoTmEdyLNb2pp3+8+lifp4BvGxTUdzE3sJZaI+LMcvjbPPIdmXb/50lxNrl84IOQAFHuh1vbBXhmarm2m5XGOo05y1G1Chqkn/zX/z3/2N6+5u/zJepY/uN++755VCupbksu4EP9S2+NKbc1sS2axy6blc/6HUvDup+jnL9bgAHTVswzIfyM42xDkniQ2PUmR/LU7vMD6z77NN1gBC83W0x9mz5AsDJcxkswmvxsZpzoxi2sn48Ltl80q4xfO14u1+4bxzqed3M7fiZuFmIEcHM+bwYfN+uOVrvAYfmaNuaOjQmcXzafs67Wsu8zD55uLHnHmRmCpBt35ys23ho3rftjV1jVl/L28S4hLHv1XOwcSjLcR6PqAeAXyeAo10aJ7a7qz9yew+AOPxaca+p+37feLbdf5/tqc8XbXPR50M9nvG9vE4XgMMnTd3wcgFPGJSDYxt4owZxdHV23bDakLUZttdO+tcs3raJ3jUIeeIGnVMlApsIuNj57IeQ7CqobG32jX9WAav7WPDLaO0F5Nhl4JDjZYtcHpkCX8FYvMb4No2oO8O7m+khp6L974c359IPr5dQqedUnBdfanS7Fu4+41sbvK5NZJ8hbptrbc9R36vNkLX1/aEN4EsM/6GxP2hQO97QNWdyWjQfznZtjtP8OoCjaRsUaiqJCFU6l2BSF2K1HAYbCcusQxyq41qe6dAm0zY32+zQFzkbfjDOB4oSpGJSwipMPYHgAI6uObNvc+qyj/H1NgCHggnb9PK8Tc/4/vIo+RTQ0aMK0AAcOeG6RRLXKGo3oFYVvSoBHA9rVnezmhrJVTBwbA2YYoE4TzB4hR6CbgJxlOAiwTxWRYoKMp8fPm901EayQQFAaGwDxEEZFQA41gBwzNPN/C59vl+mT/f36fOtZFQWBHms05oBLQA4HgssQENidJzMieWgOk6souO3YG7Q4KQtMQBH3qPtB/a/sThw3TNpp/0Bi4BBB5v/6hOrGLUKUlGmWzWFVVFEh8IdZ34HVSipuZsajs25IdBQaYsR4RtA4wjJUKuQZNZXwhn6YjDXj+flwIxr+aF+x7ZV/UKbaVuiU/ATEtGgbS57qgcQ3F7z2ZlIVDIO/3KyMC8QoyaNY1ABzng29cQgG18SCbl/rTo6B/f9GmE8G3uAHXol41ACzWq72z20zUA7lkDUM4agn3PDO5jFD9JWKcZJav8MAqbfPAofDEW0JeBy6aUjVcn1TcMaSRiyFAicweQNg8gmbZArnBDM3RIAgDUM0EcflNGQ1egdp9lwmP6Dv/xd+ouvv02nJ4M0gl1+3LJKejodp7Pzs3R+fp4mkzH1yJmIQjWcMUUQhEDGHgDIFNBHUgxrg8lHVCihjetNWgKYAeAEARwAACC5NyPDB66zWa3T3c1NWtwvGHQHAGIISRKruHQ2DSTGEYCWHAsAaWvOg1F/JE1ygFBY9fesBL3pIGONIMG4Wi7SerVIT2ZLsP6QU0FAHHZrZVXlD/cCJrxsUKH+mDawO1jzg0GaQT7l8pxgAlRTDkZjSo1QNgXa6OMR20/2G5t/aBtsIp4TAAhPmtF3Ncp9JD3xd6SXe7Rrkk9BhTuC8giis0IXrA/GzEFbZBFbvJ9MFOhPJC76PYJKhuMR2+RyAwISKBHqQA7+zOQeJGcgnwBwh7SjIQsiAIfpFVMCZ0PJm+XdnP30iOcyAMcvP/6Ufvnhp/Tjjz+lxWKVjnv9NDs7TVdvrtLZ6TTNZuN09PKkL7I8YXcwunUA/Y5O0nPvJD1sUGG7TY9IBPR6aTydpunsjDTkkCYBeATgjV9+/JlADjClgAXg+uaWn0GCB2OG5xFIRbIQsBWQGCCjAGVosHZQgS4bTykHygAlSqdM+yPZ1xfgikR1T9p7AKQARgIYaLNKw1E/nZ5PDcChhAq+fD2XYJGAPQr6KllNKS7Tjc9ZVAOcCHxSzkYeLM5yKKZhHc+WSsBaAjGm4+wogrmC5yA1O4E/xgoANhs7ZtCmgpUBVeWs/ldlf6nuEWAIfedsZJzOtpfJhop5C2uUCWi81+ibkPgt4A3tD6j29wo8SkFYEtn3EiSeWNUd5FacYcS1YnO2OSfxtWezeplU8RC9kQhb48zte7CBUrzbWK3JNnvy3gGDBsDKkibmaft+Z2tUFdqy/0wgZ51ljClAbvJfyEbAClSAFcBQg/VegBxKcAqQTW/KGCZZBWl+D8/Jtpc4mM63SoJimKy3gFZgmqFGuQMDbF8hUxKl+MDWEQC9dm7PbAFgSwBr0ZPkjG5vb9Lt7V26u73lXMHaubq8Sm/fvEkfvvoqvX/7Pl1dXhDcgSQkmMOOjyWz9fi4acikaIwSfUvYPdhp2CYkaGn7ZWFzEkWdbIkG88tI+x2lVzyYR6YGo4F3di8HhRpwQ88ve411cuwab7TPSsjre1kXBQAlP1oSPYpToDodfYk9W0wZBoCijIcBfoxRxn0ar0bWd7FdUB6R46RqVYE4tSfCnikgCBp59RnsewaNkQrd5KKI/zHZKPedDTCsYmewdEhah11rjpV8OmfRcf/OgFsGDiKrjCXsuYYIXDPwlI2aszAQ7HbS32GAyLEaJoPFpAQgEkBekMpgv+cZYL46/O8ONtvs4xndPa/v68CeyRnCtB6KnysJkwICxz3IksOktwHNxIWjNhlTitN8+/pSBbn7/ALpuCtY+kMgXdkAsS3wTGXxLI4lUT5PAsHYl8uEyMkuaxbtZNLSruNzK65598kJRnErYjE0AQcE4chz1sFvdn6pzzgNP9ttEs9OVm1obfE2cZ4aiAe2gLJxAO+vVunmbp6ub+/on63BUgbpQIAKAKB4fiZYg2C+dGQgVgB8ISOIfd32jGwtBFLA3wzaTX8VAE18R59PISE4hM99nEb9XhqeOIDjJJ3NZun8dMZkMOwwzs7wiQUe1lwAeAN+x2K5pITKze1dWi4fxGp3dkbfEfvpzz//nFYPYGMrgXYwr8DvcvtAFrt8FtJeBr8FsijoG5yjHcCBvkTfAZyBvkMf4lrwQwjg4BcY0NC2Be072i0Ax5AgZcoHAsCxWZO5A9d2GUbYF9iCwWBEwPhi8ZBWiC08PqXlap0WK0jYbcnIQQCHyVWR3ckA4FizJQZrbBohNuV7fVcs0c/GbSyH/jfxgHVQwtuaj/PV79n2vfm+ZkzXw8O7Z8eQJM9gVt+md+PCdYzKr4t70zcw0KkfE5uxzTY0i6xi9An3PaPPL13XdtV8jqzPxeX3cv2Wg6zHDbzR9j32lY+xYJXOjqTYdetT2XmdnpbFAxifeXlJk9EgzcajdHV+lq7OztLl6SllDgcAbBDk8UIwB9ayAzhwpiHgDvs6tkWTraIv7u2mm2eMZwl2FJJXsscCxRcAB54HtlnxkmoOZPmVZjIxxjFLHKPJ3OoxLN9XAt1SM59BUKp6Lku31f6RJTTr+dCaNDbUh+ah/KX477WxbAuXBDt2GCDw1//8X6U3f/bbxv3aYr7V9Nr59bVtbNuv9l37i+LKEaVWrYP6HvuuezhmfLjIN6+/HHxqW2lNG/Cn6pu2eD3nZegUArxDPL4ZKy35v3pudM0V2Rz5M8phtIM32m1yBJSEIrMOG/easW0b7y8HcDQBgyVvXAAcsUiwUZSaQdftoJ/og+/Eig8tvjqGWwGD/ONda7Stb9rGNe6H9TVj+1/R3MYZpGt+tt3D7enhNapP570vAIf2AThKYWVZ443CT5d6dL/c5OObvoLG+JBNzM9QnIGG7W7bA/6YAI7a3rT16b5nqH274jM2QVh7ARz1BtnsuF0AR9Mw1Qmd4uC3GYVdY1M7msWZrR+u83o8mxbAQ5x09Wfqid41ieM1nHrfnR6nj8lOUEw4VxIqBHCYHu3O4vVKkYiKtfKSBoDDHHkFbksSWtHqehtpTvp6EcT+qB2yNqPRNqH2GYVyjcrIcj62Gd7XATjivGnbAPeN4775fci5+VJHrHb6982/Qxt5fKb64LVvDLqeqa2P6te+ZIPat8l0OjwV6jUe3CKAI679aG/aAByaV35Yqzccq7AOaFYl65vOoO5XTVEGwsp7u/q1a2y8f147hzrXGu1EWTtKNCgc7BINXk1VKMXNIfLALCvXug+4+9b+azb61wI4kAyLAA5PErJingAO0PCvJZ3C4IxJqKCC5wHVNqq4IXPHIQAHK6eQDAvVYVbZigDcLoBDyRIycFCD2Bk4IOUCSZdlWq7uCeC4vb9Ln+YLA3CIgYMADrQZSSYkiwngUEw5JuoFtNAgYvz0HtBHezDVtM0zCKAKOkSwntNdhrlaQH7HTCjUBwBVKSowjn+FgSMcQIJMikCJpeIiJpOac7sZjOE98r6MqixVs/eRKQF4I7NuKOCqf7Yu+S04MTvoZO19cUehp5I/EgIrFtDOTr09O9eDJ5U8kG0ADg+que0pa9MqhauDbuwHbwITXpaVkm0pLB3Z1lgCnLMhe5b5CgWYaVXUuE9Zx9Zj1lflwCfQmhKEAnAwmerP6xU93HodbKkxiTWNOcDP21jjgtnk9TyJCjDD84uq5FiZKSAARoEB98dnS4w+UUGpPKx8NyZgDWDBKk+wCrykdDGdpHdnZ+mf/tXv0m8/fp0mx700RMXuy4t0wXtHaXY6S+fnZ2k8nlACg8kqA28IuPHI38G8wRWOhCIklkxLG78TnAGt7/mcsiUvW1Q14zPPaTyZUA8coAVQTIOB42H5wPVzMhgSwEEGDshQINl20kujoYAWYhpSlT7WEAAAsj0Dq/oDw8IwDUEXz+Dnc1oskORfpA0AHI8bsScxKIX+1LgCKEZWIsjCrNYCcLCK/ikdA6AB+ZqL8zS7PGe/jMYAb4wygKM/HqbhZJKO+679rvH1cRNITrIvWv/qDwDTAAbA38lGgQo0JDQ3AuDg/mTDMDCC7+Ouq80KX1SdMqH+jLI00o0P2D7Q5g9yCaDYkgTgUFW7yc0gyZdBHboXxhOsS0iNoM8hfSXmkm1aQ1oGgBuwijxs2GfL+X366bsf0s8//pR+/eXXtF5v02g8SafnZ+ny6jLNppD/GdGG43pHVtmeGfKOTjCJBOB4fE7LzSPBGy9I/iHJNxqly4urNIYmOzTmb+8I4Li5vuH8AXjj9uaOiR3qsANsMRyms4vzdHl1ld68fcP2392B7UWMAa6HTYALpHmYBAfF+xFlUsaQPGE2UywdAnDYvAJzh3Aiqd8/pozKeDKkBJHAQ6ZdH/wkSVpo78lnINP+poQKlrG9h7Ygy0cIYJLPK5Z6pe0Kh3ImDC3x2rQ1sgmeYCYDBxrOuWOyaRgPs6+eeFRC02TZTCLCr8s1SPaOQB/PSmgDEmQgYxLzAO5juUXM6S0TafruyWkAASjtYNINeDo8M6ujrcqY+0JONDq42Nax2W1XOtEeon2ZybxeT8ngsG9wODK5gvwEmXWsMAEmBIw0k23OItmvrO+9whuv6c8AJSDR7tIalhD2vVuwJfkqBhrFxwTMgAwTGBTsi7JUztYhJhKCPULwp1QJ6z5au0peoj1IWqrfPIBZgvHOpMJmmy3B2IololDv5oCRB/Rj1VrvWCAFk+uCLUcVOOTxBH44IqPT1eVl+vjhY/rq3VvKqoxG/XRE4Clhnlk+haALrsnC8kZAx4uYpXAfL7rQcjL5I5NZIdsEgcX23VgoND2UeHE2LPlexl6HPYUyKmiLADMEQz9K/g/rBWuEnzGWEu5DZiPiOLAv83yGYJAAYmAsAdCuyG0IwIG1QDAAvwxAQVATriOJG0khbnkNMnmQrUbvIWsIwFlgB8B6AeDFADawJYV1zZJO7g6GmEmdOXPQraZ0YB2hT5fhMwYtKnESArwBTDNf3QEcYo3RDR2wwCT+8XFmgtD+5pX7Vmn2BPCLyWNYfxDUYsBsrGcxTQjo5HbQwRLF14rV5wZfIUuF5g8BMvBRDCAs2RgDXmVAd5BiOZYsB5lIrEpUtjNWU5f2tAKP7Rl8OMR4CJvn46hzFQA5YIfAuBI7YrZfeMDALlK1091xnR3KGO3EA9ym4tmzDx8Sd1w8BkoKAI5GIDmy0gTQPM9nmXW3ANlgx8Ta1qfvKNC95jrmN9bJ/XKZ7haLdL9cpQX8DdhWAP4AkgOAA22xdQ1gzxZ+ZmahcvCP9kU/mzn0B+ub8nuUUgGYAQCOURoOeql/9JKGfcmm4DsSwJAhmU3GSgQDaGGMdLTm9K2QRAVzUErL1SotH5bp5uY23S+W8nmnEwI4MMc+ffpE/9f3AIwH1ivWA65L1jUCUFxeQfsKfFsAOMhkuV5nCZXIwOEADryGuQMgNgAcp7MZ3w9fGDZUf5eECvpn8wggmKRZBOAY8v4YY9gc9OBJb0BABoDjkFBZbZ85LvhabrZphbEjQ49WnQM1BWirge+OxS8yQBrKfVWzhU2iLQ50CMBRV/7bIXknlpNtXkg8lYSif8rPi92Jee7rvrjzGmvGyvz8qSlamEMUDxfwzf81Y0d+4cY77JeYVvF17wxIzZh27Ef3mdr6pTtxEp8nRtZa+sltUIwhGLudXOASZ2hCOUJkwuyzJCgBzpDs0ZuLi/Tm/DxdzQTgIOMkmTeOyKIDOUScb+FDkTULNuoYcRSxckUJNrYct8RR0Vrlci9uyxjWMqbFGAvJYAsHGPJZtfe1xTyjLfaYBu4t29pkoqGH6ZIv8WxBELj624F4WTqlkeMoczaPcXOYGnHbEh8pPmP3PNjNldTyQXUcu+33v/5n/zJd/REBHIdyEnGtt62z+vOvuV7XmnX7VnX5q39tix3zNYt/xghe2ziVZHDTBtUN6IpRv6ahr+mfetx13cKGGyxeTqzXLBJRJqTdPjbzYx7Pk119HXijBEDtfO65SU2anQzcoZxGbVfr/qx9tLbn0hwKPRTzpQYYd5tSAzaiv+bnlbYxjbkNt22vGde2ee9tqddZvMeXrIt636/nUtt169e61nybT3Gof9r+vu86Pv/iPIys9uWcpEHmms0Dbn5syCc4wQHuqfFtY8jzvEiZOF17kZairZ3ArLgzV61N0dOIvtu+fWKfHTm0R8TP1s/Q2Esbvlvlc+1j4IiLdHfitAM4vPN30VK7VCiHJn7bBK8X0b6BaJBqAAAgAElEQVRJXw9C26C0TdBDRj8bggCcqJFHRLFWAA6v8ooaoz5RGwuxAp44U4Abh2iIIoikPF8BP3RNvrbXuzbVtk0qvta2gLoWwO6E72LlOAzg2Ldwu4xt27N86WJ9rXFsW6DxXm2bRJwHXQa+re9fMwZ7DV0L0vDQRvUlm1U97q+ZP/pMkVCJRq22L3SK3OAHSi31t20fdlBQdVdk4GgGxJpjUALj9Xi2baZdY/6lm2PX3Mhj6OCNaM8jrbTp2cZNMNLFelCwZuB4zbr9Epv5GgAHkmEEcLyI7hkgB1QyioHjWdWzmYEDII4awLFKm5UkVKSJXhg4nCZR9lm03F4xpYSiy6gcp2MGnhRolKa1WDfQJzprq7Ml+4DKHci5rNNqvUgPK8inGIDjfpE+z+/Tp1sBOJaQBLCKIGhMA6jiw8brWl7FYvg8zDuAIzGYKzpq0l5bsoQpnZppIoAHdOAsdJFkYHDAHysYzfHHgd8P5M7gpNIQsWpY+xoOhTtYnvQKFWzR0Y5BnFhN42uSc9nYpk56KQ0A4AgatHudo8Yfy3P6yzmI5Cj9CpgVbVdex15VnkEN5RjJviBNusAoDC6EauECmmxgEFrBiSyWsZxXRpsYUMzyC7qxBXgknyL3MupY6tQlOlal+Ao2I2NWcoBJlKmFkt0+YFXyPhY5KeRJPLPBTIBXA1LqHKsDpgWvKD8CgAQ0p53VglWYtp6cwcVYXjifG/E6BbYk0yGwwElSIOvj1VX65u279I9++5v0zbt36eTpJSHVjGAXEtpI+c1mk3R2fsoEPCiTASh4QmDcmTeQYGUC/pmJb1Z5Gj27V2siOL1aLtP93S0BEQCjKOlwlIYjsGmMScu8hPTF3R1BZEjSgtViMJmYhEqPkioAJWRZAU8kWVUypJ8UiB4ykYc7OAMCmUCeH9M9tMiX92mzhh45WEOQ6AIQbSAgzBaSHSZHA0aJ1YYADh2MXtIJdM+nU4I3phfnopcejlJ/OODfAJIA08VwOpaMilPUI7iIRBqqI3NVOwAwGlsmSgFOw982W/URknUAdNgXGRNApc2ErCUKXBrwJTHYD9uNhDETYwAPgHljMiGTxjGYJ/AfEpJG/0vgBoAIJ0Nj4lB1ew/JIbPtZFQhTbBAJgD+bTfr9IQEIqVTlgRvoK8Wd/N0d32Tfvj9DxlUgXV+enpGAMX5xXmaAtwwGqQXJPIfH4Hm0/PSZoCSuJ9eevpav6T0AHAOJGMGQ1avo7J1Op2lEWi9AbjBPvHzrwRv3N3MOZeQOCbVurFQgMUF1OXv3r1LX338wAr125vr9OnXT+n606c0POlzfR0RqPKS1pjfL89MzrBiD1XBNOkAcGi/E8OMqvfxM9g3TvrYH1MaT6A5P+I8dgBHPHuYNyUDYtl62pWc2FSoWItKY419jCwdzvwU5AUKWLEEl5ztSHa3GDd7h6qzPSgQmASYXHFQnEuksJIZ80uJTQa97T8kp5FAxvpA4kxgJyRZkdC0ynyaH1X2EsBBWnVJYIBxA4ANJuTJtoHvVp2eKeP17GSgcQAHbJ4ZO/koLh9g1cr0M8AeoGS4fC7rbyTXTFLBg+kYS8J5DfgnSQkDy2gzCYFFT4LK5hEA5FXlTPZ6chyJQwFRHARGcJXvNmavycZDmRrJmwgoYsBMJBpo9yStoMpRgVly1b35WtqDtK/imSGVIVCSM4IpERBZQGx7yuPqgUpnb4tn7cL+oPFyqQ9cg8lmMvYI2Eq/8+mJdv3+Hrb9lj8jSY4k4tcfPqavP35M33z9IZ2dTdNwAEY3+JCeLBYqCiCMEwCojnsGQkG1fWEL0aM5mwRslWwkn53+KEBpeO1EQA7YGPObMtOAS0NhHm4l8YXKXO0PGk/2KeUI4WOrrhx9xD7hvggmPPmYPlcIAsd8NgAPEp4Ab7wc9ZiULgwcxs7xqGfLchYmn0IQkAHzAPCAPBblEFcbSaoQxezOi7FQUN5PQGvMF8OL5TWTz48eE+Rc93Ocs/0UP8PBUsWPFXCj3NZYT2wtYkzIJAPH1Dx/SUfZudHu5bKL7l66tIxAjbIhDq6htBLWNMEbsBMmIeOAMVvjSLA5GCivfbNFfm5oxHrsRe8vByzldruvzyS/r3ex5WB+YI+EdydAmMZD4A1JTWVZmXC+cJNMq2JSOQJ0CoTjBQQCPYBsAuCNQZqMRwQvjoYj9i3HzFDsDkxy6Rr6cbUNM//Qfd2YKJWFcwfSET3W0sy/7zFkf76yFnk+DtTm5XlKlazH4rJtNXYBjynEuILOTzpDwS+DXMctZDrA/LXepAecHQEQBgiQ5l17pfaWAgAQ6EdFDGTHcGef/pMzGmnug30OABn4KJASPE6PadQ/EWADbCgnvTQeDNKYDB2SuZFNACgZPiiYgga8KvwVFiis1wSWwg7CvwIYGuBo9NXt7S19PODXfG3xTH0MGyFWvZPAIOKgbQAwALgAgAJgC+yLkCBSgQTO15BHVZEGngv9CtkqgDggYQXwBxnxtluOOvyU0WjCuYv74nO47nQqyUKenQCWIbgNHQgQpNhG1o/PBHGAfQMAjvv1miwckLRBHzhgUwpUAibksIvbYq8aCGvkUKzPcfPsNx3ufDvL/omfYxtHL/tgVxyyjkvF97UlzGJBRIwRNj7ngBSdfnVsDce+OrYYQRxaKyY1ls+xfODdM615dXre4rf4786gEGN65b2x0j2fiDsLlGIMoDramsVvTw57crLuZ463AVjzexpQjvoufsbXmRIeHGSNINPGr9lpOhuPJH1k0qFjSCMNTiR/1CsADm4Z3JMK06p8Q4sT2ZxVVKjIe2U2PNiSEAvKPR8TvRagUiJOlrdrvnDueOFRkBfRMnFJlYphxuIuHgZgG/wo4QzjxojVyPx6t1b7U2mDv6HJkhpHo22txmfjPmSrPq/SMP/rvAJ+/0//u3/xRwNwtMXuW2bTQdmQeJ2ua/rrf0jep61NO2srjNOuDWvPB7XHpZs5orZ2t+W0Ynten4dof7K2Poo5izI125UKtGcqAHyov73bou/Rlnfstmu2mGKux/adOrZ3aG7ss53uGx4aj9KjJejXleOJr/vP5VzczlTVap/3gir3j3EjBh7e2naf166Drj08WyzbsH3+1/eK86uea/Wc8nt12YC2Mfdnrp8ntmcfiCjHhALoul5/OWdQ+d/0nw3IUff9ITuW11IF4NjXBzH03G5vdoF99Th9ib2p95+6X2Lft7Wb6+zvB+BwB6x8b0useiVUPVlfM/HjZ+qf2yZ/20RvG4zauLRdq904l4NVzcDhE7l2BjgQNjkdfbdXQsVG0q9TAzjcePLvFfuGnsuqMszhaFv0XQugbQK2LeLXbHyHFpke808H4IgGbJ+h/JLFesjgdhnuL53rtWFuW8xxE20zvvGebXOgnt/1s9V/bxvPro3+0AbWZZBqg+jOUHx+X0Nu4DOilcGSQrnVWCcB5e3rNKIF43ub82YXwPGasawdnLqfDhn6uv92+qsNwGGOWdn4isZYW4URgxGBgaPug64NvW1utjkSeC0COCjZYAnwKKHy7xLAAfPoFUIO4MiAHgNw6O+qIqItNS1cD9wgsQYAx9oAHA+bJQEcd/cAbMzTZwI4FunT7W26XtynJZKqkHzZrisGDhzApYXtfe8MHAykqzRCB2ELknpgVKbT7bzHQgr1BG1aAHBoD7EKz/p7JZ8hm6xAleZSFRiJ9M7Qo7cEfFyXbts1by3Zlp3RsIdmAMcRGThIK5sZOJqroLFm7E94TUGdGGxR4L6Ec60GhqVHedexShL2vJWneAKgvBax6bEqirmOICuSz6QNNLsjj8tz5J3Zg4He8h0Ah+BCBGz4sIbv2U76eoqofwskeZAFwQ4lCcV8wXVtFY+smGfgRwEgpm8I3vAwhYXFw5jEoOLOHuG4EN/aMT6QbkCC0PVnc1JD9gnADVVj2jh6QgpJpWdQ2B+RQQCggMlgkE7HQ7Ju/Obj1+nDmzfUC17N71N6fEzjAYLXwzQejdLZ6Sydnc0ItOgjgU7mhUcm78m+YewJSGMjsYgEnKrGlaRB2wDeWCKBd3OdIBFyDHIIvldsGbguJELAhLAGlfTzM5ktAIToDQUsIAOH97OtrXyUZkJHMi0O4JA2cY9VhmC+QEIUbZ/PwfAxT4/rB7E/wJb1ofE9YnLgYbkySuqNQCpgfzAAB8ZsACkZyKZAPuXijG3HF1hCegRx9BPkSobTidgrAByxSjokXxGUF8BO4AWn30fSEDJWfA2gDvuiNMkGslGisIe99QOdy6nQdjw9k4YbQXcE/JHkBzMI2gsGDvQfwC9c5h6kJH05Kl4B2hgQ8IHvADsgyeAJUCeLwBkEoJf1apm2qxX7G+P5uFqlx/U2bVebdPPpc7r+5VP64fffk30DQAokFS4ur5g0ODs7TaMhEiQ9k/naGgAIyWqrlD8GNfowvfSH6bnfT08ngzQ+P0uj2SmpupHApF0GS/nzC2VU5te3lPI5fj7ifjlCdSkTJyvOKyRQ0IessAUYRBlZY5vakpEGIBKMAxKrqy0SuEiAHxPYMUAS2ZLkmFNIdoiCfZOWqwf+3B/00mCEJAgYOEZpMsG8Ul+aNcxMPbRLtr49AJwBG5b8z7IpOagsNgImp5kkNyAPEsIGxohVpUp8mcX15Fa4caz4dQCBJ+AE+hKYgKwEXuHvyUXaaIDxTO6ETA3GpGHMAuhHB3E4uIPU7JCjeJGdFAAAoCLPPxsrgllPNhvZS9t7MxDBJLhoOy1pSxxdBosqcAFGAq+mxxhJbiFUsSCxRZYAgAQABzri+hGzD+mMOHYOSsv7MAP4R2Smod0zKQDaPyStDcxB6nuvTjGJEgF+zTcw34VsPOxjtZsyfRw7Y4AgI4fYDJx1w2UTHMyhpJ/YcjzJlOeJ+SfcK2x/cR9emyTGQsAbP/9mfykAmQVWwJekCRxooACq67DL1yGgAzaQDCYp3d3eEcSB7wCpAcRxeXGRvnr/Ln348C59/PCOlemjMeShlLQFuActBiiP4+MgDgKpBCJ34LknXsjYYVJ+DuAAcxPAA2JbKmPiTDT4ngHsBFtIFkzMMvhSQl2gJwt2mmyKzxWANBz45KBaZ+kQyMmkT6TEYtInYjjh3wzcBAYlAAlzXz8B1CGwB9fY9lHsGwDrbcUSgTHjeBrNvntNdFN2EjYlzMaxNlA2+sVBSO7r4u+MPUWJDANO8TyZbZUATA4M9PaIPQISQWJzEICjgIXZneY6yvdV9T+fFX4GZTHE5pO/4C87U45JvIhtyEHBJfHlmum5lNiAo3Lf7MaeVDK2HUrTWcLM14ryvQaGMKCLpI4AkAGYD9JMkqgpTJayNwC1sa8MNeCJSbE1yJvlODgjkAHkxGzk7FwCp8IOYW/T14jsYvBvCKzn+tO1lCwrBBqSJwt/I6BVBRvZwy7IFtuvqK0T/sFmhxCtV3gaUCXHF0KyUQAWY5SxOZT73tk4gv53nseR1cfkjwDWgSzezXyebucA+y/S3XKRFigEwFp1UH0PAA66FQbcOuZacVAC1hnmjwoRTtRP5mPDW8NeD+AGwBoD+LLHL2kMaYbpmMANMHQMIWc46KfTyYRADrHfiOESzwCABtYCrCKBI4+PZOC4g49NwGef8oH4B98Xfp8rMwHk7iAzMGBgzcN3ZDUmQIkARWy3mYEDawVfjMX4e56fsrygy0zh85g34/EoXVxcpOl0Kvk3gE+en7gHAkyN9Q6AK+VN1+s0nU34GborxgZApqAtfFIBSiGXsqLc3YZsmXMwcaw3YuGAD5FPQ3mSNQ+mDjXI+3kJ9O+L+/g+l8+qduaOMKRwWs33LCfq9qRfV0zOba3/vT671Q8V44E6HtqaygwczfXVBIeUtmldmPRUI3mbncjGOtXC9bXq4NUYQ4gMHM6o4Hvbbp+0xT7z+bmlsENz5XUMHPW1o91ym6VYjLzoaJJy/+cN4ZkMk2ezabqYzfh1Np5QDmkK0BXAG30wcAjAAaZJp9YQg4b1SyjK0L1xfi73x3k7t4isHVp7hQ3M5Gmtk/Je6c+Q4wdNXopGEtgBHIb0YRwpvOb21l+P8c0M4LDO0r4sgIlXdXs/am8K4KcMEPJAj97pcaJaQoW9EpKkXb/7vufzJmJF7A4ltmR//E/+2//hHxyAY5+98n5srPqO9bNjIMNcKn1YZkyxRX8YgCO2uyu23mbv4mttdvM1+Y3d6zaLTr3ffM7vY4841EaPR9e+RvaPbA9tb3cBcOQ22dp5DYAjXvNQvxSb17TH9fPp97KjNexCANNm/6wlx+Hn0bJnaIbFdd32c9ccbdsH415Yz69o5+N9D12/fqa293/JM7S1Mb7Wtm4PjWmXj+Cf8/NQDSTyPnFQctd+m8c75DdiEWhh4mgHOe2bh/X+2vBngt3K/pDbKAerVvvCvrFt86kOr+XmPI3jE9fBvnl0dHPz2fa/egnvLoLmA9iiq9B00UjlxGqmQ2kOwr6Ns14k9UTc94ANxykgrtocuX0Ls22jaVx7DwNHY2L54dZAHAcZOILx6QJv+Fi0ATgMB/xq5PG+Tbut39s28i7jcMhA/KkBHLGtbcasaw52Ldau/ugyUPXrh/ojGvW67a9p/z4jfWjT7VoLf59rHtrEuv5e2upB7nYEa7QxOegfbJI7OtHBic5P1+ZbjL9XGjSiQTsOwr7Nd18fdG2QB/utBcAR504NpMPf4sbI+4aAQ7YnLZtWmx1sm4ttz1IDOAjIYZAMyVlUCktSJDNwPEuzu0io7GHgACgCiT9UUmcGDlWLMjlrweEy3jrgZtpjq7bP+syk5VcyRAAOaM3LEXQQA35GMHa1kXzKZgt5lMLAcTO/S9f3SwE47m7T9f2cDBwEcKDyG5XzoLG2ACVppr2CmxqqXPWSR2Dc+NhkVkp1WJmbTQCHwDHZ4mS9z7gG6GiZ7ELeWyoAh1OoM2zLAOcugCPPJ1Y5N9dmmQcFXV7mlwVmM6AKv0NCBQAORiN3AB/1/Mth2Py85WCil8pa9bYUe2KAiBjw9UB+5fTrUg5ksMoRP0CEg8RO+6yBO3tLgFaWWHKhW+STM8poV+QLFkzRH3OVdR5leW8BCOlMHCFo5NUykZGFY64KeaEnKMRrtdMFxJEBLN4POwGSMudyl+ZqH7ssg/JKGjottJL/mjeoE2SVrZXbMDjPqm+wTCCodZx6eN9LSpezWXp7fpb+8ts/I4BjOhwk1Dbffv5M0MIZWDeg8X12mk4B4DidMViM5D4Sbw7iYNDZqvUpy9I7YnWiU7eLfeclPSwWZGa4vQaAY8VAGKiykdwG+wMCkwhiLxdLJrGwXqezaeoPh9AQoGwGAQUIPvVEVY6As89YPD+SHdv1ln2EtipRdJIGJrdC5oj1ignE1cN9et6uGbjD+/Fc/cFIVeLz+7Rao6Jxw0rq5+1zel5vaQvxbzibpgnkU87BwHFmgIeh2CqGkPfop8FklEZgDkHCEYwONu+Y7EECkolkyb+gYhNjBfmq1cOS4A3dVyAZgBNQnUnpGyQswcBh1fSodsezsgqcWuQLVlwiYYR7T2ZTSrlAcgTsJc+YpuhDVrg7GMBlVIYCbgw1zmTsYBW7J3FUSY75tFou0nr1QPaNR9hjSMKst9w/fv3p5/Trjz+nH7//Md18vmHbkBS4unpD2u7pdJz6BEUkYyJB5akASpI7AFhnmFJfAI7eZJZOprN09vZtml1epgckBQAWAYAICQQkNEGpfjdP/dRL4/4wXZ5fECwyX8zT/fKejBwObGFSbLth0oaMC0iQIYGxFmBH/qKYOwqDhdioKN/RR7/OVPm6XaX75SJ9ur5OD+sH4IXSaDxIp6eoch1RQgVAjzYJlbzFWGITds5T6yp0tmp2G2udURy8UVgGaB+xD5jN9iJp/NpgUwvVn3rGoK9tIA2COEwWLoPlTbOeAA7KCqhfuOaekJwBSENJaMqgAKDBBLTkHah5T3OsPRBMG3gPmS4iK5cDDwysgWcqvqiss6p4IaFgydpQpe4IPawTsWgoGRxZLwTkQPLOUgFGde8yN2DIwV+YJIc0BYBTBrbAusOaEhi6SC0IrAHqf/g8Suj2+/jdWclMZs3GSNtk2a+Q4GWSFwAOVnEbgMPlxljNLx/AE720A570JBuHqqsJQqGknWywM6Ax8WMbi+/lx5B9saB+8c9UJR/BnNEf1pg7sMClVZyRpUisOOOJA8wAeAJzwArySotFur6+Tov5PecaJMFQ4f3hq3fpz//823R1dZHOLs5Sj1Inx2mNPnkR+wCTraY5jz7hPnNyYixnBjxhQlFABklEBeYNyDAJ0aDlJ8l7rR1nQOC8wf5i4AEkhmmvJY/ibHvy/cvYZVYaSwQTaG3GRBXzYuEAIIUAIUo8iBVPwA71J9YOwBlioRAgCq+DEQiAKJddoZyK0arDBkiCQmOuCvdSUdc4n2U2Mad8V1LfWQ9iAY0njL39mXEwgxHMATdJJ2fSEGhIiSLMTYHlzI8BCwpZixLnvVhcimQM+pHMJOh36xs8J5l5jKFG0kyeVDIgWAByEIT26AAoj7HRKnDQM5gh+Kq4XAF2+bVdcaww5WoNqu8I3CLDSY/rjgwI/ZPCvOHyIuZzYjpIokXj5RIpPENkB1gsB9xr3a5CRsPkrTBWABcMBtpXALIdj4dc+9nvMsAOz0Eur2IADo2JAZ8o6yM/Khx52A/cVwLjRmblcRiKA8yqM7F2LvnNflZ2mxElaZx6wM9PsRAkxhl0rjyh3wMGKsiS3N0v0u39fbq+u0vXAHPcz9MDmCpYYd6jzB7ZtwAUJhD1hAAoADjg11GWC/s/fD8kXrnhg0Xuhb4pkrxK8PbSAJJo/WNKqUC6j8AN/A3gjn6fiWKwWmAOY8+AD4aZBAAH7gs/y/cxAjju5lzPeG4AKPCsALnCH1SCONFP0x6WCDzF+wn+NeY12ok1ABxg+ZqYxJWeSX6E9n5Kpq7X/II9wN9ghyGHAjYyAEgEHNR5H/MHrGZ4L9g7wfIDEAfsM+YZ/QwDVMI2PTysaUvB1rYB48fWARybdPfwIBaOjfwCwPA8cabrFHbl3bOfOqIt1hx9F38Pn9lsEoHzjTN8nNzlnFVOyF8O4PA52xa/iXfztvp39xvUXjFh1f9ifDFeX2uiKaESr+/X0efj2nUZqvjEzvrgrHc5lV+KNqxxdbyzK/5Zvy6cwW68L7azhA+aLBReSuKguUb8MUA4dvrf9mcUKgBoBQmks8kknU+n6Ww6TafjUToFuJsMOz2yUEp+TmAuutoE1DnI3Yo7jTlCPWt/zwgJOBEAJgYAhwEUc48bQMLjAPLZtXe6bGdbv+ZRCfGCrvgkY0kxj6Swh/4R/GvsoTj7hf0mx0uqWExjDdmFZEMMAFKN7U6cpgPQ0ZynYfabLxbHFD9DQuXy2980lknXunMbt7uqSrFT29+61mzb+op2ad/PX3rN+P6uNVa3p9v+fBmAw6x6ax933bNhVatcwT6b9pr+11nOAK8tcz/HTbOPu8/m1+AHtSAmzUtsOzApR9+w0WiPOpUX81nal1sHICeO674xjvOqzQbszkt/fouzVgDa2F/xs7ndeS9q2ZDCM8U1Xj9L956rC5R7NdtYz/vGWeUVk6U+n3atfe/Trmfwz9X2p22NYWbmyHCwc23+Stcajc8Z97d4/srzwEgG9nVH7l+LB8ezWhsDR5utbPM9bPAKs1k4V7bZrDyD9tj/Q3O/y7Z0zbGu6+2bG435CwDHoYu3L96SWI0TKE72RnLV9Gtjww5tnPUEavu9fs0dDA8Y+UG+ywDVk/6Q0W9M3tcCOGAEjP6+7hP/vWvx+v2iYWwsDmfhCAwDWacuVC60fn6P0Y5z4lAf7Wv7vvuaebTzdW2A/34SKl3j2Db/GptOCzKrXpTdzofe2erQtly37X2xfW0bVv1cbYa3zTjFedRlTNvG+UvG9hV71qvfkvuG1XElqOcbehvTjwcb4k3anJ3a6Wkb/zz//TBXTc/XODSHjP0hx2FvZ+0BcPgc2gfiyCfw6rDbNU+67EHtPNRtbgNwqGSyC8CxMUp+JR67JVQAiAB4A8nDFeUNJKHylKn9EdiOY61xLhq9DQkVD7Z1ATiQmzRZZVTuAoyB+28eUSm9TEtKqBgDx3yRru8LAwfpcxsMHKK3Rtu8WtNq2QTgsKQH82MWLFJla3Md0M6zTRZkDgcGT2TE/aqsBchYqJqTn80ADjuYW7KelUcHARzODlLYXppzwtEItFwKIEc2HCso7jEpo/GJDBz1Gso2ym6i38vBpAvAkde4Jwu9kdxmvJqxGXiLITPFPAofB9eYAy52vluSrcNBdjILPmpYMHyWyLKR4/cK8hWgeviUAziUcdH+o4fNvaJAS3hgC2Q6KwTeC/ILSVT4c0quQt27R6/ZD8AO2rBOc21zrj/7QguYmLSEhgnQKxhNnQslcxmkhuQG6bX5QkL6cXR0nL66epO+/eqr9Juvv6F0yhOYCpbLdPP5U0I65N2bq3R5cZ4uzs7SbDblF5gyEEj3ylhJX5SgtwM4cuW5sXEgnPywWKbF3V26vf5MrW8EqhF8RhKcFdUviYHv5fKB/Q9WiMl0yuA7AvEIhFOKAkmLwYlVLAOwpuAkE0wIQm+lFZ6BIT0lOZDQhF0D6GB+d5PWD8uUXh4TkphsL1gojofp9u423dzeMcjPIDuC6Ei2rcRigmPb+HSWZleXaXp+lqZnpwSZgMGDFd6g5Z1IQmU0GQvAQQYO2SMm2eDvOggZDB8AooGCerUi0EWgs5f0BJACAuCLBRMDSNogIcqKdgvkU2ZmOOBzA1hDEMzygf0JwMt4CgDHOJ2MRgksMQii014biwf6ngwcJplyAjYRsEsgEWUADibbjAkAEjSszFzcc76sl8v0aMCHzcOGIMCfvv8x/fTDT+nXn35Jy/k9ASaz6SxdXlym6b/KirkAACAASURBVHjCiuEetKbBiPK4yZWnsKW93iAdnwzIvpH6AwI4RueXafrmTbp4954gjtVmqwTnWuwoaSsAB2RUUEs7Phmk81PN2883n9P8/k6JC1SdvnkrCZvFMm0eHvi5u5trAouWd3Puf5dXlwR/gAUAicL7xT37dX4/Z+ATiZTzq8s0OztNy9Ui3dzdpt9//0O6nd+mp+fHNJkM0uXFaZpOR2ThQKIN89Ftp+8f2m9kj2hDADJkANopjxnuF1LPtbVDkpbsG4GBI7IK0P4Yu5HLVdEE5XJVzUcCMcj+JCAYfR0DcUi+wKR9yK5REvbOVABAJRI8Ln3CdchkqyesLUnB+aq9EolY/J2MGgnV6v68Vr1I0JeSsljTlFxhQleJbiTAN6j+dSAJsnSWyFbKoEpGGCCCoAIDdbgVFyCsRzskph4BOAg+oTwFwKKQcFD1O4AB/g/2lhXxPc0JlzcBcINfJj8k6ntILui9sEVMxhk1dwZvGOOHWFGMNMyYL2TrUSUtUIoSQZYQt4QygSSQAQrJRVbme2LB/RErBMH4K2nhUhkxoeaSd7vBtnj2bhRRGLgDdowU+4EVAs8rST0lqtm3D6u0uL+nzXt4WKbT02n6iiwcX6UPH75Ks7OzNJnMxKpAH1RrAdfw84v7FkryNtdKZqkxEAelU7DXOFDKfBhJhcldopQVwRQAHgn4iHtZQZ6ABmTAkLwS5hrbYswqAn5YMBWftTUlJg2xZ1BqhQAOSBHod8qr4LqUeABYQ0lPATgA+oBs1ZYgDrIsbQA0MzYFY+Jhcte8F4GCxMwR7Q7732UQyeSC+W9AC5flCn6lti08H2w19sAwH9xj9GuYZE0GcmdwUPF7mK4yRj6sRzwr9loCvjC/jalBfeQyJGZTaAtMYolr36QJhb0xe+cMAQIaiRWm6BRkiFyQFXF5SOso80cDvT19spJMUJ+qOpTMN2aTuf7AwnVysiuXYuBb7P8O9KJfYqAL7H3um8oF1RrXfAIwADJqmD/qF1hHAjrNdoHJBr4RbAvWPMHzvKdjkl+yjIqDN/rHvQyeMS+8BNmzG2xnAgMUuGlVG11fu8g6+1wLkHizWeaf2Z7iZ7B6bnqcsZ63LAiA/2lySGBjXDysCOD4fHdLlsYFgKvMVAqY+viSKN0BcAH8m8fnR+47mDe0nw6Cgz0g09qWAOeTlyNW7M+wJyDJS2AO9lrtkwTJ077LtzwlgGOUWSvu5/f0zQGGpR910s8MTLe3dwRwkBHj5SVNJwJwQMYEa8x9ATJ3mDQJALmwAfBbPLgPWwH5JPgVAIG4TeZa9TNxAHDgGgLmHXF+DIeSk4OfQx/6CYCNR84Z7IFoCHyZh9UDvyC5Ql/d5hyeG2v3fr6gPT0ZjLgngx1tudmSheMWAA7YePjdZNGx85Tt+9l2VuylbnPyWbMCctTxtXi2NU6wcE6rf2wHcOz5QOuf/Ox9KIYZn4X7oQG48HkHcPg+GW/kz9S8frd0xe5no/y3wDwuMdB2n2Z8oClHEIsfv7SfIgNHHYNgH8YTdYjtmpBdYQwKPoo+p8/GOG+2GdzLTUrl+DjNhiMCOC7Pz1i4cD6ZplG/R2adPvx5gDicJcpcCNVkBPAG9jIWBjlQWugIP9cxTmDsU2yfAegyq5xJnmiP8fhQAckJw13iHY14dAd4I8YnY4zSZzh3qdDBbjvAqsjrG+Odx1/a+jIPjwOeDRwUGTgabW0BXcW/x/jnznwwH8zXjLfnr//5v0pv/uy3rbImbfHUaDfquX4oluzv77qu/z1ep+vntrXyGnvRdo997YptLff8hw7gcP9CvpbPhX3fPW7XZaNKP5V1Fs8+8Vxez+nmNTsAHCF+2TbPvmSeNN5rN6/nTvP3AuCIr9fFpipGCLOkAfTeD4LxPc/XV1sftc9F3a9t7OL+6Nev73Noz9lrt+zDXba1bZxq/6Kr39vsXte8aeuX+nnrHFvjWq8EcOTchoM4bHwjgMPnRN2v+/oi5rlif7f5EhzTA3na19rhOD+65ta+a73W3h5dX39qhS61DWjtLNUwXNc2Y4AtaPfqMKcAjhu1tg6s77l/4Rd0WnxfPbn2PcehCR8HIW6u2WBmemAFEkQBqUpTBW3cgrkRKIGREkxS3+heDRPVSHTF+8eNks/nTqKzjZD2tR2Rd3hcm0aynoivnlgtzCdtz2AmspnJ4k357r02sGsBdDkx0RC3bUo7jlmFRuyaj22N3HetfZtsW//Gdvu98NprNtY2Y93W3j/k2fY7C4e2r9ZW6EULujD4JC/dDo1NSZAGQMETYhWiFm1sc3b8UBDnZD1m6hOr2N8D4Oham/t6oNPRLrnk9o+HvonLo8v5adrhpryMkjBlHr1mE+dczFlmW72dVSNBQiUzK1hWuhXAsU3PmYFDEgf7ARxi4CCAY70mLT4SgmTgILUFqO2NLjxTyyHJqoRijxWfqgpnpRRecwAHE4SoQpLTa8zgzEtBJ5oAji0YOFDpA03je1ZT3dzfpc/3y3QNBo75bbpBYtIBHKygcgYOTShW+KJ6yhQ2HUsgwIYWA/o8Azg8yM4xCCwLbjPtwM2/cB8w+uEq4QGa2+xwWqLNTa6bPQI4GASvUMgRSGI06pwXRnnnNl1zsiwcL7DhmrQkkAAd6FbMQwTqHDDQBEFEu+f1iGVv0nszlsBu2eo4uaiqXdBptC1GlwOWhonxd9EMuDp8eb7ydP6s3gafNxGwkqu4PBYSABz6nNm7PJaFbjs/YNX+XSNhiUAvlDEYB9gthL42A2uUq55kddkU89DSy5EIp7nWLaDuQZ8c/Kk6Paus1GAO5nF158jA4UngDOBQubvkTZ4hawLujZd09PiUJv1+Oh+NCd74849fE8hxdXpKVorFHPrcSLifpI8f3qc3lxdk4UCAGBV4LockGncxRxw9vUjGAskMSyqy4tbmJpNqL8/p4X6RFvN5mt/ckLIZiQxUAUImhRX1j08EcDw8PLB3YT/GkynviaA7AByQvQBYAcFntUG63VpbxkQCwAqqJgcDgjIIzLDgHBKLYLhYzO/SFmwJZKyRLM0RW9+jRvk12oiAM+6L/kZw+0GV+LCDAG6cvXmTARwnYC9B4heJMCTrIZsxHqYBKzCtKkubm5IuviiQ6N4KwAAbvVmpOt2TNwATgOECrwGcgcpJJGddugpJCoA0kLh5QpXjWtWfCNaTCh8ADiR2IEMDAIExcAC8gc+xCsskVMRwIumU/nBE/Xa9R4YFtprnD1SQww4v7gneABAGAA4wcKCK9OH+If3w3fcEcYB9A2Cd09kpARXnZ+dpDHDICSrEkVwzNoQnAGnAKIAK8j4ZV56O+ukZ33v9dPbufbr6+tt0+f59OnvzVprqSIiCoWS9TU8AH2J+3dylo8fn1D/qpdFAuvSfP/9KAAfG+OziIv3md3/FpEVCIvR2nhafb9OP332Xvv/u9+nTr584/9+8faPq1NMZzyIPK7FszEFzLjRgmoCRZjxMd4t5urm9TT//+ivZoUYjJHTG6fJsmmZTSKgIwIGEh+8TjQoL4uxUwcekDZUzTJaAKUIz7CaDgOQUP88DfQXg4O/lvAT74jIANDEG+nMbmAEbAbTBtWQVuUwsG5OGU7QrCW1MHC/QvEdSeSN7ZDZO91L1MPKnZA0xIAHW/RPWuwH3fO2DFh/ADjGeKDGL/RxV+EzyWuU0E9xIfAMs4LIeenNmIjJntwR8eSy0ZK9dX9VdJi2BqmMDcGCNYZwcwLF6WDMZx2RLPEY5/b5VcIt5QwwcDt4gaMGqpp3tBdT7mA9cy0ygS/qGez6AM7RjVuVpAXYAGJydQXIMklfJiWlLMGNOEODFynDcB2sAgChP/JkbngEcSui5b082mhygN5aKUG3j56cYFMxnB3sfkstrAHpg00LQTjkLJD6VXEZ/wGYv7hfpfj5Pd3e3JMUAk8D7r96ljx8/prfv3pG1h6wbqLwXZCGfQ5TgFnjP+z4fdz2JElhrWL2MRLn5OD4/3X/3eIuzbSCB6TBM96/yvmv31Vqyd0VGG/PjvH0CcDiDjUmlAHRnrDViWhBAgQwcW0iISG6FjDZPYuWgbIoBrFn1izgJErtkHnAAWAFisd3G9gCghrN04L3O1pDtUZY1KfIjnvQjsAKAUJMDdP8H1+bnKU8jJgpn4ch+sXUSfTtzEIknpcTDNq1WG9oRrHUHhrnkkfc3paocwJFlaMwGBBJEW+oCdPg8D2henUKsitgYrQhislgT+usZPp4dWT1RyGShED4GYpFXp/1cwDMwg4khpsks4H66sxHCJmB9ClgqWS4COKydsvoFOMyktAPo3Pci4E6iFACeIcEucKcAHASJmN9DoJmxftAvy8AFA2b6vI2JEvOhyeaWc8F2TsqgZgFNRekvPyzHDS3Z6TajjYFD80F+sdsgys3ldaQDiOaqfB0BOOQTbiBJMhcLxy+fr9N8uQSWM71gHp8I+It9ggwcBAK/EMTqjGxiqwN44TE9QQJu9ZAGR8dp3Oun9xeXZKib0OcEg8cR7dp8fidglwFhAXZA30NCBXMHdnqxXIhFDsC+PgC2Aj7g6+52nubzOX0K2HIAbzCtVg8PYmOD/2o2nABGyMOtVmSkccYljB9sxXq14djDN3dbK2kYXEP2ErYCn6dfbePjLGIO4CDAEOsRbTZWEhYAAHhtAI7RGH7MUNJg8M3HY7YBz4N+PT7ppw2kj56eCeCAdMrd8iHNVyvKqUBehf3vMV2b4W4fsyxkSILJZS7MDB5XacTYbP7kc61E3XaPc/mVco5uZ4eoAlQdV2JbDIArs+YVA/aBGPPM68sAl7bH+jw3o5glz3QFsfxoiXhiTfHwvdFcBwGEYgy0NQM47Hzs93D30u+no6idWO0QvgvgaPZROas3O6uWT1HIrbSeY1v1b46dORddtg2WE/AYfRnwDKLw87RLUsFmgoljdNJPp+Nxujo/51n38nSWJkNj2IGcost+GhOHpQIyWIr20oCnufezo+HjbQAMB1obuDe+jf3qcUcDcRCMylhUE9Sh+JV2K+49Pi5hLrm/4nEtfg8xxBx3yNuuyWsR0KsdxotpXOKz5JU8buQdbW0xvz7mFGK8sytOHtdujCc13p/jOB6v0bz/z14B4KhjVHUM+kti7PW1/hTXbo2pdayF+HJbvLv9Wv/uAByH+ifPoCoPtGtaK9ub46Ml3p59gx3ggTniHfa62cYgJReAYY3Ciljs0Gpxm5aL7bI1Ws8938di09re095PLgFdnq/sB83cbW236/Oa2/Z6DglIqL7fNy/rdd62pvZ9PranrS14rXsM9mzp4ZzZ9gxtNqnLHsR+6Pq5HqfaR+kaW7f/bcwdbeCNRhuzH9S1+7sElo2hnz8bxao6K8f54/21bz7mMXU/v54nlQ8m96WZd4jX33evepTb7N1r11F2EeKe2JFjywAOv+Ghjaw0wpMNtVNklcKGGC8JRAE4yiCUz3Xds8vo14u2zRDnA1k1INEo1RM9GtmuZecHtnx9047TRBaII1c3h4vEa8dKIAe3lPFp9qffr2uBexV10a9z4IawwF398NqJWRvdNoNZz53Yx11ju38T3A/ceM3Gus9hiH/b5yDFPtp3vTg2Xf3a9vpegxmMTZtBrvuv61ptz3foueLz/HHGVq3t2iTLBlFjdrzqvAA38N64fvx3zlMGu2392EGiBm/sRQsG56f0+evARG1zPo5R27Pvvlba3jD2vHj+v/hjo19rGxP7pka02gdbKwn2zY+29b/PRQEF/Zv3X2UKYDvSdTBw/P0AHKDCZ7AZ2tpfDOBAEBfBwyChcgzqW7ktdjkeIMnAAfAGQRwO4FgoKTY3AMcCEipi5BCAY5PWAHAgeWsBdiZnTC99h4HDS/MCgCMnTDxg2mBwQIVFVVkRQHzSSC0Vqwqce5AJlPCOVTKa5UwD7ywcXp1Z0M6cbxWAg4HFUDnYmBvG5FD2JFXr6tCv5E4bgKO2bZmuPzvvJWDUZruaOBJ7UF9ORtsr583+L8i4lNfyzM2PVDS1o32TX5T35UZVaDOolwEPWowFrKaHMGr0JrrcZUZ0x/As1qrGPpPDKM7QYp9ihyvZ6onuZ/xuDCNmSe33Qj3qwb4YsPfECFtj5gvzwnA42d8TfsqANpzzT5I4EtRU4ACV7kmKgwwZibIp+LqazdLHq6v05x8/pt9+83WaDkZp0OulT59+IYgDshGz2SR9++3X6eryPM3GE9JDI2Ab6ZsR7NVipmKMACII5LLySYkNtgnNeX5Ky/mclPn4jsA1kpgTXHsyYYIKFYn3AHCsHth8VsWPJ/wOqnjYFNLwjxBQHxL4gIpdRxtR6smrKilhAPAB2C8ALFMIDEFySH8AfAAJDci9SHpAiXNcDuCN69tbVf8CEIaEwuNz2oAqmnrqvXR6eZEu376jfMr0/JTgCNJ7IwAIat7JOPXHYLIAiARJQ0tyZW36Uu1N+ZEtWJIQkF+R1QIdgGGWrNUD2UuQOId2ORK/rHA2WQAE6vEzAB7bFZJhKyafIR0AQAZABgCYIIEBhhCCTJBkIzOIKlUhYcPECAAcAFg4A0cflaOakABuUEIDiTZIvSwWBG9sHx4I0sBri7v7NL+bpx/+7nsycNzf3TMp/ebqTbo4v0inYAMBKwFsBSnzkbDQHuPSMun4JD2l47R+SmnzcpwgdPL2m2/TN3/1u3Tx9l06u3rDCltWtiHhuVqn1d08za9v0s2nzwTapO1zekEi43Gbbm8+E7CDsP7Fm6v0H/7H/1H6+PXHNB4M0+pmnu5++CX9v3/zb9Pf/N//T/r9j9+nX24+p+kpZINO0/n5mTHEHFsiVRXwa7CGIMn/8pQ+316n2/mcNOdIcnzz8at0dX6aziejNJ0M0xRAHgI4BGLMVXC2h3BX9CQWk1dmgwNkrySlye+ss4idkxx0jtcIlIR8gvTDzBpacsESAn6w1p4j0AB9GmfdcOYMJJZRGY/9do09Wj9nIIdJPoDR5cnZoBDoNvAm5h/m1jGEm+APmFQSkj80T6iOBqsAKnaZYFqxolpyasZUAKYOgkgkHcF7477okF4vPbNqXYAXSg55sYNLwNiGldMEzkriUqRMKClBSNtiDBxY86SoR8J8tTHwRiW9RsyNJUOtCp9zmEAOJO4E3hgAsEBmBMl9gH4fNPxcy6bB7raSdtyT3L4HQM6FzBZgQHikTX+CNASfweWzDGTLOaAEmxK5oPtH1bqS/PxOKQv5CJJk0T8yCQDNZvPK2VJicjaeGRpnqXAmIVsAmBqIQjkyViSwSWj84Bf2ewKxILGMsYXNgu1H4nP5cJ/OLy/Su3fv0jfffJM+fPiQppNZGg1Hkql3kApsfO8kM2bQJjqAIYBOMtiTkinwOW3bor8lZgm0jX1rjC5IABZGAsVbsM9SGM1YJdDH+EeWB+53Ak55uoVuR5iTZO4wlg70Harnsa7EyGFMGwDHbQTegI+LtQEgAxLVkCfgZyAbZcFi91voqwR5WRb4mE97ciLGF4L+DEzk+7gA10rmCKSsf7w+2w77rHWVUS/uH3k1MhlsBNzWvmIMUxWLBy7g8kuYGmgj1j8ZRVZ4VqxtPRu/jIkDe7xkUwTa4/o3phLIKJFRQdPfgLLZ9Mn++TnW/EC8y5PUlDFx9pFQNd2QY8zPId+yJLj0cwZ2m0/ua9lbwe3TpWRMThKSQQ7EJMDLpFSy1WaiXXPJZW3o11sfwPcieJGMPE8EbMF26VlQTa61ASAu9x6w8th96D4q06BzQgDtyFxW53+3QyGUxP2HYF2lAOsCNP+7MyxgDBzA4ednvCfHxJi8lLQM2cpCbMJQWwY8cokgAU8BBlg8PKTb+X368edP/L7ePKUXSqgMyMYBAAfABUeQtYF9HPTT+cU5QRfoL5wjN/Bjlou0WSzSrD9IZ+Nx+ouP36Rv379P56dT2mus8pubm/Td97+nJBvWKAF6AOMNxYKGNYbeg5QawUhg8zjB30c5MTG/u09g6ACgAn0CRjL0H4C3sI/Yh3FN+LhYk4Ai0KeDnF+WIOoRbAF7ALsIpjr0n8CQYmnS5xNtDD6P66NfvUAOc+TiQjJzALoCPEtbRta+J+1tvR4Z61arB/qy8KkJjh4OyKiGPenu7i5tUOhxdJy2BphxAMf8YZXwBTaOFfwJ7FkOfPCjmQEvJQ0ZGQ7LGcvPudmn6Ug2eeyKQKuOOFnzDFyf+7SmX/XP1mdrTNHOPvmcFgBSuLbi2g7M0HeF18si8991fY8ZOAPH/rhuW6wyr7VY3OBxOvpvu8/tz1YDOOp4W1v7o//ZsIUVgKOrr9UdBRBWQMsGXg48a3msDUgDe4o+oHwwZIGOj9JkMEiXs9N0dXaa3pyfEdAxg28OW0n/DWdnbu/m15lcJfZOs8/WpNzkZj+HOABzF2KcM0OeP2N4uODDo6jJZes8z6D5oes3GbRjbJJ7tSXkYmV9HB/OHi8I8r0sxLAc5OHgl/Jw7stYMs5ZZvO61XyJfdCVo4hrrq7+7sob8BlsPP/zf7afgaMtJvya/EHb3DsUX65jaPvyHvuu37aG4vtrm1fbvmjf2tqcN4vKnsXrlmeJcNHSisY86kiCHur7ug+68is77XVfpJGAbpEvb9j5bhtW2qG4LGZ3V04jzutok21H0t7SMrjt4xBYL8Nnuubn7mWjf1VyxbIDEWynVtX2oe33HCPteH+212ar/blUzFhAlV37TNe8j22p2+V9XmLaJefaHI+WHqqKDOq1ss9GHVqjrfu7faheS2394a/Vc6NuU83+0riW+RPdayesWRmGHbYT2d0meKP4BGF1VCCr+Pxe9BK/t60FLa92AMdrnqEev9esKz9PtI1ntJVtdpTNBQNHvNGXTJrdBjqiXR3eqJAPCJrmAHRXgLcZ4sbAtCS56/Yfmpxti7Ot4+qFmp1DD27bYVcVA7tOvbe77hMPjuzeM1QFVAYpDrYnipoLKQRMKyT4vv7YZ8C8fXX/1+0+5Ax9yULomtS1oT40+et5lA37Aac8tvXQc3etoba2HnKeuuZ9WxsO9cWh8d63xrrGNq6FuEkdGts2g5Zf4x5baQrQiS9VMm32JAe/7YBneL7soMfEQ6wgrRGTbZst28b/WUnhgQn5Gue1zRA3585uHxxymrocjNhf9Xv4vMG5PeTU7HMI9nWLAzjUix5oQKAVQAYEi/5/6t5sS7bkxhJDjD7GHHHnTGaykmSz2CpVPXVJj61PKFU/dulfJT2rV69mqVZxLiYz7xCzz0NEaO0NwAzH/Bz3uEkuqXVzecbkfo4dMxgAAzY2EDRHSwEE9bWtCoJTCPQ1MXAocGImcwvyTMdg4JizQp4BQgI4VG7wXJqwcAcYOZQ6Bg5l3PAqcVadIZFq+tO6AzDJhKoQB2+AgWMyG8uELVTAwDGQm9FEbkZjUuTejoakyAWAgz2MSefsCVxU7Wpg3gOfHqjMbBZ6UOb6Vap1y/S9Ajh8z3oiI8kkA71V5z/Ka2oj4jrRq1/WtFCh+FgVho9Pkyw1x4QKeMOdaXtuDtuqcy0oUzrEUcb00G7SZAcCZfeqIrv1Zz215D1WBL904vPBhs9v1yr1kYM9vM2IP6YFtar7IDNg1T1L2m/FVFV0fKI0D1mxFGTjDrahVvvwJptQqYcMnWksjoaAocZaEGavwjc0fWq0xoFS3AMmusRevVWThTA1lm2tRrs5uynbqwkWyDx7aBONoBti+1HISNDa3ZPe/r68Pj2Tr16/ltfn5/Ly7EwekSydzeTm5oo09u1uW46Pj+T165ekhkZwF8lGVKi7rk803mDmsftSB4Kh4gn3VOYK+HCP0EHzuQzv72U8HLIlARL4AIV0uz3p9XsMZjOBB4DFbMooGvRGq91hEBlbAckn0FG7zkEbD4K4vBrUEgBJJzExBfAEAmkaxJqMx9r2Yzpm1eXerlbAI3WFamckx27vUA2OKktjdMOaImE0mXPWEcg+Oj2Vs5cvpX98KN3DAwIkdvZ3WflJppBuW0ETYJqwfQHqfiS6FGxj9hCMA4sFQRGoFoPuBQsHdC7e5wAOMCMBQIF1QHVtAnDsgmFE/eSlMXBwXh4elU2DjBq7TF6wvQtbp+xpYt1fTOxpCxUkOpBoB4gD1a5IDKn8ouofFP8LeUASHxWVaD8ymcpyNpXZGMCYidzf3Mnt9Z18/9338unDR7blggxcnF/IydGx9Dsd9pQHwEf9DehvrZZkkhvsDI8i0+WDDCcLGaGf+vJRXn35lXz9s5+xhcrR6RnHiPnEnM1GY7m/upK7q2u5vbphOxXI+5YhcsZIMEzHBP6cnJ/K1z/7iZyenzP5Mr66k9s/vZff/uuv5Vf/+q/y3eUnuby/lZ3WHkEs3XZb2wahmhXJESTQnrT9xyOSP0jq3N/JYDwkSwRk+Yu3b+Ti5EhO+m3pd9sMEntLC9dffq5RYJGpyXC+cAuffJykSZ2NIwMGHbmHayuoxwActi9cA+s+ybabSWk8h1Hae8sFtiwBcAGgDawzvhp4IrbLANCLyX3INNvxqEyp3CggiPsP9yRQSMeGwDYZOLAfpzNjNxlz/w+HI4I5kJhiSwlvi2RtK5joJvOGMBkH+EHyKd2usyWMV5po+5ZUzWh70aecc2MMSgRvGOU95pLMCASvKPMOE9BM8mefyBl1PMCvCXH1kZx9w9slQOcBYIDK+wTiQPJvb0+Y0GWiACw0pCZTM25MJJgvVGIrMwQqxg3AwZ8NuGLtMvCIWjG6xYQb2ylYKxcmjS3J6z6kmS1rx2Dt4AiEyEAicwgqsYjkB5sd0nirJ5ustYIn4m1smEcF9RmkBo9pzA6QLbSvurq5pK0BgOrtm7dk4jg7OZODfl+tnplwpTMH6M6YeJDMxvp4vMQKX/zskcAbxuyCefQ9ALliixbz67RTmtptZ4IA2AwgDgoTAQsq29TVBpyhjncW2phdsgAAIABJREFUE3d/PNnIgXtluMqXvgzAYa1TsNcIEoOexd/RZoTtgh5kagAOtylayGNjjVXanBuNneyi/QNAfmRa0lcZLLRsUXK7UpLFmWfsGTzMrx6TnQesdY0zcMAemTNkc6g+KtYBOlKZs5RZhOAUsI3M7Fmx513WwUhCwIa3UoH8W2smAhkeqQfw0uNl1o0ePEzsQ86aYfuYAA4G8DMAKyUI4bPg+suHStGO59KyLtGkZ2ZLQ3L6SVmkgu/r52GNZ+n8E2AR1wTsU8aKof6sJtq93QpbD9E+2H6xllJkQ3pYKvgKOtd0mesesnwADABGDm/VgpVLyRFl4HFWtwiyTsKQXGaPCGRwkKvT2vNvSLBSjwUwE9WuMTnGggj35f39rmP8/W4vMRI8L+wJ2qndD8fy4dOl3NwNZTJdoLmMbO/ty+PWjrAJHvww2COAWjptOT0/IzMW/BqAUMeDO1mOx/IwnchJtyvnBwfyzbsv5MtXr+UITFt7e2TA+XR1Jb//t9/L/eBepvOpgTcAeFUWNJx5oUPmSwCSFJSE37VanQTcRMsRsA6NcT8DcOAcjFZS2AfwBQG+AGCarQW3thQ4CeAWGXBUNiCfaEMFu4X3uszPCZ57IpgU4BzYb/jXuB9+rz6IJqkdwNEB49oOQCFoQQh/fcZ7APgzn6OwYpr8QWe36/f7FJHRaMx2T9iP4O94AKhmNmfbFDBwDKezBOBgWzWDPfnR1tcfzJl/LoBDT78OvmsudMpxoB8O4IgJgyinum+qrU7i3/G9y34Zh2yK++XPG0y/SLJUz8s2giKBEuNW5fu5j1exM+msHwEcZeyxGnNbBZbEYzllL9x8fZyzpk1sYMgmJ2oRz3cWCYLS2PpSweHQT62dHemlVip9gjmOD/rSgT+GfWsMkjBfBHMYQxVbXDm4tQgpxniEtkoBIC6Dq6HvfV/SStvDl3GMVQBHKFBRqFxWx0WysoxHlnMada+JZm75G1qo5FjNqvzwmg5GqQFwlDHPpp+5PyvsslUASJTLKFd//4//tLaFSimTbnP9enUx2bo9U3cdrpv7PzX77rnXTme5GvBZ0/jr9kd8b6k/qs+0ysDRvC4/DMDRNF/r93UdoKGeLYTXD8XqdXH4/Mx1kIo6G1Atxl6fy3BtVdVr9XeqtzdNc/FsudHgsB3Bcmw2rn1pX+p+1lOCB3LjWS2SAdTLep2OjzYhPmOdTNSNtc4elXrRfy73c7l3S/tbZ1fjfG+Sz3VzG+8dxxvHGK9f2qjyffEa7hfUPbdepz4+XdGbtsalXYjgjTr5WDcn5XxEnVh+X6dzny3r4UHq9Fw59+W9msbSZFcqcn19fVnZ1+UiPFdo9GaOuqqCN9wYx6/+fg9UPUfY44OWwl4aq1JI6wR1VVhWkWDlZJcV/AykhQo1fm9BiDqnJDomJZNAuZD0P2KAtEAT5mcsk0VKSxqrgP356zbpurlvVKoNaPK6jd6kJEqF9rk/P1c2N22quuevW7smBVAq/7qNXzfvTeNvcnaaHJ918/A5Sqju+uuerbz2c9ejSTEpcr0qBesAHAm8ESoFUk61Qm+qyaKVfeoNogMiu5TBnADeLJ1xrzY+YwV5WzpP6hCWc7BuDeuMdgwuxe9L54NTXdNCxcdeymGT/K2bmXUADgI2DMABanrB9w/NAI7JbErghL+8SoctVKYRwKGJAgaNKlSWOtJ1AI6cSFUAh+sGTwygEhyBK00QTWW2QPJ2LJPJSG4B4MBrDADHRK4HysBBAIdVA7P67AEhIz2gk07d+ojyyMsTtTPOFIjUAODAWuhxP1moFQAHDuJJdgoGjtI+pgojszmevGew3Xq5J3mISNnEiK4Ak1oAhzFa5HuqjGfHz5x95WDXAHOohCz3lcZxNbiOf5rQqDKDJF0dgOD6/mrwC9fm9Uq9w4W3xI5Nsc/lo+cv3Qauxn+0iiXSpofAVPk8ZRFRZZ+Fw2DVhptjzCmoBt6yROgY8s8VraTU2vaPuiE+c0hqacuKTJVd63uxpcLqROhjp6xQgpRosg/7VIO7W0Qy6QuMG3tb29Lda8lhtydnB0fy1ZvX8tMf/UhOwDLQ7sjdzQ1fwyFYJ5ZydnEq5xdncn5+RsAAro0Egve/xpw7gEMbzCG8RJoNjmGLbVUemIhE0nJurBL3t7cyGY0YhEZV+GH/QHr9vnT7PbatQBsK7G8krpgERuUoKZsB/srJJ5dHVFfhpUkYrVTVynN9aSJNXwrYepTxaEgAB0AOALohccocOmiqEXQegyJ7yESyJ5Ch9xHYhl5kv/lOV04uzuXi1SvpHx9J7/BA9totVnY+4XZIxnbROmVXWSKQ+AWltSXP2EfJSoaVAQFAOWW2ACuIsnHoeAGSAIgDwA6MA5WgSM4oa4a1QbH9jQA/qrfZR31LpLXfJoBja2eLwJJHsI2wPUpLfVoEKJ2SnD3iUUFtLBzGKILkHxtjPKHVi843wD76UjvxYGwc4/uhXF1ey9Wna/n4/gPbkSwXmOM9efHipZwcHUkPwBADsShjHpJkqsN20TpFtthDHVWb1/djuRtN5X46lzdffS0//cUv5OTFSzk+PWPCAjIJ1pHR/UAuv/9ebj9dEkCyv71D1hh83dsSWYDR5GEpJ2cncnJxJicvL5jEwZrff7yWmz9+L78FA8evfi2fBrdyPRrKEowjZJTRc4PKEpKFACwoGGGnvY9By2A0lPF0wsRkv9eVt29ey8uzYzk/6suhATi0Aj632iKlfap89gpMO5yHQGnSvSmEk3WuqgirztOMjAI4Qn/r0ld2fUkrERLnZHRAmyBju0DF7hhgKsgfWqpZVa9/nvOBSmmwIaDyuN1SRhdWfaNFTgYvAXig4SdjF5EtYxV4kMFoJPdooTEcyj1e9wMFcU1nfI/7WWRoMpYqQADAwDFngl5BcymxT+ciM3Eoc0Cukvc2NexV7iwmZBDQlktIwkGucE1l4JiTFYe+H6r9FwC2zhMAVM+oGuzXs6oDZJ6UaYKV9gC17Mou5gpJMWPnUBaOfbYUAk1/tw1GDq2Udx0OW0zghreUcbaRBEJVlqXYnoOsHGZPE4hkHwwoBhYhoANsFZbI4xQaQDf49mA9QsI8yVBNVY+DNtI6WSWxAp4euScUtKG+Il7Qa9CnzuZCO4V52duTu7tb+f799xw/ZPnNq1fy5vUbef3qlZydnGqbiQcAAaAnlYGAeo/tm0YE6DnISFkbFODiZw+fxweANwjgMPYGMi2hslzZcrBe1NvGJoJELAAcvB59HLP33pqCSXm0dlAbRPnyloPmu9BOEdyje9//OZBB26dYmxQyzoBhCiAFlQEkSKdohzBfpDZJtE2B1YM++TbGoiA/2kIwshjITwFGBjKxgG4ZjM5xCmODMcSMAzZ83C7vCRSCZ+a+Uv+G8RkHrprPBsAW9jbbE7FliraMIagjtEUhaAWMLQAqmJ5SGKGCNTgnvAt8TrPz0AJ2fyS+U6sb7gcAWhXY5a2H2I4inG0JvDD5J3hrsVgBcKjOyGxaymajvhYZWp60lQ/WQPegzq55mMmWMDnoa2E6g+3vjEXG9wv2BHwlvAiIJ92+th2LbEh6BsD41RciYIMv00HQQw60MeYAB3Ekn9Y+W9Hxyak1GKe3yXJQv4FRU5oj+uY1FfLO7OJyGGN4dTHEWFWuzwhGH4AFFOQAdgvskdF4Jh8+Xcn17b0MRzN5fAKAoyVP27vyiLMnwFbGAtXu9+TixYV0um2ZzSYyHN7K/fWVPE6nsr1YyIujQ3l9eiI/+eJL+dHr13LQ7XPuUTjw/tNH+c3vf0egGVg2AArFdQCSpY4nqGRblo/a8gs2FP4rzu6+70bDsYxHYwIqIGdgoMNzoq2KtzCFr43fO0ua22UUVcBuY41Uhy5ot9w3h7SR/UiErfPAMAI5wThwP9wHc+/MSwRwHByyjQt8YeogazMIeYTcLZZg/ZklfYLnw9wDwIFrzWaLpJfAiAV2tCHY9GazDOCAHSUDh9qyBLoKNoX6JCSqk1yuMPlUiwsgN9HPUT1RTXjF01r1+3ze02vkPRt9r/LzPOsWcdtqfG8VwOHX8/HWXcPPpZXTZeU+CuDY9K8pzhVj0PEa7oNX0BUhvuZ6sYxhlj/H8aczfpH8LnVF87PoWkR9lL633EA8Jfu5m36xnZ+p3+kzPbCwYW9rS/qdthz1e3J+fCwXJyfSa8P/2idjH4oP9uGfGTMT9DGZZK3Vncb5cgKa82Lt3uETQO78vMCcgcWNNDbiALhqBbvLAf2kAnSjP+fkelNcOa5rvEbyy5yZzvZbOgd424cKqkZ3QbwOYzA8KOsZRUMOZtuKwtY6GSjlOcpNk6zGz/yH//U/VwAc6/eefrI8+9TtrVL26uT5OXst3mvT+58zdh9r3XXjGOvkId///zsAx6a5Xn2uBgBHQ9Gp+w2VZ22Y+HodVZ/DiGdykyK76g8DcNStX/m7jbJjrTLLdS/9pWhfolzUyUu2bc152jobFNf1zwFwxFxKnW1dAZivySvlZ1ktOqzauNVWbE17tZy/pn3metS/puslJsZmbRA/Uz7vyvXs+TUWnv816Ye68au8VFvlrNcf1bFHG9Nkh/wT9XasDrjVPD9Nctt0D//9c3V4+QxbEcBRNX66+Tdu1EpCMgM4XFnVfVWnJVRvbljcKOyl4K88UE2iJDqddY5CHGNUKP59OS8pmBGpvSLNcAHgiPf3e8WqsBLdGYmO4qaoE0D9ewHgoAOWlX3dupYC1bTW5QaoU7L+u7oN0LQpmrfA8/+ySTY3bdgmpbLOAakzSFEm43rVOWNxnuvW9nNk/Tn78zmOZqlEnqOE6p7zuesR5z3fq+oM8VpWOU8ZDJR7EdFaAXFY7VQ0UL5XS8RqGZAs90MaF8ewmpisd7DqkYbrnRG9M99Tw0ISn6XcGc0Gb5Wyzfdx3M8xlf0cma8zhut2K675/w6AY0ZK+szAEQEcOZnlwBgkpciwgSSFJU1zpZ8GtJWBwypxefgze7ijDBzoKzybo8evM3CM5G5kLBwAcIzHcjMAoGMkQ7QTIPhkzpYCzsDBHGxKFGnANAM4NPmiZwFzWGsBHEE2Q1QbyWNWUjgrWAREOA2+H2J9YlJLFV1Vp4XWNim5Z7QCTAKTglXd0tEKlQo6slz+obLsrBsatM2ApU0MHPk5tXIxO74O4Ej7KLkW3pZE49VZz2VcA21z4obxN2nQQnONidMnURh6gjvtP0tKJqyCBQyyjrTAmAehWexp8sR7RJiF6wMbrSGHoo3Vz4IVwT8XKWrzPFXbrYTrpRpTrb6p2skQDLRgPp8DiU9bTq8YSsGdFKyze8fsChccN/QkhDL/MEBFTnIAAwy4gWThFnr77hC8cdI/lLODQzk7PJK3Fxfy5ctXsssWFEu5AXvB7TUTVKgMf/vFW7m4OGf7CFSJwi4gIYBKP008GYADyXerDSIAiowHD/wKAIeDomZoizIayeD2lglhPDwSlwe9A+n2utLuduTu/l6ub2+14hjVUp022TZI+082H1SXagKcAXwk79DiaQmqZ2234gkLvteqWxVQhEosJA2XTPCBEhqsF1gFPB9pydHGYQIafwTWJ2znwKQo2Qn0K9iIcA+ATk4uLuT81Uu2T+keHMh+G21K9uQRSRAkSzotJpNYcYjXE1rAqI7URBKoqm2Psy0CwBcAbmhbGtD+IjEL6uq5jQXzRhp0UtRbqwYkm+0fwBt4DvzD32EvkFBAKBttffAXADgwVjJwINFHoIaybpCdAzrcWDp4HyRirVWD2gQANuZk4SCIgwCOBdvi3N/cyuXHK/n44ZNcX13L/e0dg82g+H5x/kKODg+kjfsZy44COJaaRGPFG5JuIqPpTG4HY7m8GcjNYCx344mcvXotX3z9Yzl78UJOzy+k3wOtectYSiZye3Ul9wAh3d6x0rjX7rCv9R6YVUYj2Xl4lLfv3soLsMqcn8keesbv7Mj46lbuvn0v//LL/1t++cv/Jt9dXcqn+1tMNOcBcu8tcBQb8EiQAkA6O5jHvR0ZInE8mTAZ0+t25M3rV3J+gj7bStHcayvoBrbS/Uz207bn5v71JJ+DClJEPeuwrAqcOyGD6BQwpglMB1eobgs6LClVtUEAKGn1P4BDYDHQdiVKzW7MG0iOW0IIa8TngLwYiAhMOdhfmrjZBk2O7lW0tkB7CVTdY09j/xk4EMkbJG3RFmI0nhCwMUYVNKp1R2MCNJE8xb5xW8maWvsZFbxonQDadgJq3DBr5J5B+GRT7dyNZK2CltxGPbHFkMq8gqGwt5U5RJOvGAPAZJMpdAFYzBR4lb6CecGuTx/YgSSWtNXgP/SSrj3kHuNAIhWV8XhhP7T396RDIAe+39cWQ6Y91V/R+itlGDD7y24Kqj+cFURZJBTMAXuAv2vlKAAkCiKBPOO+TDaitYb1fKf7kAAo6ntzzdCWylqDmKOQfajgN3hgCP4cxqjsFFh/XcMVp8H2kgPrlHFIqJsBsgMwC2AxJBbRPoXgr15P2Ukgu6b7HQQGXUrAnYFZALQggCMFrDQJQv/EEhDad14BULs7+3JweChv376Tk9MTJj8Hw4F8uvwoHz58kA+fPhig74F7DHuN8mlAVlLic+8ZOCK1yrIiFM6ztetgMgjAOHUClmwlpW1aMN9gnCDTD5hVNGutIES01GJ7FQU24HmdYQLjwJpBDhW0o3uUbU0U25V0D1mg3L2g7rE9ZOok0SRbqtDfW2XfsLQSmUfAnGSteQzolmIzZvvUnxSZsG2MtUsxAAcZR6BnqI8yAwfmhQl8AwarD20ujoE5CArj3FiFsLWCIROasb/oGdfOMcZggB2l/gnmTFsacA3N39R95GwpTijiQFFlJvBWSXq2NoaqB/A9uOeTU3ZJTxhwj23bApiGbGWmrQkIg57AXoV+sNZO0CFYXwLvCHrRMxDkwP1OJOzxAmiS+owgHm0t5FXkBJsZ2wfuxX1QJEqVZbF6BndQDu9Fx0rnVBnFqgVS6ooH25OPDNkGQm5CG5VYhFXGIswKcgdr25ilAiLAGvEIuVrI5fWt3N4NZTCayvIRftg+ARx4OYCj1elK//BQXr15KZ1Om+2aBnc3cnt9KQKQwsODnPV6cnF4IF++eCmvzk6ls9+mDpwuFnINgNmHD2yhMp2jZVqL/useAXKZ/eoBrUHnM7YtgZ3pwBfjntyR8QhgCgBHhgbg6FFW8TMZ4qZTbYsCAIcBbbmfoBvmc22LCBsIv3SuDB8AVOj5S39PAC9b6mhbFDBojAzAwb1owMbjkxM5PjqSfr9HvTGfzgkano6GvHd7v0WwDHwAP9dDz+GeDqLFzcDAMZnOVVft7spgMpHBdKoAjslMJmgJBZsPkCj2ip3HNXTtIKdqGUUUmbr4XiX+Eip1FMBh2jWB591PqAqi77oc26v+XfdVPIRlPVrGROO52H0vv24Z74kxoqb4l+rM+Bw+ttUYWrG9dO8VbzP+tXzNCFZJwNP8fPH+HG80GpX5zXevi5GqdrDrup9akw9pnuusWxz46MC7qGPcnhrsg8sGO6sAfWWGhAFp7+F80JLTw0M5Oz6Wo26X7VTAugGQ7f4OgLb6IhjS2DfI1GjAEXc5vf2UtiBT3EiKM1LPZp9f1Wb2V1f0a0MBmD6jz6ExNwZh0/hNdQ14bYcjhXZkqrsz4EnbZOuoUsTGzwnBZ8gMXZn5z3etF5bkLZhbVIRtmW5Qt2/r5CbK9H/4x/8sZ+++agRNrdtDulYWI6oMqNw19QwKq++q7pF4/ab3xt+XseZ1118XS27WD37FmjxAA7AlgoTqxhrvtfm+q/pgRT+trEMzgIPyEnIW7luWurFpaaNsuJ/Ms05RiBqT6HFNa3MWDYsW71W3ds/9XeXy6QyTbUGKY69h42lap+hzlQn9Jlmse64fCuCoK4RN9qGm2DDp0zV7t1zjUh+U+79uHdbt0Xo7HIp7Cv/X37/pPv5smwArpT8Rr1vnS5T+RpQX6vvgV9TpzlodEOxXef2kcUqwZi0g8TlasqqLm/T7Jv0Y5appfdN7/hIAjrzpzKR6BbGjZyz54wqNE6knyBo3czWZUbepVx1RM80/EMDhCtbvtapo8+EwCa4nvArwhgcl/GDtysev3XjoSx5NCHvmSETwyZ2CNKJiI4gjMHCYA5epiKsectOmisJdbpznzL0bk89VQs/bJqvOSPm5cvOUyjK+v9xQ5c91n21SJk3PWzfP0RluGu/nKK11Dscmpdzk7JS/j8/3uWtbfUY/urgXvuq48f1WwRgdoHL/JEXPCVDu6TpHJ/7O9+i6OdPxOpBkVTLrDO4m5VxnVPN1mhk4yoNTqRM5B9Szod1GQ/Whn5xcEzTJRp3sRSO4aa/iun8+gEOTkKAxrjJwaC9uVP+w124jgKNapYkxacBwh9XbkZ650kKFQe3MwJHq0QjgQJISgIypzJa4/1jG07HcjwfaRmU8URYOVOgbgAMU62AOeUC/bDJwaPDfqyupLw3AgeAiK+NWABy6xr4GSNC7jSn3qQbl9SAedXFa6wLEwd9rRDMF1ZhQsepZZeHIPcWTzNagzaM8W9q/GIOBOMw2bbF/hiJtnYUnOsAcGxNd1n/aD+9mL52SO8urqgHVH6nbgWoHdwLTQV8D6cknAWAjRBZou8Mc2oNogwYG6jXZrvEDSxes9FvMXK/6XJHZEz9XfZfKvgqRDtxTaaM1bK7feaDEUxUZ7awV3tne19ltHoaU9z4xvxjBf2UYUUd4L3sP9bue9HmMH/TbO1jDW3FoJaUlKCzD0drdYRC/u9+So05XXh6fyYujEzk7PJSL4xN5cXwis/FI7u9u5PrqUu5ub6XV3ido48c//lpevrxggBtzhAAwqpK1yk99IySQ8Ht/PgdwJPCG90kCswUC00jw392xmh3AEiQlet2etDsdVjHe3IE6/0bXf3dbOr0eW5VgRlEBBTYJrRx8YhB7Pp2l1g+qh7SCHq+oixQgJKTWR8U2dBzaQgAogfnb30UPdOigGVs4DIYjVjXi5VXtyjaiCbZWu82e4acvzuX05Quyb6CiUwEcSBhsMSkMRg6IDOisUUGMZJS3M2BFOJKtAIcgGI/EI9kz0OP8kUFEjneO8SoDAk2xVbE7YNITzy4jDuDwyutOp0dwhrb9eGT/cbCEgH0iAWP2Me6WMnEgAUEGDk2MsOUKK+YxVm0nAeAGXo8JvIGfFzK8u5ebyyv58P1Hef/+owzu7lhlur/Xkl6nTzYXtEBAlSdr0QhsQSLmIVUNo1oNifkBGJduh/Lh6kau7oZyNxhL//hYzl6+kosXL/k6POiT7QLJcIBfhnd3bNEzvL9jv2qwGuxvgYFjS5aDkew/inz99dfy6t0b6Z2eyt5BX7babZmiYve7j/Lf/ut/lf/rv/wX+bf338uHmyvZabc5T6xi3d1lqw73n5TlYo8MHGgdMgKAA0l+tFDpdOT1yws5Oe7LQQ/gjT3pdvY5TiRI/B/abCS9bNeOepqBarcjppcqvrOBAt2WplShB9oDgNADuX5v9/m8yhxJoCTzBBMpkINV8WS5APhIk/7QAcpS4AwbO0zMgBWAiVQLWmMfY88ApAFmG7RJIFiELRCe+DNe+BsSYfQ/QPWOVgq8r7a0IHiBVbsGdnpA5T0AHHpt2HyHCKqpcdaAatAfiUz1WbepU5Ach8xDx3irIDLQAJyD1m64PhLLsxnZVdA6CPsVXgBeT0siKJKNzwmFDBKFHEYABym6kZilbt5JrVOwJ9r7+gKIgy1VAHqNlNVeWADwABWa6mVtf6NghcjGQPACksnOEIJWUbsqg97OR6vzHcThyYkcoCdoje1BVOe7H1Dvd6ucEMBh7RESYMb9aRunMzkwAUsmmEd5hHzM52QeAbBwNp4S9KfglEfV7ZBB+GHWdkUDgdbmwhLUuCf1NgEQD+rDe3DNmTSDL/eESv2tHWm3umQJ+uu//oW8efNWDo6O5MPHD/Kb3/xKfvXrX8lvfvtrJjGhR7EPaAPZ2sMAKhlNqz5FBEyYfYL8ATSTGDBAWoVkprUi8gSPMtY8ERQFeQTojvp4eyftm8l0wqp3roX5me5/E2wZWo05k5uyGWibGC5nkRzEz66DFJCkDFo833nllwfoUh4qnw8dJULxJKBB7Z4y6WxxrwK8AbAGQAdk11gi0Q2Q1ExtJVvgOA5VjR72J9eVoCQDYjsjEccFvROAHPa3CODgs/MFljJjFDRANjEyBKuozqW+9MB4TDDbeUdbYuwbYBQQQfVzHVABhhiClippsRzsdfAEE4KRhcP2Ap4IFd9YQ+hbAjjgX5gOSwAOAO/gRzxpqykFbG0RJIB9Dv/PQSJ6RlcGIAeWke0DbHAGHlKsULVYKZ1lioSttsuD324tPWze1sVGvOWBy1hkgvHzhDO7RVYZrgXlVdcQ4A34I55UhK88XzwQvAFf4X44kQVEncxteyIAcZAdZlc6/QM5OjmWd+/eSqfXkeHwXu5vr+Xm6lJkMZO9p6Uctdpy3OnIi+NjOen3Zc+KD2DnhpOx3IEpA0xxi7m0ugrg2G+pfVQ5xFn0gYUJ8ClxdgSAg8xUe3sEBwPAgTZ9OIt3ez3aOYA9wJIBe9Pah3/c1SOS61Owa8x0zTEnzsqBeQTY2f9hn2BucC8yHj3B3s55TwDb8DOv8fgoZ2dnbKNycACWkR2ZjibUu5PRkPYHMog1BqOIt0RlTAggIYAN6Qu0adtxLic72e6u3I9xhp9kAMdyYQAO+KHalsqOSaGwMZ9L47knxsbKOIqzFrjc6tkT8KyY7DJqS7torCEyCFflTJ3v7efXfI5tGovKbzVJXO6FGO/xv9XZ0rrPxfN2+dnK4bI8X4c/KndHPtPGVjMe14hfi0Nr+LFaXOp/iHMTr1MmQOvib3qNPN9114z+sV+/Sd8oOYSeCxVYiwCR+ko4X6FmyJSnAAAgAElEQVSdyhGA+IcAWh/Icb8vHQBp4RNSTwrfx7Z3KIZwFitrdZXMvSJfVYYNJByZxOOzuryniTRUZXyGcg7TPASARhkrNfhc0hVxnlzmSn3KWEyMabLQoYAq2c86JgW+pnUlu0iIjxTJ1RVZKMZfxoXWyR+uBQaO07dfZpCJx1h8gor8V2VO9eJ57HUbJkp3RMOseW/dum24tEr5M5OnTbJQOQcWY63IBh95lYm7ftyZ5SU+Q72vnxezlMXy+ev2pwN+qvolwYfSrzXmmOO0FVBnAi4EwaqZ/NrxOXsPY6YG5LDv0351EBOnsEDC2X3q7uz3a9JL9fNRf/0sK6v6tg4EEfdz3RpmneohSosTR3/3GXMY5TLqN9cpdXsgylEqGnZwf/hA1F1136/bX+v2VZNtKq9Xt7ei3S71Vp1Ninu8SQ7yWlTb+ZTzGcfnerhOL/jv6uagKhc53+3a3uMmTXNbd070Z2z6W9N8b5qPrM4365g4V+vWUdX/6h6L68r33NxcVfb0uomOC7hikA0VqcjInAxQ+kFPOllyMRlhVdYawwqgheLJmhTyOkeySUjrJq3iFBTosPjMPqkV1FtooYJ7ehCBlRFFNUAUoMYktKNLrQdyZSGtQj/NlEZ5UhLPN4sj4JUOzXqFhkqN8pmahKVO4JsUQ7lpS4VZd89Nm6/8+3M30uded52CbdpkTYYnzuWmOdj0PHVzvc75+BxDi+s0KYg6hVS3FusMzHonycEbpTux6l5oJZwGwbRCr9qXNvfISliLQAeYqX8jA4fv0+fMV1JrluRdp3SblHOTgY1GU9fDQevVtSl1GcdggX/1F41mygEchvzV3O8q3RjvZQ/yXBl4zr6vk5FWqy3nL1+pU56Cg7AJYKLY0ELFet0TwDFvAHAgKIUEZwJwaKUXK8bZQiUDOLxCK7FtWLLPg3Jk3TAKZ1ZBGIBD97QlzQOAQxk4wK4xlkkCcAzlbjINAI6hDMcTBrgQkEL1GYJ5qKyIAA6vNGHNoqG3lU45rKExYfharANwKFq7CuBw3cQ1D1XTSW6tuprryGpADfRr7HgVwEE5MoCB/z2ySamMGRF9AjVE0GEEMqicEsywpf12K/oFLVPMTahU1SXXIdLDZgAH968VJVb2YTZIWgmZkmrqv9C0JoF2ppBc0eMADo255OoNnVcEnQwIY8/toAsvuqzkTvje1WpAXpryEHZWqpj2Gpd8iHVIh77bDv92kPNEi8pO0BmmO1JkkmtKgu/aKi6/joYXdWCp0tqGWTiUeqXHJYOvkG9cGwEmvadWleJ3XVTwAWzQ7shhpyvHnb6c9ND3ty/H/QN+HQ+HcndzLYP7e7Yt6ve7cnJyLF999aWcnp4yuO85ZARqkUzwVkIO4NCEqa7INtu3PMq2vVCpDqaLKQLCwxFbXQA8gaTC/p5WliLwjMD3rTFwAASBpCpBBru7TJoxAN7pKIvPk7DqEJT50c91AAeD1omlQhNpoLbV3t5LVhfisz5/SGiA+WIyGpNJAQwATDQTsGFJKGsfAdkG4OQQgf3zM4I42r2etHodZbLYR6UnqLu1zzomj3qKAfBHBuXb7RaTv5p4RfuD3JIEehfzSNYTJjQXCcARW27Q5hrTgleAQS74jMtH6l3Ma6fb47iQ3AF4A0CSyMCBhCDaqbAFBse/R8YNvpgwVEYHHasmWBezmTyidcpsxtYp2kplQfaLyw+X8v77D/L+u/ccNwAfAJEc9A/k7PSM7BQqq5hbTTDjpSAspd5Gch/97K/vBvLh8lau7zUpswt5PjhkcvXNm3dycnzE3vRgK8DYAOCALCMRg7VFcqqFdh6wPbOl7MsWZfr49ET6JyfSOTyQVq8ns9FYBpc38oc//EF+9/s/yLfvv5ePV9cie2iTgmQEZEj7WJOxhEChluyjZzzahuztZgaOxZLAkZcXSIr05LDfll5nX7ptr4bfSRAxADjS2cdq5RxA6P5V1oWaWFzRudSzCqEiQ4XR23s1dVJdloR0W4ekMyv9sZ4AbwCogJYp44lSrIfzFhPIeGYDbZC2HglstoHSpOxkvpDxDLZYmabAsAGZY7uHKSp/0RptzipdVg0/gpVD20XAJXWgh7IKKGgg174H9ipLlvNvaAe0t09qAWWKAOgE8q8U88muW+IyPZNX6JN9Bi2awLCSK6e15ZKOX9s8IOE8p4yx2hyAI2Ph0CRtTszS9ieGL20LogAObVlCEA/lR9k30Hc9JQhQ7YmqaSTf8TeAONj+wlpBWds2yowBoZVtwoAtTM5n/0bPxJqkc39YWz8o6DaBOJDstUSuVpgqjNEdaAVUBsBnQcXt1lRlz8ZCtJlRizuwFL2ljKHKWciUFcFQoQCKPKDl15PsQI4gC5BNtNsAgM3AL9ChTGRr2txaAkAfwjYosxn0HMAVBFxQnjydZ7bcGThSXBRXA2NRV87OzsmwhD2OKvub22u5vb2R2/vbBLSAkoa59RZbCPB60lD9gQyZYoCYyR9lQtAkqIJp3DtS4DHAL+pPKGOTgVkJnAJYao/6B6AlAB2wZ7XSPp/L3Bf3tjn6szPDWAI8ELnXxXyiX0twAfwJr4pzKvcQ1+H7PYnla2LrwmQ87Q7aoWBNjBXFWh/xb8sHMu5A92CfgV2EdofMA8rsQcYT6Bpj8+D51RJK/j4ylACcRVyBygHn1Cs3FQlG28NKbPPLMmQ316DacdBAuOoUw4dwBiLIBsCtAFUAyEEgMBLqYBTBuhi4NZ89PFanoO3KPb2q2/xWb8cEFimCZpkkN2AqARzGmGGxQHdoyaa0WKSEDXUPWLoMYE/mpNRSR6vK2W4ltZGBrxfihjHeZuc+lw33iIEVd/+QK2RBUte9Mcmgnyla1lhLpXg+8bnzrym2R5mylmtYQ4LwdG9j7dESCcwbAH/eD6eyAMCOdltfABZCntD+7ujkRP7qmx/L0fGRTGcTGdzfys31J3mYTkQWcwEUor29xcp8tFsA4BgsjJAv3I+gRIAO51P6THstfcEuUgeaLpwvINdjnnf399oEO2Atx5MZ2TAA4ACTZLfX5+yAhQq/H03GBEd0O11r+fNEIAXmiQCOhTKu0OaxhaAyYsQUGNfFAD/83GKhQEQH+hkw7vz8nH4RAByQldFgSF99Oh7RNkHWAZID8MPZqVznQ7+gqKTfP+C8AIRF/3d3T+7QGm2EFnhjtsObRAAH9AHZo1R61TYrw5CHrqOvE+MqMQbj8oW/kwXI5I97/zMAHNDfdXEhHUNmVczH3IKZxvR25axYJIybdK3b7HAqTT5F/Nv6GGBOCscxltdUlh8/jeazeXzfuqSIuh1mNBuS3Ks5D223UdEdNckUfcfzABx116rICMepWlafWQEcCuJ44jkV0tbZ3ycTx9nxkZwdHWlL0U5XwRsE6ubztbNwsJUKz1567QoYCDrV2yQGIFxe+8qRNcc6QtV5Wr9y8YpwbpKHVOiixQ186nC9qIuVmS37rNFf1NmPL180G4gz53ogh88H3VoONCTLvBgHYwrjj/HPTWvp60oAx7sfmZhU81yrke48pjS8UBi0OuLV32zab3Hc5f5Zd/1SD1TOdEUeYVNOI96ndrxp0qtrXj/eZgBHOUb//KY5WtUF4c7R16hExyyfocExY07zNtjZn8vnu+psb0pGp3itxWwVwLHKvM/Yomqt8PphcrJOPjblDFQtZgBi6VvFGHG0jTUj9Y1sXxvaZPtfA8gorneZh2ta4zrZqLPddbrA9dcmVoqkK8t2ZiHeEd/TtGdXVG2wbeX46tYy2szP2bOl7ivnthyX/r3qe6zLk5XysH6/VqP0pmhV/ApZiHNSfu/vL+VirS4oZK5Ov5Rjr5tz/G6TTqrTmckm3t5eN9qSugcoHdPqwFNN5gpij5PGQ3BOKNZNNKmyCiloMiB1gvrczRrHHYWm6V7l5PNnP7R7xYc7QES8Zue83CDpgG6BpRKll53C7Fh4cnfFj7TK5MpzG4UhDxmlojdnOI5p3QauE/xyjj5HQWxSFpuEedPnV41A82823avuk5sUQTmvTZt2nWL2a5SGrmk85bU2zVF87k3GuG6OnqPoNineKgFewxq5M2S6A9dcC3zyxHTBwOEHZYy7zsDWyW/6HQ1rhnk3GXlfg+fOZ50RUQes2nKivG66vkfsGOOzAIzR7q5zkDatfZPxq9XVGzYbxvrDABwa2NMq6kdl4EBlN9uWzBhAmnsFLHrfjqcMmC+RpDMaf9KtshJTwQB53XNf85g0Jb2/Bee0rQoofLWFiq6BkQWTDVsrlRAMm82R6FEGjsFkKPfjodyODcDBliojGSAZbNVPBHA8LIzCN/eJ10oT7X1K/W8VZtUWKhEMacFb+jBmMSMI0gJMdbqBicd4AI/ggfD7FKBnDNmc53RIsZ8DA4fvz+RcrFTzeQGa2c7UTsUFCdTnOuUOaFDnTxHl6bBeASE42MmDLrltCvud2oei3PuByY6IlfnzMBqCad6iRE2sBcwYhA+AFv+bTjSTc9QzCcDhzqsFoawnthcqM0jDa5ut9uuoG2rBDZ+fQPNpiQmVl2pI3xAA2Y/C3DEOxJSpVgM7yMuSUawUJJhB74mAUf6XD6g6nVl768+2NsFx80+rvgKVMhJzD0z4IbjMhJZVK4D2FQm5PoPPXbJv9JH83tmTw3aXFUf9dofBq9HgXm6vr7n/kPg8Pj6Qs7MTefvmjRweHugzWNWpAzi0PcJOSlSwlzYAHFgnTowmOPH9IxKfSOKiLYK1UUFSjr3eUSG6v28967fkfjjka5/MBy3ZZZsP7d8NfVMCOAAaUBuk60XacPaJNxCCAxzoWwp1IF4AqGEMnsDBWObTqQzuBxo8B8202SmtYrfqds6FMoMABHB0dirHZ6fSQvUlwCZgrbC2G2S5aLe5XaBjVVaEABiAah6XmnBmJS2SPgTN6QuyjsQuKv4BNEFiHXOAZAxZGSxhRoBFQimqhAC8gYQuEsZcLwI4tIUKACRIpLFdSgvzjiS8tlABYIZMBNZGhRT7RoUPF9cBHBgPbQNauoBxgm1U5mzxcnt5LR/ff5T337+XD99/oDxBT/R7h3J4eCSnJ0cE7GhSS1unEMCxXCq/P4OhOxzj7WAk13f3BHDc3A/lfjTl33Z29+Td2y/k3bsv5Pz0VE6Pj6TT3mdVNZg3AN74+OG9zGdT3hssBgBx7D4IW6ng/mDU6B8fSe8ArW/6TIggaXGN9i/X1/Lh4ycywTyAqh3JYFbI69pTZnf3KYsApmDOwNqA5CNa3QAM0WrtyTlk47gnR4ddgjc6rcxOZSqOyf1tsnAE3h+vDAq+lerKbGOim0AbwQO2JbMJnlDWgfJsqWBdlWUkTWHb51hP2P8E4BhzL+3u7hPYoBT+AFkpeGsfMrK7J1sEXqL1g8oUARzTpbVAeCBLABKxsNPjyYQADiR3AOjgvdnuQpkHNAiM5KzON/Utz4Iq334oz8ULKKjellanIydnp5RZgEPInjMYcH9DnzHJC8AFAQ9m3z1oB32JFgNMvu2n1iQEq5BdZZfPBx8JABS82EIFLaNQ+Q3ZtspzDDn5whaoVtutAA68FCyhrUvQoqqDxC90BKtDhXbCmQGQKID+RlsVvLwVhgO2Uusdqlql1Xd7k+w7AD1mk7TdQAa00MKQ5R5jMkYOttzQseY2EsBTgY3E0x9Ku+/sYRWwt9kwTZhj5zAtx3UkYMT8PwWGPFH/0RfF2ABCMB4scPMAvLHNJIuyItAPJdBIGZeQyMT8YJxsW0EGH/VJnXlDW5AoQCgDOFS23JaqPKm9x/5ZLjB2MBAgdQNd9KSAAVT7g8ENqVm2slE2GP6NDB/GEmOAAa5J8uNwPWNZANMJW+oogAMy7PZfWTisctxkBwCORyZh0ZoBDBzalmiB54LeNBAErwVf25gcCJq2l4PEtD2I+cIGrqjGHWJVVk4AcV5DEsyT/epqWJsid5lMMeG6nB9vO2Z7fQbgCRLPrgAJtlAmHugJACfJzoGENOcHYBcFVxGoY0FZXROkyS1BZ+ArJNfRvgF7F/qSoElvD2VJa28b4ck8AhBMKhQ8bXPEuJkxrhkYmRK9o6wGsK1o59PpdqTbaSvQlW3lFMBBEMcCgDYFagKMkFobWdujFeZGAuTBvKEyQqAgmVSgN6Cr9lPiUAuNvO2LgjkB5oKfoKAtb22nfhGAQwDMAhDibVXg9yj4Am3kvMVlmoRsZswPjaBo98kVbKIV6rQ35ueWcQU/7yYAh+sEOyPGmAL3K/attwhi6y1vMaT2C3ge3BfsSLBdsBWPT1symS5kBHDEaEb7QmaWJ7y0DRF0GRjBDo+P5JuffCOnZ6fUQSMwPd5cyXw6JihVlnOyonXAOIW5R+sT6kJlwcELexAADZK2YG+TgRLsTsrChz0NABlaq+EEg2sA/AjZAWAJLBy3d3cK4Oj2aQMBsIC9BJAY6wSbC6Y2tn1otSkTaJEHhqwELsbzG4DBDteJDUAB7sr4g/nE9R0Yo3tBCN44PT0haA1zOhwMCbiejccGJt6zTfJE20jgpiEvcF/4QkdHx1x6MgJBFnZ22ep0APbM4Uju0SIN5wAw7gC8yTZRqj/UZllrIANeOSi+DIm4LxDPxvie8hgAHOoXxQSVJ8BUmKHbwymQ5+Eytpj1o8Hr7SNlcUA6/6ZL5oNbvGb1fbmoSO9T1b/x2JqPjqvvKX3B+HNdlbuDGbIlWKlnsPUoZz7HRdJp1WIXdWuk43eWpwjg8PWuuX6wHz6qMjbqeq82ZkpdFgAV1lbLm/IgduXtRulvgYljZ4ttFnGOOD8+lhenp3JycCgttFCx8yzOsXrONvYitgqGvY0ADl0b7jUAOFJ7RPVLsixZnUUEURgCTttIGqNFDlvWTlQZN1WGtHwfl7tyv6RYprnZCmvJe4GSWDDYqE7x6IkOBzvCi5pSyCSGONxmWBbc/W9/mLpck8tM2pcBAIXnSACOIrnaLEnVv6TzUCN4aPVKm3IadfHp8jnKq5bPXpf/iddtusfznlsLuNb9y9dfBXCUY6vG/Z533fpniVEvj8M1JIq9YN3ye7D/WV9mxjjqtGcUjHM8Hn+sYRtb0TkOWk6xa7Mhf64cmo6sk4+4T3T7uY3I+d5qnqJaWJpixkHW68S+bj3L362Tz6hnotyvy+uUtrvcD/GaleL+MF9N+yOOddO46/bEpvmo2lfPZWRAxQ/dq6syF0Bw4ab6vnzfbGerv4t7wed31WZUgSCl3nUb3DSn5V4rf6610Q0y7+ONX8vvy/WK16+bv02fr7vn1nMAHFHQ44LXK0dLEtRUf8eFqVNcdGx1lJVnXyfkdYschaRpokqF0zS2dRuAG7cEcRi9UawIKzeJ36s8NObEax39XU5sVSeninDSMTnFUtFWhYdoC6hXFGUJmcl3qBP60vCUG+lzN0J8nh/qgDzPOVh916b71RmrJtmtm4fykNW0l5qU8yYHpN7wNa9nlPsm5b3pns9Z3/XzGp2h5pXjNQrwhhvTFWqyPPlr26dEY1v3/Cu/ewaAw/dDXOsmma7TZfnz/C4hxOsUfpIfr6AwUIvK5Crat9yrcV02rX/pUGySizqDFQEcFn02Z3Yh0sjAoUkyJn1ZsYMWKg6a8D73RmGOShkHcIAqnxWtGkBiwjMwcOB5U3AagTires9tVDKIAxTVXrmfnRCjiX5CwgdVrgbgmI7JwjGcjGQwHcn1cCw3ozHbp9yNxwRwIMg1W8yUgeMhJ2O9hUpi06DM+zoa/iAVkBjC21kZ6CNrglzPtDkgqbIYdH1xuPQDgcpT8rFSdaQLYdUuWmWfs4IULVWSXkz2u0qFaOcQbZNiw9VxOmBDJSiPJ/TEteeL3Bgej0negs0Tzn8xYA9ZqOrs7GL4HtBr5P+zXtIDVWlQHhjQcab9AB/AUcbeh9tQKPnwldsLxOdNwbXUv9vAIjYenx9PdDk1fOLf0AiGPa/r/dxihWANo/T3Sk/Vq86uYt/b75QAxZ59xQ/TOcItkahJtsSCHh5K19V1Ha/jQ3IfX/fZ69yosvm2Jyb/kfhDJRGAGqCKbW3vSEu25ajXlzcXL1jdDZ0wAn303S0PiEgAnZ+dyOnJsRwdHkgXPYFRtYlgFSs3kczdY8AWegiBc7bUQAIetPIAaOGQjYAyWqtA3yDRSXYLBIXH1r8b73/itXEdJnGY3FnwK5O3GHO3LbutPU0FIqmJ9hNIVCOBM9fqbBclb9ekAA5lTnCcIJKnSIAgqZvbQy04q6guxnODfeP6+obVkmjjoC2TtplMwrhYucT2JbvSO+jLKdqBnBxL/+hQARwItEMk93akg+pttE/Z1iQSkgzwIZEsRvU4KjARhPckBaopH8hooW1hUB2MYKFWn0/Te5lYZjAQSW9NCmvQTpSKHuNkW5Yn9k5vIbFkbCQAlrClBd6MZ8O6gkkBABokJLAW3TbHjSQ9EkLa2keTw9qiYUlACdprzYYjWU6nZFtZTucyHgzl6uMnef/d93L56VKuL6+ZYEXC4fAQ9NyH7LEO5gHYIFR0MvlKAMeDAji2MT7M+VIub+7k0/WtvL+8kdvhhOwOW9tIMu/L2em5XJyfy+uXL+TFxbkcHfQYYAWA4+ryk7z//jsZDYfaqgdyu73DJAhbM+xq8g0gDtCeY+2QgQHoBQmVyWQsw4HSmJOhAutnbQAwdwgGAzDV6XTZ/scpyjH/CoRc8BlPT4/l5ORAjo+70m4hAadnCKVyVh2t7DY5eEUQlCX8k/tlZw/Incuk68AUbE36yOwp2QZCabRX9AO4gQp3f0HeIHes5Nc2FUiMItGEfcm2Imyno1/JlGPABiTZyG4AW7C1JbPlk0zpUyy0Dcp0yiQV27LYvsbf+DvoDegFAnZUtyqThwbAmWA0EIWzeFFWILuP8EF2pH90IC9fv5Kf/+Kvpdvvy/XNjfzbH/8ov/n1r+Xq8lJu0IrJqnt5Lcj+EswiW2ScYVsgVEWjur3T5h4FO8DxyYmcnJ7K2fk5x3J9cy1Xl1dyeXlJgA71LvwN8zm0QqyaDGKrCQsk0kci8AcJVAVxdNpttv4BiAO6G7KLWeC+ACgEuvPpScEVxtgBRh78zJYHppvYXsVss551LaHuIJgUjNcWckx6c+9pQooV+sYIgXHgHkycW7IfcopkBJnHIquEJdLdxOvzO9jBABwErCl7j7ZpwLh3NZhszAEKYlVGBMvOK4MTwBtL2BMAWXal3+kQeAX7MZtOyMzhLbSo8x4ATlbZJ9gOz5m6xGnSFmAA2ogdjCH4K9jPe6oDFwvoI2V28OSfcYpw/jDHyh6jLADe9gRgDSadDZDkrCiaYNXni/6S739dvgDaIPgURgRMEsI2QQA1sSURfWtU+O8bjTn2yyPf520NvL2G6hCrPDbwiAJg3d9Q4L7LQU6WWhLKnEn378F14gwcBIkY8EILiNTL80QQnpMAMQBoDMBBRh4ACAHkIKBKE1z4HH4HfYHWC+PxlPYfoAtliskMHJhjjAdgOYwX7/PWc95aBvfY2d2Xi5cvyAgAYAhaUoBBBUl0ghsMNEnQAe5h+Y0EgEr+nwI41D80/9R8aewZB3DAph0c9hMowkErDhYlw1Fg5QCLjwI3DeDryTP6dNrSjRXepvdTKxQDX/haO2BJWbkUwKHtTMymGlsQJktZgAAcUwAHXq5HHMjigJGKPUpsd4ZKS0lZB19n/4kgWteDpvvq2De0AMpYOOwZPbZnbq6ypjhow0GuRXEW2xnsbhO0B58OgEPo88kUrUDhl6J1FHTmviznjzKfLRRERkYKbWfy4uULOTg6pI5C4cBgcC/L5Zx6GOBStNjD3oVePDk6pq1Amz3IPNaBemXH2HII8oItfORaIFkM0AnWH/KNZ4Zd9ftjX8MG3g+GtIdgdYPojQzAAf/DWTUIAn/aog+LdUP21FtmUd9BbhzwGVp5UkZCMhl2H63eVGciea1+8cHBAcFIkGmsI2UWoOHJhHOBge239+kXQvcRTPOg8Cn45ACZ9Hp9joGAKWPgwtf5w4PcDIZyMxzJYDyWCVujGUOXAecUQKd6JDHnWNu2bFsdYGHAfZO1SrzO2RC8qDGeKdP5ys73laQmCj3qkxm+8x18oYnDyOjqyTzTrSHUHmNjdhK30IKf7PKJbxXAYWdnfgkJ9vU50zJktPJzOMnmv/ncVNqbVoEdes5yxswwCGfaDI+0UixiKQgCHCqh1NW4qoNO/H16TwtuVL6E4gvGW/QEX7mB2VIHvJJBDb4VfEie+8C5pQwbYNk57PbkxekJgRxg3gFwi3+3tk1so7INRhoF4iqzldlw84Fgu9Uemd9h+zKttIeW3GpacIYMVnqaTeviYSR7Mne3UvLa/S49HwPsnNt/RdnzuK8Dmr0tdAxz+frST/F9aHKX1p1bJwPFybBmMTEV00I4PRaVQBz52WAb4r8YOy1j8K7b/v4f/0kZOH5A4rwSm/3vCMBRxoTTue+Z+aSNGz7Fv5sVR56b9QCOz4lXx/mOcfc83pyzqFv7GCdN5wXzLVV2HMy2ynxeN6dxDL43COisKUJdHW91XlKM8wfI4XPWt36etazL56UsWq/GlatrXV2LqsQ0ren6vMoqgMD1R93cZN23CjKprLNrwFD0uImBo7Kvg72vxqfr56Pps6rK3P5u3jdJntaAEzbt07r90qQfSwBHss1h/sr18/ko7xPHHq+j74t+R56Ppmv7vFXOujV6rJz3pvmOstk0f6WPte7addco1/kvBuDgQ1l0xslkmyaubvOmh7ekbdxEdRO2yZDEiaqbpDg55Xiec20Kj7NbFG1UGLAKlL51Gw/3iAAO/zlXCakAps8m9vbCADQwcGgwISt8TQDVAzjqlHTTnG9SFHUbrtyw65TDpk2waS03KZ51m+I5ny0V+LONbw0ab9OzRMVS7od1Y9103U3PucnxaTIAdY5N/b02AzTmORUAACAASURBVDjSvGoPiQrLxAp4wx2TgFT1gFGVfSFXLZSGoGkP6KFhPQNHs+HSv9TNZ93aZvBGde/XjjUE7rLuyIHOUi7XyWm5RnXvXfe7xrljBXdHzl68NAfWmy3AMVp+BoDjkUlBBJbIwGFMHEhiALwxnSgDB6qJkVxkhaT1c9Y8mzOv5MpTBuj3kOzNlcaecNKAsrZQcYfZnx/VwnixMn4xJZ0tGDjwGk71dT0cyfUATBxjA3CMFcAxR5UVgrKazEZMxntn0+X24EeQ9xgs0jN3CJRYEAJjc4pyT9Cs7NGI4vbqM9NJmjzLzk86XBcgTMqyFQYlsKEBZZKcB0S5B+DzAcPuYaWD+fe+LrQUXmK4Rk1pqMBjMPEczrmwxqjcY1aBm/X2akUJxlHaHcXFqO7hs0XAgqsDj/AEB14DG/kA5QFgPmvqPZtBKhrD8ABxEeRJ7Byl3rJEqsmMVhjHaidrP2MTxIQEgqgIdKTqAJ0bBbfYczoLByMilk0MulXnqMq+EW27MpPgPpgDTcryuQ3AgfuhgnsfyUFUkyOoDaYKtM5A73RU8CFpJUIQx0GrI+dHJ/Lm1UuK53A4lOHgToaDe14DSbIXF2dsocLPW39rrSzUvY0EJMABAHEwMQEGhjlaN2nCTcEVc1aoo4IR4I1HAji0os9BZA7gAPABCTe2KGDLKqucQ6Cs22Z1PNt5kMpdwQuo3iYAwgAcmDNlCtCe9AQ6sL0DluORATckL5Ccn4wnBCCQdtpYepAEQaLn+uqKFcAIrHsbqDHACrO50nSD2WR/n0H/sxcX0j88kA5ACW1tpfEAINXujhwcHREMQfYGtI+Zz3g9MhggibK3Lwu0VZkb1ToC6vh+tuDvAIpAUlfbxMwMlKFV5pB/zBG+J3sJkmkPT0xAK0uAtkXrHxxwjQiGQZJ2H33gEY4kCoUJwT1rAYLEhwJmOtLCGNug6tYKfiYpwZSBhBlACtMZQSUK4Jgx4TofT2V4dy+f3n+Q93/6jsnzu9t7qx5uyxEBHAfSRfsUAEMeoa9V8Tm7ibJvbLFv/Xg2l49XN/Lh6ka+v7yRAWzSAuk5gBj25OjgQE6Oj+XdmzeU5ZOjAwZW7+9u5PLTR/nw/XdkU8F6u61iUhWsMLRFaEmASuR9AoQg20gqUnaRnF3YCwnbxwcmIUD3DTtFkMWTSKeFyusuExhIqmAvY+4hx3v7u3J0fCjHx305OupKq6XsBj4Wx1Yo+NGCIdakwqvoXb9qItOr9hXA44xPbiMU1+AtA/JXwm9SUg+sFwoyUVmZkbVCQT/KlALdgrlQpp1OAnCQht2o9xG0heziOQHGQEJWWVOeZLZ85HXBtAEWmwkYScAIw3lVkBb2Eto/YI9BBsGCoYwbSEQq0wAADlptrjoHL1yDoBHomscn6R705NWb1/I3f/e30j/oy9X1tfz2t7+Vf/mXf5HLT58og9paBLpBwS+YdwBTDg4P+ZVtU6xVECqhUZ38+s0bsrv8+K/+StqdNoEb3377J/nDH34vN9fXBLs9sTobVc9qWpMNIMBVARAR2IF5ZUsLsm+AFr8jh4eH0uu0mQiA3sR+Z+IQCV5bE7ZWAamAaFK3ZZWffD/mJpyL1WeNFcc5yOZE6QBLYQ6xn7G36ctZclcBIlqF78AiyKuCAhzAoS5E9jM8s22JY2vZgj0EPcMKTWvf4L5gSoCFClMGJt1xg54FoIsADti1XTk+PCST1HgwYMuv+XTCNljQ5cuFtsJi0jeBlrZUtjhfus/JMET70KqcIfiM+y3Z2dmjrC4fnMUNc/nASm0136o/AFrCi3qCsq8J3KUxKuH32sYHvzOQXmAUcNYljJd23Fprud1DJTrBDbguWrSYT+QsHGDCwV7EfLLSHUkoB1kGZjy6Rkg+JRZTT3Cpz0GGkEBXX56f3N/1im0HcEC2oaNyrEWZMVwXOciFDCF4bq7LFkEonEfYXIIrt80+LmUM4BwAX9MpgeWQUcpYwTxEXWjtq1qdrraywBmAukHbg+23O/I//u3fydu378gG8PHjR/nNb39NfYCkOOQFvgOSd7AZXp2dkCj6IHy+MuaVdSSYEJWBAyxlRwBxtlv0PXxeyB4BoBHPUapnXR78e4K17DwO+cff8TNZU8wHVvCFgtpg770lJe0Yzly2Hgoa0HIitakAtquMeisVBXAYCwdkJiX7nxK7V2qV48x2puRizivJhjGzOFjIhCCB1+IZ13VGGZB3RrFsy6pJirIoK9lF2qotrinsDfQh5BDfw9ZjJg56B3J6cioLsHIMxubD4G/Qa3u0GwDvQU8sHhZsX6LMVdjTBrR5eqDufvniJX0jMDzBBuFNZDbZg+03kKsx8lFdgp0KAEe82NZGdS2TnkqLQZsIAArsYavV4XmCDBx4jcfcL8pqB4YTBeGoztczgAMxEoORA2Kwv+x+ZIQzBgDYfgA42HppuVQ2snaHfile7vPCaMKHB4iDtujhgUwznV7HwJj6eWh/b4OIM4EzAIBhaw6Ax+6OPGxtEcBxi1aNwxF9O7ZXI0hOwcdQhfDu9FxlbQsL0JvKiQKqyrOlyxZBew0V2J7YzzG1XBipp0tjPlhzSk7nNaVtMltoANSahM9KzMBYL62MxK7gp+76uFaKA6wZ1+f8iafpkJOKtpwjKTAVlfYgIc7h9/Q50eBBvnA1xvY8WvM4lvR5A2fUPWPph5Q/M4pjrHn4G8C3GsvC+Qrg0O3EfIaih+7+vpyfHBPAgXYqB/CBYV8ZA1G2S/hkZETax7lBwXMEaHr0hMyfasNznCz4YjG44kyhltvQ2GiYQzsT1MWBU/zFgSCRnTHGT0xX4G0RUJeLWw0zEpju9Nys5wijp8rgnSc9f9J/MT0WZTTuzWg/69bP7Wn0Kevk3W3G3/+nf5Kzd199FoAjzp1/H8R/49YpdU35gXj9+Lem39fpp7p71I27nKfn6QZ3tJufOt/reQCOuth1HFv57FVdkDRH2jNr5dvbxBX5vb8EgMNBVqWft3K++QszcGTbEcBawcGK8pC/N+B7sItlvrOUraoMZemsm+9Slso1Xiejpd5uksscM875p/Lc4XJEXzaAUVdsaQNYIo67/L5pT5V7uk6+o64q169ubHE/bNIh6/TGqh7JMe1NyqvJF6qzs/Xzu3qHuIa+zvF3/r2fn+qerU43rpO3Jn8vysrqnq2OvWkNVmTkL8XAobe3w4w5B44CLm9aN4FpEwUAR51iaFrkJiGtV8arCx0dhLp71G0m/q4Ab2jVmlevZQaMeMdSMcSEdLUKIIA1GtorGL9nJUiVK0Fy5YAewp4P4Phz5r7OODY5CE3KqGmzP/c6m5TF5943mfHiwFVu5FJONinydc9TZyye4wT9uXNUb5CrBrVOATUZ2hq1ykrZdf84Bq9MqLQIycCnUjl7KX8EbUQgR3R8ooyGJysQ9wrq++8RwJHmx4LgVXqy3Fu8lJe4tusM07rP1clH3bXwOyQeSgCHIhc+H8CBRA5f7OWL75V9owLgYBAaVTgqP6wW3QDgSMFF693+LAAHenrPkVRS9o3p3AAckxLAgRYqGuQigKPSQsUAHAxSGKeCUT3reppV9UBKCLp4AUVKvBCDsRp4SOvirQzKwzI3QgjKIDRkwaeo87J9dlyDDS60UFmpaEgQC72S96vm11gtZ85tYuMM/aujXXf4gPZrz4eJSiFFmIekPyt7ZBXAUaeHVMbzvKS54IMErK9X03iwKB1sIvuVATCYgTK2EVzbqvi1n2V86dzWHdQqv7ODGiuDDcCh+RMMyprep2SpJiOYPDWqfsqY0nMEEIdeC0n5FKCxSJmyGzjbB6r3KBVpnHnGcB+lZUYw2avkkFDHI7MyCKwA+/usJHLwxeNsRvDE3taWHHa78vW7L+XNy5dydnIi89mMleX393dkLkBQClTgL19eyNnpsbR2Qd/fYrsPJLuROEltOQyI4FWmTAAjIYjRW09uADi2HtAaZKbtQSYTJjMel0jAaiU8qokBflAadaUbp5jwoXY0ub6vYAzaHfby0OpMJkgWqJBUyXXwBqoEwRjAilQDEoEmF4nICYL94zFbLAAwwUOirTmSgbe3t1oZG4JZ3voBgTUke1td9E8/lvMXL5hERuUk2qUgUP6IhNDejvSQIAYwBRTaAcCBpA9pzPf2mEhnAB7BdAA1kHgA2AUtTgBI2drSKkt7TgIovNqNGIwd0nHDN8ZnlD0C/c01sAY6bATdkQFmwt++IrioLVRaOk9sYaMsC86+AcCOA0W0JYK24EIbA8wd1pItVGZzMqxMh2O5v76RTx8+yvvvvpP72wFpuMl00enIMQAc/b4lCZC4WBoJL3SHskJBehDEny4fZDiZErzx/upW3l/fymA8k/kSyVPFBR0e9OX46Ei++uKdvHvzSk4OD8lacn35iQAOtFCZTpTtxUOiBFsZE4WDs7j6aGHCxIe1OUDCTHZkz84ckIWlJYexPx3A0doFwKmliXlSd2tiAUxSO3s7rMo+OOhKr4++92gVhOS4BnVdrys4IyfrmBy1hDeT0iaLTBYxQJsDw6m9jekgBmhNPqCXkNQEyAJgC2WQQUIK+0bbp2CcngCiziJ1P8bZYjKSAA5WDCtluga7FKjiDBsjzDGS1ayIf5TZ8oGgkCkYWaYAYiKZZu0OkIx+eGCyioCOJ0lJdW3XgnY/AIZ1CYwB4Aj31MrwPVb043nubhVwBgBIq9uSt19+IUjCATAC5o0P798zEczWMMZyg3Gj+hmyeHZ2Jm/evpOTk1Mm8DBeVAZ///693Nzcyrsvv5Af//iv5G//9u/IwgGQG8Abv/zlP8tvf/Mr+f3vfisP8ylBHF40GQEcZK3Y0nnyoA/0DFvvGPtGr9el/PbAksNqeAA4tjSZy6rtGfcawZJkTUOF9aPs7QhljdXnBLfsMaGnFabWkk4tXbWSU/OFCoCBP0dZAGgHkmLJQYC8wBBigCT18631SeXaAcBhRjwGbRjcx3NAnizhnBgMaIZ1XqjNk43WlnK0m2itYmAxAPZg1why2dqS0f09gYBLtKSCroQygC402nLoZ4Bu0FqHYI0WqsbBKKStfyBjsDn4l+IT8Gl30BJoh6BMgiYIJDRGE1hdtHwxNonFEgA/TWDyGlYJiEf2liraAkJByUj2Yg/iK/cj2xUpaxUSowD3YZ+wnRAS+qR9x15WFpAlFBfkA0AUtl9oKxsHQXgKrAJLiuqHSOWrwB+GVKhjrF2GuXn5fFFlU4v+oXo9uf6XvpL5UbTBbMnoSVedM9osAt8yCxATWtCRbL20K0/bWsUL0AvYEgDGJogDwHHOrQKAzGtLtg76EucV7Muf/bu/pjxfXV/J/WBAJgNco9s/kH/4h3+Qv/27v2My/1e//pX87//n/yHffvstk++wCzjfmKuoDFyWSHOWEm8R5D56GXOAjoZtA/sGgFhHbOMFGdujbEcQh69ztuWL3JLJGLNoA40dhwxDcF3chzcwMpk4AE4leMf8ofDVgX8AYhGIyBYb1kqF9gNMbdqKhSAOApvUJgGA4VpDz3YOAM9+tlfVR3/ZW+uUAA4/SdTFW+Jc+nP4PPvc1cUzYxwvz7G24vKWYLBnkCEIDoAJX777Un7+s5/LfDqX26tbub68lLsbsM1pYhfzidYn3GewL2BXYssiZU7DfnTg7cuXL+nrwR4A7As/kkC1p0dptQE6BJsZbNV2Am7gPIs1wDyRmQVADq/I39qhukerFOhkgGkh75M5WqtMBLbV4wIO4AAbEQF1xvBEHWTt/dK6mEzYgUfZQOwgCD+AoEpjhAEbHOSWfilaNJl/gvWkviP7mwI8wVbWDQAOMtKBJQrnhFZLwblskQpfAHYeTHo79OnuJ1O5H4/lHm0UoQ/JwAH9tqXrB50P4BFBL2h9pfajImt2htbzloI8KroK/nLCE2YgY+UsaobICyE8Wb4JwLEan1kFcEQZjvesxHGs9aYeWjwW7WOtJljjPVOsIFz4B8ckrdAlzp2fjZ8D4Fg923tQZRXA4dfV8Vc/uW78lRxDYuBYvXMZMy1/9riGAngBOlSbTR0LEBdkCnv4YcnzFtotnhz0eZ44PzqWo16PTJYoktjlOVttKpnUyFwG26vt+fSfUozwv8DA0fSsCvIwn57FD1YEEuzs6lNnkFKSEfp3egYpYxw+LI/9Rt8nfT74Dfy7MygZG4cZIyVIMsY5b3UIEGmT7Pv6V9azeKAyhpxm0gQmrun/3wEcMbdR5jnKdY4yU5cbiO8vdUX1Wn9ZAMe6XEbTOOvX//kMHDwHGZAj6/7MwFHVM1nR1MXmK/sjFGXX7Zu8BvUMHFEvr1+Dul2sv6tb59o5toKX6CNVC2+1cCeOSa/P/9u98jj8vk3rWff7pvmMz1F33agf6ny7cu4Yl6sBb5R+eJNuLO8X56Ruvuv2UtO8NO3LOtmP7/0c+aizF9XfFSjL8AClXlnng/t8NgNl6uU2rmGc6xIg2KTT6p4vjnOdjvFrxvl+jlyU+6K0M37/RgaOdYvSJPQRZaZsHLleszQGdRsjDdqc3XJi6gzKuklvMrZNG6lclCYhrgh/ooDPQVUHcLiD4j3Py0WISddqAtaqYsNAlbmsihhW7afBrzgmB3DkxJBV5Jqz5h5cCHWkO+E665Th5yiKOkXZbBqqiO6m99XJ5bprPvdvz1VYP0RGSmW5SSnHzVuOa9M4/1Lzs2mdn28AVpG0uYa7WeEmRZucoUzrW3UEKvD8lMwqg0ZR+auLkChtVgYRzY3GcLPTv06e1s19naGq4td5I7t8Bm6leS5urAlbb5uiX9VZyrrjObKzyWg/x2GqmxO/7gqAw8ECtQAOJFYtWIze06jOthYqSH4mAAcqasHCAQDHZCpTtlDRYLMHIJmEDgAOdbKMDterwYyBIwM4NOmksqMU2u6c+TwkBg4HcMyVfQMgjtF0LIMKgMNbqDwDwAHghIE4ciscO4B6QCEBOhzchCSKhXUStXIRfUhBoNBH0cETnqmwRHx2NiwimwyWSWbK0IfDCAvTfQzlXq/asQzgsGKIsNGYHGRVu4MXdJdmw6Tf6RACgoKn9BhwUSYTP7hz3QyowCRHJtXQNzmVabpRnk+/28pTRQURAByJPcRZRJz1ilXO3m5Ns6qOsUjU2yE5VA0GrgNybBtox2wnHxoPYsmxRA0NKIWRT3v7Aqd4ZtW3ToofPDMrh0dA8GcDZXjrFUtuVcZq66MioVTsGsBHQBgtk5T1grVjj0/SYduUjrTAyAFK+PFEHhdLOep15SWSHt/8RF6cnzMIfHtzI999951MEECezdgy5eToUF6/eiGnx8fabmIbVd/We936cSMJyiQfquItQcpAtlWTMvlGXQMAx1Lm44nMRhNW9PG1ULYOVpLi2q0WdSyrU61Sn62YACLY2+FLaf0VbOFJTa1y1mpK+IXa212TdqS39vYULuFIPIOBA1TqkylBE5QhBJIf8beZDIcD7hEEorUa8EGGQ1R4Ti0huScdgAfOTknT3un1mBhEpSEAJxgrwBzdgz7HAbuKYDkSd3gGBMyRNMD8EcBBhiNlMcGY0Ncc7A6sDrOELp4XbSjwXra5QACWrQ+UKQHbBQFwBv1HI+5l+MvdvoJLMC68CQE3fg73J2NIm21TkFRDBbpXqGPetwFqsD2JPQ7ABQAmZGoa6/wBGIQX2r6M7gdye3lFAMfH9+9lPBzRhrDNSK8rh/1D6fd6TKqS2eMJ1Zu2Z22fIHEK9o0RkvTjiby/vJb313fy8eZOBlOwNoByHACJJya+Dw/78vUXX8i716/l6KBPAMfVx49yffVJbq6vmADH/gCIhkAaSyoyMUM7aHrJEmQYlzIb6N7BC98r1b/qNQURgYHjia0d9neUSlnbT+xRngBQwOe6fU14dHoAROxLq63JdrxHzyZa6Ut7aG02ot1UYFIYI6Q/sD4RnES9oACxxLSBJAjAG4slkzVIDrN1gJ0BmSe3Km0kYXENXBeAACaCd8AUsU/ZUl2DhKtHggC+8ZYHE4Im0KaA7BqogF8+yGy+ZNshsMEwUW2MMGyRYgwnyhywIwBeAOjUQpsnVAJDd+F7yCOS/9Qzuq8B1sQ+vLm+oe4aTUZMsqEqGElsABKwB5Bgw3NhPhQkpfTyeD60zTk+PpEXr14RwHF0dMREE9o3vH//Qa6ub+Tk7FRevHwp33zzE/4dyeX379/L73/3e/nTt3+U7/70rWw9zFmRqSwHnlDydLPuPwXUKEACa8U2Tsa+0e8rAAl7AixHmgyA7YEpe6Ts4kXwFvXETJ5wz60H68MOQAiAH9oSJLdVQRDfjWk2qipXWDtlN2CSDLqEelv3oVb24wVAktKDK+DIGEUcABmAkOpAhIr50DqBzB7Y71YN7r64mzkkzemfGMDWgWrQy2pXFlp1jsQExomkIABDaEfwCL2PnvTaVovsBC21UwBvaEsr7Lu27EPGwDSE9j9g3AGAg1iZ5NQoMGpnhzYdesirTx00ifSitipAYjKzKXD+WI1qTFkOLrSkKnxsgvMAogKAg3tRQdPOwgCZhvxBTgmuMRuogI4nMnCgdRT0NsCOeD6CNsx+0lYawDGyJKhXBzCA+umaZNfWDjGom1hey8pgP9P5glV8ZWd5sLYx2G+0E7rvVKsgEW5tFQE8AFgQOhJ+A1vDqF0D2At6ZDwG68AktVfSJJI6kZAltB+DbCMJfX5xIT/72c+5Tnf3d3J3P+ALrRUB0vmP//F/kZ/89KfUF99+9yf55T//s3z69FEGwwEBiGxpRup8TeRRp7sODjLp578yQIi5Rxs0gBIPjw65lzvUZcrugrmHvsUzqn5G0tCABmAuAmCF7eRmspgBuKp7EfYfMmdNIgwApt5nbktp7XypQ/V7b7eCvQB7lCnH9b60XdBB0O0GJCOQg62qjHEnzbUCOBxY6ECufN7PwGgFvGjznAgZiwAOjzuUAVdfV2fg0Lmutiwtz8ExxukMJw4YA7MT2J/AXAHxg4/w9Y++lv/h3/+NzCYzufp4KR++/56MLPCXIFsArEGJw16SBZLtfQDqVDuHNVFQ4z5BOtAhACbinspKp3O/ta17ikA8+E58aG2fAj1GMBeBuAv1IehXoBXQFoEaBHDstwlAgM3CPfB72jFr24a5ho+hul7tS2Lzge+dzkbVViB4Fgcy4/0zA27iPrCzAF9o20GMBwxSyjCACVoCWGaMNe1um8x7c7A4mf3A++Erg9mlZ+0Wsc6Lh0dtcUR9+kSfbjidyT0ZOAzAQQaOLW3lSkaTbX1+3A8sCak9q9o0L4LQ46exH8UkrzG4ubzFr6qMPInlLTkyRAzxqNimIp+MswRm9VgFXJAxKcR4YzxzJX6VABwKUPFhaSxkPYAj5wKqSblyj2z6mW1MixCfn9nZ0i5cgN+vxMjT7q7eSp3R9Lsynlk1L80JKJ2TGKfIZxHVrD5v+T2lfk6D0Aeg/4i9muJAxj7GFnQAj6MQAixnW1ts14ZWKmfQ6/0DOQCoGAyO2O/wk4wNDYyV6i9h/T2moPfzvUiwdg1riT+jMpRZfIwAcC0A0ZyrM2ZlyVRTnGNDlDWfDwN352sXLYGCHVfQaQA5hWIX9Wf0bwpQ1XCthoX0/86UqX/LjDiVaxYFM3Fdy3i9r19dvBfX9N+jhcoZWqjYv02x+1KW/Dpl/Gndntl0j3Ux6rpYcJnvaLp3uX/W3UfFoump/nwAR4y1N8Wv/TniXlz3O48FxpBkfI4kf4mBw3zL0CoyKrK0tqEoL96/lD+OswLgCCy8BhrTs5vlNnixYEOinqy55zqZKv+2bm3TfCfmDc9LqK/ksYTsG0UtqWNOYemgV+tks5SjurWO+7Hcx3GOmz7r49TYscpsKbvrwBvlvijnspTV+HMpD6V+qHtvObamZ64bV7mum3TJOpmpXmvVBlf9E5WBSsze7URRcOq+VfxaZ0/rijCiPx73awmwjc9VN0/lvG9ah3J8jfa/ZkLLNSjlJQE4NincdcJUryRzkscTtmrADdgRAilxYhPysoZars6Y+L3rDEjTRDUJamUcHmysMTTp86Ysk0EPNGSRBSCPQ52UeJ8SuJFRQSVDQdWwpTE0ADi0+i33YdQx5INBUu6Vo2xVgjYJZt0GXqckmzb85yiK58rp5xikUimvU2TrZHCdAS4N8nPHt8kBqVM2z732pvetW5dNBiB/ttqeIc21gbvq1rOipJh8zU5AMqgebCoDeSFQ1MS+wXsWVfzr5sJ1VtN7niuTledKNVvN7nllL3lAUl0Iq7hXJ1EPehnEEeW5bg1Lnfk5cvA5exXXRYLj7OKFGWgEAuzw3wjgQABJg+IO4HhYPDBgnNk3lFYdAA5Up7HNQABwsO2BRakZ9AwI2VS5HFqoeCKq0kIFSYFNAI4FqhG1hcpkNloD4EALlWlm4MCzW+DTE1RItWlYRqPr6lSYUxMBHMaywXWwqdQ9oQwcaj+LFY3VQeYga5FqNQDCT9XimiLlBO4TABzWrqTOsVVZ0b2r+s+/2kGj/Dn1Vc1BH8VO1QdQLN6R5sGfmpUsTqnJCJoGpXnQtxYwaUyBGt0rjfJ1bK+thKvC/LpNtQCGT4fuXbW5DHyQqhQvj5losiL3Tvf3WhAl2W6di+RjVBxalZkEaElBKdVvWVc6bbi+F3LFgC8TNxr41TnKtPYK6sgADk/wJV1jgRuMjc+RaBuNAN8OcOqV4z1PTPoheIrAEoJQe2ifgmQJroU9O0dl0bb86N1b+fpHX8pPvvmGge3bm2tWpP7ud79jgB/sAO9evZZ3r1/J61ev5PjwQKbjCcEFmHUkyJBc7fZ6guQjAl9MXFovd6Rs+Oxg0TAAB9qn4AW2BrTYAFMD/oYEHPuKs9WJJnawNzWxqAlGVE2DfYP9A3YtUUGwhbfwsR7p7MOtSQylBt9PVd8YIPQUEldMDi7n2voDiWVUYe+wpwAAIABJREFUFs6RIES1qpguRAJgqhXpu3tarb5YkEliOp0wGbXXaUnv6EBOLs7YPx2MAQA8aMZjS3ZBo95pSbunDAKsukTbEQA4AApgtb0mXB3AoVXaCuCAzOwBOIDEJUZiew3JCbaeQEIAoB2CVbSSFvKABAESF0hea3JvTzq9LhN+SJQjDIfEF4L5SGbuo1VKryuyvSuClhkdJDzBtKLgDd23ukfYOuBhKVO0rAJ7CZJs05lsQc5hQ0YTGdzeytXHT3LJ10djE1lSVsAE0u/2meBCsB/JDoIXthH8Nz1I8MaTzB4eWK2JlllonQL2jU93AxnNljJ7QJUsQABog9GiHEOu37x8xZYqSOpeX37kWEaDe2WLQgUowCfLpYxQ6Y7qbmu34P4jD64mJ6zGtopsrIEnsbBtkTQhcAlyhQQO2pogebG3y1ZFqPjF31FBDnlExWqr05JWd1863TbZUDTRpvLoFawYR7qXAx3JsqCvFKDNKHFVI+g0YUlBgpms9QCYKtDaBNXnzoIBOcaCMliM5FFKqiszBEESSLZvbbMiFl/JwmI9rpX7B+umFbPTubc8QDUvKpWfFCBjIA5U4LJtgCWkaRssAgCbgf2FhDT2T7fXlU4XYKMuGQUAIMH9MR7oHOgCJGWRjAX9+/3dvQzu7pngGk9GMh4DyKEtj1h5zspgnR/uMTABeYU9WhEgaUVgEXTZgeqLvT25vrmVu/t7PgOmGvsEYyVFP0CtbLsERpGFtHZQrYnKfQXZKAOTMW4YoCyduy2InwAc3S4TvyfHJ6zg75CVB/sZVZ5oE7VltPvG1gC/bIxk70Qel0g8P1IGHbzhLRV2keQHW4onDJJ/CzuhSUgPrEBGyBJhIA6MVdtTgFbcABxkdagGNR1El84qZraTXSySAs7cFM9xvt84TktCkqVoMqHvia8ENywW3E8AECKRCPAfetHD3KMilnuuBep/JCE1eQ7QxhYSLWhVw/2nLaEAEqStMbnz5IinRrRKHS1JtHUJ15P/WWsE6kB9JUYb28O5hVoOMHOewUxh7HVsu7IAw5yyzMHPJivH4oH7FLJNHQ+GI7xnseQLLUEeHp64XwGyI4DDWx0YIxbWVgtMcqBWfVl1ZtmOAwxUxrSQA3E5EakuRUi+qXJMaGdnI3MfGoll+DlMIBsgjv4PWcKU7gVgMOxhrAnYBfAVFfmwlWA4wbOx3dJkKgOyGiiIA8+PuUpMLiY8yuqiQKhe/0BOTk+pt/A+gmB4nRHn+OD4mPKO33uyHWtAhipra6PeZAbxKKDDKv/SPbPvH8/nGcDRk6NDtMo6JgMBZJHrwF1anVPYDPhIZIkYj2U0HCmYBL7Ig7bacH8KIK7c+veRfgD3jSccHDiP31kCkPaIrfSgP817tCX1WBXbreyAiUPZgFTvQP8rsFALpXBNY7UJ7XcSU1SojGSCklgFBZ5EEEfdudZ1kwfoIwMHAS/W8qXUF3XxI2eRoO8I5ie04BlPqa/xO4AT3r55Kz8FkGc0oW8CIB4AHJOJMt4AfEtAUWg/hjMFWwRZggGAWvLsIgEMgMHjgxyfn8qPv/mxnJwoi9Ld7Y3c3FzLA1pryZMcWOU+QMzQZ/d3d9pyhG1XtK0T2ncBmgMbDeCjAssUAEp5hs63NkR+FoDPR6ClMWooUBEMAhrbjDKqsWFtS+0ADs4VGJ4AKp7NeHZwUDHWwsfYg6+ClhMAGFFPzWkzYacB/FPboSAK7BmAhsDex/Ht7nJu4QPAP4FfAL8OrVNuB0MZAcT2oAB4CBoAn5PpnPoX4yTABOB0A+irTGqS2/+VQB8+dwJw5IK5lbhMSqYXMTTPUqc7WCCgJpCjR++gK81HKmPd5Uc1Tq3ZcGXLjUEFj03n35X3qbvepjhT7d/dNvg53ZOVDggOH9JZiM9agALiDdJZWX9ZxjM9hlLuZY/fNz3LSizQjgzl9ZPfU1wIvwfrIfaNAzggP9BV2Edk/wPDLEChj49kr+y2WnLc68nxwYGcopVKtyu99r613BLZw1kPvpKzcISWVykW6jo4xVsC2MLAVgrm8vbC2n6UcYKCgYNzRLEL4A372ep9rGDBQN4lyLZucoPNT4lqy6W47VUAhyVZXddbUZuCXDXsW5cojOerMtYSh5PsWojD+N/LfMn/BADHF1+ludApWI33VuK8NUnr+IkV+SquuSk+W/f5Jlmuy3XEZ6gbdynn6/Z8/Vh/OICjEl+vASmUuZS4zuUar87Tah4jzgWunXJ3Rc7C2/+V9/DPl/MQ5zDpCZc3Yy/k71kkYbprZf/mu/1QmWkaV9SX5frmNdACrrJIPSfLHZQV7VMVvNG0L8p9VK5ruR/L8dbJaLl3o30sbWW8X5Qh9xNLXfK8+aqC1NbNfcWMBX3yXN0Sbc+6OV43z+v29brnbbpmqZOjL+TjLf3wZuAMR2BDDDiEWLzhBYxFbtHHV2evm8deZVCrW7tyT8c52qST6+TbZZIAjk0XqFM85SI13UQ/665VftCmDcLr2KSWCm7dRoqbZtMGalJopQEoN/W6eXDDXgpZNPiOdC2fvY59IxpP3ldh8oorjYjfRgCH0tT6/T3AneBt9jBGMrqSJKt79s9xDjYphiYl9Ocohk2fbfp7qZDr3lfnHNRt6Oc4NZv2WznPm+Z9k8L8ofNSPp9fZ5PDWflcaM/gn4+yvW4v8n3BGfLPZZCTOesWcOe1vPI09lcO3+v9PCG9Hlnf9PzlfG5az/jc+ZqZkq1ufap73BDlwSnVuag6SHFea2WmCHx+jtw0OUmbZKsRwPGEFiqo5FqI4HvUuT2iXUEVwIFgDysDF0vSh6OyFYkOJGUQUEVQEUEntFgAiIOBGlSGGavADwZwbGsfeg/a+fOzupF9wxcyWyC4bS1UZrmFytVwKNfoozsey91ozEq7UaWFivbjxdhQQcnepx54swNZtgnBggbwAceD4Ir3kW9ooVKxhfqDOf0OJKjuAQbRrMWJ3tnBTnZQQHDWFl1BI8k4pcNplpUqqEhtl13VgSLpAKLX9x62Sf6rZZorWA6ON+3nXFSTHEJv8ZKqC9WMJgcxBnKCjV3Zs/7MbjcrVTcZGBmmIz2oVpIaZTi5sC3h7C0JYgsV48rOBwPNTcTDQXZcnYo+FBMlII+yYGilu/WHRaBe3atEZaw06oou98SeJ3ks0mFuR8nAoRWzlGM/PDLQ48FETTYo44T+DjFNBEyZcwcQY2dbukhUsWXLg7S3wcjRlZ/99Bv56ssv5ezslMHYb//4R7Jv4AXqZzBvvHv9Rt69eiWnJ8esQppNUfUNCmmlmkbiEwn5AyTLoSvBYGAVyHr7B1nMtDUJAV+gUH4Ac8NUlnYtJPzB4gBdgiQ8EnwEGACEgPYKpHZekgYfCZ8nADhQbEjZsKyst6mhvkZSQ1l+CN5AAJnXVKYOfAyJK1S6ErRBKvs5WSOQyAF9LRJt0HvOckHpB3sJxo6e4Ui0TKdk1mj1OtI/OSKA4/zFhYBBABXQ3C5gK+l1CI7A2JFEzEk/TeqjglIpy7epcwnIQKIOieYZqvqf2LqGzEEIytuzsnrbElvYZ0yKEQCzq+AXVPWygnnMRIBS7SNx1tLWANb2AskeVFK2Ol0mOJ+QRNjZlXa3p8/CylBje0GlNqm/teJyOh7JBFXDSKbOlP0Faz0ZDOXu6kYuP3yU60+XcnN1ZQHRJzk8OGCSvItEPFsXOHU0QICaXHBdMwMwYLmU2+FYLgdD+f7qRj7c3sun+5GMwOoAwMIDCuYAOtD1fnVxIRenJ9LvdgmqGN7farJ7NmWLBrxP20YsCN6YPSyMkSOH8FidzhZECt5AmgAyg2S6J62geLAPQKfM96F619qatJEsRgVqt8M18SpbJJTJMAEAR68nvX6PQV9cM1UPmw6N1d9uH539QI2L6gSmHJlgho5R1hpUurJNAxlatEXGBNXIbIumrR4AsEiVv84qYlMAsI+DgSBb8Amgr6AvnYmAQBFrb8TKeSaY52TawD1hG5CQReUt2yeQFl0TPYmmHIJlOt6Zd8CI0e32yIwBcBjAPvBvMvOGyjiTbAby8vYA8BWQkB0MbmUwuCfQCi0SBoMhE3qpzRKAZI7yY84IrADQE/uszGTbll6XSTMk0zF/pHDHM2EuCShQZgQE+BVAgWpNAG9UZ5PNxWwgz4dGcU+baOARMAgAwAVWGgA4kPRloo8V0MrkwvYo27vyiMQd2TcW9MNmE+igkcynY/p4IP13mQEoFvuWrBnuXxnAztt76L21dQjG5D3MvQVAst1kagDrRW7RYLDJKlNM5bycA2Vq+lWwOA8AlFg/iAj+pp6xyjroQDKnILmHRP54rMnspyeCW7rtjrZsms1YCYsXWEvQ2quPpLmxtRDo01YwDnQ19hz1MYBp+y21E7CVYB2yve0NtJgcJDMQ4bGhVRWezdpbPCroSluiKBuSJzEd3OytN5ThR9t8Ub8TQOggDgVw0N4AAEdmjgVBVwQ08KVgDuwzgB0wdgCN8IwAcChjiIIWsXez/5K8rBTbQPsw6C6yAzBYrUk5bbFhrSENyBATGymmUvFjDLiBlgchYMfWKYZ/ZosugMJgL9ttBWEZiIYsPKLAMzwbE9Xw54dDGcKnH06otzA37q/Th7VgPuwF2VSYKAZDjwLSVB8B+ILXQ9JbmgTeZksr7F/4PgRFEjSnUN10HubeVvnP/zTpWp7PvYUK9i+Yy46Ojsm2hCS20uJDT6eyZY0xEXSnehHgWDz3DAxJZF8xVpfFnCBXgqNDdSUC9ylInBIPxghFf0JZNAjisISgt+tSX9mYEq2VirdgAniDOgdgG7JI4YwGHamyAoCl7hWbryLJxuvyuXDWXG3hinVLMQT7rLeAyf64MlLFl89/WbTl+gvXVUCU7hO2AkOLtfmCLGT4Gb4dfFW0zAKA4/bmVm5uFaQ3mS5oq/bb2hpwAUABF1qTujo/mMtdaRmglqC3xweZy5NcvH4p/+4XP5eLi3Oyfw3ubgmKns/BoraQNljgAAKBz2GsUDhv4/ygYEns2T3aJewB2E78HjLDtkozgBXBboVxeptAB1vC31cZ5R4xH1Fx7/nsmfSwMXBwfgmwAmC5CuBw/QFZhOwegEFue5tgRfjMAJ05gMNZtBLYBkx9uzs8R8APwt7EVMLnmAHADZ35+EQAx9XtnQwA0kI8ga389mW2wPPCP1a2M7SxAYDDWQB8/0VZSLopFiXS6GS2kRwXCvOSABx4b5DXzwBwxOuqnOr+imNy++dynNfFCgEc3mUguwzmqCaj18UpnxsjC8pMvzUARyLWcD2lgy4YOCJ8Ixc9rFyT1/WqGD+m54ILv23zvKxjECjkOoRXfA7i14qutj2BswcBvnbOhOzifbs4hFgxCkFQdoZu7e4SxIEWKmfHx3J80JcDAOLpn20RwLFnbTnJYGR+E2XU9W1g8U5WOfhGrv9iSyxlTspgrKY1LmPnjNkQAKVMr+W8lPNeu372S8pxYpXLxUIeR6KP5AVRDuIwvy/Ka9TvMTFYJwPxvXU6zK/7P/+n/00BHDVggvhMpb2ue37faXVz/Lmx2efsxXLNSplo2hvJ7q9btPC3VZ3xwwAc5Rw3/Vzq2brx1j/DegBHBG8kOxdAHeV0+Bq4Hi7lodQRHBPPJg5Sr7Yf8vUo13bdWq+TyyZdXierK7JhuYnMCh79peDHrwEz1enKcg7r5L7ud01jbtq7cU1qbXfQiz7vdTojytGzdWODrtj0+SjXz9Etz9W5n6tb6rZ9lPU6PaJzbOysxfPX6eVccLvagsuBs3m+VgEcpf8e84mlTSj3VZPM1e2lSmyhaGG/zreom8M6fUZg5w8FcKwzJNXNnzCRio9dSUKGgIonbM1pKzdPk1GpU351TlKd0JYC1bR51wkm/taEDqqihOJh24JTgUmgCuSoYeCwSsPKWJpaqFhPbDwzhbqkzfcDVMFE0LRh1znn64Txc5yF59j8v/T1mgzrpk20SbGtM0A/1Akr12CdMX3OPK17xjpFu0np1BnExLhQOG1RudUZ5rT3PTDkoC6jeq5zfBC5cXn3r2VQRcf4PABHucZNc/o5c81xP4N9o7rH7aeCtUj1RZWdJBrypj2L36+TnaZ9uEkH1DkRzQAOJFIUsPFEinoDcCBpFRg4cFBFUHk5X8qUiUEkemapFzcCTqiEBGU+k52snP9LADiUjn0VwAHQBYLdCBRNjX1DWTgA0hhMx3I1GMj1YCC344ncjUZyPxqR2hzjRmAcVdYIzKIaCFoeh0zHTGiCMDJwGEiJk6uVunlvZDCCtoyxCrOwvhU7qBtYK8/SDY3xIYXQ8ccIFKwCOGLVGi9n9qPOwVB7nw/VFQAik3y6FZMsWnCGFJgW3KvsLR34injG51YZzAEqeoap3VAdA0ekaM2HtDpZd2iCD6Ci74ph8fMGKNMguVadsp0an0OriP13qd2ZJWey42oMFwWVnPoVmrhiojSxojgYKPdeRsLO2VwUwAEAApI2SFqGnvDpfeanmR+m6gpykNmQdO1VNp1UxHuy67pqEsADRkhKAyihQWckoEU6CDwhMYkExdOTnBwcyovTM/mbf/8LeffuLQPenz59kl/96l9JKX5/fy9nJ8fy5tUref3ipbw6v2AgFhWaBG+ASaClIAXMuVP/Qx8AjKHj1eQwxoIWJQATYB4A3gCIA0l+VE+DAh+fm021QrJNxge0nVAAB4PjxjQBqmaAOJ52tuQRbYqTH2t6iAlmq8wj3b+2fcD1GKhjgkrZQxCMnyNRMh5q0gqAtAV6hyvTwHL5KKORVn0jKU7xRk90Y84YIyEwm8tepy2dg54cnJ6wAvP0xRmrvnk/om62pdNH0lDZN5Bg86pSBAzJaoCEE/9TdgACOIxam4n/py1p7+0zUQyQhFfkItFHdhKAYra2mPDGPUj/jUQGgHdkF5lZOwqdWyQzt3ZQYfook9mUYA58ltXpbczvHgSKjCFItLlvjRYnChbSeWDVMPq+j0bGsKLVaovpXIa3d3Lz6Uou33+Qm/+HuTdtki1JrsMia8mlsva3dff0DDgkTJLJJJmMHwXgd4gitRhFUvrTAiSBBGa6+71XW+61pOyc4x7hNypuZr0eANTrLquqrMx740Z4eET4OX78y9d0f3ur+tKHhyRwnJ2eMbCP36mOkF4k51/VXV49PbM++peHefp8d5/+8PU2/XT3kD7PVmkGmW0opbzQrPgPtnlxOk3nU6gYDEmoeFwvaWcs9UUgBtmgJvk9eEnP6SU9WUmVsl+yUgzITiYojwDtAb+8NAHeC6BrgjINuO7WSB8AFKEkAQLHdEJgBvYOXwMCDQgcw+lYKiQARZDtDHt00MnqyHNvZaQtV7fys0sEvhVgl69B9r4ASyjLSKEFtgyweGXADwHarD4BIgRq1AuUlEQ8ShkB1BaJA9cFAAZAFD4N10JGMDKE8UVNApYWko/jNSzkDxAK4Gl+j2Xout91gAa/i8AxJHkDX5jrp2dn6RPUf66uCfjSp+RAROL7YbMA5aCegbYD+Jw93KWf/viH9Nd//dfpP/7tf0z/6T/9vUAx+CH3G+w3YziiP1Aug8H8Lefs2cV5LgKQBbC2Az4zwDTMPwYp4NNggE+PacsSH9hzmGJDJHBgLXFFPFPkIIliNEyT0YRknqvLSz4HbEcEDiNxHB1nUEHkLsztBf3Xav6Qnp/WzBbV2iGVGfhQ2KeAXPxe6rJjPOAbWeopArA545bh+kK8IIEw7BeM0On7fwHflolb7Z9tS2V7DVOrJIFS6yrJhgSMjwRSY84bwHlnCigoYwV/hTE6PZmS7LKaL9LTesX69Oen0zQFeWMySacAVViWCeVapCKD0lCYd5PTU/o1/H4wxLNLZQNzIM8prCG5NBEIO88speDpMdxfkcyjMlIgs3HvTEKGEThA1jRf6QSOJ6jSYM6A6EH/DhIHfgYpA/NVJAUCtE/wsS8so4I97ZwqAlK4EUFKBA6RrEYkcWCAsB7Dx+B3AUeuDmq7KiuVQjIaAPkj82dUDFNpL/jjeC715+5k+Vk5IpZbMrUntDcH6cwnMBBu5A0pb4i8wZJrRuAAGQXkDfhkPDtUM6C8QeLVbM4vkSlV8snPVbA9/CzlixH9F97jSh9ebgZji/eChIb5jjJiAK2hTIX+Z+k2khxEdCB+hzEPyg9x7rgCUTynYwtKAsdwyBJIWOMuzi9YKgwqHG5bHCMjwXEtNZIt1nSMP85YIHCwdCX2AiDMb0AyhYoZVI1EQlM/lHHiHDYlJ5JTfN57KRWq88gX+HcSpnKpLid+SJXFlZ5AJEPpDKi1eGkQV+BxAke9T89nCszXhsIv97IhhuBlYFw1BmPqe6QYBPbrRnDTbcDPako62HC9wt7n+AhqZIm2BCKC1M9EOAK5FXs8kQ5R4gskIqwpA5YHQ3k2nhkHKQ2hand0SNIpyGNnKOl1eKz5+PyYNgMQOL5L/+V//V+ljx8/kvwM/7ycP3CfCfIoVeiwbkLBwvZ5LIv1+ERlK6pdHaIk0CFLnGHtpDKWlSPAayBwMLmCJQfV8+4/ncDBvjASB/OHK5UK9j/W/IFIo7TjA6xrUt8EsA079r5V+Zlturg4TwCxeZ4xBQ7EHaDA4eQ/rYfyc9jPgbTCPQ9Iw6ZKsXrcpBWJL9s0X23ST1++pDvM8c0zS/cNJxMSaVbrJxE1Dw7ThoppIq5QWQw+ioqDVi7IbNljI/nsrocTCaEB2tCmdhA4qCRp/1zZ8m1xGy8DFpKfLBbs6232H362V5SiOsv76tl31+7rb4kdta6kMm2BKBIIHPV5nC2qCBOtOBfb0kvgKDGUrh99HXfoG7ddcYE6rsE+9yQULx1lJEf3MVSawRkFvslCICpztU3YIeMsAaIG9hnvr67S9fkZVSlBHmW5xINBGoK0QbXDQnqlv80lUYycboPQijXXMdWc4JHtsF/xJNu9j+VA89wJ3x1f3VD08LGI13GrcL/sa3B+L2NrRgC2Um9SK9OZ2edk3Ge2SHjub/y6r+ZJMNzYb//D//hvcwmVOpbcuzbVca9GvKueJ33X3jUzO3G16o3RrndduzW3Yt/E+eO3aMbVOkD+txE4Sixfd2i1fVff1+2NY1x5sE55pvp5OthdhVm4zbb8SfxbtIlok7mNtk7ltSGUIWu1e9cYx/bXY/JWW+2zLz2Txwpfkzd4zm+o0UTf2PKTb7H7fetMy2ZbdtPxM+HcWNt0c5z61tNGh+2z111zeNecan1uV/+25mo9RrvsZN/9dl1Lfb2fwFGvP35O8DGoSTTd/ik8gxaBI64dfb7Z+6he9+Mcbs0db3c9R/tssdWXrXv+gxA44uLmg/R6Er0GRpoTJNTg7JtAtcPze/UZpzZILtmuTVjLsfUNSv1634TaT+AobKHaefoGJH7vAl/s2aDCEVrxBgIH+8AD0K+AsQLQ9TnuX+sUW/3sr/2aTUff2MUx2dfWfQ5x36LXN1n7rlsvRK1naNnevnbuczJv/fwuZ1E73X0OJ/49j8OfosDRsxGKviG3vyMxVrJ9ugQqP2DsJ3Ds28TEfttnMy379GPEm8bJDptdn9gtm1L7y3rsdi2wb5lX3cVwd6tj330zgQMKHAjWWgkVETiegwIHglogTojEAYl8EjhcgcPl3pGhQJKESqiUxV/ysgz6UY5dgRgdZEuwXNmhJvdsGUR4ahz8WH8YgW2UUNksWEZluTIFDhI4ZiRxRAUOSM8i8Cnp4UfJDBt5A4dMYd6WIRbl+FxdmpljgbChU6jVrC7lVDTuGh9tbOxn5z7YC6QSejTAYxOZndHNrHHlKH2kFMvwK2cChRM0DQxSTfYifa33F/KQ4lehZmwmcPhr3XXbHio/U85KyIQsY9vuJHCUEm5qTlf+zNvY9IsNAqV3neuS1D3XJXFoHeZ2xBK8ReKw7HmTFlcmZgGUMrnDyGf1RjaOuXWxnovZqJJHV5Ykfle2GYPtJi3OMg3EfYIKRwhy0beY9inksmkH9EmaYxxTBC0ZlEWAyDKaWZtcMRrYgo89srcBYoPAMQY4gSDUNqUP19fp0/sPVN+4urwgYeMPf/xD+pu//r+o1oB5/PH9+/TD99+n63NkGp1lNQKqHACcNqIFgrIA0y4uLggwvFh5FYqfMNsQctELzmMEr0EAAdDIOtrI6kcWO6Ty10s+I4BbBLJdgQP9SmB7vWE2Pu6LmtiA0wBmCNBwYgGyREXcQOYiyQpQt/CMb4Lc8gmYlwA/UVaDwW62S/NeBI5nI3CAAKcMNHyppNSaqhPwMSdnp+n08jxdfHiXLt/j65qAPW2FW74BAcPhyZhBc/ZJLjUkqWlkyHqQThnYINdZtv3jhu8BgQMkBBDoSDQhmAMfaeQeqGhMdA8oHJD0slzxOrA/gmYnJwRAVS7jiH2IYDoylvE3lhRARj4UOGAzIHUYaJ5ti7YooA/EkJWVT+E8AJgHEACEui83LJ/yyx9+Inlj/vBAUGh0PEwXZ+cEuYZQFaHyBMAIlf7hvJX7YpdAfQP10T8/PLBsyh9u7tIvD/P0ZbFOc2RpghjF8RG9ibXaUWIBcvAErEC0eqESB97h5R6UHb5N24HKgDxu0Z8FsBY4JcLGMbOYD9IYtk9SkOrcw7mgzVDgGCK4+6IALz5D4B0Z/5BYRjY4SgSh1NlIJUDGpyckJ5ydn6mEDiTGDdgFIBzPWx549jNgd92RIgZVAEguUkkGSo5TgUMqEQCsQIbiGmjqNE7AAqhIWzJ1AJIzrf9hr7Cn9QrrcFHzAHkBwDZA0php7xn36FdYptQ/iuKGy9w6Kc4D2yw1hH2C+ZbRSMQX9BUJHNfXaWwqHL6eQikBqjOw++n0lH9HVjBKGwHwB4Hj//6bv0l/9/d/n/74x585BlIG0VpEP815qvnN0rssFXBIwhPmbdY/4lbWSC4kcECVA/NU/gcEjgNKx7+Zm4PvAAAgAElEQVSQ8ANbK2cY7TdiFr9LwGcCxxjEA/jRc4K+ANG8lAFL9GBOkkUmgEwErWUmcTxt1tzveHkOrhFUDihldzKgb4tu2ZeVdRFALcZGQHNYnelmyupL3iSBWM053/t11sW85vvmSOcFKfpoweK5ISh7qOSWFE4Aws7uH6jCsFguSOBIIEyNx2k6OUnL2QNLTL27vEhX56eZwIH+A7EB84WqQyAfomzKySRNAbicnqbh5CQdDkF6sPsbAMgzhjt7txMjg7MLcmlCK6MC8gZIHCRnyGdn4N/Iw7Q1KwWmMjBO3HDSh5VQAeEO6wvnMIhPLyJvsC+QfY/9r1Q6sgIHy+CgnJBKLaD9WCNZBsKAI5VoKjgOBg5+imQFyLwbYIW9A0gmMfArXq5IWVKO0vN11MR8LpHo6JtiIzH7egwSDcFcqGhJScvJhFjD4H+4brGkyZr7EIDu91DQuZ/xuQHAe9v8vNk5P5q5EigGUVKcYvYDOgA+C14J98U/KqDYnNEWXaXVSOCwNdq37059YjDPSCk55mDzwIkkJBidnbKMCsgbAP2jwgT635+DM8PsA/4JzwhVMPyscmpSOgDJ5wUEGfQ9FRUtcB+KGbA9nFN2LncSB57LynSQKGXl2jJhyddF2x/zvUbiAHkDfogEDoKTKtWhe7gqXNzFl3MH1tzoQmIQPhIQncCRSS6W6Z2VbFxpxRxSDCjjzjlQvN1y3cMX+hHnwCEIHC/bdHd3nxbzpRGnntMGiQpQpMKcMwLH5jmlR5jvkbaCUOBAm4ZDlJfB2n/A9X90eJSmwzH3F9gDbTAnjgbpu9/+mP6b/+6/Td99+kQCB8gbUOGAStl6uSC5laopVGeSuiTO1LB17MFIOjMCB0lakBYLBAOQMVEujGWVHjdaX6gC5gQ9+S7alhHq62C7zxeW+AO5FUQQjP+hSqXA5qAIhzH3OCn8MC6MfdtoeJQGmKtUDtpwPqMklZO85OvgR0SURhlGkoCwt0QZNKjMYT+BM8BLSvPVKv3hl8/pqymgHIA8Mp2m55cBiZ/Yr2J9oBon1PyMeIt1l8/ia09UyAlAhfdfBKENUtYp28kbHd6AvTvHBPT7GzBewdX+8Uz29+xUT+qw+JgB6Not6INenisHFzraFz7PXpMc8ufzPeOc3P8zd897CRzlvn0Ejld9VBE4pExS2tPCFerWtrCBPG7xzfm6jj/Ie+t+pogqlMJKYioOVRSyQGaS7/O9Eu8NtSus5RbnArn2ysgbUNoBoeMESjNHh2mEeJf5YCr4HUKVQ+Wo4HfLPinEXnjYKQ8S4w7CVbqCqJ1nrzu8AkFR/k2BEF/J3I7t/h3yku5lgYRyHvIwrvmWztqVLVckDhHArYwKfEH1bLhBViPx2IvjRr5aVOZtrcqdUMd+/uJf/dv0/re/75RNqfGJGh9o4VivYkqVIf5DYin1tVo2nmd7GOM+/K01w1sYTXntGwkcccLvIXC0+r41X5tzmLG/1yPh1/S13tXI6rLvHXcQbLucxbrzLO5JhN+5or7mTV9/t/CmXV62Ht99trTv+vq8ETVNIbwA5trD1wSOXXNA075NDGu1tWVbdd+37Df2g+8v4tjEn3f1ff23t/VXm7ywf3V8vV7t+sy+Oep/j9fos4dddhKvE8du17X+MQgcHpdy4QgfwxYJu2WTrbHz1/pso/WMvm7Wtlz301vnqd8b3/9kBY74QNzqtQCR7PhsixoYx7Ex7vTy9w6Q1VXq8Hu1Jmd0frHTdnVYy5HVg9TbwSYZ7I5WQbCuGoDLoEbn23n2HLzzOrYxc5lPu5PA0X3O10oEfPaQRVj6wndBtlfLY/M259DXpy1nEF/bt1C0+rp1zb5Ndd/r+66x7++tDU3fovHWvtllZ61NR5/Ntxamb1kE/L31PekoGpu1voWxMzd/JYEjZ0xZYJh9ZOiJ+qsrY+hzz4Ovr+dfOBTvUeB46+K06/n7+r1ce3cJlfx5P/hW2YO18kb0JS3f2NeefePa+ty+TVL8+68jcAg8JfAGIMYIHEuToJUKx4oyzpHAAQlvKXAokMgDbofA4YF6BYgLUKBMyxaBoyy+Oq7GEioicEh9Y7map9lqQQUOlE8BieN2vkh3i3maoV42A3dRgUNZYCihQvDK3DszYSsCh8zeiHaRqRoJHV7g09bgTFrMh1BBPgCFuBTY6/zd15ac3eJIgUa/s/FTheVsFiKd6GRb+zH0FYLs/jfPFOpuJE0xXjfKUs7ZLq1NfRthtJRzPzK6LS05Bgzz/PCSKtUe5E1+suHLyudcbva1jKs6vJCIfLDlsxDDB3htBE9T5YgEDh3eiv9ym4xB0M6cNPKFgulG5GCZgFBSBWobJHB4cMPtTu/nJUy5hIEP1La3EjgkQegNudydcsYVTPfSC1IbAbCAgLMCUACYAR5DiQBgNiALEDiOByl99+ETCRzXlxcElz9//syyKX/7t/8Pu/Dq8ip9/+lT+v7Td2k6mhh5QAFZgGeURQaBg+SIQypwiMAhn6B2CwAH4AMCB7IOBXQWAgfICAAekYUI4Ar9jWuxxMcBFDMUjKa/eXxKUODAfanMsRVgjesDuPT542UQVDoFAXGphORDhknfJ9TfniHAfpOzqZl3zSz1w0zgAECdkMVkcw/AIr4gd44g/Pn1RbqA8sanDyRxXFxfETCiqgSAGmRvog74GGVLLJjmgVID+BDUYyazZUAjqK4sRmU64lMgcIC4QVIGpOQBRnHOGkEOGZzIQh4YyWQpMIiEn8EBs/tB0tha5jsJMgOVuEAwHxnRUOYAQAryRkIJkPEkDaG0YhL7MlapnaDkDbOFlyuCqCzlAQUHkFtm8/Tll8/p808gcPwxze7u03KxYFYnShxcgLhwMqXt4DMAp6gIQIJLUbmB2UN9Y7HZpJ/vH9LPdw/pj3f36fNskW6WmzR/fEkrqj3gcyh0YuAzbeyFajOYJyAygYDBkkJGuOLctlJSIBuQXLVF4EMLBLqJkukAcIy4MTk+TvgC6I6MWYALx8eHDNweg4jzktIQ7+frICMc8d4YP2QDYy8BuzxBVjbkl8/P0/nFeS55QGCUpU0kl1//kw0bwdD+6IdkkCsAWAHcYUYxVVxEyvQdkObIYQZOQZhgiQjKp0NRJZQcoBKAyp3w60kl1gCwSn1F5A0ROBSo5XqFNhoJhyRMK3ES1zf8rGxulVVwn8yg+SGALJQPUQYwQN8PHz6m86tLEjSUpWyAFYkW8kUidxynOUhZc5Xd+PzzL+lv//b/TT//8kv6+vVGe5agxOhtR3sBIoNogmuMAS4PhyQzOZFFa6ZwMYBHkujHl8gb8GvI0EQWpoPAXkLDbc0zpPX8phBkChzI6gYJ5eLijHORZTCM+OqAq4h88hNUckDJDZI4lszSZ8kl+wLIxsxR9DHLNNkciGXEDNTNWcymxoAxIYjRyGoWyGTIuJFEncSR4+42x8r+2CATlk8xoNIBN67ZZZ9DJQso+5ifBVFuSUWCTSL8TkD1mKDg/O6OpQg+vrtK7y4uKG8+hQIHlIiOoYA0oG2gP0HGATB4CoIMSFMn03Q0GmcCR2wD98Lmj732vIRaDBiyLGmUB6MaEgB1EOps/SsEDitxZARPVy3KChym2AEw1EvGYB0ksMzyKU9pCeUNqJHMpcKBfmEJJChFmQIHlFQwL/z8CAIHAFOUhvEyGLRJknOEz2j+ueIR9Xe0HzYShp/94A/lAzQuKvviJBXtXTTOTmi2e9B+UKZE6zDWJpA2WNIGcwukAPp7W+expqM8GQifKwDVCypk3N8/8GsB8spymeevEyLQTvgYzEf8c+UV3+Nyt2SS2ASXTKkO6wzmuqsJ+Ji5cBv9Fb7wHCqIUILiFYHDCUzwp1AmA4EIpNbzc5UJ6xA4DKblPtLLsFiwHaobIJ+BrEqyGeeC/IwI6VL7UVstSO9ERFsPaKNGTFa5E81/7AG0L5TSDfZ9NYEjEzOc8EG/oTIqrsAhX1TKiAmQ9JWqe56xCoZN1VwncsXv5QwYSBnBX/v88/047sr1D0ReK9O1eUZJNFcxe6bKEPrt5vNtms+gBKe1i0pVIJuyZM86LbEPBeEQayEJnSk9bRPX9+kEGfaHUt+CT33ZpgnUqQYHJMpCvSsdH6bf/Nnv0n//L/9l+v67j+nq/JzkjbubL2nxMCOBA/sPlFgAqQFdJpLwjOVb8Ewsf3co8rLIRSBc6rxG4gMIHPOFlUHbcM3Ff14iK6pKUt0lKFT4uYZ2R7UrETjgd0QCAUlCxFwn/eG9mOsgmMAPnp+dcg+H54Cvw3u9fJPIbbIDjAlsGGsV/A98NQnftp5t8Hc7k8+Wq/R3P/+UvtzcpdlinUDgmJyeJQDP4K+QXIk9IRV9VH4K/RLVceI+yf1WBsSNRJ3PzTb//DPxvFdfp6xf+su+mOXrdkQlbO2P6/vpmv7FE49I+AbQvdoEdihR3b82MYHXF2i+osSADougA5h3qVhtBY5m/1QEDpJDFUXQSNhZqC/uEMcgnr29H+uHqdvQjakYqdDnhvlAjwN5CZWo6qJmmuKWnSvgC1Am6+xsSrU/lFE5Q7k/ELZxLjA6OQkcJHNbKSojMLmf6zyzJ3IEIDXHHQKBo45PtAYzxs5LAdauDWudMLKGE4l8f2NqNVJGVCwrzx8n0xmX1Z9BzRcRU6VUTP84xH/65lw99vmsHmNNlhDhi00c57/8V/97ev+7QuDYhRO07pWfYc9c+TVYSp/fqPGN+vfYlPisHXsO47XLDlp+rRfnCm8u9y3Jx3mlb2CL9d92+dj++b6LwGGk+5xwKjWyOiYf79t+dr3aSjrN6mpWQuWtNrvPzX7LeEebafnUzvzmebAQNvK+MBA4altqzYFd92zZ/T5somWztS+PZ/E6pt03T/vsv+9+8Z7Rh/XZams9qZ9117Pv69t9/qBvvdvl0/yaxReXdbxv7GpcL14jYnp1acN6zpT+qip8ZHVzEf+jGsdb7bHui3p/U/dJ3BPUP/f5hJZ/6M4vPdc/CoHjtdOwAxQDTYXEUTs4steCzF78e9+kahl2q8NaG6s4uVqOrJ68bWdo9ew9y5vfdQiNGyL9rtfcKFt9oecskp/FWN5G4CgLQEUgsfqgnknYdcCKAObp5cTbwNhuPXufc2o59/q1t2w6Wtd564JUO8hdn9vlZOOmreVc9y0YrQnaZ3dv6ZN9TqZ2xLv6sK/t+56pvuauxbwuoVLPs5ZddOY9NuseLHHp5KBKkPsjKHDsIm/ofv0KHG8dg7fYeL/Ndckbe8fBAs96n2dpdkun9PmqfQvsPntp2f+uuVQvZt9G4ABABBBQGZsIQm8BOu8icACsWyi4WEqo1AQOVwQwWVMHBFhf3skbUuLIh2RT4HAf7sEMgT/KUooEjtV6TvLGw7IicCBbEzWkEex/FIGDwC4P68pUd0yMlmkHc2x4GS+hI/O4iew293EgcJTszJJpo4WmhGH0u2UHaeBzMAQge66DnS9m74kkDoaMHTAw8kaIr8TxZwY0YTh7CPv+arPrsZNOe4q8Zt/m02+r836RohWi5eokIvJkn2Kkhrg+7PN3xYf7GmxPFDOD6FO8Jm+XxFEIHBZs80fLJVT+NAJHcz56sMIPlZBddolrqHAw6K6Dp+I/rr5hShyM2Tl4ImAux1Us60cBPQX1/G+qx+3lHPAqAJ1BmkxFsEDgHWUcJgBCccBbbwQuHx2mHz59lz68e8eAPgCCL1++pK9fvvA7wAaUTfn44UP6+P5DOhkO0xjZzAzwGSBlQVoAMiiFwVIQ06kyDFmqIps/AQeA/ZIAh98RgeMZgW9kEq5Q833FwCx8ghM4QCQQocUkw5+eM7CJucxsPAOTQeIQeeVAYBEBYIGwXgMY3cz2IxgMEAQy2w936eH2RuUPAPiz7MAB7evx6SUtlxsGpAYHR3k/yazw2Yxthu2/+/ghvfvuY3r/wycSOaDGATun3Lvy6dLwZJKOxiP5GNikBXIJfhhJR+C9MusdaNazP9ETQKIXpA2QXtB3VE4ikKQSBADrQBBBvyDgTmAB0twHUIw4ZlmGycnESCUIih/w8+gUqh5MJrwWXh9AMh0AMvqQoIKk+EV+QIkDqG+sSGKB7DtUmfzv68Uqze7vSd74/NPPLKGymKHczJrkH4CrCH6eIgMeZCoU9WL9E0nh4x9BNjN5kAlnq3X6CQSO+/v00/0sfV2s0u36qShwsHQHwBEBU1rPUM7FCBxDKXEoY0XzU8Cm7if1ohfJQhtYgraxLIopauD78ABZuAaAQYVjKIIG5ZNBjnpJaQSAmkoSlnWHe2xf2Ff4DoBxipIPlxdU34AKB8H64+MsG4854sTRep2nrsKglOEh6Mna9SJtSH1KIAceiP95qQqWRRFxgOA8yBsgJEBRheVQpOCBayALHlnvJG+azLu/J/swUc0yQcRVFWBXDqzxnBmC0jofKnjm2eD8nJEBKGFN8ouUc/AdagIA4kA0csBIQDAUdvRMuAee+f7hIaG8EbLWMU9vb25I7FyCaOTliSygoPk4SAfoe5YvetR8IkEHpYaKqoE/GyYw5iqAdi95A8AfKi9U+zLSkMhCWjG4tyEoWs6lkr3H8xxLlWV8kqYn03R+IdCXJBaQhVheR3YNP6X9ypaEAYK7aAeIHJTlB6EDv69V3g413UFHg1IMAXtlhzrgGrPgCWgHxbSYFe/t5/7AwVoHwi2poqvAoXlW/jlApWxxjJ3PdUFWhUxLAsoa9rdUFj3GDSps2KeCEGclIdDW5WxGJadP764DgWOcplATApCC8lUnUroBYWqC71TgmKaj8QnHl3sxO7P7s3UIHCYNXtRHTDGBQVMpbsBH68tJHApYkfxh+8yS5auSVyQekjRvpUNQ+sFUJjDvFqvHtFhtWE4kEzhAUF6IzIK5CD/gSlP47vsrElaokCXfDx/FUilROcEUVsqQuqpa2fd6uQmWLiDBC2QCqfAoKFf2zJrXrqZi+334RZRNyaobUAYZZfKG74PZDyRiSK1H/meVCRx3dw9UY8G6RlDJyqZ0zoZB/c+VSLAWoq1Yv+GnNlCxYHkoqVDhO+YT1tyoxOpkFtiv2zWKnOG+HFfze35/ESVALMI8tjUOPv7sjGseAGxldAMi9bOljgV8jYSsR44/iI5U30C5F7cpIwp5oJ4qKJZwwX6zuZj33ubX/Ezl7ctEDipzlLiVMsbNHzsB2OcZX3f1DZUfi/tO+RP/0mrK37WQ87tf231K7Vv64kK5vzv7/wKk+985n4woyHJoKIqWQZ5B2qwf082XmzS7n7Gs2HaLZzpOG9raI0tyQgniCSVF0jZtsB6CZPACZYpBGg2lvjECyWJwkIaDg3SCeXVwKAUmKNQcHqQPnz6lP/8v/pyqdtPJ2Er0zalKhj04lLyOj0DUOKLdQb0DRCWoavg+Du0aHB5bKTLYr/woyFAkcMyCAgf3l1J2IknZk9OyKmYZV4/VuI9gqb1M4NhyPjgZ1Oh2Ik+TUAXy6TZNT0TmRlkutB/+QPM77G3tfIi2Yp+Ptml9G2cVmucBCrkO0vMgpcV6nf7+51/S59u7dD9borZLGoFonFDOzEqf2r5Z0ZzXwHDM9FRplRL7JSHY6QK2F4mnRrfd1tnO59Nb4nDx8/icf6bE2EoCn+8JynVFzNViAYUWDE1cP8vVq6nQaXa9V2yeV3te9HMIey5zSgy416zu3iv8Gvuw01eetV+f30u4wxQju+SYVty21ex9scFX8Y8Q93G/JEKJnwHMd1kZTuwxlFwh5SPsp3CMgP2jNNB0PEqnJ5N0Pj1J56en6Ww8SlOsbyy5qLVDBPAjzv2o7OF7r9x3IeThr9UEjuJnY5Jc2WPyOSrCBOZQjt/UyYEeTPDOdXan4Uda6wrdhi7dYsQenYpj4MSNrMKX9049CceNQa39VOd5jERdx6n+6n/6d5nA0RdXrm20ZRvtGRfnXhsYjf1eP1LdVv97PU717/E6rfWxd841+rTdJ79egaPV9l3x/Gi37vuKyXX9ioglpZ893ui+LapM+J46JqL37SXqMYpt6oLSSkIoRLOuMkU9ni0f1LeWtOZnHRP1tWOf3fi1CnnD9zxh7xN8QdMXVgSgXfuwPrvts/c++422U2PNrXnUmretMfi14/Ata+Sueb5v3u+yy/q6fb5h1xoY+2nXXNQ86iZlR5uLa08kMrbWnnqd1rULocrnaiRw1Pbe55d3+cm3+nj3Nfv6vtX/tZ3+0xE4zPnVDxk3d1F+qJ5E30rgiJ1UO+rWJO5z/ruMLrIFu4aEQ7HV8ewQObqZtPGe+WfLxnjtRN5O4FBbGgQSk2uvF6vaKAl+ZZC7O6laC9w+Q2w5sd39qru81fnF8WxdN77Wd83WwlQ7gtpRveUZdvXXvs1S7VTqa/VtlvaNR19/vbKDnlVk3/U77Q5Z663+avVx3BRln2BAIUMDlX3mue4BA5dArrLWY38ZKvLqCXdtWPsW/7e8/rorC4mjb5z5uitvBBl1vN7yj30Lbt9moG8cW3Ohr42tORHf6wQOqacga9zCFsiY3j6SsLHdosYnAFQAqarHCwWO3QQOZASumenIEioA7Jjdi+C1MsGKAkchcChI6qBAIXBI/lZSqgzs7SRwIID0msABBY775Tx9hZQ+FTjm6W6+qAgcGyutAGDFylmEQAKywyhdzEC7ZxA6k050f86PfBr1NENX6VCG06uNW3Yeqm+d5R8NQMy8Jv5gwVw7w3Q22d+gwCHh1ZixrYbpPO5yrYFIUhJes5S59vJBVtMvEB6wPmqpj2BuuQOz9DRtk1kYVkpFk6ZvihSCi5rRYcd054RnA9hGNEhIdwkc5XlZGsVlUXsVOFS+wddz7zse7lyZo9F6jmAsQfUENRvLZHU5UapvSOjByRwoXy5hDfM9RlZAVl6On5Gw4X0rO6ZstalvAIRGcF0Z7BBOOEznkJI/GeeyDwgkvQAUWy5Z6gEKCFDXuL66Skuo1jw8pJuvN8xYhxLG9eVV+u1vfkzvr6/T1eUl5aIJWmOeAiSFdD/ApvWK4Nj7Dx9Y9gRAxYFJzXr2N6WiX5S5C4ACoKJqyDynF2QRrzdpMZ+l5XIhUOboiEQDZN0DBKZs++OTCakgc1FAN9QSSODwkhMvIHDA1wxE3gBgNAL5ANdBDWCBLwioAbSH39usFszgnt3dkFgCdg2BbYLPyMZXDW4EwPC6G+gDVDvuH0RaODhI3/3mh/TxN9+n9z9+n86vr9Lk7CQHvUlEQMBvAgIHsvkVOnYwl2U4iKArUB5Lp2QAkNlcKs2xBcEOxAzrO6pOGDmOMtPbF0prA+gCeQN2iD5DNjbAYZA0XlgyJCUE0WFMAKolbT9iPyHn6hAKBBhPKKwwG98ytTGlQQ6AMpMROEjoW0slBPMAZI3727v08x9/Sl9+/pllVKDQgbFHdvzZ9JQkDoDUeCZ6wQDy5zXXzB4B/oflOv3x7o4kjl9m83SzWqf7zXNaYIyekTWK/ntR2RIQXUAUYsBVYz4cgTCI+0gZB6SckaljeOo4A+bwlSQdwt6lvgHA5ggBWSjY4DVTEaC6xkhlLqjQkQYkcPBnAqdWNuxwwH5BqRmAtQAzQNy4fHeVTs9OWRbI7dqfnSoLJLEo61R7EDkfyQ9L7pxEAoDbpmDD8ilBZeLwQCQBz7pG+RoAvfJnWn2Ydfv8ws9BnhzXgAIAMn1nBJdQumxNABe+CQCr1gms37K/TIRQTSdarJd0sUbn4LXvISXJD/8FcpTGhs9I0AyqMgC6hryHMpFBpFJJDBCRoKwAAhmf5eDAZPPX6Q4EDgC9IKOQ2LLmPgWkL5angOqPAdCcjSRsDPlMeD/mKxXDjlHWxvoqrwEqpIA+A8hKFQ4AVTZHuY8y0IoEjrL6G3lCmevyVbKPEQgcKAMzmlBh6Oz8NJ1MTtJwCBWFY2Y8s4Y65reRBZyEhL0bS8xRdUPEDcxL7NVImDPfib0OyRlG3sjri4G1vr75WvIKaDWwm7Xhs7qkAjW+xymZ+CZT0lnqawKHxhX/SHJjgquy6NF+kFCcwEH/AsAa9sG6RgD2sPY/p81ymbaPTyRwvL+8IFkRUubsPyjfQB3q7CxdAFC9wNd5GmO+Qf0HKk+HRySFcJxMBYRUSC+fYecCqF3APjN3xQAdrGkE0+lvIolDYI+yA0VshallgIMAPDYAIqvBbkBSIYAP8sZyleYAd5cbKsrx95kU5jAvoRiA+QgyF1WwrMQO273dcn5QxcXUgmBHUBKQ6oL5ciup4pneOgNh+hpRAX4VPoHlXEQMkw8QgUPBuaK6kclAoXwZ5hXWleFY5Wuk6DQk2TBBAYpjX7LpSdjGfTeP7AeQNlBCBeUvZrM5f3dyo9+PPtFIjJhXfA6a2wEJnpjTUOHC71Dmw9yF73Z1Ge7dSCC0f7b3pCqhAbFS2MACYmNoZHDtrQGgiwwI0hXWtVNT4IAKB8gbKIdElTSWYCrXpcYe1nXYvqnOgHwGP4UzlsstSS3QSlUZmcNL2kiu3uqfW6kbzY+y/3cChZcP07mrxMgywQPKUZT6x5edzagiCIDfy6qITCZCkJUbyKWQCuGF6zqIbVbiw9UX/LuPXx2bq8+/u+IEHiCOqgxbDBNdi2zh0VRssMcFgWMJlYcDEFantDXYxwPWOfgdKm+onNoTv5tazQGUtQYkcYxZQuU4TdBXILy6AtXhQbq4ukq/+fEHjj/2ASAwwC+AOE3yxjH2BsrGh9/AOoXSUCBo8XzCflUZFXQcxhEqWNwzugLHw5x2jHa7AoefUXjesnME5wX2ja5WFVXosA+OBA7sjY8OM0FJSi+al/jC/Ifxj4ejhPIRVIMj2WrD/TjWZO51bazxAwiF6Bu4VaxhIHD4+XaLPQP8+GCQlo+P6acvX9Lnm7t0cz9nOTxcLw2OuHdn4gXseWDgejjL+ZTl+IcvZ0qjX2tCa/8AACAASURBVDx5Qsd9u1aGtEvssxMfs7OqOBVdVVzfv/QfZHUfP3d7jE3KniXG242POoFDjLiylr4+L/+jEjhMfc73hkpKMeWxBoHDSSfez74+8tms5Li6+vVz2M4/E9rqeHH25T0d/db4ciemEkL74i5UasFGaPDyfniu7F9xfiXJXz4PZ+Lx8ChNhsdU4ICq4AXIHJNJPnuT7GEEDpx1KH6IfbMrn/Hcrt+1OqgHY7s4t60PnEzYxUBMccne4zbr3RYV5GJXsl+MvRlHh/3uVeQsJprnbVAndgIHx95DY04gs7ixVHNeZ2br/a/JEIwBBFUUnzv5/c42deDZsqb+6l//O5ZQiddtxVG74/1aDefXEjh2xWxbMd5WO3etc634cR8m0Zourb6uiRKtz5X7FgWOvnFr30NXbfV7vx8tBI6u3ZVEShGfpZYZyRvehlZ/xfb537vEDZEd/WxLyd6YUBfKi/TF8/etCbvGPf6tb2xf9THXM1fg0PnJFThyLCE06i3j0LLXvjHfbTPlr521tRIWiPhK7Rc6vrvR//Xfd/W//22Xndafb7W7buOuPuizk9ba9ZZ5te9ecb60nre89proV68pMbmjnifxvV2/9TrpOSpv+M+75tWuvnm1HtgDxXlf22/f77Evd/W93/P/FwQONz42KoIOoazItxI4WpOsNQi18dUHt3pidBbFDOiUzbRLHWlTE0kUpaxKdIS183QHx4ymWDcu3Cu4IP1Y1QErYI/Vkc0HWa+lVTZkTYMJAHnfJuBbnMA+x9DnfN4yXm8x+F0OdNdEqu/f6ou3Ot5di/cum2st8K0ForXAvaX/9j3TWxbDvgXFgWBygRobY7927eAd0Kh9gcKqDryWzAF+nvKsdugIpCl3yp3NR4EiXz3erg3rroW0fpb9i7aB5HaIrMehYxNO3qgOHbt84r7n2GUvrb+9ZYMQ/bg/P4Kj1x8+2oFYgQBy73sIHCBxMABtJVS4IQZAuHlK3RIqFYEDwUVkgBuApEDni+qDGmEgBwz/RAKHJFNF4FiyhAqyMlVCRQQOL6EiAscDS6hAYtoUOF6KAofXw6adIrhleuglU8sOmjlLw4LBXCst0xAfDtwYBb9NHSOyxi1kofOm5TAYhuFAoYQkwpExEChK1dNCmaCQc3h7ZzNDmcvu8dOTLTRnM/5saX/WCx2Ch5M37MBVJlp7ijk/yINSgQDlpIRI4HgdxKnbG+khrzOY6rWYz69FufBCQlBCRBn4Ki+pYkQHI3JQISv/3YC1ENRWCRwHO0Ld3hhBs04W2KoyRACNUa+HJA6TTqcsOckbXQIHD6D2N5VgUUZuZhQxGyvne+ayKaiXfXQE8EbANIA3goCQKEdWOngBUIB4FIkJyhiYn5fn5+nd9VW6vr5KZ6fTdHdzk25uvqabL18JsF+cnqbvPnxMP/7wIzOKAEZINmSrOuhpkJbzuQhcLy8Exz58+qiSA4dHArvRYivJxAA2v+xgyey4FwICTuB4uL9Li8Xc1DOOSQpBpj2eXGSRx3Q0QAD8iLW5AVaRwGE1xAH6YA+nDPLDdATAxGTaAcJGAgfGE0F4lmxZzNNy9pAWDw8kdABwAxADUEylJCCxDd8GuznKwe3Zw4yZwQhso09++N2P6dOPP6R3P3xK04szEjXw+dUS2YRWMmAyToejIUFI/CPgdCCghONOoAyy6RtlNgOoNVYZY9D0O9D0fiaJg8DtBmCzAtQI/GMurJ9MhWG95nUPB4cE0CSpPybABLcHkgYACih2oLwL+gskAlwL8PwxFENOJgLoCbJbMSeQHzaPLN3gQKtnzLPcC7JZAbjd3qVffvo5ff3lc7r9+oUkHIwhiBsX01OV4UFWMoEx21rbfFY2pQf9UCN9ne5Xq/TH29tcPuVutUmz521aPm3TmuQXlS0CMIIa9VjzHF1kKZTjQyqNgORmvDISLAiywCYpFSxf8mIAJ9oLsgaIGbBpkjgMDIEN8l7HxySCQOnmGNl2WyilSIEDwAaAQmbxbV84bzC3AZycXZylq3fXaXp6ksYor0OyAEhC+qcjiAU/KREvu4H9sp9BSLDSJl7SQIQOgHzmvy2jWuAuCABGwiLBoigeYB4hExmlUfCF7H4SOABqoYzFakW5efQb3uuZ/7ANlCAQOCpfCzsE+QKdTeAHewtrN14nCCpoLZMLcR2dxUxpB6QbvJflHkxNET4biinwQVBpUSSc5AuSaAggqX1oNwAxkE4Ehi8FlptyhoPP6EMSU56e6FM8Uxf3IakJmcamwGHDwTmFMYCNgmwFoJnkJRLqBMpRMceUDkrRM2VJRwIE/SVUkkYoAQMCx1hqESh1BHIKCRwAvqSmBNvD/MKeTWuLpEkxt6iMYP4jEjgwV7MqiNkVl0hXcrJyL9yzx3UyKzXovvDHsHf4X5EGtR46GTUTQmSkgbbiAJkmuUBlldQrma86bbAEwjNKRImEAnAThAapvT0jp16qQOOxKcWs0xZy/2mbvnt3na7Pz9MYJSyGQ1Ogwjp4kM4uL9Ll9XU6uxKJg2Q6kDeOhiSEMMHdAHr2g9xAJpuS0OEEMyebAShneSuQn7sKHCRucH6C1OEqHB7Y8nJqUu8QZ0JrI+wJqhMkLlD55lHlo/D7YpkeZrM0e5inh9nc1GRQNgxrnnzH0eFxDmZTgQN+nQQKfaFsA4H5I9/r2Phl8rp8IxJiPPOeqj5U9jEVHj6Xnkl94sCj+xxcH3NHoC6JgSBtgMABQgmJlSBwoFSXEUWgdmBlQmjTnFtPnJuwARA37u9mfH6Um8Df0PeyWRERMGiY4/lsZz4O6y3aqTJNmuP4nURJI6G47boih++bnYDjyUPyUwUExt7N7QX9irmBuQryENTI/EsELJHUBOBayV4DE9F8ltiD0gHLBqHcHNSzVLLOsihsn+v7KCNs2Dg4gYMqFCCDBMKfrxvcy9qeNivx2DleZfe0H/F1TQpv2A/pXCfisF7LSj1BDYfrgRGLPQYA4piDlU4i9DXU31PicN3MvXi+KUeReEYoZVacaAD7oZoOxtmU7h4xj5ardHcrEhBKEkGRZTiaGIFxm5ZQ/Nms0wJrH/wrSJdGFhNGuCXZdDjA2n5I5Q3txcwHbF+oKgMCx/c/fEdAF3uCI+zNPRsfSmcon3J8SDvBmIGkxnV2PmeZECdwgMShcnuJCiFYd/A3KnagHAsUWri2mrqVnWWUuyHbUOk8JwpKWY6l+tBHRuDA/MFcQF9TEcniR1SqAlHYz/hG1INtgLwxHY9V7u9pk8mOsrkt1wqMEq8LAsdgS3+APWj+h/0qVLNAvHx6Sl/u7vn1+fYhrUEQpZIP5utxIXDYGZdrK5WikAiiuK+vHaW0U1H94kOFuJj8Vv/ZE3/XWuVqh12bq+OLfXFbn3eyY1tOGggxrudHSl0LSoKudBjOttZ5fffrb0e3/WUQ4k9KtiDx3jegFo9w9oCX0fA32PFf/snjgh4N8c9mBY5yrxKKsLhclW3fbp/d1Z3zrjdVoKuPA75n1YiwQ5Ef8n1mDtIY6FzWKK7nWyhwWIlSzCHM58MDqu2ghMrV6Sm/kCgxxt4f/pDEr0OSZ7VtNVUc7rGkgicCh5FJ7HtN1mj5cfehOS5bU2VCjCaPq80H2p2NdTRLfiScyTT+hmPk/Y8pK4U2l7WxKFRJ2bD7pbCyq31JoTLGUPsIHJ01INuBWv6X//rfU4HD5238Hk2l01+BWKC+2T9P+mLr+3xAtEFvT32tvmvX2MIuTKJvWrSvbcax57F5Pydj7SDe7MMdnOhT+8/Xbd5N4OiUY/Ayh2Zj9VjX/U6f7uSfoNgW7YLnEr6nq+Ifr9U3JrvcUgsnqF/z3zsYSrDL/H5tJC3BsJA26vIpcUx22U3fmGhtahOtvsVPx+t38JYd5K7Y3uj7Wq+35lerfa152jd36zHu8yn15+v2tdq279p1H72lr6PN7JqLxf90rxrb7YSNSOLozpGu0+j6+NcKHBljsYTZei61bLN+5ngeaM2lzvqwYw+wyxe35qPf9z87gaNe3FoqHA5U7mJFxcnU93PLQFsD0lpwm5NMERWBktEBm5OtiRQywELkiPeOxqbn1IGntKVbdkELmMFPgcDhwSg37Gj0ygrrypy1nJiu22Vmx0WmNrZ9i98+x9DaPLzV+fVtPGrH1ufQWrZST7o+R7Vr8as/0+qjvonpbW/ZXO1U+pzMW2z9rc5/17Ps65tdJVTqRcWfN9o/AUiTC3SZ12if+RoOcjoQWqlvdO3Jg7mvd4lvHdNdm4tWn9TjoXzj7iGhz2bVB92aemhnnz98y0Lbtxnre731TH0bj/g6AqVXHz7qWV2GU7nWVNx4yQocKBeg10TggFSvwOdn1AbePOUauwrcisCB4CLkrJF5DuDC633Td+LwjwzFeECNChxWPkXBOwXvvYzKLgWOQuDYpBUJHAjqL6yEitQ3vjw8pNv5It0h0AuZZdYI36SnZ4DXBmAY/olsetqnlVOAfRc2dwmsMiZhGVwWUymS4JHAYVfLKhvIErL9Lm6lcIBnBNq7LNPbSRWReCHbdYnzEupgmyvyIMc+3ysEpVz1I3zvSIV4sK86yPDe+J/nlzJfdX4vv3dsEQoclvWZDxS+SXOktDr0FfsuiiGcC5Xhexvixi2vQfbDKx/C7BFnzitjW7LeVu/Sgn8s9xDX6KiykRVLCsFDWdO6aetQhMAO2+nkDQD/ORvOSqaAu+AlVFyhI3yX0ov5KZdfN9+lQGypR87sfmTUEozRmAEEBDhC+W+UVVgu0vNmzTJJkHydjIbpw/t36dPHD+lkKon5L7/8zNIpD3d3aXQ0TL/9/geWV/nu48eEbP3jAwSNAaI9pslozCDU/d0dwQUEZS+uLikbDSAb3TNEYByZtSAgQJ0Hma0gdnk5Kkr6g1iQWMIEaj63t1+p/uGlEgD0SM5ZZUjge5DxOD4eqVQIyr6QwCHADxm8zI52kBeACcAjqA2AwMFMb0mXo40A5UFAWKEMynKRNsuFCBxPInAgWIGA/3rzlJ4oQgVAwEEt1CyXlDuuhaD0j7//HQkcV58+pNF0wgxxAFIAH9FeSEwfT0YEHwkygVAQwBL4XQCzlE1frXPmozK+EcxVRjtIG0AboXKC/gVwy/xWs1dkKi5BrHgEue5ZNdUPUZ4BAPHYyC+SzX4ebJnVjrZOADYY4QVBWmSkD6GCMj2xoKKB6TBPlG1AcH9lpVNMgQBlDAAuYI1AluvdzW36/Msv6fbrV9oWXB7s6WKKmtFnzMgUIagEyTF/mFVsJU48ixjlU+6Xq/T3X2+owvFltkj368e02Ka0egaBQ1mn4LugVAQDpVREMClqzg/5NqiPKLtMJSXwdZBVYbTrebH3kzSE0jXbQOBguQ4roWKlUkYENY45V+B5MNdYQoUkDpVRwVgicx5rJkgdp+en6erdVZqcjDlvY1Yy/B5BSV9/HJAxkN0z4j0Dm+BFrncre/C1FSAQQU4D7zyAzaXDPkNSBkkcIC1hnZVqBYBjEDkAFEmBIBFIB8kD88kJHFjPuQzhPkY0gM+lSsUjMncVsPbzkYPjUnjD2nggAPMZoCrK82AuD9KAEhauHiXQH3YM8IbPDhB9u6UKB+YhbXeb2HaUfQEIjr1AIXBIOUN1vQXw4W9oI4lbRgqB78F4sIQJM4Hl+EESUkaxSh5QMYcEDinxAMB1MpmTVfgEtrYJ/CwgKksRwHZI3tAzAHg/gVIByVbD/DrsCHsnArsg5hmBg3sXEgmk3kPgDSVUUA6AChyPGZjhXLPNjIi9OktzauSzqmfLlaw5J3CQDABfRoBexCQQuwzGNxwnllPw/Y7tYyjl7dCZSYBZgBCvuioK9phQenMFDqo3wS4GW6pmQF4fvhXA5+F2m0aHB1TguD4/I1CC+TgZwv+rtM7l1WW6/vAhnV5epJOLc64NByDmwG5he2aDPLPjPxqzq1Fo7+MxTPSX1nkRi1mmz1VRTH1F657WPnwHkUx7GGy5VSZLJTBAKnIww0oVrF2BY50WKCPy+EQSFb4eHmb8giKFyqiIwEHCxOExx8UVOJy4gf3AeCwSEIid8LlUVjgKBBw5A4uBCMhHf3PtNSUUJ3DANxsH0baehQxG0BU+08hPmJckBlJ1Y2xEwTHXQy/3JZ7MS1pbCSAncMCesYfHOEN15OEepEmQV2acA1DW8H2yAwOae04siWwllGQS8ZP7iu02rVZLzheSZfFWIyZgPgqLBAlV11OBH/lVjqGRIzxOg/c6gQPEK6roTE+pJMZSPlgL4DMMxfWzpFRZBFaohMqz7QFQTk7nq7wPz4HuUprHM8MNBrU1QL5cRL5wPhCyn0kv2H/kcjo8i3UJHK76A1vJBA4jM4ucb8qK/FlgusphieCRQUr4fs82N0KhrwUx9hKz9Py8zVIY9s/7Ia8h9nqOV5pCE/fQNn4gdKIfSAbCPvPunio2KKeC9R8qF1ofD9P68TGtUFIPxKnNhmQKEIxAyvC9A9Z37m9J4DhIT1ByWsMXq50g/qE02rt311S5gx8aDY/SeOQKZgBvt9wPYN3HzF+idAtISiBwYJ3g3JRyHPYJsLn1CmV/VB4QfhEEYiq0BAKH9oBOEFK8Av+4H7L1DCOZCRzYp+CsgOeA+pwpZ3g/w/fiy4lOAlVRimtAFQ6Uv4M9YZ8r0klRyQJBFdehAhyIJEkEDpDI3H8OQFY1Asfm+SXdzefp6/0s/XJ7R8IuiNMYH/QFVYtymSDsDTRf1SbZnZ8RncgDP+Wk13is5PscVK5sy7x+VoNzp8+zor/XwO/aLlvxme592wSOcs7WPXQdT4QpV/Bkqvr8WT9b/F0/d2MIr//uT03ZqULg4EdDuTRiuPGEbmkFeWHU38t+J8T9gh8qLXJQcJugmBOTO3bFU2PMbFdfqPkW6+ngBYrruBKRj1suxe5qEk5MMJKDynsVAgd356bKBwIpztan4zH3ICCSnmIfB+ItFOPgK13Fz3xoLqUSY6jWLm+7J6a6clPu2x6147pv8lhb8pGbg5ctc2WV2PuaHzYaPty6sfMY81wzrQLb3+rvmqtG4PC9UiaIaq+TY1YBvC0kDvg5lVeOcR9ybMN8dT/iNvCX/+YfgMDhNt+eJGF+6g1xzu+b/7Ut9n1+33Vqu25dt9X8dlu7OFf9uW4M0P1IP6C/q+1um/XcjjZbPt9P4PB9gpM4POEpxgE77Q6qDfH5YnuiuoD6VwE1J5j3+ZIdZtL5U2xPHa/s+z32S/PzmcBhRN6siOdqnf5dfjbaSctm6j7bZUO77L7vOn194HM8fq/Hydv/Lc/wlnn0LePXut4+e/frt9az1mv7bCP6jFY/t+dSO16ta3V7IM4J/FyTOPrmsLfbsUQfy5pLEH/fZZO1fbb65S022Fr/W7YV+zXeq7ZNEjhiw/cZUKsBtdG8NqKiEaYBcjZx+dkbzA61eqKxcyNbpvVwfROp9fquZ+wz2Hpx0zX8mBrl7DzzGQHbQpiI5I3aOdfPE+WGyoahLGxdx1OoqWXjV4KMNYFDmWglEBbHPo9bIIb45l3EEL6743xr23mrY2j3Z//EfsuY1desx7K+xrc439b9+yZsy4n2LSJ9k9OfpTumrxe9fc+wbz7H+ejv3bfQtMa4vk++RqOESrx+y8FrrntQSPWrCCL6Nj4QjDoOvgF4xusXW/3TCRwdu89nSgvsV53R7q/yPGWOv5aQ4t96CBy1M6/9SNMP+5HDgPSWP29tpvbZf7SdeN8ugQPeQ8ETEjhQsuAZtX9RjgCqFG0CxxMIHI+q7+7kjUzggLLFwmqtry1wbXLtqnWM+9nh2LLhcwkVq/desq/eTuCQDLIIHGsocKznabZcpIflIn1+eEhfABgu5ul2NiOJA9mK60fIpiMDyBQ4TNUbBI5yFPESKZbJSnUAA2wVWdbKw6htXoJ8KcoHURIEAv2gVBzVSHktW441b25S/fijiWqIxOE2XVMZ7DrhHgVjKIEQ3UyHbSddOHmkyKCaX7O099qncQ47Ad0DH3qI0hfx8NpD4FCfBULCK6POYYJX5bvqOezz0jqzc6VX87lD4HD1DAU3mekCwDb6rkzwCIRLI6j5/QhuvZXAwXIYUFQwModlAUppg5wpggZU5DDyBmXWDZDzrDnux4xcSsKDkTeYTQsgBiQFI3CQrzJIBOSfoDgDYAiqG0+P6QCSrymxTu/l+RkJHB/fv6cSAebVLz//lO5vb0jcujw7T//iz/5Z+vjuPUF2ZE8CcEJJDASOTyE7f3BAUB7tu7wEMPY+ffj4ga/jOcZHx1RAALmApZkAjm9fGLQGeAjgCrgsSBQsybRYpJuvX9JsPhPRAF+TCQPZAI3hh1aLJckj0/GJsu6slIDKKhhQAXASwTD0CYgnwyGD7wzAewkVTuYXqi08IlA/n4ngAkDUJPABXmFsABqt1o9UqVABE7QHvlH1wNEugD0np9P029//Wfr4w/fp9N1FOoLKBmS4Aaau1wJlT07SweiYoBWyY2H5OdMVoBuuiyxnSHgvV8oMpi8ywjJiq3jPZs0A6xFyzgHSIAPUg2vw8sjoBHCLz7KcDkp7qC8ApCnbS8EJBMzWT4/s58l0ShIBguwA4QFegMAxnKIOuQU8SSJJLMkAwHq9WEqFBZnTa4HGi9ksLQAy3j9QgePL58/p4faOyhN43unkhAovsC2CWhjLrDIiIFXKEsoilgsZpNlqle7my/R3X7+mn3Dd+TI9QGJ/O0hrkHyY5QnwCKVT1Hek7AiDsdgjAGBLJOJ8FtkCNgndiyPfc+NFqj8oG3mYDtJwCyKHbBYgjf+NYBVISwCMQS6C/fHjJjVv5A08K6wI4BHsAnP55PQknV9epNEEIKcy6NH/DrY4UUlOV2sR/RdtH2UGQMgUUCMgz9YByyb0s4MTHaCCgwA9SClFkFkLBj5KmwUhAVngIAFAXQLEAKuBjXHxbPwV5gzb5GWpAIqKwIF2i8RxpEx62BjB0eMcEIDPVrvxDCB/YkpKgYAADHyGyaQLUB1wL4JbkIg0lAoHyTboF5DYoE5BEojILCCZoPQOlcSQScwAl/Y1mL9QDoENcK7Rvyq7nv1q2cbYT6EUBf0H1IDgIyihrXOdA664HrKbpaCicfB1xigBIowGtQsE5zXmqKU+JlFjMpZqAnwG/fuhyB2TyZg/wx5J8iKBw9RKnIQDm2A5FZBKVH4B2eF434B7F5HoaEf2XWnBVs7By2o4EOhR9lCegmSAkdRiSAaAogMUbJzhaiuzn4NjiQaXj/dAvTi/6isG/Z3A8fREIhj8iftZlqWBH0YbMUeGQwKed/f3aXxwkE6Gx+nD9VW6OjuVrLkpIbAs0fA4Xb9/nz5++pTGZ2dpfKrSKYdG4IBtSmlL+wKefaxPPVPdd195f4b2UjHh0UgAT1RQYhk5l3YGQYMlnGwdN3K8yg5K7h9rodgz2pPlMiq00TX93gNLqYDAsUr3Dw9G4EApkaWVNThIw2MotIgQZ1iJQMADqHKJvAEbkgqHFFRcuYvgpJ/5bDycwLFcqowNyIokBhEwLvEO7dNcH8whFpElSH6ydedoOOK6mFWxSOBQ6SUn1mNN2Vh5E5ZRIZnsSUSyxTLNZgsqj+AL70N75BZFeMWzwj4xZug7n4Mi6apMmHwEfKf8J8F+uwZsMKoHch9sc4UAvtkp16ZHK3Fn0vZ4L9V0jo+pWAbSBggcIHIAyBehAaQvrU3e5gxCmHobbIdlINDPlRJkjsmRJKRSKrWOANVGSIB0KW3fG4l0AnsT+UL+2JU0SKgwBRr4QVfg8FIqMlHSWDPZi74MZLSswCGbok+D/zfSYD4PBtAxbuDLWlAAh9g/MeYQ42s6krhCop3RXJHPvpNchz0S9gnrTfr85SvPhtwCvoAwhn3pEW2TqlNYK+B/8IW1CDZB4o/2FlT2wf6UJQUP0hbqRiiJBns+GJAAifMu7J4KCtttOsM6f4YSafL1iK+4Wh6Ix5xfRjQk4Z+2CgKH1Gvgl+APYXd4XuzDHx4eijqGq7lkv43pXJJVagIHLNnJHVDIERlS9qzECp1BoTCHL1+TtR7B1yf2A9T5sHCTwAHfeYhyRVo7uT5jbTWfiGuDTIfPeWIbiMMshYUyRy8vJG3cPMzSTze36Z4qmo/pAHvX0dh1RLmXeDIQXeMPWxYJ0uMKbk+a40bWDFnXnTiOn5ctZB5VB3S+LuCXeb1iumHf/epoay90z6ZOrnkdD5Yd+1UiqlKATHNUik9UyMvuGOJbCBx2b9bD6iZV5GfbR+DwvgyKDBlyD7EU7T9KbLUEY0o8oNWfrTiFj3X9/laczf2FN5M2SxIv/Cn2ZiINSIXNQWqLx9h+D/MVfjevengWk9WECt/JcJiuLy7Su4sLnnOgyDGCSiZ9IUj7IHPgdxGhIqmZ886iSB2fx+STXFglz0+WQTP1mfj++Jy5X1w91hN0PJZjYaYcQXIFxLD3cxIP+7SKiXFPm2NWsm8vl+KKZb5G0xY8aJXnB14SMZxzxYhVnoxbx6792WJ8yH3dX/ybf7dXgWNX/D5fs0NSem2J34JDxE/HNnfaH2OMwW/0+ZSOHVfkhHbsW1dqt3s3gaNrSyWO37pWxFb65m+ND9TjWa7b9Xu+zjtA7Psm7q+rEip+79ZYt/4W8cHcPs5Fy4qKvqpBCts1TvX9+sahhUnEvmraixFyVT5Fqr0dLCcknda2V/vH2me07Kg1vn3rzr7rx2v5z5nUHOZAq919vj0+w+718C0jVt7T6vv6Cq37tfqgzx/463Uf9/3eN17RZlpztDxLTBDtPmtcS/BzB9OuCJFuz90xfL2P93U6fv/WsW3ZTJ8v3rf+t8ahvn7r90zgaC6ylVX0OfyW+XUNyA6lcRH2hTOWV/AJbgfFFgM+bnbr++5bDHctJvsMtvmMmRcaN7jsSQsxu9y5Z3rpe+2goxMt1r5m9wAAIABJREFUBtVV4LA8vFfN8DhVi7nkWWbZ6C3Td9dCUvrBE34KO1V/+4cjcNSLR3m4ItH3LWO2azFqjd8ue3nLfPiWjdOuuRNtul44/R4tB1AvqPscdHCL+cfmPK2NaYcf6Ft6dN0C5HqOW72w1OOr5y9SrK6+0SVwRBp2OXx63fHo5FvjqHt2Ae6++d+2UQcmBCT5tHAYvn6mtg2/JnC0Fkf2xxsIHLUPeb25cRKdNdc2hH129a32H/svjrFKqHzKOY4iVCiDjAoBUOB4gSIFSA0IYCJLXpLcBASeFJwECKCa166+saIiB4JHAF0hrQqAAOVWlH3o9cEBEshGGMCLUruW/Sa1DQVVFfwDIIYMJYGLynbBARpKClsG0Z6eReBAlt5qs0hrKHAs5/wCeQMqHLdzkTduZ5B9X6iECpVFIEMs0p/i1ApElknpMrwmDe3AlAaZb8vTS4iRphoz8+3ncJDKs8UIeIVAEVMISmDID8ivCRwWEPdDdvQTeC0T/4wQ4g9UHdKtGZkQ6EqIskUjNkT5Tlff8PYbuKB5JxaMB7f43fo0+1VX8PGsm9iHsdRJTWwJzi2Oj/rYMuzLktgJeHXmnz2XqxK4coaTMHxPgICjlDkE3rjsMvsljieVOiyr2JKGZUPdfwpEiOhDYMAIGrAXAqz83XhTzDIXCMRMav7NpNZtOEuddAF/nj0L8gYl7LN6iOwK47p6XLHUEAz9cPuShmmbRgBxjg7TJUqdvLtK18hGvrxM88UsPcwf0s3Xr2m1XKTJaJLeX1+nP/vNb6WQAIlz+ASo8UB1Z/WoAGxK6f7unvMVpVPevX+XLq+vROB4eubnQOBQVjjKfCBr6YWBK/bZVgoc6Mr1fE5w/+72Ji0XizSeTEQkQNY7MgOfnxm8RpAb7UPWH/0DsvtM2pkHWLNJAscAFk1xYoCANIFeUyWgD5CCxONK5BFI8BN8M2AEBBpkbiLjGdLVEFQRD2kggPvxiSQJAKkgmpxdnqff/fPfpw/ff0qj0xMCU09QBgCZ5umZADAJHJCVNuUANIclMyirK0CeqkZrESGorIGsyFDqAMFwgFkAeQ5Y5F1Bel9T6JJeXpi1/Iw+phqCMq6Po5KAsbMImCJwf3hgoDgIL0fKjEaG6clJGp5MuHrgH9qJe6Ikw2YJUs2C/Yi+Q7Y/suYfbm+pzoIMUXy/+fIlzR/mfK7RcJTOGNScMrCpkh4HmcBBV0IA6zk9kZAAEgenUbpfLEng+MPXm/Tz3X26gcrH5imt0yDBu+M9XEMOj2hz6D9XgwKZwvP+6UtoClp/qEYAwAHkDKpEWImlY2SUItP2mGoyI8imI/sWwdegqoHa1gjM8j3MsgZQZ9LXkFcmwUrAO4JND/f3BKXxbOOTSbq4vEjjkzEVJMpaKfKDAFZzOH7KsTXTj0Ila82CozljUgFoEWKeSOySEsBzOgLRxZUGnOxhNa+9PAqAWhAgUMZG6gSJQBhVaUjsVPkk9LudUGxZNEKHkeR4fxIeVFbBVR58n8mMeQaetiKl8J4CWF2SW7LuA845vB9kJJalMSUe+mrbT+izAjZx3xUAYBBRIHNvgLnKw6ysnIJIQ1xpqd4BwolIJXiNyjks8yMpXbwG/wOAk4SO5yf6AfhHzhEqc2hecv9j/Sx5bNs7U1JfpWQI6g2PSU5zBQ4Q2Ah8U37/kH8H8O6+giCWK1JY1pUIX17SQwQBfEkVzdYqxkRdYUz7XCdvoL0qj6DR9HOBf+d+DmQmKIKMQTCRWsh4hBIzKFdk5w/fnpvaS8wy9f063qk9nZNtUJIHYL3IEHg2lDzg/nONPRzk/UWIORqi7AbK5xyQwHF/f58mINFBWerqKl0CKB0csHTBZCzVodFknN59+Jg+fv9dGp2e0q8BlMUXSVxGaNPUsXljBA4vd6WdmBZZrWGmmEAfr/IpUCZyAofK6GhMVIZDf0N/cmxgj1SbQeZ7IXCoJAH2uiobNlstSeKYIUN/sUh3IMbdS4FjPpc6Ds5WJOodj6hw5OATwdP0QnIY1Y5GKitzMoW6C9YElJcRkJRJPG6jA2Xlg8AB8ga+ODZUhNB+naQE2LsRwFTCA3sdlKsCWA2yiL5AlsHYYc5ijcE6LSKheWbYw6NKhlBVx1RysBbANpbYAyysH0CsxHoDEpmT15A57gSO7ZaKBehWqoxYCTCQN/AeV3nxPQO3bGx3UXvQHlHrhu+fMeYkGnHPpnJMIj0oyEnFnuOhCBxWQgVqHFj35AdEwqQtYGTsGZU8YYB7CMbXcQoP0LsqCPeHrippjdTvTugLSpKYc/CNKMni5cFQColrpp3TAIabghKUXLhvQMkq+DqrHymwTn6ifHmczcgcfuaj/1PmOX1fAKjruKKUQuyMHoFsPwIZuSTv3YNynh/Q3O96TA99yr0E1UgSS6R8/vxFBA5TXwKJg+SM4TFJP1B6Axl08/zM865KzMluOb4ghvHrkH5ncnysrPvLS/YXfNJyDUUnJA/ofH1KAscpFTfGIxCsZKvHwyOuN1CCoX2DdGSkgKMjrHEi3sJuNxsjg9G211Ty4jq8BpFSJB2ugTz76KzkJA30vqt7+Ti48g/2ySRIcpvhe2TZvpR+7nNJPxCySCoFiXI4TGfTKdcM+j4Ngsr2oE+NZE1/aGNPAgfKVtlZyhac9EI1vS3Vhm5n8/TzzU26fcD5fsUSV4dDqfHh+TZPKOliJQaxD7YSFCyrZvEGj6WwXCrnWAQUKmVVy8djPkUnP8MTD3wbUsB17YaztGZ1Cow6ElpHM7GW+3XfLRWf7+3tXsgJBCUZ07pYh5HqHF3uGk+lHgXUOd/nyasGd87dpgjUelMOJNilvB8Yh7CYSg7PmYynX8e2Bzm+ap/NvhWZAiEeUN8+nnMiwBTjt/EzfQCO723wnbbDtYuBHBLAPf5UeApeUlbxAZ3JjfBq4RAueNhXW5mUy9NTnrVB5ACJYwLVMuzlcebjWdwJHNYGxrw0d236l3LwtreVAqP50BDfoWd1VSQ70/j52DyBkS507SLgKvtjr7tpWAd2SYGeLVfsJ/a5RZCKAoclSWltdRTF1za/oZ8oTXUck89iWZ04tqm1qYlBCcaidzn2ZoP1F//zv0/v/+yfd1Q7+my9juV35uCvIHC8jv9Ws3kP0aL1+RjXbdm2t/lt8e9/OgLHTv/S0w85hpFjnBVxrTqTxHJptQKH338X7hZ9SJPAQXszfZnKHt6O+5SeiGMUxzWOe2u8W/fKnwkEjrw3dAW6SkE89klf+3dhZtFv7rP1OJf6rllfo94P1n3RN1/z9X3xbhhf3zzqzPkdRtvCzHbZeP23Nh4VCIzhA339Evt/ly/Y90zdsbe9SLDves54v7dEEPLS3imBo7OHr5H1GaYe59pWWuMc7+P9sM9f9q3/fWNRP0u8T2zz4Obmy3bfROkbhLfcvH7YMtjVRtAdYgArI4HD2VB+GKoNaF8HxYHoM/Z9g/D6c8WpdyYlFnqv+ZwZQ4W8EUkcsW/LwLw2Om1JIyiu1liiin4O7GzPzMkLgwVaBRIVpYC+fsnPY5th3aBsvPtspmUT32InsY+7z9PvoloLUOyPfRuPvkn6Le3uWwRrh9CaSy2nUjuGln33jeO+djvBqHvoKra1a4HZ55C7871rs7s2BHG8itpOKZ/SIXCEnX7uA59nXkqlBjyD+Wjz/esIHMUmK5C6Yvnv96ltAofbQu6PitRW+799Cyz/rggve8DXRldocEm2eqF8yzi3xjO2H9cAgePdh+9C7wMs1aETObbIeE0kbyBLX2QOBmCQLcjAMsBNgJQCU5DptoLihZdQIegp8NIJHABeKENsUqnCVy0D2WR1PTsmy4qH7APP1mX2jwd36NNF4GC9amTnPoFQAgBJZVRmy1m6X8wou4qvm/k83c7n6WG+TLPFkqUEnh7XJKhAtlaZhgpueQKqjzvnAMfe63K6jHbpSpYvYcKq1R004Alj4OoOPugZrMlKGJF0qLlfNp9Sd9A/Hcj1k1LCO7VIvTmQXM78kq6t+WeyjZkhdu5nkTzNzar+qhM2LJqAz3mgQNkpkdhSapv6xi1u4EJpW7Y896/HDYJSSFxxPNCYZy2j7CUo0CGQBGKLxXs7BIxI4GDWjZdQsaAggyNO4PAlt8oWZN/hbwVPzUCOZnsMQFuwBXGhXNpBJA2QNqjCQdKG5PjzzxZ09YwCi7wQIAMIAml9kjcOAToi802AioAabRcA1D5vn6g6MDwYpOnRYTphZtBRen95kb77eM3AKzJEP3/5nG5uvqoUyCClDx8+pA/v3qd3l1fMMEzI+MO8fkZd5JQGbLey4zerDQG87374Pl1cXqYpiAuM5m5J3kAWNMgcJIKtkT34rDrgzEBHv4D49ZjWi0VaoRwJZdHXaYyMJYDZUCxAmRMQOAC4rlaUbT4ZTRSIYnAeIJhno8o2EIgHYHcC+fLTKRUXlNmtLB+WssA1QUKDhPpqxSx1vEb7YpkS+L5nlY2Ab6N0s64BEBvAGsouQPp6en6Wrt5dp3/25/8ivf/0MQ2Oj3RPBPnMltAe9BVIET5/0FcAamFX9LvwuSTEibiBsjIgSnjNcpJKnpWZDkALBBMHjvxwxaA9SA8mJY6OApkECiQEhdEGZAG7rC1MmkA7MqGlYAAlA2S3IyN1dDJJw8mEgBr6jkDMS2KpFyqnzFCeZ0OSD37HWH79/AsJQUtK3oMc9EXg9ssgnUwAZJwJrAaoB9DLFCvgVVhSwAB4Bt9TSptnqWuAvAFi3i+okT6bp7vlKi2gNIAiKbBVU2lwYg/LGpjihINO9Lm2NLt/Ftlwmw4BOpiEuJOAqFpyPGRplPHR0GpaIwMXP+NvKJMiKXUocyjDDoAXrqTMMoLwALhBNNls2DfInsXaNEa5s+t3VOIAqOpzmFABrgfw0VRVFGA2Ehkz+ERWkVsyIlomrknNwFXVpKoBJQAp4bDUAskzlsHnpVpQ0shAdSpv2FxnaRZT5wDxQUC7lDn4N1tTWfaGsuUGWsAlWtYm138bIwslW9adg74Yf1PBQva43VOAJIgVUgfhfLe108ucODhFooftvDBfPcOambiwFQfbHTi19/B1PCvu6wReLegCWr36mc1ZksMMiCLQztJBKyNEaH6wTA5JGpbBEuutm53BVlTaaMSsbihbAGynagRIQgTJS2kCB4sj4dqJGq704Mo9mURi5YRUGsRKP3SAY9Vzlw/RnqPEAawcBZVw5BtBJIEvO51O0ynqvMOvQMnClf9swcd7QQxg/XeAxPBDAP5Rngp2tt2mDRRdQNzYPLKEAMpSoR+ZbU4fLJ+IsUH7QHKC2pET+yjxP5+TrHEyGqWPV5fpEuoarogzmbA01Ml0mq4/fUwfvv8+jU6n6fjkxEggIiBkPRrbUDkhEJaGki15u2P7RpG+DJxjwPSZ5A2sdyAHUhmJyhsC5llGxUlBAFtJ3gSwLAKHiDTmMTB/zB5BroN6DEoB3c9E2ri5u0+3IHE8zNJsjhIzj7JPkMtAmDjSmoImYr+M/T6JgiyXMkjTKXzOBZUhUFaFSglQEmAW8jaXvsD4YH8BwpYrcLgyEhWdcC+qBQHcH0hpxwiLGC8StqDCQfJgIVyJKGvPalLrAqCDmowTMm1+qi0op4J1d0U1jgVBb5QZsb62zaNt0YVxYv07hM+U+oXJa3hXy0NTEcx8D9YL+5wTj0gviQkOtob4NpBqaUbUAnkG8wMqOiBxnIyxX1O5IX8/5xbsg9f0ci+xbGMhEOnsWfbXnqUsMlD1WT891BvukHFEP4i9opExMHYaJ6lLgJDjcxXjFr9IPKFKg5VDOSpkDZUXMbjQsvd1/rMzIPsfmyLLFPVSg1XiCs8ZpnLHn738sZ1fuP7lpAAnMItUqn515RHZBMuvsDxSSsvVhufCrzd39DXYy7kqi+/ttadbkbzhX9SlGOBcKt8FRY2D522aoATa8Dj9+PFT+vHTp/S7H3+gws3Xm5v09fZr+nrzlckGKN8JBZyTyThNz6bpBGVTjAADn+iKUCw9t5aiDAk2A4yNyH0gS5EPbuOHNQcESs6DxcIIiEaasL2dk4N4NgWBw0uocJi0d0b3g4jHveEIFFbtt50IAbUfELWx/wapjGWa+HVIuwYZzJVWUFqChEFzljjT4B+JHHbu5l6Ke1AjJ7iiAxTFkggcd7NF+vn2lnu9+8UqvRwcpcHxmCRK+BOofcCvsXQMSYeWBBJKqJRSPii1qHJJVPci6dQyth10cN6rgcRc7zNYaETMUM4u0yPCuTyeWyMgjtd9fxTf0/q5ANQhDuCJEp0bGJu8k71hcQMj3/ke6DXJ47VyRw4nuP+wuWYD6V51X/P59zq27WQV2URUGCntzfdB2Vl+6ZUYz4sxrjpu5r/XsbE6fusP0AFjXHGMPs0SirIKhg5vclEeh/Gx0brBcICR/Lx8ML5Px6N0NjkhgePq/IyEdZZzO0jp+GiQxocDU+AIBA4jcVgFv5xYkn0elcFcpUJtYqhRwIcIhFaaGOu5d6TjOK424pQePlckcBh5Va91yUWMw3VAukIOq3EPP6Pk+5uyGk8k4DwyhiPioQe2NOY+8PZsVno2k1s9otpph96LuBz++4v/5T9kAofcUIy5FRNuxfY7NvePROCI92hhBnVsuX6G1mfqOZfnc+MZ2rhNG+eKE77cd7cCx64+bz17K2Zf2thP4PDziatwMI7mamU27n1+Ivop7zvtO2qcziRtrRRzqz9a4xH7oPV8dR/FMd+F19T+0GaJyh76mcLI/L5fjXO27v8+W3qL/dSYQ8Fo8ur4qnRVy6fHvtjXD/X60jeH6z5szam6LX3j+Ja+iHbR93Pf9d/iA3JfR1y4ulEkt+3zB/W8yH7XrhnnRN8caq3N3k5XyIn8gV2Y2ev2vN5HxLXbbeatvrI1B/fN23qti/f6JyFwtBeu1wQOdoYxpuMhtVbiiBO2nqy7FsNdE6O9mPQvuhzEfDj1oEoIrmARD6CLHHKXxBH/Hp1Hy+iaBA4jJ/u+oNvPr+9P8kYFcPdNsGZ//GcicNQOrnZM+8buLRun1gZ7nyNt3bf1WsspxGeoJ2jLKbTsOo5d/fNuR16IOJ0Niuct9Gw0dy0g9fPo9/0Ejji23pZSPsWyE5zhnwlMZaffcfA9JVTqvnCQmJJk1b99jjj3Vzjc5X4hcPGa5NS2o90Ejs4GwoJsuxx5y2b6Np/sM4IypaZe38K1y45a86reTNUEDlffYIYdwiQgbTh5Y7thPQcROADMKgjzuEbmvBE4HhFYQqafK3AsmWlNGW/U/n0UoJsVOIzMwJrHFth0eVMPDLkN+e8O7mSAhwEfHSTh4ZXFC0BViiAgb6yNwPHgBI6HebqZQYVjke7nqCm8TAsQOCC7Dgl3EjiMeJCDogaR2++SoddJsRDByyGQB0U/zNoBE/2P9SOb4SuynmXw5IH164XrWiZimZvOjC0cvo6fs1SMvA7lzBVli3id2nyGswMyg9hODnECR1wzjcyh8WFrFGx0+82B2rJO13OkkME866K7RbSErI6ZNw8T4R2ZrOGH93A4r/1/y2/njHgjB2VCZyilkhU3AoFDgVbzMZ71kok2RpqxIBvb4cFyj4xQ+MbKpPh3J3EwaacQOEjkyKVWSvkMeC1mQQ6PCZYxaxZB6ReVG3AVCnbXwUCA02BLtYvh4SCNBymdjYbp6mxKgOvT+6t0BKR5u033D3fMGESfIYj7/v17AezHI5VOeXxKByhN8ZLSCKDNwRGJG7gvgi9np2fphx9/Q6KEAu+CZkHgOB6gDIl8Cv0EyqYQsFfd9Bdk0UHdB6WOFnOpOTw+snwA1CIOjhR4B8ineb9J42MAnRP1swFMJK94tg8y45HtRALHlGCfeT2Cw3if7v1E4A+qEU9r+AeUm1HZMPwDgc0zfxmAJVCtjH5IupPAwQzgTTq/vkzvPrxPv/v979PVh3csvQECBzO3GeGDhL0ywUWW0BrIbHaAwClpHDePqqUOoA9Zx0bgcBCYIJkpcADM8kC7Z0GzrnkGwC0zlxnIRyS1HI9B4BhZVonKp7AdVEUyv4D9KsgByKqfjNIxSlWMRsqqBFAl5JXtxBqwnoPA8chSPRi/1XyWvn7+TNIGCBxzqCLd3BAAOEiHaXoyTecX5yTiwJ4I7hKocVDhkYoGT6hbD/sbDEjeWD2+0K8jqP8ZZL3ZPN0D8MDzorQFnmE4JLCLizmpiVnwAJ3MXsp3PQv8oUCmAQlHmDNaiwQ+AvhkqQgAc8joBwAxHDLbfwKVFwAZIHCgz+w5WHLlWOVSYG8gX2H9w8+YB1+/fCEoAoWo0WicLi6v0+nZKUkcWnpsXTCQB78TDPbCBS51b4BS2Vt5bRhd4wVrvQNbBEJfpMSAOYL5mbOkAYSJOMkMQ/IwQVZyEMzsH8QgysoLzPHMZswJz4Iv5A/7LFUsipqRZ9y7axde7n7PATiVznHgw0vqPBo4J5KlpOQJwFnZGS89k8lMzN7THkLPI6UEEkBsnuMeaL8/q5dj8j0HQTO+59mk2g/kV6YnaQIloMMD7kcIcLOsA8oJCazHfgpzl6QnMVqzf3FADdncXjKKQDeBdpXt4ZeVOvBnchUP36BIvUQ+lgRaA6pYQshINQSieQ5WG7JN5Kzk51yyR8FwG28DbBUkFViMn2HPAO9A3phOpyQDAqymI3Mc18ilIHBgXhBYgPIC1WmkpgL/uH5+JjkBJAGUxYCaxhLrAZRWuK8EkdiAOsw1gKCnpxz3R+wHVyDOLNPJaMwseMqWT08IsmIOYoymZ6ck2V1//JjeffeJZaGOTiZpa6obUkIxsm4EBwxmeI6AOJySkTzoEFkCRkA81Tc4Z0x5w9Q4lB1oKnVGhPExg01SgcNiMH6mIPhsZTAw31DW4X4m0sbN7UO6QblAlFKZAXCGz7SyCyBmHcHHaw+LTHW0DWOmRJJEFYCrq/N0dnaaTs+mVFCBb6PyBdQ17BzphCmpX4nEQTLjiwhgKL+hrHeVHYL9OcEK71FJBVMfspJT3gbNS63HOfYCpUDbm+Y9pbWG1HMjT0o9Z027AeCd/ZSRF2mnPky2T/bkASfIyf/oSUU4MwUgL/dnKjtOaBLRw0k2msoqkyXFikzggGoF9h/DEdcJJ2+o3JLmfwYfQFjJyhtFQcyBzu6+Wq4D/cM+I2CBOe4EKzt/WLvjXsxkArOijp/TqAJh8bGswAEyhxHufd2TX4I2VTnHoB0qn2L7GS7gnp0uZRL2kZMwnPfsmXmuVGcLga4nP4nSIv671mc/45fALtboeJb0fvW9cLEJKJhJfW22AAlqkQkc2FfCPlmihNt0lJ5bkiDE8ikk2eDEDKd2nLNxuU98ekoTlIMbHqfffvyQfvPxY/rxu08kaXCeQnns7qv5rpc0Gh+n8WSkdX6KclxQ+VL/YTxVam9DoitxVZ6/5Cu97A+eQXNAZc2wBwThBKQ3V+DwfvF5pXJfApqd5GjVmozAof0JSUcoWQgiBd5vpU9BGLu7u+fcx57Xr0FiD4jS/DL/8bRhsoen6VBREKRfI3CgTU7gcPuU8tWW51X09erpMT0sVukLiL+zRbqbL9JjOkwvh8ckH2NvD2IuE0se4dtcgUN26HPLCRwgm4Ck5HMpxrVzBndQsfMjr6//fqbDek31uSxGUMDmrMNoL/1aAkeMy7lvcu5A57BsiQwlQKGzeH3uzVEG2+uUaIP9VGHb+fOvI3Q5GWlXbMrbH8/yXQKHFAzLPz9o67yaVUoZ54vve40J9MV3Yyyg7g9fW+XzS8k4L0koorx8jekFaRn17vLzv6mwkXRpMS5x11iTiQkZUOID6fviTEocF6fn6WwySePhEdU3hofbdGTlVLAniiplKqsSVFFDfMaJ3fmUYERSj1OQkGd7Rx+PHJczFaS4987LoDt3+6Ns2GNQpk7KfXSlXpODZPG9oay1DSPJ5PBsptRaAmymZubDTfsQTkU1UmOZeCwqx2htvfYkQ0VXDzKBI451K2baZz/Z7n4lgaN1rzhn9mEGdSwrj5X1czNOFsapvlc9X9vX/3UEjr4+3tUHrdhc1+/Fub6bwLGvhEo9xq17xzi0/1zGqChw9PVrazxiv8Rn6/rF4I3dP9s69JZ75Xlg+yieoUM5zRaBo6/v33K/2g59Pa2ftfW88bnf0gd9drXLdvqu+1Y/UNtgPW/eMs671sZd87ZvjuYxDmfSt9wj+hh/f2su6LXgq+3Nb+1nvC+20deGXQSO1ni0fHHrGerPxnvX9tk37/pssc++u2cwUzv+NQocfmNv9D6Daj1cAXOqnZtLk4csg5rA4YPTMqBdjrFu574FapeBcgAzoBwIHCGm4hscbsJcAcMkUmuZpDho0ejcUDh4HSRPn/AsiPi+8pyFxNHJ8o2bsEpCqmV8uZ/eQOBoOZ8++2jdK/Z5vfjus7PagbfsrrVAxAm6b1K1Folvmby1fXbGt2IVt+7Vcn7e561r1/3pjjIfygoybA6wmo+NSbBrPLtj1k/gaB7y7Pk79u8KBR0ySIPA4cSkqkRRXDSyv/Ig/p9I4FC/lw5S5qkfBAtrv+4v8QEMHqnGvOWk6xIq6J9oN62fO6+xjSWbQO22LFlXDukckMoBaJcPbG2O42YKnx2Oxun9x+95GcWeGY6g+gYo8CBviMSxyeVUlDUIgEZBXAKYm+f0+IxMW8i0GoHDasevmL2+oSw+5aNRRoWHuwISkcDRKaOCTD8rnRLVNyzIy795hm4YZLTes98h6Q4iCcgb+JovZ2nmJVTuZ5RfhQIHCByzxapD4ABkCRUOD8qUcS9lVVST3f28S6iWgIcz/XWNbp1h2pcrV4QMEs8q8axjS7XsDLOArSCVH2xDAa6w4bdM144tdEgbfiiWeonsUHOEBA7ftPEl/Y3rZUtxwoOJlnVHkgNlREtWYO1PI4GDQJuboD1A7FCpAAAgAElEQVRxlpCtDslvWbPy2DUIHPXeKPpmBC1hi1pOLVjsEtlGQuOzmYPJJWaYoaMSK3r2GEx2xQ3LimEt3ODLnc/hChxWJkWlUko5Fc8e0HcrtcL65crMxesAPhDsFRjstdQFqNE3UebZMoiODkh+oDoAnvvxMV1MxumHD+/Sp3dX6cP1RVovF2k2u1cN+JQIiqG0xfn5ObMumU2MOf34mA6eUzrcbtPpBFKw47ScLxlwHg4BBF2lH3/8kcHc1WZF02Z5AagQIPONwJWIJgCpCmg8SM+QS8dcXiz4BTWMZ1zXMu281MgaZAULWo+G4zQZQoFDnUtlD2b9KQsJ0voI8iLLb3QC6fyJFABMxQA2gvah7Mdi9kACBwgI8H1UGzFbJRAFANGANIFCytJFOYb1+jGtoELw8pyu37+j8sYPv/sxXVxfcxxAogEwzPmH8hpUv1CJjAJUiMCBf8gMZKb5qgDAJHNsHpm1Lon7AVUEIJlNlZUXARCUtDaCFYh0JOF5xjzAUyNvMINxPLT5D2UBkUty0B9BQ9g3yAjjUTqajPhZAAiuqAAiz8vjC0kvKKGyWS7Vf/DL81lazGcsmXJ38zWt5guWUbm7vWfwH8FFAL6X55cCt0Dg8GClnKkRA1SznoJOaUCSBggcN1TgmLNUFoL7s/VjWmMuQdXkGDLbQymcoESNZap6WTCu514eBwAF1DasdBfIUSBvAIQGQQoAEoOgJpkO4NnVEMYALEjkwNdRGoEkxYAs7B0gAsriHBLYVIYcCEOSqMfPInB8JYEDmbPIYj89v0inZ2cEd2ArsB0nccBdU1HFSEq+74QNZb6Y2SzxRScikqxpBCLzacxctjIYUHXQXARgB9IAgA71naKnCta69Dh9OhVoQIIwAMlVAqggJBAb7yfxiXPWVS0M8/asViVj2n7KCRxOGpCiBzPFYcPMYE2SigcxwssF2LoE+0e7RXwQUYbgjZH3AYJRycezl700i32eZBAjtxDEhb+y3pfajj+DgCIoqZwho/L8LE2np5x/2BvNQBy9vUuL+ZylqJilDdAMgKiTJq02OF2ClWAR2AsAbJjnoeU/irxha1SRxA5lu9h2ETiUkS8QhCQa+gCtJVrytI45iQS2qGVDQXJXePKR8hINz1SIcCKPCDAk4aFkyckJv95dXabz07NMAJKCmva+aDeeA/0gPyNQEuOP/gZICiLcA9QloCrBebEkYAi/QjIMSUDbXBYL94SqEAkG8JvrNTNcz6fTdHV2ls4mY5IPhyhvcDJJpxfn6ezqKl19eJ+uP31IR5OTdDgep62VTesQOGxd0fZum54HL1mBg0uMKhFmAqH60eT5SeAAAdrWbiuzwfdQjcPWc84rvK/0LdefEMjVfBO5yEnLUOAggeNulm7xBQLHHIAzCByU4EgHB5gDx0Z+lvIHS6kdo+SJ9i5Q3Tg7O0mXVxfp6uoynUKhZDJOG5CyV2vOb7Z3kDgPVcZGClhYf6SkhTmm8cS5Rgry8lN+Vsr7ynxODGc3U8XSOi4HhrXSgVfFXpwxYKWLTNlnQ8WWp4TvWQWI6nwiNeL+UgaCahZIDiIfaky95IifZ7XfFwAugLE+D4p7pX2DfvYs1JRGJDMdGxEQPlU+COuFCFgGzrH0mNqgeuXwb1KL0P2gcBTAC0OBS6wpBFvtfE7yR0Xg4BaIft7KvxgC6XGsDJka6ciJLZlsYbEyXINrHkp4QHEBe0lTUfFzLQmQtmfwQ7mXF/Cxx3qD/1wJK59H7TwTbcQJGZ2yLEbgiIelbmxPUKvPw0jg4Hr0gv3tYXreDliO4342T19v7tNsvqD9QFUD+0Wcg7bbJ/oiKHAsoTCG+cu1CoplWEO0ZyLZ9/EpjQ4OSOL4dHmWPlycp/dXl1QBwnzFXFksZglXwLwDgZcEjvNC4NA+QwpamFMkcKC0i4PxWwDKUE8D+Qr+zsiEZudYZ9FW7CNIBEOZMi9pZH4J/cGzAQgItk46gcP9lvYsx/Tl2OthT+ix03sr1YT1Dc+ksm4gb8A2QGw9onIU/QfI2KulSDtYidh5IpZxhr/oPtibs/yjlRJ08glKDoKkuVhv0i2UUmZIyJinFbo7oQ8nIhMb6U3lk0CsNLUy9JH5Ym8/9zUkmEmpAzaMn6nsxBJVKgMHf+fX4bkxlHXygICv2wqsVAoFuXqdk0bLOdDLs7ViN3Ws51W83BJY/H06zud6js1QkV8jRhVdVSRep0uR0F/42XiG1cj9oxI44Ft1b4+f+O+lhX1x6Vf9FdreF5uN/l3nelPBcPKGE26JH4c21GMuRl1HuczPkST3DQ7SFOU1T6DEcZkuz07T+XSSxiifklBuJTGRAkp62h9Z+Srz3caJ64Bkfi7JY1w9b1ae4bqstnuCbh57f90eLb8vGERci+SXjzN5MMbeS1++JtlgFNllptjqCQO5HTqJ5vWfbQ17IFuwA5mnrM0kbhjBQ5/RyvaX/9v/md7/7vd5Xuyacy37yPb0jQSOTrvt7i2bdR+T51pzBlf90POeejzra7biabFN5edfT+B4NWahrW+Zs60xiO0KNddky75XMjK5x79KErrFdzvx14LJxT6q96ddBQ4HtjMjfaevrf+479lb49CyoV0+TP3h+1kncHgc3onRJU4br9UXa42v9/lWn/P12Nef3Tm/GnZSP3/f3G09R7z3rr71Nvc951v6JY71r1nTv3Xux/XK7533iKExfeNbv172OV3FmZaBt/qpZRe+/65JHNFWWr6itpF9NlqvPfGa9c/77G+Xf4x9Xv/8zQocfcb5lgZ0BsXkUS3xoJPt4NLRWdIxZ1XF2oHFOcbrtgahGMnrbeJbFrv+NasBUAdVjNgWbeJNIjWTOV4bbVwU6sGqjaIsIqUvupPY2bNWBxr3DyVUYr/0OcjOPd9I4HjL4v0Wx9NySG/fCOzfeOxzvvvuFR3Yrs1Dy2nVz9831rsWXx8/7+++BbZrN2EzEIM0Js3ab+vlL30Ly+vx2k3giO2O81AHX8tMfCOBQ8Dma4WZaIt+j38oBQ4Hv3O/v4HAUfrOsj2CPG/TUXtA1qW0d4DVLRvUMxf2cMcWO1LnJaNolx3tm7fxGXCdP5XAwSBYk8CxJkiLzGtkCrkChzIlDUQgiK1MOidw8LsDjXZIlUSs/LP/rSZwCE43/RAroSICxzIQOOavCBzI2sHXA4AABp2thAqCaRwwLxNkm1uv321Z5hkYM4IGD4vOgJeOShkSC6gYnTBnT2kO6FzpZ8FCZHBdEbNmgh3KSrW4La8fZdH8lpHA2KF9WXAhZk3EZipzqGRC8zfD6px04mPm73Xgx+ezyhBYlrb3icu6uZy4zZm4kfODePBmduAuhKt6/eJ7X/HaiqKHYv4+fgUEyPfwYLt1gvYCIHB0VbKckBKJGZ5eybAAEvpt7+Dy2wLCOrMyHywV6yqEH+dOEVg1IofKpUQShx22vByPZZKSvGHAs4+RB3loU9bnGaAjgcNSQw8ALhyyTvf08CC9OztNP7x/ly5PT9J0PCRZAmVLUFqDMueQxUdZi/GE/QQ1CJQVYUYRgsCPz+ny7CKdTU8pbw9gEJnoKJ0C1Q6QPhBYZaCY5ST0hUx09w1oMDLOVbYBKhfr9LhcULkBBA4QOpi1Dll21uQ+ICCDTFsGqJHBdwiwc2RojIBK1qJnoOiAwW4EeUGMwPdjEBY8IGt+n8od63Was7b3miojBD/pu7SHkfqQgEsHgJQRjXrlG8pxI+CM7dnHH75PH7//jiQOgIUoQcJyEyT9UbaCWZ5U2zBnwKAY6qkDPPAMzNWaABpILGgTiRGPCPRJ4h9oAvoBgX4qFACYCwQO3IoAG/qcig0qj4J7I3P9AEATMmmNSMi5AAIHCCAgBOB3ZNRCAQB9eDLmzwOTpsaYJyhjAJzH82NcQDih6sAmLWcPaf7wkO5ub9LD7S3VN2YPD2n2MGdfIpgO0Pvy7JwZyiBC5NImtv+QPDbAOWW/ogdB3lg+Pqeb+YIB/a8PIOktWT5lA0UkXAfyxOhflqiROg2BZ9qH2+CTwBcjlSFwCpAK7SAQAdIP6s1bZrH6FuuT1CoAyCmz7iiN8d2UN6DAASBPpQgGBoajrICUozxLGTaGsbv9epPu7x4I+qPGPQgcIE6dwXZs/tKNWEAbQRpXIci+2AgcBOh9gREHJisCeBkIrl1GPtNarLI1MdP66Fi17aE8grWIZXaiMoYFzkTQAKnBvjhHXIED81GkMhB2BJIYkYAliKzUSojZxoM/y5cYaYT3sex02AGUbqB845WzPRUWNuv+mcAlyRv68lJBBGjDng6/e8kQKlXF9mjWiOdg67FK+iCrXGsBSAEAuyYnJ7wfVA6gUDBHtjAIBY+bNDC1E5Y/YRkWAxlZwgb3BxlP2frMcD9SgFzrnohkXi5Fgk+FeOpIsPrOyke5qogRVUS6kKpAfVbx/aITOHC9ks1eQBzteUppB8n0PuX3AoiDhP7Z6ZRABc+5LMNk4DHFcKC7Y0pszMR2BboB/SdA1DnVN2Ysa7CYqzwP1CDWIIitVmkFnwj1JvQXSqhMp5wnILFJregpXZ1fpKuz83R2AoLfkAQOzO2Tk0k6v7okeePi3bt08f6a5A34i1cEjkB49v0FCBzypPbPFLV8nfc12tdprJXud1QazQB6MRxEyISNWxa5k2PaBA7NGQCV+HpgacC5CBwoF3j/kO4fFmm2gAoFVhwROGCTHGMqxGFtNBUgKAaBgDY6piLA5eVFur6+SqfTCX0fwGOUwRJpBp9D2SLN98fNI7+wvhAUtn2wl4P0EnBUsLFn9H1Jjnm4QpfvicknKsRhAmme3GLJM24vALCp8AAVAhK89OXEQhK8SVoSKaL83UkOUgMQkGnkaxtSJ505YcRJE05I195CNuzKAd6/ToSTAoedZVieTyVDMkDle1UjTZF4kc+VpkSSAQq3t7LJlHJlYb1lf0YSh1jnDpbRrxv5y0QDbK+scxmJzLw3fJrHw1QKAIQBVxMhEYXkPq2DLOtkxESdT+z86owA60+sG176JJfosjlErDbEIWM8rCRclXOx7EElUmKso5OMZf3mc8nVN0TgACHvID29bNP9YpnuHhbp5vaOxCf4HhF+jWyZoMCxYmmzFfYWmFPcF6G8B8gBsj3sySB5g/KE44ODdHEyShcTlEwYcx8A34N5B/Ib9xCcc9iDDUX8Y6lB2yeDjM21XHsDqJblf1uMOfaJ8pskJLlalJGUQKqgOgZ8JnykEThwDRKZggKHEzg0Jp5NL3+E8QW5luTpYVmLoMBBEgeUkZZL7uFE4JAqC/Y8IL6eTU+U5LFc2KndSlLQbm3uvSTu7aE45UR0jVFR3JIKx3N6wD5ptiBZd7F5TsunLeMa2MuS5PqCsoogm6lkC+2aZSULaRETAuWAvH8LQcgIJSF5KZM3wz5B0019pXVZRBjdMBxP7WeftYr+lDWjQ6R4RY6I50j7OYDHJVJgJTmtHTpXviZWxJhB576xTS7EXd06xskKieP1Pbof6x7S5a+NOFCd3/XoVcfZXot/wcRxIkcAYPXI9X10jz5sxNsY47X+Wo6XeWJLVrwwJa5QmrlF4Mj3tefUPcwsPAPIvuNccTIcpcvzCylxnOH8fZxGh1CpBElOpD/6WS85ZaqAVEyT4UmZc4t5KoIg9/NGtsmrRVC85f7X97FG6n7VJ5GQ4vvgTKBwwqPOFyjhhO8RkCtxR7Ux/otzQeRMBcQUEjPyUzeS9po4aZctY1wlDuU4iS0qaZD+6n/9PzolVFq2U9tNtKH88xsJHDWWFe20ZbM1ftCY/fml+tq73tuKH7cwg3b7/vEJHM0+rkgWcX663X8LgYNnnRir7czPojQQ+yruI7oJ3l4+xYK4PZ3f6uNdNld8Y1gfImnJZ7zHm/cke4vAYXFCT0AwlRyPwfo8rW2v1Za+cYrPFPGG+llj377VJutrt36PvivO39Y9WvOmZff7bDIO+beM877P9V2rtv/4HLXfrfuj7pO6X+p9dvm9rNcd/93Yp7T6K9pCibEo7uDJIbUfjOPbaqc/yy7/1dcf8V777O8t1/f4VLwfCRz/H3Nv2iVZkluJWSy+xb5kZm3N6iZ1Dj/qzEdxhj9EokafxJH+93Szq7sql1h8D48InXsvYIZnbs89srpIKut4xeb+nj0zGAADLi52GZE+Yd2lwOuN1BLibJOcBi4cCMtCqIraF6P71VxTRTdCEqY4Ut0N3HWw9ClPtjjwMiqyfU/oFl2f6Qq4HI6SXBOQQkpZgT0/IEZh9jsWBoJYWdytMm5tsLiwcd10Dw9m4d72cw5iiM7UZ7L4P+b6+xwbDXAnmedPWTkZtUD+GqXT5yi3VqbPWelzPFoKoG8D71MmukcA0VQD1NnLHEbLpMb7txxRl6mWwukzTC0lUY9d7ynBGOnG7vj3Sf7b13LbGet7njwHmWa7JLadmq7jmFctinJroKpFUN6F4YCRXfeGY9yWF98H5Wt05vK8e0Ldg2Whj2Pej/aNaY0sNwrUWVLBq5pycr/01Gs5LH2/y3op61hP4lswz8YZdVDtWO2ThXo941hwrd8ewAFq1JqBQ9V6rBpHksYZOJi4aAM4VB0AnRjYkdDnt4eBg8GApGQoe2AjMYTqphrAMZ+TcvUz6PqNZr8AOOZMqKBdA6pi2TkitwwrAI4cTOUhQH1PWUFUHwpscZjEr/5xR3eoTCtGjrDvw9Fc1PgO4IjxjSpAUW5nusODBuGgwvhIcPrj4Z6ft6AA9w+zRB6JLcFzymMO0XvFYQCAoE2HU5CGYE2u/rY+19n5sTks9jEEoxvPiPu7jFsOMz96bXO69rcEm+KeoilAQMN7Mcd7WnKf7zfb7MEGZ1SJNNH+HmfkKLpLyXrMQQRwMADkTC2hhQqZNgzEoe9LGwFSs9rCqXJXPpnLlp7NK0INKEWgKAItCPSi6vCFSemz8TC9OztLH64u03e3N6z+OUTyFft2vU4np2dpDPp7m5PD4wH3x9NqSfDGIVoPkBlild7d3DJRhqApdP/FJZgDLtLZ2SmTkEhUOqsBk3ZItng7AQb1D0ihjAAyUjEAkaB1ymo2Y+IIQW+AKOirYa0ODxhkn84XqlRlNfdxGhyiwlgbVH1PjcrWgQcG4GDlolPHs38w1kdJNdxvOn0kkAMMIVnOWN0Ghmy1UCmHYAuIv7ykxWJFmm0E93GPH37/Y/r2h++ZKByfnhDAgaQfGTiwtw3AgUrPXE2OZI+1fsDcoxKQFdALAM4E4MALgAlW4kMPIoCPdjKo3LZr54CelI8l2Z5UBY3AGypnR6M0Ppmkg8Ex27soQe3JVsy1BbnhLxPAcax2K5ALKExn3IGcAti3eiLz0rMxhLgszR8f0vThPk3vH9Ljw0N6uL8jAwdaIkDGyTZxepYuDcABmfGWJgzke1UkKiM3z2lD+vLXtHx6Tov1s8AbVpV5P1+mxTMq5A/TwXAkwMnIACeWEBGDhBilIIcExiDgb6wESJqT/YCtiZBIR4IKc+H08AICCOwg0MPIQRyhdQraqIBRBPvteOAADiSFZA88MIR9jCTNw919erh7SI+P03R0PBCA4+oqXV1fWRI8gAoOkLQBmKhUtufrWUC89mv9zJb7A5ss4O0OZGPrmsxeMWTLomMk6Mhgob7xZmU6tMlMkHqSmiwnAm+6rmcLn80L5ZnJXsiLsWlgLdUIJgDxzPckeMNAB89o0cPPCDCF5wGlPex/Pi2CIcRaq2W2Eq/Exd6CPSWQ55UtX7x9koLaBvQwxhEHInNuHOjiYJDBcU6EUUe/vhh1vFoiQVdBdh2s4qX+ZDR7eabcEDjYqYjGthJrCBJ7SDLh5brGARyywx6UNIC16bvs8xn7Rv6stZooAA7MUgdtqPuQnaNUcPlZym2dJ2KUaMR+gDZXEsHP0QIDAFAnENThQMlGyo+DOCwB5u305NMJSImkKkA5s+WCAA6wGj0hOWp+0nw6T7PpLD0+PjJZR8DbGC1UTilDq6eVwFivr+n9zW16d3WdJsNjsuHgdwJwnKTrdzfp9ttv2erq7OqS4A0w9tQADtXyCybgexcV9LmFigN6jYGDaxAKXcjwY+Am2JQI4OCa2vu1NmLgcMYAB3BEX57MMAbgAOvcDDZrPk93D7N0B3/3/jHdPc7S43SZnjZqVaSCFckSbQB98SSZnYzS6ekJv4c5vLy6SLe3N6yeh/5D8pgADk/6qq+VAU6e6ePDNokNSK1HOE/OGubtu4z9yJ22bpDcWRssPmMtqxxQxUIiBz6yel/PJJ10nBL1klhz2BqJYagC7HAQGMEdxhBE34EBRZh21QE7mAPfQ4etV09ae9pH+XGuexhHQKW0Jdv1zNJN7jd4fIksRqaHeA9jJ6K9zslh81n8XGpgFeqICqhQkl3emMKAYAZ49DXGRIgN4yCzfwiI4W3tFFB1gK1DWZzB0mNlZHwgAAX7Hi3FwMwk9jfYayTgo29umHADqhc94yAQb82CCvOcCDdGE/c5t8/Cjrm1/Wig2r5YmydtClOQAHdZ58IvenlJ9zMAOGbp890DfUowOsEfQrs46b8XtXMCuxj2MdYM7TcOj9IG7GewS/AJycDxQgDHCCCOY3xN/JmgDugpa8cG3wv7jnpyNEwXl+fp9PxUbdvwHupLxSYBjAaDEwQUcwLACGRc7XeAGZFPSVAKZSWplRD8aIx5vRYbm70/AzgMmJyZqqyIotgkAE0OCeDAWQBgX/zD59HW6hGtSb98YasWMrIMhgbgEKgVDD6XFxcEb4CBzdcVsgMgj3SR9h/sHEGLI4FAxHAH9hz4tM/p5QCtsV7T4hkt8xbp4/1jelys0nTxJEA2GNKOAeZ6JSNIBLbSFhuAI/pe8ayOefV4g7N2YR4EOkWcwxhFrUWbgz40ISFWnTEdmdc1gzTdbyrn3a79bcXj8gHXdYKfqw205pRlhuWU39xIzPvc12Pw69f3bsWMedYEgC//K+fqepz6ucyLx9tbMSpnSSiXtSiDxy/+BgBHK4bYitm6XOSvAcSgFiqhwAPassHAYQJe/PqYbLUCJhYtbDYMr0AXoC3p5fl5ugZ728k4nY7gM1n7RQCiAIyydnOZtZZxVYtR2r7PZ8YQt/BnwfPmoinoW4vhtNYc53dnT8qxoADQIEuq613GT0r7Pb9fnxz7vOMS2Q/BeA045oVAdYwmx4vMBjrpbJFR7aM6MY2fPc7yzw7g0CCLdMaEpMtb2aDFQ7bYl69xU96dHczu4XE/3SxCt7qf/to475astjefDXUb0OS6oN77W3vTTno7Lm9YthgVDNqhAUCI92zlfeqx1WkBXzmDgtlS6txImbKWIQLedWP18Tm2dYCBrRw4HM98dvZzcHKRga7+ruep9deiEfXumI+q/1bHNDvXr1t2RRmjD+AtjYyBI8Re41ki+2wVqGXnmleLEv2vWt96bLJsqa487sqTtW1Fuxi8lqXWdVvz2bIPtQy2fq6fp29P9c6j56OqN2QdGfRSjHv73t815y3bXcbXasHlAPQCRPdYYHd48tXcrlv9j70lSnvJj7tO7ubRC2t9vH5cn3r9+mx2S4f17ZtaFrd1TUtXhnxjKNju7iHL7ziAo+/CfZtg12bbqQQ6Gq0O52id9PmCmtkGcCCYvQ1o0B4vwhKfiT4GDH/HqLlwhEFljbZbUeoT7pqWIIsNfYv5TQZTvRFbrzhWLZQfNMpzlg0UnPdgsFobrBxII4BDm8YdXKfE1eSXucguR6Oo2CujNQvbQlhv6F3y0ve31ub6NXK375Cya+PW92tdS0AgJ2XrziE/746YJ/arIGZLIbSUZleet43SLsO0PW8KiHWV47Zc1fu/1hP+c5S9KEGlSr87gq15jIrKUZu5sj5WvDBKltsw8KCQaXHt9+Hg03GAOkNoO5nbxtXnxJ4kb3CFnTpKPkO2fBxdhHe3FsL0R2ANUMDMA9oG5jAHUcnBqGe639cOUktOo36UTHYZAGLwasseGFI9TmHLcXK59fdtAzic9xlBLVQgIwCLJN86JW+nstVCBcFap0sHhTIAHGLgAPtGl4GjH8DBGqIQNEGFsoL7/lJfdFX/iio2yxaOoF4F+wIAx4bJGAA4liu0XJiTfQOVm58eGwCO2ZyUuM7AgZQPamE5h3R0LRhqiTbaNyuat7xJBnDkPWmJ7tahhPIg1WMBTX0qV2e4U8QyfyUKCq2kPWsF4GjrXguoZNtbDiVemZEp6u0CebyxWi6AN/D+zsE64zoKCC4fQliZGZ6VgY5C3x+TGgowG7AhP0y7VUzrWT1A3rQBIdjt/osb0zo4QPBGoBXdYipx0IsFKrRwenmCj+JozDFOvVr2Xjcpmcfh/TsoW967HIF9/9mYOCwJ4uAi+l92MGWgzisYfVgEcFgFa6gOFcsIgvkpnYyG6er0NP3w/ja9uzhPF5NxOsJ1Eei1CnyACpDAV6U86J6PKfNgVEjPzwQ9gQkCbBnvrm/S1eUVpwXJscvra1ZDMxHJBPZQbRkQPIJ8o0r2SQl0DB9BayQB6BKiFclilhazKdtwoNIaWAFv8QAdgYdAZSGqjpksMUCXgjXSzRRhApEOrEJ7rHYlo5HYI46RfFBCEXII8AYAB6B6nk9naUPWDx00aJ0JskHrBCWUHZAjlSFq9vl8maazBQP/o9NJ+vHv/0AAx+j0RBWCqAT0li18jANWeSL54RXKHkSG3iNghhXnYjfCfKN1TXpGq48XzSfAMAA18AWAjlgVHMDB5DJo5K2lFZ6H/d1RdR3AGM+mM4AqQSCcLSjIdoKE9wHn7IifGafhZGztZ8wfBphn9ZTQ2gUvjBNU4vj+ablM04eHNL2/N9aNh3R/JwAHxoT9iMD96ckZg5mUl+Ohgen0TJAVBtGdIhxymF7JtDFfb8i8ARAHmDgQ1F+i8BjJvdFYAI4hABwCYEjVYi1xbn27sl0AACAASURBVDEmDswbki9WSely633cPeGVKdxJgS/gBtqjDECFfoQe1mLgAPPG8BgJM3xFMgZzivYSqLo9zp4JbR0k1QA2j/cAt2B+7jne0/OLdHV9k65vbvg5tOlwFiAsF6q1wUriOtBtpwCobmMs1BVaOuQe79b+xL0qJTHkw6m6ekAAB3QB2W/Q8gWJ0pikoK4Fpsta9DjDg331feKV+GzDBtkwdi4yxlj61EhfaYMJSrJkaK6g3niFvVhY/O8CRFkHi87nrODAQW7GWojnZJuNjfy6nAwmOEPAUc6l+SNOPx2rmN3H80AZZlutBY6py9Q+AuxjYh7xxCWZK9iyTUvpCWEHuyBZgGQWk0jG7uLrS7PjVZ0OVMOzGYDEQWsCYlhi2JMIAHq9qvWN7LC1ljLjintkYA+YoDhnAnnIrw++vVU1O7OJJxPcT2UFNkBLSILiBd3BlwM4Sid5sYmUdoc4v2I9l+snAhOo4zcaB4BVkEPsE+yRz58/M3kIG47q7QjggL2Azfn2/fv04fomDWAHzM3H2PDem/fvyJIE8Mbk/IzgjUMkoi1gC+AhvJw+AEexvsVuZ98/MpVij+YWKgBwOOOG2J2Eh9DasH2Kt1AhYKKA53PsxQAc3kIFvizmCknoLw/T9OnuPn25fySrwHqNpC5sjQBYpv7E0JJeqVMmk3G6urpgIhmgwouL83Rzo3ZWAJ8BwAE7rDZwBWjFZ4VdxL408JbcuhAnsRYqETzmchLPOIoJZVKsDHbIyTNIgCWcGeXA2hDsKP8NYA6H2GiUAgPhd94OiTvPdUpoUwLl4bqntJoSc8cKbFcGGMlzZ4VM0sVlX+C5vV2U7yXXyVF38H7m82VdnBm9BGiVX14STbx2PoObbs+Ocew5XaouHTRWWB1UpU32H7K/mm+TmX1gjazFkbGGZN3nLV+8jQYZOYypi61ZjqTFaUPtrG0gEVH+S+F1W2eKnaQk0q21qPmvW+fe0C5SlywMHM2YR2RS8HZPgUkBgACwaTxM52rB5gAOsCHBBo6gxyXPS7LdgOHsJW1gXw8PBd54SbwGAWbs7fYqwAaALYevaXjwmo7Rtgktio4PxdI1QCs/ATgGAJYNB+kK7ZzOz+QnGMMXvhYAhzFYMJkKEIcBlF5BgidgCpNWBmACMw+ADA7gqBk4YotFAnJob3Rvn0u0TMIaTyaTdHJ6ksYnJ/wbfNLZHEDneRvAYW1Q8DzXV1dpibP446P8lNdEljXYuNz+7VUtYzAGzAf0M+25tc7jWAHsw7O+HqT7+YKFGXezZXqYL9PRQP4JGEIwXw7gwOfo7zorWdBLdXzFZc2BGbGwz7eZgL/ySX3+aB9CQisCJLhnvTjRd/OOUPa+2KiPQ+wbdgj1eG8OjZnzl2P320WU0W6Vc2r3lN1KAv2tAI46w1Ce15/FnRHTIPyiB/N2KrVOiOPvi73U8YM3xWZdZ1mcij6Qx+hQsFa0nLFIqECG4PgAlMpyZSxSAnCK7Q9yA4ar0/EknZ2M0+XZCZkwT8bDNB5CT4zSmAUQ8l34InuMQG86z3TBs86ox2cMXW/wOLyO+zQBrMB18DittYV1u6XHLGeIXMRk4EKPw9UxzzjnrVgmAKjcnzbOLZBMLDays4vfg6MxMFu0hHEMGbhscbv/BgDHj38fgN79gAo/8+dYkBZRclgLU/Wzny+jXMbftT6utSpMEPXcxZ+jjuj7vvX5fTmgOn68Nc5QeJifJ4NaCnNK1lE7wBt9+7G1tz1mmpNhHZSD5UwMsODnHgfY5nNQDX7N+tpj7pYXCrmKDN534H4eiEtAh2+Zj7S1zjX6ZJf8yNEo17GzXks/C6JsseQwmbQ92cZZ7sKKmTLjXyMJXevNPgCAnrGRU7P71mNt2bO35Pd22cFaTvPZOMz1rmR//PxbrtWSyZZu2yXTu+Zt376sr9unZ+l3V/LmP5e/beeYpOcjiUDsRNG1y5qvmKfvbEbJbgZVl+JCP/tF2az1RK9erPIqdfy+T9+8RTf6Z/vlX4W29Zx7/s/3m+MkMgNH34Xr3+9zWH7tQ+TJ7Cg+R3SV3q6xkovOKk8V0WGUlsmJKjPWZq9swfsT1Zo901StFe78zvnfumASJeP0xrLZJaR9AI6oAOrFq1GeduXO9eNnOkrNUFe8tyc0KhCJC2ifEmsZ2iIHXiNkzoY7HQ1Dsnc6o2Go0GBv/ezXOhu1soybtaXoWnPkvb866JdqwHG+3BHve6Za4df3bO3BfeN+y732KbjWISQq7I7cSTpz8O1N9zeQQtMp7lygOJ4FvGFGwAI4ZV3LwadvDHE+t2W9Z48HpLvfKweRGgZg19zGe0b0YDFCTj8dWF4qMId6GVd6qLGHWnISDzuuo1r7op6/PmckyusWgMMadwu8ARDHU3p9QcDyaSeAAxV3T8+oihSAY7U2elkAOOYLJduQyHMGDlY9qdKQz8TDsA5DmWWDCdUC4DiygDMDiAbiKHNTMXBsnll1SQDHcs4k7GwxVQuVxykZOMC8AepVBOpQZeUADgTLxQyi4BteXhXEQAd+baAOHV7NmARGhQK+cVaKSLNiFiIjpiPQyIITRHcY+EJegXYrf6eZ8nz/bt1r14gybwfwbFd43aId835jMLrQ8/vBOgM4ol13sICHMYKd0bj9oGuVKn5oqNqv5UqhDOTsOowtHefPXwM48N6Wc17ssweCugdlZ+Ao82qHUbeZnmmzxrM6xzlLies5ATg4x1nn2WGsc5AtOoMyoyhlAHCI5YEMHM7KYRXRDpJFAIj0wBV7iUmJQnsElxhbAL8a7T7aOBwfpfPJJL27vEg/fvdNuj47TQPMP4KSq1Uao281A7WKRzNovVF1NYEmGwAIBODAZ5CYugFLwOUlE2aj0ThdXV+zjQA+g2TmBIl0JA6QZGHrlWcy9EA/YKxIhCNRhLGjRdNyPkvz6QOTRgBVsA2FA7gswLR6emLfcuxNjc3m7VUVlmjTwgpFMAoAeDCZCHyAJBUq9fB7sgocCcCx2SjgDdAI6eKhB8t6ORBCzAIWFbLtRgDH83OazUH5P0/js5N0dnWRfv8P/5C+/eE7MlwgyYiFwJ4mXwBBEWqXgBcr/J6f+b0nTXBdzBMYjVgBvRZbBEAweDEYh6A226OoNQKxfaziRLLmiCAZJMzREgbvYXIelfGYizFayYzTy8Gr2r5YUFLtc5BsFXAOwBPoYCQ08H5UYiop5gDH5wzeAGgDbBwHWGO0fkESlswS96zCnE0f05cvd2k+nTKAhzVCix5UgKMNz3AwYqIWAQe0ZfB+5A7gYAIFoL3XFwI4putN+kIdP2Ng/3G5ZvsUVMgeE8Ah4I6exRLH3JqWyLaAKg5lmEvYJsiFt7BAcsVh0b6v2ArImDeGh0dM1oyOB7l9CiroAOoAcAO9rNXT3lgIBtaDmqAkMUJApWAvTEFJfv/AxDQq4U7OztP1zW26RSsiVpkOrDWdzlRsoRJAO84SkUGGlQ8Pee6AN5zJIvomBiySXUZCBcmRIfeQAByodpeuy/oWQWRroUJwU26dYlXz1FVWkY9WKpBVgDgs8YTEH2SQlK8OSODYrLIYFfNMEitRxe8RADYfK8NQHYjFsQjc4skWnVVDwI8Ve6BwVuUt94u3WSGoT75IrhQnRbyqornf0V4pB9Lk0zhggcAnXN/BEtBHmE/sKe7P4otD1ztNOwMt8IksMc3+5wQXOnBDlaDZl8+A08KMCV/OgRzSX/5ZJeZwLwEn3YgrcEhWB09y0v5gLZ4tka5krbeJwNp79T0ScS6LHuCR7OgzZHSxeSPzkc2rB+G9HYyjIsEFgD2+WK3po02tdcDxEdp5oZXRKN19+ZI+f/6Sfvn55/Tw+EiWMuh1tCDA3CB5OQSYajRMP3z4kL65vRUjhzFYYU+fXZylW/zth+/TycU5QXZouXSQacgx10ho+5nF4QEW0ClNNxS0wpyFhHEHrGotXXI7QQNwENyUXjlHsvcOgnrKa0GWrcpvUqIWbWbggz+l+WrJubqHf/s4TZ8+3zEZjZYqyxWuBfYq2AMBi7Bgaj0GEOAh28mAcWM8QSuvlM7PT9P19RVtMgBqq/mCjFQ631l7nuAHOwBVjBYBsOvBPGcSs0KYKM/uSkH5ljBFiQn57BMshDcYS5IAHNaSBOcGMtURflCSNPjZLup+qXx6a9tkwC/Kv0FhY4GSAzgI8rLUTWb5wFqXwJYxj4gFga0fnp6ofwrbqvSJH8VrAAf1E32XF9p1zjUPfvof72v0w17x7+F+D5qWJIfpXfOryeoAoCFsuPlSPGv55JveIage76UNBIuC3o+v0Pse7GWyyZ18rJtVpFN3J2MfobG0dpge8IPNsxYunij3mIHXJLB941YM0aYtB5B1hsI8eZyjjrk5+4bHJSOAiL8jc+MrGb38XPjp7jFNF4u0ei4MHDqDeKuuJ/puzwDNqmtcWm8AAgH7Gc7Qr2rRBD8bL4A3Dl7S0XNK4PIYHx2mk+EgnY5HCW2msN+O4SMMjuhDX1yccd7ho9M3JbjlgGdpgIo9HuAADoKB4SOS3UftgRzAu1rhbC4QB3RETshapbpAyPLfMmjY9DafmK2Hngiqgn8GAMfJ2ZlYr8DusVgRxAEGDrR8Kwwc8juxzgKC3RCQDQCHAzZOxieUKbfJZH+hfoK8yXZgb0MmwMABXQW7ABDHczpMD8tV+oxWUdNZuntcpATfDj6bsXBgfHhmv598FbOa1l7BpCy0PlKMjDbYYsPumzsjB97hjBwOjCnMNb61S3FRK+IWiBu2jvJ9Md/tMz/0gXSdqwjHNvEa9rB+PZ5LtanyfuHTaqFjnWC+VR1v5RwyJvjrGDhiCxXfs50zd0yNZ6Ctx/tKg7yoG3bFQlrx4hw7eEtc3HMVppgcyEkfOwI4yGxqa296judR7jPoc8NcG3Mbzs5gMcH55uDlVWcN+CrDAQEct1eXZOI4QUu40ShNAHaC3oRuBlONnZfps9pZuMNAbK2rOz66xZTEwiGfJsfgctGNM2Cp3WoBcBjS2CfPxSvHqIpudl0rGQwJ5sheYt+zBZsBODzG5GxbMQba0u9vAXD4WBzZ/V//r//xphYqUaaasf1dQhdyTLWMx729JZvV/qzltL7ldly85Lbq9+6KocX3xlhH3yPW+YV6L+6O3bev2prj7hq0+zp5S9ti97e7A0R5dL3e1Tl+NvKYn2Tf9X8+q2RwTdnsfUCefTp8l16SBQojrPR1ZwYDW1nemgGc0WE+6GHf2NbDYT6CD9Ynf7X87JL51r5q5T9aY9ol/619Vct8Pee1r1jvp31rVD9La4+1rtEnG/veW++7vvH37SXdtwvecL87ynjO34WCij4d0XqWokOs9bcB3Tt2IXZHCHGnlnaI89r6/mvk7637Msqk52TifMf8f7FNDQaOXcrxLUq5HvBbH6AzkVXyAX+LicwI4IgP1hWkCgFs/oCffXeP89cDOOLkekCz49CakEYQR0SptzZ9lw6my0SgqSpJmyjMftC2ugQFHnhIL+1b4jj6DGhUbvW80cHmB9+eBNt1n2gU6ve9VcHFMb5FHluHhrgPWg7CtsJXIHjXv3Kd/YCCqNxrJ+et433LfH2NU9Y3Jy1F350Hx95HN6G8I4/BwRsNEEdL7mrjwBYquSVQBBPtn+/dTuB+AEfWjbFpUkA398lQLe/1Xv+PAnAUI1oM7i5bUI+7lqO4XgXAgco/qAqrDwnsGw7gyEAOCyAjmMNk4FqUyQJwrAoDB5g4lou0nJeqH7ZJwMsZAxh2sN7WpqlUKa7ECKqPsh40+nAmDi2RWIJ96gEMaUYlLiqzwcCxWs57ARwAbqCNCoLcDuB4WqNNAsAqAHCIfaMD4LAEiNbe26YY+t8xFxGU53JGs1VsAfeC0U77WsZgdT4MYD0ygEP9QRGs6wAu9ihtT+9kmQkADpmHBhjEA7k8nxjAxBg5IoDDrUv5qsCQVyAVG+SxIgMpWCBfQBglAAj2zG1o9FCF70A/d/ycxjnOA40ljBVYjDJQ3LLshrngNeOBGRFKttGwpyoZBcW7MoDDkr8MTEt41ZLGwRv4GtHL8geiHMhFCBWKvtaW8GRCxxMgxvrCynUDoTLx4AAOB62ZPBAcZaH+Q2PaED09XsZygZYOo0G6vbhIt5cX6f3VVToZDtMBKu3YRqgEUhEABo09WjmgepcBKSRG12sCN9LmiUwDqBC6ODtL52dnDESh7zUAHGf4GclfVF1bawIkJAHegE4AKIFgBIINDvlZtWhBv+9pQtsN7E3cC6wMCKIqgSgZBgMHknsIxEMvMBEKunhlkAgWYa9gAjiGBHCw/ccYyXy0zUFluJK2TJw9PaXFHFTxS7VPQdA4MC1x3pFIBnPAs8BotHsEuqgCeb5EUHuZzi4v0tXtTfrdH36f3n/7TQK7BfcwWVAk5wBvMDkyEIiErTCQ6HVQifcqB/sEABzLZW6f4m1oIJGYs/UauhnPbgfwIwtCHBwQAAI9R0AdACKg5R0NSYmNuQBDBZLhbEMhYRbbAsaFtTf2I7BvgEUEVNX4nNgPrJIc87I09g0AOAB+eXpO6/mC1dsCcNylxWyWZrNHVs9jrvEPSaXxeJJOT1CFJtYWJGsR4IS9cfpqAImQqGDiBON9fU2z1YY90QHQQzD/frFIM7RbgG1A72gAOKwFCHu0EwTkFfWqfifjkgW9td29AtZaeEE+rI6Stsn2lJg3jtg6BVTIYN6YsLpWDBwAcBwfI6nvLQG8DY1aADGBBYYpJMfA1vD8nBaPc87Nx48fCU4YjSfp+vY2vXv/PgE0IyCKPk9da0FQyA3jzExqeuP1bkK5Bp5nPyEEjeTfoipOVau0vcdW3WrygEQL9g51XQ5u2x6AraduVwKRSWn7KrCatw6QHsstI16VvERCmRS4VukqYJRXvYplBnJKOSDThgEPjB4dwB4wegjkUV5smWD3U7sT2QlqTGOcYRILfkZVCUd5YWWyJTKPZSsIgDCwnB/6BdhR8g3Xod9gut3BIEhQwc9xGyjfwubJzpC6nl3L2tmIKcjsYk7dWMkLk9JWYMGkQWGI809IXmByDdRB9VWqNPGZ0l7FZUfsRqVKxzwVqyZ1cEsEcOB5HIirRKTa48m/U2LOq2kJwrSKUId8IlGHdUVCdLlep8UabHAA+gIUI5n7/Olz+vT5c/ryGfT9c+4J2BokRAlqelqRPeJ0Mkk/fPMhfbi5lS1B0uTgII3GI7YmevfN+/Th++/T5Pw0DSYT6TrYIU/EkB+nVNq5n5YDOhaM4v5zmQogDoLQKAMbAgSbAA4mDB2wqcQO4yr2WbXc0dpEecJegT0C+9xirfYOD9YK4uOXL+kjQBxfHtN8sRIAk8l4s8eHxwS5IDmKLQA2gHfvbsjEAf1BAMflRZqwfdSA9hCsSvJZxVYldhZzsujTGTOYg4M8mWEA6Cjnudo3J3Y8cpG9pY6XCzmBrqX/4LraKyMNbAU5knyXKkHtb2PIYEI4o6jFg2PVPVRNltT3+VdCvFTaSy/ZOhUVa5hvY/ZwJhyy+wB8uLHsXWGrK+c1u6e1blMrFYFPnZWGLUsMFOxjZBsZD3yGajc9iwAYvh9dXxBwSOCmQGhkQ6MON+ZHVmerQlt2SX4g9qvaaRmYILP/lGpTgdj0X2Ej0hkiviQ5BiSOa8JSaukivF9tmYof7dgP4wrJciFfVzuyDqrmN/lepExGkJumEDoG7VK+gLkGINAHADiWBGQk6PIhAJO6k4OlcN4EcMPZO1b0C2Wn/FGOwayG1jpokXf4mgbpoAA4BgMmZuGHQ2c54wYYby4vztMQjBwZwKF5WC/X9Jc4P2TIcFlHS7EX+sKUN0sYY1rgL6G90hP8oT0ADoJ66XeKLQnzyrM1gCwpkZkHgGz49JBP+GSLpUAcd2BTm055RqBs0Z+VzcDzABiGlojw/fA56DEAOAjSpc3S2uvz+Kz8JfqgACBjD8Kmk3UtpeeDozRbrXmO17rNCOoAI4oDOHBu8ZZOvEeQGgETC2ghxxTwzCHhgO+dxQ7rpPOHAEPOwkGfPdD0xxMfbUQdicznznCStgpPXthjyO3wnN6SAV37ARz+2NpeBt4wvUw96sADe2OMj4cR+glToGc5Pv6JKuXYUdudv+n+fWnP+m62u/Pb++O5b4mt9sVp42i7OQtnODG9FApWBHwQnMOLUwurqc53JQ5iMSD3l6xdJ1kiydYjFg6Cfw8P09lklK4uz9IFwOyTSTqbnKRT+P3wBeGnAtyXoJrEwkGQrO01gw0ZwNvOATEBDB+Ket5sSojDOaML9XWnEMXauZdgVRFRQ6bg/S6uMdElYe2p1s+Al24hkfvetd0oNtMAVlv7o8hVjNHzewN5/9O//CsBHBpWucCuvFgtE9t7opb3/mvH+2zJ7H8ygKOVe9h+svZvWnMU16ue7/oquz6fxS4wbxU9aeCz6G9bG8kIwq1zNuX+pZArxwRN/reT2sYQaBu9pcV2yVGfnunXlm+Y/f8fATi+JnfVienWMd5oWXYk9+s93ppf1yHcs0F/uTy2rlHbvzesQvZx/b3188VrvFXX1Hsm2+6Qj2+Nf9de0jwU4gKfnxqkFP2hFmPWLl0R9X/xpRSLKLHU7cLnvnmOc9n6vjW3fbr9Lftzy+5YUW33ueKzODuHTN3fxMCxT1D2PUDTEWoYOl+YbgCqHI6i8GlCNLK8ofYAOLrC+7cCOCzGEOjkMA9lodotVOLm7zgP7vx3BDIa7a5was5j0twSPnSiUFnlVV6lPUDZQG2xjhtoW+EUx7NPUe5TSvvk5K3GqFZCrevudGoqxdvnqG9v2DZIoa3cuoCCWlHGZ+h3BIJL0EB271Lou+Zo3zq0rhufcfvz3XnpWw/+PlTM18qr/pzu2UD3MWmtA28Z138MgCPPjQe8vxLAEZ+5ADciqtD2dQfgVqiWfi0DRzQgtTHZZ5xrw9oytF0AByyOsiqFgWNtDBygbhYbB5k5mDi2vtxra6HyvEmkcGbbEmujsliwhYpXpyApShCHBTkUsC8ADkhHZODwXtIEtnlFDoM6SqYVG4JqOx0cEchmIA4Ut8bAoRYq0zSdz9KnB1Rng25VDBxg4ugCOJAg0BFWCfTSl9flABWMnE9U/2U8QAnKcgd4sJXj6ibu0TdagcAAbLBgeIlp2IWlFLLdQEKjc17dEdzxEEl+SwZmlAocJSe6SG8OLAM2jE7TW6o4QCUo/niAYdLTK4EYObY32uf4U67EDC2JGPAsXP8KUFvhRsfhNpvZBuLrZva3CKKMdturO7edetFsd+hobX7ioc5BHEX+ECkPj0pdF32ccjj0wAplqQOvNMpES945uEXJQU/oKFGYARwQQTJAkMOhgEEczGFyLACHKntZAc2Az0GaWPXfh5trgjjOJyekewYYg5TzDKqq0nOOffy0YXIdjAwACDgLxSuSYU9P6XwC2tczBpmQLJuAxv7khLTJZ+fnrDLEXkbQ1BPWAG8gGeQADgaNrWUDklxg3QA7Axg4WDX9+qq2GgCahIM8gtaoOsajbwE4UNVMBg5motX6YzImewQBHNazXlWOh0zsbVboMw72HrQqWecEqx8+PGgLqmz2Omcllo44mBsEjJeshn5K17c36ebD+/Td734gTf/T63PaeJWvgYIAkACjgoOGPdDsvcpxX94TwXlj4cDcAQBznFSNjLnBmqxRZc3KZAvcQbEaoAdsRHgmBPFxDyY6Udl1grYuo3Q0HJLNAgkK2nGACpBYAOPCMV7HbCuA3xHAYV8JWjGWDAA2MH/PbJ+iFiovq6e0RKuq6TQ9fDEAx3xOcM7DwwMrQwFgGIGhBRTdfIGpBUmm45zgB/AE9gQAPdKEE8DxmtYvAHA8qRrTABz4fo62PqjGxnWGYz4fKLbZ3gLP41XBhdvI5qqAXvKh1nR6DeBgggYJAwNwoH0KwBsRwCHwhkAcSmgcpAPagUPJn4EC0A8ewVgoP8zX3Zf79PNff2FSBnMBAMf7b77JPegVsIX9sypZJIdDNTh1lOmZCIQgYM6Clx3f0exotnVso6b9SpbAI8kA5BXjkUyoxQ5tudNFQ16R0IigX3xvbA5uNwXiAOONAQZekKBBohTP8ZKeAeYw0Aar2dlWojBvIGENwKYARAJxFKYOtTgCyIOgDf+sgd6YkIX+9JZozn5ooCkyBNk/B0EQr0fGFSUx81pir9Gv9OQzfBnXZWClsBahFkCGD4C9zgTX4ChtnsWyQN/IAt0xEI5heAsVsvIYwA3vVXso8yfMAPp4lQQuCY/sNwIIaolq2ctSWUlvI7TYcXCK3lJanFjHAgOuWKINCT+OpTBzulxEAIcnGhQQgFejf4WLzZKxaA/A6niwrBgUn7r8iHputVilXz5+TJ8+fk6Pj49kFoJMin5/kF5eATJe0SYBWPjd+3fp3fW1dDoYfwC2go26vUm3H96nd999k8ZgoaJdGFCuPUnG1i7OlBXST53zQWBpyj53zZiBfbF5MlCaV74XgBMTOpbApzxkBhvSShWwj8kL9zUAHAQrbWh3AOJ4nIOFY5Y+fblLHz/dpV8+3aXpfEmAH/1ptEMiiGOQFvDVAcZMLwS+vLu9TSenE+qls5NJujg7TZPxiCCOTPtOwdBYvVpdqInQ0978l+z3OcNYmJN8tnE5pq/oh7USTymy+yoAx4G1d3A/ynSUJ/8JwsgMep6kNeYjB3oYOADjK6ldAcHwEsvPhuAWB6rQDhPMAZ3lgAPrmAHQGH9vgEbz82Cr4CsoiRuKfSJzhydTfW4MaEDAq1Hlyz+wveFng+A3e6tPxOOwJs6IY/A0LoOzXpCBwxL1vG7e26jslr1SVbcxD1mBkbc5ya0iDCRDMDbbrxiAw1qoOMAkA5otlZvjVTwvuf7xA5WDR0pMTLq3W8iQ4wmuM0PV6a6YRm5BSHCbzinwb9Gqif6DnROnnqTiTwAAIABJREFUSwA4XghSPBqVpD3blJDpAmDXF74H4A2cPTcAD4dYKYAbnM9jADgO6GOP2ULlKE0I9BwQGAWGG/kBh+nm5pptVMYjtOCCryLgM/5Bx4HZUkALMIKpjYr7YHgG+AvQB5yDg4MC4CC4V8xrMb7ltgdr5f4O21yxtY7kTQCOV+pWsPKdn59bC5VNAsAbIA74cgBwYDz4nAP2ICtg4Li9vSY4miCOxYJ+KAAcaKvoZyJYNI8DOGAHLbFwXwA72UrF7cHBIdvmQa8BvIG1A6AG7WzY9vEYtlWAamffinHSXJhjwBG3Va7TS6IB4EXZbAdydNog2d51hrtsEwyyn6+XIfxm7+LZNgMozYcwFbgr9se3UHwB4LD4Gn4VPyuDnn0ZJsa1cXIbpnyPDEbrBhbkv3RTOO4H5wur2qT8uPVd+VuMX7nl7/9giSnqPf332b5u+6r74mdZr5hNKjGBsm4G2bAiJAdwCLQRR+ksOIohaL0ydtDXxqnBrS0YVhMsHGilAgDHxekpX+cnJ2kM9jHoZJxrCeCQb0j/yhhqHS7EfZ5fxpKnYAHH7QCOWEhFOYqx68CcHGixtieWZ9miL2SegjzkAp3AZOngqVzUVC67K/7p73JfOcp3K9HoY/F9+E//x/+dbn8UgKMeZ99+a8nMLgjSruvGe2zJ7H8igCOOa5fe6dur+/bVvuv3fd7PFLxvE8BhrI4dAIeBnL3teziLdsfveUmPyVpRF2MDdkZ3pkBLeuucEnIZbwQB1fO2S195TE+maY+kvQHAkc/i5l9GVrJWfsCfrxMfaCx867N/2zrvf976nrvGX+vyzroFAGPfNffOfZiT1ly5Hqunbt/+ivdt6Ys43tb3u/aixmTMfgFc7X5hXTisnF5huIv6tE/PxTGJfaoL3tDf//MBHPU61POW168HwJF9vXz2sBzEly+fOt7QbuVWHIsoKH1C8jXC0xG8SlFp8Nt0RQ7oiIsoHeSgBUtqRGcmu39dJ7AkYr4CwOEJMXMoyzi6IA78XvNakP6R/YKU2hFwEgw+PltX5pd5LdW/vsAUdIXN8pRSODgnqkbKh+PQSmWnkq9QWH5hfMYp9dyhicrlrUppn5xE2XjLNfsUbe1Ita71a5wDT5htHyyK0fbDTKnhKAm3Xcpp39zs26+tZ+wzfG+9V9892593oljbE9XhKyomr0yVzLvSjawzUf+UIEs2BL8CwFHPz/bctBk4fM3iASD6fdGg9hnJuO4+D/Ve18+lhUrLqHG+drVQCYntrfE2qAb7HIQ+56DPKcH7ewEcTNqgLQO+ItG3YQuVRBCHVQCyghDBcVWzMsj5tGYijgCO9ZLgDQSa9gE48Ew8/lrFOel6rU+6KlWRIFIizyvSWYFpzrVOxIeqomMfY/SqRsUR7j1LBHDMp+yf3gFwzOasUnxECxVU2pOBY9UBcDC5lNdPB1K2JoDdsKJDs2pWOFYSf1HOwGTha8GKa5S4ZQCHnZc7B5MQpHAdn2u/dUf+2xEvqQEc/lbKEP9ofcHdrFqwj9cNjBuFMUS3pRtnCam4r3xUnkryI4cDFfQZO9RbtbQCqUpe+IHCoxxBO+Ueszn4QdrSbDXyfNCec16UROqbIE6BgSz0OKUND5nMLYWQW6BkNhWzDTngXOYqR7golwo2dwIh2f67H2Agjxh8NlpsUqV7MshYOMTGYQCOF0txWBsArwYle4y3ruNcoKoHAAYE8xHwBbuFXiejYTqbjNM3N7fp+vxMTAHWX1cBncO0XGEfoTpXrSqQ+MFwEbDFN0MkufCLzVO6OjtLt5eXTPKA8vUcAaezs3R5cZFOTk8JvGBlLMAFRp2N5D7abLCq92mjxIz1ZEegd2lJfrTbgH6A7OE60AO+vuqN/czEFJaOSWTkkZBckcCJaQFrjDkAAGEMAAdahqDqUYAwJitAy2wABLBFCFiiZJ8SQmIFQDA4tirJrDMIHmMseCYkc15f0+03H8i8gQrv86urtH5RdSSYI5hs8rYu42EJrHv1qyXGc69t3BdzRuaTZwE4UJFl7BsAjzytkfxWoobyh+mwyt4lKMGXC7XdsbkEsAYADoAy0DYAyYn1MyqsMV/HapuBYDgTx0iODsnUAfAL2yAco40EEudiLsHYnteo0l6lF67vKm0WqzR/mKbZw0O6v3tID/f3AnTMZmk6fSQoBfdBpTyAG6QUR9AeAAG2qRCDAplg8EJVJZKZSGhA57+8sF0KQBusnkVrLCQVwJCCRDyuM8R4cT20hBlQdh3URIBPbgElTzCyL8iflsL1pAJlmNVyqphDUBUMHJPjQZoMlJwZDwBKUSUpGBlQUSvmAatuQyLfqOyRbCMjClobvCayV91/uUs//fkvtKtQKjcG4MB6oe2Ns8dA6SnhqFYI0Sx4wL72X6T3ugkxT1zmsw19ALX4Ef2/wJRYc1Xwq72O7yHuPQdTonI5glotIQmbmttl5ZZRAh+p4h1gBsiwmDgygCO39FCFM5OilpgR20ZpswKWAYI3sF+sR72SqgKWZAAWv8eexvRadbkBugjmyklVnXMVo8ZZUe1M1BZEbB06RloLLFF02fu9ylGMLpBntO0YWgsc7M9cIWzJWD+TyqeUj6mWLGrng4SekrXllJcTqkL9GUOAgDD+r+vvqm1MScxY8sHpsM0OZhmxxLHLjQpIS1sWyLgAZ7LMbr/888LPmdznRKyeL48PLBfGnsCTMhmNsLav6XCgym/IHeYc4KZPnz6nv/701/Txl4+q6CYoDftcyccXMMOtV+n89CRdX5yn9zfX6friIm1gK6xF1en5ebr55n26+fAu3YDd5lTsTKgCJ4DDvQsHcAQWDqecz4wnbrMt4Mo5sMBxZs2g72wADqu8zQll6DT7G/erAThcDnQOMwYOB3DYWm9epBPBUgKbPV2u0uNskT7d35OB4+ePd+nhccpKebTwGgxGPAOAVWc2n6XFCjompcnJmCw/aGM1GBwxgQwmIQAy8UJExCEE0IrQoXIHDYBrAA72tI8ADsgE/OkASIlnupDfComuElTnOcH1lbt2Ho8yxiG2xbJ4jmySx6YEyMBAxQqgte0CiQIqx3w16Ri8xBaAdQL7IBPk1j7NE3YZPOYADrawEDghg86Q+A8MKg4riWcF3zsE2ZGBA3YG7dWsrZP5BDm24UVItufkp2y4Rs7+4630OIeWmMhsGgRqyP+hD5QE3oC9yn6TV2M7C42zYtAhdzdLbAbZ768Km3TukN8uP6r4/IwN+9qa3yyQr17O+uMADgcKuj7jPos+c9Yo5ZucEMkFKWod5aIE4ANACAQCPDzyNQPYVc4UwZ8E3wPjbPYHfghf8PkMyMEt7cwvPB7Ibx0cH6Th0UEaAcBBP+GYIA4AP5F8lVyCraMAOOBLwyfC3yD7eE74pGDggAzDFjgFoMvqEgxrAEmQGUfxTRRXQCeg1VcEcLiOpmxbUUIGcAAcavtJ516BgjAWADjAwIH3wn6uANBdrQiim81m9I2x/5zBBWM/Pz9L1zfXbFEKJr3pbErGzsloQgCH+w0Af3jbwAjgAIgD9pWAPrYmSgle7BIAjuWKxRhfHudcC7TDQfsr+K9Y3+w/G/Cmjvt4sUAGoNoZyuXO9VuM5Wovqe0h9hkBJgSJymdS7MfiB+F7t9t1bMaZavO5PvpOQZ63Ynmh6OCVNmobwMEtateLAA4fYzlJl5Yv9RbKIfVsrOvzdf95Wx/pB3DEPP+2r9IFBUTgftd+hARsNfh6zmIcbWs+q3i/fH+PpujC+sniVmxDUliCOgAOW3fINoHOHlfBfrLDPM/Dfk1TpzhTo8gC7DtnYN84OeH5+vL0NJ0MR2kMEPpB0nmdbVTUDtWZOAjqgb9ljByllauN39pDkmUpt4ZzHewNjS3OE3PHOxLJXH0D+cZzRbZtIcbTKYSDjrL4sKX0NMcBROKxvpoRj1JVtY+tZYnrV+VJ/rf/HQCOv+9ISb0ft+Q/PHvUH7tS61G2Wt/H6wQnPQOs4hia7w37uu9eLd//a67VMKW9v+rMS0NWfu0YdV3TH1sAji54I59dG3lJ9626DxByQVHmTCa7SW3scwNyx+f7dwZwxP3QnPw3AjgiiOO3AHC01nPfGtd7+2vkM9upyjb27d2oQ+o5bOmFKB9+zb690rcJ+u5ZX6dld/r2e8vO1c8cfRP3++q5jWOTXBe7FUEb8XsvyPZTX+u+rXkr4ynFzv67+qvv7ZLr39K+Fkqv8AOGJ2itRUsm+sbep+ujHVOgpDDZbj9LOQPzqPlrABz7lO0+oWltpq1rdpSVo2pqIIfQb/EhdZ0unaI2lf/PFHSVlPLAqevvaKCdtndb8N0VKBczwI8V+tbJZ0u82cE0Jw4rGvTOgXEHgEPzXBa7CLg5ucHqaxOJhSOCR3LlX0TD2oO68qkdk9owZbhv5RDtMwh9clIrhl0ORn1IqpVv/Ow+ufwaJbq9cbt9HfPUe3WiG2ID09RzU49t95xXK9Dn9O1yhBunmdoo1vNRG42965vDFt19UN8n71+nwDbAVjQW2zLQ3Utyvr+OgWOfgylNkqN4JdlZKat8eAiH2s7vwjq01tl/1wZvuM7rHlxrxb4LwNEy9q3DT9+Y36Lvt/aDRaQF4PiWlyB9vDNwIGlj4A19NQDH8xPZOdiz0yigERBCGwFUwgLAgYAMABwIBhPAgcp9VDEhuI6gjiVPEAhVxbolkNjT81U0vayOth7xufJXQdcC4jAAh2XixZzgAA4wcKzTco1kJQAcM7JvPM6m6SMqqx6MgcMAHGTgAFVuDeBgtbBXkhrNuul8ZA5zFXE+0HcTYuoprYAlABzZtiLH1alqwNuM9j5UHnryOds/g/7ldId6qvSKAHqkdnRsNrbhYG4tVLJ98v3gjBuG2GC1eLA9CuYUe90545t8kXrXqGP90x5ELa1pCq1+eRYFTApvCQcubg+LTqkStoA0yvWdptPnJgaN8gooCWuJh7zf0iEDbgjEe5aW+9OZw2Ky05NU2XZY8s58mXj9ZtWKRWzyvBkojvPFdjLBd7J2PdYNxBg4vFRKX5msYOQYvbeVOFRnZAdwIIB8mIaDozQeosfuMRkzLk5O0s35RTo/mTC4jODxAEFPa8+CoOxyuUovAEi9HjBQu1o/EZSFCvWLs3OyDxw+P6er87P07vqKzB6T4TBdXV6my/NzBnonYySKALrQujj6G+ANJvjRamOzYWJSAftEIMByNmOwejGfMQguZhAljGkBkFDxynwHrjDa6kkFrT+rS526f4h2GmgXAiCCwCB4eZCT40GbEmufQuYgB64heWYtUlTVpwSRqrNJAcTg9Wq5Zo/u16Oj9M3336VvfviO4A3Q8yP4DBYOtSlBkO3I2piM8nYV24FekAn28MYLSTsE4cG+gc9vntPg4Ijzgt8hOI9KX1yYLEXcx0paY7wAb6CCE2PGNCEojhdaqACcgUTFE9qwPG+U0AZgg3M1EtvCAOwnI/4O4BckAlXJJyDWerXker48iX0D7CxPsAHTeZrdP6Tp/UN6vH9MD/ePAufM52k+n3F8oO4nG8gYYxLLCpkOjpQkwLMBUASgDpImTM4hOYE+7M/P6RFB/PkqfZmihco8TddPaYmkztEgHQBoxIpMyJfWG2AJBD7JlGBJMmoZZxkyv8VVnesyZ10odMcHrLB1Bo5JZuBAS6HjNEIfdwNwgBVAVMdg4BBDCqjZCZKJAA7QtC9X6e7zXfrzn/7MpAieFwwcH775lgkUrBmvYQk9MRUY60Wo/PTgcO2zdQ+nBk4kCEJACsqIbyQKt9pLkTUEQCsCetBSpbT+YWsPIuMEKJE6dE4mA25YVXwEcbA1FJPVSMyApUu+BgO9/J2xbzBpLV3HhJVVw7PqmbpA4A4AzgDccDp5MW2oMt4BIaqgxkt+gz8Xg952JvM1pw/l/cud8p/PiQQ22jkIuIB19Up0+EnqtaZ/lC0kfI4HaTQW8437LdjfBK0EHRbPmvi9gCJI9ClhpDEZkxNxWmZNvAUHk9dFHrQWBWDq+XbqY1zKM+iZ6Vq2LydQudf1JMqximaeboCBMyjbZjMxPukZB8SrPYhsavRMfI4MJORSl8EbYAR6SUO0ELq5pf6Bbvr5rz+nP//bT+mvf/krGTh4NkWFO3QVW8zAZ5MswTbdXF2m6/NzVrECwEEA4miUzq8u0/vvvk1X727Txc11GsEWQrcdihUzr5+yzPaf+VAOdgl9pbXYekDfcy7H/EqqfQMOERTwnJPPahXl4I5n0jqQXt0D9dSz2hdMujoYIoH5AeAAtFBRsna+XLMFxJfHx/QJTD4fv6Qv949pOp0lJPqwd0cAcAyGaQ5mptWKfurkZJI+fPiQLi8BvJwwQZQAdqFvoJYbsP0Eh6ItRAbtOGtdbK0rRg57AO0NbxFX+a7UNTG25Gw2fk73Fh/KpvKtal1Wkv+ZWYAtiwQqpL5g6wQJqpgFBKTLFcpZJj1AqGRU1jMAcFBfiHEQ+5XAMGM/w5Uz2CgDONyDlX3EOKCfMxsAxmagEsZ6AjMk3RfboGyRdniUBkMxMbC1k1HV59SigTKyvKH1FRk4tB/xeJlhA2o8t0cJ4A34G1aVJ7CYMUXZnpfPL7kueqTsD28rI6+8nJ38/Fn2vbenCPExx5p6BbfZXm/jIn9R4JPir5tSNZ8y27fmmajsx5K4kLgZboH7BufALw+z9AUADoARliuCcJPZO9qGo4MsF/BH4A+ThQM2hzInkff4hDe3QBuVIUEch2yxdjI45vfwHXDeBVAKAGt8f311yZYjaK8CX3oE9g/44PB1lku2ogN4EvpLOuqAsgk2KvjrK8jn8yYDmmsARx2b8/hGZsUMoBnX1Q7ggO0BSxoAGQC54R+AtdA58FPQxgqAUwCcilyndHZ6mi6vLtKIPthBeni4p+83Ho4JCqbvAK1C4Ie12DLDST8VAGMoI+xLA/VhbQDgQBuVh/mCrVTw8wotBAHAJMhSIDyy12EPo6VfiIfiFmLFKUljt1stAEeeKwNDxbiEs6To7O6tmCxGbmAOT147INzllmAZYzBTriAUAXLv5f9lm+SnW3laeF5jXCt/0H51pgNhcQv7irFw5bd7YszGH2MP2v/Bbm/9ohsHixa+/r4Of+4CcEhWi8Ow/Vkvwuwm/bPNDElu113xa1/sOYLEagAHPt9l4CiMsGXqrVwTPh3OGbSTimGwCMDtfvCRrMsn/TF+n165/0/GYOI4JYDjDC0mAXA/Pk4jtsMyAAcZeQQQ5rnP2k8JxFGKEk2Dq0Uq9jmBKPLZ+Vz0a4te7/pqjZIY+5z0qBUlmH3pJL9l1DoU+jlHZHETiVgOIGUgQ2ZCyDG1Ig9uJ7vr7W5Bx9HM/hgYOG7+7usAHFFmOnLUI+h1LH3XfvC/Zb1cCfmu/Md2vqNiPrGLt3IE9Zha14rzujXO6gJxnK0x9+211txsfb6jbxrBzcC+JR1bGDhiLnL7Xn0ADp3PY05O8Wrl6zr/dgA44jP35W1az++xUn/SnTmwCsCxM28R2sTGXEXfOvfJTUu+3yrzMZ/Ru6+qPbDrfn1y28qvNOe6wZz4lv3q74HOiiWFrXzNW3Ja8Z7N/WN2Od+3B8hSj70eD36WXBe7tTvvVGxwPdf1usQ4k/7WBnCU/Lhp/bylzesIe8p9AKl/jUXjpfR0Quw1CKQ13j55qfVbmZMyo362yXvHWURyC0vzJX9rAMffpDzdCNjXOAFlkSKIQwG32EdQH9XiuADVm7etyErvtNYztI1Gtzq/CLwOobXiKgLRVdgRicTF1IA7gRlcqwVWib2Hi1CXcUXlcoD6v9xf2JywHCjsVsn55+qNsj033RYqLUX8NUa2cxBvLNTXGO/WOvbJ507DVY3j1zozuxR931j3KYGWs/M1cxQfrXWv1rX2Xb9SQ3k/9hnHvE8ygMNbSkgx1zIRlWth3zCUX24b4U51u4VK6xnajkFpAxP3Qp537NZwWPUcesu41s5Lrd/iHi973VpAdPqAlqCtj2kfgKN+3l2G9G/ZC/GZcB0BOL7JImGk2gJv7AVwINAs8AYDmgRwILFrDBwZwGEMHFZh79WvrDpggqcF4FA1krcPUMsUJW3FwKGK+Ris3QJwsOII4BEHcEzT43yaPt5P0ycAOKx9yv1sQfrV+WKR1utletmEFiodAIcSFSqKw/8O0qFR78qseYKnIETzobkQMWiuK/YHiwR0WkJ4pbcfZzNClb26SyzHzzS5ki8oDQAcolOZra8Hq50uP5xxsw8V96oBTvzS3gee9/SgksfRs58QEhgx6hMYOLg/vD1IdNZK2tDSh+48uqNW+mx7pp7PGQJcpEXOAC+b9uzslSB9JyB8cJip+JWEVLCFTmKkbg7BBp9T3g6Js6zavI1KSeYUe1DiUXk/1wAOJsaMTt+7yxgDxyvYN5gxMF/mxRINaOVhSUMcLz0ApPYprxm8AeYNvNA25erslAFVTzSjhQWqw7GnAb5iwJMU0sfp+fUgff58nx4eptz7k/Ekfbh9R8DG4cuLGDiuLhRwGo7SzRX6eF+kEyTEBqB6LgE2BGSQLEA/b7BveEU0Ko7Y6iS98vfolU0Wn+UiAzgc2KBt96JqPwscZT1u4DDXeayUtyA8EuZI5qMtCJPnlhDN/e4XSwI4wAqBcXUYOBB4cwYOq97HrXkYgmyzhcmaVc4JzzIape/+7ndsnzI+PUnH41F6QQXn63NaofUMK7OOBV6YjHJwS/3pFfCDvUFAnG1PkMBG0siSd8gWEHyAAP56TfYNgEogiASlUG5fxUSAv4NN5WnNtUCSczhCckCgDAABAIhAEhyJcVS8g7FiCLYSA3CAdp9V2wRxDHlsfTGqdCQWV9CjywWBG2irk5BEB0AO/eTvHtLj3X2aPU7TFJXgM9Boi+UE6ziZjAneQD94rgkqUo22nYk0Y+BgwgRyiT1zeMDkCQL2D4tlupsvyL5xN5ulOd6PPXIsZhGAT3hgNcaEzPbCIKhAML61/aCoRJn2m9tzlxfMK/IJYuEQAwcqa1ldiyrV4TH3FmR6cKQKXLJLDY4IJFHrlCO2zlHSWck5JjPSYXpartPd5y/p3/74p/Tw+MCkzM3NTfrmm2/SyckZ2QgKgOOQ48PaMZFma+JV3DHc5S03oh/k/o2zWvBzBA0o+Mtnd+NlYFzZZMyrbLOSW07ZLDYHB8ILoG4MTK7zXed5mwMmdpXQTkg+ESxqYBKCOAqYEklggTXUTkXgDD2/ABxKZgE4CrCPWDgcnKL7ICGlNgjm01p+Uu3NrArRARJ+ZvVguMsEWTZUxUjwKdbWqlroQ5HdQyAvfI9rQw8hGaWKYs2t07u7b5l9GzMaeI+fmZmURZDefAm3exbWkDtigAKCYdhOQf/EGHKYBmy7YyDHEiHsACtoZcHuwxZ2/rJqeAdpONAQ82Dr7TbNE1RF7ztIOHsidoZw+1zas1AeWfUN3QVWiac0mpykDx++oS7C2H7680/pj//zT+njL5/S3d19prfH/mSS5HnD6neAp24uz9O7m6t0OpqkyWCYGYgAgrq8uU7f/vB9uri9SZOL8zRCn/nxeIu22BOligMY64Svj5+PAmAnxwmqFiquwyWDMN7wty3JVwE4yLLkbXUMsOgADmesYUU3ABysSn9mK7EFgJdrtBUDqG2evtw9pp8/fiaQ4+7hkUnmg0NV8APAkYFOr88EcHz77bfpA1rKvL9Nr2jLMpulDUB5m410GlsIQZ+JGUJsT+5yeesSoyKgn2LJSAOoEvRoSWKXTQJXnWY3+D/57Afwj/uXlrTOsh+prm3/sQUT9Yf2N5O0dh6UXvKEms6JnsDl+lqbQ/88WTfwgk+Q2zEYiEa4NNpcfBXDhrdRUQW+tiqS7AHAAVvu+9JbmHgC15OOFXALsj00u64kNBg6gLu09lW2BmAugg/lIEMmIhwE4SAuY5nydVBbKLF98HpHznhi64exms/p9pGsAXb8yXouJuko1wbwygAVDdJtiloMyE9m0pQXz9amnBHjWb5yq0tgN6u68E1h7s3xDJNHB29APhardZoRwPHIFip3j49pDt8UewW+I9rIGWsL5BfrDMAHQBwAAZJxje1TIgMH1kByCwAHQFAAbQDUeQLfkwn3F7HcoCWdMd5cnp8xYQvGG4A44B9iTSDL8Mvn0zl9JNgQ+DOYMwI40D7JARym9zGn8B3BzEH2Nvhl4Z/Otd7GSmveqcC0QybsJfYGfBi0UgQwmz7mwQHBGwvMBXTPYkEQB4C2anUqAAHOAecX52QUwHN9uftM9jW2uwKb15EA3tg79BcMDAgZZ6s+sqfJx8CMok0NfD8HcKBl1OMCug8tpMBEdkAQB/Qbxoh9S/DveiW1kQH5DrTYBgJIXgTHiXGZaJ9jXCWviSnDCIyQTZMv4C2WCkPQtj70mIKDNFvFGh6CcIBBDeDw+EAGuvlzmz+DtS9ayPFzkT062up6b3UTJ/V5u7UTs65vgqy6n2jFq2Pipo5nFT8jAFSqBFfrmn2x1bjeeX7teh6RcKZKtUCvwAKxHQ32lDNwYMcT0OdJZu0rBzvlbrWW/IKvBp1/Nh6rnRnaqYABx8BdKKCAHlErFWNRgu4m0LoLfPM54rid3chYz1y+vNWVr8ZWzDE8p5k9vpVFH9a2yfeHtzrmz7m1bUnQZX3MuFZuMJvjVp1YqIEcvSgqyxJv3iqWLcm+KHe453/9l39lC5W+uPcu2d2K1zbe3I5X77pqkVk5C0WW9sV8W/Ib7x/X8be8VtPS7hl3a1x9s9Ica6ya6wqA1buVZLHOdd02KhKVkoPUJboADt7XwHkEawQQhzP1bo2tB8DRtw69eyvaZZdr+93OtWsAOHL+oW4h8xsAOPbtm13rXOvgVr6n+ayB1ayW+dYeaNmD1nX7rrV7t3b/WstU3zP2reE+OYl327ff62vFsRR96qx2hYFgWBlQAAAgAElEQVSjo2srZlZz0KXnG7Iex+RyF9/rOIAC2ogs/q1rdkEceoYA3jY942OuViP/2Frbenzb+qALBK3XsnuG6LaAiX/7zRk4/lbl2XVPyqTXD1TQb13lWSbK1GaoONilnN5iDLeVgKGBbdD5GgRvdJOsrsTxNSJGO8i7LYHWoQfXrb/G+YgCq/vEIJYlklhZbCwcoXWK3z9urKiU+jZNsWshUR4EvqXYWgpi1+9a69VSxLUS3LeWfcpnnzLdZ1Ban4+bv1YEW854deD4GqXfNy+7jEnf3O9SznFd6++3n7+AH3Yp5SzLFqDcBiqV1ECtZDvgJ0eAhz3v1WxVOV7nIBTnaNtwGYikp4/WlhENFRb1mvTJj/9+116PQBafy5aS7+qFsiItY4/fxSBBrQP69kPf/moZ/dF40gFw6ACOoOvXAzgQmCRt63oVGDgWO1uoeNxOlJ4CdIiBo1SZKmBmFXO9DBxyuDF60FIyoUc2ECR+5wRxoIXKw+yRLVQ+3aNCe0bKVQI4FqWFCpK1bEMBmeoDcJA9RAFRFQ0akCEcDJTMCA6HUQRrX5a+2QIYWULfA9Q2H4pWWzDFvlcs3JJpBQuo6tMgFLlOtAKq+zwpqqb75iCTfR5JZUe2ZgBUBpyrd6qza9gEZNPG5+NPRpUc+31rc2SqXtlOlS7m8VtyhJLo05oPhSVglBk4PNBr5t4Hotno/FKjCkG7LnhD1X1KEpJPXwE+a7PCPRqYODI+xCpGqE0B4PAJsM/W1St+DV3PZ6kKQBjVBtfZ21WJFd9ARMhOYYKMJ/VVwUmAqSi72EdI1DG5jOC+gsijIWjQj9PpeMQKnndgyDhFNfKKex5BIiabB8dMbq5XqlRjcPglsar9y5f7NJsv09HBEVukvAeAAwmz5w2rnG+vrtIJAByjUbo8v0gXZ2fp9GTCQLNXNOG5vOfu03JlbUrQnumF98fYkaRCYn8+nYrBZ7lkYBmJ8uiXkXVgLUCCWnkoqSLdUoC2TEzg2cC4MRxYQl+tNMggcHwsemlU6c0XBHAAKIFqaCSucguV9JrQyd5bN6idGOZZAarXDSokV2k+X6QDAEQmk/S73/+Yvv/x7wgYORiA1vmQ11ht1pxfgCTGk3E6ORnn8QvAgEQkKhJf0nw+ZxCez8akn1VmvxiA4xW90QHQWJOBA/Jf2hkoQczkE0EgG+uffsw2DgDs4F7Y96xsJEX1C0EaaJ2SARyg7QWAYzwRoGMwVNsOJtsxng0BN6vFnEnJA7RpQTur2TzNDLwBAAeSD/MZ2DcWTEZgzvGceP7xeJhGxlKh/utab7bpMgYOsMAgqYsAPgL0SJwsnzbpYQ4Ax1wAjvkiLZDEB4htOCIYBS1gAOBQG4vj3K4HAVJRtYPVRxrk4NAC9kyoSVFK776KuYOMLaJG9zYqrKw1anQAOPBCW6LRAJXrqLJ1AAcYKwR8OEQVLtrREMCBcYiKmwCO1RMBHH/64x/Tly93ab6Yp+vrayZXT04B4DhVFTkr7lBlCllBOB7JynI26fgKgW6/9jG5d+zlpcnW9VRACqtWFlhNbUTUTsWq2Zn0VMDLv7K1irUoYoWtRXw7es3sAO9h4A35IGIU4t5zkIW18PP2CGTdcABHAG+IfQMvA3CAKSy3nLAzWwaEWALHbZXjGvI50QBa1CFG521JLyTNCUaDTLD/eKD7rgJlDqaBrJP1h/IoYIvAJHrRFlbnzfqs0P1ZhjIyx8h2GHDkVQkCvNQyCKCMAsN0EK3bevcHRERlLQyMDYgsJYGVMve1hd3ZB+CgvYug6+LfyN8t1W1ezY8gLCjxV+sN9RAYODAm+Jo//fTX9Kc//RvBYNAjbC0D0BlYi9By6WnNPTcZD9MtWDZur9MI+/7gSACOg4M0QWuVd7cE2YEhaXAK9o1JGk2MDSn4Tw7gKIm/4HF1GArLh9zn7zBwWKsgybUxcFi7DAKYCOJQmx+C9fDKbR+MAc/bcPjfLAGCfQ8AB4AbAHwhKY32AgBtAMCBVioAccCWQ18wcToUEA++82K14Dx+//336ccf/y79/d//gXOJ1lfTx4c0m00JVIPO9FZnaPsgm2yAYds3AoF5x9jgI4dqN9dBlGdzcPKzOjAwsD6WAiDZhhJTqiolDRilBKmDBZytRq3UvGUafWJv6WH+m4BoYgMgWIznG7EM+B5lwslbAfLxMB5rZYXPANzOFk7Yf9pLaqMj4A7nx3Qpx2Igi3KGVIEAAFQ4E6HNBJPdBuBwkDeBumjFZe0ucEmCRth+xRPyJUGYdYtZNgE7wLihtlAE7RmIwtk7coyAlxUiI+og97vE0qB/MVbg59katOPnEF7L2AOUlDbf3c84HSNmNjr493X8Zvvt5awWz+HQcVgG+BLYM2SsuX9Md4/TdA+QKdYbYwDQEqBfs2Vi6ntOU4BQwdLB5CVAVGKHwPX8LEL7AKYaMtjIF4CfOwFQFYv38kzQKlrHAciBNmto+eRAB4I4JmPqbOgL+E3TxxllAa3mYIdxUEERRQRwwDZhfqEPWVyxXmc2TJ8fH6bvI1qFCsCR06pml3A93BcsYN7SFOANFUHg3I1WKjN+n5nt8IyTMVk7wMqHJPTnz5/Sw+N9ZsAbHKMdTBKDnI3bE9AO2vbWqvB3oFoANAZgY0a2Ia0ffp4DyIy9eXBIfY45ch8YIBM+r53PIZOFoaebSI3FOrF9T4zNxNiQ2qMJMFK/yr6W/yHGsBIj37LxFldoxW7y+mWyQfNRAwNHjv56fMI+FONNivh0kyW/Nrb5HwPgaIMz4jPV8+j7PeqI3XHFUGhgvk4N4PBjfgFwbLdVyBrAdLyAwVoVekEODgqsFSViH9qqQFTTK9um4Fx9dX6aLtFO5eSE53gAKqFXjtFKBXbAWAXJOBn8NR1lwLZRQFrS9WoBw/FWye3mvHo8xr7mljHOTtuQM859Q5f79eF7YD/Ef/X+qeOhdSy8jq+6Hx3jy/6Zf/qXf03vfiWAg2vv+ZTwfX2eyjazYbvqX3Vk9leAN+p71XPjY673Rj2Olq5pXSvOQb1m/nPrXn3Xak1Rc6x9AA6T26iLaxaO+tnK9bcBHJS9PS1UOmOugGK71j7uqV2i4fvR9cjOtcux425eVnPQzVMyButnU48nN3zyWmZaOjM+5y471ZKR2meL1+971j7b1Hfveq53yeRbx99as3gO6eiHTr6rAmmFC/Xt1133aum/7BfEgsiGL9LNbSvKE/Xttr4ItmsPWMnlLY6lkBlsA+225327K0CRlTaIY3ue+n2alp3YpcNqGYqfj2Ovvz+4u/v8Ghdpn4DvE/o+Zd1SuFvOZDBYcUz1oPFzC8DBwyr/dRO++55pl2Hq2zSSRr9XQduVM1WXgUO/L4dSjMkFvIMgrTajL6QryTq57UIb50jJuqySc3UBq30NFRs3Vw3iiBurFiT/Oa9zyQwWh6MHyBFlY5diqGWob/12GZuW/OwyZPv+1qfUW8qsT7n2Ofd98/JrHZ198r61hr5rdiDW+8a+21n77QEcXSOgQHZ2umMFe3Z6uwwcrfG2nIYiPxbksf7LfQ4a58eUQj4gVWj5Wlay81RR/rl+4zqRlrfotJYc7tqj+FvLwYiGtF7bt+j4vv1V7+ttAIeiraL+RlIOSdW+FipdBg5V7qq1wmq9TIsl2qegwhoV2SsCO0DxrwSi6PZF1yo6XwVvX0owxyrQPXCDRBGTbqzC2WbgEDBBgTMEdQTgEANHAXCAgUMgDtDsg25VAA4En5bslf5MBg4lwbcBHArospIWtMYH6AZugIqqD2cEcHhwO5d3O4iP+XfIgIM4/HuX0pAIMJvmVQoudm5Ksi0MCqvFwMHxZvBGSUCUSh5dgHJmgYdySTU2sc6viswHx19VPl3Oj0IlbFfp9EE1ym0L+HtvXtB7KxlpbWuy71jGK+LPkECpglScj+qwp73UdVRFy1xQyM6WI/YNBNV9bRzAIaBQIfyQHrWUKYOKnDsWpErAMytHLqyww2Hj8M9xG016tgVUczYXLGpF0NdeSFC/Hlpva7Q6UkWmU2CjT64DOMZDBI2H6XQyIqji9uIynY/H6e7Lp7RczNLAKy+tBIj+CFlvBmm+WHGPzGZLVkWfnCCIdJFuLq9YUQjmmuuz8/Th+ppBJrxOJ5N0OjlJ52enpFxmxbn1oxZFrNpErJHE3zyRph0gEgS7kcAiVfQj+mSLDUOBKUvAh+pdBIoxz2hPQeAJWncY+sf9TiYtLVkOIAWT+cYc4G2byLixWqf1bJ42yzV1AMAOrDz2Q7ABOJg0ZjKGvQckQ/j2SRWSs/mc9xicnqQf/+EP6Yff/5heAExBoG1wTJlYPq25F5HIBfvEyekJ2ygg2I65QsLA5wvU1HguBPCRST8wPYTsAxk4XhPnC+ARVBlCjFQdKRYZUr6DOpoJYulZVvOS7QLsCUcEY6CPO3QoQBxskzJSNTq+gnIfX0cn4zQYjgngkN5fq/3D5omAG1RrHyKxTbAJAByz9Pj5ixg47u/TYq7WWvPZgnTfGCySRwXAUaiGZe8AUEJrGNCDG2X5BkAFZq7YQgUVlw+LebqbAcAxJ4BjhapYaAmAh4xNRJSRak3j7QBQwYbkF6vITY90ABzUAyVZmJNcxtMgYJGo0SdIzIBiHFWqqKodRACHqtWZhDMgkTOcjMYja6EoABV07Ga9IYDjj//zf6ZPnz6lh4eHDoADe7CwXxjYh+wbppGsmj36EPQ5QrVa7W865M11sbdzcJvNhKZVwrDFBF5s4yJqebJ1YL4YSFYbtJz4wnN50NfAaLKfBqonSwVYKwT8QWIL8spzVU6QO+W9ErPeFsWBJ2SagaygWh6tjMDWYrIPZg4+h+tSc938mUWjXtgDfM8ToJVbGslW4N5I6uJ+0B9oReF2JDIvQnq9vVI5G5e2ImyJcCzAnCdBXWf5upXranz+3s650oBEMcgdqxLFQGRsGrB5uat7lbCz1gxFLtw+ihXSAaB+LiWvgTNFkdWnVKI6A4evucbmyQtjlzK3oJwVtNe8Shlr5i/slcnkhOuKNiB//evP6S9//Vkgh9ckpqchWIwgPk9pvZyn8XCQLi9O0rvr6/Tu9oZ6EkxJSOYhQHtydpZu3r8jwO7k8oKMSYPJKI3GY8tHxXiFswN0GQX5CKaTYwwg+4YWE/F1y2AOsig5w4YYb6R/BEIkiAPtVvB8vgcyAMDsTwB3OG06EqkAcQDUBhDHfPWU7qdTAjh++fQlffz0hYAYzCuq0wHgIJvSwUG6u7+jLQCA4x//8R/Tf/kv/ytBatDbHz/+kj59/CUdASAKRgGrKMb6Y13dNkN3uKxbL4nsQmaAnMkx18EZIbLLaTCfANyQjJVWMg6miTEgbzvmoCiOIeu6UHlprVMioBTzDVvGewQgEvcbgWHQJQJwUIc6U0T0/zkr4FNIYkNAtT9azq3gn0gP+JiUKHNWHdtjBpyIegLfI3GPtnYCKBl4kHoU49CZgfbLWTzY0kwg1gjgyMm8eEYwHxRjgw0muw9tpJgHfF/KLy360Z1gHyvnz5hJXAfFQC6uU3RoYU90oB/Xgud4WS8HqjuQcDsuYmjCEE+MsZ0Yt7ETTWbezQkNswPwdQC6QLsUtNO8uwf7xjQ9ABgGnwvzCD2NVnKmrx3A8fA4p18MnwlADwI4vEWQhSGpd415g4lWsnEdkqkOVfOwcwCZnZ2esFUKAKxIzJ6AjczA0PClcQ34f2C3eHyYUh4cwEFQWwXggNwSFHRUwAsAAgPAEP95aElMUl17oPd5exG1nXSQAu6t8/gRAcvweSEHsLePj1PKP/6Oz6NtFHza07OTdHt9nW4uL9PHT7+k+/u7LBd4HuyK9XrDmWMbFcwXJszOTpmZDYDjdCB2JjCnGPhmhnPKGm2kNvRlAeAYT04JNGULQbaEXGbGPrdjbLUU4jHdWE7ZC3VsJur4+JkYP3a5r/0w+izGyBGTbL42PE97gUhV+erv6WPgiO1T/Tr5uiEGbHjaDIRrxbD8Gbf3VJ2Qck+q9c7u7+pY1K5r74t51XG0ep5dd7guq/VE/cxxnvK1jPEpjzuAbAWIACOa9k9eG8YgpNt5ZHdblG9goFsHrlV+Oa4LnU1mSIBRAQ46PmYbuOuL83QNlh60UgTInro7sR2TmLG0dxywq2cP7LAGzKXN0Mi100Nyt5b17FuGPIjHkuo4rc95xwZkoqVtcBMBHDgvNvITft+Ob2tzGNfe7xm/+vmxq+/AwPE/0rvf/zoGjo58/AYAjjh3HVnviVF35CvMw6596jLft5fqa27b2+0d2rpW77NU49yvIXqS3f9JAI6chyPKvYo9auKbzAS+JvW81D+39GEN4Kj1d2cOc06xJK7dN6u/1j5V1H9xP9UyU+/xfTJTP5N/Pn5t/W6XbNRjrWU+3rPv2vh9fF/r+3rsfc/SN9Zdz9j6TGv932L36mv12dU6llByzKWFSrSL9dztY+CIshD1r34fQRvbjBXdNYzsX+Xs3ce+0Rqz5uBtAI4oT/V898lP1I31s3Zsz78ngGOfwPQp4pxaaqBwotEWdVG3B1WuJraDa0shtYR232ZrLaKVYOaF9OuSWr1i4NDZVAteqoAsWRAqPqNDUzsL2yAOr/wI/Ws5UE/s8G6WhCoOTXRWYpuAmGTy541jqFFPmttY3h1Qo3uYT/rmu6V4euXkVzgfbzHqu5RfvbF2XS+uZTRUb3VwotLZN19vnaOoTN6qmHcZ2d3P8lsAOEoQtqvs6qBwCXhuvc+qW/vG2nIaynx32yTV89cxoiG1vM8w+tq29nh0hqKh6HMkok5syWdLNvC7Gm1er3OUj5bc7JNJfL4AOByG4gFkJILFwpEA4nhFMgUvVW8jWUdqcPaDthYqrHhdqwJnvWIl3wqUqotlWq9WfAG8IQCHgtbUgFYhZkT1OZjjgbLSMqW0UPHf+TzlIIYFbEFtq0qkeVqt5mm9mqfH2WO6nz4QvPH5YZY+P07T3XSWHhcrMgqgBzgSuDgoE8ACp2OjhI/TnKr1lqgiGRy1Qy9P58FpKFWChdGJlMyudw20AfCGnQd0bjUWatrYHAcITgyDAAoE5H+e3I+4QPlMxpMRQA7F4BamCPsdH6FG/uefLYBnTpE1GhBAoaAiIzbTEjWWbItB1kh1ScyOOXQG5hEXC0PTxPQIANL95+wiXQDHlsY0E9j9tFcbq7WE2XtLLHEv2viU+BbQIgNZDAgWaoh5D4dwcH/72nlLWSY0DdZi5pjjDnTQPnKJkFH2on2ABc35aa9+9zY+nDsxcADAgV7skFUkgbDiCNyw0o8B4wMGd8Zk4EClHwAcY1LJI+AzfbgnU41TcZNifyAWHGcGm07BUrNgh5bjo0G6vrpOF2cX6XQ8IfDiablIl6dn6d3VFavrUEF4Aprl09N0dXlJAIcS5HhGVZZirNALYI1AIuvg9YWVvUiBoB0I2nHMpmiBtCSIwkEHYkBQUBd+DwLF+Ie/w+fE3td8YB8rcCXwl9gOjkfDdAgQh7V9cBpwtEshg8VikZ6NgQOBZ+g76iowZ1gLFWfgcKAPK5iQ1F09CZywmKchKqQuL9N3P/4uffPD9yJMQUDdABxIrkG+AJTwFiqexEWwm4ldtDOBLltIP1FvksGEdEOcQ1Lso0qdIDSAKQgjsvXT/mf/bzCJWJJQtNXGBIG5ZNJHlNQSBFCGA8CB+QKYBIwbAnSgOh1/Ozoaaj6exVKCF8AbazBwAJADXY/fPc7S9O4uTe8f0uxhygpSVGzOpmBHWjFphDYuZ2enpBEHLb+D2pQYUsUyWsOgIhYJXFY7U1IO0urpOc3XT2wVQFal5TI9AMgCZhr42ENj3zgeiK3Cg5deSR4AHBErJh1hm9ao7QncY7sVtMxRlRwZOGyvjdnf/qi8COBQr3unR0fbGryQkAYAYwRw00SVtBybgZRenl/Tw/19+tMf/5R++fnn9OXTp3R5eZk+fPiQzi8u09nZua7BVjsAU1gSjAQ95dAsuyMt4z4LE2VB9/rfBNFzNgeY/Y32kYMeciG9KWysg9sumzwxdAgU4+wczsShynaBsLzPNhPu1upA4A0DkFqrIFa8ewFA1oMFwKGzFxJoarPjbWAczMEWb2wFhfYFuJY0NgCOTLgyaSj7x7YLmQ2jVMiTbcTZWDwhb1W0AKkAwJHPmKE9QLaP4cxJ38Hoqz2p6mwZYhpR25Vs+Mx+5KpNX7dg2gX+L5WVnojzMTmI1NsEoT2NJ3ZawSYHKMpWFTB2h30igDGKa1Eq82XOtgEQZCDrBL7Lz6LvLkxKABpgv2PtIDfQR9D3SGJ++vw5ffr42RLNh+kUCdAhQIJoJ/WUVosZwYponXJzeZGuLy+kP9nW5pXAufOry3Tz/j1bXE0uzpBZJaABNsJKUjVWayfDuYhsgu4/yTGzPWXA1hBEIlODgQAJ5DB2DbFwwJ/2PSadnkEeDuIw9hj4prWseEsVP+6j7QP05MoAHGg/cz+dpV8+f0m/AMTx8TMBmQA3HcKWohXDZMIk53Q+4944v7gg088f/vB7sgXAHi/maGc2txYq2MPKt/Dl1Yrmz7svI//EXDHzS00TcS1gW3Nw0cMVxp6m85IDrgrlbpEdA9VW1WO8nq+L+Y+8lu17MQcV0C6G5xXx1HMen3IgilUH41yDJDUTvQb6ZTTHZFxtcI+oPHE9AA7BFoWksY/ZQTz+s3Agdjaw56AX6UCy15d09IpEnNouEcQB34WT79r6NVPlU+dSt8o2lYS86Qbv3W7tK7WGYk8RI4nYN7LvG5xTTyjIVmDOjEmASXuBjbBPw2rLdTaQdAfAkfeR9hP1CnWwvH/5zCWB3QmUup8dzlzcn5YI9fGVeKPhogIzDM/xeAb4RtZ6zAEcYKm5g68yX7INF5OwAPABBGoADjE8PXEfoVURXDEyb9grgvAcTD1EuyGC6MTGhcp5fA/AMsAbYKbwCnqAN05GY/nswyFbyyGBiymBLwgAG3xasT3I9pMN7eWZoFgUMKDlj5gsjtVqbLNJAAIDxFFiEVbaYsyH9HNzK+eiywVsL+Am3BcMHPIjB/TncD5wlovZTN8T0EeMykYsMqNh+vb9+/TN+/fp0+ePBHDAN8U9AWCGDUb7QUiBWhxpXdneh0lqAaABPEtgX9uoZRSYUOZoXYi2UWDgWD2lNc+Ph1w3MKjgH+ITi+VCIBsA0QyY6UwYOR4TOnISTsRkvPaqs5T41ih+lSXAQ7uzWIBXx3Rkz8tVCCLJANPgn4UbdWJXkGE/H1uhgPNw8nzgesnOlV2b69tUzDc6ata6ttxYlzLnz7/6+Zhvq0/pcXa2v2/lH/o+oWduxDFcx2cwBZ/QfN3tJJ3Hi1r3qcfT9YkMZKzL50ii2xnBHywqYb6aAIalEMZTSvk+ViCjAiaf2uKz430OCPE2gizMODwkuAvsPGh/enl2ms5OTniuB9sf/DucjMDkAyCYWqlaPNam0Vsk8RxjZ43IVulyE31I2YPCLlf2icU3eopbY8xTXIZd5qbsMzvYsuv0dqrC+wAcxUR158/tUB3vxZj+2//5//ztAI7gd9QytSuWX7+3GxMP+3LHFmrFd/ftqRx/fMN147rt3pfdv7bi2S09uVs72Mq1ckj/oQAOY5WLOcAeAEeJ1XXPPNk3bACToj6OvlWWZ9PhW/HPboDYtWAuDI+y11dcLurjYq925k6qsfvn4r6L16r/7u+r5Tz7vXXcuUc4apnflffoy6so9Cpb8ta8Sd++qvVKHHZ9pt713n3z9bW6pWXL8hnLdLj8kgCkbq5BiRv9GgBH97m657c499vr8DYGjrh/uvNbQCD1OsdzROdMESa5T4dFW9XdO/wp+NSSLTJw+BtrAWgJROt3LeF7i0D2PoSrix0ADu930wZwVAmVSknve4aW4WovZOCXj8EiJOHwAVaylmqsgjIvyeeCUtruF1Qrv6goSxWO0WTGQJblg4ojKK9KG8wP012a8AjeiEqvFsbCcpJVppcP8xe1Uom/i0qib45benWfsPfo4l4EXN/7d/1+tzJof7I2HtG5+Rplu88I1HO8y8HZ5fTtcs76xr73OSxVqvOY7UsLYNXy7RWQXZaZ7Sq6iJTryK1TawdnQIY0UE43lio+Q0vRax9tK88teQ/1+n3z0pKj+LyxSsL3Xu1jtpyMep/WBruWiSibLaentVfrudm1h/2aAHDcvv/gIc5MW3vA6i0xcADAkfCztVUB3f0G1P/inVXCxKjKUaHmAA4EO5GcQ7ULq+xBM7sxCn8kV5lodopfBA11kHWdWwM4wALgwTMFXVSljVepOC4VdwhgzeYztlHZPC0I3rh7uGfrlM+Ps/QZPY6nc9Kukl2AAI4VA9UEcCBo6wAOq45NrzqCKgnq1NBeveDBVF8dHdnzHrBAlFeaMYnB07UHvwverhA0xeSHvkegUIU55qSYHdYBIpA7KXXdYanYckBCTKRm5fDqRJdVrZf+OQOHg2526WZW4VbBnXw4xJDxQGYf83PnoLsHXrsON/eH/dd377KntgNL/DyTXSXxQCscBrC1By3gwrGz4NZCMt42pWPjtbaaUwssB+aPjk0wZIaq0B3M4tWmJkO2jv4eJHYVPLcWKi8CD/AFdhj2TRed6ghVO4PDNBweshoZLVQA4JhMRmxdoUTXnLKP9WT1zgBMHSMyIrCv7eaFlMgI0g4Ho3R6epa+ff9NOj85Y3DoabFKi+k0nU9OWFl3c3WZri8vCeA4PztLt7e3aTIeM8CPx0WQCVXFDipA4h8VY3jhb9A1AG0gWUQAx2pJEMPQKKNR+YcAsld9koEDn7XKbdKWs53TWkFfYxFB4gMADrIfjEcM6oom3ZK26A+OYDx0FV6gzwZY4PWZCRIk9pBo9kpHVd9b8hx6Ae1TENBHMHu5SKdIGr5/n959+026+fA+AzgOjqGzQP+8YWIA1elFB3kAACAASURBVN5M6g/RA1zOP54P43ZKaiSBoGehd8s8KWmIuVojIUegCxJiAgEIgKMEGsAbYEFyu+CVvAAQkF0CzCLGaABQABKYbKHCVikAGgzS8VBMHMPxiAH0w8OB2nW8otoYQJxlelrOCYB5AZAE87dcpAUBHPdp/jjVa77QywAcrMw8PUkXFxekEsc+pG45SEx+gaKcjAfoU79cMWjPAD7ajDy/stoSyZeHxYIAjunTU5oBsJIO0zOSG2AiAXgDX4/0vKI1B4vSIdJuuXc02RIM3OUBe+xjtGpxbXp8eGwtcwQjyQCOw8M0OgY9OlqpHKYRGDmQHAWAAywNx0j0QwaHaTRGMmiQDvD7yQlbOeT2IwcCOGAd0R7iz//25/TzTz+lX/76F/adf/fuXbq6vkmXl1cZwCE9gxYeAONYtZ/r6+AjyVsyXiRLavJHD+YQ0KDkGQBVamOiSmz5dqFST+Knft7Ui149XSoPCSohO4fGJsYQVZGjXYyAQ2h7BsYBtYw4eNHr5UnsA570jGF8yDGSMPmsaXqZveWt5QFZcjYAYD7z+s7E4X6crygAn0zaMgkm8Cd0CG0eZMFAP7B7AncYOJ8GV+1QIMOYI+rw0PvcdYtaLWAexfTCVjmW3OLnDIjl58jI1lD7i24/uudCSy6ZT8R7sJq+OrtizATLgF2tVNUz4NAIMhamgW6RQfY3af+6AZdo36L1FUC0nK/RGkKYSQPQcM8rsIR5wBpgvy9X0F1q5wX5QbIYvwcjzf39Peccz3l6CgDYmHsHftxyPk0Xpyfpuw8f0uU5QIWTtFkBxKPEIluyvHtH3fzhu2/T+Ow0vQI8Bp1uAMHyLJL9TiFFcP7d/pbqtupsFJLHDs6AbRHDBkBSsDMGyHOwAUHSeA8Aifgq9qXIrAK5AQhCrSt0TwADwe4UARwPALx8+UIWjp9//pgep4s0WywJ2oANG5+cChyDlmHwd19faCvPz09V4Qu2JrAIHB+n88mE/oHiDWp7KECBQXvjGe/VU1uW+zI/VQpHbH/F18oFuKaPlDj1uEZLRnPBizXn8SpnunIhwSh9IVBsTKp6Uiqe0Ti0sIcdiLRcL9PDdMrrcF+EpKIAVPAFJDt4TJyN3H77foHs8fMW79H4Pdkqfy/66Xz254N0+HpIHaMXzkLGZmPMJG6zkCQHADK3B7S4D+9jJUOuT8SypEIl3NOrxzlHxsbh4BYfv6+Vz6d8Lb382bJ+dV2U2YssYVi1YYo+vBW6IzdvuOkuW243/lC0C9uiebuDBsOU8MLOIGJxP5ynAPaylnHT5TI9zhbp519+SV/u7gm+EYsFWKbETCLA5ICgAfjDtCsbMT+SqcXageFefqYl6ODwMA0BigaIAz42XwJ0oLXh5cU5/WYBcjf0l8FiBwAHXth3ZGsC49h6TSAGwGQO+oQ8Yh2xI+kzsYhCQAgCm63l1+PjY5qaDGOMXHdPzFL89LPO2JIjrDUBSZsnAqTxd/lsp/wKXxXMNASOADi2AvslgMR6L0+rdt6HnP7uu+/S777/Pn25+0wAB1jboD8vrq5ob6czgKSS+TK6v/v8agkpIB/WhQCOxYL7EoxD681Lmi7XabZap80L1hYJZgYWqOcAMCIYmqDAFzGI4Pem9/xsKOrFLuA1292KZbI+g9Z7JdrDON81uMOBo+4zuC/Qsvduu6nvYINZKFBAC87AQZ1pAI5W3MuBd86W5feMz5DHbwUFDvyl7jwqzHT1PLTuV1/XPxPjVbW/k1uXZX92G8xR36u+XpzDlj/V0UGNhKVAta9im4OuCaA7xV2iLpL/7vtKMQMHPJc4PFvVqlSllwHFx6XQhNi5wBgIgAbYN+DXXF9cpHMDcRCmBEYfnN/B6mdgf8fAMOxU6WXX6a5bBQJxEF8BOtZzTL81A1FCgVKdHDW/gMCRYDPrmGWUBXnkAdxYFbXZbHR9oRgLywvaBYz4Pf/5vwPA8b808xAt2allm/L0BgDHPlmrdUMZdj9gqb5m3zy29uPenEA1h/vmoiUTWWYbAIx919urQ/5GAEd9/zL+rvxy73pbwD0AjnzNhvw19WiVi4uyHJ/f/c4t2fMcYkdp5atkmY66PPtNoa2ny5H7vv5zKx8R5XSX/O2SxXi+bH1f36O1d+rrx/WM39fP4NeOv+/7bOv3AlV3V2LXXnKd2rpvS5f0y+X2u/vG3ZGd6jzv48nnpSzTzpjpQF7XbOVq3Tkrv+/by1Geyhr65EXQajdvF9/rgFE3qwqlx1x5AR53tkGHXSWyeRRfLrfUtBh++znifGSNZt90WUL0vNFX1HNlAEdrwZvOWAwoRGhvuMAuBdoS+npTuVlpCnk4OLGXa6CHiwevUqG83xHrUxb17+vgk5UgZ2RwfjarunIh6371ipJCG+uHmdrZrpVfDeDQ8zYAHIorWLbO0WAFNVyDRtzhr0EcvqRx/P/eAI6W8/0WmXmLwmop69bndl2rNkS7Pu8K7a2GpL5Wn/zHdcnbvgdh2HfoaO3Rfft2W/57KMiiLgiI+oIA9fryLjrzLQAO6Yquw99NYHcR3EwEh8oPf4Y+Q7ztHHwNA4cBpPYg+et97TLVcobK+nalo5aNWte0ZL3eRzmoEsFn1fdxPlrf51E55Xklh20AB9qHGIDjBeANVFQ5gAOBZLFoeMIBCRIBOJQwFYhjSRYOBnQWSwZ1COBAKwIGowXgUA2192b+GgBHaaGCecqpI0Px46CdARzrRdow8PqQ7h7vCd74AgDH46MYOOZrBrIRjEMSEmNkBXCmsTbadQarmZVXwoGxZUugm043aGA28u50qALNeyqarrf4rwqR8bd8InR8sKro3O8xU+lVY1nG8IsIgAhOZg3giFLKt9k18/e1nrKfKb/GOqKPlQrHYsFtHO7lxiRWwxfh+A3A4fvD8ox5YCpCLkGpeBkfgblZ5dF46g9BEksE6w2FQlT6H3NfErZyD0sbm2gjYhsU5lkc/Obf2UQwFm+ZRp9X+Z227pmFJRfz2Pp9BYCDQA0xrivTILYSoHsQSMLt2GsbyWSnVj1MaTg8YjAYAI7xeJjms1lazOeSebTiOAZdsai0VcFzLADHM6pJUfmb0sXZebq8QEXzdRoPBAJ5WW+YbEVf3tvrq3RzcZmukIwf4j7qlU0qZbYeSgkNIpwenqAp3l9jP8JuRlAcAWG0YJrNmHjF+xEoRsDYqZs94JkBHAgmItFvAA58zgEcAHyh0hjJc4IT0FYDKBe2QxCb0DNaqADEgcC8Azg2Ak0QEDEaqEUTk7yocEQiUEkbePDP601aomoT1OnPT+n8+jrdfviQLt7dpIvrqw4DB+QO10JCEs+DxAtaUPi+dmrqCODAHAjAAeCB6HgA2BFADkA5ADierS/5MddRIcJXMnN0ABxDVV6jmlEADttr1tKFVegAcAAEgqQ7At0AcICVYzwy4AoSAwrur8G4tFykDYBwoKheLdNmuSSYA21wZvf3afbwmOYPqAAVgAP2AbYD8gFgwsXFWRoOBwIMGrhaiYGlwCXPYOBYM2mCdi6AT6CdTwfAASpvVMYiQH8gAEcCeAPPkZkqEGB1AIe0pJLqSGJ5RXA5CzCb5JULAHscHKVjfkpMKGpZhL0mxhsHcJCJA+t7fKz9RKYGyLDkmOAZAHgmJ2l8euIG0CojFASeT2fpLz/9lH7+y1/SLz/9xMTO1eVVun3/Pl3f3KbjoRJKDuCATGMtwUbRVYqlAkKh0cJ8pAJT6W+peYB+rLaTAA6rPs3Vcw6oK/pZLBbWaze3cLE7OYgNQQPIOZKMR2qFhoA4jB91JhWr6NZfkdQmgANACmMXcn81U/mX/r60IWxdEBg0Qu/fzM7BPaQkuINReFajKj0Q4w18FCbFkbxTksIpppVc8fuav2vtC1SNb/qfj2PMINAtZE6QcYLPgkQcE6du1KxFjLfwyudl85GgOAXqKYHGHCTKRQFOge/MX/7+UnVUWLMMCRp6IdfnFYFNxcAh3347aOINe1o+bTfeJYAREo5+LSVc+UkBX3APB+WyRc0zW/F5dTcYI7AuoNgnC8dizmpyVWYfkeUJQAOXI8gwKlQ/vLtJZ5OxQAdkYAH73ChNTk/T5e1tunp3SxaO0ekEJa7UEwJCFe9Gc21t1QyY6X/niYm6ONBkWXCIc+a+jsutMXAQKBEYNpi8tfUQIOSFbanwHibHwQbgTB/xWi8AFQlwBJmDfkSiEi0EAOJYoqUBWkvd3RPA8Zeff07399P0MJ1T5wDEcXJ2TkALbSdaEFnFPNrSAMAB9gfqr+GADFuoAs6Vusiqsoy4JDV8jcEO5v5i+eoustomFpmOU+76qQ0OUoLM18QdWSXRVUle/CvIlgCvBhyvPov7Z3YbB9FaYkoeocYAwOZitZTHZy3TvPgB9yN4w9gQqIvY9kvnImcR4pobII6xJYAtCLLUbonsNFxPjBvM8gmJfjFwAMABXyGDn4wZAduUNszPGwFQwzOIV6dbLFrU/6FYSOWJCp0Zowrnrsd/93YZ3t7ME8+uR2IsK7fCbIA3pFfs+f1cZEPh2oTESIzxuMRpqcrYW7E973DpepU+HyFPB/LnXl+4H+6nj+mXXz6l+/sH7gO2TyHQF/pAQETsFwI44HdxryG5S/eWPp3uJT8cY3OgBkCceIEZzwEcBHYCwHEuAAd0FkBbJ+NxGo9GaTKU30AAh+k5yBN8Iso4ZRd3kt+CZ8LfAcQCkEvsIWCmE5NkF8ARgZl2aAEBWw+AAzoFewj3hM96fn6egcZkm7Fx8by/FlCJ53PcG2wgVrDx/Xffph+++y49Th/S9PGBIG3436cX57w2W9LgPADfwP5B7glqJhvHEduyYU028P9WYsYB+8Zq/ZymqzUZ2Vabl/QEFePg1uGA+g1zR9ARgMDGqOKgNduEZve+HsDRitPVdtNjunVSxX+uY7pRZvP1s36T3LOjpoMErDYk23MDcEQbna+DuTEQhvRkYeHYsvkGVMh70EB7fbHJVo5iVxwzOKydb2sARxxXfGMrflj/PY5p11rFe3gile+3eAEZ+ExrFXCFfFgAjGgHKlYKVwiKEeRMitoH16CHPPBYqiKwB4ssAA4fDgjSOD89JZgDAFWw9YwAGscZHn6pt1QhGMtsTQRG0G6XSmsC+pyFSZOQ/b6tueZHCyNZXzxbfoEzQIWIURNwoT0XARzUYcHv9XHUcdaWD6r3lmdw2f3n//7//ocwcMQ527dPOvPXAD/0XSvax749lP2xN163Nbf9+7PrJ2e98xsAOLb2+m8E4KB97pxnytkm6+c3ADiKPi6nndbctWxArWPy/DrDWCwK62y+cq/Wcu61HwbE8/2yS36iDuvTnbV/1rcP62u1zpN9MrZvr9d7q86ntO5Vf6ZP5vt+//8x967rjSRJdqCTAHHjnXmtvkyPNHqJlTRPstLM/lqtdh9Zo1HPdE935aUykyTuIIn9zjlm7haOCABZqpYm62ORBIEID3dzM3OzY8fa7NuOzdwD8uraz13XbdN79Xy16ZiYO64BHJ6vizoyAtOPWY+29xynP0JMqhU4VsAecf26ZHJ3HDWwosppRjbwPYqzucfazyO7e+AvAOA4xnmqBb9WoNntCIe6evBSIKE6KgTS9N4KyhQm75DTt085NsfazcChQFuTbst/L8EE9WCsARX+e9xMjUOh058yWFAoQF2ptc1vGXdBw8f71g5/dPSjEt4H4DhkQA45B1Ep738GXennKKFj5HOfsvA1PKToamXQpXT37Gn+qc3wHS+fu3O0z5Dum5suhfY9a1Cu7wCOan94MCkc8GLva58rjaUEmg8BODTGdpR0LUe78/O9AI6SeD4kR3WlTxeAoyADm1esxxr1zT4Hx5/50Jp2OU37ZKiW824Ah1qmgIGDVNsAcODnZwdwqIWKKJAB4LB+zwBwbBC8EWjDGTjwneAItihBEF400AhaNil+j2XgUN9414uqllOg0b9EdzxNq/UiPW9WDQYOB3CAjeNxhvcZAwer3Es7B1bzPllQnawbBcDxwqR5OLiE4KskoQABqMsRcDWwBk/+lhfhawwwZRSIKVBPqYpVwysdPBDZODh4wLAyrV0ADn7WKWLLxlUSzf5l3cHqYCQTwt8K9kO63hl8AoOFEmLFYar3G/cDI6gBhWuJDg0ONtranVnirs1rsC40gl4oC2j2RzTSomS2OdYPFS2nU4MqeK5QqA538csrMrWyxldk/br9WS0WkufRIS0OlOGc4svbq4TAM2v5j2LgsLYzzsDhIA5D9iAoj7YobIFCymYkpwWMwO9geQDLAZIA39DWYjplAAlBIbyGzznlM67D6vrnl3R6ggrAQXp99yrd3dymi/EFEwLL6SydvGzT4LTPAPTru7t0e3mdbi6vmEwDEMEDR0qDgmhcrRnY2qACTRGOhSQS9QdYOETFDH2BoC0rUK33Nls4MeGkxBYSgphD78WO5InaLYmxh4CFwZkYOIYIAMtOEbxhAI7n1ZpsFgAhPK1XTJpB/lmxPRwwUOoADjJw9M4YSIYu3Kw3aQnqaOi3k5N0/eouvXr/Pk2uL9P44pyfRaKrZ+1b8DPGhGA4acQtAQ4ZQ5sYJOMZDMdcQHfaWCIDhwAchYEDz3KG1jhgLLKWNdDhnkhyvYG5BCOJgwi4NZisRgUv/laYN8ASARBH/2yYemTlEJU47Ly3BkALHnxx3gC4AJhjsUgrBNbBukEAxzRNAeKYqYUKgujY8kgEXFxepMuLc7Z1QesuJtuenlXZuVoSqAGmBFTjI2ECRo0tABoM4G/SbLlOj2DgWCwI3lgQwNFLz6ieJXjDGDgsiewADq8KE3jDABzco6U6lQAOUg1Ddk8J3gA0RgBEURQj30sAB/YYqmr7vTQGE0f/jCAOATjO2CIGyWNUtxcAxzgNJw7gUMIFyUCsHwBWnz98JAPHhz/9KQ16/XQ+maR3739Ir9+9ywAOybKqhhD8BGCh4dOZrlKWvAJwmN2g/nEGDgNwYH2VXBTY0gG37rfFsxSYWDIbFoAQVsnvQDYlUpyNA/sSzChIiPUY9FYrI4C7Ngn7EJXIamEEIITYB/hMtB0FvBHPPQBKOIgj+0LuG5CZw9vEmU1A4oPsGAoaE8BhjAZeaa8qYhlHB2/IP8Q1lOjnMxr4hT+a7fOkJnWM0daqWlwADqLw/JnymdTo00Pwpw3Yzz0b7LeZN/M9fMy+uLE9mDEd8b5NpghzPjIbJNfZDZvfL0Q0HMDR5u/alJh/j6ruPmUb76Xv5qDGzP1myQ+0qiKA44XJNoA0HqezTP8P8AaSxtCJAOoC9DU4E8gAtgtzjb0DwAb6xANUCCacM2xSrtlpuri8ZJuQyzuA627T1d1tOhsPxRZDwJr8y+j1uHza5Bj1vPkvoYUKwUGmG/I1gp+TAYNkiBH7hoAlEcChnwlgMkYYsmywTVrxmWS7lCzNjKcAH7O1FdiiXtgqZbpYpG/3j+njTz+lP/34IX35es/f6dad9tIFAJfjCT8D+QcgG0AAgM0A4EAyGboLXw7gcN9dflZjpjRF+T8lYl3XhhSOAKeZnayBmbENVcGAzC+LjAuYY/ed4jnNfUGPw/je5f2ril4/P8Q4UCN5BYCmgWPUMurU1WhmIOoxaQfnDgwcYvxgGydfP2PfgE9FNgcwMxh7iaXPtZ8Ni5Cr4tnR8YQJbMg6EvoEe9JlKK0t4Os664N81wJCzL6sLRPGR/CGsTjo53A+tpaKeJ8DOAQ/swQb2CbQksqYN9DezAFrfi/4L9Jzu3TNzRiMaR1vKRnmIIOkQoCX17ekYDwn5zO2xd2cjUXPYLiuEIs0zHPaAPCfXtK3h4f09f6ebZkeHqZ6bgNt4DvAHvLhTwkkZTs3A3DAf8c9wMAhdW5yDcAymTbgG4iJCwwcaqVyaqCofrq5vGSLJ8KFXp6556C/ALiOAA7oNQchuM6VSdNiQ44BLMbasJUeGaT6ma3ucTqlHnXws1sQPpfMQQPAgbXj/Nl6RwAHGNPgR3JM1uoO7BbwWQH4drsMHQUGOJ33U3r/7l364f27tFzO2Wpw9jilHhxNxpxbsncYk5VrFW/VwnlzdjkwNW3RQg/tUpdck/lyQ/AGQLxLxCXAoolTB1sCgkHvWT41QNYEeCuW4CxiOix6gj1WWuoATLu1h4Ejn+Fs4HUMzs+A2puhXZExeTkbjj+365HS1s3ZS02/GvOGwWd1ZrW94eOlPTKZrONQppgFYG1JaJR9asAuc3QcqOraufiawQ50JIvb3hsMbf6x3LvJdhTf+z0xzqgr6JtUwLTWtcoRBZMFa58GkIPbHY7HYheScWfQa8YQXLYiMJT+FzeexxQM9JzbwqgFUS5YCToeYCboE+gJtCy9vbokYBX2GUUSPPOjkAOMNcbMRNCsofS4r3O8JDCjkWGkgKfifPt6c0z0DZsADs6Jz0e1qNn+m1zU8hbnMwM4zBiSHaoGkzjoN4P3ytz5rf3Mkodin/lf1UKlMXctQMgocw35+wsBLb5nvxyKJec5DmPtfJ7gd7Tt9UOv6bomfZGql7Jm/ws6DnbKz401AM6fq4y1FFBn3+UIBo6G/mjJh0YdE/2drJdDnix6ufG6rboygFja1jPuq1hYnm1TOG/GMXbp8Hrste6McrJPZrIP2gDO7M8Vds3FoTk6NN9t+r/rubrmqG3u82uhVUttd2pZP2SHDr2/6+9xDiIBgbdMdEbJkn+L593uHXms/fYr7H9/iEVVOdW2eYnPdEiX1esW90X0077neWq5a7/mz2Dg6NrIhwxI2zK1KeE8cS2KeHcyIpLXqrJy4rctYHS8sBw72coLR6SaCeceBo44iiLwpUIhUtJG4aQjFPvb5uBiCTLWT9juLBYnCn+vWT8ikqpeVx9D8z52gg8J8qhMujbAIeUY79FlsI+5dptsxnsfs0HblOuh8bcpgS6Fv8+xaDNWh+Rzn4Ozz/jtu27Xmh6av/Z5MoUa2pJwfx8B4ND9mlTL2WhbRU9j7nP7lP/9AI7aCWlzguI+97/r+dqdkHo9jzUa0Yk85Ngea5Ta5LsLwAHwRmmhgp/FyJFeugAcqohktbhR9QvAsVQLFVKqrlThDhaONgAH9V0HgMNaIDAp6clYVlNLNyulLtp4BFnJwLFepWkLgAOsG1+n8/Tl4TF9fZymhxnehyrPBUEmGCNK3lAJxcoqBIC8CplJ9sLAgeBROVp7KEyBuwjgUNLK2nYggsViLkvk8wxs1XSNM3Pph5JBk17hG4MP4eDPfuMWS1DCDUHmwLcXgi+Uq+Cv5UCMvRZ1B/x9BMH1AQsl5AOLd931k1SGLVgSy+x9yTTlvr+sSLbqbw/2MVnozCaGjJCM6/rlnKQLyswX7hPDplhCXD21+SyeUCBgJgQdsl7StUpS1hN8tjb5AGmy5odJDzRmU2sVmxyd0csbNidH5gM9tMZWmtFQZzCph6i9/uWQoVVOOqBGleSo3jRU8AuSyKrU6wG4gUuDchX9tj0QfNZjwgeUwcslZH4tBgGwBYzVxgMsHN5LF8FXJcSQJBumV7d36er8KqGNBNqMPHy9Z4DoenKR3r5+xd7WYOC4vbpm0gdABLLtnJwQ0EEKVbZKUEUxmCyeNiu1abAvVB07qwTAX0zeoq8v6cPRbkQMEDykoxULqvtIB61qPwI4+Izou60ALQK1YCoAaAGB3B6qWKk7UmYDQcuUp+Wa7Bv4el6v+OxYE1Rk47OgKn4+OREDx+bJWon01Pt7uUqzxxl1BNqM3Lx5nV7/8D4NJmMlB62aXwAO0XIjMI2EPp4P6+J+nwfaoJOclpoADlLiCqRDEN2TATjAdoSqzGdR3+OZkZQRBb0BOFCRqawzQSwMvjMZ1MuV2D5PbJGCv7H9CFgTkNQE6GAgAIqxeygZ+UTwxnIxZ9sZyMVmPufXajZLS7ZOeUzT+8f0eP9A8AbYN6hRTk/ZOgWtdsDEwQQsABxonWHVkmTgMIpyBOtRdcmkBKpnn7Zp6QCO5ZJtVADeWODzCPCf9gOAQ5W0DLACSIPEkukzVi0zqWxq0X53UAvbk6Ay9QQAjpPUo641Bg60K2Jfe4A3xHozJHgDLVSQAAWA44zV6wi2knZ8NNLcoyp3NErD8ZhtWrwinutw2uOafvn8E9k3Pvzxj5xrjOFXv/ltev/DDwIjAaCC57TPY14xX9Q/SEYADCM6oxyFj7TNAssJUKePMTNo+tYyXwFEVxKznnZ0tgnYXtwrtNXImUm0ofGArxKdZGPwykC205AfGFkJuP+M8YLJSupHJTGccQCvyeaCQUOBO6/EtzJ1sZIY4NSPhW7j/FpPtPnP6YnXKNX6dExs6jKAg5MVwMoO8jB7mxMixtjhwURtP2d8UQsRrlNOLDZB/3yqcBaMZ8JiF01m7VpaaNY85nY5cpBKRbG/VT6qV8LUDFUlYVnMt/yYaN0oW54AcqMVqsgcrYq2MWo9oX8ZAJCvBpyUAD305QjYEgMP/DO0E0LLFIHZLDn+9ESQAZLbSFJgZPA3sQdR1Y6kxu3VBRlPBNqCzh2k21d36ebuLp3fXKdztPu6vEy94YAyin0JoJ9b32yHPYnALVISpsLBOEuZNpG5HNIultzhXFusIIMGjYWDLVSgz7OMW5ueBgMH9oL2g/v9BcAhEAdBHgZo3hiAA3ZqvlwRBPPpp5/Snz98SJ8/f00/ffnKCnUkps8vL5VABRgR7BHWKgGAATIBQG+ZDjtnYvlMLTecaa04K4WhLSc7y5kQ4E1PRkWwgeS8BcARQEP5LBk80Xj2LTEQ11m2bT0xSRr80jZXcixZZgI3FNx46yAHohDgYUAvJpKsJQkmS0ABA6jQt8QcCvwKORVrjNpLuq4RkwNkUQAHaa/wD/Nq8uC+N5PY8GF49tH5wf1FAZWd9UE/+0XrefNzKawfgTChOrucYiTjztzAubXCLIxHsgYfeI9KLQAAIABJREFUK7ILaRGRYC+xMj2f2HZiu9SSCpR+s8R5BgsGgcq+trROPh874BJzQQYMA775WLlmFn+sWqhwHQD2RXs5Y+D46es3thn6+vVbms0Wxs4n1iCCM7D+araVlmCbWG/SBv4m5MaAj2KwkjwoySlWFE+2OnCDrVN6aI9yxq+ri/N0AwYKCtQzK+kJmDLADgCgnNeTUwKCxMChOQSIFVgN3JCgFAInLTnLRFSPn4EfCTAcWo64fYs5RddjDi7iusEfs/iPWKSU8gXb0fX1Nf1M1/2QCwdwANDjss5Wh/A9WbTxkt68eZ3evXmdnp43ZIYDCwfG56wafB47x7sQayxiBgTIV/LVS9uTHoGi0nHLNJsvCeCdrwXiXW7U1gb7FcBjPCN9dazfCi0W5YcIgGbgG/pNShiWc6fmmrIXGAviltU86DpFesP5u/Fm2VpvKdEV741MrFhvX7fYrojrkzEOEdwkrSItZ4yXNkgNU36a66/4/GWods72uEB+NPkYziRRxyd3Y4+uax182Jyn5jwGRgiuQ4DMZB8njPA7gCKHYqK+xs2lUswnb2j4EdBlgR3UbTzmUHo1xEEz8MAn0aVasYIM3shrZAd96jcxlrmP67EirSfO1WDb7JFhDAAwnLvvrq/S4LTHMyLA5Pg7gOXQOX7myf6Dy2qMvbGtZLFJvrbm5ZV94HbQmT0CwCLKg8+5ryJ+r2Ojcb45Nj11iCebLO+stTMp1PvV5tjOBfX1//1/+i/p1V/9m8Yyd41Jc9+wzpoD1wffIX+1vsh6or7GHgBH2zjr/dd2n+grdY3DZa3t+zFj35ffiNf0a7XJSfd97C8xr5cv1ASgyfaUc2IE9vo9y1i/E8BheyOPswLm7FuLtjh8rQnrz+9c70gARxt4Ixc72Flk3zp3jbVt7VyftK1xXM8og/X1267bda997+Xe7ACJ7NP/+/bVsfsr3rttHLVsd133GDv1PXNQ55JLkXX0yXd13KH17NIz+/RLc9zlrBLnv16LuJ6H5DJev+uax8rrPvnza2RbmtlMDcBxf/91e8wCHyOU37sQbYpYzqv+1RPc/N2dtBJo4AEwgDjiAnc9Y9vrx2wkXpt+s1fohwRrAHD4c8SF8HE5OqmLgaN2Qvz5otJ0I1LPfasz0JH83qW8KY5hvQ6HGDjaNkHbRotzfGi+uwx22zMeWue2vx+jyA45NG1OwiEF/0vc95Byq+/R9hyHlLQbiTZjeOgZ2tdZieNaOR0CcDTv3wQiqT9vSZrmMf8rB3BEFo5WJGsIJtWGu163NkPSZeTcyTm0fm36q80wdRm/gwAOtFBJ3QAOVOYj0cZezytQtiKpieoWATacgQMV5PgCA0cN4ODx3Ki0Rf8rUIYnXpl8ZRIWVeUK3HhCtjglOuoxYIrgIluorNJ09khqfySI762FyrfpnK1TCOCYztLDVH2PEdRC1T/GdwIAh1H2I/GioLoltrYIzGp/vBgDB9fL46WZ8cGC0ZnSGFVAAm4IzIETMwJLFhTyAGYWCjWG8cSUv+yVZG3ypWRBsc8MNDHJZAkXO2js0+n+mDr3WnCbgWszqnYPQSYsqCVBdM8gA2rYm9cTRP5xK9W0ly1pqOC5wBt2WQITNOc6awQq7TCWnIjiGErozJMLFr2yoK/PtbNuxLY2JdBlsfFQGep8zri+twkou9eHUxIaDtzIzQrkNzEbYO0IIiVoK4BDEVnFEZ183J7Rq/xA2W5rrKrflIYI8KPSmcEfBYNRpTMBOINB4BNW9YOdxuIjZHpAIgFtVc4G6qFOSAmCqAa2QMuD4WCYbq9u02Q4SS+b5zR/nKX7n76k8WCY3t69Sj+8fZt+9e59urtGC5XrNBmOmGwA0wICT+PRGCLPimKvPEZlHoO7oFIHUINMGABwLATiWK0VtD8F7f04jUZjJqyR+M5VaWByYI/twqZBAAfZKM5KSxG2DBELB77owyHgDVDAugA3qAdQBYhWUZYQYwsVtJRBQPvklNV7qK5l0BlBZFQBLpZpej9lYubi8irdvn2d7t6/TX20HDHWDQI3yDqgqkBnFUGA8OkJAWUwoKD6W+w0Am9IpyIZhHWGqkAAkQketK9iCxXpWNgptWQBzEDJJVVAbvjFf+ihDACHJf8J0mBwD/pVPcEF3BC4owngsHYkxu7BBCLougngmAmkBzDJdJbW06kBOGZsBTK9f0gPSMDymTbS64MzMnCgnzqShEj0+DUhN3guMHB4QpfVpcyW9Zm0WG1e0ny1SfPVKj0uVukRoEEE7jGuU6yXsW8QqIIEspgeCoDDUt0GwsSeifaXtslo00ktjGra7QlBHA67wrWwrxAgZQsVMnCcptFZj5X/qKYlA8dwwBYoI4CQIBMmx2cAcIxGuwCOnvrdP3z9mj79+cf04Q//nJZoKbRap9/87nfp17/5rWjFB4N02j/jOKWeDURmMXOvzvcEX1CyFAeP5VAni1fedLiUsRJSgRXCgILSSoU5SAEzgUU8BCsqftO3qBYFaMOrALGpzTeUD6DAt1h/1DYlsxJYcg5JIAJ8DGDhTI++ZjlpZAm6cmBF/kiMYbsADrFjgOEFiWt8MZnL1jFGlWU6F0ks76EK5eEtE6T7HZxgp2RnBDPgCD7r9lktewzAATtJGxuSyEwKhqRRA9Cv1iPei95MX7G/ouzKv9MGcykLW4S/Fv3SKPf+c0wg8YIM2ps/kQGKxTbTTgfHVjpWgugMMTlngLWP9NbQa5b8xfCRxFPiW+BgADi+fv0qMDBBegIsELwBfY5HfHkh6GnY76dXNzesbL+6mChRtt2mwWCYxuNJevP+Xbp7/TqNry7T6OKCDDhgGcJ9sS8LgKPy0j2w7v3f7XklLxyAJVbcn1CgP/svZM6SXHNfGgsH2WYCgMNbFDoLjVqo6P0Z6GFtEdiODOx4Nh9YHzwHABxoE4DkpqrTlwRtoIXKp0+f08dPX9J685w2L1u2kxmh1dlQwD0yVMA+9cHYNaTeYgsIJoP61HEu7qG7XkkYun9j1OmQg8jAod9F7lLOJ0XefdYF6qhY0wxYwHZime3R9VhkPym+cDwrefI+VkLX5zvKeLiv1k97TvrMK6MLgEPPJIYhRZ+01lhXssXAjhnwrAA4YHOtVVHeOZa+qgAc+UxkbFDZ3SdaIDvO5iQGHZzXwlWCru8tVBxs4fE9vxI8KuhFyhWZjZQQqdkAXIf4eaz4XGKwJQuHVa6XdZDWKnpGvq7AAgEUrkxz2IT2GYIpC2OtcH0B2GQAhhrAEddZoNBtWkNnvDwT3PT5C9g3HgkwJYi1h70Apq8XMVuAGQgt4wACwNnXzpuYKyMUzGce121YXjz/GVtnqXUb9hHAnWP4BMOzdDGZEMRBAPn2RcAOY+zCd4AWCOA4PRX4IAA4AGhFsUFeN69MpwyLlQvyB3AFmCqgP6FPSnzD94knigWWcABHjG066yrAtgBwYH1xHe3hkwzgEMjHZMXAuACSwn7f3oKp79Zs2DMBHNgbYh6DfyBGDBZ6mO3wtkBioVHxhnw5vFfgndl8kR7QFnLzzLZ6c3yHDwlHEcAi+EloM7Pd0qYAHOjy54g72S+c8nZ1h8xfs9iosg47v3bF+Hgt05ZuqWu/021hLBx0+XVWH9oFAGusm2vWpQYULffZHanbJM6zJamzFqmSklkfR6CZ+Txd8YTms+tpj42DSReFAsTsJ7hfVHTCvjhZPbZjYmo779FhTP6YMQzT7tQADgP8RKYJ2oTg4/DzNpnyjULQopI5lm4AXGR+m7uY9DUhoyyEeqYNxdkJvg7O3vB70F4F7H9+JiETh7H+GN4tb3oH/zhTJs45BKhY+qScAooM1bK64yeGJGreN2Zz3AbE7/6eOgYe1yLGMaM0+1i64ufxGv6e/+P//L/Tq9/928amOJRHqOXiEICjfr4uXdEqkwdAIe2x+5KXa7tml+7y99bX3JePqOc/64cw7rYxdI277fNt88UWc46D8nsFgLTvlWLnI9jf47aFTUn3OB7AoWiBHaxDHjSmvvfFV2sZznMfPZwW3du45gEAR1vewm24zn0F4Ny1Hsfsu7Z9vE9mup69bX927Z1D8lPLUdc9u/Zilw7Yt6auu0yUAltSkYpDe6Fd1tsBFW3vjeOr1442KLcujK0nHbzRfZ9Dz9017mPsbIlDteMJ2u4ddViXPfAx1b5Gm+9x7PO5XnG5jNeq95sDYU+6ABw7hmQPWq/eCMcOuHUDS1Kz4e/ewIEWvVHJHwEd/DSvVSYjT33j9VpIjn0GeCCeANOos+u040jGBfINmYOKJvwRzFErnV3DURCAx423GaRwQT0E4IgCtXMfO1TJaYxMAYcPId+rKBtKrHLe6g0V1/OY+xyjDA45NPj7PqPUpgz23ffQ/boMRNsY6vlok5dDTsH3jr9bL5RAUKYg9cokDz5mqsXCphPv39VCJQbEtBsVuPIjTZsjedC4Bzrw2vg2xuTMIB0L06bsc/Cnouv2ve4ypb2qC+8z1LWO6VpT3/vHyn0cj4O42gx6bfz2Azg2pLLfbp+shQqSpEhqgjYXf1MLlZeNqsxA0wwAxwYV4wy6o3JS1ZOoZsfvqLYhgMPooiN9MhNqRwA4YkuEHQAHg2mgjxaAYzabphUAHOtlepg9pG8P9ykDOJAMmM7St+kiTTOAA20T1kwiY2wICBLA4YktZ8AwQINXxvlBTutvwVEPTLOywQKNBG5sRRnfF4CDMQov+874ixikiMFL2EpLGwYnP681L1eCJDm5b5bvkF7Jf8/+nBLcDEyGdjHCRbYBOAqIw9va6Jr2ugUvGJTzhBILVpW44kSr8Nvi0SgxdNCC3ldwIuUQxXn3c4ntbw/AewwoJwICE1BOLuZAvZ6LlfVMLgQ76W5P1DcxtBwSDaWDqw/fn9+jdqEdAa+rQJU9us2DJzPEMKJ3hZYyueJXQBcGysEOYN8hh6jAAaPBEOCMIRJcYmMAgGO5WJCpgYlkBHbOemkwEHMHPou2G9z/1irprIfKz0G6HJ+nQW+QNot1WkznaXp/n67Gk/Trd+/Sr9//wC+0T7m+uGTCGmAE6AyM73w8oQeGJL8DOJB4QhASQWvsuy2CvdAd87lAX5uNKtDR83c8Ic07QRCnCKpb6xPS0KvymRWvFtREUDcnE/oCb3jrELIWWBIUemmzWqbVAkAIa52y3nAsBJbg/mAlQWILATUE0Z/ABAGAyJCBZFU3LgjgQPuRm7vbdP36Ll2/fpX6IzB+ADChthkMBXLfY97RzmbI+6CiFeNFkJq69Vl0z2qjsubvmD+kiVHlJXr9J+lXsF6s1/RrAeAAOILV3kwQWqsZY/jAfbHuZ6OhWnBgLpgcEFMJgobsP+7gBYAfmNQEEEXtUzB5ajG1IdBltZin9WLOtUUblSWSII9TttgB6ADf0T7l8eGB4BeA/sg8MRqxmhNjBvgIe85ZVNCShmsDeTG9jkQFqmZRKb953hp4QwCO6XKVpotVWsIewWafnqUtnodACbCGiAHAKSQ9qbRLOx8AqNn3F6MJdPnAGFAKA4f2Gdg3GCjtq4XKCPTGoEJH6x9U0hLAMeYzY805l2C8AVPNcKRsJgF+As6ANQDyD+DLTx8A4PhD+vblS3r89i397q//Ov3mt3+VzoZjyhXWBvtC+PRAN3yKbaXqfId22AEunL9iglkN1V1vOxSNzBoOojCd3ABw5IonS/KBxeLFGGVo7/SFvUK5Uj+xUOWsnzOjlrO+eVLOWLDYVoLPo2faB+Cgf+a4S1Zga09lXL8BL5ksgg0ic4mzd9j0OJ26KWdPYiqWb+PPPqysoidm/Lzp7Bv0JbztDqsW1eZLB/4I4iiV5BnEQbSIzZkX9RqwUTkAr7B1gymb0ajwzMDTbdo+xzN68V3bzp3Rb+Q13RYGAEfz5F75whmgaGAOw8XkXuv5etLzkBM51NjjAi5g3eFLMrkKsC18SWNLQWKTiUS2dNgQiDvonzGZgaToxWgkxoK0TZPJRTq/uEzvf/VDunvzJg3PL9JgPE690ZA6rwZw1GcKd/Tlm7t/5Ml9+SgOshMmN8Q44vybLAqoZICkAFhSawzobzFVSc8KwKHEjYABhcljk8EBHl9eIXkJNqvNM9sMwEe/v39Mnz7/lD58+pw+fPhMvYn3Qf+ABeicYJYxAYcEDAB4RjaAUTqzRHQPjFRydi1OY35OxrmGWIYBOAQotbY5HotQR7HgRRUARzxPxRgIbTFtj+ahVDoL1CQ/yZkoduMcWE8/17me9Nfiec8TuvEM5mAMD4gqwRjBxQqIsvWug59Z4a72agRhGniHZxcDoxPM6XvV9hRnxdbYwePOQqDrl3BWDvO4I2wgY5fdfJ6MydcA4PD5jedvziBsLJhuDPwJwKpac5SkiJ95Y7LZ2104SE3nNBOOHDuQvsr6BnPAymyLKWQbU1gQbHEl3hWoR/GMAmpjS4lwL5L9Wfwig1AAxsBZEUxfm036+Plz+vTlC/04gEed6Q2QWQdBge0BXwBxAPjkoA1YV+CpI6gO66KkqAAcYMTDvsHvAHCcj4bpfDhKk+EgTcajdI59R1aGLf0H+EMAeKC1IRi8qOfA/rZek0mD/05P0tMTwBJ26nAAnQHt3N56Kyr6ktbSR/JeAiIOlIddE2hALGUxtunrA5/t5uaGH4b/7u2mnYED12J7VWsbxLZPAD8+P1MnX11dpMGZ5Hj6CMDMQiw2YBAcjOgjw0d0O+DqZgS/lW0ZDURFsLN2/ONsnu4fHwneIPvG0wuZ2BbrDWMCYF6CbcG+w/oiTuGJPj8verI6tw2qih5qW1hmb/entphcIwZE/6Qk9D2eEd/jusYLV/w9DkKjLDvo1PucOmOlJ/6rfe8jxbV9L/g+Dqf1RtGE+1KNVI+qT8wGNOMUu7GrorDqOFjbHHKe82mn9idCP9eOmFv2R6pk6DExtfo9kq8mgMMi6nno7i9LEs0OhNim7FIzTug+hHR/+GdjlqwBICXmlQzgsNaf2E+wETg7AlR5Ph6xfcr1xUW6tu8AjQFs6cAxHuscaGh62Vv7ur3oG4AD4SmlTKxdV7VQ2Q4GIF3b3Lls6ezalJdoo5pT0JQnv0b8HuU42i7ZguJL1PKFv5GBIwA4Ymys6+e2Z4uxvy5d0BXnbXuWfI2WnN6OLxqeMz5z13Xb9FH93niPtvt17dW4Fm0/t+3HffHv1rn0c09oiyzlY8afccrC+C/dfiyAQ3IZfSExJ+tM6rLeBeDQLrF93AF+4w0sBpplKcdEm0+8N1a7B8BR5wJq35bXPQDgiHLe9XPbXj0kn7X81b/vk7d6PvbtqTZd0SX7bXJWj+OQvep6rnjtOI/fo1+6dErXuNvG4rLr+Wy3K8WXaVj1fGlq0JhnqG7a/qnvBbm6x6V7+T0b8Yxgh7K+zTk385/iYMx07FzLwLkMlezbo+E57fRuBbxezGRjDayEXoDj/j/jPG0AjjYH5BinpEtougSkcxPvPFxZ5CLoofI2OMBRuThKxb+X8ZWAx9GTXC0GnU1zPOyMnR0RrfMuEjhuUn2+tE6pQRQRbUrnLjyjO8RKSjVbqHQp5ezIVYdS32A7AQx34KrDxc71PZDrjmNANZdjgzbcXoNRCUl87yEF36W4aofDf9fct6uGVse6Ze1rZ6F+tn0Kt8sBrfdJl7E5JLOH5ut7r/s9z7JvbM39Z7R+pvCicoposxxsaQmoOIgj7xVXuLHynNGv/WCivfKTk8jNYLQ/S5wbr4Zxydon764L4v6NP0c9pj3aBG60yW+tXw4Z5mJcu98ZZQU/x7Vpcx7iNfEzEkmv3rxzD9gqPsGpDLDGJm23qIxH0hAHRVCg7rZQQYsRBJYB3kCAeLNpB3AgqI5qe3wxIJ8TSpo7BPvATMHvrQwcCCiHanpUiMcKLHPeycCRUPEGAMcsrVbz9LRZpIfpY/r2GAEcaKUyS/ePc2PgUML4GRX/1kLlBUExS3QoP6IqTuaSvOLS7AnX3Fif9KPRAkcAB/sRqx0Dq/R6iFiZ7Fh8Qy6MAmuefCkZJ9xeTT5q+dXvSua702HZvNJJrBklyO+TCm2pBDGJAGgEfYQ9UaTzkyeKvEbKXrOAvKpVSnC71lPs2UzAhqq7BeBQAWspJrSyIqN+5zPmeQkRbN46gBsawAtbl8x0UqrBmwAOczwNwMFgQwBlaD9ZSwJ7dhtOwYVaTsOf3T7R6A/vyRV3T3RdUdHm4Jld2HWVntQ8F2bPSkW1nFH12UbCNzM0INF81mdwWIHfF/YrB5BKVbzPaTQep+EYyX4Bilg4mhAQREIJFb0Ab6llx7A3TIP+MI3RRgMU0rNFWs+XabNYpburq/RXv/pV+s0PP6Tfvv9Vujw/Z0UhwVaoXnx65ndU8WL0AEl50kqVw2jPhE31TEAC2nAs52AaQKX1s1gpUFGE5PcYNO/qQcPEqPXe9qQWwCIEh5AFAK1hkIQCeENV2gBwEMgB0AKeFpWVBG8s0mqxZPW2ACabdEKGk61uhzlkYhEMHCdqswCAyGDEpDQC1wRwPM44zldv3qSruxtS9APAAfpmJAr7gz6rN/FZJAwxDoAXpFee0uBM7QAAzkDwW+ANgDM2SljlsOYJ5wrgCYI3jDEEKwi9TuprBHcBaMH7rIIW92RlNQLhSPw7CwfZNwy8wYiemDogFEzmYe6GowzgIKU4xggGlfUqrdGCCtTcbKGyTPNvD2nxME2LmUAcq9kizabTNJ0+MjCP9RlPztMYckJqeFSYijkGOgFjZpXhesOkLGoxWTGLLwOVAagxW6zTDNXlqNBHC5vFOq1AqQ290hMDB5kuegBxwGYoGEMmJG+bYrohgrbqPqFqvaKqX/SwBziKQBokZQDcwP5jlZtaqQC8gSTMZDjkF8AbqGQnUIUMHCPOPUAcqAwFiIN01ARweOXyKecB8/f148f04Y9/SJ8//Jg+ffiQ/up3f51++9u/SkMAqsYTXg+V80q8ObhAUaVcmX8iFELxrs3ORIYjAPUygEMtqMQMYQCOUOXcaO1EAIIxcIDJgvtyzYAVaZsNxKHWYYIgEcSBeaXNl01kMjMnBZTEzq1TcA/ueQNwUI4E4vDguBIbltwOZwlaVQdwuL9qe8np5r1mne1nLLlCU0dQkcCFSNzxft4+xdofsD1JwXwoUM0WRnZfS7Tg0h6EIOiACctY2FBYOAQQLV9cOQN9ZJvgLd1CslK+ZrHpMRjiSU6xiOSIo5khS7BzXxigxhOBFmjkXMWgDsB+zfRDZi7Q1BmEAUl3TqsFSq3VQs7rmmTCB1TQVP4d9CQrvNEaZb1J85nAh9TTpPOX34M5XIG1CSwHT89s93F7dZUuxmPuP/pcpyfp4vI6Xd3cpHe/+iHdvn6dBqMJ997p8IxySQCH2Qwxz9iXOdSy27E6mNsltx+Sj2Ig0DLBCk5lBhQHZ9h+IQCxahXkfpExHGW7ZiwcDiZwAAhsKGWJrDHyHQnagH2ALmUy9ZltVL58/ZY+fvyc/vzhE5Oe88WSILfBcMS5mVwC1DJSohTAtDMA0Aapd7LlF1udgQnKUASRgcN9X84Q5MiA82RLMIYd6l/zp+QuyufN/4LfRYCGA6DD510fFR/NLCPG5yAq0yPR9yxnNwNO+w4zOfN2EQ7giOcoAWpgfWQ7MoCDa+WSGNjd7NpKRsueC3jyIp1nrFcCrbm3WOahnDkF4nXmKAG/9P4MTOY8Cbzi+zGeg3kOJ5gmTrNsWGltIr9SLbCg+9WuAwl/gAZ4frOWKVwzA9NkVsS+2BFhx7Hf2LYo63d/RGsXZT5sscUCtGkem/5tjBXqjOVnrfDddY2DpMxXyGd5s3HUJwT+inEJ58UFABGrNQEcYOAAWBY2YDQeEVCAJUe7lBnagT5hLz1Tl+E9mCMC/5yJI+tsbwcK4Ib5GmTXYLMVAjiuJpOsnwDUQMsUAjgM4DHsgRUP7YsG1Gdoc4j58lYo0FVYV7QrAQsHxuNrxzM12NPIVHFK5g2ch8loBH/KQDh+/vBtqGVVwYG31mnaJ8UZxuMRARyYX1zTW5uqFSmAxAIHeNsgri38g6enNBkPCVYZwy/u9dJsKgAHgSC9fhqOJvRSABiijBkLAcaI+cC5hjoYe4jthPScj9N5+vrwkBarDUEbq+1JWj6/pNliyTWDXie4aDCg7SCjioFZaONlmI05J8ShfXKy7MXoadQQtouD31HHghrxvVJMzg86ENFjObKzsm8EQzkQ1kArHnOgfuF6whey5EJmuy4Ju+wTBEWr/SGGEhZ/mH5wH0LjLQxb8dQtK1eeuTkTpaq9yJjO/I0wxO708RXzEvJPOSRsMZbgxHbGi7Vszbt1xZbjMFrjzAHAQZlsQG98lTRXDuCgvjWN7Nd3WArv4Qxk5YEDnEcv4r8MsrHJ5742oDscD4A4ABCDjiAYbDhiGxUwcYCJDF84l/SN0ESt5MByC30tv4jMNAYaFYDDQJieQKlj8rYXMrtyKILJ0YoqWR3BSmbuMnSljnceiqPH9Yr5mDp+3hWL/ff/+b+k17/7Gw0j+rNVTqVLLrJPcQBA1CHeh18O8902vq5xZzlryaF05R7aYuz1PO5bj2Ou6+PqepZ6Qtr2YIY5/cIADt2rKqB2nzMzF8gm7gNw5Gdo0XF+buCudr9Uv3TKQnuMF5/JB7em7rPYaPZ53KcNtsDPJ/79kCB2rW39uVpe2nRv217qso9dn98nP21jrePOXfqf+nSPHvA57ZRT14dhPdv2Vds+aFuDetz77NPu3nRZdjBFYd1QC67AvJFZQzskIcpyZUvbZNdjG/vkuuwF8y1y7iG2rKME5DyIRb8Nz2vwSfPXdr0xB4KUa9R4A8uuNB7a71Fe7LpOOct72836O2MANYBjn/Ad2oiHFP4+BXrQ6QlGr2zkXE/a2m4lboj6Zx+rO48Hn82TOpUx3reho8Lx+8dx+CEmAjnpab+bAAAgAElEQVTKa4W60e/h14vVCQ7i2GcM9bem8XAl705NF4Ajrmmrge1ImkvgTVw7HIVDisbvd0jBdymxtvHW8/+9MnlIATeMZ4eibZP1Liew6xn2yeuh+TrGWWtz0toU/j4D0mWAlRwsh7boDODn4wAcBbFKGXb61JBYdafJT4zH6Lbd+S5MBW06JM6JB/gp+x2HyFoneAAtonprXRHBG8esbZuj0yXn+/Rum075eQCON8XvdPAAwRpg3wCAo7uFCpMpBHA8McC1RgsVBogE4vAWKqgQbwI4VDF/LAOHgBv6QqIPgRh8RX0MiWUQzajTCeCYg4FjnjZrADge0rfHB2PgmKev02n6hhYQUwE4Zqj4X66YvGWv3lwBacELD2p6L2UDcRhUg061HBM4TWBwMJ3uAA5STgvAgUQwq9hR4oA2Kga0Y+siQzFQzuJezNT4udkt162xJyoMhkASAV+QadXNsbHr0wI5OKJyYj0kIeCI3B71X7Xn9e9Ko+TAckGNaIy1fvJAkwAcNscqXm0COJhMVHzfE1oaYgwlCcChnJUFbAxQY6gaBUv4ZU4t2QW8rZPOUdRVNv9cPwfhhESUhbablWuNJJaxK/i5zDAo0fZw4bzyuoQwMohDE12qs8qlzFVtrKnmDsFytp8w1gi0bUBFDsAUCBiDdYMUyvNlOp/g9YkFBBVsP+mpyuj5Gft3KaDVZsOAPKp70DZlMhins9MzlhrOHx7Ty/qJfbzRPuV3BHAIxDFh0HnINkSqvNN+wN4lUAHBRiaiwGKh6mIyflj7lKfVMi1mAF6tGZxiAmk0MsDBMMuhKpALFb3T0UMfWZbUwBvOvKFkOeioUaGNscBfA3gDjB9MDC6WGg9YQUIiSHsXwXqnyt4ycTcYgDmhl+bzGSmcF7NlmkzO05t379L5zVUaX10IJDEaEHwCBg4E0xFwRcIarUyQ1Cet7faFc4QvgOKe2JpE7VOc9YiBQ9sjWB+0mwF4AxXpXpGMa4qhBAAPJY44V0g8k5GiT6p8ATjACiJWDfY+ZxLT9pLtEYJPyNYCAMqAYBZWFSOxA3DJCkAeMC0tCd7YAMzy9YEysgALx2yeVpgb9F+fTZVkOEms9gYVtwfj0XeZc47kCCp/UTnpjCpGic7WCgABvWzZ6/xhsUqzpRIw+JoB8PK8ZXUsABypj5YwgYHDkl8lMWgMSV4hbqAOb+fBJAGT2aoWpRyjjQrfh1Y2Yo4SeEMADjBxsIL2rJ/OR6M0YdsUgDhGXGuALSKAw0EcuoEDTMCxckI5XC+W6f7zp/T5T/+S/vzHP6Y//fGPZN9AC5XJ+WUan6sFBNaGqW7L87sAux/j/VGaAA47JDuIg+gYT69K0WQAhwGmiq9lIWpTudzD1ruefe+RgGGSUQnH0mHE2mIxISvgBit+ra+9qmsVUKF9y9+RKDc9QVYCT1qjOlFj9rGSVtzsRPmbdA/9hpgMdtky6nSdyAoag+rYAJsCXFgYz0AO0mlenWEU/xZ8p7W0QBoBB2ZnmZQGEIytnjRPetSm711svCWUQhUnE1cEppS2HA5gKfPmtt5wf8F26lZG4w0Daz6L5D2ecZ0xqoBRfHry5aIT2wBpazKZtjQQrFemoze77Kz8CmIPTM8STHYC+nBnI0GrKwHaoD+hS7COkBvIGnTRw8M9mYCgw2B/UInKvUdwAnTYIF1e36Tr2zu2ULm+uyusQmdnKJNXuoyJMoChrHWQ+xWNhIQBz83PYMIyAKHAKIWv7MMR4BTk2dkAaAuhn43tyhgauH7GwIHEnAPZYDc9xuAsTQRvUN6Lzwg5XVqylqxFACNvtwRr3D88pg8fP6Uff/yYvt4/pPvplG0LwOJzfXubLq6u0ugcwDowFmmO0ZYNpHGs4DUAhyeUPWmsOIbvjdIyRb6wgogO6PCWNs5YUpoWBF/M5dEAaQo+NgH/xc3Ltb0miQXsmxP+nqSkNJo/aPqSwKSY9MwXdoSHXc/83XK3wpwjfRX8bSeasz2K9QeIhtXUzjbo7VDclyfIzpg9qDcczBAq25x6ny0WA1tUjvdIzvxvvk8E4CjaPzKVuJ7x1lECaqUA3lALNtdhfvYSeKNHWcF3JRetRRn9CSUIpYPdzy9ymuXCgAZ2qCm+fM5VhESsP0J8yebBzyg4CzYYOOzeAjMC2CqmJYA45otVms4XbKECcBNehy0GwBm+3RqMDvAt5ou0en5KG6wLjySCN+Oe8EfEhlDo2cm6AZAOk0A0IkqWw6ft99Pt5WW6NIAZfAW0KHKmDvoYYJ0zXxr+vJKtp2z9MZvPOFUCcKiFCltKuQxagpYt8Ho9sheBtYOMboF5wmOPJd4nQI8zPeTErrE7eAwIfsz19RWfGdf2tqa4PuQE+pC+9Wql8wl8fwKKn9geBuANgDjATAafcAEGt/WaPihAqZzTJ+wT+V4uz5wHADjwDsiXtcbD5wBOu79/SFMCejfp6aSX1ttteoD/SSY/+OtDrit8XKyVs9tlxkj3I9jCzML8Fl/2xMNOIjrYvrYYZh0jjmf2mL5TqyGBudwecr5t7ukbxwIXgq4BXrG2cx6Ht9iFF0aUNnQBROi2wvSgbH95kOKLlCIMypulMN3XkryZb2LfS9yqsCJ5MYmDSJREahT41mGw3TM+fUm109w5T7d8Or4U9eGBt+Y/N+KnWpEcq7GUryn7wKyhgRmg2ApqckwiR4vcyJmLnqmrmrAQL0px28RrF5aArCvRRoVtNY0BsNcjeOPV3W06J4B8wPMIdAp0kDMC4ZyJ/SfA7EluzUZ9lVuTNXMTNVxXMZMCpFMsq/gA/vciWyZkxuKaYxuVXS9+b5TJ9uLOnwPg+A9/9/8QwNEWb9+NM+/KWzO2fKxEfcf7WvIybWNtm6d9e+PYPEFbfLlr9F1x77b4ddcztF279bpt4AWLl1En/QwGDs9FRH+JMpUZagoLxzEAjjb5+Z45qvVWsc0e28xOUQPA4feNfmxb4SnP0+anHJLIQzmNg2NtAdHV8lnbx1qm2+bz0B6t5bxN7n3sDT3fAeKo90PXM9Tnk3rtDsl/17jjPO/fV/s7OUQZbwZl2iWh7bkPjaVrDnbnu+Tv4pp36Z6Gzg3g/H3z8UvozLbxuJ/XlSNkDgkADn+wtkHuU9Rty3FIePYtTNf982d2QByFhaNNiLOjm2lImk5gDGQdUjJdG75r0+L1uCg+ltr59oOMH1ZrIEXcDFF5FqVZGDjaNkJTCTWDE/Ha/nN9/x3FXk9UTiJGsEbGAPPd9brWirFLUbpDfGgz+z0OXfeQguxSmPUjdzlk9Xj3GaY2WW+bp0PPdLRTEt74cxXOsY5Z114q9z0OwAEZz4jYIEeRpqlBzWpAjuY6huxmB5K5y7jqOb4TwOGJ2BpJaJNS64RjARzxmfY5ClG/dO2rtmvt0+VxzL8MgEOtE8C2QdYNADiQMsP3FyVbmUy05OnWGThQ8WLgDQA5DgM4cM1CdeztU7zqJ/d7RkUXwBs9o3Tm732rvHHKdek3r4JCUAFMA7P5owE4lgRw3BsDx1dU6jxO0zcEfNhCZc7gHNonOAMHnVwkZRpU47IbTQYOlTUwGGrZRw9iM3DNon3rQacCfgI4UDmUei8ZUKAPuzwj2RrtpyFBGRD2/tq7UlGLteI+HiUJgAd5FbnTL3WjHYIaethBKx6otFgyU9hWZRoBImof4+xXTXB5o2quGC5VjO4AOCypk6vBnZrYElwclwcCLNno4JWcfXO+ReSo7Gcy0FswmZXuDuAoLDrOg6HKRH/dBpxb3FRVGzWVPDPsFtThtNtYY7Quf6ZoUSb7LKrlrT6pTzxh6GMK+4br5UkFFt+fkI0DbBes6kNS9xmVy6i+w959Iqjj6vK8AEfZgx1BaLS2AGBgyeQ/kp0I8CD5fDE8T+OzcUJ+4WXznNazRUKlzs35ZXr/+lX69fv36Ye3b9MPb9+kIVgk+n0mpqAn8NgYlwcnPTEFXQKgCIAKXp2XW3As5mSYwGeHoyET/agSTmBVMHpsMuR4KyejohfdvAK/WF8wRxC0QeAGABymR0A3gqA72m0YgANJQVR2v2A8GHem7LR4G0ARW9BuW5AOQfYBmBNO2a5pgRYs66d0fnmZ3gLAcX2ZhhfnalOC+wJY0TtNCzCLvDxzTGilATpqMfwjuIbg2YnanljlK6nX2bbKgGG4P4LhBt7AdyQ3IQsEGKBdDtaTFYZi6XB9wnYiqOYEqGQgAAcYMNR/XEwIStqndNIHyKnHdiuozj4bj8hkgsEyaQp9j6pUVE+iahVtsqBHAdQwAMf8Eewbc7GbYJ5Blc0g7Gk6vzgnoEFjkztB7xTBfwBP8FxWsczqUgbtBaBZobISLQEWSwE4UJ1vIA5Wm+N6/bN0AgCHt1A5VT976iirOqNvTxCGgBxq62AJbEv0C8SBxJSqY9lLGokZBE0J3jAAB5MuJ2lwam2Lzs4Iojr3FjHGvnEGMBLa17D1iVg4AKrxalnZE4Hq2FJotU6PX7+kLz/+Kf3LP/9z+uff/1N6//6H9O6HX6XLayRcr9P4HHI2IDuMfAjX8EooSa8r7WQvFKanFgYOtxBuk5i4s6rd4scYgMPG63eUjbQe3RaGl2XzsShwr1Sl28/QjsRMVUwi5L1owSenY2dywhkXSQmuSlQHcvr1fQ5ERW322PYaQR8O4gggyJwntFZL7I5hQAslILySxQEcBlbMvqx0tyeHmWS3xJDLHcAbm6eNebMC7vk9ctUIX7PErtluTBsSPoRNeqskZ3yMieiGm+AsVYUdRC3ZjFUkBEWK764LuAmLPqyAGeGPjnkJ18kfdgCqyQquD1CAkvpKtsJ/c6ClEr/e/53InAzqcgAHwYWDAX09vPblp89puZin8UB7DlT9YN/Aeyao+D6fpKub23R1e5fu3rxOF9fXaq1EhiYAag3AQdsBOyMAhueJZcrLWdplQFXbGKLFFSgoqoyllBt4w/0c93kIZGRSU+xKbFdmAA4Htoqpquhx2AX/nH8GtoTvMyYXgZhemLREqwDsBSW0U1oiET2bpY+ffkofPnxMn758TV++3lNvnPYH6er2Jl1eXaXJ5SXtluRMSWjRsAvAAS0KHUgWmSxj7QAOybpVgRmIQFvc9X5pxemIY+73AASqwRv+d0lgjJ34+VV7kewt4TrmZhsLk4HlLB5UfG6TaRtDRut6gtJ0mnDMnhQ15pxcTVY2HvNwNv9k4QA4lOdhMRO5j1ee3X1aB/yYPTDZ88QywQAmk55wj9WZ+FtJxMuvaFariRHC/5XzLoCtL8baYkxY3grD7wfghjECELhB8AEAHJbiNbnh/S1Zm+Xf2gxhZ2WmH3sf51PGxxBnbaffMLc7SWPTt6ZPpEvN+pg8EEQD/wpAjpctW2g+TGfppy9f07f7B/kGAFSMhgRpLOBfLFcEP63J7gU+MPgh0qMYgvaYAMVMslrbP84RWIWQICXISnYU7VFQJQ8WDgCeAWbD/vIvJGPxMwEcoyH9eJ57T8HAsU7zhVqoQIY2m+e0IQuH2z2tO0EVdtYk8A0A7uWSoAWPFcS9Y0eJYh8z06/0iTkOnE8wil1eXtLHjAAOZ5pxAAf+hvcDaEB7hmc/6xPEcXlxzjMKfEKAp9VG5SQNhmMuPxg4CKYDENfkDroc8sbf2W7LfNfeaZpO5wSnPZhP+Nzrp802pcfFnPEIMebBFkwIZIbexviWYG3yfexMiOaTuvb3czH3bbWLooQ27GNHTCvGfmJ8y1mK9HACPWb5DfsUn1GLG0ss2jr5kZgfz2BQtWKibTH5j0lO3mdP8rwRpxJhaLaB3m7OfavmThVoL/8TvUmOu8ckT3csLMQs3AqbD25u437l4BIbdMTBPEa4YiP2aL5ABvG0+Dj5mO/2Rs5RKNEw38EX2IEO/jb3+30MBuBwO+P+1k5M1BjKCMwgK+BJur44T9dXV+nqfJIuJ5N0jgICFD3hjIgoEs4xfbRNRWwN9r1n+gl/a7aNaOQ5HNQUErN1LN1/11lWMrAz785EZ88a7X1+/JZkqv8tXu/nADj+49/91/T6r/8VAzg0aa0Ak3q/de2ffXmMffmPRgzQ1vmYeHW9zm3378pvtG3k1jHmGGNEm+nchH/7ABx1fLwZq28mvrsAHKX4uZ21vk12983LMfpoZ846GDj8ff+7ABxdctkmO/ue+5CMHCOLXTrpe2Q07oN6T3RdJ9q12i+I83PsM+zbw23X1/tbZHmnzZXRMUWnoWUTHlqLrvEdkmv83SGyGdgdbErbfPucN8/guwz+XWOu57z+vU3ftH2mnPl0vowgqbz3IoDjkHLb9/djH6a+xjELkI1pcJR0v27whgtxm7LZ3TDlcNn2jLWyjJ9vKuf2T9f3i863NmKTSSAehqNT44Lln+8CcLStRXmtCGKbgLaxcHQJZOPZc/WDO1H7ARzHOgc/RybbFM4hpdblaHyPAThkQI5VkrXjfEi5HZqjn+PgxHu2zU3XfO0zGM017wZw1EwUNYCj7IndA4Bnw5rP3ARwZH0S0Mf1nDfn9HsAHJYs2KNIan1wCMChSxUdVe/b+la1Uepak+/VXb5+//MADpLBNgAc2y2SqAJwbK1aXgAOoXhfNmqhguQwgRsb9Nj9fgAHk2cOdKhaqID2tN9TAEtBKX3loKWiEIVinwCOJRk41mDg2CzTw+NDun/4lr7OwL4BqtUZARwPswWrr8jAsUAicoVoHKsnWVVrDAI6H6hyWBWvos0u1QY4GItyngE8r0Z0AAcDLiwaSifWQuXEGThMR4sgw6s+naq8oK35VyBCcARvgAFMEitzmSts80FY8+RQEbVqsQ9FIEUMTGfODQ/AKPDuTBUED+TAQwBwhGpVr/qjXDsNbQCMKKFhhzCyCyiJSwYRMHBYC5VSUeeJLo/x6rkYgMyBHguCB9CFeh6YHczoeqPo9mC9bVpRc5ev7Gs4biQGFyxoj7o8Qkv8ORnflV2npopnzhwwLGvHeE1O3pZKTidszQSOThNuYA+BjZDAf0nj4SiNR2MmjpFoRhsDJdpXDKag6gbgDoAyLI5OFhgE4zZPq7R5WpOFQ20Jtnzv+Qg09JM06o/S03KdXlZPKW1e0sVonN6/fp3evXqV3r66S6/vbtPr21sLRp8SgACABION8KUMYID5QBIDrTcA4EACDuMHcMIBHEj2I0FFMMpkTLaG7WkvsaGTBcvpb3nrHaOaFz027onWKagqBtMEqvYE3vD2RQSTAADy9Mx9TwYOgrgW/DyC7S7XTJQQ/HOq3ufPL8ZeInYH9d8G28+aFZmXV9fp7ft3aXJ1mYbnY4HNwHLS71EGUEGJ72gfAvAGQBykrLXEm0ALSjJ4RSPmC+vMJAx0EkAKK7BvrAh0QaKfQBkkRtFK42TL5B3bj+DvREcgMYGEpVq6YE56AzBw9HPbDgI4qGdOpKfOQGkN9g20/BgKRAMrAWaI5UptC7BWSEJiLQHWmM3S/Ns0ze8f2f4DDBxgkcBYsdaIHp72ta5g9mA1LACBRMYhCNlTu58VWEUKCJrqtneSnk9Smj89sXXKPRg4VgBvgDZ7nRZge0J7F8wF2qbgGc8GTNSeEMAhHUEwBpNGBuAACMOSSJmdwxL8CkSi0lH6QAAOUaMz4YK2KQbqAHgDPadH/T4r/1FlyuQx1tmYN9CKhu1TMgMKxikAB2laqaC1xgntxjZPaXb/Ld1/+pD+8Pt/Sr//x39Md3ev0qvXb9LNqzdkFJhcXJBRxQEcSD4LmFCSfBnAEc5oOrO4DoJxgxyKyp7/wC5kAAdnkmicWZLmUIC10jZrx9c3EAI+K/tph19jr/DKb/4d9/PUuVG6Yy/SP8j2w22XgQ+ZEHWGCGMpwDNYQAPjYbLcABy6ngLM0H35zFYl7LP1bdgXOxtaoMQmqsmGZROgpJhfvwngwBiY8IK+cfBDBk02q9UxHx63c/giGTisj70/mz9H7R7IJpmdtLpPjo22FVcPafgGSCFbPv5QfC4z2XKLKk+4rL7bwox+gh3gdbBv+lxT/I5xI6HqYEskFNhux1xsjNNZeZbLFRk42F5gPCb70XQ6TZ8+faQev7q4SFfnFwRwIPmJpN/l1WW6ur5OFze36RIgjpubNL64YIso6GeA2DSXW1Wk9qCrLcRka5L9nAwI8OS0mJnIXMT9BCDGM1uCZYYJS6DxcczXymtmIA3ougji4LzQ5zY9DqYOADjwZcliBzKx7ZnJN9tl4YtJau8BrhUmm8BymX766Wv68PEzmTg+fv5CxiI4p5c31wS2XF5f026qDQpVtrEJwP68pNPtlnaerbpMAOK5hXo1BBJdz9IPYG7CWDAok7bbs0/lfqTHXyqARgNS4z6avSfvu8KoIbkNQU3XKWT6ERBL7mc4y9nfinirR5Lvq+xDe8sRobukPSomPNc9kC21UYF1MuYMADh0cpC6NWAHfUbzEd1OUXbMN3ewju807UsfVWHg2AFwGCC4xLoMQB0CkZAjgAJWAP+YP+XvV6uMHltRkBGCrBug3I9VqloTthwL8Sd3OHktA/Rl22qxNrdHh87G0b5oXprsAgLNOQTLoIWWwKYeIYhDDBxkbniYkn3j8XGaekOBfgFwBXAU50OANwC8XaPlXmZnKOcO7DmCHF90NiJzjbUogJ1hNy3+XQxSaHeAKnkkWtFSBOw22FMAfJCZCKAH+IijgQAc8BWMdRLMZAAdcI7QUmX9zDZJAnBgvxcAB3xgAFgBAmbrFQIlANAWY09uKWd2Upcse4UALWsb5jKKz0Gnnp9PMoDDW6jI/sincHAHXiNThDLRZBoBgOP68iJNxiO2VMTzAFgGP7DXG1A68DxkPkPLEGMyOQMgF2AQsFyS/QUADrQj7aXZbJ4eUJgxm6fHxZLt8xC9mK0A0lin9dOGeh5+N8Dc0PsEAy4Xxf5HAEdLQkE2oAmDqn0dl922OE4t1433UHbsfOoFTyEWli1xlHXz6wXuIQpZgOSsZ8UCQZYwsw8xruUt0QpMsakH/Z7ljF+evYBepbuasclA0+751bagRdDX5RoRuFH5EtbZUcp4N/YW56jWEa5f216Pr7XFUGk9Me9mAOIesfCTbEMEC2aQgiXVWm7shS0ZnBFiOIiBCLPuuQHFTxoAnAAq9HZ0sGYAfAG8enN9lW6urtL1+UTtVGGXrfgG55bBGZg5BMZzFL3AsxWLso2hgAe7mVd8bhzA0Yz55gXXfNnztrFr1WvZta9qAEdXjDxe72///v/9iwI4/JkPxd27ZLEt89WVb9h3j3ru23RS/Z6uOPUxNrlt79T68dAejTpn52f4jfXhxmOHf2EAB/Vr1mHNIvBWGe9Y3ENz1PaxMvcl51HrM3/PLwHgaHuermesZb2W0za56bpWl4x/r8y0zXH92r41K/5xk4GqS7fEfdV23binup6x3ptte7XLhjV1Y5OVL+py/7yuvQviqNeqbe0O6VfX/4fsLP/uTNRmx+p5d5+gbe265qf2RfbJTv0sh/bxzjnDi2YiONbbvjoDx89xROJAfgnFX49hxzA0kHq7AI4uY9xwRnauESz8HmloUxj7FrdtLHFhopB3gTiyk2KUd36/ojybyJwuwdTYnYLNELqNAFrzMFXft004G8/+MwAccQN8jwNySPjbDPkhhR0V1vcYvi4nZK9zEAZ4jLGq73FIYbmDz2fSg+18xANAxyihY4zUcYavBPEVfSogLDxjjWqNssw6gSCvzsAR2TdiC5XmA/9lABy10ueekbXYizesjawq2QyoEBT17l5uzkGXATskk3FuDhnBtmv9kgAOsG80GDjIytFk4ACIw1uoEMABFg5W8KMNg7VQQdUSafaVrGVrBuv5jZJAMVeoQimzcKDij0F1Y99g6xRvoxIAHBY0dGJP9CVmJSf6oa9XaU4GjgUBHI/TewE4AN6YztOXBzFwPM6WAnAg8YhK8uWKgXckmwngYODdI6cBwGHJj2wrMvOETu10j7xlh7E9oL+7GDiUIGD7FH5ZZtCSiwRWeEDEEecmvwBwMMkR6joaetUrPriN7X3xNOg/W7lV1jdeFecVzpkBxCuB7HpGfclXTU94uMUD8/n5c5IsoGQDQCEzb2BMlj9SDtACo9Y+hfmOSIlsrVa8QtkrxwqAw51TzaQHHZQ5siALg6reX91tbKywZSwss3BkPWo/aP+ViaVOsFYqWS97exxT+OHduVe1ryP/1gBwONZfz2Id3pXAJEBI86S/Gs3u9iVdnCMgPGa1DQLmy/ksV3wOB8M0GY1NxZfgLfQcEkDrJ1TmIbnwYq0hTi0QNCL7xuB0QOaN7eY5jc+G6e7yOv363TuCNu6uL5kwA7sHktkIOnGvPz+VdgVg4WBQ/5Sggw0BHNILopB/Ss/QE6iKWywY6EZ1ECrmwGrxcnJKZgUGqhmALkvA9itWyYxEGHTH2eCMSW1U3SFhriS+HW6stQGAD2jxBMAIWSLAwPG8UeWu4FQCs3AP93jv9ZPYM/CFSr7n5216nD6yz/bZYJyub27Sm3dv0/jinKwVQm6pvzTkEZWFSHxcXFyyzzqSIay+w99YNa2KbIAYAL7h72yNo4pVROjxO1gvoFexHtBTouqGbhGlMj4HdhMA7LgnoVeN8QHJCf5sgWwEyPFZVvVbEgnADjCHoBIV83g6OFP7FCR4rEUW1gqgly1YSzYbgjdWj7M0f5im5YPAG6vZkgAOgIlYfdw/ST0EDgFiQLsYUppby41nA3CsDcDBpAfmTbTl0J0AcMw2m/S4WqX7+SpNAd7YbKz3OSot1Wal19fzAaSitTdwCmA2oUWEGDgcIFBAHQXg0Us9A3BgKSGTBHDYZ9AypQHgOD1NI1aZDtIFKmwB1AFd+GhcWqcYgINjOxPNuVqIGDm/sW9Ark+entNy+pimX35Kf/j979P/+O//yDY9F5dX6dWbd+nm1WvuD4BstpmCW+ANJCkLp+UAACAASURBVHToS0D+GIR25Sm5zu6e6TWAN7yFil6y5GpodZXtYQBHuCubK1ZxNyjuBpjfbaPpZ4IhBd553lgFMeTe2oowEe4BarMl9BGgDS36m0P91O3WrgTPbQkqsOP4P4wnAjg8MM6ERgOQp0+4d05rXCcfeN0czZc9DkGIhk3Oh3slzfzqWBcyIxglP/9mdjezATBZKECLXAFpJf1idOu0jWJv4Oc8EeSDcNBLSNIRgGptEjK1v4+sSlLE5LIqu7WPsu0Kx5jmNDkLlcANsrcCB6kVkfVfNxAK58IAox7Qp11FUbu3VVrBz0Qycs0k4mg0SI+Pj+nh4TF9+/oT9dLt1TVBHBdIWpD9Bq1BbtINKMWvrtPk6iqNLy7ZdkgJQrSAMGDa80sAcJj+zyuWV07ALyY5lIDH8wE85fYiAjgEApYsc384gMPAaYWBA8A9AIel67n7CGwUGxPsAVoqOQOHV1aTdWYr/bnB3jFQkJ9fuMeMhQOJa1zn27dHMg78+cPH9OPHz0xOow0EmDcA4Li6vaVtYoLebBMS9QCsJegkJGWzDpX/WljW5Df5/nLmh/y7bS4l+GH1oi5y8IazmDmrh52XOS82l2Ur2b2cZaKZ0Hf95yAHAmgM1AGHPMduwqZVBWas7jKAhfkE2feLoOG2rIsNGz6CgBFildIUqJKeAJJG4ly22OVFe6FoJK/Kd/3q18JzuLfr+sxtmJ8ncRnv16y9ZYnJKsEL8M9mDVCQgOT0Ow0cylaW8A2QNAYY09ZR98DaW/LPz0EcvM4LrtM1TrCjkJvNwCeF4bANDCNcdACB57UwRidnoDE9KGxvAHEEBo4nsFaYH/nwCOaGqdpvzOe0owQv9c/4ngcAUtF6BL4ZmEnYqtPb5cgOCLxRQIXshgbQgTGsCDfjwK4Xgjtf3VwTxACwNcAaOHeyKh5ADYCkAOAYDvhFkC9ZLMBMsRFY2BLKazwLWu45sBn6H2tiraDgC0NnArjBFipkgDPmKgviU3Ys9BNjjPjZ4woBssfKfbCneZuUutW02gWJnQM6B2M1E53by13x2cc8c0BvA8ABgBn2pLovwu+GbvEWPWgZAtAfmOG0dyCL8J2gfwGymU1n6cvjNN3P5un5tEcAx/rlha2AAJyGn8t2gDwXDMnMAfAIfRCA3QysZ1xhpoZLfEyxpMNxpGNjoTHO43rSwVna/2ZzIjAggLsUKbCzoAE4/Iyl84CKIbgDq1gefhfYz/VpEwSV3QeP7xnULNv+HK/YBX3o+ZsMHMHFyvMqv6nhLVncojgVMUzqONS/JICD8xluqr1hTkhYj8KyqbOdfy6vqQM4GowcwXHKKt1aVkK1xRZcGAcA1WZLDdlt62gtoiyGRnvmBSfbZMDyXrq5uqSOubm8SJfjEXULWqn0EsBidm5hS0gxDHLVYvs8b+lout2ZT7tj38UGuF3weWnkEo5g4NC8F6BIlBKP6Sp2KPY+sdeF4p62OLu952//Hgwc/67VZ+/KeWSZcDtktr1NG/h7vyd/0twF8TeXmaIP8nWDjmj5RCPP0JYvqGU97+0Y/4tno+ZmzTJf64p91433aBvz3mt1ATgcOBsSqQKqOYB5lw0/5i0cUJvlyWIgai9UwExWAaKoWyWb36Pz255x31xIrD2SWQJf8Z4uE/sBHAKZVkp359Ztz9L1fG2yXudSWmWzyn/FvdK1bw7tp+aaFp1cz3e0u21ji2tb/7xPPruu2zYfbc8SP/+9+1V7rrAKRlmO+biyN42Js5qAQ+sQ/17LhJ9TjtsLUZ7bgTJt94pr3Dbf3yM79fXb5KfWVy4PtT+Vi4COAXB0KcguxVA/1L7fj5t8c3I8aBUNZ1bybSfapkGOkxAnpmyamFz2DVkk7uc+R72h2pSxC4e+mzPcQS/m61EvbgR06G+cqM5gn4M5tAZNKpyGcQnKr0vIeY2fCeAoBqMdkd1lbI6VnTj/xxj0emMdc5+2exwz7l/y2g2IRgYStIM3NLYSAm9U8nQGhxp32KGqw7O0K7SYTrSfTTbduLss7wdwVBVQLfsjH3S0SfwxQ4g8Htb2P0/zWaySJ/Rn3ecocB+3WutGKjZXOblu4vNXVEm7+iImf3dpner9dMgRifq9Sx7bnIx6XPscFwSFXr19a0rVgqgIMj0LvLHdWguVLQLKqCjcD+BgC5UnVNTb13LFAA4AHARxdAE4EBgw+lgdHpHgU4Cw3x8YeEMMHEx2GgMHdTKp7S2I5nTl2y0BHGihsl43GTi+EcAxMwDHlACORwI4kMB1Bg4HcARnl7o7sEFkEIEl+a2pBxk4DJRC9cv4k1X6IdiJ/KhVeJKBAwcStPLAPqXKbwIDPFCRnWQAOBoMHFGijRsjJ5L0t4as8fKF8SL/zWi/vdqqBHa9qYiBrVxHGAsH72iHcRYAehBBPCGiWXaaaBPGxmPmsURyQrFvbF/UV15fDiTzALTyWNqjsqcesFU4y6oqc/qrVM9sGV2VnOX2NpWd9Gr76APs2sTmWjUBHAJ01H5aDLDnfJwkJgA4POhmc8IAnKrPFUhXaMxZXsRwosoEJK5Q8Y8qGzBcPD48cJ6QyLo4v0gXFxdpMV+k6XTGBBjW5ukFSZ8NGTiwnkjQgakDlYDD/iCN+mdp1Bums5N+Wj7O0snTS3p9fZvevX6TfvP+fbpFxe5kxKo6VBaSMvokqT0KdIkFxDDO/mk/DU776QXBcNMJaqEiqvgXsoUs0nI2Y+AYrAiT83PSuoNjAgAOBGOR5PWoGeaBSS1LjuBzAG8MhgAfjNj+o8eAfF+HbgS98J0VzwBCbDhX1FWoTnRKezswI6DKYHy/TwDHar1JQ4BkxiPuRSQ77h8fKH+XVzfpFuwIb16n4WRM4Ajq69ENCFXR3F8pEfxxdXPNwLyAEyesjsoBdlRUIiG3XueWVV6NxWc14AnAJ2QMelGfcVJ1o3oRQXHMP6pon54N2NFT2w4kAwzAIXYQVTgq2WPUzAiOD8VeQgYTgFXOegRRYFzQ5wC74P5Yx2QMHKvHaVqBdeNxlpbThcAbcwE4EKhHIJRJwTNU76piEEEWJoxWYHZKqbftpScAOJYrMSCBXQlJ7JMtP0cAx3qdHpar9HWxNADHU1qgMhX93beiNyfDyBnalBiAg/2sxDjAOadekv52dgdViqOiuLTZUEC8b6wdqKwV6wbkHAnNQR/JaARBxb4BFg4kaLAfAKi6mJyn0WSSRpNxQvsUMG/0Bv10itYpgyEQIaowdVpsDZLyjGTp6cs2beaztHh4SH/4H79P//gP/8D2EkhAvHn3Q7p7/SZdXF2lwRjU4PaMxsBBAIcBBLeEtQANI/ShwHsFnEBdtwVTTmkNkhkETE8XUKBXUe8CF2DHmDDG3rcgF+f5FIWy6vPO+bQgmJgVkIRSOxGwtJDmfat2KK5Dvcpb30til/rP8BQOfMgALzdKlrhEoqYOAHhCNVby8Z5uJgNQL9th46HKZxcuWUmARL0vG6VnkWku1E5+VPaYmvuZMSHo1eqsyHSAJs+QtnzVfXE/pU/a/Gok5MBmUdrGCNQTGTiK3aqDSLQNaDdi/5zlO7/grBnF8TS/xluWqaIbcwvd7muKMbMFgZ1/dG6xalOwYmBPgy0JutraOTgj27dv39LDw0OaTx/pp78Cwwaqu8HcRADVON2+UtuU4flFGp2fp8FkkvrDEQEcSgTCNki3UTcYi5HcJVltn33ZYkscJEvAIwmPZCefwNqnEFhRzg7ZN6fbB4CwwBpk2SCAEXpdr3ENw3vQToqMVgR0qF2WKvrxXQAOAANX1pIMz0F4tMkG7BZZB/j+xLaBAL386ccP6U8fPqaHxxkBcNBR51dX6eb1qzQBABE61NrcEMDROyVQD2OFh6V5gG6MDKLGyhZBHA42dQCvgRdUTS+dXALLxYfWVpE8ylc1RiA7j/k+kw6XPMUzLz7j+xqyC3+PTCf2ugNPBCcoZ2K11yvB0CLvZQw7Z6vwjPGYifEoQfwicA1AjAbYcBYd7tYGswv8fLUpdaxYnGM/m9b+vcuqn9lZNRoTkjsJjtLiJyY7oJMB/JTcw9YJuAWfEWcwfLH9C/Ww7KWrNbdjDvDWXDQBHAUM0Aw4Z3ZDA203zi4uO0HWfJ7VgslYp5iQtjNDAHD7GQJ7gQAOPCMAGgBw3M/S43Sa5stlGo0n6Ww0SNveKUEb36ZTsnsBzLF5hm8FdgitJ/0lAnCMrdGq23n6cBYXY8zL8LSXF/oGBHAA9Iz2gFjt56c0AOMZ9OuL9td4OExDtNqDr2CgHvpf3hbvBP6wWqgIsOmxReknZ0xxAIdAvWJWgYxEhqpDAA7fh5BDb18FvYVre+KALU4M5AvfE21bMFbYdsgHdP4QDBxnfbZQwbkE1wWwFyxKAKY8oXBCQptPmfCTKXMGUmbLHosH4H3wEsDMBBDHT/cPBHFscAaCrKCVystzms8X1M/wdwGmHY8nHBvPE9yXpfWaJ+RLDNHCJEcAOPbFD/16tQ9C/WX+n+sIfI/72NfSgTwYkRg0xBbKtocEFYNRQWBssR+qACDrsOAvYM8A9JeTDwHkQRsUirPyud0vZC1JyxzF825gjdD2zwUl+BWAtv0xsDbfxa9v5+7/SQaO+v71ujV9H7cN9j3ru3Juj7Yo2waIsbGi+HCb97UYjdUiCMRjsob1NABHjl0GdlSPe2idPA5l9tIoYtku9eIi3V7iu1rK4TyPVo9n8McBSD855VcG/GT31BmqXLcXDyjat/gzcS757OQg15Y4FPzTENPO4w/yFm1bnDOOIgCafN/Ucljb53i9//j3/zW9+t3fBL/CrFQLQEEG1ODaDtSxVcoMKlVkuTXObAPqCOV3TWl5vc61xd+rT+f7uzxVyfLar69vnn3VPcD0+Jk6P9PwOcIbu9ao7eF39+MOZt4WzSfW4oANNrHjABytiW9rw+vyzPFURXFdOqzLBhya931CkP1fK0mr59jH0g7gcGasUiTQBuLYN75DzxTnIq7zfj2/+8SH3t/29/26W7uhltFDdrqW1fh71/3a9kGbHov7a98+6rrevrWIstwopG6c0TxYH0CWeRuF3GClD5v+eFMnSk02AdY7eiWcsTLgriUf3qYn2tava37a9lGb3DTsSmV7uubY186/176T5wtP9jFwtBmnNkE49CCHNsshRezXz9dpQQTm6gE7gNeVq1HhaFIiIrgExiobdNjgdbyjVi6HhEXOwn4AhzsU8Vox8V0vehuIQ45YE7TRBuLw9+zMfeXYOJ2bDtbFoS6psibS+JeQlS55aXMQomLzn7uc6n3K1/92aIMekvVjlEGbkWo8myu8CiyQlUEXiMCVp1XXOdBH8xL7AJS7tSmYfUZpR17yASi4lJbgbVNSeK1meYiOt8uYs3BEWW5nTyw15F1y0/Y8eY/xVOgh3/1AoziWuF77ZEZV/8ak48FWq1Zg8MPDW23oe9uLtbx8r2NTjxu/73MsomOQ722I8cZ6sI9tG4BDAWWxbwjAcWIADiRZkdwkJT/nA5XgCkoi8IJAjhIwaouABFwGcKDaHslIBKJJGa0qQwT5CurfaM2RHLN2KQRwkK4XX/3U7zmAQz3SGQC1dDYCGGLhQMUNABzWQuXJWqjc36ev02n69qgqHTJwzJfpceYMHMv0tFxaCxUF2D1I7gEI7QED4uVtw1SUwBjyYkr7DWu9IPYNBJP0JbpTBWcZKGZ2PhwU3dHJJRkeKFCiwCshtD/8gKybK9emxGetYwt4w4Ec7tDD5pYqsu1WySbmdYw+vqDPFe62uhFLFoUKEK8GQaKaa2Y9i133eZVJBm945UnUB0o0KRAr0IYCtB4odSBHqUTJnVjkrtsxxw51CM8bw4UyMQbesEB9Tgjy9bB+GdEsrdHUyxbM59rXeDQP9NR6KSQ+Xeeb0IhZxSu8zErz0GiQFNCYMylilTLea/v0hD2pEeRVInrLPYqAPBNlCFhaYBXBZgIDNk+5tQnYNxCIRcIVtxtgr+HwivVDovi0ny5H52ncH6Xn5TqdPG/T+XCUXt/cpl+//yG9ukXF84RBadAjD8F8cQawgxgg2CLA+mBjt/aQjEPQFH2p7b505kFDDbAXaI2nUwZ1EVQC5fHF5WVCNT2kboW2MGwpUlhKCMQw5ooC4BiomnKEJD4YOHpq1WH7GsAHMncA+AEGIQLNAHoQ8IT73KSIweLBmZJk6w3HhKQ8KLZBX43e2xAcgDfuXr8mgAMtW1iVbcwbZA5BVSGAMcNhugZNPd7zshWAo99TuxsAW6BLoSuhM5GMA62EJWUFVhHAgQAOUtprr0GPYOwI1IMFCYkY6GhVmfcT23dwPsTAQWYKAggE3GDQ13qnY97IvkGmjrME4BPGT/2Oak4AOFDNiWQ71nK1SksE4aeztJouyNaymms9BcZQf3iAMPoDtHmxNI4xI6zRnud5KwDH5imtlmCEkZmllcdn8bnTlKZon7Jcpi8AI5GB45lJluV6Y5rpNLeIwdr30E6F6DntR9K+G7BMAe4CRM1tVSyoyTlxtgAEyEGeBPBGTwmJQR/AjR6BG/6FvTAagoHjPJ2fn4uBA9TdqLYlcKPP9i74QhQVc8v2YFgHKpqUARw9/Az7OZuRgeO//7d/4P6FLgKA49UbADiuKY9YJyG9SnA/6yZn38jMFl6JYwEO4/nhbJiOoQ9hNlrqGsA6T6LKP/LEWWZJMgAjAC7FZ/SkqWw82md4ux6suRhYxCJAAMdmpdYRllzg2cgSpAKsaZKUJCzZdU+4q5JWjDUEsLhdtL5nfqbDNdlmJp+98qWz7czpeztH4VoUyxiJzewLVWIiVsvSj9JgabcdpBAYpjwYUPvZWo/dNhHRT2/YegfceHDEch7Z5JJ8xfSbZ+7yHmgGyOO5iOBaRP2j7YoHc6vUdKA2/VWzt0iK43X6zmwRAEYHaxtEe+3a1sApTJQKrAbZ8hYqfk528MK3b/dp+gDwBirY++nu9pZMULCJ5xdgqrkkgOP29SsCN87Gk9wSygEcoOmHXYDeZLIa+s6q9+O8ChrqVbF03sSgYAilDEEh4FlJ1dh6iPvJ29VZGxQBBuETG6DDK9bbABxk4HAABx0ja3EkP3wD3e82w9oBYL5L0hdD7qXVcpPm82X684cP/Pr85T49zuYE9oE5CnNFAAfajrkvQHaAHpmyxFJXkvsCUbvcVAwcFbDBd69sDXxDAz7lysACJtJFi/BSnwSwkTRSANt5yzpLdDmYmswxAA0CMGgADrXokREi7CYkREoVsvnmLvDOpBCKBqhLPHiZd0bbD2AlU/LcXUYBOCLIQgBCtXWxWJg9f11Fp31kKiX7/HoOnU+b8R3qCm+z43rVAKWQyYasWvtI+hwGBIBP5+CN0rKhYlox/cAWddR1+RDhaLPgQzs8JGTHqBONSclabbmm8lneAaVYIjsCOATk0xBcmjCfBNEYmEn25jlNp3O2TnmczslEMzoHgEPtyAAI/QZQKvzV7ZbsG2ThYAuWZwIRacfys+KR7eBijHzOmMJ2ZGazxoOzdIf2BqiMJ4ADW2pDADT85/QM7ggAPYbyq+ErAHxkexnjcRsH8AZAJQI85GlugKoAiASYwu2xs02UM83u51zeSqxDBi/KA/4Gnek2DawckBH4qJB1sFvAjwO4Av8ALBAwvJcuzsdsoUJGvueXNJvPrGUgGOPEeIfHAljGWw1SpukrnYmhE/4OABws2tjwPp+/3aefHh7SEsDQlNJgNKYMTOczrjd0NdrZwYfnfHI9AR4VuApyVNhxixxl/bbDwFH8kX3bvy22uRvvbQJB42fquK/tLtOfme4mMzY4GBn2isx9lT7wz3OPhPaNmb2sSt4UAIf5OIFAtz1u2zwUx8tlIjibMM6g+1PmG+W5tHgKf+d7yo52v6iedxZPVAnufUn1rN47Et3ObpE5EHKgx8/9Fp9pmeNcwd+auS8ADsp8TDSylWwpVPHNvRvzcZ/T3mybGi05cQYBaOPyfJKu+HWeLsajBP0DsHnf2v3CCit24GCNkItoMFEpF1JsfbNYDb686wgHW2mqBEqP/yLbiE97Vww+xjVznNlyGg5squOibWvq7/kPfwcGjr9pgIj25gc4LR64CoxY5s83nuuYRNUe5gyfr1pe98V9mxMbYkc297hW87hSrt4VY2+LVbfv893keJuukVhqFF1rVa9ZY2zZTdA14t+03fcDOOLfo/zWOTZndKH8WnFd1r12BvbJrOP7jTF16JKuHM2+XEeZs3JKqufAxxKLxluBebFdtuvfMNauZzg07noufMxtr9f6+pf+vX6GNr2yL1fWmkcJcluP99D1D+1d/3u08fGa+8Zav68GI7XlkGIMwvMH/kxd67WjH1t14nEr6XH0Q/PiMtQmk23+0I5eCHLdpt99nev167JDte5yf3rnO4pUjgFwdCnKfQseB1H/3Db9xykWfbJtksrn3alqInx8EqOCrV+zqx8nHXve1WWUusZdO9ienI60SvUGqRVpE6BSwCltwoBrlUqwGszRDKy1GcHGeN3xCqAQTxD5pv0l5SRO+7HXrZVFl4PQNLiV8bZN2uWAHWtAuhRCfK6D1wpO6iGl3iqmdshv7CUENPhC8xNtc3zsvOcKmOglhiDEvj3p8hyd7iJ3hXLMZZmjbsGgNGruO5zefbpHFaS/PIAjOh7+rAx4WIA1Kms9t9alzVC2GajoHBxSaLX+iUb2kMPUtpfifA6Ho/Tq7RsJFs9XqGMBYhkADgRpBeA4ZTIfryGY/sRkp+ZCtKMIiiBA5PT/BG8gCcPWBPbzeinwBgEcahHgJaQ6HFsQ1gKAXl2ZGTjYTiUAODLlPAKgPH4qyW9OfAZwrFEBtEyPjw/p2/09g3ECcQjA8QAAh7dQAc3/cslkKSraBd4Qhb9yHCEhRSc4InvL4VlrZuAMBqIcsOFsHHrNARsZ3GGZea2R0c37/rRECMEb3EsWMg4U8Rlk4iw+WW9YYsQScZaTLhE7zhmSJFbRiWCOgygNwNGg1bc95xAJZ4LAI2FUChzp8QjgQGLZAtw59ZMjjYZ9sGSAkod6aMTRPBCLyjLSUDuIjAFngTi86lrVSKbZvCLafBLuWScRsSAFQRtkHvBKQmNM2Qvg8KOwJ78gBhaYdZrRUBkkHaUQdFbinrgOm9/BG0wIOYzDEcEWI/JKKoqOMwdYVSzo4kFHvF4Xxht8/HxyQbAAQDRIiIKZxhOBngglIIB7HK1TkJDuExCAfYDKnMFpL11PrtLFaJJOnrZkBEBS+fryKv3mhx/S67vbdHN1kYaDPpPZ6NeNLwBDkIAFKALyhDGw6oYtEwAEA0gCyShwayBYtU1PAFHM52k2fSQIBYHH0WjMZBIST5inFdhCvI88glyYTwTmwb5glYUAHQB8QAACAQuqGIWugg57YdsRS7IxGP+UNmhJQt0F0MSGYAU3uQgWg3aZYLX1Ok0uLtJ4cs6qzCXaeTxOWen35u07AjjuXt0xMc8EtCWHQFWMnxF0Ho3H6fLyknuDVd+oiDo7I3gE44DuBJADoBSMzQWbz4rEw3pD8AaAEZg3SA2qNyE7y81SYDp+Fs8J5golX0QPbiwQqGg8A4DDGDgI4hAtNRlMxiMGujF3bHWSHKynoLwzFj0DvLGE7lwY88Ysbdg2ReMjMAYAjgSgSo8gDAA4POHCBBptyDq9PEGznZK+HffIoAHslVMwl5xRBqZon4JqS/Q7X63THG1GjIEDQB+0mkL7FPayx3f0SrcWKriUAzga4A1PYBsjFNqmqG0AKhrFbqIv9F8XTTFap2C/kHmjd5qGpwJykI0GAA4ETAngmJCR5Ww8JvMG2EwAnsH8E8CBCswM4NBewP5gqwLoFSR5V6v0x3/6p/SP/+0f0hQMJ8t1evv+XXr15m26vLpO4/NzaxUEhAnATpaUDAlQMs84Ksb1UmjGlH1gAwywfVAG3Blwwdp+gN0DPgCYZZhoD23mAEaC3oHSg4/gFb+s2qeNFx26tOkJZZRV32xRhBZsKyWk4W9YxXCkfnWwoVdx5MC6ucn0sciABVYZ6XjZcK9W1OtqX6BEqeEM7Bwrhzv7ajmw7cAL8wVylaoDEHYBHHYlASSpy0vVuVqoiGlC1eeYx1jEUIBFtX/JZ4/sGzmJ68FMnTWZgCPJhr3ffNVwCjdGgABiMlpqb3vhpqqZW/GkkW0cD6oaONJ9YgcQOROMxiP2BrImWJWwEpBaSc5FYCwAGwArpMFeYNXK0pPL9HB/n+bTOUGKsIG3t9dsMQSaf7QWurq9TjcAcNzdpT70Gb5gE8kioAQsviB70JlK9vfNTQr2O8Ar5fOo3VSmxYIc+/nN/akA4PCzBF27TgYOJYYppxHAwRYqaKUlpg6ue2bg0DoLDInqfPni0AE0t0xYq1Ieew0gr6enl7RePaUPnz6lDx8/ph8//JS+fHtIL6iQn4zTzd1dmlyep8EIoFCBysAMMDzryTGjXgjgicD04HLq1cRe/c3XTejc3++Bhcl9NHueeKbTwcriRmyxIxBviZFoP4MUXhXEdtgkYEvgFrYOs9Y/CMizNWJo/enAM9h7H0sGSzi4ulyWfrP2svl0GVyFoXobnaI/aLoMqIR5ZxunioFDZ7US7xG4qyQk8OR+DQcw6O9e4OH7JvjuVcKMOga+g4FmXV/nWIMz2Vn7uAxU4tzJf9B36W7o8Vgc5OMjsw5sWgaGeZsWC2K4718ytn6AzmA7jg1+oulCPiiBMk3GDtdL3jqz2CA7O+Szko47ZN+wM6vaCT2zdQcY6WbzBUEAo4sJQa7IRQIU+vA4TUvYILCPGYADoF0AFFhQQBBOAPHYecoZpMhG5aCjE/hqiQnUVgAH2kIBPAYAx/aZCViAOtBCFPsJcud72c+6bJ1C9gXZfQLubU+5XUEhxWIxzzEK2mRHuMQzkoPFA/tMPLtI/4stAnLggBKT9BBfIQAAIABJREFUXgItBsNB1t0AcCzmS7JfYOyQDZwDAHg9n4zSGP452z1uCTDB+9GKFXYZ+lngimeyKCFeoX17Sj8Qf4dvKlAggNRq4/rpy9f0+du3NAPIeZvS+OKCQLvZfE4gDkA88IMn55MM7CRLCIpP7O88g8czZM7TO8A+W0T/SwAWxINd8UxyLMg+Ucd23D60Vc1GO+/grHwXDJXrFcdkW4pEMADje5srf6+xOrKgBL6R2VvqBgEmHSiX40i+n13/hZheV/xcae8SZPRLcLdkmpNY/+CFKgEYkN8qfQtgQvlX4m/hRWO/7Gb52AfmaMQcbV8ztuEtqsKHY+sU7rnqwpxlA0aEsECuVM7JMz/rR5YhPqsA0w76wz5xPctKk5y4lt53kIRaE6vgA3vufDwkUAw6R6w/arMK1kewdWY2LQfLWKsK6TVvi1JiTlF2sy1GAZUVGpB1xOyu9LbHry357rjMRiK+ML7kzwTdVHzQYifJ6slWXgDR2V6r7F59LVznuwEc3iI5xHrlLESQUpDKAyCOrlyFuxlxzH7Vtlhytt1R+EMsmteLSUx7X3ytK8Ye71ffO65FvMe+69bx6r1zEPZD49FCC5XGvY4EcGQffCdeb6Ds0C7FWdgagNEOAEd8lrY5ODTfXXmb3Rh/O4CjXis/98HmxnO5zg2mF2tAVQuI43vG/b35iEpkf9Fffdxd3+t9Ud88n/urnHaXzNb3idfvmpe4d/09Of4SgXxdeyHs5aYv0fSR2675vQCO9ufOgaEd5v9Di9k2v2065ph9Ve+dtrVo+AaV3POsHe1vB5ip7Rpln4Wzmp3N/9UCOOrF3KeImwupJFcjZ1wFoRqH1jpAJYt5SDb2/r1N0flGqoWlXlQPOjjtZRuIIxrbenH1bE5lVIIF8TNdG9EVQi2scSPE9/A6oY9r2cSHWQ+6hP34ddYVuoxSm+LqWoM4lnZFVO7TNb42Ber3qw3U94yZDn3tLP4CAA4/OGqMNgMtSN9a0PeNPc55/nmnXUNwsoND1KakdO+ChPW1qQFOeUwRsZ4FPmenf5YB8MocH8exxrXh0Nbr59MddI8Hk5AcjNUJxegWee8yHr5PuxyDWs539nJ1IGgzdvUeapuP+OxISL5++1aBSAae1SoFQA0BONZsm0KCUlYUqvKbyVdLtsTgcAZwbFRFzp67SOIxKAOqfQShVVFOanQDFDDpbzSTbFVgAUMGC5FMJAhAwUNvn6L+y+pfnrYAcHjfXAQinll9vlzN03K5SKvVIk1n0/Tw+Ji+Pjykr+iXzj6503Q/XxDAAUrpFQEcqGjfphPGqFGhb/paxW45CUSxsV7aZS941YKqhBhYNppRVvvxQS15iMrDAPIQA4fYH5w5SUwQfmJU1IcgBN95/JtBInKBg1JiObBr29QDev4QOZnjNBcW7C792g1o6EAVlL1b5VEISVl4Rj2ymZDJ31WpimAdEqBe1Z6D+TauAlZQsIJcJhaY9oJMp0dGMC9XKDsrB0Eb5jw5W4cn3sISUYc1ABzeQgUVlgBwYK5RmW+vQwCyDRMgJwejgt7M3kh2auyAZb/7ccvXpOgsTYAHPkV4b3NsmUSn8EZwxS+PecYcIzCDfTIaDUhD7OIF4AHkHwEctllAkgrMFYFWEnsMCdYCUNL7WeWHMSAIAxDT80u6GCPYc5EmZ6M07J+lJ/TefnpOSL2iv+5vfvhVevfmVbq7vWHSGtSsuZczGDUsyYtnZe9qCCbZMtYEa6itAO7d5wws5/O0mM3S7PGRiaJBf2j73oLTaBFCEJMHTlg+a/TzqmJmoBhU3wh+I1CFKj+wTGAeWNENHfbE58D+RlIQry0X6BG+YPILQX7sSd83CBaDdlkVe09pNDlnG5U1E2YbVm6C1eL123dsjYLgMNYPKwxdhPcwqIXENtqvgBobQAqAJwheU8UhGC285RS++9gygAMyjfYqZDRStTVElS11WFG8NRp9VRMy75EEDkHQG203AGgg6wbbpwBE0E89BMI53hMybgxHw9wmxqttsZaYmxWqKjFXaDm1XKUn9BDH9+Uize8f0uJhmjZLrK/AJ0gcAuCHdSYTCILvQ1RpqkctbQkowJncwnqA5cP7vGPbqRKG+t6ACQuwniyW6TNAeMt1mm8EpMEXABxAWIDpgiAOa7vFhL3tJM63UfxnwJklnlWJJnYAp6GGDkNSStU5kGXocQE4hkxIiIUDPw9P+0y8YG8CvAFZAGAHcugMHCeQd1aRAsAB2VZlm6t76kC2+nlJtG6Qx6en9OO//Cn94ff/lD5//JQe7h/S27fv0us3b9LlzQ1BRQArYT23YL+wymT5AbBpFgB3feIgDWk6yXrua25ANWSGnLFDW80SmG5jditG/UCcmRo8iR0SAK7PXAN65Fu63oAb5m9FAIjbrUa1uLfesDlz8GHxqVxX6K7uq1IfmTxEM6vgqZd71V52tPbuE3iVrqyBV5dkGpPswtvfLSDurCCyc2L2isG22mdvXtuKJRpn5LbXnN3AwZkGDLWSUpkaq/o3f8PbmsSzqM+CJ/BsIjV7IReTZysmtf1eOeGjeaDFY5WbJUBDGxphBMS6JWCFWkGJdUAAEIA2Zo9gWVtRn4+HIyYQz8/F2HR5dcl9cXV3k86vr9LF1WUajAWicv9Re+6UQE6sm7fsycn0qre6F0DwM/m5lBwrRzWxScFf9n2swLF8KrFNGTMHgdDyh8VqB0YogKXN/0JCDc+N12mv9OVnkvwz5glsVwAAkrkGleZaeyRqobuzPSALl9oWfXt4TF/v79OffvyUPv30lW2ooNwmV5ecL8whgDCk5YfOg+/hXieTSfDxLJlveqRsHQHR8imP/qExPbG1nsA7+dziIHmbt3w5z/7gGe3LbYEjQnJaNbdb8WKiAnwgUAgVlXlEnvBxfGSJLTXPrQHqlJkX5bnlCnCT96ItpBPc7/O9JP2VM7iqeDYYW6mEy/RH0uHGGJLPBZZcVsIqbj73hXcBXJAX6lGe28S21owd2TqZLoLfjrOXQDECcLDVEID0bIOFdVS2T7qzJFJhP8nAEVLb/p6sPc0m+fG7nKX1OdeDYkwTwNj3Ku9t7c9cdqzZTAYUFHtmbRgzGEQ6BaAAAEZxRp1NZzwfOhgc4C7YUJi+1dNTmuN9AGy8AFyIzwpEwRYqTPgokep7wSvCN09gBINPCUapdW6Vh7mYDAfpFRg4Ls4JOoOdx94FCG0EgCdY1dJWANGzfhqdoZWo5h7+5xJ+IkEHT+YPqx0dfCVyI5pdUBs+Z8VclzYzNv+eBFby186bVvBF5iAwJRmYT/tY8gvwBnwagsJXK2ModqBPn612MIbZbE6AzHy2kP5Be0My+fTT+UQMHGAcwZx4+0CsCV7A82KtoKsAJB6g3ZwVegCQDN8JLZ6oC07EbgMAzscvX9Lnr1/pEwLAAVYhnBcA+ibYBf4y22apLQ38csUxNgQNQ3dmkJQDCoMNzyCifCL2w17Q8TkR3kzwugegyxX9QWB2YNFxJZFbdVlRRAZd2XtdT/F4bskm6Rolcci8YQEDb7khNmlnQfNWUX66L4A5vJ8MivxSmxXJiMc3lPTkGdf9EJsnjssZYbzVC4ti1MKLoBKMDWQnNr7sb9iaiDHTWHAtdp79hlzAUuYxJhasZCWD7Fzlum2SSSmRjJiTKLo/+IvWzKeh1IKPqHkICi/6ldbCJkQ7G3bD5SCbBbsJQX4WdJLf4ADkwqbNc3ADuKD3OdgcvgXO0QBfTkbDdHN5yXP7DVqt4gwKvW6yRbtuMStnHDGhMnAz5En2W9jFEv+VHTd2NQMUCRgb2pBFX8BaqDRj1m5nC5DX7SnPFJzfkmh3hpmGT1on54pB9g3C73/7f/1/6c2/+XedDBx17NTNdAzDxgLE+jbfE4vf+aw/Z/hDWw6jKwasjzfPOnke4/5s+dl1yL7v9Xjr+7X9Pb62b9wHr5XbEuuKfM7seNcMHCVeX4MY/LONvFgons7sG5khsNxLPpeLk5/5WnzHliR8fL44J13ysrvuTQDHrngXXVxifnYOcR2dme66V6otj1GPsf69S0YPrXfXnBySoyijXfuvfo445n17tC1P05ZP8ft25X3a1qdtb7XJwrFjj+f0aPvr8/vus1NR70zz8bqmADiOXcP62lE22u67T9fEPdy1Dsfsqy5deYwOz35PjWNAvO5fIwNHmxDvE+zmArDWqvFSvYA+IU3WikIRVoJjx2zv3ffECfeN1DzIBsNQofR8czgClg5yQOzFBe9a2BjI6bpvvSEblRnhkepnqY2SH06UTPxf10LlewxT14Zu2zzlGZrgEH9vlxzuU0i1w3BIqUfl23rfXwjA0VTyLdDuSrSPUTb+Ec1HtyMQezUe2o9tMudBjbheOvXtmNmKxeC4PV3Ws/kMbevfZrDrfdp217i3siOUA4xNFp0c/M97rEI9twDRjnUGaiPcXMNKuwbZa9MttcODoAgBHARvoKJMDBwMPKMy/nlDAAcYONRG5cVaH6CKRQHhDOBA4NirWKwNAAIxSIqS6n+1VEuAAODAGFlT5Ym0gNoXeMO/AngDyUZndWBAFtU7SjwqNq5+ughurdZLAjhQ2YN2KgjSfb1/4Ne3x8d0P5ul+8U8PczmaTqbEWyCxCOCCui5joB6AXBI1nSetkNz7jfMmVWSzA+YqGzhYdhacniGHQHwvhLoFoMoAREHceT2HgZvyPkndcX2dgIZEZLBAmWDUb5y6xPJiQo0CgI7Jwk8KaIMRq7aLUhtPK8O4rU9FyATwUZRcApYgO+oiUT1R08/WzDJ1xrXcUgI7SgPYrp+sf3OeGJBVwSg/3/q3rRHtiXLErIYPOb53jdkVfUH6G6af9EghJAAIcRPaBAIaAaBaMR/7ak6syoz33v33pg93CM8Aq219jLbx/wcj3hZVS3VfRkZER7u59gx27ZtD2uvHQF8s62IdUNJigz4ICVsrJUryDKAg+vkwGRULzExi/Y9XCvNdGMEsbGKIGmNOA2sGd+H9K3xl5YQdUJBe63t40gJvQlg4CAFIinVtqgADsjXWySWo7LmCEwOJ2SfQDIfSSLcWlWS2hfqvY6AvfQSqMRZPcdWSQJvYI0OZgdkyEDifWuF3rhb5fL0onw6v+LrCCqTSeHlpcy2t8vl+Vn589/8pvz4/Xfl8+dPDBKBlUBtO6J/M5LQEddifJkytgqgwlOM942MHQjoPd7flwf0HL+/5zQf7qNHdgSGoqc4WAsI3ALAAvJsZqRngcLwGgAJSGYfHh8y+Mt2GU4MEIQm0AYqUgmSeH4pj3MBvqDHID/QM6ruexVrxsGRfn97Jbhhtr9PNhAE+cHEgdcA4EAiHYkOt+WZQw8unlj5jMA2EvqoANzajqQIgBSR8EAyEsCIZ+hTMFtExbUCnUr+AUAH8AsqstFqpCXJlABeusc5Emy0UQXkwb13kJTBc+F+ACTgd8wnAByoTgaTB4AvCKwH6MAVppgzAEdQ9b4AMO5xXp6fDN4QgOPh+qY83t6TIcSJSOhiPD8DlNvbBNYAYMPEDCoswej0ArmVrOJ3BOLBdKJk13ZlAcELqKCev6zKLeiy7x7K7WLJakskWRZIfkIukGQiA4dAEgwmuh2S82fUWQgkS/8QuBH7nzorElVi4FAwUoEdJC6DDhzti6KiFOwbCIji6wCyd7DPZDLWW/MJ9pM9Aku2CCrRFyoglUD2+dJgX5DZHawjvl5fy9c//lT+8Lu/Ln/929+Vn3/6qXy6uipXV5/K2eVlOTk7Y/Uw1hIADjd5i8xA7L28H6P6vQbawwrINmxlg7DNkzH0cT5RmcWZGJ/V+ROQN2JB4vwMEB6SiAZvyYaMClHsrxrwj/YsicFDLbQakI8sLmb+qO0B9ORDH6ydXfWMZkJ5eK6t+17TAPEKeKlt1VKiNxR8PTPT0Snwmf7VMyvO5t7vHfoB/TOl4GE+10eKIgwaiEUZgPtZKUmq4KiajNZBY/7W8LV6ign4k4L6sguicrMG8d1mLiWufAZHlabsE8haED2QsEnAMegGtVIRC9zdzV25u76hvQb74ujwiGDGg6PDcnJ+Vq4+fSpnny7LKcCFaKmCswBMONS9kXhlEkZMXNm2xjqYuaW3mwk9oXHXMSakQ10sdsE8kJgNuC/c9iT0nwDTBnAIUEgZZyV0PktljxJ06D3Blip6r84DtP8ScJKWBu0gg4OQCNe+ZBJ6uSqPT0/l/nFefv+Hn8sff/5SbtACa7Uqs4MDzeHVZTmA3iKLGip1X8ssqnr5e1TAEqyY9YZ1AltGaGJoexAIp3PP4ADhF6JlYWLykawpWWj59bNx/QjGsO1d08th4zrBJJCJZTzHbmrsqY61jbNJdmhR7ylXGDs4H35tpEuqj9vAG8N4V6t8UzJq6l+eSyZedTymf5y0dJLZvtTLTqpaTrK/Zt2rJGbk/cPnsEbHeu+zbUecgwTcoOVN/B6tqbhGMSrangHUzcw9Yz6snk/7vMX0ICv24wRSIqCTsg7mndBPlJ/WZoYtLzAKJuLFEqZEH6RVOhZMG9QfAMGDReNlJb8QYOH7+3J/fy+QCuw2+JQASpTCdimwKfAFFo4lgE9gAyIg5DV8ItmhmCvYWPgCCBb+J9qCgPlh/jQPEIzsjaODvfLd+RlbGiCxSpsYAA7YmbCFYcO+ydZH26JDAELj2pgPADjIbgHwBOwHstOpFZsAHGIggS0FHxxzIkYrtTB1stntEMzqkKuNnbQ3eAfriOfEe/GMJycn1MuYR8sJ3gM5Qds4vHZ3d0d2EwA4yGz3/CwGjtkubSOAVw72Z/S7BA5elMfHR0oUfBQB+F4JLgfw2PsX6wTbCQAOs3UC6AFb86dffiELx3z1VhYARUIOAvRNqYsqamgzg23oTwIYAya5YHkSAEE2mXleBZmS52qgumwfOdhqPapWgUr6GuQUuyQB/fJuZiwkza/tJ9qlAVAxA0u2EbheAbrlGAMd5r1Sk+3Rjsgqmmcb9lHsqXqf1CIN16IfErEdFy/x6EutBSwTauljHSo0gOauMWWqfSXO67DH5WaHWRI+b7Qu4F5FO9A3sMWImQwX3OVnxcajc6UB4qredvuiZI/GUlRGuT6XYB1ewWZyxkNNS1H1KnsY4wyN3L3JYOBaOpmS6z4X637Mx4Xt5xZOSGdsA8j0pwJ+19mKPSUfEvbRwWy3nJ2eEMRxeXrGvQfdQ1YcrHsAOOBai3EkyK+CkQkyJca03QYwDbl1IQLtiwrgwBhUoMCvYE6p8QADoAxCyfFLb6kunp7PEsquWVE64MaGg5V/+qf/7J+X7/6Df/xhAIewOmbF9Yk3LIYdrMOGs53H7obxOgbUztXpnNnUtex39N/b/hz6Q3XfZP+tnuvJrxkZ91iM/SN2zUfj9YNrRWxt8FwKyvJt1o3yCRvz45hfNbRL/n4ycPRnSJ6DUfaNsGOHxYfrq9XLjfWU37keCx7KdLWtfb8NMj92rcn9O/KHTXI0tQ/65+kvm/MnU7mUsf3+3rPkefm1e3fqWYYxi3X2jem1+3UAjn7sjiU0BJXP/nG/Jq9TLx8fmZde9vJ89DpoTH7H9kof43jvcx+RE8en/s4AHL3AbzpM8qSNve8jn63X4A+9QxuO9qDiv7FUDINwkXj+6GHdzfYmoekFaGxh8VpmGFCAPoK6EaTqhaQf/xiAIxuSvq8cqdxCRQGQ/Og2nAeBExtLpO4XutqJoLaRXWHWnO+R7LpWKxtVf+K890pt6pqeqzEl+FFFvElGB/cVnFmOfizawBifOCgovXaSAgbRxLpV9DT7LVP89XR/naJzRCUHez3nboeQxjWM5+S1HA7eY25jb+jptf2oN+l/yZibAlRZprLcrgE4whH62wBwrK9ha6EyduhPGZf59SkdVh1TJwkM4IhqAPw9y86UUbCuw8YN+LFDaGhkdusa6+PPfcRoys+KQPanH4KBIwM42C4FyU1QuK/K9tsrQRzwvN36wOANB4ZIX0rqc1T7oIpc9NYEcAC8ARBHJJkVQFRCiM9XKesb7aKqjQLAgWQXq7+QbEwADjAnEPkfHAURtGI7hGdUfStxKgDHI4NpX69vyrfrm3JzDwAHGDgey+1jBnA8E8PCYwpUy8HAwfHGplbQUX/zfOpPQwYOBY6jWqWyISn4QepoOslB38X3oYoqAz9ShVsIGgIaACIoaJMcyEQVXPV2AnBQVFhMnSpyKyLbVa2mOnaSTIHjKZpIjUBV4koUbzHpj0QoWm8QzIHkqx1/J4aiBlLtC+KMw3PX4K0Duy1gqKq5oOsns0NUYxK8gUox0ejW5F9KhjqgabZLriPBAK5UQnIW86/ErAEcZt2outwRoFD4Ka4yfCVVGofFUjeuRpioXWNQCp9EHWkdm+RHloDlS0FdBlx20Kphrxzu70fSgk9aGR3wCc8T2hzYfkFglAwcpGlWn9zZ9m5ZLcGwA5DWqhzO9svZ0Um5PEGf7vMyv38oT49z6gSAORBQvrw4L3/+mx/Ld58/sY3KDJW4SBaR5UKof7LZ1DSDZAVsPgCcQC9YZzJB9FbKI6r1Hh95L1JNz/YrgENJG+15JtxoI8X9AMpYgnFCwXyAN9ACBMknfAfgBPJGxx7BfLZwifYM/HlZ5nPpCwE4xBbBPYne3aiMROKPlZ8CIQD4gB7ppGUub+Xg6Kh8+v57ATjwPPyoqKEB4oD+AusR2sGgLQxarjA4G/fAfD3N59SbqKYmsCQqrhm3YM+gtwDRAcCh8TOwGDLFFhQYD4JukXyBHnWQm0AGJCh2NZfbbJ+yy5YeYORA4kKtZ9Q+BePl+YJ9Bv0NgAnAGxhnMHCsUAE/X5SX+VN5vLsrT/cPMbfREuN5yUQhg9+QXbY1mSlBA9YNtLN5gdLdEqDjeUXwBpIUbGwB0EewaOD5XwDgQAJ3sSxfH+b8/gAGlQBxvBLAsU0AB4A8ZG9iEBz8MhGoCbtvAN6gDose70H/y3MnABwMihKYBx0nBg61TTELx245AHiDYJ/9cngomu4jJI5BLU4Ah9qmkPmE48Kcy06nvWH7MoL/vBfbC4ERZ1VuvnwtX3/6qfzu3/xl+f3v/opMLsdHR+Xy06dycalk9e7hfgA4xFTD5AoeLFpXVNSANl9ADyWrWAU3DvK5rMRBBg+ELuIhFAeT7UUHbGpQTfvf7QxUUR295pMdEIoggr+RkApwntg2cmVRJKbZZkNngZ1m2iVknsnVWO2z2YJSb/jxQGbv/2U71z876K5WXpnWexjIH9iazWCkvDMRyJYYSnL0tmLvK+W/r/lJeY4S0IXXCB2heY4ETG0JZFYEtZoRY9awFeJ4sKSdgINx28cPzLbmUsBVyKFZVzR/snEM5tR1Wts6zCqrsIM9AEFZgAgBHru/vSv3N3e0L2Y7MwIZT07EHHF2cVHOP1+VE7AhnZ+VvWBiYgupvT2tezAOcXyhg207CcCRdbMlJwohIuFdMzrVNjTDhtpzZTnkz27LF3Ir/a62KEyA8XeBkvTexrhhRrgK4KCsB6MUdGkAOMx65XYjFciRAMdKdr6W+dOiPDw+lZ9++Vp+/vK1fEE7GpzLO7vl8OS4XFxdsn0B9BntObACQB9bP4atQt3lKn7q2BYXyXssxK8mvltSK3wiZ/RrixHpL/ti8B3YliwlC5VcqekO7SX798FMRQanAHLYP22+b6TuUmKt7a3GlCoApeSgao3Ohbe9Zx9Btp6xGu0+1h1Dj06/WWbynVz1KWAGNWq8r4/RxOgohg3oQ5mIhIaARa21DP2RYENx4k+g66YDwGDW3iP2DVbQVxxKYxxhkq/bT2PP2QAo/mtrC0S7LrWVYguBWlClcXkVaqu7LbTR1DMbwBEmKFsG8ZwIGxBsDY/wCwHeuLtji00AV8FQBrsBthEAHMsVbBHYFmD3AgACTA04c97YTsVrhDUzgAP6BfYK2Dce5w+8D4ABmEMCEADg2N8r312clfOjo7DfxUoHAAdYONimsBSCN1g9v39AWx+2OnQhWiEaGPwWrVPMTAebySwcBEWAVQLg2wBwAMRhYEIP4Mh6vgdw2E41gOPo6IjXxLNlYJQBHLgWgDFg4UAbFYAzAOLYDQZAMXBEEnkX7Q3F7jYngANg+l2B81evtX2P7FcAiQDMhf3stj6zWlTy0y9fys9g4Hh5LU84XzEftHPUqq76gwAvRQstAsgAfmb7RABcYicDRNB+0/avPpv22haKG8LGkc8YBTH0S+O0c4vYYA1VLHdYMW75jqsGg0b4x7xvA6tGLpmxBJ5jWxrloPWp9TD9brUJw74VWAWML2pdCdu4xe/kxwvYYlCj5sY6ZJgkjVhBPKtsRytJGQCtPWiiDyU6Q6yb9XvofMogSB7YDQjxDgGLKxD5VbECWvPRUrYVwzSFTBkPFqp67iTdPYi7t8x2K6KISwVGL/TPMH/Rx6Xx1woAqUqPr2qII+CN+raOxan6zWlKqz0YqJX1bErUBYXtRbDr64o+xAzAqsMDtk85OzkhAw4BVPBLAV4jc5IZPmtUjbZ385MkF7W4JwZPAAcLKjTBrTgmt5cyqFtjbAU8LS5VT4Lwf1p8rZ2dOSZK38Qssml+817KZ4+l45/+s/9twMBRY6eOfXd5qhYDilOn5g0yo1ecBu+AN3zGj5+J7dS3jujfl+O8U9cakzPJStubff7AyaXxfEEDSfQy12yhWKMND5ZzEGtvS7kY5WU644qLqs0weL6wy7IPIltHII4K8E8+bLMlUmFzZncJEJnzZ1WeAvznaez9s94n69dhUi4nZKa/vs6WPvI4tAFbrmasfYpiq4NE4sh6vTfuNd9zIleYbdn8LIM9+c5+ee9eH9kDfW5lah2q/ulkZWrsfv/Y9ce2wXt7d9M4x/Z01oX6eb3F4PTYxgAckfvLetD5Dsetu0KN9pxW/uvZ5KFOkR7Stg1/ueYbWw6yHwTJAAAgAElEQVRV1x3RNq4Fd65bDmBoC+fMdRCPa6QMNI2Yu4sF4lwdnOEjaqgd7d1z0EzTvvs7AXCMCeJ7wjmlj3/N5yREY+aGXx4Gr8aBDsPK9/5w33Qg5o3T/9xvqrwp+8BVZtyoFXkVJGGHtrXWWA/INXCKA3Z5XtY35PCAseBjjJtQhWbf0PcMBJFZaAGlbDJAzx/WpvBvU142KbQpJdwr2vcOlqyA8zWHz+ENLHn0HMhQN3S+Xsl4hqgijNcrsMJqpgV3hnJuw1N36o37fHbV3ZGXISvLvH006MH487Pkua6HaA56hXIcW1+1HA5zb6Sarx3KMX/J8HHgrpfjcfFqCYCxQ7qXl03GTP7b1IH1pxyyNv74vSYLIshcA3PrOycb370OGJP1fmz9/PX74D1dNwwChoymtcT1kaC7+uH7UMCJgcMAjhUq8Vdlh/2uXwnmgENoFg1XdSGgSuAGQBNROc5K8qcFE5JsCYAgUtD+ZwCHn4tBvxT03QvwhhOP/B5VNwwmsoUKko8IKUuOaNpGv1CARRBAIwsIaHIDwAHwhgEc1wRwPCQAx7K8zJ95DV4PHLqrRGuegvTsEQsARywEgRihS53nN4AjA+kI+kObCVawxP5h/4MAFASAg+sf2XuqZ98bAQl+hZ6KBBrlrTthZajHWeT4R1TqslqoVlcrMSz2BtOcuoUKXko0hQPBExiB1eERoAKAA+ACth8geEMJSLYiIPBA1KlOnrlSz8FgGnVB3cuaB/fmZRLnlUwHz68ISigg+4IgNfv1cqkYMPOX50MB/dgDjBzE3EUVLivzo4WKglcC1mRATtXdmbExKsXbSWHOU58ANQxYZ40p2qyHMbe1miiBNhmXQ5A8hhv6Gr9zfhEEZduGXQZfsP4KDnPWNAcRdHOAW4F6UAeLUQBVf0inHYGhouyUp/s5wQ07b9vl/OSsfH/5uRwfHBJEcXv9jQkzBoJ2FQi6urgov/nx+/L56opgDlItR9shJJl8jJkGlrX1TEhJhwDoVSvqUD34+krwBhkols8M8OyD5jiCnQZwNJ5XAThICw52n8VSjun2FumdD46PBOQA40MEzilbeP/iWa1SAryB5Bd1BcAIUQVMgENUN6L9CMAMaseBL7V0eXwSlTUAEajyvvruu3J0fBytUeSgoPc4rm0AB+j9MT6CJ8LhcuIB+hJfqsrWmYNEIAlh8GxsMfJMAAxZRPB3bRr1HUdw/xnMFW8Eu6kFFRgonFBTclztUxpog2wcbKWyrznjvGnuCBrBXgsgnsEby6d5IXhjsSwvj0/l+fGpPJHJCECfOCtWoLVeMtlAaA1kN9qaELyBIAtYM7B5o1LveSkqbAI4uF/FIIIzAOwbSMY8Lpfl7mlZrp8W5X75XB4iwfKEhCZiwgRwzMh2wbPD1YZRtVVZn2obFbWAgh5QAip0lgEcTBxEq5sA5nH/gYEDzBtonQLwxu5MoKpDATiOT47KYTBwYE6RHMI8Y+2ZPMAZVqsok+VoFiYn0dg2YlUekbT+dl3+3b/6N+Wv//LfERQJ/XX16ap8+vxd+fzDd2Xv+EgtVHh+mDlEvbQN4uDPcXo1uxM7tDm30Euukqc9EU632TQYfI8P8++sFE8BIidjafCoRzeZApiMVyUw2QPcWiIMWMgn5kUjTOALsyxFf3a32FCyW8kLs9LY/sn2W7bDbCsPIOxhU4/ZktSvZm2y0e4zuQte8XGzrZ/t+ZoNkB9GACwBHNhjSrpmIEfz93pwh+TUbbbqLWjjtSCCnzni4bValTZIV4BQq+23dFYPg0HNf5GPVBde6xRr7SCxKpXD34njFucO9lU9l5Mt4RYYbY2k1irDFsFeYn17Ai3/3T2/ACzEGXGwd1DOz8/LOYAbVxdkpDm9umArkIPTE7YuAugOyVUAumhvG/QaZ6eGA5tDiTeBvTLFbGNr4efDjshuWbW72UJFZ71ZY7RHzKyhRLNYiATgkK0jAEdjR9N1LOPQ/27lyOSMQYjcU9hPYsXjtbGvzMJRQed6SthS0KPzJ+jmRflyfVu+fLsuP3/9SmY62FloN4N2YKi0Pzk+ks2xvVUBHEgIaT0NqAqKfQKyg7Eh2k7J5wkgF/SEdQmSeK72tS0d6S6BiAQU4D2YnFdCisw79sFr8K6BH8DIZjtLWJ0WA/FZmE3ZsbhLCwqGbx+Jgpaw8BWkRXJUwc831CXtjmP+sBOKNbApRdJKzGNvq2WgQXEJ8NFdFPd2Eh4tSKwjCURhglxrRHuQrIbxe7CV4dx3vIvtw9jeMsBeNVjsRWu7wACOPq42FmuoM2j2AbLOVGude8KJGM+LK9ojxix9SQWHVoGSkx7AQSYPyh1YvgRyBVj4joxvdwRxAOwLn3h3/4Dgymck9FerMqcvKYAowBsAPwG8wevFmYTngK1I9o0oNBDI4pEAXoAXKoiooIXKfvn+8rycHR2x9SDsPdjEe0imAuBJpoGtsj/boT1xjPZQaHmwN6P8wzYigAPAWLSVYxJfnIHiRBToFi1WlmhnF6xsarsCgLIAY2sAjqqzNU/QNdCXakEoycczgxGDAI5gragADvh6O9vl8OiI5yWYLeePALCgpaoAHGwDiTZNFcBxUPZmO1qXpQActF/h2we7FUEbBDtHAQfBG7KfHCPQe1/Lz18A4LguD8sVmdoAxwBUAc2fzFLCswXgctjCZj4EUwvnCa1WxKRhEyeDOAKVEA4l2DrVBoqzz74XmCMBpnR+uaUFCjfEtmfAoMfMtpehCKsuqml/K88U/zbYIfSaeJaiFa7cgSqbbH9l1qMdgJzgM6lNIT4Cf86+tnxerI91Qy4AtG+t8wjAa7Xlam1OZMul2UqGR7Un8DiqB2J8QnZkfNdLkjPSPrbvMcWlvCg+0wM4dFTL5rA2avZIAw3oBn2iqOlm5XDaoeIfJf7DHEaNow9C58NCvQYUCUapLknUYsDD+DBdn6Re/SweqUsjBno1LiawYdgNtGXEsgkwGIovANw4AVPZMQBkB+UQfh+YYaHj0UpWGBqxTkB+sa+DDYbtUny+8nySvKhlaCTOEsOpXpI+UsFPgEwqi40AHGxf57h2yHV/RtdrZbCGNnNL2EUyzrIwVqb6n/z3AHA0Bo58Vo0lyDmOlDgMSYsCtGYjfiSObR1a19F2jNc6AxnyBCQ/Yz0WPnzjaKy7BmS698avda/UzZN8wRqzynmOdJ2cyMiZpEGCI10vfzRkJqa4MpMF5Kkb7DoLTtvs0v9VpxqwGueCQfaeO+tZycm6fZjjtk2G5dtlNfCeXZNldtPP3VJLBybZ0M/rAI7+/lMADr8eDtvY7epr7+XZxuR8TCarPzTiI/tmH83LfGx+1vfB1LNM7dWxMffPNvbZjzzH1By9Nxf5GabldgjgGNWVg+np/dsGqHDcwfEX+7HCW1gOrTiGJ1NKTba7VbVhgIhsGs51F1eqH9qgapynzTlb31dxh6qs65GiDaWrSxMN933TAc4DSyOtZ8XzY/WAF/u4fwcAjilFs0kBTe3yX/OZ9w41T5A3jhWw6OgaSlk/t6rnPIb37jE4oF0lFkplSslkpe7N0AM4aLikxGPeNGP3bM/WDhtvCH+2P0x6BaTxtj6hefz+bA3YR3Vf2/QyptaVWqqmS4v+tykzf4oCnlJC7ynLPPf9Qdgfgr1y7Mc5aixFMOc9Q+qjijnpljU0wN/EQPCzZxnxmEavG8+V5yzvy/yztWGWuUkAx6gWHMrcr9nDVQlXZ7Gt2pRsjB3km/Sb96qTAE7s5TlQGH7639jc9fLYjzfv/37M7xkO/f3yyIZrV5hEbAAOrCZqjlDRDac8GDgmABzDFioAb4wBOFoLFYA4kGwCtb6CitLtillEy42aZFRimiwc3ReSX6R0ZQIMlfi79iUFtIqqMyRnn5YIGhnAASrbB4I30PMbVNH4un58YMD6/gGJY7QBQNuYAD70AI6aUJIRg6Bg29/2+QMNGkFpVGkrcKcqN54fqOKmgyprgr8HsECvhxMcoA5WSbu3twNE7wA4uLdzCxWjaH32ucKzVkwbxJEZOhwIGgK2W+5G4UK47QMABwL9Zt5gz3RV5AE0YGCHeuBGgjDaq4RdKMR8BAhYgRVABNAZI7GAhNdLfR0gDrBwBEFBfBYB/AbgiJ+tbnz+BZhECVQlpUgfinlnMKydldqT1jqRbPY9wslSndAwwJMhHGsOcg1W4dpEjUSrGrUm1JwqkCLKWPSjBlZAgRb2Kd9BNWwKvId9hMAqE6WIlOE5CN5QkF7JlW1RNAMQAhaA1Wt5vH0o26+oDjws3199Ln/2/W/KFhLmi2W5u7lmexMEeg4PVMVzeX5Rfvj+c7lE0uz0hIFZAQ7eyhardrTGDJdFNTEYPFYvi6gWfq691fF3JKAQ7IaewIIiYERWD/dTFz1CMNCI9h5zytYei2VZzp9U2QPKaVBTnxyXXYA3EFC3PW8K/kX0BQcAAQFttlxSG6gG4AiaYVb7zYpBHHv7B7wvgpX3AKg9v6hdC+hpP31i8JptSsK+xDOB2QPJw/2Dfba6ODw8JMAAAyY4InqVG8DhAJzZErYjucvqawBPlovagoTgq6g8RXAeQDrIkpIJSii0MwXB453GAjET6wZAD2w7A8aSAG+w1clsJsp+jO/piXMMBg58R1ssADhewbZ0/1gW9w9lCQrqxbImGdlXnACOBfeG2IfUyoUJRwA9wMAR1aykNyeAIxg4uBFETW4AB6pn7yGTT8tyu3gu90jGgMo7M3AAgAEGDgA/ItgP6mUDEnLrFAYqow80vxO8Id3UGDhUoSYQh8hfSG++vV0OAN7YQeuUHfaqPwSA4+iACQoAONwyB/MJ9g2AZ7ZiH5INpSaTq0UV50Q6MwhOfC0vTwLK/PZf/9vyV//mL8u3X74QMAP2je++/7782T/4i3J0doJNHfeZCThBAIhAFoyc1+rhcFJDvw20V4BIMCduvaBD1o6+Tr8aNIsWFwyUmZ0s68YIKDda/wzgSG2lIgk10JdOEkSCzuBDPY6D8UpYmYGjB2+MAd6zfUQN2wGW/fcKiPfZ0QcsB78riTZIJDgom7K/mNcM4Bjam0PABmY8AztwGcg1q2cDnDYAG0Qg00nsmgw3WIjMXz7fWpKGdor1thMN1chJ+YuUNI/std6VXqfOcXsy4h3chkxv7VIhYuCK+dGz4hhoTAMAcDwvF+Xh9r7cfL0uC+igp0U5Ojgqx8cn5fLyslx+uipXnz8TvHF8jpZCap2CcwD6jeA77Llcx5bWlLIeYFaDSpqNlwGWRh0EIKWXmwBwQI9zXQ3eMFuMQRbBsMRWKQHuIHtVJLHxemXyCAAW9DHlhq3AxNTkZCsTwbWFFpunVICUAB0yOlYr2a9Py+cyXyzL/cO8XN/eld///AtZOB5QVb+7W07BZnJ2Vi7OTtnSAPaGQLpo7SCdKMCLkkUQACZ7oN+iihv2hoN1su0MHpZdOciXBTZI7D8CzOgeAc6OeXKiqLazi7N26Ks1oL3tMul3MzgMfcahH5squeJtHkPAswIkEHuoZXcG26HKeQQqxzzFlmxsLBYZzBGLFv6NZSk920Aftw3I8yJa2Q30XGCPBgAOgj2jtU0CcOhclA9jwBjt9qwjas2LngTrbtaVsfjIppiS2ga1ClufL5Yb6nBX74VM8GzDrJOpJQLMobucqBf5lKQA9gOYHsAOcXt3RyAHbDQAEmC7oX3Q9myvLF/VPgVtSsD4ZQAHgWRk4GjgcT73LlqDwGbSPMIOQ0s+2H4ALthlgxY5PjgoP1xdllOwcwGYimTT85JrAAAHVCX2GcAdYOsgkPoAAI492qsAbxjAIfDGFlngxECo8wc3pJ5YmvEK7CEAcASLDVvARBu1xCDlfWBmK/nb2MNNimALo2UV/AwUasBvJQg/fDoClLe2xKYHxiTYcwRxPAkgsL1FP4IgV7Tq21NbBoC6sRbQKdQbTvyEjpYP02w6OEqwtW3j4v0AoQGMdrd4Lg/LFwJx4B+KqURfOmtdPZnboRQBSV6WilGYNCLalNCn5P+1wohtMnBIcfE/VkCFLxgy13RLSxq0CtE4OlNctp0Z4cVGEt32qfN61r3288T8t82zlEANnB9SlrXNDQsW4u+U28RwZJYerzT8RAO7rNMZowD4FICmJWJGiUkkgCtixYz4PSk2HPPQZ99eMX+Vf0l0G7S/BK6Q3tSzgxnTtgrB5ABwgIUjZJwxsXocG5ipZ44Ii66DVwZ9qGL9uwBeA3C0sahAx8nj4QcM4mh2QhhC6dxof8vnSiqkjOxTvpZiK9P/NFf651hHDUZS4bn9l2ZCgJC3srezQyYfATiOy8nRUTk5PCL7Dxh/AOBw4UiQSMbvEcMB6FwbM5J5Am0RwDEAT8RBkwAcgTGKsbT4CuN2bOfaAUC6xx+NEXuP+bMx/QYQu9Fa/ux/+j/87+X7DsBRcwYjcRxdus0397MTgLWVz6ZI8PBB+vxE/mudg+7Zp3INY+fpaAy89rIbl6mxMX00vzElpXkc/TjHxtheS7ohXVx7c+g5GJBg321QdNkxcEhsQytUfdv24aAoOzHY1/WnrbVe0DZl04zlHEbXZmIC1+d/COAYu+/fVwDH6N7u9l3Vd2vAltCDI2CovHfzeozdL++B9/bDe7mYTdfPctjLZD4r+p9bHM/nyHrLlP490yfIOoDDZ7m/j+Wv3puXUMOD2+ZlmZrjMVme0m1j69jvtbG918/7+nz2ZAdDvT82l/18eM7+Rgwc/YEzpWD6B5pe7PW/bLrmmBCOXbs/8prAGD3aEHWtOqmBOAYHXxdUy3/rhSYLpudg7IDpBSU7+bmqMVMIjh1a+XCR89DQse2+reJhSrB0nUBXj1yjHx+SHDUBklCGa8JdjcFkFHbKcGw+f4289O/9yIadOuw+cgiOKYpQ8/zGeox43KnNnveH11AfjmBLBwYaUxBjSrjfn35P+Fqd8usMlhFjMl+vf5Ze1if3fPUKm5EzUOD1uW24Dw0hU9M68JZleNi/t85I39h3YCRPyUtb14b0n9IDU0r9I3Kb96mTeu4DWpX0CICjN7r6QzDP/5QRm+ewl5XeMOj1zdh6O5CfZbgBOLwbQFPbATheX8oOAj3BwlFpmplIR2AIAWMDOPBdVTZi4BCAA9/VQkUV7w4wmxcB43fVliu8xgAcCNToywwcBnA0qCaeD4lrUseSgUNBo8zAcX1zU8i+AQAHvz+Ue1T+PwrAoRa2YuDAl6qEjRSN5H3QkHptHJxra4HAgypvKvVwBLTZ09uYATgjBGqEoRBV4A54qJJMAA5Vmfl7DUlUjGh14u2kZABHfa0BNMS6EXs5/+xkRH0N8ajkvCY9kAEcXsNZbaESbVRI04rqTdGzZ7YVJOlN166kXNfHko69vgjeiO9I7PB1rDfWglTrSqqzCi/aEWhOGoCD+x6L5YpMB/MDwCFQSaoKrWdm3uhGDjsorGrPAX3sAHGu+wcZd1U9VatzPABwNEpqDVHJCyYzKDIAcADU4EAKqON3CHZyQpqJIMh/VKri6RF830XyKgAcRhWDBh2pLCXRXyj7ezuzcnFyVj5ffio/fPq+LB4ey/3NrQADLy+kcj4iDetRuTg/Z/sUJHcQBIIsIJlEkUYAOsZF3RN9zMnCs5irRQiqfINZQcFAJO2fOB61iYmEewBkSRHtlskBSsFk8rOo7pvP1d4EweXTk3J8eho9zcHFqyodVvrg/QvpKHxhLG9RCU/dFJVzDEYjoA5abSb+ttkK4yAC1wCtPaBF1GpFuvljJLsuL1nFiSQG/sHOQ7UkAtOz/X1WeZ4CwBEgD0gGAup4drSdMmNRlNAVJADBvoH5dPU2WpmAgaPS8QfrCRITDNCvninACPabzlsKBy9HYi3ADVsAkew2AAdaDKiFyj7nEc/Piu/nF84vgRsAckCnE8CxLG9IAqIa/u6+vGA+0YIG54KZmZYCcTDHQh2oykmxOSEJmQAcKwTxo4XKcqGAIFhmou0KkifL5Uu5f1qwdcrt8oXsG49ItBjAQRzUCIBje1dMLAaSOfFtOt9IaA8AHNE+hbJYafgV4BR4KgAcZN/YrS2NCN5Aj/dg4CD7BqjREfxEMoTBoWBDieB2hKsbmw6rnkV7LVsErWZeSnl+KX/4d3/Fr9//9rfl5tu3cnR4TBaOv/gH/6CcXJ4rYQ3GmP19VpPiS45DZCAIsBC4yixIqpAMC1mZXs6/9acyF/67bcAGJOc5WVk4IuAthavGLIkC3PaU/aCa8AgWFlVLt+pyApQCpJR9J9fy+RzOfxtWY7Xq1YEdPzAEW8uuOq74+1RQxLYez/2YvBxYpw7wFKR72U4YPGP4hb2vmMebfwZ4wy2Y1uzFBMTmWcJzLlqCgJJcRk5rZVHbg0ZbszzWbs0xBs5H8kM0Px3gMVpW1OQLEzm62MBmdZ2LWdRCBmqRQvhaAP8CrHR7fVuuv3yjjoENc3Z6LpABARyfytX3n9lK6ODkiK1T8MXWe2C+iT2X7QLbWDGyWsHndkueCiU7lQjTZ8SMlu1tAp0CrEjmpAQssD9hvV0Z/VDFnAEcYCSqTDZqd1HXHSCpAHBQfy51jhK0FKxNbiNEW8j7LkAWEgu0qoJd+8YE9RPahy2ey93DvPz+p5/Lz1+/leu7O9qbOKfOz88I0tzf3yt7AA2hlp3gSp3PalsmfYB1lf40e1XYrwngEhpkALx2qq3OdVTnilUsQKCpmKfZcNJTMklbXKWPr1S2jl72kv+eVUHvYw3+tib3KSnbhGWgWWr14+BVz0To2rTPBnqWKLWhvvXzBs65XjX7uwaGYl7EHtTaabmdjH0Ts7Jp3SLlVcE1Br2Y5S1sdjPXcN+3s8G6aGw++5hM/h3LWMF/KZbndRXrSq6wjZ95LmEQLd3pxK0YOVLM7O2NzAMAFtzd3ZWbmxv6q/AXj4+PCfzdOzgk0BJ2HVqnPBrAATAAfBAAybAHgxUQZxX+mYEDSXTMwfPLkq1OdH2wognYiL1zcnhYfvh8RSA09hFY6WCHQqcTwIEWKmi1crhfjg/2y/H+IRk49vZm9Lfdlg+2JduCAMBBIHuA2SO5SFY2MLVFrNAMHAYq+1zLMQu/5oplAjjI3NBAlgBMAIQM3QN2kXw+4tnR2g3f4XsvYGtHKxcyhlBPvPF50JoJvgOYRXBSYlwCcCgWmveB5ri1TMF849lhT2I8jsF+vb4uX9Amdb4o909LriNy/vCxYEvCBiNjowE4CWyOa+A5ETugzTQAcBi4qlYRklVY1gJwCLDps3U9tph3u8/AfG5bR4zFnGs7WYBXAhyOa9TWSJX5wmwGYreTndV0s3xJsWD2/3r9Kb2uGAZlmq1rzPqFlny6V9NFuE+0aqIPJRAH7da1wga3QBLTF71bgjhCm7uag+1ZJS88BTDvL9rPtFTC7jLzycAOk4XCz7iOdpBvMPCt5mMH6NNBZZZ5bSpAIk3epnhcP8dja2tZyN/5cwdBWV+vDsBRbXeDtAHQiienwSMWP8wygBoAUJ0cH5bT45NydnxKZg6w/aCoQ5151NqOMh7xCBbhsFWqxme9YdtShKI28iLWEgOv+IHEwOHxCZSX22SNnKkjZ+f6/PpmYZ/atvRQ4pj6z/7H/7P88B/+R3X8Axv77xjAMTjzRp7pIwAO77leP/r3NfuliooZgtZzCv24+jj2mL7oZTa/Z8yGGvhLnR3la+lz+vK+1d+GMbh6r/Bpq30dvvIQyLFe+O0zi/f5GzBw9GsxNgd5LqZ+HhPv9TX4NQAOxQyyH8zreek35PfGdNImPZfHmeej913HnjHrxCl9uWlu3pPTts5NN+XX+j3U26hTe2xM9j+ytmP7v98XU9fOcpoZMsdybpv2pp5pGsDREyXk4hev75S+mE7Dt84UY9foZWhK3fdn6Jisvvfseb6HczrOyjGlV6fWkjbuzc03hdESYmzTBph64Pde/+jEvXedj/x9yjHOxoA2fQv4ZcPSQcA8ce8px16J+Pf8fUwJ94rFC53BGg6MKbjbaAbzmPL9x6rCNG9jyfB1NFATfCHF+6oy3LeOz61duhYqYwpNVXVTVPnrKzsmM2OvTa33nyJz763zlJLP89/e0+jupxRAlglew9WHETXJfQA3HVRjcjSlYMaBDkMqrX4e3lNo78n5QPYjcM9HdfXkSFWi/va3D+DYpHjXD9ahMTOmZEdlfQLV6c/n++T9mpMOntNsU1o+8nXe0zWbdMzU2Ps5GtM1Y/LYHzbjAA4kehAMBq0z2Cheys7bqmwHiIPU5wHCaAAOJQ4RqFpsBHAsBeLYwMDhhAQq7xHYGmPgQFKRlSaBkFblRmhRMmMAwLFkYAkBLoA4KoDj5roQwEEGjrtyfd8YOJ7my/LytGRgAglTBLjVKiWCgAYCRPVOrThMVaZZvzDoEAAOB8EQKGUuFR5xAMgiL1BbXck7VsDVVTrAT7CyJ6pNCOjgxm1sSpsAHFz7mCQHSQcAjuQE8b2pf3tj8nBAJNqARJW1GTjcIoVgjWDgwKMgEEnwBhgjogqeiVS3U4kzKwM4ciUlqnkQqGLAlF8Cb7B9SgQsa+AyqHFZPabpWWsLEJmnAM5EMCvyb7VlSaro4T4MUEfe261VixIYorYeJjnr+5XCXDuiTP3MVkC0fM38IYp8BVEUSGkAjmDeiGAvqv4Z4MecPC8DHCFwG+yS2d4u22EQ/BQBSiSBCPwoW2X+8FBeFs9lb3u3nBwek1kDII7z4zO2Tvn28y+kfAZ4A6CAowi6Xpyflk9XV+UU4IWDA7UvekbrE1W07SHYiOeKtiUvL8uCthtP8weCQWDLEWQwm7GKD0Av6BA8y8HefrS9aPaMqgsB1lGlIUESW4VJLAA4Fo9zBprBcgEwBSqw1Yt3S6CCaEeC9y/naOukvtwAl6ilkIBaqh7TOgC4sQ9K7egTDZ15eHSsHuSLRWj7U8kAACAASURBVHmcP5EBhlTz52fl6OyMoAlWI7mvNmmrXwiKOET/4fPzcoCk4s6OgEkMbospCK2myEASwX4AOMgkDNFBgpxJu2V5XiwClBJJKyQVgh6bVXcA+kS7AFUnRvIRwTfIwR6qGPfKNgLnAHAQ8DBjmwG2TjlQuxhUk7JFDRiWHh/FsDEHCAfjXJTX5bK8Ll/K4+0t23sQXBJV4WQVwZg4LvWlVx94UWHjfUwkPAN0pGAxgs7LhRk4nsgOQgAHACWzGft2IwFzP38qtwRwrATgQGsFJiOjahL7BqCboDNnABwApkgsEiCEoHRit3FCmgnIAE+ZfpoJrmitgp2MoDIAHHsA9eyCfUPtUxAERaXs8dFxOcG+IIADDABonzJjyy9ER0F7zjWp7RcjAeVEOpNtAHhI/rGmOGPRrgrMOdc/fSlff/9z+ct/+a/KT7//PdXG6fFp+bO/+PNyfnVZ9k+Oyv7xEdsIPUN3orI54tOttimek8GrSJRWEIJsK+hVapIu2JPtGvsgoOVmSwhX/jl4yvtGVepEkjX4tKkh2Z8drXDMXBCt68xWkf0eMb7lHu7RF70DQ3zEBob8qT+8ngHfbRtnO23NpktxRScOExa6AQg7Px7XpE4OsNeYrTjlV+D1Jq96ZgVxbCKIkty/Y7+RXQOtdSLxIwC77YfwNVPY1DZDb3djbmz3NvBPY0yorQIswxXsIJkagE2Y9QpWl6hqpt50+xQmHtVaBAxpc9ht327Kt1++8Ww52N8vF5dX5fLyijr4/OqKAA7o4tnhvlqnoEUYGGkMmkKrhczAkfyBXBwh4IAj39ojnudqQySQ0SDIhbYoZtFIwIM6p5FQVcsUtcKSrSldK5BHWHRmHcWvAdYbMHBUAAc+I0A1WTmc8A4WDtpUZg1jYruQPQogjuXqjYnqP/70S/npy9fyy7dvZfnyQhAfwDFgNwFwEwlXQBN3mNSR/qgyF6xFuYpRe7gFzz1/sEu838SgY3Yg76Bgfqh2YlsJzmGwqbk1Su9z5WSz5KlPNLolS+uR3sdm+r2H5yLjTaqU3+SjZWuvB4QNDMF3wi5qs5MYiga6OMtn8wUwLowfcoJ3YN8bwEsfC/GqANt4vdTCMs6CLrnieTagprKrxTVG8sF8xD6w7OeeAtfVJF8+hyqLjeS3T8xobaPlZOzXqkNCf9hHxJ6ArUnwxu1tubm+rmABtL6DbQcQK2ykBdqnAKSLIgAwcMCe4RcYGgTmeGYbOPlimFcATcXKu1VeVrZ94PMKaAWbF6BPVL//+PlTOQUTGwCaSLQEgAMsHFCAYI1jlfzhAW1vJFcBoDLIAfYnWCbZOgb3s48EfzWSUrXVZ8whWEEIplgsKBte+yyPlmnrfYMjXLyCv+O1g4ODaHuyrB/3/gaAAz8bHIPzHEAOgjOiPQmeB0wAxwHgwJK7JQvunQEclBfMcbRQwTzDJgezBuabbWsiXnB9e1u+3dyWb/eP5Xb+xHUzgINA7Nk+zxcWesC2XcGeC5ZIsqEAdD3nWOSfBVCPgZfGStkAHNHOYxtMZcEkEAnwPJfSJ+u60GuANcHaOlaAZ8IXnvUAwPmDQ865wTGylw2UABAcbSDRrkaFK61Qxvj16M0ezBe2afAcvRzIBgrwRQDzWkxCEwG2mf3Z/prPW0EcbJknttXVq844t38SAC9sYLBPAhYYAP0IbHCiCWCHNOPniHfoWJXe4/zqhwEgdYC+wF5wq9kRBEZjWbEulT7RNatFF3RROcoisZ+KcXtTTMX4ps6RHENqzCFroYMG8XBcJwE4zOBI/UuhlezZB0Ysgew+Bwfl7EQsW9QzBwdlthMtcME2GJ9V/EGFOMx12DaKqfK5UBHg3it5fgI0rj8pptEsLEKfBszgeX5sh+fveX6HMfHhXIWkaK3iT//5//R/lR//4b9fAMdUbKhf2Y8COPq5yNcfk0meUogbjvhyY/P73nj99yn5/8i+mMpdDOA3yd7C+PsEsVglEwuQbWt+d3vKaQCHxiDbyfYK5fnvPQOHWf67YvEE4uhlYU0WO1t3TAuNvdb7jGP7dko/vvf6Jlkde55JGetAwr/2uv04+7Ngk/z3uZixvTT2+aE93ZgzrSvz9/fPpnUAh8axXuzya2ITPo7H5SKdbr+i+D1fa+o8HXvPJtns3++5y3M8iFVMCP+YnmR8BgCO95Ty+4u0ecu9t4E/umE/+r4xocyo2CbY4wCOjCgbm5vhQa4r9474mDCOKZixaw0UvCk+WSU3DCTmz+bNaueTDmZOktkGDYU5hahygMmfz9ej0KwBOExj2wxeX1sGTVDOOdv1wYUck5spWRo1Jt5B/40NY2w93pP/vNZJdYQl1wAIY8p4o+wEqr32cRpRRlMHkRSFZn/wzwb4yMNvUvC98vacrDuPLYi1dosI7NUKzUxTGmCNLHv6/N8QwDHC+rJpPdeNgs0AjjFFP7XO/XxYbn4VgGMkedsDrD5iYGRDsn+GsfFv0jVZr2U9iNcF4PihEjAGj4EalNLhBpgBAI7Xsg0HGo44q6aXDBwwQUcWDiXqEBxCpTWqzVFNDoprVJQzMBGJSbZRCVpfOJQK/sohdFKfAZntnbUWKpl9Qy1U0I4EdKhpZzMBo/EgyboO4LjpABz35ebhsdyxhYoBHEiaqkrRATBWsVQAR/RmR/So6utagBuDCcpKBHJIQ6pEDRKBBAMEgKMWjkWVrAIbjh+0oAQTDtAPIBOISh+VQMR7gi602uZmagoH3Nu1ygBBGomBowdwGKRGYICxHzVCUB0mDUnVYgpwgzkhtVAhgCPYN1j5vkNwhxgjxNBhCniNTUwDTD5Er3O3UDGAAxVvBm+ofYqqzphsjMSPKrgb80YVkQj0tApOU9BpzomZIW1rqygWjiZV50RCk2cw9WYYvLnOKAGKrCmxhnYWLbF8G1Ejoh8dA3BQH9A+UFBX4CYlE0BjDurTNyQ8mcgB+4FobbEeCAaz9QcCnlHNSqDC61uZYd+VUp4en8rbyyvbowDAcXF6VvYBvijbTJg93N6Wq/OLcn5yxn7Jh0jqnJyQeePi4pwBWCSucX8k5QEKwdqSXQOAEbb9wJ4M0MTTI4O4mGcxcMzY95qU+M/PnKOjw0OOnUmGYODQOgu00wM42KLp8YmAA1QGArwBEIfE/y2AAs+sXoYOAtgjgyVcj4Z7Q87wHz6MxB9apphqGmCOg6OjSmG9QLJte6tcXF2Vk4vzcnB8zKSscm0AGyF4qcQD2DdA031yekomDyRFEESGfiSAZfGkimpWU4sCF5WYxG0FiwnZQ8jAseB78DcneBAsZ9AWejWq5thCZHcWTA6ooJtVAAcBBWzpIQAHkhZgagGIA0FiAjh2dxqAA+1tAOCALkcCAGwby2cCOOb3d2LgCHYQMooAWBMtabAfrQfVc3yLiQSBPRBY1B5SoF+MHfiCfged+R7auaD6FAAOVIvPn9RCBQwcaL1DAMeqLLAPnNxj73ZU3kfVJgAcwQqjSjJRvQdeLiXERwAcBH+InYcAjvLGntF7uwJwALxxgKpUAJ0A4AA18clJOQKAA2CdfYFJROGtfvVB0ZQA1wK30G4L4JEMRck9ZAWBbIS7F7eP5eHbbfnLf/kvy+9/+7vyePfAqvfPnz+Xi6tLyiJYaNDWB/JJAqXUV7r2oUYCpAavHMhqdPPNwho2JNVxkamzVfHJdUSiKiibq4k7AD1Lt4uxQ34eE9MDgGScsRF0tr3B9lnRd13+TgABo6/8us2bWDzWbPQWsI/jr509ARqhvcaE8TCBrJYY8uFos/I8D3+zVpEG+5OT5jkR4uSDgZpxSPSVqtXek2EcgAKfZh3rRVQBM8hZkzRmk1KyhGwujVNFYw9ggv2SGlT3bRo6VsCWBOBw5bFkNqjoDTyMZLAT/K7ONCukZ1RJLUxzY7NQTDbaZmDNwfLzMC/3N3fl9ua23H67oS5F4gEtUy6vPpXjs7NyenFWLj5/ouyzBdTBHsFTDsZSj6Ni3WuUXDDLgFt8SDfEG2LuPVfK7xg4LICvgQrS3dEGxTZNLQAQ0FJncMg/EoUZwMGfo82RK6tDdtHSzK0xyLwBBiMm+JEAhs2uSn7q1WAvcxuV6ovQfgHFPsh8XsoyWkLMly/ll6/fys9fvpafvnwpj6iWR7uHk2OybRGQdnTE1g6021h97lZvwbxhcEDERsQAkveJEkA4V/E6dH+zSXXOYX3cko+gAiaM5CMoXLEVLFlKPHrPZ389+8t9vIeJwhhTa+cUc+g1yQxqsX9pr0ZyvtlvbiklZqOsF7OvV/XciG/v5OOU7ys2Fqbk66dbkkfAP85B1hHxVoOtaJcH8F2tU4bUy7KzEoNOTZBGks3sVAYxeT9UO7n5P7bjBzohPiefBVMVwKzEIqtkZVhiUR2f/RXuWSciDeSoACE+fJ0fAT0a2IP7Hkn7l1WZA/wJ8MYNvq4F+t0HuPao7KOFyt4+baGn1QuBG49oAQf2H4CdsF8AeKpgDjA+6uyCLCKpDXnFWHDGAcRRzy4wvb2uaLODwQ4MHCcAixjc+LqqbSax5rjK6THaGxyUo70Dgjdgf+P8o80If/sZbGvyHZZgPCMzpvwgjIfzBeco/gHwwcIGMKgBbB1t4voYXf7djCIGNMqvkE/BdiNo2Re3UF4eoPF97lmACjDnZurAfQVWA/veLpk3YOsDyA3CDfjuBFVXAIcS6dZdACKKFU/+DNYZNhPbie0C8LBbbu8fyu39fflyB99+zvZ6AP0DDIz2fbO9A/qLsCWwlmCu4zwQ1DujbNIWDwBHDY26eKISHDQGDgMZIYJit8rwramf5frFIUw7mwCfAG2A+S8DU3aDfaQBPsXAQT8gWlmR0S4X9gHkYTY8AL9hr5s5JBhOctzYutRgPydAvbXElKB9CFnfm+03jZZdZGnCOOcCDBLjqiBCGU7B8oZdEC3U3GnNAI763VZlxKxDI1a9WI/q2is1lI1+l44cDFL+YagOccbZWw8ARxRU4KHVVjWvZXr06bLjwflkHT8Vs10/HsK+bAGMdAak/EaEgnwGerz1XNAfqJN48L++UtfAdzk9Pi6np6fUNcdHaukEHQX/BucvLdvwQdlaEud3nNFx5HCv53PYs1jtV6/NAHijldMdJC+VvKObzxz77c/J/r7aT1ksdX1iTUK2/ov/+f8uP/7Df6LV7vyCFDkaLEeff5DtayjK+0Ce/hnW1zpUQT3H198xFj+euu4gLqxDt9n+jveHXNhusQ1Tv6e/r43GfkGs1SCbsWk/+PnCZlFsre1PfTRY7mKO65pPADjoQ6Tz3vZWnx/zeue4epOfdQAH7Uu38CXYfLrQuV+bXl7aXkh23IZ5agWhLtbTrgors8puvy7VRopWkBksK382dmcXoxyTx7y3ehthSn7zPPR7a+oeY3t6bL78Wi/zm/ZWn0PJutfykL+P6YSpZ+3HOLXmY2s0du/3Pv+3B+CQDOp+KQ4SutBA06HvFAyrVV82W6B/vnGxDj2c5O49nTiWJ/Vr7bufhU+0Yamia0K8I8tplgmD2PHaGAB9oFdHcn5Vx/QAjimB/ujG6oX0PaGc+vvUA3z0emvOQvfBtulTkCMqq6cAHBbGfrP2myQLTA4sZEUzNs+9wjdiuX0XiKNXDvnRfD/faxOAoxceP5+dY3wfZQToUIQOBPcG49DoCaGfon8YWdheSb+39v2ajxkivRLfdM33FF1W9E6wDa/XDPFN1xoqsJbwZNVQAuCMKSK/1mSnKcysmNYQpf1+4O8taKt5asqqX1tXLvj1USWZSgTbTLgSLpyvHHwcKO2hE+P7SP7HUYG9aDW9N6RJ2yQD/d7tjZl+347pgrHXpuSs32PZMZYTnOZhRJFn2en3+thYh4fI0CFa05k2mkdOyl5mrQN7HScAx48hWwhCsRFF2WLvUgSDn8vWCgAOJARWAeBAcDgAHNFChbT9AwBHtFAhgCNaqLBiGwGEDOBoFaACcLRqe7BvsGI6+tu6umYbVNhm4IC8oZq5m3tQa5OB41kAjvnTgpS5YOH4BvaNm9vEwPEBAEduVUWHD5U2qtatjseQwZeBaFJ/di1UCOBgkEttUQzgEGBASRAm8mlX2TCJvrq4N/8uNg5X0Fb5jZYpss+bma/5URVKlYEE4JB6aXuf7x/oNlUdtfu098oB3wTg2BIbR25FgGBZJOYZIIhggNfRTheCU25nwUQ4KrORyCT7xhua/RSBOaJSPAAVosftwBupytHzrIoi07DKu4+O9ukc1zKov3M9VRpoI1VVde11h+qhMnDE/eJSNXhEWvbA45gNZI0567UCONyShm0cQG+MxD2o11cvCs4wyLpTGS7IwhBgHq1v9NdFLOcFtKpb5Wj/sJwc4OukvD0/l6fHRyXoX17Kb777vny+umJQGYCRS1DWo2XI6SkZBxCMRfAVukHAHIFHyPjx/MoE3HKpthv4jhQa9rzes1Me7+/L/HFOmwa/o/0EAoSWDXwn60q0zUFCGoFyzB90z8tiSZAYGUKOjiqAQxVxr2KMCGYI/Lx4mLN9CsaFIKrBY5AHfiaCHajym81UTQi5BDvF/sFheZzPy/xpzsAw6LY/feeq70PKFN5L5gOAadgiabv2WEdyH9fB6xgTmTfYzmUZYAy0yogexsxkqhKNbV7Q6maJcauFCntCM3EOZgrpVidKGZRmv/D2BRABxgs9iiTFFqo9AYLbQauSHb6GVi9gMcHaIMjHJCHYMqJtyvPTkuANATiWlBG02lk8PnKeAYwBGMcVhQjY4vlVAQwCfv1jdSYDynoGMSehp3q05Hp55vi2UXlKQMku2TqQVLl7nBPAcQf2DyRlkNQA+ANgEATRIR8Eza0DOAzeIIAjnFgBt2SfNQaOCOoT+DHj3tvFNiXw8DUAHDtqnQLwBr4O1GLIAA6wb4BtBeATzDn7rzOBDJ2u4BASEJB5jhUtVqALmGiXhUM4UcgxKxJxtqDy9+m5/PZf/evyV//2L8vPf/1HsqMcH5+wlcTV508EcQDEBPAImVYMCvH5AHAQAULtHLadEU0R1oKyTQO2wKcTxdTbrhbnmuvd1DeRjDcwiXqd1ZlqCaEAnJK5aC2DfefqfQHT1BbKVaWsuu4A60xYORRcbdc2hmwXNYu60XrmQFe29bKtZv9LZ1RLTDup4uvyjA67ZGB3Jape6jSyL7yMVh6O+Wy9bV/twgiwc6ywK3yw1DxE2BKxJmP+bLXjHTR1gNUJFZ63UcWZXpPNbuYoV/FnCmytigC3ah1EZqkIiAqsqaRjs1UjWAp9j6TpfFEe7h4I3Li7uy/39w/l4uKyfP7uc/n0/ffl6tPncnByTODG2eVFOTw5UhuhYODxOW9WM1fd5nI+M764yp/ggWRfu7lM70Os+/MBYjLydY3NMAE4IplZARwB7nC7L7VdaBV0BnCsAQ8AXIMNQPCGWkLIdlJyuVLZc1+EbnnbEosA25sVMhh9u70tX66vyx9//sIkKEDQqPoGGO387JznPewK2HRuESO2Ivl9stPFeuWzlBosKuix/kgAwQ7GmiO56/lzcsUxFbXkc3GMGSN0HzM7+b1Yk7zPqEdir3kf5gS0z3MkcclWwjlojKbJ2k0V1ngmtUbDvz4wnsH+Y8D97KdIrALQG7Z+jckksBj3lpNbTljyuTTHShxrTL1c+ne14muAeLVNWU+42eUYxEPSPh/oozQWgZm0eT2vef51pnZ271gbYYIO8CyytZREVpKcs+UwVdhmZEtLforBdGTdoz3hfSMQOdQx5ObxcR7gjRu2UGEbj5Pjsnd4yPYpYCaDLbRYqS0bwBtopaJ2Q/oZdgqT//BJ4j6Qd7NVSI8FCD1kC/sSuh426tnxUfn+0xWZ7dyeFOvsNpSyyd/K2ckxARxg2UNSVQx6YtQCAHb58lxtisXLMwEmYAXBs3LOIT2hWLEOc7AzLJ7oD8P+EphHX5Zpr6PlgGyXCURhIBAY9gjgAGNcnPOSEcyDABa0DeL5CTqBzRiANfr4AFwf7HNO4P/j2fAe/ONZR1YG2dOUqWjBJ2ADXhdwBjEBAh9ms/LwNC9383n55fqufLt/KI8AEhPksFN2Zntltn/IswZ6b0G/RKBxAk8AsqVtKgBHBRvQv9dhyhZpgxYqAplXv5Kq0bFrgTLq2Zp8OlVGtBi31wH6Fl97ewd1XejDGKTPM1iy//qKlrdvBCarDVLMQzDB4JnIjLpYlIeHBzKguIAmM3/lPZr3v8Er+YwjiHO1ItgFX9JRAQQle10UaFD+IBhRCR+fs0/vNqewNQGoqUCZmmiXP74dNmqVY7CIUS6iTn8EUyHGDdt2ZiNLbKUuysh6hTvOFmTEYRKwoG/zlc+IqZ+zzsz7qur6BOTNOtz7ye3JtCY52dbACFybHsARAxKDiQtHtBZqxSmfEj4NQJloowImzZNjFGPsl4P9mYo4nNOAQgFTzTZYcKLlMWUeu9PnUJrfFJMbP5cU9yX8gXGXdobkuRy1oTfMWRxCg+Xw/ak/4i//5f/y/5CBw/Nc57t6XeNAHV+Y6/cnADiyDTApMxKEyVRkf43R+P7axc0Q29rdxcPXzEJvP9VLZLDHBqFXSmJTArV9eM238TNXxgfbC5mFXltgLV/i1rgpTtuAGx37RBr/0Adq9pBAG0Mm+7o3fyVTfZaXsZ/f1yEGbAQWra1W99GAnhn4bqBrnJuD/EOK9foiU3LZ66n3xtvH4vv9Nfb5Kbs1n0P953qZ37QHxq7fX3tq3GOv93o6/z6wnd/ZC4O4wMjE9GPs94zzbc22aDb2+jjG9+XgrKfObjnOLDPt58zOwdVNce7IM4zeKr9oWR0DgGS960J3znCn2lsR/BjIY1xOPda2V/Q+j9ssPMFCaDbCWviUYxrDO/RywjWZAnD0ArRJ0PNtPnJ4vLdBx+71p1x3IGAjN20IoGbg2nA0Krg6/imZmRVOVU6CzWmpKsIoJePXKrP03rHNmDfREMTRABw5yNYryD7YY6dT90sVEB36x+Np4xd9HmkNTY2aAppyJiKQMoIk6pVazR69JwDx948ZDcOLrSuL6b+/N4yPKkohxm20eLNO37cfYy8vvEKlvx1SDfVr3ZSDFJDX1z/3Mjb2zKFqqpoJyawAjjVDqAuWbDqonLTtdYTWdn1/jAXI/Ay4z0cBHE1fGCk/vtf6+Vg35odoVL9/yiDIf/+IzsT9ms5xP9FuzV2hmQabxzl2CObnGlu/NpdDStz+c1l+8Jl+fvr16g2GDwE4XlfBwKGqGSWK1QYF1UXsB1wBHAhyCbzxvFgSvAEGDiYnkfx7B8ABZ9JB4AzgqJVjCGDtoopGII7WQqXNDNcsGEEqA8fiKVqoPJZv1wBwoHXKXbl+uCeQ47Zj4FBSKzFwdAAO1MIpB94MFq1ZVY6qLIigj/tM18Bp0KuabUEJ3mQcZAAHA6Ni36CbTvr9+Lk3lFLQgmtdcRkxzig3oZxEEp/6zL870eCEW5yLSrB2YKX6qwIEqOKuLVSCgYOtU6KVyhSAg86/mSHC6Xfglgwc0btdyXu3URFog18B5gBgA0NEukIsHLmypv0s3RuVnDbMzIgUgQRXgmhv+kzOQOWoZEjgDRkMzYENFdr2JAMsXrAUjAkVSECO/xzZZPUpb1VDDGZtC2xABg7MG4Nd8cCvAHgICAWQhapoFPR1csQFRZh3BsQI5NguSGWD2vlwhp7UJ2W1WJaHu9uyW9Tr/tPFRbk4OyfTBvp3X5ydlfPTk3JyfMwqOgZToRPQ5iEYOJQg3yJrgtt+oI0KgGF4RAarY04e7h/IwoG1RxDSAA4FofWPlMewd9xaCPcMdg1UHL8un8v+ntgPkMhD+wiytwQjj1t7EMDxCLYLtJsBYETUsA7CiuVDlM2cfW5she8AhkBlHILgAIepvcdBufruM5PlAEeQzhqVkBFoh87C58AMAnAJ9C5+hxQ1AIfAbdiLW05qgzY9fkaQH0F96F4AJl6e0folkt5IViDACwAHMnFmNWKl86zsRpsatFRBABtj3AISge083NJDDBw7BEsEYALBcjwLQSMAyAiAUxk4QNO8EICDf0NLmjla5DyVOQAdYOsAoAQsPATdiQmDgVsDTp5fBCx7BQW0khKgfyZV+WrFsWJMbAcz2y3LJSo0l6TGRn/z+2cBOJ4QjH95ZSsAMnAQOAcggIAqBAJu6zvk0rqKejuxcFgX1SAlWYXAvhEMHNQRqI59JfvG3gwAjhn3G0AcAG+gohQJzxPIICraDvcrYIYAjgBnsMookpQK3jcAB4F8tWXQKwF7POMjwbuHPbt6K3/47V+VP/7ur8tPv/vr8nB7x2dGNd0lkkOnJ2yjsoc2Eof7TH7wzIzEuSphg+klJe1ZRRpurVSRdmDv5+l8EfMAW48Eq4aBGBG9r0wKvpfsZ1dlSobJWGA/jErXYAyBe8TKFGw26TyW+kggvAzgUMeJDT5fJA06n7BPvq7b0PHcqbe8kyFcoz7ZaPYEHSYNlBYJK1bQdj5stqvXbezhevj8JsgrPAVVmroqf8yzCE+ijsftQXJgOhIk6eOcG7f2qH51gDcc0K4glfigk7uR1IcN0yi4xS4TqLPwk+JQxMvQ+aiCv3so97d35fb6lvoByVOA5r7/8Ydy9fm7cv7pU9k/OqTOPzk7VYsqADjIeCY/OAM2ZSrFPMYwa0Ipgp4DAAcfsSVQBn4is3liC5EMG4zUQN5DP9JJlGChiYQmYwGJDtrMC7S7Y0yBHK7sNZV9A7EAngsBkgbIOkBfkPLX0ujwtZeVoELymV9op/KyKnePj+X69o4sHAA6393fE3gDhoLz8/NycX5BGwD6jgCqxMKBObGNCwAW5t4Vy/LDDfKJ9oDBkmCpVS2rA+fS0QP/KCVu7Jc5BmP95MD9mO/oFhBmFPA1+kKY7FflohzhmhtHzhhIo/f3PK71YO2w2pjyG+vY+gAAIABJREFUZB/ATDqhd4nn06AqyLDNS7Qh6ONVia9Dl9a88kwMoHh2H6rLQb0hwHK2vQa+5oALhE84qEwf6EueNSmBWF2kRuWe4wG4r+a5+dtey5ZA1xrw3AndKjtPzE/4ZwBHjREiOfv6xmT2w8Njub29Y0IbXwZwALhqGwnn9BJgAoBDA8CBdioAj+J7Za55eRUAKlrEZQCHq8q9R5doOfe6ImgDwIzPYGyDHRhsdGw3GaAcAzhoYwPAsbsnGxV6LIDqHMPqmUBQ7GUDOF4I4NhS2z9ORju7YbcCxIHnxlw0ZkgBaw1yqnOeGH0xl5AJ2VAB7iXoNlgd4kN6j1rJEDwGH432ntokkmmCQO0tgg4E4JhVcMqAgYNJ4mASoRAK8ApWwXzmelxsxwiQznJZfrm5K9/uHsoD7H3axdu0f3f3D6KFyusagENgFQB90IIKX6toIaei8IZKFcgI4mZ/R4AT+YGVjSkYlGL7DvUZyTZbMgM6lsx3wdYJYBbmXAwuatvTQGahi+iraxy4tdrJtMIXyyP2JGM2wd7i1jZ4hhwz722d2mos2zBJuTpPT9Ue5z7ByFGwQf1MFaGzMAOz3KqytUKNeB6nRAUGjKMEaLlWUESRi0MQAomEGvLY+Mfcm8p2TSrEcBwgfPMW4TCMA1fWhQWUm7ajNv2ln98+5pd169q5RUvcpkq0Q4k3KTTUIsQRKeJf23kTDI5mWLLNnmx/tKFD6xT43ABzHAOAfgAQx75AY8HCARtdLWajxQrnROtkv2kMdjD6/NWW0jUE02rzPXyGoe/R28pVx3uBMui2WzQv4X/1v/6L8pt/9E9GQNaJpWLDovKZfgWAo8+X+PexOLSBEJvELfti/bU9d/3wZZvIz4oIYpOfEbC5tmGK+70j/h+JqedzZSz2bZZBM+U5XmfdGi7UYCR8rgrWbDpGAMr1HE0eZ5PN9RYqKq5w/CdyFP9eARzvs20Ml6SdJd4TDcgyLD6ueiOtb+/fWy/l/bZJBMZkMsvi2PWz7tt0Dq3pxSSv792jH3++T79X+hxKPU5G9kEvR70eH/v76L5N+en8nFPXx+vNL2ltPfN+Gs6X80jrGsXAaz3eMOeXQRv0eyLOk9vA9fP3a2Ql33NKrsbmoJeZd9RS/fMwH6bntYprudnW9tFz3M/1Jj2X9frfGwDH1IHx3sQOFqd7s5PuFiIpIgEW7Ij3CmFagNeroYYBlab48rNs2kB5E6mn9zjzwJjiyfc2gKPZHi2Rl4MHWZHo89H/MFOxdpV0mwAc6yCTlkx/b93eU5gf2YxTh8VH7r1JUa7P97Db8ZjM9EqzUVeFIRz0uH7uXwfg0NX79fU9pxTeQNFnav40WH12XF76veD7DJ4/OQDDg2oavNEHovJ9hgpvGHyzP6WzKrle7k25wegejm3onOhqQyNz7MAeOxjfMzjxrDaA7Dhn3cO5/CCAY4CA7dbQ48j7vd/7/VinnrE3QOp61YS+1haf30ficYKBo5CB46VssYWKGDjY2xS9fJdK1KJCRUCOvoUKQBxooaJkHoI2BnAgieoqWo+DuhQJ3RQs2kMlSaL8ZVCDdPhqRWIAB4JU+Z/6fGo8SLCaLvZh/ljuHx/K9fVtub4GeAMgjvty/fBAAMd910JlCsChxJYrGEPuIgmoNYmKByaxxbSBAHgNbDMpr2oeG0+u0OfnjUCPvrsOIFCLbasCidXZW5FgdhKCcih90M4XzYz2h5luAugTSf+qD/j55CgPKttEdV3/xXurDmOAI1qlmG0j1pOtcLZQGSQWDgZ3onWKabEdXPZYmNyLwJeCtMG8gUAWQRtqoYLvqKzya2RNIIgDAbSgY61mWgAoEiCDU1dBHKoAcTAoVxRSx21nHTPUj0YhO8Ack159X64H6WGbAe0OsKzo2gL3jZK0lU6bud0I2MZEc3zBFrG7s0XABROboEIGgKZssa8tvlBFwwoafADnF4KmQX0v4MROtDtAK4gZARzlZcXPnB6dkF3h/ua6HO4JsHFydFxOj47VNiXYN0C9ioQ1grBYf7VXeomEeFSlgao42n4AOAGGkO2tV1XhIsAL++VlVavDMFfY6wA6gIED72H1PoAakdTnHmAlN5hwFJRnAP1lxco1ADiYOD865Gegn1hlWxk41N6JrUpWGguqin1QU9cHgENngNYPD6lKtxkrkwE2mB0clMPjEzIeqF0Fqg7fSGfN6t7XFemk9w72mdgHiAPU/tBh+BuSk9BRZM9AJWBQ0mNceB4m2QnkACvHqqCFCgF0z0sGwZ3cxvv0rKuoBBT1PCrQUQ2J5AT7s4N9AzTRBHAg8A9AmEBhfC8q//YFmGACDUF9ADQMwgsAB+RD7VTAxgEQB8a/JAgHXw9392QWwRyzIhMAjABwOCANwAnYPaAToHsWS1CWL6m3wbYAUNbOHgAo+2SwwJyhYnK+WJZ7ADgWz+Ue7VsA4CDjCeYdQKitAYAD8gI5IqMTQRIB4EhsCKaQtx2vdilRLb4l8AeY0ZlMe1uVHQA4ZjtlH1/RPsV04AiCAsABIAXAG7OD/bI122GrGrZQITjBQDIl1fSlZ1SwSq0uoOWh31gRNNumLGBOj3b3yt7WTrn+6Zfy5Y8/lT/+9q/K7ddrnnvYAxeXFwRuYP6Q1MYXzk6AWWz7iy0j5MsJwAiOS9srqMpTLQd6Qh81fa0g2YC6mxH9HDRS4h/JKrENtEpAJapXdZ8rORf1jrp5TYw7YUe63ArMjkR8KG+fAfaTvIcHAQkygoQtmQLe2TebstGb2adxOTEqW1jnjE+LMXuZth0DgxVtslY9P3bv3qbX8zhAGWCBOMPf84VzoMFgioH96WRxD96xnRAQnywXwkS0auScVZH9H0lqJ6oDZMnWYoARZj+a4A3YHSuyb9x9uy13ABTc3lIvYC99/uGH8uOf/aZcfP5cTq8uuc/Qmurw+Ii27e7+rNIf13uHjdmznFFGAjDlNTOAo85V2FejPmoGXjhpN1UsEuumtiet9QmBTNEnvvkeAZxOAA7tHTFAKjksxg8CpKGfBwwcEax/AxjWwXtZqZgTAl9hT8GWWr1St6Kd4Jdv1+VrfOH8hBY4v7gol5eXpFo/OjgUc08ASG3ZkL2IwMFdAu7wc27bk6l5x3wa7iXo2tpyowHTfQ98zmtimXVSeyw25PVk5f9bqW0JyOyT4yeY/7DRsi/rn8kY8hxAs2DY6f2tynyXioIcNxgW60hDVN+Pe6O183MiDH9nUj96LYz79UN2iwozSiZrtmd5306I/RnvYZ59wbwwJu/uJKDn10nlfxVU07VBybqi+Q4BpnYsI4DFtJ2CEcXzZFYX2dOqKKZfFEwcOPuUSEZsDOdkYncB5HL1SpsE7BN3d2IjgN1FAMfxcdndE1sX7KOyvUtwOBL/YNwAiANMDgBvzLHPAEiIxDqLGMB+F7LVYmsai2OX8IPh25wcHZXz4+NyeXZKECiAz2QxDPAG9DHsIrwGe/sUzCABxM5tbtgyBW1Z8P5oSYckP1qoYGcSvIaVxu8hj2wpungq92DXWSy4F8xy6TO8P7NybFMAgbBTtjCnBnAowO+4KNv2hT6n/0b9ZADHi1j/CPjaImuZQOBgpBIDR4sN6Fyw7wRgiphOFA/wXENGPDasG3TZL7cCcNw9zckuhMILrC1sYfyMecoMHBh7ZhuBfc4WOAEUEgCwteegPDM20to8EjMQdo9kPLWICtvexRpmejMb1dHxMf0D2ytmpBO7qUBDjfXL7btkw5B9EW13EuOnWrHslyMAG3Eexn7GHpjPHwnOgy0p1pthjNz7UwURDWxlWaD/EmufQ2A6/wVGpswSBB6FBjVBFIxyBBhGUQbOJ7IrKq5hAAda2WIfqDYm2uk45lGVWAA1AlDY7FUxbzRbqoHdfDnHWwL/UcFoCo0mAEcUmYye/e+8OBarsx6vum0UHdKYV3mN2hZPz8TCjdDxtJkjEWiwZN3HZIPVOSzWMwHolUt5iTase+WQ4PODcnIEf19AjgP4bVGIgcKCMOFqoYg8GRVjaO3HGZXzuVWf3WsTcRd6m9WmDxBNtCjM9mp/rQrarIDlmJ+Y037+MXf/dQA4LPeDczxAO31cuclRXP9XAjjyPbLIrNlBEoq1M7oXs/56U7+3Z0wtK2OPje37fE4P7PsPIpg+Eldfk/8oVGotCgXnxTw0v6SqgMFU2Bau4DDb15F07n268dj5BIBjjaksmAE/jmvRXv1AfmNtfY1KM/j5XeUzDuCwL5H1gc6uzq+fACmM7Z+xoYzJ95Qsjcl/LxObHvc92Z+6fl4LP9fYGLMNNGq3Tqzn1Fxtulfeg72O6cc71H3j4I31/bcZwNH7MH72nHufAkONrVFex/fkZGxu+8+M7Z2PyqSv9Z5uzNfLc5zBG26t0u/nKTn9MIBjbNHzRT+yiT48qA8q8Y8sDO+ZBpoXSp9v/VPtXBjEsUkp9ws+tnj58/21srGwdmjnoK+NlgreWG+hMnaY9feO87pDZ4/TtbTN1dgBsoIeCGKgB+1U9d+Haz4EcOCamw7iKWNkakNPCfmvNRDGxrQuNwPpn+wZ9tHnW5OVQdBnrJJE99cctrFMHVDvjSMjq9t1h+CNcaUzTfmjAfaBnPeBG/lgs/ys33sIZvImX7d5/nQGDg3fbtfIlTvjfexAn5LJrPS9t3JFUK2Gs2PbGT55bwwPwSYrWa94/T8C4Fgz9rvnHDuMLTNZjnGdIYADsxktVPB9pIVKBnCwXQJBHEocOsggBg4EkhfBwKFKbLNyIElJAEdU3Br52AM4kGxD5b/ZNwTgaOwbmYFjuP/HARwAb+DrBuCNxMBx8/BQbgYAjmcmvBGgBOtE7qto4IZ7MVf5GVTGqVZfoISg4w8QhxxogTfUz9stVFwhGoY+k/qhQ2KjmqEBFdQCcDTwyAC/FMwgYgcJfJErWaKmhfumVos6ArAO4LDcKBiae6i0xJPOcCX6wKCCYA2YIcC8AUAOARwEbuA1fFf1htpsBFVZOGkeMI1FJkEAa1BQh0wb/IqWKQZxILFP9g0lIZSEied2Ii3mSnOaWDXkHwZoRgCOVm/uWH5U3iR2joxUNniDY09Odw0IxVg0S432TcGo1jaFveLJtMKyrCjODwBHlQXMMxKGYtnAnCKxj2CoGGt2WN13tLdP4AX2ENhkyJqzfBYQ4O1V1VHbu0yQQb4JqIG7/FaYjAZYo5C2fs4ADvp0HxPEcVQ+X12Wy4sL/oyqnYN9UCWTqLkCOJz4YgiCSQ8wOAh0oCqeV4I+ANACoAtsPagINHUyAo8IZIJWGeAS6mAEzFlxuKqJaFJlv4rCGXOA5TvcF4ADIAlQ6CPATRaISFZDb7FSGe1K2A8YgV9R/trGVPJAyRzSdAMUAflFGwwEpdHbG/rvdVUOj47L8clpObu6YPIQGhSgItwXMgl5hJ4F6wYCZPv7B+qRHu0T2OoJTBYEl4A2WxVOoKvFXCEwi2fD7wZsvAaAg8k/VBYyGa1KUFfUsS0Hg9xon4JKdIHfmMAnA8cuQQUCbwDIUThfeAZUN6rljhQIWtNQf8/nBG2s0MLlSS1r2Jpm8VRWC8wp6MkfyiMqWwPAgfGox7wCyPgZCQ/KRDwzQBVQV6isZ4IBwA4EYaBP0AccNOMA7Wxt8e+PTwsCOB4WL+WB7BuvZUEARykvgWPDMwHch3kQ7Tb0ULBvBLOIAYM4P/Szq5QhD1Flxr2iL7JyYExlVXa338r+7o76uM/2WEk7AHCgcvb0hOwskMWCZAp1N0Ac0d83qkm5VjHWmvxinMggDiUFcHMAICAnBzszAjgeUUl8fVtufvlS7q9vy/zhgaoIYB3oS8ghgExkJ4D8kZpbVZ62TWkzRHIC8/aK+9imCaplmVrDkGa1NSK5zGpVJ5eDulnB/QBu8G/5PcEwk9qn2N4CK0CC+cYpGDoyWoHJP2xV8RidbagYbgw7gH2JqVC2kMHADVTMe0aCMBfGOGQ7sBlb/Dx8N50v2jgZSNlAxkreyD7ehjAFc0P6WD3462zHfWwr0d4O2ahjHVTxtHOs+Rzt7JGea5WdZj6o761nnbuxhG3ge3h+UtKn2XGZfjQOLn/rWDBquTJz18FAE7bBC0DCZPZZlKf7R7ZOAUsTAMFg1jg8OSmff/yxfPebH8vJxUU5Oj8tuwCpQYdRZ+xRX+OZCPSJe0s+4uCvINlIfiSwJxYh17tKhmt+Z9118H5JYCMVoUSQNIM5KngpktRIzAFcYHaTynzm/RKJaINEMmW0wVArMDCFnl6qXZiYcdwMKWjs89pxbtRujiCOFQBwK+rXm7sHAjh++fKFLScWy2U5xTl3jtZp5wXgTYPeZNnon+W6subtSKdyHsSbUAH3Znnw31zRCvuEgXxXC1c/S/dgHCOAuEwcBdCwxUE8lnxvFbzA3tF4VEEv1iCd9xlkL93Y2NqEzGqAr/rA3GqZ6aZLvFRdYOYai06z3/WWxAzXtSdx9bfmONmocW2x19iXz5oq/E0pNenTRCM/BeLAldhmDDZA92xWTrYNBvoy9AP8NCbd814g4K6lSaudnSqZNccC5hmYJJBeJM6pZFoBh1n2cFUmgpHExru3t+ivsLWc2ZpgG4Ct63FOAAe+aBe+vdGGBbh2G+NmWzkAOHDKF+4HADgeARpFK06AVAPAwXZ+BD6t1P4O7HEALoR+ob3ANh96nsXTnPscbYgA4DhDmyeCNdB2MNr4RYU7gLqY46vzUwKmCD6lnLfWQDjbn9CWhZxghQwcAg1LB8Peo6vHuZCuARgLYIC7uzuCWZTk3+N3zIXnpBWWtRiS25ji/dSjBEFo3jnPb2iL2Fop0eYMFhDsLzBwPM0f1ZIPwF6CLrbLEYB3AWrG/BD4G2wqAoGopZpaE0r+AQ7DXJPlJ9oZqQ2d7CtwsXy9fyjXODseHrlu8A8L5nFvjxoLRyCYnPBlvWIALeSeAGvPKQCmbrsRveHIREWcagNwMIoSQBbtScUAvRfwzAJZwP+RDyTGDK0D9Cb8GXzB1kV7F8VLML85Eaj4X2ipAH63v+c4HVur7O6S3YNrBzs02FawJnOA2Xn+mAWyJU3t/7jtinU82VWCCcbfZWz5/LfNLMYf2tfVXlDcQ7AvgeUBLhRjlEFXYZ8E85WeVkwzuk1uaJIAHL16jRnyyy1WZL++JfsjYpJ0JU8gXeHvAMBhmcvfPc427BakdQs3rfkwfsv1ri1jxA6r16RzeWaGbrS/KP0IJhwV10AHwIcBcAMgjrMo0IAfDl3G1o3Ys8EUBN3ls18tcd1Kpc523Vct95DAhgZpU4PJ3jLol75FKjrzM9dYc6wH1oXFGVGcUs9Rn91xtvZoiP/mn/+L8mf/6D+u013PqnfAG3l9dDY2K3Eqjt/HZAdrnH6puZsYs8/n/ro5Z5L3eY7v6qhv522zjQT6bn/XAPIYp8bXP/tH3rfpPYNcVcqrye5qdrrXXAnUFq+rW71rodJYJ8L+TUDSsT2ncYwAOAg+7gpR65QOrae8JmPPnNdwU76nPlNdu/UC1f76up7jve271zzbtTzXkz3drzt+HxtrXqupNc2y2MvX2O9VS6QcRi8T+V693I/J7dg69GPvfx+bg017YtNaNn97OEv+zNgz9HMzdf2q+xw3j1hC063tLOvuHmvaZNYi4/PB4+plxUUiZuB4b43zGPP6vqezPrpnptbyPV00tcZT9206J+//YdvJ9/bE3zqA4z0lk5Xb1IR8RPls2qyjE5ZebNdPdKRrlfANWZ+fadPi9odoPuzGDsF+LqYOGweEjM7JG7j/eaick1FfgwUywPuvXploM40DOAYH1ASAowaJB8jAlkwfm9P3FOmfKi/v3Stfd0r2xpRj+1wzYvM8vifHY/Lh1xSkjiooJho3G0AOlL93kPRzWGU2UPDDfdUCsr2y6Y2OKUXjHHC/tnrOIfXY2HyMyaqD0/3fEhA+7/ba2HbToTi2b/TacG3zgTH280dkaWwuehaOwVyEQTS2P5rRrL3aH37eq5yrCFKNHRyDPd0B6DYZI/2hNQxQAsBxWK5++KE5TR8CcCgBSgAHQRzrAA5UAiLhJwaOeWPgALAjAhJug+WgyDqAIyqmIwg0YOCI1xjUMSV8LEDPwIFgEL7MwGEAx7dooYLgzi0qsu4fy2K+KKunZwYy2EY+WodUhyDc1Sp1Dtp3AA61h+gAHOF86JxwsFbOuSty6WTSk3XX606LMYknsIcAHE7kDDWHe7nbB5BrryBTrdhICYWI7DZEtp3neL5RAIeUUQWBMRiHICSBGQBrqBcuwBtMfhrY4R65UakrUIscJcp5UCMLxIEexKuCsKzBG0iKM9mA726jEuAN/Z4BHBHuDqAMXZsIkMrRV3BNzqL0yaSuNA28HfwRJ3igA3Q1sXA4ExkLjHswFOKAdASzahsVUrckBo4an0IFjMBBSiYjqKKzCNVOSCQfA2yxt0+K8xkq/dF2gwwKYmzAe5mQRt/0KNpWbnir7O+oDQTaqJDad7UiEITXjIDOd5+uyuX5eTnYR9UcABa77GGL9UJiGcGUCuCIPcRk3Msz2SPKGxgiNN69vRn1w9PjvFZDQg4QSELFGCmFZ3s1sIwANWjeyWCxp1YctWIPz7W1TQAH2DsI8NrdKUtUI7+oTzT6KaBnNAAtr0sF7ym30cYCSS+B0YLJAgHjuAcDoGhDgXkDqwjBRaWcnJ7pCwnEvb2yRNI8guRstYS2NEeH5fBIVeHo0Y1/qkp8pj6ErmQQCu1cYt+w9wOS9YtnBrzJwEHADRhLAH4AaAWJv3DImUwQpTiD96yAnrGiFMwOBn6h5cs2gB0Iyu3NCCwwgAPzCuYSfA7PSxuHiYenspyrRcoLARxg3TCIA+C8J4I3ngHgeHgoj/cPqvB8euIcez1NXc+WOpjjoISe7SB5UMojZAH6GoAcbFUwo4BSev+AewnP9vg0Lw8AbzwtygPuhypKJAdi778gKOhkLQBMSAYGdTwATg7ya55b0MYtU8ymUBk42EIlQGhmFQIACQAOMnCgfQqSxrF3Dg8JIDo5PS7HAHAAuLK/L/AFgkFMMGBMOB8EBqpJihQsCsUUOW4kaOK/AOuQ1QgJFIB/5ouyRJLi9r7cXl8zyY25RYXl9e0N53AfQdnTk3J8csLxoeqV6xGMTmwThGQTxglmFgd5IF8JxNH7kPw9xlQroIIuO7p/BfVmtHBw259qY7aAku2TyrJY05VKhNQ2YtWYjOrQSA5Czdq3qWGvGiRuQe0a3I7r1GdKCULlIhugOVdyyh7zaRUh58p+GJZpBYckUHQEH804hUSK2lgFODLFBHt/NduzQ79S51Zvf9YA/4g/iSVjdXqct1HrlhLRcWiN+DW9r+z7CpPUEj/ZB6ljz9VskeS0v4CKXSY/I3n99PhUFg/zMr9/KI939+XhBgnHBROGR2dn5fK7z+Xqxx/Kpx9/LAenx2UfFfQAbSAhZuDvbI/7BzZEY+BQwt9nr2ePK+AEnUECZp+p/nbqzZYS4UZCMYw6AuCwnVTnLs5st1aALS0mHAEM1IIlfIZoNVQ/GyCOapMiCRN7CgAOgjj4HWwEDtab/hbJspDHsDXdbg7gDVZAvyIR/FIe5gu2G/zp51/K9fUNE76Hh2IWurq8KudnZ7JBDEoOvyRXgEvfZ/YITKxtLgFQqX8iEeh0pJPDXJs411zlbdlnu0VW8AdjUQhZTjyb2cg2XWMIErgq+3VjbVSaXogdloHGcb+Bn2uArvdcUxQ1aD7cqW3XEvYR+9/+YAN1RRJRCJJQMIZkwAasg5EN3ZB5AeBpyRxi9dwNogKOB4qH1zCbwVgMS6qvjaX3Mz3vg3hJzLfchmxnC0zTYjitXZaYmZpPxM9WRguBYw2Kpk8AO08GfmXvIXiCdimAvs8ECgO8YbAwxgqQMtp40Lfi14yJflwf9hwAG7A37uZP5REAUgA4AlCO4QFsCDYP+Em7OwD5KtBrZjcDOABeAICR7QfRYg2t1fD5xRNlebbr1lKFtjL+9ulSYCm2QmQStgE4AN6Yoy0L9HllfQNASvuKbfoAziJYVvaW2TBub9GK6okJfX9hft0OxfvI8oTnMVuHARxgKDALg/eSzwCDddnCg63f3oIN81Gt/sA2F20UUfUPEA0+AzsY80S2CQBCAtiHZ8EzAZiDOSdAbAbwA8AYAbIO2xkAZazl9cMjizOu7x+4fvAdwDiHNiqvYA8pW7T10brPzyn7QUAQnBuQmWe0il09V5AVWTgIAKsUUtWHFZjoVdj8ALYbwEHwVDwzgTPwc9CucG+Pvo51EmQJbW7whfvTLmLyHcA2g9JcNiF5EMBYcmd5c8sU+bWFPhW+ACQny95sRqAIdDsZAAPQBLm3XpXb9Eq58N/rOR92dosrYW+3ViVg4gD3hhP7+JmRDfiwwUQqDh3btmKJagnYYIvlNaOhCp6PbJYVWiH9EbGIamsMLKLuF7cFTIwNXTqWH8h1WZXpadN1J/72Xtx3KuZQC9TMGqooTr3LoIVKBDdazNhgw769lWxpArsijh3paxWGRBEI/H2w/5yQbetA7ZsCvIHvjO9YvqOFbgV0BhAvP1fLk5gxNwMi5Ycb5tkno/O0eh3yd/uRul+rNlecRUdCf+7+t//b/1v+/B+vAzhkDzaQ6dRy13tVZtshy4I/15+Nvf+Ur1/nK+yGKQCHz1B/9zX7GLNeX8+j+fV+jPm6m59bf80x+49ui/z8WT76nwWyFoij2lipAC7fr7YuTIW1LfGsuHt+tvH9uA7ggH+mNioRmzSId0SgNq1rP1fvzVu71nh+Y0xm9NoQvJHzD4Ofw8cwILmXpzzeKd01tt5TvuGYnI3KvePiIVtj8zS1n/rXp64/9my/5pp5TP34BqDvboKafds0UZYZ/zx1/XVd2gpBsg8yvi+bTsx/d5eLPtZgPVLjOZXRZh341ctDQQptAAAgAElEQVTB9FhUMJN11qY183XH5mPMJ3lP//xJeniErKEyBCX9N7lmNzff3j6i8Kc3dJuwjyjnsUkbW6D3Jkv3+si79B4dVMF9GL/TeOkSyRIoVUu0QMkgQzJJVTS2gPkaw+utj339gMnUTkYMNkd0TJCnNnHb+EMARz+K5hA3AEfebL2suIVKNnZ6A6gJX5gLriqz55x6YPcy9N6hNa5Mhk81dqBPSc6mg4/G2ojQ9SwNH7nflFy0+W8Utu3Qagpq3VxsVd9jB8jGg4oGWAsmj0jmAPCT19f3GlWqsT+Hjov2Yf/82TDMf/vwoVIRLN3oayC+7ZtNMrN+4IWB2pnn6wfr+lO+Z0Tlg2YTgKOhWdcP5t6A6nXMmE7Ja0XDMfZfb0hN6fz+MM7v83g8x0gurQM44B6bgWOJSH9toYISxBUqy1HdF60J/kYADlc3jLRQEaOAerm68qdvofLrABzzcv/wwL7eN9e35dsD2qfcszqHAA60UHlcEsBBBg72UUblf6riigQ819GUlQwqBpU0+3dHhQ2TwgriVeYNsSQ3J9PBbCfuGBBRdqgFKHSYvm7hS0EhMXC0+ps4PQeOSo1nRKUx5IcAjr4yuL1xAO4IVFqwH7SK3cEO7gEcZOHYquwb/lkV7JgPAAcE7HDLFSfcyCYR/5x4eHkFi4FYONwyhQAOJtCDL8Y/RxCTxAUEvKl6nfqsBsZbkqaB6nzmtrNX+8OzOthBbp4ji6U7bwYOjGFR1TyxDpJD2gAcMb5YU67rAMCBqiMz9yjZaXYXJqERdGHwV5S1h3v7BGHsIVmNc4MADlQzi6UCQACF1UQvuwWiibfCYOLl2TkZOMC+gWviGqiOQ0XOp4uLcnV+TqppsHEw6EtaZ3B3IBniSlaAEATisW5cPQdNPNu4oNLrmVVnAIDMHx6ZpEO1GUAeqIJEsBaMDejBC0AG5AEBXfS2BgvHHpL6ezMxsyDgu1hwz+5t7zBAeXR4VLaQiEZfcCSzXtCaREE+9oBFouwlqn4CPIc5RVAf70crD7YicU9rMBpgLMdHnDmsM9v1bJVydn5RTs7OyuHxsQAjADw8P/PrFUK0vV2Ojo8I4OC4d3dr5S+eFwwcCGi/Yo5WQSuNoAWS4KtXtScBNXgk9/AMAnCAsSPYOSK7RdaKCPRiDtkGhUn6XY4X81WQ8IKsgGnjcJ9ADrBxkO0Ca8KWOKKmJuMH5h0V2MG+QeYSAzjYRmWh9lgLAFGWZIBApfwDABzLJdUZZAWMKg4Kq6WO+nmrInqHwXAkVtj2arnk2pE9BHN2sM/EI5ImD2jPMsfXojwsX8rjy1tZvpXyTD1AtvDoc4KqXTxHADgCiCEAh+TTlMIEbfDvCtaw+jgYbhgYd/snANRKKbOdtzLb2QoAx245AIAjQBygqwaACOCN45PjsndwyMQyQSU8HDQes4Nsc4xDZD/1jyvLA4RNHfgKonSB8Zj0B6AnWgftIPH68Fi+/vKl3Hz7Vm5ubstPP/9U/vCHP/C+WNuLiwt+sQ0CZBaBfMvITIAnADj4FYnerdVbAXWyVKk06iBYzgh/2Ixm1wh5dEKbgHPqBwGOqCsINopWKpHcy/oTOrIBLQJpZjsvgVirTW46fb+1mnyJESM+5/NbZ2HT77a3cpsWAqYioa73RjK1gv6S7UqHX9fTFNh2aNWQsu9C9qI6m60zRoJW/fkyBGb3BQDtOfh80WIjX7eCWzC2YOBQXasZBPy9+dRjfrOTe/qb56MBOHoAOecjgKrUKxX8Ekwk2HO085BwjJZaN3fl7vq23F3f8HzAGcbbbe+Ui+8+l+//4s/L1Q/fl8vvP5dd6rKD2mZJONfWAoJaMQAL3FcBHmksZ8FOkABdfIawbzyX+h7nvgEcI1TXksnWrmQdICshraABMkRFFXvXz1uMNa1gxfRiNbhGAIf2kVtrIRnHM4WfCwYOsxoYmB9y6uQvktBIguN3to54XpWb2zsCOH755Uv58uUrdcXBwVH5dHVVzs/PyKJl3Vh1KdmOpE/V9kMyIvsTOh1rrcpzMk1F9TyZFmJ/iX0jokLU6WJhoKya7RTXfHtThX/a15hTy3wP4HAVuajxI4HV6Z6NMQ2e5+u+pHeeE2FOGgXGmnaoqOWRftd/Ni8doq8tSezv1WpkjrRV01Y9nOINVMr9HhabxWCPEsQdX3HmVbCMlyoBLLIvuv5zY13p/XK/d0x3ZB0vPTmcTwKS05rUuCDs4wD6uNUCyRgM2CCTjOQEz8RzBvZTtPVDIhxMZ0hWI0GOhLSYwfYJ4AAAUyDXbTFwAMCxtUV2DQA27ubzcvswLw9owQJbtdqA29wvYvRYqUVbJNol52oTCADJ09Mjbaqri4tyfnpSjnDPNzFTAJCE94aaEoBja6t8vroo5ycB4AimGfsnsJXmAM8GoJ1t5wgSUHsRJOjZ9ge2WbA60G99ey03Nze0dw0ewDzg3xiAA6/TLoprEpQRDCtkUwsgLvZe9ecCREf7gi063ghURusOsraxXaDYcJAsrgCO1Qtb8GEcALbBPsKziJ1iRrAFzmcCjPZmtKkhFwLvqIqfjG2z3XL3+EQAB4o17h7VRgUAju1dADgEBOD4qTNEe1jZMWa7lCcyz8FOXy0D9OfiC4BSEAeM0DULcMQSJyshdnbIs4oFtgguBHBd875HHwe+F36HbAJgxLUiYEJtRWwz4OxyUYABbTY26NlXP3cYT/M5YHAyWar4tV/1J4tcHuSH4au19QNTWwOF4Nyp+zueUzFDm4jWgvC3ApxlG4N63SAWAfvQmpTtSeEuoi1snFMENZK5BucC7F21T3GkJTNw9K76IKHSzKIwYW0LxDirvtUbay6iy2HkpFG65Ls/9p/r43hTyR9fmJaJHj2gApsAHMO8C+MMNawfEatkwza7pIGwcQ5BH8Lnv7w4L2dgEjw6om4iWJOFOmjXqoIdsXKAxVN/ExunJq+Pb9IXc2s0gjMNMnltzJOxe8YmljbEGuu5QGRkyax+gbWoRMcmfj6n/rv/4/9bA3Bo2C1pHlZhFoyQEU2qnlSAJdscedz9ubjRtugSgj4Vp+LUfZw3x5arT2T2tZGCTI1zmKTrx5ufZUpOPxJHn5qTPGd5n/CaFbwxZMCo5Hm5kNH+TgLl9gCOfu6H+3BYNE0ZCzuTII7MDkI9N4IIqrownrbLf763z+t+Tw5pn7ua2hPD14f5m5y7qT9/AMDRr41//6g89mPdJPu9nth0rzEZzbI/pZDX5CvttzE71bogr8tH9sDY/OTXpvaYXx+7Rz8/fhaD4gbyOQqsGgI42hw1/yDrjGZ/5/iF2RxT3Lthzusl61iSrTo4yyqLYfgvkZ/o53t8HiJ+HweiwgiZ/VBaeUS1rYG4fo085vnVuHLxfJwEEdPIhT0bGTg8KVMbakxoNino/gD6yHWnNosWo45w09vk3Kd5z8I1BuDIzp2ELlD6axjLdYTgRw69qYX1fPTBqeHiJuNqQAnVJ4ea04r7tQ06fF9/8GVFlVk4hg5vyG/0Znbf0N7wyYjifq0Healx6oRRsEQe70cP9jzf733mvb+PHhq1PEUC+Z4RlRX2uqx1TAqJVSEHd8eeadMBsj7/QzCAKgFdcZOfYahIHBgeoFZTUHKgFONBe0NxzBAcm4eh3GYw0zrtGG81YvPYAM4VOL0eGlMedR9HcNCgk/d0Yv77R2QpH2quaujBLE50Z9nKemYM/NLvk/UDYpqJ59eMe2w/+JlwHTBwXH7/fQ2yRup7BMCBxK/aL7wCwMEv0aCChSO3UEHggQGIxTIYOKKFCpN8mYFDlRdeb+WsG4X9JIAjaG6ZDEwMHJ4XyioTo8+s5F4sxMBx//hY7lGNc31DEMc1GTgeyi0Dc2DgeAgGDgTTdSbhu3vOugqmokgDuBFapRZ0YhzI0xGwwEB2BCoif0ffRP9Xi6xNX285kNNp60h7nwAOyDuTgNF+hck0s3WEu1nBXg1BECkWIcmDft7VxTXy0hSfdGRi6OBZw77K6V/N3bgPutYPIUgmTyIkZgYOtlWJoLES/KqgZHW8HfN4ZrdQeXldVgCHW6SwyQ+CtWDliIQtfw8Ah1uoqDiquu4tgeNqlhrs6tfDxm5LTsWJKltleDgmOyf1CjadaW8HKbu+BuBgYCpAGypFEWW0ZInEswpEgJqXyQABYEy7PNvZbkwACAaCWhiXwfn0jDYcz6x4A4ADQUcAO9hbmP2FBbg52j8sn6+ueB20yJhtbTExTTrVw4Py3dUVA88IOAJ4gdYRCFZjTcW+oYAbZAcAEaxpraRH1VzoDyaqVs9M4iBwaQAHK8AQAEZVXQQ4cS8wfeD6CGYCFAFdA6YLJKRZTcgWKs9cl70dgEL22dPc7ScWzwCGoJpRpw0Sa05+0xTH/7GTwysD2mLsQNJMe83rsHeAXtLHFAW3V4H+Obu4KMdnpwwaY0EWoGRGWylQEvPzOwRvgIWDjBio7Avq9pcX6UMm2xBEDjYNEsYguoX3LcUY4r8hw2YGDjOe+Axi4hnPCcABAAUH+6IE30KSASw2K4I1UIG4d3RQZqisQguc3V2OHYwcCCT7mQEOQLsWUH8TwAGGIrCFVAAHWDkA4EAbleeyQCucu3uycDhJAllFwPrgIAAcSIoQwIHKQjmQCOxhTvk5XO/5OUAHAeDY32eSBHMKAMf9HCwcqIR9IQOHAByEHQaAQ3pFFYuq0KZOqgwcAnBINxu0kd8T7VP4HgE61AIKlWel7O3gKwAcewnAgfZFR2DgOCpHJ8cE9aCFCuYYsgR54P6Ps2sH4A0wokRSv9knkMuoBg49AN2/egPtuBJwZmxBiyS2PgJIZ7Es11+vy/XXr+Xbl6/lD3/8Q/n973/POUOihy0QwF5weUkgB6roATJBex/KAfbUrlg43HhBAI5Ga0QJM6sz5VSsMGaSMBiBZ8j/T9ub8Di3JFdiWcUiWVxq+ba3dLckeMEskgH/GVu2DP+I8Ywxhu0Zjw3/SBswZuSx1Oru976lNu5klXFOxMmMm8zLqteSXoNd9bHIe/NmRkZERpw4EfxjJhHUd5sgfEtMq82D/JLsD7heyeAPZzyyv9cHRks8sxJ3b0w0hWHB9CgC/lblHkP0dhgXQ5XZ5cLUwb0WABwlyazAQQFmGyhA8QOvLgT00IOL5j/IEpeAodk6B+XIJvo4FCKmb+mBGZOV0kpAyfFsmT1AoupKBWkV7MkJW3VEC20U87wW6pSOze+cP/3sbaCe0mNdVOPZx5EfA1vmAKnSysxbqXn7ICT64CMi0Xr/9Vt6+HJHRpnNas2WX6PRJVs8ffjxh/TDn/1puv30IV19eMeWKudewQ1dgnWzZIIxbSgJYusjBo4QvnZ/K9pc85WciU3tNbzlmPyjvF+zr1b8owjgiAmm/F2Be9jay1t8Qda8nYexD3jrocCG2ARweCWtAauN0Qn69QC2qQz+0H5TgsLOkfKbrI2K0fSrncrjYpG+fL1LP//8Of3088/GTAcAzc1tur6+SpcTo+Snv0GdBt/PABzEOlBuHXTqOphtA4YX9B9YmR+ATjrj5rOygBbaoe4PcW244VGhH4G/tl+jDmFLBf8Pc0t94hvKsBDu69oBriygBwarOHyVENPB1ve1X5gjyAcFA19by8AA4MjPZvErElp4EoB+nwKRBCM7GCgcPigbPloDivhpOusH93cEfaFuKcAa2sTMfKcUlPZEvnKeS+ndfFblX7p02524x1F6yOZaNj/q+xx0lX9dAU8M0G6APrZbgP2Ab+RzBt2LERt4QQAO+EnP5s8BDLA7pPVqk8A8sVqvaD/B3gCw5djlkT4DQBwAksFPOzvzlkJrsm8ADLAAAwcAHGDgcH8Lv8PGws8Em5iAqgCEwnfgngZT5XZDawMw9DXsLvyu5z33K8Q4AjhgK+FDv0cSFUBQ7DG3iYYLPk/rjbM0oH0S5sRBxYNzY12jj4z7OoAD/i10HOaRDBybNVsUEkxweck9q9Y11sqiJGLxPbAkEShOHxHsUQaaoS8SkqhsNwiAhQMTrI3KGZnaAOCAvwhAOeQHCV9j4HBwsxjfyAixo74pAI4L+rEYV2bgGI0oiZh7pVMB+sV3Fptteliu0pf7exZpoBUOUsUA6OAn/UWAfAhm5MGrMKewpYwxT2x3di4oLE5mg3XeOQO4gKwQpSpWskoAHc4c3i7mcgRwOs4oxsYHXSibjjUBiENzad1i3FfwpKIIX424y+yTKdHSEo3nQ9ha2jqM00GA7MGS0sXQ22X4OLAHACICa94CLYZWq7zv2abG26Vw/wo5QmdBOkgAVYGsGBxxtkIxLRjDs5juPEcLPHk6B4gDatpoTx2wZm1bWazJ0JMDegW6zT6dfU0gko5/mJk2TFHKvvDjIeFSUvD2uWivM0A1+I7F7hdz0fkt+KedJJMPTmAMxYA6pTj5uyFe7X6lnWGzk+kA02jP5HcWPShNzhatNaBPwV8xfjkQFOfoyXicbm6u0vV8nq6gq8AUg+IKxWscuIG5h/YF4J3gwDx/pX245JA/vf2QrUcpsrGwhyn0aHM7c+U+sPmYBrbC9dS60R7H58efTVGcaJvw3n/1L/6X9Jt/8s+PE3vZCh9Z/iAcGbJhct4AcHTu53a7a/P8cgGI0MkRNBOxRcpijDnGqY9/17qX6vk4tlMgjlq6O/mDatx5T0Rghb/Zmot47ZL/8hXMSVKxcCgWJl1YzZ3rQOUpInijjr+3nqHMewUQgg51gHDxSbsADp4t3RcqfmX0B9vr3NIcR/NU5a761sOeqeiLzjmtcwbXmcLyptxrQTZtTxa5b69Lm3kl3rMeZ1fejp883qf1+6m5ivetn8XUbZSp7r9jziA+e+s6p+S1T/ZbuZq+vaD3++RTzyI5jOf5+Lf4zGXMbQBHZODo6g2ANZTr7II4dM0MQlcc3VWvjc9Yt/IRhpPrEurxAnMjXN8HOezMczhXe8qkCVRX3ELmrNy4FPWfkvOWfNVymM89lX7r6OzAIMPYzWsMHKeUZhSElkC2NlWfgm4Jb+uh43s1sv7U521OGgbTK3xqJdxOigpNFMS2x5hEQyqlX7/XpywjEKK7cbrsG/WGqxe6O6cm/Tm554qnZaSLwioVJHHzRUUk8IYOtQpW5yqWSrnlzZmVuLLuZWscf6ZfIb8mI3GsbcXTvUJLIfbdo8h3oZB7zZDEZztlBHNy041jfI6+fdVa/9Z+ayl4S8wEh7566KJsilMbFY7W/8iYFbxap4pJY3ht39VKrhiVY0aacmiqVbQfu3scwtPrW9DSHblv7Ptah71FluK++mMBHC05ao2lXq+W/nhtj7zmjEUdh/sRwPHpOwdSYIXs8JxeUO1oVYEIMJ0/G4U/XlZFa+ANvNCHl31i0XrA2w8QwIHe5Wyh8jYAh4dPLNkG6nwycFjvVr3gTLO/sifABOAodJ/OTMRxRADHJi2WC4I4vn27I4jj28IAHI8I6i0W6f7xKW2XSFBaIjVXW+aArwW4s5Xyc6LJdalGw/nUkusKVpRWKgpaqG1IjglkQEdxehAMymBSD8zxCOZMDbKYduZ1rLZACxG8EAbMw3N0pFzPR1CCnYUKgIMBccPu2F3y9/3wrYIWK6IxEI7XGuITYHSw/s1qqaLAcQEp8Xthz5JxAt1xycDB0AMBGwbcMClFIM/aqVjSlq1T+Dk5ioU+0/ZbqGTJ4Epn/QpnfrONcvx88twPUbKq+CqxChH22BP/vsHNP1XAJSYRWSfoyUTLdADAQZBGZortVgWYiJRKVlVcEahxdkaaUwRCwQSAfZMA1mACfk8AB4EAHqABgAMhVQA4LtJ5ml1O09V0mm6urlh9g2sCwDFEdZz3w313dZ1ur65INQ0AB6vxuDetwhCMENI/DDQ9vxA4BXACqr0xRgS0AUxAdRWreC4GZA1ACxUG2QEuGQ1ZSU0Qh4NRGJxHP2rSQAOEYH2uISdMNCNhh/GiTY+Pi9oMlXkHVPIZKwilgL2eS9sRJIIKI4QFojNww1tdqJ84GC2Y3NrtCcZAJdv85obMHPiOySXk1dcRyURQdKMdzOVlDuxD92JfGYDD+l1jbTBnoLvGmhnjxsH3EsA4RievuUbfdCXxKZe6rwd9AXKZghWEVNA2T4gzgxECoAIk60E1fY62BfgdazmyV/aJIT8A6SFhsfE2KmjPgQD8BoA8ADfAwmHPsN3s0sPdfXp6XNg8MkAPHT5Io4uRJ/bO7bNgOvJkvAAcj0+PRhuN/u/Q/ZAztnoZWZ95VMMSvLGyfvS7fVofUtqgDz10ANfcg94MeBsDRwvAYZTTlnBkdSnAdmJLwvtWj+n9oQsrx/AIwIHWKaikRHX6JcEbaFFyicTQdEIWFCQUMMeQW+gqY+AA44C9BDJRAoKV6/nE6noX1YnSY6paD6wsaKlCxpbtLq3BUoJ2Kg/3rLT967/+f9N//P/+I9UWkkBg0QF449N336UPHz4Q0IGxAsRB8MaFJ7lJRe8sGc56SPAGVZYxFAA8QvAW2qw4UwfrLLHPkTAh6EzJO0u+Aahl+9J6V1PeSug1P7raSIhtwDNKxlCUmcns7CSAMAL+YM5iflTBcA8I6nPUA/yK6+CQACi21JP3AchYigVUOe7hYa+u9xyQ+I3ECe1JarWxsOAIfTFnU7EgoK2u2JXkS/O5BJLJydhiG3IiQjbHwd4w2ALIZl+SdOae2IGhyQkZM/D0ifFSkEXjzKBHOwfSzhJ4UFgmaDc9aVSzAaiazdoT+P1zCzWvcIPMPKe0fHpKTw+PBCDdf71Lq8clk5Cz6ZysMbcf3hPA8enXv06z9zdpcnudzkauw9iSyOxaZolxgc3nD0/8mO9Vgnuwv7UPThGCXwHZz61KHLCkRBb1jddhRp/NEwG8h/tI2T93MKNATLDTxrThAA4CCAuAA36FzjdK2HXOJt5ChXZ+Z7qYlPesYncKfk+MSfb1fQP22X4h+wYr0i2piZY1i8Uyffn6jSwcD57gM5DaLN2AkWs+Z0KSVfmZbc7ZS5gmdUY66HP365EEyjpZAFX5sZK1GmwlULOqn7yVTH32xnPleEfV8sSe2fVFZp3x4KL2ue8jJd7McyxVjQTEiAXJXXS52NkX7+gM7XOTEeklsp+JxS+Py7QAxx/aioixKMuZDpBBtjRegaJjoJd70+cCdi9nKD2AqkQsU1GdlkullZZaqsY4XR1PyMMSKMxB6qyWz9WxYo/1JEJIfvHeTmlgrRa0Vl6ETxwhfH4HcOBo4mcj4gXNo3AGDgPzgU0APhbaOcBvu7u7I4gAe5r+G9qTCKBJn2hAlgZILlo3wucA6wYAHAADrHCudIY1sMHBnpOlAwCOw4H7gH4x7Lrra4A3CNB9QevAAYHQV7MpfeyXw44MZljKiwsHkXpSCD7y1WyS5pMJE6qQCexnrCfuA7a45XqdQcMEfnOfjaw1EYCeAMs6gAM6gW27UmJ7NQBZMEaAHeC7iAWR9tnbaWDdJFMEABF4PXLglLPsOYBC38EqEOQN3wegZchfAsPdmvMEIAuY3MzegaENbehwnhgagBK+HloLAvDiwAUxcdKn87gAxgL/Sefk7D8RkHzO9jdonfJ7sJKBEQ46nAwcYO9DexwDFMGnd7ypjenc2sVgTaCHAd7YbNdmoQPolz4uw4t21nT+u+xX8PsBwIH1Res6viYTM7UArID1Aq0JO/MuQJfpA/M07AnzuZLKxA7ksHf8qzPsmMtj9i230nLQF4B2Bsixs8l8PuNHsX4AUC9XaN1iLVXkP9te1719ND4XSphyj4MpD7KDwoALgGvAhgOgDFhSntNoBMaRkQEL0wGdbtLZubG+8nybXgjug0yo9RHYNGEyYZusXZhpGsqG2wPzqUq7BDmRanfjqsHnsWixGNkuJ3WxSEijldhHySk1yo+z7aj8sxBPV4y/Fe8rd5NGjslU9zHMmy7JV8WnZNjDutsz2+dLQYv7rCFZq3gPJ/bZzurQiZPJmOwbAHCgjdN8OiHrJuMLkH0yAhoTB4pIUAjC+eRmUqs0j4WJOiE+pFgWnKkrt1UOSeRcaJpl2dsBO1sO/k7gmr5TtwULC8zPeErjv/4X/2sHwNHxI/paqJReZQW0UQ4aHfb3vlhsX37Alsrlxtctymacts5Y/dnlLxbwQtkPeq97jTrfZn+tx63vtHIVr72n77ZyGvXzHF2L6121UGHBl+apzFeOV+q8kn2N4EcHGTked9mvnULn0EIl528U0+M5uKxQydBUIAif5tZcdfZ7kPlu7oqrUk+Xb+1yfvHV448W60aXfcP3S5iTU+ve8vPq/EnMc/Q9V/MhKpBFnVPq+04cb7x33/46yn2FZPsfu1dbe6Oj3nryz6f2xak9FX16+70US0t/xJ9lLC0Ah8403W4WEfxUfPbCitdZD+U9fBtEmxaB9fXzlvXS2ctjHMpHNHKBCuHoTy05KXNnYNGWPuuT8z59lPd90M+tz9af+0cFcLSEvF74eoO+Jqz1Q70VwNGV8aioLIlEV6Y6EL8FwKFnbCkaLWy8rq4ZF721Gdvgh+CwhS/VTpqEOi52mVf7Lf4tClv3mYvA13MTv2MVRYbCrsEb2TFqID2LfPxyAEef3LymiFt/r6/11mt3HIYjl71vJOX9llwcyZySQCcQjHHPHG/wNpKxqexCEKn+e63IWkodn9F6dz7fA+Co90fXOWwDpbrGpeob1zkldY9MmYauobRfWylb59f7Fbb28VtkSQZMP0sP5aKTIgMH5y0crlp7s9a9tY6oDXH8e/xbS4f3OSJ61vgdvIfK29uPxsDhKT6vfjDghl5nDuBAkNkq6AHesCDPDklIADjIxGFJViYlCeBYkg51g6Qck31bvozK2AKhWed5d88+AAerp0G7zKBNYN9QZXWsEuE4AODYWHBk4wAO0Kl+u2NvbzFwPK7XZOAAXfRmtUnPW2uvQPdeZNQAACAASURBVMYJp8zGXGHurELRq/7oI8QDdgEIFACHBYOUlNEZVrpY/cAtAxAqa3OUwA7fOnIzwe8qObcFUcVtBnip+C+k+3KSwdEBqt7ToSEcHo5toyXIvZDS7XGp9GCVqic67Kco2Y1aE5VjOPSrZ+rFmVNxqp+lgIsUBN+pvDwq7NAH+ZBBG4jbZAYOrofaqVj1HYfZ6Y1baZDQf932lQc4PHKj4ArWx/aKBZSiH6KwGv7ePWBbmxlVgDLYxQNxubj6dRtY0w6oHnUzAAcJUkqPa4E6rdKkADzFVmNsHFb1MptO0xStTZAUPjuzlilqm0KUixJCzwQDnLPliLEHoHXK9QyUzmMGmAHuGJ6fpfFgQAAHKI5nSE4TJDJhABKVYwJwkKoarAlKnjAKawAO7Hv8jmQ5AnNMGqJajlWpZ2kdABzYW5a0dxAHwD9DAAqMRp0BPTxLbjfjrYS8LQ8AJ2JZMACHgUWYXGZyAGu0I9gBYAmj2T4QeADGILVOIEgMdNa5jYVVYgyGQwYRUd0M6maAMuY31+lyNvEArlUvGw03kpUXBHAgwYXPRx9AAA6sExknMEaMGYAbsFMIwOHAKLS6YasKJC/YOsVBdEqwy0d2mmEAB8ACgbEgGWdsIOcEFqB9SsLzobqEOhWsHEPrKT5CixfT7WRsAYCDAfdN2i5WabtapT1AHABwOBOHVc3vmPAjgONpkfU621+xFRb2vdHdY/42620JWGGM+0MSgGO3O3BswzGYVvAasn0KEibLtdGYFwDHS9o8lxYqBAI4s48AHCYTJhvWEsX/7aAyo80OAA7Kk7WcAvCH1aRsA4V9AfaNlzQemDxfeisgtvvBXkGLISQ10Z4E7BsBhMIWJZgZ7+suEIcq05go6TAHuJ9PrUfyAP5Hay2aeQdNQL8aq84LQRxgLWAv9eUy/e3f/m367d/+Nj0+PJAhBeuG+QAbx/v379OnT5/IJDO/uUoDJIrG1kPe2gW4/gsJUw+tcQ8RdOQJKjJ1iE2CcqrksTNZ0H7KjjojgD8Lba2lCHKqgqAkATwCWJp62gN5HZ+IwSuv8pY9UeBX1Yv6dwRwuJmgvxaCmAJq1zbR/p098WK0so62hJWVI5Ze38Y24mArr0ZXFaHsDcXDz2vSF/I/W+eJlh+rax0DOEym7X+DAAyxytf67CnWECWV2VLK5U9VwhpTPBfnMYkVQG0vvKLNEsoefLILUibhf919/Zbuvn1LTw9PabVY0e+AD3FzfZtu371L7z59IGvcux++T5c38zSaT1G6TnCUwClggDKgQzkbZCLJ3Be92FRjNCs+mIdFQwsVA84RGOTrp77bEoTaTy80NSVfLjniuEgPb4ndDgOHt5CJAI6YmGoBODQmtVCBLTYAh1Wxs1WVuP6dzUugKAISabcdgEhwlQGY4ctvtrv07e4hffn6lUCOr9++GeBtOExXV1d8za6uyPYEHW/AOKyF97V3MDPB2GxF5UUGSPyQlc1boAhQQ7/QYhacL3eyLAEl/VeSRDpj5bnNIKjjtlS2L0pMo2bvqM9HpnTd43PGFPgT9P2UKIoBLFcK5kcQXZB1NS/ltzeAkxgyPPSvDjKcN58D1ye50t/vRd3CeZGkFj83nvNbMR/YNQE4xJwkvWfusPYF1sl0RAnqFiBR1LtHcZrcpUD7qrAaZf0ck26yeZwj437y7ej6xtbAbIe1gmNBhet672JhTEZuW+0cCsCvrdfV7Irz+uXLF2PhWK2YpL+azymHsDvwfchaYelknik2AGdUAA6wrK12W2N0YMLagKUZwAEQB1kn7OzEPb5HsvqMrVoA4AAoYwDbh/MzmDHgyw8AcsY+GdDAYP1mlyMDZzuAA6BfAi7GYzJMAoSBcQD0CpstAAcZMtha5MAWKnZWB4ADd03pafHEOcBncB8COLzaGPoC+kN7K+p2ti7xFioxdiPwgVoYCdRl7GUGrAMgw1qobDMDB+ZoOATAFy1fRs7KA90DfxLAFmOUs7gA/PIhW6lYPADgW/jpIQFHu2utcADoXW226Q+fv6Q7MGxCt9I3HKTdc0pbtI1yO8x8tPXk4T0xJu0lzBsAHDqr8X0kjtUCkIbeIlEWf3PQtPWIoDzjepg3AOABTGfiGTETB28gTqF7Fz0XE4QOThaIQ/CgXEBheoOxvvw1jwHkNlp+5VAkAJANAHnQ3fgu5GgNfx7+PllSTM9wjzMOomxNAfYQfEidaL4p7Qe/hrW5SGdkhAGoCG16jAVU7FDPz2BPROtIgGGsdS+YaOBbiwhMrCO8P+wV2qk5QMAURGC/dLVY2qQ5OMeT9zw7NlKigVPB24sWnWoPYzG/GD8Nn+j8Wsf0tI/q9498hnyVbmGa5EJ+N+2UQH9Zj4YknYM2YjaFOpJzoJxKeSbZToKAHHCN/crzzXjE2AIAZwByAEiGFq3UV87CAXEqzBzuwwdAEc9eAYAhTx9OPM/VjN1Za0XZG81zjpX53EDvy3rKh4wR4CNbFJPsAcDxl//Dv/nlAI5icguAIwStojXui8W24rZRpuRXtPz6Wt4kV8fgjfrcVIBNjZxykboql9GS7ziuetzRJ4jfjc/cen59tnttB9d3AKXdOFg+r9ihzXRwOC8K+Fqfn+r72XWKvyj9nkHpscVpOUh0pqcU2Cpi65rTN+EpudT+0wXLHAWqy8ZitHWRWM66rejivPghtwPWqeU1zlHrPvXzSBajP96nH+v3++To1B6I433t3vFc27qX5r81B60zQWsP9D1Taw5O3advf2Ub0MnltQEc7bEUgoEiZyomiSCOru7QOTHOsY3Fr1JITTvg77cCOGjK3O/SvLTnwI47fyyA49Qan5LHqNP65PFIfzva5B+FgaMlPG/ZoC0le2qDvgXAUSak0G11lFcAcMQFKIfK4x4+URm2BOLUxq+FND5fdLbqZLgSLSUDdUzVE7/TUihxU2heasXUBZn0gzg0B7yP99DG7/FAH3vHtpSxmx+PmnRTVbXBeU02WoLfZzBOKcK3OjVdQ3jaCNb3i+PqOgNdpFoO7laBiD4Hrc+IvEXB5wog/3B9jyibtTOCr7RkLwdrpIelGVUJ9SbQlEtJcLLsXlXfOAp3QL0H7f8agOOU7JirpANJPK60NdNbDG+Uneggy5DVQJ4awFEbivj5+m/RKMc1jKNvAW9a12npPYy/b8/guuPxZbr9dALAwXYD+3SGQ7YnFNXLnr2FPSi0O1iAiP9GC4ENqrE3rKxHAgnUqQBxWODGgssZbe+BW7I2BB0FRH9k4KgBHNRf3kIlHvJoG2oAx9YqCdFC5dudAzgeH9M9Wqgg6bhYpLv7R4JOCoCjsHBgDnHdPgAHktFyLoxNQkkYVdQi4eTocQ9QZ4oxT9gXRwFJ6UILnQPItsDp2Ug0Cia7SjqVorp8pBBMhmkbXsavdeowZTbWKxaZtFAwyEEl7nip8ofj5zQgUe79UBG4QhIegX0wMJBG2xhJ+FMJnhyP9qA2gSpI9qHCDUE3wYtAoyoQhzNyeALCuWMYfPXokSunqBcUGDZQhSUC/ea5ytgrnoQGVjMO90UskKNZdICH8glMOPo8ZfCGDcM+WYIseV9iEAQkhIRfJ5BeH1pVAW9zzVY0pCGepOlkSvAFqmg2qyWr3M4Oz3wPgVTKHAa/P4AqIs3Hk3Q9nafvPnwkgAPMHGrdMb4YpNl4RFYPgDgQgMF+vALQY+I9q4fo940KKwM1MMDkSW/8jiAgkkmQC3wOQUwycDjYA7OyfFqk5eOTAQYA4BiPjLUALBykGB5yOZns8qAV5R+PydIzmx9cH+AVggXEOhH6KTMPzSScgSXYHsEr3jB2gDhwf1xbQDH2P/W2F3gPL4xzu92zehMAjisCOKZcP1UxG4ADwWaAI8AmYtWI0Z4w4O0JNlSGgskAc6xgP6qbUJ1HEAV0LxkOnDKZTBzWhoJBZK+Et3mxADaAA2jdgn+jQhSgAQAGMFawLbwwQa8xOsuRM3BwXsAEApAIEoFk2VinLfpzo9KUutxosKHPkSBYAzCAnuMPj2m5WFLmmejDvHlSQgE3JFYw51nnYYz7vfWnZ8/xA8c6HI0DgAMMHAXAgcrKxXafVmih4gwcAndZUN9AfmS5EHhDAA5n3zDqatvvgwFaPEBHCdzhbVMI3HA2KFTJAsBxDvBTcvAGKLGHbPUDAAdYT9CWRAAOAVDAIgJ5sBY3Nu9qoVIC7+4NuUy7Z2OVhZ7Yo51hBwGjk6cOp+wgJW96l/bPQZSwuyaz2/Tbv/lbf/1N+vrlK9cXFfTfffdd+v6HH9KPv/pVmt5cpcnVjIkOttVh0t0q66DXTZk5qMOBYQQb+Z4ydhtG0tiuyFpCGCCIsipt6K3AcBsm5hxMhcC+a+dcOdoMHoTDfPTZAs7EfM5OxJKp0ZwUZjsNVcUHIHu0j73BoZxQln0pgED51tGPUwJS5wbaV0+cswWAJ0pL8rIEXDQG+YgRfB99PPkpZm+U1iw+Ovek/4/96QOltvZB9Bdhe7OP4PtET1v7tTHJx/vLttsmNzCcA+OsfZG3lMDaY+/fPxK88fmnn9Pnnz+z/QHW6vrqKt3c3Kbbm3fp5t27dP3ulm1Trj58SMPZJA2nl+mZbQ8scUZQAJ5RFTgZnOyi6/LA5wwMAaYIfK6UbCfzSQEwGfjGaeTVNsgX+eh8l/sMFTckny2D/jZ9j4SUM3DQRhnAg+vOpEYIwHuwOtoSyQ6u8wybAqYqthszFo4SyMZ1wBDlCXDsTffzYAswAebjWjKQbesOz+kBjCh39+mnnz+TiQN2na3MkJCczdL7jx8IWmPLBH8RTKlWb2op6HZaNOsCNrNCXwlagrPN7hpY2duHOkBXJ74ayKL5oIxXQf+oH0x9mY+oIKP2TYwXmXzId7MqdsyjgWEaAI5O8sPjUl4RysSuZMoTiGrp5sTmpjPddTVQblUU5Cwvmd2G++o4E1nHApSMMN/M2jvm+XAwks1J9/zMvcR2b7FSL+iDqNzC77iOxq+31Y6rxFbsPBXvyfm2aK55ykzK2xXM1tkrAjhIDoj96BXm+H1Af2vIJDT8EZ5zR+P0qx9/lSaXk/SHP/wh/fTTT+mnn36mbbu+uiaYGGsLsDBArBgB2dRSStv9gW1THpdotblKq60BNwTgwMqyhcpqRdkQAxzAzRw+QOXeuhAAULQofIe2e2hv5y1JCeAAoJktVwwwavOY+DmANwDYwNIBkEUgwOQybQjgWKc1AJvY+9Q50K1gsrB2Pbg32segwAIAE+6r9MJ2GQBIQI9jnQG4wNixDm8FcFibDIsr5rYfrrfIvgH/V+3rAKggKGNFvxGxAO4jnhENwIHv4PN4H/4Kxmf+jumH7M81ABz8u4NurVWdreF6t08/f/3G9jdg5ABY7XB2nnYHgHOs3RpZONgutdhKAXrxDPBJoEvtjO9ABj+TYKwDABUEnsD5Yzhi2xUwpEAGML8ASWDN8JzQJXg2+GYoclFsqZwJdb43T8jFyNjlAoBDmAQjmXLwr0BdobgkM3D4hmThSfZ7jeWUgPwhntV0vlic2MIk6wa1C7AzvM7BZCSC/AqoiZaIAD9t0RJzlEaTq3Rz+zG9e/8pPTws0uNiZUyCh31aLxfp5bBNQ5ifAxgJVwRyAEJlxR9Drg/ODmjDiDUGOJmMj8FmZgYzMurZGQjvEfjPdT4Y61puq6aplbdp52n+v7Mj2f7NlKMOLPM0fU8mvNa/0q3ZZjQS0uYi+Tp39LAVVulvshlZX+exmVzY5+xnZG2W/Jjr4NEjsJxWFfgWy0Hhjc7UZ9ybYNNBHAAMHLMJXibHZC7C2vNcamxbsvkEoKltl4OKeD8BtnkPL7hgm7MuY8RxTNvmRwAO+rGeWKdvXSJivTFPXsBt7F/+y3+b/iS0UIk20CzKiXiybHHenT7/AlUFe1rPcctsan07zxxkov5OsaOlpXsEWZo+KcDLcn54e9Foyydoxc/ruHUr3hztfOv31nULgrOc0VsyIb2n5apzNhEUdORvhDib9o1kSvZGbR+Lf98uas5r4to6nwp7ABxa09a+L+P8hwFwHBVBhDNE1E99ax7lsx53/H7t07Vk/S3yL33YkiV9P+4B3be+v3RuvF6911rXa81D67mbctvz0Obf6jyjWHrRMfHsUd+rHnPJCb0NwBFtg82F3Tee4Y9/V+uUkvcsxYk2QjM3dq3WueOU3rK1MvCGTN7pOfiHAXDU8h7XupbzltzHZ2rJV5mL83+8Fir1Ye014Tz+e53QPzZ21XmwIdblgCZh6IxLqGF+U9TtNRuHOySZ/rJQvysI97oQHTN81PMTFzImC8sG1rN056X+Xp9TUj7XHW2tmFoADiGDy2ejk+ZBAB2AeNiyAIkOPLnyO9w6r11e1u5zvUV+WjJVC/8pRRk/+9pGqpVw99+yoCccshjAkGLxoJn1sHZUmn+Oz+/vx2c4NS8tw3HK2akdnUzRper5MEHmxJSAD6+rgwL0nh9usxPif7MCwbK2+L0YRgtaSa4iRWFtKI/lugJwZNhcGbTdV3VIx4eiU8YxOjjF0S6GwO5Sr3etb2odVsZWOwcRvPFWAEc0FHEf1zJf5k5r0UVK2t9tPms92ZW3oMeKyrTjfDhwZAPDqptJuvnw0Q5Pap8SWqiQIpEAjrqFCgKZBtqILVRaAI52CxVVBZZAgoJ+CuQi2c8DYmijYu1TkEg1Ng5ScueggR+APTELkAgCXGTg6AA47tO3+/t0JwDHCoE5MHA8pM1qmw5k4FAbFWsdotgigwDq++yxFXOGxJog8IYBAyxHZT+5fg4qt0BToVPW+tgSKzNVAjeSZj96O1WwS34AcOSAihk/DxsH4FSOSMuB7NkDHfCWg9uzoxWCr34Q4KhDK5Wyq1/YPgVBACSn2SeV4A0Hcnh1pj2/5NRZRgjawHxbCxUDaCAoh8SCJ/2877VAHU4U4qd0fzY5mK4TlKgq+0BBOQ/g5JiZr6ttWFcO9l7ngCU+V++nLACHrYCCXPZwrB1xvVeCge4JU0j8d9+vRV8HB1kf8TmDHGFuxwAUoDc1hghGjM2GbA5g20B4xGiMvSgc772kdDWZptv5Vfru/Ue2UHkG88Pe9vp0NGLVzQStIUZDJmQRpry9uUlXc7RSUYD2zPt7bw1Q4gFbVtyxzQfagCTSq4JCmCAkVLF69TFaPSweHxlchq0dXY7JvIAXEkQCcCgoQV3q0s16UO8HjqA3gn2QN/VsZpUm2IK8bQoZN55x7+d0drDEIRJRBjjbWtAG8zkaGogDADGvtrP2TQBwGL0zABxgWJhfX5HVIoNwHEABBg+AN8AegWewQHA5FOHeqKZUGxRVMbFqV5XZSHpvQYtv86U1UAJdifGcUPd7I4CN+wJgYgCOZwMMXAwNwDEBgAOML8YSQnCKJy8QxCWAA/dF9TbBLeu0W63S5gltppZphwAqWDm20JcG4FguQY+9So+PqOy0yknocjy7mC8kz3skFFAx6v9hb4OF5GmxIIsHxosxGYADawEGjoMxcGzWZOBAf/PlbpeW++e0AT0zgV0WtDcf19bP2pRYVStfAGQ4mImAJq/2JesBARxWFZ6/A/CGf+eCcvyShufGwMF+5uxpjspKo8VGP3Ewn0A2IMtqUyMAB4yBjc3apxBsIt8ttJKiLyZ+MTEJsMLYgIDlb6aPGDgloMuqFLWGFui2av+vP39OX37+nH7/d7/jz8f7e4IpMQ8Y99XVdbp5f5tu3r9Lk/nMn2PMhJhazVh7FG8j4a0ljFGATdkdJGU/ba8beEMv+UKWWDSfjPuZiXEDfXT9LyUQCnAu+4ZKUlQ2sOP5eSLWwwwOcfEWKgRKyk54QlctSzI1sehmMY54Kin2yh0sXakkXYLdkO0u1ZxuoZ1GuksBHlmY3JsVGDdU4ET/z84A5bMeKsoD5l/drlj7GwWUgtkJLScoX2wZ5/PvtkkMIkeMFZGRQOeLzKZgflpuoeKBG9gagGaXy0V6+Hafvn35lh7u79Pjw2MaDcfpcjJN7z+8T+/ff0i37z+k65ubNLu+TtMbew0uR+l8NKQeM4Yhtz+JHBw59SUmEu2pwnZWwJuYBZ0lVPmbz3jyc5ztLLJwaILLmav4E0EgciIo7x0HAwjAQZso6ucI4ODeMuYDd2Ey8MZABR6oJ/BjT8Yk2ha2G4MON+CUWDjAaGZMMMZmpcS4Udp4P3kmcpBINWYz6fXPX76mz1++pEeALpcrJsegnwFiBHDtEgC2SwOSIlGNJI8lccwHUYLVGMScgSNX1zsAR6DJXCndPddkQFYIQufzuPtq5TzsDoJgY+4Xq48J9Y85ggHMZP+WrZKvYXPtDGuhujh/v0rayCZzTQ1WbBLp+6gwcNiy5r3rPnEHwBFAR/F+9rgeGVCYI+xD2eB8dlTQVed+TwBGfatr2jnM2M9i+5RmjCODV8xX7uiiTN8fdWc7nsRnQdtOskIUfUUtRGCRtUmxOYUN8nNABvY6+ACJYTJAbizhd3aebq5v2LoBLTzAPAEfDqwDl5dgBTCgFOwc/DSdNbDrIoDj/mmZlpttWu93aYlzJYDIACY8P5OBg636yDaG5CbAEDYfBm58JjgDPvo76LDLMc/Vz86UQ9dtYPorAjim4xGr3iejMfcRfDIAgifTCX0mAAHAxAGgwsE4INL5GTwVb8mIPb63BDb8TwgafpKBY72mnSaAA2xhZOAwMAb8Ahm8CM6TT2ftOAuAQ3ERAZzk92HVCd4eDOiHszUH/EYCy8y2oFgDugIgEgE4cG7HOgn8l4vP3HcioxuBsMaUYfFMb3/pVJcohAB4+dvDIwE4a7bheyaQA6DfLc4AFYDD9r3rKrKyDax9494AJ/zPdZPYRsQ6ZDYAdsi+g5cAPZAz+NZIdGNuIYdkuSDzRqPQRgn9YERsu3pcwNu2yAWyYgjFAe30mU0GmUBi+1cpi3KuxDjRtkQlCRgjinE68S4Hv8V4n+kLAwaKTQHnHrTlWm526WI8TbPr9+nDp1+lj9/9Kn359pDu7xf0BTBEnCMOO5xVV2m3XqTN6iml5206fzlYWw58zoEBYINgwQCY3cRCyPOd2zTpHoFsHAAYdQbsWc6z6yzu3oJH2LwIxfV1jnGEOI9sRuUO2tuFrUTxHJMbvHy/BPui7+Sfwcl0uIPZhwDQMXtX4hKyCdyTAcDB9j3Rbci/++khgA5xTQLn1DLJ/SfoYektsMcAxIG2KtBfaLdKZlVcF+Cw9ELwrIW6HMjnsS7Gu5yZysAl5m/TzqAlapZrA3Jkf5UgULeb7n8VwLv5fDk6488je8dnqoE2bn//8l/+m/Qn/+TPOyDCbAdDYeDxEstn6NrtEsv2nedjlT2NPzuWMNr2ys4fjb3yY8xftPkqMeoCBJZ/qDOX+QOn4961L1A/fx2Xr3XB8ZjLFV67dtwLLvQ+ye6PxURxYMXIT5TnvDA+yh7F3JlGlPdqlTsptsZ8UsZyHYQe0P9hasrZNEYK40yX38NvQTZrv6oTYwxgvI7s6EwXZTzEbs3PL4wKOmPrDMq0avh8S0bLHB3nimrZ1rUaavHkWyW3UXIf8b6tL3djBCUm25Kxt1y/9b2Wr1vLf5SlUw/Js2cH5N0FTetvretHOS1szGLVP2YabOmso73lPnVZfzG2FH2Sz6MqJjgCXZd0RdEDpq/FoBgNkB2/zKrZuaKAOKIslfNKKKrI4FnlCsrZTXb2eI+VOW/Jai3vHTnJSYlj0FstF/F7mmfm7O7uvvoz15Ej6bW2MjherCIs8eYtoTklkDbQmoolOorxd07PcdArHyLdXWrYk+Lw5LCX65ygKH3xOwCGLCCqAOui/PsUTlRiLSUUjVRBP3UHfmy4yvPF79fsBPXi2/zXz1mQll3F1VXAmjcl8vJ9ewAcpPvL1X7lebTRJAuvg3G6jCOvKfBThrzldLXn6PguLYWb5yQESfIcV0l+ftarrqi8snErQAZTQD7vDtmPMtOn9FuOTsvZqeUvz1Ws/D4KJNdV2t19KuejK4fdas96NouClUKPlTixCr279i355nN6oL48c0nzvsUoxs9059gmg6vi8xJ/z8+lOH3Ytn3OZu0ctAAccgh5uWqD6P61XBzLhg51QjOWsHPtdNABsAetDuc5xFgQ9eF8lxPWOcBfgi5jADjef2gAOIzKkpSWz0gC75jUZaU3qh5QzYPqvv0u7dg6RWwc3j5lUxg41kj8oXobVduovPHeqnKsZassEe2BGAR8PGlmAA5LxLGixyvhSfnpDBwmXwpsWH92JK4QLCotVJZpsQQDBwAcDwRw3D09pYf1Kj08LTotVBDwYhsVL2KV8xUBHHZLAVAKs4PAGgjG5d+9app7wAPaOEepHUrLASiOj/eddbkVlXQH0KVe9nUQ2SMVsd1KsYGlT1xLX1tQRgBJA7LYdwuAI/sPHlAwrWOV2toXZN9Ab2dWhhnzhl6xNYjJgcu2t6chCwcpv1mHwnuzjYoHsqyrBDrp2nu50k8T7Q+WxxXQwrqfxiA55LzaQ1hgTSB41zJSMrIVrP3w/Y8qrqKv5XPZ3cXAUfSRB6hddi0x60wcCrDT16r1K94rBiBXM3u1PCbiDHbJGRsGWAunRhWAY3g2YPuUm9ks3c6u0sd371nlh+Q82TGeD6R4RqCZvakZNNvzOp8+fky3N7ekAsYexH8EQmwNwAH/CAEfVLCRVQPJeAeZiKqa7BEIOO926fH+IT09PFqCCf2wvfUEQRxexYd7lECitUaxdXfABWidEYAk24sDOLy6FFVebDnioAgmiJl4frH+4KhedBpjsZUNx+OEhLuSjuifjuAkgsUKbmNs+Bzp46cTq+xSUtqprK0tiQFdoMfEQiDqfKO3L3OEeWMbCiTldgBPGMUymDo0/6SX9+CdABxYFwiKACesfkcSYWwADlTUcSwA40wNwEEmH47X2CBQecoWKnhGwmhiUgAAIABJREFU0G5DTyO5QCYHa52yeXwyFg6wOmwQeAV4w0Aci8UqLZYrMh1twPxCVgujjSZgwvtVm7xYOxxZMgTRQdX/tFyycpbj5fgxdw7gQK/w/SGtAOBA7/ftNi22u7QEzf/hJe24/23/ECABEAbn3RhZ1MZleG7/FvuGR0KZv8QSEsDhYA+Cz/DKlf1IRL6k0QBtVM4yuIkMHAJwgIED/e3RZmg8shY1oMwGPThBh86+QWaQYwCHxRfdlgUAB8ENSEY50ISJTO/Rjr0gUCD0gTwrsbmY3bWgN9Zr8fSU7r9+S3/43R/S7//u79Lvf/t3rMiFvXz/4UP69P2n9OOvf52+++GHNLuas0UQ6M3VekYHe7IEIDnlPdgZMGQLButVDrm0f3tCGQkB/I00yKbvpd9K8NmAHIcKyGF6swSkpUeLj+XBgKp2Tn6T2UBj4KDc8d4FwIHPwWbTdGTwRmDd61B7VOcdATIbAZqOD5jxAu7L+RjYvsKZD2RXmmce2Qqd2Xyc9OuD3BRmjWPLbp+1KlN/2Jx0UDsXmwNPlHpyhh42kn9sl3WwxJkDbOUfybdQy07tPQPeDmyDYe7J2LRNq8cFWy6hZcr9tzv+DjmFXrtGW6/bd+njd5/S+08f07sPH9P8+jpNZvM0Rhso6FwkxIYDssWI3SpXYvMZFWAye5n9RCVZ5AT4mmffSMkRByrJLZHCyu0xxDaTnYnAmqCkgy9B52zZYODoA3Aw8RYTMZIxlxfKDQEfAB07axMAG2xx2AVwENDIqmWBOKwlIPSHVexbAtx8mOK3QJ8jIf717o4tVOBDA/AMtqQ9kpSjEdsxQldcz6/SzRUS1JdMjpvPYa2deAcydJkPyNZU1NGWeFXgPLdN8UQK95Bt3wKs8NBQ3l9h72Hkxhlk/8XAobkMfj4WgCOsES8b7mMy0S1mMPcwyJTLVieu4TJk/qTrSH8G2mqPo+XnEuAoJPcUm4m7WGOXH6pK6+yLZ+CSPWeuUg5n1Kxbwmc1j/opAIdmsI7ZZBvlMRPstajrpBMMIOTpy0bisr7vYbelnTMAh+kq+nrcA7bPkUC365v/Dxnk1J5f0I59/fqVPghAGmwjtlozGY21B0gAbX/QOgwgXPrSfIZnAobJwCFfIp2R2QIMHGDfuH9cpAX01m5L2QdwAsw18ENxD9g5gCdUdGAqwICNuCh8KyQ9b6HHwMh2gF+3o6/HpOeFxePgJwvEAgA1PovvGUPbnn7xdDYlgINAB+xP+GIEZ+GelhDlPiIg2M4lOEth/2OcAMvCl8L7mYGDoJMC4JCMRwCHno3XB4uNn9klH/LTCa5wNg08E1oz4jP0gQHe8JgB1hp+rwAcAl/juRaLBfUSk2ieQKMf7nbHCjkcyKEYJ5kXXHYGFwSgPS6WBP2u4D+iRcgePuMzARzWig7jsp+5sA0JaPpa8Nt3aQOQgQBcLpsGDjqztpUOfoE+BQDZWC2GbJ0IViLoOMjYFm1dMZbVikAO6FvtU+2FOi5VWMRKjEMM18Ij8FwQYvM6I5rdMUaBTvzJfS+8J+YY7A3vTVcY06IvVAE4qCPOzxn/wVxYMh4xmhFb1Dxtdmk8BSj4+/Th+9+kT9//Jn3++pjuHxZpOLrkfoOk7jer9Hj3OS0fv6XV0106e96m4dmBrVXAxKGCD+D/yWKDuWZLTY9B+TzyXEXQqR/aHTRKRqfBgGCezd7bwighSx3jwAfTIh6/cB9JvoCXDRhQpmZ2Kxq6+BjRVtncy/cy4HgAewTfTbEKs3kW+8if9bBEPv4r7pL9QgfKgkXHbX20gSE7415yl4WD7JsBwEG/w1vj4Pw0Hl2QgQOFHQBxoLXqGOcj3J++0HNCvEGgTYvpHc+DyaHtL5ybuXcILHD/sLJVAidl/9L9rdhqLftuwVhqzrPvF/y9/+ZfgYHjz4uPEJKTFr9tc3DkXHnJLXZBIg6sMh/crWd1LtBN6xhvHKd8+rx+eU483u3/Lgl6b8mnhL23ezadYl4QrxlkL/oV0b53zizVWkTdpOudum48G9TPEvVRx5/QOvkXir9SfPijnIbvXclWHbPvA3DEfajnMJ/JmCdZDEJ/w3zUDNRx97L4lt2EfMdn87EVl1Qn9PKpjm72t/Us8VpZdkxVOQA5Cr1D93Pru5qlxf0d5bD+SABHPabox7XGG9e+tm99+6D+3Cn5qf3Tej5ruY8y26c7Tj1HR6fEs7fPa9/Y471aa97SDeVeBsBSji3mouvnOdZfIfHlibISU+12F9D7fT/zvATdLtBGzCkfyYjn6Lr5sTY2IYPdo210cK1tpwDg8L1g94sbszuCWq+1ZKSlH+Naxu807Uuw6wRwnFrkU0LUEqD65qcEtPX9Ugl+LAydxEZQDvXmePsEKUXVzVa3nqFlcKy/Z0mu9G3wqHiiwMa5lYPdMlj1hmsq22A0ZRw615JAViit8lx9AI5j9pA4312DFFqoeF/K+Fz5cBySgC3F1iczfY5B6/NxveLfWwa9XofXjMOR0ojOk1egleq0rjMU+xpbwFzVLccIPzFzaI5ec3pqJ+dI4QYQQi2rryn91rXrecvyVrFxtNYtOp56rpp5onYuojwL5CX5ksKVbi265Y8DcbR14rHDXKnvDt3TqX0bdUKtH6JjSAVeASp03doh7t1LAgLk6gk7xHTXRY53A5BGo1gO6GW8liQ4XhdLXEAPgYHj+t37kwAOMXC8OAuHQBwCcBgDR6mwRRIot1BZrRLaqBDAAdplvCoAh4ygKLUVLIoADgWN1MYAP0n3emEH867hdgDHXgCOLalMAd5AghDB57u7B4I3COBYLdlKBQHp9RItVNA6wBK8IiXRIUSU4iXx5K2/vO2uybs7WVbQqHiI040pCJ3xJtnfiMGXjtzS3y4JPaypKhgoY37QJ72qH4z9XM/LqGJHrk22pooch0D3kS7OCNmCUVJix+QsR7fzVRRcEPDBkqEt8Ia1/lAVpMfUGVAVgELgDT6zJxRiqxSbC1+mDOAIz+wPq6CI7StLTnSThyWgQlCNwBs5jdGZmVxJYod0J8EOFds27/afrYXWT0CjAN7wPQq5Z3tgG6QH4+SPekCy4JTygChzDpCg5gCdKQKLz4lJE1bEQE+h0g4sKKCiHY7SZDhKN7N5upnO0hzJZlSaAYSBgOr5GQEcN+gPjuuzwh/0zyMCOG6urw1U5Qm5DODwhIHa5OB9Vvj54dcCMSazxtywJYDj8eEhV+QADAEQhxg4sNcxK0pUkdJXDQIIjLIAEFr1IAick8ye2LKgHhJaSB6jytl704O1gewSRtWMFw/sAIIo+Z4ZOCxojIAjk2CgygbgAYH1mbEtcM0QKPRkJRKcg4EzeXhwGQFb9WQ3Vi9rMYFrItAFoIyS4pgbgiMAdME8ojIVAWbMhoNTVFmtRA8rmdB/G/KG8Y5GTJpClRmryZhgE4yXYCfsP/UVx/MAbAU5QGDU26Mw+U8Ax5IAjg1aYqHf+3pDeaE+JwMHwBtIlqB3Nnqt+7og8UCq3RJ8JoADjCKuywDYAA04dDSAHAg+gnUDwW9jQrlIW1RP7vdphT7qGbyxYxsVBOIzgAPhWAf81QAOgDGkj0qgHlWpBYAH2VcVLPYE7ZCzcGCNUHEGAMf44jxdArgBGXAAB5KYYLKYzKbOJDNO6WJooEOCOIYGLnE5PT+/MPptnQ9iIEDMFDW1MNdM2hzJLUvCQqcJxJGDzA5GRsKE8r8DcApru0sbrBdAjF+sbcW3r1/St6/fqNvwfTC1TOdzVtfPrq/YFmY2NXAKKpm5LxX8URUYGW5Kax+2VnEKfs+2ORDL96CSC50jnjiXupX3AtqUc6Zr2eDf5xNjlVzlJ2VgVH6ZE+whmD5wRpA3ADhqHw0yLh+vz3/UY+bTM/X5gLqD33GD0fXZiu2Rbej4B/LxAntLvH/7s560kH0MiVXJopl2ky2COf1CamMVmRz13PyIdDIDn12KV+xrtfNZo33dt/v0eHdP1g34h6D6R9ILiSS2S7lV2xRrnTKdXxmzzWSShqhgdx8wgyMVUApBnGLnQ8IkVMlmxyUHMgsg28BJ6rkeZtIZRKxNkM9MaFVKfzGGSGI8xEEhpvsN8MQWKgDy4W96LxcHdBk4dL9OgJqAROw17Cu3KWpb5IwcSm7Rfjk4CtfKAAAlyt0esbLTH3m/f05oe4Wk7wP85oeH9PD4RH0NRqQNWHwGA7bsmsOnmM/TDFW6AAs6GwFBu97iwH4iGefgbLISFbZQAws5y4Kfr7K7ms803v7IfWCtDs8Tcpt6Eih9RTjag/Fe9Z7WtbW8R3EyjTf74txJRXg8CJn9/QwsU3LC5TRUhWrN67O6jbcUmug2cWytOIN0F7VAzkh1i4E6Z/cqJhR1X3Zyc6uVUvVc5Kv4wM24R0giwE5Z0rBkyDJLjCsYq7o+oy0BWBDtLdB2Db4hgEbL1TI9PS3S0+MTf0d7POgUtAwFSwxaqaANIJmlGAuzMxt8OsixYWgNLA7Q6GKzzgAOMG+A+Qt+CEATsCtoOwEwBHQbksHQjTyfOuQEegI+OBL5AGSgLdQErQEPu/QCAMdh72dF9+Xdr8Y+gW8BAAde8EvEFAJfA/7k2oEk8J/2AmPB23IWCs87Z6YWgDfAjPe0XBgDhwM4AEBFkhYKPDK7Ma0a9LgBe+z6xk5pcUXtE6wJ/rPPmF2DjIFNgf4e/F5nTzCANxL0AHhcEASLecN34I+DpYIABQE46GMHAAfWblhYOjNYScUuBC+/ELwB5pQFmC/wc7Olz7iHuvTdKQCHAU/UztWeDTGN1WblwDdjQTObbed46DHNAdkgX174LNB/xr434Frt0FbFC1l0Doj2uRMXDftSxSldloLiT4t5Awlt25vuG/nF7Yx6HDsyJILpD8VYFF+QvbD9Ws7/pY0LmFWwd4xthNeArzu4SM9ng7R/OU+bw1kaTq/T/OZTmly95+s5ASB1YW0SzwcEMw3Pz9J6cZ8ev/2cvn3+fXrZr9JFAnh9mXbbpbdUAQPkc7oAyB/FMSyuMICBJYT8XOh2la1XKaC5py2BXig4IsCd4D2nRM2QZ3NgrABFQNeMAMx66RSAg1cQ+ExA7OCP5ohnD4jDlq7YC7W7cdeKrTZts8XPFdvJHM25Azhyy8KOBfJ4n9mlGKe0Qo9yg+jC2JnonOcd6DCANwDmQOEHdBnjd5w7uwZbu+IYKt9S8W0vRBRwmzEgnJszkCbuiBAH9dR5/Kv2e72HpIvi+9nuUCmfpf/2X/1v6U/+aQ+AI85/BWBwE5SLaI7sfwmJcdJjrLqV36hj91rnnKDs2N7iSzT9QLG6uV8qXRz9h+hDZF8/nqGCLa7j7LX/Ec8prTxCe26CbIe51Vq1Y/vRfSog6VYCW2CVXwrgkE+ja2YWDoE5OmeZwBzpTldHdwfBO56DkvNoyW1H+sOZsJZl/TsWc8U51HhyTlP5rKwvT+cOy/X7QT/1mvXNQWtt47y0ZLK1L+L1++Qk6rOuJrF/nZL/+vNvkcU4T7Xe+WPkvx6jj9ptegFkRzlt7b2WDqzXoQ/AcSQ7gTm4Yy9ct9f+YfvM0Q9oq+MVfeCN1ty05ri17nHcp/bqKT32mi6v98ybABztBS+C2qckTglne1IK/Xf378dGpd5ELcPVN+7y2TaAoxbMemGykOYest0Ei77fWtCYpI7zVhsKOev15m0JTv2ZFoBDc6EDT3f+jhVta+wt5RYNbDRIhioswTUi5UsKrtfpeMvzvWVD9SnZXyInpzZpS+ajE9MEcHSC0d05rx1dXL8GNNRydbSZG9Un9Vz1ynKPQ1nfI8pRy1jVDlf8d5mz4rZHxfoWAEe5/3ELFTuvlKCMPXtAtB6BFo51WJyvlv46bbxZJpofs8/oxXWMz4/fa6cQ75UDT3t3nNKF9g1ncbDJ85ootXuJOlfnuk62o3N41RgzAMf3dHfdbW2s6ubyVQCHGDgA4GCVH5k4EIi36gcBOFSZHgEcGwA4VtbrtWbgyIlMD9bxgOiBGuijJoCDARtLipKBw5OlEaTAOWDw2lqoGAvHlsHmx+XCwBvot44qZLwA4PCg9Ga5ToeNtVh4JpOBFf1SLyuJTGpIWzk4zzyIEqgRgj4IRjtP9DmRDCEg6WLPEKRQDl4Ny3UKYmTyx+xTfpfBzDohQPCCKsmcIYif8SCPf5309xkoZrJWkkrlUGJiKXozVSD6e+HeHqMOH/B5CSylSJhaj3MkRq3CHQG7s3OvwMBceRsDJVsQtBCQQgE2VVU958SmtxjwigcBJRCcsdhG2OtYq04MHf8odJJRF6gwWQwcse9sVzd4pWqs3IiHX18xBsTiqgaa06ivbY8aeMQcWOxTGzSogI3Wu7v3o/5HYIfixGCxATiQUgRgg1Uxzy+ce1TCTUegOr9M72bzdH055XfQjxsiCxDB+GKYZpNxmk+mlhDa79PscpquZrP06cPHdHU1zxU8uK+1TkIVoYNEXc1jH7IqxysmJXEQR4ATduuNMXA8PvK7CN5ezmcEGaCNiTHuWOUeE08I0qOfuKrsAbjwFkuo5EWCXmAGq0oWhaQx8jBQ7ugmJJbRhxv6SQAO6hW0xEBwH3TOAEQwuITKsiH/JhngZ9EeBUFnUA97cJn6iUFlSwaoehDPIACH9pcAQAS5YK0QeOMz7jk3mCNjCzHmI1Vy5sSfg0lsfwF8YgCOA4QYAIrRkMFvyA/aeYyd3eRiPLbKQ1Z9uj4demsqAD6QEEF19XZnAI01QBvLtH56Shv0EheAg6A8APZKCxXoWlbo4/6YHwI4TAaz/UTlI4E4xqay3QPAsSUNOQAcDAajenF0mVuhbJF42O/5uRWZN4x9Y7m1asoI4FCLLbZPwTo5A8fImTU4NmfVMAVvlZSQS1WH4++kcKYtAgvHRUIFIKrNRkOAmSyYiTYqoHYGBTmTQ5NJmsxmlB+8zi6GTDQPRtbCRkFuVpF6AFyB+bq6z9R3t5cx7YoAHJhTb4kAXR+DokZZbN9nIhp9wJ2FA7rBAq2J/cQXD4/p559+YmuVz3/4KX3+/NkqRA/7NL8FE8JNunl3m96/e58+vH/PCmY8J+YRN83gKqcNZ39zsrjsuFMhm9RD5wO3KwaONjk2BhoDejgQ1RO4tlVD4sGBdbSLHrSnDhXjmAeH63C1VSNbcsMMtyd/o7FVUJ/Jim5FCm2JgCgNN09JLVvHcnaoK1i6PquvF2m60K7CdLt0aMs37yYyq2BUD4Cj9pNNzi15kb2NXM1i9WUmNWZDyYGV18XAvwIAx3NwHr9XrWHPWZW2624AsJBsRMX4ckHQ3t3nr+np/iGtFkvKBpJeNzc36RbAjffv0tW7dwQRAbgxvb5K48nUgH3YW2BIIgubUflz+hw4EX1uVrY70wKT1ZF6WUALT4bEM7Sxx5gN6bSz0Po72CKLgydtchKxYoLpniXUasja9bHFlzNf4CdtnPyKCKCpgusCE4qBw4pWzD+H7bX2XE4x721UuFc9MBxrTJHwYtWuf84SeO5/QPwPL6Z7N1uCNx6fnuhPA9CBloSobh6NxkyMozoXvsIcQI7LSZqML8k+QF/QGTjgpcnnN7Y6q8Y1XzvoAUmjWo/7hFtLJ9cnAmy4zNLFdlepdSasgUXRr8u/h/tJhlWdTE0SqlmzWuncs8SvWnGNOpB86t+ShfrMKj1YmEJVUOBqzgFNGSUu9afAawYKl2Swnl+6qHXOPgrQBv0Y9RjnjbIWzhnVvMX1iTEGPmum3TcdkpNaDhiAP8U2ImQ1QMuNDWUYdwSrz9cvXwlSALDj48dP6fb2hjoGZ19cj1Xl0CUOXjWwKNoIgfHDwOEG4NiQxeEeoCW0bmPLEmO9gG+PFiprtJkjYFksdAZZFWAZ+sSSn+N0PZ+nSwI44N9hr4OFwdujuR6nL3J+niYOEkULFbaTQMuRIUDGY/qTOOOSgQN+mu9tgALJrObzhIS0pBHgDRQ0AMABXYz5x3zUAA76876vBMaATNCWE1RtrdrsHGXjiucuAiHcNzCQQ2kDy2f2Ni3QT9j70A9ovyQAhxg4TK+HFrIOqqbfT1C1s8dh7dwPdg4G6i+wYdBf3GzTE17rdXparq19ijO2sQ3OHmcFfz75iX5u2WzWable5jY0GZziyWD4jDlZ61Ru8zn03xV9X/wZbCIrMMytV9TJBJ47GMYwaIXuXvtczBsl7lX2qbkLZl9tnSIDR4nJ25ZXsl6/Hzsx8jsIsiRLk/lAYlIxtjIcQco6g0EOe4ggzwQA1CidDYZp+3yWDmcX6fl8nC4ur9Pl1bv0Mpikw9k4vfvwQ7q6/pC+3T3wWr/+9a/S9Xya0m6d7j7/Pv3ub/46HbaLNHjZpuXTXVou7q3Fyn6TzhPacT6n4RnOspCpwphHGzIAQ43ZU5614FviWWBRztVuCYssdh8xsEVHUAyiaDRnPE6MUHhLwHptijtQ/Df7Ukk0R52o60m/6mfW7cGW4TotBg6vCun4jKaTnYEDZzi1TevCB324KoHoVj/ncJS33FFMQmcjzANB7dyrY8YQrtBSZTJJl9BPsMcOVkNGwQpGTE4t3FvkMvu33hKSwDf6wV0ZzfPitrVlJ+0WhS5fwIVayvld39N/9T/+u78fgMMey7zlrvjY8vij1vaT+zWAs6ItjTLQtr9l/nRdyjf9tgKez8WnGXiNAQV2OD9nxHF0/dPjgtVaTuO/W88Q5TuuQ5yP1twca6buO/Fc1DorlXmJbWVKG5GmTIT5yDGsCrgh25Kfy1Ft7iEfxRx1nzjH9t7fH8DRnVsvIgwPFtcy+lT6PZ5R42e58ypQTb3fWusTfbiWv1jryHpuWvc48jGluV7JhcVn6PNdW7Lc+uypZ6nlO9uFFuCrWpu++WjJjF237N0o8zUQvZa1U8+kde/mvPtjF4rd5XNp754pIJNaVlp7vyV/tX6sdU2fbjmlO2oZfe1c0xrDa7IV14/y+xYGjvgwfTdtCUyfcB4rnJhIlUsf35NzqMN+STLESesXzm6itoyrH8BRK5r6Pvx3DoC0ARCtBcV7Rcm5uq2qk7SB+hX060qwtSlrY1qesQYTdCsl9Lm4sToOY0BJcew5oea01rEaSUfOHiX5mkLsk8Va/vqMeHy/bxO/ZZPGz9SyYdc9Dq7k+QuVJGVOGwwcVV+oWp6ajmYDxFGPNa7jWxRGvE9tmFpjqJVh2/mKB0Wn32w+b6EGPFayXaNj2YXuXhd1YS03fcb7NQPV0jdlfl8HcNRyGY2LdEMEceC9GsDR0p9N/aRgoydpyiHAHbyASO9es5vE7VYfhMSDU5zWDm8MvoOB4+r2ne+Hwm2A9ikvaKHyfGCfXrz43hsAHLtdxcARARxI2joDxy8FcHRYOBhwAwOHVeN4/N2W2ilBWemJsQjAgaqs5bIAOFB9vHhKD3ivCeCw8hy2NPCTGtc+UxFacK4D4PBKwswsQf5oATX8lJcZVwwA4lamUwPij5GLjos6djrimNjKrZ7c7vihzc7BXQBHpo83bhZWmuQReBInS5cS3Z2WKSWxYzZWB9WQZMvgDQssMXmbARxGnW0BewtYGiWcTTHBLh5TwdAViBP9vYEzvLdzDo8KsFFo6c38h7nttEHhxHDai54Jh2rvva3DefF4JF6eaAyI9lyJLlhDtJ+B+F92X6d+gdryHvUcY/dzALOoUqirw6LtYDUrqrkRHGW1PfbtSxqfX5BtYzK6TJcI/IJh4nxA6tPryTRNR+O036zJsjFH1f14nC7JZjHgC4lfBFs/vHuf3t++S1fzGQPR7KfN4CESuJYsEnU+S/OQEPIKZlKkMxpl38ELiX+AFJA8Xj4tCD5AReRkPicDhyj6kaCT7hWAQ8ExMi14+w/S9asS0NnXkNgSSAL3Q2BP64ng8xZBf/TGXq9JRc22KKNRGpNB4dLYfbzaE2ANBM1Z5eZgkwFAD0Mk6AGSAPPDBduUWNsPSzARHOtAEtwDVN5mCgH4srmAXjGWk5T2bC2D1i5guEA7G0u+0y9ltbZVWjNIpaCWCbPpQfwEEA6VfyNjf0AwH88zngJsMuaYbW+dZUAcn4VBi5RAYw49TZYUMmys0g7gisUiAzh2aKPizErb9ZbsG8ulUZVj3cVYgkp5AvOYBDR2BhMPS+6wfcoOzBoG4AAgEGAErCsSgqBFR7AbCUICOJCwAXhjvzcQR4OBQy0bDLzhlOZk08C/rb0PwRNMDJCqxhLnXhkuGnO2UwHoaYA9g++eOcAJAA4AII2BY4zWNKjwvRyzCn0yNQAHZIEtVCAPqPbFHA9GBuypABzZV/O1NDBXATDkZKv7UNSuTDKpxYL8q2JRdA4S+wXBQGTnATjRkn2QKQAtFkjK3t2nzz//TEaOu7u7dP9wn5brFRNDSPDMZrN0fXOdbm5u0+3tLRO00/nMgFZMfFmLBuyzDLZysAXTC0qUc+DKKzhLB7dqAQsYUK8wTJkvpkpS6XDxMkn2ZQOLzdZsKMpadGsAdBAwIlPcPb9mEIy3UMn/dh2PcZWqZPnNNj6x9KlPdff8FNpjxQCwJ6tioCYGh2KSrOO7S7P5fGt/xWpOBbrtexU00cfQ9S59DcKJyWiry3d9pm3/APDERBqSl+cEzSHBCP0KQNDT02NaPD0aaA7JLFRY742haTqdERh0dX3Nn/ObG74A3IBNGCK5B90KYB91m7W4IojIUZcZvOnnO/OBrDpX+5vPHkAcjrlx17GAYKmXHQjBFiA58azFevEEpp9pQnKAoCYfQ/60fBKXY2NaEguHMVVB11uFekmgGY15aOEpYI1/1tpxWfA+AzjIPnWgDyBAoBI6SvZn99ANItsehUqrAqpSm4FE/YuE+dMCYGjzpx8Xi/T4+MQEMvQ+7Bp8PAC8ZpMp2QauZvM0mVxSV7JlCtbN8x64PfzB7Ccy4SknUiyCDibyeWDyHYBKMgaUHa7zsnJFeb99SksAAAAgAElEQVQJCO2ftWC8qIjzscGZjFyHeJKF6+g2WgCOEAUrxfHFrXTfsxu/asU24tks+qOtM2R+zpD8sVvG+JAPwmnvc4I3ZJnKPXlHQfx9Ek1a8f/QWQTg5nOq/60Rw4jxNib13b8puqScM/QcnTOxA9BL/M1ZBEIFu/SMnolsG976brW2QgFj31iRdYM+3XpNHwLgSrDGwX7Bh2NLOyQMHQAMQASYEgyQeE57h3aIYuBYrsHAsUx3YPQggAM+yJbtVfYACTwfeM4EqwBkk4BfAA3IEmA6BT8BZGLSczajL85zNfYtWpWykMPPJQ7iwDUmowtr1TYcM3mKvcH2HKMh9yNbqOCMC1+NTAjWSka+J1fYdQ/be/i5eEEABxg4jC0D4FPtJ+gMsJoo1QRfyXRmF8BhAC87A+jMpXUyO2Ctwfj8PN95QYrrPgGa4QdDL4AZBT/xnwAcYnzIe4Jt/wywDD8P84C14/q5Xjego7UAxfqQ3c3BGw8rW0sBOAB4hn8MFjisOa/rRQay64hprLfrDA5S200rmrA2MvgPzwpZg5wZgPs8+7zbrTHTYV7hI2m/iwHHMFAGZNX+idnhXACVCyiy6vMaoGov55O9GDnC590s1udgzDFkSLYA+5EgaLKnWNxUAA5PK9m5jqCai5TOh+n57CJtX87Ty/k4nY+v0nj2Lk2vP6Sz4Sy9XEzSf/Kf/bP0w49/mv7mb35LNtTp5DLNpwACXKb7Lz+lv/73/3c6bJ7SIO3Sy2GdDnv4Cg9k4xig6OMFLYc23DsoOsDQrB0XGCJsDggBdD90/7w3n5Rt+dQuzFk5ArOp+RAuvVwCtPoyFhlYKzF6Z1+sCYyQMXKGj0pXS+NyjP63+mf0SikHikfIXsqHNuemLKqzW5l/AxYdA2OqTW939ct3Fcexs7xsofnZOqdmm+FNTtgSaXhBe34FsCbaqUymZPYkuxZA2yI+8fWwZ/aYV6Del9sqAIcZnDhaj1Xp+bP9kcnSmhtIzY4Wx2wznXk+O0t/9a//XfrTf/oX2b7JzsWf9e9ZBwXgRjCt5VoCFDcS4vU6dHz4COw4XrAMxNK4SkxaIA5joWKbWNeB8TLU51VCOP69LmA+le+R/mr5MLpmy495S+6ndV/dL943JrBrMHlfvD6uaZQJ/R6ZDWKhc13ErWeUzJklrE9PcXvmA2Yu0uxIeQWccGGyK7b+5vupnGvrc+tx3ubvC+CIa9Aa++n8y3FeNK5l6/fW/fpko7V/T8lv3Hd5Lat5PnWvemzxjP4W+e+bq5ZdiHs2yqdiBK+tS+v5iq99XKyivJf8kVYhCnNfoUVjTQhw6gwTn731e0dnNfLv9d9rPd1SnfV9fols1M/SWrv6fEf5eguAI1687/e+BWwZk9bDl+uGo2u2XDKWpkDe8nC1gMdxl4k4DeCoF+3IMAQQhwSyCG03Id/6e8tgaNNnZHvDQTslTLXxbBm/YwN3PFbdQ+OO/+4zUDUDh1DkUgieXc+o7l8qM30OaZ+R+vvKyalNenxPqyYvh6AKwKGEaKB7jjIhxGKeZ5hqBDiqFj3xmWrnIK51PVdxrus1fV2e7NstZ6TPGNTOSnc/FvaHvn1Tz83x/WsGjhDkDGONaNTWfLUUdb3uLYewbXiVxfUDgfLpYQ/X14rPKd1xBOCwBeqsQZyPPj2V1zmg0suzKcDebadif+86ib0AjtC6IeotATjEwNECcBh4A6ANVH3v0zkDTQB1tBg49haUcNYLMnCwjcomZQYOB3EwaftGAAcT0l6hUrdQYQAOdLcCcHgFrubaGDgs2GwAjk1a1AAOtVABK8cRgMOC4laGJdlFHtWqxkm/iUOcB6aMgQPtXLyFileD2OHbAzLZdCpAE8KbOszrrdBH04tngl1VDrwL7MuBedHuhY3Cy2Z2F8udiSbUDh6Om1ASmH8v7B9lH7gEup70+J0HkV02OwCOF6vEZ8DNKmH5O/LiucUMAnJ2sGf+nfNlJ2RyLfjJX3VGrEpiTFITqpBNN0hsY7a5UkC/1h1F54T9y4xCCFaHAoui35UwKUBR3k9JsCMAR7x+uXbUu1mm3K8yele3U6hM0fkvJhvzlL+kEUAXg4v0svPEzQbtUF7SdDhOV5NJup6BtnmUxgA9IGiLv6E/M9pTLJdkf/j04UO6ns1Ie05OLq+mgSz86ocf03cfP7LqDdODNhhy4g2EEHo5M5lkyXr87QKtjiBnamv3/EzwBgAUSyR/FksDTyABPp+l0WRMJgljsfH2Akj2I0C+f7b9h+S6AyjYS9lBIriHklpIWDMZBLAGABGo9lNS4PDCqs0lQAkbC66iZQeS8GOASADgAPjCgUS4B2irLaDpbTBUAY4x4jCDRAAYOYYAcRgbCPwrJdGQVIA+soOPJbpY6c1kuoE4kPREQn2/Q/uUncX0Pamn61i/4VKtT9uE76LiDPKKQBoqosajDNBAYHkEZhMCCtAb3HQC547sG+h/bvse91YLFbRJAcCHYI3FgrKyZUuVdQKIAwwOSJQQwLFYsXoVY0F7EIJekBhwAIcS+56HZ0AVweL1xijJQXWNBAMmHUwVQ1T0QVmcAcCBVikHgj2QOFkFAMcGPcxD33qCI7w3OtcLYI2BMWlYO6fyQvLAiibNZ6HKRlCY1WMIDA+4R8aDIRk5hgPr504GjjHaPYzSmG1UQNE+TpcTATgs2QwgDQAc+J1tVJxm2hIFxsKhCouOPmDGw/a/qpgL4MuUtmHo/HwgP4Z6wt9juwbTlGDKycEg7AsHcGBn4lkJGtps093Xr+nr5y/py+fP6efPP6ff/e73BHMQZAQQDIK211fp3bt36d37d+n23fs0mU4I8JDeJCsIk8GBPYSgEYE0nGWIujnTZxiAA9+j3vNnywnK2BJTVsutgBCAZM+Ivn6eUQdhepLDWZCyPXA9y+86QPPoDJED58dVKhHAUZ9l6zMnbUhg2rJlk+H3HlkBdF9X2cTzQTcIZYgf/b0OxioZpwrECMKQX+nwGB0ozG5a1D2HJ63H7XGvcs0BkoAG6nvxtkpP6enpie0M7u+/padHJGO21MUApo1H43Q1n6eb29v07vZ9moG1YT4naGN6dZVmN9cE1J3R35PedQCvJ/Js/8Bi2UxKfjiz3qpKz1IHYjuBNzkMvtYAUsCWRABHb6DOARymQLzNXTl0arNmQKFaZcFOWqshBxtmkJsCsAjGdwEcAilnBo7c99xYmtSWiwCOnbU3zBW5KmzJGRXDv+jvNmfQG7iOA0qcjQCJMOjrBVh7oPNXq7RYArhXXmBggo0bkZnIEud4ARyKtirQlWh3Zu3X7D7QzWzJRnCd6OAFsFWkujC54LlxDSWcj4KFzIWHeJSDjbWn6yBoPjf4Psx+DcG3ArBYG4yOG98T/7HrZfhxViXxfBnP4Dovdvdz7a0eJ/007m4sRbvAd3XwRet407E/bIlafE6+hq5dn89jDKw+Jx/HN7r6ovt5lzfXMPkcU2fG8tqA8e2QdmBVWC4JDAO7gVjUrM3PI/0mnB9v36MV020Cg8UIADAk+x3YKQYp+iloN+eMPABiIKGPNioASSzXG7bZvHt4MvYNADjA8AimtAMYxAB4wDnY9hmuw/iag8cMwJHYcgCMNNgHl2DkwnmaLwcu+j7HviA7zQUAHN6mDfvG272IYazDwAGfzVnN4HuhlQXbekmXIaHrAMvdYZcWiyUBHPhPDByKCWZGPYdwFBYGey5j4KhZaEueCesvQAXtkDMDmd/rLR1f4JNvyZQAHwx+FkBf/F46o0+O9YU/SREWKMjtkTHvGYADa9cBcAjgfHZO32m126UF2P4A3liuuJYbtlA5M4DtYJDQQgX3Mh/QWCH1rPBbt/utt6tzphT3NTAPZg+NiQygVvhGahWmeIhakvBMK0BY2IC4r2x2X3wQ77fiXdQfVaY+6sQj/ej3rfURzyoVA0esPNeaS1+5A5oGF6N0fjFK+xe0Thmk/dkonY1maTR9lybXH9P05lMajOd878//4r9Mf/pn/3n69//hr9Pf/fZ3abNZkcXux+8/pce7r+k//D//V9qtn8jAcXEBcOchLRZ3aYv34EAeNmm3WqSX/ZoxKbJNJjBynNmL/j3mwxLZtFnPAFqBjcOB8A6ONv3pvrRyFxYs4Zqy9ecZzruDbKOz/a8icR096TGKlj4X8CXPYSce6iCn4LY2ARwZxNONIclXM1myGFYN4AieJu9CW+c6oohj14Zku8HAiwFioZ/AeAkGjiuAb2dg27pk7MDaphiIw3nYjlhWzWW3oIYdRTHnarQZRqLYqlkmP6flowY/yPONs9Hkc0MVB4trgd//6l//7+lP/9lfNPdT7x6LAIsMwCnVQfl7PJvlgM0Rq0G0u/W4wtIfOwA6FQXfRi0rj3xBZ87r3AuzdALAUdvxVhy91iu1T/Ga3mnNbd98Nyag0xK85ctHX6gDSA4FqHmOGyCqPgBHtl3hO/leLsXdyHx39GVe2gwc2oudb/W0UKnlpzxP8XnjWtYJeMUH6vVujaG2RS1b0vU/bTQt2TklT2+Vo9Y14nzEsbzlfrWM/VJZrGWp5eP3ja9vnmpfu8yNx6hCAcKpXPSpvWZr32WmqeWhlpsYU9AZSfuiD1jS2sO1vOi+9Xz0z0PRra25fe2e8X6tvfSazLfGH8ee1+s1AMcpZXlqo2nQrwkbjWPnkNqduK5D2aZdqjdRa8zxvfL5EsJrLUjrGTrvvQHA0TJYrcWNykUCezw3ZZSvOQC1EbXr84rhUf3gUqFJ45glNH0CFQWxBnDUiCneWL0j3RJZwLdfIcc5eE3o683ZUvr6TC279bX75KGp3EW3fPQl0TBXDC0VA0cN3ohz3gfgqJVCLT99z/MWg/qawmldu7U2fQZTshnXS+OqFbjN9/Ehwq5dQBw8fOdAcNQpxZlpKevaOL6mmPsMokuw/RBwwyICscjhyJlvGbToFGZkbAXgaOneqJu6st8CqjnFde5p2tULcR5OAzjsgaMDoH1vQZtJmt/cKnSmcCXZNvgi44YxcODVAnAwcHWwILEFLZAM7QFwIGADin3/rOYX4yO1sloBnFm/TST+2KPYg0ZIMuqlfsWk0A4UvXhiBN7FwIEK0F8K4LC+5Hh2cvx7P+EugMOwGZ6McQCHMUtYRSHAHJaA9koGy476YTU2fQnAshxoVp8QgSjiTz/0Bjrtel8GtV1ERUkulZzmXiG+LSKQyS+QgxueCGSCKAQPsH4FxBGATLyk6QajibW5YLWM6LIF4mDFCJKmlkjlMDwhrhC4l27kJJzZKSWWtDdUJaQknvS6MDTd4FdXj5oOyzpKrCCuLnSHuG+tskzU/14dLvsZK4Cjhoz00QryeByj+AAmb9bDWj6Qy3hooaK/cNwIVpNhwBgzsCgAaIA1YDaepDn2+XjCBDQCKucAZhye0xC0txjf4UAwx69/+CHdzGcMwIDJA6000E4FlTW//vHH9PHDBzJDkD3HyTSKZnrOlejWFsFemDNQruJzRuvuLULARrHakD4fQC8DT1ymy/k0XVyOCYjwDKInvdy/xJ4kc4u16LgYoXrS+oMrsQUWC1U3KxgLnYRALAEcoMjePxN4gCAxwBt4JiaikWSazmwMrhER1EQCHgAOVn9fIBFgLUe4DrgkARzWfsUAJU4Zj+Awkmjomw6GiQrAQYYQZypBUh2gDYAnMPdkNfG/KxGHpBz+w3OIXUI9y0Eljtq+4eU0DQGcYMW6MYIAkILq0zMkWM/RTdrmkS1OyL4ByUBCDYwM0NMbjhksHIftmiCO3dKYOAzAsUobsJfghapXZ+AgUQECbaS39vlgMgOgH2tlY2n0c+9fbwkS9pZnH3kkNAzAgepZ6vazswzgYBX4/pBWz89ptT/kFip7JtpMLxjDBfSOJTHwbGTTcPa5XGHJhIIBy+zlQDMHclj7FAdwAFAyQAsiexkDB4AbBuAAeKMAOKacdyQX2EIFMkOgjFqoGAMHKnxQ5Zd1jysl9dCWvSiVPQ7+kttFZlwP2mi/mBNkcunJaz6v2nQwmeIyBz3ggVG2CHl+JjAH6wq678XTU/r69Rvp6AHieHh4TA+PjwRs4g7YD2BOuL4Gc8JVml9fpZlX22NvWPWsbBc71Vhg2Xummw4pTD7yJQVaMQiHgSaRmDaAR/GXbLW9qkzmgI+v81TQ8h37p0o0eYZ2TSVda3+Zet+D3LR5oce0AhmngAHRf45rbfcpPjSvHc6AOmvGs1r0I7tVZ56IQLK96oHtXqAzXRn4TSxG5gS7DGmt3F8n20awWQZuKQCO7rndq/ZZFQ7WjQ2BG4+PYN1YECgHvQEAL5iGsC9Hw2GaTqfp+vo63ZLVRS1TZulyOiOIAy21oMte4DwACOYtWpRs5PjE5+BJAWu/Zk9tiQywHnUZAevzj5JRGfVJG2HftdRBO4Ge58eTv9i7vL/AVdrT8qlYIlrae4mJA/bKgJBg5giyziBbaKni+zsnBANzBo1yBjAeCN5A+zPaH7VS8cp0RwDmBE8+y9HoWQtBA3Ug8WV+3gEgyhdjTGISm+wqm7QCQHqxTE9PCybTl4tlBneipQpeSFqjMn0+m6UpqnUvx0bPT1kw3Uz/mfOophtoV2iMbZI1yTZkU0CiKKNyPU8BOLQH456NlZT5vOr230JJBuAgcDI6jz2/23xmD9aGVYEpNI5aNuMe1+998ZV8RnW5kD5pnUE7ezkCXNx175z9vWVd108+3kP1WOOZudyv1JXXsQRW9EO+FEdw3QR5y61hXPeTJh7MG+s1fQ6TtQX9KrGo0Z6cJWOAmU7JFAVGn87cM9lr/on5P/DXLhysm9JuD2CpVetv0aZtvUkPT4vMwEEWMOg5tJrbP6ctWoo6uAn7jK6V2orgDO1JUiQ6uQ/YcgAsIJApA3DILmofYnzwmwESZas2jJWsDsZWA/+BbBpqoUIAR5eBIwM4sJd9fGZbn9lStAXgwNh1PlezLQE4BNIDWAL/SQfZmNWyzX1TADEAoHAgt3QwbRnPLAbgQKtT/E6wCgAcBBKf006A/Qt+OmXENx0tvjMJ4zsA5QDAgZdkXuMCkBoOHlrMwL98XG3Sw8oAHOsd1u2FLHt47cG4Yt22c5Ka4N3hkDpvt9/6HAJAXuJIeJ7hBdoEGtsegLxgYcOzSSYBUnH1XwC54fyufdIXe35V3QR/sN6vUcf07VXoVMVZeJYJ7YJrvYsxSg5o5NCac3iZzi5GabVLaZcu0uDyOg1n79J4/iFNrwDg+JguLufpfDxNv/mT/zR9+u7H9PNPn9NPfP2e0Zvf/PhDet5v0+effkewxn67TOdnaMuJc+SGr/12lZ53q/SyXaeX/Sa9HMDGYUB3/J5wvksAfSDuYPEGY3MyPxIAd8gbvR2BfV0vG1taCXwbgMPAGwSHus3WfHQjn0W35xhCYBuOujgCOLQ2Wce7jyH7oja8WfcHoEK0J9Jt5d7Yi56cs5t0RSjYIcl77M6qUC0ZPEJsk2dnd27wK84ViBug9RHaqOAFEAdYPunjkY3DonPmPykWVkI5iifx/OWMJ9os9I51/1CwIKxsnrdgk22ltY2PY9Oa8//uf/o/XgVw1PmEzjr+AgBHXKu+/dmSheN971GfKvZ3BOIQa1tV7Mc2S78AwFGPu/YpWn5La47ic/Tlqup79c39q358WPt4DqoB7Vl2wvlG563uuasw1fcly3U+L9J2vHJlXvoBHEdyUvlofXbArl1aqWjuWswJjFt2WNtK/qslp31+Zz2Wel1b16rXNMp89E279+ye5W1Kuvu6z66dkt+jM0N4oDjO1pij7LR+V0ygb440rr5rx+fvyrsxj9Vy2pKL+tpxfYqP3mXfiONqxTmOikLCmfqt43rrWrVk49Sa1dc9JZ8tP6u+n/7dOkfV6xevp7XnWE8BOF5TlK0bnxLG+oH7Bt79nAJQ9u4p5XxK6OO9yhgLpeAvGXcexwkARysRHQ+encNepeC1eeKCnxQWVZh1wDCFPrfPoMZ5aG3GWmha8x8VQdlgVumi3ux6X1XPtpBBRYomPzpTDSRqnzKOc9NSjG9Z29qItBRWrazLZ/QAXfNqdqACb/T8O4I44uZtOQW17GheovHvex6tqRnZbsAnOtL1Xmop/L79XH+2VlSSx3rd6v1RwCs2h+W6XfYN6zutILsnILL8vA7geE0P9emcI7nyCg4+l35noLAcxmv5bD1zRvGHFk01A8ep9e0qf5e/Kohv1fcCcXSTDdF5sa1qiHgeXALK2Bm/O8wsooTTYX08vuwAOOzog4SKt0xBb14wcCCIXQE4DgcEr4x9Q5VH7ElMBo4NE4AIsoHaFolSVNvjPQRmQLNvLVSM5tRExCseHMSBxBkTbgJvsKq6ADjUr5gtVCpUdGTgAHjjNIADLVQe093DQ9os1+mwQdBbVZFdBg7r9YrxInhs+oNrnROAHmxG0TiooDPLhD2jBaFETdlwQj0qIOCEWDAolzmB5AAOAs3MARNVO+VVei1vYCGWFAHz72sjKD0R9ocl/4I9t6ys5zZKla+qv5Ewi451uYMYOAqwhXkY6AMrrOfvBLmAHpXMCvi3t4LwMRrWxEENprAcbGg/7X5ePaiATGZTMnvGdgFu2I4PWvaOnW1tPaUWunlRT3R5sCcnFEXtn4FEnhAMukVosazP/F4W1IiHFP3bKIuzgsIc5yCmEm7+bKh0YbDkLAEqAXpotEEB4wbAG5cXI7ZNAcMDWDXIwIHfDwcCPVABdTOfp9/88APpUA1UgOrdXZqDBn02T99/9ym9v7lh4BfMFXzkojo5wcaugmolSxw9g7knvRj1MwK+0BfOMAFdAJ2AZPF2tWEFP2icx/NpGoxHyVoodAHEFmRy4B0BHM7yMBpZ4gfsEbjHdktqflb3+gLivhgT8RuoRkTbjtWaiWqjDH7x6m9Ujk3TYDQyKm2n3UULjMspKgRR7WcADlSE0x5AawKcRMDCNFcDQnchIA3QAipGBeAQMweCjEzaIXlHsNwz2TcImjggKIn37O9qrWLPgOCk60dc3+cVAAgk2SbzqzQCkORSAI4RwRxo64H+6AhqQ5aQyAVwxtg3POiH/tHQ0wBweBuVw3aTnqHT0TbFARyb1TJtFisCcFgJuwSF+TYDqwASQQCd1Ny4PgEctv5GSnzulPz7tFivmCRBIhAVraThB+MFqmI9MbB7NgYOtlI5PCewbqwOz9ZCBYwuzryAbx8BOBwcaIBAp9/2bS7whr3vLZ6glzjHxtqBdkMAMgG4ARAH2DdGQyRXRpZcAZONAziw/gjgq9UDGDcigAMyQwYXb6/TCVpKZ7u/hERmBm/kqLNwXW4TpKDY6sf+y3rZE19NAIfourMy9Eo8JI+9TQ9kDi2O7u/v07evX9Pnz1/Szz9/Tnf3d+nhET3MzX4j8TKdTZgsu765YcIM6w4QjiWbrJIRPdOZqsOeYlJJFf6eGPUAbznbeMDSjQ+D6H6uy4lKAVRzl6msNIsLW+nRjk/pegYfBnNI9q8CS4ZNqtMzY8zU/11WhBhoyWcqt0XRjzQ7E+1WSQXgc9i/tL0Cp0AmHQxmPc4diEiqfPMNbUr8e+6XRnC5WUf3I0Ux433gxa5huE4HmMrHIV198T9xDwN1eAsV/w50J3y67WbLllRIrD49Lox54+mJAD0wspHVZnBue4bthiYE/EBeIDc317dpdgX2jRmBcHgNp5fUxQdP7BrwpASyOJcA7LgBl6+QmTAIRrCkajcYVpLR/Jvkiu60OTvQVwTyav2DnymbbT+dIcv3Yqx6JSNSsJO2TqFdCltkHajrs5z4360NDuxYAHCE9WXVZWbfMHuHin7aN4AvnIEjsnDQXokdAu6tg4qZWOVcekLdQdAEfvg+p00+S9TRfIENCclstNBCSxWuua079DzOBmQSgP68HBO4gZYqqFIHkAPJV7IhoJKebHoG4HgGDNEBE7R1Fwbu7sSJ3Cet11RrZd3JxETk+7doBPMYM4NLyXGZmi2gMCWYiGAJNPPVpTr/tHNkF5hfB571BY2/lRzIZ/5cbOC+T4i/xDiQtL+dMaqzth90LWInfz4WXRVvjjrFGVjig7XmWvep4ymQM33efHNto8JAQFkky4ufYbDWAAecA9xp7FwCEQFItN/Ct9un5WqRVssFfQ/omw2Bn1ZhD1DlbDalfEnOADQkGBV7zDjKaOuHozH9Tmszd8G9AGayvQM4wMhgAA5voQIGDpxr0RoKAA7oPLBv0E8Eo8OBci/Z4vnAfTjol+s52gkBwHSZxgDNJrCuuT1EqwcCns2ugFEPnyHL12iYxhfOwEEAPB2UzDJJIBXac8Bn55nUQBACcJyBbYK+k7U5hF8Bnw0taHAv7U9+Xn46/MzAwJELKXgeH1KGBJQwu2Fajv/D3AIoDCYXZ8OEP8u97MwkkAgDcOA+VtFvAA5rhYJ5BMAEgF6y/ammQQAOMpRcpNGlAWgF4IAcUhYOB4KWwUayAlvQZpsW2y1ZOO7hr27Rju9AUCBeZI7TmZfAhAPjDwDlQl+CgQNzSIAOz/WmIzAXl6MxfX7GJGij8Ww7xh3UJibLf67NCAUGrm/ae9n1UUPhxLS8zmOdnK37MGUfunfjSTDGDgBUfD5wXTD3hUWtVOfWMS/FZGQzB8NJOrsYp+Uupf35OE1vvkuX1x/TeP4xXV59SJfzd+llMEqHs0G6uX2f5vObtF5t0+PDQ/rtb39LXf/rX/2K59DDDqB6gD7v0363TIfDOg2HsE0HtlLZb5bp7LBFn8d0xjOqnVUOOPts13z//AVrBwYeyJt0O2wi4k44o+SAgIH0/YzHlkAO4hBA0GI9g2MAh+vXGH8sZ/uuno52S7uk1qv6N6MY0u/4MP1a8xdDhKPE6DsFiqXowdaW9LH9piqAI2IMkzGZhLO0MZgozkW/lsEZOkQUFegl+HOT0YgADmsPBVf1y4EAACAASURBVF2FAixjRVFYhSeUQjKXfW3oZM43ALqyvQ56K/6+t7h0PyU/lmxyAKUUjzoGKLqxhP/+f/4/TwI4juLHdSziFwI4zIVsJ55b8eL2qrlfEfIUpoPNTtIfpB/pDfxcKeTrvxHAobG25uCt/oC5UcdP8ZZ4fR2Hj/qrzwep7yX5l06tc35xzuPvXQaO4zxZHEtc00C40txvZXynARy1nGhfvr4WwYcNwI9jEEd/y4yje4c1bMlo/aD12tbX63uGei2694rF7SpqtztH8aLPqn0R/Ns+5VevY9+z9O2F+vstWY/XrGX6LdfVNU0mC3AjFnSc2mPR5473K/GI49accQ1r2YkxBXwu7sVfCuCon/+Uvm3t+dfWqzX38dleu5/0F++dK73tqtFPK3NZzlL5u//QAI7WBj0l4P2Wv/2X+sFan+o4M/Uhs2Pk/ngAh8/yUYK+TyDrRcgH5ypgg+vG4FzLSPUZqHouWkZJtR02R4WBo08Y++a7Nf6uYTJUYXwvJ4oCNaDpwRLhfKsD0qfs+5TYa3L2FuPRL9s9AI5g5OL614a+tQ4tp6BWli2jVD/HKaejz/j17Z+WQxLn9dS+y7KYg9ZVhWID2PJmAEeu9guBMTO/uRdcPbZ6b5ySj5ZSfs1RiPs291tuAGZqvRAPsvn5c0KhW6EXlb6ci9qI2r8L1W4J8lmAXEa7jPc49WzyeQzg8OKIIyMbQRynAByoDEIrlTO0RnjeWYLxxXt1I7i2R9W6gzhwkEaACIEtgjQ2DNizUgoJWiRqQY/vf0Pg1yr7LAFEvRoAHAr6IvHLdikO5KgBHNa2xJ0bT7rTcVc7F47nFQaO1TLdPz2lb/f3HQAHKb45iTpAe49aT27kM3amOzdH0/oqFwaOM2TLlVzyADhp+3W2UWJOZ82orkQfy2S5/UHgDvvdARwCcwi0kDeM1T7UUlNydoWCxuQ1IwRy9RvvbKDtYwBHdpgju4VfnZcGgMNbRYTkKIMqDuCwYBgqoZw+NIM4fOyZbUNOrOmOwsrh9bFytPI48y+GSVJQvW0OQruSApTAvg3FVhmk0tELTkHC90JIwleslGt6FifrOskE97laxTiXjJJU+ZBS1qXYGfstJ4dcD7Hdw3CUriazNBtfMpgCto39BqCGAxk6AO6YokLucEjDs/P04fY2fby95U/020ZCicG55+d0e32d3iMxezVnpQ1BCEjUI9HLavj8pN6X+tzAG9jfAICB3haUy6hiA3iLr13arbfWRoWtODYM3gIgAbr8wXhIJgkciuWnWEWjMeJoyyDwDiAFEv0ZwIFWEARwGC09QSUJVZUW1AWLECm4NzsCzPA8BhQ5T1eger++YhsUUPajBRMC4kgoXKCX+uSS1PAI2rKF0wCBXwTvU3qBfCPgPpkwIQD5FOsDdAmS4QSx7SypRYYIT5QwUUgafSTdDMBB9hK8nC0Bn2FwZl9a1WhurGc5AtIbMoFM59dslwIWCLCCUG+SrWRYNp4nhgXgwCrinmD+UPurA1odYCy7TUIrFQA5AOLYrVdpAwpuJFAWC1bYbzcA7+3Si9PovADAgcAegCRsq4DYKtpabQ3AcXbO+UXvdlDxE8CBgD7YSMAMM8B4DcCBBdoCWIIXwBpIrLykYwCHhRWtRzqplJ3BycESbMml/umsIHOdzbkobW1YYehVurBB1kLlIrdQGY+QWLEe0ABvqH0KWTggx5MC4AADB0EbzsDBNhACcKDCjwHOKtBFQ6JHL4F+2iKfD+/MZX4U7Yr0VoZ8uH0AiAnMO07RzaCuaQ4Gar2ynuw4SjaBwQe2FW0wUK26WnPt1Crn/v4uff36OX398i19+/otrQDm2WzScHhBIMsEfeCv5kzKA8xi4KxJmkymxvaC3vC4L9ZSSTpPUnNkDMqWKvysYlRZJqdBLcyYNHKQZDOSVjEcekC8PldlX0zmJfqEmdXEqUeDT+xx6U5ljPT80QE/A/e07vac5UzhfgYmSMBW93/EzCL/lr4cmVVKUCGfX5xpxYyEUYLzvOdtqaAnmKh2IIdhMTwI0fFp3ML438x/HGQaeAOnbdNyiTZKi/R4/5ieHvFaEOi32aJS1oAxt2iVMpun6WxK5g3IBHQ+fs7nV2l+dZ3msDNg3bhEC6hxOh8OQNGQns/PqduUXBc7SDA/vpyOzCI61PqiQ6/Kh47BoGg/OaeWrc8AjgzkjWBtzY3PHXWNM4bpqCwQAHVqsNF5fgMDB5Ms3HceTGv9rAEcal8QARwct9k8MsjhtYM9saQj/W3utQD6eDGAIhK61lYCiSpvVQI7CrClJ8b5HJSd87Qn0ChRV8OXBxByDTat1Tot8UJS3deebRKQOIZOH16k2dQS61dXzsSBZDYS1GgxBaDGANXOloSAz2AMHQa8U1sys1Xmf6iqlEA8l4AaTCDwVfGduv2bO+fwuD9jspVFFd5eIeuYTqqoC54WmFoQPPnuEjoBuRvMMPSoQnzCWMQK6KtWcfGzUbVR1nn+dv9dZ4g8EQXYUnJLBSCWD2dBUbbjVvYBjSMn9nMCoIBv9BmdpcnIRpmED3zGfY+EOlulOWPjlqyOOEPitU1rADhWK2/FtGMCC7IBppcr2p2rNBw4eNDtPZK0mAaAhQhiIHMAWqCBPeCC50h8Av4eGTj2BiphCxW03nhapruHx7TYmJ9CAAfZwMC+gbZfbs/ABuAsBQXAAaaNlG6urtkuaspWAwBUg2FNzDt7MgToTGesGwC62d4YAdCKNkNaTwAV4A/B7wMbjgOmOI9M1Lm+p89sbBkAmPDZkwE4YLPxOwCl8GEE4CAgGMwYDpYohRTWtojMcw7Ixby6A533Iu4BsCzex/jY2g8snt5CRQwc0C/QS7gYgH3wnwiEgF+9P9B2QL8AtFMAHPJdrIUiWOUA2gFbm+HPACbcEWwBYAWS72j3tMQcof3TZksWjgVAZ+udg5nNHzHcnDGCgUEAOhHAELTfgN8qMBtbpZLhbcDxXo4uDXgyMOaQ1XpVWLAcJGHAuQLst31UAgMcu9h/3ajFEyVdNmchyHZLx3f4dq5fAgTTvUr3fRTL1nHNfQYDcKA9nulX04UG5mYsxQFGkY3hCMAxmqTz4WXavIzS2fgqXX/6TZrefp9Gsw9pcHlF5o2HxTJ9vXsgMBvyBtYSzDNAHJCp77//Pp8zH5/u0+cvP6e7u8/p8fEuza4Aij9Pq6f7tAOA43mXLl6e0xCCBPlBLGq9Svv1kiCOlx3Aos9k47D9BbtoDLIG4MJECtzggDKCigFasf1iZsD9ppAclB8RNf9RvFF+VU8Su8t2UXx/3TO/o8O9s3nYePKJP+cIiscvF8iBmB6PkL3QffP1A4AjnkBMRzgQygGiurfsrWNLeMbVGQmxg+vpPE1wJkJbKgAzh2AZDC1PctGcYmAWQcj+aQBORxAm7+c6jfaQG8aBzn5eiGYtA7HJ4FgMmGw9ABx/9s//i6OiY9mxVgy5HUNvtVDxmFsVeHtr/iS7CPGAkh3dbtGpWt9FEEduuedcJCU3UOLKkuN4iz8mln7kT4esep3fqP2a13JlMY/VyqdEn97mzGxbXEPqsAC2zz64783an6kBHBEsHnN/MaYvlVof4+Pclrn44wAcce6OxCKAGWQD4xy0QBwEq1VMHK17vJazqsfyWo6v3lev535s89bzncUsFh5WOb1TcxbXvTWffbKqz/6x8/KazLdyXwJwxFiofKkYZ8j6LwDFWs/R3Q/dYvE4vmO56bK1xL0fx1PnyN8yv22ZLmsf79WX33ur7EUd0Nqjfbqmnt86tnOkW/4YAEdLaZ7aZH2T+5br9Cn/1zZO3ybofu+XAzjimC0go6RXQf1Hhd6pWFd1Vw9SshbWvnmLi1xvVimi1vPLcbbYaie7d9RP6jVDGw2f7qkN1lUCBcTRYeDID9EP4Gg9y2tK7bUN9posviaT7Y39dgBH29AfA2m0UWtEWp8S6nNyOvLqqMG+a9ZrGte19Xs9lnruWoaze51uUqE1NzamGlVcKtukyHmvUMmX5SSnHwtg5DUZeovO6VPw9TPb8zYc8CqAJp1RAzhygKuBrG7Jar1vNX86qMcgmuPWQxXTMZjenJqCti66LReMcrokf6RsDxTUBHBc3zpNuZ1cjcTbwBrsz4vACwKwBHQgAWyJRgYzCODoMnAgKMSAG5gvSHW7Thtn4QCwg5Xd3kKlyLqj61kpbeAygjcG1uscASQGbwMLh1VZIxhnCTsGl33d+gAcqBL8dveQ7u4f0t3TE4Eb96BUBQPH/UNak4EDrQvUQsWr7hhocUpfpxE/BeBgdU4GcRg4gZ8ns4QdZru7yw6jCtLYtlIiwZLW/nB5u6lK9NjJ6rgkFozxtwoDBVPWgoz4Xy3IKhlVQIhOvrfLYAuVkCwyPRg1AFegDMCpTK21jF656MmZN4yJwwAdHiD3JBP+YIlJm7wMaOoAP6U7SiKU41LFpI/XAC/+0vN0lCQCyHkn5sRoI716BAwVyI/Xt4XqBA3Mtnr1idt3o+H15Cs/X6pTLCmLubDKafvvTEz3trnDfxyjyw8CJwhcgjkDAeBzBFo3u7R6Wvz/1L1pc2tJkiUWJLGD63svM2vtqp4ZfVBLPf9IMslkWvonaJvWB43N9H8cyapK3TXZWfkWkgCIhSRk5xz3CL+BuABfVo2ZlFUw8pHgxb0RHh4efo4fR8aXIMfVdJZu0CYEag2DIZU3vrl7l6aTcRoieQNljnSWhufn6d3dTfrw7p0kzs/OWZWs9WEy8CHGwrodDOw9rHpWJgx/CyPaQonHCBzPIHBstiJwbLasxgbYWwgcLDFnspgJ5MFApBGTtsZYnyGhzSSRqvbwH4gSuB4rml9A4NBY6r5RTYyE8I5gAHwTqvMI2A+G6eb2hiSOwWRi0strpkCG4wmBBYDT+Cz6IgIB5+kZCVCSPETgGE9A4FDvbWkoqZWFtw8BKChSmiqepa4hwgYJFGjnAiKEqXJwPRqoJtLMofGy8gYEGfwNeolDgQP3MQJ5QBLRrA5k73LJAgGwUAXjhIlo3iMr2rb026iaf16jsm2bXiE7DKli899oo8I2G5Awh2w+K64FxOD6JHFgTEdDq6pUCxVW6aOFjBM4TIYfBA70KEclKa/B6lEjcFj4BgUOPB/G+xmEjpTS2hQ4NuzbDSUUb6Giyhlvn5JJG0bg8BYqtA36HN5uVuDQ7yXrP7IXFaGsx/Z0PEx6oYJ3zK9o/+MEDrXRUWsa9lgH4cdIHK7AgYpfVfl1dwJb6vIf3BZKFbn3OcdX/bqTmbSGI123Tu/PajZT2DD/43/KHd+S+AS5AIpCoccSqVgrsNnzvWwVYMpi8Zjuv3xJnz5+TJ/+9DGB0PHw8CDlLQOwAI6RvAGQfjJJs/mcCjcgQaEaHyQW2KUrAGC95P8IcMtXFe9ne4sBC85ktCN+5vNlPq3vsb7V+ZU8QRzGnWMdq3esdZX92JQpulXr8vWmPkffa3Gv+RsmE/OeE8lual0koNVm0MmFBOZNAcEqC+FjXNnIz2gEr+GXrFrZ92TFAqpoJ9HNqxNNsQeqOE7g4GgzTrG6TvgiG9s8plY9meMq+h4Mx1na7aC0tiVBF1XwAO2hZrRarEjchd0QYDfVDYBhd1dXVHoCeWM6n6ldFQlPsA8QOy6lwgT1FhKesH5A4DinAofaalmMENu7WBBS9GrOSKgTQNaNSfJZLO+qHhzZOiO+Y3ECWzaospGKK/43BCIF4okUY5/jQE9eYyX2ki35Z+h6BMXYMiUQOIw4Wci5+n3r7BDPJfpesTnJgGg9AHCcftkqNPHVPtd/9gLFjvRKMhribVyHv2OMjjhfgHQmpaDy35RiXl4Adr+k7RqkP5Dx1FJljX0dgDtaF6zR3mJDsh7GEfsnANcZ9nu2YAKZB21WJmmCavoxGruVtY4pVxs++WNfM75OQM9Ukl0EYLfVuPacmJP9S5BjJ4Eu+gKFWvnMVK6j9U/iUPZKgbIbksd+D9nyfPyijzM0rcS8plxpbAuZtINbAhJ9b+hadJfs4QSObOd2LsrtSOJZtbODdGN7DoMfO3zgXHEwJM197ESasf3K4hW/z0w+CeMcCRy0M5A4cP2LAb+SJGHEfwD53FtgV4gbQSiFkhf9GlQQBrIpSPjP5yQH4V4IxgdAB+/H+0ggBLmXfzdJe/MteDeISSBwsF0Lv39JSxI4lukzCBxGNIXyDAkcbJ/yymtgbUlZUn5PZCqoV4rAcXt9QwWaGWJJxGXPO56xsTcjLn1GGwi7X8YWfKHCHQQOnINFGvC1zs97eUlrxGzbHckmGEf4Z/pJVsyfcU/3GBE/h2+hkp4rcHAcKgIHldK0DhywB3HZ2/bhHvxZ5e5EytV60vf4HPgEPBvWK9NArKCXbSmHIAIHCLTj0ZgEaXwe7lcFISjAADFYRug+GPFdh8AxRrs9kSCcbDEejvl5mD+0vNntz9Jqt0sLtPfCnC7Xdr7EvWL/E9EFnzKguoYU/hAX45qu1MD2icOYn1AshzGBGszqaeWcFh74yaEJBI48Ny7RWeWbsg9zsoE9eI6F7GyomEM5Wl/f+ltfsCXO6GQcckGGdkw8t/YznNPsDOyBlO2fMS+pc57ey7hyME5pOE0vF7N0Pr1L1x9+KQLH5Yd0wdYp0/TDjx/TH//j9yS/Q8GQhKGzcxKxcL3rq5v07t1d+ubDB47fp8+f0pf7T+nx8T5NZ+M0GJ6nzXpJgsbZyy4NztAi9Dydg5wJZY31KhA4tukiIWbFfoj4FW1WtsppsXjmVbkHHz/sgUENSLmDQOLIPtlJB5UaZvDV8tFONLXNJG885sLj8T34Uo/oi5v0vIDnA0x9JxBDYlyQP9s+j78LCnPu0zsnDruXSCpxkY1Oi6QwHjq/6TGh9omzAl5QDEKrVhDU5L/ku9TOhhEQXxwey736s8ovlNyxQnBTETGVXqoK5fepZapyWrLDkkSL5yKR27v/7dN/9T//nyRwxL26s29XORZNa7lOyVNXPdU8H+awQ/XJrX/WOe+21bj3i2Rvtd6q2+kdJ3AUMuVbctSnbr8P26jHy6+TY+AYD1eYW52/98/wa7Ywgk4MF2KxftyixHjxel0lAcX3EceI9xLHxugQTdWR7lj8ZQgccYxKLrqy8pDz7OaJ2yoc9VqI99200Rg3HyENtK5b21U9x/WYHb5fq6Re2vU56Zj9ttZzywdEm/Xf13bfZ+/R7utr13bu763HokXg6GBr9ocHe0H4eTzH6Pt2+5R4j/XaUTxdzhtxDOL3byVw9PnbPlvwn8dxO/V9/fu+Meqz9d71HvGE6vs8j19L4Gg55D4D7jOeaESnnHdtnH0TEq/T3gTLxlju6+sIHAfPnjN5pSewG3ENeh1j6NUT2zehHWfeYIK1xrLrFEvwUrnhgz9tOak+Q/bP6DILu3298jN5ZJUn9jiBo8/oWz+PtvEWO2nZzCn7btv0X57AgXuLYH79bPUa6gty6qCjkyzqCWr6gpe+zegt6/kwQFKyyK956PwjE08ngJYt503GDvUOspd77QYzp4KEeiHUzviYc4732L3ftxM4lDgp0pL8vOBnTgUEbifd+/S0s6srWPqckUnXJ8RgJc8NDzBdBY5cjWGJSp/fqL6BuUHy6ur6jgncPWvePeGFpFIhcLj6BtQ4mCDGoeF5xySakzEo0UrZ00jgsBYqkcCBKutQ2edxH0X1TbaeCQIjb3hlYIfAATCZsrdWbW1BttpzFgUOTwDhnpAUIIHj/oFqG18eF+l+uaCcKogcTuBAZT4S30iAZ9lkq5TxChoRCTibgRxjyRIjbyC5r/yMtwuREgdBE5M0bzh2O+MaMcL74DhLggdVS1J7tU7HJrvYvt6r07LOw7pugSK4ErKdxf2c7/W/UTGkyCCZSxIrAQ5VPvywjqpKkTcMJFUHBxE2TIUjkzdcLtQJHKjichCGifPSnqmsYQNqor/i/Qro9iqODMpYP3ed+2MmRfFGToRxmB0oPdy9W76m4yctweEpfi1nk7YOiQr25/VXVZXJVhuBuOFRUsxV+M9IcjL1jTFAkoshyRtQ3gAYv14sCcIiEfzu6jq9v75Jk4uLdD2dpn/x678igQNVcgSTXp4pgQxZVKpzvL+jPD7WkxM5kJRmUjgDXKraZ/UcFXk8WaYKWvgNELlQoQaCApLxuDcSOLYgcBioRwWOkSqXAdqg9zeqeZBIResltBcxwgJJAvYe9qD2Nh1UsFBiQwkfETvgs+B7kLgGeYMvSPtbpd3tu3dUDYBkP5I+y6cVjXV2dUWgEYoQIIzwswxM6hA4SIhABSmS+ZKy53g6CYPtQRKfhQlQU73gWDyLxOEtVKC+wcS/E/D4ZgYeBZCz75mUt2pbKG6gBYyq14cEyZkwtl7f3sDb1UtAPCCgYeobbINFgsaKyiggcewBSlAZZMM5222krLRaLKi+Acl8kbzc3wjQpCIJ2s5QNhsEDgF98p/nAvw227QwAgdAPownHCUINZh7X6c7yJNjTveokk1pdyYCxxLABUAU+EEncLjKBqpFQeTIxA0lQD0BTRJNXnMi1kl5QwlqyADj3kXeUCXZxfk+zSdj9nqeTkZUmwBBgQQOvAhIoyLRAGj2rffWX8N0TgUKJPyxfwmYO4jdLQ73Fir4vSKlM67hs1fzSw5Yup8WdczIH5b0RXKfCi9Yu1Kzgj1gD2DrM1e+MNUS7BlotSRFGKh3DEQiyyQkKdxIpUXkTCguoJLy48cf06dPIHTcU40BwAurcUEqgwLHbEZljvnlPE3nc/57hBY7BG1sPyfZakdbcTlpxi+ZiugguOKeTnwbqli1PwQQMme5zKtbfKW/98pY6w9sSWEHfrUXFiK3/G8h64mo5bGa7Rt+L94mxtWxtKCtXZjdPRPth+CzAAaptIAEaW7EZJL3rA6G72KiO8YBBkBw/7O9Bu1rItk1tyWjgpliBILi1taOTwGHGhLpBNU2WMPbtECblMWC8758XJq6kHwWbJqVyeMJQXqsESb00YZqNLJ1MkkTKHGgpcDlPE1mc60b2CeJVWrHBduAGtKLgyIe84U2Kk52jRXOCpNE0Gqd2c1TZftxwqczUjnnJFdYmx8jcdhhJ1dgM84jCcYtSUMmUkcgcNg5gVXWtAnF0SRdODHPfqdzhZ0zwufW534/j3g7HyXzsYfbfRvRUuBUN9Hv7QBQXY74H6pdiLX9mpH04VGSU7zVjkFKVgSMX8/S8+5F7RPh4xnf43cvalP29JQWUGtCCy6A1tAIOL8Q+Q2qCdeX6eb6iuD21eWcwCwAXSnxeKK9VPFqh3DSVCFwuJ/IcZiBppL6LzGcr9WSBC2/E1Gle/YVkOT3UubaNid5kCMEjuzfq3jTSVxOAtIyDH7AfJOT2rONBTzKn7X4QccPi93TN7g92T1grBhfiklssX0pdOI6EDqcW67oZyUuLgRke5+xOPQRQTlKi0ZrkaQCO6cRpFd7OKi0oF3JGmRjtGLaqPXmZvMkRQXEH9baEvs09mgoOqldCir0pfJFUiriR7NP7fdSn8IzgyTkShMAk0HKZTyB8TECB1sHvMi/k8Cx3pDA8en+QWoO66jA8ZKeQXxEG45AasBnUVENBAX4RBA4bqBkd5XmUxClz9P+ecs2hhgrkBxKzHwW/OYoIZ4HWO1KGHgWqUG8cF4zmYQqHPiZxlsEDpHApe5gz/j60kvggD15Sz63ESngDERepnqYYhZvF4NPY0s/L6YwxRiQYJ62az5XyUFIEQ+mxRZPJvkPO0S7GHwGXv6MIH9Bna2T7zByCuYPZFDMN+bRmBJps9sythlBffBMBA6033s9H6SNqXA8LnHuXzFmfEUMZmdbV5rwXAT2V4zzDnNlsSM+azQGaVyEMgw4xozqo8iLIF62OMzPatnDuOIVF7vWnq/hmG/T+vHinNKgRnGNrV3MrqkltHOHTuCIVFgrCHEyYVTpgf1b+y3PbXi8HP0bWw1iz/O97HyYXi9GaT+6TRezuzS9/S5Nr79N4+sPaTS/SePpVfr+n39Iv/9//pDu7u7SzfWN1iQI2DhnQDFxn9Ll1VX68P69bBrxJYhbu40VFklJg6180ZrLFThwzse5cLOSOgdaqECR52xPhRuoBz5v5UcQAycQO3AOR8tWK6CQQocpcDipkkTmMO5G6vX934mhIXtXNhHLuTjAqHNR+7+sipH9sLtYh4S9V6laOh4F7no/5fAXlr6S7w8cBBF6XBW4kE49HsrnEOZ0znkeMSvm+mfrVhSGgZQJ4vZ0Yu1UROhyAodI8yLPF0JHP4FDpq7zvquv5b0vkI3UpsV2UY+pq+HH3/3X/8u/Tb8NChxxD6+/L3vrGwgc2vrsLFznmHpswO6zkz+O1sTf27nHvjpmVbdQcRK3ziyynZJXL+0PW7nq+hx6Kp/u167xg9Z41TFSK5btXSOuuJJjwZgj11/V2FAnF9cAW/vuvUXgoL+1Fn6ts4RFOx2Cd/0spzCPgxyAXyDEjMfmw45HnY+NY1AwThH8awC/79o1JtPCaFrzVs9v35rq2udhIa/+7nCONQ/dn3+t/R57lhhX199H26ltr7bDMo16iNa14ti4fcV78z04t91t7AOt8Y6f3bYF2UE9N/FaNTZe32sci1NrpBvf6O7inEW/EZ+//r73rHVkrfT9TbTdlq33rnf7rDg+keTKcekjcNRG8tZFVS+01uDFQWwtzGOLNU5I38S0rt9yvqL/F6M/dS/NhWMH92K8Xcl5d2SF0NEFpr9mQuP9HVtM9XMcGqo7Jm3ax8b7lDOIzqVL4AgSi7Y55aRFh9IWD+aHC64VBLRsET/r26CO2WBtK33OsTX25WdtAkd0pj6ObSKPB07hij0BQXyWU7YTn+VYMFM7nq+5bss5tXxANwDrgqR9m4DuqyS1u/dl4IEHPflrN/CKDQr67ObYuu915Mo6BR88IgAAIABJREFUddePy9DGYC93kDj0M605qckbuSe7jKnJ0G4FRp1162ABj/yRLt8NZsr4aETyZqisRZDgVlsSy7vnxAneHwMAJGUgOwoCB/vSG3kD0A4OuTzUgsSBCodXfQWpI1f5MVEhoEWVNEhy7NLa1De8hQqqMpGIU/U92quIwMFknLVQEQAiAgf8lAPBANFcgUPAqcAvVpMDRGULldIOyitiEZR4EgqJACSOVwAJjcDx5eE+fX58lALH6onJufv7B1aRos0B1AWY1cuVGEra5mOtA0oZkLfDqFVldhU4kLREwiBnnUMvU8udFlZEmTjm8AONP0+qgFzZUJFb93/nZIFvHVYB5JUKDlGVddWFMjJpI69t4WS0Y1Pg6PrODoeprIHQQkUKHE7c0Pe5tYwEAUyFw2T9sQcx2SuVA1UsFwKH8iNe5RKSUxYyOMDmlRlZmtaUOfQsMXgstbvZhmyADlMvIanN95Q9uhyKbF65UO0dlqhQ0tvWtiOMVP6QWoUn9f09TMF60p0f5ykUJT/8PxGeBDRTvhi2AxAFijJohbHZpvFgwLYq765v0ofr23Q9maR3l1fpN7/8Vbq5ukyPjw9pA/nf3Y79bO9ubtLd9XW6u7nO/aqzjDPbRKMif8u1jDH2dYvWKazm90rz8zMmawH64/0AlOEfQN4AGIi1Sun8+TyNQT4YDSmXjzXO9iiWtCGoDKAIcsao5h2PCA57NRg+A9fm/RjL3JPYr0gWI8FNhQmXe1cLFQDvUAdA+xR8RRUoJLEBRMG/AGwem9R/Vv2xxGdWiMG/USEJEIxy2lLxwT3nJJ0lyqjAwZYwUOaQIoh8okhxeA5xvRy4NyDaQEWqeVjbFABi3koKbV6oFjKdkgQDEgFVbLCzMLluUkAOjlrLC5AWQDR5RlU9ktDrJ7ZK2WK+Vk9UBQGBg2NL9ZK1Wqc8LulXAdJhvF9d5xr+fAAQF4okIz0rVB7wrDvIGCt5jepKqG4sVgBFNpRNpxLDmRRDUIUvH7cnwAMJcHfNSMVuABAAMKQKirURIVCkJB+JNgYsOAgmBSq98D01O5DszeQNETikAGVf/d8kd6Q0H4/TDNVlTuCgasCU6isgJED9hC12AEQORqbAgWey9jvsD+9yti6361XuhH/lN0yBQ25EeyRtybugGNgXvRBdYE5s6O+kRqM+51hLqtg0IpCrLjj4Qp4ZCBxSCYAv4TUyCGyV/QSHsabUWgX7PJU47u/T4+MjFTkesKdijUO9xYDwIaqJMXYgbEGhA+vKqvFBKAU44nuQAyaqzkNcqv2QcYO1i/BYyCt/BYoLrCOIFTy0RXkhpHTCkRM0BKZZJBb2CCNUxpg3EzgEkKECMSeO/RMc4HCwxEBRJ3ZSgcf8lM+h9ibZgvYAa7OjgkOTehcFk2Q6EB4s/iwkDhEX+TKSkFdFWxm0FIvsnqn+FEFofo+2BiLqsuUVwHnIw4O4xbY6Ut7AC6pqiBFQUTsaOHEDyXu1zRmPIHEPXy0QEAobnPO5bIBEnskkDUcgv5nxOonDFIT2AIzsHOFxrCty0ddTIcNJNc7escQr/jYD0aW6Nu/dIdbymD7GEHmOTAkNPp+xKkm61qbC5sujAcUtBvaH+C7fqykeicBhJA57DlY6mZoK7SG2xusQa9UOhfdMWxNJA9ejHDz2QVbkG/HcwDkAqmhrQPK1gcCYG8QQCjesYt9bsbjdmxw5yR9U6ZDqErvAQIkDdsI9FkQ8qAO88mewG/gBKLNkkBP7ou3xVE64nKWb62sC3FDjQvUu7Zv24IQ1A2cYHtrPrCLXgXr9tKxXtWIx9SGbB1c+iufeciaT/y2/i6SGEp969baHgB5fexxe5658XbtryKBVVizIh1FDgNwTiQCrcbClbh+qI67IW+W6Fh8a0cLnU/uzqfLY7wSgdQkc3jJBXA3PnJeziI5EIpJzjHhf3u8rkL4tvuZ4CLYzZFL2RRIu4kDYB21GLVOg4IOYbL3RefEZ4K4R5UVSvkgjxC1QeDJ1pylIgNjXrHWJWnSJdON7B/eJ87PcooNHDMTMIAYzvkDMKjW1Z2+LYgocIGw8LJfp/nFB5QYQOhCrrNFuDnEYVMNAasDJ2aoU2dLP1jjWI/bUd7d36RZkYLThw+93m3RmbYKoDIdYzsh99JMjqIpMqNgBYNQVaLDW6ZttHW5wH4iDTIFD9lAInNwDPWdlrV4AnONcjHULPwYSKomlUNixeRHBRwocVOHgGUMECzwbAHb854Cq1oznJkCa2acN2vrZmLiN6rpWWGfKx/jb0cBIIlSK0+95dl89lV3cbA7vx/0gnoB6CIjTDA+gwAGi9guU7oacF8wV5ghnis3zK9vNgLzx5WEhTjSabVicqZywtkYSCEGCtjhM7cakCsj904lIJAtJXS4T2k1V0QkcjEfERgt5IiNOxTyv71N5P847iv958YceJx6816OJkktmDOc5MW/N6sh9kATF82Pv4H+WM+K953yaKSj4z7DOzodpfzFJ+8ltOp++S6OrD2k4e5cupjdpcnmXLq/v0uNikT59/kyFLRI6p1P6l48fPzJexNqHAss1FBBJjoffU4y+Xj+ll+ct23Eg0HjeIEejtr5YdYiAoLLx+rwhYQOkKLQ4BIkDih3bDVp6rdLLC1TBrDAJ7YuocIkBR74LJCsjV+J9WLMGdKptp/YR+mGbS+UK1BqHftNddHXG9y5DFtmH/UUEK5EpQtsNy53I0yKWNdKOnVt8T+zuMW2SiE9bsSKb2mxFFljaG3m8oCpXTiAVO/eCAq558/++N7PtENbkBZU/QdidQ2ELMSDWKFQy/blsUfCMa8qH7hM8lvV9VWaoZ9Nnhvx0TvNa4sfI+P6E2WzjxcyT/Df/Kwgcf9vEJfowiTbeEXI9YYPOy6UHpMwbdoN8QD8a3qDPbRE4usUcXlCTc/M2h3690pK7DZTn27d4opOnDjFGfe9d/OCQ5BKv24d19I25z3/9GTUWVP8773c9lfL1dbON5TOG21khTbnPj/dSprycPep7iTZcSsLiPnAIZOfxOAJKd+ch1wDEHx+0j3GCTx8wX89Djcu0cJrOB4Z/tOznp1w/ml78fI83fHxr2/L9OX7122ut5fgcp+z0a8fl2L3F+3PbitfX2abgHJ6/qs8vfc8b10K38Dzi3Xr6OD99a6hv/cd7P7YGahvwfx/ObcELW+vb7zeObcuHtcal5W9ac9pn7/73Lcw4P0+LwHHUOXTAd218xxxj38L72p/Xk/61C+bwmWIq5hBAb91fc1x4IxWL1Bx6dGQMWnOfLJOgtRxQXPD14jrmuI45j/rvykKMB6D+WagdY8uAa0cV2VGF0WWbVGAXOq1NtuPnpuN21DLy1ny0HMQpW+lsfpV9nxp/c0mePshvbzlnjamzE7tEnjje0UHEg+mxoO9U8FHPX/15p5xNXwBVO9raubV+3wmQPSlZBXTl/kriqGtvpwkcsg9Pzp1m1NZzfdRpW8qo83z+WR22syeougns1totJK+SEOU9+OuI0+zzj+XnFvx1hrO7eem2D1mnnuY7YNTagT36rDoQYAuVq1tb5EKGVJuLw6oIHARKULmAViqsVHCZZgCOpqaBCgj2zZXUKBI7rHJHgv9pRQUAgDw7SuHibwrIqhwCoSkjcBiJY6Aq6Jw8YtsBAJ9ezVwqSpXgVAKPr6SDjRQ4ANaKvAGp/i8PD+nL40P6zK+P6X4ledyHx8e0Wq7YRkXqGwaUUTXcQPugZIEfoSLbSpysNY3Jag8ssY8qQib4sRe7BmVd1aEkLMfBvsYqUM56BgA86YXn1M0wcZC7KlhCyFA8lwIltJErbtq0wOzqPfmdYSz5fvq6DNDanmqfq2trARR7s6SDKW0QYMNhnQ1RVQEjUospkzBhZuNFYER7k0g6FsBapVQhcBTZad4DlTd0IzwoOfjhAEcE0vz76mBcHtHjjpA456UDycql9s2neEzRcQUxcacBUhIvV2Jp5NkAIleldA93DkgoVQ6wUO1Mot8XIC3iBpKrVHLY7VLavaTzF0gCn6eryTTdzOdS4Li6Th+ub9K3t7fp5998y6TyP//wfXq8v0/bzZrKG7/+xS/T9XzOahr5KlUteWsXJH8B5LHi7OU1k6/2RlbC/WAecT8EcZZL3hcQn83TiiQAVAwiaX5zc5OurtD6Q/L5aMMBEH+AakqTUyaUvE/8TCTcUc0PMBDPjkT/erHguucqCK0MOH4AnK29ClQ3oL4BlYDFcsHKL6hvAHwfAkAmeK5kLVqQQHkDYCNIJjhICYwQyQgJXlbBu29gFafATwfWnMDhCXFCLAaSS6r+meQJPANJKi+v7HcOUMKlZGnXBta9sEc7AA8k7rcijqCP+XxO9Y3hZEIFDoyjqkrVloR7u1fBsm0MCDKSuKXNkFTzxIq1V/jwxTKtF5AmVmspyl6j7Qn86WKZHh8XabuF3zdp/iydvk/jEfqHD9NohMpYoAb+Hkl8g+yx3qJ/O6r50coGoAgSh6pedwIH7x/zbwSO3WtSGxWAA5APN/uBvVCBIydPVcEvBQ57ZbJfiU/k3SHhjapetQ3CC61TQORAApkqHEO0U8H352k2HKQp1EWoJjCmksBkOksjqI0YEI32NSBxDIaYBym3sOIX34NIY14qJiekihDUGMx3cJ3b/8SzpIyS9gzzPbLXwzMf1i39BrPH8mVOROycIzLpVb5de5HtWRlYVnuPTIgzkgeAYgLCpq6D/R3qDEjO4/Xjjz+mz58+pU+fPrMCH+AKVXVA5CB4e5lusf7thTWIMYNKjKuXYC3A7+DeCJJQMcaS8JwnqYuQTGrgMPeP4LK1j5W9MMZUjBqQ3DdQQ8NZeomLVGHPHgjCGCKCXOaPOcCd/bzsjdn9m9IU1qL6rgs8jPt02Ud9zSrBn2ORAPqwdYS37yC4ZwQOJsgtAWnkH3wOfjYYQGVISlX87DOsHq0L/Bz3JKWiFX3kExQUliuS/B4e7ulL4auw32BPglz9bDJNV/PLNJ9hz5hR4Q0gJPwTfRSAy/Eoqy1BeQPkOZB21OJpWAgRtkdKkOeMrVREmDDVNch22X8xtnGALJ93jbAlLqy1oCIgo3kSeOLxTFDbCOolmlOb13Ik7uy/ndxArmoOyWyLjxSnqNUNiBRqnSWFDLQodLUMV39zdZHwsB2ytt7vJA5T3sD6MPKg4rbSlofqWFiDiNfxPef/VURoJ6RYOx1cF+tahCnEJ7JF7Nf8XPheIxNKiU8kDrUwMHUOblsCyEGeXD9tSOTAHuznBFb3j4bp6vKSMYBigUsqdEAVxH2l4iP5ZPk6xJAiVZCgZ23J5CtDMhL7XyBDM44IQKrmRC1ofK6dNCozsfjX1pPGwZTlLE/iZ8HsG+MZFDfuKis5Ru6SdSP5K59thevl9oPR3v2+6lwB2wZ1iH12tu0EpR6nu3MsQLK8nNkMY1LzCVSNEfGCLZps78nKPvhcI2vA/+Dl/3ZBIBIkjHhANS6QQc0OQBIDeX71+EgyIIiksFP4ZLXdmaTLSyhuzNnqD6C9nw+9PWN3DYqgdk4CXDf53Wm7ea52KmxHgnsz4hEUOEBC2jy/UBEEZ0eoNjyuntIjlKdA4ADpBG3hQJTyuN7iF+7L8DfWjghj8c27d+n2+lrtybAun6Ey9co4D+uMKg8kTOgsi/0M7WCuZnMSrwGOes4JPh+EDRA3oDhB1RvGWIXQo7hBe3+2E1NswFkX5FuMP8YJBA4qOtkeinidJFg7V7iKGdp2AXwnueIJxAoRjER+0RlG+5yeIbZZcfDAz/qMRQkYa+9h2zqLk+S/EwmCy9Ui52e1z0eyzoViMBICdP4jwQyqJ9amDScCjAtUODBXeN0/SlGFYTVUv0huU1hF6hLO91RzGdM3Ic73k5oUWkJrKie3BmWlcFS28WgD7Bor/a67ljMbIFTQx2uUuMLPZq7wmGMXv7aROXN+JKDLrv7o8+bZCfe5aY991vO/pP5mMk32oSBvDKZpP75NaXKXBvN36Wx4lZ7PJml2dZfuPnwrIsz5Gc9diAG//fYbruvf/+F36U8//kgSOJ4O8QLIeyAAXF9dUl3n4f4LCwumaAtJm0BRkHJKWDs4u16Q7K5zJZQ2ri5naTS8SM8ggm3QxmvFfBXjRhCKnzdceyBQpdddukivamuEfXm7TlBAxBolSZmEDuX91M7OWuoizwTlHPoPENPlr4syrPyq1qQNm+U02OLRyNHw2MIgCsFOa9daGoNg7ooXIVffzYGK3FD/l+fccjXuE8qZohA4PP6UIq8roBcih1dr02aDagef0uJlruFzqBdeMB5EIQhiQXzF2YmkZcTZIAmh6IPrzNqwgOdvhFJF30UxMeIJOpZ4AU93TRxmt0pmK47Nf/u//bv013/zFyJwHIy67ashBok54ObbKyKHz1PxD4cEDidsuApHC5zluOWCM88rdeOf2ge5L6p9Ut8z1LhYCw+Kttr3fYxv4jXq7/uwpV7b7ym4jfddf1/wspCHjMSsar4iYtm6vxJvdjGPOqaLz+AxZV/cFz/Hpjn/Oc9x4bkj0FzsxNZ5jA8qEL+ey9bc1s8b7STeQ5/dR/tr2075S41jyTMXTIS7f2cfrWPjt6y7vrHu+tqyZ/eNT8sWj60nv35rLb2FwHEYP5Tzj49DxLAQczkps362OAb1/MX31mvG57HY+rEZb/+ub0225uUt41k/W+tZa/tt+Z5oo7V/bJE4+P6awNHnGPzhugs6Ag+HQOvXD23/X9QLNj5g/eCnnqF8irvEn0bgMPgzH+SjIUaDdmdWA7R4T+QLxEl1Jl7fiLSM5NQG3rcJnnIEfYuvtgm/fk3eyBuVBYZdhjicQAGsWs/QZ3OteT5lJ/FZW9d968bdtT9L0kWWezgsde2iVjIotlc/O/5dVxb02f1b5vYtQU1rfN5y7bgGW3PQ3UBbbQoONwNd5+sJHN0Nz1NtXQLHqXnuewa/J6/56YyXtV/w5Fb+jB6ln5bjb/kIJUeLlHfLJ5zaRNq+4XBMPHDp+tSun8z2/AYCBxQ4ROCg5drh3ISSSdYAgUOvQuAQqQOH5EMCB5K3qEQRgQMHbRA4UEGBAzdaBRQFDlUNFmjqkMDB9gimvMGvIG9cCDDFK1foWjsDPrulWZzAgWQxEk2uwAHyBkgcJHAsHtNDJnAs0tIIHFDgQJtUvCyXaUmdAoABTrGCHJqU+qEbgQPf5+rMUqBGEkdou8L9JYMIRjww0kFm3Dupw3EhJokMIwpKHPI9uWw7k+90OSe2lPVaVD31M+GCJdmr6pIqsRTEjHhb1ee7XbKuxEAqkjKsE4qUN4zQcgHkS+QNjgN/Zz2UvfqW7We8Yh5VOUWW3L93+9H9KBFfikcsiewAh49tJm940sx0Sfz5bV7yaDn4khPjHluZD9REKmGdEdnMaDGXY+QrsliiAoeRe3KljeOsBshqaVosIql+VZBqXHy9+z7AfyOBuYXU7HM6e96nEeSJB8N0M5unu8vLdDe/SneXV+nn796nb25u02hwzirq7//5e/ZwRkLsZ998m37zq1+xVQR625ZDk+ot8axsR/KEKr7ndEYCB1QGLpIIHNa2gy0RXqi0sVou+DkkLWzVy5zEgotBur29JZArBQv1Eweo5AQOJIIBvKDnLvwLfo9WDKi8wzPjuk9o5UEChxNkykELaiSZwAEFjrV8Al4gcNy9uzMCx0hYD8YXBIARwCUoBqBifM6JoLunjRYCR94Nc7GagRWocDSpciTuWfHq5A2TBgeYgTFRv3TZEfuds0zRq8JUlU0lCyabX1lpSJUQJBXRxxygKdtSTHMLFdwX3uvEISoXmX8iOQVKEfgYAHqokF4t0wsq3IzAARIH2qaAwEGp6O0zffpysUqLxYr+HglKr7h2/4YKOJA4QEQRWcXASVMReHkFgQNy6bu0XEqBA4l1PL4/DwgQSIvi+gAb0UblGcAKiCT82St7mxNQBGBA8LnEL+fcL/oJHIwBrCpM5I1EqXISNrD3gLCBf7MydMB1AmLHdHhBEgfWCcEDH/dAnoH6CV7o9w3iBlvW4DoDEGYKgSOGUJnAYQCCV/opASeaY67G92wxnW4hZ3hc0zloZ2F+3+lLtVAzNsmEQYF5Lr9elJg89JOvFVEpKHOYMg+S9YvFI9Wt7r98Sfdf7tNytaRsNivxTb0Ld0WlLSg1oJoWaiYYSyrKqM0CACb0Tcc86Pzlm5GenWoqBhoxwctyXANfSajy9ncG0sKXcB1gPSj28KR1Pjkb0FHOCEYCcADEOZlWheyj65/ra9f/PpNDPPlnVchUYeATlf05x/WZsCBQqexJVnQQKqBtq+C+7GlCKc5IRUUKWgJgBcrLtzgAARARAD9JuCRviIBLwIRqSQJV8R4qPV1csPUGSEmTEVqkAFjV9wBYUVGLr1jHIJOhFcr5WO10XIEF8w1wR/MAwp9VWRrBMYMiJIEoBtCZtWpbkhmkAvkxfq4yghgiz0EmddpebUSlmBPw7/06OaYPwFdMDnCujBTgJCpj7XaPAx5fxBYqJHBIqUlzY98zyHO5ew/RS4LSSRX5q8c4L/C1Iki7z81EVlPdQaW/VDSgeCQCD0k2Fm/heTKojX0pVMnjd372BcFDZConcghQphIHCR2k4+X4EvsQlBYADgN0hhIWiBxS8oBCEOL9QVBWmNJ+vIUa9mGQAukDGFe6spurLcWKZq0GgT2uuiKykdqqCYTDrxgfGwjr85jXjZPebAzymT9UIMvRdOdIPyo5JJfop13mJHSx1Wa+hICgt0EqptSfK9Cqb55B7YzXPbH7+dv4SdkHlRY/eR3ZH8b2nEye0xfLtzCXln2tKwQKmFR8AAUuKbKQxGOKLLQBKo/t0ivUvl4QM0FhyFW8VLUP3wKAl4BfUNKCLVAhgrGMNdfhYcOUm8xfeOs2jnWopPcKevlB7RVQj0F8AZKECBxrtgECeQMvxC4gcKxAet094wBYzqNGmuP6M6VKfP/N+/dU4MDuj2p/tCqEbYrAgVhuI3KdqSrhmRzEnoHAAZKq2SHGHGvMiybUfk73HxVZslKNTzzbpyUWKyD2hdIJ/nMCB9afq0mItGFFFGzHYhX2kwnvA/u4yIADI3BgH3MQ2lQr/X5J5JK/yIRHOyO6PfNadobQPCaeR7AH+XOzlaqpX7htkggKcJ8MT61nhuggf4Ggw7F6YYyJeds+v6bHxZJtVL0FIjwDshEkP4LAi31ppLiN+yeIa2bD3ja25I5LbJH3cKoqvu2/GLN1c0FlPXfzZjr/u4/JcQd9hYPpWpba9+2A3znj+/kULfdi/grj4HurHcxzsoCnCftwA9E4vsP0cjFNZ9P3aXD5IU1vvkvn4+u0fR2mi/E8TeZXPEMhjkYuBjmg27tbEngfFo9ptUK7vU1u28c72O9J5IDaDs6KOB9lv2mO29v5Yr/De8fjYVqvlmm7XTN+RxsuRoqvRpBHa53dNg0vEOuDtLNlW8jN04LtjKbjYQI9X2oeO7ZqAaEDL5x1qfph9g2SA/fOQocOhRnu+0W6zfkaIx7IbkUsU+xg7eu8+MQUpvLE2bx67t7zLId5w7rwI5CC8hSbBgD3NdsrLLD0/BmfKedF88aW5fa1lXheXdYnl2pESiM0Q3VjMhxnAgcJ7/DRTPe4wi1IX1LvYCEBFQF1XsXYuHKi4g7PUem+PT47yLmEldfNBZd9+r/73//9TyZw9GEefau9PmOd8gpuE90130fgEGE9K/8E0N7txL/6mSL+O74n3lc5s3SJZa1cdR8G0TqLynS6lf+tfH589r77PjaOdYwUP9N/F+/78HvLRVo+IRZA1+NqkWa2ulYsV56hi3n4MzQxACPEenVcK+4r45TrM2w9dgkc5fm7JPW+uYhj1Hreej+q56I/Rj2ctda14hjGIpfWnJX7K/nXEicFInePwbTmq7bT1hqubbRvLfm14jXjz+L3rbXkBGQWxGUCYDnjNnM4FXmsQ97IYgU5a9kUejjlA475k74xPbZmj63HY2PYmpu3jInfS32vtT227LPlX2qbI4HDb7zPKZy6iaMO4tRO8obft5xv7YyObXj9E+0prZK0ODX58fc1gaO1ICN5ownO8oKHrRFOEThqY6sXa/0cfZtV63lbG1HT+dsf19eOya34Pd8XlTi0DXTypPVz9Bl+yyZbdvLWcYmO8WscAz7TIMgDskE9jnGD8+/7NoHW5hTnip9riZ+3Ovm+a/aN27Hrnhqj+prd9anARczGw2RQd8NvHVELu9c3GzpmJqJr6bY2geMtG2HfBlgC9jpVZb2+zSLysx1p1XTMSXMccnLiOMnsazaT7prvjlcfgUPHxToo1uExboqFvKWKJBA45pc3Wul8szMWJCkpBQ68JD2JigT/2QGB40VJW1RkM0GLxEsgcIDEASAQh3cBlpCotP6bDlDZoY0VdabAMWCyTuobkEzNBA5L+NOH2SvbJkA/k4hGknD1tKIMKxJOVN94fEyfH+7TfYfA8ZiWy6e0XqmFig8FvuZiZAcJTcOeSgSeMDH1iAyOur1LrsB7IPBrroq1LEw5SguU8upnl38WgGaJ8FwBXRIDWgtG3ngtakl+3xgX7w/f8VO2v+Ge9PsS7CLpVe+ZOZbAvNnnaB0o1cAtxJRUVPoFEF+JdipuoL09QYLSQsXVl3PbmVxp4uQNa4lgVXSsl+eYW6LWWhGQaOPV1V5t6QfFXKEaFHMqVr6qBQ+JWMVXVoBRGEhXVym91oPvcTUHX4vZYFzCXu1j2C4j9tkN189JWCakBXC5AocnRbWIrdUBkrhIKj+/psE+pcnFMF2OJiRvQH3jdjZPt7PL9Ktvvksfrq/T/ZdP6fOnH9P3P/zAOfzum2/Sr37xi/TbX/2KCRcSD6wdCqu9YSdIxnOdb9J+BwLHXoSHwQUaYhvBQWP2slM1NxQ4ROSC5L5PkFvKAAAgAElEQVRIMwBoobpxDQLHfE5bQvJ887wlGA9Ql2lDSCIjgQxyB8CutE+z+YxJeyacAQgsl6zsUUW6VUO5HOmzqqlAIqNPsCpggAes+r27TVDzGE7GqoRC9SEUFAAaoc82qj6RuE66P5IMkCSEAsfFhSn/mH1bAt/bOGGupOZwwUp9gHRoPeGENvhLbwlBsgfXkIAn7jHPqtbev8g3EIMEgQHPzRYqF+kM1YJo30Hwe54GkzGTzxo7AWlYY5R/BhnOKtpJuAHogipOVGQulunVCBzbxTJtliB0INGpz9+hRz0UOJYgcTyRdIH2JQRorHUFwBUkQ8dDECGkYsD2Nkawe9kjGX5GYGQFcGQJQs2WYAkJHFjTbKFyQQIHrrvNBA51t5LsOfq/P5PQgSrK3IvJ4gyqNzQVOAy8c/+dUhqeKakLlQ28AKIgCUzVDWv9gAo9/Hs2vEjT0QXBJBA4MN5OnHH1E5A3zozAAdIGxxyV5hfonV4S5JCiz37V1r+raTiBg6oiAB73QWWKLqb8bR1vxpijjuPq80LnvdoEcvsW71Hveyv3bPdlucLTyBLWuoHV+gb2IPGutb/i+v/y5QtfHz99TJ8/fU6fP3+mhDarrtFK6PWVYzm9vCTID2UTyGqjtcLV9XWaz6HsAFKMATmGTzDOYcWetd0yeWuXmc/tIrB2LR7FvHoLJsQb8nFl33OyTOuskM84oRLRNkwl8oykxTOmg/MEA+xMQsKICCGQrI5nphwvh97LIiM40Cryhc4nRnjKigJO3XBCrEA4r2jE36Dafb2CpDjkxNFCXsDqmpWqUNdZkGgDhSSQcOCvMX54jizrb/LYl1DcgM9BixRI8HsbPLQ6GI9FuoEqzXiS0vAinUGVB2sGbYcms9zSwNU1MmnCkCiRmly1ypW5ROLI68aAZz93xXOHKyXlN7syQCB1ts55uJbHacfO174WBG+6cpMTqhSr5Pg6J6+N8ESyhqtwqO2XCByIuV01ghctCba6qs5VcNjHRAocOaFvpDmRWkUARKUwyRVso6J9lAQO9ZDKZzTcC36P99YEDietZ9smqdDaCBiBw0FOxWmaNwCDUnFQCzDI5oPEgbgcLwf0pbJxQVB5NpvxhdgAL0rwQ3VrCNKikbCwr9H21BLLA3YlfksbMgBEsM/BeSGBacxtnzW/BfthmzNv02ikFSeFR3uJ8XQ+zfrZPwBJnmuKSoNKuQQV1Kqq05WSHJTtnEfNx7ivyWsh7Cfx3ujDAkmM19LiKksjv8NtyFt6GAnMQHVdBzZZziSvLzavtDmRTHmaNNtgixQosBihHqC8gFvEkAJMcb4EQXIyHJI4PJ9P03x+mWZoqTOB0poYN6h6h9/UOhd5YwjFr/GY/t/tTapjTpYu5wVpbhl7h0C7/ufkB6lvSDUGJI0n7F8gcKzWWYGDP9/uqMwBJTSQkFlYEFp6Yu9DXAV1NazpD1DgiAQOtoBQzEgCx3Zj5175UfhTJ3BMRxPG4SJ7OSlGrYwQA6ptkZQn8l5tRCHFkiKAIpbAnHDNVQQOEKVg97BzxKRO3kAs5Op+IHVAqQPrG3GgWrGOCGRDgcPtnPto2EszWdDic64DI0G7XXPdM17TvOHnANxJ2OYeus/rMvp6fD6Jgjb27vNB+NszNk8kbjw8LBhnoo2KFFWW1gIH14VS1AVjUMTNV1fXJI9rvPRcJKdRXUiqeT7OAugRl78IeMb5x9ZSXIOnvvfr1Wu5lUv0wrq8NyF25JFSJ3edJe2/Vyj+NVSUrc9am8BhvoFsfPcR8BlqM5djQCjBvA7S8/k4DebfpvHtz9LNh1+zfcr65SI976FtAQU7qc85cRetFcdTxAEg3pxTlQPKj1D8wllu9/TEMyb2LMbP+Jztml9B3J+g3d5oKIWwx4d0dX3JGHG1WlgsifY+r2kK4hP6HtKWNrw2FCWv5rO0Xa/S+mmRHj5/TLv1Ks0mI7ZIBLEKJI6X3YatjnCGgYoH1Dxwn1DkcPKjFJJCAQ8ILcidhbbGWS01d6axMzyJtXZut32d6zRX+is+FCnUiXxVjBqMqg9o4lrJhUCHuV2loULeyHyit7GXjUmhuthmAf/ws9huSaShfVbimE+mCS8ocbAgBGRtkq2kUATfCFeBM7J2KfftoXjHCtLc3t2vxyIW3Vsp4jq815Kn/e//zT+kv/7P/7Z6HrtCRIztHa2xPZVnr/dfbdmtnHnXM+gsE4pPyl3y+bq4VVcJKJ5VfI3GtZr3w3D9vjy/32/0S637jznm+Jm1v6uvE+OZeqxa12zNQZ9P7cRKda6vMafx88r3XfWNSBzsjJnzoKrr+r117/svS+DoznEhcfj+Wc+hYlftZ61zbT0nrb0nPnvfGqjHv7sWy6y9ZV1lbn7A1FrzVfxUwUL6bCzazbFnqNdTtP/W2PTZf30f9V5f30+89jECR7z31mfgui3yhojoruLV9kmtOazXf58/+RrfeMxPxev33U9rjvvGovXe+l775tXvs28uD3yvEzhaTurUIjrmlPuc3tf+PE7msYXSd6+tn5drSsLrLQuwtRgjgSM6jzjItWH7xlgW16Fh457/UxA4WguhbwPs2wjr99fX9H+3SBxZVjLKROUit7e14nnLov2p81k7xrd8FsfDqeoVH77evKKj83YUfYm9ejNqBTWt+z0VgLx102sHBiXgOzY2LecT70s24mSHbhBZ252z0Vubj1+jJKiMxNEhthwGM8fGqOVvPECJX/3g0bmvr1TgaM1xk+TVUOCo7eHURnj4XN4q5Y0EjtDDnHPEwegncHgV41+cwIHqOiTqIIvLypknHrABCuAFIACgJWXOn19YzKGjive0dsnEQuBgZZWBX07k4FerjFFwIyQu+m0mqgFKMGGIZJWSxCBvoHUKCBxfFov0iKQc+hs/uAKHCBwAb86Qq7AzqwMlrPJmSsMUOBoEjqwMkskbrmGvPc0rmzzJwxRJzpGUygQ+j6tKeGsT+mQA9XJtLmfMhKQRYjzgLYklGoR5QCFO2U6yZkmR3vWzvlxnIAf5ouDn2Hjnfrr6pfyHV+eYqsYJAofaOjjRI8hmuhKHVVfzsC7TNh/lyaVSZZRJVUEqn/KnBDpsQ3MQxw923uO2lXTLRRtdeVLHTyXlaSlt32tckYMDIlAn78WeUCYgJ6KB+sAqSeNJEjcHxhsk00lS2IG4PBVGzmE1EAAIGQVR7vPXfRq8pjQdDNPVZJbeX92kb29upcAxv0rvr6/SfDxKP/7ph/T58ye2PUD/+V//6pdsq/Lt+/dqE4QkGkFskzNn//IdK6MAwEBKHe/RWh0ogWly9xhSr+gDaAjSB5I2bvuDkQgcUN+ATDbfS1nqHQcFrUA4dlQWEfAFEgSIB0rqn7MyHHK6ICDwPrw/NZNeqsolsIXrorKcpK4nAVmm5AFweDybElwE+IA5QwKXigBsizEi2AuwC4lyrxh3JSAdiJTIc9UHB8s8Kc3KXyOjiMCxIZgqAgcZSHw29U9XRTZbv6DCZidQT65erUJURf1CAgfuZwgCCkkccxJjzoeBwOEVTQCt2a4AAJgSZEigIUGJ8dutnqTAgcpSJLiXK6pvvGx36XX3SiUVtJ5ZLUHiWJPMgtnk19dXqUygxcgYCVtI40qhQQlvdVYGn2QHAscaBI5NWq5A4AABMChwoNoABA5Uv1kLFSpwvJ6RsNElcEiBQwTk0GbBCBys6qxk1LlsTcIbbloEDhA2ROKgCgf+PXAFDjzPBWWWZ6OBFDhQ9QdlCKieUPlkkgZoXzMapXO8CIigdz3GWwQOgdwlKR4JHE46su3bZRTkP/byA8Inu205zPP2Em6/Jh604CFHyznhk9mAhQutfctUYpzQasoOXqHnBDPYDdceVR30AqkSRAG041mghVkGlQTq+enLiWEgCSBmYfLf1iUJNJQ5H0nqfOCKJ6rSpi+yPZuVubg/ByA6vWWtarI+8rlqQvh6EO8bUOze+eC8aZ/JinzrGKYKQ6wFJWBzLbzHE4FMzzEuAYJVKSoKwc9djYnvs5iAbTmobCCgHm1t8IL6Anww5kKVrWpdIPAcr42qTVEpDXl8rgEQj0xBButiMCAxA/53Op3xK9a8WkmZ/wOwZ6Q3kOJA4MB6JqlpjLlCda1apzi5m2NiILuxGj2osD0fvy9VSHmcddDzQrUOaVmZcIecfKsuqkZURjCyBOdHUYz25dgWx82+4N3xeKE92mITErACMH54lggEDhA24Bvx1e6FrWly2w99cLa5AwKHPUsmcISEfiBwiAwsYJ7xt7WLcFIdCRwWb3l8yIpz3pupdNge4oQQgvSeEDbiCBU2XFnqGS2JBJarJZ78HkMU+PVnxOgifLsqA+IJfI/YnS1NCGSLDORKPGqZAKUekIZ0PhgMR7RRVl1TpcXjSCnFCIQ2CXe0vEB8b+QgmzmrKnZwzVS8csiYNejlf01tovhiqXt0zMP9AvYrUzyJ7SPyPXaIBriGnJAr7qiliSfci9nleLAD+LntuSMTUcHvMxL9/R1+XqBftHjfeVP5PcYnoo2awgH/ziqjXdUHX3X+0xzCFtZoj2ZnQp9rqcPAxxhIQqAUxE8p+aDyXvurFH4AABPEFITFufN4030PFXx8zRqh0/c+bw2hs41aGtgo21kIz6XfIT5BPANy6noHlTAQODZpAfUNa6EC8gZIAUvEnTuB/iSMBtKPx8jPW8TIz1LguJYCB+cYZAacI8/xeTsSmmDLVJg5U9xxgzYSIDQinrPYEedTrD1v+QLSgWJZETg8FmU8av7UVfsIjxqBg/uwKXBoDxWBQ+tyJ0Wcc/h9qQUgtiYZGcpoaC2zWmWiFXbVl32pBGfM7qq+mLOg9pRJTObvYZtOZiKJIytpoQWL2j2RQGjxZcy/4nNwz97+hbE3yckXJPWqKawROO4XJA1TWSW0v9m97EkkQNs2tPTDGI1AOLyAEiCIbPp8kDdgzzFP7H5e68uU7oxoVHadzlbR+4+YX+P6D2Ssw7yYMdRt79M+50UAZl8GZjPGJPFW3snPrvzO/8ZBSH5mOVdTw8JySaJtGfBjWRBM3CtbqMzSxfwbKnAMLz+k14tZWu0Qq2MeQES6Tne3d6aKlZiTwfPe3t2l6XzKOOPLl8/pj//0jzzrgcTlbfLYDpQKHCDaXFBpA36eQCRtY5dmRuxT+6W1xftS4HBSKdXGcFZlyx61LsI1dxuogkABBOo/UBp8YQ3C4OKMJA60VDlDAZOpzkK5Q60AQTjXOS3mmbm2jYDvsYSceR2j6ExPn5YJHHbC9xarFo54bkWblnnlSuXp0EaceOF5cL9YQEd0W3mzkQpdiax8v4gFLtlvehxt+1yOQ2W81u71jP4cCkIgzaCVygwFESC70S+A4CwCh9oQGr3O89BOqjYbzC1ycxsFJ0t177kYesh72fkT9/Y//P0/pH/xN/9ab6ti/HqBtnLSp/C3OuZ7y+f430TyRvfsJh+D+3Uf5O1T+hQ43G48/9TCmVrnwzpnfWyM3nLNr7leHoeYNztBOKnnrPV5tX/tw8e6Y/XGFioh8OuzDf38L0/g0Bx3yRs57jHb7hI2Dgkc8ffRVmvbb811a0Prw7Ja7z21lvoIHLUqSolz//9B4IjjXNt89veM4VRw21LgqNdujdH5v2PM0p3rfkJZCys8Nn+n/ORb595tLM5v67l8/Fq+qe/eW++tx7Bl8302Xt9XvKeswPHWB4/v60vaHSSfWhd/w8/idd66AUajjN/Hey3X9UCiHD7fEhDnweczVAfqHCiJ2Ro3wshqLJMSE6WHDNhTw9TZMCzYas+lA1IWWOVkXXn3WzakkKbS0zvgEzbCuDmVivyS9I6/lzEeb6HyFpvz95yyk77x/CmOIYxcCK7109bm4gcwtwmfu/i1/tv6uer7rzem1nPUf1MHGacCp+j4fU31rf1jDi/+rSdB4mbddoiHyhM5SKmqBwXS1sSQtxM4Wv6mbz5+OoGDVzwww2gDB8zVoMIR//CtG0jfc8VxLHPTJdToPV0/qTExOw+9nvFebYjOakdlMRQ4ruUrmIz7MxU4kBQxQNKlT9HDFv1HYwsVJmeRJTMcl3ZmlQee1HQFDiZk7NVV4JC0KStuTf0izxOqgdhzGz2WReBYEhyCAocTOB4oobpYr9PDYpXuHx5ZJfy0WovAYeQNKXAILKFcsEnQMs0RJUuNgFAqSUsbBx6I0S7EEiYAEyWTq58JoDfbQzLLyAe0tYpsoP4UlgTPqhP6t/MPumodwd/5Z5i8a/Q1DmvpZ8GGnMAR10VF4Ci8B8tGODcBNkeZepAz+hU4nMDBscttVMLBycgA+VBSEzgIIlqCxBKFuXoaY/hiRJhM4lA2Oit22DNmtk7lAbSc2qBMXoOqSbQ5tnGwtVkIHOb/mK00UocrW0CVRKlly8V5vGGgtK3l6FeyagqAQJMxh9wr5GcJvr2mNNyfpdlglK6n8/TtzV362e17qnC8u7xO09EgXexf0w8/fJ8e7u8pBnt3e5t++9vfpPe3t+lqOmMyC0kyVL2iJz1tkoSCAgQSgHoReE8CB9pmeEsDJHaRYEa/8/VawKARiDCqALtBNgAQDrAbVfisdKOyxDlBQMYpkEE2YIgS/fi74ZA2D1CYVVsb9VFWxXmZC/wM/gYAJsDKJ6sCBTkAmbopqnwv52k6n5GsASIB5gzf477wgtIGk8IgE7w+E3gkEQLrmD20uxWCkpUWqcF7iVMZBGoUANC2UjBhSykDyZBYdAUOAK+szgapgYQ3U+DwRAZ7t6tqFJWDAA8IlAJMRb9hEjjUt5v96O3vqDgAgADkDc4RWtxs0/ppmbZQSVqv08t6w9cOhJvlKjGBugFh5zltnjYkcECtCL4SlapQKwGAAFCBrRPQw3oyJNkBawqVdBh7SnufAaxICUlzqG9A1nr5tGUrFQAH3kKF7RKQQN9DyvxF7VMAKJK8gcSwtVCBmpMrcFB9QS1i8FVEGlR7OYEjgN1OGpNQUCZwjJ3AwT7OUYFjQFAJzwTS03Q0lGwzCBzzeRqR/DMh6efCxv6CPeWlHkUSgrVzOYcEkUPFMdywbK67cm80vce9gsARq+QOKrksOVSdHeAvjsWDMYZqxbO+R3B/sH2J5EZTkuC1nWjobQW97U/YSFhpF3rHO7EDaxoxwuPDA5U48Pr86VP6+ONHA/7WbLMAn6Cq63MCTRh3rtv5nGuX6xTkJbRdMTIH3geyANcubNHu1Xt9kySQwWUFTgY36+RoSTk/RQrgFMhX/LD27RwjGDGjZMFDjGwAZKnUB0AkglZnd8nkIs/uG/3SP5uEEOwTTljSFennCLq/kpwB0oyAUyNoAGwkOI7q0h0rwwEuoj0KXiBusFWVVX/Pp5N0OZ2lq0upbKAHPZPsALgAqpqaBsYbakX0hSTXAkST0gZITfBFmAeQN9hKiCQykZtIyjTFPxEzG63GyiEnnyHqIoq4L8YzrLCJsshUdGwJcBAQ4Lcj6ahxVvZTQQG+Do4ICvE8ArBzt+/o9bpywMfVNqTCYQocRrrwVlraxgwysfWU12SIbURCeSHh70CBI6sF6nn5e1PjyGCM+0OfC9u7IjCQ/Yj5Ad/zYu5EqlNSdJF6h56+FIiIgMMxpYqMKR+8QqVLCg3aX/SCDWONUDEQ5B/GCyOqMoBsCuUFxAEkdLGdj0Bokjpsj3YCgIDolLZrEJdwTTsTYc8wwO3szEkARly2GBuqD4hTAarjPx+XXORhbe5yximwoLkHm0oCq6vZwiUQlSubk98pQBrthITO6EsUPxI0s31cvtjG1mwmj3VVhcpryXOZeXXzbBhvnLecGAyfQtIAiSjWPoAiHiCbghCh1kwIqVxRxf2OlBjRgmmtOIlAPMiQgzQZoTXKRISN0TDNoWY1Hpmyhoi6OXltzR3UqvKM8+4vJ3dnopu1Wyxr7yy3klTLlEhYN3KMhflO4IC6l9q8bdKScYrap+CFeOVpi7hlm7aIaY284Ul2n3P44UjguLu+JqlVRGv4fZEXSKTbbekbSUghcW6YCRwTtPNAiw8C1nENKz7CPXBujMDh+z7tDPGh2RvmCvNI8gZV6NRCBesHsSHG28/OjJuMlI37EelJhAnsFZhXqCOAwKcdCS2SRHAoRQympuHkNMTDHZUBz3lKjUYqOVIacz+WSWdss2RqIDaxeJ/fo693j3F5hMcwG4EDRRprFJBQHQb2cJY2uxcSOqbzS5LFMdcYT8QGsBG07kPsITLSlj7N16H2IN+5bW3ibJ1B9n5w5HAHKSB+tNn4vk7+sFLPySqQea9zJQLsC4of/V49pau/KaQPOWV/n8VGRuagPfEKyhRoT5UKz9l4ns7GV+l89j6dTe/Sy/Aq7dIorXbn6TmhJeYwvX//Pv3s2+9IwsP8fPzxR/r623d3VFiDP//48cf0f/9f/4FKDFeXM0Y08BWrxwXPjmqxBeIWVFFw/vTz3jlJHfD9OAuC7A6FDrYm2qJNEcISrIHzdLY/Zz4K9n95OU/z2YRr8Pl5m5aLR/ooODG0f5zOxmm9WqTV430an+/T8AyEERA9pKqjVmRq7wIFIfporGlT9hMHw3M7ZoyWf84xis2K5589/8jfM19ncasZAn5e5xbL3IdCEffuB+SEbh5D1/N5t73a9+ecC8IbcoaoEN+iYintw4pbeT0VG8DPoc0efPvVbKZ2Kti7sY97oYXFvzrnexsge5ace/GCJQUUMcbLubOwWGJeVWecbsX5//j3/5D+5X/xrzuKGPXf+OeU8LOg9HVuv7We67hP9xFiuZ4/UvhYsCvPMelvXXlPXyOBA79vFZ36vdaA9zE8It5njDv6xqh1rRh71M/eiWUa4xCv53Ndz8exMffPyznhEDvFM3F97fLvQiavi1HjfcSc5KGdlLVfzpM/jcAhjpQXZ7Zwl4j3FZxA5tYlNLQUOGJxapyrel7fOhe1/Rybq2N2aI/dWPNdpffiF/WsfYSU1n3EtVyv2Wg/cVz6fEMcn/hZcd0cG5vW+DqBo4PXBnyt/pz6+nFuayKPv7c1Bq01W49fyw9+jW/s+3sfB/dZtQ9q/fst/rblf+tnb9l8/dytOazn+D8JgaM2wlNOsPX7PmPsu1bfhPYtXE+UBY58TpzpM/oD43zNXEsTqHFhA42GrANyYaU5g903zJgrFdOtv71Ea9GW8Qps0PBGunRjnPZtUvVGVDuWPCYml1iuU1fx28HfZL7xuVwk/u+6jYoF9K2N+2tsp7Vw+q55akH1jVH7fhyNLDbTt/ic1FNvAMec+KlxaW6AeoBGjZaC1JxUy5tv2YTjMx5znm/ZlNobdZEdbdl5dx5PEThiNZPLH0eS0tsIHPUY17Z0MAdVKwKNRfezyvgEu+j4la6POSBu5KRoaKVik9Nn68fu+9CO4mGsexDszruzL8LhQOGOnjkkB2sCB6pVjxM41DrFX6wCo3ytDqysRIDsOQFGJDmcwCHQwPunQ32jJnD0tVDJBA6rmMPBWwocqmDWCxUYTuAA6K9gu2zqkvM9UOAwAsf942P69PCQ7qHA8bROD1DguF+QwLFeisBB4gTOfFnd/C0EDpNhpy/1U3wonmVyxxU4pOiAw3ep3CstVFQZaox7/8qcrhLMLrQgUC0Q7QL5whOqHBc3Cds/s3BwOFA6sGV4r103e6Oy82alD0v+SuVTNickI6twINGKF8otgKuzwhZfVayr98f2M2xN4eQXqzDObXJk00wVGOVcawFVQgoLMhgTZLE5RkR5peIgcofmuLuves/2bsxwsK942UyuCrB5Y8ZCd5idO2+57O+qdC1EDs8zn4Pg4wCf7eEO5lupqA4mDj7ZV+7bgwursN6pog/ypWhhsD9Po/1Zmg9F4Pju9n36+fsP6d31Tbq7vEqvAPLY6mjBSm0kYm9vb9LPvvuOVTIQeMW18AhoXQASB0E+ErAgDw3ZW4CBqiBGwp+kBhIEBNTgntnjHonnrXoIY20IaHwW+QAVdJBAtuo/qjmAzAAAHUoGVlXJKvH1Os2nM/ZEx88BSD2tllSzwPcAGIcAayvAAvdA/wSZXhA41msi9yCQAPidAKCcAwgeMxmOp54YKD8cjTNA6QocJJPhGY3UFQkcftCSCzY5VPyDPgVVYFIg0ldVFgpIhJKJbAkyvQC8JTEbFDh4SREUmJICWYcKDyBwoAWMqUAYcI3wDZLgXCd4XgNQde+4wT2TkU/LBSWC9wAc1hsSObYgcFCRY6t2L2u0XlhTqWW5gorCNrebIWj3/CzJe4K9wzQcgGSCvcIIKJgTEjj2afu8J3ljBRUOXHe7YyKd7sgkaUDgYFWpETh2GKcE8sYZW6ts0UIF+88BgUMVmNwrQOAACEHQzFsQiVjGMQgEjhFaqJxDfQNqHFDgUFUwlDckAT1gS6EZAET2XVfv9THaesxmHHuQN0jcABgC0CUQOHAQHxAgLElUz7dzrZgLzV/LLw3TKwoc3XNc2etbMXDf4bx1VuleV/5ZGLKSIiK+CfAq3FGROygdbb7Vqw25t4mxRVUgVC3C9tlGyMBqEi2tSnv7BBlttDKDvDVsbE2pfah1AGyShDkAaLTuMX+NsTO/Shn4IdRy1B7F1R4uRiINKJ4QiUnvg2KH5pdVyPBfVdxUjxMTpw5YWlKV3CQ7G/r5pN5b/DzJcbM9RHu/1iH/75X21j4pq4ZYxb/iUJ1VGXcZIIoxZZUwSBtG3sD3almnMVOcJl9NspjZPsA5tKbCs2McJsMRqyZVDT/ivwHUUcWAoF4hAYOsB9+j1kwDKs+IlDcyQtmY/8Y48/dGemO7AW93Y9t3GWeLIwzEcOINY1nbOyOBoxVv5zlwAge3ZDtcWXsbVX9KDUOkCt1Bfe6J60f4eCH3+D1nBY6MhRiQHnIOeW3lRLzlHbICB3y9Wp3gmYTju124OoLFOE6aAjnVE5YAkIzIqVYLuqnGi34AACAASURBVD7tkCQV2E0Bf7FedbIMJBer/M02ZsQSH2P6KSO8ROKGfw7AYQeAsSfoPXlxEJByXyfZdamqwc7dhnFewP5MYhEISGxDobaLIhA8q70ZCHVsnzCiEgxJpiByGLmzEDlE6iA4nPcBq372Sl/alqrdLnCPiFc9thRsYgQvI57E+NEMx/M4GlQ/yIuUi7gTY19yPU6oD2c0GV+V39JZhjmq8JnRTrkWLGbs5irOtMa4t1gcTzO3uNfn3v/diYc1b5w/zo0TOJ4JcFMVgSR5nbNIrjVygSuoOCEMcZ9IanupqcCnQFEFSiogcIzG5oOhtAIiL0gyFtCHNikAZHMrOiOGe6ylFj3hP/pXEQHwXxbfcwWRQOBwn+pnCjw3iBCbrdqkkMABBY712lQ41kbe2KWNqbjhUOMkJQdMXi1WBkEW6/LbDx/S7fWNFDiosGN+mDGRSE9DizVgq/DH15dzgp7ww7DHSIKkQo610iPJ1YhZJHYbcZP5PTt/kORiBA7EwHxt0WrCCRwi4fn65b7gxBT8LdSjoJQyHIrAsVxxrkTg0J7IPT20n3I/7UpH+L37Sk/O4/NhwiK4Kk4r4KS1LzGic93WiPGvtyc09ZORKTydD4Y8X0CtDYobCxRorLeMNdnk7XxAIg7a4cDu0LYPChwkI7OFFMjasnW2fbVYNK49VxXSnEthzs/Wx/LUB3GWma6fmfT77jm0k0vsIXDkdRNgdoaRdPXehk37l7dZ6bRbCQdXPlvVQsWLFExQgiSYs9E8pfFlurj8kNLkLj1fzNJ+eJnOx1dpfzFO+7MB/fMlzleIsYYjxiWwv8eHR8YT33z3LW0JShho4bZ4eEjffPiQ3t29o61hT7i//5yenhY8UyD3tNut8/kIrVLgT9iqEQQcIxmz260VksCvw75w1oUdgsCBswpUNEDggFosYiVcH+sQ+8p2s0qb1SKdv27TxX6XcOo6h7UzjoXfg2IUlBSRN8KZTUqDIjDAyiwXYORg91A8jmV3ZVaTq3A8fYc9atBLwNYat3DETKXELvrdYWzkNhVtyzWfFNv4/8peQg+qa3l7lWBfFrhm/+vZVuYP2EpRiobw+TO8QL5mbDnkz+Hr+D97npyttfNz3E/9ebyVq57Xo5i4Aej7/Py2Lv2t/9P/8e//YgQO9weHn15+EvO7ffFqZ/uyWEDhpp8PCoGjG3shpvNzgefku/nrmAeucYNIVvd7iPdY8qplPLtbrWX/jPjTd97sxibta5X1Ua4Z4/FjZ9lOnB4IGzWY3/cZ0a+3c+fdfHoeAy+aCGtQv7OzXcDkCu7T9e2H+f/G2j1J4OiOma2AvA7K+Hvxuuc/S6yn82f57PxoYW47+1Bl9F9r53HtHM9TdJ8tkpEilhNtrEVmaq3R1ue+1f4P1tKRNVCPTWvO6/GQ7Zfztj93+/m7JFAfi+gr8lkx5y3kJ46t2ehHj/m41ly+JffUGsPaX9U+s5tbOcR2W36ssx9UBVB989gam9a91GPEvfkv3UIlDn6f8ZyaoFMLNB70a0dZD8ZRR+DJlk4C5LC/WX2/ZSIQEJgT9aRLxYCUEXjfxpDsCMn/emJikq41VoV80t2gyrgdPoMO9S4xeriYamNtboSW7JX/CC0YGkCuL454+O2QOCJBJRwU/lybadlOn73VC6rPdk7ZqweXmRZRMWBbjrpuodIXeBzbdE85dsWmXRKHuyH1ly3/6gugvmaM6ud0u6aj8V2aB2kncIT+sc1NuoCf8de6luyvs9k4CNvZ4E4TOPrGuHainVsMBI6OPwh1jocbS1DbqQggcazipsjvLTHa2hz6Np2Ws48bThnDmnxVnjLffwUYl/FSAituhC0Cx2x+pQ0c5tZR4EDFVyFvgLiB/qfo84rvATAiMaVKTj/MQgYWqhdW9UkAJrZQAeFD0rpfQ+Bg5UUmb3hFM0gcqs46VOCwfsx28AcQBPWN5dMq3T8urIXKQ/qyeGRCTgSOx7RcPKXNas17I4HjBaBr3sUyWOsr0yV9WUjg7T6YJFYfXM4RE+J2mOZh3nqr28FTAGKp8VViz/pye8LWko6Y2/NzHOgvDluoWL4ztzbBXof8oO9l2hbyf9qFBFp4QtcTfwKGHVPqkrTEKQtS/ipsEJjnxAYSOMwHUH0DLyNwGKGDihyOILl6CckbClaZOwoyma7gkzMW2hCKZLIRV3LLGa+q9SpVEjhKKxUHGvP4sI0KSwq7A1Wmv+sF7Vn5nDZYuRLGkzbWt7ZL4FCfef7MVTgsmXZ2blLCnnDNCmKoFpPsOPt0exKa6guSNOYa3O2kvkECx3kapfM0ObtIV+MpW6Z8e/su/ez9h3R7eZWuZ/O0XjymzdOSiSaQHi6vr9LN9XW6vb1lj9r98zOBPSTdkewCQAICBdugmDIHgH2pQ6iFCuWfSeBQpSoTxqxQCpXmAOZRcbjdMsGKFyWQ0X/beFNcF7zeUNfZ7wXsrtfpan5JAgeMFOAAyAd4dqwiJovw2Q4+WJWK2rjsWM2/QdX5Bv3GB6wQR/U+qsUnAOInE0pnY92iNUZW3zDgUZWbelZJdiv55aRfr8CkeRpgZA+gFjDW2qADsBmBQ5XYAtpI4EAi0v5GwKvWK2NF9Pa2cQFZgBLyk6mRCEZSghhh7M6kwGH25lWKUOAg6Q2KIttNelo9snXKHv4c6htPaylwPKH3M0gd27RGq5PligQO9IRfb1B1xgclaAzAjtX6sJUJAN9zI/rJNp2YAPLGdvci9Y211DdQCanKSF2PfpO94QVMMJGOWD2dq2XLHioer0y+Q40DKiB7+g2pkRBoBlmFbUsMeM7tiFSVOhiq8hpuCC1UQOAAaYMkDoIXInOwhcQI5I2hCBwTJCJB3lAPbyhwoP2OEzjOh1IkGBiBgxWwrPI2cDDEW+R8hQSQwFQDf2NMn/X0QxVON+jpxP2HMdnxSLkbq4TkHxlmpY+qg7d8v4OU9n0nUWbVe175y2mlHLmISyQlZVDZgB+AxaY4A/CLLT2eIF8PZayntAKwSx+A/RztVwDIbFhVu3sBAUiV+lyX1laI6xTkAgN8ScShQgfaI00yYAhgYQYFHhANQnV8Nx7WPsdq47wnSzZdJDNtsj6f3FEIipq6gpEzClEA7wZgZRLzWRrZSFtOcjHVBCViSrEBxgfKRmyTgrjLWqPAv+22pnpj7/fjtLd+Q4wCn4+qVSTUmVSfQN4a5KtJmkLlCIoGWEMkPrlqgAi1haxpqlnm9y8Axhp5AxXNwwmIG0MRmqhEoxZb5eypvVBxhasClDXhBDkbWcUVVqWd45mccOwqZvKSHtzKWWZFM9qqxQNZrStAwBFG75wVPMaJa5gxgNaX+zgPtrREinJLlscLvcyhUOQtJSKJL4ds9ny+5jpkqaAk5iRAB3mzuoidU6T4IfthHBF72jvsSFJfIWyRPBCS4RwXsoetAtT2V54jrT2Dt15RnC/gn7EcQzarKLY1BkCe84/xxDVB7gMohgpnU6na7KQgw/0HPmDzJHIB4hz3zbBXkDfQ9szUYbTWQdySWpcquKGkhNYrYBBb7O0tV3L7M9hpUSxkJTjnUDbj5LTa/VqKOc+3S9lJLccJbw6eHhL0Y3Re0l94Ts9NBVK3Y3wkc/r5wdoKmG/CNUBg1JE8Er27EHMhhZXKRRG+jDgCogCIOVD2YbsOKKSZqhoU0+y8B1+EOXcCg48V1gbGHvsnfItInvI5aKMEpQkRvRHLDnnOYlxuBwv3FfBXAPxIzrQzQvdM4wcc/KX5lVBFLhKHtYBhHGc+wfwuz21QJCOBds/YAgobilNE3uBrtU4ra6FC5QvGH/o8qRIYWQrrGnH5C87Or+lbxN7X16oyx9+gdQDPdGozCOIAgeMRWqiAbHvBtgNUPxpBie5M8aO1LgLJBGtrC/JHJnBoXcQ8rOeZGKtS+ONVcTD21+2WZicFDhE4vOWh4iact+WvZU9Q7hxyD0fBA/ZX/C1sHAQOnafUStDzDfhBJmy+mMJgJ9ekMzFJVvjMBoED8Tp8gpM8hE5rPrn/OjEL+xpa8EAdbTojeZAt+Hwubf4KgUPxJwg4mEMQcpwIQ8U3UzaJPtPzMyzSsJyS55JRoGFUqQ4Rqy93Gn/uuZoSi3VBvk6+vEngyEmA7MPzppQ3JrPTDoGjFRtaHEMChxWbmMqkYlQnRZ2lZASOwfW3VOB4Pp+nwew2zW+/SWkwSTtyEpUrg9rOeDThPIJg+sd/+ifuR7/45S/TN998SO/evUufPn5M//SP/5g+vH+f3r97x/fC53z/H/+Yvtx/SrvnDXNQbDlqMSNidSovmgoVSB88kzr4ZapiOBv6+pzg7DcaSTuGPhb7I4hpW641rD/kuJ536/S6XaX0vGGLRZwR4M+xrkHcgPLjbgvlDxE4dI5TOxascasssUEuRR5ZsVOGXOzGbEiYQFDry9MU7KIzj2UfMP5ayO/k6KTY7MG089Sdsw6+lr0YQskwV1/xPzaCogI4xVfWfg5KbhfJVXVESKPq0nCUpuNRgsIbVQyhzGb7vz9Zzo07V9Z5MHb3JWcWn6t6IOc9+MgakI79SASOv/2LKHD4px7mlLv308I/+vxCvKauazbSUI6PKmnKQxRVLcaQFfh+Cjfw+M+/9uEPrefu+Kjw+H34Q22CrTGMOWz/Pt5jfMZslQHnyTm+qGDm+EsFuMfr10rkffehGKSQuluYg58NW/daP0vrGeo5KecIvdvzrZF4UgiEXawmjoef2UsBu+/hsqEWgaO2qfp+6+d5i433jYs9XXjGEjc7OTTum3kf7lGjOXB5PeSF2uaP4U21zfetgYM57GDb5c4O12s4LwflDbwvjkFcr/g+5mPK/EaVnm6c2Bqbozhb4w/6xqJ17fiz2ifVa63PJ8V56rv/1jPUNnnsvnM+J5A+Tvlynod/KoHj1EbS5zBODfJbbvrYpNSL9Jiht51A4Tf33WvHeZZsSkmqNRy75CkP+0LlhNIBW+f4SB0zmJKiKknSP4fAoc+ya+WErycRC0BeO4UIrudkmgEShRlv4VRggp9yxvXIvGXxnJrLtwQc/TPSVeCo76cOLOIGgO+jEzwVyBxzCgcOokHgoM3nDrh6ovKZxdn657TG5dTmGjfveo0Vp9nt+3Z8TrsAbwyA+ggceSy8XD98QD1O9Zj2zV/nHn8SgSMQroIMpV+3DgLzvz0RXEm0HQtYj22KdPyZBNMlcGhudUd57psEjpJM8vmoyRv4OSohprM+AgcqCUTWKAoc/jMwvrsEDvTwpcwoZbsl3U2wBeDL04rJoh2AQaukYS9SKJVaBs6r8VoKHJRIzRK1hcDhfkutN4oCB3wsq2VY2Yt7MAIHqjjYQmWRPj/cS4Fj9ZQeFsv05aEQOFj5bgSOkuMuChxap2Wl8rBM1Qj0qXNFo6KjqTkTeYMrvBN46cisigIk9g4JHPJBdglrg0NgwFqv6isZOHbOM1lM+zlt1UkFZtARVMgVeVaVlrE5+ztPLeQ1FgkcRK+7CQUpcBiRBd9nAofUOPBvlKERG2SvD1U/ZkKOyXnXBA5mOv2/fPAqbZmUY7cqcDEepLiBKlW2UYkEDka4SnYaeSOPYcwKdwIarrxS8eEknEzgUKJc57nQY92JGphpaweTW6iQZ4Wxyph1twKYe5BIA5Q99zmyQ7qqRlFZh+d8SWfoq/2yTxf7szQ+v0hXwzHVNkDe+HBzl95f36YZq6qHrCzarddUSkAii+0IkDCezwhgn7++EuADkDeboT3BkEAKAH+CLaiEpxpHkcWmAoeTHQg8vtp7DDAz4McliUEyoAoG2n+MRgbeC4T19e3VePhsgAUgCaDiihVQAHCXK96DAHdJUDPJbW2UkBhnC5edfJOq+J/5eVDdYOuR8cQUN8YkC2BCMBZsRWIKF2zDYOPvleCZZmmVgKoetcOTycHKakCoUt9zKhCgys/3DtqpgXgG1pIgg4pdB8tIgLHq7JydU+THCnckrWdqAXMx1r+hBAFjxfipOlQKHCSZUMdb6wUJyKfloylwiMCxBXFjvU7PRuDYPoHksU6r5VNaLRYEzjdb3KO8A4h7SJJfX19pfibqU405EoHn2XwQZKtFvHAFjqe1CBwgmhAIAVBBUA8kDVMW2KPa1KSvqcKRqMCxhg1SgYMLoQD3ULvgs7oCB4ABq/RCYjETOPa5hQqIGyMobgAEgCIB1TigwAECx5AywEg2ziZKQLpyCwkckIaeQG0A426AtRGZRLoTCM7qbvdd8ibBp2mDD1w82+s9f4f9wR141yvnI0oGlg+V93IsU+0Bngzys0T3TFEqmzPpLUo0+dYWkhHcb4xopmubAkeWRbc2TB1igvzDGXwcgF9UQsKvGFgl4pqr6Ejda7FcsqoWL5KyttvSHsKVAKxSHPFAjpvNt1AFwtvbEAhWyxuqs3jbNmvDoJYfIgJp7ZdgjKCwVUg7Wc9jhHKesH3J/bb5BBDvsG44XgAR2KZAFaKu0ONS8nFM8TzwhfCj9BV8Xlc8IDxFcghb0RG4FoGCIDarvEXegK9kSyq0PoLUNchgtmbgSwHiQY0mt/8xgreIMQO1p4HkP4BXtM8ikQP2P6D/GaBfPQBa2xPY8q6j+NhVs2Q4EUnlbNniQa/FFQa452DYQVpLchuzTQRVc75ukyJ4+l5kAZQxVrtEi0K8kLRKUOawhK3HJ+7fbSnY6gok1w6BI1uGne0gyy7giMl3xn8COfN1A4FDxb1eeGKkVDt7iBQo29H3WmfZBqv1xrjSPogtMCxGdGKgn3+p/OBkLd6+ETjsfExyIeaMKni6P7QeYCW7tXvwJHcuVHFVMjvLZAIHSF7YM2jT9pxoowWVBxD9ULmNtb7WXo61QvUCI4V59T/AaBDsINk/R1wzm4vcAd98DvU+qeSpel/KYVL6M5/g2Gwm5mifcEWLToLRZsvPhK6UYYPB3JLHMt3wtfj+SBiKYB7d57kRLrxgwJw97yGQmbBOMrEsxrYe/wcyA+fW7MYBIKhd0WYQptCfOLHuleOLeaG/MhIHvyfJRu306K8Qh1n7GrVikp9BNTtJYtMpyRtQlMDPCbACsDfbo6KPkXpExgMA6PkInSlcUcJVR8q6KwSuTP8IBHZ/Xj/fxPwe9x77HNwLVMI2UJnY7EhWBXHj8ekpPUKJAy1UAoFDymDGY3cVJapVISbHvoU2Dvv0zbv36ebqSj+n2hpagkmRzlUvqPI1hn6eSC9oNyACx4jj4CRePLOIUi8kHZBQQzKJV9B2w4pCkNM5Ged0kaS2jDng/11RzgkcJMFa/3XaGmJNI1vjfkHgUFshtOqzPJD5ScaYTsQh0cTj2+Lb6N/sDIVnxR7q5/ys2GFxsMf++VxgPpkgEzm/TjJIIjOPxiSkjyZT2ivGB22AFqun9OVhodZ/6dxa5EhJBa0TLUrl9RDmkDRs52+1rAw25qB1/mo3Y8p2ddFYPErWea0yFrFFxtsJHKVt8BESR863WQGBn1EzcTEWcxUlhg6BA37DVNmgpbIHwWM0YwuV8d3P0+DqQ9qPrtPk6n26+ebn6SUN0uNqm+7v79OXT5/T/PIqzaYzxsPwL5hXAPt3d+/TL3/5i/Sb3/4mLR4f0/fff5++fP7MlnpXV9f0z58+f0yL5SNzT/An11eXjMkRnywe7tPj/b3UIUHmR9utfeJ5kH4knTGOB2EAihlQcxP5Zy8i63iULi9nPIdvQMbAfrKHoiO7bLLYYbtepclIbRRJ3mERw9aUN3YpocgJeafthi+od+CsTBIHE0nWfoYt8IQ5uLKFq6Dkdm9etW8YhqsklFhI3wXud4kX+HNTgfUCHctZeVQBdZeCQHiw4QQO/Tvnns1h0mZhMyENU84MVghEAodyH/DtfJnPFhVIqoaINeHXSOTD2Qm+N1NL7Nns+XQkDMVomVKk+8z7bd5c/Sm7ZyuRSHXtv/v7f/eTCRx9+Nop3C2u+b7vo4+IPqEQOGLRsRcfl695zswfx3squE7YGyoCg/+mzl8fy1n7fcav8fu+nH2fD+wbgxhzuX2WeKrrK6P95lx9wP66Y9slucTf6TMPVckPsEsndncIAYf4Wz1G9Xi39ojm+B1gkq3zfk4WdJR44vVqYL/Gu04ROI7Ncz1H9by2xqK9hg6frRRWaN7xd2WeXWHEzi09RIm32E7HDx65To2vnprnvvV0gBMGBQ7HDeqv8TmirefziKkwxrnu5noCnlRN0lv9VPyziAGe8on139W+JF4rrpX6OVu2dWzujsVfp/xYtOtj4/OTCBxvHbDWA/QNQr0QW8bXd714P/VkHDjBxg10BqikNjvMyZYR5FKYWOFmbzzcnIosbcvZx/c7ky7nSRuLum98PADSbfQTOFrzUC/GzjPkcVFAV8bVk1+HDtCdQKmEssq1Tm8lhVTkG1cbRn2P9e+/Jlip/7a2mXpR9znH1s+933B9mKrvz8cX76s3sT4SRxyDY8FI0ykfIXAwid8JNtpqF/6e1vXrsTi0+XLNevOJAYsz/OImWfxBl7xRb4jHCBz6zGJftT35PZ2yo6Zd/kQCR3dd6jBejxve07GHQOCIG0bHjwSVg9qX9vvcdoXWTyFw1GQtn98ugcMJBpBtQI2zJP1B3kC/UR5OswJHP4GDACkJHGv12YUUeqOFCsFIfIz550Lg0MHTARQAEIXAYRU6Vsmp3nCoyBIpQGOuQ7InxLao3AOBY71KSxI4FiRxfH58oBJHIXAs0nIBuUxIYUqCc/+Kiqds1VmBw+0En+X+llVwrDoqBA61y4iAfyFwlMOI1zw4gcOZ9uaHnJBgisye3HTyhik727NrPTnZw9p+lmq20As+26rXuQXVKYyjiv1LFVzcsdhP1xL1OtsfEji8mk3jAhIHipxUZScChxIBHCMjc+TKOlMvKQSOIp2eP6qqKnCQ0BU4nLAhEgcycV5xa4QNr1yt2qhEmRJCj/Y5zgUtvtLe6QQqgvXa00tPWmUg/BDIJITZiDM2pPwPe/f2Duoli/+7n8k96616UMVXvqeLyaNql7N09vzK18VrStPBML2D8sbNXfrZh2/S7eV1uprM0jnsFmDoZs02KqiKoQz5bMrqyDmUJwBaI1lrVTNIsgGQdwIWq1GNJMGk8iuqYQWa00bPzwW6WHIfa4oAg8tvW8UhlC8AhEPpArL7lKIGeAow0Maef4M+30b+gqQ0CCdom4KWC5unJybDkUhWlebAAFCpAeHvqAyEalEk19giJZE0Mru8JEkDwDtVFMYjtueALU6NwIF7YkWhq17geR1oD3GRFEikGIIkOBKABG88mcaWTHvK/Ho7gyzhb0n9LHf4olYHTGthPZqCiQMsWaUB6hG4fxBQ5vM0mk6NwAEVCBE4sJ7VushbUWExakWT5GIEjt3a2qVAfQPkjfU6vYCws94m+NHVAkQP9Y8WEUakC5A4oG6CBPjNzTUTqxMAtyBwsArbSD4W9aK3/NO2EDjQQmW7E4AoAse5i/yovztsBfbKBLp6l6Pqdfu6TxtUBecWKmKEFfC9gNEEI1xOHI2orIXKOQGUlEZn52lsBA4QN0ZQ5DDpX4B+JG/wBfl39H0fJ1TwofWOjzuUB0CmwbiLxCHFAexRrBKl2oL60dNPHBA4jFTjp4OM4hoBwogTMVXl8Ym30+nEVQc+0nYuu0COney6+rftoW7Xlq11UFdly111QY/k/FhTAGD5CBKVjIiRq/loNybFb7ZNEA0+jsDvtujehyAJ64MtV0AQhSoHlDhgrwCjKOUvgBHgImTTsd6x/tHHXkQIKQ8AjMn3y+3MKrbdX3PfDrYU1k5OhBqoRaUg81cc/5DMEymgyBob1mNvwfoAUcMKCAgW2T2a+gYVSYy8YgOfR8MJG9ZUjD+nXVOxDL4QBA0ozQzScIBWMQZSg8Axkq8GYEYiB+WsTa3GpMZ5LRCh8DIVGTHRAJJB9UfkOxA1QOIAgSMBuENrIowXFGiczAE5e1ZJW0I0K5ZZa0VtnPRVEqIvFIYugaO0QfIYqhtru8pG6dmO6XDFDX4lSK33kSAngy3Vqt4GKK7DvI/bvmsEs958iwvUhLjK140ffRRn4X5cgcPIGy6NbkEXh9yvYwSOrCASwBXJuosIwtY6TuJwQpV9TqzYdBqYQUvZ7zpRMZ51svJE+Ezcl7cPy/u1Ke2QwGGEEs1oUBp11TmCQt4CUb0uqNLD9hIydaqxUZ1DFfEgh5DAwXYIW6oJSOlPcvbwNzAftVgBeWDCF2wcPyvAtAiNOAfhfbn1Cvy3kYgdSqLanintZOI4SSAi5GFONZ/mPyXvYGtfBA7sS/V/Thrynx+c+81JqWWBE2k8zixnxDL2JXktcrKRlDOpztWDpOTg5DBvTUP/aGPtBA6pcZjSYiQBUS3M42kD5vd7KVNBhQdkWostAZxCfQP753hcfI1DHBwtshYs1sd4hTa/er7W+UljEH0AvzfAMv8csU7OqZT0m0zZfIERrcnd378mximbbVqu1jonrkDgEJkDBNQ19iESJxS7GGec88R2APZyosb72zuSW9FqAWuT7Q6N6M6CAypwDKjAgWcFcHwJApIRXuCD2RrCcnRcCyBw4D4QU+IaTNYXcDbHB96WyVQ4YtsbmBgJHLg+VM+oVre1WMWVNKQ6gHtAyxTYzXK5pHViDfk4Z9KNETh875JKn5GQzdj93vz8g/WHvYjqOAiVqRYEX/BsMecmE6EiGFnvAyAMYk1f3dyQWIs4gD5lf0ay58fP95qz/RnV9tbb57REsQnUY4xgDwUv2BDOAno2qfBIxcXVbGJezta7EZDdVutY6cABVD9wW9bfBYLXAdAKhxDP3UEK0wObHKdZTqCTb8O6KWB7Jx8dSMClxZtiUHwiaQcUJ0VDkYt0PrlKF9ObNLn7GQkcL4N5Gl++S9cfQOC4SI+rTfr446f0px/+lK5vbtL11Y388WAUFAz3/eMyzgAAIABJREFU6f379+mv/urXJOQtHhfpd7/7XfrjH/+YvvvZz9Pd3R3HH/79cfHI+0BRAVpxgBj28U8/pB9/+IHECRQyoFUHWnQgdkEMtd2s6dOhyIRrUEnyGWfBHX3UdDpOt3e3PLOs10u1RXnesX0i1uN6ueQZCNfE2RjXwhkYBA4q6eCshva4yD2hNSk/AwQOtVbBe0DacBWsl1eQFLFXS9VWiTAVfmjTU0yilVyAYIVJTt4o9O/4p/6emLt165Bdxdl2AyxFX/njLTcSFThoGoHA4fZ9uG+Zb0NeAr6cQZj2Qwzd6GLA/YAkjvk0jbFmoc7GYiY9MTvs2m15fpDnWLtlt36PP+JSqrGmTMI1hby/+/t/m/7l37xdgeMtWFUeyQgOhZs6lcuufUP3M0shas4RuBqrfc3xpCcAwwVLvvGQ6NB6tj68wOe7FfceG6OufejGWrn7vuseu3+39zj+vh/hZ50YNnxutJH63v0cHT/Xv6/3Hq3XUwoch748zndrLOox6/z7zyBwxDXrNhNtKsZSbyFw9D1H65nqNfqW/fDYXMQ5LPfdJXBEW2it0ZbNxb+pv2/dc7Sft6yDPvtv2bK3UPG4r7bD+v7rWLhvbutdoHWdY/fZN7+tdVU/16n1f2w8D2L9I9h039wd8z313uH3UvvvPn+ebexrFThahti3QE4trlOL8tTNtxZq20n2s3/8GuWzKkCpMXF5DBxx8XjIgZiKhacJdqZWF7yPji4aXGt/bo1H2wE7UFpGqFbgqOesZbDxZ9pAyuHWF4uAoFLBVG9GHWA3SIJHBY7ChW1vuH+unRxzArWz7XMMLaec74uHeau0qqoEa/vqa51yisBx6hladi8MrlN/ydsRMKPNvhtEWb/iYPPxc09tIPFarPSKDOsAVDq4H22jdr7lWoXh2FrvNYHDJefL9boHk9Y8HltXvZvLn0Xg4FXzQaq1hvPaC4EzQcyYaK0A8TqIaM1dxyPQBP4yChwx4RjJOYXAYYlsb5ZqBA4dLiUFKQIH5lvEjj4FDhE41KLgGIGjbqHSJXAYcELyRk3gKFWzqGyOBA6tU6WiCUw+Q4FDBA7cC0gcUN34sjAFjscFk3IPj1LgQEXRuiJwqNzEDtFkHKgy3PcN4Y1q+YGTp8vNcm1bEtjw+CR5VSXgGIxRrcH+ZwlKBxTyvpQlss06zC5yFRkP2Z7sUVInV5LaqZ3XCjYd/Z6/t1QXKSll5mw+yNKhVnnTR+CgD7IDfpfYUggcUuMQqYNKHUbiwM9cdpckjwCQeODqhyRt7SWJYeXQSpb7eJGwoQR2VuAgach/HtQ6okS5DY7tplbhYocvc815HxXsF/beQwJH2XOV7CexxdtJGbkHz8vWI7xYAfy85zISswRB8Xwc3yKp561MJgOpA6TdiwgcL69pPpqkn999SD//5tv0y2+/SzMkzc4u0ma1TE9IvlLC+YXVL2gRAfLG1eU83VzfpDnIHFCfYMYO92QVQw7euMKJJ6ktuesKFBgJtTzZsJc9CAhUCgEIY5WaeD4oYED5A0QOtvxwFQWAgJaYp/KISb9jjaPXMcglIG6AwAEiB24T5Akk7NjnGIADqiShwLOGVLRaqECFA+MIggjA99klPntCAsdwaiQSrM3hgIQWgPIgcPC+HGAMMaTHBng2r8THLKof/I4JQiSkcb9MPQEcMFKLqlYF0IoxVUAfl+KlbyFIZpXaJIaottysj+ohaN+BsYQKB5QgQCLAM4jQJUIKKiydYEOYlK1bBHKvl4u0XS2pvMH2KSRvbEjiEFFmQ/UNqHBQhYUkFAPb0CvclA5ub26tMg6+GQocqFBzhQEBK+orv5MCx2abntbPVOAgBIR1fSECB54R5I0NxtH6veM9+HkhcOxNgcNk+AG6o0KOYy6AmuQjtjBR9a54dd6uSRV2IG9AsYYKHHid2dcBJMKHplIgkA9EDvRznsyk2jKdzWk7ArMBWo8IbvN7qG/AfiwN6wQOj/I8AqRt6U25hYp5g5LMdeUL3wocuPK4IwcQQYEvAM/Z7xtpzwIWqU3leLNL4PB4NMcr1T3EuK+OAWG7AG7QZsnXPFVIrOc17J12xDZsagVCxQCCt7JNtloxIMfBUQcWQYTi965QlfYEtLzq32XpQebwlgC4FtYliR4gfMC2ngUKs0oXn+WtqpzsYa2LomxtjOccBPW41ltjSbaBKzCz/XLcb4dIEC1go95iwaFHtrfIYai11vJKdAPw6O+oCgLfI/IYpeMpSw0wDKCcV7G7opHFJaYURvAMfoEEldJuaJCl88PfoU2Rtd8QgWNk5De0SbkgeYNsKHzF55oaB9U/6M9NLSuTZGwfM+XH7F+5Bzp0Eawqx01GBDiovDKijIPozmCFbRsJJhOJDEwoW25mXIgsYOPPdSFEQfdvIC8DA2s30loDropWn90tdMnkcPlgkC1MgYMAbT4BZsiN17HYhgC7t27M5CDgVlI6ygocgazi8vD8ne05+N4ck7PJSimIKTQwmraxyjYf9j/Fijr75PkDycpAf65FnCPswS9AM/WWKbgOnpdtEFWBizdKVUPqO/iBk6LhOz3+ZiiHdisgZ3IPkdIev7JN2pZr2/cljx/wEaz0NyUqb6mE9nBoIQRwmmRSU6eJyjO4F7QSwf0TlHIFH6swdn9NX2lgp9uGK2UcEDZo6/pLDavF8z4T3laJZy+XR/fziIAuBany4fKRpjLDswYOJtbuJhA2KP+PtmXwz/SPaEFliilY49ZCBf4b/lFqQEXFiM9vMQ+IYgTfQYYZXKT5dMZ2e1TvIUFGezCUgDSXajmFvVgkDRC+rLVgbi9oVa+2L/nZjlFP1eKKcaURiXJuoyKm045jvjAPO9rIaXyUehHYDaU77AeIU6Da8LB8Sl+g+LR6SounDYkbeD1BdRIxmQGjXAkmPY5dH1x1xHaYhduba8bVaCOK9a7qdPlAqksRMAbpaMD9D0Mxn03SHEoyaEcFv4r2JKaIhHUCckImcJD4lBv2dEgtHqcqTySShr/wMypImR9mixwSOEQ4zXm3/SvnFCoq+NvVaqVYGsRm80Ol8AJxjynC0OcIrGbhxkHuyVrsoAUS2puBDGlqMiSAGYEDcWc3l9ElMPk9oO0E1ubVzXUhcDBuOU+Py1X68dMXEjecCAySMFQ4QdZB2y/Ejni3SDnWasfaKPHnRlr2Mc1rHOd7s6FI4OiLkfp+Xuy05ALdv+av1kIl56f8RBDa7pXcVfc6uU1ozhlbktzWVuez9hV5gFszYnC8LtLr2SCNru7S+Pp9Gl1/m9LkJj29DlMaXabZ9fu0vxiSZP1w/5i+fHlId3fv2Cblw4dv083NLWPjh4fH9Lvf/47rEO074TtG43H6wx/+QCWOf/Wv/rP027/+6/SLX/6CCYM//P736ePHH9Ny8UhCGNoMff70MX368UcWJICA/fPvvku3V1c8Oy0fH9OPP/5zet5tNYum6gLS78sLFGj29FFXeP8Zzq0LEf2fdzwXTyYjtkLC30G5Ej6OWz/W287auaANKdotwsdRXQe/Q/sVtBmGmtyWSjw8l2J97UAQwfkP97DLuaEc9JHYCIu1go5gLLksM6hYKVYscXxdoe5UEJE3gppzzv2qVWLMSEvpy95rew9jk8yg6BYa4r35zI7YwpU4SODAOVZtFLGPwe8hRsVZHiocbN83nmpfJUnDiRy2vfm5LWLlTroNMdDBOvFCl1zYKp/xd/8GBI7/srMndPYHG+8+zOrUmm5hca1ctvvC+nrx7/V9IXB4zOXAbIeQ2yEMF6Knj0vrvg4/KxCGq1gv3m99rXqs/Jl+6nMXv3pIVO0bL7+H4vs8n3moxpD3tYB/dO2nrbxRcnpBPfD/4wSO2s58XbfIQPHM8jUEjr55bq2Vlh32ve9YK5s4X+W+TxM4DvxE9eHxfF9/f+x5+mzq1FqItl5/HwkcHvv65zhJL45nnD+PUXye4+/apM3u08V11HruPp/Z8gWnfOLhcyvvXo9pPHPGuem7v9YzfI2vb/mUuJ5a1+J9fy2BIxrlsQ2m7wPfMkGtRfqW68UJ/dpNsVzf60UM5Mg37AGofsDrezbUwPB8xG0ROBw0yWzrAqLUkx/vpR6vY2OTDa3RnqFFtIjXjouu9b0e2pL/weDjdevxj45ArPnS0z0SOJz9+5Y5bm0Spwz92HVbdtIXJPTZ/lsUOPwedS++4ZdEdtv5dQkt9XOcsneRdrLLEuHawNl67vXvkuCpx7QvkPIxqYOZvg2pOErv/2s9tiJYajcXN8t6Hfj9/LkKHPWYvtURO4s9Eq2Mz138wzEH2SBwdG0kVsSZxGY+7LSDh757bwXPIm5w9qrNy/ybMwL0lgAQuE26RKYS3X0KHEisq4XKIYFDEo8AU76SwIHKOFQfbIw4sVLPerwABGYwhyoXcFtaBExkoTqZlWrxVarGXd7Ye6m7Aofal+AwaWCoVe/ggLwhgAzyBpK7K7ZPAYkDChxQ4kBiDv++f1gcEDhUZlIULbwfu3kJq0VxAkchbCjJZPtQVuAwcC4QOFg5m2Ud/ZBmuVgjnkll0/Y9AviF3EV3lblpXpFjh+py3iuHcJ6gfQF3D/JZXtj3QOFHOjd671OzNy/TzCogWlW68P9L3ps2SZYkR2KekXFH5FnV1T1Hz2AXJMjl+bu4kMVP2BXukhSSf47kF4KywGAwPQemu6sqr4jIuDKToqpm7vY83ovMAnYgQmHLxFRmZMQ7/Jmbm5upqbJtwoMusW5IJsV+PgLgEDuFv6yA40AYFn90bAxJ9q9W1DIXadI3KHYHKRVKqFjnLWUo1NHJcXW2kSoJ4AUHcxjFWwQqddZwsq8wyRSXzbDkRd7sWaJaYB8rBBkVv7TZkShVFtiBhN6JmgEcBvBzoAsplZEc3e0IzpiNxqlH9o2XNEy9dDGZpZ999XX6+t379P7qigwdADWsHiAX9JBAXI0SPxLDSFKdnZ+ly/OLdH11pc6Y8YiJeyahyKKwZ7ERiXenoXdzwr9MvlgyF2smOvTIwPO4pn46EmsEMBgYA2M/O5un2XxOoARo+JnexVgRfKDCGwEc1lWL8ST1du8kbZartF1vRJlLSShcG1I/xnKx3bIz9/FxnbYAcLBgC+3kHgEjYxQaZpAdgYSKJEdOR9BjR9f6gIwcfYJKrHDkxQRLVOF5sfvHuiJdDxxj4Vrx7PAyEAEYGGBzZCXZCOiGz2WteCvCiHFDrBXS+hVzCYvZKFp7UtnakwBAAVX0eD7XNSMJjfGzLkIknMmOwoKvZBQU06hjG91pAHAA2LNdrgjeIIBjs0lPuE4AYEw+Zf0oRgMWxJ8cqOKFbxQpLthlOhoqyZnZN6wTGOddbXZpuYb2uPTHHzf7BC15AjiMNp1MGwkMGwDdAMDxkiVUUHYEgGNHBg6sVOiUdAYFxbIoGHPcUSBH8cj9iq2t6nxFstAAHNByB/MGABsG4BiBWpkADkimqKtYHd36GQAggHzAwAEZHrJuwIZQsCbzAFgHVLj2lRsSKq7fLHdWNqkEbyhoc0vQHDC/wI7e7IlC53EAcGBOyecYpbjZiJ+npOrtJwOvedwrWnmT7MqxXmPR0DX5Psodr60V0VH6/JDMkuIk+nfuz1Q0Q/GQrAFI+FrHIYGjBImanjiL3FGbV+wdYq9R17uPr1+Ogyoy68ZePgTnzMUr8wfqZAaAwwq+mRlE4A5dh7GI5E72wuJAUAhpskuy2febKrVaYt1WyZiQcBYM7QcU93khsQCOBG4kc4CtkSiGDocjA2RJfkxsAiimwuato9EKpi7hI6UhzTOdR0VenJvFNxZhUWwV6IL7wrz2GvMWXDSkJkxChWxJWL8ojyLwRur3JLFC8AaYaEohkGNiN+rMBIpRsZpWnfIxiLfv+bjk4nUNlqatNAveUTZFgDkrsrv9M6gTm5UXwd2WM+OVgy/9IbUAOPKexeXrCAbRmh6mbmZsYPzh8h8G4vPOU4+q2Ptu91hsXgC80h2LmlEAO3G+CQThcgQur+JSF5xzPnMMpJJj2yzVZnPdaXhb8iflxowpI8wxMToUqRaugdmnWdoCdsiOZkWRYD+gH7MijmImMRhZyJsDTcgicO7utmLa2ZjEikutGJhD8koCtzQTcgIUuIxKZqOBZBKBB7Z+GMMO1iTmTkzWkYBIl/kwkCDncZD6yLFqhlnEEQs/G3OEOdgSqzvIw2NDzwU07N6YM7jOlmeu8de+KLNtmKyN1nABMxhrZqAc7Eo7ZmFRJMkkwIX2YwJr9BUnkVVjxLiMEiBgM+M6CCagAhrlnshY/Xw9KoyFAnf4/iYnpkPMZZsRA3DY6pnVuZospYcSKvZOGGPHczgwypcw3fMLJdoet1uyb9wtlunmHoyNYuDYYu3C3wHgwPpg+y2f5RwrsMDAFgCgTSldXJyRLYDMd3tI/oEVTPdNxsj9luANMnBQki+RfSMCOHgsMsKdCnjI+AggDsRgtsaRpcyggIEVBn6Na+8JgLUGagSI2wEcJl1TABxiuKQ928IKgDQATphLZOB4QWzZZODwdUR7cu29MoDDwWCB6RaXBLtSfCUWDo8xJKUkBg4As7gWGQDIwXSey8wSYwTnnqbzy4s0nk45LhqblBarVfp8e0/2ODC3iZzxJd0tHtLjeksgNMeW4E2Agznj7e6NIc32jAVU5DGcjTl/LfnYjtl+9G3ZZogNqyKjIX1DAdog3X7uEigae4i9kVPl+N0lxoIcbFibc3xqYJESBSI276WX3iC99IYG3rhOJ5PL9DyYp9X+NL30p2k0v0ynw0nqDUYE2a1WazJvQM7qw4dv0sXlFeOFm9vb9Ld/87cE3UHu6uLigkAOyKcsFgsCpC8uL9O3v/iWcc3vfv+79PnTp7R4uCeYmvsNA4hhX4u9C+J1yA7h75Dx/fTxh7RaLdjQM5tN0nw+Y4wJMAWOA0CF7O4l7Xdg5lDsifwFYi1JqUAuyCSdyEApkIY3QlBuEXt5yodIYsWBHM8AaVjjE8FyYPggiENAEcrnWcyi2AU7GsTLsqPMFOYxpOf5A+QCn1EK2xgXwx7AjtIAdfk67HGU/jWrC8xEnheHvWhtk+n6vkQ4TGZlGgAOj3kcpIZbQQpKrJSJ6wfltYaQU5mm+WRGcIzAxAb6cElai6MtvVSExkNKixflvspiaf5uiSP9I/jL//Bv/6c/GYCjzsfnOLKj+bKtBnJY5zB/4nGZrfPcx2egeQDfG1Anx3ctOXwNV9hRhp9jncl9cawb1N/137vu/dgYxPtv+37OoeVn2e466+/6cWsGjvjtepybv/t+rAnkiAwceRwMwNG8hgr81jHWPr71XbXVafJYRTBqLHLXz9nrghmw6nFQYSapQRzlvKWuemiPTduJz7Ct1tE25m02VI/BMfBGZBiqbRQ+JrPhVbndOCfaLKm+/tru274Tx6dtrOJ3jtU824+tGLFmxve4J56vrvUdB3AoTjk2Z9uea5udNvyM2Xl9XPzeVdM7fO4l9qnHNvqm18ay7Vm2zbfaDx7z4V3HPPCn/xgAR7tre/u7rw1IvPm2iVp/v2tg3Cm/ZRI3jCgjEb3A5Ct4BeKwVuCQetQgNDZwJZ2pPbJvAv1zzQRJvaiVUS3n7nJkeaxyYB+v1xy9Jeu7nEo8f2RR4Of/ZACOjCxoXFbXYllPjrdOoC4LbbOTrkW33bGESmZMPFcLYLnuCOAwulHr7I+BwGuLlNt1DD6irZdg2SyU/4RdV+uAOIhDjvctc9UP0xaQdToys8MGAKMKnsrxSmIS78XndQzAobtl5u6oXcU/vsXf+FxogDe88pupCF/zh4cMHF1+T4lhZ+4JSTTTXG/zGW3PrS1wjACO8vfq2jsAHPx8B3jDAx9shqcTATjADqHeZuu2/6cAODboeBfFudgvVmlDAIc0dyUf8NSUUDGqbhXwjeI+0Jbnzh7XqDZqemmqs5Kek/YYXyXEdipOQrPYQBxI1ADEcbsQgONuuWL3TQPAgS478ug6gEPzzgEcovi2LXHuJlVXmV+LmBa0odS8L8+t8SyNhcN2w9aJ61lJoShEpWqdeZ6H8aDUpp8+U2hVaWMudWKfdYkPeY+qEyMmg1k4L5/RueM8t4RW3lOGRJNNaeUJNQaSUXkx5o1DBg4xcSgp7uCERtBmXa9MCFpnlP+9sZmy5IUShsa84RIqT6LgdkYOAV/wO5IPyEBYsrpywTaEBTDSAeCQ+y6MHKUQZ/fvnYZWoHa9bQ/CkSTC8/GNB5Pu1glOHWZPyIYORiR/0QX0st+ls8mU8iiDl5M0Sr00G47S9fw8/fzDN+nq4sISxxvqCyPJtVosmFwGqAJ65PPZNF2/u0rv0B119S7NAAoY9NMWwKfHFUEcSFipe/VU89cS+2Z5uTPSi6Q412KxpA/AuA9PB+yskU9UjAWdanQ+sdjdP2Vh/tkYMGin7Cp8ZiIVXd6kQMdYoXgPsMEGUgti9yD7B5OrBnTY7dglCD9ErXajUoa0xXQ2Z3ce5FsA4BiOxkCyEPggDe0hi/IoUOC6iKOidrHWXUoKnGIczJcZgAWFDBahWMRCd+ZWiar+IPXQVf4EAIfAGyg2kVraqPyzDjL8F7u2dF+c/SZXEwEc3rkM8AakUybzeRpOJwQRsAveqMDRlemdxgC5wJd6MQvdoCgorFfLtAGIY7k0+ZRNekLRCwUwsBgBwLEAGEegE2yOn55PyGKAwhnn0EkvXZyfk8VlhLE8wX3sihSQFZEA3lg8otAmJg7Qke8wP+kvehxvn+fqLi0MHExrviSCN6A9j3+ZiIddoTPQC9Ho/oWMhDNwWLFE8QnqhdZFnQEcvTRmYaqXRgRzgI3jVLrZQ3WKkdmAL/wMBo6JGDggtTMepR5lUwapx6K1CtcO4PA1XwCOpt5zjgs5keTjws5ErE3oRLeYVb5PG3rOpVYAR/HJLg/SHh/rXY9TyLIVY0t3gOHLMQ7jWujJQg+17XjonPXu/dg1yPXZOoBhP/ANGBN2bA/6CfTS6I70wiMT0rQvBxCow9yZNgAOo/29QM8cjBanAijl4iU+3+wq85iN7B1kd3miTA8LmogdyNChWAWFMrKBZDkTOzbZOqzbvdHdrWeS9wvOnhTGUOuFP0exO2SmAQJYUViGfEmRcYE9MbndU1EBcxpzWQCWwOyV5bjUfa9TCRjpABB2rbt+uMUWGcABORX4edgypVOUNsddAbhBintNIlJrURrFWRTAigYwB5hBWNwWeAPrugdCbj/+PZxX4A8GcdmeaZfHABy+J7FOzJiIFLihSKNaJVrAQ1UcMoAzV18ZD1Tnx2czK4ABzDoAHHFenEQAR3j+vs0zUzYWJLFwwN7VeR+SV7ZP0vx0uzNQBO+jxGXl/h3chPsRwNABgA5eEmhqny1S8aoXfkseJPsCB6LE7l2zeePO4LH8Gpxxh78HsBcLOAbSYexjxWYxnsiX0C5QDIMPtWIO7h92nlkDyGyETnmtB/53MhmYzIpLJ6EwCICH2CbAyrUu0mrGFujHtTAuy3CRiQPzgaxKsG0BNjiXCO7Ay4EK8vv43fcrDlhzH13mvU0H8wNtO39fqwiapXyGxsgZWAjYMaBbE7AGWwK70Y4AWvzr0kxZlsKL/W6bnCsG1nl54dhPCBCDvzk1BqoRmacE1hBYjKAxxDfGnMAxyoAwA0nSh1jx2/YS8kpln809Avcv+IvAIjmXoO2PAQmMxSdIbMA/4/nHvYDs1oGGKlqU/J7DO/x+FYsK16Xz4x/EF5DoAYDj5uEhfbq9488LMJM9p7R7SQSYEnxKXLjlZExqB/F1H/cFloqTk3RxPmccAUAsAA2MIW2syFSVARyDdHKCLvUTAThGkopAgZggToJPATKQhAoYQABI4PqFuMziawHHmuuel5R8foJ1BcfDs6SPPikx3akzXDpIHvcBkOtoRMas1XLBp4jvevzg+xnKxzlrHWyNDAYGerQIx4HceLw87lAMHAAgsv6d824vWUKlLZ+mBjSwQ2nfzyL06SmL/mDYg38AIAMgl+USjJuLtAH4xdhKCOB4WKTVZkMgN4DPAFmD9U0SKpykGXjv+xcH2rvUiXy6S4D90wAcxTscsrAqXlNeNq+lFiNyD+kbMvPukn+JbAnubZzHz2MEZSAd5GPRSYQMyMfT5wKkOU4n/UkanV+nwfwqbXuTtD0Zp+1LP730J2kwOUuT+UWan19xbwCf9LgGaOEpXV29T/Ozc8Yl9w8P6bvvfkv/PJvO0vU7MHS85x4NvvdXv/779Pnz5/Thqw+MS+7v77knBQgC8+lsNkv/xV/8RfrzP/+X6fs//iH98Md/SD98/z3n2fXlBffVy+VDuru7Tbc3n9PPfvrT9ItffkvwFPZo3333m/Tx44+MSZ35RnGTscA97yUpansaND4QLIS9G/dve+5BtZ8GC4f2Dn3EcNy77blPFzgU8aXiW+69nInjWRJIAgurWQK7mtNTjLa+6+sj86wZwmj2YWun54kc5OoLPItnFpd7s05e/CPowdcjA1o4C4fAPiXGlI0V0Jyv8XieeX2y+c61MshXyoep8QnxLfzgbDxJ8+mMYA4HAmLtKeAVk6RyOw+xtJq/Qh65UUyv5g9jq1761//2P3wRgEPDEvJcMZavYtTwp8aPMe/blgPOc7n1PDljZ7FOyTsrxjKbzIwp3uwcPUk3YKOtnhNz122592hbPj4x/x9vvut+6+O2FU6jz+8qrB4b87y3DR+K19NeoykRma9p8d94Hcq1K35u/tcEcEQbqn+ux6cel67fPZ7kPfjczbWaZiaBXt7zvLl5rewl6kbl8nzNht5g5/E625552zw6GMuDuWWM1RZP1M/LP17ba6nXtTPFt9lM2xxts/3X7LR+vm/xCV2fiXWgw2bcZpOvHrFF10E+sasJ/Q2PtByvpWbads1dPiA+p3idXceobcWPG+fYUo4OAAAgAElEQVRzjDvjcfz5tNlj7Q/a7K/NH/o1H/OFjWv45wZwdE24LkNvu5G2Y9QLX7vD7DbfroWvvN8uS+Joy9e/X85dHq6zcDQL1N1ovkMQR7vTzb0B0U1ZMbs9QIiG49fXBeCIY10zcDT+Zh2Ivih1MnDY5qV+Om0O7C3O763GXxaPNhmJ5jgdv5a3Azi6xtkTybj2t4I4ohOLiYVyre0bs2POrHaANYija/7WTuz4M2jSldUgjjBTctIsXke0Mf9uTvAyERwpkQ4DnGML39v9TYFlN8abIU5bqqwe9eMAjkbAYDINNYo12sxr113PyzIGh9RxBwtuG4DDOnDb5HC8owbnqAEc2pp3AzjIxJC7Y3fsrkaBjhTo3JRCskTyKS6h8mUADtHufymAw1kf5BsVrDlVOphAxMCxJr0yQBuQULkFA8dike4B4HgAgAMSKpJaeUF2Dn4PDYpk4NBmiAUz75LOhRHZc7F1Z+IonbQyenqX8iMfpLE2GAuJ06iLlcTREZasaRT1nNbS8Da52meFFg+0MoDDOhqD6eftoAd7AcAhP5jzBVmCqqxwSnDSrjPAxLtqTRrFwRv4FwQGvQDgIKADSTYBbwqAo8iM+DSlH7VuYfzsq6dqXwaa8UlhhRkmHaw7mywbZOCwTjC0XLF4UwAcSlLURVPDw9hk1ykckW//MtnVZN6QrnAB7DiARUAjdYa5hAoTZUxc2+f5LIzBh50W0tZWoU2JOX8GSkOcpBNQPz89EbxxDkaJXj/N+sN0NT9L7y+u0k/ef8XkL5L9D/f3TIQh8YV5C4YBSK/Mp5N0cX6Wvvrqq3R9dZkuzs7JPIBHA7ABOwYtAcWiIaQRIHdgXbLcFJKCWveCz0K2AB1Uy8WCvgBjPh4auGFXqLhBcwxdZMpN9PuccqCsx884PnwLOmyRaAbQYjTRMZAx3yxWTILRhFhQORXoBcUpJNZ2T2lFFhCX/ECC+4lJwNmZ6JUH0GpHcnwM0IPo/weQU7H3mYju9/kcMuW80bBjLHCf3tGM+4eMDf4liAVU8M97UY2jMx15uKdnMW9QRkVdWaxNG0VtXkeQTDRgCr0BARw6pmwVc+iUxVKAN3AvBHBMJukEY4cuSwImUJx+lvQHKaoluyAQnZhAdmBIAoADxR681uu0B/sGARzbtF5BOuVRAI41CusOVEzsmkNBjGBBJM0ByIGUy0D90nh+Hquy4ADt9MdNWqw21B6HnArorJFMZ8spuksB4KBk8gvBGwB6uISKABxi3/AXABzS5RaIQwl9JFFBd4yXQCuk8TUAB4ojTteLYvkYlL4sGjqAA9106jQeg4GDIB8Db4C9ZQz5lKkYOKYCcBC8AYAMwDpkH+iLCcOAFjBbADi4Llth1vWeLTASBs98TvnXE7aeaLfZHyRU6qRs3GNZeb91g1XH7A2aftiZ+cY6LssxjfknrQVlgfG1WInFFwEiQwLA2QIEBnoWvTKfnfwyOhJZlAwgEF2DLaYuLUBZAAMYElilwlEuFhnANi+JeYDd5/MmOVcop2LsQF4QzYkPY21Ql68VxF2DGtcJf9MAcagrkeAKxg8WQzi7miX9cgLCCui0UQOxZgYOA0jkojDHSdIn+IwDOLQeiq0jy5UEAAfGl1JCVoDOiUdn/jCwBuafCtXqtufxXL6FHfgFwKF40kG0+BzkECSJ4Axp/L4DOGwtc3svDBxaF73IkMcyIyFL8jkzcGQAR0lMOtOAABxiHqD/cfYat0MH3sB2HNRhQU9jv2RGx+Ssr9d+XisU+DX7/jHXpYmvKIx8eU9rrGyaMyaPZQAOdqfGOKMB4HAghrP+FWnQuHfVPTv7hor57P4F04LJZUQAhwBiFu/UQN7MyGbFmsCQ4vcTARxuz1GypMw9k7LJsiuFHl5lc/2nmM+L+MYUYxkSj8UVOJpkT0DLco+OMbX1F+uNGHJkC1g/I4BDEiwbxTnYx7hciH3e/ShBTHzpKn0/EP/OuRJYcvKewGJ9rvNVHNkE6cvB5US8j0XcPigLn7sLxVBQGDa86J0BaoHtzH1xfm7GBufMaZzvxpCUARwsRPYEWgxMGw6skb/BZ/oCe9D/ag0uLDj+YHUjelyKfbGnVPe25rAzfdQ5QsWaKtT5fplz3eza52xM3Ob10+PqwPrAyNoMU+fsGUOTwyVPCCYmgGO5Sjf39+njzR0lN8HAgThkn04Yu7Dwym2Fs0Gp0ImiJQAcklI5EQPHZJwBHM7GhVsn2He7kTzbWAAGFIDnkzHB11OAaZg/IU8Zo3+tWYqpGEPBzjkmtl/IYDgfXtvk5P2x4mpcKwEcFQMHGS8J4jCAnsXZ+CzmCwAc+C5iy5I3lQ2T6Q3rCORhsEZDNsaKRp4v0vou5i2Mv8AbDuBQDO1bO5+zbhfxfL6G5LUal3DaIzAc4FqsSRiX1SNkXddptd6SXQXxIxk4XlJ6oITKhtKDiCPBGEFWGsQvnJNaw7z5BSMqHxeZcb+MgaMtb9kM0ixKbOs8J3hDgBHNG/lw7YubfVFan3zPnqdazjE4E6h2FY5XtByrJ1dy7kzsG5BP6Q2nqTeap+H8KvWnF2n9Mkz73jidDGfp+XScnk8GaTiZp9n5RRqNJtxX3d8vyIIyHI5TfzRmDgpjCptFfgZ7RjBwfP3ha0ngjEbpP/7N36bvv/8hzednZOgYI9am5NYLweWQA/3FL75Nv/j25+nTp0/p08cf08cffyRI4v31Vbq8vEhn5zM2EtzcfNLsOe2l8WBIfwdgB1g4kPvBXU8Q2yPGHw3Tzc1nsncMBgAaYD0XYIP7XQKzuArxXwCse2hqIOPOSwIMHe/575JuxNkNGEK5M0gHIu40YAclViStAvbbdAJQifaCajjROuxkqrlHSA9ZYH8HSPha4+uH7al87uQSv7PAWjyTWbICgKoGcPhi7eut/Kn8UoxF5LcdfKechUKpIKN1kggYlKQK5FTGBAo6kIv2aeNKIDuOUTFcxRikTASPGYPUhS1A//oLGTg8LskxXAeYozl/m7/Ve636s/Ua1vQPTQAHxz1IeLcVaBv7kSqWiMfuqp9kOwkMBvUx47jUa/axsaht5Nhn43Ff95nlSDGO9/PF88Txrq+duUYLIGKMl9dCe/6aa28HcHTZUZdtNPYiIVfbZoc+Nn69Qr3yzvOc1HJh7BRhbxL3KXFtjfWG18b+tWutbcV/j9dd20F5Lor7YkwdY734fH1uxH8bDIgtxlbbSn28Nvusx6PNhl6bA10+IJ5f52mCWNwO69pi/Qz8Wf5TABxxrr7lfor9tX862lebPzlmJ5qXwZ4DYKXNp7V9Nr7X5Qfj+8fsus3H5rnZBeBoM5y3DOxbF5e3HOuYc+y6qXqixgd9zDm85twikj8PXh3F2h/qa+v+vR3AEZ1CWCqKg4wIqJDQK0ZbFuLy/W6qJf+MX2crgMCLfTnB6QGTuvALPa8F5bYhaKC5uiRUOgAc9ULUNY71s+t6lsccZJvdtE3yeqz0+5cBOKKzKh0ATZTilwQ2dfCRmTeCU67Hsu33w/EpG8dji0+9EL3uPN8K4LACaBXcxTndKGpbYrq5yHkZoyT+j937a/eZ536Qiih+pR0scjCuOeAp5ep6DKOdiX5V9uFzs0FFa/7gmL/0e27aefM5lL81r1hm1LxWHU+FoyYAp/yOz7QBOIR4R99JU0Ll5QUFCgE4SAtJ6l2AN6DxWQM4lBRFl8SfDsCB5BCSS0jiHiafpfHsDBzSxoaMCkEbBHA8sOuGDBwPS3aBLJcrdppTp5cVQZcosYDB5qxolEORvgLD8VllKZHKjlyjtsXhudnWj7PhM22qcB6zGGFeLtOcqitbrk8dbQ5qaQQl9IyFxecw8LNEdS4+iSLTu9PkVr0Do6wrDsbwJC0bI2iKBcDh3Z4l82EMHLmTVwAJHL/pP/1eRRHq9Jj8jCUweB8uOxOKNMjUPRuQwwEcKuyUIqWYVZTGAiONlUv5Xr6fvHH3ZBeu0T6pBracdMT7edNhHcoCcCixyeumqogBTjLtuz26IKmAa3BNZj17scScIon0/JIBHGfDUboYz9LX1+/T11dg07hiAun+7i79+PFj+v6HH5hAQVJ+CiDDaJwuz+fp3dVV+ubrD5TAQAIFCRNJH6hAwCQUklVGhU8Ah4E22A1PgId0eNlNuN2lBUFRSzI04F6n4wltFp1RLjtyDsDI5SUlVNDxjeQpgBTo3EZyl2AwdtDu0mQ+YUedup+e0na1Sk/bXepDSxwJvT4SgdJ1B3gj7Z44pwE+kBSCErLoIDy7uEyQHgFAA5IjAHBAMQngESYbKakCRoU+X0jO47j+PFHAR7IZnYXwM3hhrqF7CJ9hcQFFaIAwvNN490wtZbIQbdUB7eOg5JwVm3Ae6yCnneDhw36tu5hlDvh2u7bRZEoAB8YGFNAvvVN2YQL4giQ0XuhuhHY5kmJkOQB4A37bAG5g3tg+Pqa9gTd268LA8bh8TCsDcCCxrRgYLCMvGagn2ZIBARxgc4EetKRsBODAmLDQsNtRQ3652qTVFuAMFBEwVsyqZlBKAXDsCeDAZ9QR6QAO/P6SdnguRoWteQtgi4rHBG+AgQOdwjWAAwwGpL5HUfuE8ikRwDFEQYESKj0BOJBQxMvAGwBuTKbTNJ5NKaWCv/UAbjLwBorgEcDhIBYHcPiaj8KOR0EB/+CRay5oc1qY75dPLGC9DPAK+43oN8My0bLqlLfoO+nvrbhFuSMDYBxJWOZ+5ngD5gdZvCFLkPxI/s/WDsZKxi6jLvEn+kRQV8t+C/MF/SkTtxCDCrISVqCHX/f71r0oRvW1yllL6v2ECqJP9FO81pZEmTOIeAeT/KLGiYw6600rPWiOt0mOZQALL0KCOh/3jPlhkmsqUIqNiTYSkoh18kodX2UNd98ku9O5PPpwm/HEj8BLslExbxgIgyw2hsWx4mxmP6PMlwGQvPhrRWstfFbgtn9dtsUBIG4eeQ/rMkZ2DMxZ+pbIAGMLqhfO/L4aLBV2kx6DS9ZKNORkcLL1y+MEjprF7ZQgC/I8nrV1H+4xSGYcMSpb1QGsq9Vilbi3AtuS210GkXgSnUPlUncFwKE1FOtsiHsigINMfzZfjDnGr9dt1q+bY0ywte1NDGREAMcO4Gtbf7KtF+adHNeFvUvc84oNrFDvevHE51WcP3qvxJIOsInzzO3W7VvnMr9hfoJFWoI0Ya/99EJgNeKnAhji8zWZFe+Ej+wfXFMo2yTWKF+3+S9AggCgR/A5pMQI6hDITKAQXRfXogCOqGPVrn1s9D3uq+omicYe2eIOxmDe5hOKBw6S0JosIIT7cRwXMUqcO/g75ZYIVFXB3BmlyKIBxhF8D9T2ZDPSuLu0hbP+0PbtOWmKGu092YMU3wKUoBckRqCX6YwcLtnbY4xE0K3NWQDYcL44Bm57uv+yh/V79ufg95/352G1o7ymgfs5H7nHle8ESAEAFPfFKBGy7x0MG9tdelgu02fEz59vC4ADgA908JO9CceDbUHmTYVWeAYBOHrc5qA7H4Xk6XRCVkgAjAmRtn1UE8CBwjIkBnomoTIWGwrRjS4lJpY3gjgARiCAo8RSiM04blpFbA8DKT51ajuoCefFZyIDB54X5gdltAwQmWUQjBEKYBOw+OE5w37c7ty3kykPjFEAPwO4u0ZButkMh6YPPncwXhoQxEEcsCn4Ol97AODwfYQ/dz+XAzj8fd71yQnBGwRpD4aMVSHHoVgS4F+xuLmEygIgZexTYAcA7pApAnKFAHA4qFK27XNYIM9I1Q4bL6xRkfGyDrziXtz/dvheoU2v/UkhZDBmBKvVGVlWBpppP2svJ3HIjJ4G/DCAmYODfP3ROT25UpAhEN58Sv3Un5ylwewi9SeXqTc+S+un0/Tcn6TJ+XV67o3Scr1Pvf4oTWbzND+/SOcXl+nT59t0c3NHNhREg+PxJF2/e5e+/eWfpbu7u/TXf/3XaT6fp2+++YYAHNjWr/7u1+mPf/ye+SpIq/zyl7/gPhVyQ3/4/e/Tr/7mb9PFxXm6urqkrA+aBsDSgbt+//6an/9X/+q/5Hy/vb1Jv/7136Vf//rXaTadUroDx4FtPtzd056vLi/T1aVkXPDZ/+ev/+90CgbR3nPabSEHuuU8xJwYQ1Kx3ydrH/JimNdoKnjabUD7wlwamXi43wAroABxtA1KFCufJgCHZMDIyoHzPG3S87OAHHjlHKOBUClJYk0kvve27IWZlMAOAlDow+5LfQ1HtNVYbwxkLr8kYKD7eR47MiPZWkPgmrOEwrZqtmY7Bi6hSFdanOuMGvjbS+Izmc9m3KsCNI99AC0wADhy7Gog/Dx/QtqrzJcI3nCI0kn6y393KKGS1047YD0f4++He4ijW6vWvUHbN3K8abFi8zOayb6OZX8XGkvb6kN5fAJItvY58d5i/BbjvryuVvvMeKw61ojXX5+jPk89HjGmre3u+Gjrr/U+zn9ve86Hxy81iRin1QCOfB3GEty8rtcbVOuYub62tjGK91HHk273ev+fD8DRNtbxOms7iHWwY3Oplg1pgqKr2RHB53lOHALou2wn7t/a7Oe1Nby2obY1/pjd1uMV7b9m4WjbM8RjN/ZrAahTz+cI0Dk2LrVdHrsPH4cu//aWsXU7jvZcj2dtc23++a122fbd2t9F+6htpc02TmoAR5dBfKmhdDnKtzjFNideD1Kbg4xOvu2hHLuHLsdb3j9k4JBAQ0ketF33sfeMo66RIMvBj3fs2AF0HQUVdGw8DKPdOG59rbUxdS2oTSMKdJSebGWW6U8H4HiLM2p7dl2OvW1hapvI8b3658Nj/+MBHB4gRSBHm2Nsc0jRmbc5dj3jJv3RlwaFMXlbO5e2a6qdd/tz+HIAR9d8x/2UQmXp4mvKx5RxqH1El5/q8gfl+1/GwHGwMJQtb+MSDua168tWSFanqy0Um+2F8lann+2Clt1AnMrWy7fagjT91Tb+QTdNz+EfB+BI0O80UIcAHJIHIIhjuxEDh9ETewK0MHCga/uxIaGCpGgtoYJiAhJGhYGjJATVGaZuUCUHjZqbhXAAOIJwp9E4iwYdG+INC8YrsHA8rgTaWAC48cB/bwnewIZ/IQDHowAcZMEgHYA3DnvrmCdEnH7U2Bhyh2opzDv62csoDQaF2K1bFiI9vQqPUzr3yg5Mczlen7psYhd0aef2D3Km8hye2vPfeJ+esHdGCu/gUr9hLgaxNpa7qWRvOUlocjYOZCA1MvKOAHCgSIXCrrGsqG0lyKyY1rnXgqI/kA8tXbiaJqFb0QtdDmxhgca6a5GlY6etdS6yXa4wiOjewXAh1L2ebBRXFfNHPr+Z2wH7RviM2zE3fLxn+T+uxyy8WVHDHjY7udzYctWuTHgVaT2ZIvDI6UtKQ9Bbn/bT5XSeLqbzNB8M0/l4SuaNa7BMQAN4uUo//PCDQEqPy9w5dHl2li7n83Q2naaLs7N0fXmVzsGgMJ+xqM15boUOdBTxnEhgBvpq+kQDzyiZdGLsEtt0d3NLAAe1t0Eti+42FPEfpWXNhNz1Vbq4vlLXNgqE1r2NsdrstkzIwayRDB6BBWE8FI06iqbLFQERQ3QKkra/J9kkSHrs9gRwgH0DcxrAASSa0AUGDe/RdEKplN7gNPUhFwDpE3QMQsMd4AwW5PvsutXsUWcvix/sLFT3Owo/pN7NNNBDjo+KCYrJRGEv8AYlUIy1IxaBkcjzBB3+ZeeWd4wagwEtBlTRRiLjUgXT+Vkag/UCCa9+P+FqpBCgdQdXgkS6CjQqVgA8AnAF2Im2q2VaG4AD7BvPSOqjsxRJc3QsGghms1bRC4wHBIbsn1jgAKgD44Jjn5+hS25K4AMSbywUUg7oxQAc+7RcrdPDcp1W0MVG4czkU3DtYA9hRx4KVwDwEOQBBg78DpkVpZk98Y5kPDplxcIhr+ZscgBwoLNLAA50k0qmguvqiQBJSKaC8p4ADrz6p40XGTiGQ3XkTdCZN06Q3eG/AHAg0YgigTFwoOBBZhTasclCeAGF5y0FAJ8vfK71TjpQHssPqgutxLtWMDcnGZeM8rMD4Zwavo44ij89jBebLE/RHYbdjtWPcy9fJNnQVRu1L8GGcd/ktunAVxbRDQRrXdnq0HV5CXXj5pgyFoVtQqhAFLkuzMtqgO3m5cu9cKafVdCS1AD6S0vnnj5oq19eb21dsWuXPwLYzdge/Ewhqef+28E6jMdOvQD4lDtnJa+DG1U3egQOKpmFLnRj+QqJcq6P1vlOBg+ujRHA0exgUhejQBxk5EDF0KnyeVK2Wxe5CGfiQEnAwdgGuGTS1hZtXAdlTzJLhcvKlX2F2yfBVv5yun3euzUgONAlAFEwtA15BX+yVkQgYMGl0hgLGHDI7C0DPY2ZhTYZ2WEU6pjtFkkEvuEsHD4+Ye75+mBTNSuaMk4LMiJuig5QzTGKF1yNLUAWqyQs/9/iGgdk+HHjnoT7AYxVlolRMVkAKXX9Yu2RXIjY83yP61Ft3kdyPG3dCwD1UvjxZyTwbEza1ftY4cKKBIxYIzTfFds2u8u80CQQirw6Ja8Y/6swjL5nB6nzns1uipzBCcGYsks9KC80SXpJLCW5COssFgZ6JHCDLxTWJBlGhkGXgDS/RP/kPsyec1zH/R78c3n7lnM0YRzDvMljmP2W9gW+VuR/7fYYZ4f55F3KHDOb44pdFCs5YwZ+RxxG4IbFBpL2kM+jv7WxJwjSwBmKZzW8DjrzmNdtKANc7Bn69RGgYdfrDBwe/8a5fZATpP8tCOmcz6C8T0WT7TG9bZL095LMzyBFTmsBPv3wsCHFF89pvdmRMeDm/iF9vL1Nd4sVZVSeUi/tneWMEm4GqCDQBnGygS2enrjNASjm+uqK4FYAODD3uMc0+VXYGOblaATGL0gNAsBxkuZTMXCgO31AtiN13/MaWfgFcOOZMi6IlQCS5QrmvsByFF54ItPMdieGlJQYK2N+wQ4cFO/ApkEf8aIAQHwWJlNDCb79Pq1WS9qGs3fgc3kNJRuLXgBogOlNYOUSgyBWx1zUUgNJMIEJS5FG0iqwX7JjEXRmjC0B2Kipj3XH57mg+JPZhLE8wOCIVZerFeX6EG/i+T2f9Dh2kFMBQyfiTMSWiDMhuSTmPwOdNtY6G19vXiK7hfyJfIzi/rh2H0Zeeqer2KH0QBis+gDGqKE4Qf5R8YLFYrkBoQA4JLnie0/b1WQWGgEHxWzg61+RFFLuCPJIfTJrPL2cpv7kPPVnl2TceBnM0lNvlEazq/STb/9FeukN0x/++IkAbQCzIYcCyRTI10KyFj0yYDu5evcuvf/6Q/rmJz9Nd/f36W/+499wrQADg4PFNpBZ3Gwoh4l4/ifffE2ABcBQYNr4zXe/MfsZsPg/RVw+HhMU8enzJzLnQTYFPgAgHrBQ3tzcMG6fz+bp/bt3aTqZiGVwuWTjwWQ8SVdXV+nxcZke7gE4WaXt7jGhkQn7hfOzOePZ+9vbtNuAtRV8PGDdSGkPhkvMq/2OjBwAeAC4wRCLcTxiArBq7AnyknKRN4JgrwgAFcCD67TfbySp8iy5TUmXFgkVAroIQsXcQBwJQBpiAMU9+FnEx7YXdOQPzYtRqewQL5cisZyX+0sP6nWc0lxD/+sMXTket5jT1bAcLGvMGZrrtlYRjmdWzhj+KY2GkumazqZ8JvCFYFAs42b+gqAYgWE8B+GNqnHalDVE122rWvrLf/c/p//sv/5vD4AVXfPU56r//Uty9W159q4aSH3+5hpo+YRQqI6AjRq8Uef7feYfP0f5a11TOHbNdb2jHq+234/VI+K524597Dn53+p8/UH+3j7YVp8x79zw0b73jCA+nzweezev6/8fAI44rm1j7O/Vc6Z73GOet4AYa/DMQd2mmhcRfHbMdl+zk67v1uc/dj+v2etxH9Fdk2sDtMT78TFo8w2ak8evLF5X1/xp840HsfsRQFV97/G70WZirNR2LW3fe+3Zdvn1OCq1fXcd82Bt+OcAcLx1IWl7zK893HrixsGqN/xtD7x2xAxDKlYLfSYizYpFvhXAUR83H9MLuY7srBBezQdZ9ODi8Q6v1xOMlkT0RSQWwcKs8nGJi13rwhqqfjlJZBu5yMARJ0REcUUJFT6brEnatex/+cTvfn7NoKFrUtU2U0+YdlsuAA4+Ru848oplx234GKtbwxJJOelsyaiMTna7jGn0OvkawRpd7Aqy3bcFh00GjmIfmg9di2ptO4e3/yUAjuYmsG2hli15UbvZWdMFXOryBceCg3wf3NCWvW8jgA9zrLad5jiEORr+0OrvLAFcJ+2ihIrb/Wtjf2jfVWIzLLjlvpoo22w/uZPTKOWtcFyotd/KwIGNJhK9HQwcSGgGfWkU8wTiQOFUkiSbzSNBHHvQ9VtBGBvRF1TdLIGLLigU3BoADmhJYwNKTXexbYjS2xM9ek8FgxKMYOOpJPWWcgV4AcCBBA4kVADYuFsBxLFIt/cAcQjAgUIlir2Q2/C9rWpm3HZmqjyyM1hCkN7R/KV3mOk52vWoYuCrlKAQFXijtusWQpXsF3xpkC1FlLl3fIb1z5PElnzjeazDust74zOi3FYiSskoKxZ6UjQAPHScIo1kQ2XXq05qdpv2ntliwTWHOAYHb6CQJRCHD5onhpkK8GIO/1wSv42anCcgbCrkYqHdB8EbgSpd5AYZqaFbsM4pL46LgaNUc5Q31u8ZnJKT3Hq+TkXrNstEOJOYXkgohYasT+0SBA4asVM6e4dKOAbUsXiECWIkME7AojFK8+GY4A2AOKb9gQE43hOYgUTxzeeb9Ic//CE9btYCoijFmz5cX6d3FxdpDv3ZyZSF97P5nCwKnjQhxfh6LZkSkmPoWXvxw7seRY2qiIusFOtNuvn8OS0XSysUqnsN8x7d6gBrgRXi6v07gjhQmGfBcKDCN/5bb9YEnfSHgzSbz0Ox8XwAACAASURBVMWG0e8x6QxQ1naxYuIMyW10/AHAgcQr/A7AEs/bfVo/biTrBIaMk5M0n5+n4WRsUheQRzllIhEgDjBugAkEXXsCQyipj85GAgMghYIiByRK0MWIrkd0W+2fpAWPrtVhAXCwuAEwAnwRgA98KdH2vPfEm4pI3pnsc5Q2RGptJe1I1wuQG/TG8T5AZmQdOU2z8/MEEAd+RtGKgAgtBIrjggQDCzdIqqN4BXmS5TKBfeNxuUjb1SPlcsD+gXPj983jis8wy9DsVPza7pBk3PFfJLpxzOGgn87O5tSxHkFCBQwDxryATsYdvrN/SovlIwEc0JIHiIPdokjUo1uYhYQeCxObJxTMABARgAOgDjC04Org86lDvxcVNkAczlAjNhAASoYZwEEZFQL+rCPLGE+ga11kU/DzaRoP8Oqrsw4vk1BBwhfJYdgGbGg0nhDA4QwclAEyNgGCtXguaEWVmMrZI3xV8fUj+uMc8+eVw4AQru/OOpZSn22xolacsg50xR1dcWZcj3IKCv7SwmelfX3/EmLNeBPe/ZsL5xkJWejWvUvGwYDOysHClMAUuBaygKADLzMTCASDV457LQ6j5Ao/exg7mRvNRWutdWJqYJewseigCzwXrZiAttZVTiq7XwcDUrJJEiouu4Lj4vxewGKBmbIOYvdgJ6LJH7EIZ/JJOXYLMiu5oJm70ksM7d2MKq6EODsXczzyKEkwjovZBnw2/AwL4ZRJicBfBx0iftS84ZhYyl0F3KZ0nDcLcCV0UG1eLOULBWI02zSwR15lHfTB4xpIztYbzH0f14M42TreGx2q3u1thfYoqSMwp8nKGQDRZwuLox4PeIHOQQC83sOsF20wzwmLGqw4m8/rhTLeu+aSivuaF35+t8k8lcw2ip1bDFflIvzzMV+A4g6KTM7aAVAeC8XGwgEQh0sZicyl5DDy/hcsStax7yAEHx/Zgyo1cb7FpGJjHx3YQMrcs9ipokfO42OAFp9Piv0R91vsb3s68ik4qBlXZeAjxhL2/GQfZf76bj3v6zwut7g3g16MIQj+AUwAmZHD2MkotRAAIGQOspf7BDEW4ir1X4nFLfyMsXoo7PK+TcbC1wz3+/hbE/BuRXMDcAlYgXkn4MZgiJhLEmoNZgXGqIrPBKQ/pc3sn9BpXvZoDZ9qchKIbb05wPc9jFmcycgL7RbLOxtZ3L9yL2XYjLxxyC4irmP6UDO3cdhpm8c32wT2MSZB4HPaCpc2+lxLnSno+cWK+PsnSqgsV4/p5mGRPt3dpbvFkiAOlBH5gl8XQVqeJ7hHdPWLiW6b+gBwnJ5SzgHgaOxHCZ5CDOisOjZP8T2Ark/TsyRUpihkjiQHZ4xhmnMFwAE5EIAQUOTePu1TOlEMheci3ORT3jsTzLzZZNAFvoP8FotSBnhyhhrE56PhOMcYzriHOBd+Y/244vAJfAG76mcWK8Smvv5hHomBA/u/EiT4HBGQEEBaMUdRRsqYPrgW+/ppazRsy30MASK2jnNNAigStpee03gKAMcIXQN8DwAAMD9s94g3Afge8He8wL5BNjiy7DwREEMAB56TTTwvIDH28vjCAZeMU/YC1Zj0SwRwNPyyDYHPpzqW8RFyMFpb3ss2rBkoonGy+EQcatnPMD+iieXUWrZjFniV6yrAB8RwIm5RURy+kj7/xWMZMLKM0svJIO1fwMBxQQDHS3+i1+kkzS+/Sn/+F/9VSr1h+rtf/zbd3D2kzXbPPdVsfpZWGGeC6U/SYDRJH376k/T+w9dk4cBe7ze/+Q33G7BRbglPT9O7d+9ph9//8D3fR+MBGg4uzufp7uGerJJ4tnhWP//5t+lnP/8ZGTywF/w//s//K90/3JPVA3tuvOe+GgCl6WSavv3223R5cUn//OnHT+nvfvUrAq3fXV2n2XyaptNxul/cpMXjfTo5eU7j8ZBsldh7/va736S7m8+UoMT4Yf+AdRbgDQA50tM+jQeDNIS/hD/iXnCTXrCnhCzoQIBxSLQMAKyDTgv2Sls0HQDEsaHECkAcYrwF06PlGgz0IBljya7gj4jp9Hnsy+DXCpAavoCAH5iwLEQSuXxPMVeWlA2gV19r3JQEVnLQnO1DOE+NlYwND7yVbIeeH3BmGmstlX9hA8MTpUaxVwM4ZzqbkJED7IeQosIemKyVZONA/lKMJh5DtRUzY1ykOahczF/+u/+FAI6yVhS/1PVTzEt3/Vx/N+aMy7yOdYIvOK/lEuv9XF2c7SrW0gMcNI45sKV5HfpY8CGNultd+D2sdfBcwe84eKbkL832WuJYP7ffZ+0nXx+xwzphuw81r1ixysRnG2MtzQGtqwStF+Oy3HB+w7xte+2szXainbRda3zmbrP1ceJ+PsZXQnx6HtHi5A75nWg74fZ0Px3V/toe2+4lzkM/Vr2PaxuXKANfx5ldcy2CFpoMQu2WU4931+/1t+vxiHZ6bLzaruK4nyjgs0bNNthhjCHcPvKeMTD0xPd0jcdn0z9mLOJzjUdvO1bbfb9mK23H7PLHrz3bOGe6RqK532iv87fZxp+EgePYgL3FMXZNGjea+K9/1s/ZNWG7HMNrht68l9yeEHsWDg7x9vv3wpshmm1B4wQI3cdxQrjOUpuzjWORO229aJNTas0CfnQCrxvRYVDAcc3JvGZhHseOiLYDAIcHOwz62513HMu2Z9jlyL80qGlbmN5uM3qO5ZwB+FDq/I2f9PnSNeR6suVZuwZ86YjW8f3Yjqz3cTsEbLQFJfX8qB1ZPZ+a1xmTb4VKtW1xPRbMtAUsMXCpnWe572J/eK9xL0cBHEXT9jVnenjdTR6BPF6cOPqtEURWAI5uG/Ju+Kb7KOw5ej/6giijokRhpB9sJkbbfGS8Vl2XB8WWnG9J8OkGebSWBt4ioVI2NiX5j29JQmUuu7XNAcpjKGiQ3tFeAHCgW4AbPdIyBwmVCsCxXgcAx/qRSR4ycGzWaQetaYA4KgYOXguo7vvo9jF9d0sqAgCAhIIAHEbPWydxM4DDtqQG4AADxw4MHOzeeCT7AAAckk7BC78v+JKEyiMlVEjFzs0nNpYhwmHiRlteRcSRlUEgkjLWOVWbn5GWkKafbp2LzmoQzK/MjfKm5rbbohf5s+5GI+D2zXrTF1b23UAwixLYqY8jNTUvLxf0WNoucy23VFh3HjbeqMezaiXghgM4vAjEzJNRyKvo7B0pPoc9Bx/9qBu/FQBsbFWHMHkZAjhSOjEyBI61axZXIBTz3lk5p/SU6zze+OfAkVLTKdrDkkkvNNEEcFihi8fP9PDWFeUdrtYd6gk/dZTlNhgll5EkBYsCkkEoLjMp1E+z0SSdgQY2naTBy0maDoZpPhqn6/OLNBkOCZZ4gH73x49MXmGckSjC999fXqbr8/M0G48ppQLplNl0kubTmSRJXp6ZkAUgi1reocji/o0ADgfOcHyhd73jecnAsVpJvgKdngRwqBsPUhNguQB4AzIqLPiFsYLdodsVADB00c3Pzwj0wXPYIAkN5ojlKr3s9qaXO0y9oTr1WGQBBfKj5j1AHDCB08GAnWCQThFwoy/ZC3vhPQAIwM6BIj3eh43SbgxIVpLSJndinfeZlpzdwSrOee0yF3iRuNypWOzU/V5Ao23ksVQSDgkvl5jAuHJNtaQ8ZResCAwAx2Q+F1sIQBO0K+/SL9rdBKCYfA/ODxaT9XKh12KRwL6BzjFK8ySMs/w3Eqqr5TrtkOBmBzekUPbq+LRCFWwStgkAB4oOKETgHhzAATYN0HxvdwbggD9eg4EDAA4BEgTgEGuFdN0NwIHzkC4cAA7Rm2cWDmfgwN9QbESXqLEFgPGFMiroLjYAh+ISn1/PiQAOJFHJwGHsGw7gMBAHJVSgzYyk4nRK5g0kpEcjsXE4YwtBRC4pYQV1FrUJtlAsAkL1xmazijwb8VXcXRvghG7Oi/DhuE1P7t2ovh4eMoD55+uYq7Ee2bx21gJfvtyXuc/M32leRAFLmw64F4jrQjF/t/WEcwegiJxgKtJ0Pp+cxcR9vQDWrgmtuKvkagvIRZGSx/XetS1wBgFpYO3JMixKLztQ02W5fP3M53MZBRQ7+DPKeYrfADZjUVA6WZQLUOCobkdno9LFxv2r79ssfjXQgPXYZsCqCrRlnlNWJO/5BI/24hOBF9n2FSOws74MaonZ4zGdhcOKxS6LEkFJ/nMedAcWOQMC54IBRWwBLUAIpxAIAHcDeqCY4PZZyPd9b1XiMqxTje56k0QRVZEYXJy2iGAcA02wI9wB/Q6iwIBZCJXnqc1DBwp73B2L8Yw5vDAvIw42WdgBytx38JDRKXXGhUSb5i5TzrWOzzZ8h4I0vpzpiWuNgY3EmrfNfxNIqbmf9XuSVIPYcCjzYs9QTR6aT94k0sgpWJLb96DORlF3hfl1xwKMxsn3TVr7dGwBuCXlY0Vnrgclpsq+1sDeztCnsNrzNxZb+h7RwKe2nTKAqsmkGEAD3xCzgp6d2IGcgaOwBRV2D2P5gD+y9Vj7RPM3mbnDc002B7j2O2MOOo0HBFbId5SYX/dp64rNMQG+UCwseyGPHwXSKAUIgRn9d//ZpJdM/s0lqLyYk0GDfj5n+8ngau0NHNgb8y4syJqcXJwHtNGcCyskgnGnpOOoAN3MK/mwhPnkTtZ9PWPpIhGkb0Q5D00pshAhviAYI6XN0z6tN9u0eFxTcpMAjocC4EDPPcB3BJdR2k2AW4AREFdQTmG3Y+yMIq0zcCDOyoxNxgTj6wwANgRwnLykQQ8ADkkJQAoOEircY5iUjGRQntMW8l8GNhGAA6yU2ntgrGCPHrcydgaoxMASiO1hx4xdjJ0Mfwd4GgCO4WCU5x7t38Aa8CWPq5UkykyChQBtmysuywWgEAEcG/maaA8RwEEAMACwZucCEojlTowjer4uc1YXaz1Gx7rqQEky9qH4OxzyaWMvsXxcU76PZWxcm8WSmz2k+vZpvdsS0CFmE4CTjYYz7H2yVJ/FYZir7hMAFAJY2edLV06r6/2mbZf4rQ6tCtOm4gaKygUAh8dmHi+6tytNjYoOfE+MorpjKzH22WfTZzrrFp7PkOwaLyejNJhfpeHZuzSaXabT8VlarPbp6WSQLq6+Sr3+OK0eAX5aJ8jTDEfjNEWDwfl5Gs2maQFmxN0+nZosIeJpAAoX2GssFmm1WBK48eHDh/Ttt7+knMpvvvsu/fj992nx8MC9xdlsxlwBADMPDw/ca15fv0tXV9fp/OKcc/Hvv/su3d3fMaacTKbp7PyMwGuwES7uF9wrgm0DABGwewDg9PHjJ/rbs9k8Xb+7Su/fXafVZpmW60W6u7/hugmZFeyjN+tVWi0e0vLhnlkQ7CUuAGKfTNLd549pcX+fXsi285z6vcR96+L+lswckEjCC6CPCRoHBmgMAEBBNgfAxna3ITCkPwBQwWQ2yZ5lUi17MH2AIQpynHsC8LdrMIUIqCF2Dzx9Adjg99iMkVk5PHYSaKpI5hSQofL/dhyLP5zRyAERKmiLwTSvs/S/Zks5Ki5Fw5wqwsGtSVIxKSS7kB8Ykn0I/g8siGDbsFSRmmVs/dOaojwp56L9F+dSzkfbxuDf/I//awZwHMRNB5PNZk9V7Xx7DaIcMF5T22lwzPozJQ71OKEJWvS56j4yxlsKGcr+7xDA4VcRK7kxxoiNos0rboIyDnNzvtf2XHb8V/dozWLGzlaAG6X24rHca7UBv8+2Z9nY07YMeqzF+PmKDXl8VRgMawAHry1vOHmEozXIY3bTdq1vuf7ucaryzYx/S0NybDyt7ScOVXnWtlcNf4z25+yWbc8jW1oLYCbWi+IzKPHpIYN4Iz0S9nF+H9pnFImzjmndAATH637ruOcnnpkjD+u4Xedu81WHPqIcz/dBsSZXj12c8429VwtY6h8L4OCeL3y57efazuvxjHZTj0893+s56seqz9F1zrbnGu2x7ed4vfXP0afWtp6v9e7u5qVehLqc/msGcmxCdQ3GsXM1A81m8bY+Vzx+fDBvccr1NXSdtzwATafXJuvr43XY2a6aSnsHzDG5hNp4ipNrFvyPGdRrxt8WGNRjHSeB/5wRXU773HCupRgYnWqXLbUtTK89r9f+3nTm7R2Hx59lzXhSUKVt4107VIF1lCDWpI3gjdLRUz+fZvDyOoDjtXnhf+9a4Juo2xpY0gz4DpMrcQSb11oj/srz6AYlHMx3t6lK2xZht+4rJG9fQXo2ba+dKaN9YWnSmb0WfB/Op5Zz0RUU2yjBUKHDr4OiY0HBsUWrM8j0YlTD5Xk3ZjPojGONcRSAYyaaf9OiVNJUAA4kI9KLGDgoneJdTB0ADnRkRwmV9RqMFmLf2KzR3d1k4HCJEl4LO8PR4aGNWE42etLxpHRksnss6/OCgUM7uThHJOkC8MaWwBHIpxDAcQ8Ax4PAG/YCeOOODBwq9lKTl36+lwEc+NUTXAXs4oGVdrilAI+fG+lHARi8K7k4GWNXCHABVQE6XVozaC0fk11pA+2JTg+6fUX0a2radjMhLHsNDBzISvI22T9iRQrHr/jGMMxfTee8BEs1BEZaABwCcjgwiRlJvfwZOv1sTj4IKMPEZf6M7l05qwwv15teEOT7RvHt/LoZe1N3m6qrnKm3QD+bH5UVK5zWXtS1AqYoMa3kfuOFApQlRakR6xTbXuyxAptTe+eOZj1J2iE2Wyy8nyLJIzplvJDQQMJpMhhSH/tkt08n+6d0MZ2lc+jITqZM6iERhoQXNIFBKYtxnk3GLLK/cwDHaMQuF0pFDIc8DxVU2AkkXV4kj9EB6OMvWngvLGn8VSh6ItMOABz3d3dpvXrM3XlIyCqZu2dSFSCJs8uLNL84N7kJwsekU2/AAIC9oGV9fnEBYQXJaqwemQjbLFbImPN6kew5HYIqeU+w2GaF16NkkdYbAjMgkzKZmtQIQGAAGYB5A0CO/kCF8dNeQlEeDAuD0dCKRbJXsDr45p2JarBLoNuKnYXqIiTwJSdNlMgV9e1e4I39np2XTGZbQcwLW9wU2fZfeJaTzEKAcXP/Qa11dE0ClAB2krPzNJnNCN7APSApLWdkXfWha4T05bAujO9mQ+YNB3CgYwyAGAI4oANuDEqwIQBhthuwbohxA/+STt4S9pAaGY0GZHABkwu0oXGu0oEs8AaS40jogoZ8udmmR0jQACSHsRsMGgCODQEcABBFCRUxcGBk1fUKaRX8LPAGei/5jCDpkqnhJaEi7WnzIbbeHWPgIAvHoK8E4hjgDXWFjadzgjhQHKAczwi2gg7UgVhRTGJCDBwqCslXGcOB7U+Cmzzw93LjZVFn8hUJCftSZkJo7MDt8wzbm3sgxq7uG91n2jk4JuEK8vpgbBFeQIlf8+PFTk/+3Y7TOHvO6lYxoycWfV9VrYuZUYHXHhO2Kux4gdd9K+eTJac0kZqjEIEnzkSV4zF8z+Yy4wh+GOupOg0zso8AV62R8ndIuNsSZDTq/syp3+1JcQN+5vXZzEJdj/jFRi6DcyxetYHEFAHlPl6ulCbq/4rVzuyhwT6ZH0bp5EF8wyRQA/QRwRRljeZ84rlMboCsMpam5PcLUFrFHouLHJRnwDP/nA2tVm8HnDittlWRXG5ME8ftupnIyibLONUBPGA20rqpOEA/M54LwA3/2eOFxr9mxxwfkxrwakEjqgua8o24nvXisE+M0kE21wQksH1alHCp5qEK6EE6rQoN2xJWZf7q3jOg3NmQCMJTR68D7JyCPSam/DgoSArEYQAOv0bn2jfwlTPBRMaWMqVL55+fw/es/pmYk1BByMqQFg/r71jTBN7Ic8uLRwaEzZdnkisRGEofZeBduggHIPg8snA3smL5GoYYDFJauI6YB3CGTvmeoFFvLHa4X2e44LN4MkAM/UeIoxzkZ/NFUkmIuwYEXir3FAsyMX9k0ymvM4ZZcvagEKuWcT7MS2idytC8nPPI+Y/8sCxedxBIYM8x1xsATcae4/eXi81WDDAGDs5hd73WMsp5kvdEvr/xCVoupqwVEeqlFUnm4wJr2SLzaiWcFyQexZoFdgDEFWC1eNxs0/LxkSyNBcCxTAJvJMZh+Bc+CseBDWBaoLjLWHi3Y/f9eNin7MN8MiGj3X6zIwtbafQQawQY3AAYxW4L8TYBHKMhnz8B1CQuhHcHUAFsEWAgeybgdY1mBcSVBDeJ7Qg24wAOgFhRsMae2AEc+B1jB5Y79yWb7SY9rtdsqHAJFY9v2WgxNAaO1YqsE7RvSvEArCEZEQeMkCED8kOQwTP5JlsyuB/B3MJ5MbdGAFsAwGt+12NV3w/jPM6A4zT2cS/r7E6+L8F1DrCvmU4YX4Jt5GGxJOsmpPeeABoeDMnEAQAMYtPles2YE+O5M4mabGXmKwSQLkBCyZ6VoiP2KdGP1v5NS9phjrrOOdUMHM0g0dg0TEKl8Go5m03Iyft6nGMDY2/zeBD7FxyHe1xnZLBY7sTFM8F6B+DcIKXTSTo5naQRwBsXX6XJ+bvUH5+lm7tVWq336eR0lPoDxMQT7hPuH5ZpALueTNO7D1+n86urdLtYpvvVKq3Q1APGFQPwQEIDe0bImHz11Vdk0vizP/uX6fLiKv3ud7/j67e//Y5rF/YaAGpgb3h3d5dub+/UCDTAuSYML+4XD2mxXPBFuZSv3qezs3MC+X/4/vv0+eOntN8/EzSAvwO4ARZZ/Ic59+7du/TVh/dps9+m1eYx/fjx+7R6XFIKCewQs+mY7BcAcKCxCbuTr7/6Kl1dnKcfv/+HdPP5Y9qB1RVsGACbbNbpcfmQTl6eyMxDkMXJS5qMsZ/vEYABMAaZLuFbniCrNCBwnPkb7HeY11ITAxqUwOSB3ByOtXlc8lr8d7LWeVOWwZWy4jClCrUPRZzrsaQncJQDC77bmkpKHvw5A3O1Xsvf0J9qhuTUTM4JB9svIAytp/gw3zMwnfsE5CamkK1EzgAsnMZOqdwrmIpMCtBYQM3r5/WykTu1fPNf/fv/Lf3n/81/dwCW0JRoz7+1zdnX8shxznYdN/qHGC8dvB/YfA/iqqo4W7NweNxzLLfYda2vjUfOyQWfWNcz6t9jXrz1WjOoo2oG7ag4x2tsy7EfG/uu3Lqbga9H/u8h0DgAOI7UL9qec9uYt91Ll13W4/raORgPBVb5YwAO5qPqtSOPf7Pm6+vdsbFvO1Yc+ziX/OcCCBd42xk5MmYmzNd4DTF34ECO5vpZfquvuev3+vtt11vPha5z1u93PfPyOcULdT2u+OxmTBHHIs61+jl9CYCj7dnWz7SObeIYxe/H+Kg+7jE7ecszeIsfy+tRqBu1Pat6HI9ddz33TgDg8Il7bKF4yyLS5cDq9187VtsDqRedrgnQ5mzaDOC1ida2yL3uuA4n7KuTKyyYvE7vfmihGq0BHMecQttk7XIGbRP9tYkQxyKOr4KssPGwpIW6hJX0bi5m7QCO1xb0L3VOx5xX1wLymp1mG/Fu+UAHVi+Gx451COBQQNtILgd7iPfeFhjE92rne8z5Z/sLJ2h3LmXzWCfI6s+3BwWHAI7YVXU4/7uBHI1nV4M3vHvQKCjfsvAd2klJNNXjfugP3g7gaLPvwr4RgvsA6GoGDAXAUQen9QLatSDVgU2bLWkyW8It5gM80Zm7uJqJfq+uo+CEgqbKPVbZDgwcz5BNAXADep0EcmCTJSQ/k79PoImEhIr0adWt35RQAXjjLQAOJGTQZeTJX9H8qoO1dI2hcGP0v6fq1mHHjnV6ur1hjAuAQwwc1Dd9XKXbh/sGgON+uUz3C0mogCp3vdoo4U/uWWyiAyLeGDgcoGBpG/OpltD0ZyJkAf8WGTviu17tckBf/rexgfQyn55PF4BDduQUqfm3gqSwxF9z7XSmHr2r/br7t8DAYWtGnm25YOXACSs78x8D0mQgh11zg4EjyirZ571xwgpzABpktnV0B2VGmmZhyzf9ninIyV52mxAiFgqnpcLoxTzv3qZP9wSyXUue6aHSmn8MEjmu/kI98WCzkhuxlFimITeAjD0vFdxRfH5iMoTgJNYeDcDxhM4ddOn00xRF5NGYCV7vyHtGYnSzTaPTPtk3vv3JT9M379+TWhRMGDefPhJIgc4mdoefnKTL8zN2EH397jq9v7pKUwAbCAjpS3ICLBKY4+hA2+04r4emN5vnGIs2StJYXyu7gkDnCvkUMn/c3TNZLSYEsBP0TEv+iQk9MF3Mzs/SdD7PhXueE74E0ho2JrP5jEk6JLMo2wH2DXQSLlcpPT2l8XDE4xHAsdsrSe3yH5jTSFjjM5C8mE6Z1D0dnBK8ge9RtgPJZ9xJL1E/GQAOMHUAtAGbYgEGAAPbOYoZA9ImGgEvctoUsO4SZypColoADtHrele0sTSZRARBYl4YtS4+H+8sRYLNN+0l8T5wjXMwcMxmBC+4dAoYLbhmNKQOjGYZrg3SJ5sNmTcgobJZLdITEpdIBhLA9sxuNDASLZcAcKwIpCCIY1eYMbzQRVaY4VAMHABwjATgQDEVIA9n7Vhv9uxofQA4BAAO0ikbW5RJkGAeIIEuAAfszwEcSAyKYUT/guJZ4A3vhCXezLqMCeDoDyR7YwAOp5XH2GB6sgsOjBtg3zhVN9y430+TQZ9FFwBRyL4B+RToMs+naUIAx4wAH4I4UHgAi4vJv/CZZUmLCOCArTQZOFim9O6RKhio04je7eoxfCmAy9Pl/7j2BPBHA+Nm8ZotPiz0O4DDcHa2aPmCkDtgY7zIdcJlI2JMaj97ES8X0EIRWkwztja2JUt9HcqgaQNw2NxAsl3zIsTixlAiaSr3Tbb6Ns4VOsp80fN/WZkxoAu7yOEGHcjqeyF9hmwwBC+pgKXORQG8nXWFHe6Qz8pMEnbsDEhowAEsb24AoPwZA0t64EAAhxwF4jesF/I5vu6G51kHl7lwquHPvsZBGCWgtOOZXnmWZLAufQddyBAbHAu9iAAAIABJREFUbHtYqf0/p+TPEor2vYKltGsNMk8+b0T7XoAbPlK8T+vkz8GQMXA0GB6y7I1YOBgn0GDNPhzQUduAXTw+GvdnBM0o2A7zNe593NY02RwEq+JIGwOHSaiEIkmMzco+oQngyEQtLcnyem9RwOUCtQCkIdAh/kXMDmp2rUWSAkOcX7o1PXLFnMogjthF737GwMPyqU2GB8J8AtDFj9+WCHMbZuc994t66t5wIHOTP/XOPK1vjgC2Mr0Zi+c0HCTlUgKiXI8F2BCPelxmgFtnwCKICwwE/VisVczoQByX+TnMqUVMtvxP81kVJpimDxdIqm9yMdlUMyAotzvraz5d7Jec5M4UyrJFjWN5VlmCKZ8cBV1JimSmoQxARtFPcR+naGbgKHE5j424tiUvkn1Vwzc5uNAiychmE3Nt7gPjINk9e07mcO9e1oImq14BejDup9sWkBQ/k4FjvzcABxg4Funj7V26XSwooQLJNgI4TCoAY4gzkRntBA0JiH0kU0cQ6GjAoi5i+PVqxT0pZR0J4DF5F8h+jIYECWHZwDEA+GD3ObvM5bPJrwJ2NgNwgIEAL7BHIG6CD/b4zwFckvgbMh7fbXaMt/EfARwvLwRleH4QTBXYKyt20vuS1pHMKWIe3BuaMlwux2V5+MwNROvzGDb0tHuS9OF2K9s6MaYM2DKK2ABOj0bGlNYEJbrN4Nni2rAnAasa/sP58R/uz83DGw0I4kX8ZvKLiFsB4Ph8e582u6e0gwzDcJR6g2HaUYZmn1brdVoj5gTAmQwnFGdSvGFgJQFGnX0TMTViurLbj3GJz/PO/E1HwTgDPX09CnGScoG+PsJwhf/UVGjKEWmtlUNUzCTwT4bsaiOcWRkITONOQqeAVBX8LUDW4uUbpN5glk5HZ2l88RVfCfIpvVFab1/SjltMxMKjNBiMKHEI1hPYEcDOA+ypRqO0e05pvd9zHwDbRSx9fX2dfvKTn3Af+bhYklXj8XGdPnz4Jp2fXxCID6DGP/zDP3AigB3jJ9/8NP38Zz9Pt7e36dOnT+nHH37k92azGeP18WRMOT40MODeEC9NAAaYTNLnT5+4N8aNUs7z8pKSKlgvsPdB44ODQQDmAbsNmoCwD51OJuny8iJ9/eEr7iGwfq5Wi7RcPHD/A9DV/e0NwRpUUEUM8LRP88k4vbs8J9DiHtIrjwuyeADEgdwaABxYmxF3In4EiIHSpmdzgWgh6bnbiFmWc1mfByCE0in7LUEi+Ds+p3yd2DnIomuA0Mxahh2jgydo32YvqjxlhjLKrritBkp+B+WS+SJLqIRGH4I4Cni82KHLeXiRWGBrB3Loc5CkkSwpmk4A4kDzitgUARZRPhK+Cb97ric3Sznw0xp/3L/h1v7q3//vBHBoTT0EbHxJjeO1WsRb6hu+pOFYh/GDL+xxX1MWUP98nWuOjZr8jM31rnuOS/Jbr7nOU/vzjbn/Rh3Ac4nBhupail+fx82v1Qby/jk8x6732p7Vcd/cXi+LII68D3fmwUZsc/hL2zV0jXfbfURbiT/X49x+GR6vOrDbGxKav8d1qzFnOwAcXHkCUL3tftrsoM1+4vm0nxBwwwHb+k7B9ccxinF1BPXGPUQ9LvUYd/0evxef4TFbf8UU8p+PPWd9qOyzaxBHnB/1HI5xce0fvgS8Uebkoa9ss7u297qeU5s/6hrTeu60PYe3+rG2edRmG9Gm6nvo8qV8Jg7geM0I6puoF4Bjzrjr2F2L0mvOJz7oNqOsnfHbnM7ri+xbrveLx8E6gRtjVC2CeriFpqfrYbeNS3z4XQ4hOrMu43mLk8fxa+SgP4tcoH8FwPEldtjlJLsMvitgivffvpB0XxWPmTvhmwnjeL4uJ+BBj/5tAhXaABz1vdVOqF6s2n6v7/fYmNe2Vpz1IRVubX/dc6F7oYgAoHK8ZreBX1PtHL07ommD0tQ+FkB1OWOevwLntI1VebZNAEeX826zQ9mRzlh6THUE11/0sa+Dhrhoxp+jrfg52xattjnbsJF/AoADm1l0IhQAhygWMwMHNdu18RMDh/9NAA528VGmZGuACTBwdAA4sKmErAG6W1okVAqAQ4EaEqWUoKgBHNysgYHDwR4AcBRNWh9XXBskVJAoQzGZSanVKt0uCoADHSAO4CgMHGtj4MBQnEhGxfp/vdj10hNltHcBC1hRCmZ5E5zfssKOGV3X+lzPHX3cEzVue3UAVc7LIM+rIy2TweevxqjQvPp5cmKZxSsDNMRNkZfqI4CDB9M1NOaxXTbnKLt7DGzkdOrecWuJsdgCzjvsoWjugbp3Xzc7xTU6IYnt12oFvJyqsg5i9wAqxiimUPLWNjFWHUGiXywrNsdjLckKXxlMExg4kOBEwd91wZ3OE2PgXZyiZxYziO7zhF2HBcBxqg4U53F+eiF4YjQQneh4MGKnDssISIxi7m02lEA5m87Sn/382/T1+/cs0CNRDADHarkksAH/IdGBxNO7q6v04d11+urqMk2NolSgEHT6IYmtLl3MVSRJ0Q0IIEkeEyQwMf4stGiGgBaaMklrMHCs2UWFfwHgYMcf5T+Q5HtmMm8yn6XxbJZGswmL35hPDhgBkw9OAGaD2dk8nZ+fcy4j4QxpFNJQP0Jj+JnSHfx+/5Rznjrf/NxjelxvmJhForYPAMfMABwA2xiAA+ANgDhQpAKLBVkVAOIYj3hM2AklUiCpYgkW9/Ou0U0/bUsEu4h6wJaETmcCONTlT9YOdOGalAo7xj3ZZAVR1/plpyG6PQGMYVJ5r+bxkxOyQEzm0zQ3Bg6BGMxnBBCBd/LSR9HwJXMDfyzwxjLtVssEMFDitQm4B/DGIwAcK2Pg2AJYU8Ab6FREdyd8iQAcYuAQgEOUt9TR3ks+BWCMx/WOAI4Fng2AILu9SH0BxkOxwFgykDDd8O8AcOxZLMG8eUJ3LOUo1FAPe2IXLLtKQBTsMk2gJzYAh8n3EFxl9qqY90QSKn2TT0EXIOiMB6dpOhgQvAEgCpK1SOwCvEEAx2yeRpMZwT99UB/DtsDiYvGzqiyRBSuj04zi1/xlgFnQ9x9EF8WJN9YMK5zqH2dACNpVle93eKavjZ0xmhXH3fXxnM4OUAEu/HqdgaNebkq4VIqwnpDLyZS6KJGdi3fJe8ytieWAA8y5/NFcWDTpFDN/jVcNLi7F6XoN5ipvAA4uKQRoWIc0E8V6OF6MlgyCQG56DPKD+sWZb2ogjx64paozexsKQhmvIcqqChThC5GveLoQ2DcKLEpmOXDDWDSsVKPriXAei2dUg7VrV8zvK56Pc+qpkMu9ozGDtO3fy3veU+nj4EUvO4aBuL04JECE7UsN+Oj7BBYD7ALj3PBzUfqlWIGkQqyYnjuu6CCKZIqk1DyR7c80AhbCIf2ebVxK9NW0obgH47d9HhuLWWbZ4DMuLHH46LGEZ2MvxzjcOmEdnGD3H2Mu/87BPKd2vPy6y6g8M37X7wRwYN3e7cr4OPiYYYZYJci25LIfDt50ZpgA5IkgDrfNRo6iARIpY56fLQEc/nyb4x0BHJLjM8BTLl+GHRoBjFbcOQVrTA5K84fqPbjmcpEQ8OdHoC//GAABdU7Af/epFcZEvgJd0lYky0xQ+jDL//xf8Vn2VjoF24h3wnv+if6t2HD0v74uqPCtWJ/PHWA0SOCYT0Dhi/srAuEN6GxrkEsBNve19vwrv93cv0sCMwI4Cqgun7pk3+OFB7toy22opljtf4IfqBtW5LBDHJ+/2wT5GZ7H0BEArQQAxxYyEJt0AwmV27t0Q/nNFVkvAOIAkFTSSvJXAvrIb1ImDwxyo2GajYfpAkDb8Sg9Lhbck6p2ahJhxv83HkOubSQWDxRvrfMcUaADu2VDJ4x5COJAXPT8zFgJAI58Tbg2Oz4ADwBI4LwAcADkijEGKwX+BYMd5i1Gi1IjyyVjdry4H0f82zN2g/GYzwFFYsalu53+3u/nGIZDYv4eb2ItBSgb8TtsWeB2B0AJvJ4BHLa+K+422VRjE8EePgI4sE/AWDigg+7dySlQAAd4ZjYnwwjWbLC/AcAB5rft0zOZ9/DaPb+QheMRTSiIO8HgiZcDNGF7Bob22N/X/Sj15YWlOG/wc1tux00/+3bzCSU2CRtP26/GfJZ0PZ21j5PDd+jmqyKoRJOecxW7xzCNsC5mxj9KwACWpL0pmE4hybN/wrM6TS8JMS9kUC5Tf3aV+rPr9NwbpeeTYXp6wf4OIA+AfQD0mZDNBuOomKiXnjEvMI5DfOc0rQA0AGvNaY9sF99++y2bEzB3vvvut+kPv/9Dms3A6jdP4/GU+42PN5+5Jk2m0/T1h6/Tz3/6s7QAm+rtXfr9736Xbj7fUCoFjDfv3r/jmNze3qTlcpEe149pZCApNPWArRF2geu9ODtLs+mMTCHYMwMQgr+R+xN7PzRFGOAIsT7kRq+ur7jvwXNfLh/Sw/0trx8MPFhysG/GngJAroe723Q+m6Zf/PwnZD789OP3aXF/k5aLezKggFeQ8sR75K3WnGOI8XAegDjo1zHfd8i37di8AGAG9opk3CBTHBquntJ285i2a0gc6TPI4YllS+AQ319ibSBno8fL8mLZlhy4gXPnqNvigSh76PFnsUIdgnuPau9Aly1nnv15oyBrY4yPwU+gsYQsHGAfnULuBkwcAwO0gcHEQKNxPxXyQjo2gFYlZvw3AcARlyCPneLcrP/uv8c53fWZ+t5fO1bb3/Ocrxg4PE6J19rVMJhjU48fWk50LC/pcVH813/uiqHi3+vvlfjW91Elxo17t9fGOl5z3NfW79e3Wz+7el9TPt/MbdbNrPqe559DE4UdIOaF32JT0f6O2U4z31yusR7nw8ccmP9875xZ+opcaVyT2p99Mw6Lz7NrDnWNeTN+1BX7Zx18XRj3vD71NgBHXZttm1/1OHf9Xtti27jUe7yu+V6/f9xPWN471HAjiKPeA0Y78+dY16HKvTSvpG3eHOxxD2KR8rzannFt922xffxMW6zUNT/b5kFtf8fmXdv8jCNS+5T62ttsPV//lwI44sV0PYi3GlTXjb3lhnGOruTEaw/n2ATrMvovudbXHHs8BztAQpKLfwsLYHyYnjTqMs56EhwGNbEA2Fw0aoNyo4nHiIbWvIfDBShO+OwIkHyu6XiVbQxh0XHreattfMkEa188isPouqLynEvxXXGkFp74c9wUHaDSAstCHO9jAA58rrbzepFyKijp0JbE3mtjeMwZug2y+yt0PMbxpp3g765/aQcs49UEcBxD+/nieJgorwBXnqyq7EvdsDXrS/ezrQNMS3cdKXvEY70O4Dg8fryPFkmlCsDhQUx5DiUgykXiFpSqn7crwKlBHHFOKDlf/JQe59skVI4COJg01uZPII4C4OAmk918zsDRBuBAsTVIqADAsdmSsaMVwEGZCCWLKKHSRxLAGTiKdAECOnX2BAYOJDctuPG1R+wBrwM4HsjAsSQrByRUoBFMuQJiWeT/nMrUE8AEcGQq2w4PdEB36GwX7n8OA+D2IK4GcBQf5gmZcgXtAA73R03fIh8RfR+OJzsV+waLWCackvfbmZK4JLkpU1L7MENIiy/A6FmZUMcLOaHY+d2oMOUl57SvZLCXvJqdRtkTGojDOzrcoQW97aApjuuUTEpgG2Ei1iiWmfxrAjg44rhmG3qtqAZMsfnHZAMpu022iPaoT/LIVhBU4Rljb8+VsheSbcmxBtaPp5fUe5a28biPYjLkTUZpAPu3ggyK8AB3gD1jNpZsyvvr63Q2m6Yl7PkBskALLnZIgDi7xvn5Wbq8OE/XFxdk40BXkI7dYzIEnlLgA81rAjg4P50iVcVNzAF2gFvnDsBZm/WGwArQxi4WD/x9BICFFVDInPD8QuDG7OIsDch0MRJ7AQAcG5uz6NRDMX0m5gN0VEHSY7VckXEE9/4CxghSqAqhj3Gmfjcpqjd8ISmLRDdoktH5hW48MWsYMwNZH5yB44UADnRnMZk8GjJph6Q8u/ms649+3jqRCdrxRDUeto0LxsTHkOwbKJYBvEEZFb3eAuAg8CUl616EJvLWpF76aQqtZTy/s3OOJ+RlcK8Z9AW7r9Zcrv1IAqJgBxpeFCPQ1fj4mJ63WwI4UNxDwhEJTjIXAcgBQMxO0ilrgjgkbUK98ecXA3D009l8FgAcp/QjpPkGoGizI2UydcjB7rHbk6b8GQ6BAI4CgkDiHAwckF3BdyGTwoIJgRzGvkEgh4oXLGYYM4kX9rxj1AsR0lBWAc0LA0iuAsBBkBReYOAY9tMMnZukMx9QzxqJ3elcL4KOplMCehwE5IUOr8Q7HbviPCvIM4HeZOBwTWLGZXl7URWpGgG9VeXsveK/C7vewYqkakpgV2quRY1Y1WuUFiQ7W0YD1GEbeC/Et66ABnrW+ukguRIPhSD8YO1wX1lysBoZrjFKp+dTllhLAA4BgPTnsudqsiC0xXn8vKOCCOCQ1EEu1ngB3Q5eEiOEDDXBi1ZYLkAeZ5pQgUxbSBsLjwdZiFEyUPT3gVHDgA4W2XnpvBSvVbHN45NtMBb53V7s/OqiN/yPF47yG7YUZXCi7SFt3FUYbt6zbOgQwMEak33W54h3SLP0ZD4K/pUAKOuC9w5krp0GtMQV+7HUxV2K/F4MiLYGXywJlRcyqpFVjct2LJKXeCzGMBhDL4S7Lams0QQF1ft6hX1GIx7YGRSDletv2mdzvjeS8IzDA0jeASg+A4yVBtd+NNmEcUAxMkt/gRUqMHCgsLvbGe24WakhAHwOuKSAd6D7NGRncAAdHSa5g4cIRfrGeIdn6/IIuSDZ+I4BnLI8ldu9A5AYbVoMaf4+yxTZ/Mqg6OInuhKB+cotnjfPGQD97t8Ks5E/TQc/4cGD3QTjy3GizfuexsFRZoceK1ocjsedO4t9wCOAgswyih0b8Ga/XmNYcfAG/nUHEmUuCOKwtbFYo0vFFD9YgyTKM5S8h4MLij0CVBrmW7bb4sPzGFcdtAe5NFuT/PNtq2TeQ/EmBXBx5o3m/irMKQNfFAkOxahe0F88btLt/UP6eHObboyBwwEckCthA4Ez7dlchQUyRtzv02wyYox9fjZn8XH18EAwcs/YHQtLD4DNYOAYspue3feIzQdDyafYmqq12Bg4sBc3RiiADhBrNcqvVpwZgvEOzAfcg+/pR7EGrDdrjhQAy4iJcAqwbywWiyaAg/YBtrIh5RxgK9j/e0OGgzz43DOMwPwdgSQvBHAAgAFbI8uf2SjiYPyHa2TTBo4BUMrTUxoM+nyf+4eEIvmS8wjvwRYR6+Oc+B3/seDujJwIKyHtN5mkPqRSej0yqkA6Ff+ut3vGnnhRMgVxKl9PaQ3g8G7LGJRrpUmoul07CBW/e4ewL5/Y95V1qGn7dY4nrgMeq8dcXIReNuMsATHMg+knk8LlGsVtc7b88FUDamHPzpPr5bK1BO6TqVHj2OsPCeDY7gCeBghulIbTyzQ9e5f2p9O0600on3I6mqWnJ+QPcO9gB4OdzE2C5zStt9v0CLAQARynaTAFi8eYYA6sK8v1I5nu3l1fpYuz83R+dpZ++5vfpt/97ve0dTBkvP/qQxqNJ2m5ASvgKj0sFnwf0ieUz9s/ifVxs0kX2N9eXVH+BPmqT58+ppvbm3R3d0NbAQsH9nOweXwe/hnjCTD2fDbj/gasHbsd9mnP6fzyKs3OLhijYL49gpGQLBdbHgMAKOyXAbzAuMJu/8Wf/TJ98/UHNj4A2PHrX/2KII2vv3rHxqfV4p6gDgA44CMmeI2HvN6H2xvJowDEQWB5n+fCe2ToeHkmoAHgEUixYC3frh/FSAFmmp3YOQwllk5eBOCA/AoAIM7ygc87Awf3qc/71DvB3t5ibsJxlEuBD/LcR/bNLlXH4Ky5N/EjHOa1zOhCLcUBHDnmCvEp9tcAxYgNEWM0TpPxhHtOAGUyO2usVHDOBrYpY/3xa/lPAeDQfG+CcptztOxBfJ7Xf/djlGWxWhfjul4zwlcHk3yb+xtf3zTJed++YFaAmngY5fkOc5R1DvH1+oYXzkpM0DhPYDH3+LLZ4FiYEuMYxTgt7uOijbXlUeNn2669/RyHwAj5+yJNrudvjJChsaDzedq+tM0OclzT0iwRP98Vq7atLYfnCfZRATfaalr1Mcu52/PXvi62PZu2Y9X7yHrcnGW7MHC8HcBR5x265mBtL12/d83V7jE69pSbf2vP/efRCICWpu211YbqudAWi/h+tO0Ku+ZS2zXWtnhsLNquq96zts3D6GOPHb/LN9Tzqn6Or83Ft153tC9e8/+XARx1YsMHoXaeb10EuwbZF5b67/Fhti2qxxbU/Pmsc+8JrHCk4GR1r0Ub+WDj2djANrvKfM+qXJR1ZwSq27b7ODbBouOMztAnQZnwKpRm+kyjPhUdaSh8Z6q+153RsTFvm0T1tXZde9ti+Jbnq+/lqCX/5D8o1RM61kLslI9vyTgFQTqeHGIESVihv6WzqCxQnliuE58xCIwJydfHu83OaiCREOQlIOual5oPjmosHXOxm+o1Bo762I07qMEb1jkVE38c87xJaEnwHAQ/JRV8bLT0LNsBHG7rbQFHtcRa0bbpA0pTT+jkN9rkGBDVAI64cLVdewxsXgNwqLjRPErWYQ+UxrHQgE//aQAcYOHYpO12zYLr4yOo99d8sctvIwAH9H+J4AcDqG2usFFzuRQycGBzFt7zpCdlJvA6EQsH6GK9kxP3hbFW4dmKwW0SKsa+sViuKKFyGwAc0lDX3lcSKja2JqGiQoJpEbeaaZlzxQd5Wktm1KDzrXxMk+o3nqB0LBQfXbjkxL5RXVA4V9NG/BrLmsMkpAG81LhaktKuIK154sAW94lhk5aTuP4xo7+3Ir8DOERH65s8Twv4aCkh3QfTBJcjewDwDTVWyfp0pdfazCE4S0qcS96xLhYOSU4YnE3ks3YCy5GWSRXXBv5R1LUClahk4OAjni/kMjxPQWCMTL4wcGjZJ0DEVhcWmsDAATEVADYm0PQdQOJkQCBFD/4FAIDdnkXm+XSazmfzdIZOpcmEXT+ghn1cLgkcQJJjPp6ymwdJGDAKzGaT9O7qMl1fXliXnwAcLI6iMG4ADmcOQRIJiSiXFMva1Si6G6sBGTIe1+kJxaDHDUEkSNqSIQNa2OjmZYK3lyZn83R2eZFOkawe6u9kmoB/MEYfdM3NzmZpNAYd70CAguWKrCNgGDnZP2ms2J1qXYhbsXQIwLEVawOGG7Sro1GanZ8zCXgKLV28h/PiBUpp3AcK+KMxaaLxGe9UdACHb4YgR4OxQFFS3YRaQCmrgoTXKZKZ6KZSoQz/ErzhAA7rfFZndGHDcVul3A2SdwYaAfU1/CoSi7hOaHcTvHFxnmZnZ5T0AOiB7C5yDkouVQBRFqUBaiFTilhK9nhtNgRwvAAsgfHfbgho45iDqYPPBDTY+7TZ7JmQBYDD4w0xcPRpi+gYAwMHnznlrJ7TFrTISOCvAd4QiAPgDXRBwibQrkYpG4sTkERG8hwJVNAwA7xBXB1BG+g+RUJZzzxKqKAGr3vG+mHSKaAPJyDQOo1xOgIBe2lIBo7TBoBjMhyk+WjAzlm8dE8zMsGANQZjPZxO9OwHA8n3GO1/HvtcxFdBXo/EGECij7bHlWP6Ywke2yOUr3vsavGN/70KKLxD6DBedFMpiSpP6rtHhr0Q6JdjXz/4IWNIY+VxmQADKGTAgsfIoVgnW20We+Rn4lqp4DSvcHY9OflHCZUXAjgw97yIznsmq5hkNEoMH/yt2tTT895YDhREmLwEupxNJ5y06b4XtEJVKMzz+qxL127ImFhqAId1nQFY5ouDLePaj6hbVb4AhmM21AIq8GJsuaomADqvRbJAe3hK9PrWx/2EX3OJE2SchZsjhMCZQSAmsAXgyAkXA0N6/EoAhxXi9FTkn7huEvxoxVB2W+tSxf5g12tX74Vm/atOboE8DShp2ui0IfhZrBNBQiXLhHiBKxcL7DlVYFT6/AgkqQAgmldavX3++FyL+8Q6EXXIGODLSASYFPARfYTFOTl9Gq6dM9LjPZ9/fq2wYWN8EnhQsl4cHxQtsV4CFJn3sBaFYs22RC+LnOjkJduR771Q2CkgNQJrPJdgINZGks8t0JocIitcnRgXWMb2CblYYpIpIX4s+1a38WKH2hcI4Olrov9efG6JY23pNF/jfimHvBofixEzo5szCdjYOTjK5dbIzuCSa7bHjY0bAj2UAgvtzZ41iqFivykxhnsujzlMUSl4/ZDzwHnNl8GPETRqjrXsrUyuMhciNOM9/s/7WAN/MueWw4wS69JV4Xrt2fh9uL14fGurjhP3udE3bqvOt/gcOwBjlKyOfgp7lly4Cmuq33sjV+F5B2NyBGuAAzggp7FYr9PN/SJ9AoDjYZFuF8u0NeaLk1NJTNCfOdDM5Lw03/YEVKPz/mw2Y9Fx+XBP9jPGrVkmTPPcARx45ojjAeAA+x4BHHKIdo+4RgB2AeAQOxnmJ4CseV9DIL5AbCxaj8dkUMM8J+D55ZlFdfwHqQnGa8bAAQBHBPiIYU6sZmADQMzr0kuURYl5BoBDvIuegHDtDxGXA4DtbB3Et59IBgXPA0VvAomskQDv47ohKUMg88lJBnAgLsY5wBaC9wXgEOCIHQImX4bYHlKDAHAg3od0ysPjKq0eN4xHKYPzkgjcIIubMZuAhQMxLmRpfM7Qro0JpOSLJAdjVDeSwaw+05br8e+3FUDisbsAHMbHkue8egXkm9wzC8BR5yIwRwU46nl8hbgJgCEwRYCBowJwAKQkAMcgpd44jefXaX7xIe16o7R5Gabx2VUaTs9BCJF2u2fuC2Bf08mMAAtIvYHpBewnCQDb034aziFDiNeUdntzd8tnNx4JQIG97MP9Q7oHiyOO1ztNX334hnKbAHzc3t+nH3/8yGdP+ziFZOMp91Lw4wgFAAAgAElEQVQC3z4RLPXu3ZXZzUO6vbtNN7efKJE5n0OW5Izfvb+/k11td7xWNDjgGeCad9s9X/P5eZpMz9hYhClIlprVMi2WC743n8/VcNTrsXEJtvvLX/wiffjwgfsO7IV/+5u/J4ji8uIsjbFvOIVEr5qkHlcL/u366hJDlO5uPlGOZfMIUAY4CrFGiUFpu93ws2TkHI0IOIefWT0uyMqBp0ugxnbNYwEMBlAGmrB2W8mrYI9HZg7Yh4FEAT4hIKX3rM8bMwfO7QAOj708ONd4i6GL63CWYcnYoCrmdqOrCvQMcz2Ktf1rwITAJ2AcKUc1BqB+SjAH7l9gXsvJed6FpzEAh8UOBIZZvP1X/wESKv99tVMq8Vfe5cR9SsunY0xX/znHF1VdIOaa6/mf4w/7obGnqnO8Fp3Ha60BxiUezBGjb6q8KpAvu7k3ijFRToBanjnWqaxW4Guo7UHLVjTmF8sIZWYEY5FCvuOg8dRiag1F2aPWz6Ye59dy+XUNsj52eSbNc7bl5Bm/OogjAO39GrvqVPEao93U115/rs1eusan1bgZC/leWPtQvQRUY16rpY7l59D5oy2VszQBOFUTb7iYtvGv55F/RrG6SyrGhqTm3ZW4TvfXzHXoHhUe6trbbKT+W/2Z9rlaJmWbjXY9g7Zn3mUTOm7ZV3exb8Tri8+wq/Z00KxuF9U2n9rGrbbxen/bZvtt11Ufu20+ds3RrjGvx7JtbLvmZtezeeu4qK6c/rQAjtduqOvmuhyIT4ouZ1oHrG952G9dROtJcmwidU3Sg/EIyEcHV8iJObFr0xk0HYYSD1qQ2l++QY3jkq87rOJxkuHvbQ4+nqN2TtHx4vua/BV4wxKGTl8dFwR2Clf++ktso83OuhbY+H7bOY7Z3jFb8cRW5fLtVyXBG7lx88mN8Q7JPsWAh8+1JAZ16GKHrtldBz5N8IaedRnsLode3ys+FxfPRgdXTMhVnTDtTtmTVk43LpuJBQqOCyPDMgbt5/QhLt2EEYyQbTF08ylJn9P0retfGZe3ATj0LFz3s4qCwxledfoHrAqFoTXagxe1amRx2xgdX7SLDncct2hbuWod7IZ2F3WiK/kkDwb+UwI4UExGpzQ7s7cbFRvXDuDwoio2jwHAQcpyB3AoEdIEcJicim2MHY3rAA4Gdt4BFToAmwCOLZPT6CqCfund/QPZNlw+5eEVAIfFuvIRrvNpSIEmjXfTVL0PSe82kyieaGybx/pke4CsQ5Ux8+dYkjyujVt5Oq+EVf6lLDOlCCM7Ngr53PmqK2KCkrqoBcChawobHS9EeVevS7WEriiu/WrX41yPo8Pz4x0mlCoAh2/oQwHUPYVujerP8ruNbkDeqbcbW3dRYdrgGV1dAokLy07nfpOwBOp8zefpvzfW70yUX3ygIz5EK6pHKdCIJS9svAHeOH1JaXjaT6P+IE0g54CEDyiMTQcXnwFLBwrls8k0XV1cpsvzc44MkjuLu3vaPZJElF8ZjSQN+wTGChSu++nrr79K799dZ5rmPo9t0iwAcKBD1zv4QAuLBK9LBzyri4/SEQbgwJxfrx7THiwcq01aLRac75BQwfpBNSJseCHddH6Wzq4vUw8MGKRplg09ARQAsAOSzuNRmp/PWNzDiK+XK77ADoEi1Cmof22qwG72zwAXmMwKQCTrjewWCWUwZUzGaX55mSYTsSdw881EL0AckG1CQb5PgAcTwsamgjXJk87sPnb5E2oqi6Kddoux2hMuYkVkJRLxPNDxBB1wAjisqJgLI0AmOPV2YPPAiCBRjWOjcxEa0PCtGI/+aJzmGMPLC7GKTCaZ4l5+wZJgESiF8SXwR/IpfE4Au0AHfbMlgAMv2A0kaNDltgLNMOimIXXyDCaNJwI48B4YNVyKCTrQsCnS/YJVBZ1heOZgzkDhbwd98W1akX0DAI5N2rIgqKT5SwBwwA5QmIDmNMEbe4E0SJDwDD1uMW9Qh54ADgA8ioSKpjqemQAcKAwIzIFn5RTvovEWgEMMHGSzGfTTFMAh0p6DtnfEZCGSygBwIIE8mE7SYAIQkKR7COSoARzOCGWSGL5m+zruy4KzO3XFxNmT2/Msnt08kfmmgz1PkNLyvVaJUWwZiYXrEK/yWumW1AXrCZ+DYMxjYi+uBnBdVzxU71XydZssGdZYXhZzTIfJFnnyUqguxUUVlQXIQmLcChmWsCVUrxHDW2nDrlmsHwJlsfBq8xnzBbJFKsYRbSrAKaX/jJbJgRUO3vACZi4MFmCAbk3AI1w7E+NCAVpy1KRwAvAqy0SEOBnHwbPBMTyixXjRxTbWxxhNl7girztkx3KmArEDFBB1BKkrLsiYy3wOxet6Vn6fBj6B/wyFPRRH6MvtuWI9KAAOzSGuDwHAgcKk24zbn5b3ct1OI++Laiw4cy0J0iCFIcO7EsuYKG44ZC3yuKcRvxuzR97z+TJv/3JPZjbkP2sK62nFPaRCF10H52o4ht4vElv8PYA0HOmS5wrzq2bbudiLtSkAOLj+GIDDivsAO0IOwfeSHoWyGBwBHAQJYq6Js4yFQKMn57wwMHYs6DZzPSFabWFxif4xjyHXRju2+1mL8aI/0dh6R2SgtXagD0HX2GMMaJf4T0AUu9tSpwgMM2bztudlItjBZrZX9V1oTpTavlg5BcWiXmTKfj8wubi/jf7V0+QCIRcQoO8lck7DGTjylyPIW0ALPVP5CvpzA+DYNlHF98z6gzmreAvrqiQGBWhzORnG2UGdJMfg5kv5DMFCYHNXxb1SEPKlKao9ul37/iZiHKMvdyCV7N1GPjzDaA9t60f9d/pMofFlE2SmEIADhWVIbSzXGwE4IKFy/0AQB+IWyG44gIPzwQE8LlGAQvjTU7o4m0meYTIhWNQBHFw/DGShfOBzGo0GBHE4gGMaGDg4zo7hIrMZ1iZIpkhSjmAOB3AEeUg8dzDsoeCLYjgK1Xg+uF4COE5SmiCeIRjlhLGmAzicNYnP9AWg+gFlDBBLoZIN8IbLmMQ8Ea6DdhLiWYC7IWORARw2BynlBCY9NGzY/sZt1ZlDEAfjWLg2nNMBHPgdzw/sIpzPWA89ru8DLHDKOA0ADrClIZ6EhN9y9UgQMZ4hQRwAcOD5gWEBTH57gJQ3ZJ7z6+Nahtgi+GdNcT1H2BKZLHpiC4mfi2uY/xxjtvhziQW782A1gEPf16RUEVerjLcoNHxLAHDwWsD2CIZFghOeVIzHLZGBY5Be0mna7PC4B+mkP03Ts/fp7Pqb9HQ6TtuTUZpfvU+T+VXa71/Ser1NNzd3BHuPRxM+J9gQpHUR+0Mm8RSygzOAoc/T+eUlY/kff/yRzxb+iTERwEuQMxlP0mq5Tk9PL+nq/Xuy38Hebx/u0x+//57jjf3vaAg2ihGlDgHW/N13v03LxSKdnc+5R8b4LFeLdHv/mbH8+cVZevfuOk1nk/TDD9+nzzefudcBGOPi4oLXje9grmzXYE76f5l702bJkuQ6zDNf7svbaumlehtMowcDEBiKIsGPMv4hLmaimb5IZqKJZiKo/yXpgwBQwgxmMDPd01t1V3dXvS337cnOcfcIv5E381UNABqrLfttmffGjfDw8OX4cY01KWBUWyUtliuZzKYsMLi4uGD7SDBF4lmurq5kNBpzPPA14XOB0QNtTgAaeXJ5KW89fSpPHl3IeDyUX/zN38i33zyXZ+++I71eW66vXhLEcXt1RTYNnN8EybOQYUo/EL4Mfh4N+7zufD6lnwkHCZ8BCB+Ah04HAHZIDNoYLfgiOwfsT57vOBu2bOsC8EnrBG1JsH830gBDB0su1K709lgkSnPbwFieIHIJtGgHHQFFLovpa7TrDTQdwLhu26kthKId9a01fNCQfrdnPhmA9QomI6Nisj/MxrAzQgtsLMjPa93Lv/mP/4d88k9+lu2xANR40BcLmynaNuWed7vuda5X5jYcE5avGfMwOYYd80NxnrmvzU/yXJOyqui/FGOMxWQlW1Xw76jnzJ7JX4siEbd37B4WFcz5lXCoU8cY8Mf9GAUbKhgoIbiP+Kjl+f7Q2a/DKwtoQ+zSx50mNYLT9Y+0cUMxajrfgo32Onkql406mYl/i7Jz6Lp7vn/l9Kn5wW2nwIKia6A2YvYBqp/N99n/fZ1dVfeM5VjL9fAr+/scbO1tyqI9kc48C4tnwG7MzVWfpzyH6+a6zm6snJ81YKI3XoMDIJK6pct+zT77iwJrLdYXlEF8Bl/P/f1Rn2coPxs/l/RH6DJwbF+Vz3Ps2v63Ohnxe8R7ld8/tJcOz+3hDXNMx7js7MuL6t5/VAaOqBjKTRMnq05wD/390OLETXLIaI3K6dCiP6SXynEdumY5zjpFU85JGndR7X5MIMuEbUSBRUVy6F62L/nn+Cx14/d7HXqWKmqrmpxPh5InLPx+XhQSPW0bbN3cHjpg6mStTkkeOqxeVz7r7nNsbfeuy8BMDqRFZbWnHMzY2VOKFmCL13ajf89ICwdBPIwcxHHoecpn8jEcQtrVV7NUg+NV5XmYgaOUQ713PiTrlL0JsFUEH6aA0mqshwEc+fnfAMDBgPthhzjOaf2822EXm4fyQ2rY7hsw+7SzdetzSD6jniwNxqrcVvv86t8siJkYdvJ+z0l/C8YMR1Y5aFkT68MJtL9XB8QWKkDr08m3ynK2RFmBktEAHKAdXWpQBwCOxXxGmlb8DKeRlX74LBKd6hvyn/dY9zYUysBRD+Ag+0bT2q0AwMGKm7y+kMfMwKG0kzO0X5jPSIV7e3cnN7Op3E6nwhYq6Gt8N2HCEi1UnIHDWTjM79TkggVy6UzWGHJpbaqwBHWZDqD54+8pR8HB2tOzQb/o32LfxXoAR9wvGfCTNVp5D47BGDhigBvBU/x8DMDhWyw7tvo0Hsj2IWejtKzU0AQX3gcZqDiyiWEjuYYJ6hWZOTQHZYxHCZyn3/AosxwZAlR6AQNw0EfeyT0oRBOqT+dJKWlz8iGN2hKdakTbnPo6VzJeHoTX6lCCNxwAZ9XDnuAB00W7obSpAHF08DMCbIJXQwC04PeNJluroD3K5fm5nJ+daU9qtKm4u+NXXguAjRNU/LS0n6zRkF5ensv5+Sk/j0DPCaon8ZgEaSAYrJVxeAFIwt7EnthEz10SJ2hLCEgtGThmc9kuVmyhAgYQVPshsMb+2AwKnpBtAQCO0fkZARyNtrJvYFJ2q421IWlIp9eRwXio195sZDVfyAoAEVQKrzdMfLL/rd0flWMAkKHSbwGK2+mcwUGsZhMsHoOhjC8u2DvZK/pI8c+qfQv0dtArvMegm8qGBvY9QY/nT4kQJIxjJbAlw8gxcmL9x73V1BqsITsFcVgyGEEpbDRPdDBQ5tczBwn3hXON4CZ16GbDYDQq15yBA9+jLYwG8A1g7CCm0FoKY98Yw4aybyxkg5ZRoDYGKAYtUQy8Ad09naJ9ylx7gaPVCZIamy2BG2TiYMW2bm0AIcDAgSQB5AvBRpxb+AzGj1YoYPLQ9ikK4EDwfA1gBmTOgTTOwIHPMEGx44tVpkx2KE0zwRv3Dt4AuKMK4MCgAN5AosGDyAAgaWLR2ZMabJnCsYNq++SEQCm0TxkBuIFX3wEcowDg6MkJKMcDgKMCsPQkvyWjqcTsXzVBmcFv5RkQ7U070nP2nLomtKsIjnvW5W5HmUUQWiw4eCzeY/+csUQw2SeU4rzuH8adgi1mD/n7ok2kSeBqdU/6rNndPDMQFjYAYcU2SrEG/8aBhmZnmR3qzBV6Zu8Hit0W9kq19Ey2r7Wa3QEc97RrmMBh/3Cv6LMWCA4aje1OnL3BSwItOUj1lmj2VadiTlx/6dmBB7cEf9IrXtFuoAgDy+HdXiBg2SPdiw6wtOCtJ/3yKZtMLgWNQJRiAtcBHA4E8H7nnpT2QLsHiEmZHiqa7FreEgUJEepOMmwow060bzxxSnCuteNSAEdmOKmNVRhQs9Jizf0QA7bAjlOwHHrEp6O+aq9bZZZuKW89qIEyi4zRHtmz3ZWibM+my6F1T5yHVg1hAzmAI/rtSUfEqLwlduPeq/jOeiE9l4PdqOd0ANkzOG4gDmPggEwzKQ8duzKWKANrsADFE9LQs0hYE9SpSWIHcDBpE1ro1QE4UuwhBc+zTkrzXjB3UL5TQlxb/XmCWNuxqRw7uKSqXy3ZRlmu0luzeMVarqndkrZcVb05+00y+mxfmu51+xa3MAu3WrTj+scMQ+0MFApwfM2irVgfT00Ai6hXUwomsWHYhx0w7fcP96mA3SzRT62UACnmJ2L/2flCPaXGqsq7ZqpT9X5itrGkAP7sLeX2fWLdhD7nSZNHPW1tjmyag3o2EHkAvmjcIYCbQltEv/ehM6sSpzA7z33IDODYsZXGdLEiQ+PLqxt5ZQAOMIfBBoF8oQUHEyApDmJn5g7MPzs5G4/YqhD2BBj1lJluSRBgGoeBtMjA0dXkMWx3ZeBQ5rzE+GJ7Hkly2GY4nbW1HEBVCqtynUUGrS2AIdp6oARwgGUAa6ItVJTlYo72h1NtoeJ2L/cffA/4D2hJYgAO2KRgI3DAln/GY53JzrZ2J2A6wLVymyRl+8M88F4G4PCzH7+D/eY2HO4FBk9cF3PuDByecKdu9DMXdj3OHwNwtLs9Wa43cnsHv38md7OpgF0CPgkY3diiD8AWAIjvd/QlEDfA/aD3yO4VACn5XDLd4Da765wI2Av7MMqm65G6+K6dWAcsr8DKUzHkzObhWZCb6aj14X4zwDgGvCRw1RgWWkzJM75D3xivk7bs5ETWG7T6BCvhSAanj2V88bZsWn1ZNTrS7PTlpNOXdqfPc/vm5pZyBiAL1gltdwD8QdtK2vRIxgPUD5kcjqhf7rAnwAphrINoDXJ+dk4QxMtX13I3mROAAwAI/LXleiV30wmfiX5yu0s/83R0Sjn68vMv5Ob6mrY9ABMAHcGfXSznyv3VEII48LebW1z/jowb+CyYOSDjYOpYLlZkIdyslMmLdgxtFczJRibTKUHcw9GInzsdn8r1zQ2ZQ8j8JQ3pD4cyAINff8B9f3N9xRYvbz99Kk+fPJaz05H86pe/lOfPv0rshQDEbzdLWU4nZOfAC+0pcQ+0QMF1ZrMpW7GAXRBsGgBm4GfsJ0GBhYE+MAcAcECy2TYTcTi0HhJtz6KysWO71eV8Kg1ZS+Mevp1eh4h5sPDZWZHZOFTxsH2N2fa5rZ21hbUAX7RZku1tNiR+5r4HcNDteLMVYB+rLjD6RcQiGPPoCcBtWFcUqCjLZ5M6UxlHAojDgRx2JtYBOKKv8aAvFvZbjnNVt2nleSt+yD4zwX5eoMpkkg/B+vi1f34vjhhBKc4OF0EcR0ArFRvTBhBj0tFui3Ow50cWuSt/lmhPezylAh6IdlFZXOAg6DCvPt6H8mBR3x4ad/U5o0VfBYBkn98ZE/fbmNbNx0Fb3v5QJ3+ljPg1Dv3+wKGRfx1sa/fNHcRRsY0KWS/tsih78Vwr7a8YJ3DZOSRD1b+rXthvoVItOtRhuj+W/bKYm/I9Xo6z3PvH9n+5B+JYy+8fWoO6PVb3mSyzZeueKpio/Gxpf5f5aJ+zus+Vc1U3Z8fW8Zjc1/kFcS7q9EzdvaL8HHuGh9bhTfZoqdfLNdSf/xsEcLyOoqh7uPIB4+LUfV832XFDvclivK4QxQ18aAO54nJfL77v0HPj9+WmKYU3XseRVJXf2flRZ+DHTVUeXKXCfAjA4ZVSTmOmY/BK6yqA5JCiOiYj5Rq+rvKqzkX1MH1IFl5XbtK4DwA4/D51z1A57LzKpIJO84OmiuasV1I5OF05VPSH2setk4Eoc/k6NYwhdsX9eaoHcHgf0nxo5+DkUXCCVbb5QVSVxSqq8HUBHHwuC1WkirQjAsHwwxsCOCrz4gF2RxwY1MR2Ce+cZSEDWlLQLKBd63RAuQZRPg4BOHyLxuB8PtS0V3SshHPwhl+b1TQHARwIemsgygEcCEbxZ6sw8h64cCiR5IBDy2ptq8oheGM+NwCHtjUgfWMNgENdEw/SNqXVhvN/CMCBRByCTfp3zfLb97YOCcBhFeUK4Jgr+wYAG7NJAnAAvIHfE8AxWxqAQ0EMGq9MZc4JBODjLXVhWjcPp3tgs3Bk6/S5ynQKzSZprpxjFYBY6dAdB3C4cZH4j4NjVHECLV7L8ytWt1lIyONCSWYDA4dW9VmgiE54FRCX6KcrSQoNovs8e3UwkuDE5/gZmO6T+4I7vbvz62DSnMZbz1NHXSAAxYbi2q6EL2RyM6ADx50GQAFOqJ41jmH0VgIqGLpWvgpeBMV5MQcp09IDaIDKRowDyf2cgPM9hiAtAl4ISDAogeAlwErbHVuqaFuVhnQM3KHva/MFAMfZ6ZksFzOCKGageUaQBvSr+tgMIKG/8PmZvtBGZTDQProILJPVI1GvayDP/3VbaOHSCpXtuRIV7wH17goMEWyhsiK7A9gyAChBsIWACIAaUIGNtjDjEQEIAHBI2yrWEIVebThezAMYOLrDHhNHpLNNrBErJuUQrGmhFQZAIbZ2DuCY3k1kdnunCSdpSHc0kv7pqYzPL6RnAA5+BskIA3CgZQuChAh2IygH8Iezb7gOdpvOz7vUN973JQNdmqxBwBCVVwiqbTagrlYGDk2kYa6tR3vQEX5GugzhZzjWCHxDr2K8AGsMUd11itdIOr2+tLpdAjgIsIoMHAWAA2A7BP8AhEH7lO18TuCGIEmNJB7XEMxJAG/MZD5baKUnE3sAcKDybC3L1YYgDowPc9PtnJDKFwFRgIqou5HcYDsrMHdsCOCYEMQBQN1S1kZfTfYMbFW2UNF9h/uREnzrbVK09ZD32c4ADuxWZejwSlRlSdAWYRUAB9vdaELcVUMX4A0HcCA5AfaNTkfGDuAY9GQE4I8zcIxHBG8AEAQZAXuMJy2yHZntJwX9ZQBHZX0Toqwa1Ku1W521yG020yOlyeM2TgrW11Zl1DNwxGslHWbtQ/xvxyzwqIOr9pAzElapTfMBp7kCYuaM5liLsByAoe90XV/6W6W96+eoGWXJNvMxaaAHY7Erer9vT/JjzSwBTgAHEjgErCIhl6uwWM1PoIWxfjiCrwBxUN97y64ikcPqQbKOVAHVZCsy2tTc+iG2VTGQYtDXumba0su/+vepWZjdJ9uXSOBakEzLKlOVWrRT3Y71JHq299VO4nutGtnBG554wx4BkIOBOIC6IseYybX6ny0VhAROytJWsU8CVpKMmAlErUlUZT3SxKW3DXE7zWV0z28rquvwnCnRXPTr5mcNwOEyxX1d2FPlWeHyXoI3ou9OfVoBBjs8oLrTfa0jSIn11lG+SgAH7HmABzeYIwUlkVUGOnoNULXKuAd0fVzOcIS/7QE4LJmsZ84+A4cngNUPsXYgvj/MVvczxH0VX2tlf1Cdgd95SwfoW2/hEv0rv84Jwd3ODKb2liOBdVvlli/OuuCtxrwkIK2VOQHaGiiAQfAsZmtGOYn+eFWPV9tccl96FZ7NYQKXFbrA5yWPKcQCkj+gQH7f70nHpRZWkS3T19j1sSY0naqaPhUS1caWw+dIuWD9Bq3rqGNMxlQO9R7OyFLn5/KZHXwTQO1p3gKAQ/dslntnwtH3VlsLUftUQIpVcJWfu/vnktUiU0QyAwdtnd09E/7TpTFwXF0nAAdabuDvZHdDCw4wrCWabgUrNq31wfmpAjgGsIvAInE3oQ2GVhb+LJy7xr10wU7Q69CGw9kA0AcBHDhnXO+ZwBFYC/vSlsf3hIJvjDnHWvcguY2kNBLSaGtIRjy2iVhQz4FFQAEcTbJOoD1EtGscmIXfIbHNtoGYHyaSlQUDcuNAC8oBGM46yn4A3cK2E9MpF1TtaWMhtORvAnC4HgntnGGTK5ODxg/weegjgLXxz4EitB/cXUcBAOwztrnrSqfbk9lyJa+ub1iwcTOdSqvdlVanq4Bg2p3KMolzCG1Upsb4AR/Ez754FrluchCjz5PLW7T36hIo8X2lDVACOPzvvP8Dra3VX7Wzw+0bg3Aoz6JKE/3QjQHk4J+Z/6sAjqbcN1uylZZs7nF2A6QxJgPHiACOnqyaHZnM17La3svloydkLwTwe7lYskgHIGqs3cXFpVw+fsLWJ4i/LMmcB/B8i6Mk8wZZQFps0XM6Gsn5+YUMhyP56vkL+fa7H2SCVo/brbQ6ypQIcA5kEOc9Wqh0Wh05Pz8nmOPFN9/INdkr1vRJUKzQ6YLFReTq+kqurl9xn4Gdb7VZkWUNY4AMYp8AKAEmDvg/d3cTtu6EP+2AFLTYRMsByDN8D4BTRsORnJ6eka0Qcnr98orzcHb5SN5595l8/OMfy93Nrfzib35OhsLHjy/l8vJCTscj+fqrL+XFt9+SoQZ/++D9Z3I66lOH3N1cycsfviNjyJPHj3mO4rnA2HF99YrtUhCL28HHXIPhFsybDYJXULyB71tsKwgAx1xbZy7RXqVJxh8wckK/LGYTWcwnslvNZLcF6wcAnhu5R9EBv0dcBPodrjyKJ7SlLQsvYFukVosOiqzaLmojWrsVO0McbAbbEPFIT+bTrjMQm/uRLHQAU08ToPs2mVUAShv0+vwKIIu3ylS7XM9DAlkJbHb6IpF//b/95woDR/YNXsMXC6ZYPFf2/KcQE47nTtWSM98mgvANgEJbPLBWPLTn6+4fn0vD3w70zHHGaKeUOqj0RbPfEJgsrNipjJn5eOp+XwfgcHs52QK+XgdAINEe8nEeA3CUOtl9gnJ88RljyZa/P/kSzsRhrPZuH8brHZqT0parW4M6OYljOPb9oc+m3wcAB+6dGThykUW59vv3q96l4lO5bRu+xnfHtahbh7wGbwbgyCCOalFt+fvamMEDQKs6eX6TtS7XPO7N42tdZY0p82flXJa6ptxX2UfZL0CI+7/0ZeLP5VyUe+vQvJTXfGi/lnsuykqpi+p0+L5NtT/Th/Z/qU8fmh8yZpYAACAASURBVJvq+u7+22HgeBMhLZ22cgLrJv3QIVgn8A8pptcd66HFqB54+wEkB3eX46i7XpyLQ0COh59H3xGfq7wX/l4H4Iifex0AR9kvXeciU3c9NLcP/f2YofDQPJRz8ND76w6f40rSA8jVhOPr3KdycHkPevugzkkGcZSHWFURHgBweDLwwGDKPbevFLOiPqQwq/NVBXDEIFwph3XsG3sAEpffUJmK60Rwgf/8JgAOR7qpo7qPbK7M9RsCOGrlp66FSjCx876sAjj8AI3BxnLNyvFHPXkUwJEqxEJQz6okI2pVr+EJANVrDwI4GFjRHp0Ac/BlCZ3dViv2CMiwBAeCSQh6gIEDycYSwAGnEYwd/1gADlbfmhygCgH9PJmwXK00IblwAMcdgze304ncTqZyOwG15h378y4MwMHkPB3GgJ0yIBITFRHAk2ivHbjA1awggqMBSV3mOb3sTyVxjVCtPQeAcVo+Za7WtU8yIRVADln+bX+kxEl2rNVvNDeRCS2vbHZ6aU+3oEbD6rucpTmpK/u8JU6rBmU1cJ2jkD7oHNCFg0qfzXuMJ3CFJaVJl6AsSQhCOVU8z2R7CibPU99zWwePfEbwBgIaqIi0pJWPC+lgr9CJ+qMOwKH2vk6GTWMqpA44LzvA4Y0DqJAZOPisxsKAahkyZYABAuCNTkf4bswJKojZMgQAjqb0Wmip0pF+u0vGALwG7AnbY5BJaVIV5ACQAMAZnVabNM4AeqC/MHoA9/pd6fYQ+GqRzcMBHDpgDcq4XsLncZ0UqHeUcWC/WGPfL5ZsxwEQB4Je25UG0BDY1Ya8LbkHE8igL73hQJqoNmy39JaozFqjh29D2qjcQoCt3yH7BqmMcV28wPyw2XLcBLg4FfP9Tvc6AtC3tzK5vVNK6UaT4I3B2ZmMzs6lR7po0PWbPAEEkir1tNoPyXlSeUKWnGUkVIXo0ldp+F32VP4RlNSAGl9kKtI2KkyapSrWeHaFvRIScdCXCBR64BotU8anZ9IbDaU3GlhlWidRnntSL7UnCJTOqxXaowDAMeNrC8ah5YryBSAHQDLOnITgJaoxMYdkwQBl9hpB8xUTG2in4kHXfg8Btbb0Om2yb2gVLuYALAZoobKVGQEcC5nNV2ynAvYN7UGeARyesdGKbwBHrN3EvVZGbncAxijAg39rWHsVwK5SSyK1X1ILFcgJKwGRCLG2TBZ4JHij05I+EhPttgI4uh05RZ9sAGX62pMbwVm2UBmPpNntSBMtifCcVqWaKko9keuVmnbmuqqkPq+0QjS2B8pT9jfqAmdIqPnbzEotLMKsh9Xm1AyY0677XvZkQ8U+8gCiJQS90lor65R5Ipka9sEI5qDMh/Yd+/5QwdJWABVtWkzf5OCL4eTs3vncct2rOvQwOFnVc2EfOnsE72bAPsPzpfPWkvQKBN2wmhJzQQxgbBMRbC0VKW/hBb2hiVCvOkciPNl9NocEcFjloU6xn9UMOWfQsSfwOFFOaGWJHAbPM6iAY0gv11Pa09xVmOuodPqzhUIG0fg86HXz/KqdDiCiARgdBMMLaaKcVarQpwRu6AvJFtpniYFD75yYuazKKjUzVyTJHpDSz1sXSJsOk3Ft84CEDgOSW9irpmtpF1gFU0j0pnYjtm6+P9kCwgGsDwA4eP4n4IXuO/zM5ERitMhWncsJx2rtLCJA3+0nldso89Ey1HWNdoaCN8wrMnnwthdawerAFm3rldoCIZlmoOo4d2Q1YqJNQXKpZYMxHyV94sl8nNwG0nDfTvVtfFkwMiUmdO5UXztDkq6TqWjdUwTeKRMWKm29X7pTcav4uU+ZAd6UEwPRqZ2gCXf9tbUMsq/pnrY3815Ui1+LAFQuKZtuN3Mb4qeweyM1OZbKGIgcXMgUqhuNTC5VA84p0FlQFRcKXzWY2aEKIM4tfmnDpfZspsCtZQf8Ogf7KFLdzorkI+qzuj+gAA4FThhyWb/uATh88mwuKro2j96BMntJbXYwrO4V3+vcjyUDR2Q2JO4ungX5fs7M5L+pnBluy0YAB1uSgIFjw6T/9d1EGTju7uT6diJg4FhvFRaH5P8KQArYrxANmydA1XBio8IeLBxoz4akJ8DFsMHy3s1tFB3Agb/hvWAzywwc0e9spJalyoxol1Mj1FrfoKWfJqYjgAN2KPYR5moOAAdYD7pdtXOloaCM+ZwtNdhWxdgbcE7Bjup0OzyzcKsl7DkHcKANndnOuCb2PsAe+IfYwIItVefG2ubWQ3G2WOU8mTc8obtDOw74EB0FrECv07bc0s+BLNHeND2jQB+hv+HMeni+brfPdjg/vLriesLv7/TAXtenLcq2ONaSBgAB+B0EcCCOANAIW4IpYwF3kzHSqB+qPrlrhegDU68EG+R1YpP69sP2oFYi+LZN0J4k8PsADmWVVBvNARwA4ehzpH3BFqJooQLfuCm7ZkvuGwBxoNXlUDpdtGx8JP3xY7nvDmXb7sntbCnz1ZY+CYANyyX8HmUsc70OMMbl5SOZzOZ8YR1Wmx2ZXwCu0ZY4W1mt1kzCsx3KAPfryc3dlC8wbgDYen5xKiO0JBoNyY5xfXWt4Pjtji1LAOAAcJ6yOZ0SpHFxeUFQOSTj+vpKXhHAAVaarozPxtLutHlvAIIgoxgPWrjgzKNPOZuR0XIwVBaMi8tLyhaYQwDwuJtMWKABGSWbTast16+uKZ9nZxfy7rNn8sknP6F//tlvPyXrx3w+k/F4RGYNAPzht4M1BDrg4x//SJ69ixYrp/L9ixfym19/qqy1ArZD3ZNXr17K3e2trFZzMmiARVPBGDjq13whroC4HcIdaInCeJ298F6AILinWyeyXExljddyKrsNGDrAvqHMIwr4XGurTwLTtIWK0eVlJiQ7S5IVm0TYA13keMnANfPZFMDR4rmemO4AFEFhiQHule3D2GLAQmqADbI+Yn/T92yToUPZFjMLh58pDgL/N//hL+QPQwsVt2Xi1/L72rO31kat+hzpLK9JatflTNSMdvsg5H4eAG3Vja+ia4xxj/5I6RMV8fO6v6uJ4DHO/NV1Xfx7nLu9GGbIV7l9HL/y3mVsJSI5iweN83sovxHHXermct6qzxi93Kxv/Roprh7i63XzVLc2fx+Z8+vVyc+he1V+v8fMVt9CJcpP9V77d6k74+Ln/fu6tShlJ79H7dCyhUqUuXyPfV8py0Zk5dgvrE/n3wP74tB818n4Q/vx2Nzsy1DOybmfE7+W8+eyVbWH91vLlLZIuYbl58t9/dC+Kufl2PUP6ddS1sv9W3ePQ/ZW+bxvsp5xLsr5rexlTR69OYDDF/HYosRJ+n0e5pig1i1OfNBysg4p/nIhX8fgfVOFdmysx671EIDj0MZ5CMBR94zlmeXzVyece0nzotKqBHDUKYHk5MYbF45EeYDHtXroMKlTWL/v2j50SL3udWsPJTuzU3zlyM0qm9qDxRrvyZSFBuKoXCYlfS1wkv6oh1COYWSlWx4y5V72sdSDeXIQOxo8+2uSDTMPmJVAiyyH1aB8RNVW5sUDXolCtx68ofogVwc8tMb/dQEcZhwU9lyVqLwMIGnVMumIPVgbKqLwu6gv/Psok3Voy6oc8VMpqKB/c8RmtQd5ml+TRzhMBxk42D4BAfCN7EilqHSwysqBgC8AHJ6gXDOwUjJwIBEIZxhfl6BtpOOICgE4g9UWKg6IUJn7/Rg4tHrbAu8EcGBcKzre80UB4EALlclUbiYTa6FyJ9PJXBYzbaFiZ3AK0iQDyXok+3j99/FnXQLfx/41r7U7aPXnnCU17I/leavgDe0Lqv6zBo48lg/633x+qSwkMIn9iXveq3LcISNQT+fOE3wMhDGJrdVtBHBY5bLLKr42SWlRde6ykVVNOlSfJ49bGTg0iUkAB6ugdB7JcmEBc8/5EMBBXaEBa23BY31aQ59Kja1ZiS6iGIi/WX9fJosQqAosH2ifogwcvq90NqsAjtIBNhBHmksPvQVlwWC4ySdl1P5G1oudnOx2SvfaBR2oVgaxgnizJb05GSd2Ip1mSwadngxQUYcXAhYtVNGAiaJpAKk1kzMIeOCuAISg//bl+YU8eXRJoAdYEtrdtrS7AEFoO5YGAm6YdiY6WCuTqP7RygWVLyofFsRPj6AUqhgnQBz3qw1BHPMJWqispNftJQAHKuIE4+11pYVAMPp9d9oaUEDyYb1laxQCWFBp1W3LarMmKAPgDbJErDccK4J8AHFANhhI9xYq8znBG5PbW63yap7I8OJchgBwnJ6SwYLBakvcsCWTJRyhE9n32yoUIR+YV0/GacIwryuCWwThWEKoSg0N8IaxDpEJCCwca+oU7F896fysL3S4OdgMUoPKeTbjGdLudPgMZxcXBMG0e132qW6gf7XRzmsATNu4wPF1amyMkewby7ksJzNZAWCzAIBjLQ3I2XLF6iwwcCDYvpgvZQHWE+h7tjJRAAd6WYN9g9VwCP5BDtHupg+WlhPKosbc4CjfKwPHComQJfuPzxZYz7UBOKwVCtJjDqrBDmQw3UAaTHJija19CvvTg8J8J9uGQq6UgcMC9ykhiIAmwBttC1IqJfgJ29towhvgDTCHAMAxACjK2qec9h3A0ZPRcJAAHGCOaaCqtNOWJqsATV4SYKNaLeHt81TnepI7UOmbslb5rwbio22m/ddPjNredFJIdHlFJfWr38d1soGwSwe0zr7yijq+l+ugrAZ+ksQOcr4LXKfXMXD4OeF6I9motl75rApJBA8u6YczKDG2B/CAYwCY49puZ6nSNj0dQBw2cxloYdVj/ALGJwMIso2UAQG0hQr2eT5rvMrczyWcRzgvkfT2s5DAhRNrR2B/i4wCqltUb+9V/ls6KIIc0lwZkoYJ5Ziotx7S1KOshtQEqycU2a6JcmgsDwm0Y6trZ2VqP2YYgRRMdZCkJbFV1nJCm8wGRi8OfUomDgA3LJHmDBy+ZGRGsAPdbVNlS1A/wNtfVP3eiKhVwJuDNxMggskGBXEoUC4H/d2e9rks9wTupdsQumafSS/Jl81t2hfQXymxr2258K8WwGH7VntO7/t38Xn9rI0+fwkO9X3oSVw/SxW8oaAWPqex52FeYFfck2p9x95UylqyZZIIyRpWJJvPggQ1ARxs0aVtq9hWw/YnzxuKvYKAvA0YbXlvqRNAHLpn3EfOjC+Ul9SuTFuzpX/GkOD+ARlW2AbEZNrauKivirNdwbJJRu3+kCuCOo1JB+vkwCKCduyGFZYY034MJBslHFO1/maTlz22OQNW4OOYcwA63S52/aFAEN+jkSUj00HH/VfqbPc/3V71E4RyjDU3W0CTy2oK65xFMJkjsnW+dd4VsJLkLgA4HKaifocn8XJ8gcAQkzm9YAE8soco4xW8lrHAOXAvQWJSEUuYI+Py8bMVsudngPqBQXysPbDOi+UhUxLDLAeyAWn7JrJqgGFisyHY9HoyJXODt1ABExnbuwGcsEO7DQA4kCiFjOicnBBofk/wBl5o14afJ2gXsVja3BorDQBKJ02yAiCBy3kAgAP+AEBw1sIkn/NNAgvAOKd+Wm4d4nJMmSMwS9sY9tHCAcDZNQAcynwAOw+2E9jnuG8MwIFEtjNw6BqLspnR3utYWx8DexiAw9udaCJ2l9qtYBXg/+OaAIfUxeb0d/rCeUUmQrDKGcsIgCCa5NdYCt6P58Oz+PVcd2iLp3sCEAB6PekAEN+l3Q/2t+9/eMWWOCji6PWH0h0MuYZo74H1BkgAQATYtxHA4bqicmbY2ZIYzzKsK+310od3myh+Lfe1/k33Y918lbai25npXEv+K2lyCN4sARzaCtV8Utg7lKEdHHq2kiGAgy1m2iLNrpx0wPZ3Kd0BfI8LafRGIt2B3MwWMluuldmw3bH9ZWeK6YLx+FQuzi/ZkggMfgBkLNdbth4By8ZwCBDDRm7hsxnTGUAQeAEuALDHzeSWe+Tp20/IXnFxcSHX1zfy/KtvZDYB2+tC2idI4HfldDzm815dXfE8ApsGjgQU9tzc3cjt3Q3lCYUP733wHv8OXwfvf/71cwU9GSsN4lEAWyCWBODI5cWFvPveM8oIABzfffedPP/6G4K4YP49fvJETs8uCCzBNYeDkbz91tvyySefUMS/+/Zb+fzz38mnn/1W+oM+ARx4nn6/Jy9/+IGyDwDHx3/wgXz842d8vr/+q5/Ldy++l1evXpE1EyAOMiTOp2yvAjDG6XgowwEYKTpk4kRLlM1qIdvNShpWfIUziG1W1kt+BsAo+EAAPmwWAKngBQDHHBYtP4czhPE+tAEl8HOjbHiwMbkXFUBstKLZlg2M1mYsqE9oMYS0j9g6VFvtOTOpn0M8zz1uTIPKkGoENiqWst9G2ym0VcFXbeEJ0Buezxqw2AmurhF8038NAMef/NnBwti0j+IhUmzSY7mQaK8d+t4vV17nIICDyItgE9UpjZrf+f2TOYWYmp+NnrBWTVP5vZov+bTnmujCGO7abfUMRnW7LgHvbTzlqN1G4NnlrG+Mkzu7VtWuyHbJ/gOW8+tyFd8Z5zjHJuvnsroeh9+D99UBOPz6x8Ycx1ax7YNtdGh543ly6PsHRaMAcDBHYW3g6tgpyusdwtM8JOv4e91alHOV3+OFpxkEHtevejYmoU7DzbKwD+CIebJ4zsZr1p69Idb9umtc6pO6NT+sD8weD3HtmBfyMZR2RrRTDn9v4O1C7g69P85TKedxXR7SjeX1D+nbUr7rZMcL+OI1og4ov9+X5ej36F8fstmOX79ooVIKUXnxups9pCAe2uBvqiRKoT82aXUK7tgzHNpEdQr6od/VbaRDY62bg0MAjmPXjcJ6CGhR/4z1jm8pqPj50HXj5j4G4lDwhlOE5hSFxyBeRx4eOkzqFOPrrG2p2B6S3ahk4lwd2zf6t+jxc+bUUD1iM+0bD/kynEVP+BxBkFbH5aUUVcBFCpbUPHw5hr2qFn6mHsBRN1cqM2XlVO7/6eONQaAy2Bll3jSiBo4t0RG/lr/zBgmHFG2WmQyqeOjQfaiFSnmg7l0vOMQVOfdKqiA6+/t9H8BRB+iqe95sJFYTQ0muE3gjry/HZzTBDr6pXMeqG5WBY2ipAqYotUqTgd4M4PAWKpoAUCpFVvagOpWADGuhAurINXpxIrC00PYp8xmDNwRwLK0S3atotJBGxcNDhgWAA85zBhApDbcGer2FiicRcnUc5h+OpgM4tCp/ztctAjdoozKdys10QgAHf76dkPoTAA6tWtPp0C4HOre+n+FDasw2H/w+fn8W3XEWbDRn1+VCA9xIUBzS7zUgjqiaDOiggV27k6mNegCHOrquBfR5YEjHCs4I4EAiDL6yAjaow9gbWA0TfY4cWIoAjurZnu+7r7ZcXt0rzL65j9Rp5x20wQCURagVwKF9mdUp98pOBSDoHNtdyflpVQ0EcOjPmX3Ds0AGWjC+6IrKDsdDVVdUHQOXA86DSTe+T+ANPrYmCogrsUq7dqMhXQZHnb2goYAIBGjXSLTcS7/VkWG3J6eDkQy7fRmgNQmuY4wOGjQ2Fhrvd7/dyqDXlYuzM3l8eSlPLi8THXO3r3TNBH/gczt8XpOKDuBgBS6oZRmYbiiohFWeoHx22VOgD4PFAGct1wRwoI0L9jwqYhCUQklME98DQNFukcGgZQAOFU4FcOAJWMnXaUmzrb2GEfh1/YHkE+YNVTdk9rAECYAeaLVCtp3JlJWOCOAC4DA6P5fh6amAvcKrDbV1SqgSp17RSiBNvKLyt8n5gWQgoJv3ua471ghJL9qF1F0KKOH8Afy206onsA+tFwBwQH96VXhCLVmQNsuSr4k/OyitMQYEocdnZ3J6cUmGErag8aSStYTRSi1tDaOAFO2pjhfAbKj0WhDAMS0AHEtZzuasEmPAfb4km5JWXu/YPgWtU6Z4Dyj3t/ecf/aY7usLlU+k67XqrATgMAaOKWi0F2uCOJD8QPKAvcexWwjgUAYeBYwEAAcrp5sE5IB5Q8EdO22fYhWoyp3jCWpdCwVwKPsGmWbYysGSW6jsJICjLX2chai663Zk1O3Kab/P/vMIiCoDx1CG6I09GqIETqStAA5n4HAbRs9eA6K6skqpidxeqtSH1Ck1FVYpR2iJSbJ3hAoqv44ndtR2yyAO6p7UCizL174+tt8w+W+JMAbUlG4/3yef1+l3pijfCMBhp+ohv0dPKA/WeiBRx1b5F8xznksGYshMUtku0mM8VqjrGZGm3YB+vDevA93nbSU0uchEWmoFYRxQYb4gt7rXmol5AnclLJABMl0Drxb2cyvGZfW8MEvCe4CH0zvpSj+Dbaxqt1kSlIkwBeTlKkmrmC/aKlUDtQp2qPgk0UwwWfYkOQBMBMABEJdAcUicGQDDqtoJVnG9an6RAjj8Oe1gV8OKCXgvKKAXlkA9nmxW28LbWFDjGChLq0W1oszX0VvVOMuD75Pkt8TgtQ2rDnx9CMCR5iwATSFrkAf3k0rBZbVpTHTbXFT9K8ih0Y4bG0rFTzUggs8jpTsFZ+35PWFCEJICNQDwBPjQDD2e6wp6gV1vXx2wQYCcAeaQHLUkDOUU194YIIIgCrXnEojDWU/c7wssgBpLcX2pLa8gR544dp1KW8nkwm072OicO68CNgCNxzFUMtSjUaYNTRDh77omagemFipBZ5qJlhhg/OxUH1KBIcrKbvrUPpveZwwsvt6aW9eEk9vreY1yFXMJzEmfN3shpVLSftRvVFyTxjAbRT9NAJDpTOM0yYkaa0OSmTiyTY5npb2X8ij6jfsOWZbNB09DUJkHmCFlg+w4iudF2s+2Z/1nx25n38mLIjLgRG+V/0tjMfsnxyXyKB2s61OlU+q+TAHgMPAH7IzlBsxha7meTOTVDQAcE7m6vWNCmfZJo0E7BPYpgAMKWCL0hVXvsBzH4yFbQqDjAxKeZOAwIANhMubzgrUIoAUkjlkwgdYmAB8Q+JF9HT9fAN4oARxkqoHteu+gIQVwAMDQA9MEmeA2tAnxDz4xxt+CPU4Gy6ayZy4WqWURz3+AKoItRRu52eRz4L0eX4Cdhd/jM9hvSJBjtfAeXBevKAcmpZrYNfYkApWtVYsDODAvAI6oTOtZ6i/XobgfxuVtngBAwAs6BSwPvf6AbCovr66NgWMqnT5A0H2u55IAjjX3fbff09aFc9i6agO7voixLgIEzTfS4qPqP/VZQ5zAztYYI0qyX5y7JYCjaivlZC7nvmB6YxsdKhtl1FAAhzI6pv/4vbU6hP+Gc8Gc0nvIUPNEdo2WSAMsiX056Yyl07+UVu9MTvqnsml2ZN1oy3y9ldXunvPbHwwJxoDOgc9Cv221YWJ9OBiY/S6yWAEgiJZBfTIiQk4gN9AdExTV3N4q6Aav/kCk2SIDB9bipN1km5Xzc21xcn11Q3A8zoTT0VjGw7GMRiP+/P3338tqtSSzJe1+HgvqeDso/r3335PLy0uuEwAhX3z+BfcViiguHz2SR0+eyGKhYAmMC5rn7bff5l51BpAffviBzzI+PZX3P/hQnr79tnz//Q/y6odXcnt7R5/6yZMnnHuwggAocnX1SsanYPM4l08++VgeP7qUL7/4Uq5fXREUMR725emTSxYjfPvNd3J9fS2TyR3bqODZ8Tyr1UKuXv1Alke0QwFjIHwWgDomd7eyAihjtaA+UkAG7AnohBX1k/prCmpfL+ZssSLbpchuRX0F/cW9Sd8ewA99AcShLVbMpqC+Z9Aoza/HbdTmtrODvp7aRHoG0mMzNKfF8ExCvSgn7R/HApod5Hoe7VLwHGDiGJgsoUAFetNbTxHkq/U6nLd/+x/+898LwPFQrsP1lH8t4+FxL0f9wJk4xMCRIFhZy7xJ/iTajW7zR21V8QP8rE/pCPWreWfLaWRf12OjsbQl+G/+oXAzgq3NX1OgsPqZXuzohgd9pSJ3Us59qUvj3JdnTbbRsk4u57C6Hvtz7X9PPr/lzjSRXBZw5M+Xz1GXs3iz9awmmsvrF0dR9ccA4GC8vJh/n9O6uXQZPXT98rN1z1SeiXrN/bnSnKSzcOQcVJLFyiAyg22+Z30BdAmsf2gt/O/HZPHYfL/O9ff1QJZRl6sYZ4rfl58t9U9dvknX6c0AHKXeqrNtfI+Va+rz49c4phPLuTx2n2MAjkP3itevm7s6HXNMp5fry4jmzc3V/aEN/ToHSN2EHd3U4Y+Hrl+nJA4JZ5y8Q4r00CJXDpYjKMjyunULU/fMryNE9QrF+jUfmci6a9cZ7K+j6CrBmuKe8fPHABz4WAneKDc/A2YO4DiAQKqfj/oD6k3k5PeRyYc+UyeTUdZee//QWHkYxKFrkfIWHF6dYqgbd2WugqxnObIqo0gXWiML+NVhYEAOZNfty6qeyXRNOXl+HMChRkAGKpTK2eHSdDYDiGMPYOAVeRaAq9vP8XBWizIE6c3B3zsAHmihUs7J/hy5DJi74UmLkKitu8Z+FZ+i1Q8dqKU+K/dpeVh5KKsyB4HW2+c7IYUDywl6w+4BOByk4a1T6JhpCxWt5lPHDclaBIBLAMdqtZXlCok/VNxEAEdOwJIGlcHjzFzAUEJKgiL5gWCMsnFoVbvKnwZhFcDhc2MeTzL0ML/s171BwGhNBx5UsQ7gQNXEzUzBGwjMZQDHTOazJXvCOtK/Yt/E6IwVPKlhpQ6MmVsZlULnxwxIJsFUR3hwO0Rfq+IaEn/q+9i1Q/JKq2eqYAqNKYdBJofLHS8P9aqisjSzxVm1VRZlk46VtlDJAA6VsEhhnALDKYkQnRffJ3yAUlulPRsr5RQ+4cm6fPIxkc6gaFWnMtyY+q57oAz6xYP2dmdUVicABxu4WubHwByWdGDlkTFP6LwzdZBG7wlFX1Ndz6pe1WSDVdWZzvGn93ZkflW8DzVvbfSiRXAUwRRWAGoyxUEL6BkBAMWoP5Cz4UjOR2cy6g3IvCEAUS1XBF/ggUYTfAAAIABJREFUnDppAIyB6mFNziBgczocyltPHsuji3MCOUifvd1Kf4BgsdIhM/DM9gAKWOA/C+ohqUOj3Om3eV3Vu/4fftJqPwVwgC1jMUXwaMVgLJJ82ODoN90dDAjeuMceBwtHNzNwyEZpp8nAAXYNBJY2oMOF/kAwENVEur6kVW61KL8I9C6wzwHeQGXSDLpnrv2vETxEC5XRWLrDAYO5zrgBcAfuwx7aliT3RCNBEJZ4ZDLOenVz31mlCNuioFWNgR69F3dOmm4VwMEWMM7A4SAYBYhqEEt1g8sKqy6bJymYDkpryG0fYIKzMxlfnEsT4JVW6jOkiTUD3GA9TlpNZZ9oax9yvNhiB8CM2VRbqKASdLWS+/VGNvzbXJbzBemHV0voTqUGX2+2rJhD+xQA3QjguL9nggGVY4NBX4aDLuW35QAWyg8YOLayWu+0tc18IVNcAzLC9iksAGfVowM4sMAI7rKFCpJBSNZp+DEFgLW9iiYVnXnDGUhox2IcAONgX7UVwAFZSQAOzvdWem20TgH7BgAcHRl3uzLqAcAxYCB0OOgreGM4lMFoRADHPcFHoJQGOEhZPeJZpEA/Pa/cOnHVrSxR1X85mFZfYcXOUUYj6gCO/YsEZ9+Tkaa7sl1atZNKW0MHaz2j3UYJDBzp/Xs3z/CR4og0g7hIwoVzxG4ZrqibwOeL+jUlS3U2nVCpbjxamR+DNhlsqKai0pznZ88tvJz5ibdLtqwlvB1sx1YODtDRI6JSRcZz3gAcAPhAlxpDkOsPPJPbvXEg1iHMznsDcSaESUieeuLYn9UAHEj6eeDTW6jkDKwxV+gBxfv7c1ZtdYcaKlCoatPomDh+05snbehp7AXdDzh8mRQ3NjRHUeJaSa9a0j6tsWFMOBde3Qf7jlXzvoe82t8Cw0qkZR1XzPryZDABHNZOxRjjaDtau5q4V/XZtU2IJ6uxqHhuBVjo39W3ccYMlTGer7aAMWiVhTkGRqM9pNsiV6KGCXD2EdpixjJhbUxoi5nNHExBC6qrEYNx5PU0v5HzYqANT7qQaQPX02sSmGmAJSZADbhEkBzmx0AcXu2vUm72Iq8TwARMlGh7Ep8XfnWQRfAB1T8BkAKJZ+wXPYtVTxvYLiYOzDbWNVE7Fs/ridLEImqtfXA26HUU+E2GBbY+8ExJlbHI9TWTtcbIwAStF7gocXwCdqv9p3uFCSe2OqoCsDFGTS6fqN9HudL596SF92rU+eLg0txlUJqz+Jm8OJDPdSRN1ihnBlZLwmIBChfQAODIsqUiockubdOgubagfwKKLnOWZKlni0wkvAMiRddf/7nc8JoGONNkXHCdzA+pVmvnFlDJ7rSLmiQE2Xfb3IpoAlCojoGD7QI1c6brSXCp0OYBuwB8xZdg4LjLAA6ASPGUbKGyXBpooaV+LG3xhrSaDVbGj0ZDadKuXxNcTAYOYxYkK5j5trCl+v0+9ytGgUp7+AXOwJHPvAYr/pFohq2Ugavaiojjpw+85ossaf0B2/hhfbQ1CgAc2iIP/rbrWraSWC60fQGY6LiWYgBYY/tj0veE14afgn+QFwI4Tpr077FnYBfiH4DV3mo1n3nuXZkONsYQ3E+BwQqiwOfAPOftWSBLiCGk9mYGgssADgUQ7Qh2VWAwmCEAMAD7w6ubW7lh69SpnHTBLNGlHQrGlcUa6yJsg4E9gXFjngEOV2ChgpoIWAfgwUDzeHbEKtSfzXZW0ktuwwWQhvraDtBT4GSuOqjGEj12kHdZBHCg1YQChzTK4O2nfL8riMO3rYM4oLTwGfiMPAMJzrM2qQRTa/sUsG80OwM56Z5Ke3Apzc5YpDOUbasr25OOrO8b4KxkXKbb7SUwxM3NLX0xgMDR6hK+wkmrQz2/tc9gvuCfAMCBr5BLABUAiED7lP5gIOcXj6TbHxDAcTe5k7vJDWUMIA3Iwm5zry1bNju5PDuX89MzGY3G9DueP38uk+mEswLGSYDN0XplMOzLixcv2ILk6Vtvyfn5OeUL7VC+/PIr7ivYK++9/758+KOPGEsCgOPTT38rV69eyfnFBZksISwo+rm7uyV45ez8XD7+5BN57/0P5PsfXsq3376Qzz77ndzd3nFfg10TPgnbDS8XfL6z81P52T/9U3n27jvyxe++kC8//1y+/OIL+o3j4VALChoNubu9IYDjradvyZMnj+XsbEwf5sU3z2UyAXPJhmwaCuCYynQCAMecLBxgBYJf1m7Bj1c95PEB6ySqRQarhTR2azlpbPle6C+ADwngQPvj9ZLsHWIt2ACWBavHbgt2DhRWWGGQgWRU32vkyM9q8HmxGCz9Ts1WFB8xttdQBsccU8vnBiFSdm5kX1cTtwRw4DUYKLMIdafbfShMUVsDuvTf/QMBOOryHHmPRpBgNZEc4+1lnqAewOGzUeM/vkZ+LI5J3aBoQQaLtYhnle8tE6lqRlVBasm8ODKu/bi420LG+Og+TnGNunu9Th4tjns/hl6dj/xea+UX5iTOYzWnlgHncU6i/VuuQTm3dXmZus/E3712HmtfAApbKdui9QXA5RwdHtleTLRGDg7JUbJvEuhR41vVPEa2jctROAteVQZr4rRFDqZOZh9aj4f2fqkH4nofunadfOt98jPXgThc5uLXeI+6NY0+VPn8MSZQ5pbjGpXrWMp73RzV5cniHq6TrPI+5RyUz+2+hTKGZ91b3vuQ7qrbV8fGXdFB5jT9gwM4jinu11UK5YKUB0G5eV/3AHhIUR06cMoNv7+h9w+8ciOVB8C+EvHgqDqYBSCwduh1SqwUpLqf9y9Wf9D6M/h93hTA4Qoxb7hcwV6ucWlgxM1SpzjKv/8+yvHYJn5TWTluLNXLR+UeVj1Td9+q7FjRiS1Z3by9lnzuGVGW5DliEB2TrQry1g2jwoir7q/XBXCogxiNMTqlgeYyXTcFUPavXZVFreP0YMKh/c3rakT+HxzAEecif/8wgOOQXsnzUQW41B+qVcRx1UgsKiM5OdWqKB2vzV/qCR0CkAWAozccJArfxMCBYNY9qsfh5GnrFFIpwrkHBeMGDpv1hWcbFWe72JBiHw47QBxVBg5rn4KKbrZfMfpmA0JABljl705WAG84vaImPTQYqyCO/FyqlDW4in+YW9BAs5oIVUJLbQuAXqV43Uzu5Hp6J1d3E6VTvb2T6d1M5tMFgSkMLAZ6dhVfC/b6Pkz7nBovp4VCsDIl5+y9FFsL0CqAo6rf05/SNUJAV2+j/6NPbFVxehNLQAR9Zt+mKiAbv4WcNThrEqTtU1SaHMDhPzPcbcFir9ZL+8L2YQ5UuaGpV3bjU1clPCuTJGqYauKkGszKAXabWwZFqwh/6g0zbFPw3BICqCjRvukK2CC1N4EcCt5AJQ6TqR4H09ib7iYEuwL4xceedKwiXTI4J+xCvteCD6bJdNQhEYmPI+CmCeYTQXsSJNqZDAQt8GLJBLonodDepNNqE4hxNjqVi/E5P7Nbb9nrF4AJBJP6nY7MpzMm6RFIQfACCWi0TXnv3bdl1O+xvzCCMpgfgDfQ+9cTKwnIwcD9Tqt0rSoiy75WOnv1LoPxuvUYaAXAYoO2GwgMW6uklrHlIEnf6nRIWXzS7UgTL7ShaLcSXTvpk5tN6Xd7GhC9vyc1LqqWwPSD58WYAczwwDdp0bcbgjwm6G19c6NVc5uNdHt9vnqjEYEjCAq2QccM4Ehbg4lk6WAlkjIqJAYOoy5APlID7E2CSVYIYgG8Rgp63YeQDc4jwDBWkQf2DbaZwpyslrK1VjjJZkj7zVhuRNu14PnJgoAe7GAxWi7JbAS2EgA3+qdjPg+q5DCnoA3G2mFspMBngrih4BU8z0nHgCL3BNUs0M95PpfNcikNBOBWS1nN5lw3VFeBhQOUxNsNWFU0sIs2KHMAL+YLmUDGAMK737GqE4FUsFWQgYNJUt2ncBAJ3mBCAG1T9PMztFNZbciiAerqHGjXpB/2q95zKyuCPzYalGaAWlk4AOBAH/oNwEjcc9bKwXQKGRCaALAYeAOUumzroI2RtSL6XjqgLW+dyAjsG52OjHs9Oe315XQwkNFgwEo/BnxHQwaR0bYGrCd4OeCHjFCRvS4l+MOYVNXlM0SNhagRuZEI6Ul2nipwTaRndjwwB6XEutVEU0VbIM11rp896bgKtl+0q6K9r46vJXXt+1rfy21Ue46s37OOP+Yr8j41gcRs1zn2w5J8zpBQPAOnVQ80PfeRiMbLDzd7UN2fOcHptpqfcXybtZX3/amVxxFsZWDNmGexSmcw5aRqd1sHyoWx+hD44PZaPPJjApKbJsuJnm1Ydz/zQ8U4k/Kgs7bntbEygG7PyaZnlpjP6ASTE5uwWK2u4/eWFAowSDLrVWbWXoqgDehgJF0AJLPkuLZRUWYDLwqwLZmc59yq00ASzlJhbQMQvVdmD+wrT6SbrWDryuSnLTt3DYWpCkbg+qU8vSXXAwOE7wHaHomBwxIE2ThKLScyY4aBhJwZIW8wv2RqM5bZNzypZ3ZQAsramvr9aNMYSMCfx2SeoIkQjNKMt/kEiS0hQSsSmIdgJLZNsVZArJ5VuSGgyWmsjSGGiZHdVtZgsQMbBwEumthjYjiNXa/h7YW8xRDWn7YEgdcZVMItZj4JwZm+Tyx5rQAfb3PlrVCqwdpkrybb0exM31O044yvwHzOBLiivRdb/thyBWYMX0rqLjLtOAOg9dnjmZ2hCHhfslXNC3CtHve7tpfQ1hKuY7k3Xd/C5zJ9GONLVfhwACVQrtWAj76/V0CrqW/AFre8+XBB+ZjfEBk4HPyWAsZmt7q+1or+tHOSHaziq+NRJoXMPONvVyiW6WmzmdwudhVnkFZl/2McweMLsGsyeEt3UX6Wyh72qmG7aAbE5PvHUApkfQtdmuZf2x0iyQz7Y7pYkrHh5c0t/UW8wNiAlhsAT2iLOaxfg7T9PNc3G9rasMlPT8dsk4CELNjPZgDPGgMHfFjYKIp53cl4PGb7B6fNgrsCexDJSCborbWXJi+VBUTH77uzkdg1cCY5CyXAEIPBUFsgGVOT21iYO+w9upQA664ADFmar93UxCzaufT69FeUZQqAPLQ82GkhhwG+PEkNvxvrA+YFfJagHoKWPJalKCG3E3EdjBX3p+9iAA4HsxMgATttPObzafuIOf17jJ9JOQPguCwY8RjPIdrCna7Mlyu5ur6T29lcJvBRsEuaJzIYjwnkuJ1MZAmWB2+t1GjQ/p4uZno003dSNkGO11j5FMChwHe3l/B+ZxHQ/aSHUWVPu+/O5fdYTt6mOj9h46Rv9fRzMCtsXcyznmMVrh1pgIGDLBx6ocY9/AuNIbj95LEV2NV4od9IAyDKVlcaJz2Rdl+a3VNpDS7lHuCNk56cPn5Lzp++zTYrYOf79rsXZOc7Oz2lHoffBp8MstRtK4AILVMAdNjudG8BMIFjFG1UFPizI1sLAOt8/3gsz977gICJm7tbefnqpTz/9jlBQ2TIuLyUp0/fktvrW7m5vpHuSZvMlJeXj6hDPv/yC8Z7UMDx6PKRvP3u23Jxcc49BjDGN18/JzgI84e9BdA62ubA1zjptOXZ++/Jhx99JL1um0VMv/j5z+WrL7/kXA77Q3n65Cn3L/zeyXTKdrwf/+QT+fAPfkSw+6vra/nVr34l16+u6Ss9fvRI3n3nmbK7zKYcGwoPfvKTT+Sdd96Wyc2dvPj2W/n1r35J9trxcCDvPXsmP/rRR/L9i+/k22++kVb7hGwmH374PgFSL779Rr578a18//0LAgMB+gLDBlg5UvxOdtRNg26b/j/bpIGNZ7HQOA3O9TVAVvBtl4z/4ZkRQ4BU4Vp8724jjd2WLIsAhADYAoDIcg5/cZXBGrQjtehLDLCRKG21GWZubWsxIMVjekO8vHc0PpELYyz8ks49bfGItkve4qlNMA7aqHQ7bbZXAcsivgd4A/vk3/4v/7t88vdoofI6sf3sY+wnEPNZn+N1+ZrGFuvxO0/gJou3qg9q/bM6lVH87tDnUnwi6rKi9YXa1VXgxrFkbTkcjyupran2giZbc9s/L1Dze5Vf/X5J3x4AWtR97tBnfZwxL1Z3/Wi7esGIF0BHP7yco7plqcs3vMmaxnmvW4O9exb5JV3vDODg+Rnau1fONGtddEy84nyVcxfnt06G9v/urCb1LVSKnaDnWwiB57h4tn39+Y49o1/3ofG/xjarADrjdevWuE5ePJ5TytVeEX4CvVjcqFhn9z2yXsog+LpxxThI1AnxmetkPT5D3HuH5rROXsp5rbuPg+oZ43f7ynRW3djr5LrU44d+rht79LuqcqJ23GsDOEqhPyRUdYqibqKOXa8M9pWff2jzxgkqv38dpXXoPccU17GDpeL8FgHFusX0HB6+PjTecr4PCVU5hqqw1FrvfEvcVG8G4PDAoAdHvFomVzyVG6/clHWKuDwoD8lGeSC8jhKsUwR1n6tbk/i7Ovl78P7G61nK0Z6sm+PkcYWHjLy9g9cD+gXIQo3gjCI89NxVhVKlHD2koEvFpD+/GYDDFWM8GOPv9JLWNuAhBg46uFkOjxskdeCF+n35Ji1U6g/t1wNwlLJdRRprQjTu1fJQrTscy4O6uv6HABy5CjgfdOrkK9WnJvhQke49mDVohEAUHC8kB9Z0WgngYD8R9NQtABxGuYxgBhJtqxVeWpXD5ONixj6gCFgxuWstVzKAw/qYJ7CJoeRPnFpWA8GkV3bQRmqhou/x59MAnxovCEqikhDsGwgIoKIIIA7Qc+J1DQDH5E5eTSdyfQsAx61MAOCYzBlE0MowpRzVhHzIEYbgfrletWcnbceKVWlvKwKquvUMo+HAjXqEO20zA3DE4GmFgSPgPXzdHfvBW1mgk9VbBuDIDBse/7dEmyVk64wWTYZWqy0dGlK7fxMgLicss+7wHqkW7EroYwVwlP80QGasPgy4K1CDrXcI3ACdu4M3DLRhpbtWbJdBHAbmcMYPraTU9UiJLgJcnDHBdLJXjBfV9RHAwcRaqFJFRRIq6wDMoGwjYLzZsk0Igl5gQkASxAEe3XZHhv0BWThOh2Np7kSWc1TC7KR535Bhv8+WIjevrmR2N1HwRr8njy7P5e0nj+Xdd55Kp9WUHfthoxJJ26cQwGHJX44DCQtoBFKsa39pvJhYZwQePNVibV2QTjcQTFMY0ESAGmMHQICROYJV2LeGiXYwbvRQVdTryQmCuwh4I3DHSv97Jv9Jn4zKuEZT7tdbVhOBRhZBYgSeQLnb6XZS4oSBbex1ADiwl6+vZYMgtQir7vB+0CQDuAEGkHZP+2GjarwBAIexj7HKD+AQrknDKuy0WghsQPgbgWmgmoUe3G5YLURuGKu8V/CGVlQCbLJCD2JUSSLYy4Av2IwUbEXwoyciLEBFUA+qhJE4W2/Ye3kBvSn3BKCcPb6U7ngkLVRpNkS2ACG0OgKQDFvMABjHPYCEkT4L/obxIUg+m0xkPp0SvLFbraR5DxalpczvJgTdoNJqMZ3L7G6qy7cFGwYYTrYymy8VwDEDgGPFRB4C9khQoPIJPYi94gmiwmQA2mot0cJqxeD5fLGU2WqrtMsA2LHqL3HbUh6wXxFMRSAZveUBXqFehzxgn0iDyRMGm7HOTLYZg5zy9HDPOgMH1xTtetDGRxnwpdlE0F8UwHFyIqNOW8adrowB3sAzGYADlbMAb7D1DoA/lFtNWnuimjLgiWEmrh1AqUmFbAd6cj6n0Sq2KZWzO9/5MNCcvqWrLbFYBqDcPk56PrSdOGRv19mnycmFgBIkkFtWVHRvAcDQ5/AkklmR4dlLvV1vY1VtN8035gR39We3VC0ObEcDA4FWMVxmPhzY4PMR/TFezfS3si64va0gS9WKnoTRvevXQTAeui/9s8QUgWGkcFe96tf3RGFae9rGVUAL1kbZpfTUw898f2KEQEI+t8PA+aSsG6qmvUd5mg9FSWb7wkyP2N4jBU9TVTDW089QbZGCSuYTtMFy8AbATGCCgo73CnYDcNBeI/WVGhsuHWxdRQfagLYEFhgbhH2WyX8ycDgQ064TUtAWtkk4WLIP2BxBeeE84Txq9F+BUKGaydfLxMzWU9eWZ54ZS5qY1gBzTMBTpzq4IrVCcVCt7YeQNNf1NtkKMhb9eN31xjoSQJ+VKEAIsHLQts/IjuGsIPidzYeCmrTtIXvYA2xERg6r1+Y6GLuIAXhZ+Q79zMSrAjjcjGXFv/fMxn4j4FnPF44eyS/Y7EhM2/j4d7YbCH+zpKNXzgMURBCH2fS06+37xOSS2rcY4jZtxUAFbD5O8psCY45W0ateLk3yuA5q78fKP2+dErSxUTvz/DHQrh7r2WZ2mIH6MKh0D+uf5Md7NQadE2JRKr8x3pOBZIY6qMplAl5l0HMZi4qWtOsjt0tcTt1HiPaK2/W2S1QnRVARE9EZ4OR/p3o1+51zYDKU2JSS/2Agck/sBCYkP2HiWZLOEbpDkDF/ssC8YR+ojyXAvkE7NgDwlHFH36eMX2ihMp07gONGriZTuZ5M+XskoGGDsCWPsdzCdoNeAJi5B1Yv2BLjEQEc2oZhTnsWdiTmALqQbQBtP52fnZIlT5E5yqCHhCtsewVwANi64UvHi5ZyBuCwgH3rpM3x4D0A2uJsAoADLGIKvtJraAsSBYHBNsL1vGUJgBHub+N92EtIGgPk7OAMJExd/tiaZb3mPdBaAv4/xtrtgv1NW2M4IEeTRXpN961ov6NdpAEiwMCHMfNktGQS3n92fiGdbpc+/HQ6pW+PcSt4AlEKY8mAbWyACIKqCczuyGyxkqubW7kDG9xypSBgacjFo8f0S65vbwkewIP52iDBDptX/T7h2Ycz3ZlEKS2xLZlDi9wO8MTKUTnM7LlJvo8S/wYAhjMb2dmIOahEFioADpxr7FOY7AWMXwF3bcr0EoyCAN2TBQt+Uk8anaGcDM6lNXos21ZfVo22PH7nPXnr/Q/I1IHYz28//UxevnxFQDfb3YBlg+u6piyhSAEtRkbjU9ryKPZ5+fKK89jvDzmvbHVlbW/gO+BZ3v/gA7m4fEQmDQA4vvz6S6479s1HH30kP/2jn8rLH17Ki2+/Uz9mtZaLiwvKxMvrVzKZTWWzXbMdynvvvSdvvfVUHj9+JD////5GPv3tbzlG2FlgDwFTDWz75Xotk/lMHj1+LG+/+w5bkwBM9Zvf/Fq++fprjhlMHx//wY9lPBoTGPD1N8/ld59/Lm8/eyZP3n6LQPPpfCaff/4FGTi6na689+w9jhd7AnL2xVdfyfMX38rTJ0/IAgIWzMntrXz+2WeymE/Z4vFP/viP5c//5b+QH777Xr7+6iu2XsF++/CD98nsc331Sr7//jt5/vxrgsQgbp32CYEc6jGhpfCaVkUfLVPBIgP9hbbC00kCcirAAqw92FPaXlIBaVv6sMvFnOAN7LIurg9GKQI4EOub8iveq2y9amuwCIwsaPo5eG8apQMIzMGAzmqjX/1gVi1sMR0He5r9Zu6zgs4cZO3FX9CpLY2t4HlR3II2snhBP+M8/Xf/8399AEf0O0p/KPpvaktk8HSyWS0uHxCUlRxQ9PP8+sfj5/quaBvEn0u7tLzmfsyv7qnq4/E8C1B8YeANAhC9hUpqr1P1PQ/lDkvbpnymmLuqy2PV+aL52cCIm329ir+echlqp5YAjhi39/Wtn6HS793P+ZVrVF5nL5dUc6PKNfZAHBlwW5dLrN7/cE4y+VQ1c1bOXUXmzcetypjHTjwflZlO4zr6dfWY1bHF+ch+l1mtez5b3gd1svDQ3L/pmpbyVK7dflymGlv3Z39TAEfyPZK9XgVwlM/u7z+UWy73/zF9sL8eVd0TdU3dfMdrV4uaPf+TVyE+Z2TQLJ8/yskh3RLfU6cH1Ab3Dgm+j39PAMdDSqJUzocOkWPKvy5wWLdpD93r0EQdu24c56HN9NBBVf69XIxDSrxcZCvqMMcjK4xDm1jnISsO7/u1v5my854R1znQX3f98hkioqxUlvub3pO5GcSRg8256luf3wLINKL4mzScXN0QKsWL99hWrcRT6w7dY3P4JrJdXuehg+Oh+1p5V4HysrVPbRJyZJHxkwADPCSbe+8pABwpGORVcbF6xgYdKw2pTCz4mg+t6mFLubME9OE1eD0AR0Y3qgLzAKLTT0cZPwbg0CCrBctCzzOXvShv1bUK4AWvuvFnK+bqTQEctXrGG/QmtJ/KfF1i2T/vgI0U/E0BqcyqUh5eUS7yvGgQel+W8hy4nnEADmncjU6eQdFIayzNowAOMnCQZnGLmmdzypAw2DB5i+Rl7Jl9GMABEIcDOIyFgy1UUL3ufZKtVQEdMJUDbZ2iVS1KUZ+p6rWqVSv4IoDD4914biYAWf2t7BtsobKcyxSBHwI4btk+5QoADvx8AwDHVGYTJDEzgMNioRrQ0eJtC66pYi/XQ38OQUS+3ypEg/DWGynB+AxVvqUDks5W5pbyGRFyBVk/p8M8OxgagtZ/nlTx3Ifu4wze8PMrJ50cKZ/1itPWRSOLTrrdJD1rAqdElHSueKWxRcfOzswEnlGQhic2dEqtAjdUcZJxg7lcVGspgINrhq+WGEaeibS61nlCz3NH6GgrB/49IWk804W5ys/OdFQM1Fv7H6fYTdVNoXe1N7tAR2syA7RapCXGe9muYrkiCAEJEbY4AYVst8dWKWDcYDsIgD6abcoogB49tH3oD7WyZCdye3VFhoXRoC8XZ6fyztMn8ujyTC5OR1pJs1rKcNhjX24ESNFvWxOT1p6IAA1l2ADowMGDiP54+wfivDaaLOR9GQ9EP160TprLcjoliEMDrwBltHl9zCQS4H1U0YFho9MRsAlgmWkXgU2ircAD0O0CpLJD0n86455F0BfjcQAHSVidxQItQFYrMkdM7+4o13Cqwb4BsAaAG5p4RMuWjrS6qCw7kXtW5CIBf5LmA+viAA6zeV97AAAgAElEQVSniMXPqPgCcAH6hPpvtyX4BhTEut5gEdJkLeaFugeVSQBwIDgNQAwqoROwKjDAmNNphJFsaQIdCYprJNHQy7sz7Mvp5YV0R0M56ffJVEEGjkZLIFMMKCN5bQAOtqGB3myeaKU0roegtwM41mhHs5UNdOPkTlbzhba+mS0451qQjyAsdOlO5vOlzKw6DmPCHAPAMR6PmGAAgAMAHFLVQtrAsLE29g2yIAHEsZYFQDlrVLBuKgwcunk14YqEIe6BKlIEhwEVwlox9AfKcmfggPPE5LjpN0+0k80ktlBpyUkbVYW4B2RSWEWGIGSvdSLjrrZPIYCjN5AxWqcMlPocbVPAeAI5avd7DPCCIeAQgIMV4KEy3hUhc9YF41LFngnBS/29niUpJ6UZaO3Fbsq13s7PVN515wx+tx8kMCvdkmtkYvCWFGzPVLXC0nmQAoDRDtkP8Dzkn6UzzfwlbV1mrFJWcpftYTuD0wzlWaScw67wgyv9SQ1EbzEQHe9sfxmQQh8uVXhrMlfBFOlYsHXEZzURpnTqumx68EWGlsQ6YW5CuqetZ8VWNl2giSEDcPg8G4ADAXFNyGtrDOhaTYYCbKLPiRcTZxxbqkfWZ4sgFWPe8DVwIEei5Qc4ClXHOIMA0up2E5ADOpUADtuDDuLQqjQDMlk6KSW6nUGGzA9g+fHn2OmcYe9YBTRlXxEseV7te+4xO1+R+EgyCnn1an2bX65b8snC/klJ5SxvJjzGiJPBmx5w5joTKLIP4NB2WN6uJvr07nd5oNrbszhzmtl+TFrktjGGUtwLSMagkVeyQy8iEJ6rvs0+pAyAMS+/lF0rtzH0beIJEYCf8QILhwM4fNchCaxVk9oGxNuveKKVcmttIVymyObigBoDd3iCGMlVZ75S9isN1LKq3Jhdko1mfqb6OAiuq57U5gEavvWYxB6Aw4A8aY+63ReSGKU+TQwcZr/wOUw3q47PzEhkjQxy6ka2jkllLl3f91+SlbrWTyYT3Ecqh/EhkzjbtRj/seSH66ljx43KlvFYeOzBns6BeyrrEWrqjnasKrYWOj6P/Iwm7JURJPg/rlsD2MhBPurfGoDDPk9whLNxVDg3ss7Hdxp7yGtjYlF9U/mTBfzZDiMUVhACx7UCS8AuMXD8cFMAOGC/wO4kI4UGkgngwHg3W1aAI3kIAMdoOEgADjBwANSK+YGt0+7AB4Au3Mr56VgBHKaTIdcEcKDt3wna/4B1A21FYH/qHLMFXQIcKgsc1oxgDL7WBFWgtQB1BAAcdmbBtoNcHgJwwPcmKKwBkPiAvjiAFvgHJgA/Z2l7rjcG4OgQwIF1Q0IccwkGt8o5eb9Lrefw7DgDAIzGmHFuwXaFbUmAB5K/BvxC8h9Aa2+VCBAHxkdwLvcf/D5NqPEZARqzAhDomNlcARyTxVKmaK9KAIfI+eUj6Q2GZOBAnIBAEqxnu8X5gx2ubfu2qpOoe3QPaFsHjtRUQwZw6b53HaVAj2P/XD+kdx3Mlelp5wAoZ9ux1K+y2vG2GAtpAt3yMD9aIcEYOwETxvC2hq2PPUfgJeYULFsDaQ/OpTt+LN3zt2R90pP5riGji8dy/viJ3AM8vt3JV19+JTfXt9JDO8XhUMbDka7DbifzGVgUZzIYjiiHnXaP40PcBSBt+FGnZ+fy6MkTuTi/kLPTc/n1b34jn/3udwReDEdjnkUAcXz/w3eUBwAe/vinfyz/7L/7Z3L16kpefPtCfvt3v5Zvv34uXTACYgxnY67fD69e0n+Dr/Lhhx/K+++9J3/5//yl/PJv/5bXOj09kz/8+A/lnXefyen5uXz59dfyV//l/6XPAAY+cpvsNgRXoBgJPupbT57KH/3kJ3Jxdk4fHWwfv/q7X7OtI18AsBu4F9sZe+eDDz6Qn/3pz8jGsdndyy//7u/k17/9tQKetjsWaIDZAmAJtDQBI8Y//dmfyb/6V/+DzGZzefXylfztz38hX37xOdk3yLYB9kkw+0wnsiaDxoYsI48fXVq7Y/jQCrAgC6ExBIE1A4B+vB+ADhR0dDotfgZFXPCR0HpF9yfYNReyW6/4arM9J/xc2FooPMFYAcDCy1qqsH0TWEBQtIB9rY0wnekXYA49XxTETyC/FRIls89w1c60muJr7v+47se1DTyvINGGte1p0y/V9ipdxlsQQ/kf/9f/JJ/8yc+SPW9HoR2vKZi8x+RnR39m0fHcSO2mLvwXY8vyQzznebLN4nZOGVPzmG4C8vs5HeP5FvveO+Zq8zH5XYd8xDI/UJfTqMb86ibB7Yv4N2PpNgCH+igBHM29pjZ09FWpzkKhmP9MKyZMZvV5HOwawQD7zx5j8P7XZNtFHzesYU6gG9A4+Dw+TmcQrI/dV+fr8DP4MXvwMEhA6Tgn5Wqk6wdwhc9dZmLcbzmR8kUV+To8lrge5bym88195ILFxQ7QfGam90UGDo+v2ImbhpJjzu4T6Vj4/7C3qy3s8xzo+3yM5dejB3fNH/N6eozerG33TT1273FxA2jtx2ZibjXn5jT/kX2Q8nMxzxfjC/n7apF33XNH8Ib+Pe/nvBd9X1ZzynFKYt64zFmW8lLu5+q+d5Z2jfd5/kff4/skg90j00+M+ago78fB6nItZawtzlPdvDrIvXF9/eq+TrnWbdI65XpI4B4SzGPXqgscvs4CREVcClr8+dDz+rMc+/uxIGHd3+Lk502cFVPdOIPPf3Q/V9RbrFYL1Qpu5sdgWtok7lwHNoZDCrl+c5rzHxSlJ3CTMVBWTafElZH8GYLclaEaFxactB1DgY/fH3BQEt1lmBg/cx9a82OHUpyTQ4ZIVZHY+MO8PKiYzdGvfZ8rYzsjolH20Lhr5bWUFV43V3yngygeSntoSlO0HmgMA68o9TTmKK3Z4ImVUE6xWPdMdBEtmJkACyG4WVmXIHM5+R4T8X4gGSyiMJCTHFUWPv9QMTbCezxJ+To6sVY/Ro867AEeogHQpFPq85mDtJyf1Ec7UsPGak8dXewrnNGG5rAX+4t7P9VvhhiCBRMr1WzWokT3bJOJqEMMHHC4yMBB5HwAcFgQuBbAgYCItVBh6xIycCz4UgaOOgCHBiW1gsVfSCarTCAwowAOffH7BOCww9xAKrpuSHgh6ISk40Yr5tE+xRg4kAhWBo5buQZ4Y4qKKgVw3BHAMZfdGmuVWGxT8IOJEauEixCN6j6OIJvQpzbqPT1s9nBJVadNb5Z1q0pG8sV8/+tWT1V/musy3R/ln4l2Kz/332uu3pxUr4IIgVlPpvlXRy4bzWG6jB0L++dlRqSmoURgip0bXrGYjS0HcOgz69syn4X+nM83T65pL3UFcGi7BMt3ErwBWnZrcc1kr1Lm6zZxAAdABBoKy5m6rEup5yxBo4H8oI0MdIRrOTU2JpfACPwNssy2DtpzGMwa3kIFwUIkzcm8sVyloNqg12cAuNNsSZvVzE0B3wOS9WRG2Gxl2BvIOYJbaLMxQ3XfjImaR+dncnl+Jo/Pz+R0NJBBr6PBmN1WhkMk3dFOpMtAKZMl3FeomGXpWhXAgcQLRccC7Ngbm3syf4CZAs+M+OVqhb2uAI4laGgtkYqKQK3oakoHTCEAcCAg3W4LGmAA0sCd20Rbly4ZQlCtJZudbOYKJuBz8Xr3guAcxo0gGendkQREAHm5liXeP5+pcQ8Wiq4ybrQ7AHEocwKp/wkeUUAAwBuNRovAkJ61mYH+0SpFZc1AXB4ytVpDnyy0YhnVkQBwIMFp7S/Yv9fgRghqMSjtDBwAcGy0tznPDU9OAcTijiOZf3ayW21YxQk9iudsovUM2nmcnUpnOJCTvrGXQGcSAQMGFw3qk+YZdLJcW0hMg+12ALxDxRXWhoCS9Voa9xsCOGZ3d7K09jtLyOIcFZS6D7ebe1kDdAFwx2Ipc4wJSeEGKrp6DHCCKhyUu5QlbCeK2o7gCzJw4LN4gVEDNMkAcICmP7RQAZiHiacmRNAAHqhyBQMHQHnWWgAJC4I7WDmrezYycGhQW1sUITDc7pzoOYI+79AJBt5otRrSa7f4Ou125bTXlXF3IGOAUvoK4MCzoTITAA6ANzr9LhPWee0ySFKdP1Uq6UwIyWaq/QQCrbFEQsuulI52p5TBTTuAHgRwqHKrC0plnV21g/VICrYI5dCoVL0VRTFkDMcTmtm5t4MuJQSrfshD9peauwrMcsS3HnUxAKNX4XQYaMGv65X+CYCR7OQM4IjPmQMU/vzpSil4qEtorBEpUJABHkyiecAxHIoaYNEkNPehJVXi/T3Z5JUiec2q4GBNZFlQk7YkAByZgcMTt7byZHvC3CBpRuBbRkXqOu8lfZ3SPpz/PAZVjzYAWELwu6MADugjtk+BjkHlrMk996JXCpo/6X6utlVR5aDPo0lLJhCs1QvnzP1M6sXQyc59BwdrGdjDW6s5cEF1sf0zQGYC3gRbXddD91Wdf+puHxPITBArEIaybq+0lgSeZhpi/awmz/z9mmQ1AEfFP8qyx9nj5OQHiJV9vk/Lqig8iyeh3Senz8O1VpAP5YX2u1L/k42DQBQFO+p8KBDfE7yaBNVEqPoaqpv9XqlFj1VS+j5NgKVkM1qy0849gjYcmI3qeGNIigAOZa8JTCwGgHA7P8mZStOeakkBRk/seJsFk6ls45k+CX60628COFKQ2WEiDgYyoK/pY7UjA6DDhC63XAnBTwOlqeQ5s47vvRhYVfYz9zsYRzO7mc9nejLrj9AqwZVkBJp7XMn/FgKycY+oXPg48OZqDKJyVlSKRlxXKxibbXXcR/EVCrrHE3UOfIFd7zIYYwmU93KVU8DWNIwSvqWzoWKf1x48yq7khSdeXMWz0wAcAK6yhcpkKgBwXN9NycIB8CmYCmDfYI84ABp2PUGC2x1p/GEfjWF/9/u0BQHoRYsGBTho4UIGcOzkbDwiiMMdUFg9YDUjIx2AuLR31SZKgAjTYznOomc/WXSsvYkzWjiAg21XmDRTnxnj5r5PbVfWvB/OLbI7NZp8hgzgQMsCbf2CewFQAj3O5Hynw3aHeAacF9gTALlwLCjcMHAh97yx0uDzsNv5OTJ3KODEgS3O0tMbDJg8x3UA4ri9veVzkrGJDh/A+2j90eT94B+QAct0DVjkCOCATYpYBebo/l5Ozy8F155ijZZoJaEgFdiMTMRvwAS3IjODssFZzAr7nUlns5X4J7NVauKn6VyqkUfXV1mAcyJ5/+3qr/v+caAWNBJl11m9sJ8cVGi7Q88H/Q++qYKOVORgW6N1EJ3lJoCZOOcH0h8/lt75U+ldvCULacvdcivtwVj6o1PZAqy+3bFNCEAGWHMAOABEQstKzD1apVxdXVkMp812Pu12R/2D1Vrm8wXZOd559125fPRYLi8eyd/84udsPzIajQngIJCiCeaKGdvwYgI++vAj+eM/+ikZLsDC8eu/+zv55vk3bNXy5K0n8vHHH3FtPv/iK7m9u+UefOedd+XZs3fl+dfP2a4EcgRZ++lP/4TtUh4/fSqffvY7+T//r/9b5os59REYK/s9tOPQ1p6IaQ0HQwJBxgB3n7Tkyy+/lN/85jfqH+12cnp+JkOwJbba3K+3t3ds+QKgCHxOyNlXz5/L82+eU45hA33w7D25BBNHA0wcN/Lim+fy44//QP7lv/xzxtBub27ll7/4W/n8888ZIwOAow9fUESWKwVRYA9dXlzIk8eX1tZ0IXc314zHQTYRxzqBvNK/NGbc5YpxgX6/q61PdlrARR+eNoS2A0WbFAA4AH7H/QEug45ii1D8DZ8xAAd+xotxxK22c3FGXzL90p+3yn+XW1PgiZkpRWM8ielgXm/IZW2DvF0Rz19j+moCoN8ikG4AfWJtZnudjvz7//gX8pM/+bO9bVWJL7src8hpsUK+Y3s62pXJx7ezt4xlJ6v1YDzNbGsHHVtCvRLz3jeDdPQpcJiiiAefqox/l3mVGO+MMb/8+zyIcj59DrRQS8H2aKtFoKb9LgNVqw8T9WNFV/qZXyZffH0qoI8sR2rDuO2dq+irE+Orazo9+ZMRTGLFI84cx1hrGRcIPkmttZoeIluyyeet+VsYZPZ1crx4X7Ddf46xYrdHLYNgvk32QSNI10AIaY4PCdq+LV3KjwukrqEKp6c1qrPkMccAWjA/RWWtuvOSXWz2cWUOUrxdfbdqIb1uyGjTOugjgj8ObpgDf8jPbTb+Xq4w7w5/En+uUtarc+bzoV897uRx7Lg/+WQx5xy/92KQAvx08P0Em0fBq4Kj8lhiAeS+vil97TIPXBe38md0wIrmirDvnJVlH8BRZd/IObe81hE4l+Uw6rS6pY36UccafKOUTxFpXF29tNjVviLzC9cpU5XfY8fKMcSaiUr4fN094qZ8SOHHSTik/Ouex39Xd69Dm+nQc9f9fn8hMvoqzmH1kEqn4Wvs54y88iRV+mruqB6+lui1itVyA/kmPCRMhzZcebjW/ZwVhguwVfoHpeoKVhWEmf5W0ZQUTao4LEYZlVZa0KSuDgaZf991rJOZOvk7tG/q3lt/AJWrEdb6NSTj0B6NyivLZ6qTT8HAFM4uwBtZVlSuXFkmM8QDOB6DTFUrcd9nZJ8qSqOCtsPTx56DJfnwY2DQWSZo+GvgpW5eDwE4ErI1R5SqFzC/1lIQxUFerWiLesVltW49S11Qu9cKlarBVgs45xyDmmfenzhRJmeUcRXk4kEUuyPj2zpj6foWwGO9hCPPg3GnRjFXXp36eKiHPs6putESTf8oAI4VaO9XDFAtDbxxCMBxb+0EmH8jg8EhBo4M4tgHcKihjCCrSns9gAMVCmyhMp0qgOMOAI47uZnNKgCO6R0YOBDwhuzqUnpveM3zexhRgTsRWar7IlA7c0nM6apsAluvojVTPZNFBhjsGbeWwLIMxB5y2IPpvl+ZRHf58cSIy1EqGvUWJm7U2xMnR6cwWBIqPhtQ8Zzxat6KPk+MTm7c6XygwlXfnwsJkzx7rW0C3tkeobOUwT+4D4JuZODg762faABwkEKbYA8PjlvG2ZwJD7jzDhZQpl5mOqYaXHcfgve1HshMpDO5poEEJJJR/YNgAgKWpKv1xAASIhu0CUHFDfrWrlk5giADgpjoHQwiVMACAALB58C3gK+4Dip2zoYjubm6kutXV0xxI2Dx1uPHZOBAcrrL3rBN6XZarEZRWtGOBjXxN/SHBqgBLUUwvxurrt0gyKJIJmUbsODJ7l62a22fggAS5hNijj02n0/3ABztVpeJdCQA0QaE/abbHSY20QJjfb/hemDdEEjDc+PZdkj2T2ayBBBsvtD2I3g+MGp026yGY1UcwBurtWyWqBJaEfSAM4s0/0w4ol0M2q6ADhjjaHMsEA5UqhF00WwTvIFrY62gjxAkBIBDKwBRQaWsGqjQc3lQAIcGcfFilT4EBwCy9YotZTg+tE9holIBHAQ6GKjAqdURzNgCaIEg+mJJeQBQDuAFgDYA4BiwfUpPmmwBA9AN2q2AMUV7m2PzIHiN4DgCpFhP6DHQCm/QngfVn3OA1LSlCyhx0Tplfncrc1Qfoj3KXIFE7KV9j9Y46Iu+kQUAMmyVtWZCD7JPau5Bn4wpkAUC77AnmZwFgAPttMDCYeANBGzBHrO5TwAOAGlYMWjVt4oh0vYoCHyCSYkADoCj7hsMuDNxAgAH9iUBfApOg1Z2AA3ZR9hKRgEcmBfVCUg+gLocPepbMui05LTXk7NeX8ZIuPTQqqhPynBU8QG8ARAHABxtUCmzShzyY2BTS85r4rna/k0T2tkfewjAUdXxenZ4cSdVtbWYqLNzky2eqtOr/ky0heKYKCN2DqTKfgNwJEBErUFkibNgg+a3qbZ86F/pO7r9qomlw0GiFFgJrBrJ9g0VLuls9ISpneeaSDdAnp03uYo5zW6ypRwkkM4xO7tVD8QK6PzEXA8mjzP1K58qzJcmqVFZHUDQDhAoLVtvU4ENTZYk1SdM0NtnNPCt7VSQjXHQsLOp5PkN51hg4EijdyYq6illnGki4Ya2TABwEAjXISiOrahQkWyJo3LN/Xmh3/msxjqgbCnKDOTjU6C17hnXB6ZOrcDaWRmqPklqpeZcXaGyKyZ1j0dFMuBW7W+t6PLqQAVw5D1FizPtG7QxUN+HbCgJVGDshAHgTiCOy15spWIB+aqvtF9phHu6DxF9GQKJmEy2oB5HgdZtypLhYBllglLWE9/v7ovx2sawwQQwziQG2rUFjie7CeIw5hfiD7iO5fyorPu+wvfOrKEADm1rdZCBw5g42GbNnkm1grYB8GrUFPwtfKNs9+oew73JrFAIaGylUvqGFooMjEoZoJH3iuv4KvMSGePC/eK1AabNPnkAcAT70mXNXQr/PFWPrzH3fW6/4E3Z3H9UY9rOH0v41sWX0nlgQXW6rwb6Uh1XtA0sgv0RUOSh9aRzKmOogsc4B2rk23mqfmwCVVSYMeLpYqeDt5bhZfI5lnRsSHJVY8+4s/rpPh9pTxmPEVYoAjhe3tzK9R3A/2ihogCOxXpNAAeZImFzQsdBMnf3tIkAvIB91O91WVUPkAJYI+Aj45+26QBwWudlPBwQxKHJzh0r3HFNMJzBj8BKcF/SLgIDyJp2tBrnvt+0BZ3rA4AdYN8DWEFdimtY4owsKUjkG9MGrucv2rYn2loFOgWMGNhDysBxz0p2tx0wB9AnsAcBXPEEewstGtFCBXabt34xtihvbae28lpmsD3ZWmbLuQMIALoS/pGOvy3tDtiftM0S4gpX19ecB40ZYY+fyAnt0BNj4DAAh7XYQzscADjAvrGgHbqR9f29jM7O2W5xCaAGmATRThDjhO6xOZsvYfsvCEbBPLJFIfya+9zaxkzACoDX4zgP2UKxmlTDDPv2T9YhIYHlIFbf5xanha1JjzWxFqn2ZLGMnbPuV+J8AOCFzBuwV1oAKnflvtmVdncsw/On0j9/Kt2zJzLdNuTVZCX3OPfbXYI38EqtZxsN6fW6cnZ6xnYqYN24u7uTV69eEeABwAYYNkbjMeccvsE337ygfD596y05Oz8nmOPTzz6Tz7/4gsD6s7NzMmc8evSY6//q5Uv57NPPZNjtyVuPn1AWJnd38s2L78iiguv8+OOP5M//+Z/xnPjlLz+V3376qXz22accE4AUYPCAvH711VeUv48++gN5hhYrb79NYMVf/fVfc8yTu4m8++xtefbsHXn33Xc5zk8/+5TPhM8raKshL775Vr768kueZ/3hQP70Z38mP/rRj+grQE5/+atfcY4fXVzI3WQq3/3wQ9I9KN4AwOBf/Pf/XD58/wP6lF9/9aX8l7/+S7KGfPSjj2QxmxOoAtAJ2qigvclg0JNHjx7RnwE4DD4nfEbonNFwSEAHWDERH5hN7hhjaTebBNwDGAY/F/eGTzgcDhTAgTN/oy1T8Hn6v5RFZSGBT9xi51NlPMXvUQQA9g09jGDPgXESrUNXcg9gB4Ac/GpFYdZqxYNsGiYznYzzPRlt9g3PPIt6857GdmVgKj2/7Px10Mc92mg2Ca7B84KBY9RDMUtf/qe/+E/yyT/502BhH/Y1/IiqltZ5fDbHvY7t7+iveEz+UHI4xs/SuXwkp5djvzkOXB2LR8qzzijzK9EHTH5U8FWOPVv2O8O78gKmX6qLouetg6F55hYMHAB2JPvFPl3mrpJtF1nN4nhTnionuzPgVy+a7aAq64SaDHW6V20T/5fHlNt41xW95ni82Z41et2vqWF8k/MD3x9ai+yb5ijCoVyH+60xH+m5yASyOZD459yHZyhlqcyl7I8hAw90HXW1LVKua+NFXQF846BwxiJTbsh1hucl7Sp2zepcqT/Ha7tdaXGGKJvRPjZJqTuKE+jk0Hrk5/anqe7Pqk7Qq1BWLM9Tt6+iLO1/H3yT6Og6UCnloiyGb/m5cr+X/kFsH17Kf2UMpovV/AirWTjdWe957/Gq3R597LjX1L7TmFveZxoHyDlqbSuo6xnY+7w9U9G6VMdv8hdkpvQp4xpX5dtys15Ibb4OrwgAR90G9IWOX499Xydg8bp194ibsu77us/HB3tQyYQD6dC9klILyuLQfJRKtbz/ISVTVeQPAzjKeT70nMfGnp7BD7lUmRMq4AKrwaF5rVOUcfNFBRA3Wik/eW5y8KzOiKi7Rvqd0ZMem+c8V9WN+5D8xTkurx+Vz7Hv33SvxPs8JHN1m/shuaiTo3KdcxDC0aFVlGBEDVafPR4UlugMA1IZMQOmiLHHNd5nbwgBKtV5yZypY+Aoq8TKdcS9MsNEpMjS3x/aa9GJ9WO/3G/lmlWMqCOO8UEdZodQJQiUKK/U/IgHtkbnYoBXDVU3HEqmkjJZ4YEtPbDiIRP6Y5s5mYwxM0rzs8Yezm5kZuMJ7QSQGGSQlwIBYQAqHsEjrdQj9aH1xgR6ni0FChaOzVp7wOO1XG+Y/COIY67sGw7mKBk4IoCDshBAHGULFQSSchsVZeFIB3kB4IBzhwQjnOU9Bo7pVO6MgeNmcifXFQAHKCXhtCqAg49tKFUGPkzaMd+MN6ZkQzVJ53UxyYw+mIsyaXIKtYC8z0ZQBuTsnWnufrqPGxJDSRbtd85I4KhlDsmCn5TUPQCHVbwZWMpzSqo7HFAWNHqS0SqQow7AUZ73PtYE4LCxWOG36QGleXWdEMEuyrzhoDNrv4NAqjFsoJUK/444p32vidCSgSNZEbmSzxJ1iuWxQLYl7dzeC6E0sxxdApoMcqIlB4EbkFlV1FkXIPC1RfsPrULGjRHsHaEnsLF0oJUInh3XYnj4HpVTTQYPh128dyA3V9dyc33NQAXapzy5vJTxsE+ZRZVMp9Xk71kthDYl6F+LdbQkPNtttMHS0dBqaIwFAI5EyW30hAQE3Mt6Cb2AykCwEejOYKui2VRWCMSCgUM7UksbIBRUayMI2x9IfzRiQhALstqiDzV6LjeYHESVFQAc2FsAHPIGUcgAACAASURBVCzuprICfTEABQaeAnMIqY2R4EdQGLoHVU8AwKxUDyHpSAAHgqwdgDNQGdgDCkOTkQgssy2AtmPCC/ftoA0IGFugBVFJZFVCnvZZrResyvLz1gE5zAUYfEAry9EHHYAcVCFpyyhQTCuAA7dVkIVWIYK21nqbY/wAocztmZH0QiXn6Zgggu6gLye9rjQxTqtiZvUjdJYlQkBtrdduc5wIrAIQgvY8aG2D3sf3SJoi+A8acLRFuVUAB2l4lysCNnC53Q6gFVTJKZMGgBPsV6sbkT3O+wBwgM0JgXMG9bQtEvuaW4UdwR8ImgcAB9aPAAwDcGjzAVWWCcDBqk0FcCBBjNnbbO8ZaEdyhZXhVMaKxieAw5xgAqUsqYI5IbDL9AAATZ3OiQw6bRn2OgRvnIF5o9eTUa8vw16fYCICisjCAeCMsrkogEOTF6l1S2qb4iBLMxgsgZeDK4cbm2NfV6tK9OcE4HCAoEZNkwzGcyE7s4cZOErbPl6L+t3PPAqA/nzo3yE/0mANlY+VNlnpv5TjOHjT+IfELFGdj3z+WWuFAIrwXst4j9qoiVChmFOzna2S1pO5egiF67odVgQ8Oc+0cVEdHMC3Ye3cxo72cwI9u53qbCahRQLXiMAHZeMwBCRHQlsOyScm8TKooGR69OenbvOgaQQcca+g9ZDqUTIXhe/1ZwA4nL7etaTLZ9UPIQMOwH6e/HVggbXy0KBghj4wkWvnLmc7MppgDxIcE2hb7dM4GyNjigdF9erH/lUBHEoIlBOhbrNzKBZ4TLYLK9pzWwNnA+EcB7CQty2pazNZ53toUqJKFYv71wE4vCJfg4DacE7tDWP9sFYqCbzhbX+SjajtqTCOzLKh7BsEcVjAbwsAZ2ITtEIBAjpye5g8L1WaXoyNye4WWMgAGtUksYJu1U5S0JO2UFQGDpzR6re4JnIARxmTqNOLDpJyeSnN8YMAjmye65Y34DtnNfhk6XubdwdX5CTTvsxlIHhSBpZQKJIJvLGeGT6n/NEBSnacOHud20jUPZYEdpk3lzSxBfj+99HFuVQJymALtX6r4GWPNSU/384N93sS+M9acJlyrbD/pGIF05Vq4rt8BVr10mf3x8vTl3LededKLmXRD8Tz2H2aKoBDm1GhhcoMDBx3U3kJBo4JGBunsgCAA+3hAoBDWxyqDYS5hk3U63Rpz3e7bStomCcAh+8F2CGc7d2OrVYA4iDz5Q5tRrTNG2xTJGwdrIO9DiDFaqUADjJleLMMVDSnVq1qVzqDBZ1sAGErrVxhxjSN2QNtDxQYEgEc+DuS1SWAg6tlbB+4JvwI+DvQhfhHlg4D1yoLB9oyaoKWAIh2i2cV7gkAB2xfJIlxHdheVQBHRxmgAORot/n8Vzc3/Ko+OXQGbDPVH9BZ1PkWK8B+nM0XcnV7J7PlRhbbDOAAqLzbH1DX4dnByoCxeitG6CcAOGbLBeccOhC2L+aIbR/wbAYwV6BYfUHDsdOnCuCosm+UtpN7mGlPORuHVpnQn7ISDANwqJ0DAQLrxv9P3JstR3YkWYIKwHfHFhGIjVtySSZz7aruzOyPG5F5mLd56BmZXaZrpLpbar5nWqS7shYyi8zgEkFGIAK7u8PhALzlHFU102tu1xHMKpEJihOb+712zdTUdDl6lCAOe5FBBDodPh+LGzCHPZGtviw3+rLV35HR3kPp7x5Id+e+XN5uyelsIVe3m7KAX9ofSLc/5JpBjqdon7kEi8rA2lIOOZ8APMAHgD2PliV47d+7T4D28+cv6MsBRA/ABgD3uA7YNjButBz5+OOP5fHjxzIcjeTN4Wv54h//kX5Nd2PLgCIjuZjOZDqf039AG5G/+M3PaRt9+U9fyzfffCvffvctf//4yWOCKwB+ePbsGYEa8FHH423Zu7dPWXz18pC/B1ji3ffflfc/eF8++eRjGY2H8o+ffyEvXihzBrxFsNNwD9/cyunZKX2lX/7yF2T06A2GBHD87R/+QBYQyK5aFkvpAQTb6cjF2TnXA2wi773zLsHjr16+lL/92/9KHxLzoqC6WxZKIKaG32POHz9+SMAG1hz+28nJMc98bHW1M64J7kAxAQAV0CMAqEM/AXTPQqvplEAy/A1+LwoOrq4u6bv6tQh+B/CQLB76lUxwAHWwfYq2SaGXZgy+S/i+bLsC9l3cfy74HUAefK9dj+dLomoyDlSLUac4d0jsatbNN5nHOdUn8xgLfBfA+tGSBq1mAYLbGQKcP5L/7n/6d/LZbwDgaP6r5Rd012jArBH/deLW9UZlukGrr1ScbbXcS+PMCkMur7mqJ+LzJThq8wy08/Btx1ebs9V5syLGYqxlnkDlx+JhBhR2Bo4yTphtsGaeqjZut9UaNk0Adfu5lX3AkNQOcdR1+jrbTTGhvJpcrjHorbvuP2cdanJS87tp8yTbyS1iL9ozAEkFwEFQow++0kLc5zXOb3l/XddKrjF5fxUAh+dBiiLipnTn2EttH3tSnn6lAe3dhsV1Yr4q/r5tT+Xr1Vczfy4COLIGWV1nB96va0WScw0u26ng2WxojzvEUfnzNL6GNkXlejXf7+3Cm8nC2t6KuqtVlyZ992MAHDl/lQu/FbCrzx+KpFJ+MzNiRn85FSnZBNXiYXFty+do+hcObI9xJo1i/CgAR1tQrk1RrFf07Yea36emZOKDtd23TSlnZbh6GrYptNo92oRm3TzUHL6oCO+a27vuWR9/sZEtMRaT8vFwiRusVJK1v6lD09zsdz9TMxGZggQpeBEpe/S9rjxS0CJspDjOxvxbxCTHJ9sDxHVF/M+TkfKQK+/RtmHf9tB9m0P/rvc0ZDIFTrKSyD3LMkhAP5OO5cYt4oypcv5xAA5XlGnugoaLiM0ITCiDjFEm/TpZGec2KvFAqq1/3k9Ng7S2L6Jeedt9WtONSUIL0WsE9dPNmmvA+Y4BkxBcqYNccs95P5gySrAC4LD7xnFHA7YJxHk7AMcSDpg7WgR1aCU+AjNw6rT/ujINwCFH0APJuitUnaNyHiCOyzlpG98KwIGAMwP0GnxggpNJeA3KsIIaFdUMLjiAI9OYRgYOrAliEajObwNwnFZbqADAgYp57e2tyavMwKE1fxqQx3ogUZDAGp7Nd6Mgh89TIPWuM5GMEAlx3AwAVfWgGbwpXVICOMLPCuBQBg433t8OwOEVxqpaErK1ikT38yPq82a4fJ1R51SvLDDObeTVOKN8aM9lnaOcXPPWOwri0DNJg/beUsXAHQRwQL6Uyl0BHNGR0NpOBv1Mv3nl4a0jty3BnMeRAwZI0kNmkIRAkAbsGQiwoD8uxoh/rEIjK8GcgUdlZlC9rkwdPdlFEGl3hznCDW1wzefHdQDgwPvxM6pLBkju93qsEkJ7oP3tbdnf0c8P+10N2ACk0euRmhnUqjqUpVyhQub2hpV1rCRCAA6JctwPfb0JKEGw1VPrKp/YG/PLBceAwBL2KuYMFTvT6YUsEIi9vNRqL1JED7VyDiwNgyFZOBBURVJ+vpjL/PpKmUB6XVZl9XugcV3KAu1Qzi/IrIG5ZXscXA/JRPTivtUqRAAjEPglawUDhNekrcVcsmocAI7BiNT/uCcSjlsAQDhoxSoNoWOoZ2ztyb6BKkhOmDoDoKmdXU7TVsZa87ziPGFGtjg/GJPrSgLeoDfRt9wqpDFnrCgEU0anSz1KABwAb2g5BQAHgvN4XgSeUC22PSaAAO0LNhj87nK8V5cAXCx0XwAI09fAOOYJwRHoY1wPgDr2Kr68JJBEIK8Av2Ddzs5YoYWeyLgWmUBYWbiUGRg0LhWAQTBFsAfxDJAdtL0hA4cB8ZxVjmcCgBtoqQXwBgEcAGDcsgUKwSCo/gTrhic7HcCBSlO+brXdDSs5gSu6VaAgzh7Kplfvos2Q6jj2QTYAhycvcJ5sdfD7Den3tvga93syHvTlHphs0DYFjCIEcAxkOBzJYDyUPoAz47F0Bn3pGHDGARwMznhLhxSYcHpfxPyaNrVsZr1VngdrARzcshawLAAc0a5qA3CU/kBpA1cdfMi0U+BXDq/STmr6f80AXukblj5X1Xf0YGzLwcnPGMik9DXS2AyY4LYxW0qkKrCYLOWMaGDd7OiaHejUzrHS3en/4xxGOzkycPD8Dfaan/fRRizXImcmra8bj1SA7G5I1c9xBnCHIa+0FVOqNFLGkdqzO4Cj4S+y9YuyBKHdFQEc0JdkslEwh7JyQBcDwKFyDpYczqI9pNoauk5kwNnazMGzEETD+21r8Do+96wepuhrlT5Z5Iy1geCpIqBHDUxAbw6CxXX07+sx99Dyjs+h1oBXsmcAh7XAchuBCUyANwDiACMKkifZTsc9+VkGqNVGaANw+Pr4HJQAjhh/KX2HBOAwEIxzVHg7htS+xcaIs8jRSxyjvwJbiAM3lIVDZU3ZN5rJdX6ev1PbuSpnZttCdxLAQfBGN7VF1JYqzo6mNhx/Z36Ag/oxN1xfq1QjWMZbwIT97Woj2YN2nTYAR01OnMFCr2WMS0VcRdsCBV+U+tlf9smVaG8xiqBzVmVAN5O37eOdQjKCiT0HoxnkKfkRBr5Le9vZUoxBhQwMBvz0z3C+zB9LusihVI2g/uo6a+8rfXqXFy0OSEqvFcBB3VhpoVLqdl9X7zimOkYZOPy9pS5uA3CoP4S9mZlDddfj9xsK4JhfJQDHcWDgAHgDdg38TGdjQLU3qudhpwLQSiY9s/OckRIMHGTOYIvQLWWxw3/LJSvqkYwV7s1bgjfYBqCHfaKBal3rpfrV87m2CAGAgy0xoYtWARxpbcmChLYortf0TMDfHRTiAA7YpbCj/e8lgAP+iscrXUeSyQ/Xt/aJPjbIFNuaGusm5MTfC/mD/kSSHwwC+CzbzwyHaktfK6CDLBwGsgagBeM9PT9nkQjmU/VFVwGvPDPMLjQkP8QQLVROzi5khrYdYOBAO5rbWxmOt9neEX4JrjsFUx3avl4vyOiB+2KtwcAxg719fUMAB8AquKGOc5FAht43qC12XPODUyw1Cfg6EEdTv6RzzVrRJvxWbG9s8QDIpgOtOVW3CuDgNYwxbLmBeezJzcZANrrb0t++L93te9IZ78uVdGV2vZTp1VKm17dy8PCxPDh4JDs7O/Q/Xr16JZOLibVz1LgDwDDwA9iSbXNLxuMd2dvbk0dPnlBbvHjxPYEPBH9A92xtyb3792Vvf4/tVzC0Dz74gACO3d1dsk3+8fMv5M2rQzk/PpFPP/1UfvbZZ2RWnF3N5fMv/ijT2UQ++uADjuPFd88Jxjg9PWX7lA8/+on88pe/JKPGn549I9PHt989Z3sjtu8BA99wJCcnJ/L69Wt58s5TsnP84pefye7+jnz+x3+SL774I1u2YL8/evhIfvLBB2zp8g9///fy7E/P5L133yWbx/benpydn8sf/u7v5PDNa7ISPnx4IO+//5700dpzc0sOX76S6cVEDh48kIcHB/LwwQGZYr/88ks5fP2KoAwwauzt7NLfwh47Oz2hpDx+/EgePLgn+3u78ubNG/n66z/J+dkpiynAzAFQBnQH9AnA+4gb7IxGbO806PcI7EBrTfqrLCa5UvAS2B+ZsAWQzHWVFn/gWrBnrgHMYOsU9XHB6MhmlwB5EKRxw/Yq14tLWYAh5HLKFiwAkSJqoPEaPAX8SmXYZLynwRZl4FEHkdreTnuItl4u6uJnA4h5c7lk7AQgjt3xmM/+3/8v/7MBOLIluD4+7GCRRiQ9AXl9y677WrUvWj4Qx9KmQ2rXq/ks+RaWOA8w5nXxuKyG2vMzPOsLYIRp38yYkuKQyuTG87bwTfj7ZHeaDASbqeGblD51Mi2ibx3abgQWhzjdTT8r27PRhijfH3+OY1LdXQI5vPV3ezFqbfnb5GT92uaYZW1Ny2uqvRRykCmuGYvIg11Z2tXeyq/yAH7d0gaLclhdT/cbAzjXY1oqYxa3bVl/9wciOMTvqfeLOdcm2DyOtfSr4vPk64WnaUFy5Pn98wEcbfKG35d5Mj6j+0KJocR2Y5Eb4PPafiMLS/j7KpBlFcDR8D8iS0plr6mNXQOuvA2Aw9u05P3lTBwRyKHjoTYKNqnLcoiDrLQJ0vlp6timviv3U1O+LTYe5tCL+d4awNGm4N/2MLnr8KkdJncpmTZlc9fB9DbKZ9141x/CzU+WisYVd3PT1xZ4dQR33Xf94W2ByNCHKaHEUpXYqmItFUtd0bSDOCpPURHmfED7pm37qpTSzYB1VQ74uNkQetuDqabM2g7YH3PNmkyuO7jLebvrXnftr7a/63WNcszogEqjw3/OspsDQ43nCjfRz6wHcDST/k12DFd4VHNOYRqC4iWII44xPqsfQOtAHFG5+mfzfDcBHDX5j3v5n7dHrRtGsVh1AIfi68u5SZTRIUBaHpZ+BNGRsSq/eDhpi45sfJVwHZ+DiPr9swAcoEFk30pj4CgAHJqU1L7aGvDRqh0FcIC20QAcTEhqoOkaARH03AQFP5PdVuFvQAQNxGqSVpNuAcDByhoEx9RRU0CRM7h4C5W02lpJQwAHxqJV82AIQPCMLVQigAP9Wc/O5OJ8EgAcVnkcABwZKKEoZA0i52Ct2w/xd0lcQry2tPeyzmwCOLzAoOkgZePCqyxL/RERppQHC9Bh3hoMHF45bAFWzYUZ5XdKvOB33kYFQX5lkIgUgw2d721mgp+bvl35xqo3G/0HlYWCQ8qxZQNwRAYOfeqsQwz8g5id0WU7w4ZWchrrpgE8CNwAmCMAZpLN63uM84OmKc4L4DVNufiDoW6rxMD+xggR+NSWEqjQQlJZq9sQHIHsA8DhlMMInEHuEQhE9R5ZNQaowhsz0YOMNVtzELCxxYQdmBRwL9wXdKg9YytCAmx7iAT0QEYD0Df3GAAeIMne77HqZns0st7zqLZFYnwpQ7YX6WsiDuEagAwQuCF4BGw02tpGgUsa7ENbDDwX2BccwHF5OWUFEAACN3MAOHR9Or0B25fgHqjWAgU/koMIsKKKEQAOJnRAm7w9ZvAWCSIAOC7PL6hjNMlgiTOr0iW9uwUCyLwBhgmwR6ANDdrCMPHYka1el9VgqLDCzkUCEMl4Vo4xGKa6Bc9GXWnOgLNvIB+jyTkwUaAV02V6bwZwOAOHAjjYsgTBfatMwjMwyecADqxbz0AYCBpDh5K1SNvFAESBz2x2t1iNRgDHeCxbYDzx9gXGwAH9ivdD7qk3+9bqoIvA6Y3qYgI4ZnKDtixXc4I3lmAEwRhnU5men2sLlcnE+pkDXIFuOksGvWfU4ZBba6djdIZ4Brb6wddeV1mU9IDSgL2DNvBsi2u5xHgWqHwEgAMU/UtZmixkAMdtbo/DykYgmQzAARDUza1cYr1J8b8k+EOr87GGWpmfARw2J9hbYCbhHG3IoAda8q5sk1a3L/sjADhGBuAYMLhJYNN4JD2wcHDuewTHaFLCE8Q/EsCRmzuvmH25LUA+xxIDh1rmxvqhrW3cDshnvif2chuv0jZt8xWbdqU59FYpm9hwixFn+zSPJb/FDjxPppTgQrNhyiBPfJZ1th8fP7GFZP9JJ0X/p7f0v/kf7MxJ9qo/q84vra50vpmdzGvo5/NcGCNRmBPFVayejV4hvRIIsGdogPYJatBkuo5dnzMFWaCD/QxGki8gHZWJw4AabNNhQUkHSrjd6YFwDzpwnaPtoeANJtrJYKStUsC24QwcAJARwOEV1gZewtD8PMy2j86JHasBVILx6zOmdFRYO8qGs3BYMo57O93X2hW5oWyBmC0E84tgn4/Fp7UK4LA95QwCDmxJ/oydg3otb52o64TzXc8InXO1DZ3BzQEcAMXhPM3BQw1oewAt+GX+OzMqo48U973KSU6Ya0JeExj8aJKjDPLxwB1buZhs0T4xOXEWDgJODFRH3RxA6ApGye0f8Qz8ndFh5yC9fk5r6mAzGwgH5xSZNwzAYaBbtrdjBbkBOIyZg6wdznqks682oelhb6ET58b90wzoBbtHwX3h+ins4yQbQcfyutaWwvWSyphVhjG57vK42lox6SJfkgAEdj2a48tuFydlptX0BlTQTnYa0E5y7cFYB3DwrFAVYhGZxntVXrUNjv9Tu0fbwJHxxD6p97U1DDoj6m4Hgri/gWu+HYDDdpMV/gDAwZq2pKuarLjpeRMfW/CFvULadXs8c3yTxHWOIG2TZ2UXU/BGbqFyxTabb05OhQAOgAbIvqEsHGjlBjCt2vBbtNMhc30ALwikVdmlfTefywQsZwQcqI/roGGsJtg60MYAAA4Ap8ls1uvQJobdEvWYAzjIPAaAq3JlNloWsd0KbD2bC7YfMQCHsy64DkGrEjJpkjHOQCkG4IBMAKyN52ILleXSWkZafMr0noJM8CTqKzh4EZ9Xd0bXFmdTsqEMZIDnIXPH7Q3nBHal7jskkDGHHW1zCBBHr0f5mhjLJ0AcOp8dfX4IPgH86meweh4AjkuAcS5kOl/IDCBg+FPLpTL0DYcEe+PzYGBA8QkAG5gztFaEz4b1ngFgvbi2Vi5bGQABcB72JnVY0z5YF2N0myIWE+iDN5NsQXT1zyHP4N83GVtV62o7ohA3QPsLB3rgHjfZD2YbNBTALDtyI11Zdsay0duRzmhPuqN70h3vy9ZgR7YGI5ktRGZopQkQXrcnO9s79OPAtKFgHPgkWMcBWTPQEkdlFn4RAPlbbJeCNcOcAjyBFrdc+8FQnjx9Ig8ODuTNmyMCQsDMAWAF7HJc5/j1G5mcw2eZyk9/+ql8+rNPZbyzSzn7L//1v8jzF8/pH0NecH/I7cXFOeUO++nnv/g5wRzf//CDvPj+e/n2+XP6dnjvk4eP5P1335PzszM5PHzNPQ7ZfveD9+jzosUKPnd4eEhf4cmjx/LJx5/Izz79VD7/h3+Qr/7pn7R9Y68nw+0xfRaAN8DAcTGdypMnj+Xjjz+Sg/sPZHd7lwATMG6gTQrGt7+3xz14cnIqZ2d4nZE55ACglr09zgNjWrMp2zJh3dECBcCjo6PX/B2YKwEOA/sPmDcBvJhOzlk0ou1TAHZFayMwV6LdJ2JzV7SC8XvqCu4dpaKHNHW2EKvYlGuwdBCUM+dXYhhpR4IjEXGQpWziewDjwEIJNsr5VK7nM7JwoABM2TqUhUOWKJYAwAe/y+3F1Ba3WLW3Y8ta0ADy2rqSYE+cXQ5QMD2DQpTeFoBwXbKQIg7yP/xv/7v84l/9RUj6BVamyhmR2T6aliMZRMqN2fLz+hxQ80N35cnarrU+F9EEKPsd/yVybqvXyAD+bCc0gRu0DxKgI5/5eH/pp8afaz5szW90Gynmq9x2U/0ZE7xNBo4yZ7FuXjVulFs6OpjDAcklA8dd4vLnre16AIc/r1uUq7mSDDJozk32T9KcmM/Q9hzx2uU8mrUX2laEnGEE/ltun2ttecUSsFDevw3AUZNNtVObbHf0YczurMZDiht6HL8tr5TX8c8DcERZLfdqay7WCxoqbDNxXT2eEFvkls+c56IJ4Gjbi+WYyvGvyly9E0OWmSbzfARJpVit+18h71x/jszGEf8el7S5jsFeKhI2TfnWszEWsavnZAwccePVFjFO0l0JylUDsIk0aduQtcPkLiXTpvDuOpj+JQ6TdQqyHFcpVPHvbUZ3bYxvM/e1OUkHjzn0+nOslGoeLI5gjIqxpiTbDsG3GWdy+ctKkxakVdq4sRLFk1p+YlBQbWVyPNTiomvkMFW25FVd9wxtcrmi7CvozprC9M+1yfO6g/2ug7r97x45Ugcss20EBGtA0HH9PdgbDMp1+1Zlxvrc2kCiAl5FlObqo3Td0ELFZbAEb+SqtRho0ed7GwCHjynOVZ5zC/s2HNm6LNWMvtr83yU/kW7XA2MrBnxoiZH0iwdHQ0/fVB1phoPrer2eAzgcgWjPGg8Td27Cg+j9coVWbY59ThGMR2KqbKEC9g20TgGAA3SmWl9vDBzsY4s+m1pppy1VcgsVpXXV1+UMvWTnrJChcwgkPpOaCuDwFir6rM7AoSAOr5rWqhpNbLO/rQVySUvuCVevvkv6BcEiTRACwIH7s73DZR3AcXx+LienZ3J+rgwceJ5b9o+3NirGQOCVbtStAcDBgFWkMOV6pJSE/lSIZf0czEkUBW+EnxNKVM8HrmG4rl+vZnj6WRArfHRFV3tGa6Wo6xwF2tkdU4VmqfMae8vG3WarlPt4iehRLZlnAA7Oa2LgsB0XjFNP1mobFXuvAYAcwAEmDv07KoxM7xhbB+eRDoK1U0nk46p7lYY3JJIcmEUa0UBDC1m8RV/YTemjNRFfWlkHlgsFNTl4CREzTfjj/WBhGABMANne2JIh6T4Hihhj+xRLVyAAisqxyZRBGDggCJqAPBmAD1ToDCxojB61w35P9ra3rQc3elN3GMhgtSASb1sbDLj1wSxA9g2tzCO46uZWtrAHuM+1MgcJKsw3VMzV/JqB4DHatFhAGMGkCQJE87ncXl1pmyEAOAjeGDAoh/ugghtO2XJTARxooaLBri57B2OvowIIAI6rydQqmrOsUt7YTkOD/dhbYLe4mukcY65xLW21orT/CKQhWQRMCqq0wGQBJhAEbpkQ3NRe3zyXDMChLC8qiKxMYn9sBXAkVofEwOEtlTqyBKhtvmBlE8BjAG1gHj3Jh/Fz3ZEYNX1Gytr5JYPG0FfsJ71c8j2D0Uh29vbZPgWtX5hERRW83ZugFQA4UG2FhAGBIUiOdRiMn06VfQMsHLdgfIHsLBZsobKEbgbt8MW5XIIafDol6AOJSIAjFjdLmUwuGSiHLkWCQ1tZaeKKwA0AhQoGDowd5wMYUryNynxxo33jUfm4uJUrAjiwaSDBG2ynQrAUKrvwN8y5ATicgQNgMlRMgg3kCmcRz0CvtHSWJq3A96AKEipsR0S2EwVwjPodgpx2Bn22TdlHdRuq7sjAodTPpHJGe5jRiK3GOPcAqSTaBTeXsgAAIABJREFURq/89uSd6vyYWIOcalLbTvVEE9y0PqiHrIVKPhv0em5zuNxz77hoBuR/tt/qAI42G6jpkDarMdYxcES97d/np7qbgaM8q5L9U63oClduVIEX47WzufTr9NPOrxSDd+5r4c823+6DNQD1+hlNiuvZzHPd17UYk/+NaxLavflT5PFZACCBUZT5KyXmPVjmgOsEqlH6arIz+Xlt7VQyQMCAAgnAoW2WcmI+g1cSgMMqcGlrIXkO3Qk9Cv0JvQKd1e1Rh4rpIE1Yub1T2Cycr3yGql5QsIMDCBzTRM6LAuijn9T9jVJN2n0A9pLVSkFUXonv8s/9adVwq76i7h0HwZQ+QMNOY4JBq9l5DlofXbXuMoAjVhR6YlzbvWl1vyf+vdKf7BuBpSLug7inFPigYhmDl+k9lqxVW1TnzgEcBO3mvngJqOGoWMXJZGAQ23CFFjDuUyoDiicBYyWTg1LU30iJQgOn+DxEH8ftUGdAU7s+Azh8/Ug0ZIE5smLZWaYsfEaTTP2XAZc1AAexWMFH8NYKpjrT0jd9OoctNCWDzwc/x9o10C/hOZAZAXl9Y35xRpq430vZzjozgsz0E65fVN3kJBbX1fw7jCHKC+fXEm1J1zsoKVTB+Zr4GplqzG0VQluiNOYKgMMTzCp3TTteAZxqw6xn4DB9aja4gqVD/Cvog3KveiPHPK92xhZJP8py4aTHs1BbwyiYhWOmPCsgAm3aJqGFytHZGcH+yr4B21VbDLlNTVuDfuqmgI0jtZXb3NACh6srJlnZ5o/MbwAdbBpr0AZbEgJsDQAHK8f7yuCBtoe+3n62wNaFrQjHh8x5mg5NYCk8I54J9/K1cJY51xUKOFMhceYNfMXn4MOAxc73LRLnCcCBGUJVvwN1rII6z6uzG+Y94ePDuUX2qLwDtVUKfQ0FIQLYgjmN64R7YwxsJ4PzRzZoWyL5D8AA/o7PwHYkiK6rQES0O1FVuEk2lbPJRCaXV/weAI7FUsgMCABHfzigrMDHAqBgMp3QjkbSHqIIfxAsEbCFyVahSkbDI7iJMxC/pR8cz5sy1lX62aX8x787gENjImqXWCSZz95oR7qpzIhkFsTeuMbPCn7RdlkASW/KtfRko78rG/092RzsSGe4J73RPdnefyC7Dx7J/EZkNr+Vk9Nzti5ByxuC729vKXOQTfgpw/GYzBlguwAQ4fTkVF4DfDGZcr4BjoEPCl8BAA4APtDK5L3335NHjx7LDz+8JAsGCm8gmyiOUPamLTIFYk998MFP2K7k4cNHvOd//s//n3z++edy+Oql7O/vy6//1W8oz/CvXr58yddPf/oxQSJg5XhzfCwvX7/iGPAcn3z4kfzml7+Si4uJHL56zdYrrw4PZXd/T7r9Hhk1ppczsmnA7wZjBsAbv/j5L+TLP35BAAfGjIIh+BA9+thdtuE5OT0la8aHH30oH77/E3n68LF88+wZWTu++tNXcnZ6pq1Eu32uC/w7AIoe3L8njx4esO0LWEiwj8DM8cUXn3Ne4YMhnqLgCmXEAHvPYNDn5wAMOz87IdsGWTYQh1soGAunDAD+iNMp6APtZEacZ7YHAlhjcSVbm0vKzWIBPxsFEwq6AlgNfhVBGSz0sK8ANSHWh5ghWqiwLYu2FRUyfGi75uUSsca5AjgI4sjpgmyqZBCjFxCpnaL2p57Jxr5G8+aWcQywgnQ2tAXtCAC5wUD+x//j/5Zf/uVfmr+mFp3q1fy969n8NfRFyp8oj/pymwY1F8qe7IyqvVmHEGCXMVehx6X+i9fw77MiqI9DndEMOqnkV/Llc9BynS7ScEwZBdfP+lnu9kAjP+Ct/ejveOGWrnHU+6XfWoud0qa3tfPxROBE1K3UjcGucLtez8QSUG3PEdFyxczqtWttVDKoQ8fsCemmjMXLJbs8LfHbrcGqrLYsf5ATv3JeWz8xXLwywKXhowQQb+0u/l4V0ToAtzkfFn/lgDx5onKeQI3ePrOFTSXlPExztMU6wmZsBXC0gTiqe9XEflX+I/gyFHXU9qwrOD5+4k1sYbbxvdbshpBiP7SjlakkyoSvRWNNWsDYbhvGr5pfDC1UfB08BlLJDScpL/ab666s4Y0VPNr66lYmLZtjbrVWKk1GwviM+RnUxq8VTNd3imqvOIdNe0v3Ss6V5O4IKwCOthusU2zxMzHIVF7rLiOxFIK2Deu/j4qxLvBZ0dc22fqNsB6RvG6s5XOuLsbqtWsHRds9auNuW7fVOXcUZzwsmodJREP9GAXj463Jyuqc5BHn83i1bUoOlDV7NaVDsqCzCVc199K3hlfJtW8hDZWtysy6T7yNTNf2x12y/jYy5NddJw/tf8uBHAdkxGBGbsOh1dA8HBlwyNWGnKsEIGiiG/M5EYLWxUQ6PVHTIMkGSpQnP2/j4e4KMwaJ/O8ekIxzpA6n9zDMRpBXW5VObTyI+KA2iNp+vvsQr6Oua9dqlbdoDIc3lfasrxUD141qtlXqtlzpGasik6Wg519WuPl7M5hKAEec33TQI4lYAjjQKgUVgqAyvIUDqL0qHcDBIBercxatAA4PUmnbFLRQUSePAA4mV5sMHAzim7+iLVT05UCN9BWB0nUADgYz3UEyutZbVMw7gENBHAgCKAPHOV/H6BlKBo5TuSCAAxUFGcCxRBKbhoUZL2b0MGhuFM6qozyx47oquKCpCk4XrZTpLKf+d39PzovoZ/LfeZ30yvqx3Iv+s++zJDZWaVOe1362UKvQRtEECrEsqSA4OxWlvlM/Jf993R7Usel+iOPg9x5lt0t5gL50xPhcXk1keSSCOtgHWek5vbWKt01RMIcqSWXsDuAP0q8rkEGTEsrAoVVdkIKE1Gn0EUbFCoIlDN5aYA9TwSpHJPSZjL5JTqb3dwfdO8ELSOQbUKPf6TF4wxYQqK7jjZcEbyzIpjBjRA4VNUy83dywZQpeZNtA25DNDQZ9R32wcQwICCGAwwKj3n+62wNFPsANW6llBgIym2gFA2pgBIKulTUEASEN2m4wsQ6gxWg8TrT4oGxFhQ/AG2i/pDKHJCCYC/oM1EHnIKHJxPbmprEo3CgDB/QRmUA25frqWhl77FlxLc4l9IUBOHwDkOEE4ACAFOYKHgN4g+1dkPxh9aL24sYu3kAiH4ASJuhHHCMEQddcW9mAqUGrUFUGvNqIDEOLOQNbfBnbg1Y9a/UqxkJdB0YQtCuxxKob+74XGYQ0WSFghdVp2t9Yg+ob0gOQANVruzsMMHsFvD6PBtAVEHfDZ00ADgJ0Njkfk+mM4A2MhdTcaINydSW3CL4haDedMqh3OZkqgGOhAI7FrTDAfTFBa5xLuUQlFeQCz80KarQhUQAHK02ZYDO/i7TYEcCB1il4oYrxRi4jgIP036j68/2mwI4I4OD6YG4pe0sF/gBo4skZJspx/66xNDmIQ4N6bGsE4E5nk69Rv8v2KQBv7Az7smcMHGinktg3HLwxGkoX4BlUpHmbHQNxMBhmCZSsm3JldBPA4QCVpmOYdKhVlWf70DQ8v5iON5D0egCHnk5uK63zE9uCLa6PAeBwA8NPmdI+qvl8ri2j3bTuc6VtHW3kmt0dz7lkEyawQ1vQrQ7gcMYBrdLVBJj+a55LeZ0yywTG6fZcOaYcVNEK6ZVn8iSnJT8zy4bZMQbq8ARoOss1c6pZmcSiAJABgAGaBFOdY+1VEsDDARxW5e62jNsnzo5gLGdIXAG04QAOZ+EAgEOoX/Bc+mw5ih1sVgPXJR/GW0F6Cw8fezAZ4hx6gpbBeeg73M+YQfRnZUDQPRhAy7YfU4I7CWEIMpttk4xpD9Da0lMKDLCR9bfNZ8Pu0sBW6e94xjj6Pvl6sQdzswrM7cMU6DY7JD6fyxHlzp4taRx/Lu5bq5xNgbrQl66wuQAg9Er9BOK1fZBAHJH2uhGY1WShVnrnNiqR5SHFLFyVwf/Y0vZh7msq/a/TAJsPAJ1tgFO2TjNgBys3AW61fQX7K8YJqDMsAOif4bV5jvjuzl/VbtVreAu10k9nMnw+TzY8bRv6JcpWo8CUuBdWY0qr+jb7FU39ks8IZxSIbCvOPuKfSWCJAFKjDAffw/VosvETa4deJQGSAzAk6VbnwomJogAqW2npGgAc2gLQVaoC411nOp7RQdTqd9DyNrDZqq9hmtn8kaijMyuBboOc8NNFi6dR9P0V0VUDcMDGmM6uBCD/1yencnR6KgBxzOBXotUccUTa1s/Z9mATwn6ETY+XivQytRpFdTz2Gtp9qB1lbDPwIchk1iEDnjNywMYCyMNBWr4m3qpUQZ4aC+FsORNuAHD4XHjiW/epP7POUwR71AAcsYUKVojMe0m3mK9oPyvAV1HxiQHDklgOCs/nma4o5dJagWnLBk3SY3/hb9iPSK7DR9Bz19rpmY9PP4oAAtiFAHDArkeyGeBz3GGTa3YxvZTz2Yxfr2BnOoAD7R3HQ+ojAEKmYOucXHBvK0OhOpQAjFzCdk7nsyZdsMZJWgOAI+qRUqesA3A0pbX5U2kTMfEY4ihuLvLsvcU6efAAS6LsIEroooyK8FtgJ+OZyGonPZGtofR2H0pn/EA2+zuy2duWje5IRrsPZO/BQ7m8upWL2ULOJ1OZXs7VhyWrEgDZ1i6Uvu+N3L//QB4/ecx1hL8CUATAEe6ngfUCgwLgHADy6+tbuX/wgOALgCUAakA7Eyz6g3v35cnTp2xBgmt8//1Lnj1Yn93dfZ4pL168kFevD8le8fDhQ/nLv/xLuX/vPsEfX331lfzxj18YY6HGwQCU7w379B2Pj47k6eMnBHAA2Ij2pF9+9ZV89/wFwSho6/L0nacEcgCMAfDExdmZvPvOO/LpJ5/I4cuX8uqHl/Lq8JVcTCeyu7cvDx4dyNP33uV+eXN8pG1/rq7k/XfelScHj+Sbb76R58+fy+Hr15yvBw/uy739e7K/u0/fbjqBX6atSrgHej36R5DR168PCahgSx/6gGhhpCBRFFvhdL63t0u9Av98Np2yTScLqhYL+m7Dfp8gDTLgLOHjbcp4NOYe95av8E2xpaGvnIED14C9idgCfk9LgOBcFIFoHBE/A0SxgZakxuzLGCJ8UII5AN64lNslzlZl/E1EhVls1VSz88fjM/idn4sO2qVNYFY89ChAHMrIuKnxkV5X/t3/9f/Ib/71b9OZEH2uCOIo400eXLf0qCbl1WirHTFp01IveIIyfN+6x6txZa+KNf8mXlNvkPRPcdTl28T5TDZTzhPkY3rVh6r5Ycluynl3nVNnD/IzODK0AWAXGNy4lg5WtjmKPus6/1XHGyv1WxLblaKApj3kxbGrAI6afxvnyeM560AczZhv6+qsiEPpM5fr4z+vymldslwO3T7K72qCi/JeW2UmafipBbAlzlVp68ax+pqt7rsEpbIAt8lmBcCxcpZS8LKfXf5dt2kSTit6bjKMRMB5W7Ifz9U801UGgxpIuirOb96u2b/XXZt1g/sgeayrOarVvRFknrHtZl42SkJDlhsADreXc5H4alwjADg4l8Y+7XsrgTpsPwYdpmISbPX04GGGEoDD/+hzakB9xtxy4W7edyHPWYBFms8QimWCXnJZz2va9Dlqei/tD28vHsAnicHz+PhN3XtJgmjqyw+PFRRc8+/lQNqUQbn1axuhJhT+UPFr27XajNravdqUWE1FtY21poTvuu6PGeNdc1RXp6GqKzAnlEowKpIUICmoftrmfN1BWH5mVT6aB6MrlUYwKVGO14EetfUPeLSUuGubnwzgWDUy2j9zN9Anfnadg1Xe4y45aruu/369nDSpoMuAizvZjhitHTDlQV4aP22Hqo9vlXkjgyviuif968EwU4gxOBSrsFyRRpnz65UAjkw9lsEdVX3DgIUFLloQsk3DaVVi7tIX63TZujUtr6vzjgBFO4Ajr41Tda8COBgMKf6VeiyvU3PtYhUf3lMFcAjQ8HDAFrIEgIM0iJa6Bh0iqnMCgIN9M+Fwg3rVXmTgmAM4oSAOJDIdvBEBHM7AgfEzCZ8S8QjeamLbqVO12q2dgYPMAFatSdYDtlB5OwCHM3BcXKASPTBwGAsHHUQHcSQAhyZr02HdCB9TUzYihlpdrf/U8Gj+7L/Xr5GJw6hYjbHBc9d6B2PhsOtGI8llSb96zlsNLt27FvQL4C99TGfgyFV/zBXZXnMmVpc5d16TE2stVNwdyIAyA5Y1KpabBpUGIDUKya8saApGnLcQCPYP5zL0/VXAhvZ8dQYO3DIxdATmDS3cgGOfATOu/3z+FLyhqaSUy/QKUaObxudRlTLo9dkGhZ+13s3el55zjqAZK+68alPpPr0aGAQhBIJsofUJGDz60tvqcv+h+hP0qkjCA8QBgAYq9fAZBEf293bYA3c46MkQoAzMAWhQjRFkjOAkK/m6DPKwnzRZKsDo0EHfGSbGNYh6QzBJF91sEVBDtY4FewisQ0B1KdryZDTiz3jO2fSCTA5LMngArKK9jFEtjfeyXQn657JqGi9cBy0wEAwG0AJJdq26A6ME7gs2D0Rf8btE8+7JFqP6xpoRwIGArDH8oKILDAoKeEBrDU2soN0GWpB0+6i40+ov9tfB3+wMSe1sAJABpTerGAEMQU9s9L9eKBgACSU8I2Q0tQLYIBsIwCRo6YK1YquoxOOiSSp+DnMJwUAg3ehoXYcqfmNTBqMhARxon4L5QxUXE6vo9W26CAE/BGE1EIn1xXvwTEL9iyAnAHQAxJBRAYne+aXcXF7K9XRKAMd8MmFgD5WHZOC4BkPGUuYAcFxMZQqqaoB4lmgRpGANBO3Y452tekAf7g6dJj+1Es8ZOCKAQ1uogHkFbBqYf8iD0/Vjz6GKEvrbGTiYeAMAB0F7jIv016D9R3WtVuhrNXSk5EfyRG0IBBcxxl4HXwFsAoAD7Bt92RkOCODYHSkDRwPAMR5JdzjkC5X/SBpr73ZtuaPVDs3Ka0hEUPYWWPcqdT3/a7aDtwVQ28FeVPj53KC5Y8kLD5LF62nSOtvKqvubFQpumzTPiBbQA+U6tg7JAYccDDKdHSsoct14g6WitONq9vRd9k35mTIoAX3RCIqkCyqAI56TuV2EAxbDuWzh0NIvMvWjK2QBA+imOJ9+nnPu9VBqzoMlf5SJArCk8C8kSckCZlXsqU89gREK4MDvEPAmOABnjjEmkeGBetODqQbqcBrq0PqQzwE5MUAEae8tEUO9jdZXaEcV2qgQhIeWRQ5MSfaMtbliQtHn25gerNLdGUIUpJYBQm5r08e1dXI2BjIOYf/hfjhTDNChrAer4A3fm3gwvUuwx1IwSQNniY3D5t1/9mCeAyEcEKO2TgaqRQCHJ0b1WXRNKWOJBUW/T1V/5g807TQFKzpg0VuX1fyvZIfxHDJ7iWhbB/l7UjSzbVh0XfWQnSGo2GXVroM0AizcARwcd0zMqzWr57mdcHwul0MkR62aP14X91W7CyDIzKRCYQ10yWwJBp1tFdcxoZsAHF79SFvMxhO2UvQxeW2wF5kN2ghHNmRoNZaBS7IdBSrv3YZHq57Q+sX3ud++DJJTV7h9mwKISk0fplunwX6BzyTwsKH2nIEj+pi+Nko/rywdKWDqx01MfoXgrZ0uyQfz67Lgwj8TGDh0sfN5kXzbGBC2qlrXX9xnphMigEOBrwqy5tlmgCX15WIypTwVDDBkYDb3UWpzTzkPbKHJV0mHsPpYGcChbBaJgWN2KcdnF3J4csI2KkdnpzIF+8XVgiBk6CNtcaJga/gCbKUCEIIVFriOwH4AOAD36nbAJKCAb60cB4BDWTuwf5FgR6sEsHI4K1zyS8y2WlxdJ/2mc6egJrJDbADgYKwxJrMaW4Ed5QlebZ2E9SGAw3QA5MkZOBw8AVsZfhRsc9xJbQ2rmDaJ03MQDBqwxXweXbyNlcjPKGdo4Trkal9U8NNmMwAHvmLe8A9tOADgcJAZ7D9v38rPdK2FCmIKSGRvwga+sjZ8WwQQoyXg2WQqpxcT2p+4svoDIzIAYtyz2aUBOCaUHdp85ksAvIEXGOBwzm4u1c40Ik6rIFeZK2XN/eEgeg1bcH18cHUP6MxBXLxyXX39CPbBJIB9JJuUKu9qWpquM4vz5kYBHABvALAxuv8OQRybvV253RrI9bIjw+092d0/IAj7YnalbWzmVyr7W1vKotiFf3Ir0+lMTk/PZWd3hyAO6HKsE9qiXEym/JmtUeDf9Lo83wHYOD46kfH2toy2xwSCw38BgAP3ePzwkXzyySfyq9/8msypX371J21n8vpQRqOxDPsA4QAMci1nkwu5f/++/PLnv5Anjx8RFAHGij/83d/KmzevZTKbyuOnT+TJkycEhWBv/vHzz8mq8fGHH3Ffwvf+07Ov5cX3P9Bne3DwUH7/b38n9+7fkzdHR/Ls62fyxedfyN7Otjx98oTsmPD/ACBBu5Tt3R1557135Ve/+Y10+11+5uuvn8lX//SlPLz/QA7u3Sdbx/HJsUzAJNPZ4pjRluXdJ+/ymSGPL7//Xl6+/EGBYhgXWR21jQlBFyjYGA1lZ3ebdiHO88n0nEUBAKZDHy2uAOQHy6Oy4QK0MR4OydSJuB/0Aq8nSxkNwLizYeyhYIdUAAcKR7SaGX4iiry05RH0Hk8dMHldA5yBGCIKwABGuyVTKL7KrRaBLeaXcn2lr9vbS1kuL8nGwZ4+znZHttkymmbFre5Vux6JiUtvAcb4iDF6sMgGrVQ68r/++/8gf+EAjhBTdd/LQRwxflx+r7uxWTFf36H62zJOu+69d+mB2rXa/Mp8n8yK6NdXfZSfIY6p5put/M71SHBgaOeY3xJ9opi7iolyvIe2RmG3uZ1Vn/f85rxm68Eb5ZyWYyv9YbdrfO1KP9B/775GsgUD65sXonrsPaNIV+P4NXlYtwYr8xUS5uvkJ9qltWfKshptsAJoHsC/6/xxn9O2tfU1TudhmcsO4IAyf1E+Y1sLldq93QfKdkcGFZeyGeWzbY+l/RSWdf3c1vVBfKba96u/a4IXnN0Q78sy15SsNK4Avl3dC6tsFbU9Gn3SPAfNMZX756550ffrmP2anvtpA3CUcuT3aOZI6wCO+nhyjG69Hmy2UElyvAwtVMqNvSK4awAcNaVVXq9tQstJaTtw7jpMWjdnAURpu9+/xMHXpmTKg7W+2ZsoqLb5b5ufu3+vwqJhEP3nzpgHWGJifF0Cv1zLdZsqjqt9jpvAiXLDrvu5tp483ANS9O65yWnKu4yatue5+x7r1zeuSZSXdfumlPm2n5tjywCOKK9+gKQgWAwAFkiy2nq07ffaYVQCOOJBEK/NeVChzfIaQBzlWFMwNBiy8Xpu/PjXyMDhlXSr6+DB6fYVjsZf7V1rDZ2QaLlrrdsO3nxP7/FXoSEObVX0Pj8OwLGqw0JAO7CblLLRAHCQAxSJRgRg3hLAQXYBtBZQAIeDOJhEBVOAATjQ85QsHHAekUjEZ0Dfb3SpLkZce0vGK0OBBXEMvPEvBuCYTOTk/ExOJudyfDFRNo7T85UWKgiKMDBilZjaE10ryLxST13W1HXTgjYJJWHLb0l6+wnPiecr/2VdbeeBRnKVTjlUB0YMT6w6pNUTkK5N1GsTNEIp4zA9EBsr1gJVpRf72lcGNguwVAJxJDtkFUCnshd2gwOaov5y4Eba6Pn9jUBTclT0mqqj9Htn3ADgRwEcHqwyallvtaKNxD1nYAHSvG9sVlI/5XRmmUPBNUw02kpH64wMHuDGPPkzQ5aZsLfPI/BIQIKxW9zMF6T5BAik3xvIoDeQYQ+giz6DuTdX1zI9vyCAAyAqBFHQL5t9tjtbsjMeyfb2UMajgYz6aM2xyc/NpzMm23e3txmUGg9HBorC3lKa/A30W9nYZODOYt3SQ7XKVpcACgRawMyAvcvnAODBqtIQeMMzYU9PJwBwnGnAxHpc45nxXugasHDw53R2aBsVLBpBCQxm4+9L1SeocESwOCQS+GFWuiq7hycqFuhpPZ3p566vLSiI9ihIum/pPsa7wfQBwMFgxMQkKsxTXb6tDYLxCPL4HkWC1QEcCHih+ogVW6hC16yDUuLjuZcbbJ8CsM3NHLSxC7PrbA9bEsn7zdPOsz7lHDu+B7UsrotgKGiJASBAAI6JVLQwQPuUDgPveC82MtZAWVUUoIP9ABlG0A2MQ9DHCNhtgSUEsnc5k+vZVBYAd2Bt0e8blXSTCWmpQR0O9g0ALRCEBIADAWtcFGNgb/Zul/S8kEOAN1gFbTqFycfrG14LNMMAXCB4znYq10sDcNzIQsuojeXHGCqw/rcYg1bvLUCDawCOG8zvcqljNADHbQXAofaDnyeqbxG8w14BiIPgDbyG+to1AAfYavBCa53BWF8d9EYfDjTBzTMJlbMG4OD5mvc1qcxjNXjwzbDWN6QLdns/2J32GQd/6FngdCahvCkCOFhdGSlKXX8FoF4CcDQZIKItFZ33eCbpUgY2JLfbC6Adn8eAgsnz9sxci2lW2rfxbeX5UvomNYfabSA+S6jmUvBp4+o6xNCux5//FuguAqfsXCk+F59Nj2Q90KJ9vmJTuyxYskQrYhXMSwCDMelleIEmXlO7NqtITuvsYFLPWPJZDRRg7BsA1SpgwIPfDrAJQTj3w6IspmS0AzjAwJEBHJ1en+A3tpxyRgyjbI34CAe2qOzkqmqVE+t7Hav/g2HAuSSI1DjPMH/YcwCPEDSie1BBJpGi2KizDVSpgWltr5LasDgY1H0QT0SHakG3n5BEzOBLXyePLBmAxhPSoU2KMyMqm4u+X58pgzhSUMlbyQQbKIOCcksHfDbZ7gZw8PiA7z3+XYTAS239h3tqMtXlW9fDbDuzaX1c3tZGvypQo2mGOSOoVWhxf5vU2rZx0JS3jPH5i1+9fQ/G5C1UUqDR2DcSoJ8gbmPgAJNWWG+eefaf5f6TDaeJU2PyiOC1xO5hYM6YVOHb9bw3p/i0AAAgAElEQVTIfpLrTNUHelZrIjn7lcbYYYx2bvA5oMXByPp+TXjzn1XMu7+XQz8ONWrOfw0M4mtOHWRrllqoZMc8+ARqeakYJFRHqmB1Gzvq0iQvEcxmIAv/WwqCR8Yf03HN88kkKjBwqAJV25z71a/tbD1+BtlHMxalCfCgOowtmOL7HWwS9HkjfQKQF4C65ocTPoP9u7EhV2ihQgDHuRweAcBxIq9PTgjgmKENirfoM3YY6Dew6pFZA0ySfKZm4Qaq72Ev9npIqsLm1epwyD3AG2DOw9zis9tgAet3dTXNZ6JfagxnZIvkdld/AvPnbDCYK9jCYI2DrLAYAjYrABzWsoTsbfY5ApQI4FAdAYA3bB0COERoU2OMsIUxpRizywCLGYxBAe+HDe2tFV1PqO+IMIO2ZYx2EGTIwR+cQ2uH4nvex7i9vZ0AHEzs4/ld7gii8GwvClSUCQItTxaLGzK0oSXgbL6Q0/MLOTo9oy2JqEd3MGIbleH2mM/ItixooTKbJvYPAhn7PbJ6ktkTAPNrtGcwEFoAHXHTsSgvoTgMzEHt0QRsmlyui0XV/tawPzwZs5Lshtxgc8Gv8iIKnCeqoTzexjOKbb0AGNuUjc6QrBuD+0+lt3MgG91tWSy7ZN3Y6AykN9gWwPxvbjfIvoH5IMPBYCD37t+nrGB8aEFzdHxK3xjtb1T1LclAAXA23sdXf8g2KmDkODo6IiBD2TmGMhqOuFcQV8L5hGgL2DTe++B9tlLEnnwBcMPhK9kZ78j9ew/kk48/keFoLN9//4KMhgCZ07YfjuSHl9/L8xfP5XIxp4z86te/kg9+8hP+/fT4RL744gs5PztjbAv3BaD78hLtObUoCa1FwOgBZg+A+Z8//04+/+ILAiUg4AcHB3Jvf5/sG+dgez07lb17+/Lb3/+OoJTT8zN59tWf5PPP/5H+WK/TJcAFzzoHkJ8xgWu5f++efPzBR/w7fOFnz57J18/+ZAB6ZT6E/kC8DnMzm01kfw/sIE/oq6N9y/n5qUymF2xrAi+LxSrWDsxhrUMUYqB1EPbCLdrYnMv8as5rY98T2GZATO7LVFylMYbUlg16ju9d6It2qAI4tlCkgbazkDtj912gIOJqLjeLmSxv5rK8BRMHACHw+dV2cWho2tYOFU3tLsy+MTCHn81qw2tcjqJu+4JsjJub8n/+1X+Uf/3b3wUkbswBFEnRhk2gJ4fuPctNBH/vrhxF6csUzkn68c+5zkpcLgbc9KBN7Lg51uiw3zqgoOanNe9jQLUI4PBzONi16iOZbVm0EW/YG0EXxth9exw/xwCxHrUkf4x7J5u2AKA2E70OKGmyM5Tz6+OO9mKZx4igjmgzZiBHmwRkG+1tZCavZ16INhkqbcnac+mommxo7kc0mR1XWSrT+8Icl09Zrmc5/jT2AsARQQnx+ZK9b45o27Pn34figuDDl758KRdxzeMz5fHfvZ41GazNj/8uz0VpOVQK7FNstJ2Fw5/BfV1Na0RZz+CN8vnL+EZct9r38bmiLmmbpTJc49d04LEDOPD75CcaY2B5zfKZ9OcmECn5xvbhpl9ku6CQ46ZO9A4IAYBGlVgBcNwllA2BXlHezcf7MUqhXSSbD5gEo0Abto1rnVFaW/h4/R978NUOoruu9zbj/nOeYXXszRYq6w+Z1QTwOoX5thus3FxZPpoHezwM132PZ6gduvidV2eXodXVeXF0uBlLK0jZHy/T64ycu4ymmny3HX5vIzs1ObCoX3Ju44FSA3CUqLg47+1GT3PfNmXE2phY5WBpgPj19XhvAjjwYwk0qvVC9nmM8hMNnxioi++J+0LnPfeCr+3l8rMpYHCHHP1zdU/NmOK9jdI4rmPNYPhzABylLOmz50O8Zti2AzhCCxUycKiTxvRaZODwCrsCwIEKHbJwzJSBg+1UkAhGz8zQQgXBUE+2ZAYOHfMW+gIHFo7NjRzA9cPcD/EUhHgLBo7J5ELOCdo4kxM415MLOT6/0D6uF1OZgIFjoS1UHMChbW/MmXQAB9slWAiZgdn8j+sf26bEjYJQSiuAQ6/h4snrwPu0y/N5LchcPf+smrSmy0tdwPBno+F7YcSZlmYgkwWdmgDPcV/T3gV4NOo9lXm6ATkoXlTWlWdX+Vz4O8fubCN+v/izM2w4gMONO2OzzsAOO5MUr+DFo6m6Le3bsAgxEM+gAIADBmLQIC0SSR6AzeujwBJVkPze6bXNKUJAke2GFppYR7K/v9VlNUyv05dup08wB5g4wJoAVofpxYQsCgjFkf1g0GdlDYIv26OBjEd9VuuBaaPLyqFruTg7J9jjwb17sruzywCX7hdvLQOggE4UqIQxXoA/BmiP0unJ4vJS5ghkXij1KmUegWAk8Vk5NeJK4FkcwIHxoX+3s3UsycKhrVqYiLdKQd6tg79p+xQH7TG4TEDYNZ/bWwJQ/ll9rVWP1G8ION7ckBIWASt8BtdHz2qCS1AFCKYPtl7ZlE6/y0AtWqegtQvuz+A3kp3cl1sEJmg7EE2m4vrsAYxgExiHbhHY6/Gl0XMFKyAAChwc2IbQjgRrurwCJaxGkbStj7f3MeAHn1V7jrMCmollsJLoPIOytzscGIsJGFP61hKmywozyI8D27RiUtk3POGEirLzswttgbNYCCAnWxgjwBvTiVyhCnEy5ToDvDE5v1B2C4AtAoADAW0AKnBhBDXBvDHsdWU4RFB0yGpRa9qRWgoA2JfAG5T1GwVxAMBxowxJqIBEFau2adKkzO2GJi8J3rgGgOPGeh1taQuVpRiAQ1k+kHfHuMC+wRYqAAK5fDggcDMDOPqdTbZO2bX2KQ7g2IHMMMiLtjVjBoD72wBwDGQLTC1cP+wPpT5PZ6zROqq+duWSA4KuVyCXN5ZUTXZaALGnGnoPDhYJUj8cUguAlIw1+myvpvSgh/lh3uKlYbsVAazoyGY9qDKalf5qUKmhvx3swYH6AVi38tv9jVXwX9t7a7a321PJxizG77/n+8we82dIRWDYo+6/pAMpgy3SfBiIw+9ZBgPifKsmyWAPT7j6/KYaOEvEA3ii1zN2DQNkpPVw4A57juO6DjhA9WNO3OM5nBwjrhVkqAzkJVvfGDhcZ6PdFMAb3kLF22DlthHpsEtFCNQ/BL8qwwiD/F6V589i56y3zcCPqY0S7QZj1sH50NOEIJPgdpaq3lP2G6fPVltBZ5PPaCAOZxxL1Nx+BjmoIc2nyjvmX9kjkLBX/1zZEwy8oYKUWCwSQMOBTAn7lEG/BO2A/cjAHKnVjYNaFPHB9Sp9vRS4pI5RoYyyjqFxrQ1QqIlzrajle4uKSPXTckBd1ymDRmqyHOWcF6VgWYrFx6UoDn1Ou56zcPCMC32Idf06ae2cfYNraAntBOIGIwzZv4y9CuwXVjmq6l/XqC2An0rOab8pcwzZmxKDgJ0hBf2wgi48DmHginquI7E2uMqg/DlAKuhkW7yE5ch6TNefMmYXiTCLqO+Sb2sueEpi01fTT7nNnIEW2caPdnY17uGybXLW1MFZN7kcOhCN7zNZi8HfqEYTqIkKNyfE3GYxCUoJhDjWBoAjFIzg9wozCGdU+GDtrEjrxM2T24nomNQmgb0yuZzL8emZHB4dy+tjvE5kYgCOHloT9vtkfqBtiwQzqtRhIxs7IPYWfEgd2y2TwNhrg96QIGr6u8bWQZawLoARaOW3IdtjtAzpJSCcnht+LFvrE/gH7osDOG22CZ4ZCWYm1wG4BvuBAe+wNtiXsNsVtGE217Xaz3h56yLsW4wRCXgk4uHbK8Akt2nzfcckOwAcBrjTeVdbFt8CdOEADtXV6ifhfRwHizpu0nhdzjEG/NvZ2SFIAPeAbYikOu6A53MGN+oO+hQAcCzp78PfAhPg9a3I/OqabXDeHJ2QfQO2dgcAAjBwOIBjBpaCS5kB6IxzAM80AHChTyAzE+Zoo3J9I91NZZUgVDDtG93LtVhQtAuibK/7fe1vya5Mvdh93zfTgxv0GBXA4TEFsHb5+KBjVR4gu/B7erI0AEd375Fsje/LRm9brm+3ZHp5I7fwIrZ6stVFi8q+2eIK7oYPsndvj8BzgJwBnjk6OVFgkTPV0QfUhQegSEHnfQJzAGIA08bh4SH/jn314P6B7O3tc40hr+cnp7zW9s6ObHS6POPfnBzL0fExWSvBsvHbf/M7Mn589+038vKHl3J09Jqf3xmPCZC4vAKj4JzFC5999pk8ffqEvhEAHN98/bV8//338urVK7mHdi1PnshwMKLsvzo8pH310YcfEiyBf2iJAkAIGDTQTuXTTz+Vjz76iLY+fNI/ff01MTSf/uxnbH8yX1zJD9//IN9+8w0LLG4X1/Lhxx/Jk3eeyu3mBufs5auXZN9859FT+qOwW9AW5sXz59wz8E8B8IB+gO5AW6ajN6/pjx0cPKCvOplMZTa74N/AugE/dTzWVqrKFIQiFI1ddNiiFD7XgoCPyzkYMcwesbZi1IpmfuD+ZN1QpUb/EmwgtGkQ1yMrpBaDAbSB5qX4SmapJfY5dA8AUNhDc5EbMFVeyfIGIB1tFXOL9ivGAMw6D57xDkJVhrHI4gbbQs9zj/MEYL1tNAdp/vu/+o/yb377u9ROrbm/6gCOMnms+2+VgaN6nracRW3n0p9zjbuv1QRw6D1ygWycg5rPVfXDEj7N44Hu6GT72O1Gt2kVvB515arP52OJccv1ulTX7C4AR5yj+DxxPM2kdW6bWD6/2xppHgPzRgnkiGOLbT6SDVJmrqMdUwFCRLvSr1Gbn5oclX5feQY1x+R7KiT4fe1a1rDhZ4axx7G0jXXl928B4MjXvbvYO8c2LD4R7Nwyd1X69TWfaHXum8Xg0R5t2LFhvdfZpm0yr9eKYDLXeZb3CUyGrXaF+Wp/LoAjXvdt9mncPzX5bcph89nWATjiveN8N+9XsH0XoJ3mGmSW1vJ65TNoTCA1e1X2NV+XsoVKbTPWNsVdhmApVDUBuusAuUsYS2ezFPS2MVYVzlsK+7rnrgnPuo1TXuttlWPbvN15L0OWlsq0VIbxMHQ0UQ0lFq9Tjr0U+PIQyXNVV+3++XLTlr/PCaxKxCNQWpZ3sa0bqtm9ojAizlbH5vrIQm0pQJIjJeFX/Lg5l5Zo0zVPklrcwJOR+jmN+8XgdBmotm0cknhZ4VbmNQ2+iWgsjZ9m8r9pBLnM1tanvpI+Axls433cNFCmYI58PXXYfY6KvHRyXl0eS/BGKaculxFJp+wEnoBp0kD5+9NBasWhrHbTTHFaUx9nlFFfrjadWZujmsHXNpe1fZbe20D/ZRCWggT0cInz445KXEud75boYRhUNCij4VjKxSqAA+EMdbocJc/+lQwCK4hDW6Zo1Y4HgcjCgZYHFgxyAAfBGwBxBAAHnDYGjcjAof02XW61glvXXBk4rGqIVUoILGjF5T8fwHEhpxdg3wgAjrNzuThHCxVU8Vug3Rg4fH20F706jdjdue/2KuqZv0kqwSt79ZdI+rOa1P5lefS50D/w91YdxrUzhLn36I5yqIaD4j3aDKUo92sBHJas0KWBfOKxvRaiUNwpn5B1s48rVhunfnkODHFHnP12nYbXKyebyaWkJ6LBava3zpG1SElfHZVv+VTKlG6dlBM1AAfZhr3iOlE4J02dg174zpIKniBGAAMtU1xW8dyQT+9pjbGRZpStIDQhrdWolmyzfvEbtyKosQNgA61OkJFGCwukEdmXHA94c8ueuQBzDMB+YL2yUaG3C/aN8ZAgDuxfrBSkC0GQ+WxGKtQnjx7J7vYuK5A86cWZN2ABIjNgN8D4UfEz7HZl3O0TvDG7OJOzkxP2AmZyAb2mhwBBDElpjH/Y895CpYNwoVX8KdU+KroUwIEFiHoODBgI4PFFalZN/pDSfQF2H33hZwSmGTQyamXsB+xFvfdULs7POcf4B2AJqp28qB5OMz6HMSuzwjZBJQSu3C75OawrEvOoHsR9eM6zlzDGoKA0r2pGsBEvVtIS4IHAFV5CMMTs4kKuL+dyOwcDhwW+ugpk0fnXalNvP4Wv/Dwp3lE0p3OGgDLYN5YbAM10WaXW6fYELQUwHuhWMkJ0tCUO2Ddct2CewUpyfq4ADrS26WJdlmLgjanMweoynco1ABwXEwJ+QA2O9iQEcKCFynQmM9DdggljY5P9l4esTAN4CKwvAPEgselOEuZMqzkRLI8MHARw3Cz5AjDjmgAMJYzXVxPAgWA5gSNgZgEoSTYZdAd4BcwcGBND0dj7aJ9iAA5P9vqZh0ClM3AMOptsl3JvPGYLFQA5drl/FMAB8A/AG2hbg/nfIoCjr2wxpP5HcsbAONQd1trBFAzClDVbgOttAA7V5yXIQ5PPSfdbNYkqLYM9E41mlcqxnYGxsMQzntqbALhmW5Wkn2MCLNiycewp4V0ElFYcWQdK2PmTsCxmr5T+T/RrfJw1Hynep+198VxrBAZT65dVm1rv3+x7zMYrBnxlz+wATlRWMrW3cQ/HPlbnIdpitsb+vCUTA9ca+cMEBrWz36ufitYbmoj3qkdHCdiz8FxRXclxoerSkoiubzh+A4mV852S5gWAg+ANZ//pKZiDbUwAvvO2KwlYabs4Mk4QqIs+6MYMEeiStSWKHcYEcd0SxKE60BL5uJclSL0VTWOssY2ngzcMWMDrdzQZW/sXWzw4a4mDZPzccYAAP29JDSah8bOvT6hgUqvJksnBzlFASyjA4NmiIAsCma2ljIJf1EZwuUl+jNk7SZ4S60HA+joohWO0ALRGbYOPpkll+pPW9gD39GRuvK/PW2NvGWMFp8C9Lus9TyYFbwGTbB6zfeyeSIjCvySAw+x6teX8pbZUsvcJmrVkCRPk0PVIuek/JneC/1D6PQEVzfMTMkcAh1dkqdINvm5mM3JrEHupA6Ri+Md5Sqa+JUQczFIA6eJ+S+CKpFeN4y3pUfUFsguRdb6fD+kMCcFIr4ZO/oKNtRZHinozngn+fQKRlLJtulPjILbfw1wq4tv9WnuO1EIlyyFBtQWAQ+8d5DbOdcuzUC4DgCPOW+3c8XMkPTPB7HlfEgqFthNk4LiRixkAHKfy6uhIXgPEcXIqF7DxFgsmqvuDIe0uLDvsOJgJ9AF4hlgFO4Adm2r7olIfKhysA0iE4nNaGY4WgsoQhn+4Bpj1AJb184dABrc5TL60zZxW4RNsYb4lQQ4LJKvnBGPAXoXPDxCH++6wH33Pu63tskJGQWtfAlkB+wWuEwEc/l7fq7gexuBtj3hWIo5EJg8FaTiAI7XKpRr18SMmcKst+vjcxmBkjH4AcDiTA+zKyXRGGcKzgY2OYJWugQJ6HcoFWnKAsW2r06OPAyAxWuEcvjmiLQlbuw3AgeuRfW+xIHgDIA4FFl8z0Q5fDoB72IMOCNVntlOgiNfU9lztXCrfd9fPiSEyxQEstknqASSynYGD0EbVLNB9ZuApgGcpve5Qur2RLLcGctsZiQzviQz3ZHOwK8uNnigJH+zdrvSG29IfwY8CUGaDYAXIBs5cyAkKDK6uFnI+uTBWFyHoYjzept7H2p5PJpxLsjFR3rrWetGKG25uCaA4ePCQwB34MYcvX5HZAvca7+7IvYMD+gawG85Oz+kM/OpXvyZLx9HrNwQ9gL0C7UXeefpUHjx6IPv378mLH57L4dFr89nBzgemiys5OzmV09NTgjF++tOfyq9//WvZ2d6hz/XHL76QH374QbqbHW1rOp9pC6INkenlTC4mE/n1r38lP/vsM+oEsLT86dkztlPBPuS+pm+ptjkAHGBp/Pinn8i777/HwoKL2VS+/PJLgkmWixvKVhdtJukb37DNC9bwg/ffk4MHD+iPAaTx6uVLMm5MUWhBnCvOSwXRzqYTfn//Htqswm9VnxQ27hUYNmczmYMhF6AWhniwVxc8D3F9bSu6xfnBHqd/v4kCFmXhubycsejCgZS5lRemBjEJZfjdIGhUmTmcoQPfg3Vj4xbMHQB0XMkNwB03YOS45megR3lNBEsIBrYWcQDG2R5D201lJ8oADtgYRu/EOXeWqb/6q7+W3wLAURx2OfcQ/DO3oUtwJwFRbpMUyVSzJ2p7O9mOKgR5DOHNd+mJdK7Fz995rTqAI9f1ewzPw7KWyLTCipzzaCY4dWKL/EcENwfGLY+l1vy/OFfJ3nUgffDFyjmNhYrr4t01G6dmF9UAHPo+s01yosn862z3+f1rTBz6TJ5PaRb9tfm+pf9b2i4qZk3Za/tdtnfqgJlVWc02KS2yBsNaO5NBbU7TNrtjrLW4iRbONdvBx/2Rv/8xAA4Ffft8ZjvD4wLZ1y+fp1yDPGbTMBVXc11so7amcQ3L7+M6OVjN34O8nbb1LcBMTkEUdUwQCPVjAjuoFxm4H598AN0D5V7NY8w6pNRhef84yE6vUtd1WaZ1T2nrvxKgFUF1zXlZXVv19aygweJdJZAsr4Xp5VDokeTA8r/qT2eAU8wzvxUDR12I101KfsQoUDXhuusAqU1WFMSGsxqM2HVjblvMu8ZaE6ZSGUVFWFOK5ftrSvEuxbhuzmpz3Bh39RivJ/NVkGLw0b/PaMG257nrGdrmJmIVNMbih5YrLQ94xL+tJvV0x6b/lcO0DW3X1MGmCmx+b7/L16lcwqq++Rc/bIPOSd+q9gvDaX7fuLIjCVXI7bLB+KogKNO1/TnWPXv6/NsBOCJ4p5R/N36iEVSd6DCXzeAXgmV+AKwCOBrXqlTxtwE4yj7hcY+5InanPjn3ltCPcuuK1JZCfdEqgMPkz2W1EJq2PV7TN+t0RtXosEnKOiFU64VEQATkuHGr8mXJ/MKAbQNw1B38Js1UHCe+RzAHSSrWLvFgQ+DfqiVB9Q6ABVHwgYHDABx0+Elxj0RrbqHCqh6wb+B1OWe1Eegc4fShKgB/I20rAzkZwIHpYgUhg7bKcpAYOJAwA4AjUCj7YR4ZYrwyGUkwOPOo8CbV6SV6tM5YVTC5uGBLAbRPAQMHQRykucTvpzI5V7rV22vVqU4nq20crCe0oSwZEnFEQImGTbrHBIHN3HVNmQBkkC2vsb7dwv4BUJBzeAZuKRg4olxm0EjpbOgYdI+rEqJ8pb2rCULdTxbkdwnkzwg8prCPZ1r1M+rtG9jE7oP96Im7SG+bwB4W9A6JBphBnixMn/VkibNYxGCvOeP+XBmgEc4h+u4OCvI5sOCVMZvg70zGMsverFBUZz9X9yoFsbb5IAsHAW7+UJZAIMDIqHwtMIlACNtBGN2vBpztFEJLis0tGXasLUWnJ1doBzKZaYIDiXukdblcSwIMkDzv9zpMSO9uj+Te3i7BG6NhX5a2bxFoAQMHAh27Ozvy9PETtk/pMtmvSf4bgEsQVCFpABJpYC/Q6w46XRmAgWM2lTlYat4cEcQB+UCAGIEmJrjHI64/9vV8NiWIw+u9lC0jAzhYhUdgiYIsII8AdaC6GoE7jEmrlMFGoYwUsXrXKaB9/NiO6H+N4BPYI7CvMbfQCWCuQP9kLqxVfqHHMhLyGDcYFtCiBMlMgAgQhEPAjaAcjAVgAevzi0ATglPQW9yjm5IYOJj0A4gA1YPX+j3a3FyCLeVyLjeXYMjQAD2TkEh6Uli1yprPGVhGmPyCzHa6sgnABlp49Lqkeqa+Ho2k20Xv9K7qtctLVoCCFcPHT92y1OA9elADeINgI2ShBxYSEbky9o3Z2bmycJCBYyoXZ2DgWBAcgQTFFOAYtMPCs3OfIzjbkVFfwUZgqwCII1Xa07mxas7YPgWtU9g+RVuoAMBB+momk7NucWAZZJNnCYBLTFpsslIyAzgU/BEBHBub6MOslfrYp5hLng9MvG2mdkMAcOyNhrI/HsvuUJk4AOgAgAMVbARwjLdVTrZHBG9sAqyjaC/qC6cMJ5gutFDRzRQSecEOYACWhN2miwrntcnAoSdiOtcdN5cSuHpeMAFN20fvqawxuUo/3GnFBGwLtDTssoLuezWYkZPCmhdQzcZRWFsrP1d8AK0BkRQYyxGQqi228iT5FynI5KBABiAsyRgSkVyLmMDl2ujAXWa0wt/P7wCyjYGsENhLLpx9KFVi2DqxQjAwPfBxrZzaiYwbS5dacwDc5UwcDuDwSsSQQHUGBU/Is+oxs1eldVBEgi1X9jciKAI0+2RastZXYOFAtXl3MJAuesw32IRU5h2yoJFOBcEqKMJYOAzAkdfUzkmXWQ3zE9DJ7IIBOBwsgvH5/mJQh+dvrrJUIKZXRGoKgaw5du40MBwpGKvJZo7JABaegKZti4RoskOcjSaw0pgN0wj6ElAWoni+L3hWKJV0AnIYENrbhPnceRsS9/P8vFSAg215tprJQTfaT3avBNZQqbaS/czaoeCNyMCh6wQbRcHZQU+ZDEUfy31orrRt+MgSos8HZgBlptKzVAEiZFcCoIf6CgAOC85aoNZBHBq4Mx3u7X1Mt7ICeAsnmdq0aoapPJX+b/xZ27XhjAAYkBNj9nAzLJk/owwvumWs1UfUPwWAI/kDtsdcl5bxH5eOoOka9jeBQZWEjOvWGFtI7ZbMP9FEl17ZNRjv72P15EqpR8sYRopzmF3soDIHcBTtefQZrZCi0LU5ZtIEEuU4UkweOYAj0xLjfS5zzQSL+yu5hYrPW81nr/rx5gvk+ATRY9zDsNsnl1fy5vREXh6+JgvH4fGJzODf3tzQHkNSn6Bc2vtoU7ChVe4UL+x109mWBIEvjKlCm0TYmnre6N7F5/pdZRZCwhTsegAUe0sBHb8nNHTf0IaF3Xl1xf3lup0ADoJoAfLtEOQQGTjwvGx3CnY22lJqc/v80WaFjQwduLkpOwbgcMCHu4/uU+Kr/w33w3OxjRf83QDgcN8fdqoymaktrAAUtFxYqh2O57bWMAr2Ednb2yOLAf7B9gcAAPOB90LH4BlwNtGP6Xc5F0z2LwAA7xLAgTYqRwbgmEMXYd6HIzJwYD2hG8Doh14NKuoAACAASURBVNiBzw/mcdMA2LBZcR/8HbqNLVRo9+WkDyF84QjI8Zl6TJRudDMvwmf0uc3fm5GS/mbqPfmTFlNwOaF+dACHndMOulKuP/3PRLTbHUqvP5aN7liW3bFcd7flprdNBo6NLbTQQctJ+HEK4u8Nx5R/gDgAeACIA+uCtQW4n+1SvG3u9Y3s7OzKeHsnre3ZxQXbk2B9AeJn60K0MBwM5fzinP7Lzu6u7KD4YDSiLNIXPdd7PXj4UN7/yU9kvLsr3cFQvvnmGzk5PpV3nr5DtsnF5VyO3ryR58+fE/x+8PBAPvn0E/nopx/Js2+eybfffSOvXh0KWl6O0a4I4PiNTfqUeJ73339fPvnkE7n/4AHH9fd/9/fy9bNnMj2bKIvOoM9iAfibAHCgPcrTp0/lyePHMhgN+fzfvXjOljBg9MB+un//PlumABCFtqhoXYnrA1Qy2t0hswsAHEevX8vlZEZgCXwsvB9gebR3QSzt/r19+vYo/ICcnp4cydHRG3nz5jULPOjHgB2os0UGzdubhezsjNmmSVGXGs9Ce1QAPBCnALii24dOQltULT5wAAeug1ge5koBp2h1ZG1WqEO0vZi5SdlUMcAGisE0vqgvZWbTr5uir5vFXG7I0ovWKthfc8YgAeLAiQ0Ahxa3WbEA7AhuEi0IAChTbQKTdQCXHMDuLI9Lkb/+6/8gv/sdWqiU6UhPTxQJxJBEbtgG8V52nnI8BXCrPGqTTebuhb8h5iSqH/L9bjZd/HxNgfg1ksFh+qGRSLdnjc6H26zBZsg2Zb63RQ3DSHMckcvkSc7gb7kuj3H82qPG/EUzl5FtBdWLGWyrNtpq+4gYHy9tsdIfrdoXyWYK/u7KoLO9CvljYVdIOudxrbYzrS1dHFcWj8ohUQFxtOU2XN7vykfmR6sxcFji2vymvMZ69TIpvmL7FiCOMi8R17TpC6xf18gmU+ZD0jbwe4fzs7n+q8CNUh74lJUFy89R37htc/72a7F63RUAh+upBoDD5i06wEWIyG13xkUCaKPx7CmOErWm60m1S6ItqKMNRpADHxJLUvxMfLase10W2gAcTb2Qr1Ha+bl1SpNRZ90eY3wt5ENiAUSpM9Q3DrGvu1qoRAGtCWubANcUwTphXHOGpD/Fz9ccpLaxvu24a9ePm+iuuYjvjYdG28ZZp/zaBObHzHf1sKpOdKhwKBxiV5opwWgBkjbl0tgeLYCau2TD56s233levPrZg9jlJm5DXOURVg/uWLHo44+6oZg/R3vVABw6R66EgjGQgpAGHLFr5veG6vZ8kXCtfN26TDYNjzjktj1EhVr0jisDz+XaZoNGDZu2vRIPR/8Mg6Be0ZYq2zxA20SNaua2aRC6wi+BCc7YoM+TlWgca6Piyil0K8ZYbQ/r73RNGUq2gB6/JgCHJTdaUKu19WjTF3Ev1PRF7Xf8TAN8hURXbImk3ysVpz1LAC1xJSuOQV2PtrRPsWvgM3SYGQxR0Aa6wcLBUrQ8XuhHaVSI1kYEoAtlFdAkq7Y5MJYBJFxRrdIAcFwagOOKLVQQLFIABxg4cF8z+AmQsJ6soJNlEi5X4HUQ6EXA3kEcjf7nJufWhxrvywAOgEgA4NAXARznCt4AiMMBHKcXUzk/B4BjygT69QJzYXFvN97pcKqcKTW5JUd0YcyAyc5Qw3QJBp8HxgISomEQ+jpr8UDTIfF7rhooDhByvabS7OZ+umaR3MsBopzkstSgLg3nANV/AcDhhrvfwZKH6dL0oT3RYAFdD2jbgPgRTrA6CKzF48+ai1T/UReg3EvUGUbrqeKMZI7TW/v5g4p8d6L0d1qNqvWiTMQDW8BKEnOoQmW7r6hXiSJpjWCrBlx1rQmAILPGggE9r0b26zM8ZokSlyWf76TrNsB40ZHtPtpQbHIrQkbPT8+l3+3LoNtnEB5/63e0vQeCMgBZ9LY2ZW9vRw4e3JPRoMf2KZub2qf9/PSUrDiotrm3d48MHGjHgkgdaGnxPNe32g4EgU+26xiOGVhjwhtMHBtbskQlzPxS3hy+lpOjIwVIbG3JAIEjVAeirzHAUmBtmF/KYj6TDUt6eUJwo9s19gQDLdwoyIItaMAaYXTLGvBVMAUZONgrW6uQ4VQwMW8sHFgXJJvA8nN+fkbwASqT8A/BXwYC2SalQ9YLXBv3Ge0oeAOJSAAlWLVjPcRR8UfaaEsKcm4smaUtXRaKbO9ohRnuo9WESgu9BOgLLT8syAVWi5tL9BLe5HsR5ASAQ5NeWk3F5Bb04E0GToFGt4NEKV99lGIS/IBk6vbOtlJhb3b4vKi2GrHdxzAxV2FeEQhHVRbmZTrRgBtAQH1UeQLAgYqri4lMT07kEiwcsxnZOvB+ti25FTmbTvlCwBv6NDJlAcCxCxAPaI97PaW8vUG7GFUaWs2JNkEO2rgmswdeAHDMMVdIPhCUYceAtddDQJkADgvIAaiB3Y2UIoLtfIFtAAlCS7yDaYWBalHQkLbZAUWwyhkqW8FcM+x2ZNjZ0hYqwwGBHHsIjgLAMQSAo09QEgEc22PpYV77PdlA+x8kGxI1uif1PFBoOoTPsBqgUV0cQXOqn/2MgIyTa8doyZPN4u25XJ+Wdq79bPVi6a8JzEiml3pyIJ4h6fsEhNVLQQ9gr0UH332PFdso2dT2bBVbZcXxdR2fM5N25hQPmibL7Fk7e/Tjee+4va8OtQEuQwVYHLv7TlyZAODQ88QacaRn0OulCjJjTeO82PW9us/bPHimncl4yrKzIVgrLswr7CoDtPlhnaxUS84TQGbt5vRM1LOSz0J70b/PDA9aGeLJ+5zgxrSR1aCr1ck+d3gunqs8C5VRBglMMieBbQh96kdjJrrQgsqB9d72gu9lEjIH1zlXaCvlbR0cKOFATAId3EYxwIXZCdquSPewU+JnAIfaFwqiyuwyCuDA763VioHh2EbFWqokq8jkxsEavo76s4F1qGPMNraKT9ojtEmyH4ufU1sU/573M1vQqqKdgUPBONq2QEEuCqSgjrA5i/sttqegXjDfxgEV7mvp2BRRwXVN9o7tpQT2yHZJ8tfsrM2ASWNxoZ2retR9Nb22MbnweR3coJVfyowV+iib7csEKxmVtHUDcTpgVgq+Pc8YfwVGDO7H4BPSFnCGDgM1r/hBJlupGMBBINTj9jwG7nRto2dRbtunLQt1TBgw5IG2YwgEr/hkAWzgZj/l0no16/XNY0jrmY31NHeUObOBg9+W/EC3l5NfiZPHK5UtiVQEmtXsNgB18MPdjvav1IfcuyFFk3z3rAdVbuMBgxZABixIVNuql+J54fOtMuUMq7Y7CUxqss/QNrQPRdnK55aBvwLDDecu/Kv68tR5muPjM3PvGOMg2NkAZJ1fsW3K969eycs3R3L45lgWsP3RynAARqIeU+EKSAJ4o0u7G/safq77KmRHYuuABYENaJOI94I5jefD4loTrwMFcw968DkASlW7WHVOjsGoLlDdhmd1AIe2otN/uc2e2qB4UOpDW8vEcOdMOYEdKcqCJ+QxXratM4Y1+k9kU1BZVUCrXp8TafoY7yGgi8+p/j9t6ADgUJ2A1osA3Kqtj+s40ATrvr+/z0Q2nh2sGBdoVWj+hNt9PNc2xQAraElxKVdX17TLGN1Ybsjx2TnBOBMwqVxdyWC8o+cbwLqbm4xrgHkDIA2yxJEZ6ta+V93HeYDyuzF7gUxSGt+Kvn3eWx6Py3G57Nv6Wbxq9zRjickQcqWuMS9LYvt+UNChxycygIN2ojn2ekJAnymDDeZncxMgn6H0x/dka7gn862BLDYHcr05kE4X4IodwsKub1B50BX4dmA1RCzpYnJBwAXkEOu3vbNrhQJgnUEhzZxg8y5ABWjlYwCpORkUL8mscv/gAduW4HV0dMz2JPgsdBF8TfjBiCNdAVR+dSXvvPuufPKzn8n9gwOCOP7wh78n4wWsc7BkoNgBoEn4SvArllsb8ut/9Wv5zV/8Rr57/q18++03ynZxciL39vfZavThgwNe//joSBkpez15+s47BA998fnn8s3X38jZ8ansbm/LL37xc3lwcECwxsnZqbx685rAEsScwDYCOwstYY6Pj/l1b39fASH3H8ju3q6cvDkm6AJyvLhZ8BlQeIR2KQB2oBgCII37+/fYMmV/d09OT0/k/OyUcQLsJYD3EZKAzzydXtAfBrB+Z3ssu7toOdSXs7NTuZyhBaoyJcLfpI+N4hKAuMDS09liXKDbQ7EUWpNq+zjai8bGDB8YIA4UKeAzGj+Bf4X4nLINobIdOsvPhevruVwvAFpTNl+tX4B+0Ngi7gPSoW5nU66vLllMgPfjezByAMSBrwRxbFgrFh5kZlua/Qu/lQA6a7WHfa5xKwNhQnYIUL2Vv/l//5P8/ve/D4V/5p+FI6OMo6e4eMGkkMAitiNj/qLixbT+yvduPIvb3hzf6++p/a7xedrWzXh9814hP0FbkRZp9q/Mv4t+Y+3eeRzxs+2J/dq4Y8yvOZ9ZdzZtCC/UamdqaJun0i5YB+DI783A9zjHymAebVUt2ImFhjX5gJyW/6KvzJUI9kzS85VcXrx+LTeQYqtvJZwas4hjcabCksFS39POzFGL40b5K8ft9o1/LYE5q8/2Yxk4FPjViCFYfLiUgbtAKVkW109q2x69c+8WdmyW5ZBPJZDdfLBS5kJsKY5V4+IZdNVY55ira4B17gIRZRvF16gmu772NRkt97+ufZOBo/x8vFepo/Tnpmz6nlp5b6N41Xz7lH+vy7deQ2UpZYDWtVBpGnWrm782KVG02ia0qYzWZMhbBSov7jol03ZIVRWOO5EVBRaVeO37UmmXTmS5cdbNa6mA1t2vpozv0pfN2W6CN6KwlZss/7zar+uue7atQ5t81Na0bSPpfDXRVHeNp+3gjsaUXrKsMly9MsbKt1b0TZuxVFvj2lzUFUTzkG2Tpfj7Uv7ideO6NgJiIRhSe47S8IyHf+P5zNmO74+HZPqec517/aWZTsZgnnsfcwRwlK1U8B4PWPp4YnLIA27R8CnldN381w2FfLiXRkNNJst1iHNYznlNZlbWPlUzWbKgysKRe5enwyAGiisJkdr+9X3n69qGSFYAxzC1R2H1fqI7hHOECn5UbpujxWrKNgCHVu8sruEMKoiDVSyzy9BCJVe0RAaONJ90vgy00UHAKbdM6bA3q7dP0arK0jBWG1hlla0VWCUD9o+ZzAzEAfAGKvXRQkVBHBM5xetiQgDHBQAclwCZRACHVs5GBo4M4MgAIUWg3g3g0OcwB7cwzFM6g4/RdEpw7TsBHGsU7Ho5jQAOVZqeIHAARy6u0yRSCpBSv7o+9kpcU/18qweTmoPzJJvd2QAd+p70O/tIOfYMnrEKzIBt8m2CIITKiOOeDJFiLApeIa6ksup8MJlAB0yrwwjaYJsUDaTG5AQqdBFsoX5DcMF6tDskRXsy23U9nGZB2Ajg6GxsMbHOWhZQ/IK5ZnbJypphd0BAAVt74EWK5Y4MEOjtd8m+8eD+vvS6eA+CLgtWsSC4AzABKncQmHp48FCG/QEDZ94yBvS5rL4iKGNThqNtPi/+oSduB8FiAK0Wczk6fEMGDrwX1W3D3V2rPuxrP+r5lSwA4Li6lA2rzvFKQQAoAJZAwp2OkLFkEIwB0ERPmT80UK3JTg8sEwBjxjN7JRO8oD3CEWQD6ODs9JT9flHZiOdAwA3gDbTBQAANwAf2AO/3ZLgN2t8h2wBAXyAQr3mQDWtBohWR+KcgEqX/TwFrBJeNWlqBEgBuaBJWg/A3rPoCIOIWFUSLawWqGHiDbUAsEUyWH69S9yQMe3ILARwdtO7oKfgF1Z6gft/eHvMr5JM9utEiB0woCG5aUgtfUT01QUAVAI4pQDWa3OlhXRHYNwDH7PRMZucXbJUDXT2bzUkbDuYL6MYzBMix11MCTQFPBHCAocLodbXv8XUKJPv6ofLRmTcA3pgBxLG4lSs8uyWJHUCjyQiVSYKjAORhoFxT0XjfIgI44t9S9b0m57i/mATQcwR7ZtgDq0yHII5djN8BHAbeAIhjQAaOkYwgJ+ORdEcD2QR4g7T7em22wArtAsicYclGJkjCObDiB2iJfDah7Du1VWOrkyLYf6fN6/aN6U5zJqA31W1qDxBF26b8XtlGLCFjOrLmf6jSbhrabb5c+Xkmnk0/+mWKS+VpbCRHi8BS40M2z6GaxO3Olft7kNJWRs/ZXM+jjAfmuKfEtFcAJpRnWFOvCNN5Z1DL2AjUz3egAUqPjV0jJEHda6JdZPpQe4LrdRzComweBvb14Jnr2CJ5r+ASfSbsCwTqPdGWANUpMK0ZTZKGgdp8AACHthNiuwADcDj1AWUsumOpJYieLc5goTbUKgg5n8oGnMdAHcBhIA49W+M+M58kJX8ticZnyO/lM3rSMq2QhaxsfhXwYC1MGvPoAEI9s+izWIAPa+Ct7PC9n1HU7bT1lWUpGDPWbgWBcT9TrIUK+8Vn+SLAw0AEHFcIipZ2EGWZaw6gie3BFGwLIJ5kVLn/0WTgUDChnrva5s0q8ZFQhb0amE4aPp7ZOGS2YOJEZbsMeLqs0WYyEDdbEVpCGteMPqBTJkf/MNlMNSBHjZnOdGaqhIwy5ewuBIvouPHPbTY+B0HC+dmxqg7gcFFa0XEOQOIbmvEPf6+urWGcIxAkgNESsAb7x6/k77Wv1A8BlIM7xmZBqvubCRsHcPBZ7wBwuBz6s2b9WQA4qL/DmWYykPSsMdtEvZvnz4FBWcWTwcsKBjiLfraafk6ApQC2YXgWuXRv3eP7tTiAfQyN9QsADj4jXF7qKSSqbwk6zQCONwRwwFOGTcR2dgAo8+2qgwByQNU6GW0WVwloBJtMX9hbQkB1r9tLAA4Afwf9HpOvsKtg44OFAwkhBeop+C49gzs6BFiKXC2UgSMCOAh+sFYIBEQYsMzXngD0tOezrR2njechbD6yv2VWDNjH+Buu62sC29j3v4MClXESn9MErwM4nElPZVLBXXgTAM8eB/BxwrZ3AAeYHTCeCODgONACEeMzYCAS0TjIARygP8/SFG3DB3//zfEJAcoAcaAVCBg4HMCB4hToKYAEwFKIOUU8Qf0Fb0MG1bxkmETnQX16XR8HcehMxphMI04Q9nQpm/lz0fwp7Tg9PZMeMopwtal4ShlASptxUifZgUtAA1hD8OJ5Bbt5IJtbI+mP9zOAA+1UAODojWTY3yHjHPyDK7S9Wd4yhgRQBmItWryzoEwAWM6CgC0wN1zJDC0lLQ4GFkG8AD7AHkObR7AKkm1jZ1d2d/dkgraY8EHOzgniQPucbfg61krl9Oxctnd35eDhQ9m7f1/GO9vy5Vd/ku++e06WCBQ/fPDu+wQ9YBzHZyfy4vAHefL0ibz3/ntyYowVL1++pP8IBo6nT57IZz/7jDOHFiavX7/ma29/j37WGcATJ2d8YRwfffShPH33XXn05DHZN3549Uqev3guh69eSX8A1jKwZfYIGgCwAs+4u7cvjx8/lqfvPJXXh6/l1auXcnj4mgAYtISBTww9Af0L2wngCFzj0cEBW6a8sOvDX4OPj7kG8AtADQAy0M6E7VE2N2Qf4x6NZEpwDdg+LlhogWtDGvAePUNwzgAcITIcDQjigO7CHlfGMLMbrJ2pA4rVNrCz34D7sFcA4tCzB/oU17BYItg3ErjaGTgwFoC/RFunXF/JEmwgN3jN5XZxyZiG3F4ZiAO2ggJptfhM9QfkDvOs7Lbws/VEFDIzKgU/dAZAHH/zN/9Jfv9vf5/OxxjTpankIM4AIs1x8iYrdQYgNoFZNf+nOI5WfvT73vW+2t/LZ3Dj07BcpoiCrrCLVMdptmQZBy/j7j5Xta+uC/1v5fkfx1uOPZ75TZu3CeDIa+I+V52BI9ow5dzVnrHm47pej3q6bdw5Nr0ap3Y7N46j5qO3zVe8Z1y7OE+1WG+aA12QWlpsVawsXtF4ZvNDV4EuzTbw5fjLsbb9HNfU4yplC5Xq2Zgt5XweFk+U5kUvkAHKXqRZJPn9GTxftW7tfb+t27u1PVrft/kq6z6jGNmcYy1bqKisOWNsKMBO/oeNOuTY/X6N9TWm0JoNX65Fm+zVnqOme8rPu/3pAA6/X+0+7vOUekp/rgM4St2gnoyB3AOIJYKT2kBefi36bP9/Azhqm+Sug+MuYawpnHjN+Pc2Bd92j3XXLpX02xyQpXDVDpW7rvM2G1bjDCHxlZJ6zaRa+2G6XjDrh2tz5LWN1HrApqRck01jdUNlSp275ikJflRGVeMpJworMenV2yREVFNRtclcTSnU5uFtDtc2xXbXHvL1ioeHoh1/HLqxbT8kOa7SwmVDqGGwhmBUGr9Vvfs64P1xjPi+BG9EIIo/ZzywPUlftlCJ69K2HuW8rhh+RUBtnX6r6Yt4eEd5bTtIqjIfmHQiyCWvb6xUssR3AHHUrtlmxMFZj0HR+Lz4TA3AAYcISHd8Jd0hk7FvCeC4QdW1IvoRcEF1/Pxypl/ZQiWDO8jAgcSnBac1WBr6Xq8DcFhrhgjg0Aot1sYxYK8AjmtSTcKhBYBjdjlrMHCcTi7kbDaV08lUzsjAMZHzM2XguLpyp9UDnVaNlsYrrI7IxkRMvoXkT2XB1CBp04iKeI57orE/LLBcN1CaALJSx607zxJkwpNg5GXOOTkFcWhkbHVv5EB1uafW2wMZ3FDbWwYhaWXg0Fi5J8OaXe7ZizWdJcai6fSejTYnCirw6jgmfbvaf1nZBYYMtFK3odc0mCYWkGOwbizI4OBqhVWdAFGYJHqwCs9WBuFJCQfDGmE2BEfAsCBaecbfLjcYxAWlK149AEisZy1EZzToy/7OWPb3dgniQGUKKlrQwgStTMgWsYH3DWUPQS5U/OyAinZHq2AXV9IBww16wbMqZpOsFZ2trlbBGYhjeYN9upDTN8cyOTujSAFsMdrbI0gCDBoIdgKshYocVM0gcsJnUu+CSW/MwLUlMhF4SckYtE9hCxWlRMdnmEjC/LKFhjKEYC4REAONLf5hzS6nlzK9mMjpySlbqCDgirH1kYRHCxX0WsZ1UemHSsdBj7/vDlFNhqpJ4fpxdTY2CCTB+yg27B+urBKsvLcKRQaJURlpgB5v9eIAjuurawHzBgAcuAaDZFZNCAWHRCeBCUjSQf+ZM5z2lDkOW6AlHvTJ2IFkJkAUGBuC1wATQejwvNCpAG9gbvQ+GlDD+p6fKwUx5klubmQLwXHsAdBlzy5lMZ0JWqig3QtodFVfLwi4QKDrlAwcqFwDU4a22cG1u1ubMgKDxXjMZAV+9nPC95zKmF7HARwAb6Aly3xxQxYO9B4ns4ZXGkcAh7VhceAGkzPOwIFe6nwpwAOVVkimEGRqlWKUL7Q7QrIa4J0uWg/1FMCB1kODPpk3yMAxGpGBA2AnBC/BZjIYG9CnAeDQSmxfe+qeBl2v7nKcP222BYLlbvfwPVFJG5ORzuFqtWZk1Vg5PeyPdGAtgZFtFJ2XUhev84n8b+h1TYBbqEBoVmWFSqQWAEfp03GPFxXZYIdpTEWoSFoZtwP8gi3l12yecRrkjW0oot3etOHzczTtOWeUyIwXTOZHavzA5qDtWqJdYHALG6tXeGtqxQ7YUN2ST1JLzuJzSK7TVtJ58+r9xhwmRg6b2xLAEXypxGIUkoEaoMpsMgp8cAAH2DdGMgL7DwAc/YF17PHeFTmoyrUylgoFrhjLWmN941NmMIXijOxaTKzr2aGMDArK4NoQ2KrMDfzePscUVQJwqD6gzqWeseSVZ69snCkBbvLo55aeQ87AZK1gIisAARxNBh2eS2RyUTs0MTNYkt1btCjjhq0pmVkcABjb5OSq6rcBcHCejcoo7tXEwmLFl9mnzAAO/E6rcR28oX/z90YGDtdd/IyxY2meJLPjUQelgGiOEeB9AHDo2aBtG5R4L4MM1DYuqJJNJpxxI9r9qeVm6i2e91uyDR3w4bJEufFKtQD2cYBAwcDh4BVlHQnt78qqSFPmykLgLEyrFaMqrgWwIjIJFXqNkhtADHENSgAH2WEKMEU8ixzA0dR9WV/5e50txnVZfL/qHWWN0bXzZFrW4C4DnlxLraNszrJO9/nJCoJ7D8UENg/x2RmGLc4OP/Nop3jMIRSJxHPFA/FRR7PCNCUcYSohoalrCDsD7ePenICB41BeHR3J4dERbRHcDwxFaEuicqjxLgA8ARjFHkIS1IEK1yhuAJMbgQpol+IADiR40Xp0TnY92FbDPgAcvQaAg36E7S3sPdcverYDwAGfBNASx8ltcI+ChcN7oiusIDPkKFjL2yYp+135z/ckbG+yeNgasLWK7Vefd2+d4rEN/TuA8D0jN7pNAI4U4zHQA+YF8gkgemPNjV0kAjjwd2+hAlua8QzY+gA8+7mwpXqILBrXWC204duS241NApOPTs/kbDKR89mMbcHQIqwH0DTYQhg7qAA46I9YcN87oF3rugB44nOTUBKNyVy16aKtEeV9ZRESCKQZcy3vQ3YFJz9RCJqdl7i3nYGQbWBD8T/K/i3PSAAztjpj6eA12JPNwY5cdQZy0x2KdIbS7Y2k30PL3S3ui/PZRM5mEzIxwudS+2Sp8raxQQaUPuYUII3rawJpJvBHAFRC+8Xxtuzv3+O4Tk9PCbJRcKm2hCQLmIgcH5/Szzk4OJBHDx/J0yePuTYvvv+erKoAeIM1D8D84+MTOTk5JYPl3vau/P63v5MPP/yQbUv+G3Nv1iNpcmWJWfjuEeGxZ2ZlVmZt5JDsnh6Sw2H3zLSe9CcE6EGAXvQX9DqQHqVHAYIASd0zI0DQf5HQPeiF3WKTXcVas3KL1XePcOGce6/ZNXP7PKJIjjBZiIoID/fvs8/s2rW7nHvup59/Fv7vv/x/hP1pZ4dghwRUFDaVDz54Ef70T/+Ue/Dm6jr8/d/9ffjrv/lrYdhptcLJ4SHBZe3aIgAAIABJREFUFJPrMf1c7IkPP/4o/OE/+6NwMxmHl9++Cr/+9a/YygVjB3jik48+ZvshMHNcXF6Gt2/fhWfP3w8//NGP2Fblm2++CS9fvmRbmL3RKBwdH4fHYMzsdgNaoU61PejTJ0/Ce08eh7//+78PX3zxBdlF4ItAGtFa5fTkmDKIZ0LLFHwBwAHGGughAPpff/syjK+vw91qyfjGCDYdfe82QR4owDg6PiATIdrIMG43F+ZcxBQI9FjfxRZHZAhCOzKyDUkrZdpNaitB0LAtwPxh9iDbjRIgKmy/OC/xGnx+aa9yF9pslQIGN7SCnYfb+ZTf13cLxjoEKyVsxUqZxLFCJwhQSQmAAN7o9CUO0OkSCIT3/Pm/+7MqgKP0Nfz+rDEACHgjRncyvVXG27bt6drfsjOqeEM5Tn9Ob15LT4QI+MvfsTFOqWgRK8LZIpndoZfwdl4+JqlGL0Ecdg0/gqZnyf2wEgSX9GB9Xep2V9M82xia/EPzvbzv65+ltGHtXCxbfdeKKU1WfTSgHE/tXmarlXLiz86aDHpXrGnu4zy5gpPMZixYLZNNVs9TbRur/5uN3X+XFsibfsGm3OaA6a1naHU/efClY/Ys7PFShtMcJpn3a+LnuJzv++bfy0G+ZzafjnOmwHSf9zGmyqSrdO8wRp6uU94r2wu+9avz7Zrm2K9N9AWczijXvLyO3/siC+YTJnbbUj/UdEr+TJt58tr4+dwOwGF73+JIUdY1bpntC73gfzIAjnLjNT2wvX6fQJYL27RwTQrrt71+TSE2KfNSIdYUzH2fLTd5Tbj8axTSQsDT4Zcrhm0bzar7mt6zbZ2qyt4FZbcpoiYFLfcrUePNs1cePl6Ri4OsmU/J3t27DIpNkyK6hrK+Jpm012sKOrWuUbyWBjKaKgeTspH5uE+Ok1IQx6IG4PAyViq8pvXIDsZGAIdQmqa1yNkr4qS7A8DPlY29BG9YwK+soMH1sgPHMS00GTw1OS7nNFfwvxsDR9NB2mQsVY33AuVoB0MCtQhVpzeabR22Cfqm/OYgHI/49XNCAMceWiCkFirWn5JlJQRwGAOHJS0kKE9nTSvOmcRkJQ+cPGuhYgCOWSOAA0kJC07TQDN6b6ucRiU1E5KoeE5sHGRDQEW7vmYBXUtcIVi/CeAQEAcZONhC5ZrMGwBwoArn8loBHJcC4FgutBqp6PNn9KPwbvJqt9ywSPXQmysnxqjTXXkWTzSmvibylfaipgz5nqhrDFCnDlNdVtShidcVPWSVgN7RSp833ZaqduyetseTfi91cTzNysJsDS/yCfQ5UiW1vSrtBtLREXevDthXFIvs+MoCC47bvEVtwXsKxSEqpowynqcDdXKnD5YHYWFgwgBSeafgDcg8qzxE3hNwQxJJwh2gweBIDW/8I+kU1NrOSNNPub+TfuUAcSCwy/YpBHB0w7A3YJAFQAprOzTaHYZHpyfhYH837O0OGHiZz8EeM2UVi1Xt7A6H4WB/FI4OpV/u/t6+Jv7RF7vNdiBMCrZaAgJotVltQ+ABpg3VwqtFuLm4CtObMc8EtiI5OCCtPvYhg3PTWVgBwMFKGQFwxAB/ZFpIdODmbKB6kW1UlCUDwgKgDEBgCAYhGIgkPVYUlV4AK+C6uOfkZsIg28X5BYNNaNmBiqfd/b2wt79PFgUye7BlTC90ERQH+0ZfqiYJ4DDWlZ0WARJ4P1dSx2BtQUze8bw2ViS3MUZWPWKcbCe1FAaO2ZRspWhBwf7oqAoiwYoAFowqX8uEjNk0Jt93et2w0+mS8pcOLHqCA4AwHCoLDBIZQgcL1ggESg3AgVgsAp7XV9dhqsCMgIorVEZB5y4FZLIEtfR4HOZoP0MGE+juVZjNF2Eyn4fryTTcoGrO9pxWW4IFBr3ZD1BhB5CE7GImy60qHXNC9g0CNtA2ZUX2DQFw3IU5EClsn+IAHIp7l57c2kpHg+QZAweCxAbggJwpQ4hQ2SaWJs/A0TfWmm437HoAx94uARyjXewjaaHC1kB7+2yf0h32Q6vbE7ponkftyIhjiWPpMW6KVct5a0qYbzHX0Ctwe7MG3GOw3rVicVSXprc37eq6Do6tJ8qEo7NHavYU7TJ30MgeqPcQzQ8kPRWKpCO1rAV+lKXBjiw/8nTGyHUyu85Xn7tkYEomuolXm1wjkTHZmAUm+Ey6Lvb+DEyvIEML4qDlEcEb2o7LATYEjGVt8MymTWvI+1JeE8ghJvUNGBrPcI2ganWktZLCNexYpN0Yn1GuTZvSGBv0fOX7tRIHEmasNMlml3VJxoCADwjpgN4ZANC0x+QC2jp1+gN9L6jqhWkiN2Fc4UFktrCzXBPsjp6C747AUWe7xiS7ADhi0l0T5IKgSMl+tWgk2MO/ie4M+KxYVWJzeLl37AACQktBHs65Ma5E0I6yYxgDRya4srtjCtQBGWJCnPdTQDQov9mKUJieeD+0rVCZkpiAm8vI6SBzJKxhKlMEU8hnve9oNlbM6etZKlW1koS381SqbfG7tgWz5HzBKGTXj4Es9SMtIWvGK2W1qDCXlnMC7hM7SserLSjkqBEaavmsCBdtvBjETRX6xmZH/yCyIJnXr59Ttj5SoCPzYwALx8KRYgky4zZuua7Kk9RwyfxG3aOAPKd2ks+ay2YScQfycqapt6n9z8I2p/+i7Oqe8bJcAVPEMypTiwms5nVrjJXoNqEsaSZH2vGkAHcJHkttGQS8nv4lGa3FpHKaGtP3eQsV7lzT+07nl+eCtRKJcYciGOP1vr+mB3AQIGKdPdGK824dZstVOL+8DC9RLf/uXXhzfk5A7S3lXtqqkWmA1eyEddDuk320igAOgGrBUAk7Fe8RAIe0ZZTWKgsym6GVG5g4kCiG3Y8qea//LW4gKk32CAEc8L+tHZfuBdia8Mu5pwgEFkYzu0YJ4LCzSU7EPEkGULsxbOCG0i5B9qnNuYFV/HksLRZ6kf0B42FrmWgfKNPUHeYFgGeRoLS+O3wG+PQHBwdhd2+X/hl8g+ubscwnGTgA1u5E0B/WFeB0tkSFXqUiaYd1qx1upvNwdTMOFzdj+v+tTje0aV/v8hkx30uwGYCBQ1kAycChAA7T8Zh3wfADQKKJY9fWzJuBUZ/FeVWvVs/PTFwLU072cbKr/P6ybGsEbjkAB0emujQHcOj5QedTQT077dDrjUJvcBABHMtOP6za/bBuA1DRC+2dvrSiWYcwXc7CZDknawl8K7ZFae1Imwo9R5E0h29iMU+0s4F/AZAGfJnDg8PQZmJ9HiYA5E+m/BuAD/BHAbQH8GG5WNGvA5sk2Csg91dXV+ENAFVv3tDfA3sH3g+5AbMF9Nezp8/4/kePHoWXr74Nf/f//h1ZCyFP7z15Ek5PTykz8FfQrgUy/uzZM/pjk+ub8Pr1q/Dq228pR4gL/PBHPwhPHj0K48sbFg6AnQM+5eOn77EYYDqdhdevX4fz83eUCRRN/NEf/NPw6PSUQCKANf7h1/9In/Tg6FDbTAprBgAu8NvQeuUHP/gnBFfgTH75zTfhs88+JfvI4WjEtplgNAEwHfsQzwN2kg8/eEGTCK1SLi/Ow9XluaqIHbKF4ByZTcb8O/xTgDbA9oMYwe5wN9xcXxDEgf0HwEW0S7SAga0+NT7ZByubrflO4PoZY4foAgGAEsCBGgQWu6N1i9g7EcCxsybbJ+2CxSK2RcExzWajd8LCgdas0k5FWDhonSqTmdjdwiSEe5BBk4VGyixDAKeA+Wl3rG7Dn//7fxf++E/+pFKMlPscZVzdx89TUlF0sO3vPO5cAq68Rqjt5+/+92Qa+NR8MixsHRTpvOE2mo0Q9a35IAZMr5y59bPc6+wckLl9jPXcTIprp0JgP/92httrPleQne+bU7rxircl7Gdv49h5aXNZ2hL2Gb/2NfCGxapLGRHdr75R4Zc3zXX5jKWsbpsDWx3zfRunqABw0C7goZdsiDQ3rm1ihSU+rWe+J7bvMY1/PQTAIQG2qPNqz5SNQd+Q1j6xBjXZ4uXruVzncWx/r5p8ZfZrZbDb1l3WIX0ozqH6zBHkru0fE4jDAZvoV23qDH9fUeEGvsvj9VEW3NgzuVbGz21738+Rva+mPz1QLtmNzbq1PnebAI7a/cWv1khdLLzRtqqOOd/rhPJ+mNbfiYHjPgVWE6hteq72oLWFuU8omzZxbbzlpNQEphxz0/Vr19p2vdp1to29HEfTPDS9TqF0F4mHrnNkNhVNOvjSweIPbj5h1Ui5b52aNl3TPJabr1zPpGxqRkY6vOxzWdIyOnoOme8ny4JEDQK8GVDwii/dWxRDPpb0Th/oNXSe0Bc3KfU0J/4e9rMpQzeWYv15XfwXqZJ9cC4FkUq5rCvAZGRGI8iCZBnTiat+ksXQgIyFjf2pkRB8dk9v2HiGidrPXsaTYWbBudTvahuIo5Rj/3um6FMNPGe5nCMvOjXl3yT3TYdJVV+WAA6rJtIeq4JQrx0y2zSzP8Tqhm4EcJiOUTlnKwQAOIhiV8YNgjmM2jCBOCzobAkHAWwokMMBOFBFtLAv9CmdCvvGfQwcDM66PteoJMCXMbLEin22I5CKfavKjAAO3btS1Z0YOODggn0DXxmA4+YmXM2mrDK/BPsGvi7HrEJfgYFDkztJplPyipVuup452CKvHoo6oDC2crkpaIKK5fbVejTEAFfgvZPB+hB9vmFcZVWA4mxX/7FQR6K6pu/82Wn9G6vGUGpyL5d2lHz+jPE6lBVOWkAbg1biImfMJPGssL/FfS3PgvFQ9nkjoRnHHpPXEfCTvtCRyhcghmGfTA1GLbwCmAeMLAT1IFEv/YIZaETyutsOrS6CuAhcSbCPz4ilUZCOTp1oIMOlaDUURodWJX20NkHQ4e6OrBmjvZH2we6GPVQxtTsMuiDIARDH4cEoPHvvSdjFeDutcH19Ga6vLlhZAzALKn5GSLrt7rHtBkAc+BmVOuztPDcAh/TPhoHcZS9dAXS0mIxnHxHwmjKYNZ9MCfAgSOLggP2/EbADiIEACgQ7Vwvjso5BXUnyCWhRmHZUT4FRRFucsB829rT1vEalzEIAHCSCB5sIqsD39hioQQALAIXry6twcX4eZlNQLK/Z/gJBXlDRglKXAA4FPyDI2B30CRgBswXWEQAOq/CmHAAogyrO1S0rjxC00hxlrPKTYL0EaxG04nMreAMgFlBhY34BxmFvYE0cQQ5Y/MYknoBcKA+ql2O6Du8B3TVatGCUaAvDyvc+g4h4abVEDah8FlVgCJICjCO6HgCOebi+uiKVMJ4DAA6CaubzcDtDRdM8rEAtPZ2GBVk6AOAAu8xtmADopuANADlk/aR9EIKG/X437JGBY5fBN1RkUbYRROf7kExQ9g2wMaFtigdwrNBCBXtcksTsMa4JZGtlZD3H8Xe2cJGQHYEb/FqvGZTHF9kdDaWvgTqbc1b0Yf66aKHSY/uU3U6HDBxHg0E43N8Lh3t7AuDYA4BjwIDsYF8BHOiJ7gAcJQMHNrrIggHktgA4Eq4/qtnMXtnSQkUswVQdG4PxTaaBD2Qoe0FTQGDb2SEVnZs+RNXmdREFf76ZxUtSp+gQpwr//BEkGVU7Z8rzxdua5c+1c1fOryYAigIrXD/5zHfSFmpkwzB2AmtpomcV21CwD7fcQ0CAQt1sDCh4PTIXINHDhL0AlkiTH+cwgd0IItC2GtGTwJ4wEEnZo9glmGXOtJVYZKhR8KLa/RKkEcYN0ylCN79mYqs72GX7FNCVA8DR7vUTgEPbk+SBoBwkIUd+SuZjr3rQRmmzcwyehUEZODyAg6AkBWnEveDAAgZGMd3uNpxYAypkBqyQ3yXBEGXJUwUrsMGA9E12f3wWOrCJLYBrpWARYyuCrCCZIQlNYcAwAIfZLpJacwn/aD94VhyVKWX2iPtcaW9LFcHnqwE4KNu+XUza997eM31gbWPIvmE06lwrqZz2a47nMdmPtpX6DVYMYeMsA/HSnsfsBmuLJ0Akuy8S5o2VmDomJLAjmM31ijawj+2VlIxJjID8m8ktmTjyAHbUN7qnyoIEry9tj2VyKBHDamGHATgI7leWlWw99Oa0rwp9Hdv8OOBb0zmQgaRp8/uArbTjKf1720f+jEgAQxmY/4wft/lX6TW9H2MeANA7f6tonbXx/NoqyZggcO3Y4rGIoZX6huwbBF/rWIkWhT4UPxLg0/PL6/Dq7Vuyb7y5uBAAhygqAjhgE8OnEMY2seuMacf8CzL3rRbKotQKPehWbdGIz8EuBwsYABxIjgLA0QewAGAQtiEQ4Hhcv7ixE4DDmDlMfxo4iwwcaK0Hm0lBW5GtxP1uDCW8h9OnkH97DrJwFG1wrQ2L2fEbAI52T4BQAD1rK5lMJys7n7R+gH8r7K2mByU5u2ZyGwxpTMYCwHE9jowP1kLFgLYCAr4lW4MAWxTw1+oSSDyezMP5+IaFHGDl2Gl3Y5sYjB8ADrJ36PmcATh0fqidlYGDQO0oawr89FUIThGbrjG2gCYzLukKYcvwukN3l/i6qj/sOt4n97E1OZQkbsDznrSnCqRet0J/9ygMd49DZ3gY2oNRWLZ7YdXqhtsdMMqgZSRkTVjmVuvbsAy3ESQPPwT+E+aaNv9sRrsHoAj4lmDVQBsV/I2sLN0egRe93oDvQxuV169e83e0UcFaA6wDvxuxJuxHrD1AFwAQYDa+/Oqr8Ktf/yMBDGDZePrsfQI5vv7663B+fh5WyxV9XjBaAAjyzbcvw2Qypn/005/8JPzwhz+izT9bzMOvP/2UYBDEi9CeBCyKVlSENjqD3UH40//sX4fvffxJuLm8Dl98/kX4q7/6K7ZOWWvrTrCOGKgfcnx8cBR+9uN/Hp6995Ty/Nnnn4e//A//Ibx+9zZcjW/IQHJ8fEK2Esj3y29eErz105/+JJyentDq/4d/+GX4y7/8C9oGAF0AkHJyfEw/G77dxcVFODgYhR/94Afcl5eX5+Hi/B2/MAfT6SQ8PnsUDg8PCLgHeGpyc0O7s9MCyGQUDg8PpT3MFUAc12Exn4o/10KMRHxKS9riECJT4XDAMxd7hXMKX1EZkKinFHxKMAYmUgGyuL8AOISh0sBuxvABOwzjaoOWDyCNW8QCpiwOwc9oQYe4BNhB2TJWASGwkyDOxhIU22lpzAfPA1sDX//23/8f4Y//5F8mW9CdU7W9WNp7fk8lv8Ri7NylW+pLy7/9ft5bJuPT75HLVh7N5U4KnFiyPxTEYddI/lieByljgkkn2Y2a8j2btk7ND0jzmArZzD6zNajlB6rx921K1tlQpc1CW6KR/Tz3jX2M1YDIEp/ebKWSy43ZSmmQVR+7KGjIYrpFXqN5DiwimuyzfN3iKZLLiy5lbCVRTWanguPS7rOr1sZV7q/MB3AMHKVvkC9piodvnpPpndn9XcxC5E++vNyXrCul7Znb095nst1V3zP1OffAjM3P+ef1AA57Xite8LJH4Lr6/llcxjUzyObR9r73k3Vuos2uMQYDj8bPG2gj5pqcHjD50Tcr1CbWVWxcQ+U5l/E8v1KX8fr6letocfykD/P1igUSGyAOse1MJyTdQMmIaZQHAzju2xg1veWVpf95m45rUgjf5Vr+Gk0/R/XhHMjyNb+Jfp/XLDf+fWN8wJnAt9w3x9xYxcXSZ2obuV5FkW9wU0Y5MqwMJpTPcN963vf5h8jJ/XJWVJ5rIDJjJCiBG5U59IZUaeCU+yY6VeVC6BtTwEGMwDQP9rNs4HytvXG2zVCzmxCr7ujLciSYBUwsAFqaR82GZp78lGpVj853AI8MTWwKOE2KOPepj6/fM2WAxys5A3FYtYY/KL1BHNGDBXWWJc287JisNe2vOB+RkjtHaNZkNT+Q6wAdvCeNeRP1Wd0D8dBLAWRSLmsgXuYu9VbPDdomHZKDjnIDUtY8A3BIpk0T0DUAh/aqhJNkoA4Ge4U21yrHJTDkARwrBqdIt2i9UB2Aw7dPAR2jBKsl2MW5tASgBYNbQknqARzWikCS7l1h4LDqOkcdHxk4kERczCN4wwAc6EV6QRaOvIXK1RUAHMLAgVYIPpHkEz9cbV0rgzWVgLONc0RBBqXsxiJDlzzJz4sERsDrbK8R+4ZL4uWh58umvtOYVtzapk2KQFGKHcVKmrRHTD/U0bCWHFLN6AzkpLn8fuMe0HdpQb0CJkRmq/pNfVI7QeVYyAEceC2262GVPgITCCIJOwOCf1KdKc4ugoPs1a6ywADSXQKRMDCuHOrEqOzEEHAICDzoPrPvBtzgbFmrBKznWnpmj4Z7DGYADDDsD8L+7h6r78B20ENveVTajMdhvVrx/Wcnx+H5s6esbAFoYDy+YvuUAVh1kKge9BlgIRhkf58Bmn6vzwCQ6RmZX4YcuZcwDwbgiFTc2kJlNp6SWYJz1uuH4Wif31lxhST9FMwfUlnHKmYwJCApBTCIJlCoiwwsqKKLCm9hyBAABz4L3QCABqplEAzkdLVbAlQYDBkARrsPgDfQixgBLLwfkw7WjcOjo7B/MOIX2miA4hpVVgxA97q8H8qCCKjAs5PRR79abWnhgnvMBSyDiiSjbzfAjyRb0FIHTCHCFsK2L2wjAz0IqlfVYVg/4ZGNQBahjRCGA584oc6BLkNQtdUigAPsG3guJgk6HYJLAG6RICja/aAaqq+gNgRYb8N8PmNAdDGbhbuFtKtCcnKB6q3JNNzOZuF2vuAX3jMF0EMD3QBvoKXUZL4IM9INY+wC4ID8QLb2hwMmGtrYLwC5aILNEkaoVATzBqrt0EN+vlqG6WIVpmypogAOCxwzQC7aqQbgIEuHMnEs7wDiuOMX26gYgIPKURLlVgkeGTiQYOmghUo3DAFaRPUbABzDYThCVRsATnt7YX9vl4FJMnBEAMcgtMC+Qap0odvnOaQAHtFHDwVwYJA5BX9mB29poSKMRN7as5MnXSHaHPFtdqjI+tXsmm1nh6jRBCrY0NMFsKM0mzPfScFryT5MDnDuC0iil4AeOWazf6Vd5e1N+VxK+omuFamK0lWCaF1gwhKGcg8FJxtDB5OnMmZhL1DQkX4eW9vaLNk81QAcKWkm14gAjggQcCxFOnQB9qpf4bCeBkgkWNA/l/M37bw0EEnUv5GgwqoVFQ+qgWcBcITQgn4Z7pJ9Y//wkO1TUKlMHcVzT2nZozjGKB+nPJ9/WQplcHd4UbU3rJ+vnRHWMkUZHmJwythEjGVDGRW82GN8sHOFPUEZOEyYDLyBeTUGCAPQmPwYFT0ZUwzU4NtGCGNWPN9Vj0d+HSMtU5k0YATXXL8igIMsTkuCAIWiXJkjFIznK6v9rjfZj+D4W2HyiHu6SOqpgtWigMTAARYnMoAY2whk3gNZIvNCvrZmq3GetU2YACQ2HWjIId7vK/7pP0B/l3vWA3HMFnS2H64l4A3xbdgSSHWyAHYtdqBMHgbuoH2XQBwC7hEWNmnLYz5wYs3xQAx7LmlDsdkGytvXPtCMn7OYSVmsYwUaDe2XzBGJ1yjWNdOzBYAjA04V8bTMZ+bfnI1d6mttyVTqW/6uwDO7nrfRyzPDnzdyLZu1SFoc7VPT5/EAcCCUzXNLABfwpyPTZ3F4+LFTN6kNb+BIOyruqBMEOgUAx2J1G86vBMAB8AYZONhkVBg4IPtIUuN6sAWlUt1iQqD7F39DAByw20QvCbMk2hcAoAFfekkAB4DXBG8oA58wcAjAi+1X3D/VnJGBg6AHFzcRBg5paYHXOT93wkzRBOCoyapdE/YvbHXsFAK/dSy4B76MpcPvaTxrtw0githn0DXQd3YfAR/IF84n2NsReBJBhvKkAHCDcQ5jgP64vL6mn4Brka2TLR3ALAhbDfJwRxvU3oPYwHqnHearO9qjAG/ga0WCjpa0WOx1eT34gFgzJoID5GBFlhMD+giga4f1LsZspd64sA1EqH9DQNFanPj1VJkt7RxRTckYSn/X+IDTCXFVTJ+Zj2HFWDy4MQ/ia+A5luudANt6uHcShvunoTs8IIDjtt0lgGO5BtMigOMAvKNwoRt2ULzQAZBDmMDgh2D+eb3limwUbMnT2gn9HkDmQ8GPgC1mgbPqTvdOP+zt7dPfQgsUAjt298Nwd4+AjRba3qBlC5g4VksC8NlOc3cYJuNJuDi/5PsA4njv6TO2ILm5ueG10KIEjE9g18P44C+h3Sa+jk9OCPo4OTvl3vjy66/Dq9evCHrYG+6G984e0a8C6OHNuzdhPB2HDz/8IJycHNP/fPf2HVulXE/GZLYBywfYO+C/A5QAFhD4zScHRyyegFyeX1yEL776KoxnU7K5vP/+8/Ds/edsjQlx+fLzz9nmdw/g+K60R7m8ughv3rymfYA98vTp0/Do7IxnHmwItMrEvmfbJvh4S2HDwBdANLe3SzKBgMEDsQFI7WI+IxMHGTfQFpLtWuC7In43IzACvj5iDQCTYV/Cr2RxFooT4BMDsMTX7wh6EbYhtCBV9guNkQmlEfwI+YrFT7pHaN9Ykkz1HDw+FgawmAy6D+1bwEAqX8J4KYyf1uqOxTmA+lsrTsiesXdBN2jsA7L653/2b8PPf/7Hced5nZedi/qOMq5q50fy/7xWTvudP1W3v8WM5Q3JZMrf7F8v31OaWTG/EXOI5kOVWYJ05oqRrve0+LTZCXLIRnsyJbW9b5ZyU9nB5MAEtdf9HNfmWz6T2AJkiGUOI49v+zUq77ltTcv3mm3h7evy5xy4UuZ85IoliDflNbQdZDZH2qJaB1Ozm+KqObumfOYyJ2FyWrMZ0vLa+DefQ3DoFkeQqyR/VHxt7zdYLsPnx+Qs1BWt+AZ+jMlfdex1DQAOe/a0tjmAY5s8llsyXSO3SU0WNvN66erlWnk7OP+8+emb93BbzSQg2sZ+bEkGNqWW82GFTK4YNjEa5oyA5r5uKCibHDWI5f5aTK52hjDzaZ6yGArlJYJDipm2ayZvQxVkAj7o1ndZHBqNAAAgAElEQVR+nF3DdKbXCzXl6uXZZFafocQUmIKOIh6zrxnwPN//Evupy7pmL74LA8dDN0e2iZ0SaFagDUJSvPwwZby5gbcp3CT4eeKy6V6ZE1sEAB7y3OWmKxVfaVBvzsz2V+6bYyquyiU2n7dBEBs/2wze2LZuXimVl84cvIbHrs3XQz7nZdkHAsqfS5lvWp9awLdJsft7NK2mDwKUAYHy9+xgStoysj9s3MOctwLwUxqX/N0Qw6XydGwadv+aAheH3hS+D14lxo00d16BJuWo50U0kss9GwOLLjDo26rEg6EAQ8h4U0WV/3nTsU27ptxjuX6pozPvk9NyH5S/R3BEYbA2XTcdwMkwTgg+rXLS5ACDueX5V2Y0ovGfDre07jUAR+K7RjCGDBw0sFDZAwcR6HZxmszxsmo9AXBIwE4CsVKpLoHYJSuI4BgCrMEvADhACznH73AM8R758gAOjleEJ647EfiNAA5puYDELNGlauCJiSFBFQSpWKm/mLNPqjFwwNlFZboAOK7DBdqnIIhzPY0MHAbgEBpGo2JM1NlM7yhVOX7Wpk5a9LmJENWwcNyp/qyRfagFrcVi2/5wmQ4GM+JJQRuqKTjUfB5l+yJrgxSlM36Y79WKMs1WbCQC7fX6HbXaJxp8RsvsABy69kbXLBwXAi4wgIsPLpfyjd+F6t8z68icSkDfXpcgNeQKzny3a2wuXW1zgcCTsFMsAEYCgGC5CndL7A18Ep9TRgUGQ8WQQ3UOvlpsyYKbavJPAR6ew4hztdZAOb6vd9j3+vjwgAkhJNMRZNkb7DKwi32wA32wXBLAgeDH0cEoPH50Fp4/fcp2KdeXF2EOdo7lTNqkoPVDG0GZDqlTR/ujcHyM/rhoj3KnrTbAQHFH4AnWmPPRQRBaKmqQZEIABSArBEwWaJEyl37eYILo7yLAJMEaBIoA4GBv20jDfhf73CNIbUlv6nJL/rHCWwAcBEZgfNQpK6FkVSpegDcQkJVKrh57fc/BEnFxFa74dcnXkKS0HsL7hwcC4NBgbgSCgeWjA05XSdogmSjgDQGQ4H0MlAN8MJOKIlQgodewMHQIFatV20NePIDjdoFgMVg5AHyQakKOgSAOzZqqvO8gvkS5UnmgXpF03R3HthNucY1eL4wOD0lVDGUBPYrnhw5E325SbSu9NZIDpH6eT1llhTUDeGONIDdYMK6vw+war4OFY8HXl/MFA3Dsc3x3F65vJuHi6obU4XPQU1O/SgsYMIrsDfpsoYIvtGXBmkcAhwIbEOgGgGM6nwuAY7kiGGTKayI4LqwqSIKIfWNaThKm9qVkuXwfkiarWzBwCIBjSQYOg0RYOySjyxXKcGl5gmrXdhiiHRFaqXTb4XAwCEfDQTgC4AcsHGCs2UfAeBAG+wbg2CXjAAAckFM7a7w9koJKGszUKs9G7VthIEoHg54UMZHof5fWTOmf/K20g/NryW8SpH84gCPzpbYwcMQgllYdlCeRBd2orxV4YAEfX8Hg5wr3Ts5xtAyy6fR2em5zI3mXWpjYfa2qxtteyaZOgQlL/FnQSsZvrUyEppk2Le9hoFb5Oyin7W8W1hCdpwwcCC2TilpsJ+oPtqczYIi2rUAymyTlesr75LkY/XHd7+7QazwFxzZPbwM8qo0UK3EEmGPBZ9M+lC6L5WJf4ihDAB/sNKNRGB0eyX5QAAfvrMYLZUykzYw5nm3yqjJSMVFtoaB8h5g0xzEZ62IlKGVJdwtYEUQS2REipjUGs8AKpNa2DMVAGQRmSGUo6++NIcOSb5qDEwCHrr2CacTmEFsaz25APC5R7DinQR7Yy7E9iwI4btGmS+i84/mhAA6uvQXgsiNDGZtspl3wVGRPABzRD6oBOMxvLBg4zC/jvvBtYyqVh3GlyZSm9m7BwFHTf7i2B3DIXk0BYDkW87Yr9hpFzfm21gZPznWw9aHVhPqNxoKhfmRsnWKAoAgAEjCH2GwK5nCValxjzwQjBqXY/lqokTEW6PZJgVTnC6jcx+fgBPk2OEhupef3z2qtmWRtEruNnxP72RJkUb9V4nxNsR07XiwWBTlM+lULCzRZm8VBKgAOA63E9XOUxH5N5eekuYRlSmIMvuo1ypMCgTauwX0ntmssGtkC4IhrxNaHBr5WgBkAHGwfs0OQKAAcF2AHUPaNtxcXYSX4W9oFZClC4hqJUbScsz2oulvaAQUFA9yKHamsXQA3gIGP7BqrJcEbB/v7oY/2KgRxaAsVtUlho8W1jnMnwBW2G7wDY1zS9wRwEIQrYCfalmAPoU6SVhc8i2y+tS2XyXW8lxV9GNuIWwe8B34SEuVoC8MWJNbGi6AM+DECVoH/FAEcESwnDBLUeQSDScsYe1Yr3MF3tN0AgANzA3D35eU1WTIwXj63gjjoT/QETDABy5y1vlwjxdsiixvsULRPuQaoeXlLG3O4t0sfg8/EZPhCwC5rB+CwxIXaaQRwmK5hcMDAG5Djbf45eYWiaMcErL6SxZA26M4t6asADt/KjWe3S3YY9kMBHDtrBW0qAAVpbwA45reB4I3dg7PQGYxCu78X7trdcNvqhtVdi6x5AGZA3uF3wB8BW+V0PiNAuwOQjhbXYD3YEkTb+rBlymCX64b33NxMCfCAzIIZ8fjohPoQLVTgxwFsQd+mPwiDAVhid8Kbt2/D1fV1mK8WbN8JoAYABmx0SqaITnj05Ek4PDqmPFxeXYZPP/ssXN9c05d+/OhRePH8BdtKAvw/nk7Y9uS9p08pU2/ZjuUt26bgvX/4wz9g4QMYPD77/NPwzcuvydpp8ggf9RIsh4h5LW/Dixcvwve///1wenxM//1Xv/xl+OrzLwniwMYDgyTkCAyHuC9AHx9+9FH44MMPw/7+iLL/+aefsWUKQCSIQWAvwM/u9bqMrcFXe/z4STgDCwnAGOs1mUUuASx781ZBFO3QB8il3xMbM6yzlqrC6LMMV5eX4e2b19QPmC/EGsCoCKAEdgkAHLjHLmw+dJJdo0XMJIzHN9rS6VaBHWvG2fAP94TdC9kVOwKsdALAEEictExhaESLIMCoYfaO2EKmQ2+l7acyBEs7Z7RfEQAHgCbLOQAq1pIlnVFWCGfMQ1awYzDBP/tf//fwJz//4+8Eas/jyd4eSXt40+7xyVr5a+ZfbclV1d7nP+/9q1oup3ytEfBRDHrbtcocThlzt0vVcillTLx2H/95c0aa5r3MC9Ri7tGy2Iib19fB2xWlDeLtkTLXk2K1aTJtDhJww/IaiV3c1lOGp97SNqCtXt7HkGt2YDln+RJLjLx8VkZSinlKsdM0X7HI1NloPteT2YbODti2Pv4Z/LzxM78nAMfG3ivmsrQp5c8p37W5t/NXSplIa/uwAvr79rC/W33fGQusFBWVOTTvU+T7rJAOpyjSfRID7DYd0KSzyrmjnyeR+Q25j9nGBt3odUtdpjYBSaXPE59LBHxDL9feH/0Kx1hX6gh+zvK45+dvM+hcOdj7fm9apHLxm5RwTWBrE7ZNEZfXeOjhtalcdDttAZ6U175vrPUNmyvgbYJ+34a+f8O5e+mP9485Ifvvu3/aaJtsHTUnvknIv4ti8UrSP0tNudU2dfn52uG9oYgLy+S+g2LjkPLOTgNC0MaaH04endrMiFI7TJvGaLSl/n61vUDF0SAApYKTIFSFYnYDwCFJSo98lVs0AThSgpXvKCoBS2RmDdBRojPTIfPbH0B1nfMwAMe2PVDbBw8FcNR0bClL0rNRA1BaxZ6epQlN/V0ZOGoADgVvIEWGaIQDcCBwDcdJjDb8jOo8SUIgwMEANMEcSHoKA4eANSQRbn09hYEDbSgUwMHWDNZsWCJRZizSGUcghiAOMXaNfYPVdky2AsCRGDgkgG/sDQiIKYBjiTHMwnQ+DbMpqtKvWLFwbiCOyYR9cC9vJlUAB6LxTJJwbSRZI5gGSTRavsLaQkivNjN2tRIwS7UlRhdxWo0FJ3co0p5PDqDNT4L6bUccyzVcYiWeMf6Mk+RKfnbyk7LzTTdmgdbyLHbJRJ8FcrqDsu5Ru3aOm77Vv8sekH+yt2zyUnWgjcvrVZBebJ49GtxywUerIAO4AQEKXANDoTzfrbQX7Sz1OmcSSgJtxn5iU8rkA4N7YIlANRGSADJeD24T1WjmqgI42HoCV90Jg24vHIz2GUABeAC0yajiIR02Aq2o6kMgcbFgMAWtUx6fnYXT46Mwn0zC+bt3xCOgUggsAqBgRSUNdgRYKwDqOD05YZID+xmVPXh+gE6gb1oaWAWdM4Kt1FUMygNMIfdG4AgMGwjAAjiARJ4BOPD6EpU+SmVqySAEYKHzBfygAAmrqNN1lQC4gCIYGFsioSVgMFIXY+bx957t9xbHAmAYaGxvruQLYA9cC7S7B8rAsTvaVx2RkOeszCOAQxvzQrewdzZAPDIGPAdBEmihcnfLtiGYGwYLFVTGgDWD6jIvpMDHd/1ipWSs/pGKQII4TE8xii7JRAqgfldiDgJMQMuL9iWY60MEKwd9vo16dTplkHM4QGVZj1VrACTh3xy6bjbhezCeHSTKwCi0WIabi4swuboimwrkCQwAAJtARyKYijkH+8bF1TWDkstbYWcxECiqvNg3ud8Lu320cxHADSsnaWPIGATAsQiTmQA4ALCZrgDiQBUjguEAcAiAxge56SauJaHAwDk5K3ZIWY7aU4A2DLyBIPwdA/ISGjSaSAvkW+IO+wpr6AEcxsBxvL8fjkb73H8HAHDsDYWBY7Qf+uiHrrTQYOBgtS2TIxU2s9hChUS+zSDd7wDgkASxZXATgEP0Xg7g2DAFXeJAWlY8PDjkr2WU/HYe5faRgR/kvKi0U7UTR2CVmqCU6pxK5b0ocCbPxFneeKpMx/MXnxjUtiIe1MB76rkdz5941lgViSTsmGRnIsl0uAHtbLwCvBAAhrS78DaA2HOQVlkzAaC2JdHPxBnsJtkvZguLjhfGAw8KiWkfq1hR/cA55gAxXtknG/+cfAgIUlnYFMChmWKOCnvG7P0kMgmYgErbPlpvHRxQr2I/ANQh7Y+UUchk1OYtrrp6DgpokGe2AoT0Jg2fiERrdbpgI/w+Ex+G/oGxJthZoiClZP8l1AOfPcq+psxjZaj6bK5FJdmjOKdYF5zRkrjIKVOtrYnYdz4URR9IPp1Vp1m1jjAvKWjH7GcmLXB+CK0410XnwXRN9B9icFcq4aKPpaAiSx5v+LhmixkgSBO3BtaIrDJ2TbueC1YlObPWmbLgBHG4pLEHPfhxeP9PbARh2vF+or2/0T9We5Et8BSgizOZCWI9v8UWT/5jap3i2TYMvOG+63OQpcNAIA7AkXSx2vAa3I2JV8V6iS+sVro5xtF3sKIJnU3ViT4oaq0kOQZtsxmTB5GJJ9nnmb/PAGLeJspX0ZoeN93pweFmeNt9cwCH+oA8c61iWhLbZdtPY0OJRSaunUk91ij6TNS5JOGoLyvtREX9pbMsnkdqAyRGy7yFij+/+Bm1zaTdTzOAAx2u0Drj8vomvDm/IAMHABxo4YZRAlwL8C+uw7Z7M1SiS+sP07PGxgAbCGcA2dIIApbnBCRfqlpvE4ADoNzuJoADth+HryyMVgVJAIey6HAfKCMN7LkMCKFgN4I3tAijjMvgdySY7R9BTirTuDaSugAm+gOa4N8qA4cADuE7me+OWIGdgVgLYfvTdkUK4KANvhSWDs6RMvzABoZPgy+c15dX17SHY+sYnLvKErK3vxfaPYAFbgQsQJDJmuCbxS3WdR2uAQSfzcJsvmTRx2AXAI4u9y+uyWITnNuOgQOJd4J3FIRjDBxSLCDnm/zbTN5KkCzObGHHOV+fE57OdjnSo1Xgeterj6t2guljO5NMD2VnrMb4AEG8XcO2Bji6HW53uqG/dxz6+ychdAYhtPHVhZDzi8CX2zvKO9gA4UeCoQuABLQgwb2xTmylgs8BBLNCO5WFnJFoFdoX9pQpW+sCMC4tWMDAQQaPVkeYTxZLYfqAv0H2ik64GY8JCF+u7wi0AYPG8eFRODo4Cu/evg3v3r0ja0evLyD/yWwaLq4uKUMAYTx/9n743scf078EA8evf/NZ+PbVq3B4fMQxo9AIfhAAEWDMOAPg48WL8MGLD8JXX38Zvv7my/Dq1bfhZjImYwbmgC1EdbwAaJAF5PGTcHRwED779afhmy+/op+K/YI2LvBPAUICm8i783OyiIBdcX9/n6Cul1+/DO/evAlXV1cEi4wOD8LJ6XE4OTkN4xtpGcp4GEAubbS1uQ03N9fh5vqGca1OV2IAAJ4cHhyQFRexOPiC0EsDtIQEQwpYO8FAe3nJ+5Jpowcft8U2rPwCGAwtTgBaUQZTMDuiWATgYcYSCNhRhjNtfcU97QAcLABjCyPZ54C6mfdCgAcAHGr7JQCHtHSGdkZ7PmnTaUUluJ60nMJzkAVztdQ9kfIjBJHhP2VIJbuq7qv/83/7s/Cv/lgYOB6S94g7NgNGpQLIDRvcXdd0gdwrLzIqQQqqZrOIoQE1anmEzfsmRgyzS+p+VN25+i55ocyW0IH4MT5kvHV7QC6W/Nz0e8oPWCs91/K9yN3U4vV+vvKYZ9Ktpa3gE7ebMfuk68v5qI012qgaJ8mf8bf00Yv81f3zrna7nVKRSfNhAA451xL7BmPhRVLbXjOfuLY/ytf8fMWfPXtvpU1iPuf3x8OzNXfPX9MDaXzm79z/FN6O9+/2crP9Xs36qLx7de9E30X2hfliG0B0d7Ft+8B0l2VW/N64bzZqcpiNWXMFmX5yvzTJcebvVPO13xHAkZRuNW7n1+4hII4HAziSkvMKb3Na/QLVFn2bEq1tsm2CdN+1asLS5KxvO0xqh4efj6bF/y7Pf79g3yfCTgU0RSP1Lf74aJqPuHmISK3TNpVKIzrGBaqvpkS88il/Luf7voO3fAa/lv7nUjbN+CvX7z652TZnD1F8NaVQe4baHJXP5uemSdk0jVfsy03jasPIVAOxZoaV95SkQ0J98u8xCYHqNa8/8npx/YuTUs/AYYg/CYzWABz+IN8EcEgAKCo8q7rzFWgFE4eXC/9zkzymeb4fwFEz+Gr7wO+FhwA4tu2VzCDU4BUPCVdJmnLctT3/+wBwIHAM9g3oFUG5s30KvmulaWLjEDrv1Mfa2DgEZQ9UvDBwwEFPAA7QY3oAhyRAtgM4rIWKB3BY+xQP4DB5t9AJ6b+R8CMFqjBwEMQxnYYbMHBcXxHAcQ4WDlBwooIBAA62UEEvzyUD6lJIY3SQvh9zCs6bbmHQ1VUIZnIqYe6ohmzNbdxkbihAFE1GnvTDttNiu8FaVv8kOXQGKZxjHpylY5nFi2Li2T2GOr7mitvj1fdZzYDd0K+u+g5Xq+2t2rkgI3Cz4mh3mRBRzBKBB6xmQbIbbAvSTkQCMIswh8wuZvzO+zDhhfCqJo8YaBXAhyWL+NSgUtC2KaYHY07LdKuOUdg3JJglsJAdUp+CzQBJZnwO3xGcQZCCjBbLOcFOYBEAU8dHL16E48PDMOz3yMqB6htrmwLwBvbNci4Ajt3dIQEcR4eHTChiH7OdSK8rAA70mwW4oq2gKAR4uZEkoAzwCJg9kORHUDUCqMj40BXAA4K3CKIi2MkqYAkOMwALAEenJ/2+wdghkaDYe9kAHBL8DGSEQCKLgVPMMoJ4vQ6r4iQxtlYAxyxMrsZhci10uAjmAoSxtz8Ko6PDsItk/P4e15jMFxJHFhCFgjjQuxytTfA5BiMVYEFwBlg+COAAAAVsLV1WRZpMWkso6DxhE5JKozuMX+fAZERYQISFBM/PfcikrYDhmDTUqk8mIDBUAEwQGEMV1O5uODo5Cd1BX/pLz+dhOpkxETAc7jL4hvlF8A5BL/QjRpANFVtg3WDFOQLU80W4OT8PNxeXArgBSwhb1iDIOmeAG+CIq5txuLi8JksGGC7MdgCgrtcDgGPIdiSDrvQqB42v6D/YGR3uHVQuzpZzBXAshIHDABwInq/WZBfhsxrqiesrCRxWhjJwLgANUpavpX3KApWR7OWOHCtDfLq7tNenVmJKoneHwCgCOMC+oQwcBHAMBuF4tE9Gm8ODEUEcoGKG3Az299g6AmwzZN8A2xMThPhK1VeS/PbUlNIfvPTNRDumNihVm8C1UDHYGOZSqil/BwCHJlk3bMh7fBI+g2Pg2LRBLRmvycTCGLX3U5cqi5OdAz5pq8ePc5ZERdT8v3jK1JJ4RUsXmfIEGJCEtxuzJbNdsp1BZmcPC70z1KEwMAhITRjH8J3tA3Rp/dhIka9gLzvLrdoZ+80CAUxeKXuCBLNTyxoDh0Z7QTKicZ4IcDMGjpgw9mx6qTUE9ZayH3E8d4AZGYBDz/4iSQTwGAAcoJXfOzgMIwI4+qHVRQsVAVbhPcKA4e0HKa+MZ7KBGjBvpNNO6Vo7tc0WEt/Es2bJ2Z718DUAh2yy2JTI238yIGHJiL519DVcEYQgLSRpHJPjCtbVQmpfcSaV+TkLgiJ6zYnid+pxB7Cgn2OgbAVxsPKdwGc5byAXYq9I1ToSK5gPVs47Jha/L8gaE/0FaYvifZZklaV5oOxBdng/YwlJIBWyARhQqQLgwPhkegX8Q4k0+TImjujL6fYwinR3vRLAYXuirjuTeqBppvnMyNKnSa3NascCqMEPa+KFFPDSYscAKNZiJZNHz2qpTC82mvt06kNiAeV6EQxpbCElgMNsB9UDma9v+k51Au9dxH2yc0cM2eo/JtQVTMfxRRC/yIsE8TeZMvAawAmpVZ9yalR0sx97mk9afRvyLvdUM67Q/RyHA3BQpov42Ib/YeBaVKP7tmbYpo6Bg8DR1W24Go/D2/NLAXBcXtIOud3ZYRtBANoIeoDNOJ0py50oPTlzRK8vQf+/XochWs+127ElAtvO6RyDfeNwNBLwhlbes4UKfWspisC+oc2kayegV9hqsoetjQjvAXtRWTvkDBBZJ8scQVTiv5se4HOonjbRiHtBgRSwO2lXOxk0AIe1QvTgG1s4A39HEKTqAsW8a6GGFG6YT2brRr+D7QJ7bJ+BZDn+hhYqYKOTZxfGCzx/r98NR8dHoT/oh8vrqzCeTMNygXiA2I4EEd+uw2SxYKvACYABqzsyOxDAofuOrCYPAHBQG1JPbPr62QZTG08PiyxRW9qE1LPuX+YvR+ZMA3ConcKWmArYdazOMWKghQPUoGhns26F1e1O2OmgNdpe6O4dhu7uUVis8bcOKGZCq90PHbQ/abXJSAM7GKyJAHIAmA6ABsDaAKdCLtnqkkCNHmULLWykxY6Al+DL4Wd8wSaCPMKXBNMGWuQgVjQeT8noArAM2qngejhPse/m6zuCJw4ODsKj00cETHz15Zfhyy+/jGcwAfPw8+BH4eHv1nzfJx9+RN8W++hv/u4X4bMvPifoAgCKPbQxbbWUOVL01rNn74cPPngRzs/fso3Jp599ypYmx2enZLVEu06yHiqLIdheHp2ccg+jhcr5m3cRwIEWK2h/8uz5c7b9/OKLL8LNdBKmizkBJvBD4c+Ob8ZkugDb4+hgFN5//n746KOPWKjx5tXrcHl5SZ8XPh9ZO5comgLzIwosWgRinJ6dhkdnjxiTQ/zrzevXBGx0ex3V63cstgKwA7oaPuTusM/iDzBcwO8HG+hqtRC2NrWLxd/FWhuAAwVVWgwD33yBv4keMrvKWqZEuxoyZC3qANZXlhDEUcQOQtxA2q7E/aQAjpYBFFXfgm0SsQ6M14orDOxEohmBBLI4Z6mMdQDk/l//y/8c/vXPfx53V9M5XvPTyhj0Zp4g2Twp/7J5zBoww9s7KR+Z2gSomRsBDf49+VWV+08ZLcUc8ICyzTHUns+/FuclGe0ZS0Np39izlDmIWi6ltKE2dV0+B3Ztn5RuSkzfZ5flc67wtoLdy9sM20AcutpyzDl7y9uQCbixmYspz4KHjN3mqhoPLWzviuRJoYTZDxUAB8Yg7uAmo7SBNx4C4vA+d9XQLM63Dbv7PwEAx7Zz2Mt1uW6lfHs7v7RHy7kpfQIvW7X3xtd45gsjpfmO/nvN5q7J0KZeyWM928ZT7uPaHMnnDaOqMdE0YfypHJeX+aa/2V40vXevXrfQsANB+Xv7NayBN2p6QYNXYec+Bo7yRqWSLDd5TVk/dCHKa/lFKq/bdJ+m8dbGXT1EKiCEUpjvF8akZLc9w0Pn9j6l9F3m11DSGnuqXjoXTI/wbkBUFsGm+C7fv8i15DBgSHSKTbnb+3+LNfBz0KTkavPk5aL28/ZNrL6RO6Sqik8rvWoKY5tc1pSxPcOmI5YMhHvlyvUV3bavJJZrZM1xdxbV/0mJWzWg3V8AHKro5UW9SAypFtNlidoKgEMjzZpmUMNdgxdK+2qUmjlSMwXUc/1SP3y8sRafo4rAy4cuCQSX9G44HO5V9rGiIu21eCBGZzkHVNy3/5McadDKMXCgQsc/Xi5z6RnrjoBRG2s1mmaUORfGSABaebZQAVBDQBtSvaWtVBRlb84Ug9e3Evy1AC+CW/gCil5aD8CRFIcSoAkwcMBZLgEc1kLFEiA0MnRdjIHDABw5+4ZV8ycGDlsDI/lCaoKtLbQf6IxAElSlz9g+5erqMgI4LifTcDmehMubcQbgYM9cB+CQxI+BOGT9LaiInz2Aw8smx/Y7Aji8DD0UwCGyrHeu6GyRGU286dZOiSuRrex3jzDcoIV1II4sQGXXkZ7GNaM06XDTZwko4wEc2/Qz59iY253TIXe3IPY6VnEhyGg0nwxYarUXZNaqNghGo5ODinCsNQLX8t3GggALWC3QBxiAegQesA8kmeXmz1YiVs5pwlcBHKyAQaK+02HwRTqvrNk2BYHb7s5OGPQ64fjoMDw5Owsvnj0jYAP0oWS8mc34WQR0kMDHZ5mwRouIw0OCOMgeQQUNpgqpbOLpAcAIAAwAALQEkAGJFdpu7GfpiQtQBQAKcS92hAqX7QOnGlkAACAASURBVESw7xHsAXgBAU8kpVghIwHrfqdP8IMwdoD0AW05hFlDvlCTIxY9mCJ4PYAisK4IFPa6DPoh2IcqQzwzGDim1+MwH0/5M1YFwXQAN/YORqyk6+8OY5sw8RYQ3E33JHik64KRmtghAwhYI1A5RmpZUPqiQqkfnQrO+xz9ziWQFRNipHPVBBj0pAXU8RxaIWxtqNarpE9Jja7VrUxVACWAQGm/RzABGDhQ7YnnR8AUehXjQTIA9N0A/CCABfmbTG5YCYrKJCAwwMAB8AbW6Ob8MowvLyU4h7+rLoe+Q8sgVK5dQR9e3RC8AXyJVDO3KVP9PgJ9A7Yh6RKMA/AJABwCnkBbKywyqqNQlcfqRgZ40ToFIA4E0D2AQxKUDChoZQdtBATNycAhlf4G4AB4g0FctNfB1t5BKyABcTDJi+/m9DNGjWSYADgI3ujgeysIAwcAHKNwDADH4QGBTjgPUd3X398PPcxtf8BnsuQHwTiRNUmBI1rxLbosATgKA0qVYR5QywJgjv2sBuAQAEjU2kWVllfQAjy0fwQ0VgazzU+z/cjzuazotkCVniF2nZKBI3s2BR/YGVBWV/vR24lp517NZyj9Q7tutAU0eZkCJWJrWtDJnk/8HTknhP1JKLactcvnt7YpSHqbjmPvbQSjnT2JK7GVAwEckiyjXnM2E6uFLbmKwDRtFW1/UbRIiHNgwA5HlQ4Ah3kA0a6LATeAN1Igx8AbBpSDrhFghJt5iZaLjmMGt0WdM0QLFQNwIHlnDBwEF7XjfeSAsaBf5lJQaGkzRgBHoiuQ+bMWFjoml3wSqIADSbkAJcXKWpZEfygxzkiyX0GDBnbxPi0voDaHVoNbZMn6OMdiCU14kyPMJb9TajlaHJGhTcASrh2Esm+Y3hV5UppxTXxw9AQkpGf2AT+/H6I/Bbuc4GsHAPJ73lwWS7rj/ZrAlTFKIsWuJwwZyjYTWUnMnjMGA2nJwGnFmmiVvA9WRx1USfbLnkh7wwM4vL2X6REVV+1OJ0wlmCvPuKEgkhzMATl1hhkEg8BpBemSPU2+kNjMfE2LEXijTh8Me6Wmi0rdZfPgA6hm++bPJ7rHg8Hx98x+NqBRodNFHQsDR9Rv+p6ab+tBzzZe+65h4JjYlz1Ssibl47Jx4qyFDNi1CKaweIUDoNWCyWu28hRhrZ4VTtdmf1cAB7006sU8zpftH9PxCo4SW8NYM2AiA7Ai9eKwMZCYhk307uIyvEHbAbZQwUhD6EAftpU1YC5JT6wBAOK8p+4rXGMF0B/YAxyAA+8Rn06YKJD4JYBDAc992I0EcGg70NlMzxwBiZr+x/MycRrW2sZCWv5JGxCxwznfZFPbUdbMfH+XZ5Sugu4J0cuwhWGLSwuYlOCRBP1K2sPAJ1Bwhg6SYsk2jQC7qH1sZ7G1n5JCjRzAYdcx5kSCOPp9Jt3xD6wD8O8BtBB9jZaIbQI4zs7OCMi9uLwUAAeAysvbMFus5Du+CCpehjHafSzRzqPP+cMcsf0Mrgu2qxoDBwDxsK0gCLSTpTWEHoOZXohb9TsAOBRJX225IHRnCt7Q5CrdOwDEjXFN7VHxjY2DzRIjGHs73K3b4fauFfq7h2H38Cx0dw9CezgKN7PbMF2QYya02j2CmeHkwvaG3QFgBeQAYBrFQEq7UbTo7IiM9PtDjhBsGvaF18X/BpgfPqjsV8SQsMYA0OC8BLhjPJmQcQPACrBwwKeDzgZrClhx8O/46Dg8OXsc3r59G16/eqUghnZ48cEH4emzZ+H40SkBD7/4u1+ELlgwzs4ox1jbT3/zm/DqzWuCHd578l74+IOPwv7uPv0rtFP55ttXYq9QsQK8uwxv370hOP3k0Vl48vS98MEHH4RBr0//GCCSTz/9VABs8DUA7trZCbMx2ClvyZrx0ccfhX/xL34WLi+vwqeffhY+//LL8PW3L6kTIKsAJiGmYK1cAeT4+OOPw49//OPw6ttvw5effxG+/uqr8O7tO7KA7O/thdHePpk14F+DjePt2zdk3Hz85DHHAl/8N599Fl6/fs3nAIPOaH+fZ5wASAUcBhAJQByod6AfOb4Js+mELBdsfcK9Kd1HaQOjLYq2C4KOovyRkRExQfkbXsMYwMJppiZihAQ/I75JWwf3g20ooGgyf9hRTdkW+wi6FGBnQwCbfULQx+0qxTHYPqlHxkqybbZ2CDACUGbO2OQ8/Pn/+N+Hf/XPf5KdoOW548/EeH6ngzwluFUXerBG8iks8ZmO5DzO5gHXaTh5voOatgLgyA0AGX/KCaUxyEnRlB8sn7MpDl6bj3wE9YR/7Zxvumea3pSfkKcXGzPaRQpGt9iBxVnt8+WzO7MjDjmtg/nxaY08QNXbX2XCNn+OnIXd4gFmoyZ7tCimVT2tTylHZmEDlfNsZ28+X97/KuIB2QVSRDrJjMlOTJjxEzV71c6d0j6zszq3V4uiidqD6Gt2r+x7ZI/3LJKO+cZ8d06ai0NX7mMyVM5MNtcy+fmn1R2WCZGCgq052so1bK5sbWsxjSS7yf4tX6tNX7yWaAkdZM4SW8udednx8rSpJxK3pS++cJiu6qpKGMFPnt9fUY1riN7N+T0+Qpn3LVOAJtNN+yibexOGClDJP1Tpf9fAHP49LFi6uHi3Lp07f9FcyW/bsFt2zXf8kzkC2wSpfPD7xlwKzDaHuHbtch7K6207uPwib5uK+65RftY/g9+EzddR5WtagjuqUCSm1CP03ifwi/fyOgmRue3ZRAduVj2UQmvv28YQ4RVB+fM2w6BJUTWtZbmJy3t9V2W4qRTSYdi0trXnaVLMtb1ae4YY2C0CEBtjiOnX/C/5IZgquOAYl5WivL8i9jl/eqlNYyc/GD0iUQ5FkTX5Z4dPCsAIPahVpGmP5dhLt6TtKunJ0+81tG1tP1VfiyH5fF39e+83XNXIcVMuhmMKfKddnPRxTRd4+YxGlPVb0/lKh74PaOm+VsNFt65oDYci5LgUpJP9HB0BCXQM9wYFgEPbqKzhMAkDBxDrUiUu4A0ycCDwDOcPlRRaSYiqVGt/ACdJwBsJxOEZOMhwgTYqVsVjIAg1zKWvtSRBjIHDgkNINiMIwIp5/F0Drqx4pAQ6AAfGwbGg5+pUARxg4LgkA8fldBquxtNweT1mC5WbyzGpPTFWS97LOsizm2GP75JLwf8scFPIgl8PF0CxdbW9GhOCsoi6jeq6XV0NFZ86A4c5LwzbRHu8PB8KWrhY0WNyJH+nTDkwgtzYVbUW+0q2/6YhXZ4lUV7VvsN9LIFr+wXzYlrJQErR6SocWn9Ueh0oKkmD2oZKtipfBt8lOcdqHwSFMB4ETPXstHwL6HWtYpTPzzY/EqgRcByCokj4o9ED5k3nT2eLTxIBHImBA2O1OtZBrxv2BgOmW5kcRCXK7SrsDfrhcH8vPH38ODx+dBbOjo+5H2+urvh3XFt5Qvg5TNvhaJ80qsdHRwQfSAWlVOhan2gwUzDYBnAF+hej2opJ8FQ5CPAGvhhAAX2uJUe03zH2J1geUAVjLB0ylxLQhTwMuoPYGxv1MKQ7be+QfhfBUoA4KB+YY+gFrVBnVa8COMAYQmpdVBRNQeM6C/ObaVhM59LCAyCL/oDsCaCkRfAGjBXWCxp7lzkb3g8tUzqsLm+hx7iOwWQQuslaPZFBhACOHivL8A/GO3qdA8Qh4A2tKoceRDDJqvU12IlqNdNdrKZWIBwroJlIk3YRaKkTQWgcbDt0wQgx2gv7h0ecrwWBMUIxjED2ABVtkEME5hFovl2FKQAcZN9YktEESIwVKKSn0zC5vA4TtEdRAAeTdmgftLpjoB9gi+vxlCwcAG/coo0A6K8xB91OGAx6BHD0Oq3Q1tZS0r+8AuCYCz31lACOJUEXM7RAYfWjsKmgjYrZJVJJqtXhvoUKKwWthQoAILdhgXMH25pUpALgSJX6CgohAYH0VO+ifzoCxB18b4eDQS8cDgfh5AAAjgMCnVDRRwAHGDj29kKXAI4+6ZsNxGKMLsZgZoE1e4bvAuDYtAssbabJAKO6pg52tkc0LbzP5+yaqINFW1uLGWe2qFqs+QzuXdyTHsCxSc8ruXG5zkYLFW9IcvjNVdvZk6hMGLhCEj2pmixdVsaTKoISa1O0nTSRlNpNpECVmK1qW2kyxGYk2cJm8yiIQwFa0HHGwEHJYz5LwLsEb1gSWBl3UnJMKrKjna9sDAnA4Zi+1LyIVUyWSFe7gwAmWDtWre+qboxJwJCEsWpN7VU7Wa29iB7r0f4gUxLOOOg9AjgOwuj4mL+3Ol1pf2TsG9iDrq2QVf9IXDLJhtH2y7Tnsic2qmeySQ4J5xfMVQ64YbYug4WW7DVzTFkhzDehtaJVpAa8sLY6kXWDrJYYbgpglqBTk28BcKg8a/V76TtY0lrAEQpeNVkk6xL0LmRKARyqhxlfQVJXgQlifwlIIPsylgLXgkSRppsBSLMWfbsOvbcEXZXFw84tBdpwbMbWYXvc6SI5LwHOFRvYABw468xmN20Sx+7ajsieMDC4gQMEfOAtzFxvqd0a2y4Y85MAXixIHn+2tipORrnCmmkVvY0kpYI3yFCQqIdT4kRtcxctFN9P/kVpLlh9IvgnAyQp4EUMxbj11HCMQHb5cwKIJJ3mmBij/pJBEKpXOvCejcIV4tTmOPomunW5vyi/AvIR0RcdavuYsm+sF0jgMtGnAAPgUjWpVPODo/8d3Z5NAEcaQ16wQnvBwFGcLMdU8zsBOJSMUpkcsQeuJ5Pw9uKK7BvWQgVJ7A4Bnm2CCGAPohIfjwL/VIB74lcwSQ0GjrCmLYn5ESCfnfUikkdgyzs4YBIXwNwI4FDgMnxY2I+Q2ahzZMPI9ZAwVUY5MnDAVmULC/lnRTtMsipAS/ST2LWxtQrsff0QbHUCAMOO+DywmwlM1FZPYGaIAA5tQ4hnjrpU9D3sKOgGKwCxuAeuK22DFIyFVpKw8dgaQXwJYU1E0h8g4l44ODzk3kB7FAI4aHeLPGQAjuGQbTQm0xn9dTBwoF3KZLEK0/kyzMFQcnsrbUCWK2GVUPBRPLOZG0LbP4CQ0VJF7FboDEz8LQxRsgpY6yt6ULnaiorQ+8a5n7y5P/TsdMZR2i+2B7WdlxYwRABHZLUTcJDoBse2ySpdADi64W7dCXsHZ+Ho0TOCN3b6u+FqMg/jKQoSYNd3QncgDBxoX8J5WK5CD61s0GYQgAyAhbStJOYNcwh/jPNzBzZGAYgbg2qvNwjtTo9yAb8Oa4h/Ukwga311cxPG40kY9IdkGhwdHBBQOmFrxlkA2wXYAI8PjqQIAywYsymf9f333yeA471nT8Pl1WX467/5mzCdTCi/AEmgqGEKH3K+4Frt74/C9z7+JIz2D+gHffPyFQEe1zfXYTqbhCePH4Xj40PGswCiD51W2B/thydPnrA4Yb26iwAOglja7fDi+fNwenJKoD9YNS7Oz8PJ8XH44Q9+QB/29es34eWrV+H12zfc/ADDPAe75skx9wOYNQEKAUjlww8/JHvsxbtzAjHQ+gR7YrQ/Cu89eUJfH3Px9t3b8PkXn1N3kE1wiHY2rfDq21fh4uKcvjeKOdBeBf4sGBXBwgF2DgO7djvYkXdsw4l2nNBr8LBYZALmxV4ntgxFq1YAOSyUTHAM9+6cMQqILu7HvYs3rdf8G8ZBn5ysPlJ4sGT8RPwNtkhjgYD41yg2AOBUPiMga/rRFpvD3mPrKGGGgVzCZ0Y7TADx4TNOITfTSRhPJ+F/+m//m/DzP/rhxh71dlxp0214W2aPGuDZLAFH0GagcMVWiJ+v294SnNYOK+bxebBqpC+yndnv3uLAaZJaMnEuDKqvAP4UC8zjw3Z2+wlI8eYcQOBtuLpSs7Nl00YvY9Ll52s2gdlByd5PDMXymrUxzZkvs2urj9R4/ezNJYu19zVzljEPUvD2uFwu2UTp8qkYNQE56gCO2BZNP1zKX9Pcl3mkal7JfdhOpjw2bGxsuY1l0pZfM/nQfg5KcEu0Gx0AuZQ7n38p47aMjTpmP7PtvVzEeS/izrL8ttkSAEh8QgX024o5m1jcunR2mw/JjzkwQoyNb2qQ6tFfrmVtbWuyWnuf9wnK+XQwzc18kAMplPMu0+I13MZOdRZNM3Nf+anaNePaOKyMf85yFE1jLXMCCbyW78NSp2dzSrWaYmcbuQO/byo58ipoSf39rQCO2kNtU66/r7/Zw29f7E30u93/PsHxQrztMPXPU1MCDxGk8vC673B66Bxu24jNGyU35tN81Q6FNJJ0r0TP3PRc29bMK+KaUvaHuwcZ3Hcvf8+mta3Na20O7zuoavdqUpwPOQzvPQgdStIr0m0Hb82gSeN2gcHi2uX+iYdw9iDiBHugRkkpm+RPEb3WS7VQVPn8xGOcL28AOPhqCurYZ0uZ2jjgI4gjbw1SO8jjYb4FKbd9vazeyCU6ikOrpm/cTssCV+n1ZPylQ92MarnXNiMyM5o11WKJC5/wSIhgmeuU0CgMDpsfpZn2cylykUilBcDRUwCHATfk+w4BHAimWYW5JhtJ972OgWcGglhRY0lbtE+RL2mhAidZWDgEwIG/KU0iAtl6KBqDhcmroP2lp6p9JQCHsHCwep/Jc0k8S/sBpjQSAwcBHKmFytUlGDiuwrvLy3BBAMeEDBxXaKECAMfVJCxmaPciASyAOMwQjf3R1eCTOi9FKTON6GRB4peSdNgISEtAP64N+50nhH2+93K9nifJNgEc0jbFo/DT+ZHrf9mv8TVNEG7qWFRIiF7x/1Lw184ti8DiXfrwhU7xCRF5du/M5kkKmbuEZ7HkWNSDUpPLN2SOdcUYMxmTKmoNRqttT73CqnlFGevjMEjHikPE5gQIw+Jopadj5bIlzKJONL4A6dtqjDIWorcklLgCiYXD2pUM+t0wQpXRWlqXAJzRWt+Fk8ODcHZyFN5/+h57/vbabSbgby4vGfQdgKqW7Dcr7hlc5/GjR+Hs9JSBGqwdGRlWCwIxwBiCvrUAOHTRcqUDAEcHtVaqH/CsEsxdLmdhOZ8KFQNo97VKrgUAhwVkETxDVRRaqWBvs5pGKmnwpIMOEv64j1A6z5az0OrssDVKBHBoID4sBdDA9UdSpdvhF0AXAG+gOmo6mYbZZBoWqGxCGxANWg+HSLzvkkEBiUYANGTNpBKSwSIFbgAQgi+we1CHdCT4Tyrq5S3nkr3DUWnWBjNKj1VSfA8YIBREYtTiqKJHgAltZKwyH9dCklXohrWFCgJPljxbShJPglIizwScsC1ACOt2KwxGe2GI1h6jEauJEDxdsX3IndBJA2CgTC5sebNahPlsElaLGbi/wx3WA4A0zNdkEuY34zC7mch6gXEGdLkAcNyuGbgE2ALVigBxALwB2TcAB1r2DAdg/eiHDobJ3sUm5yI7iYFjzuq56+mU3xG8RaDcABzLWwAytF0M2hTxyEwADlkLoSlHmxTEyLEnF2RhuSUYBC1USgAHR2uJYJ6BwojQbe+EPhhEwMDRbofRsBcOdwHgOAinBuA4BIBjNwI4yMCBKjpl4JD2KZLgk/i4BdXub6ESbQADYmyiZCULY4lqBaTQWed91L7yLdSjfi2DexYAlDeUDBylH1DaJ9nvCjawpB3/FpN4he3hcxY+Ge7OgXgGkGVF7T6XYLQzkUCnBlC5ty+p22MgN4EZ+Fm8Hls2QB/J75ryT4GWGKUpHkABLExE6T6VSkHp6Y1noYLxQEc965mUUlCD6Qwkq7PKZEi8MiFIa5YVwbLRx1azOla+G4DWMAYe9ODabXAOlS7fDlGZV8ip2Cm0t1yanPfUYIatAQEcYABSAMc+Wqh0e2Gn02ECi+1T0IbM0dymz+qprFU4EHs8m9BlJ3C3eQ7Z54pAktk8qfLJzny1gwkON0CF2l1mQMjNFNKx6V8pClcr4CXJJcF27etcBPPiTnRJa5PjTF5tx6oMRVlU3c/KfAKfjfkCyQkzMqQqn0lSLUU1GRIdmSfPDVTtARx4x0YgzOaINryAR2IAylikFFhyC7pxJnS117UHcAjSxTAsmujNARxms/u9KgBd9V9i5XVi8+OYtGo3seCUPlQO4KD9ZslfBU1FkGkR/JU9IWlM6lT1kQhaZas1Y+HIfeg4k7lBqswJubUeZVvlbkO36uvqHCT/wNmtm1d0wVXTv053EoRk17WWiG79o4/pdbcl591ey+IWavAmm10BHDo4v0XlTLDCDMiuJLJtbxMI3+AHx7i7XpcsMoV8RxnVa9j5JfaVyDKuI2eG6pYHAjjIFpExcMA+EyCAteLEzwBwvDMABxjMAMgAgKPXo+wgGYxEJ+xf2htgKWI1OpLgsodA4w/9Z0UJeN18Q9jtnVaLrdyODg75swCHO/wZZwPstclkwrGhtWNcV00g8jzaUQAH2xp0lIVSGDhkycU3sxaoBtDCa/R3FFBFBjzb89oKjPsKLQ0B0FJgke1zABrBomCsQQSt0McVWwQ/ewYOOwdkRFIAQT9T2wclAMdSks69vgDR12hb02N7FKz3eDxOAA4C8dFKEQwQXba4QFL86voqzLkunbC8vSNwYzwFO9xCWvLd3bGFCgAcWEsL6Ef9B72FtoDwPxTAAbuULSkD2r1IO0Tawhx/rnmTDkj+ushwHvNtihPZXsuOxeivpzPNdIqAOKwswHnqeg7KrfE/MGCgNWU/HBw/CWfvvQg7g71w1xuGq5tpGE8XAViFsEabyT4B5audtTDpzRcEdQzAjDEYEqwhPqiAwA3EAZ0LubPiB7I/ttEKZ8C4DQFG+MxU2uBgA+/t7YeDg6MwnozJwoF1Q5HBHphphkPaHwBwnF9c8JHBVgNgBEDY8A3JyLheE6Bw9uiM7zm/OA/vLs7D2/NzAh6eP38e3n/6jAwWv/jFL8hogRYnSPwDCPT6zdvwxVdfUbYgiz//2U/DH/7hjyijk9k0fPb5b8jswiUEeOf2Ltxc35DtA3IJX/EnP/0pW59gTt68eRN++ctfhsvzCxYoYJ/Q5+52SGmBNj8AQP7Rj/9ZePHBCzKOgFHkb//qr8Pl+TmfaYgWM3h+FuasGVuDD/jixYtwcnJCYMq7d2/ZmgWMJABsjEb7ZOqALoDBC0AG/oEdBH87OjyIhU34LNhpu1wjALSkjTKZN9E+s9MKu4M+C0oQmwDryGwyJhMoIyPQPe0O7QoAXaxFMvYiGIkgcpAD6DEy27B9juwj6AMUwEir5jXvJ91WYWsLsy8LWlTHcf8oUEJauYJpBDpWfMLh/kF49ORpOH70OByfnYU7go/W4Xo8DlfXN+Hf/Ff/efjpP3leO2ozv8PO8zwCng5BjsP8M75J/SONwxnzdPSbYtxJQZzaelTiW0Yj6+LHvLxYc7G6XiIa6V4K4mD004HmSgsw2tjFU9fi3llcuuKr1nJJZW5je64jDaKm9/hZB+j2cezNQs5KIZtLylcXuXjRP4/8nJjGo+1tPoFjE+aZG22NWq5uswDV52SSX1aP//q5aZynKI55bgMv19bJ22LZNasxiTRR+RwVPkjBsJfnehJzm82Xn/4NuXEFsRG0oayWtSLe7HxVr8c/12ZMO7dHM7u3YqduyoaLTRdO1kYRi9rlMV/n5vi+tbU58nvRr2nt82Li53Lw2+5Lv0ZNtsl9e6sqf5U58M9Y+q12j7o+STmC+nxsgjm8ny7xEc3TPICFw68JbeasJahjKIRNAAaOeICUQQ33e22S7pvY3/bv0agvxlNer0k4a5vBhLIUkqaDpTb22uKWC7/tme8T0O8yx03PsX08uTGf3puCirUxxtcipd79K9u0qbxg+5/9ISWGSIKYWkCm6a7lve5TlukwrF/xPqMAfy9lr7xneY9yjN7Qqf2t/PxDn6mU/Y29kM1rDmooDzwP4NhU0Il5A3/bRC5aBZBQLG/bu/K3JJv52xPe7yEADpMpKj0X8LE+3l631A4db8T5n2sKvnwmMX7rvelrMrMph2Iw5/hUnZ0iaSyJGJu3hwM44vUtICaRZHUoOKIUoHJJjw1jJbJvJPQv5yvSUMs8tDstBXCgHDoBOHYYREMARxw4Qb5blZ4COJT6WQJBysZxu5T2KeifuUQiUVodAHEvLVTwJa0J4OzHnuAqYRa0hrwCwIFqCVZzORAHe+F24NAbAwf+LhVBFkhnGp00nKCPXYTZXNqnoHoJAA5UZJxfgoXjKlxMJ6THRcX59fVEARwAmhiAw5IN7J8RAScmDXZ2RffKkiC6/DLvvqIwrel98hwlyKzCZAUqijjJmMir/F47N22c+b4AK4Htf0tE2Y5PzBslgEM+op/ThGO6b+Uc06BqFcBBFSRyGhMnKvfbeg9KutucnvRUVR1r7A6xGjudqdSPyv7B/aVADgkOy34jgENCFGoc5/fVlEBokXVDdCJ+liSZ6lomwr1hreOXFWNPWARHwJzB9inaB7a1cxdODw/D2fER2TfA0IHkOxgW8B2BoD4qojURxB7aB6NwcnwURvt7ZL7AtREAAcgK7wP7BHrhArwBhgFWUAEEpVz0GCeTbetbsm/gXgAosMIMwVyCq6TqCnsRAR6MBVUy2N8MBCstPSrR+91+6OkeRTB2Mp8SwNHpyzUQ1GPAXNkodhCHRnIFDDugM0ZFUKtFGlQE1CbjSZiOJ2TfuFtKQJx9sff2w3APVLtDVomjIoegLnyRqWTNZ0fQXb4EwMHETRvPLHSPrCQDiIM0sIG9yMF0MRii3RT0yopVS9LvXPr9gtoVgTnMAZOx0BUIQLAiyILeoncxXwh+kXKYupUNQIT9RFun3GH7dTphF6ACMIqg1RX6MwMkArlE/3X2SO+FFiOkkJkF13kxn4Rbtk9ZSeuU6SwsxpMwH4/DEj9PAMpBskHeLz3PAeAAnTSqlFB9N1fMjshtp9UhvS4BHINBaGOfrBaUb6HPlfMVawmbArpeABwT9hgnA8ftHb/AwLFEuJOzagAAIABJREFUsE2r54mGYLDO2iylpCESxQRxIFCOaj30L9eqSQTrBDJlJNwWLLEKHWGhQiwSSRAwbwiIoxVG2Gu7A4I3TshUc8iqzr19AID22LZGWqgIAwcSF6h6lSSgmUSi65hoNV2EKuCKXor2xE7JOOY0cqy6kvm0/1htZraHAl1yQFseXszBdYIxsBYqpX7MAzjJxoj2XGyfsukIlzZSGbwgm0FStXxQ3I/ngAuClX6N2azxvQ7I4c8v80WY+HaBFwlwK5NLBE1ostp6c0fOFr+W6eqxh7djT5AWR7LfLdkuY9eHZNBQW6pE8GYCJkpvcEkOWqAXdheBX6w0Fp1LfcIAtVyXyQ+tPpRkpabiwAwDUJECNny1krWC4HWM0URtEUsyGYDDADARwGHtFcnA0SUobnd0EEZHh6Hd7YWAKmrIOQEcABkILb8lyD1oxFsoaX874I7NXgR0it2hK5rJj8Sxwcahfocla7W9mdnH3jzhBWLbGe+3uqpkXb5Yoay/I7lkSdbIKqIiEn0Zayuh7a9iIMpYM/B8CvSJgAkwTBl4w9bcbEsFGWE+2YZCbaPYglLPs+gX6PNRDnVf6WbITD1qKj9fETwiz0g51Oc18GUMTsXkr15SNzqfVY6e2HbE7PMI4FD7MsYTnEJgWwmVe2nJ6NlnVJe7+bYHoo0VASViPwoAXBg4eG9l4yBzgP1MFsoEkpQEgbZLMRCSgTgioLrwkQugRTWxozIdLesCkOAXpvRjTT/L3KqMeuYZUdHJxidCVdhjxNSUH8zvKGM64kDW7eWoT3nJnDlG9m5qxCXjjouT/CK3LnYX0XZFn2sDcamCiGeAUvKbPrczIPoObvLEthMGSDmHU9sWfx7w/h4MqBXcJhfgbSRwyPYaEvLYz5GBYx1uPIDj4iIsAG4G20OvR9mHf2l+rQA4epKUXAojB/6RtQn+tHsG8RVgowBkCgCHsIF1dlq0WcB6hu+wMwEQKQEcBpJg2wwmN2EXJsAw5k1aQ4odTAAqALFu33l/Ee+3v9nrnCfa/IkN0x7B9rsBQsQWEoAIdaeePxALe6+xvpmMSvGCuLRkr1J2EgCoCQongENYGXAWwuc4Pjnh9W7GN1Icgvcp+ARJcbwXDAn4fj1GO0C0jhgQUA0Ax81kFq5hB2Nd1msCOMAqofX9eu4qgE19egA48MV2flg3Y+BYKk28tsOhPez0XqaInY1XAji8zCZdJxuk9IWNkU1uI/LKXUZWLA/gSLEH82KFwQC6rxPuQi/crQfh4OhxOHnyPKy7g7Bsd8N4tgzTGWI/uD7Wv8vWaa1el8++0v2Bs78PAEevH9vEYT1wdlpLKsibQSj5NNwfAEaDIWYt7BzzuQJ+dggIAYCBMgv5RavKuzXvg5aGaFsEkAgKcSBXYJt4dHbGL4CFAJh49eo125AAxDMYDnjP68lNOL+8ZPsdAD7+8Ed/EN57/Dj8xV/8RfjNZ59zyuGPApgCnYJ7YL8hbvQHP/xB+N73Pg67e7uMKf3yH/4hfPPtSwKIyGixfxDb0eH5MXaARB49fiRsIlfX4R9//evw+ttX4friki1Onj97n74q/GAARibzGRlDDo+P+BkycPzmi3D+5i0ZNx4/ehyevveUzwSAyMXFBfUOng0FBgBwYDxv3r7h3KCdCgD+YBsBOAVsHHgNbVngn2Hce3getOScTMN4fMO/Qbagc9AuE7IMAIW0L7klC8ewC5DGimyTaLGyms+5dxGvwzhghyDmJ0Vdt8qsI74SzjTzj6FfqP/AeIqilTswjkqs0eIoEUSCYgqCf1Phk4RJxU6Cb7ZY3apf2QqDvVE4efxeODp9HA5OH2FhAyIA89UdWyb9d//lvww//uRxvjXdOe3PHxunHlX+8JR9ntUrmS8i57TYbXI+yzmkyV+9WCy2jElrO1P11CiLmHQO5V0GNtYj3VpA8k+bcX0730pgRxkvbIofZpOlv5T+JB+rIRGa7l+7Uv6azGsqjGiKlcr99csfrL8zgMPmN7Xd9KAEH8vM8z/eF03xPhu/z8VEVsQYP4hVf3yiMo/1XeY/nR+V/I67dul7m89Z3itfZ5mbco/4/E7+cx3AwX1V5LHt9835cnZ8IV/pGfLYc+36Jp9mE/ozN19Hv83THKbxidiV6TM9jqsCXrv+Q9Z4224pP2+MPLYVyvms7U977aH3uX/31ufOf66ci+g3O+B5kwx6PWL2j723aY799W3v8jOWrynYSZp01cZ8F6CuqBc8gOOhG/e7TOx/7Pc2CWZN4TeNpXaQbCic4iDJF3dTeXlh/S6bx4/7vrm777r1a1USX84hrwm/Vz6pJ6K8s0l53bdJM0e3UgEXgwcxgZxHaMv71u7nN1O5ntvmrlRG/vem+/hDJpuvygeajJH7FFzTmB8iqxvD2ALiKJ+XM1+AB0p6MW8kbM5XHcBRKkMzkHK51UBRDEe4QLZewMuSzX1mBCn9na9g83O9zWir7fNt8iDVe77msL4TmtYs0cbW+tyVRmszgANjrB0CaTQJ+WvMAR7EUe6d8sDiHHgWjuxgkiShJZsA4NjdQ1VLyb4hvSaFfSMBOCzxQgaODQDHMixRobKc0cGFgwhHlq0GwLrBtiQLBlpId6otGcxgFO2XaFTZFgAMG6j4USAHfrcgEGmaycAhFR2okpY2PfKFwAACwnMwcDgAByokLq+uwvmFtFC5GE/CBVD5Nzfh5noSxmDgmKPaCaUnAiqQOc8BHF6XxDm37WgVuS6QKkm1tEdMT9Zk3GRBgfcZnbStf3mGiBzkLVO8bJROlR+L3wlSBaAJWcqO0XkjOKpBoixDkpDj1b2jAatYRafnhowHQbCEULdcmNFOlmP0z3wfgCMbi3rO/jWvP2x9WVltgCm2HpB0nHzcKjfNW4/Ra6WmvdMkggUitX2DyrXCp9xUm8SvQxtB13Yr7O/uhuPDkVKHSk973BUsAccHo3B4sB+wClfn78j0wF7jpOuXuQTo6fmzZwR6gOoUgVFQnCIggvfgObEO/QF6F/dZ/SN0yz0JfiO6GZOhCGpLaxRU2Nho2S7GqEpB89ztciwewGEwN8wxgrGDTp+VORjjYilBaIAyugOw6CiAg33HpdKdQR3co6MADiawg7RCms9J9woAx3yKZ0O/8S4DfvtsgbEX+gjYaXKTVXQIJgOMEeS9SEqCfQTgDQI42Pce/c61nQ4ryQDgQDuaHWHfQHuWYV8qKVcr3h8gDmtNg3EDmLGaC4AD9wQDCAOOyr6hhlkEuoDy1wLdTD6Ryh2AlTYWM7R6vYCqdwA4EORDywIAGLg/21LlSapuBb4AbAPmjdV8Fu7A4ILxELwxFeaN8ZiADoI6oIuhnwHiUKp89ghHm5M5KIoR9BfwElQCZAsBwr3hIAzR9x3Vpcu59EVH0otZV9BKS9IRVXUISAqAAyxIq7Ag+AIUzGDRUACHglGinYZdx+pX1eXaqgGpI4wHABBcY46KVF4j7U0LhvkqDdKW7gTurz76UuN7uxVGw344GA7D6eFBODkSAAeoy/fAdrIP1hMFcPQGUilH5g2p1KYtoHrSABwPa6GiwaAS1WD2ugFRVP9GCIcCOGgnKcBM6FbrQTqRs/Q3m7vyzMh+V8YMWnUMfilY0Z1Z/swr7Q7abT4xWPzu7XDqWwemK88N0801XyQqUIuGuuRcdg9t+cYkPJPkAqoy2eJ4rabNki06ZTIe0YUGOjAKJs/eYcEaa8MlADBhmBDWhwSlMd0r3xPtuVA8KQhWK7QjgMOezRgTVJeJLbpDFjLaPi5BnSqWsA8dM4zZhZYwjDJmyVrHwKFMBZB16Mc+GThGYf/wkDoJlbhsV6AMHNauxQM4Gm1xa7XgAcgWq+Y6SNW2wVRKEFBk4zCQMwEPeAYFOiswR+PhTG7zXHEJcV0gvsbT3JLfKlw2dpOd0kbzciZ2DWRLq/adfZPLo7LWGXDCQByUSW1R6KrYcE+vx2wv8IyKoKHcF2HSXdmrfCDWCjsNwGG2mCVSmGg1wFMEceh+0UB4HhuX36RNjEKWdLx21gG0yBaHuhDlXsbzWdLXEsY2h35flv6S+IcFgIOv4fy0FgxqozjwBudS24hqplgYaRS4wWSBMXYo0EPkwBJPIiZNci1xwGTlmx8brcQGGmm/zvaZcq68HHg9Sz0lCOOoFmMiXBPpBhqS92oGyVuhLgLtr2d2k+lqOw9kjIW/6woOvH9qSWfjmaidHyZD8W8K4LB1N70Z4wYu6M8xsjUJWh8ikQcbMwHm3NaOLBgcn62VMjwCwEEpVp1I/5b6BDYhfMm7cD2ehHeXV+HthbRQof2xvpM2EABwKIgA8431AuCAwObFXPQz5V1YKtGCAWO3dW2jW16rzcp32CAC4NihzY4kawRwkH1uQpYMaRsnNpLJJAthFNhrbYywxyyhjGdni5CWMOFZFbw/y23dPQOHgbF85bCtlxVTCAALiVeR+Fhh78CDLMwA4FvZh0yvajcjfo4+A9g0wbRG8IYw4RmAA79jPGAcgI65GaPlqbZQ0TGQ7Q7tZ4ZgeWixZQJOXAC8ofFhi15PpuHyZhLgYeHEZpu/xSrAA5TjQhmYoFMFWcL4BloYGvDYgLvwFcS2kGQ07OHGf/cAOGqfqxcyeGbOZFdaixxh4BAzEMyPosfMf8f3BOBY3fWlhcrZ07BqdcNs3WKiG90Xd9bkR6Hd20XLFPoiAwLkx2hJO54QjAE/0mQCIHMD79CGQGyGSiOE25WAXeCDMWaD/UVQN1gewJwCX1TGDiYOgDkAVAAwwdpj4H7wg9BCBfIEkALajACUcTA6YGkH2C7Oz8/D4eEBgdkAn2IawKACeYEc/ewnPw0fPn8R/vZv/zb86le/Ct9885L7/fj0LJye4euUjBpoWXIwGoXDw1E4PT3lGv/jZ5+Gb16+5D1w7+998nE4Ojwi2wXYNt6+eydtYXYCZRXPCUaNy3fn4ebiKnz/+98PP/vZz0KvDwDYTnj56tvw6u3bcDOdsA0M9+wKcbh1WExnYTaZhI8+/Ch88sn32E4F18S4vvrqK4JJMD8AdRhgC3sD8TL8jjn65JOPORfv3r0Lb9++CW9ev6LvxzVTuwGADbwXTJ0QHxSCgAEIfiQYPDGGHfi1WmBCv38+I8sQYhHYo7uDIc8HgK4AoFmu1McFMEPuFr0W8eppSaidDSCzALaMTYzQfW3hjPdDJxrLtBx9ul/vgoL7AfIPod3fDaPj0zA8OA6D/aNw1+4S6N/q74ZWtx/+h//6T8KPPzqNMmv7zutCfw7bOZ55XMoaJPG/tHPlc3LWSmzbWBoSgsOO3RSHSoBIs5nsonmSOMWdZL+Zv2bfdU4L7LzYJ+IP+MGWz2t72J/j/ty2pyztoNrvD3lPOe/x+hVWv9IOj3MXfV0XWy8AHPacpQ9cPo+dQfK66Mvcd9PikqIAIfeHVdLNryiSwzUQh/nztfGV/rE/I/z7a7Zp9XpbABz1jGm6o1wvj2P7fcLdXDCURAZJPVNr8mTz7p/BbGOxk747gMPPk19X2ogNc5Cvo1yhPscpwJH9XeMK/t5+/WrX37a+5TP48dSvu2nmJx3TDK6q3afpGe57vTZftXHXdC3f1zCYUjZsj0Ikt81r6U/F342BvALeMBvkvv24KevGCHuXGDi2LWIpYPctxP9ff68JV9NmqI2p/HxtgUrl23RgNCm8pjHeN9/3zeG2sTav1+8PwCFAUnPsXKWEDrxJKJuMl43XLSCmgSS7333zYn8v5+ehSq3cwLUDq3aP+65/n8Jp+nt5L866onjLuagZEBvrYJ814IxcMLuUN/ikUs2qFzzbglYVFcl7sd1iHbiCP5qP7PQsze0dDNVvyrRU7iYbXon6YIynmLPgepMxWNJn3WcgZvte2Seaj4ftTBk05JxBF9dTNnSBOvYAjtTOQgxxme+mPWDzyL9rMCsmVdQxyA4khXbz/UpXLchQoQvOjV51xtUj6JCBA1SsiICjbYp8NzYOYd0AU4ag4hn4JY23oOgj+wZp/UGhugzLW2XgANMGqlqmBuCQ6nyjT0TrFZZ4RyNXARya9DXQhlC2alUdnVJU/ct3oePUxBqruDXJru0YEHgDdepsLv1SkTi+vr4O19pC5R0YONCblLSKYOAYK4ADzicqYcVW5TftzcmEgK9ik1yKAjkTa0UCVsmKSlBaL2jrZPpYK7Z96yPmCCsKNdcG+RtELlK1WaaPooyqhFX1lCRPzMnjdwYXVZ+o+KoaSQ+uw8h1n4zUgkelERXPQQsGR/AJri4BVQNy2JgEfJT5D3ECvJznajM50+U5ZY6xLGdijXA73YE3VBZUxtJOTiF+C56jEoVVZRZgZ2UWKuqkQjA+Ayp+EKRFv9o+qnj2mEzGdQAmYS/YENhWBcwbqH7BHl1MJ7w2KIUtSDwa7bF67+mTR+H05JjXxb5Fkh7vsXwz5gkVSaz84R4CgEHAbWDgsDGLLlgzQDOfgSJVn1MBHAAmRCplME7Ml6x8gg5AkgnhGqumA/sGg9BogQEABwJvrOweaqtXTdmwXZEyUih1vCQHJTGDoBaqodALeHIzlgDUeofPsrsvCUbQ/YONg5ToaKVk7Z0YFFqTeUTap/RDGwGrfo9MH0g2IRHALwRylUUD+gfsGwBxkMKZSdTEwIGfUaEUK+kXmAfowhXvgWquWD2IuVlCLwrATVhRJHgFhgsABVDRxi+0thkMwuj4iDTFeA1BUMwrE01YB1dRD8Ddgv2KE3gDgbdbtEoZT8OMrVNuwmq2CLezuayVgukQPEXQdbZYsjoRbVoAsmBCDawrIFtG7+jhkCwxA7SnYXviFb8T1GMNGQC4WK/JvoGvyWIeptDBYPdgD3EkXEB1i6+7yHJjrALpuwTnwL6BADvGgc+AfYMsHEjc4BpsrWLHiCasFWghNLzQXQrgQIUYARw74WA4CIe7AHAchlOANw6RODkI+4cHYU8ZT3pD9IhGEgD7Wc4gBp2NsVXP82iTuYRfs/JOwQ87GeSMERYWb595AEdUe9bqyYH1slPA7DsXqKM2zTOwGyfLJvWnBaFMF6fDMF2rOI18grA8vywRrOCN2nngB2W2Hd+nyflYcWYK3kAAduaxElX1uAE4CN5QlgG14NQCE42mD2MBHep+Jj10xv33yJxhgAANmtLekPvQTlAFz/WLU+QSQgokEeSBMCdYtSLtLEuMW0IflcVk+tGzT1s/0DZS3SX2koA5CEiLuAT1/5yNanpZYnEKVAEFvB7skuyGHkKbq17oD3fD7sF+2AOAAwwc+BuSVKz2lYputqNwCXGxHVKwmWPXX3P7Na16LThID4eypMnxmLSW9jVRPkxGonC6NTJ72z7LyZF1Mu4eO+Ai5EaDQmJXy8AtdGnAavxNzit8CVNKAl1bIM238XGtSwDgQDseJJ+VfUPE2kAZ2rZOwZn2Om1wq7SMYA6VQ5MPty0TMaeAHmTMAhqx9l0mt5bsl2Qs2vko4CkafH49NTlhcqY2YmTgUBudtoU+V6x80vHhdyZ6NfGKs5AsNTqPMumyIrkfo/6TJeN1bWJCnC0fhL0vfTf5FFvHABsCRtXWWOZLaOWn+HXWikAGjTFHcFAEOot0+DQpfmGLP/ePn7V/TiGLma3vVSEz9o04B6rP+S7TWdEPsQNQ2X8cgNwq88VnSe9Lw8iZPvkMVElo/6Gsi6rX7GzmvtF2THGPa6KK8hVBTHqXmDjK/V7KtCZI0mMlnzDKTcZyI+1SzNeQ/SCxLtijmElLmmX+UDwD01OYTBEUSfY80TIih6KwhDkkhMubm/DqzVuCOAD8RxKfyf6dFu0PVMLDjsI9IfO05TBvZAeRNWNyEvaigckc+waYNmBjoqXDCC0PlJEDvgFseewR2LuwfzEBYJ2UNoepLRdHjHsrMx7AvWSLm830niBPErZK89+jXnGABd/qC89uhRPSQk7acNna4F6wb9k2kWxXCmZQhY89KAwMsofZepLTkfYCfRVdU/y9q4yCAAFbwQdscLRiMIAMEuXQNWzVqi1bI9hSdVFvICwPsEORmCfYBs++3iEDx+XNmGsHEAdsStjAYKGD/4LnhBzBH9CGjmF5K7axAfvJdoH3zNEmR+xyYcPKS3MTjNNOEdt9dq54PZHrjA3mDV7CFHxhf9lHNS6Y1I+25rOgAn+FrYlUfD/chUHo7x6G4eg03LV7YbXTC7fwnQDeYNETzvlWaPf6tAW6fWHCQKvFq/FY3tNuCysqwEFsM2eAStlDtFM6bRbGEIQTWWI61PGiVwH4RzxK4i3D4S7BGYjZTKcz2jcAb4CJg60a2b5mxZa8kA3ICEAU/V4/fPPyG7JQYDynj87Chx9/TMZJgKe+BVji1avw4tn74fT4JLx58zq8e3fO+0BGR4eH4f3nz8NHn3wcLi4uw7cvXzJmBHYKsLqAxRHtXdA2CT4p/CIAKp699zQ8e/99Aitwj6+++jpc39yEs7Mz7muMZTaesI0KWEDY5vTsjAATvP/b16/Cy1eveB8892hvn+2UsNzw1ahbdloEf4BRAwASADg+/ew31AvD3WE4Ojoiu4eww6wJQIFP+OTJkzAY9AngALMHiiAwd/gHkFi/D/8WbU5bYYK2KKtFGAx6wsBBAMeMBQAt7CMlncDP4v/eavuUNlk7IIYrsvEqIy+KBVYrsgkB6BHtTj1XcA1yKe6ojmTr0hT/wJOgYEBiEyk2xDajckBSZuC/ssAB7KC9YejvjcJwdBx2D09Db3cUOoN9AjtanUH4N//FPw1/9OFR1Dumf+x76Z+4rZXOcANwVFom+fOpjPVyxGZTql3uX9v2c7p50sG16+exOHlv2UK76Zn9HPj3+HvfF3svk8ZNz1w+TwStxBbgct7k9l/KR8SYuoI4/HNHm8fZC7XcV/N8i0Htbe9oP1uOpviefFTznzfHnheYGMg+gWv8GGvrWFuHGPsXkzk6W/5n+5zYH0l+8tNoc0Xi350/p592/kryXfzeEZt/O+jFX7+UmwR2+Y8H4Cj3gZ+nRtmgzZ5aHtnU+KINP5P37dGHrnMpv+V1zcT38R6TgW17snnVN+Wk9lxVmfR6TibSLrYBoPHPUct7bOqPbBRVtprkS4u9KaDs9BWvqXkyYzItcwk1neHHW54VLCRGUYS1UCknt7xgk1K6b1H+Y/59Q5HqzfxYm8ZdfrYm/N/lMNlUQJtC+dAN9JA5u2+8pVKQa5r7n9+hasAXQIE4dpbYSDDYrihBiPKam1tkUxGk1g3yN6O9/f+Ye5Mmy5IkXUjv6Pden91jjowcqrJy6OruR78CNjwQhA0LNgis2LFABNiACMu3gA0LVggb1gh/5zX9+tFd1dWZNeQQGRkRGYOHj3fyAfk+VTXTY9eOu2e+ahEixSXd73COHTM1NR0+/VQ3Qw4MUP2tTEszP5jfLwW/pjyvW4vyIK/NZU1+2uSxJhttxkmbHMVnKH+/SV5WDusQnCnnQc/lnJQvgQM6Nxm84YYCw0OWjE2hohDgv2mM7fKpcpGR1HGd81WzIrXgYQgkNoMtMUTUNHJr4I14IJUKfkVn3gDgWJW5MjkRARy2x3JsdxXAEYJ3eT8293htL+RxO52wG4LN/ejGaWIMSBtuNWDPwAkCL5wDNxQRmOnK2hh3ZAkjk8NaiacgjiYDh9GgGYgj9dC1Sp6LCw1OnV8q8p6BFVDng4FjtiATB/oDa1UNkPYAcGhQUQNnOcCDChyMVwOwXQVwsKpGgwQK4EDgVZNqZuFr0hYJdlZQaWAPtKis2j89ZbWO/v9E3r57J28PDxXAcXLKAN3xkbVQAVsIHWbvs2n6z4xRTW5nbFUoxs5oXdtvkdLYkcteKegBbYAc2ELBgRIIrngyvdT16bpNHb5iRIQK13y8rH5nZZ8EZ8n1BiunDHyge86nXKPNCWxRgEK0UrJp0q6eM2FMqTpJA6oX5G+14Kz1QCQMpqAtcz3QrFjNQcHVe2bX359fE3ee6PTK0pz4dKeHMmH/3DBWCmCMSyvQEBCBDDPxaOwG6GcNqtd0P/SxFiSWewRvbK2PybIBJgDcC1S92hu6IyMwLSDwCMACKmoY5NT+2LPZqRyfHMmjh/fl8aOHsr+7I1sb69y/bNUB+uTlktU8mB/sHwAexpNJYt5AIh3zTOAJ1cGlBmquOgRvgCY1jRtJ8UFfRgigWqC1g2ufexLy3Oil9X6QG4wdz4LgLoKt0/lMUB2HnsYI9rFvNcAkXaV2bgD8QFPNcffZJxmsF6CTPT05JlACe36yuSkTtL/Y2WYPY/RjZuIeFZQIyGIezlFthP7YfWPeGJKKtzcaaguZ/oBBJgadFmAIQlhX6XnBvoH7IwCHNQZ9LPQZ5kZBGEtlLELyCWA2Vl6eM+A5HE/YegUBueV0Kgv8oP3NQqvAvJUEgtZroN1GQgBjH41ksL4uW+jjPZ4Q9KABeqsktr7oeLYhAUPCdcK1CSjhz4WCNaZTmR2fyPTohIwc52iPYq2vALhBUBoAi7PZnIFtJgVYMapOD2QZcjpBBd7akC1lBgRHWDCPbUrABtMjKAPziB7VCJzPwOph4A2COBgg19YnCJjj8ymxZ4Ew7CGyRiCZQoAGAumX7Ffu31kaoIOJFCtCZvqK7CQA9fWYBNG+7VoVifYpw15H1rod2R6PZGcykTs727K/u81qM1Sobe/syPrWhvRHazIEaGptpGcmExk4ewbCHuPsM64avbQXr7OnUpvjrJSDPmkG8j0lGG1e3E8BGRmsFy1wtfO0YtRtotJptRLThtPr569Xf/kzQQd7OxK1OcoEQ/i7SGD7O23OrtvKpW3uz5u+VybGUxK/6ZDzXGDbtww29bYleK8ZwGiyFzBh6cFhB0aZDce5sMiIM0L4GeRzi8SS+kihzYCZkLSPPXBAsAZ0hdJS0/5hIFyT5ulsY+W3PgffIx292m9IfpDdgMkiazXXVzaynK3EAAAgAElEQVQepcjPZ2QCBwVGB7WtPJDOPkS0xXzNeW2c970M4BhtbshkaysxcABAphTHxsZhiSv87dd3uYS8xkpxX9fUSiadp2pPJOPKE8FIABEQGVo7GNCPbUNMHrgW1lIit4XRvaDrpKAPZUfR+ygILlPe+xwQxOPnukO3I/jIgjS6N2Av27AD20dq6WdtfBLrDP5OoIUMWKjHdbTSOs+Z60sDJjUidgZSSBXX5rmlwJUFUx2MHCrlmq1Miup80ydxX+peMzvJfVLa6gayNnYvrZbVBF2sVkogAavWxnw48BG2SjoT3C8wmXUbmWdUCMZBctwOS36DtVskC1MCszfBG16tT/AT7DMDjGoFO8Zu+6yjPgX1CW1SBdx5xTuPHtvvlJ0E6cjnQ9Rz3gJGX8uMIs2zw/xF991d98Z4jH3Br63thbLvmhPm3topv+dzTBCR6cdkyxJcoyD7yJaUbd8Qh0jAIwUX+dokvzPELGp+SnzmHCvQV5N+NVl1AJOy0OR/qnP6fHLcv9TPJaO82vPm01N4MnBdW4IagxLloceWm89evJB3R8dsuYnz/7LbkcXllbKWTae0exTIpiwSfgxra8ALZZ68ODeQnQK+nLEByWe0pgO7GX5HshPgjaEBdWGPoiACYAw8K4Clyj6CBPaCtqQzyEC3e3s9ssUB9GH7iIl0+BIci/ormAtvYaT2WAZ6ecsSt8+9MtH1qbPAYSYxHh+Ls3bge34PX0/XI0zae1sXa7tCf2e4xvGQudNYO9H+AcyBzjCkZ50CFTGvmBf8c+AFNiBY9rCnwSxHUDLkHCCUwVBOZ3MycAAETEITAnGumJTHHLAFjvlhqueMgQPJZQNoUK8BTDxbcA75rLQLzfe0pOl1RUMN1rKQzG23Icm7svI21z617TJAkqfxGqwfYrZrRy470HdDke5EusOJ9IYb0ulPpNMfi/QGbDvBOSYAp8vXen3YxWMZjSZstXh8hjlUdgWwIIJBw5kMsYdgtwMEg5aV8IHIyrpYaPENGPFGylDoIGNlv9HzEe0/YW9DftFmBWuONjiTySbvNR6vE3QBxguyalycy87uLlkw6GdO0RbkTO4/eCB/9at/TmY9fObL330pX3zxhQwACDGwUwQ9YZwffvSh/Nmf/zkBEM+fP+fnv/76a9pdADtsbW+xNQmZR4yV8aOPPpLPP/9cXr95Iy9evJDf/Oa38vLlS7J2PLj/QN57/B7tkzevX8vRu0OCQn72s5/J+++/TxAJQBzfPH3K9iMP79+TR48ey5PHTzhv+Icx/O53v5dPP/2UgIzvnn0vL168lFdv33D/g4EDTBu//OUveRjN5zN59vQ7ef3qlayjBaeIHLx5y3mJPssG2q6C9WeAs+5K3r07kNOzY7X7obtQmDVf0HcFeAO+INgMoZ+SjU/791L6PWuTwoIutFLG3pzymTawZqO1DMS41KIvsEHivvguQW6hXQr9N7A8EmisbU2hQwmEI4BOWzPh3yn27sWVDNfG0husifTXCN7Y3r8vm3v3ZGP3nnT7E7nqDOV/+s/eJ4Cj9E3imbPiN63Et6zVawXAUbtO1H/lOer6Ob5e+708K+N9/L1oZ8TP/6kAHNFObfpU2eeMzxNlTX/PRac6vpijsms4INz82eiX8p6GolXfTK/hc9GYB8+n2Iu15HD5PE3lqvZZPBP97NPXvO1rM07fzIll/8JjlOX/S3aUeGa2nQVp3IkAZjXX5+vQ8LE5UTbCFZluS59nO1bHs/q8eqnSJ3d7Iv9/ZV+FB4yxDrx8HYBjdV7qOdRyH3Fu7cW4/6vyE+I7jT3qc27TleQxSWIhRRF0Xdz75n2b5acmCw0dZvjulEljjsr33KqfW+aGfT+W96nplHY909QDaXcGAIdLUPLdPc+R5HE1pxz1SLlHm+vYLGSt+RzJX0pxi8B4mYC4al+Wfnm8t167AC+ZXugcHh5cNZy++mxfe4O2zf+neL18sIaSCIqh7RlqE1O7Rs2pixNbO0TKib/tvW5UlreYuFIp3O6adeXTBuBoUzYJvuHJ5SYY/FqBXFVmLpi23dzprQVUVx6yqPprVFo0g6dtRlS8ZGkEtK15KT8/RkHfZJiU4/HP33a92xReqRAY7NUFbkBj4uGmv6vTFoNT+nezd5yV1lVRmdft4eaS1uTTs9irynblmUiTV0GzxqBoqEwpEyM11GrbHq/tdQ22rT5DfU2c5s/XQeU/r0mu6q/JZUJMWTzaUm+hRivPTqnb9B0LLIX50ASAvdOG/vVK3oIRxOVGq6Y0IIl/dQCHVl1lAIf2aMcPK1mtygYBpUSBbNSw6lghIWgADgdvGJADAA6t0q8BOJTqXlsJGBUyARpW+Txw9g1j4Bh45VygCbf+vhpw1AAzHMjpbC6nZ2cJxAEAx5t3BwRwoAoHAA5n4Dg5hLOJVi+oQDSQhiP/vd+0W78WR+FsBj3L+U2ZOjeqrcI1AFW49qRTbwI4kO726mA1cEwqzFj0YGSU8+uMFFX6AQFr4leT/dKApj5hX2JN+Oj7pVGTqyKCZGuChFXODc2pEm4VWqbmwgO6ZUxODM6jBkIJcQnfjdWqTZR7dubssiu2SE60JUM+wR41QGbuSapcTzreJlPX3ILYtqZKG6tJf7KFuAAhuIdkAgEAmfIawYnxcCCb6xO5s7st4zVlNiCDBYOISOoPZNjrsyc2EvIADwFcAWYcgAd6/Y4Mhz25c2dP7t7Zl631iUzWEOhUMAF/WOWLCjRteQLwxniyrklAtuXQxKG2ZOlI11kXrq4ImpieWZUVnGq29hiQHcIr+WR5KR3QCDMZcy6LqwtBnRqD6viBfLOlkSaGAE4BgGOysZECd6Rc73QZbHU6ZneaeY1elxSu09NTOTs9ZRAK841KrDHaXmxuyhgMHAbgIHAIDA2mc1hnhzYzwwDgGK6RgQMsJAj+gyKZPwtUBSvxNwEcCDIySOTV1GDpUAYNZRTSdiUAzFBPsmL+kgwcw/G6MnD0B7I4O5PFDP2HlQGD7VOwTleXfH8NQadeT66wDuN1Ajg2tncYMD0HIwbkjAwoWlmsVNTnCqZAb++zEwI4CMIDgANgEvRmR7uX41OCOJbo+z2bE6AC8AcD20u0vjonjTRapyytgs4BHKwG7fcVwIFArPVlB5AI8V2ntcVeZxD//KIAcFyQfcMBHA7OcDAG90RSoqqs9DOK8QPLBplRCOAA80Zm3zjHXrEqSgVwZIAL4EjKwgEAR4cADmXg6BqAY0z2Dew9UJdv72zL9u4226j0xw7gGGvV6GUGcCBoiOSNx43aHcsVozgfC1kppw817RYHvsVEmScGcvW7WgvFvwqAIwG7Q8K34ZfZJTyh7ZFZnvn24yCGIuaTbx4r5+3IKW37eE75OVCeQ+W5ZuUaGXDiCftQUZGTw2q/OHuAJ459kNGfKsfGxKOD30NVPGcdLbQItsDvq8Eotc80i5+ex3p8O0gDr3Oc1ueb4/SWGsbG4MBTnXMHonqVuYEjcL6Y7nawBHS7V1dz/jjOpmQkO5AgsMwYwHMKXQjsHIttJdAyBS1UoF/Xt7ekMxxgIyjLhwE4WGGdqlh0jGylZEYRnyMG/Aw8YXnoJMG67pqAVrtH5xRzrq1OjI3FwADafgZ+hb9njCb+OfefOB12zWDDKfCWvDcN4G3yuhKAw79v97EzXIO3NgbtN2XjzvfTZPYlFRmrgDAmAjg0Qa6MEw7WViktVGEIisZgKM5as1UcXOT2fUr0O1OFtUPyYLMlTrX9l8qIt/Lys9f/dsYJJCVX7E0XsyA3BHDgfADYbaAJTXwvsXnw3vqc3kpBfYpLAjhwLqkdoawmZmZpYYK1NqHdYfa9z5fbiFnG1YfIQHDziymbun9cTskkBvs2gcGttSir1B3IYel+VorTOzXACKrYTdQLOz2COFzXpfWNgV7fCCt2qkeH9UoZPOzr2dzf1E8BDKK2ewjIF+AO18UOcsMnI4DjEiyEAXjjDCJlHMJlKOlc819LXyLq++j3tsVsdO1zS5QM7LVYQjj2PB5CuTK9ib3XOB8bU2EWvjFace6snSNsLWfg4Dp3e/Lu6Ei+f/mDHB6fsP0GUtb4AaPYHLYN2njA5jJ/iTEZjl/3O34ANIBss+Wc6SSMG7atAjgUvAEQB+1+2Ou0i0UulgrgYPKVAI413TNmU+P/nAMDOjkzBgEcsyl1pNpBKvewWwncMV+M4CSCGcx3NqAhXteiCQVieBxG10+B13ifmgiMfWbXOoDDk6sNW8MBDhbHYFyiAHDgvt4aBc/gDAEEy8EuNwAHxoT38VnXFQq4ENr1mDysj7LKobdCn8BtsMIBrOy2KE4Y2JGYX8wlwekCID08Ga1eJyPI+VLlC74tGDgurwj4xg0V7KDA3ix3UW8WyTFLeLk+dEBKEOsitp/bpjRtJl133jNRLql8u+2iCSb9uWJ9iLJnXXXXpNNDW4l16Q3XpdMDeGMsV11lAyRQ0wAcnS70OQDva2ThIGOJ+XOYMzBj+LpAEymA44LAJsoJ2gq5PsHYuvBdh9r6qKu+g58BkM3R2kiB7zgX4I+RBa8vwwGA5GP6elivo8MjtsrFeHb3dmVzc4vzgfUCAAMg7PsP7yszY68rr16/kh9evaJuw7gePnjIdilgvAAQCIANADP29ve0lc9iKa9e/SBv3rzls4CF4y//4pdkz5gvl/Ly5Qv56quvCBzBdVC4BH1wBubD2Zxn/d27d+Sf/eU/I/Dk9ORUvv3mG/n9l7/j8wF4gVYqKEpi2xG2GF7y+r/4+Bfc63jtq6++5n0AesGz4PkxTqw07gcwC+7z0UcfCgBPuN7f/Zv/V/7w+9+R3ceLEODL6bwuGRPb2tpi+xmc1zjbXr16KW/fvpHp7Ix6azQY8lwBsJKMiwD0kyGox+viNfjki+VcP3elwIzo7OB1tHWFLwm/mUUl1tr08kLZMVEQwPOLeGll4HCfukPfGsUd2b4nMNhA09jxOMfZ4vKqy0KIy85Atvbvy/33PiKQY21jVw6PADpayv/+3/0H8hcf7TZi0tfF0JI92jhzVIah68t/5bXi+V/u75r/GG2tWjw7+i7x2rWYnt/vTwHgqI3Lz3k/r/P9ciJXv5d9WT0Cmgllfy1dJ7Z8MX/M448Z9NGc+9KWsAMu+cju46wsmL1QWws/69R/Mzs+gTeaeQ29f5n7qhejNkEc9fzETeNkDDKNvS0PY4mI4BJG11DjL/E6q/Jcrq2fcJ68TsD7ALr1PZDstgQYb85ZlJc4/27T1UAv9fGojN00Z7Qpw4du2kttezG9nmIFxmBdGUB5jzZ9UB17KHCtvV/a0m71OqBGz35rcxx8XTMHiilzetnmnar7qmWioz5Iaxvum+ZCJ8G2qMdNchHlKgiqoTntj/r3s/5d3Z/6Hm+emOo950QWtUr7plKn+d9aKOL1PblQB77Q/68BHLVDpe0gqRnv9Q3YpFisXa92rdoBctMBWG6g6w6+trG2KYraZr1JqdQZOHLS76Z71ebK89U13E+5fvWDzwTTHY2YWLa+q23zll8vN9gq1ZKPvc2pj/NfBg/aniOuQe3ZbpLJNqOkdtj8GOV2k5zFOYhrGg+22sEfnetyjpTsKRtTbcooKaWVCH0yEQqtvlrJ3nbAqFGzqkxjVVZSugZhKJ+jBKbceLCGwdwOwJHTuYbWSIdLOTflOsb5b0Zgc7I6hMzTyMr11jcy20ebDiyNo1LnxLnL8wZwhFWNEcDRUQYOrrf2mswMHFgrTUgyAMWknlW3GtWxV+3x/0goGzJ+sVzIfAnmjbkspgsGntA2YBXAocFczp1XWVqg2AOvDAQFBo7UQoVVqKFVUKION+aDxMCBCgAFcICB4+TsVI6NgePAGDgOj0/lKDBwzJ2Bg3S8mrBRjmw/qQMdsYlM1rUedLWWNm4Yh1IbBo49MFkBcPTQZdSCW5brUDyHBWii8el7IBssTQR0EjT1XBrbs6aLoty43nUAh/+dgRzqGOh11J3O/9SRaVac490IwsgGN6/RqBy9kitkpQngcJBLCQax3RL6QNM494i6DaZ8zpho85Gn/a2hyJRUclXoBh/nIKD/4zmhrFRaEUJzOVQ1aiUJWnpoRSNZJfp92QDt6dam3N/fk17nSqbT01TBiEANArq4Wt8wQaiF6l1dyvl8xs+idcqdu3uys70pW5vrMibgo5sDHwZEwJhZLTccEsCBthwIPCAxo0HJSzI5ACgCwAXSbz0AOM7O5OzkTIEDqJpC72L8WOAIDBdXywsCOAheQMBLLmTZ0WekrGNaUHGM1iIAHcgV2Q0wjtx3XoFlaF3kfa8JJGNAXHtLA7wxPT5hkA20uVgGBFpHGxP2Zh5tbslwYgwclv2H7oHeQR6m1+sEAMcaq8Lw4wkdAEsYPCMY5ZK6UgEcawQqePBRk64K2FgucX3otoVcImjlTirmezgiAweCjmCnmJ+dEsBxgQAWQW9Go395QQDHaDCSDgLTYBta35DBxoZMNrd5HTKTYDtYCxskypQG/0JIJnx1KdPTE7a8oXuK95YLsm/Mj8+0hcrxKfspL6czBuMIplmeE7yB3tCgoJ2hxQve4/g0YDHoNQEcaOUDRhlluAD7BqQdATgALSKAY2FtU8DCcclrA8gBbhNWNBKUkfuma+Bb3/OqfWXg6PBzGcBhLViQMGDSXWmwNSitLSRYdU051gBbBnD0ZNTrytZ4jS1UwMBxZ3eHfed3drZkZ3dHJpvr0kf7FLJwjLXSGn27jYHjAtXY1MUKNqsFfdrs9dszcDB1VAS5tO89lzcBztxisCSi6SavAtVgRWDmo0q1v5vKTRNA2h1dE2cMxhozRWodpmfIytlhSXRnmvBAWdu5dJOPpHrcM6LN8bIVRBW8gdct+VsBucYgU2lX4V5k4Ai2L+cjDCEBSYrgXUb5xXYzZlcZw0YGH3jLDWUxZEUhqwqdbaPZysuTUZA3UtizVYq1jmP7B09S4zWtSqa9R52wKoXpfAdxhjduYBbLz1i9DwLTACmhhcpwogC5je1NMnBcMTGv+0wBwdb6hwk+o9kHgwf3h1LRE8ARqt7zea92gv+zpgUNAEeOkFgy1FrQaOs/YxCxNYnsMpS90gZw0IXtA0JnA1jHwq9qE3vCyxNyMeFm9/Z2Hwp6DsATSyRr65sM7uCYAD5AcottCBUsqL6RDtbUYCMUSeanQEWcE2GZDU7XHq0bvA2GjyfTGOf5Ca9Za5B0vnlrk5Bsq4KGY6LSk8cOtPakr6Ky1Z5NrYP0QQncsOfnvQ284XuBxIA2KQSChMIEBXCY70CQnoF4bb2jjaogcLNFYOPgjLXqcp0zBW94KzkaCya7Rs2QN1NHgZ0a8HYGDpXgyMDBjyTfQBl8GnZ7I9ScGTh0X6RyAdO1pnNdIlKSIFzRwfsBpEG/KrHDReaZAIzwFhyupzzQClkOTCglI0r0E1Z0vJn1tdhM+dmooeJ75Zla83fdS/Zd42cGPsv2a6FlTSm/6fwxdhsFA2srKAeuqjmvLCyHx8dsbwBf8QQsZlfKCEZ2MfwAlEtbJrf8S2A0VrFr9ThknkBp6Ff43NCxTIRqCwhl4BgSKKsMBMZetzxPAA7IXn8wTCwjzlpHmTT97wAOJJzRkoGeF9o4WntHZ8qwbKmycBiAw1uoOCtHDcCh5+clx457QTTZcsQY9PCasjyt2gsuO4mBw1pj4n7OwIH3OEYUfFxcqO8CpgbEKBi7AEhMQSXO1uHnu2LpaCzTToPdCfsWdm0H3xuNDGS8YEsVghoA4LgQgl0ArANQHddZsL2Dziv8JIACsM6QLT1nwRpgbR8tMeTMbFG2vRVT40S2vZ7OvhYGDp3DDN5wiy9/XYu5GCPwJHjjTLUWKgnAAfYNBXBIb006/XUFcAwmIt0Rf66QCHdQG8EhsK/haSDuMmQ7Gm+jBtnHvMCHgVxirTBfYDbBXMKnwt4i06EBiLCmBAA5mK6H+VfWlfOlFvhM4KeORgaeVcYaPZbBMLMma2vqFyG+QwDH+blsg4FyS4H8kIGDdwcEN0AO4PuifSjuDV8P7LDYf5/84hN58uQJQQwHb9/K3/7tv+H3sFc3NtYJCCHYfblgSxQAOP6j//BfyKOHDxlP+uLLL+X/+eu/puwABAZwCdq/oK0K9vAPL1/Jxsam/OpXv5K9vX2aLF988Y/yt3/zr9nmBf7skyeP5eGDB/Q/cCZ+9913ZPj4+c8/JhsMZO/F85cEl7w9OOCc/vwXv5D3njxh2xQAWb7+9luCNvb2dmVnZ1u2Njbkr//Vv5J/+M0/8HyETtnb3+fn0W4VrUzR7gUFCgCwo8UMxg9AChhBjo4OaasA2AJAGZNcAJzp5uf/18cjAvgPjw7JAIk1RREXihoQt0O7UrRVAeifX8PcY4/N58pCx+ISBWvAdsf4B33Im/6NggR89nKhRRLeVhp7Vn0T1auwMNGWBmCX+VxbgC4uu7J775G899EnMtral8F4S549fyOv357I//0//+c/GsBRi5cRqGedfcuzzH2MGOMt/Qs1Jdpj8+UZ6vco/aeb/Cm9j7dEynHA+L3y9zhW/J7GEsHtYey1eHx8tmwz5Mr2GD9rzoNXxNVYA1bnqzb3Pv/x/+7jNvRw+COOJ851tE1yziK2BwlFYR67TbZonu9V5g0HRea4fNvY4jlR/33V4VuNfXo+rn4ut8ljfL1ms/mZFAsYSpstzpsXZ5XlJ6U81Bjlyxh1Hs/tARyUCfviTXupJtflfGTZ9UxbcxVr+7OmT2prX5PJVl3jDCiNGI0XGjYZJdoBHHy6xlBKXXCdjNbG6/GgUn9FHZn3ad5L8T41XVjTWXmvtoE3QrwhFDun2Mk1II5Vn8aLfGNBqRWelAwctU173Ws3KYKf+n7boVJTmDctdPn+TZup7QAsD4rbzMuPFcrbztdtDtPV8dWUjwpaGwDjprnypGIjQFa7WPFgzXnxpFlmIPBAXFnhtbo5M9KpNGJqjnx8rU2RueL0g/A6+blOadbkKCrl1YOkHdlXU6Y/VlbKuSuVu8t3Cd6ogRpWjaIUUWkM6ybjMH/4dgCO6w8kC41WWDjiQU8dcgsAh69V+Qxtz3QzgMNZL2wEHqwtkhVRjuMejkYFx2DJnTSHKalcN56b8tIEcJR6tdw7+Nuro3wNyvHgb4I3EGA3jwMFZ6MJ9rcaol2COJwS+nYADjjQTPaxFYIi71FFMEcblZm2TgF4wxOpysChlXba+1ufHE4gW6ckAIcmAhDAYnU+kqCRnpkBIq30TPLuwRhUO0YAB1qonGn7FAVygIHjnTiA4x0BHKdyfHwmJ4enogAOUDQ6gMPGmui3QyWm2wJlIo+BFEuqFdvH0Z6+jp0rBdYosAMBOzW0NMCVC2m1xYcmQ1YNCTfMfzqAo82ZUlYU732cKw7yGKwSNQGPwplV+BSxoUoEWlBuWeVs+w/zaUW8dOaJh8l7p9ZrsKl/wmeD6tY8o1VTBlYb32MpgRORM0k56y86T+4Qr9LbuZPIymHr64sAiveyxqXRZgWBk+3NTdneWGfbE4R0F4uZAgUslc31R+CC7BtXgtgGmQQG+OnL3t6O3L27zzYsCAKjHhT9YhEwxuexp7ivkIRHFQ6CWBOtXvL+9Ai+Yb8gUc+kPFITYOy4uGRlzcnxCcEb3UGPtMRI6gFIwIAtvru4ELBweLXmRedSLrpaoUYHzCrNCXLAnHcBbhjKcM1AFNY+BZOKfYeKJ1QxMUDcx2hUJgjgODnh+0oZrcmYtXX0u12XtY1NAiYADulgAhHEmc1ZbaggsJ4M1sDAocCN3mDIdjCasNQALYKAHpB1kA0CX/inAXijdydtPqqzcP056WpRVcTAFivFetJH65U1AAA0gUUAB5hDEHCyxJ72Dj9XBo7hiGProd/3ZEMG6xsyWt9gKxZnBKKOMD3o7Vyw3pAPMHCcL+bSh7BBH6Mq9HQqcwNvTE9O5RwtVYyBA9VuCcDBIDeSEWDjWMocbWRYNX7FSlAE8ABkQZsXAIRQRQpGGcoLEmQM6mgSgAwc06mcLQDguCDF+HzpLBxLcLMocCi1hrAVTp0qDMCB65GBo5MYOEjJzETDlSwNwMHmFax87GnVoLMBWOW+05Rj34z6+rM5WpMdADh2t+XOzg5bFyHoqQCODemN1ijrkCWmwy9Q4YUAtVZm1gAc0X5ss/9+HIBD7QgHjDkJfjO9p3dy8AtD/Q1WWVd+gTXMwBaqajPDk+stTf/rP9JhG3ta+qxRRjaeMQEOjW/M8t9eoZPAu145nxKazbSmpSpS/EDPhVA6ZGNONpAnmVNllDGIBbst22zI7DhLRk4Oe0saJn0ieDkQaaXnKGhzmbhPurp5rrDVmqJtAlODsm54Ow+tuNRqaFZBI6kdk70a+WBikawBBG8Yg0AAsHry3oMQ3n6rJoeam85wYiaaL71i3M4zJniEgI01ADi2AODQFiodBONTKyfYX0SDWBs4tS+1clfl11tdZLn1wIpteCanfMlDuxnOg54rXBfMvVP8Ewxg88jxa+uvKGca7Lfn0YM9VSRoW5sEJ7VNZCN0SlSz35rtF8wnN1mhbNm4HLzE18xWYzsHZ+eIssvqZD1rfO0VkBIAoiEJp+wdNm/G6hGT6hiOAm37Bv61djPWZz4DngJLSWj3E30wjDmzYCkoyaG5jSA784LORIRERodVsEze8v8KMMJ34n51O40AjtgyjaxhYABQAKV+R/cp7xvaQiE5iJVweUdCXCt3zYLzfWkMBzgDYlsH+BMKQkIyXSvNWQHvoCSzXRQ0oslRBVHbfk96OVfcp2oy23TU3ER2mD6N4LAiROryuBqzwOx7ktmjztnW55WDPlbuKrNTjVGDHyFbCz6ISnbfE+ZPOOg0AB6UlWe1FYlfu4y/NGI3TGqtBoDjZ6LsRh3lr5dB+pXvWowgftenN7MY2YrGgusAACAASURBVDwpvGalONO0dQJCdPsKvlBiH/jUCsHA+gPA8fKHV2yfAgAHWMrwM50vyeYAf5dtrgJLjBdGaBsCZTyDzYbWDbAtLwEGonz26A8AuFECOJyB4xIg25kycOAfWzc4SMwYbDzuwGsaM0bZQgUADtybLJPwK+wfVSifOTPlOYADLAkEadh+c1YN6CO2MSVYT/eer58DONL1G7JvAFGTO9cpNQAH2x8aUwLnjAwcV4kVBGPB97Tlqe59AgapEBWEMVsubI2WZLiDTb64vCRgOQE4rgAgsBYq8LUA4KAtq21xYHMTjACGUTJxaItIjp0diMzv9sY83l6PZ4hXtTb3RPrLzvvof+vRU8ps9PtTlMzOOIB7/YTNTAZ+HQUD61jwzAA6XwJ82YPPoQAO/Eh3KFedNb4Hexrz4CwcIphPtClS8CZ8KNjIaDuDliUYL2wTsCvi/5eXyo4C3wW3h58F5gfIkxf/YI8oaww+DwDH0gqGhJ8F84qDRPVcgo+svt8AxQ3GngQGFuxBsICgZeX6xgZtpbPpTE7QIvf4mOCN3Z1d2dze4vtv375li5W93T22TkQrEbBY/P73v5ej4yOuN0AV77/3RDY31ukDvfjhpUzPzgiSWJ9MBDrj1evX8s3XX7NACGCWD97/kG1RHjy4x/F/9dVTefPmgOoAgBQAQg4ODuT5999zHvDv4cMH8vDhfbZGwVkPpg18BsAUgEAAZiEo7fxCDo+OyPbz5Mn78uTJe/Lo8QP6y3/86hu2bkHLFABPANSYo33m2VROTo5pO+3u7Mj9e/fk8XvvydnZmTz77jsyi7w7eCtbaEO6uc41WCy0XROECkwo8AHp5xmj4ez0VOYAhiW2Xj1bCORia5QFtp/0EDMAqLPXY2wDvjL8ZAA3yOZhJT0Ab6KtE4os8INNBXk4X8y0dSzapQIg5/vLWgyicEzZOzqyhthEry+LBVq1XshseSmTnTty59EHbJ+yvnNXTs7ANHkp/8f/+B/LLystVGqx1cbZVhjUHgtSlyn7MvEcj3GpZowqgzd0azaBCW2xbDUjsw1Q+7sYpm39VQCHf7c23uw3ueqIMbXm71FX1Z6jGY9eBXCUui8ZXCFf9VPmJ86Nz0nUwsm2tDdXdHC0XU3HNwEcfuattlKJa1DG45t5G2eRzu3Na+tXX9Ps3+v7zYBrKXt+DLtdneakAOKsrkdTVuNYon/tZ3CUq+hblL9HwEdc39X8hbPNB8btxoRcw3QV1jbuM5+p1TkqgtbhPnFP1n7XYsPVf6t2faUIpvK9UuZrMtDYu20ADnNg8vVybqKpZ5otifx+1+mwcky1MZcAjjYdlvy3wjdt04Wl3rquSLyUSZcFl7UUO2FswwpRCjb7lflHzsK2XXONKwwcpUJom7jbbv6f8rnrDpXaolx3j9q12g6SmiCVGz4uSNyobWP4KUJ5mzmrbda27+U5aANwWMCocpCV871yXwuqlxrltmvIMaeq6EBtY47STfOaN2OmFb7JQLpu7laVetPgKQ2t65RmXPu6Io7U1e2HVzkHpYH2Y+Qlrmdtb0dF48jEEsAR5b4hWxnNky59k1LMY7gZwFHbS83rm3sZDM9Vai2vUrIkQEsrkCgHt9nn/MwNLVQ8uOXVqlYGpVsgBB+iUevGX3NdLOnigfe4kIFh4HrdswrgqO31mmHk160ZQ6yOdBQ2A0cFgAPBPRDDMuiMn3NtpWKV4gyskgJcA7wEb9iPAzgQSFmeZwAH6PrZy9Yq4RXAgarTCODQpGff+02TllADQ0y84jAtepWyJ69VoHL+GYxVHdpooYIk4nwmp1Nl4IDTiv+/tRYqaJ+CNipHJ2dyfHQqx4enDBCwjYIWpqbEAKqwtVJVdbKDZmp7zqnauQ4UiWwUNoKfFrCHfHrFUhccp3b90tAmtXoLgGPVmAmGaEUeazqw5iRp5UUbat73h9eE53viWo17WFAqwjCyQ4EzQo1HBsk7V1oRx8CgV0ZnfY/fYqIx7stSJ5R6Lo00gMl8f8UgmG7dIuhmVZ/XnUXUC1aBqUkVAGA0wU356XRkMh6zsgWJY7BwIFCL/YbAiQegHRxwATCDBTxGw75ssGJmQ/Z3d2R/T3+0Kkb71Qqqxi40qDEka0Cf9KgEcCAoZu0hnAWGwU8DcBB8gGcEA8X5OeleT46PFegwRHBuzKoaVioSwLAgA4cCOCwh0L2SSzLvKiBL2SCwpxTAAeMYAWhcBwlyADm4RlfoZ41Kw4X1tL6SwZoGqjE+AjhOT0mziySoX2dtMpbh+roM1zfImADmhA4SkqC3BoBjuWAyidTuawNWGgEUAZ2CwCyT5GjfwoSaMmOwZQZACuj1i2pHBOyNdpq9w7kxQYsNgNpc5rMZA1DYJagUZNB7ALCLUl1jvHPQzILOGpVH0KPWkgVBqH5vwOohgj5GIxkAjDLZIKNItz9kIFnPGwWi4FmUgQOBLejkpSCodr6cs8ITc7609ilztE8BiOPkVCBL5/MFWUYSgAMU1GTiMBDHfCFTVD0xMQnqW60IRYUogpgDMJmAQQYADgb1PLAHzMwVg9unAHCgddYFgBsK4kClKkAiOGUQQPa2KGraWmhO892mex3AgesCuKG96ROAA1WaBDshKI0EHwAcSsdM5harRmYPZYI3+rLW78nYABxg4LgbABwIbm7vbRPA0QWIBgAOyGYAcCBg7ACJkoHDj/rr7OsfBeAIQZV86lTCA4Vupw6rfIy6uAREeGLbgWmmt/xZlAnF9G8NTFEGE0P1EeetYMJoJp1XAyU8MyK7SPKOsyHV8CHMHkmMBMbAUa6BPru33GiCHF3n87qF4e3rxfcs4VSyxjEJ4d8MiRy+HhL8BByE5DTeh753nU/6egI4bBDen9WAqgRvMCmuP/EMUpvC2kKY3nUmFZ+L5nnvuBBNMlNflvKGADsZONZlwhYq22w5hSpmJHZQgcvkCvadVfgpSFh/HMTsAI4canRgarb39fs5AR9ljud/AELEtVZwhwFq3W7l551xALZLT4ERJr/8P9lVbN1iMNzBG7iGy3ay4XgSZf+JeCA/9xQY4SCgBLalPDp4ypgPbGzJdgaQjaCePOYi/R3YCw3gE8EqhnGirYHEG8eh43J7Pe07BxWpwZMS23FPKZBIq8z5u7V+cbvK5c4BFZwRr/43cKGDrb29Z7KvIoDfWLnSva3VhPoZTZYdNajyrHAKya6kdjOSPm5vOs26AyoUvOGfU/Yab0FEAAf2DfaTtSYjyN3Zw6wtoz8rku6lve8qlHs9JVENeGfiUuqjxInp7xugKPp56XdjBKkFnLVjQk7mqB6ymJEngZMvoYCytH5mp0bmFR3GFRmnnFGmjKuUclD6HQQxBABHKVu16/mz3gbAkfV0U18nkJ3tQ+7FtIcteR18ed3NubURW6iQLcZAHDbhkLOjoxN5+UoBHKfwaS/OZXGJVnFzmc4XtM8ukEh0IJDeWX1HY7GErQZdBpu8DcChdhba1OEHtru2NQR7nbdQwZW1bYmOH2w+BI+kkkqYQkicDuifO+iDBREG4GB7Egdw2L7C1GDfZb9e9ZIDOHB932/4nZaXvZbsBRsH/XMABYpqZLX0tJI/rjVex30xLyOzmRE3ULCjg8HBtoGEdwZw4BlxHWf+cN0H8cUcwDacLuZsD4h1AqsE23+APQU2NYG/CrCA2Y+EOWxN6AD8H2MA4AHgdehU2KyzuYJf+Ow476y9Gp+H3qs1DDN1pb5NLb6bvcsYS7rJjlRd4quv12UbswLA4WeqaiI7j2krBwBHfyT94Yb0AOAYTuSqM5RLGcgFSgGgBwHggM3B1hQAtaDVjIIyAdRAMQAYLgDgYNvJTk/Gk7G2oCGuXONEvmedVYPni7HSQO7AbofPwCfB80EnU68b6xjOcGgvzPvZdM7794Z9FiKgLYm3LaHd3+vLZAOtK9doS52cnsmbtwe05WHjP3j4UO49uC+vfnglB2/f8TM4r8AICd/l8PAd40TYIw/vP5D3nzyR+3fvytbmhrx4/pztVMCcgb28ubnBvQeWGzK8npzIhx/9TD788CN5770HMhqtyRdf/EH+8MdvyKoBhqy7d+8SsK9xIbUJ0PJka2tTHj9+xL8B4Pj26Tfy7Nl33H8AnqClyu7ePhlkMd8b65uyu7cjjx8/IBj06dPn8s3X38hXf/xKBsM+W7p88OSJ3Nnfl4M3b1jAhP0FZpAPP/iAz/j06VP5/tkzefbsGVlCNjY3ZWt7S0Zo2wl/2PxEjNNbP0Hizk6O5ezkhAUJKDABOGbIYgjoT7TNmWscpwvgu/qIYAxdzKfaBhY6DH4Z4n7dHn1n+P2dDpgvcaSBcQwtYJV5A/EIMASzOMXArNAF+ElMn7BFrXXP8vxKzuYXMljfkvW9e7J777Hs3Xsk5wL57sv/+t/8e/JnfwIAh2KsbD9yv4czpxI7LtyLxp+12Fvb52vx45qujd+vMXBEeyN+v+1a0Y6p/V57htVYWQYqlO+5baGm+ipgpO3+tXmqzZGeP/qvLf5Z3iPaN9H3K5k4yiLK5tzH9jGrbe51bepnxG1kxs8D/2z57E0bzQGH+crJJjSQZlyX2nkUfUq9tvvUkYU5ABsL8Eucx4ZPVQGSOAi/VqzcnBv3YWsQilWAVM2ejvNUm/eb5f9PB+C4raw31vYGAIfvL/7fTYIAHjOU+krcu20v3XaOagCOuu5pylFtj9a+F30K/b2dfSNe0+fD7Vj6faG95qruKmSLLru+lq9r/lcbA0epGK77+7rN/1PeKx3ReI0fs8hRkG6jdMr7tB0UDQENDv+PUfA3CeVN83aTEqivV015JxXTqLiOa1A6zw1BcgB3S8y37TkaQUyNzjQENAYJWq/RQIgWAdNGULdU8tbByQO34QZxzWsHTBkYKNeh9UBvQb7GQ+06ua/Jb9u81K7TGFfli5rfyAYAWQqc5scO/jQf/L57jm5ctgtCOZ5SueXhVDMCKwZrU5GFb5txq2KR5WElGO5XDM5vTYmW+785batj9R6gsYo/gjXUwfREhQWEU7AnMsnonXyefGwaqLQqLqvQX6HOqQA4dDrKtEEdwBHlLMp6bQ79s3HuSgYOtFAZrStAgZVZiZIa84Bkg1b+Oy25JyLhqHuFHpK/SreP4AaqLUBViiqVhSwRJAK9Jf7PNgNLpURtADjU+COAw4KlpL83auMUeE1VfVrhp1V+GnjV4HHoA2sMHAiooVoGAA44q6dTY+EggOOdvD08koOTEwI4wL5xfHxKEMdijgoEOJAakOdaG0W2Bv2zzlrV5d72SisCbevq7/b3KoCjycDBin1Phjstt21rH1N5tLXpvji+WlKvVDdt56ong/R5muA2ZchQmeXZEPauj4vfCQAO/K1iH6ozI4AD19KyfqXTDMXRfq2bABxtOqIG4EgOa0oU+J4MuiQ/WpqDGoDOFERqH6MBNNQtXTEgBdpYMm9sbzEwA4pRMCcgQDubT7mHsJdASYoKGiTo0UJlYzyWrfWJ7G5tyr39PXlw/y6ZO8bjIQMgbM1BQMU5A6QAEiAYyv636LELxos1MF/o30qnfsngsNLZKvsGZL0DgNXynIAJgDgA4OiB5cMAHJfEZVjl2xKfz0m5SwNw5Ao1rT7E82FWFZCloCxUS+GarlNBn4tAjvb67jAABv0AfYN2LvghAweAC87AgWusT8hYQfADwBlXHelcXMkSgIVzpfDtDfoyHNlcDEEd7NVlKpnODORV9aiU1IA3ApeoDptb5ZhV+4EBggwcquu0R3CX1ZSoHuuBShiVZQxWnsscY0f7koulVhJalbZSUaPfOdZoJAM8z8aWrG3gecZMmCKwSPCLsXugsslbqFBHowXK9JTVTVhHvIbg2oLsGycyPz2TxemZXMyXcmEMJqgwAwMHWTgcxIEAKZISMzDBaGbQe7NDllCJBRYYADj4Y0wc2koFrU60hcrpdMagOYEb+AGAZYmfZWp1ogwc1ofdqkkhH06BjX1atlBxAAdAHLyXsdWQ7pklX1pVzSQyAYnKfIOxAsAxGmQAx5YBOO7u7sjuNlg4AODQFioAcGCvAPDE3QsGDsiDAThYyehVlj+icuonAzgM2OLKdcW5T3rLkjpBsTeCcTcBOIKO05NZE8bcn7GFWMVO5TkZEzaWXCyd62g/1ezNnIhwYzCzhPh30zWtJVVOQqq90tT9oZVEqCpvXKvyPK7H9dmd/SCze3mQQKvngw0X2Eg4HwG4oe2XNCmFMScGDm9l4Ml+s4EAUnM7x5nIPEmIa+Sz2NiOPPFsSbLowzQfUVseUUcXAA6XMeh4sBQBRKYAji2eIWifxZYT0J+IAhGs4e1+jK3LQFR2elsNfLad1AdIFq2HvS2hmplMvHVdAnEgeM/WTgoAjsAOXSN7zQAMSFwh+cNntPv5ia5avwlqWg0EeSsVA+HGgD2Pz1x1ngNHWomqyVWAINSOTL6H7Qu3ob0a2fdPo/WNJwUckJGeL/jU5kN4ok7nQMelVfVuw+fkvlpeZqMGoK3LZQJvQEdjzpmcVNsv2Txcd29XYD5pAHA4XX60VTlH2pdQ2UcCA4cmu3283m/cdI/Zv25/OoDD76H+l9nlfO7MxIPXnYHDE9AM0hkzGZJqCuowUHhXk8/xx/U9Z8EBPTZ/SV+5vjO1lTluss3M8fORnG2Fixdj2Ooz2NbQpzcGjgRwaih3Xi/p0QjQ8es40Ci8xzW099Wvu9QWmQHkBxBHPDuiri71Soy1ELxRYeAo/dRanKxM6qufkJNiaX8W8hDBG5RhB9MkQJ3ux6Rxom/vk60qjAFZ/hgsD7J2eHgkL354JccG4AD7BkAcJwRwAAxxwasz4e0CT78xtyCF3ofSg30Iv5Z9stneTVuorA21fQp/h61Ke0PbMcK2BJiAVfEG4FCnErYx1i7MEcZhrU1oN9t3sOYA9+L/CcBRtO2Am+sADoCp8X22LzHGD2+ZQqYSq5IsY0j42wEcCZgWRFYZHZsADqwZPlsCOJI8ms+N6n685mPycbkuJZuRrb2Cbbsyw7wtFnIGcDwKJYYjWWBeYIt6Fp1+KNpJqr7D3AKUA1sYdh4Bi7bvpwDwgG3PdCjABtzRzowE/QvbPiRGdI5W+8tXomor7Jq1+c0ADkc+qvDizKbkEqSomolxnxYAR7c/IniDLBzDDbnqgGFuIOe8FsDiALlDL4KBBT6HtkZBbAVAeYA4nLkQvhvuvjZyBg7V4QQBGnB1PB6ThYK4/ssryibeB4CdIBRcF6xf1jaSDBVW5AJ/Cv7AbLYg+w2ebry+LlubW1wrgG8A5IBfgbYjAPOPJ+u0M87Oplpw0+nIvQcP5P6Dh1qccHIiBweHlI/RZCLb29uyv79P9g2ANMhi2e3I/t6ebG1uyvTsVI4OD9lmBLEssHmg/SIYPGDLnU3P2AIG8/Do0UP6gX/449fy8uUr+rRo+7Kzs0sQCcAa8E1ns6l8++23cnh4KA8fPaA++P759wSSzGdT7iX4yZ99/rl8+tlncnxyKu8O38mzZ9+TMQTgD0gbWskQRCMdmS/QZnQh//6/+1fy6Se/kOPDE3n16rV8/dVXfB3tYjD3r1+/5pzjnmAjAcPhJ7/4BceH+Tp8dyhPn37H+BmKkJSB8lybOwKsD91yeUE2ErCNgDEXZ+98OUs/ard2ZTmfsl0gGCLJvIH70jfrEbiDIgi2VOMeV7YitJUFqyjaxgpeN98ZwA23yVlgZK2MsFkHPbDI9GWBI3Ywlu54Q+4+el8evv8zOb/qy/KyK//Lf/3P5S8+2ld/xewnPb7bcxXps0GXNfev7Tk/ziMgvLhPzd1IcX41clb0QDi88klWGX/btdtAAuU53PAXKxdb8T1X9FwzRui6rxbHd3tOxxYtH9NwVjDlw6jdu/a8uqS18/72AA6/V2l/rNoxBiqKLdvCvaOtlOOFmUkiv187Dcw+rD6kfl7nLRRYh2cv7Tf9e5X9IeVHaN9nG9/BE75O5To056bZglQ/6/drsrm1ATj0fvrNOC8Nv2Ml/pxGdS0IpowHx6xLTVbiazfJX772KoCjZufWrl3dt8F5Ku0A/3xjDczKbd4z8FWnlu4+v3mu7Te7bO68kCTQJuymsVf1g+u0xkOWebXobzR9jyh/VX+gobeva53S3Ccu31G+HMThBYiUQ2uXx2dz+aR0B8aSqO/BxPLu3Vs7W6KolRO++nfbQrcpuh/z+k1CVArVddeO1yqFos1xLK8XlWO5QW+ahzYF76/Xvn/TNePBcZOgN5ViyPClh/RkYPOpa/PWNl9VDMsNwBazaFZQWK6QOe7gDLetcX7+VaMo9sDyAyVVCZXBPYuZRKVeBhB83msH1k1rUpOb+NptZT7Kft3pusVOq61NUrq5p21DuSRjr45A9MP5FnfPkrcCKqiBIlYNpPKwWp27qLRXkXIcQEiMxHUgxW2LsVicCxXZbTeOtAonIP+8arIC4FBZ8iMtgGoS6CD3A781gKMRWvIbhGBr6DlYO7xqgbHaIRoZOPAE/UFHxgbgSOANCxAz8MQfOErOwqGBXCYkWVkRWDhAd2j9ThHcSACOuTqS+GHiMAE4wO5hdM5MbDsDRw6cat9qq8QwAIf3440MHAgWpv7YmD4GgVE5GAAc0zO2UXEGjgMAOI6O5N2xAjiO0D7FABxoobKYnzcAHAg6MyGYEmDm7BVsGCvMGylIrnuFhoL1incAEbschxYq2kokJAY07sB/Xg3ZDIqrPGYZdvls7vh2AEfeG+5Exf97xVRT/+pG1aC5g+6MCr0B4PD2J+ppWJrHjCBj3Eh7zwvErVJQaSusHj8jXU1FZHx+I/7NsFlI4BmILUyYU+aXZwb3Fg20QldUEj+4ubLZGHgotDrwnIv+X/UdghUAcCA4BSYDBH12thD42WYw9wwtfk5OSHVKSn0EpGZTMjYg2DEa9GV/Z1vu7O7w5+7+nty7sy8jtE3pCT83BzhgviADB6r8EBAG0wcCZgi2IRndx/+HA/4A9MGqQAZ9rMIGQ0bQbHkhHYCfplOZnk0J3ugB/DFC25OB0rladRValTiAgzKKQI8lTTA/qEDk88znFEj2rraKV1Q9IThFecc1AeCwQDX0PfoAY5/g+xgLABwMPiOACp0xGMp4fcIWKmDh6A8BnBhKF3sGwWgAW9BbG5W6g54MxzYP1gYGCX/LuyiVPYArlhjVXuXawkXBKqi8UwCaJ4zPsVbQaYslkQcACoCxA4E7PCPGCJp4AlimUwa8EMRCkCplFFn1gHsNmCAFCGW8vSNrm1v8HSAQBNYUwGHgtp4DOLB+57zHcqbtWRAgwxoCMKLtU04I3licTuUSrVGWypyEarYl5hs/+Lz9nM1mcnoGqm51/CBDBHGgvzXmBNVYSDwYLT0CcGSf7wDAAQaOczmdAcABRo+LzMIBAAeenS1UnIHDABzWGkoBaoYtcgAHqJgBNEKlpbVQaQA4mKEDeEMBOcoKoOwP0Des9jIGDrRPGQ+0hcrmeCT3sJf2FLyRARwbbBXBtQDQyQAcAF6RPtyS0z8dwBH1S9S9Tb0TbR/oEASvow5OtpAHvuzrCkXVf9RpKWCTIovhNYhhThdGgEkKaLo9HlF0zaNF/0o0/cH5Dk5/8gdi0NFsqWRSmS1kNaw5udlwgY3px1pXKEOYVVIbW5j7BzqHAcBhSf+mzWTnpdvZ/mw+bwnIiSCyncveSiUBAHLgJqWcDfBCHQv2GICwzHZy/aEADuyJ/Ezcd94yJSXElS2ISWZrEUSAlQe6rP1aCkQYQ1VzHmLQxnQJmSjAVmNMYQ7WZ0OvK4I1huOxAji2tqSP5MwALBy21xy8kcp5DMhMJhW9psOR6eEStJbtlShGzlqhcmtt2Tzhb3+TXY2gHdikxoqSgBwO6HAQBxZQk1cewnJJ13lRVo50ToeEdZRVBtNt7PphlykbZ2rfozJoGSc+JxNXBqRIdontSSQ6YuLRQbua4G+EF1PLHZVbY+GoAKaYzLf2gQk8Yqw0yg6iw0+AXH2wvAyBvSC19bEEnI/IAUTOsuIALzJYGOCI1dOQ11RgYLYdQeI6DtoPBh7VNjPK7ufztRL4tLFi7ZoMHB4MLwAcZlfyeLBKZ7IQGDtABolbi0a2tvA95n6IMXuYXUimJx+HnZDqqdnc8hzzf0G3k3re/NcC4GWKOq2DXt7gPpb4Ta1qAqbNZYTMH27EaL+mMILsS2gCKrdQsaYK5tNZ65oE0tNzsxZXaou9pPMm2e1RrEwrtiTI/Lu1mFn2a0yPp+l1dkOdZ48p8fMOCE0ADmNHCWAQOyET+F/ZDbF6huRgQlltmoN3h/Li5csE4IA9ogCOmZyBXRJZbWuH4uwjTDCyAELlGjoLawZ2DTJwiNqlTNA6wxlY6WCfo+UhQBhkzYQNDbAfkr0zyoYDF/AMuDdbNdmzYj9iHwIogj1Gu5utHLUSHt93AAfPxxA/wjXcryeQ/FwBHLTZje0GfzMBb1WOZYzHnwljiwAO/5wzOuZ4n65EYuBYG3HO4AeoLW7gCANm4bMYD8YBf0rXXlk46BfwzNGWY7AzYdsCrIF1gqfTHQwVWAywuwXhtY0iWCYUkIbYAdphALBDqACe3Rj7wMABBgS3rdRHUEDKBZkD3HqxlifJrvAYbywjiidg/r0Wv3HlndU1WnXZeUTWzgLAYcUUqutXGTiuwFbXAxOhAjh6a+sEbxDAgXmAr4G4C8D7PTBGwOfQtjQQ9/4QrI4DglUwZ2AthXqH/GIurVsd5U3b655zveAfgYERQ0dxzcX5pbaxtFZV4/E625lA1gEk1wID0XaG8IXQGhP+1Lm2TAFzBPY+GBQBYuDaCNp0rsnW9g6ZOPB9gnimU9ne3pGdPSTvldHj1es39Hfw+Xv378nHH3/MuQSgAq1F8EN2ismEgHU8x5s3r1mQgOcHM8bjx4/pG8Cv+/bbt7AYNQAAIABJREFUp/LDix/kzt27ZAc5OjomMAiFFBBmPO+TJ0/kk08+YVHA8cmR/N3f/b08/e6p7O/tksEE8g87D+1HMA9gz/j0s8/l88//TM5mUxYgffGPX8jzFy94Tfj4YM7Y3tySra0teffuQN68fSN//svP5GcffSAXy0t5+/ad/OY3v5G3b9+QAcTbHAG0AlaO598/l8ODQ/nggw/YZgX+zpu3b+UffvtbsnBqO1OFtRHMPxhoQcL5kvprAAaOXkcurrAPF3I2BwvjqTJfou0egNVXF/SREUsDG6T7zCwAY2GX/lxeASB1rj4m2FjJBmxFKgBxAAxHoJKHiBAjwNkH1tE16fYAQurJZX9NLgdjuf/kQ3nvo4/lZHYup9Ol/G//7b+Qf+fjexkcqAdQK4AjnW2N7WqxJj3AQ1zYTubirPFzabVgr6kDkk7m1s66wpKBdrcUiM4AlOBXZQNAz8ZkUziQLNyytLPS3wWwtKaTanmS6HPo+032idV8i4O/daQaU1zBtOpz3CKh7Y9Wzb/V5qjIKZTja4u5Z5vFz94agCGPWecFdqX+P85N+WxZ3lZzv/UTI9tXeVzZXmraUFFe9WpxzdQuzmOkXm6Z+3JuylVrvm9A8BjbVsOV652XthkT8bHFYrnV+YpFhUX81iasXFeCsltAPm2vt8lfvvbNAI62a8d1vek+pQy4btH/N2UhfzbrArX5mrIZP6cerv0LYaMsl6tSWNqBcY0aEa+00E35jDJf8zviHZvyfD3bRr5W5HbFQ5ntG/STyxj/b7YyC+ZDobzPXUJy1BIrDuCoKqFi7lYEs9hs9Q3/016tLVKb03XdHeJ1rnPabiMw0aH8qQp+JVhwzRzW5qAUrmsPkfDhfC037puzFqn3/Z3a3LUJ/E1j/SlSoCCk2x4s16NaS+fcaaiamzkr97a1jodW/L3NOKkpy/LatX3Vts619f7R+7KWPKwYF6WB1Bi3Bx9adMRt1vs2OifJouv4irHadiDlNfF+5CHgH5IRUXYja8GNe7yFrnL12TPTRZJDC3563+22YHPciz42rwZLAZGVRHDe49lIblYG6XW9ojMH6Muxx33TVtlU6gsNpmbqbQA4RhMFJqi3rUwcqa9lAnGENipMQICBQ6tzkACMDBxoP8IemufGwGEADjh0SHIy2UknTduzaKhFq0S0hYoajwrciACOQerr6wwcTiWuAA4z4FYAHNpCBY47qiMI4EDVxdGhHMBBdwCHt1A5QoLYABxWOelIfzAhMKBkAfwUuLYkUQywRINOi3zMeDLaVYKRbM9oex8NGONzrP5KlZ26LH4ORDrrNoOmbY9XNXYAB+F7DtyIsqP6Pj5DE71b6gs+q13X5bQEhDj6wgPPKVnoSQncr+sARss6ZMhGqhRMuY5EMhSMf3uIqB/dCfb74SN+5vA5kmPliq2ZS/F8h1avNn+08QMuoekiVu6nSmBUkgh72aJaZXd7m5VDk/V1BsBOTk/k3cGBvHnzhgEMps9APXu+1O+tDeXR/Xvy4N4dsm9sb2zIZDySLjM2YKeYMmF/hTYel1cyHo2YeN9Y3yAIAiwXAAMQwIGA7KAni9mM7TQAYWCwCFVmCF6iDzGobBEQnYMZZCH90VD6Y2UkQCLRe2WzFRIAIGxKb4kZqz5LFOsIbALUhT7JXp3HZHuPFLyo2GLinkGcc4IuUE2FANJkfcI5RRCPAA7bw6i0wvXRFmaytSnjDbQb2dDqcAQDsWcMyIX1xZoAwIGKMfZOZpCRqAMDjyhIg5XdiNciSI5kqUUT8B6STWgPlVmH0LdXwRkMuCFoiMB5HwAZDdaxBQWqjBHAZBspZeyA/mS/zCRDCLD22FcaIJT13T2ZbO9Ij/ONyjMPEBkIDAkAADf8BzoVgcsLVEddkYkDLVsA3pgen8jybCrLM/QTXmo7G+phsG+A7hYADlSUKtgCfaNPWXGlbawgrxOAgBA0h3MvAKqgcjS3T7FcLStB2UJlrtTiuN78/NLaqCCQrrTVmC3QUTcZODQxqaKkZ7PSNSMoiBYq+LmSczCr4HcEjZG4ACU01tJkKu13a5sABg6Mew2JEgI4urKxtiZb4xHBG2Dg2N/dld3dXWPgaAI4lIFDmWMQxFfPV/0/aqag22s2esMOAjNM0GNtNpLq4nxmXAfg4Jlhai858qESI9Lsu20c/+8V//gu9Vs4KJKdoV9o0s6uGiUJGILvxQRNww9JycYyYKq2kDUXygpYYzyNfzouT+Zrwp4JOGPkyPtKl4uftyQxWzQg0WKJd49TpjMqAQzsmUOCnm2qEsDXEjWW+A+mq5lxxtbBPaogNmdb8OS4tpw7z0EXD6Zhb7HvuLWbMtAbGccsyMnxE0BqyeZ4HlUAHDkApsNLSW1cL8llPj+RuAL7DxInIwNw8AwJ7EWaxLdUsIE2OPdsk6T2rsuk55AyADov6kp1vCX6fZ21FY0n+A1cbC03ykSptt8wNg5ujAQbbVR3aZ5ZQaUOcop2dQp6e5Ig9Dd2+4Ey57Jo91QjQKPQCcABpZYNLN7PWxI6ICUVNRhDhQ1L953LrtGHJ0aY1N6IGdXc5sfOU2fS8M/7GAhryYad6hrTZ9y7tn8JMDHwXNJtFuBVWdRqbD6atSmBfZCZMWLPansOTzTjvEc7NEs+RwBHXIekC92O5vnh05mD4q7TFJCfg3reKsd1Auyf1K7QAeLGwqHjDv2PEwhJn4+gzJ7KNv8jU4NV21v7kQToCHreQdtW/mg6JLSmMtnAGCmtfNaQdK2cGQ4a4QhqoJBwhjjwhyB01xMmYFoh76wlei3dNU32i+vOqhhnuc79bnyukjCL9yhjQzHGlXyqUKmci4I0CR99Cv17NWCMjUhAUq+nfiwShWQrgE7tW9uGS3l7cCDPnr9gQh8MDIDcwfY4Yas4bemARYNvqkrmykAbDt5QAAfeSQwclxe8N/6GvY4fJL/RikBZw5Q5jPaCtTZB0hjrh7PBz1QymSXgk+4MPA8SxlhX2N2QP4JPDZQTARweqNb30EpECzP0bMoADmevcQBHst0iYKhos+LtM9Ie5rlzOwYOgjEYG1AgiJ+ZuFYEcGAeIMMcrwE4dAMBJKOscAAngykFK4CWhPwbjAW4A9cN7AFg9exTbsAiiqT+4ckJGR0ASIffALt+jviG2c/Qy/BTHMCB84BMNg4NadiGucAq+9n5vK360WFDaAwgVyhzva4FcBSJWz+P2UIFLVL6Il34F8rC0V2DL2oADrBsGKOMAlcG3A9yBT4EBdAp62mHyXno/HOwlhJ4oDYKXCmyvrCVD3yMZQKgj9ZGBAQ4y4snbLEemxubZKlgzAasi9MZ5Rtgf7RBQXsWADjgo+Bew8FaaqELMBOuCRAH9sDW9raM0YpybY3MHUfHp5QLXAO+N15H6xOyV4jI3v4d+fjjn5NtD61Xvv/+mXz37CmBVNinKLyAP411xh46OToi2ARsG2g/Ap/713//a/nd734vmxsbsrOzI/fuPpB7d++S2ePt2wP58ovf8feff/yxLBYzFm384xdfyHfPnnHv37mzJ59+8oncvXdX1idjefrtt/Kbf/iN7O/flXv3H7CVJObmu++eycG7A4KL7t27J59++il9GLCcvHj5gu1XWBjV78nWxgb3D1qmYAyYn4ePHsnnn31GAArG+e0338rz776nfwj9g/gEWEh+/dvfsE0OnhN+IBg/xminORzK7ORMFtMZYxBqC6lPBxDHdAkfcMqWrfjOsN8jMA1xtPPFQk6PjhgTpA1m4LALgDTOwYyjP9jBXbABny/k8nwu58uZtSAFOwfAHQDEKMsR+UOhW67AltOTC8QThxPpjDfk/nsfyKMPP5ZnL1/Ly7eH8n/9y/9CfvXJg2oC132XZE+sgP6SZWbg37xJy3yDX+P6a8VTb9WfdD0f9UPt98b52NAb2Y+s5YNuum6y+yrgieijNvIQ1sYxJv9LP7n5dxMkEON0bXZH7VlK+6E5s17QsBoJLZ8jnlc32yyh+NNuSBuqiAvo/Lg9HO3icpT+t9srN+fayjW8znaqyUmMZTrznBYJa2w6zkf5ezk/1TmHX59AphnIUdsv5XqXY/P7l+t/Uxsa9UtTkDslFW+S//h+vGftd8b0igmI8912rzYJuG1sqbEGBQtHee3rZL0m924XegymtFNKeWjdr/ZGnremfNf2WdSfaVes+A03AzhyGUlzL6WS0iKWXzJru2zFInJ9Dl/tYtUhBwcHbzIIJhjJt1WobULxb/t6FNzaYtZeaxOi2gLF19oE/vrDIN+tTcm3HYDXjbM2762qtwXZ1X792wM4fMOUyq+mDG865H6sLKwEKXmBfFjVlXc7iMPX2pVcI5lm1/bnqimeeL94aJXXbVMEbcqspjjbnq32ev3wzoZUbd75HTeSyuR/ofziodYwnCoAjh8rA7fZv2kv2C9tslgq8+a1swJvvO5Z0vDMbfu9Kr8/BsBhVUm4fzIwUi/tWsCnqVswrpJu1yvTVua9pYVKDF7r1W8H4HCZbgNwRCNSdUY2yDA2sGKCgaPDpKWBNxhZdnpqY+BgUsSSEExyaqI1s3Bc0KkkA4cFN0CVzxYq85ksl+jzrpXq+IGDjcQjEflWJUJnLAEZHMChgVQ403C4EUhYZeCwamuCH2z2Gi1UVgEcqGY4OHpHEAcBHMencnQCBo4ztlCZzwDgyJWTnuhhX+hkmFu/82APRj3oZ3vezhHAkavxuC723L6PtQezyqNGmFwtIKGZKe1dEm8yoNPnKptl1QgOAAhT9h7n93Mnqqk2PebXrRm/NfuhqbvN7GGCu7nfUkKoSCb62Kr6oALGrM0ZXwsOi2/FDLQJ5lph8HmSkGAkp+c2FgCsI2pXQMWKIAgCO/hZH0/IZoEE3tHJEelKEZDRJPyldAkKuJK1Xk82JyMCOO7fvSP7uzuyzoBIXy4ulrJczGR2ivYiU+leoN1Kh/1vN/GD+6yvM/jF9iLjEcEbAEehPQtABdx7ZLMAgOOSr10tAOC4YMIfQdHBBOwdABcMmcigfFof4wTgsOAwQQu6IBrIhr4oABys6kIFnQVFmUSwIK0nOhFQxbhZresMHAbgQMAN4xiujWRjZ1vGm5uyhs92QZvcEbCCgLLAdSMC5Qg0DicG4CDQQxPf3iZJARxg2VEABwKzTGIY/a9WDKPfuYLQsG5sh2AMJgxWdtEKpaetNoy6HFVZBFqY/kMQPgI44CQrjA0gk4H0hmuysacADrYsQH9oez+du2xho9dlxRIAcQSSoMpJq5vmJycyOzmR6dGxLM5mrJaKAA62uyKAA8kIBXEgsO0MHAiOojc1Ks8QuAMIAj2LARqKAA4jxkpAGAdwoOIN4A0FcYCy+lxmmDNrKKQJE09sKpAKycCs9qBjM4ADn10SwGH/R4IUACwkjg3AgWCmg/kIfGPrIgVwDMnCgVYqXTJwbI0UwHFvb5eUwnt7u7KztyuTzY3QQmWoKV4AOCyh7sANT3i22Yo1uysnylc1VZsuxuuUJX6laUNGmzFVXtj+S3ZzpZwp6WVHwBnbRCuAo6Jv82gMYBE+4wwT0QZpBDwMxBHtrpRkg85IqJJQaVb4VDwzSkYN/q3nhp6nZhM4MNASlZ48j8GVpO/VsEpJffzOs9gDB6HaOYFaOLZc1ULNx4Q6WDcU5OXU9PjdE+ueCHJWF84p+7DC7lE9ArmD7uqgYjaBPLPVGG3QEnTgNkW0Uf38Tp+1RDQT+iZfeBrsRSSsoYNG6+sEyoGWHCwcOOO8hQrG5IEKbztAmVU4UAqSa5cVTXi7nWsnRA6seYWcgyFcpqgUDKjDqnZljtLK9szckP42OdBlNNCUGTIuG1pZY+811ttlSN93gEcspkj+Kqv2/ZwJoAE7+5w6XuUnAzvw/L5HeEalFj1674Zt58AMgpTcLlXAkgLN7dO0FXMyPyZ1o5z7M7Oy385pXXprCxUAHBwjK9KNZc0AQ2SIIXhHk6cErVsi3GU3BYI9yR5ABtz3BuBItp+dpVEn5PPOkp8BdKI7TsfdsCkteZp0nLWIdBuRQDzIrzHheVs7f50gjg58j7AfmA/WinQHcHC/G3ONq1FlubAlCbarAji6CrKp6REHblmQmeAi7nUHceQ91jw5SLkSABxZBmJcQOXPAOgOhDEdHOXQ4y8YurcovCkesOL7U3+Xdnv+2z9f81tL36BxPtgeSedtOOvxOch79HXcrtPHVLBdOVZ8XgEcqKxHaz4wOGgCEDoO0zZfnrMS/dkLBXCczRZkBEPFP4Gqi4WyowEkbMAKl28wcBitgwE40EIFDBzaggR2OBKhSLquj8dMEqPqni0G0MKK7S8MDAbArYGgCSS1f2TMIBg2VwBDhsECh3EQwOEJ0gDOYHsKO090TnXRXG/o2XSRziFn1iAbh7FiRFCM7y/GFmx/lQAO7jkrYogAT10/a6FiDBywT3mKwJy3eEPcw6j4R6sMXNMBHEiqE0DA+VXWMkgFwMkO4AAoESAMtEdRX6XDNQE4AywMWEc8OwAc746PCBYACARARoA4CHimP6NMfA7ggIyRJY4gIBoRjSSez3GW8WbMt9xnq/agAeWCU+z6G0xTPGt5oDa9haQHCgDHZccZOLyNykSuukMycMDOJoADe4N2r9kfArnDfbQFEM4j+nCDQWoXxie3OiB8DwwYXB8r+sFzopUIWDgoP7gXW/CqHAMIAQAH1gjAgSlaTy7PZTRSsD/uBx9A26KovoWfQhsJwBS5kimYIa6u2EIFxQtra2Ou2cnJ1NgMRbZ2dmR9c5Pfh5wDuA5/fG93j2PD9w8ODuT1m1famqTTkTt39mVnd0cm4wkZOF68eM75Tn795qZ8/+x7efniJffeeDSWJ0/el0cPH8ndu3flzes38uvf/IbAeLBvqp4AKwTAKqdydnoq6+sT+eyzT+XB/fuyubFOIMZvf/tbjhHxifXNDbJW4m/Mz+HxMQsdwJwBIAaKRFAIAhAH2DYQ77qzv8dYAP5hXgFaAYAFIJGHDx9yfN9+/bV8981TefPyB8YTwEjI1iozzJmCkhz0ivcQXzh4/UaO3h0y1sfCrKsLtr7tDftyfqWgHfW9FbzBlqSwfcCIc3zMFqew2QDmAdsh2qbQX75ayNWl/RC8gc/ZD3xcix2yfoVFJLlVEGXvqisX2BPDkXTG67L/8Ince+8DOZouyMLxf/4P/6n81cf3GwAONfuboHJ/rWGPxZhfbDmZjIB8zsTvN2Nc9c9EHRptn7ZxlNcvP1f6pjWfNNoTUQddp4/idV2/NF9rtgjx54r/1/uusoar72B2TBhcm38cx9/2LI15uSaXGm0mv18ZK6yvo7PvNUdTzpM+bxO8Ud4nX8GgwNfkEss1inZ+Kcvlc8SRug/Z8CV/AoCjXIvVufN2M02Qdbm/ouzHsV0vz5HZZFUq4tqq6Km90ybzNVsxymDt9xLAUZvz2nXbZLh+jwIsEO1aYzMp7bLy+rU9a9txpcDISFIavnztejc9g486P1NTvtv2WW2NmrJdB3D49/S6dq+SMd2LOwLYKs7N6u+1vetchg6+MyZyB3CUAnbdopYC3jap/1Sv3+Ts1Q6Q2neuO0ji5i5/r12/fK127evG/WMPjpoyart+vvaPA3Bcd494rzaF82+7/qb6oh6037NyKee5zYDx10uHLm/cAjVVBGziBq/dIx5qpTJQPR4p95u/R/mqHZbXzeN1Ro7fd0WWK9nR69ZzRREXAI7afrhp7W/aw/H7vtrloXS7a6RQVz5ELWkcWQviXLXpt8b9bgng8EotBui9z7P1Is8VbhnEUZvLEryRqJcsMNKY6z8BgKNmVNYCYbX5V8PR6KSRoBx0ZDLxwF5uZwLnSBMjy5S8VJryTAHebKGiwSNWdIOBw1qoLFBtDhAH/t9g4NDEI5k/eKBqko1EpImBw/pS3wrAYW1rGHBF5ZMmdrSFShPAMUUrlQqA49gAHCeBgQPV5BeJplsDpaRstCSEaqUsww3ZTOCDJlUZvuEBrLT3gxGhfWCNjvUCyVgti/SYjQI4QqCyhfkG6x/HE4OX152fq/rI0zA5cdhoE1NRJlEnlXLYdhZHHa3p/zh+T45pj9xomPnfjWctK8VbwHBVnVUAOFaq0+15/RkVqavrw+Q/W5Go7DKIaQAGVNIheLG5ucmfyUiDtQgMTucz9rRFUAXyiRYooBoddESG3a5sjNdke2NdHtzZJ8UqqmnQhmXQ77J/7unJsbYWOZsJasHQO3t7c5M9e/GzsbHOYA3ZJ8aofEJysEvGDgI4ODYNsmDfoM3H1WIp3eUlE4/sg20Aji4TidcDOBDq8XYfWEdl1lAGDvxj9Zy1p0CgDIFyJjSthYknFEgtPRrxO9At6JGbGTjmpNNdm4xle3ePAI7hZELwBlgarpYXcrnUnu74AfsGArT4PAJFAJAkhgxL0HoiLQM4emwtoEAJrRrQJKyCOFg5b8wjSk/d0wCVUVVrYFL1plL+W6sTA3D4GYdkkTJPXJJBJDNwbEt/bUjKZwQmvdJd5RbzpeANMoCcn7OyiSxBANPN5wRvzI6PE4ADlVIAcDgoJwE4rIc6wBukmgYt+HTGoC0C5ArgWCPADu1TQGkLeQZQhWxJznDARJ9Sep/NrYXKBajGL2W+vCB4A9cnKAOVkQbgcMpxrfq2FiqqyVUXWjKZ7B4AbxiAA/r9wsAbl2RTsR9sRlQHsu2VJkIAagKAYw0Jk35HNtfWZJsAjl25t7/LfQUAxy4BHJvSRaugtTUZrhmA41KraxFo1DGiz3mTwv0mWyvz8qw64KU9WNo8XPGQFSvtoJKBI5F4WxuZyPrRtJWaAAmnJK7p2dKOXnmKkATHZyH78Txp2MOJxSKDrBKbgTH8ucvdAFOEYEUCVRSACov+Nc4QPo+BVMuEZXouH78eMIn5QL9rf6fka/6bkmrnLZ6RwAAmMZQR5PJC2W6w36hPwdpjbSlAww89wup+MhsYE5cl3BzAQfpqMgOA5t38oQAi5PeiH2OB5XhOeRJPX/Mqf2uh4oxSlsTT5Jey2/RMb07IcjRmSxW0dQK4w9vyEQiXcS9+ShqIQ4NkSsvrQKTQcsaYiNiyweY+MSgQNGstU6DbYI9ZH3a2JyCAQ9tvkMnCWxZYojxhoVlVz94hzFMmqtTobxElldc9ATxSkD4HnJLPyrNOz5novxLQCQahxngMw2HP6HLIxKsnX51tw+U8gjes5UqUX1S+JhsIrXAA+XSGi8AmyGR2aLmjxBLZ1y1BaXwePxftPE/3sRZSLkR8HXIfABwNKtror4d9pC3LHISidgL3TNjPcV9Rf+BatPMNcOKAn2CX6bmaDVO2rgjJ7VhdRZCisW+Q2Q+AJbPfvP0LroQKfAIqemB6QgW7Aq8zpDfLbvIKCgAHkvG+Nr7eTZkxwBB1iMUlDMShIKlKjMhsgXzdqJdUzl02nf4+nS2m75zZoDGWAOComPgrQIh4pjQZlFYriqP9Xq51ZiFUnervrwACE8BF50zPGw3kqn9mnllk4ggMHPlcciaBLtnVYKcSwGG6FjYHWma8fnuQABxgFgMrA3Q3wBuwm8jAATYCA1Zw7A7uNaCMMnAAwDHQFipXl6yOR/sBZ+ZbA4ADdhXbAyApmQFmWKcE4EB7EHsIbXmiTDm+Dm474298x/0Rb2fKswj2ou+pBOAwxiRrP4rr+rmRAIUEZ6i/s1p8ouvtbB849+gXxbOKzG7wIXSv5/XLAA6ct2TTIGOM2v/4ifEWZ+HA95UNdElWBAUb9LSoBPqz0yVbigI4sLw9mRmAA5/B2gFkgJ/ReEJ/BGcyWA6OTo65xgBxwGdBC0kywDF5rswQBHpTBr3NHxi1Yi1WGVNMqYym/igSizV7UvVajodqdbSyjWSwpMMoi73nn4ENAQAGGAp6aDk5lt5gQhaOq+5AAOwg0x3OEwM34bxnmxMAONiiEHMEHwhtTMAcM1TAF9ur4CxWO37QA0gfPhz8G5VF7LH+QFtxwv/DuPGaAzbgqwLcQBvk4orABoBl4ItgjXA/3GcxXwoKhRBv0veGfA/rBwAHQB9kciXjJNhocP8l/Qc83w4Y93Z2ZWNzi/P3+s0bOTo+ZosS+j0b65xpZ9uArKItyj788N09MlN+8+03cvjuHf12MOhsrsM3H1EmAP5AQRNYM+7eucs2JUeHR/LHr/4oB28P5PjkmCAr7H2AL9AC5dl3T2WxnJNRY29Hff2jo0P54YeX8vTpd/L8xUv54MMP5f0PP5DH7z3hs/7u97/ntfD8iC0AxAHmErSAefr0W3n95jWvhzYvv/jkEzIq4jl/ePWDPH/+XN5//wP57PPP5Ok338p3334r3331jRy9PZDd7S15/Pg9+fTzz3neYQzv3r2To8NDee/xYz7T06+/kZfPn7PNKmJ8mKvRZCSbO5vcZ9APcxRwLeH7KwvpGthcsL9nYKRcsLgD9u1wTVszwUK8uJjJ+cVMloszuTifiZyj3QpYN7RAQe099afBONol2yKKLRSABtdjiY/1h3I1GMvW3fuye/+hbO7fl8nWrvzL//Iv5S8+2K8COOL55L/7eeHnC8/QZOVa3NH3rzFxxe+2+VPl9aO/VP4ez9ja7w2/Lh7aha3X5qeW3y//ruWSmnGwGCOMbENNgO3q/eu5r4YRVzFCbvK3q/Pl9mKIj5a+9opv3RJzTH5jAAy3jSmef66zb16HZn4kylBNLqOMJnuwGHtNJvFatNd/KgNHuUTl/OuY1EZRu66ZeI/fT76GAZ/j/MX1aoh5pS1NuYcac/5PDOCorVepB2q2dfOZshNR239xzZPfERn5Wm7QlMf6PRpfZVv3/ErUg23rUT5HG4Cjpm8dSJ73mF4t/h3lKcr76mdsH63YTqp3tIB2dQ58jvz5IvAqvUf7vPl9PxjIwNGmtG9zw5uE40/9fusBEm5UU1pt32sqxqFQAAAgAElEQVR79lJgrhPsH3sIts3Jbe5R++5tn8HI7hqXqLVPqSm565T5Tx33dbLRCNzGdipOURS+fJMSiwooOvNNxdQEcOQNFSk+VX3VNm85hjhf8bDW33PVXjl3+TquKlMXhGLdktSFSkBP9LUDRPitEFD0YGZzLvSvONb8uyukbEj9lD1+m32cn9AVq89/Xoeb7+3rqglafTD7VqiejGuiCrfh99oAglvLy9aTJM39Y6EmA2+kIJElE8vDI897vkoJ4GDS1qtavDQ5LWA2VJMsWaKqOVd24NiJ2baHa4dWzXDT2bDg57UADm+DoElAsm4w8aiBcTpMoVJegyoaPMoMHArgmKO3uzFwEMixzAwcDOoQnKC12AyoE8Chcq1zigQ4ggZGJc7k2YCOMastLJnGSlCrBEy9hy3ZSvrYJfrVzrV9yvSMjvbp2akcHL5jdc07sm+cSgPAMUOy+ZyBGmUasIpMCz4z4GRBlFWqVAvcJKfJ92teYQfRpHUJqGy9hQI4NEEFAfH9rMERrY2JukfbK6hM5VYLJQhK9YnvL5eJuO3yHox7zLVKoZ6C0RONH3uqBshuVX+blkgPkfdD1glZ7sOgbfi1vdnc2/V7tn0m6bwWAId/z0P2DQOYLVPyOiO5nQEcygIAuR30+wrgWF9nxRK+BfDGydkpq2hmC/STRVACLUyWsj4cyMZoKPf395ho3tvels2NibLQECDSkdPTEzk8fEfwBvbbWq8v4+Ga7G7tyM7WlmxtbhiAYyIAcAAQoIyIV3JuARRUAxJ0MOgqgGM+Q3Ng6S2V4hyJ9v54TX/Y57bHPQHqUvawR7TEgAzJ5fQqT1Ya5+Aq7szg8njM9ilsYSIagCWjh1UsKuWzMu5gbTCGOfobz6YMznnQbjSZyBb6Bm9ssDIcSXUE/ZAkBYDDbQqANoajIauxCIoAQ4b18Y4JMTw/A+cIVZr+BqVsSrZxjDonqEpilFGQ09HEaw+Vm5bEJYjM9CYZNyzwhIAVGYjStukqAO7iguCN/mgsE1D/bm4weQoAB+iLETTVfW8ADiSDAeDA9dhqR9thAcwBEI63TyEDBwKa0znBGwiaEbyBYCZYk6xVFNk35gv2nQaAA0HMtcEaaXxHmDPkKPCsoJPud9kqxlSvVX4j9KYMGaAVny3OZUZmD1BYGwMHARzIw1pfbCQ1rPc1HXv7UTlS2WB+lt+54rWQPEEQVtk3unKJaksmZ7WNiiZqOxbUMwAHGDjQRgWsLb2ObI1WARwAbziAowcAB/p1G4DjygAckF0GqCsAjpp9ULZLcRBH87x33dG0WaJt6iH5nLtvfjYCOFzNKwDGWmVEe8jo5FWYCgAHzmA7S/y8aLMpVNPrP8qkn0G+jhUAR9Lp9nllEbB2KPY9nUenvNfxlXa931MZCGIFemjYmo6AYE8Vtp7uawsseesKnxOfhwqAIwI64loapkfnItlKysDhAI5LJNsIMPW2QJdMlCDgDT0SgRzatqdHfaVBNq32wBD9b3UZrCWGDcbqtlsCc02mEChCnvGhfRgeGeDCK7IODGQ4HslofSLQt2A6QhUzmaYs0empvEAescrA4QEzM0KSjWHtz/i2CZ3LhbYP0UpfnjFYK4Iisl1KYEJsp8PPeTLTeh25b4fpI/V7YOpRNEPeC87iYvKtcR8TJt87rqdY2d8Eb7CtTQBRZDB4SPIbwCklzwOwwVkaaMuZ8lMmD2Pf8P9jThxwQqYhZdhr+AUJxKEJNf+nS5HtSm8lwEcNgDxeiwAOA9Q5mjj6qcY+oPKgbAaNXt/W3tAUhe13nTPshQyWMhBOAYZJetWTwAHA4YwX+blcmHLyUuc/gznxTG7TAnTJH7BmmY0GO42sf13sOQMIkJ3Ezpjc4yRXqxX9tC2XacPKrAN5bdTXgu5pJmQzACzZmEyY69m/6tc6YCO2dsoLbVAyA+/kxG5aCwfpEPyAn5iYqp1SQd8nW8R9Dr2vNUYNslb3xXnet4B1ar5tBJhwJsIe9pZ+UcBVjduYihYqDZ1trSDAvsEWemgVYclu2BlotfHm4ECev/yBLVOm86XMFnOZwbeE/YT9aIBzZ8ZwMDDZ2ew8gQzid5UvhatFAMcGWjqAlQ76HjLqoEA+h4KpmwwcGv9yHzwDKjoCdgqAn/E+v2MAcjDXwR9OwAoz4LgnqBRyNSEZNQ00gffcp1GQirFStYRZIoAj7Tc7X9xW9vWk6o0MHKM1yisAAq4bnIHDxxDZQChz1ioGAA7EB3BmYeywRQFCBIADNinbPQG8vtAWKmR9MBYN2LvwS5Dwhx2KGAaYEaYLbQdIdjy8ZyxwBITAZrcWKmzpdqXXU51lO7YRV4wTluNB8YgJmtk2Y9OX9VYqrg+4bg7kSBeyVq9pDHhDQYxsOQjQuAE4+sP1BOK46vQVwGHAadgkmQnIW/AaQAbsj+dLyrOC38CAYeB+MoheqQ/Xh8+pSQ7EgQCsYIsivIekvYF5FmDoW8zpd8A3RLwH9sVsNqOvAh1IEFFPX4cMwA8ECwV192BAAAf2IMAdbM8Cn8vuxVhRB8AeBXAAkLM2Gsvm1hbtq8OjYwIbAIYAEwsAFePxREbjEVusoO0InmFtuEawN2T09evXBJigLSaAEWg7srsNFox1+eGHHwiiwFjBOIJiCviNR7jP0ZEcH6P9yibBKh999DPZ39+Tl69espUqYlVo27K1vk5fFKwUB+8O5fDwSHb39wgkefT4PbKRPH/5kuMAuAJ6hcUaZJMZsF0wwBzYPxubG6nNCuT+++ffy+//8Ac+I56HZykA96dnspxO6VdiDj786OecA+yH77/7Tr7++msWkGAe8Hn67WwvCjAN9klfJhsABKnsoNUNYm4ofIBdhvgEQBwA1eP8RytXgiyt6KnTwTXRZhR6aioX53PpXCylc6XMpOxnCfC/xRShK+GbajEF/FN4wl3KMBrEzqUv23fvyd6Dx/Lwg5/L7r2H8t//J+/LnxPAwQ2TjwO3c+z1xvvmWqR9vVqr3rhe/G7MQdTOttpJe3OCPzJKFc9RXLBMRraf7M3zvfxcGYsuE8H5PsZuZ5PV9izXWhsRhVsZcPs1/RnynKS1oF0eLCmzg6Oubs/7NBm5mzFIvWgeci0mGn0st731/zHnkn/PtmEpM/E7UbbK10u5K+/l0+pxd/+/5zEyiNnzYs1xt10vLldN3tXWrAM44ly4PJG9LuW9sm0f7xNbqLTlTBoy808B4DDGsHI9azGUpvysCnjtGaLfVtvDzrzhtm8cR5w/WgOhyDjGmhpzqhka21DNnEPOy63KxKreSJk72yPJ2W/kbdt0Y1PGc74jypDLon7WY0a2t1Jf4NgtIjBwFvnCOB+rv7tua7ZDyvMbGDhqm7Oc7PIGtcUoF/ImBX7b93/sdWtKt+0at7l220a9zfjrSrP+zT/VfdrHVQZvr3+Ccm5+7Fw1FV/pVNRVw+qrMVDgsYUicRZto4B+rB1apZLLnymumUAWWQn4Aa3XiMnMHFxoGlT6NK4Q8//zQdW0H/Re+T4c3TWLFIKkofpAlV7tHhZ48mBiimXmezTXOPfz0uS8K8g6m8htDtqkpyPU7loxtDE44jghj7Ohc5t9uGKnpSh4M8mcj4D6Vb0ncCt4QyOx4TCyREyowPYgaWTgWD2M8oHlBo8DOZLhY4H4xndvycBhJl1Vvkr92WbY1Y0Dq+YxGez3OzKehPYpdvCxpQoDa00AB5KQPj8ZvKEgDgSY4RQuycBxngAccM7QQgUOLhKXbKNCIMgFkfNM0xlNNauObK8wgJoAHAiwOoBDwRtemVoHcCDY3WTgmM4CgGNqAA440qfaPgUAjuPjMzk5mloLFTAPaHJHq+81oEZ6Uss0JJp3W2Qdux3e5tzlszjqCmUa8X+xDxtuoWzhGcABQIfrDPbXNeaSKFs13algsBDILvZ1dOraZJw60gFAllhbtS+aFGLRqbOsSEulA8smeOva+eX3KW2g6ulkz3abz16v5zQYlp4xJj2MPYWY27KK2YFHVj2JwL9ScWtlNIJcrJDZ2CCjAa6PPXR4fCRHJydydHaiFMK9jlzOF3J+NpOdzYnsb2/Kz588kfcePpBNsEcM+gwCMUnUFQaCQJeKahYEUSZovzGeyP7Oruxub5OJY2Njwr69ADCg6knZhtAeZUEqUwccdPtI/qA/7Vw6ywvpIVnOlkcL6QG8MVpT9goHcCBoAxrhc2WZcNVaOl2QWVwDgTj8w95FkAkBpZTENKYPUtUKKrc0WAe9ir1Adp852HQAyFoQMIZqLFDkbu1uk+KfAA6ydVzKxVKDSqyARtXPaI1JSIJY0Aamr9VB3sogtVQggAOta5S+GvJEMIgnzWxfrlSrWnIVjB0qHxrgVqYi7esL4AN0CCszSTuvCROoQerO5bkMxkiQrsuI1e4T6Q01GN1jENSTOKo3HewDQAbWsddVAAd+X55NZXp8oj9HJ2yfohVPCuBgJSY+x2o07QOOlien0xmDlQhOA7yBIN0E8zYcUjEhWIb2KaD5xmuaS8vV9HwWBssXZNuYg30DlaPLS/4NFg4yG111GPDDcxN4ZwmwxMJgVYUZxIG1Qm9ybfWSABwAb3S7ZOJwBg4C+gjgUFAg2+F0lYED4I21boctVLbHY7mHFir7e7K3u0PwBgEcW5vSHQ6VgQOywjY6Wl3Lft5IpuJ8LPRr0ufBoClbptT8n9r31DbNdkbZQqfUYSWAI76/oueNSn/lGqZDPfmsilm1fy0A4WdDGSTC35rAiuelVZQXQZP02QKkQQCHJ98iw0Y4K/i+sWokeycCSTByszHI6pQSaZY8tr2cWBJCBTPz1HFM4bq4F22BMBa3CQzFwv+VLaGYhCJ4Ve1ObU2hyXECNMhoo+C/hl1pNOb+Gp/bEmoe2PK1cLlB0N/bNuB7fk3KgiUsKb5uDicbwyvaVScBGAWwBpMdk5GMJusyRlIBjCDOVNDtGRW9tY0Jlo1rBl1LT1ip/tKWLeqE8Z1gC8TAjMoS2kOBYUiTDN42RYP2BuLx142Rg+tEW9f1plbb0y5CAtWS85gT7uUI1KG954DmNEkJpKTyZqnqwPilPoiCTjRBb613DD1BcISxanhSkvJXtBdx0JJey5mcjKWK8qMglshO4/IRX/PrKkjJt4AHm7Pfj+fnqthLbvbw+0zKG6AqGF+cM/vnLVUcxJFsQJvvpINK5h0Dfvqc4VlrSX0TEBOXZkVntAe5D5mHDrozBIvdlsD6wDZD+7iYDKadRoA4QLIDJsTIYgFbAIBPv37QzclObYZw8tykKq3IIKdrV9q9nCezt/26SHTyTKsavk2AW9TTyW5P92kCOFz3JiYEE5Drzqh4ZmQfU2XD9WGUi6gjy3OuTffHxyz924Zfy7XQ9aM+DQwcenTlAp/UnquYc8utm/2hUo6ktUhPzpnEX8p0Ope3797Jy1ev1T5CC4LZlJX6SASrDm8ycKQzxQAcjB5hv8qVDAgOAoAMAI5+YuAAgAMMHEOw3JHt0XQkjzlloMgMHINkMzUAHOafwk5pADhsngDOBYCDwDECrwwQ6Gc/kvr2WW/Nks6UAEyPAI54Brk8+2uu25y5Mha8+D5X5gbVcfCbRgBwiDJwuA3hgBNnAfFz0hlPnJ0EPgb8AjAuuH1LAMfFBdvdoPUN7GjEKKazhYE8zlUXoN0H2qSYf4C1XZwv2GrlFL4LzgtrqwMbF36Itn0B76H57GDGS3OZT+X6nvLzUP3fktFH90H2kVf0XDhnc6slO1Ib4QaPswDAoboMwOcrANT6eN516Q7G0u2PRQEcOM/xGdgK2qI2s/9AHyp4030b1+2Y915PAfc8b3jm6bx6zIb+JH09Qp7oT8KWIHMi/QRlL8G+BpgGAAXElJYE4+s18YN7gbkCcjGdTlOrXdjrAH6QkYWtbhbaCq6DdptjtuTE37p+S+5ftD+BX4y9jv19cnrC+25tb8vO7p7s7u3JbDqX09MzefnyJe+3s71NX4CsktynXdne2pLdXbD57dPPB7vFixcv5dWrV/R9WbQwGvEH88DroHXjnX158uSJ7O/vy/HJiXz//TP5+1//vZwdn8jWeF12d7bZ4hExMIBB4DPj9/39O/R/wQ7z4uVL+fLLL2U6m5Jh88GDB/Lo0SM+G/bMH/7wBzLK/PznP5O79+5xDPjOF19+SaYQAD1+9tFH8tEHH8jd3V0Z9rrKBrJYkKVkF/Owvye/+/J38q//5m/k7RttzfLxz37G9ivYj1gLFKOQWWhoMboBgDFH/AF7JuJ/aBW1OdYWr7DnZmenbOeKHxik3S7WGHsfgLo5wRwEb/BHwR0EeACIBnYhs8dxbeiZ8Wgi/f5QLqQrZ+eXcry4kJ17D+Tu4/flo89+Kfcevy//1a92M4Aj5ihovylYtYnrKHMdFt9XiyRkNkMBle9fw/+qbnRmKT/7Iygg7/DrE7XxHvXvN3WFjtFjiBG4WzUpboj/R13mZ0X0MfPvq8WqZnnmwi2fv2IgNKWuAXDczkbJF012Vjj/U3FFYGxb8ZXDuKLt0bBDijxQc2xlQXAT2BLtqdXfs7zU/O/ytZifUrurLOprAm3jMitQOTNAZgBHjlXn52qCOWo2XmnDJdswsHCo/6RjjDGEeL3kRzRyaDWpbYJjShn1bzTW5icAOMrrNO/jO6sZG7jOhi2fO535AVyfgRK+j03nVKaBZ2+0xSsxf/+ag9P1Gcqc5KozU6qF5KlEPzD4RWH3NXZ5c38EvyHEW0pwT5l3ddmOOjXNpfvgzrjHW5j+Do+VnjvkXHXMrhlWmdNW9VwGcajK8pjGlSQGjtoi+wdrijO+V9tIdfH/ca+WjmepfNoUbO31m67VNrK2TXrbJ4n3rf1+KyVgN4ufrT1P2zOujjUr/Lbn+KnXr819VMouvPX76mHS/s9LN5qfScCnliRdlO02JR4VetwkvldcsZTXql37+mvVD9fr7tMum65s8zXjYVR7DkNhJMc8zWQRLE73dEBAAm80g+Q1Y+Q2cnibzyRFZxG//B0P5twOxFEegAl8kQ6C9sOqOfel4VysjDPFpOoyrWqJ1dcNBg6jNXZ5qekCn98I3oj0Y151sLJeMQmhJn36iN5Hg8C1/VaOo2ZUrhp2dvlEwa4yiUKaSQng4MnoAA5l3VCqalSea+LXg6AaODIWDgA4WJGvlJaktpxr0rDJwAHnXSvaM4BD6360sE3HpslbTeJ6BapWeWivUwI4jMabyFurxuJ6seq9BcABIAcYOI4O5d3RkRydnhkDx1ROAoBjPgfQJDJwaPUn/nkBINdNMw8WaDHpdfaN9DwcFb/rRoMnxVS6m1TMCuDwQLbmJ5x+PAM4CukvEmB2s58E4CgNrCaAo5lY1FHcDOAo9a4bXiWAozyjSuPXn7q0cWi4Bprs2nWuObzS2kSa6mzG+TLbSjlNPgOdel4rY4RSCzN546wM5hQhMIuEN9uZjMf8DIIjYII5mZ4xCANAEBLNCEj0L67k3t6uPNjfk0f378md3R32kMX1mew3+tr/j7x36ZFtydKELPztHs8TcR735s0X2VWo1NCqKtFigAQDkBgyYIDUk5aQAIkBU3rcIMSkfwESMyT+DzDoolWZWZl583HvPY94+CvcwwN937eW2drme7vHuZkFUnFuep44Hu572zZbtmw9vvWth4d5ur27ZWIeQIoLVAGdnqU3r67J2EEGjtNZmjp7xrCvXt94IfH/uDEQVeI+4zptN+lku0v9p+e0JYPNI1uvgIFDFU59AiQYjFs/KimJSlqTbwde5D7YaBOweWTACn8Q+EKfY1Qe4bnRjkTBQGPmSahyAjhAxrD/bg3wxmqtikfQHiMYNp2l04tzVoX3R2MuFPcOQCVbAT8gG0g+gn0DFMgO4FDbEmsN5S1cmCRUpSSSO9jzAmBY9bPJWS1/1FuWAWP+yKuyAV5BoAkgGLYb0TX1R604UCXIYON2ywTp5Ow8jU9nalUA8AYq/waoVFNw3fuCA8DxhPYMWINHA3DgfgjSzxeFgeN+ngEcbJ8CBo7HTe7tjbYnCOoiMYGKQ1S0ASjjAI4pABzDQXreijEJMjoeIfEwJmaiAYoEgAZVq48FwMEWKtuntESFHfqqI+mxA8mLmEw8UMPzOPfw9KgKAs4nFnRFUF8Vr+hpvkWSHMkbVHJZZSEG5ElEJudI132Shmj5ghYqBHKkAuC4ecV9RgDHq1fp6voqzc7P0gkAHPbirn8S8Aiv0urDQbfNipDGGW2AnlpvtemiWmdFGWsDcESHNVrdbfZb49qHABxWne7XQPKbEtdwroNtF2xT/0xOWnvGuKVyps1W1/dFmY57koUhMhmECEJ+xhrAYa0z/HuehM8B2fAcmf3AwFkeNLCtWQE4SqKUem4PwOEr6kkGgbeouyDzRgHvtPqQcyYVWQFtfeYHBbSWbXfoDG/HZW1SfK0hi94iwZkIPD5BRqUQkPNqG13XgAz+oEaPmitymPg0AAcr3ftkLQL4DUA5ATgMcGJ09RZqJPi0WLQFipzj4T74QpQQ3B7ZUbmKSM3Mra2GbFICi/l3AXIIwGGgCU8cGVCg2C5WSWTgLrFwmI4hgMPMbgzUZIgV8NY2L7NEGMjD7Zdof0dbBn3ZxSxjdnx4btqmdt45iCPvr9BKhTNpICiBiL21of3cGIvLp0VuQ2CUcpYLG6pqPxdbs5/LyeQFGQb6cHxLDA7qwNeZBDkN7DFRfht+r82J64jMIOLAjoqRIe9zF2z3CwNTZiMh4S1Wsl1u8pjnQDYB7i+ch58RAk55NfnQ2f6sdQCZwpytwEActT8fOlxl9e56F23SCmi7+He1rubnAwuGjCpr/2NX9Wvm71Y6L14TZ6DrbwdTU9SDXnWwgSfZ63Moa7ZK/2aZFfSngFG4Bk0mmLbzru1MyawMVfJm77PlQM0tOChT4f0sy94itcVHUuzagO6mE5CgxnkLe4ytNpZocXibvv3wke3llo/bdDd/YLKSLGBQGTUDB0G6ppN4XmDOVSxBFklrvYh2KWqhMmUFP+xeVKd7uxuCG9iGUCBoATh6BBhhnTAvsB3he8e5cwAH3gMrhdvmAG/Anhdbh1hM8MfnzlkOsBdwXQdg4DMxziHWIbVXqQEcGJO/l8dkrUcjgMN9tiaAo5cm05ExiwjsCH3ve5bsg/T9C9jRfQTMDZ4VLTvA4gBAsvyqHu1FgDCQvMfZtdmCnROxCjEHcM+d9AhURDIfNjfkAp9HO8D7xVJAHZ7bJ2rHAXAA2DvA2MLCC4DF0bJFQlhEuB3Zpe1kZ6SBDORh1n+CdcePVzFWA1rEwqUYdzXHxPSIg9Hw9yCdDABox3k+SSe9cXoGGJPtGvv8GbaHWBIhv2pR4a3cNHT5R1gnsFlAbzK2YbhKb90FRgu0C4EcE6iBVo7QwX1jWAUjJVq7JPkFkFEAHuBvklGRbTgtrvP0TADCxfkl7w0gAaMoztZqTCCQL6y/wFuJoB6Mg22wCFgHgP2J72VGRvh7LJIRmBHsFLB3cH0UBrx//4F+7Cnen04TfCOyXoWzHkCs6WRK0AbG9uHDR8oZACcAiL97945yCp1CMMvzjsycuB7uje+8//Zb2o2T4TC9vr5JX7x7Z773MH3926/JCHRxcZHG4ynnEeAMMHBAJmHHvn79mvcBKATXBWvGhw8fyMoBgBKALpgTFpHc3pH1Ay1WfvCDL9O716/T6XSS7m/B+HGbPn76RD2BgovVYpXu7+7I6oGCiouL83R5ccnnAivoHVhtb2/ZEhbyoRY5skngd8JfHYKRZDhmIQtidYuHh7RE+9iHOTpXpUH/JCEUQTLFBOAu2DZWabtZpu0azCDr9LR9lJ/u/roVnUEkuR9PxMCx2j2nxdNz+uqn/yj97C/+nbTanfDf/9M//w/TX/3sCwGTLMFXjrfDsWQH/WUsp/lHzV1b9mjMT+zFs0w22322oh/KtWvwRl38VOdopF+iL7kfc69G3uZntfhwft1oB2W7T3etihDcxjY7/1A6KSZDK3XYZp/s2UTZDK7ulYHSpXhX+VsrvGswB4dZr/y9ht1vH2vOq897WUMH5bSBc+L6l5+bIJ9adiLQ2TZZZheJZ0T0tf2J9u3OAt7IRQR1W858oPm6Ns+1NhnW1tdClzlrf67usTXzcl2x3f83GDiiKO7FALnUiiDvP7O1nOuKozTyo3U+SHctz70PoHGrgHPc0ipwz6SgPdfMTZZ7NHVGWRe/S9nbNYhD8clmPMxls5kD2dc5Rb4DK2rwXaOP0Ta/jX1Tgzg6dUhbvr0UOjcL4/d1mvRdYUblGrn95y1U2jZgm0KuHco2Rde1ydoW+NB7bddpdUZfoHzjJo8fPzTWrmDn5zxHm9KM77Up5OZGKneLnz2myI6NscuB7lJwXfNX36frunrfX12ja4R2Wj7UDuCIwYhj8/KSg8ZvfEi24+Fa/9z1dF0GTv35NsXRds36epECqqH4q0CFb/4avFGvcXb+zDGOcnnsWY7pgGO/z2tA47cc4vqeh3LLoX1szht7qgXNd2y/HJd/N87sKPFDwZLkAm6I1lrVfs5+0F4hFWXQg95u9LQxcGRZ7WDg8IB3kWkP+u476m3y3ybv7XJf1gv3AoDjdKYEJ3vNeiDcABys8kMgyhKrDnDJiYkI4KBjLprw2ELlEQlXUvZ7C5UC4AD6PsfQjZ7fz7A4nwXA0c/tU5i88L6srBJRRSX/tAI4lmmxnCcycRiAA1UBAnAs0v0cDBzLNCcDBwJBQP+rBytpIi1pgLUqAA5Xm17KagwihuHkWZ7luUndVRIaWOMC4MBaRACH7BAEROVwyGgPgUpPl0S697JBLcDuct/cSZpr7r78i+a/JYclCbIP3qjPjtqZ4/cNNFX2aUCCh6rbLsfGHZUYoMV96sChy6dX5flTyT83YFmMhVW6F9es+4yrw52eW6tkgG7mINAAACAASURBVA1LxpPuHgW9ePUROBDgwJlalEQTIGGKfrcAU0zGBAQgwPPx00cGCEFVj2pPBHanw0E6HQ7TV2/fpR+A+vPqIp3NpukZtKHYY6g6elwxiILAzWK+YAANggPK1Vdn5+ntzU26uboigON0NknTyYjU5hgfqsoIKkAQDRVPbGPxzKoerh8q4Xa71EeSHUFRA3AMUYENIMdgkLaoikKAFKwOZLrYinkCVM3OkKMIDINsCK7ieXF9MpFcXKSrV1cEeoGKOleno+c2aGrHY8pdrmJ/wnyhhcpaCHNUVE0EypienvFnsCY4k4OoXdXmBSuPzyEBic/1RwNV0llrFgelOcsG2kdBNxHAQXCFABy5UhrgHAsg+/6WDhV/uDP1kLYdgAq0knpEb271/mZ7Awen4PcEsYhZYnp+nk7PzwneGIwnZAoRA8eQwVTKoQUc1HJmKwDHZpMGmLDtJq0Wi7R+QEDsPi3v52ThQPuULSoQ1wBwbBgcZOCfQWkHcBgDxxpB/k0BcIB5BS1nturhPuj30ng0TLNxAHCYky42EQE40JLl8emZDBzrrRg4lg0Ah6rxuD3dwXfnk3vRlB6CcQysCujC+cK6gEHFqgkjgIOgP1Lja77x4pjBwBEBHLNJenut9kQ3BHBcpctXl2zHA1kiC8dQDByYJLXvAoDDnORGktDAhzJmij79kwE4ePLk69a2cqmBPmYt7bNHSHYV5I7ABO1ntaShPVElCgU0LYGZ4oCb3ZQjlzpiHBBXqtucFaB8XgAO7Y+o93VtMdbYacafGXiLLVRCgpjnJJN6fn2ddD7O0rYJNp+xIHhyhMn7EHSy/e3zvg/gCEEqgsGaSXoHcZA5AmM02C5YLMBw4TaO08t7YpxMMs7KUVGeQhZ5Zhl4IY8NYELIvAFgI3jDT/tAAKb9h373dn1VroNJR3MCXcvkx3TMZMbs9EwtVKCbYIP1yZ0m8JURnVhGzK6tu0abtGGiOAsbgRTmP3hCBGvLJJ6xFrHljoFpA8uLqIyMiUNLznk2QjS1Y8K+dIPTWX/877xli5x7GwOe5ZQFu29gaim+Usi6Q6durM2LyWsMdQI0yAphtCcjeNH8jriOMWBsiWAlhJUE3g/eouuhGDo4z27zWNLRTPx9Jh3q/qSzhcwD4Q/dBUsw2gNEveNWqIAb0hUZyOFAi8jAYZWqsnHVWiKy3GSwShvjjudZbP86s1nDH/Lge25x0nwcp2124BbG4bYtAbjBdsF55yAOnbvwL/wl4E8db4u+u8zqmMBQe5sMNjE/uVVbB+BbPhuDjd74TtBLUf+6/UkK7HJqREJkFS9AT9ne8rk4FH9y3e2+fgEHFZ9EYHoxpx2Lv8Qx5wKKrOSbwdX6fIlMH/E+suM1/5Q1YztqzE8UcxlUps9UOIDvAwAAlgYAONDiECwcc7CTPW4yc56YWQA21P731iGKIwQAhwO7CeDoE1ynVnQD+gZImKJVHX5GGxWsBYZVwA0CQSPxi/02HI7zExCEADve4hpugzNhbkBx951gy8OelV6XfOJZ6bNwyuBjy85hexEDhuh33t5U7V8wr342+e8jiIRnOPVRAMAb4IOsKSYfNQMH2PKgPhzQzVaNBsSG7wAQh9/XAYzOwIH5IZBgNCYQGQl8PBkAxGBMAfNbbzhkrIegaQCZNwC00PphghtnHQAcDl5YPD6mBySs2W4F4HF188I84nvc1zx+wMoGVpPoeTaTXKaWzeK1mKtV/KuXegfTTtjDmTarKD/pXmMM5Fo0QkfO4mEtVGgzw66DHwR/aJZO+uOU+iO2VoFMJxbHiGkDek84QsRCtK9UXKN2WZhzxH0mAM4ADAE7lW1gHXz/RH9uMpkZO4dARYgTQZ/A7xxxzcR8hNY2AEcBvIHWI9kegQ9GWdilyWSaXl29otwD8OD6CCAQMKIAOIB1gC/i+5/AEwDzhgOuL3wcAXzENALgDpmXhkPKzv38Qc85xB6dpF5/mO7uH+iHYg8DqAEWDOxhjOvh/p6AB+wdsOhg7NgDaM2CcQDA8e6Ld+knP/1pWq9W6f2HD+nb775L7z9+yPuRY4Ntlct6ntPrm5v0gy++TDOwMo7G6f/4v/7P9Itf/pLsiAAqwQbDd7RnwVS5IrgDgHSAOAAO+d1vf0v2ENzz8XHNZ7y+vklffvmlQCbvP9L3gQ/09s0bMneieOu7b79N//pv/oYtXbCGr66uCSjxMxw+PeTgqx9+laaTCZ//97//ffrVr36llqDDAZlJLs7OFWNF4cn6kfoNIBfEF5dgi5w/EMjBWEr/JE0nwzQe99MAorRD+1SAPO7TYn6Xto+r9PyElqEpDaFXAcDabalPqZl4pj0T4I87rZ976d/6i3+c/vFf/nX61z//Vfrl179P//u//C/TP/23vzJ/ojA1aX8eQBZYTC/k6Ronc+t3FQAzW9jBtOXvo/dsNRKaSeK2a8RzvCsnsB/vi9f1G2vsXddzoEaJdzbjijlGwkGWlgwH57kDwNFmm9TvFRu1zk1YHNAKaPL3uKblGdvuEe3eONfR52rYovaPOO9tv88z3AqacRlpthrxvde0Z5rsGrXIxLlum3fZstYG2Fsheiv4PfaLlwM4uuatJONrVpCy92ifux9R/R2fr6yBMycXu7tLbk2g8548tA5dctqQH19vXXFvr+ONOo69b4/ur2H38+/H7uX3lZiK5rhDebQAOJr3agdxxKuJ+d/ADhVzYHMPNXPHXfurzEfTv63t/rb911yjZhH50fXb0zVNpno9c1uuxH1Aywx4PsWLZP4+ABzf97BoE/C2TVSLS71YB53DQ9LWLYd7h8uRj+Zftym1+F7bgVUrhJcq5WPz19gYdVK/eqBaII8dhFERHh7/S0EcRUmVoTUBHLxnfujjK9L1TF2HTf0chw7YY4eXX6vtsG2T8Xivl4wvV7aZoti7jwfH6nVu3rySW49oxeRrU+keep5jMnN0xbJObjqoTrhb65mXzFNDNxzZAy/RPfpMCaz6Jf1AyAEjGvyFXcIBHHGdu3RBrCjxpB7X24yghpwGAEfZGpF/w4zkAITpWoc4njbZ92eM66DLFhkhA8cUCTRVMCrxqCC4qv1UEb8P4EBFhNoToCKa1aVIJGYAB+j5H4nQBwOH+p4qWYyq8Vxp7wFUS+7AIfOgqIJQ1vOUyQJUauDfhY6TjisDDAJwuMYhzbZRsqJvJ6qOQC25Wi/Tw/w+zecPZOBAUA7AjbsHa6Nyv0wPd4v0uEKSE5UbCkKoD7kSCZkZJQSU0YCz4CAswZ+xHRYWzTR9vl/gyChxZizbCgIZclz5CDPG8rnoBpoZ9GYo7gMVMvy8EUQuwI8YfKaEtopZwJ7kT+yf30We5MDJCfB1bFQ181Y1KCk6zM3f6fmbrzzQDD7R+JWDtMrGPRS9GdQZNVMSeXvntx6Cb+eANunolYDM1PRW6cmgpuVsI6IZPyuwp0o1BGXBWIB2JqjaAXgCwQ9UrACMgW3JvtWjUbo8PU3XZ2fp7avr9ObqFYO7YEAQhfI6zdeib0YlEIJQ2FtkjEgnaTIYprPpNH3x+nV6g9YQl+fpnPccswJQFToIQkKeEZAz8Bb1pNgdEFQ5QbKeSUjt8z6YKyYjBtWYxEYgDb3AVyu15XhyGuI+ARqs8OEeBFXxUnTI7Pk9ZKAPwazZ2Wl6RMBpq3YeAILgOdTywtqX5Or457S09h5IHCKohko7BGvH01kaEpihqiIlZndk4OA6Imk/EXiDLWAQ3EOrGrJfKJkmAIrtBKv0RpQ2gyRY/Yg+zKiIVysNzkNMUjBOeiK2IlalqVWUsxjx+uz0oWQOroV7A8TC8yedpNn5eZpdXLB9BwAESjqqX7S3lPKktar5LbEJwA30NgAcDw9pdX+fFncPaYmfHwoDB3XyWgFrvkBdjCA/AEWoNgXIw9iWhn3QeQ8pl2CvONmJlUTtUwZpCrpiY4Vx8AsAb/g+WqWsNgBaCLwBEMdqi5/Vl3yLz1nbrX3HU7AxalUDVRHAYVV4qJpDT/MNADhJ7VMAgGL5FoPKqs50oAzHDAAHql2H/TQZ9NP5ZEQWjtdXl+n1q1fpNVg4rl+li6sLMnD0JuiFDlkZpH7qMyjtZz0gLyKAdl1RnLs9QFwFjO7yfw75RfgdsUHh7N6zr9zWyfS/BdJBXaydbSZRCTA0PPwW/8upuV237unjWCHh1U2mVCHvGZjjyWkNfO+80VvS9fk8s0Q5dVXeZ/ocE+rS/M0KugzANcCHtRyT7WPggFB97klM2nwGjNR8GQjAdAnPzjjucC2dUzqTuVYGdiG4CtWkDmJFssAr/5lMwEuJEk96OpMYE9Tc95JnAJLU+kQsTKo41Ti1f/R82X5CQjoycHigxQ42tXorgTg/t5X0NCyaA2aMBQRgMoA3ADCLDBxMeNIeUiLTZjlLgWQ7srg4EMcT6GoVoGpwl1HNpzNuZHCCtQ2Bjcer2rqq9YbmV0aUzQckn4JC2hFVE+Nl4ITnvs0p2RV8ezjAQGwcbMPjwNkAGsn2RhOzxXUAK5XAFg4e9b+ld1F166BAsWsYcNxsmLzPPAlsMgVwoTMHupw5ONX9GZfHkly3QJ6ZR1ofjWdnz5zZAmOwNgJegomI+8pOtfaHZu85kCMyD3LtgyHp+5DfzSED7XueIQZ8IsDDxsIkrbRDBnQKmGeMVNWYJYtNW1O6Qtfwudb8CRDtTBxsk2WtsnD2qZWj/Au+CEqVPvagt7dZ8efU2hWzWknmMF+W/dHeNb0Xkwr+nusgs0a7YhwNkzq7u9pHxZKVroxutcBkzWo3/44HgqVqjLUnwz/27fKGf+/teLps90r7xzPFbf7mR4ofpPvo304VXZ+Ffl762SO2CQMohgnw+4qJx9gojEocv0PSHyAOADjgIzpj48Nime7n8zRfLtRaJ7cYkm3n45H+KnOlFqECgpIZBSxygz4TowBZoyKd4A4kk/sGKALo2qrX2fYOLQMARB1N8n0IbCaTnmSSAFawyRjQAe/D/vakOWx1l2navrktoHQTbHeyAZgd2AA8+Zlh2zqDCyvQpVzb0ga0JIdKe0q3ndGyCPsPz4Y5GwwAGJSfT6Y42KTGmuO+BeYMz+B+Ps9ZMMetVun07JytJZCEh70JzAES9Q/LJe1OMOkQhPEMn2JJwADnrtcnswOS4dRHZrDD1nwECwhaIkJvk5VP7SUxR+bGq8iDhFradWW/ln1eEgG+09zL9H/XAA7bxw0XvWk/yScJQNvcdcXtUtszDsbjeY3PD9PJAOwTYPobp9TDS/EUyrWx2RG4Rl9WZ6mfH7JPTnjWQYYAnIAtINCYFQuZPYrf4eV7TsyHsqQhG2QZNCACAdrwaY1ZldeETd+Hv5W4Xvjs6ekZNZy3cgHYCDoacgFwA9ZRYBuBvqnHED+C74YWOwATkM0RhCPYhxMxr/R6lMXFaqHfnfQEChqODXSJVnhP3MfwY0fDEZlhl0sUAT3k8wQgCgAu5gvI3ZPaJU0m9Huxp9VyZJHmiwXHBw2F1qLwsUejIe+xXCz4M+4DtklcDwCJ796/J7gKe/z65iZdXl6yKGINtqBPHzMgC6w+o/EoLQDoXyy4J/AH84PvodUKFvTxcZs+fPrAVioXl+cEYwB0DN/9/u6eMj2bztJXP/gq/fQnPyHYEWv+q1//On34+IHMoph3ztt8TpYO/AyA6k9+/JP0kx/9iHKCMXz99dfpFqweGMcY7EMzxUqedmm+eGB87uJ8ls5OAYABC+gq3X76kOb3nwjgSNBfLHtCoclTSk+PLFyAbeSAbRZnYO1PBumpP0w3X/4wffHjn6YP98t0u1in//Vf/Bfpn/75D+xcLqdNfcb6b2IsXeas157LvGmcf9X5Vv/zJcDGI5eo9Evw5+yLx3JX7b+vk+k+Ctc3Husro3MbLSY4ow/ciFNTKf5pARxdfrO7auVv9yu8tVMBpJh7km2jtmt22V5t69Q2t13rkWe4BcChe7aDN6IMRZvI/Se/XymWOCzjitk2W6jEOG6Ufwfs1HHjeg/Efzd/VwMVmoWyXXspz2EARDXnP/qzJS4dP7Mnjy22aL0mx8fjM1Fsbj/noi24X5BSnrvco3m2R/2zvwZuMwRbIwA4mnJRzVQGotVA9MNsJ/VcemypxMwV9y7zXJ7nUEqv6QPIJ6MNVjEyxvls2zt6rxvA4T5rrdebzyX7pdHmPg++mStp6j+TP5/bvy8Ah0/CSw6J+jNtwnzs8DqmvOI9jl2ra8yHAqBd32lTMPG9Y4dgl2LoFiwTryNAlWPP0q0Y95+07Xnar9+OqmufuxwCCr/eB3BQvbTro6Oi1/aMx+To0HoeOlyaxtl+MrPrum3GXj1G3+Blo0fDwRy9KjiWJ6cRbamMNDpGJYvcVO66wufM19EFafsAxaCer6I8o55p29dtc2IDf/FwDuuLpkxmoyb0aFeCbb+VSuzB1aXs6Thb8LLRNsCqTDyQmdehFcCh46a5XoVi93P0XZvR0JBRY3PwewnAAfpQ7WdSRsNgdDAL26cIdIH3FMixALRRQBcAh5K4YuAAdakShQJwKMm8Q6W+tVxBsNYr1RknTkg4WDCDKHwBOLwaCAAOJDO8B64zcLCNCoMOCpLiD66F51ZP1ce0Wq/stUwPD3fp/uGewTgCOBYCcNzew/lepDkAHGuwC8ChxjWFnmeim9VEVtFb0mEK/gW2DUtXKMFQoZfjPvX18jm1eJ+Sl7n6FzHAgNY/8Z+tOtYEpGGYhkSa3z/KRq2T9s+DoLRpLIsn+NC55Nf0JKf/2w0wCXhButd7yo3Ngl52AEubkdumdnL6fU/3CcRVruNnUqvuCMAMlyVc2ZPBDQCHt1LhOqvPLgIdrKI2tgXupactE+EK1E7JwAHmitVymR6Wc1ZynQx6BHgArPHq/CLdXFyma7QZOT1j8hwxQewhBGDm6wWDxx74edqCxreXRqAmRWBrMk5fvnlDAMfNq8t0djZNk9Ew7XZgwliJ5o/Zgx4BB6omt/OFQKUnlL+BSiG3MegB+DAeqgUJmEbQngQglOXKAplbYzpQkAqBVoITADiZPzBYpUqmMXvUosqO/Y13W74Y7NlsaPxb+E90u1Z5h7VYMkC7JggDgSxUewHEMZoCmCEGDqypAzgQAKNeRjCb1MhjtgJgtXsF4CAdtLXEsdKxDDiDzvLqRwHIhhw7gmdOge/K5+S5Rx0H1o3dk0Aczuui1jqil/YXdBSC7zzL+30mR08vL1MPzA/DAYPFrJC2vtMErDGhbeCNJySf5ECCNWW3WVvrlPu0uL0TgGNeABxgFwKIg7Ajaz2CIOZy/ai2JwSu6UQaopKNCSwBagAQQoKB1WWjYZqCahoJ5p6CuGoTsWNQFIFzJED0NwAcO4E5yNQEOmQLiLOi0XRa0KkO4LCTSd/BGWTfcwDHBnTWeA5LsGEOFexV4sMBQQBwTIYAnQzSbDRMZ+NROhsP083lZbq5ukxvwFhz8ypdXF6k6flp6k/RkgfVbagCQ8JFFY5KAioh5OeoHL1YbR1tokN6qZzuR21+A3Ac/Vw+KzyLXc6g2l71fzubRKutYQlYfrZOLsdzScZezr/73JQzrllV0fUccUxMAAV2Db8WE+r+p0F8YAlZMDYYY0duO+HjN5BIDg4QuKFAgVcp06ZT9k8ALrSHck7wMEk+Hk+CxSo7XEsA100GcEC/4bIEqBEYJYAQ2iRlu9eADK4fvE1KSSJbgCWABmofj3YpQYfFPiVAokBj7AxwQAgAZQKIGCQmA288ecsqWATxZ7N0enaRekOBTwgqw3lAmnWreA8JTU8gxzY8AsoIxKGzVVXLYigwxi5LLnsVu7NwELRG2mzA3QSe5DrALqW96mBkmydjwHFgDNtgQF8xHwWdqzMbCRzKJDtc4VoG2MEgjd1K4BDoXausz3ZzSda73DwB/EyWif1kN69vYATaR2jVF1k44ncC+0ZmGHEGjph8x/NbBVZkEnQZlW1s61tYwzMwIvtiATThbCWcl1xVbvZoBeBwAA6vE1g3oh5wfzDvcay92bkCUnmFtbVYtHOSZ56tC84Y7ClPdNf2ptP9kxGBNy8A+ej/OUhf+x7MUrYvB/00BEDTKv3VtlGAQAE4wLImOSf7miUMvV0cBpqDjuYTONsA3q+D4pJdAysFNs2s3gwJEhMR0Zanaes+gO3wfPrYOZ5/H7E0WD9rT5FlxJIFcZ3a4hdFpppVxD7mDOKqzoe87hWIopaL+lnj78tYHbhWzgKuSWCVoNvirJpVwNqvSZ1P8Ia1UTIfFM8AO4ag1tUq3T8s6C9+un9It/cPAlCv1xlo+tSAk5RCjMxaxbWXj0smNgI4UhoBUAq/YKoWKmj3hv9gr8D/RYsVDAkgBoJvNxvqXNi/+IPxLxYoTkBrlQLeiCAO2KkAKqDSHr4GbE7Y55BFJMqZPDa7WewGAljDLy0A52aLFjHtFEaOWKSUwWim0xQnsXaoBrqAnndGuykS570ewRcEUp8k+gcAkeCZkfSNLVTgR2F8eEbcy3UCvo/X+cUlQRzeQgVADdihD8sVgcoAdDg4+GE+Tw/zpUAE/T7vCf8ArCZkbjCgH+xL2OE4dZA4JxMc4xoAuNv+dRVL09PjdW42GTjVZF+6yE8wj9U1bcWGkVODBIMdQpknkFq6R0o9JmIMwOHhOmuPknojMm+wfQoZOCKAQ4xVBVhq9i+KWshqA/2H4xMxEp3luIueSMlAMYqYXWyouloHuK6Q7yxWD1oHWFe2sN2paMcA+1i3+WLF9QPQgbb+SS8zv/L+sPXHE7FwgL2PcSDZXs4mBqAGzkmAyOFjIX4EAAfYWSCAmye1cZH8o2XLlO1KnPEFfhTkF/fGXgSbBOQB+wygI4wboIrpDO8be6MVF+DaOFfgC/sY4NfjOwB3TGdqz4J4GgAh8I3xHXweY/QWM2CuwHhev3mTrq+vybgBZo9PHz+lu7tbAi8YQ4NtY2vDc44AsUG6uLwkuwfmcTgYpb/9xc/Tb377NQEfmG/8wZ6YjCaMX2DMP/jyy/STH/+Y+gMX/Zv/+9+k3/z2NwKt4LP0iwH476X5/TzdfvyUfvrTnxD0gQVYLZbpF7/4efrmD9+k1eNSrCTv3hGMMxlP04eP79P799+l8Qh+poBs2+1juv30MT3cfyILx8lum4bQPbttSrtNekZRymaddttHxi56JwKYAsDx3B+mNByn6cWrdHp1k4azi9Qbz9K/+m/+k/TX/+jLDL7y8yD+Hf2hGLdrxq0j4Hw/2dHm58Tzs+t+8d5tP0ebv+3neN+2n9t/H2Nt8a7xuYpv68e46zK39fyb9bPzKn9CAMchX/gfIoAjAgDaARx1HqFdihr2o9uOxhTs56Dbs9FeLet7nIGjSz73RxRijx150dq/7d4zTQBHm3zE99pSk23jju+16YQST+XITKeUfF2MgeS4Q4tfqGt365Boi8e1aOguj2+EOIeuG2NSRU4ccNy8dgu7YGVv+P1rPeLAB/fl4zMd3q8G4jdAfS3fx3yOply1Azja5KhdxxfbpanTyhxGO6Y+G7ww5uTDh++k81oEe+9LeSN2BRKrRzwCIug6QNrG0iXgbYr80CL6549drx7bS6556Nr1/dwRbN2sVWK867DqWreXPNux5ynOQdN57VqzKIT1tcu/SxigTYnUG6T9XhZN8Iow00d+5SbXwKHRBkUWHAPXQyUQuX8NU5v5EZqUn/tPkbekUzx79V2oUtJoTDF3/u2hT9eVpWrFg1qZcog3DQp1X7cqkJonztbZqyvj9LS0UGkqnfLMjcPre+7/xgzmoGB8143AvBK5crE+mjzB7WhmrW+cjOZ169U25XhYkAKCyK+svpyiOFWwQU5cDvYwQKqqyq597HOs4EQzkKdgnwX9QsWKB1DtovqrMXrLxOW1aTMx9AWJUHOuGnqhUYnr7ASliFTBnud0On3MiRmANyjpRlmtYLkAHJ6QcLCBJy5FA42kHAJB6PWuv8F8sQ/gQIBWnxeAw4LtlnCgm+lsHGDcYBVRX8wbTLr+PQA4wMAxR3Bunh4I4FimxzUCM2i9gECtot1k4WC1TWHhsDiJAROKlvMwTAmc7p/JmP9i2Fkw0ir3ECTyfJOCJZGKWAavJ5u6gqJtBkZ8rzbM9zZRoBRUH3qTuwMw2rgX3CCMAA7FrLqdDAfHaM8VAEfcg1nGazXRAo4qz1QBOPY3Xt7nDMoj+WvnPBIMGbwREmPKabihq63IZBZYFXZic2DLBQZi0XJinIMbCNIiKIkAzHq9JBvEGRL3synbUsxGk3SKNiOz03Q2nQlQxb7BCuQ8nSQGkNECCFU/qLpB3+zpcJyuzk7T9YW1UEFbiKtzsiWAdQOBDbKkO5iF0Uk8hyOOrZI8ADjocODZkKxH/1wAINAnGXse7B8rBLmkH1Q5qIpCBzdgzPPlnEFWBuE4DwJ44FoIoBHEARaKrVg8nFJZfb9F94wXqujwQuLT+xkj0QK2Co4LQSVLoKh3tsASDGaDLQKfxd9IPiJQiGq6wPDhAXaCI6CjoNvQ3oUvgc9YDc+WJqrM9e9TXiwZ9WRVg2xN84zkEOSkJGri3kOQEpVg6DmNtgSnlxfp7OJS4IFBn6AFbD0AODxhxMQ2aLA9mYk1RECV435Mjwjo39+nOQAcoPydPwhIxxY0aJ+zMfYIUCkjWLkjVTgBHADaGTyBAA5W1QGUdJJA7Asw0WgMphgwykAWZOc0ABxg34C8GngD7U4e0TMc7/F9BMAVeGebhmBruUnh70kHo4WKAT/I3iH2DX/hGXaMJqMNABgNrC+7J4jBbtNrAjjAvoHXzeV5ur68TG9f36Sb6+t0dnmWpudnaTCZqo0K6c71ok4jHEcz5IEr770afbJig3UF5ffNloMOboYBHbbnpB8LI0S0U2q/IZ8Hh2xBp6N3P9QOpnj+ZJ+mAnDUgYsYJ/mFIgAAIABJREFUOKrnqmHpmU1G3VMBOPg8BuAo4w8JE+4JOx+pN6ylhAE6CMYM9p+qhN32M7r3wMAhBp4mgMPP7hhkcNtR1aBiLfLEknSbgAds1cAKf7EUOQMHEs+cE3tFmzJXOVurCj9bxfJU6J+j3+oguByYCfAN4RRMfq3iHNT5Op+LvHqLgsyoACYjgOZQpTwcMNmBJElp72TV6EgG2nyXNS8sIc7R4Xas2A90nvr6yPYUuBr2B38H5gowG8EeBcBQvO7ZlifAwmSQiRycJUjMgakBiR5vrI6WLwR9GTCBf4uBIyZ9s51tDBwCbxgTm93L26rESjdy3XiblRCoywFYzk8BjQsQUqqNaJ44q4uBRTLAyMB7/u+cLA2gXQeIePLYU2vuUHJdzc52PSvdZutvTGqSxfKe71GuqesDMr0Ye4rbQ0GWW3Vajq4zU5crrchIYr4GwS8BzMS1sSQzGcHM1tirEiSQSCCTPN7K5nSZlB5QYtpSumoBh2sHJg78LABVX0xPBtZzpidPlrtPzzVxgJ/5hn5Pt5F9XrIuIni+Sf1cYkW6Z1vcxwEcDV3uj25zUHRtMXzzfS357Hq2AKhLMqf2FeI44lyW+ZZx3npGBEVff1f6q71NGM+Cqhovh2nDWru+c7nO37EV8YC1+xR8Fld53l7JmIQcwDFfAsAh4EYN4GAWG0l9Bxva8+XAuAPxKc/WFgUsHGiDAiAGmPlQhT4BA8c0u/SwVwiWHYmdwltwkW2PYANjidjtxEy3ftyLQ3ixA86ZGsDh7BxkvjMbGEAE+OYOkCBTkAEksv7JzyeglstGBHBItqSX8T2dX9pDmhfJloMyAODAM2YARw+V+QJwoE0jQOLeSpHtKYwhBD+7/Y2/8X0859nZBVt94dnY9sQAHPMlWqo8JdRikNWu10v3D3OyqWhf9gkcwb5GkpxAOKwrQArOvtOTzY95Aji9ADjEvkKGH+jonEApAI5iExbAhiCI+uNA4H3LUPu20/V29phsoxk435lzuB1NI1EIUfAC0KUAHCcEcIz4bzqIxmYKFg5vHZWLkRykyYS92hMyXc4zQfaxThJLguR/21NZXMrbSTEOp6cvDEf2HIrJYbjmww3BsHhigPceW654eyusB8A/3M5kCQQrhnwBjyVgPWGXsN3IcEgwDu7O7z4/s0UKbBm0UkE4AZ8HiAMvgDdYLDBCe58egRJgZHQmDsiqn9sOtML4HAiI7+Bsg0wCFAaQA8AY8IlxrjhLJZ6H8n0647PhZILuQavVwWBE3xlMG5PplIwzawN1YT6xZwS476X729t0d/uJn4dMj9ECDxVb7LIJJozSznQ2Q1u80/Tp9jbdPtyTFQXzAwDK1eVVenVxxdjDx4/v0+5JLYPAuIF2qt99eM/vYS+gPexPf/rT9NWXb9O7t6/SN7/7Nv3tv/k7xswgJwC5YF1QDIHn/XT7ic+PVi54vbq+JnPHhw/v09e/+VX68P67dH4+o36EPbVB29gHa6GCgpDnpzR4fkqb1Txt14v0tF2z4Az2CNePsYtBeu4P0uT8iiCOH/7sz9PrL36Y/rv/9M/SP/nJa4stlB1Xn7HRfvGzxfexh/HxdyPvEJIKbdHsfO5ZLiHsTtcEjXRrrQ9i3DuyKrbF182oM90RQNye79DWi6ey56DtofzJ/OpmJJsP4f5Czsk0rtvM1GjcJeZd7Jt2jdedq2oWp7Z9WyaBMz3oE7yfnccFbqbnl+8VpsKBdnUeyHNbbT5z+E5Q6mV669837mHzbP51tq+D/xtt/hhXLfPYHVttrLDHCDQr/J/HMOR3WnssY7jbixXnYoAiOE2ZtABu/stzZ3a/MJj2M60pyXGq/fPlvbLGHo/x/Vn+LrIb79eWXWnIZF7rfHo2RC1s86hAsqw1/IxcUBIB/R7Xr2W1uY5tcaX4XnGnmsWO9EHzhquTjE2QhuYlgD6DP9imwzxWkXN4Fi+XjnQARDNF1RXfqucp5uH25zDoo7YFdJk2i0d7PsYefI/Hza7lc//XQSi17vdFjrKnOStz5zLHohAHcNQKqu3Cx97bOwS+ZwK3Tel+jiI+FKRsV+N/mnfrMR4b80vmPH4mPlfXteP79We6hKX9cArKvgPg0zX+9sCpC6EfdK13zRXuB3J4xZTx03pP8EoS7zBQJKqNnAp1e+SwUNjGjkZVMXTsq3taKc5BMMmC1eG0osUwCKCOPKLQssM2d1ZqFgwTkCM8gjk1DvDIv3QjJJ97roj2H/9z5Cd++9A+ePFerRRpp1HZchIXpdkEJODezbF5uKYx+oZB2CYUUVbNj5WDbZWXXoXkfTIjyrU+PNr2lAfkYiWWG0HZ8PGAZlj0KsZm9qRRYtshVAOefPzl0GjfBm5M7f2djVd9bzB4TrOJABwEUwipoIB4BnGgjYoSEjpYjYHDgBgIdODFFipHABxPmyclfhGkBYCDgVNJO4P4XkHmVUqgUqWzXQM4FGBV709UWXw+AweS36ioupsv0+18nu46ABwcnWM2kJC1YG8JiPjS+YZW6JBbPduNJdEfD/ycrMjFzU4N7AAGBKKbVcimoXNSOwdug6C73Pr+9WCiA5JElWeGlgfoG6LkBqS9qa46WqsjAA7th2IIejAvqzwX4gCUi89UAsgIoLhBKn0sv8PTP1HplPPBH6PWHWXrqSq/61xFsMhp6r0+KgI40EzB82y5D7slnxCMgBwjQIH7I2DibAUIyqC/tQpZn8m+gao67AMEaa+uLtNsOk6gEx4hiNMbpNPpjIFd0giTynmpnr39k7RcrQjgQCBpu35Mp+NJOptM09vrV+nNqyuyClxdnLFlywC9gLfrNBz103Q2ymw6XqlFhgGn5ic4AJXMYOEwBwD7cTQQiIPP2FPbFHv5XLOHvLUXQYDY2XjQPxcJeM4H52FMAAaCRNtnBM8E1MBccE6phqyCHUEy0saj5YYCcPruiAEtjAmgDL6GqgrKMoe2Ms7IgEQjx18AHNgPCNK5ke8JUQC1MAdPCG6TthrrZIlEa2ngAU0l0NzgEPiNz71aU6f2yXYivc7Kc0UYczoVMo5EAXpOA7RxdnGRzsjAgTYvqB4TgEOVcAiAq0WLWJGUUGQyllT/T6xG2iwB4HhI80+3aXl/n5aovFyt+SwZwGGJByTzALBYrjcZwMH5A0sA+qGTEhkxXfy7l0agAR6PDMCBXuRWdW/tIliZmJk3nggOIXiDL7FwPG7w8nPjSRS0tiF1b/2bmCxU7DiAg8kEVM095xYqIA5nCxUPTJMRwPZw7r3uAI5+mg6HZOA4n47TxXScri8uGgwc56APBh0wWqiMEOAWpTkBHPZfGwOHB0CijiwBhTYX+LANV//Wm02U94u9moM92Rdogk9z4LFyZD2gVUht98eU14Vqy5zhjsrqyMCBa7dVUfgd6mCoLq+7iTVDQIxsgynypq9HAEcIyvGzBmry79Ge8eR2Hr+3rChJJgeo5vWz6/r7BLcG+3XPTmR1JYBoYhPCGYBAOZNjZO5SeoNV1Qim24sJCCaHMyd9o3WEAzn8b6+0JRDEqm7z3AWfK9T25mR9PCUJtbCMogIull103WSHnNu3ru+833qPfeTBVCBdjqQIxkYAHTsHBFY7roFRzWe4ltZSzCBuA4rpjHbmVoA+2IuYP1yUtiNb8T0mgOSYIHa2FbZU0S4R+4j0peZ5rFZIZDvRC8wbTMZjzPa3A1ackUV2gtogKAtUAzjMVnaWjND+x3tqcx8ElgX9W+cYZYhV6jo3YuJfCdAm0Fxy5Ax5FWugt7uxRB3TYgYIzrsaCtVBGYpaNze8B5S5IAK05H1afVRWrtmJDjzwIHiQHa9GijfKfozNi+8x+hiB9SsXPET2D0sKUyfH1i0ZKG/tcWIRiQuYLNicQC7+XdE13ipPlcvOxFHalympqcS1AzccyFFUpLUICgwFfq86GE4ZNv1UAziiri/jNpnMhq49k+s4BzWZriLwKdvttmoRxAa5yzrSjHzTxdRZgUEw2/4Wr4j+cVxf30dZ74brNT4XzpEyPwJK+llQ++A1IKMtfsHvWyTK91txxYog+xlFOXcwl7VsIwOHtVCZL5fG0tgEcKBqnqAeADgA9OM8gtFDTBhaT3erHSQEew0ADlS2w44aqY0AABxIAhMFDEY92V6jsVjOsC8cxGDHWAY+RQBHZAKFrMEOh80NcIMYOOSr433ME/9tYAUAOPBygIQDOCLIGfOo7W0FSoHlqeEbhrMb74tJSgAOrdlzBmeDeZAAjvWaZygwHj4GADjQgszPURRyYOxgRADAJSe1nne0bfGcYDAYA/wBW9R8BrDBCcABxj8k6xFDGKa7h4d0P38QYwXmi6BdgLvFPoL5EQtHjzY5mBswfrILrtX6keBMHKcGZqBP4VTm2WzxSrQQ8LfTKtpEVTa1oZ+b6rrpxJJBJicpdfr7Gjn4g9/IdvIwnfTGBcDRGwKlL/AGwYzewtBsaW+LaveAzmgAOHj3HMEhs6P7Ofy5+uM2R6NlEplEUGFQzDwU0PA5yJI14F4DIwZ0DG0Oo/6PbY+xFmznYkx8Aqeq5QfWlH4UmG0AZAF7B4HkOJMBFhmQkQJyhrnAGi/Xq9QDsANFEmDmGwzpEz6uJJuQaYAxvK3mhgVAj7wfW4/MTin/aoEKRtgNr8+iDrBVjsf05yH/+AyuB+YOtAWFXwsZff/hA9+HPXNzc0MQB3whAJY+fvxIuYfqAJDk7OwsrRaLtHi4z/sfzBho9YIzEzbqgzF7YL+jNcrp2VlmA0FbUzw7WsAAwHFzdZ0eV6v03bffptvbO7KCoM3K2fkZ7Rh8HoAMPMsPf/hV+uFXX6QfffU2vf/mQ/rlz3+TPn74QGDG2dl5uji/SK+uX6XBaKD4hcVKwJpzc30jxs6H+/R3v/hF+uYPv0/n56fp/OyU9wI44/7uU1qg7ezDPRk4AOJwAEd6QmECWttIx2CvP8F/7A0I3jh7dZN+8md/kd5+9eP0X/9HP0z/7k+us0kfz5GuM8XP0f0cSh1QcjBsJfS5qM5sp5aCzGyiNH/Yv1BMjueWAXvbzAo1QtLSAVUKvDexG6KPk1VnDngBWwug1ag4dGCsWfAlr9Hx/CWvz4G2zXNTF7bHG4/lJYrt0DCSSvzQbEObguYcRZBFI9tfovF53I3rlLnMtobr27AsWRM27LI84QX4Rx+3xDxr8Eb0rcuc6afoW+cZCL5rXtNgI7vt6QwcMYexB5LOrfRqpyBkLCL4IfilbTk/T4DvS++hdzTLDtSxJ89faObDynXivXQsRXCJx+xjnq0JAtKV7N57wysAIbdxov0aW6027dpyzfqSta6J/673Aa+ZbQBCScse49DKeinsHwEbpg/cH28kzprrrH1jfrv7ejWAo8VviOOt977PR6MwoYohHc4Xl5nL+z/7wM31bJeqEk8r+6cJqK+/51uqTFVzPvcAHE2hDItROeL7B8z+kA8pz4PbpgX4cexaXeP+vA37x306OoTf50rH5vSQcErRlEP+kIHgCvgla1A7yG3fadvwx9ajaz3j+4cO0ePfz00aOx+zXN96KR5JHr5kvuI6dI3f329br1qG9mVqv2VHWwCk7d64lgwgd4LaZaZrbo+tadv8HNu3L5HFY9c9do+2cbfvJR1I+0q0Np6bn8jXCv2WGwCO0HuaAZ1waMQgfb2H476K1ZIeQPFgRSNgF5LlDSMzOLi4rpsHbU/myeeXGrFx3NFowPf7/V0F4LBgYgXgUFWcAThYgagABgJBSMbJAQb7hkAcm+1jYOAQ7SurUEElScpRC8o/KegOR4IJiYxmRJWEUMCoVGgHcJRKeFSv4+Uq9mgLlfv7dHsvAMftAxg45un2YZ4e7sTAgfYpzsChjDAZvxlYKwCOgFzfQwQYqtlEkcdzZRhxnS3ALrnTh5n8gOGOfDFpsZVk9kCHH/X1Wvr1ajnFvwngYGJb+0d01wpCd4OBAqANjwPe2QM6uOwHi/17QN0CeXuOi2/T0s/EHMdiHBPAwQcqLWXcqanhXLXOaJ5VHLnd0c3Ydr3Beelb0FthsMzAQfpjC+Ar94UKX80TEtlDgIl6J6waYxCWldbWU53tgAT+wDMgIAuBxXeQEEf1HehCUXI0QmXeYJhOZ2cMyDD4uhCF88NyIWrn1Yq9ZgEoGQ8G6WJ2mq7OztK7m+v05vpVujwF+ANBGwRNkSzapOlsnM4vzrRHOUbR3aqHL9pE6Mxh6w+MD4kzq4JVxbWYK7DPAFAgVSz6DpuMIaBK1hGrWGXAavOYFuslZZjB5OGI1UAIviGIxp7SAHGYTuB8WiJ2C90CkAj7dIOkWrT3AGEoaWgV4ARl6GcGMi16j3GJvUdtCsiaYVVbDNKyWk6JRXzJQSwIFD1DlyEQZwAObExWciOQyISSHDuvtMbZjSQc26fgO6iIBPMDk6wKleQ9KxHIVMSYG7A9DFBddXlJAAcDqD0HcIji1xk42MrJ2lrh/mx9hfMN64bkMdhd7u7Tw8dbBroI4EBwENVaYE15BE21JVuNgWPBFiobVpuxOYHJOuTdcxtIKJDpZQoWFYE4vNqcfbDJmOLMG1tj3ADYAmwZicF0gDjWj9u0BoCD1Z9bPpfrLQ8hWfwoADjUQoWtVIyBA5WVAnAkMXBY/+4awIGro+J1MuyzhQpav4B9owA4LtKb16/T6+vrdH4FAMdZGoBKeyiGBFakZAAH1k2thYptZ5TRVVBGOkmvNruytmX2z/QYCip2sCnioNEUdsvOuzEA+Jziuqp7lZznvytf7pCtVn8nnj/5OQz04Pd1ivS2M6nrLOF1yYgGsKRXT1RBlgjsqIEi2Ls5KRpAJw4ACUnj0kbBzlkHWngC0e5DNgADt/qzeKCBz6iHIfMYAvQA5mEfeW946scTVVRDBwJQwL8BJKBOEYggV7l6siQEQSKQQ3qgCeDI4JkQVFTDn+a5nSVSZldm/aDsZUCHgzudXc71nnSGJ09YyQoAB8FzANNaewnzdwvoF/vFwAeUuQLcJXjY18ZAGmTzAQAGuojtqB7Zw51gRQMNAsRBliVvmeIgYJtnJdcHTOSdnp6TpUksUgIOngzBeNQHTZYANDibaSchIWv7yUAVGcCBs8JanjiYwxkknNFPmTxLCFvbD4EuCgNTI1iF32WWDWfu0LlCm4/sW5Ed0N6Lv3cWGQPN2PGS7R2TgJKsCHac6zCOyeSYohBk0AG5bsO6/sl+CkGQbmKZ3WigOl6/Ypbwva85E1AzvlxH1YUOUT95S6BGcDkzKFh7nCz8ZWx6y4O/WmmfZ5zD3iqJOn8AGnfsV9kWeI+6NLSD8BZHSkxLbpx5QmxuJWlNHz8GTY2lgs9lLQqjX1mfD/7vOgSHBGnWx2zzU8bgIBd/7twa1KiKpQOL3MUgqY/X16vNxm47MyKAI+r+tvgJ7U0H0Rq9f+3L1GeNA53KedecKfeh/fdiRGj+iXtQ4DnJvLeCQhwAbA1oLffANpsP6RavOzFxIKnLtiXmQ8EmJ1saEtvUzWrtgJ91dBiIzQoAwGQG5onpZJIZONBGRa2ldgTLis1uRD/YAV4CO4kpw+cOAA604XNQkXx7yZ3OmyGr9RdoRYJiDLalkCzTZzfbG3YVrg0QA6r5JZbWkhDjL06cWkZWSQCX7bzFsqAWltIiQ+W6uBfmikBpMvmB6UktJ9k2Eq1VDGSCZ8KeQ7LYW6j4WsK2BYgDbR7RMtEB32yhsnlKC7StBMASrRXhi4wnZDfA2so1FtBEbJ99sh0ise4gEFxzCIYOs1dxxhOsibaD1oqH7T+CX+++SDiIQ8JQp3EzEbAPdqjP8KLDglTThPaEHzSnMcbRBrXiHGsHc9KDnzRMJwNn4Jjy36kP5gnsAbWLYUSSQEhj4sjV9QCVS5fpbLBxUNdb+7nMvKFWQfGPZMBsCRaomJ3HMyO0XalY59jGzVo/0n9pfFZ3wFnJs5ay2TP/D7YWWqYIlOXtc/oDMeyRBRJA8w18EbGwAJgKsAT81yWYVrBHUmKrD7Bw4LzC2i/nS64hPguZxMuLlNC6F3vt9PSUexAygn0L5g7OHVpmzk7TZDJL6w3YNNBudEF9PJmB8UNtP9fbDYs32LYmJbJl4D54fgCI0CpltVoSMIwiEdyPbRHBWghA5G5HUAPGgHgCfH7oC/ioeAayYgIQBR+frI+Ypy33HXzei7MLslrAFsP4AAQDY+iZgd2xLzAOgC/wDBMwG766otjBh/708WO6/fSJ9768vEo/+0c/S9evr9Pj7il988036W9//nO1j5meGigZ33tkAQViMWgt9e6Ld5Sjj++/Td9984f03R9+l3aP63SCtilk3nhMw95zGvahO/osOnuYQ989p11vmC5v3qTrt1+ms1dv0uTsMv33//k/SX/5szedeRk/q+KZF8/mY/HXtt/Hs7Lr5/a9vm8JlO9nz6/LXAhFV144YvGtGsCLXWPxKWceDp5ljsNl/cON3X3Nz5mDevCH7KBDc39sXuu4aT3fbesdbZiun6Mdva/r2pemcV5y7kvBgoC95q+HFp/R74xjcVBlm61W7EZXxCWXkuU85J5qEKjbvfkZs1/ZPKta594BjPQvLDAXpiPOwbE9FWcxAjfabNDmOpYDqGHD2vAbsWL76EvkqF5Vly2dwy9/1TIVZbJtH7TpoWhb62fNN2P+Dt5oOYfr+X+J/1HLWPMaDnCX7eCFov6drmdt+MTmEzZ9g8IuEq/VpfT25+MwYCxes56DY3qsjKHJxvEPBsBRT/jnbNTOU+kzf1E7j5/z9ZcIdUMxHAiMtimbNoHsmqM2J7hrU9RCeUgZNJVj7e7akV0918sFu948psi7fZWG0eGe4/eVm645b5MBv0ebAj8+98UAqpXsyw+qwwCO/cNY79Rzc2yuvs+cfM6eOXYAxkMqXreW0aah2gRwvPQZnNfCK+oa1ZNO4RsOXBpJFZCjbY/5muLvJgOHgie5atIS5lYKmR83bydFTuM5wJ/bduGfAsDhNyoADiUBVa0ags1on8KquE1pNWAOstOEs6LFgkBoo1IAHJu9FioEb1g/UFZVouSBQc1QNWlUoewTzGob9T/to6UKAiukN9aLCVkmDQ4AOFDx8LhOqzX6BK/Sw8NdejAAxycCOATeuAOAAy1Ubpd0sFHdACdGiStD5lpPc77rmZB6pWwZc/WmB7nyHq0qpy3ZYTEMYUUcSASgDIwZ7+NsAWCXRTd66r3eMEhzZWIBcEheHcBxGOWOz9IGZIVrSUTu6xcP4sQKLVGie3B6f88Xg76pWwsNNtcgMMdkwzjXf4ZtYw5pMaT3daPQwxGLXL6P7yFgoAS9VQUbuMjBGkpoOz27gEfuPEEmMS+oIsMf9K92UACCkmQxMNmFlkeAFtVnYOkYELiACt8nVubMQDeKFhX9AYM3AG7c3T/wb1WqoT1HSpPhiOwb55NJukCgAwCOV1fpAr10R8OUnhGUQuuUkzSZjtPsbEoaeoAMGG476afxUMwfCjYLhMBqX4AzCGhRxVJvoMos/A5BYyTTEFgm84b1imdlrAeHWcGGdkpryjTbpiCg3Af1rQKDZOCgjFuLAWOTwDwAwMG9aAAODy6yHQoZOER5yxer41SR5WsnAId0BCqomIwncw962avKjgAODydaohvBnx0AZwQ7oJIelT1qiWO4h5J0CJWvSCjis/4dyMZwIBp/MVV4cNf7PWJ/C5aIBONoNkunYOC4uDDMGNrx6CwihbPvWawNq9KVcFLhDKJl27RD8vjhIS1v79LDp9u0uL9Pq8WcyVA9j1gCCCg5Ub9pMHAsUL1oLVSYgyRowQBLCJviWRDcHAFYNE1TA3CQxcQZmgzAweCftUrBtfcAHBsBODx54OeoAt/meAq3ZS2s0EIlADh2uiYBHKDKRdU/Y8KomlNlHRN7eQ8DwHGSJsNBmuI1GlQAjksBOG4E4Jidn4mBg8AgMM4UAAcuKvsAzCGOuD8O4Hip7dTUq64f7UmeI91203h20v7svIf2bwIQ7FPwv9RGa/OdYoCiGDSlxKrpfOsTrfZaqALi793uQn/r3JGxsoQCgMMDWqUlHgBZBZSVg2AcgDEmEKSGxKVadEjujAHBjDIHZwlbIIYyB0A2GAMsaYcRQu7FviEghydy3TYEYAOJBPQb9xZMAg1YoMNAWs5aEG3h2p7kv3FW2bpSQkLwKYdVA6goJ9wC0Ib3cPvUfw5tAWs2OfWnh8nV45kgMJ0luFnVqgCOVJIxHBH8qzY0YOJwADXBDwQo6LxBJTMZNqCn1ivqUdiMZA5a6t9oa8Vk3gbf0fcJXosgQp5F0vtIxIyQnLAWWmi1BV3bG6kFDJhEeLbhb7L32BkC1iqrrs6IQKJq0UpP9yWQzsFCkYkJa6H8lECC1oKlM6gX2znWwVrIpwE4HBDFvWV2usuu3tP7ud7SVYQVf2t/Fb8i+i/cR5aUy2wrsboeibqmo2aWrwXWwnWz4rWEXgZ+1AkD0/cEPWKujeWP57fbrRXwLL/vdqWxvYlxxRlGCruI5FsAq2wYWIIVb8XAIeeXtvZTto89AS5QqoH5CA4SC6ADOLiPnW3FdIiAVg561TzF58p2vAfrq4R415nR0KPe4tHX1vaUf8bPQdPAGXCqBEHRh7Vurn2LxnoEX7ltjMcAHLX/UqpJBTavYzDRni/2vxyzNhBH1j/Ztyo2RX1vPrcdrwJwaOOysny7ZdL/3gAcn+7uaYPDVySAg4lYcBkZkwXbwallCOUFLC1oN+itX6AD8UpINPbTzAAc04ns/dPpRICi5yfaXmTgAMNcv5/bkXgSGDacX9cBHKV4pMQevOUIEquo1oedTcCwzbP78RkYsnvm2GGrYx48DsIkeyjA9i3VCeLYO7tLdaJkCepTIBS2EiMzwIbPCV8Jfj/eJ2MBABymG3xuCfro9RrgHySwHx+3bIGBMwkzTaaj55TfxZ+LAAAgAElEQVTW2216WK7INLfebAjwmMxm6f5evj9Z9IiT7vG7AIEg2f8wf0irzSNBHwBvjKcT88vQZgX2tBLhuDdZp7iCaqUiWTVD1jZKM75VwBuuGw7ZicU2LIm4/PkM4JAwnzxHIIS1xpViFXijj9eI7VN6g4nap/QGYt8gk4h91gAcskm8Zt+Sce5HZ2InJW3IZhK9MCP7cr3u55PlJxtzxdPLgU/WwsX3uAhb5Y+Kts9sFweiwqcxhlhvoUWQqdlcYsqRTQK/y31H6CsUEgBYjs+w6AI+8XjMz252AHKtqA/A7gLAA/7AXgEDB9YYel5AiInOWICGYL88PdHnVezK27kU9iwAJ8DeQXYQMGMQdABWTrFKAhgC30bgddg+T2rrSHYRtVFCPICMH5st9y72BpgSAdrA3oF8qkChzzYnmA+MEfsNDCNqVTzi88I+gg8F/fLh4weO6XQyI9BsCqAGwLSLhVrDQG+dn5EpBG1AyQp6e8trYx6o38YTs+22BHhgnn744x+ly+tXBMt99+FD+uUvf8F9BJsNABQVtJwyNrJeryhL5+fn1KcAR396/2365ne/TdvVMj1v1ql/skv9BPZOMV4Cl4sYB8a52aKNSj/dvP0yvfvBj9J6d5IedyfpX/23/3H6qz97e7SwtmnyFODDsfh62++7/K02v+jY9ct3vj+Ao+zH+JTSLR739DPWDcdmCsjZRLUvX5KDaLMz2nRenQeoP/M58+vfbfNj4xzEa36f63fp7q61bNqCJeneYNdgwUEBcEeGArdlTFXn+a9tzPr5DWach6uzp7AnNe2IZit4PYsbTMUj6FzXDODI1lq+bzbJq8KX5jy2JAkzc02JC8T778vhywEcHi84JjPtsuRFXbaWHhuMdmgLsCOuY5uc13vh0N6gzWEFEZGBYx9IypO0ITO+F7rkp2sPxvEUn7KANxhXbtEPcY6jb1wKPwp7qua7GQc6pCPr9ena+y/R7/V92vT1/nVaWqh0KZguxfmSB+xSOl3vtw3+2AP5tY4pyM8dy+d8/iULeOiQOHagxt9/zkHdNjdd77U9w7HnqjdXfWgfO6gaR3sF4Hjp/O/LRzcab//Z/7QMHMfG7PNxbA3roIKu2wRwtCm2NoOh3KuJZu0aw/6B/HlUYy/dr23KrZaftrG0vdd1z2O6q2moGoAjUs+FQR4yhFmlrJMyO/0NIEegn2oDcMR91rauHqT3gDcACKViS4lPZ2JoHNgRJBACnC2sk3zSNgDH95FZXGvQf06TMagXBd7wXiEHW6g0GDiaVPhPAHA8gYEDQZLHTgCHWqg4mwWmBiGPk9Rj0EG+eQFwIBijqhiCOPoWHIMTa9UyrQAOON6k61dlAMAbeIGe8f7hjvSNAHB8Ym9jBHEeBOCoGDjcblCVu1W7E61cFqMpwx65KpAcJdAsoRjXOCcpjZ2ewTvVyxSktUAc/u+41lEH1eePjPJA6ZUTaM9ixw7B+a59nvc6USXNa+2fG4VVqXFfpx+vgvJZX1qgK+4JHTMO3LCkd20EV8HbQ0bWngHc0k/Y97cKe4rToNY+vZzMJhCDIA5nJoiByZInUDsRUXkiIUBC2hNQnKLqTnSmY/a/HqceEtGrFYFSSBKenZ6ly4tLUa5uNulhsUxz9HdGEBYyvFgyyHR5fkHwxmw0TtP+IM2Gg/T21av0+tVVenV5kSajQXpcL9jWGOwb6MnbH6o6BS8HcExGE7FwWDsMgLAA3lAiQ2AHAS6UmEPCZTFfMACEN7yXNwLNCBL5XDowY/O04cSMkDwD2AL9l+28RO9w9g83AAf3mDEAAeyFQBICWqgk4oMgcWJV3wW8YSANo4Wm/JmbyUps6AlLxpM2F1QjAKJYwkuf9Q7OiZVGWAuCHnJrFzGssEoC+9STeC6XgX1Dib8NA04A8XjyVXfR3na6aifWHk6naXx2mmbn56SzZX9mT+YRwFEq9JlB3W5Nbxt4A+/hvqsl2TcWt7cCcDw8pDUBHBsmP9nWYaMqNK5lB4ADSgJVoEgk4A/2AVr7IIiHtjzTieQXbAmQF2fgYIWZtVBhuxRUtj2JgQPsG2ThgFyzlZaSCb4/cyLdz2LeGsFkpz8uII4mgAM6U4wlkA8mzbA/jSIWjwDZHg/QQkX7RC1UJun68iLdXF6mN2/2ARxgeWGSGnTMVtGIEami18cdQRwlwFfsJJdEk3hP7u1VPxUtXHRZdFoRGDdwUst3jwE4Yhiky7l9qS3nujrbWwEQEK/hAIaGveM7v61CJdP/I1FulE/xcPKfAzNGBnDYfgRAgEn1MhADYDpoypK0Fsj39iY5gBCrZwhatCooa6Hi9/PElzMHMLEGAJO1EsL7LgOe6CUjE3uUKxGstkiFWYd6y98LYEQ/T2sQhxg0siplTav/iQCOeB5nhiOj/KKsVQCOeB/atScliMeKbHxXfZUMECdgHJMUpu+UYBGogGwVTBgjYQfQjEAY1BsGeBMz0COputHuCYxBZA1iOy9UpKuSlzY7QQ26JoGlGA7xW2CAEsuJwH2gXO+pvz3+jZ70rKJG6y0AOcTcxBfPRrXjwvqAnYPj2SD5oVllG53MwKGfHYSSGVDyAqgVVAZYhNYWjf3n+yDIdCOpusWzyv7zhKeDLXid4Lfk8JaBFvwczLJNgr1mMNN1Dc9qYxXy5K7WvgBU41bkdSh7BiLKYuitAgw0YQwcntSvtzPsagc8xSRtPjPtnPZxiz2uZ8ByMUkR2Oh7J8tzSGAGAAd+TUCNDc+v6/NLwLqxJPDcMJCG/ja5agFwKDmn6yp5aNXptp99DSJAgZ8NLdwKjXUzGVL7tY1/e78xt+9tT7hsUJ8UZdgJ4Ijrks9jb3FpQXsHvET935An84u6ABy1/Mg2VpDW/xa7Qd0+tYONNEM49uXaT07Ou9cjdlRF5nwEW1kJkAEZQdIfAA4k+MF+9+nujj/fzwHgWBcAB2wb0vXDrgJYuvioAGEUkKFAbLC8oKemBGpP+AL7BoCxCrrvaPVg7yGRCzuS17B2UWrTBV9B87ZcofJdidiYfME6egsVB3B4q9i4xuUMe2ZNhYOTLGCh+wRgbbavMzaqBmcI6ZGPJo7T95yzcWCOtfYNAAfbx4gJA2NHAhrAk7h/MD4kiDEOng/m69Km3u50BgH0At2B5HxKaQWmgvlCLBzrTRph3s/O+d49ABy0H8R0h+Q0bHDYp7d3t2kOm3q9zgAOtLdAsptn/mabVkslyQlAgT40lkLaZC0AjmLfNYsT2kyd/X25n8igLjPAoCrnxYTh9oezuhCAYwCOXg/sG7BvJ+lkMBX7Bvwysm84MALrauxbOWdXDA6x+cAO9qIN8VXmBF/It0QbBD97jM2FxMHtWAJ91n1OYzYCbnIrcCLOZzIUekzP4xymN+Q3ad8D5EBWyOGIY8N7LDrabGWz9FUAgOcGeyDOQNyD8ofWPqYTHpbztIAMGKgCtg5mGWMSgxP2jc4IB2uo3bBaBtP/tQIGsrtsBEzCd/yF+85RGLHd6j2y0FrRwWCQz0kxFxowBD6xsfxAPzBe0e8RCIEXQAyr1SJtHwWIZssW2D6DAe046BGMDXoXMq3XhOvz7XffEaCCAo+Ls7P06vKKYP3VCq2INAbYUUBMMM7GWJtaoWI9z2azdHl2nl6/fp2urq7Sr3796/T+w/s0PZ3RDksDta8BAI3xiKdngjagD9+9fZcuLy7I3oH2KyhiwZgxBhQkfPj2D2mzWqanxxWZFUd9MISg1SmY2VCApcILtNt52vXS2y+/Sl/96Kfp62/fp/e39+l/+x/+WfqrP3v3/3sAR9ERTe2jJLDeK2d8SzsJA3XtxwPbcxK1LdO8fvBfDib1D2vKY/eobeB6Dtqexe8Yv3vQLrN4Z3YHWnx214k2y5kxodjrxoxWATj83I9zJx18GGDUWMc9NvOSe2r6fy0Ajgji6FiKfK8awEHT2PxqO0rq+OyeTFoypAkqaj8H24aTGaKqNfEcSxxrRLj7+74ex2SgfK6wRcRrtNnNea2DX+bfaVvPKDNtclpAG4UBRPfl/4fpKetd3+eQ/Lf5CfHz+ex2YL0VMh8CcMR5iQCl6BuI1UTPUN+vbc3b5r1L18Q9ekwW6+u2y5vZwx8+fJdLRQuitakYuxTnsUVoU3KH1WKtzMunP+daL5n8l4zjcz/zkomvr/k5Y42fbbvXS+bo0CHYdXAce65aILv+HZ/92AH4OXPfei2rL+0S/sahRy3bDIx/zv2PbdpDa35oHaNSjwejOyQZrR4CYIfmXtf4fgCOrr3e9f5LZPH77IVjctP2+0P6q/n5fdqvYzLblCMEekOFpwVzGmhXM1a96rkOLjUNpqaxFAEcCqKUxF0+dO1Qa8gkh1RCbD4flsNuLIOSCXqrSzcd0hNRnvH9fm9HAIequGsGDvWhZ0DTXqpQU79uJt9YZQ0GDjmpAG887RzAgSrKddqsvIWKKgRYUZkBHDLCsFcE4LCDj3k49ZgWfbE7swJxKJjqzq3YNxDBcBuFLVQOADjQ//MTWqg8AMQBatzAwHG3SI9rOfgmLhaEMQCHVetbZqcYzVwUW5vyY65aEVODRbxsHY3YlF/iTDgFM4s8LWi/A9WsAzhkvGhcoq0uxl48j61qOPYwD44YWVIt8N2QI0lWibyZRlJFT2TfCGKZRbcExRkydofCJnFP9+VLhCo6M/bdzPT598r8XKHfCMqWsUQfifmFFgchxPLzF9l22psQqItV/uMADgQVMWdg4EBgNbZPKUa10uKs4oLsohSEQXpVdKKNAwAcCKKwZRColhEwQ0J7seB3EMQ9P7/g68PHj+n9x49k3UDwCKFf7B1U3Mymk/T6+iadopIMrDS75zRMKX3x+ia9u7lJr6+v2Opi84gg0UmaziYsLkSNGMeIiUALlZNeEoBjyOeCXCnwgVYEqvbJLSlYNYe9v2VlDIAAqiYcMljE9jIMfouhgMk+UuSiFzD6BCM5NiSjASveDbzhAA7omR4BHM98ISDFthzoZQ3GESTWwOBh1LJMqLC6yZk1rDJLCjZXZTvVP9gUCj2w9giSez4frl+xHgBxkMLfWjJovbCeOoeoBw3dxUpzAiNUkZe/Y+vrQXWn22ayzEAp7IiO6q3ZNE3Ozti+Y3p6mgFM1AO4ZxRcq/5mOyenP4duBuAEwebbOwI45re3aTVX6wGAN0jtu8FLug3PDq4YVZqCgUNBOGu0ZLIOIIQqE8cAP0zG7EkMBg4wx+BZWf3FhCzaauG1Y/IDr9UWAA61TiF4g4wcaoPiraFcb0pWnALZEy8CcKiVFPqSWwsVZ+CwFipMl+McMOCkKo9LOBntiRzAMR0O08VknC5nAHBcppsrMHDcpJvX1+ztjDUgAweSuqRC16so+JKdkF6L1Y7NQIoHs8u5HM76cGbs21vhsHe9/Cx90mYzkSTega3Uj0Yb74ARu0GrfeCVonYS7eO0pZHL+6ENiwf66i958j7HDOw7dqGsy51hJjDZ6GCr2uWF60jmFaSHbs12idPUZ0BJph5QohvyZUAPT9TGNi/5HA5JRU/Me7LCE72yd9Q2CD8jqO7JMbUvBlBSldBig1DFPhmKrBUDA+fUryVIxoSB2QqyZ0qVWw3g8EqbjCfNPa1Lf1q/ltsf+FuHUkmoyQBzIIcqZ3gvnHX8G/Kv898BHMoTWc96gvzE0BSfxQqBBOBgqxAwNhk4DgkAJCJIQS/wBpmL+AKww6qayTSlMwbnpbPp8drWYsRBDDyrvfrdGBOg43B+0B7HeYHqbLTRImhDzEzO3oTkDFut2JniQIosucbAoWQfXqioJ6okA318q+INteiyQFrd1icCUgO4w888JVX324t4uwslVGU4ejkE1zqwUGTwUQ4AW2LLzy33OF0lWVs4Z3piKwhWQRedkwOOvu+99QRZV0wHyZU10LqjjHSTYtuZ/IHpwFoROIDDW7BB9zrQ0u/re4BrAxCjgzVj2yGj/M92mYPnXd/uKzjt3cwIY2B2MHiR6cb2MSq54Y+QqaWFgcN0sz+jWsDk8nSbEmur4TZ/BnBoWzrAoy2e5EHMhl8c49juD2S/wNqy+uFCnWpgiXzf0Cc7gKylX63VUZV8yDIQKgwb51JuA9rBulSDsRttVCLUUAOv4wbZjw0Ajvg5+kjZp9JqKJne/nJZxTqTxcsYOGAPzZdLgjYI9ieA44FV8m4rEdaFlgPwkTG/LD6Q38oiDk9Ws9WW/GyymZF9b0RA7CnABA7goA0EO1g2Oq9DwFJhiELS09t2QA8gAYpErO+bKENtAI4SBxAYNYOXHHsFvc9zSOBCnzcCV3OCXW0jXU79fNC/Y7Ra6xcBHAKa9Hh24g/GiO9FBg5vQ/OI4ovVyiXY9Lvaq/h3MH6uOfWc2KE4bntBipePj2x9AxYOgDjG01k6Pb8gGH6+AHhewC18D+cA/C+01kChx8NinhZIto8GTHCDhWFCthQcbTuyAgDAARCN4jZi4JDuj3mTJtDFQQsvjccVnRATMdayy8B0nHs6C94eFT4d5tla4PCMFPtGrz9OJ30AOMDAAQCHxVEcLM71De1THMRhK8z4UGaig6pzG1kfzGrWbZhQUEJdb4yX7qhncKiBAl3v6lpgthSzGs5yPZ/+6NGzZcDPyPoVw6TssIHFX+BD62xluxbaCwCzqPAAPoaDyvEd6vvR0FhYAHbQfDAmhWty/yf6Pc4IQn/T2SCfEwuHIP9klRmP2aIF7VoA/MG9MD1g3ez1hwKCEYhhTCTwO3m9YfYZyfK2RXsRY4LCvch8YoU/T1vKMIAa8M3Qjs71heKUGh+eJcZUHCxCVtskvbLb7gg6hn46PzvnHMF/VAupNQHz2GeYb9hajFVZ4AZFIdPRhO1W0Nbl46dP6X7+ILsR7LqTMdeNsgCfFMw4AJL0B+nV1at0fnrGlizLxTLdPtzzed6+eZtGgz5jJg+3n9Ldp4+pT72KdqvL9AS2z51AJIxhgL3s+SRdXb9Or99+kW4X6/Sw3qT/5V/8Z+mv//xd43w5tA/reGtXbD3LZEvCvi2f0Ha+Nc7SLOXNH2LOoa01Rfx0GWszv/CSsdbjq+eojusdumbXs7a933XdjunIbx/LQdR2Qtt4j61tmw/dJTtdcXpf4xLvN5akaKN4e7tQwOd2WY495XzA5wI4agBEE8CBcRV/s/ikDrB1cGfbejTnpwS3M4bgswAcgfbLj9Lsv8Rz8IBkRKYos01igWwerwfhg83ptk+Um7Z93HxvH8BRfz9+vu0eUS7jXtiLo+/Z5lbK44BbeyaL4IRJ0hntllqJYTuAct8OP7T36jFG+fFrR9uwvla0zetihaash7hFRyysTWd16d56/7fpnbxHzaB5ib3GZ/748Tsbbb5NnvKuGx9ToP77lwzi2Obsula8dq0MDym0Y8r5j/n9sQVsu/ZLxtqm7A9t8GPPcOzweKkiqQ+Iro1/aPx/rKy0Hcy+GUvYSXdpn+vDPdvqsXfJ9OfIetc16zXtVrrmUDllUE6i1oH9lkC8vL/sANfj/pznqOc0yl2bAVLL5ffdt8fG3GUAxvu374FuAEfX8zSuQ2+ZJWidgRy/TheAw9f80GHl4I2agYPf8QBrDEpVAA7bDKFqqlqZTGPZnshpO7ziPo5zFQEcTsfPfRkC1BnA4RWAcIgssAxHmMEkJliR9AUqH/8ODBwAcbAliaot8coADuvP5gCOPvubKuYZKYrVl7awcEQAB51NoyGX4ygwSDeAA0wbD+kTWDjYQkW9je/uF2LguAeAA71BQYlqoAr7QVX6Cqwx/+3JsUwvWtakVH9br9iw/vqaVzWVPe8VOwpkBABH7oNeEmmSxfYA6d64aOQ1KZzdwFLyp9tYoyGSU6Fu3FWG80lJthGIk5HgxZBt7JkaCZ33pEAFmZ/J59+SgQp2WPKuFAi0HqmOuo7GYx5D9cQIqvI/Y1co1fViHkAKuwvAEYOYqDDGTEp20ZoEvYblgADMgYS3V8CAoYGsBQQKrAngOD87S19++SWDh7PZafrF3/1d+uWvfpXul3NWkKEiiG1Hnp7Sxelp+uLt2zQD3THCcwimPG7SV+/epa/evk3v3t6k09Np2u5Aq4qKNVSMgcZ0xbGIPUF7xSlXWWHJNhgbJUZB5WxBIswd5r6RsLT1ADPFZDhhSA1BVLZSQqLO29xgP+OepD3uk94XgT/QOTsDhwAju3RCEIclHrDGYG8giGNL8AYqfkCJTxBHbqMyUALRqH/z2WwBWVRhsZ8wnplVeS5DBuAggMwYONheQQElrBFblTgYxAAu3kqBO9fYQ0ijbMlHAuJCNUSujAQABVWDRoeLii/cFZVgaJ8yPT8nrfMYfYo9kWCV0aHQVtT9bEGlCnCyl2DM0LWLZVrf36YlAByfbtN6uWQ/YU9cOwMHgTgIxu127AuOXu9MSrCikbA6Vt57yyCwyUzQPmU6KQAO9Etm24g150pJbQEsBN7A64kvMXGIFWlr4BGv6pQ2tHYynM/gAAO8QQCH9CXHbW1Z2EIF3yOTiCGvmHDrizUmAzieCZ4ao3e6MXBczCbpajZtAjjQQsX6OvcBsgIDB5MwOJkEnsCf2GapVBZ0tZfyYLYCyoUbRk/tlFpdNk+pOMDmLGM4bKc2baWDdnFH0KLLT2ley3us7gdSon3cZnuq0sJAFQTtFN2uaRGzwt53OV4BqLxaIzITqOertRXi/gz2Hs9RZ+BQwiZXwIczKVaB0F7M41SbD4LKrAqS9g6pqNfZjwHLD1sQme6Mfxc2Hj1ZbvFUt9wz/dE8y0tQDeuvsUvXNMIxVSWWAxtyko1JniaAIzP8GHhDwA1/mQ1gZwDnxwAKSIKIdl3MCAXsZ4kk3MbADqiQfCbYy5g3vN0U7EMmGsT8RF2WGVXEzob2M2R4IqBKiVH8EVjQ1tHWkHNswENUYKoCFska+/4ADBsOOhH4j21gUCFLcKBAHTLTMrQzA0bIAOKsIjhjjKlFLFs2rgjgCLKN9VTLqyiXxqThjEvRxqY9LaCQAxxwjaw7jcEPZ63LmSekXXZdntEWMMp2lC0klKHjc9C2X0A8Ljc69wpbAp+FIB5rrZYBHLk0v8EC56rGk0aOkEZCCvvH97EYVMCapcSu6xK/H8bIswbran/cnpW9p+dw3VzO4qZCiTqUq2wtRRwgpvuVfYL59eplzbWqpz1hvAe+sLXBtX188TNSZUXvZZt8Lx6ih8y2r4Gv8vo1HiucN6ZHi0/oIH0DZ1BXttvolLEWAEdcizYd735uI8UcdU1Q6PFapZCiRedX3/F/up+Q/x2AOXV6IjNIBLBIPsvML8+JfwA4ds+0iR6WS7Fv3N+nj0jmo9XmfMEWcEi2CkQoO8rX2VuQyDdQqxCBFVSswCQl/IHBkAAOMXAIxMGWdDuwq8HqEQMM7doA4HC/W/feNQAcuaWPJct9LNhjYLKIZ57rkaw/IR6GXqcsWiGK78HIdiE9IcCY+4gZHFgZD8HE4Gehx+GT+JoTqIUWZND/eO5QQ4AENOxL39fyrYZqVZES9YbLqewrnUV8WXIZNj/W8sOn23Q3X6S5ATjOzi9l967E9AQ2BQHNx+n84oLg87v7O7bQmS8XPNtwXjuAw8cNwCEANPAB6KMaE0SUb02JAyIKGDIm0NttwDKZrb/XYWLnTgBvkK3N2ZFkITsIHOwbPbJvAMAxTqkHAMcgPQOA4Wc5dDqAMAbK1742PJrgGQQw4uU+tgppBLaIsQnX22Kh1Yv+4fPOWoGI9YM2Ps59e+QMfIeN4exb1Glm7cRKi3AOcKYNSASJcLbBPH82Pm9fCeCEMzXC1gO7BAEez8kAFxNr56i2Sth3zsYEu0HkhwXA7i18wHiJZ8a+g3zBRwV4w9ldIHerNeR7k6ZTtWYh+4nHdQygD8AgzkTqcQDuAcjg2SeQMFl6wEryfMLfrddiq8B3RF8PwkYVJeFFkBnjaSp+IJMMnst9LLMpwYYB317215D3IYvJc0oLFJWgJROGSxAM2qKK9Sb7RFzPYj+RBaXXT8vNmt85RatK3B/xRPiQq3U6wTztdgS0oLAEexHPDOAcWs188cUX6fXNTbq5uk7f/uEP6be/+TWZOMA0+gimkQ1arphfQfmUizWenqbp6VkanZ6n3mia/uf/6j/IAI5yPpZzNqqwuO+iX1+pucY/G7ZFPJdawKNt/tkxXVDOvMy92Dmcci33EprxvrZ7dcXUu27SNkeH5qfLJz30nc/5Xdv1o71bX6tr/PXc1DaPX7PTFurMbTUT5WqkW3wCgYkL2LYuJvUCPpPYooMDCLdtvgrYp3audT753o0sfG5PZ/uU/qZs/vpPq9yYMRZKOBpfrffUvjzafSxuHsEIL5Ij67GZYaXVsPM1LH9Qr2lc2/i7sgfLXOr3xabu+kzbPWo95N/1MzPOU5ce4litcqL8bMD5Pd1jM+LFpZXstMn+S3Sey4n/XVgHjYXebCGd05K74tsEHzXEhRy87iUAL9HD9Vq9RFaOXfdletHsnI+fvmU22B/S4L17B8Wxm7Zu5JaD5CUK8pBiPCSAURjbfn7Jvf+Yz7RtvGPXO3YodR2yxzb559z30Np1HSb1/LYpyEMy8zIhPfYUdrS0Gi85Rbcny/uysU/1o41/+PCIF37Jxu2SyS4l0KbU4z2LUxOKcEJgtesZzMvipY7ttWMr8Dny2Xatlxo19XePyU/8fdsY28fdDuA4dq88tiMAjjjfxwAcce2ioePBz1YGDq8QM4eqGA1NBo5juvGlur5tXmp9Mejv0mQIelKjgzbHJ/cmbzBw2MEaW6gYFT6cyVKRuqEDDEpFp8FGYIZJYWstIACHKiuZHGUCVewGXu3nwWgP5oruUoEfVbMWp9urR5sADiV+6dDmFirrNGerFAXkgOq/m6t9CqqsvIUKKmngVKu4MqM45DAj6WKLFOdYQe5ilOeEsO0VFSEAACAASURBVLcrsWAK1s8NUK+i9ACDAl3WRoWVIEhyhxYq4Le1yhZPch7SEa6D3IkvstVe6delA0p6qBhgRf2ade6BbtWj5zYtuQwnJJlqGXa5tHiyUQnKVPNAkGhRrULf56jDhtFzu95tGqn8HTd7eVoBOBxSCMYD0cLiz+cAOHpoBWTGMKpt0B4FiSdVYaOaWUkRjGHzuBbDg/UiB2gB9KAIUEDOkWz59ddfp69/97u0RBBztyUdLBNk6YT0pGAPIIADVTqgVE0p/fDdWzJwICA8noxYaTOZjMj8gScEkIrsIEyEGXUqq0oBrFCCk8FM6+ftgS1fR0+ciClB6zHsDdJ4OGI1MivSNmuCuFQIpntgz4oOesAEnK/nNhmIY6uqGYAT+qBxJn27nhUAMQACUDWNCunRFACOCSunEABCYEytB+QIiNJWVdJeBQ/wC5NyBuhnXtFAVBmY5eh8Y+BgKxUCOKxKVaX1jaQpko0Arm3YB3vDSj7MlRJIkimfQ461h8rDnUBvCKYBKAG621O1Txmhx/YYayUBpA7AXMf+48bAgflGsEsguy0DYBtQ5hLAIRYOtCR4At226TFUYuG+BELsALx7JoADDC9ISmBc+qh6JgPEAfADQD9g3QDzy/npjH2KIdNIxiKIDrkicwurUQOAA5VmZOMAgENADlyf6QxLcvrZS+S9By1sb5NM3OUFgBMkZDl2A6Cwz7ldz4B8PH8hE3n/guX3hH2hJwNroZIZOC6MgUMtVC6uLtL07DT1pzMxcGD/VgAOtaAy/cEfSi/RaBvoEapgWaaYNiUUUAr7dk9MQ5EH5SDYzufRE60eMDloR4bsyuc6vAQPVMGKOjDRdqZEZz3rfrMFSvDazt22ahjf33YmiIHDKv9Mn+azzhOUnhwwmyZ/J4CFNP/lvPUWHdIpainl+o/sEdj72EPGwJFZ2JDUdbCAATM8GeE2oq815cvAZ82gWZEbVfLLtmgkgE0v+ZmW62kq3ygCOPj9KEWWmEFAnck4ZxwwkERpRVTGk7035osKgMNBHLRxLBhGlWmAMwTpd6iQfFI7J9qNBPRayy7TnbILA5TdfmZbMrMDmTwz9gkHu1KW3Aazc5ZrZ8kY7U1V3XoLGIJtyB7SJ4gDAA7se/zsQDDX47w+zzgDmBjokHrY00ReCYyEVMXAke1v+iLOzGHnaGRieFZVP0GUkDlLAGegUlXd7Z4RGWasopfv2dlAZiTOdZFfTyprvz7z/AbA1O1u2Nne8sdtbp3JgV0tnKV8JKt65t7j54yZyH0eAm4KKwnHijPBGDh8fkhTbwAOJq8dsGL09pAvZ8twfRNtStl/qhqs/xQbXb/J9qCDTSuwTdalOA8dwJGBWdYOyQCDZNZxVgIm4iwwaQlWbwvgtkHR18UY9d81fW+NtejK8jOfwb6u78TK92xA2wWOM3D4nNS+YvP+TXrmrGt9vgMDR5v+z+9xG9R9rsuZ2XYexbPMWTXqe3DsZuL7PCo5GQDgoc2W244RwAEbA20z7hfLzL4BBg6AN8DYAHuUwCoDcMhell/loAnJoUDPACjjD1QP7BDZIgJwwK6aTtBacSJgM9oJ7ARkcH3Hoop83qldlzP0IBEMnxW+spK2DmDS92F3ewuVCAQjY4i1/BEIQmxwvvZM8rLdl/YgfHh8vwZ58VwyoH9ci0YMwkQRvycYzwAc+HcN4ICf5MAiB3D4uYfxDFHZP51y7yI57nqR+wvsfmZbJgL1BEoA68Y379+TbRNscwCBn55f0t5FsQb8fT6b7fHZ6SntbiaqV0u+zKBkUplsTZibzPyhloDOQud6LgJEawAH1zO0Ucoxw45Nk3VCA9laJ+JkJyJKwXOee1EADtfJAG/0B2LgSP1xeu6N0vMJWBcE2sB80adyAIfZRWaGlBIzc9hzfsJsYY9h6NeZC86SgzpNBXQBEELyBWHHZ/G+n+sAsePMceAHzYLcBszAMDZXXhQjxpBiJ7l8s+2bbi3wQn8gFkCzDcjEQcCgsUzSD96J7dVajkA2cFbhexwbmdUA9ASLhM5bgH7op9Ou01gIkCAz4Zb3AACI7Be7Z4KH1o+PBG8A4ACGSq4z9Ar0y2ZTmGiN+YntielrFcARxolnBzPmYjEncIPxMrKJ9Wm3AHwMNhD6pABkkA1kQpllGzMCQ554huF6k7G1KVrLf8S4xOgz1pkN2w0Tj/aUExQdqCWK9CBa0G0JavLWLGR8RMEA4h5g7pyoqIL2BUAiz4mtZB9XSyuaGZC5A3sNPiVsNbRhvbl+nb5890W6/fgpffvNN2kOf3d+n562j2x9ChZgxF9QEIO5X81XxrhznkanZ6k/mqT/8Z//++mv/uxtawuVqLea53CwyVtsi7ht/XsNHdgRr2rzz9pslza1EFsmdJ215Vrt7ejb7vWSce+d+x15ma5xtT33QXvhhb9su27Xmh56hq55aZubNnvJban4d/1elpMWAIfs45LQ9vNf92oyVMaz49g5IuuoYrgkqF+2l39ffxdQd9GrzsrUtK87Zcbk3nX0S+bj2FK/WD492GtDPSjrmTGrad/GMzyuc7ecWYT/AFgr2rbHrtm1tm3rXF+rtqFb59WKOOv7xHV66XxH2YmxjrZrR2yDj9tlvAYafx8AB4/7AFA/pm+6dL3PWdcc1Nd1P+wEAI6m8tUGqw8K/8yLlf73BG/4hNRCcGxxv+8heGwTf87vj42x7VrHFrRrvts2zTHhaTv8jx189X3aBamd+eHQs32fuTo21qbstAM42g+8/28BHLUSiP8+pBzjnvRkogdhD+7X0DKmbb/9sXL0OWv7x+zbYwcHft+1f9rf3wdwvORZ8mcqAMehdXQARzxM4gETxxcD6iVIL4pQVpvHoLsF96LLrfhpW6Bx/70ug7Bt77XNTS07/d5TmgzmoRrQqINZ/WgVqtZvnCh5ItrB0KGqxiYDB5KCAnIUBg7rZY7qSiRD9wAcctYR5FJrCsyXzjhvkUIHmnS0AG44iEO9RkkhyQCNgsp6PrX7wDgdwLFaLw3E4QAOtVAhcAMADoI4DMBxv0jrlQE4GGzGdb2q1xk4QFepwDv/eADLkywWuBOQQQaxktEOOTX2DAsag+IxAwgsb6WWAUhUBgAHgxsIppX+wbGfd9QXvr/qqsAIbGg3AHmVvDezMaLMiBV3VkEjMnDoCZyBQ89dJJP34urE3rz6fd5bKgi0qlfBZRzU4u0WYrWtU9XH0eiZmvS+TV3sjCKBQSUEfAnfIC2s5sETWAPbx3ULFWfgILAHVasO4ECieKp+swyqUkSNwWKzIS0wqo7xB2AKVOFdv3qV3r59S2rVT59u0++/+ZZBR3BZkIAZlTM9sWfg82fTaZqiqufkJE1wjeEgffX2Tbq5umJiZDDopdOz03R6Okuz2ZQ6SRVuat3CqlskarCPGIgEGMBaHCHYjX1pVOGcDavUYTWhV8budty348FIlTRs8bIiiIOBcVatae86/TieQTkstPAAgAPBMgEACOBICnIPeqKpRVAIDCQAOgwnkzTMAA7oAPVDZvKQif4mFbrrXwThEHBDhZC1ic6JIeWkAgOHATfYSsWTw9CHSDCGlk9YczFPiP4fATfoRsoAA5JKUDh7EAOEvb61oVHgmHS84wlBA9OL81wB7pWdua0IN4+BkYyphIUFTCgakwuCXwBw3H0igGN5d0cQHcbtSVGwIeG+CCiK2QQAjg0BHI+bJ7Y3cXAYGTgI3hgwuTcD3fd0ms5Op2yngt/h2QngMB2PAB2CbQJtbNPy0VqpbATewD3BlkGNATUaKqxjdbiDSJggPunn6rDYQgUBQQeDsB6NvaFE/03nkew50gcAm4iBo5+mg0E6G4/S+WScri8F4Hj35nV6c3OTzl9dpBkqw6azNEDLH5w5JwJx5D9W9aj1cOaN/eCen0deYZAD+NmHKwwc8WwvN4oAjsLAccjv0D2LrXTUhqwAHMfsNtPYhueShm7zQ6jTGaRvAVt74s6TpXYGcDZbWmP4tZyaubRQCcEtvxbaWgT/1hk4+J0A3sgJ4ArAIWBZsX38bOIeI9sG9KOzzehzZCXaia2Iut4C+9H2a4J7C+Bnr4WKAQ9YzewVqwHAEQMkHsTT2brPo+U2ACFG2Bf52sZg4TE76CrqLCVSaFdZmzDVWrUErq2FCuniHRBhethlzivEcRaBWQNMUwBxoJWKzhmdFwDAsYwVutP2k+5vewv4YiQ1kUCwtlnQSQ5qy3rDWjBlw4NJdGO3MEBfrg72FjBGic5zylg4HMDhlbSOw3JZIBMGXtD3FmQtAA7u8jI2Z9qIDDMGpnMZFNCitLKgrrGKY7bbcnk0kFIDGGI6EDvegRA+H5EtiyDqtVWKIwlloGv/LBLJAOX5eY+WauORqm7RHm00HvJM5vzDtxnIt4EeZyLZK79CFR8Tgd7SxfY4E96eiDYGMrLZWOIHkuaJaKxHBHB4wpn6L9iJcb+7HhWdf/UHskAbysZl0bQmc0BkaHT9ghZAAmWy1ZxT17Ny2wBY1vLRGWgogwbgwBy7Lmgw1FTgtLy33U8wu9RtzKyLHPxjzGDyoTKisMQIa1AcM6MFCED/JYAafLZwLb+Xvxd1fPSF/f2ol2gbhmerl8Gv37D9c6B1PykQ75e/435DQGLHcTdOTq/uj89uZwTH7S0jvPXG8wntFCT97+fz9NHapxDAsUCCdJU2OAuo950ZTO1A8v5Btbr5EN6KCf8GOGE0AmPdUACO0Yj7DmBvvAgSfNoQwIFZVHW9ErBiiLE2D9aCD3vcW6jkfUPQqfmddiY5gMPHQn+cCWCtlQM4kLh3vc0iCfO5sQbOksOzjPIekjv1+WPgOl/7nD8H4Ju+gCr/cd3MZAFWAf5bepv+b2DgEEASgJRxms1mlHmwABA4DcALE/4DtW2E7zYYppMh9ucgPaxW6XfffMM2KguAXcbTNDs9Z3sFENmtjYUDbRaRMEZiG3pKxR/rtAL40No+4jMAbzBGQZBzaecBXwVgGuntwhKmeWgycHDenVGS428Cgdv2jQImlf8d9xqZN3CKWgscCiG8R/hsYqESgGNMEEfqjdLuZJR2CewJBm50/R5aUcEXLKBKb8G5D09mbCI/k56Pdlv+o9iv63K1o7L72vuy92SzNOMX5lNRmEKiMcxjtLNcH0A2Nt7u7PmEIIDRZExAI1gQ/ezBXuN5Q8YKFP/I5oA9BDADABaZ/eIZa6VCIpxz9Ge8BRHtIQGhBAyRrAMMBH9vPNW18F3IFuQF7Vqw1yDbkGG15dwQzEAfbARwFr4zYnwNYwMgBEoGeoOA054AHHO0KWEvIQArxmmIcx2+8dMuLVYLyiZkeDKZpuns1FqiPrItCmwIjBftT8ByA30zv5+rQOFpm6YAPp2dqrgJLVCxeU7QonXG+wOQQkzHYJBWy3VaPMzT6fk526hwL6GgCmNHLLEnQAj22gx7ejhKy8U8zR/u024DFr2TdHFxkQCmAvsm7rVYrtLV5av01Q++Ypzk/u4+3X36kOYPd4oWcUybNJ2M0+vX1wSt3H28S+PZNJ1dXKbRdJZ641H6l//s30t/+bM3lMpDsdLvGwP37x2LUdcx2XgG7xswLSaNn+mxIil8rOkr/sMHcLTNZ/1em//cts5tn+vyddv87HotYxzS7dRs6nkE2AvVnB2yAnAUW+gwgCNev11qooWks8kBHP5d2XRFB2d9nM+F0Gu6Yx/ZBivav8r7dM3JMdk/tq/y948AOPauE2zrNvu0yy5ujrecd7XsfR/5ievR9nO8d5udfkg2m3LosawmO4xf/6Vz7r5AW0FKvd5+jkcbvwZvlDkv87p/nXaJedl6NWNUh/Z9nMsu3a057aWTT7fWQoVja26wqBxe+jDHFvLYpmkTlPqabQ/1fQ/B7zueNuXVtZEO3eP7jrvepJ87720C1LVJD22u7gOjbNRjc3xISI99t1s2mgAOGrqenKj+VjgsBsp112ObrEtWj435cw7ttnWO+1Lj1NZVPLY4HV3PEBk4Pldx1s8Wn+Ulhk1ch3p8XXvh0Hy+VOEfGnf5XTct+EueLbdPsaR7VOz1OsZq/30kYHO07QAOgTcaB5j3E7VqtLK2yn1HH/eQPn+prj80977O/ZOnNB48NAAcrKp1ymsLLCNxwQAzjclmCxVQSrKS0iv3n7ZE5pOB4zECOAoDh66H/uEKUjGoikRmAHB4IExUlapocNpitVAxAAcqMUmZGhPyNYBjlVk4HsjA8ZBu9wAc3kJlfhjAYWATp6c2ZURYQukDbDllbP0M4DCd69Wp7IhcnP4MgTAUsLdRKQwcXrEpilIF/+09C9lm88YCv9ScZECoDbN9XSRdzf8PAh7Zv+xn6DFLEurZ9R2nmiY4wIOijuy1zwnAYhXA+Iffyir+IZdWgKNgCON4hVWBgblAe6+goKGdbdTFeGw+M10NA3doOLquhl8q9gDeQPjPdbcDUtBEQcAHPZ/TuHNu2TYG1W7Y8wpA42ckRZxBxulmPVlBsMJux8AMqJMvz88ZBEF11ydWlnzH4PF8uUq9YR8ZaKucGRC8MUPVHgKNSHg8P6fL2SxdnZ6my7MZf4e+zBjr5dVlOjs9TdPZlJTNAGs4NIaJmZGBSxg0Q4sA0bVzRlCQZf18Lcpr7BwK2lBPbp+4b5HcIYADjAsATG0e1X6CVUDquatqwiGBGQ4AeToBOGVHmmSAIACa6D0n9gdH710EbJE0RTVkH4GqySSNAOKYTFStBFCGL5bZDtTtlrAr1YJi6nCwB+/PQic5sgr+qDKazBubrQEykLxRwg7BIAbhPceAiiGMe4MWJVuuZ052BplyoJkSUn0xSKDqCQAOBKSxnufnaXZ5ngbGFIKKQLQ7YdAYAUoxIgsghWQS7mWxXCaXoW9Xq7Sez/8f8t6lV7Zl6Q7KWlVrVdV67te5x9/32ZYfiEcDG2MBDUtIICH6tHEDIVnCSAj6NGhZIDo2QrT5Ae7TgT8A/Abw9Xcf3733PPba6/1GY4wYmTGz5qyqfe5BMuJcrbvWrsecOTMjIyIjRowod59/LPdfLsvd1VW0TwGAQ17UI5N4j6QCVuurNwbUENRWQiKqpF9eFZwGpTQSDkdH5Rj0v2vRfYORA3OBALsYONRyJgM4wOzBNioAb4BFha1PwCgSjBkddpFsIwQMik2B6X9WVCqoSsBPaqGSARy4JhPJCDhE+4S6R7E3USUWLVRWizkBHKfLQ4I3AHjqARyL4+NYC4E3AOJoQTmmUKVxRkAczVdK1dDWTz+ZgWPYQmXK75Ldj6R1fMhV5IPvhO6VCg0dmto61M92lT5V28b33X6Kt9T/pUpx1+TnpJxbf6n9h21O5FZ1zA2QqKtwCSxzG5PKXDBMRNqfM2OOx2+WL9HRtvYcTFglAImmQfaU1aHx4/u63RX9GlJsS0/W5ETQUqvdGxJfory2LFQ9xMrNoCb3ecA09MF6IZ9B9qZS1LvC2exSgs60c0UFEqWAtO0bwYcCRNQEB/vdR7KFAA4FHQTgiMQc7ZoZOwzelB9Aqmz6XaZdD1YLJm8bu4SryNQWRW323sL/Q391zauYi9g+hWxwKVnE5HSkpAJMKP9Pel/3an5Uxr9zL3CdA3ABu5Y+q/WRziDziFkfAE5DIg8JkyOxNhkUIh9FrEf2Y6GvwF5lNjnBAcOnSAww9cwRdoZynvtbRxU8q8iTLBLMi/mLfSBgr9g5WFHPZCFsKNoBgNUrXgufXAx4aNUGnzwqZ82KF/cHmBM6nSAkAvYOy3IJ8MaS7deQEIG/gGSzEsUCLjB5FZXkUgn2E6OtTtAVed5gH8wcwPZxAZLMIIfKuhfMWnVvd8l6+3CtOitUciRK6/5zZo3fR2VysM04sjDADFh21ZqHrCbRWgV7mQBeA1IXSsLRvgdg33uH4NUAIOcEptl25KeGquawnZS0d9pk260qWpCzY+DIXnum6go5s26rMPGo4Kwgtgx4qzZjSAOdz8hNjjXGfCbF304NbIuPZH2b/9a1tCD5+wIYJNtS935IXaKB5nOFv1BtdrDWGDQwiDmZfSgSyVA/8I3gewPcj9YpAG9UAAeS/ayoh+cafnACI7h9ge6t9gRk1YjzA/wpgLAB4IBftVqKiQNJYu3d1kIFe0EAjmYDCQywD/n0RADHw9MTwR7Yt5XVAO1KDsSkkxk4DN6C7oCcmq2HNmexCIDxs/Rf3B9z/zUADudNdIYTK54T+5ofJbUJkkehC4Fg8K8F6OB3qL/QahKtVdyGSIwiZ2dnHPvt7S31nphBcP5aBHPlKxn74HMD+H1zd1d+9dvfls9X1wQVw89GWwUBwOfl7vaOMQs8M9j6cA7Dvr9/vFeSHT4+9ECAIQlgMbsWzoS8N5gTX8ioYABHbnvVVzdLRptMM0bYxYeyzyZ56hNv+kTdwgAW8JQgf1VgQoA3dGbDsxK8MQcjIdqnHJWXAgYOyIHZN2ZkLiEDVYBT6O/y1jozY53cyoT7NMAL1b7azlb2JPuYbpFiXRysXwEkUrEMdE8DcEpXymfC3aVPwzeyrsBpIUB2kAutjYFkATAM4CTt19GRwLfBTAH5FHOfWTN01qCNBpDqEIAXFBPojILxsbkqW2jBlzItn4K9HifWE/fCNcAWgzFW9ovlsrY10SMBIIi1AYAzGD3gZ8JvRSEAwTfBWDID8Kj5nwI3NdYpADlQJAIAB0GYYMgshUwyZMN9A7sIWDigc4LRJ/wI7cMZQVJkA432QNj/bJeKczgZRsBiopYy1b+FfYw2RzjDsm2TlqusjteVTeMx4oTwYyA7ajmLIhDFIIAXwvMCwAG2nEe2tkEL2CcCXI6OcAZFPGNBCQDoC3GU1RoxlzlBLL/57a/JQIn4BFqTHoN9Y7kkqOsf/cf/Tvk7f/PbdsxJNnAsnpx9+f7vvEe3/f018fBt8fbBdWTpBvbSY9jMZfy8AI6xXMlU7qqdnXN8cXO2puZ+6vVdc9/PueOD/ffG5vtrc0H9GKdyWuMxfOmZxqLXmP6yzyLfq4G981qPXXd8PRoIsI5ZQTTakaE/F63SYl8rp9EYOPL1J+V7AOAbzvzUHI3tsanrb5WNLQCOjetVsP1mPKT53u29EekdFcexcff+dP5i9k37vdz72vS3R3TXtvH687xWaqGe90b/95gv38/7wKcOfzznx8bXeujrW9Z7mQ8vp07T+B6S7G6b7136Ytue788k+d+9n8b5+7kBHD9VCY499NdspiljNKXsd01y//4+BnfsM7vm46eOex9h3/aMu+Zl19wPNmgKIvabf5953jVHu64xPtb/bwI4+g2cgwpj81AV5B8J4BhTHLvmvTeAu+Q/v7/Lmdkln70xmlJ0U88w5XQ4zWrjNHXdUZljZjgSGxO0Sv6eqwZqZZ/pjUeqiqYBHHJy6vu1Z2yPWo3Dd/JrlYccB1lNGa5tOnFqD89nz2XZMXAIwBGU5A5Ug1bfrBykigwmAbRQCdp9U0SKgQOvoyo9ATjYXkDBGAe+GfSOJIQBHEyyRyWTDoItiMTK1hrEj0pXBnnVqqFW6G0wcICmEoGY+0IAx/V1ufzypVyydQpYOG7L1Q0AHDfl5sstKyLYQqUGnSI4Hz2xVXFDzuj6n6q9GzDChYd2hPhvM7DYUYxwTOQrajJC1Q2qUjGAQ3kNBPwPWJ3ixJL2wogr6f7krCDZRNbu46BVHRLOfQWiZQAHP6SWI8rpBNsIk08JfseqoQCwsX9iFBI5kWjgCubcASk6Y9ofnIcewJFokDOJTavc0T5yT+UpvaLiomhdAzhB9IBVoIphGlJ8ErgBUEMH4DDIY3EoAAfWCQEktZmAzKL6JVgSonobgSF8Bq1NTk9Pyvt37xgwQ3Dl++9+KL//3e/JZIBrkQngUAkrBE6O10tW8B0huT4rZOD49O6ifHr3ruBTM7BaoJJmPi/v379nxQwSMQiQIHBswAIqbJbLQ1VhYs8zOKXEJMECrEoGhSw+I3CDKJjBzhGB66dnJjWWcwA4Xgg6MAMHqnSVCGuVfARkIegSAa/XAHAg4ATQycvjI/fR+mhZjtAiZb5gYPX2/p7BFzJwrNBCZangmSmfFf3kRuA6M9DYes+TKp+VUVF9G1XnCodGJaopKwGc8M+rgBlK2L2InDjofqErH+7vCeDAHLJXMBKaZFoRlSyCokzqBEU/AswVwPH0zIA5gkvrs7Ny8u6ClVmuXkJVoNosvZVX5lsjCQv5QrBSGBslQQGau7srD9fXBHDcXV6W++trygGAdwIZzajb+INkHnQ1ABzPL+UuqIFVkQi6XQQM1foHATskGE5W6NeuZB5ex9MBiKTAfjAwBcuGgBtun4IWOK/lEUlGB00DoEGtEMAbAzgI4qjUy9AVAi9BLwrA8UamkB7AYTYAAzggl0qCq+88ARyLOduonCwPy9nqiG2IsHe+/eab8unTR7VQOT8tCzBwoPqVFM8CcFi2GECJhgHNz1KQuSYwA3Q89FEaGFkae7OacqijcrCezaZrcmvKd6q2fuDjGB44/q0+mND8haBqnQrAYI9FAqI+Z+hSXMP+8WaQJ3r7duCQOr9MUEnfsBK3Jq8TaGOE2YDBr2DMkeaP/2qiXACO2hrF7dFc0G+Gg6h6cnIdzwJgGnwbVWCifYrAVXiP9iZaTijhpeB2/o97t7LDNHCvP2N7XP2FVH2aK3MH/p/iLxvA8Hr+87qFXVYiGMkN0X8TwGEWsAApCPAZDDYEfcD6RWu7AD5mEFxhAiOo1+0EhJ/sBLEYU5CAhG0FcNctSF4J3ECSjqA5+JkAccR6u+0T9rATkWY/YJLPbS+M2hDSo4IDmQxiWy4AhgUalt/UVka9nKPyOVovkf6coEO0UlmI3j0liCkPAeAwG0c4ZVWX1QCUNkZs9/SbMpnapwSQwlXadC+DDcYtYsioQdYk/ARImq18glHpCZTlT/STmEAMbr9ktwAAIABJREFUm6X2KU9VhgkiDdYL7y3aNYCQwr8WA8cRE5nQ9+1HrGJkBoj2P6iklSw1Xe62htaJBCQH6xOSnGYHgd2yvLb2LapGJggiMzQlsID3RB+ojJOTkpguBsG4kp5yoot7LZKRlgiNpVXOV11P31v6iCCXqIg+ZCsCAV8aWNSJQPkjPCZUNo0hJfXQPqT5S2AFVai3wKR9/vFzbha3pkM1F40xyfq5JgMM9kpKy/o7z83Y2TvrJMyBz8/1PJ389OE8Z7CfgRjtfLwJCOwC6wkkhTHUxP8ogEM+vtttYGxV54b8Uo9h/GBvfH4p13d3ZGb88fKygjhuUFUOhoUATinxLfCBbYHalgjARx8pgEpsawAgaQA44DOTiQMtDsHCFi1UoCcJ0p2JjQbPlW2giijU0gQ/8I1xXvW+dBsVzgl9OAE4AHaQXgCTFM7hYuCgjEY7BiSX3VKBrYxY9S9blgEcONMAyFTjG4mBI8qt7OGolVQAUPCbAA4AvgMgxWt4DNE2xjpWeltsIfgPtgksBUjsYt/hmQCYgD5Tu0QllaEnzaiEloRg4Pjlr35FAMfD00s5AFBjuSqHRwKC39zoOgBv4PoCcLyUu/s7ATjAHCUHRQURnDf51AT1B9MJWmngvEKQHVt0SNe50EB7RedgM0ya8W7Qmm/gPegf3sOt8mHgYRBUwDG9odwgAY5nOK+NMXCsSjlYltfZYWGrQuhMGIHwZwjQq6B4gVrpskbMxlSGVQc7xBZgNOPm+H6qbKZeqK3OXPji3RLgzYg5yKUIgGWALVn2U4sxpMPpjwNUYrBqBcUGOys+E/bWADzPHvaSmUx1XmjgO4MN1UpoLlYVPg/uakYTnC0biMOtYCH3BHDgjO39EyBNyNdqveY+JoDiSa0rAUqgb2bfZgYwGUCXD7wf/DEwamAP4fpsxxlMnpBBsFmAJePm9qZcXV0RlEnGn+VKDBlgWnyUD4t5NdCYuovn6daWCAwd0CWYU/hoj/cP3OXwxdhG6PCoyjeLGw5mZXWkohXpLIztmSw5iAlcvHtfTs5OaQ9RLABwB8fDvQvW3cZuhRgL9BaKWrCP78jgCP/ntTyA1fH+sZyenpWL8/fl/PysnJ2fl4uL83J6dlKOj1fl97//Xfk//s//vdzf3pWL0zMCVRAzgK/yOpuVf/IP/r3yb/7NvzTYZeO5ivaRsbj4yDadfGnX9Qe7OfZd2/fDyw7OaAnUVX3/9P30BJXtedez7DPWsXjartemYtG9X9BP4q7vjU362DPkuOc+890/Tz4r07qnoofNMTYW4j7e6nv7+hH1DLBja1euM0tr/Saw8hBcaxkZnA3jBmPrkeMOdcxUu6lPbz1Xyo/O/q31scF99RnGQFBbwBtfP+4hqHeXzMhocpXid2KFTgxhgzXt7NTY+o7Nf1vP8e0/JotjvnTeq/0Wzus7ttZjspl9+P79MZns77F1bbt8WK97ZIujjabPYt3v6gt1+8gy7z1m76DXh1N6bGq+t+nr8b2yKXP9PPbXrD7esIUKZquh03sFMLag+cI/RQFue9gpBT92n6lJnpqwn2oUx75HR3mLEtn23k8d99gC7zv/+87Jrnvg/d5YjSmAfdf4a9Zkm/HVuPWjhPzwv805/xeHgSMrk6zYh0omqeCqrIZB1lZkkgxKtUabe7y/775rkedyTP62OWljsr/L6Rsb1y5lN7VnN18PeYlEb62Z76g6x+aKY2AC0uj+TRRlnosewDHlpHl/+XeusuzpH2nIIoA+1Mv1bF9frgZgxAnfpeerGO2BKAeAAy1UjPqtABfSTUbAPYIQPYDDVKxm4MABTsFlBYfYU5NV9UGvH+1TDOBAkB5BbzFwRGWbKb5ZJaegqBg4VOU2CeBAzjQYOLTWYuDAYQ8JFwVgRgAcV1fl0u1TbtBC5aZcVwCHgkaVtj30FuI2bodCHRtpoh7A4aJNOjGRQKGcqPuKi1kiMSlpVrJWjnRlganABfd/BfuGAm6NgSPr0WbvslymwraNhE8vMxuOmJORBqLxdim5CACHMDStytfVwynwpPyKEdy6hC+Fe2p7RoCEg1JwdC8ABz07PckQ9RutMRR7czyKn9O9IwlZGVG05gInR8Lcv0NOVckc77llSxxysMcRIEUYmoEMs58E/bGD0gQpAeSBpPjxmr1esaYIaiCYeHN9G3MRlA9xHdwXbAKsRXp5KRfH6/Lp/Lx88/5d+XhxUe5vr0hVD5AHmDfevbsgeAP/Maw3A80/AsygUFXF3uurkltIpvD3G6rZZpV9AwEUTq0BHAyQiwUGiU3shxUBHKo2xF7DvmMC7EhJMCd7kDxcgDnDLU9mSoUjUPpwf8exo1iM7CXBvoPAKoJAcwRh1sdi4Dha1son7RoBOCrrUSQ3mawh2CAOEkTgqLWLKqUgAtEyKmjxXx6fywsAXKj8QzWS2UnY+1gBWz77y0u5v7stT08PYhBim45DtW9CYkrCqF7SoctUtQTmCwW3MLfrk+Nycn5eTi8uyvzwqMxAP3uD+UgAjijw4j4DcAO6M0AcWDcEsNE+5eHmqtz9+JntUwDgYIIM/Yujoo09l+9BY/vEFifoCgN2DFDbgg5c/ZwVUMTzAASE5N3xckWZQhsV9GwXiAXP8ETgjSpH1YIFyQ+wbuD6Dy9ooYLg21sFcBCEEf2iCXYiKwxAWu7rvgngUNuAopZSBIlMAziYWIC9CAAH2XEQXKwMHItyvl6W8/WqfHyHFirvyjefPpZPHz+Us4uzskILldWaa6MqRPLvVPtMlh0qiAZKa4DLzZYqA19mcIYbp8NufpZ1rHxCmXQFWcbOCQNfK+x/9ren/Mb8vY2gQiRZxg7y6iQzDCj11+KIkx/jhGGuNPK4DEagXWAnFCW4h8mrBuLI9/Z1DeAweEN7NwAjZOAIdg37hKE6mDCnvVfyu1Y8R2JdSXABOFgVHAAOJnSYzBLLENk3gjko+6Ky/bm9zxDIm/265keGPjPFv818AHwlhq3VyqAVRPgSNosAcYqJS7TvTMqp1boSAZEcrwAOgM7c/7hjzaKWiLYpYBASqjES5gMj2xwdTbda9FWZjISKmN20NgRxkK0j2oqEzy7/Ytjb3uwbljEziJAdJMAPYJObR2swJgIpD3IGauMZ+IsVwCJdDZ0NEAd1U1TmC1Agv0H6P0AhAW6GzOjWDXRk2TYzE2+T900GcdREl8G6DYiBpCTp+R+fmGhEdS0SqgRLEoynhMzB/LACiwYAdC60AsMGneR9FRhogYyYPJGMqOc9mAKQBIp2KgnAAYAmAC8Ez8Wms0zSIaTeUrUwQd4BhDJjH+yW5d3MKgLNBXjDQfKIFuQzl/dXf7YVa0wLHLLVWAo21tY8owCOaMFWAWgOlrf2d5gb0PAfHirZy/EnAIcqucVeZR/D/mb+3FhsKr9mXUz/IQAY4bJuaVsVicqs3xwLciC72oaUGKiV9VpE+eNDmu4+5lH1dmIWxTjNCDN2bu7jAb29oF7xJjO7Dg1CAK/qGWmYxMB9Me8+N/HeyfY44mSgRd2XvJ/2tHUaHhvnWgA4APL/4fKyfL78Uj5fXZGV4+5BTGMEehOwiwTnc2WJMMOE16wCOAiQOmD7ObDhgfUGAA74umi3iApyesMEAwsoDl+dc1oZLhsIDe3w4H+BXQKgXCRVlVhVIpQ+P/3tOfUFwA4uDMB3WWmPtorQZ8FgAZ+d7SMAZiAbhZLFGAP0DWRCQETLfOjkroWKUuDBohjyZLmgbkFlP5NTL9TrPF68qvKf7EqhQ6ms3RaRYEkBON4F4J0MHE4Ch31wUQnPHgBkrNfl+u6+/LM/B4Djiv4o2qugdSETu4fLcgVgx8Mj/40kONgCAIy+vrkmawFiCAKI2Ibnc3bMc7BCscCF+k42QowNzZeTDouzrVk44KNX4zDuqTUdMDzv++AbpS9ihnhrbAw6Yb0EaxbGvywHYOE4XJUyX5bCFipm4AhGjPChvTdon8OGhPtBZBpaRkrVaD/WVjkuQEpMHAP9EYk1xyWyN+QOhT7Pu+Kbep2MX2j3Ege8qoTeanqEbKDRRrXG4cA0k9oT4G+2wQmWJ2wC+XSKm4tRRSwx3CcB9Bz44WQBUSsVMVGp0KQBcgJ4UtuIoQgF4PgXno3BcDVjS1wwOUpOsN/VYhSHPPmWOI8/v0q/wJa6JSf9t2DewtrgWVcoCDk5rYAttBNBcQZbswBUEeBZ7EX5C/ID8fz8DM6e2E8A5XNvHgisCT2JtYz5AABLQJOwFdFeFGPXXg6g1uER/RXoE/hVbKW6BPPLjH4LdA1YOLi3oi0RWezC58Q5FWe+AkY7gHZns/KEYoDHZ7Z/OT05Lx8+fizv3r3nnoVdxtn0y/WX8qtf/bkYODCfHNNb+YLz8eNj+af/zd8vf+dv/GJjo2VfIv/dn7fGzl9T56t8Duj/nvrOPnHefLYby6VsXns/Bo6pOeivt++c9J/r/bV83bH3tn3+a+d827zmcU59bsx/sf4TuGI4onyd9nf7TDtXC0rPs6oL1Vy4QABg07EGceQ72S/Ga7vXZZyBw/EFP6Pt1OZ51HG20No+38ez1/XaAd7wWMfmemp/9fO/135KKTXaSB0Gav5xcM0RAEcPJtgmj6O4qVio4b7iyENenI/KclENW4pZN0ZsHbP9YPn7uQVky3ONzVuWlV5Ox9ZkSi9MzQeuMVZ80sut1tDzEX5EOBL9tfP8ju3XKV2y6/n30SNTZ5dxvTgrMwA46iR3CKldQp8f7qcqwH0eah/jNDXRX2MEdz3D5kI7hLftKTbfmzLau4RlTHD2NYR1q26gk8bHngVpl8GbMkq75n7XfH/drOrTddw1+bd5CO/MX6UBbAFyfWJs/FNj3vX6rrUdW0e8tsuYDJViCrZWmlkp2MGzjIC0BnO3h1Hs5WnKyO2Sz30cmrF77doLu2RnXDabsdPcS+G7H2j/LBt7JAE4dumsDODAdYYI2E5CU/AqOzp97zg6Q6n38nCOQqYpDEocu9XEuHEYl/+xeZ9ae7w+P3gpq7n6ZbIyknOEuY0qVYM3ogIdAXb3dXVQyu1TCOBgZSACzQZwiIUDNPsvTnxE32scKpmxD/k3HamAED2AI7dQAbAjaGIjUCoGjqZj6FBHog/ofge6ycBxkxg4rq7KlxuwcNyUq+vrcnV1W26ubqOFSgA4mKyOqpDw/dSxJcL/4URttlBxdV9UznvPHzjgoVOzwBxRZZ+AHaKbFW0u5pxyyBg8wClONtlZQ6DMaIg4jWcEdWqhYv/VTCc+vE/JSduLpsaecctFmLfuwZYAiKpdAhxCoBPVu3vcN+czAC0GZkXlqXIcTrAjMKJkhuiso6IrKripC2rGTglUJaskE1EXL4KG6hZk9EgcjgaHJH2f9cemg4v2MJTRcKBNc+/kEoMqpCBVUE+Otu/V2uwgMLJAT3UkRdBfnv11n8gOg72EwJiC/XMxDQgfL7DB81NB112ETz69Oy9/8ulT+XBxXt6dnpSryx/L0+N9+fjhXXl3cU6qYewtJE6Q+J8X9PM9Kss1kg+gQp8Hpf1zQVAXgTpIJO7NSj6MYXFQW3AY1CS5VMJtUcTAwQpbUrQDDPDMSiEEgOcLB3sFwjKAg9KBADJ7Wd+Ue/azBgPHjG1iMH+4D/fw40NZrI7L0fExwRsIgJF9wxW6lPdW3WoKXQI4EHxSyZf0KhhpAsDB15jYAouFmCwA3sAP2rkIVdSSvgK2gCo5mIYe7pjQBfMG1nOBwCwqqhDQR/IqqtkAymAg/GBO8IESWK9ljhY6Z6fsEwwQh5NhD3f35fH+UbqnxV2kLwO8wT7paCuChAKCbrc35f7mqtxfXpYHBKTvbvUcTDBqq1YGjicAK8TAAQAHqwZ5qJ0p8AxwCcFCB0ws4OfseE0GDrC4QP4h56j+Qn9kgi/eBExBpRRbprBtCsAbeC1eB8AjqsjFoCEAB4FPAeBgYL8moMXAEanfysBBAAjBbapdQYhVQd2QNbC/MFmtpOshKl9R8YrWRodzgjfeHR+XDwRwXBDA8fHDh3IKAMfpMQEcoOBG0BEtDcSvpP9sqwzgcDI4/572cbyYQxY628H8u1ZaOjCi1Y9sUzrf1MNv+ETxqwX1rDuG0aUp/3X4ekTgB8Gpps8IkEj+2OAgzvG2wZsi1vTQ2YemnjbLQbRQUbJdLRfI3mAa+VqRlECMZEURtTwT6dwnGmcFi0C3RRs4UXW31AdrOJ3gjvuyJVS033AbCrJvMFkHSvLQOQHgQDKbwXUAOCKQHSEUnWMiAeS2JM3X07oawKLPRbsTJi1UFVvjUGHY6nwZ3JeSaBKJmHt+Pa5JHalAek3OxB4SwLi1WdF3GhAKz+A1gQKQPwuAg9rYKZkR4/VZNg3De0L2MAl1zDd9HILoAkCD5FCwwZE1JYCVWtPwmipzQFRFu7IZ7yMpCepxyIZbnoQvZf+DsxoAjgi2VJYm7n2DN+rfUT3ttibhI78BBEmqc42NrUHs34acUQbCBTEjBPdakmsloA04UiIQdlU2EMCNB4IZAfR0dbjbsoG9CclHH43CI25ikMFMac4xtxVkTMyhfDjoOVaWL+ALzAn25A8r88GqBYatQyZDlXgPYIxBPJHBxfMYgCL2D7HZWN8LqB1gbfsctNkGOrd2VQ4K2l/tdRi9coNzfDbj/Ce/2L54/d3agEhHxU8wObgFFRK68G8wL2ojIyYSgcsTA0e0SWJrCFHvxZhgyuSP1L0bm6Jis4J1Llda+tyoZw2dFvvba+0xM3lY9aN0oCwF5sV/h2TUpLIHEfEI+uACslh4PL6qs8Pnlosfcx6/5ae3RGbT8zGvSTdZT1V9FeteLUcGCA6KNxoA2zYT+grXIQAv6T63sqF9qG2zAtgdbRZkDOSL4hrwX8DOiIT/j5dfyiXA/tfXBHCAhYPuFPWqEpbwWQiUDRYb+NY+f0DeYTcAyADw4QisdJB5VLIHgONkvS6nJ8eVqQh+Fz6DPYY55jk7zs5mEVKRxGO5u1cVO8Ab3ptmzdBZZcakrFo4aG3p70ULFS+HgEgLMU0RwKG9Tlapg4P6HUwQnsNtlKArON8pNpVtma4fYLRICiNBS9tK3eOzcCTPya4kVhMBOEwbLwZCJJrPTk859wSwPejMYR8CLQEBIhYDB9ouLgng+OWvfsOCDYCMAQKA3loBEH60KtfXN4wT4LwCHXpyekqd9eXLFzEIIAEdviV9yiqnem7rJQJbFmJMMSspznNuH2NLbwZCnXMlTDrlaWPVo7P1VjWX0gEtkdGYhmTQGT0pB8HWpusEYxzfxhqD5W9ZDg5XZQYAxwEA/mpVKIZCsQZap2tPNQCHSkwA3sBZ1CdTJxhNTJqyZgZxRBujeOB2FlfARhEV6EuG9aJ3GoVH11IVuFqW+NxXbU600VVbkVeyjpIBMvQy7X2cN1ikgPalPIuKIRPXJ2siZIPxA7GUOdag9XErlxpsUAsiABTjvEKSpihE4Vy65R3BGDjP6myIvcY2JAE2pIy8AFQi4A330xxnTZz0E/uo28TEc+FzbIlCQMZMjFnrtc6njH3d83yqtkqKRxiEYn/UfhnBWvNDtdh8VGtM/IciExZTIBbBs9tTBfdqXgXs4LrCR4TP/vzMvQQWD4I0wOARABnsL/ifeF7IFshMJN6aEwI4oFff3thGFvsZYCucx7BnISkvr2jvqnZHn775Rbl4/z7ktekSXB0xhZvraz4P9PAfvv+u3Nzelv/1f/gvyr/x178ZLe7dJ/exK3/iObWf4n9/zbXH7uHXqt8zkUvJ929/7wZw7MoJ5Ovuypv4s7vmauqe+8zV+HNm/2b497Y5tR+Rx91/vvc3279Tfisds73frAfCXarDbuvpwoQG4BATYWPgaLLUck8/LUezmTepruUwRBAJ+BZXk48g28CzntRJjUvUY13OU3U5q5wXy3O+jzxNxSy2yUEd3wDztx3AkXM+9TzQFauMyfc2AMeYTmhT0zFDtomtNkQ+fJ3wjRyozwd5vJaZsXnr93Jel36NxsfehGVsr0rmh+zf/eea/HOkCcjR9lOb56TJ0kRv0y976TPn3NJDjn2vnWM2x7apF2dl9sOPv39rgwuHyDGZkQcY2wB/rBLcR0HumqSpjblLse9r9Kaecd/rTxnbnzLun2qM9lFe/Xxs25R4b9v49xX6rYrxJ7xZlUx1PNpmGDWulQo1whBbNu6UHIy9nl/bNfe7NnMzrOPP0isx3s/BlDgL1DGMADh27a+pZcjPtWtuphTwuJFKyYN08ylnZ999PHavKcNhOZJxjjB5WMMxAzZg30gORf/cOlArsWQjPk7npJFlI9VYN1IluA9xUXHuNhpjc5J1Pa+bkkb93OzSbfvIDAAc64Or2lOPgT/S16vnpiojUwVsJFJYoQ2a0ggqiRJZB1NUlTPJgd9POghWAAdpm9FGRZWLDHzEHKryrzmKrtLhYS6Q+0boq8I1AqFBL8wEQhx8TUuJOcB4kPy9v79jJQ0qdgDi+Hx5WS6vvpTr21sG6i6/XJXrK7RRAZUqeoWrlQSeS2jdyP9GAJW9sHkgFpSjVnu7Uj6CyAZMNLXVKlakN7SyriYdBJBTMJ8JTATfiHtp/YQFcpDTHxJpFFAkjYLBKNg/2m5pubW6x3IArvNE9fxyIM2J5ECO4vVgUckMHPqbyW+FPgLM0MAPouBzYlSf0v5DoggBPAWCsY6mEXc/clGZDisEY0NG24SgfaeeTWAaJxQHj5+AMIM4pMBEZtzwXhdLe2O4QqKbgRjTuibAhyJdMc4IcHCuEMBhJbQqohlkvbsvV1dfmDAGoEMtTlYKpkeiCHvp8f62rA4X5f35afn0/oLsG6fHq3KyPCq3N1fl9fmx/OLTRwI4cA0IGSpqAN5A5R9AI0dLgKCQoFF4G4dFBEKRMCPLB4K3y6NUialZdGUfKV8jWYpnOTpYMLmBgAmDaOWVFLG8RiR2GFBDIOgQ11WgHVVIuBfoXm9vbzgWVPeQkeTllcAqAB0gF6vjE/7gOuw7HEl7suRo8XXgZIWfADI+aDI4782obFVQIR8Epb/azqCFyyuALE/PBQAJHqKDApnrFm1h0BMbQXBUdWN9eS/oygdUPCk5/BoJAfTgVqJLlYwILouB4q0crpbl5Py0rE/wcyJWYjB4AJRBEEUKpFabJOAGbBp+P93eq33KzXV5uL7izzPWAeA5VDlBlz0DlKHAPSoUH8GQgd8EW+B3MA9E4JyUuOWNe/pkfVzOTo7Lu7OzcooqJyR/SfsroB5/ANqD/jcLByi+AQ5BsuAlwByoICfwRQAPh6tdBQc5x7wouRc6l32fD1W5BsaP56CmxmeRKEWyiHKg5AvDwFERfQigX+wtMHCw5dD8oKwXB+UCAI6TNVlrzMDx8eN7rsXy9EQMHEsEug9rEtsRZ+1XKPpIeDkt68P1uHsUEppYXxIIOPsRsv0tEBkmJ2j0Q4NXDEUCs8Zr6Yxf78mrjfhH2/yEof+YwRI1Ih/JwbBgzibahwq2BeV2VFnsQG/132oi0K2uZqHr/HknswVmlC+mv2srlGhlQr8vJR21CQMIGUl8gZmk74fL5Oonfd7U2RmMiopB9x2nvbdfEsBcJguszyMQ7wQnk5zhA9LiRaLfQXSvuf1D/Jv2UwZX+iq627s9hZNzTqAOGDi6Q4GBhkxChZ9lhoRAKlaAcQbCVVByAFDsD4Yxj4SPGCsA5vDnycohvo0BbbOe08a3AYHsY9Xks1uMsCrNrXEi6JblyE5UyF5LiAn8AZ18QEaV1pqFsmO/0wGmSmkvqeD7EahkCyyudQQvwzeSnAhgoUrraLvHBIYq5QOhW1eDpjDae3EPcMBpb9UKvAZeItNTgDeQfIAPix8kL6FzvYfV8uVoCMIxIIB7Q4mWGogKfRDi1YCqbp1TgRyylQRyzMHKEWwzYN8geKe1J6sBXqUZ615WS0UlnJ2MpsfHpHZcE+w1sJPB7qKF0FrJBxOgBu8bbKWPJORz8oLlEWR/VXtJ+0T6lZ+xvxbsD5GTUsIvQMOiskabuWd+xwk4j53ALc+D/Z1oV6RkoEAeDewQwAcNIFKibdOqHUKAlqKCW8+5qe8rqCMFmNUSAMxbKSHsWLvnyCCrKs+hUw2Yc6/1uqkMnKo7JGLjLTKu2Ea0h0jjyWfyjWrhdNaoIWEDcwNUV8/g8Ty1ZWKyoc5q93Exf7bKvVfexZghQ/S9qOfm9Im+//EzwRsAceCceHN/z1abl1c3YuYKZhQmIQ0aQbH4Ai0GAHJVgsMJUfikBCtV/xT++KKsjo7K6fFxOTs9KaiYxxkZLQTR8hD7DuPuQU9s81J9L/hLqnh3GxWzZpgpCL45zrWOa9AHjcpe2BwmTEPwfbZ3WxAkhXE9Jm/jXI/30KoBz0KWACZpmy7iFgAIJYCCArQpcV4ZcZy2DUCTiwrqOZ5sBWrNx3YPvKdaOFXWNhSNBJDFZ3SMEc9GYBkY8Q7mBHD85vfflev7u/IE8HHop+PjUyaZ2Yrl4ZG6Ewnmi4sL+pafP1+KkQD7nsKpAz7P/DiHUE6dZHvluWp9vFKi/gW+MeIksg88Lxk1Wc+Lsup4mT4HW+c0oIBwB27bURueBSBLetlnaMYCkJt7BeAesHr7HHxRZwv4IGBAXIDpTwCOGQAcBwDhiU1LLUSasnBMTH6TwewAb+gM2MarKSJDqPVUMvFqjZqTj9K9FdQQ7CvUcWCUCJ+DBQ2vIGEQ4ILMGBETIOAUbCE8E87KHVpaAlAfxQP4DsYEObLerr5WimSEyq7xKDsBDQeWqOAD5MXroDji5ZX2WUUPR3XiDOrKrYa4lgjixIXdos7xIzO6Yp8QT2MAR+hB6jYIRbS6817xGmlMAaqIs5zAHXE+zn5oYrkyCAmfsk/jNTAbLgFy9sHlwCbrGslFm2JIJfQd285EHJHgGrG3iaEPD4saAAAgAElEQVRK/gPW7gktUh6egoXjkHoDn2N7JNhe3AmgydWqHEB2EW8AE+Pza3n/8WM5Pb9gKyn4FhgvGDn+yl/9qwRm/bP/6/9mq1PY8O+//55sRP/b//Rflr/11z7+vw7g2CcO27nqNW/Tx3jH4/mtEGAqxt+uvx3A8bVj9Xh2xaJ3vV99uHRGza/187Pvv6eeZ2w8+bX8XP1nN3yLeqZOsdyROKp9TLl7LfHt62fAgH1bgTeimDLpzXp2Dt/V87FrPdqz7AZw8Hyc7JDPdS62yeAvXrfWw3UdDzrwhv3tbb/ze/1a9/O/l5yM5gw3943iB9JrXoOB35p9zW5gQ/kZl9DB/rULHR8d27v9eo6tr/W/79gYTltObOD3duvhdc7noLG1yU80ta/6Z7DMj+ut8Tlq67v5vpdxbK9O6YR9dNqYPhj73rZ5zPfX9WZl9v0PvyOAo94gJXenFM6+yq0X/H2U7Ni1xzbU2Od2Kc0/ZgGa8A4V49QzTSnlbXOyj9DsK9i75mfXWmyb822KICv6bffY5gjk975mTdv3vsbhYEqmHlZ6Q7WvrPfPM6Zo9rn2mPH+GgVR97LjHRGfrfd2IiCHxUcU7r7PvU3OpxTy1LW3ycsuef2ae+261kCJJvRx1gGjRjcSXoO1H3Eu8L6TxvV3qujp5d/jrdT9gUwdtnFwdaIP1LsAMDXlPEmH9nOs7fzgOQAc4bREQpYAjqi4cMDedMv+3cAbDehQARzRX5vV2QjYIokIFg4COwLAEYfYCuCIij87iqxQSuANgzgM3jCAgwd4gzgi6EfK0kjStCqlO1bS3N7dsj/oj59/FIDj5pZJ4svLq/Ll6qbcoHXBgwIvCBwQwBEAi1rFxyALKqQWQdWsirqW6G9gh1xNE6m7qNIc7jTKbApwVBmOajaKL3ue4oDt6lPnBwRmqLV2DlAn5g3KS/Q7HtNZCQe1iez18xtROzi213hCnQNWqPt2USlL3WcQTAA+TI3a9m7kM9hCJgIJlX2kJfDMAsEgR/dfdRqDgaPmv+Leg4/HQ0sNuFq7taox4rlRt5v5RlAT3Avvme0hByA531yHrjItBmR2ADKFYGZeX1nxcnd7x6AHAByopEHvWleQozIZTDYP97fldL0s3376UN5fnJaL09NysgIV84JJ+4PZW/n4/l05OztlhR+SNqjcBehoebgsyxVYPxAcbmuHgyJAHvgsgrKsvlse1WoazYWCqHg2AjieBW5iRep8QbrSu5vb6EdcOH4E0pB4Z7WiARxH6C8tUA5BKkdHrHS7u71lQBIBWgA4EIy5vPzCZD4CPaiWW66PI9Eov4ABw9g7qpxScEjtP/CAqhQQeCMlRNlSQFXpAGkgMfP08EAmi7fH5/IGAEcEKxVAVvUkafUPFwzYITDv6lxoggKa+zvNIUA4qHZ7BVDncFkA4nBFGxNY2Nd41tWqnJ6fldXJMQPHnBckBB+fOb9O/GDoCr7rQK9SylcmKB9v78ojengDwMGfq/Jyf0cQigEcAKQ9P6KSOwAUbHGiNieojGJLklo5+8KAJ5I/qBoFaAMVjwA7nAKUE5Vk0u2PAeAIRhJQRwNoQQDHa3kEgwoAHPgh68dTeXwWC4dgOajmVAIQzwc6XehePitqAhnkM4BDvekR0EOgG/cBiENMJ0GTywydkslHAHAA7IfAMOjIycJxUI4XB+UcQXq0H3oHAMcFAU8fP34oxxenZXVyUg7WAeBgQlEsHDIESnYAtNX+0988TPOPaQ/NB27rd1fO4Ru9zxAGoQUZk/6eOmB6HHkEAhgqsDL1M6ZH87UYYErV3Rx3JFbH/DuDCtXn3mxSjeWrgiLDask+yEYYDMrvbbBupArzCCabFp/7IrSCdboS1pF0wD4POnPNX8ouRPWHA2lu8VCTZJEsgy6TzIKBAInsSDhX3dPapDR/P/w+g3nNIBHVlA381ypWmMS2LDkh7DmKhC5ppsOeVLu3aRGrbPozkjP9GFhC9RhAlIEva9YQt7xyIiHGpLYl0rkCcDTWCunm2Da1DVmlShvZJEMZdbKamiC1jBPgASDjlLh3lTZBO5HUJ+MKdDtQr/JpBQIKunUAEjOAQ0W6gblQokT+pZ5JbQMEIGAergb6DOBQ9S/Bls+JwcBhiQqYUGJd489ApCbbTqKwncHTM5OIaoMg9g38LZYn2cYGcpYuVVJWYB3prWitEf6UJ9+qSqBUuIhmf8lMakrOkJGDlcMGJAgsSUciZNJ+j4EirL59UpLVPzw7vL5wzKrwj6pbADiY8G1gbA499omrqUkFH8CZKkQhC57ToXZO7DY5npY1uOl+Y+6sp1srQwGA3PoR62ZZh6/kymHJRiTYKugkQLoEfOu9ul/DVyd7VPwnMVGLMoNcbFP4fBP0wr1ud5LQV66wQMthVyFHeXY7o2ih2dugHAOpZ1A72U4ohF4ZtTWjjXPtV2dfTjJbWZEC8M/7p7nCTJnpZmCH7M9396vj37DR7kIP5b6g7/mHH34oP36+LJ+vwLxxR+r9y+ubcvnlWkxLkRzGQMWKIVuH5CP8a+qWUmoLAQE3kIQOdhsAn+dz+r8VwEH2ykcy0K2i9SGuyXNzyDzZ75i8VJW9mQl5/WDN8F5R6xX4aCqugC9NHwtnW9pLnGO0pylzUbCBPSpmHDyLmD2caIffi+c4OT6u7VUqiCIlOQwAwXLVdlPVHrcCs1b4okXJMuZnZoHHwbys1yuejbJsmTGEPhTOJiguYQIcumReXmYH5er+vvzFd9+Xa7SGINBX2+gYoPDVmvr08fGB4o7nvXj/jnOM9Yevj/nSUU4toXgWAmiADAxqHwgw9+FyUdbHS2FhAghKZtKIieDsrnHaBodfSZYLsWwOdUMDPUjOA5hVE/HSJco7iZ0TAA61UJH+nx0ggf8qpgPoHrajEAtHAYjjYCUAx0xJ88YuEgC6CmQLgGyUWtCXQnyk4rdkv/GItqM+Q4e31dYtijogI/gOAH7YLW6fQ/YsJvnnOmuCMSPA1HzeYIAk4BWfOxIQAGdo7IvFUmDACvQJUH2e2yi9CXUtH1nr1kCVPFMm5g3FabRnHHsCgAOtPqq803cD66WYMczOFNJd/WECJKL4R2cK9dfV0U4ADrU40llZsUkxhOg4GwxPKsEI8IxBf/JT5KNo9m1HeZYNW+Tn9X7S/XENgx/DLwz7uAG0NRdtxDEMovJZG2uaGY1dbAEZQ2tk+tDzOQsK7u8fK/OJGEMOqKvEvvpW0K6PAA4A2xaHPE/ePz2V0/N3LIAwIyP2wdn5efmzv/xXys31Tfnnv/zn1MMAxH33hz+Um5ub8r/8k/+s/O2/8U2yuS13lM9WI05qfWlXrDrrsv7vqev6mv21p+O9X5NPicTitgNqp3/HxtmPcdc87Hq/1/nND2prsm0dqi878KFaAnvX3I/NeT27dSCJbJuG494N4KBXF35Hn4z+FxHAoYKoBiasYH4D2+OMqvnLII44cmwUSej1KfnJcjIlM/3871rbuOHIng2dGDEoxRoa815fvFv1Y+yP7ftzvHh+85myzz+U9bG5mNINm/tnGOfx+71ey8/U32/bWoxdZ5c+G/jm4SOOrfHw2m1+xsAbWZbG7r/vOHeNI8vcmPz19/Z+IICjDbIl9fqBb1vYqYkdM1L7KNptEzVl+Kauu+t++Xr7TFwe276GsDcW+Z5TQrzvgu+lXGIAu+41NhdT1596hmzots391Drukpn91/PrnA4zEeyj4Hdt5J/rGXqFvs3pGDVYptYfOAjDPT421n2dyynl9jVrO7afvkZRf43umRqv527ccWpylOffa9P/RsILrylvu+kc+h77ADjymtrZw28HxzcAHF3gbux5m3x/na7/qWs6nz2X9fwqkoEJdUqkvCgzxwAcLbjcWDgc3HGgiGAOJvgeFLzgD1qpKBDFBFBQYnPeGGxo9N0GcBjE4WpXVwMAyNGoPiNBxQSaglusdgkqa9HMCsBxFwCOHz7/WD5/uSw3AHBcXZfPX76Uq6sbAjoeHxFwQRKzATi0Xj7cC8CxQHIxnFcDOCQDrX2HZGNrTq9ukzG5rY5kJH3QD9QUugZ1KHYdB5ZsTyKQWmUtBjJqSyqdvC6Qda2ScSnglpJtCm40MAPi+Ahcioa7BQEUlNcYlUePw2QkGPjsaVsqka0WCXgvU4sbwDGgpU2HN16fORZXXEYblfhMfbZobZIrAtlJqDJHDwPtWsumN8g4kijnu7hyUn9iAanVlzVZy9mIJI6qmcR8oAALabpRRRbJCSZ9UOn7/FjOTtblT775WE5PVmW9PCony8NyvDoqh3MEKuas5kPbC/TbxnyhAsXMHqhiW69Bm+tgoIABADAQwIE+tejRexgADiQuuG6NWejlSW1eoEfZOoQADgBQbqO9wFtZrlcMKCMIA0ZfVUohsHak6tzyxiA1At4IqiCIykrfAK8giYr9qCSVqJPRr5rtTyIJWUFPzK1Lf1BHgEUkABwShmijEm0CUK3FfYqYGSrJoJ+QFEOf74dg4AiQBCl5cV2MHz3JDxcRlEdPcLWCYs0aAuz3D4wMk1obyaj5YaV+tf54RJUlhAzBe/QsPj8rSwAjVitRL7OVi5LNDGSZVhe8JkxchoAieAqQxO1teeoAHHgWgFLAvoEfADieHhr7BdumAMCByqcAcSA5bZAIgtEHACsAwHGyLuenJ+XD+btyhhY2AHCQseVhAODAeoGe+jHapAxap5CF45lBN3yGeixVYGJvfC2AA1IJEXyNDQ9IAdPr0foBDBwAFkE3g4HjcDYrq2DgOFuuyMJBAMf7i/LtN5/KJwA4zMCxXpcD9KgOAAcT1cxIF7F6JKr3gd9rlNqE8+PP5oCN9W32GfhaSvRX9FtXxbjN76z+vvk8arXQJpCjH272b2yXOOZg5cJrDHh3tiKPBy116KFlAEdUuFQZDrxLQGACwKF2bLUKJoAj9byTgi32OwT0UKWhj/0VuMHkv8buz9EGuq9Q2B0Hziv9uWnrSRutlg8G3ECPIQANPWlgVq5ScuKA8+gWJ7GPOUcOYkQAP/uQ/rs+TAU8jtmjqNmcSkyHwR34qEweJTYA+yspsVxl0RW5CQxqW81Lsye9W2TBPsgvMwOHoI5mUUiAgq7aLjISlZmk+kIByBkkP7yenkPT7Ncq+AaMeEXlN4B2LAuOFif4M4TELd1YnZz2lnWTfXquLRg4wt67kJrgSic96DdH+z6yzDWAaXUb4EeF7DX5DrkMMAcu0ijQH8vdA1qn3PMHCSoywUT1PJLIbnXAZCL1n+RE+zMelEV3rTqunoOSX2tAFhnFDNyBnaxJrMAmBBCpgn6ihQ5tR9DTq3IeLdWUOCarUk1AqxUeAIunp6cCQcG2Rsu4gL0OErl4HielMTafIZLzXGWH1cRJoRnAZj3rvbARJ4nnrvvP4FCvF84tT6DZF3hIZke07wMQh0E+AaBhkpFMogJccW/VlkMKkPcADiVAI1kY+7OO16io7GGO6PaMFOczJTug8TfgoXUrfW2endinsZ6T89mk6uEK2Ah/3sCb8HVHz+ETAA5es4JxA6QRet5nUF+vjzP1AI4aKwiQVR5vtU9JQHwecRsEMMrAJ/ruhx/LDwHgAIMDQFRfbm7K5dUQwFFtXOglMNWslkut81ti4IhkJZnv4E+WGf2T5dEhwRBoocIiBzBwADQBNp0AXhKoEW2ZxD6ltipgG+BeQKuoYIRie6OwNZo7sKMJtEEwAfYlGYPQLjFkGJ8naMisF2Diky8NkDXtXLAlYCxkyTs+qfeBXsKP/Rpc1wAtEgJENbGqip1U1mpk25TlsI9r4HMAtOPest9KdmNeCACgjkB7BZ0d6Q9izAfzcnV3X379h+/KDUAaAAsXgbrX62O2iGDi//GBuhzA9Yt378XAcQkGDs1fA3BoL1cAR4lWa69ojQGmCLWXQdsp/Ic5AYAeDB9gE/TcGGDBsbJ1h88pbWNXWU7AGOfLLLdcF4MmiPE4KPM3tz4TUxwAHDiDAcBRFkf8AZNBmYOFY13e2JBTfkEDeOK6Yr8iqDrsK+wDwIw8j0bLXdkytXuVenLiL0Dy3t/JRkMHQq7wWcSHDIzgtV5exNaI1pyUexQKSEbV3ikKrSJ3uDgC+9Siths1oJDjCFvmtrr0Rlh4IEYP7EHtl/BVIz6FuVcbMTfMFaMrZIRMjKHnnQok2IMtOgWeMetMLQRpGrjKr7UywZb2lVwJDvuyCCazsAX2S6juu8ASJSvsBs7IBnBIb3qvxTmea91iWgoxmJcmSpW8x2KPinVQ19H+E8uW5jj5GnIkwrMXAEVrJt9Iez7O6QSfisUEcTcBY4Ld9kAxAjLP0l7h/I22ljpXq1DgtRyiter6uJyfvyuHy2W5vYceeiuLxRH33PXVdTk/vyifPn4sf/Hbvyg//PB9+af/6O+Xv/sv/0myoEPg2OCNLf/obVH/0dFY28T18rWm/q72q8avvzaX4nUZH8SYvvEn+zH1/sPUNO2ao2yfp+bLr09dq389P8eY/e/HOvYs2Q/0+1PXbYC1Jke2bcPfbR/m13M8wL6tzqrBhp30v8bgfZST3EN/buoZ+d04kLTnGdaa6fVhQUE9CyUAR54jssaFnhn41t1A+rmemvsxeernv1/bUTkZxIZrdIBzMJD3yjC1ycBhH3PjzBCDbPLX4sP5ucZkqc8K7Lr2lE5o35sGbvS+VO/P57netR79tbbtrzzmXrdM7dk8L20s9imGUjGlD37qGDf169AujMnf1NzNvvv+L9RCpdKWh/KNwJkrPv3A+yjKsQGODWBfA9Zfb2zixsa1a6zbNurYPbIyHFOcY0YoP+OU4RjbNNOCN1TeU+Mcm9t9jPcu49Y/z7Z53zb/XyP82+Z6WgFvot+m5a0ls/sx75KhbZtxSuZ3XXObYzC1uUcNVmbhkG6qoWwfpLcZsH3258+h3L5GN+yau6n91u/dqXtuOpdDObIhycap/t0Fdwfz5+CXLqBjjBPHmXK4Q1/2BjoHvTOtZHWEHARPTAbVWFV5yCjpTYes1xNTOmYf3bM4eC6rgwkARwQp9wVwqNJHNKoO2BK8gcCIq1cZhEoADku82StSAhaofFcANfaNqDSMA7d78QkwARr9DOCQM+PqHAE4bjcAHKBYBIDjkgCOW1LkPiLpCbaDDQBHpBGQvEK1CCpWwjnUeieHtxb8G8BhOz69cylzSfYIoDG9dhxkSbOqDg2Dz1J0IwAqn8GAgVTJGwGCOgIDP3y4nxiax1QDRhGIcPKOobAAqjBxHn+bXcJn+YqirUj0QFrUZw7/n4CNQuYGBmpqhVuryDOgwycG0SR7v2Sku4AkStToAeseapm+NiURt87F2fi86exZYx/3IlglJTt0keREx1XrPEXlbgp1RCDErQUCdBLBOCZmEIwtYjQRgAOJ/ScCOL799L6cnxyXk/WS4I3j5WE5WR+V9RLAD/XXXoFpY4b+vi+cgwoMOUTATgc5AgvAnPDwKEBGJCRw7xo8j8McdRx60ILW9kV0yKzKzQAOhE5npRwtl6xSRFsNrA/+ZlUUAodINs0Kg7FIiKOqGIAAJ0RY8ff2xuQVLqaAGQJ6qB5rrVFygpBrawBHYuDA6uNeNYGC7/MarDksSvI9lSfQK4NqNQAcSoAICAZdgwAh26AYwPH0yKo7Mm5gkyDw9/jEdSJzBCqFjlZlhu8gyRUVVEgOkC/naFFWx+tycnbGuVocHVVdyd7S6IkcLEQIkDEQ5gM9omHsQf1C9o0n9AoG+8btTXm8uRKTCPQXWTieSU/bABxiwCCAg0AOtTZxewiA93Cf+Rv28kEAOMzAcVwOEQAHICMAHGyTFYk7tmQBiAPXxd+oTuNv30ftYwDgiDivKH+jUutrGDgAD2D7FGxIBuVnhSmJYOAggAOVbcGSAwDHcjEr68W8nC+X5d1qXT6+Oy+fPrwr3376RAaO04vTsjw7KQerAHCQylfBcOf7a7WctUbog+bC5fRhU6q2D71/4k9sADg2wBqSgTG/1r7P0K8JfRc6rz+0+98b303BXivNmmxODBZO+I75b6w+jbYprKTm39FHPRLeNarMpHYbuX2JYYLbkaH4XETM9Fm1ZMNPneMI0otJzAwODdjJgIzHl+yPK5vty3gMDECnyhG2cwPADgmI8Dtq0ru2bnKlZEsieI0992wbV+nUu8p8x1pTopW2yEweCbTh5x4z4dkv0d9K1NhPqO5CYlHg52qSORLOKRCmvat2A67a1fMbwOG2ED2AQzTvtpVJQqvRdvLatlQYGPgxrULKYGz6uXUtIyAXiWdWk8PnDAAHR0JnBr5iu7OsdjBq2O8P+ZE6iWpbs72lxImSQQbQtvZ4r0Ev3yKaDbRDRTJoTSiwR01+RlISfrOYN9SPHq0A7VvTJpHdCX3gD1khT1CkS2e7KQ6oVROPtAZqs6H/KuiWAFwnZrjYFfDZmFFCG8E2kUTMLReVgDOYQ73uU8A55BaV7sdgOwqGk9ruTAqpAhjopiRw99cCOAxkyfugTU9TdvTLujOa3pV+gq0HuJI+GICbMS0+pxBwG2wcpppubBHUlnXvtrOLK97N2OazZzuDah8maupInvV7fUy/G8xSz6oJFOgzYj5TVptg8IbXoUsgWGKUTJbesh1orRA9e21fDPfL8Alw78am1pKRuwAcY3bMvoXPVK4cH9yxngckX2Rl4EMc0B/6HgCOSzFwXIP55l4Aji/XN5WBg9JB/7m1lsDZlQCO1ELFoAeyZLDN1ox+PQEcAF+v1+XkeE0Zwxl5eQQAxyF3HVvLsaWnWqVYhwHAAeBCBXDA11ng+gBwiAlGjBpoKYKWHgJxwN+TvyawONl6yCapfWewlQEc0C0EcATAA74h/m0AB74G/QSAWS3OCMAV251AdgP8KACHznX+r7ddOZnl1kliuiucF7M0xNaMmIMAHABtE9QLMAFccrKzLcrV3V3589/9vtzCFhAADnDFnCAyjBEsJQadAQxw8e4d51oMHABw6NAtBg4DOMASALmBryMWJrQqAQMiGFgADFGLk1kFcEB/W3cb1A/9iHkTGFLnBIOCmm2RspGPmYsh3JJPcSsI4+wNYAA0zHTbD7dQ4YGV4A21UFlGGxUAOObllUZRLV0M4jDg1TKhsQfAL0Bhbo3Dwhn79QSmiiGCsZlBvEIt6vAf5Mj63PqI+/31lQALtuCgvhXTFPepGbQC9I3zimWIrVQCyCjmCiUiDbjGP+2n4SyJc2v11kPGWsRZbBSw12bqgpxgnDwLugKdW01sFz4r4j2CfrGucf8aI4o70lRjPD5bR7szXQdnaLSH0dl1WKAT+tQbQBaqBT0c4zCjR+zrUNAaTy0osU/UfBg9V8xz0vuWZen6ahlbordt6AQukb+ns2sDkgjs0oCiBO8HO42ARE3WBW5Um0y2QiW7pYDDfA3reLQqn775BduQXt/eU1cL6KqZe//+ffnm46fyhz98V3784YfyP//X/1H5t/7VPxuYg6n8Sm9n8793xby/5pp9bDfrxzFbr9d+PgDHttxG/8zZ3tvuT83TrjmSeIY8JV+0vdauPFYkNXX97Bfke+waZ362/jmn5mgXgMNz1GKQGoWvb8a6DIL+OQEcwzmKGGbEmyurTijpLLPNZxYQrxZxJaa6WswShyquZP2/CiEfLKJjonkOpuTfXxzbS3U9so6zjcz6KP5u9xiCWCgrUShi/6PGH5IPbDmalv9Nv2bs3KHvh21MMj+lW/admybzjkOHjkh63FNlO7OvfquyOjLevDZjemubbqF/MDoHjtn3v4cj7vd/f63xa2dx3IzXTcnaNn3er9HsD9/9trZQyQtenbiasHCkZ9tShLqfEJYpwemv+LWLODaiXQq9n6Qx5b7rScc2zZihycIzdZ9dm2cfBbNrHvY13lMCtEtI+2fftgZfuwGmlPDUGiWyylHD3W3POLa0IMG+srptXfZVlGPzut3Z2HRExtZW8qlRtPfHA/82GrtkfmqvZoW6y6HcR4623WfX3v5jnyE7ZZHuroFdz5M/498K1jfK4hrM6YAbMnUtcNZfx3PTO3hZ1wyTMNnwtOAgP+8DFAVA/yd5sJw3nb6v/tlXTvAcuOZWBo4dAA4f6N1KpQdwELQBBg706SZ9aLRPCVpJrIlom1u1YD7QZfAGwRxI9LqlCsEdSBQ4MTIF4CgJwHHbATg+k4ED6PwvBHBclavrm3J9fVceCTgR+8agijI2LOaPIRIG6Frg0ntZbBxiZ/A+7x2+gf6Jf1DeFEML6svWrxzvmZVCQc4WuMly75pP3s8U6TWAkrJkcSP52en1iQ1qmbHs2gEPN1SBf5ylo9rdSaHa2zXEuaZ16qFc86e9FkFbNeGIah4FM1iF4XYquR+s566Bvwc6FeNtFaQpiTDQu+2hM7uJpkXfEYCjfa5el8XGQavuJFAH+sK3WGETPbN5la7XIh7eAVNWCj09M6mPgCXZaDC5riJ+eS6nx8vyzYd35f35Wbk4OyF4AyCOi1MAOo4YBMZaICiMQLCAF1XBtQpSY2iQcH184uM6CQEQiIPnpttnZTkSTGCIiH7WqlKak4Hj/vZO4aSDUg6PUOUFAMcTg1AIjIJ9Yx4sGgRbdEFuzmtUtWLmEXhmNRGDd6jAEvgCgU4DMmpVUgKAHcyjSozXby1U1JIE14v1xHMjyffwWB4DwPFCAAfmotkNtmXh+AXiQG9eBM8J/nh9KQcQFgQl0XqEAbt5WaBH+Oqk0swz0BnVjwS0IMiLysuzU4I3cF2AIRAMVxQaJB5g4HAVmyoD6sGezCHPZN94vL4pjwBv3F6Xh7ub8sJr4NkCwHH/VB7uQQWtqiXMK5gwwMCBtiagAAZ4QnS32G8vBV20D2cH5ez0OBg40ELlmIwreG4AblQR/siAK4AZBIYYHBKtUwzmMFjkmeCsqLIl8E42EO1fb3EAACAASURBVHL/NQAO14sxwIdALwP2AeCYzZkcATioB3CsFvNyAQDHOlqoJAaOk4uzsjKAA21vwLiCJDtkKIBVbk1Qz0KdH7fNXvu8kX0L243sR9RzSej9XX7TwG+zEQl91J/Zpg7TfD19NxRpTSZI9lqbB+7VpEfzc6vtkyrV9ROtTNK/q0+Ga6S2AG6hUsETwZwh22OQmxYDSRNWRTLxparhPHcCjQT9NO25xqRnCTabZH8A3HxAy7dg36jzmvQ/nztVO2NQGDMptU1BbtufksJmEMjrQfmsdNabAI4KNOgAor2s+N9jcrL5WbUYahVWEft3sYif1TThFQwavmk9uwjAIcCUbKABHKz05bxKz0KsnEjvzxiaj2ECIssofVVWiAskIDaN5hsNABwGasfnWNFOYKJa/uiZg6kifB8ny9wuwwkHyy7nz4xiyacbzHVNOMjGEuCYWi9K1nM7HySxBD5ChTwAHwIbaYx+j3YmWDfoRzPxKp9ElO1oQXJIEAdBr6YB7oKO+VxR9wefX0x40kH2BbM/GH9XFjSDNCIRG62uBNZqlWuVNcz+PdsNyYenH2+Q6NGytnyxHqxrz2RgjC1a8Ng/sG6oaxC6q57R6jPprNUDrO1z8nfn13Ec0QrFfh7mhpXoSAAHgMPPa/8PiWD/4BnzPo+me4nZJLPWRCukkFBTzlv+DPYYiztwrNmtz+tuwFnW0SNni3w2qTIfTDH5noPz8ITNw7VUANF2R00xdUkan3f8YXwlg+Ty+T0zO2Q7Q1d6xN/WUSJVWMZ4e91jmVMiPkDwsxmZwn748XP58fJL+fHqqlzd3JXb+/tyZQAHwMhe4/BdtN9f2BIA4CTrOxcwAKxMX54McfB9Z+UILUqO0C4RrHgr6gABOI7EvodngG9FFhu0joNPKh2Gc6oBHNAXti9uP8C1iCpetSF4ZTsm+GOZTQq6DYlsz6V1TwZw4JqRieXnIOfHx8e1RYUZghwXwL3dfoVtCgNIWW16an859BsaAB7jIEPCYqEkPtgx0HIJY0n/uUiDrJhgh5PrTB+T/uD8sHy5vSv//Le/LTePj/LpCDQM5hy0mYy2XFgr6NOLdxfUtT9cfqE/MAbg4B6fo/Uf1sVzCkD3M8Ebx8frGrN4fISv/CRfGb6Cg39vWiMm+qMNGeXexRtZjyWQlONF3kMAkVhTyluF947/UcMRWEKbDF8DzC44gy1W5WCxLgfzdXktc4KqCW6kay6whFk2DMxxJbLsD3S5GBbFrqQkvdyH0GkBCs0AKozZZwYCfNBGBXsn1tQtgtzmjT4bGDgCnAH2LMw79h/PUzi/xQ9abOAshWdmuyC0X0lsSWyteIQWoksWA0Bm9H2Bo9jCEzYV15/N2Fbn8eG+HLEgYMY4FqITuAY+K+AN9k9r66VWa/guGFdexNQareUc46rzDOsUAEUFGASOqACOKDR4C5bTcFn4mcxAGnRQNZ422CAb/3D8MWQjxhDhl2iHh2dr9tx6MvuS+bK9Tq4FRDWXaxBfAN7iy9VvrQxoPnZH3MUAYYA2wNQCwkuCOWaMJQDA+vyKNjqH5ds//VMWQ1zfPpC588vVFZk7j09Oy8XFBUEcXz5/YbvW//G/+g/Lv/2v/eXRaZqys2Mf3nju+NCYnRl7zfPaXztfd+we7VrTAA58ZvjdBk0ae5be1mcfKY8z+wv57ymZm5qj/PnNM6nezTE4jWF4l6l5su/QP8PY2vbX2PZ8m+N0voejq+fdsb0hWdc7fe6nB3A0O/nHM3CMz3/LUzkG7Ljz5tgjRu+zT5z1BLhu4LhBgNQXIVZkM6+1S4b6Mfd7p/qi9T7xPDWd4tPeUGjadccAHAFAjPhyBnJkefItdSyOiMSEXGZ9WXVd9cfH831TMr1tH43LZQNx6P0EoEtt/9oUjucB9rnvNv2V92A+Q0zrNedUtKe2zfOUzun3/di/B7o3SDL6643N65Qe7/fN7Pd/+M3bRlVWCuSEKqCztM9/+9y4Ced24Zq61q577FLm+fu7DMrYM/eKob/fNoXvRZ465G2bm6lx71qXMQO4v/H+OtqvfYztlMH7Kc8x/Z1xp2NcdqYZOHbJ6phi2ndt8xrskvVpoz5MGGaFsanMt8/wrn21bS8MFNUE2jV//+e81y652fX+lJKvBqli+9teyAGdVtXWABz7OHfZ0PTrm9eur4YcW9ehEXewrgF3Np0ZB7OH4IB+Hcfmbtfa5fcXBy/TLVRqpYyCCw4y+G8nODKQwyAOtVFBxbdoSTMDBw7ATqLg6RxYdQsSB0MHAI4AbmwCOJwUDyctDoHqPy5nxb1578HAcQ8Gjrtyc3tTfrz8THpUsG/goDcAcID2Odg3xgEcOEICAKOkQrgZAzYOxy0kHw2oslXeOwAH1qrJsoKbCEqpyqUBH6rdigCoBjRk4HBAs97fAI490LQbNjWSaJTr+FvPq5YLzK8z6eGkjRNErZWJ/F59u7qNzh/Gc7i3s9k28nwYzMFnjzC/r9PbuUwBPtTB1YK0afH8RrI2avK6g3BUhLqFCkABcSLLAUqM12Mx3ar/7comJ0UxAAVMUekPVohXUhej3QktIAECAgqAVfXseF0+vj8Xg8C7i3K0QDXfrFycopJvyXUgzfFalMOcp2gjYHl0gpUFN3huJEDxvaBgZjVb0J6ThSCAGliwp8enysCBIBgC0kzo392rpQ7ocRHEns/L08sTg4eHSwVc1MNWlOmItmJcoohGuDXYXJyIRRASATH26FZvYTFwRBuLACfx+TKAg9XSrjanphGTR1C24pqUHDCPEGj2QPaNp/sHVmwDoGAKcawRE05gMwGgYjFncA4BdDFwvGh9ELx8QQUe7r0o86NlmS8RIBUDB+YbQWHoTNAZL1bLsj4+Lidnp7w+xl8BHGwtrSC4qOWjkj0ojTE+AG4w1qfr2/J4YwDHbXm6vy0vT48B4MDzPRO8kQEcCG4KwKG2JujzzVY3rEKNREQ5KEdg4JgAcKAtD+chGDjwbABv8LoAeIDhA9S40T7FwA4BOGL/R8m3ky1mQCCIhHsCz39Y2C4FYwbLE2QyEodMjEVllgEcoMhGAJr95iuAI1qoLOZlvThg+5QPx8fl40VroVIZOE7FwDFDkJaVduTAqQAOg9JC8YcBGNrqKV8br2ffovdhs/9Q9foeADt/Vhu9ZdDGAh/5s6O+a6boV1ZXweJEMSqbNxqy0RA6AIeD0tX3ioQv7+/xxnMyURU+B/UpgFGmXvY9+Z2cBFfFv/0J3aclzDP4pFbWBK27gTn0FwhMAtBJbR+4HqnlgdeLgK5IRuMzSD9UIF8AS/Pa+r0M9qPOn2ihUmWr2slggtgB5Oj9i7HzcGM6kE401tOU3AIXh8+S2D6q7cwxiMTA4eosVklWCu2w75VFVCO03A32SbRT8zPkz9i+cl0zgMPsGzmJS10sQAGrqpG0o11RYkmMKdojul4wnRksVf2wFtAyIHUkFukUxSB5oor8Bn6Q/IdMplZElHP7xFGZrgSW2ewAJm6AIrfQ81rUxBBsaezIzCDY9v/Ebo3Anv1Y7RnvnfzbvqgAHLXNZAD3+L0kfPbtqz9fQRtKfMsORxK8UrSlC6SL2cfUVmhVa2QbiXUcAM9SCxV8XmeLdu7a0Il9qMvyXQPUcU8kKh8F2EQ7nlyhh/u4lY2TzK5M1P2ElHXQ20BSA58MRsXjmIXCunIrgCO1Ptw4s1qxed7CNvSVhZaletau9sNUfwkIYXaAvNZdVkKuUKxNB6zO9iafw60TWtOhpifqeGOt+5jAOICjsRlWkziQ0PYA9ofl+wjIcf/0VH78/CUBOG7Lzd0dGRoB4oAM04cNGdEYBApEMlfMEwL4+6xMQCkBHPKXwVQIAAdY8pDwB2sDdRIYLtCeiz6v9BPb6hnAwaD2nHoBrDy0l2BM61grfV6iD1/BwwLvmm2N+8N+fYBhqs8f7/k8QJAZ2kfE863X6wrgcAsVtY0QQAH20YnuKQBHjo1UGTDgkiwMArxkAIfabrT4Ce6J++v8CSa2wMejQh8/80W5vLktv/z1b9hCBW0Y4FPix+yeckPf6NPjtbOLc/qZkAEwcGDOtJ3gv+lcAUAa9i88VTzz85uApABwHJEVSYw80HO0RaHT3R5OLWobYEXsAu1cn8ES+XkHsck4/8pbhgQLsD4vYJZwoj7ew0EPIJHDZTlYLMvB4YotVMrBqrzNFmI3iOeTXdREOonqBJ/tg85gAMw09g+zJdnG1u8kBiYyOMYaEyjHZFIwTlRgvv1t2HAV0/AMCKBVsDkuV0vOH9qvPNzflcf7+3K0XInNMFrstqKP0AeUS7RbEXgDq26WWMgRXhN4CjbqIM6G91zTGX5mYAKZcW2xVLg3WY7YrkngUrFFat9DHoLWR61Yog2p7BZXtQFLBx41qTlkt6L7ZyvyioKX7OyZBcl2zgVrBv2k/aKvmeEi/ytiRvAlyNoZDKgGW9kntH8Y17GvmIeTx5o0bcKANS5BWkezTDEJbkYjtSIlWPpgQd1MZlwCtA7KIYpblqvyRJaNg3J68a4sj08KyHJ49nx4JOPnen3C9cY+pFy+vZV//J//++Xv/it/Ohxy/Cv7B7viqWPxaeux/uJT1xq7Rn5tKgYeFrJGv6bG3b6/G8DR2+f+GTZj1btjm1Nz5GuPjTu7dkMxzz55c9ym5mjsfDu2Druea6BzExC1XX8zHjscdyvmky6PfWd9n84vg7PvH9lCZZ+5z35YPzeT58cE3uht+IYeyAjpeHNqvv3dsfmu8hLnx35t+/keu1a77hSAQ+e2Po5rW9zOpMP8TT/Po/M2yN23gt2vG/eoyhowWEz52Jt7wUxozb+f0l1fo+f22YttHtse3iV72Qcan4X26jbZ2KbTxq47phP3sQsEcOTN0f/dTO9uAMeuG0491LbXp675NYZqysjtq3jHJnx8noYKsxeyfQ3XmBCNG6BxNNM+wrO/8f7/F4Bj2wbeZqh2OWRj8z0lH3n9pta9f33q+lnJ76uQdn1uH2Owaz6+VldsN5RfM+LNz243Bk5Lt71mZ2QUPZkq4rLTko3WmPEbO0h7XPsAOCy3DtL16259lT+XKxJ36YMpmZzSrX59DMDBxAuTJy1A6YBOBnG0YETrby3acQWekdQbY+AQgEMVlHguVyRsBHxTgmTQSiWCVGLgSAAOPBSTnKh+RLBEgejcQuWuB3CYgeOLWqiAGpcMHOzb7YqS1Me8BleCFjMYOFgBlygf8Sws8E9JECWW5PRV2fN3YkGa7DUWGCXOEDCPZ6sB9h0ADgqTkhWU7wj0VJmYAHBMHW6yzA4oqSuAQwcUPDfpRslMQdJdhSXSfHguWubIE+CxKmHIyh4H8xKYRXu7MZXg20gfZACHxqs5N0/K5r6LwHrKyjT94YqRqPPvoP/as3pGV75lUIb1j/f2MHHXHRASkIkBLQTNXl7ZF3u9Aq2ykpMAcCDouz46LGen6/Lh/LR88+F9+cWHD2UO6t63l3J2uiqnx6uyRlUfAAKrFYPFDIAyWYRArxgdCL5C0Ap97jmJSkKK1lZ70/tcSRclXjBHT2CpeAZwoQF3kPgEgMPsF2DgAHDh8eWJexN0xXMEthfoeY92KupvzOqnAIrUakwExRhYRqB1zuAdg4tYUwQhCWpQQMznwwzgqPJXD02i1vVaVdDK64sCeA/3ZBBB6xFUc709PUcwXcFZPP8RKJFRBQZQSrSFMoCDQbzXQoANgk6sFmOv6aWCR6wW03Oi/zjmA9ViK7TAAWAAgeA3UVFDd7pS3AwcM4BRAoQD8AYChy8YL0AUYOAggOO2PN3dleeHOyYFSdP/iKphATjQh1sMHAKCgbJWAI6nco9EAPYVEy5KRkwxcGB/Ywy5hQoT3xhXsHCQbSO1UCGgI5g5KoDDdPUVnKIgN8Fz0bIC64+WO/g3kpcZwAFQhyr8QZPdGDgA6MC+Q+UbABzco5Br9FBfzMvx4UF5f7wuH05OBOB4d1F+8Q1aqLwvJ+enZXVyUmbrVTk4WpYDsK6g9zKD29I51n/WpZklIfuo2a5nH2ksYNL7AFM+Se8DW6cNzksdgKPX6WNnqwErWVRp+14G13DciSmjTwkPfafwI4KWulqgngkt7JkYiQTGMxC0JuYiGe5Kc1qJSnfawB74ntZGbC5q26KfMQAHAWwMkAW5EeUr5JpsB+hpr71cdbwmpSa9WIVbW2wEE1OgN3OQwkmyHsAhcF4Lgg5sFPZiCvRN+Zr5vLvtfMnPDQAZoqQ2gIPJo1pVhDGZNrcOooEUDN5EsL8yiETf9WhnN2C7CMIjegQdIInPTD09HcfgZyw7tV2BNiQBHQNAkIESajkGXUVQIR9D3oD3IH5XQEJmzLC/lIEEXKjhmVvPog/ltWusCIn5z4wAiaqXcomkX1SYi33GFc1RdR+2EQlFtpQbtMFo4GVQ1kNe3Yo6P6P0yXSwLO/PFrwcngOkB+RpeQkJKkaiivY6KvVMGW97a9YBgjjaXiKrFoEn4/9RXu1f5lRX9qGrEg79EeANPml8v7HASQhx/sDcVN2ZARwB7sl+m5h18MU3Ml5J3rxGqPAW0EGMKIeq7g6QClUVzzrYG/JBrD8EzPQZZggwMQiHEhst48b0tudn7Nyqcbq9YStxzsFpJ051fIokQ6oCz6wLOkcMgREDu1axg7nSb8hwYru2KZvaQ95N2a55vP6u18bP3AM46lzkvTpoPrYpb1QvwR4C3+jh8bn8eHlVPn8RAwfPhre3/AGIwwBk2wXZF9iZ5wrgsNzV1hxk4EBbCPgjajUJdrzjJZhblPCnKIIFj/sk+BMCwOE2S9SraFkYbG1PbEuqxLHbH0KuqNuoT9AyBb6Z2HvwQ9sYOivbpHzG5/k82PAgGwRtR4tFyDgA5v5uBfJG24jM3mEGDsUVEnNSLIPtWpWNGB/9buiQaKOBf+O+bOeSkiEEsgDAQRlGCxW11mO7QwCn54vy+eam/LNf/brcPAjAAZ8SP743EvYYJ54D++307Ix+OgAcYuTSfPEcTgDHTAAOnofULu75VWBu/AgrgbMUGEMEFMF3PL8GrLuVCPWE4OsDVuJsK/vza50veOxg2OC3owWK2Qqp84EGx+FkXsocrR0F3jg4XJe3g2V5KYdlNj8qB3MwV0hPyAbBh9MiWTdYn+FcXu17OBDUbwkoR0YoggDkY+HCTMibsRLMZcE+AtuG17EfFgvNmeYK4H6cmzB++Pmz8nrwRjA9wO8cz/Nzubm5KXc3t2xdBNZKnDUPub5oKxbPE7JvxjD6iWQDEVsszlSwOBiDAFSL8vr8SBDH48NNeXm8L4eHYG2Bnhe4CmdHgjSivyJOqGyRxEIMnLmj7VYwbLoNQeCiFR3J8SMzl1R/pWNlG2pJ2TA5kCgpUnyJtgp+heaM9iYz/Dalzb9sZ+ULit0SupAFNKndUbapVYPWuJZ9txqFaVGVLjam44lshMA/YD6JIg0XwoSuoP+Nc9wCLDkznQ3RPRTrtFyX5fKYbTpxNsR5G0UTCzJ8LsrrTPtvuV6T/QYAPLRGwt7+7//Bv1v+zr/07ajjkffcWDwsfynHZvPrU2eusRv219j1b+97XWuzGHYqhifQzrSPPWWTx563P69OzYPla3Si48Xer9HzjRMDw49v4ivHbdsajPlMU2s69kxTOjevwQBHnMAd/bzp+nr15wZwjI1z25oMx59AhCMLNTjX1IKG1A4wzpSjaxFnjp6Fo7/m2Hepy0aKVyinqQhgWt4912NAHwE4snzoLGad11pajvksWr8W0x/bsxvzZpBdlVmzrbdJ79dx1xpO6RzvZa/zmE5Te3blN8b2SS8K/Vi26caxz/ZnlPyZXXtyTL5/qr7dpoPH5ntqbnbaht/9/tcDAEcfwAnx3MnAsetG2x5o1yLmxd+mpPd9b0rhbjOqY5OeHfz8flbSYwKQBb9XwLueYdwQDYEcU8a5H2NvpLZt1H3XYNcm8D32cWD8mbFxTz1ju+5PY+DYtR77OFP7KvttG7mXg14xbVuPfQzXmJz9sXt41/PsWvNd9/8pDsSu/TTqEGRjU8M9XYXQRrI33u+CB1P7NTuyY/og65CxoPqUM7ILwFGvywNPS75P6YZdcrJrzX4OAAcDEQ4wB4DDyc0M4FDAQq1UKoCDFdYK3E8xcDgQOmTfcAuVTQAHgwaVgUMADvbnfUBfzI6B48uXcnN9oxYql2qhcnV9q4ANABxA+9e+nK30l/SWOC4jYFHrJ7jrU9A4gs8OaldKdRccR9A/LaItxbDSxRWicrIYpnG7kTjoVCctBVB52R7AkZINRjuM7ftebga2lM6n1ou3CO8Dn/EaAsTBdUUsgJ93EFmHrRoMopwP04AGmlQAh6m5K5DFFP5qqWJaODGP21FXxaUD+AYHbdrUFmzQe27K1FVGTVbuKbCvJPFBq8g09Tfm20mIoKOviZKeIjf66fLzEcVeRR9sMB0AVHA0X5ST1ZItU85P1vw5O16RjeNkdcSf0/WSLVSOVytWEiFQLCBNUG1HFT2rSOOZ1RJCn0F7DAAOGPZDVVlUorOtSrRiwdeeHsBSEQCO4MYwgIOBZNCl4zpzUT2DNWMFSmHQ90Y1LkANCJo9Pz2y2o0glRTcYRsS0Egz0aM2KAjiCEQhMIlauyj4LpE3lb/kr8puVIsx4B4HadJVowWD2TcAYngARToSalFBHRWnGAcqvpyAgR5jP+sAujFRwk7S0dcXAaRyUJ4RREKl0NERA5lsNQJ2D1D1AsBxvOYPBosDFYFvCCRGwketGlCFFJoGQU2sCT53d6cfAjhuy/MdGETuysvjA1vAkPEDYLQH6EAwcKiSkC1UkBR4AQOH2qeIgYO0H+pXDAAHqopn83IGWTs9Ke/PzsvJ+phACOh8MK5Qx7MS9JEADjwfGDgQVHskmOO1PAQDR26hwoBbpSkKEAYZFV7VO3oDwAHQCSjAwcDxWl4Q9hPpyQiAQ9XOYt+IfvMAzBwclDUYOA7nYt84bQCObz59LB8+vC+n5ydlCQAHwEbLJSu4yKYSZXA1CZqTfrGTRs8ZCfjF9ycCPDt9nbGkd7IdCkaHDqMB6RLNmVXDCdiQbQMnqK70jxogwZhrsKSPqpFmP0KIvF9q+UXKdlXsWs/UgElD3zUwY1Si4mqQAVG8J9Y0Mxoo6qsAtRlBMlMV2Rl0vqC9rD5f+3yrcFKbCybFuS9fKcOiOVfSwEkx+x98mtS720lYt09h1T2RfS34ZB3UwGMtiFotYK2gdGWkI31DcMfGubYmXSOQOQY0DL04/K7ZNyJBgPHSSLSgUv48QVKVSSxAH2wPo6Q0ZdsJgNoWKWy7cxQ1Cd9krJrt+G4f6Gs2OwE2GXhqLBu51ZUjv9WHDx0vX0X/zQgEbMwbkjPLbtpU3h8xbnOFCeBm8Ih0ZZVxbcFI6gcrRQU+xV6wDAcgL7eAcdJKPrUAHAZFU267wLa9SMVJwxuzXvWoavsTs+gE2DX8E9tcgbh0A/qZBA7rh88bToTlQkliJOmeBYgIP6ICJhJYyOCOJiu2k43Frs589Zk6H1Orl/6/X6uKpREjVgVwDBk4NI/y4YeAJbPFtMRAG/eMbZ7oo1DvhY6quuqVNsKsA2TnAcjc7YPol6iyGbpBjCAJvFFb82gMVtec6wCIjcUZJM+boCIXHWAe6rkygH1OIls32vYoyRcAuADr1P0Xs95g0sNzTB1bOpNQrjo7mZ+B9x8LxCcd5H3M5wlb4kRiSwQ2PV9lOe7dxpVHnuSGfwZ4JIBn8IPAunB5eV0+X10RwHF5dU3mjZvbu3J9dxegYlXp2/cX6w4S0WDgOFTbRPhKaHX3AlYNJCIDUAoAwKyU5WLB1ilg4iBYl7ZFgFP77WTgYDW//CMyHwSAA61LlOB+USulw8NyBKY4JGEBKnh+riyYsG2aMzFGSfZbb3tCd2kLlbz3WY1g5DLjORrzmVsFORmfGTmxVn5d7VxwpmmVrV7TUFmDpL9ttkE7mF/sI9tsg6Oyr+UiDaykgdAQFYDFAeJ4mc/L5+ub8stf/aZc39+XggQ7QAJI9Ia8e73oe88PysnJCX0BtND5OgAHWlJhdgXHQPKZBSg4PwVgC89IFrkodvF8EHgy8PNGnMy6X6RY0FqD/jpBGoS3a03fIjZBo61kFc5MM4DnD1dldrhmC5XX2VF5fgMIFaB6zIfOWfTBeCaLtijB5kEgG/eWbDsBCPxb+qwCOCL5Znmyb0qdHG1K4DtVpimwL6L442DO89LR0Ur3YRFOgEmgF2dvBHCAGc/tV/DMOA/hjAzbTnYUggZ1ZmWro4MFzzdoIfTwBNbApwp2ApMMABtskYVY0d0dz1iYNgCpjlA8QGaVpzjvwS7rfmh/9saYFlpn4sQnMOkMEAPMeTDR8bVkj6R1wofIKYIAwNDu8DAmXzGlIGM9g0OjAijsa8VZio4CZEIMHrqa7VrT6jkRaZZKAFwAgoc8OhY1sAP1nNF8U8nFMOHarh0+ZYB4k/sv/wJwK9jEBIYmyBLAxzhPA9SDB1FbFzElLY7AtrIm48YLfDoClNSmFXIOeT9arcv65LRc396RZfcX3/6l8uHjp/Lf/ad/r/ytv/6pNwRV5vzGrhjqT8055Bvviu9uj90PcynT47Vtb0DRga00OLrGX4ZV+fYRpvIXU/Pg741OdLzYx9ibj7Cp/wzg6PMN/f17X2nq3/34+vPVWF6jzxv8iwjgGFsPv7Zrbqa+O5ibaJtJHyH7+d35s1VXDYE2U3K0TU4G8vozAjjaWTG3KG5Ajvp+it20uWg6sOpIxyLT7+qDGzAX9nNK/vr9tmv/9Ppq6qyQ9YP8/zjbjezFXbpvw4tOoPix/djvm/z9sfc2Yh0TYK08zqm/p+ZvVPcGW+jU+Pa9x+wvfverCuDwJuFvrW44BHKe9l3gXRukF8L+89uNyb5Xn/7c2c0Y3AAAIABJREFUmOBlBT8mVPsonPxcU8reCmLfe4wtcG8Ux550TGimjPiu+d62Kb7GSdj1LGObdUz5TL2W5yWjRnfP12aSr7/H1HP2Sm04hvatnzr325Tm2L36+4w5B2Py8rWKdGwP73YCHccYVs/oWmOvbY507Hm2OXb7aAsfAtpn81iGzROyoc2oSQd/3GduTJ+MOTW94e6djjFnLxvqXi71XgreTwTLlZTc/Ow2ue/lbR+Z+VoAR26lkgM2bqOy0UIF7VOQ5ItqdSQ9AeJwT1Mc/83A4aCvAz9m3cjAjakWKpoXBRVYwfvsgB4qLwzguCt393eDFiqXVwBw3LKNyuUXtFK5YXUV0PqoWjeAw8EHHB4UAEObBPRIVcWD90iuxFQgJeK1KTi7j8xnueNhl7HLSEilpELOp/H9Fr+OgHsDAVk+xuRiyuZmPcLEVK3WEAjD/1Zji2DgCOYGfLwCB2Kd837xgX/U0Qsa6efoLYzxmbKbf9fkXZsXrb3HhMBp5R2t4IShXhxETQx9ibBbQ6RnXdHrex9e1M9aLBeuxtxuk3w4jt8R1JemjTTMmyiIcd372xsm5E+Pj8vF2SkZAwDcWB0tyupwXpaLeflwcVY+XpyW4wBynKzXDDwhuYKZQBDUTCRPT0i6PzKYjNdB98qKuRr4EssGg79B3w4AgqmUMU4AHZjMQCI+EsbY6w/3D2UR1MEIniEYREaJ+aysT44ZVEUAGkE1vP/EFkvoFSzq5TbH+CoCn/q82HUagIOtTNhbmDyzslKhT+kjh/z5epXJg0F1zTQrAqPVE/ocKwj4GBT9IQMRPGNl7SoHFcU8JPlwsAkAGOwNJDXn5en1rTy8vvF7+GG1EQEKYCQ5YAXjEsH7ta4LgIJ1pVqHRLUy+z2H34+KZ8wXABO3N+UBwI0bgDjuygueAQwi+GFVJoAeaAnxVB4f9JvgjfhhaxMENB+fyv3To/qrcx/pYIcQMEAQAAidnxjAsSYQAlVvBHCEbgeAA0AQ9h0HQwuCpWA06AAcYOIgeAQBRipI9bPmfYNmehuAA8xIuCZC5DXAyJYNos5+rsFlVW4uIkEBYBJaDImBY0H2jU/YSxfnZOH49PFD+fDhXTk+E4DjYA22mCVlmUH4A7QhctDaUK+hNh/z75zwr77DVwA4dvn2g/vV3PBmNc2gncNI4GOg46KCPduS7Ftwr+dNmtgAnHTxnnCLpmofXfGyFcCBqszGvMR7R7LeFTK1urCyebT1AKis9/2aPW1sHBXEUdvDKbgP2cP+9DXcJoW6L1pR1bN3VM/bZ7E9MBAi29rMwDEWzOlf6+3H0HaGbauAipRwHgNwOFYQCUUltoP1IieOvR9TjIFglXjd+nXo96qdlWRRPgBtcQ5iZQDHQHzks9gvtm88dWaochooBs5vc5AaWMjgCvoKah9QKSPqPomEYgKG1s/Yo0tB7Zb+kEPW9H5OHre99/KqVhseo8BGDbRbCwkJBjAqo11LAA6xcWT/WpcwuCeSNRW4q8dUFa2TJrMAYhgYZQCszk4GMdTx1dLA8K0CrAJ9GxidykYDH512C+whUaWtdmquGkYyMJL44Z/ax2E1Nj5LuvZOj1Y/LoCnBnQk2bG/mb858G2px3RhA4stV7nNw8a+Swwc4eByfPQZgto9PJEK2DWAHbuSCUhWcAvAYf/E+78CodCUK7VUMZiRoBjeKgGpEoBjwx8NUMbY+VWg0hRg3gPAkVsVvb4hCdl0y3CVGoDDvnmzE/bHht8YPWOnto+9vvT17PNT8jNzitvNJKBeHUMlHAlwxlYGjtibTFzOytPLS7l/eCqXVzdM+hHAcS0Qx+3dfbm9fxADXLRZIMOE9cjLS5UBgTDA+IJK/NdouSUAsZgKS1kdLsrxesWEs9qFqI1iY0OR/ZMOUFKB/vP8sNw/PPA86wR3BVasltxX+CwAtmwv8fRIkK1iC8Fa1yVf6hkzKu+9N3z2A1gEn4HfSkA3fXAlBL1GeW9R5oMB7UAoo0pPjs9btnx9r10GGDkOYHvspH32SXxOqfaX+MBZWaCF4+FheZkdkIHjl7/+bbm+v6OvaACHJXSJMwuY9cBICKDvyTGB5z/sBHCI6cQMHEzUV7tjEIxYDf3j+TJ4wfqDbBRO9Nf4T+ylsEVtD4VihU/FuATY8wKsBd2CxL+Vb6QIDhZIbB+Vg6N1mUX7FAI4XhelHOCshiS5gJhiLYPNUMKc5zzqwQP66wKy6+QfWibs/zBBTM+MxQrtPAWltCJoYiFAO1vLtIpnAjiWqwoGEeuUfthKkWwiaFMpcA/ZUyDLYGhgW0mdyzBWtlQBUH51TAAHzjkq1LkhyGq1WpdvvvlUzk5P2dfx9uamfP/dH8rDHVgMX8rpyUm5OD/jWXuxOCi3N9fl5vqqXH35zH01e1M7rUIAx0s5KADN35WXp4cCmT84kL8AIIdgBzJ3WkeDih3HjLwO/TQxqQDAwY8GaEI2ST+tICwCYPGmNZ7qicLPS8mvam7NjBGxKoNx2HYIbDEbrQ8EQId8W1dQRwQg0We4CrSz32lZzgCOmAOtq9cTOlX+pM4sYrbCPVBAQVDaq8aFn/khzmdHbP+D0yoYNwTiQHsrsXEAvHFy8b58ub4u3/3wY/lLf/Jn5Rffflv+2//k75V//a997E0a/53t0MCnGPn0Nl+1v9bozfK69Mnv+MLYPdq4vg7AkeNieXztjBTSk3xfjzv7AmNnmF3PN/V+9mmGc//zATiUw8g/bTQVaJR9pSS73HJKum7kQrI+bmCnYb5kkK9Nrruu25gFfaawnZfN22St0j2bMzx2dhyTGb826ofluMRIAnuw9hPgjcykVWfX5xXrosFcNlDHNj/T1xLgzcC3NgNje3QQG0n7qr3eGDiqXEQxB/RObmMzJp+a82FxRV3Pbt/2+6Z9buhbD8/V03732D6qAMkuvjPwF7pCxB7A0cvFvvqr/1yWx7p2nT7p1yzfO+ubPCf9/OZrf63eznM4JntTOnfMNkzZiNlvf/vnBHDUKuWoVt5c6K8DcOwS+LGHm1K+u17/mnv1BsX/7hc3X3PKgGZU2JgB6hd/7N79s03da0p4thn/Xmh2K5w2mm3zMbYe/bj/mOeY+u7XbII4WWwcqbOi5HPUYNWmMtv2DP17U8piSiFMrcWYzEzJ7NS+2LbuU9ff9vqu9Zh6Rk1vOAIOalrB20jWGwfkZqI6IFfN9cp72zpN644Y0Kb/NvxKDQoOnc6ho5aqMBP18pgTk/XNmDHrHaX+31uRqBz5sLrRa+M5ag7QkFL6a2Vm1wHE15vPnsvJ4U00jHVbB1ULjbVQqYGGyrihBO8UAwcq6zOAwwwcDPiiSidyeBW0Ef1BHezs2Tc2ARymBJcj1QAcCj5gHlCdhATy/UMP4LgsAHDc3twFgONqC4DDDrn2Cw6cDMIlBg7rNMpEJOEHTl4y0bv0cX/QyACOIYWxgzsOtregqva3q2O0bcbs0ZTTll+XD7IngCP8FVeS6XfN1Uayxo77kEIu31MJWlXa4/WtAI54VsWnFbhBArzum0EFy3aPxdVMvQ7xtbKN8v5nr2skkCnXLUmT/Y7NuXdFYNCyxyHDKhaVRJw7JEieHtmW5uP79+X9+Xk5PzkuR2BkeH0q6+UhwRyf3qsVxMnqUCAOBMgODgiQQMCF1aAY0Otbub+/48/pyTGr/2q1XCRU3HO6MumA/QMADlS0RV9vVCiR9p2UNwq2gJUDSX30IEYVIBOesxnbc+A32oUsUB0I0EiwcFBHJABH9m2xhmi34oCzGBcQuFNLFbR0YVXrGIBDccgAMmmvqlrebCSifjcYAnqK4DI8V04QQnairQyq/7COOfDKdQ0QB+YXIBjroif04n19LSu0wlkf1yA3gsT4D+ANsHogwAipQaKRCbuXl6i6FRUvaecJ4MCav4qxBGCZm+vycH1DAMfz7V15ZfDygeAOfgYJadADA8ABIMcTQCdixUCSAn2CUWlKFg48e1QtM7BYARwH5XQtAMc7MnCsAsARDBwB8BGA4zFYMd7K01shgAVADjNw3LP67Zmvi+1jE8ChYK6YPKADWgsV6QO1UEGgO3QCQD3U/QBwzCqAA68twL6RABxHCwA4FhsAjg9oo/Lxffnw3gCO4zIPBg4AiNg6KAAcqlAcUnhmjbLhB2dK/ubI1a9M+Ue7bHivxQKTVPX84Ptmr9gB3sB3HGC2++0wka9nAIfknhds4MJI/NSWJYPqjmHAxElr6lO3rggwCBM4zBokJhGCn5QIe3uW/2BdrBZm8q9MV5/1d2bhEMgk2sOFH0P2DewH7g/JHucCNj4qo1ndHPpMVfna50y8RiCuJrOUNR3YW+tY/87fMb36lK+edaJtMXVMCEF+v79G/10nig3gIJ14DlYOAB32WVPByCAoj3kIBg7dmL3IWTjaATjMLCU5bfuHS1eBzH3yp0l507PBwJIDQnKQ8oerXMJXA5ii7ofQ7WpNl5k3wsdL16HfEa3+cHEDIGswmAmYXFkuAKLYXNSCR+C+YLOocq5nqGPqgCgxRWFrhsFEVTr7fBDsOHFUFnON2nXkVjmaA9g7vS/mgwCNBJhHwFP0h9J3G2inATkMBmDLtWiPgrHSn6ffJX+8b1lCeQgwxRB/0hgfsj6jGWp5Ku0vJu/bp3wPy/uGfxX6yf64E+K2317XKnsp0VWR19KmAaoNX4LV1WYq0ho62EtwARLHAd6AviDrDlka9DsyAbVavTLeZJB3BfCHbkmMKlmveV60lJqcDF5j3jYXCYRS74PTnoMm3wKpm1km27S0BJU9I/vE/NsrFuf37NdLtpvscx+O2CWfN/zZnlGEz5quldlEvGqD68ZkbfrhlinJPr4DH+Xu4bF8ub4laOPHqy/lMlg4AN6Az0QABwG27QxDxhoAOMi6JvY7tpsLkKDPr1hOvHd4oHaIJ2sBLjBdkBm2CIm1IhtOJBS0btgcYG45LABUAMCBMy5eh3/KH4BPA8ABf/z+7pZgj4fHB/rearMk25V1f55r2z/bG/y7B3DkokKvaw+O0jkZiXY64xstVJrub3KR5dMtYbz+au8YYHm318TZ4+lJTBdoewH1yhYnR2WGNo3loFze3JZf/e535QqJefjpwcBhP2aJBD0YIYI9BKx4+wI4pF/V9o+sAQZ1JznHmP0slc3LgOUn+OfwncV8lO1hlc5B8jEcnsquwaiEWDZUyVJmBHCED4J1hg4CgIPtUwDgWJe3+bKU+aq8HazK8xtaXYrVEuPAXOLMVGDf38QOWH0+smuK4QLnM46b9izAttUfgm+gcyxtaWpXhvMkwNFiJZnTd6+tcCDfTNjDlgjsD7nFOY8sfK/PbG+DOWdrxPm8HINpYbkqd7co0rkvYIMEWB7fXa9Pytn5OVuDoI0QQFlojQQ7iXYpHz9+IIAD+u/u9rb88N13PEPB3nxEi9JvPpY/+9M/KR/eX5Tf/ubX5Te//lX57a//vNxefylHUUCx5PkMjJTP5fryx3JzdVnK6xNbbc1meLrXMgtAp3SQfY/wISLBbHvAIoBoh2N/wHtMqIbsk0lK7LpUd9jCU4EaeqEycaT3rW5o2cjG1oA5A/0fvopZy4T3iSp8FlgYRGrWjwCaOH5U/YB0bmALIPmMtJUAdaYzOMYr5kzII8alHzBsQA/O4getgQDgeHxBO5XDsjw+LRcfPpWPv/i2XF7flN9//305P39fTs/Oyz/+h/9B+dt/45vsdmz8PW0rYh4nABdtncZjbv2NNs6M3QfGzojVptJitSr6qTHLD7J/3QLrvT/R/zsPJY8z6+3899Sz5dfHxti/1nyG9s083f2c9XNU95j3VSo02Lh/ABYGQAuDK7q9Y7TxwA8KX7POXd6M3HDJz3V8uMtt6LsR66yti9pZNftNfrZ+bXbNSb822S/LPtnYphicEcPPnzqX9muBWKamYfjQ+d/6e+xzKU5adVwDyAxSUmng2+8VH+xbqARAdhrAkVd9HMDRVOqunOXQ9/L89HnrPC/blBVHZt87+9QJOJ9BPwZWZgaOvPfzHtm1X/P723RB1otj+mDsPvvqmV5+s2xPyfOUbhuT1X7s2+bH781+8+tfvvkw3X43Osh2SFdFzpTy3rUYvdDto4S3Wr54c5sBHDNKU5OUF2dfozpQOBMox6l5+TnH7Xmqi9qhwcaM96ZiG852L5xfO96vnfspeditkMelpNWKN4U45kjo23EgSQHBfs6mNn4/9/vI7Nhe2OZAbdvYU/fb5rDts4d3KaRdDqG+P2SvaHOl98IeJMRpT6nm6MzQUH2tEzE6R+4hsMeC9Xu4N0J+X8nV5iCNGaspGcTrvfNqJZ9fz5WYfn+4nuNGvXeEFOQLGMAIS0dvYH6qHqsADnhBQSOuBIeqB0nZGkGpMfBGZuHw+6iQrpX7oNdnhb1ap7BdAivDtRYKeIr2VNVKCBqIktbBGAYSIjCTARwOiOYgFBN5QU8K6k88lulVkbC+A4jj7q7c3N6Wz18+B4Djvlyh0uryC/scs4VKJDzFwAGZ8eE4Kl0iqE8AR9XnaqGg6tZ8eDVNcxNmrnckfqThojQhtp6D60oyRJFprmDx/uTno/rLwcwcDP0JAI5mazNopTmbuKWqQyLxMtlCRYdFsTu4ktJxh0yp2R0m63Oo2oZp3AzgcOuRykpiTabggfdGBnCEFdnQJt0ZqmpFknrmiicntukMO/AQ+WfT6SOB7MRfxZ+lZ4tkpAaYDgIyb3HvkLNIjDqgjnDF6uiofPvNN+UdqoFQAYWA4eN9OT9dl0/vz8vF6Ql/To+X5XS9KmcnJ+VwflCe0H4F1UFRPQo96H14dnZaTo7XokpGgNFtJ1AZBeYa792nZ4IyDo8UVMN/qE4igAP7g72SX9RO4/GR1VXsj43+0KWQ+QbPuMKYAOBAT2hQSbOFinoPQ0eYetl7nmuIYDOT9OyawLjOjC1FgnLatOQRAGq6dDjPtbWKD+TQa0jWEuwg0AMD7WiwW/ea9jMrI0FNfXQk8EYCrXmFaSNYgdso0J8BYngr5fjkpKyPT0R1jNYiT4+cQ7ByEOyyWgrAgYRy0NaL+lbMG7WNCif+lWN+vLsjgOP++poAjpfb+/KGOWT7J7U10XqAfQP/RoJa4Af84G8kKu6jhcrjy3MAOKyEQAcMEMRBOSUDx7EAHKs1WUYwV0gOSJbE4oHnimK9omcHgONNQJFn3QsgDrVwmQZwUBYimJ0BHAgiA8CB72cAB4N6COqTxUTBe9gCtU8Bs8zs/yHvTXokW5b0MMuMOXLOmqtu3eEN/R6b3Ww1u6k/oJUWggRNC0HQVitBC5LQRuA/0EoEJUFa8Q+JALubeEPf4dUdaq4cImPKSfg+M3O34+EnIuu+9wgJqou8mRkZcY4fd3NzGz77jAmEPtr49Dqy0+uRgUNbqOzL8eG+3Ds+liMDcAx3RgRwdPsD2UYiBlTMkDMmpyH/7QAOU0CGJzDpiGd4jDisBIeyirqrz5YURzbYzHYLtrUlkPUtBjgqfnbnP4dRgk4K77WL52B+AjA5ANRYLlLAP1SIue50emffZyFYq+ePJ5nNFA3VzapvVO8ktiOr7sHYSU1uCWVtAdFso+IADqUIV+p5pwtHwkaBI3a2mR2iII5ccUz2KGc4iL6l0d5reL75LwI4or3nbVXW2ewN+zC1X1gFcKgZ0QRtpkpul0FLBvN+Vm3r9oi/pvczEEa4JmXD2215AtD6rntiOjFhaTTUwAYaxCRg19j89BzVefLAqYITaqe1nbneP8TAF5oEycn0NONJxhVsG1v5sKozVgSH92os3HwfT4abnqKdar3kVUNmWzCBOMxYY/s3OyPAYuDMMYmhxoHkAdDBfemgJZXAFNPJQBNPhhg6EW+xPvK0ew2IpG0RrJ89zk1PAhcADjVrjMWD+1XZkFRWI0hE96QPK7HmISmLecKeNDaPMinse0mBGzZgB+7V9F+osCPzvy0qfnYMtNqeGWQSCwiyDOSMVrZVVd4IPjWbrhEnikCmksHB1lZ9QWsNaDadr6u2wjF/ptORntkoyZ5JAI7MUGJl7QYGy+Ac9wHVFVRQlOvvMkbg5qTb7gRi2jnjrfG4zmZXOiAgxqQyw4zOW2ybk6xY93US2DhU1ZdAjKD+OC47nxo/B5+lfLY7ATjsuhG04re1FGmeszB/hWrWana6UkizCgEas/mCvuDpBAAOsG+cM/E7A+B1eWUMHAoITgwcGM8VWqggMQzQp9oeLh9gvFOf8ZatCsGcNx70ZWc8VMDU7a22QOn3df0M5KXrlRk4KH3b3QzgMNap4QBMA8rq5gAOtF+czeDTzgnicCY6MiiEs4RhtgJgEZMJ+JsDONByAr54OifDvvFWL94CQllpAF4wXRGBlxHkZ7Lgc+UgDm9J5DEY/A5Z9sIRvE7wBBhOsOf6PbUBkfRlC8eOgBvhbDqTH96+YwsV6EnadEj42pkCtkKApQle6HbpwwDY/OH0lPIA4LMeD8q/w6RyTxlIoONZbOCMS9baU2U6J1fx3sjEQd1prHsO4HC4mNoD7tNmnzP75+Y48m3QScn5VYeSGXGzVOEvIgHeGzbbp2wPZKs3lu3+rixvALQ3APnNjTGswObpy/aWrnU6v2yv4G+9bl9PQgJss63lSXfqPrQgsQSqyzES9fgbAOy8R6dDwMx0OlObAMl6sx/AyAGmBXwG+xO+CljSLtG+BLGYGyEAA2wZ85myQOLvKoto+TNg0h5nG2RjOpvxC2PCGPb3wFw5pJyCeeP0wwcFcNwAwHFIAMcvf/En8uzpY/nyy9/KV1/+Vn735ZcEaYxYLDFgEQVGd3t9KSfvXsvph3dyc7UgiAMsHNQsZAJT21YXB+sK8GOON+QzVgEcyphgb/dktL+QztSs0RpnQ3JOmxrPz8NSD7rdmm04zStFn9rX0cfsZqQXduixozdOLLTWXsdjY/Y4mREB4opzGTvL4n/W9SfbFWSCU3YOB3EAXESAEcA+AGQNRmTfmC4vBWCO3YNjuffwsTx68kxOLwDgeC+d7oDArv/9n/6n8o9//mTlKEjnR1tm2O2RNeANP8vi99YbteSm4vvX5R8I3LK4VNv9km9RADhcVmpx76xn6iwJLhPxDPCf1z3rx/i1pZ2j11XfpLxXnCP9XGQm8eR2Bg2tXCvAmtwHUdkuo4Slh5yBhzpnpnM5huZY07Uqdm9u4ejFh7mFR7Rv8lplttq4Bh+bf4lrX5/v5vqndS9Ypd3niIV+TU3QXLtVGXEgrOkOtzHVaE3F3mlbZhO3kffe5Ef7ffV49TyXygXPNytGW2XgaM53Oee1PVp7LT93E8DhMdj4Pct4c26SjkoXy7F6FX2PU9cAZFpI4zHOWIDj+qPUB3GtSp3hn/lYuSt1VZvs5fVqFj/7/eJ4ano36rHateJrUaesW7s2Hbbil3337de30YiOiOe80B5UbFeb5UO2vfPjhXCdql6PPmyboNrklIuwbrGjIJWHTKn02+617qk+dtxpswWDoBzjusNo7eEdq5BaBv0xa1qTk9pcx3mNt433Wq+8VsEDNSPCD1nPcGVDslDyFWNr9UBfL6vlX+/yLHedr4+ZozbZvouCWydHq0/fBuBogmpqSjGtC//YXItSNtbLQW1NPGpXhsDr69e2h71iI8mVV56FAIIf2lG/tMnhXfTKjwVw+LqluTPnPVJKr9NlP0aP4Z5oobLTm2mPjgbqVwEcCbzBHqQaiG62S9GKVX/N6Z5REcTX1wA4kAB0AAeejSAN0q1qAHk9+4a1FkCQGsEJCyAxboGATqLjlMDAMZfZfEoAB5z3BoBjAgCHMXAAwIGq9aX2H8e1PB7KFioW3NSAvrW64QJmIIab+JpiCeAMS+sw6NcIhjYIug005UkLA3BYssKTFr4bvIItVrWmPRvailR3munN0ijLzoS79FpxnOQUoYUQfDNuAGuHY4kOVp9pIkAZxJp0zvUzxANWlnhT+IY6+gwgeXLPHKUEsrCEmSMhDCGejDMduI6/qYxTpac/GxM+CKpYUCqhmu1zWZ94D+kMqDW/MRXIKBAnweH8CkEkTDYYa3NnIictSaK6tSXjwYBsGQ/u3SMDws1yDloO0rY+vHckz58+km2jaT3c25Gj/T05PjyQ0aAvy/mMQSnIPJJK6NU7BLUoaWUHAupgnRdjLEAQFMAKth5CaxMNhCmAo285GGWvSIlU6Aajesc9xuMxv8hKcnsrE7SAkVvSEvcGA+kACGIVjLiOAzigY6AHPMgJAAf7MScAD+YJ1VlOX63XoW4OAI603AFhnyubzG9DAhhgMgA48P1S+xszURUdcQI40O5FW76A1QLABQ9mauBKbV0mdgBuAHAM1yeVfUdGOzsEcSgl8TWBMXg/gu3KVjLgMapU9BoM1QA7wBtGqY35woOBpWOxkOV0SvDG/Pxc26dM50CrEcTB1ikAZuB9cwNwkLkCvbcBgtAe73MwE+F50DYCgL1kR2kSnoAeA3DsAcCxCwCHMXBcg9kI/ddVPsDwAWYRZUlR8MbV7S3bqGQAh4I4fgyAw6l2cS1n4GALFepXnSsAOAAcSQAOnCdG6a8JEwA4urLT78nReCz3AOJA66EVAIcycCQAxzbaqGhAOYErPSFUJKFisktz0U2WoYZdaUlhV0mljVfal/hs1Xn0dWszmSzhnT5bVnMW9nNyjgtQoFIal8wBliiNVacOlE2BNK/eNNaUxIRmLBoRwGFJDe5FPcgyy4EBN7yFigJyrRTbJlEZBpQZiP21HfDnAZpQzax2SwZxQK5wOa2YN+CUf7dEhFfUKwOH3dTBDMY+0DxkMsNEBHH4mkdGjnReFUHD5PfQ3LDKaWqDgtHN+6YHk0M/G9hCPOJuSXACxYwli6wZBt5wdhwNuhsIFT950s8DeMU4aDG4LnYoq4MBvF1IAEEm2TebNwY9875Z6xUdAAAgAElEQVTARTPduBtkKrZ6wKZchQmE2gw5YNuw9WFHeAIlXcIigkkWNblGve7t8MJ864mtYJDIBuPBMwZdHUBkwEDa1AwQKlBQvyt7Bf0VA++RHcKSHk194YAYXQfOtQGvFfhnVoTrHEXhpARRomZO+12BkZEtJgEwuL5uMWUbTJNrgTUFtzDQixtYDUCFXyMF3V2NOltHtH2bjDupPVsAz+hauM9p+tWSII37WiCd62dBTUUlhSB+sAl1X2VfwhDKlmQKbD98SANrewzYr2ngT7wD5w4Syt6CSfUGbBU/E5CMsv2WwDZ5fbVdkfkUBHvTyrDx6M5IiYag90v/Nfki/uwBFODnQbTF+Xnuj2Zv7Gg3x2Mmh9b9QHRLNsf/IssG7xkBHdEe9/MGbC4GFPbnqTJwFMx8elyYHW2im38P43KAnctknkzuIbBsoFWKAjgu5OT8nF8AcQC8AfuJDHBdZR9y8AP9JgI4trSFjhUmNAEcKqUAlO4MwJY3VBA1TbtrgjcGg35qIYC1YGuN0EJFbZ4M4ABoEecc2kHQpkcyGmwSsDWNgQM2J0ACSICy+METpZS9DARjG710rKk84r2Yx+l0yu87Ozu8fpQfj017IYcz0eHSBLKgX0xY37jsUcc12Ua87YyCNhwAgZ/xXMqWZWxaN3gvwC8K4MAXgN6wv2GLTuYLeXtyKhfzBe1dVO73egP1KfFZYxXieHtdsuYpA8eptlQtAByYNG0hA3tfW5+A3cEBgjpeK64whgrsX4BEXCe47Pi5kEBTCczS3O8NM00VtykC9T3yrwrgcFt8iyDwLlundPojkd5YpDuU662BbPXH0h3ty9XttiwulZ0PYBUFjXel3xsSYAEWOoLfyBJ4RaAsW1yC2dFZBwNbDHUgAeja4sT1l7IXwoZXEB0AN0ioY+1wPi2XlwqQAfCG8Zdr/h1MH9hzmDN183n6Esg+u7ggw+FoPOZ8wFYHAyQGPJlMCPp2XxTMgwB0aIsWZY8AyIpAIzD4LRcym0xkOZ8TAA8fGgCrf/inv5Tnz5/JN19/KS++/kpevvhGZpNz3md/byzHB/tsnwIAx+n7t3J++p4FFrc3lwIxdACH2grK4qQqHTa1gpGz/6XKXf1/BYxr0k2XO8cVYpGNX9AMGktIZzvIzq3EAJBtuhJcp4yGQUlGYKOPoMg9+P6/LePB6byus8RrhEltGfhzbtN6izQ/0yOwSRnGwNqirItkC+l0pT8cK4BjcSm94Y7ce/xE7j98IvcfPZGzi5m8/XBKXxR+8L/+F/+t/JNfPi9OH5vfDeANPS4akaSV61T9tMrd7pJnKO/VvLaxqTXAPc0bJXspADhK39LP2aijo373Zy7j4LXXq5MazuZ4Tre9t+098f7xnPKf89xEAEdO1NeuG8Gr5XrU1zkXi8X7lnMY5aQWv8/PHv2UGgtHtj/1Hk3brHaf2jzV5rq0F8sYRHmd9BxFAYOfz34WpLUJvtP6fbMKUmC8oyg0znJrgOQgV5v2UvPvdQAHC0NCCxVvJab3bQZY4ty4vVrOMWQrW561fWnsRaGdnevSvLdWmXNcy5dyX9vHzbuas+yxGbfHi5hQqR/a7lPqiFIfrNvftWu2vb9N72zSY+v0SLm31+/RYhbDGdE2V1vfvviqFcCRgR1eadF+oLTdYEXYKoGjuyzAH+M96xZm0/3aFrtUILVDtlRg8V7rDu1N14p/Xze+coy1e8a5WTfeNoXZ9hw1OaldPwp62/ysN3Ca4IHa8+T75hJlv2/b4VSb47YNfFcZWnfo3HW+PmYd2tbzruu86RBrGA2GbiwVaW3OVu7PsyxFsHmJuxtXq7Ofx/2HAXCUhokzcNTRrM1A710MsfJZI7iuXWbWJHNCQjwHzTOldJT92jzX9OW6wwt/62xfy64BOLznJAwWrQQHiEMr6+FElwCOGvtGG4AjMXJcabU9r3VNvk6Lk6JCWoMBHliKDBwlmMMr2ojWTwAOKzxB8IbjLRg4QguV6QwMHN5CZS4TBOlOz8nEcT6ZaTW5Vd3gWhHAgXlLwcS4Zg35Z+1MI48T94+DGnwXKDgin99Rdv3ecS3jtSKNcPM9FpjfoOhK3av31iBDQwd7JYYlfhKAw4g+VT41ge09x8FGkAAcIfC/UhWcxhiCfGyhwgYqKWjtrBi6hwtmktivNSWiVm2iFQfNZ96SEokKNySA4hT62rgM4G+p2pWR3AzAqNpdFnxKgXy7OAP2qjhSpaRXryF5zhYW+/uCSrHF9FzASzHu9+X+8YE8fnAsN5dLub26lIf3juXe0aHgM/3uNgNRbJkC6uDrK04aqpX29/al19We2xwnqpG2FEQFAAX2KAK+Gqy7IjUzABwu/2g9oi0NAN5wPYGKp2sGePGF/Yng8/lkwgAnmA0igAPBM2UE0TZHuJdXIA4QYCNVsgUNyXrTIW2qs3eQnQF0q5YI0eRSDmp6woP7wpwvxjmR1CGAQxk4vHUKk4QRMMR+1Ag+a/U9ArvsKT7TXuD4UtCZJdZN/hGIQqCIwIJOV8Y7uwRxeOsVBJ/x2QzgwLwqPbBbRgxWkl5YdZwCRaDcruUSPc0vpjI7P5fZ2ZlcXUzlajqXLbKioAWMUkrP51qNBgYO6EMErvAdwegp+qcDwAFdhzXwpI0LsAE40IYHLVQgTwcG4FAGDgWyePsbgPYQKI0AjthCBdV9zsLBSnFWtpu8hyQI5kiBIDoTCLQrTbNVKxYMHDxBqHg6IDAmaMQBHGR0MhAZngP7YQQAx6Avh+OR3AOI42Bf7gPAce9Ijo6OZGd3VwZo9YM+8uyhDip0VNMqAwe2igfeVa6sAqeiZ0t7tWbbl2HNNj8i6q2afRKT2CtD8aoMD7pWnPZ8FjV1piff3G4ieMKu44lRLWRRxdc4u/i7Vhsmuyv1mS16+4YAgiYy/Nx1AIf1xMa5DtlJdKc5gRx1M22XAOBI1aMAFjEZdp3AR5oEMjYHtizS1gfe2iQBLwimgv4JoFEKhFGUxwRwWASXg8i2UfMB1/kJvAZrNULlTqpszEwKpW/G+3gA3lq/pDPGwR2kRHfGDT+HPNGs8lAGq/R3pwbOUuwADj3MDGTiYw6tTqIMq/RYZXMtMF7Iq1N3pL2SYlKevFX7JdpDLn+1an1fKk++4brxfE/PHirqNAltNpIDiTyIXgTDvLLL7WkCO8y2JojDfncWPMgm7qmU4QW/RALY6Jz7WL3tT0q/KlbBpyqzD6bEizG4KEogvS9h1BJAIAsygTm66g3w0ibf1AQoY99M73NfBUBRBuYoiCABOCyZxUSbMW9k4IDKpjJNZP+q4f+ZfePh1wYYwQJxur90PA6s8PnlHJs82awbsMfAIfpGZQUy/ai2W5M9kKwFthcJarZ2NdrGKLJv6H7w89H3dGlP8nW3OW2Pln6vt7xSYTFGgNi+p0hGuTzpvXLAurbGvtuYcA37tvQpoo9Snl21z0V9E3W6ms6ZDVNBnWVVrYE4SgaVYAMmHVXoaLyO9QN4YzKdy/mFMnA4eOP0bJISgNoCUG1PPf6MeYotVLaklxg4YDOoXGi7CA3po+3D7mhAQDYAHPgHEDGSywBhKBucgruU9S374Aq665JRg8Bsvk9oT5KBA3aLtRlZIiHNNitLBXDoIaItCcJ5pTJuzCs2L7EghfNiAI7d3d3E8OGy6e91Bg4yabqsG0DQfYfS1ojy7c/r8YYyHsD2MgbgIGMW5snnF4CDfl9Z5uAvdLtkZkMbw+liKR8mU4JzFgBwbANYAACHtT1RUi2OGWwPAJuDoU4BHMsqgIOtPQzAARAGARxYCJLL+TndrNDmzqafoADRbYArbB3iGaVgO7dLzDYJZ64h7xJw3P3vtM+vDcBBQCrYN3qy3R9LZzAmgOOmM5LrrT5/3h7uylanL7fbxl4CALqdaZ2OsmwA8EAGDLalVXY/AoeuM1sH9zIZUDV2RJ8ScR0wlZh+o60FoJvtRzKeGRiGrBtsP4RWQEOZ0XeFr4TL6gLBB93b3xOwzPR6fTk7+SBvX73mNXCv8c5Ydnf35OHDh/TZXr9+JR8+nMjZ+Tn3KXy4wyOw7R3ThwF4f3J2xiIHtKdUf/aSIHm01QRpEsA9zz95Sh/h7euX8u7NSzl9+0aWsynXH/v3cG9X5Bb+5EJmF2cyn55rkcXtlWyjeIUAVG2pxnONsRFT8bbvCGAIiSG1sLxQRLWt4yqoFw20qU5JANoWujjqXJeTpm/iBTFm29vnEyC0wcJhp2cC4emgMoinjAN7etxjO1npYgze5pet9wBzoe2loC+1D5y5JxcYKEtH19get+QaLEdbHekNlYEDvuZwd08eP/tUDu8/JBMH9j9aYs2X2sbzX/+L/07+w3/waTgB9Mc72TJ3AHB8zLVKfbgyqJYX/IzW2EYA1hfvz/ZrTgS3+ZlV37IS249+RulzxPPbh1K7XxzmXeY9+iBtc5av055jimuT58bAsnbhaJc0pzPnPMpnKu2zOA/lfDWvuQrgKM/Bpk2VffA4D3FPt/mXpVyW9mK5DuWcp+eoADhSoUDQP6VdXpON/FpAIaYH89hdCcLJAI5ye9TkJL4nDa/CwFEDcJRzVLNf2gAcNfnX1zJAPtph8ee8nsE/CA/SAFI7cDkA6+JeLuXNtF0T0G46JMV6KvqwtO3997hfWuffAek2mDadUNMFNTms6Y9Sf23ak+Ue9d/b938xk8V8N+QMAI64KWOS0JMGXjUQq3FKga49RPmecmPd9QFq1/lDvVYKS6l81j1D24K3OYyb5qgmoJsEsO3vNeVau36bsqvNS9uc19axbW1rc9C2mTZdd738/P8LwNE2F7XX2wyZTQbOXYybFaMhADh+lIEVqgA2ye9dx5/L6Zpoxzb5vqshykMpVLvFQ7nt56hvyj1b+x2v+UHevj+aAfGmYeHJRzg9xu4QKnjL65f3+NjDCwCOnf6MQAp1LDWY8bEADu97uwnAgUSpV/SjoqjBwIHEMQMiqy1U2gEcFnS1akFl4ACAA8+wCcCBFirnMr2YGYBjsgLgyC1U1MDGfON7NbhfgDm0m/JqABSfjwAOXcNVwzXLZBOo0DBaQvKw1N38nf1CN/9blf8M4NDnblb7RqNcJTUnlZRe274YqNKgmJ9l/rsHdJJDkIxajFn/Q0DMq5I472YsbQRwYF6KyvdWQ82cU8aetqzardGrNs9fnKcagIMOjLe0iRXD5RIklvvQyxazyIo97YWNhUPgB8FgtENBG4tRfyBbt9cyvziXnVFfHt+/z+9DJBSRcN/ekk+fPiGIA7ru+mpJAAf2HRkVyK4Bytg92d/fV9yDtfVAwsQBHAiC4vkQ8HV6YlDdIniKOWDyc7ngdZlIDW1UoD8Q4EUiHHsZQb6zyTnXElVt2kKlK1voHQ6GDgOHgZ6ZTB/9PoPYqKjCfCKZD2AAgoKgPEZwD5/HFyvgUAFm7YgUU7gK4Eh7loCMAOBAAHiprCQAPrhTwzYgABBZoA0VaF41x57iU7AW6c4CTTqCTazdZw/fLYJWluhLztYeHc4FWqg4kM2pqBFodxAHFt2DmdBj6A+NAHGD0p5Joiu5nALAcSHT01N+KYBjhqir0vQKgqxX7AWdARyqGwHiIIBjPieIA3SzqLpjENyqyhk0BDgFwdTtDmVvb4wWKnusGEVlKdZ+uTAGDrJwAHihQTZUPyp4A183skALFbZruSKIIwM4lIteARGqWx3A4XsN6+wADgQ4vYUK38tKy1sG6QngwPNh/7EAUXuvswqQ1dBbpCxXAEePAI7j8Y7cBwMHQBz3j+UYAI69PQNwDKUD2uZeX1t7bVkrH+xLgAatKvUuAI5S9yTboYWBo7SVar+XPkDsyuTqJgLCGPh1ZzOAMGo+lY+PCa1Iq56YM+w8xP5QsV+pTuG9mOBuVhSldhOWuI7sBU0a2VB1RNvNk+W3Gmg35gF+D9Td/jysojE2jtR73RLlEcBBKnZjn4EuYcVozwBbAIfZPwInwAwWABxp7piRUdsvVs+kz3qbLQ9KW3U5/l6+v81u5DlpOE/3/fUM9SxAk5LVZc4ZFvycVfsUaA0HaGDvWHcge4447tZzMyWTvNGXa88kEGZ/GPAE4w8JiniW6idzMH/FYrH2VGm+jSXAf4/i53LXAO817Ia6/cb9FJLwkJ+19jyvqQm79FkdkL4W9grVKf4zufW/J1CRgZoiCx4twoKFQJkRLFlDQJ+mc8gyA3kPrS90XMZaVgvE+Y71fIwO3QCMq/TMXBMDSqY7FzHUqj/r+8dtQJPhGNdqrHeaOwNwmHXMxCrZlDTxrK1xdI24ThsAHJElJCZMkwwVe9jlPiW17byHPaZrDAbBJvNLZlVRpiJn4YisYrqPneHH9AXPPz0DMzLGmGyCjlDZzv94Lfsv7fcikOusSfyU7RuX2dKHdTtJbdum79LwLRsHjCfsVsEzPrc8o4uvxryvbPhmhXO233SP0g+zs2lVj2Q95Gcz75XyjpbuauIU0zWROL+YzuT8YiZnFxcEcLB9yjm+XygrwK0wKY2zQmfKE7QKZIZ89Xrevs0AHLS/PSF5K/1OR/YI3jAAh7Vdgk2IL4KLjfXSWQvY6usG4C4Ag3oJwOFtPksAhzKjLQjgdttT93g+qzxe4f6VclDpvxhvxhgcwLG3t0d7OBYyOCDEYwEANsP+UhnlCqxUDsfru2/tNmAEXOLTzsqHucF7YUMDwOFgAbzf99klbGSABBzAcX3D1jfns4XMFmCdu1RWPQNw8DkwrwQMow1LX8a7OwR6vD9ZD+AgExJaqBCUjBYZlgi0aVTT1oUN9m1eV9iRbM046NMPcPaSyGiawH30sZ0ti2hLPTNdL3lCzYmkUB9jbHj0l3o96Qx3ZXuwI9Idy3VnJFdbA7npDOS2O5TBeE9Gewdsbwl2A+wBtBG6uQEwokcGQfhm9OmulN3v4uKCsRO01BkBUIHPbm2ltorYK5gf+J0OiMVZhenA9fDa2fkZATJ4EaANvL5/cCiHB8dyPjmXs7NzAqrmcwX47+ztyudffCH3Hzygn/nq5Q/y5d//lmMBUP3+g/vy5PET+cUvfiHj8Ui++vor+frrr+Xr333DuUarxEePH8ujR49kNp3K5OxUvv3d7+T927cEUOF4GvQ6Ggu7QsHDtWwzloJGPGCVXcj15YLsGmz/ubyUXmdLRoMeiwEu51OybqB1So/FLMB2oT0ogPVatIR/KG5he0wDJwK8TwaO1H5H9wtAPGQv9QIZb3Xkdrm3YeOeVhnhnnZ9F0EeHqdJ8RlDLRnA0VlAvIbE4yxsW1oyVIWDSDnK3PfOlfQrsa0mPsWYM/Xs29pG7K9rLT6vtW2pyQ0u7XoF+onP2OmafN8agGNbOv0BEDpyeSOys38oT59/JuO9Q9nuDuiLLhC3oP8r8n/+T//1CgNH6WdVjqX0Us3Wqb3/j3FNPzuLk64VfJL9zbsBOPz6Pvb4rKXN4HZHe7y7CYppm49N8xTvm8yPCtg7X6eZY/LPRDumacZkoPSmtXWWmbgOcfzx57b5asrK3QAcTRuq3kIlntu1OYvzENc5xhPi2Mpr8PfE8JeBignMX8bBHchYgHxrMlWLg9NuCA5eHmcdwHFXOdGDOoNC3MZcB+Bo7rvVooZy/7fJhL4vAziib+4+Z/SPUq7f22nZjX48gMNHav3Zy8Kbiq2+SW7q69m042v7qjZHbbqgtpc2javht0SwfpDTqox/BEivtnfw2tbvvvn7Wz2U/WDOB3QGcBjNVkBgxmre2gO2HUxti7DuIPtj/622AJvu2bYgUfG3ba5NwuMHVjmv5eZuXdRCwW1SOKXQl+O+68FXU8ptCme94ikRtvkqd5UfJb8rEXX137U8qEkVvOlgas6ZBT0CstkV6Do5Kud90zrEa5Vrss64Waf0azK2ae+2rkEKWBRUfC3rULtP87nc4MmREKdaro7Re8OtmfQ89hAZW7dIWvpiFTDx50z5q8E2+E1Kb+n6JFbiNQ2jjGSOe9gPVN//bb9HJGZdhiI1cVrhCLw3xyZQXwfHiwd8NKLC/HC8KQgb6GQjqj8Yvd3ODQEcGuRT8IZWB6Lap87A4VXk/l0p9LUSBoEkJvLYQkWrNFipgYoNJEr4Pm2vUjJwRIeNSTdz3tpaqWgFiybSPO6pvTvR3kGD2nhs3BeJaAR8ZmDhYDsJMHCcsKcxHH8wbyBAd34+lcnFPLVQAYADz1Ma/Uw0WSViTTw9oaVOrao6T6Bl+fFYrQZiXFZMpC2Q7muYqVhr50zNkNPdYDTbwXCp6alV+a8wcHjCxgEPEbThYWSTzQTgsACG5dcTVbszdGTEtk6UzkGmJL4yFpiUJHUQh1UHKdu579eshxw6k88JT1ZZcK2oatUl0v88MeBMDJwvm2Bdm+xsqQY0SnuLemgeKPcY1Kn3FQq6MmB2kn1n1aX8HUHLrgIuBr2eDHs9GfS6DAp1tm5ldzyQ4/0D6aMI8Paa1XxIsj+4d0S2jsVsKpeLuVbyMXh0I/1+l61TDg8P5ejwIO17bWck0t3qaoLS6GvZl9nGTgaOXi/pBuxvgETwuWuwLyyW2oLk5pbtUxDU8yD7HC1D8DzDPvtSsxrMenCDfUN1BYJcGKMCOPCd+xeBbEtc9PtoOTJMLVSQWIcM+Rix/z2JarzpubrZQAneLkoANjAGDrBaMLhmK4XrsYU0kjCdjuC+rtfxnOgr7musVNkdbRug6TSOF+APVAUJq8J2ZDzeYesUBCsdwMGAO1qooDUNAAHmrOI5EETu9JV6WKu1LAF6c00AB1qnEMBxcirX05lczQDgIF0JrwO9BwDHcnFJhhMN5m7J8hItXK5kAj0InXh5zfYpOnZLutt50O90ZdDtyf7OmAwce+NdUgoj+Ii5A4iH1XgG4GByA5TfAFoYeAMtVJoADgTdtUKSu4LxO1Aja694BsJxPthZzSrHbo+6jK1ZeA8EOxW8gVWjNQk54BeAHDfaT5n7aZvVrr3utgw6HRn1A4BjNCb7xv3DA7l3fCRHx4cy3t2TIVr9jEbSIdgIPcC1FYuWmmXq+3XgDdfz0V5w3Zv0UtKlFvwMybeo590O8YSt6xhaPmbfNAwIO3ZSkMD1V0o2N1uhNHVUPiFwX8pxSFLjPr42SMhv27VzjsI0qQE4fHxehaz2Ba5hDBxlOxUDfKhet37AlvjmonuQO7WnAJOO9wvO9/bEBwPjBtxICRKzQSivBPXeEPAHWQOVN9slkYUD9OA2H6ly3pOusTWarp/bLR6EiWdtDMiUP5egX/y9YWuHal6v3Nd+4AHA4QGH9F47T71NQ3jdfSoG4lIbh/B+l58iQGqYD0vKOSizBHAk4QtJactNN+wgtdHi2ejVmCndFc7O/Jqd98Yi4DavKm8/Z/VGyX631msapHNWGF0drYdvAi9cXrhPvS1NNAT8ZwNUpPM+XsfA4iv7OLAfJH8kgZEUqIQkbdQfGKCzybjtST2UIBzqAynYMoNe9Vmxf12Gw972mXedk9Os+pdoVIZe4Dxjfd48hloJpKc7hb9R7l2N6gM2mBs8TstnDAwc+ByAEwDiOYBDzwAD2XiLIL9XDTDgLiWXVG1Mnx9ayuZEeFKZ+sfPRLefHXDHv1lLwOSqml60qnTS5Fviiwl9tndAKwJr/4g2cJbgdgfGGTn8fCB4BEll2+dJJ3gMKZ0fgcfJQR5hDtxmzbar7RWriEu+RwA62eawbRXsWQcCFgISYzLcPxFIEgBEm2JLUWf6z8nGT7a+/iWyb6z4aLq507+UzrG1o3gXQVw/76azBdk33p2CpfGcP59NLuT84oLgV5yJaP2A80J9BsyPt0BS0HW3C1lV8KjGu6yViDGp9Xtd2QN4YzSkTa6JXl1rtNlwXzyfUSBfQ4sLJJWxbzoyhy25gC2qD6u2M9gSBgoqBhMcGTimZqPBxla/mOcbWMV8D7tv5QAxTwjjOt76bzHncwBc3QVDXDhTFEyobQDx/sjAoWrUYBxBLmoADtqAFnuI+ho+AVrLIAmP+wJAQLvTQC74nJ+/sC1p/4G5bWuL1ff4ulhcppaBDQCH2f/0ueBjAUQzHrHVCthXZnOwl+T2gAqaNL/P2sMoaHvJuSVzksl8E5OV7R6Ol2xfuWWk7yEF21icJCToGxXOiYFSRZzA/zTHKkvAsJDgAu1H0KZkuEsQx21vR266Y7nZHsl1ByCOvgx29mVn/0j6o5H0+kM5OTtjXATtVG5vtwkqAoif4KIbbc3j56TbchAdrDtkkHZUt0NZUMDHkp8B0APsjA8ePCBo5d37d3JyeioXkyn31P7BgTx8+FgeP36qTDiTifzwwyt59/4DZWv/YF9+/vOfy8NHj1iE8PLl9/Lb3/xG3r97J5PzM3ny9Kk8f/5cfv4nP5fdnR354Yfv5csv/17+7t/9HecHvu/zTz7hFwAY08lEvvztb+Tl99+xJSU6/eyAvZK+9rbcXKO95kIuJqcyn53R10axBFqiKFuHMmzAJwL7BnxuFFmwoALrC9VsrTmxp52ZlT4dihgsZucgYpwZjI90FBh0BRYPgjlzejPZDaaDGUoIZ2myZ9iqSc8Zb3vjADO0GoL84Tx3th/uR/jltDfczvebq7WhMttNYCNt9WZtLC1G5EpXgYraakmBO2wKk+QU60k2oG5fhAB5ZWBRhiG1zfB5DAgFESwysw2lsQWLcXm7URS4dHpkYtw7OJZPPvtctrp9OZ/OpdPrs8XK9e2WXF6L/Mv/8T+Rf/LLT/L5sJIfqJ1E+bVaTL/tE5tyNPFzd71usm01ypLP6WIQjXxAaKHi+imesf5aeZam9azkruK5Xz5/6ce0zcNd5qd2n+ZcqcHqsq9j8VM/jyz7C00DN+I5yzVo2ix2ZfNNSt85/t4cs8b987XjHT2G2QS6ur/K3EWIdW5qoeLnatvaxLxGXPNSJqh3avnKAsCR30H+2QAAACAASURBVBfzdHw1sXA5O976dSxQtTm741keX9aQ8wl2nGrKpk+x1jcJ4PvQYlVjpjluUBYD1PZDzPvU9lQ5t1EOGnaU+QRN2yj4+sGsjRIc17T2c103aYYg7/fsH/tr5d6MuiH+3NAzhc9Xzlc5lpo8tunSOFfxPeUzt/0exxJlse3ntnHENS7H72u99c3XvyUDRxPEYej9uNAJ6RyE1w7TNocpvl47NO56kGx6wLv+vU1p1sbfpvBrQnSX56gtQO0wahPETXNcG29VMdoN2jbDx8zFuk3TNidtgnjXuWgb9+pGy+mCqNjq89ikYIuG6l3WtnaIczzm9K5TFHeV3bsYIPFa68bdJkvlHJbXWHswWqV1emybADc27iL/rfPkpS129jbMEk8cpIBgBFsUV4z0SkVsvO3e0VjLh5kfSPq0fEavTLsDgMPlsTYn5eFRymLb4YJrrv5NDbp8UMbVyaC9lcPdWlTke+fqjpjYsRyyrnQLgKPXuZGxATiYfLXqNzrkawAcDt7QQAMqIxzAgf6mmoBD8hdJ2QaAA86wVxYx+WtBUEt+aDsCPd/agBseACW9eWqhYnNHOtstBrpQlYvnwVgQOAAd5wytJOYAcMwI4ECQYkLgxoWcTSYymcxInbtcKmUtv5DoTUEUvQ8Dx1xTjUbXjB11uJ3aMoF9G6JcN7D1GTw5WK5fcyx5bWs6RR3c+ntqhlh+Dm+fYgauO+gelAqGOQN3oQIDwQcG21Fthr7CiQnaHRjdC3jP6n7KTB8YC/rVxueN86y0zHH/RA2gz+1zokmv1T0Yr8egiORetH5CaQ95W7aVfWT8I4bUydVSEVhS117lWckksRnnDO5sbTGwO0QvX1Th3N7KoLtNNoT7R4cyHva1wucWVT2X8vjePXn84J70EazbupXp+RkT7GyRwpYaCwZA93Z35N7xPbl/7x6DU9oG5Yb363cHDDjjH6rbUIHF9ex2tYUKW6voHr5BkAqBQ7BkgMlhMuF9EIDyAJ5XXmoSviPsxcxqMK3kwv5FgBnBPa/mwzMjiIrdw4A1mHpQzdfDGEYyGI7Y2xqv+d5L1MWmN6A7vKAVQV7oM94PMgO9dnUltwA14DlQZWUBXNeTBG/oBmfAeIjeupgTA6Oh6srprcHAwWA2WClutXUJE2ao3oeOAoADwIfxWC5mU4IqEHSHgOJZBxZ0B1AEbBsecvBWM94KgBWOGNLtDdk3ZmfnMjMGDgA4rmdzfQ4DOED3AijCdiTQhQQfdATJiYv5UiZg8ABFMfQ1ZJ+B/AzggP4H48u4P5CDvV2CgsC+ATARkw1keFFwnLa/UQAfARw3t6StBvtGAnCQheNSZgD7MIGuoBEMy3tba/DeWqhYAhTgDYB+8EZoXb8H9j/kCy1TCOKALkDCnRVYSmet6nebY+73OjLobBuAoy+Ho5EcAfB0uC8Pjg7l+OhQDg8PZLy7K8PdsfTHoJsG20tfgSDWrgJyl6p5zYzcZN9HO8F1TtR96Ryw/V9zPg0qls7zpLvMtirHwOKSAFRr2DPQGZWAZXlfsqmQnSUEckKSj+e3VcHbUmamgaJPr47XQKLGtEIwBwBHPF9XdT10jCdz2cEgADiSrYLxXQaQhlUyahLRWThUrpDsQcUug9ncp5lZi3YHZK2rvd+VacPsEY+euyo33ZDamVif22ibsLVTOjYC6K8492KwLcoEn684u902Ut2pwW2tAA6hHAMd6HstyWa6r1HdDyHGWKwFnV9TbRpdb+qEIhmuLSZywjid/S4AMeBn10jnsAMOUlsdPWX1nwKW85wF+90T7J48RhLSbDI/N6I8N+wqjN/YW2p2mt2FCS/83e0NXtd7wedRpfF6+6Bon3EdbN38fPCx+N8ymsLyy9bWgqAm2q0OKsqtInCNGFBUudU50zYF2lrHZVsraQ38ZCCAaA+pEjF973vArQ9W+/p6NG0Xl0nKaZ4JJoGasqVrmmyckFxCNbFSrodKvnAbXpfgDasOM90DXjK2wzJfwauFG4FO24ccp615ZAmo6WHfO/FvGA7bmRnIMO3LJKkusWZT8pGyfuNamV5z0ARspwGSSP2+Jv+NOcznlOcgwB3GQoh7Ul9ZYjrujabfkHcgrqUgmGYRQrmHkxqzrdeQ0Qi2iACIkHgvix+yvKhNTxAmknM+X2uC6OW5Ff2SuLf857jHyueK40rANJM9b8nG93g6IAIQjFEL75stLuXsYiqvXr+RD2dnbLsBv3AynRqAVAEcsA2zzlD/GVMG+4jgDYCtQ8srBTVsS3dbZNDvEhQ7QlIc14IdCeD0tRZEEPBwozYn7ClWnDsrHgGLaqMvrC0K5IMscbB1DCiEtVgs5jKdXag/fnmpe+v2Vt+DBHsE+oT1oswbM5q3S2XCVbQ9jDPSJcC06b7SP8X78dx4Nt9HpQ3ke9jtP4LDrWWR6z1tDYM2Hkj0mi0eWEoacoRxw//s9gS8eqeTC5nMFKyM1obcU50eW6g4ywn8ArIvjAASR/u8Ht+LNQeQYDqHj6JgOAeOQ0dg7KPRgPr2YoZiGIBw4L+43+262orWrOrX5yLH9hWAg3lVUHQTwKHvz61Ws+x76ygHcOR4BGQEjHsEIff60hvtGYBjX6S/K7ddADmGcr3dl/54V4Z7+7K7Bxt4T96+e0/2EQBXUMgCpDVa++zt7XL3wG8DE8vBwYG8fftWPrx/zzgLdDRYMNCi5GB/nzJ6enrK97x984atTcCA8fnnnxKM8eb1a3n58pV89933fL7Do0N5/vwz+fzzn1DuEbf5u7/7d/LNNy94xOB+P/3ZT+XhwwcEcLx69YoAjVc/fC/v372VTz/7TJ5/9pl8+vwZfV0AQL7++kv5N//m/ybwfjQYyheffy4//fxzFkcAxPHbX/9Kvv3mKzl/95Zexv7RET+7Ox7L5XIm8+lETj+8lsnpO3ggaKQoOI9IXKbIK7ZHAYMH7EqyIIIRxpkuPMdI9iDHtapyZTyMMqlFFixkIqgH4DDE0lD8YGeygZf1XFL7APenv2s6Nid9NYazMx5TnlG4BH+Qa9TZZkEB9z/YLSxOl4s0zO5Xw58MLA54JBPOoM/r8Fq0QeFvqw/sNqsClMBmh5ZG2g5KW54qMBp/x3jgqA8GY4IulldC/x5+fmq1Q9sHAA4FspD5h0yMVxonwxwYIyf8RICV4OfuH92TT7/4grr8xXc/yO7+gdx78EhupMN2of/Lf/8fJQBH1B3ledR2htXibU1rafW3tmuX77zLtZOvRkNO5WHTdTJ4Jh/s5bNHH9B1WDmeaCs1bZH2Gdg0x9EOq12ldp88rtx2PbtCIR4Y/SMDTDXhG5tWbrUY0mOPKcdQuUS0o3WskXUhfyDnYTjjDR9Ez6dcROh6P/k95Zlt9nFtjfyOtTWOtlZcq3LeG3Z7A5BSZ1tI8eFqvNeLAFaBG2bGZghHAOTnmcufU5dlNVfYtn+1+KXpAxGQ56ydFovSuVgt6tXb5fGXAI44x+v3fTMOHv2ZFBug3Wjne4stXbvfpj1npQvp+VS23G9cbdOz7h5RR9z15026J8prnOvSVytlN/oQ0Uco9Vny6xr+aZMsIK5zbR3LezXG/PVXvzYAh/fczeCN6kKngbhDvYp6LjdxHGDUQXc5RDarvbu9o+1epaKJC9V25TbhWTeSuAg/9rptm6X2DLUxbhL6Tde/y7jblFlNJmrjrsnHpnHHz+RnSPUQjeBj/RmzUq4eJhtFLN+r8dbQ/uNj5q723rsaZm17rT5HzcT7pn271sBxAEdxCLYd5Bun1N4QkwrlZ9oOsE1zleSpqJK/67y33VcDC+sZOFy/rDNio9L39byLQVv7nN/PjTHXQ/m9ude6OmuZojtVb4WJiXrMcx2l3MT92gRw+PxoEJkJOgYi1cGMdK4RwMHq+ctloP+MAI4lK/O1QhvXUQYOXmsDgIO9U61Ngv9cJkgiA4chKvi4aJ/i1XXOwAHwBr/IwKEAjtNzADjAwDGRMwA50E7lAlXrVgHjAA5Hw5i9qMEla3PjSYWiOiwGqrlPVv0rjrXct/TRQ+lYTRZrerJ2hkYABz4T5TQaNuXParA6iMOiD5Zc4XUsEZNsEIYy9B/BGwasIYiDrBz6N6UC9SIKq+hoILxzEgf30SpLnbhyjOWz+Xv4PaaFrOrT0e/1OSh0g7nDChDLQBE+Q0MRZRmo7eV1ejSuF5LDrCy1gIy3fkBwF4wHCpRAu45tUrXuj0fSR+Lt5lq627fS3xb5yeefyRefPuceu5zP5fTkncynF0blrXN+gFYR9+4xCIfqJG0doslcjKGLQAxCWABOWHDYWwogCKQADmXPgVOJwAHGhjYts8kkATpQLYf3Ejxwe0vwBRMTPYAUuuxN7QAO359YX7wGRgpSU5OJAQHXK6U17vU1uAMAh7F3WDxLHVwLOENnIPilyVXoAtU3mti4YZDtxlunIAiEYDEplJURgl8ehTfwClg/MC/ai/ySAS/qbPY1V8YS3AxXIHsErsEKKwWrALwxHI4Y4IUOQjCdAA5j38BcQZex35CNoTcccN4QGOa+IoADtBPXBuA4k+npGUEcN7O53MwXCuBgAlAZONA/WgFoCuDA18UMfdNRYaoAjgXZMIym0hQVwHxY41GvL+MBABx7sr+7w5/7WDsDcBDAt9TKOmdfIqgitE8BgAOB8HkCcKBliwLjHMABkEti4ODfMgOHt1BRAIdWoeL6BHMkEAcSbmz2zR7Iy5ur1BceAQQkSAYAIaGFChg4hj05Go3lmACOA7l/dCDHx0cG4NiRIeiix2DgyAAOBL+U9WAVwBF1j+/5tgCK6+6qHfFjABxBP0Z9UwN8mCLVauFKwK90dhXAoRXGabwBiKGACgczuq70IEA4PyJFp1W2OHiDdlliRwttU/AZA2Fg4TlvBYCDn8X4WBVtIA7scWPdwGuZdSOANwDggE4wG5M94pFwA/gNAI7A/lWzs6i7CQrMLfMYsA7MYQSY2tlW+pduy5UBhPg7P7MOwJESbHnVuZ+8zUUAcKTgUiP4w95mOgcMEOl3ZzTzq2bsYga7NHw+V1h6wOfkvB2WsZUZtVsIiDV9AQ9wtscs0pg2ADh0KMlYo9ys2jhh3kISs5Gc9rMgvTVaFmrTpUCgX8MDgwZAiDKQmRDMHrL97i1QeI4BxGE06+l5I8jDGWxs36fA5bayDBIEYgAOt59clmr2CO+VMDQeYG4GY/M4UsY/2UG5h72tW9ArfHb34wxoouANe/4C+JFsK9/nFmzncWyt+hSwouAiX+fSpuM8B6aTqJPjHDTmOQWjcWHVeSvgD5oQmbqa+9jtV4pGZnlUvWZMImhH1u1KnwAOS7CbDZTse+IrjZ3DCrKY0KZ+9RYrYd6SjAcIlScqCnBezdbn3FV8kiwrqymh6IusJuozQJp61+epxY9viy+V1y19ndo+ru5tqpPIbJjX1G28Uv86YBGt5c4nU3n55q2coIUD2BtmAPdPyR6GR0OLO28jogwEmmSBnAI0jSQsvweAHMHQBuxAm4ad0YD2LgEcOHcAAjZgLKUQdhRsVSThO11tzZfAsmAj00S/tk2wc8tagOm5BaAD7D1n4NAkMbaogzwIVCpsiDQvdh4k/91AOWpj5zZjDo52dq5Sf7EgA3a/yayvsd/H268ogAO+dwZw+NoiuYwxw0bGcOOYyvOVdjSYAnp9tlf4AN8etvcC7ftg6+Lchg8CRkFj/ACQW25pq4NpYrvXzQCOOQpAFMBB7xfJFDAuGDAcrBKQnel8qkwDYBIIPqsekdnmimpP50D3NcFdZDnEmLLtovOlB2rp52tbLT07qSVxMS9soMcAloUOwc2DnQPpjg7kprsr/b17cu/xp7I92JXp8lbmV7eyuLmV0c6ejHd2GQ+5mM0F7SNh87KdLOI3l0vZO9iTB48eysHBIdtxvnn7Wl6/fiOvX73iunz6/LncR3vPnV3KM2Iu3333nXzzze/kCLb20bE8efJYdnZ35PTkhCwcr1+94dyNd8Zk4Hj65Bn3L/y/r7/6Rl69es39hrYoAFoD/AEAx8nJB/nh++/l/OxELibnsrevoBK0RIT/jDaP796+kW9fvJDL+YyMcQ/u35NHDx5wb6KI4eUP38uHt6/Jaojih929XTKFoODhajmX5Xwq84sTWc7O6YVsm82bYhte+ETfCww5aKmEFloK7CPwyfxbxvDgzMfKZ9fX+rLZFACQwu428IazJQVgkNsTXHLT5bqXs2IHoMsZNR0MBRnBa5BZFj8Y2BB+Ls4oBZMaQxr3ir33+pryiVgAARZsWwR/UIEg9AQA4GP84Ip+PNgrHUyqe0PZXPA3HuLGuIFWo7cAPpEVSFk79MsMyZQA14ISnKPQxWBk3D88YGsdXAuvgTGp0xvI8YMH3MMfTs5kZ29fDo/vyfLyRhaXV/K//g//sfz1L5+15h9qtlLD7l0DSqx91vVB29/K12vxvPiepLPZprK55g37N3yoBuCI4yr1aNM+X7U9ytjlXZ67ds34Wttz1+Y+v9Zsh1GOo3FPsynvug4rerwAPNaeJ167tDHabNF4Bvs6OHgj+iTx57b7xKKAmizEdS7tK7+mv16ucbLpzddrlTXbHyWAw33RaLPX1jzLt56eLeFzDjd/fjVX2Da+2ny7HRcZOPJc5Th0uYbuz6/szwIgsipzGQDi81Hm9T1OquxbubiiTcbvsrZ5/FZkGmwVz5OVclbaiDWbsSbbaW1CgXZc73IdSj1Z0w1xT5XyGn0B/C36E23XKmWyKvMhFlOuc9vcbDmAo7m4TRBHTOrlTfFxAI5Nm/BjlN2PeW+b0t6kXMp7/ZgDtpz82vjL8f3Y8eJebdf6mLG3zcvvM/ZyI8SNtOkgX7txw6DydTYDOPT+mib1tFnbxlovcxUAhxuFqv7XfvyuhtRd5H7TtdYpr9r6rDdqYgVUCsM2htmmeO7yLH6i1mavdt024/Cue+suY1q3LyJ4A++rHVCbDpPS6IjyuMkgqR06vt7x0Mk6IiMza2C9mFjwceTxO/OCzlqbkdnr3Mq4j56dXtFoiWyjAb5GC4s7ADgA4sh9W//9ADi0yt7aqHgkkgwcTQAH2gcoA0cdwAHqzvPJBdupIGh3PgGAA1XleCatKvf18TXUANUqgCPO9V0BHOXZi/Gj1UHe77zqSpCt1Ac13VIDcNSMj1L+HAWeAgFWNpKM+gLAYTVAvDR7lRvQiIkwq0JxWEU5L8qL4Loq63pPXqXvRSVwyS7S2LsFgEMDITnAHPeLPnsAcNiRkCmXQ0DMKxx9TyUQYMmm03Q32gxH3oqUqQrgQJBTg50aAAb7Br7YAoLB4C3pob0G4vkIoFwuZdjrsH3Kn/3pL+VPf/kLuTg/k/PTU3n37jX7+wKwgOshIIXqp2dPnzL4AXCNM08YjwjHgYQomGcAvsCeRjsBp2VGWw8GgagfkGRXAAgAHPOLC6XP7fYYoAGFLoJvcEJZ1Q4QR79HAMetBYbxrF7d504QGCmQUEVlEj4P6lRW8vQHMhwBwDHUil8ryGdYFCwAztyD6sBepidPwXUbM8AX14sl+xUDyEE2DiS0nXrcwBcpEcqqRrTRUDnAuHANrwD3Xt/ecgVyAxADqc9BW9wf6rgHQwLHZos5g5x4gqEBXajLrB0UdzvAOmjfEQAcuA/YN26vL2UxuZAZwRtnZOK4nS3kdrHQRDgTDAj8q94jgMMYODBXAHBcTOcBwKHjtYJ82QJ1r83VqN+XncGQDBx7ZOBQAAerjQlmUaYlB3A4uAKsGPgiA8f1rSyvwb5hDByUK2VDSIkU69mMfUIGDgbwVeexYgstVLQg1aqSkYwBgGPLWDgA4NiSGwbuO5QbVKPDfsS6QabQfmiIAPAALVT6ZN843lEAR2TgGIGBAxTKFQCHJ0pKBo6abVLaqjV9vWJP/IEAHBG8UdoYqnM2Azg4/3SAverUrmrBarYcMlCF6/SYOPVgcRmozolNrVL392kLIw/aNgF1nvvwynyXjQaAIzJvWAIRQWaljr5K+syppJEM88pgAjjYMiVXwDtoNK5ROqcYd3YWDA2qQG4jgCMG0aLtG+3AWLUT34/3+PxHn9F9/WT7hSBaAp45tbu1DyqDedBTOganqlY7MwWKDNRRk2meY0VCtpEEtqRp+iyZjEKQiudnmy3T9PPa/HK+HhL0/nurnRuAPxEQU9r6pQ3E34s2y5Tz8K/tGulwYhInA1KiHOBnbz7je0D3hiFG7T4NWQ+AKj9/1HjK2fjs2yizUq3CPuqiOKZsh60COGo2TLqOQgsTqMKHFBPo1IeUu8DAEYKv+Hyyeh244cF2s7s6pngpv7b/SjlVeXCgUE2K9dniepsBqu2Einn3v2Ed+Rk7tzwZ7d91za0VpetI+w55JcMCE0+apMVXZOnxfRn3eGpdZTEQZTopQd8NDhyl5A8+H64Xn9WT69QrRVQ86Rxz7pO9H1o61WTe5cZ1WwRet+qRMMYoW+sCxytgqeJZGzpjLYBDk/hRF+Nn2h7X12RcQMuUV2/fycn5RGbLSyazz6dTZVa5VWY22MZuv8LOhG4DgB1t9WBjsx1HaDWCanm2V+nATu7IsN+T4aBH+wT2ONswWBUoQWdkzrskcANV7poYVb+UbeisXSkSrAQLG4AQckZmgC0wJSyZQHf/3AEclL9uh9eO8+/rxTPBgMn+jPiOfw7gcBkmWFGFLp/nAUREn8bYoFw/YZ1d1p1BAH/TeykjXxyXswOw5UMCtmTWrsYzGICj2x8ogGMykfMpWgZeMslMwPAWWAs6BpjRe2L8aHcIFg7YA7AjAdqZsVUNxqQYUrZ14DiuqTO0XSTYImYWLzAgdmTCCQAO3S/NzYet7bpB9ZMmH3LLWgVxpLOaE67MTJxTRZ3ruW4ADsgMmEau4LeAQWPvWPrjQ7ns7Mj+vWfyiz//S+nvHMmH87m8fn8mr95/YIvK4XjMNrKYq4ODI/ouC7DSnHyQ199/J88+fS5/+dd/TbYMtMt8+/aNvHz5g/z6178m48XPf/oztkgBkF+f5Ua++upr+dWvfi3j0VBBGAcH9BPBiHpxMZGT0zMWCkGW9vcOyOABHQ9L9e3b93IxuWDLFewTFAz1Bz0ygMxnUzk9QXsV+KPXZJ0EmxvuwxYuiE2htcl8LteLuVzP5wRmANzhfsxsOpHlYkYwP/YgfG4Cqjpbcn21JIhDrvG1ZHsUnHZqQ5sutjPHZdtPER4nxjSBvzmrrNp9WDO1Gbk/DNDn/g9YGiEjg4G2G9XjE+91OwkgC/WvyYhpfdK0fW3OEZH9Au1cwC7XUaAYxsLCCRZpXPKaBEX0Bmz1RXeY+sdqtKmX0CLoiucW1g3+Kgsruj0CfOBvwo/EnoIOBeCJ7JWDocqp3MpirmxCYAUBA8hoOCb4CMyMYM7oDYeyoJ945VEh8+E6bGvkOhoyB/AQWhaBJfTps6fy4OED+oYXFzP54dUr7tk+YgUCJqsbGY53ZXd/X6ZTMPEu5f/45/+Z/NUvnv57BXDEc7lumeRX1+UKsq4zf6lRsqTXWImrG7gm5lOirRPHFnVpze4rfdt1Yy2fuTxr2s6e2vzE++Qx2DtNn7aNPb3+EQCO8lqlzRht57Z5quUF2uartK28NdUfA8BRW+/aWkR7IMmVA2ND8qftmdoYOKLtVcprY97Vmv29ABxrr98A72vhUm3eYww+ymZpQ8Y91SYfYZenverXaQdw5IKQ2lyXsrNp3+mcuM+VffL6szdzSLXnqu3NOO+b4mG1a7bphlJ2Slle3UerLabieH4sgKPhbxT+DP5GAIdPgh7eirCNB7Sjl5sP9fEAjprS33TIrPv7JqVeboLatWoLuE7JlMpm0/jblP2m69ztcF0V+nWHUtsG2DQvm+bjY65bHujrlEBtQ266V8PwMKNj0xoYl3lD0ZWy6vetz0UTwKHvsZMnJErXyf+mA3eTnH3M3to0HzVDoaYom/fMFGNxrLV7tclTVZnq2bryr1SgNcNn3R77GN3R9jyN170qLlT/lci8mjJed4BkvdykXGobe+3Q8f1VR9XeDcDB69ppnJ7B1oXh8hBIKZ8nAThSQFwpyxmkIh2+sWUkqlJj4mDwSBO8GlCKAA5NmmgLFWXg8Pd5+4Xfh4HDnWCee+ZEQggZJ08ADqMBu9FKHQaxIoBjOpWTczBwnLP3KlqogI3j7BwAjqks5viMBcpQKW5zGBMuFjXP1S6Nqre835KeXKckImAjrZ1+oFlZkTR0ulq+ba7k8c9R81kwpzSC2/aoy6T+3YLBlK88HpU5b+3mLVT0DVplhi9dHwI4PHDv62SGY5Jdb8ESwHo6DTH5oa+4LmGFZAjgruzfkDjR4o0mJbk/p14zVKHZXnLVpvezs9ymhK8l3dcM+qcVSnoxK8jm+ajv1HyGs5FY32yANQCG6HXYixdMDajS66EljaIICL5A+5T7hwfy9NED+eLzT+XTT57Jh3dv5eTDe5lenLMfL96Pz6KvL/r/Hh8dcS2RMEUQGeAQrhV0BfoVg2YYAAer+kIQDlWCABSw5zfnQwEcqMi6QguNxVwWs5mgnQje6y1UuIcwTgNwIDiIBDvNaQNxKEOG9rInAMRadABAol/4PKpWFcCBL1ZKWl9dpcZWCnlNwCoFrdvKDs4BUIPjBSMQdNJ8zuAeGUhixbMnHREowxjZ87dnPb23ycBxuVA6V5d3SADlj3SumsxCpR/GjSAyAqCYP4A3EAhGYhnPO7Re0QmEbZTVWB/QwToDB66PuSFLyNVSFucTmZ6cyuzMAByLpdwuLwnqUWYDXUfQa7MFhiXhEeSdTGcMZqOFysV8ToAFoRSW+GULZGNeWgFwkIFDW7k4G4lT6WprE2XH4BcBHPoFAMfi6prtUxCsQ4CPSR4P01mfJQcHARiCoCPmMQE4WOF1q4kLex4FcAgD1JcIeCNYvL0tGsKs6QAAIABJREFUC9yDFLuqjzDPeBaAncaDvuwOFcBxD724jw4I4jhqMHCMpTdaZeCoAThi64BSxa9ztJM9YMG2EAsxvd9MdEdQRrSn0pleCUz5/TmXlHHbK4XRpsmXVZYjXNtbVak61Z7dWllu12Rv63SBnMQxFgwfq7Ig6GcaIA77XRlwrI2F6Zikox1v4kwKfg2Mz9qlqYyrHlcKf7NPrEp5GWwUp9NHUhXJNlYpIoAOe4KVzPqdDF+hXNbtLPrgfI9+cZ5CQir65Pk8CCwmgebWjxFnFmBi2j4UAQcxwJMBHBaFsZNak5JUhtZ21XqaO7WsAxKoazMlq8cUXAfEZ27g2+0oa8hqaf+HPzoAIp3z1mpCK0fTCWsHYTMRrX/2czbfpEzi+rXcXknX9Y84gMOul47twHBS7ie/Fjt5hPYttaJL338p2e5JO3tWs85TWwvaLGa3+FSxsputpzRD6MlQrr/LtYMx+HtuIeMWWqJZJ7ARuth0rDF2rPoy0a7Rq0RfQne7/su2ji9VivwlgM6qG5jpoq30XsEHeqMERGja1C7INp5kRivYILatcfY91xGl/adjtxsWD6D31MSi28989gDgcB1hWi+DPry1i+NmIqDJ19ZBRuG7PjLaT6CdlwI4PGmXKUl0btJ+tLnSMTp1nRW1eEV2FMqKLx5jI66nkl4Ni+v7Ro8RTwyVJ1qTSrwhUzYPuF8Gnqz/fBxH3kcOmNfBxfF4xXk6U+x5G36vfcaFN52Bfrb4OVMAOGDUkPHt8pIAV7TUfPPug5yeX8hsuZTJfC6Ti6m2EwNbXQBwKOhCK+/RQgI2OxkjAODodUyPAbClawcABwDZg56ygyFhzLPEdhue2X1kZSNTlgVWnFvrL8TF2GIHSW+eXaiEV2ATbEU8Nz5FJj0ypBmrmekaB1/Qzg/2QPL6CJ7FGdhJvj7Ggrl2AFIJ4NB8tZ/vuZ0UE8QdtBUxFhRrFeXnJIAuOHPxnN6W1a/jZ6zvF1b631zTP8ccZf82hKLMbt/uKXjhZDKRs+mMrQOxCl0kg+EZ3eKeOl74StAHO7u7MhiNCOBYXF3SVobNjvvxPCCAQ4ESysCxRWAB7o6kuzK0RJ/Q5zfbc17MEOUf2xhJ9tiaBn/3hL4yiamfpPpBLUJvp0UAB9uZqj2CpD7A8pDT5TXs420Z7h5Kb3wot7192T1+Kp/9/B/Kwf0n0hnsy/vTiXz3+o2cTyYync/k6Pi+HB3fk/2DI7aamUwu5M3rV/Lid18TuPGTn/1Unjx9Kg8fPSS7xnfffSsvXrwg0OLB/fuyv7dPvwcLBKaY6XTKWIvqQbAt5rgZ1n8EZkW0jWLLRwBXtI0H5JM6sz+Q3d0dPtv7D+8I3KAfBS9iCzKpttzNFeJOC5mcn8kSjBtsmiHSZWGJSB/6CW1A0foXbDbLhfqBWEsr9CBBBneFFSoAuHEN/+qSAA5FOGR7OQdpSn1ne8BiKWpX2ZlqhSNxPXObLItt0AVVEIUyMdqp5vac20huT5AYzmw+80lhB0NGumhfYjau7jNlkcRHtXUXgB3WO/QWdj5kXIFhAKo5aEptRAUwsW0T2pYAwAH/GraLtVIBk4a2GsLsO5ucakBluFNAI2QW26UDYOOwL5dgj+S66h7rbCPmIPRlMQY8H+IL2HMYF57p2bNncnR4KD+8/EHeoZXPUsEje/sHHBfYZMj9wVanWvj1v/2z/1z+6hftDBylvZTieAGQXK52W+zX37cuFnvXa61eo84w3ow1uT5qtphYN65VezHYfvbBck5WT/ss63+oOag9l8f3GnaNyf/KfKlT1TbU9Hr5uWhf1vzv+P44L8nPD2xgatY1Pf7y+nhPOktbmMPjQ8T7lKD9dfeq2WBtspiuUwFw1CaU0ma6qpyHtnmpaNA/CICjNr5yzpXBsAbgqINcfR39WeK6Rhkp5TKPJejzYPe7/Z/jCLnYoiY75RqWvlDb/VNoI8TRazKX7G0beE1W6/qmCTav6cfatWr3q+2pcr79OVfX9Q8P4Kjp8jhu/Lz11Ze/YguV/JWDRnGRna41C1IGcLQdGndR0Bu13IY3bDrQ/ONt76uNsW3cm661bgO3C3gZVl09xD7mum1GQbkpN81bbYO2LUXbxtq0tm0Cum6sm+6VHW13E6NT08YUoEblOgMq3ndVPmoADj5Fs2TIXkoBtzBB6xTPpnlsU7htn7uLkefvqRszWWbz3zPFWLzvXXVDdc95UKxiC5UGTnmY+X5rk/NN8l+du1BB3b4mTSrlmsIvD8P4e3mI+NrWXi/HwPcUQbc4L7EyyrRMo0KorL4sKzZx/cZ6cuDe5SwGzDV8oElBMHDMtIdiYCLwXtwwaBhIIoBDA0CokoCR0wRwaLIktlYpARz6/ktro6KJxi1LnPpZhiodf85aC5UI3vDgp/Zw90y4Jk+1sled4BoDByqSPpydyNnkTC4mMwVwnJ0xWAc2jjkAHIs6gCPLpjpDHkBa2SMabV7RW/W9pMGYus5VxZT3vMa/8xnQPKOiHJSGjPe0b5Px0gBJ77P5jcFuhjEtULgF/ezGugE4vBpM+0H7uckrZjaMFUcm6mTX+fnZG/sl0vLHSic3Rhv7Ieu/Vd3iZ5B9Z2VyDMBFnWHdB5Jz2FybTWdBU1/nJAWDQRacYE9bBi4Q6EV/22324kX7CgSgQNMNEAICU/3tbXn+9LH87IvP5eGDe3J8uC9vXr0mgOMGQSe8p9OV8WhAAAcqn1Atxn19dSnj4VDbeBA0sSVXSwVvoPUGAztbHQZK8BkCCroWjCHIC/1+wb4wZ3XT5WLB66DiRvtrd3ktJOsRIALlNNqfAMDBdheYY6Mhxn5NgVpW82mPWwZzr2+sr7dWhmE8qCxG8ForPfVaWkW0ndofpCSnRtoUvIHE/lyrsfB1i4A0wDAq6HnZETRjFZ8GqxjgQmJ3e1sul5eynC+z7JssMIGLysoB2CI02M4Aahc97wd8/jnYKi4RREagC8H7QegNngHaTOICKGHVUqqr2Q+GrCug+iWA4/RM5mDgAGMFqpisrQsBHEhGoH+1MQiBoeL6Rsi8AYpZb6GCFifsbO6MAtw3Grgc9weyMxjI/v6e7IOBo99PDBw4A8i+sdReyGTfQNAV17u9IXDDQRzL6xtZXN3IDG1drH0F1tDbunhVNvY3A9UAcFhigeAZVIU5gONKK8shQwrg2CJ4A2wfeA6AOECRi4Q9/kGuIeMAcGj7FAA4BnK0AwDHrjFwgNb50Fqo7MpgxwEcfdlC/3ALjFMWwFLjQdgiCHMXuyXabrhMouAvdE6po/WEqOtCl98amBZjYmACgefKP79umRxzXevpBz6bVW17+xNvoUKd7kl5Auu8l2xoieKyaT1mef0AxCCAIwFGMgMHNawBOPQzxp7mLVOM6jkmtZn0IIMPqgyXTMohiaCMWtcJrAR9Bcpop8N3O4S6CHrIARxh3hrvMQAH/gx5Lf/m/nhjzYtWeA7S8M9mH97VUjawS5sv9SZTQzRVlas+VIYQO2xZnaunryag/Kthw3pLldSmIiccfArc1Iry2Xbu8dlsr9A+cJCRg0NXqpCb527tHqXvW/oaHItVo/K9AcARLSV+jgCJOkuFymJuH+TzVHvWuFcs40xZ9r2F7+k9sQWHXYxbw1unWIs634+pwtr2R9234kiTvwBadKc41yRn088udQv+7mwg7Tps1a90RgiXqzg3K9extifpdQNM4FzNSBFjz7ALGVlHArRsgUnKngVno4Onav5l9MmizMR9Fueh3HcxrZ3+RgaOHMzV9c3DT3skJQmU2Qv/nFmB7AyoNg4sHA5i8f3i9+N3axlB7V8kj2rPqGOorFWoNKztIZ+LNJf6gh4pa86mcj+Ufmj8e6t/4fsjfW+CF+synxlE0vNU+6SbbjSGJu5rA9umFli2iF6RfjGdMen39v2JnILtDACOmQI42CBju5vODPd7HcAB4DUYNYZDtBFUBg5PDLg8O4Cj1wU7mAK0leFN2whiDr1FCH1unnVgH7uhDcs2Hmy3ogwN2iahl0BRcc5zi0I7UwngUBYN2KsM2BszsCaKVV4xT95KLPr2eD0CONwn15x3YDYNzJU8a+g7ZGAK9J1fv99X9iuMJReFqA3ogAa/D1m1zPZU3RjODDvfaMvC6ex0aIeeXFzI2cVULmZLQasG+iFsiZjZeBbzGZP4O3t7/DvOf9iqYF1BQhhsHE6ORAYOA4DB7wBYByfrcgnGO9ineQW8dUpzzxU+p709z4ey9Kjt5m1z1B9q6AaCpayzHPepJr1h/8PeUb+rL8urLVnebMlg55CMG93xPdk5fCzHTz6T40fP5fjhMzmdzOS7l2/k5etX8vbdW3n+2efy7JPncnhwjz7Mhw+n8urVS3nx4mvp9Xvy4MF9efb8E3n2ySfy7XffyQ/f/yCnpycyn80p/2BmwPOwKOD6UnZ3dmV//0CWi4XMFzM5Pzuj7whfEUUFn332GT83n8/lw/sP8ubNOzLHQH6fPnlK9ki0TEEM6dvvX8jbN6/ZPgWys7e3I/toC7q7o/7RdCLfvvidnJ28l+6WKPPecCC7o6HsDocyuziTyekpW4wuZzPpbN2qv23+7c0N4lRgbrukv42vrZsrgjfAvIEvbXuGLwURuX0Qzz1fc83PKAiDBVJuB+lOa8R2CCB23w8ymlqmWYtPxlqMicVAFDzTHIBvAA5PxNEOwF5my6Dc6hNxvFT0YEAtsGhcXd7Q7wdDzfYW/Nceiw9wENB+dj1qJx/iAgrg0HmgzKFV2GBoLS8zcLnbG7B1kZ+FVMMoVkH8od+V7T7aU6odq2NQoAf0HNocY8xopUpQP1lFR4xrPHr4UHZ2duQ3v/6VvH7zWoajIdlZDo+O6Ju+ffde5osFfQIw7KAI5F/9s/9S/nELgMPXrWbPlGfwWpunOBzjdWv32HSt+uf/OACOaBu1jWvdXJTnvv/++85BM4aWnIvEaBT1bKu9Yf5BabvUfq9dr+pzGHCUIwp2WqmvvRCifu8Mqs73aG/7Xq7Lin9oeqK0xcs1KO3BTeut4K3S8G3JlXp5WoXxrJyb6vy7jlyzWPn5mgCldl+mCUR2WXfwBnIdtBO9uCTo6Now1E63eztmPAL8zJ5qfrZpo/tc+Bo6eMPBonq262dqz1XKabl/S32jZ0g27aN/yjOq8Ddr1yv9Kn++2h4t/au267X5JvG53YeLr7V9riyOxvvK8a3u0eY8+/truqt2X3+tYOBwIMdqC5UVAAcXOvelrynPda/dRbGte0/bxlm3odr+Vgrexx58NYeydo11h3b5rOue48ccVG2bct0cb5qHdZtp3fO0HbBt96seqIWSWb2mJjcbyP/gODbnN4bBSvpQfZJ1B1S+T3ZM7VOV6W1Wgf2++6C2BpuueVfZbFvD+nqsznf5+U3rXl3/hiOiVyyNptLYWSe3tX1Vr3pLuyw9RgmqrX0u7s02hb/uACkPEf89HqybdFz599pBmdemycKRKrWLJECb/mhibEz+w8J3t29k3Af1fpOynBT6Dt5g5cclQRtK11gHcETwhgdhUOkOhz1TsCqAw3vMbdGQ1gNV20jo2RZ70HvgpgzkeHWQVslqBTmTGEhbJ2p2o4osGThmUzk5O1UGDiQzzydsoYKgHVg4QPUIytDLSwWq+D+vGqERoBCYhswn2bYqEy2aqxu2WRa5eql8aFX+9O9qeFiV5BoAR9zXjb0XcMzrZD/uX9/POjzXnz4GSxKZga5F/Cqv2jZF15FVLcmRwHsMuMA1z5/hPFlLkmwwuU5p6haO0UZUM9A85eXJMfv0StPvvDbhbKAM5X9xrqjuGJP3oIsCeNI8hc/VdVk0DE329ZsQBENMgzJRKDMGYpBbBFqAbhm9dwWsOJeXMur35GB3V54/fSI/+ew5W0Tg/ag8QmCquw0q520ZDfopoKyV5RqoQmAZCcxBr88AMhIpYJYAeANBOFTAIFiCYMdojICmJQSNsQQJfgA4wL5xhT1+eUkGDgThHFyFgDgCUGCiQPsVVLaBvpiJdkvuke0nJT9VbjRYpL2/EXwCAAK0xqjCQkAytkHwYDaejcwbYMxgwEzn09cBFVdom4J2LwrgQOUVeoIr9bUCkBzXaXTv1tYEVUgu2w5w8ep9T7QxuLq9LaPxkGMAmIEABVBqI0nc68viWtknWCXZ0fl3GnXvYc77GAW0Jmh1bA7guF4uZH52JtMPJ2yfAgCHIKiP+xsFP+YUgWQE5Fi9SVYCYXUTqMHPCOK4kCnWDkFIA9OoHgYTCxy4K4KGvIXK/i4AHNZChUALsC9lAAcD18aOAXYUtlFJDBwAcFzLHF9gbGK1uSVQuUhmnxijAoKnPJOgYdHawgEcrOZT+nDIEIh2r24RnL6VJc4rA3UoA4cCOLCXRsMhmTewZwDe2BsZgGNsDBzsy31EAMdodycBOLbRzgcUwQwmbjOoiHVKlmvQ7aWDusmO4/s/AsDBU6DQNQ1dXbHFXB0poGIVwOFjiNfFNRuUrcFK5/ag/oN8GHNNavmg4Ar9m38PwFCsJ5M6gYHDk4rGPODP44HubNypjlwBbxjbjCehyMrEqk2tpAZ4g8kXyBwBqDouB2iwNZQnUlENaOAG7oMA4Chtap5xONscwGhgQX7ObJhSHrIN0SzC8DOqFnyLZ3m0Nf3aDtBISVYPkhmTTxPAYa3AAoCDiS6L5FAaWSCZgZN87sKG8SRkaUPUzsCUkOYfLdkdZZjIHP1XOy9r9yjtG79vAkCbPKbPOu+9J9ttzyZZCwAOv5aPRZmeFBjRNkb/TLK1KKg5QJg8ypBAb6yrybVX3attqa2LEhteCKb5Z5u2ndnvlsCk7W496tsAHHG9cK3fB8DB82rDP7epaObpZGoCifrU7Mugw7iXYgNVTlBmS2PbI2O/qcleOZyoj90+iJ9L8mcyH23AtP74QAz+G0CotPA9mZ0sSWsNgWQkgenbnQYTR4zfOUeS2wGYIySpmewKAKv4fHhv87z5OABHKcPpd7tJnItSbjate5TX2mdXfJHCT4n7NJ53/JwqT97C/9+0+V256H7k+WB2hctfBrqhyhstBZYEasAXfPfhlACOi/mCrTQAfEUCEvYcktiwTWILFZQPdDtojdKX0QhtBCGjyioA+xgANrKw0PZDi0SAN3q0v3XPZ1ADwLH40vMY9hYS4eqPKmg5s0cwqdnthZlzHwV2oLJJup/Ndno32s4B8qTsHuqD47LOnhLHQhCJ+f8YT2yhkgopTL9GBg5l/VJwsFb4G0CXbHjXBs7oWEvHDODAcyfAk7Vs8HP10pi18B4HcCR/0eXA7GcwvMHePptOycBxfjFHhlkGI7RuUKCDxxfmsxmT9jt7O2zXAPY92KpYc23Jh0S4kvV5UgV6FusLOwL/Li8XapuabavS14w7NuU9MD8aeAfXVgZDBbXgX9nCRmMBuseVidKAN4ihAAhDwPo1fa3tbl+ubrflWjpsnzLafyDHT34iw70HMr/uyVZ/Rwa7h3KxuJKTswlBr5gzJO6Hw7E8fPiE309OzmQyOZcpfEsw2e2OdJxgOTGWmN2dHekPBrTz0ErlzZs3HCeS6Z99+qn89Cc/5TUA9Pjqy6/k9etX9GsePXok/+jP/5wMkZDNb1+8kN/+5rfy7t17XudnP/uZPH/+qezt7crl1VK+/fZ38vKH7+TV65d0kXbGI3n08D6LGBazKduIvn75vZx+eC/wl3rbW2ybSADHeCSLi4lMJ2cyx9rOZyx0YKEJ/D1AIdE6mEAhADhg8GL2IDEKOSeTjNkNiGVxO5qcu//q5znWyHUM5dWKuNQGha9r/hnlS1uukZ2i16OPA1+G7UGxXw1IzutYqyWXhRRvMeYLvy5kALKsYBPdx86iwdambImpbD3XV2q7g3GlswXmHQXZ86ylT62V4LAT1UrBvkb7zy5lHr4R1h/vUQYwPS7ht5ORqD9gSx8HpwGYwTYsw74sb65kerlgrAEgC2Xu2GIRCIAjuBeesUv9C+B115ha0NZF23oC1DObTVlwgLgFng8+MNh30f4F10H7ldF4LP/yn/4X8pd/kluobLI1SxtwXXyn7UyMZ3TNP/Tzsc13qH/+4wAcWgZQj0lumoPyuTbZxeXZX9ppbXPAM2ODzR3foz7Kqp51P3bFvrG4s47PbfvVVVPTIjDVRQZgu4baJFnP56tkpqTkr6V4QZMtOc9T83567VAEEXJk5dzFe0T5qclpfNIVm6qYhtL3TVNWiFB+X/iDGY4eW2uOUQEJ5dyU4412nQ+t/ZlWGWba3htl3X/2Nlyen2jGlgsQfMYO6TMEAIcf+85kZw5Pi1rITIX0eRg/wPdczBrbnbbNQe151u0v1+AukqWdnZ+9yT6yYq8XibeavNT2cu06bdf2My5ex0Hv8X5RluOeT7GBMkkYAE7rZDHZl+HztX1Tjp8AjubDZ3pFN2ibSJ0cfKlApAonL8vT+oVuO47Wv962ccoJd0W8TtHc5eCrCXbtXusOzrYD6q6vl+/7sePeNOMfs15VBRxuUJv3tnHX7tt2/Tah11vXWTHi9eOBYJjjFeTUOoWer9XGwFGb5TrF2Kb12PT3TYdoeaCuk6O2e9WUZL5v3chru2/NkCuVoy6jGS+FYvT31r77PWsGSPPZmki5u+6tdXonymTbM7ridyltBGOLhE2pu/wQ2LRG5byX86R/z0HjfLCvttCK99xorOTL8g4dADh6CBIhiaqOKKtorJ8o6ffxM9slWBCDjBxaBeOBKfbpDawcCcBhLVTcYXMGDk3aIgFkSewCwEFHDdTm4SsycqReop5gNQp+OI4K4EDCSh1WpZBFD9uZTGcz9lwFneeH81M5YwuVCwI4TgjgAAPHVOYAcMzVcYQD6DorAjjUEUJQyv6akvrJam0kkGsykfaAAReyTJr08eIZJIBXdQyZBbBik6RbNeQqVLfp3jUtHJwCl/0V/d8C4KDshf84PmdD8AQXAh9u7FpSPRUGp/YqTrVnJMNFkkWZZAp0eqLlbLLq8JktbBYdMIv25kwSZ9YS9WmFveLQ1zRNVL6/FVU216rGHtV00lb1s8l+aKGijs4tgRAIUBDAsS0EWfSQrEBACYwRN9dysLcrjx/el6cPH8qzx49IBYs+vqSEvb4ioAPUzDsjBX+AblQDT9esDkSPYICmEExGT1oAEpZzADjmMruYMxAItovhCAGPUSo1ha5AUAtBLm0nMiegBGAIBZ4o2AFTyyDsLdqBKAsFKmO2ul32pfbqZqWPZ2fqtF80AKmBaryOoBAAHE4VTXYO6ihNBOF1BMsRWEyV5YaEZ/AMQVBQ5i4WDQAH2TcIHslMCErMZXKBvUY51solrDkALrPZnK1iAFbxqkMElHGv8c6Yc4eAlgIaQAGsgc5LUNtjP7DNC6oz0d9Y+4eT5YOAJ6XAvXWdZkh5UHMLnns5l/npmVx8OCGQA2wcAG/gbwDEYS6vrzRQDv3FgD0AMQBTXN/KKcBq7Al+IdP5nBTTDCpC0LA/KZaaECQDx3Aoh3u7src7lnF/yBYqSETA2WWS3Bg4CKwAiMPAIle32uoEFZALY+BYXF3JAuMypo7cYiEHX5QdRhmaeEZhjjrdlFxgWx3MK9aU7VO2ZHFzo9fVHJ8xLlxRBlERO0al1mAg44EBOMZDtlA5Ho/lwdEh26jcsxYqBHCMx9IZD0nru7WtFWZK5wsKXks4hiB6zfaKdkT5c7IbPgbAEdoJ+Dldfq8xcOBebQwcadyNQJUDMFSveisbvhfPTP1ngBBQJntrlNDWQZ3/JvsGATkWpKZDXVZ4eHsUD1oFpgLqcesJ7yAO79VKkBfsFGNMgFwqFb6y3eDsZzsVayHDU5v9zbtMQADAQSpmVtUaoNBBGMbAUdpYpT0Wnf8IxCjPfH6O56Mm9rjP7U21AELt83mM+nl8LjEhWJUO14r6A3vaK8Isc2402xqQNz1n57NfJ52LqdIqhHxDN0aelhX7wcftiXkOwQCe/sDps1Q4TbBd3C/rfN1owydbJ4IdCI6wLIKvrZ/1Zq95Iqb0PTE3AB8SwOHgPqXQa/6rtGKJ4897LNspPgdcO0tCewsVfE8JIgKUrF1RzdDzZ3BQFHk49IzX1ln6PbaIa7NDHSzBM6D2pgqrgyFwUxDWZTmvf2ZJiJdMet9bEBnTiSfk1a5UOvgEDTH2nZSYskCnWXGF6jMQzUrlm8oabQS3Md0YtrSGmuJNAERawwCi0485Rb4+XYT+6hWs9QuTu5qQ933uLBwEvBqQM84732csOnoba/ESgt5pnsMe1LHeDcARP5+ADw408n2yIu71hLRPR0KiV2WoXvkY94sagQZAgNVt54K2AbM9FOY+65MIMi+D7Wq7eYutBJKB/4EEJ1XlFgEcqNRuADjgE85mCcABe2Q4GBHAgc96C1HoGahc2O2wuwEaBfgacuZslGTYgD2LFiv9noyHPRkNASxVBgeyaZjPi8pxfE7tSzCqAYxxLWDX8ZYq7usogENbDdBPYnJZ9QZ98atLSjfOHJ6XBIqgIl9bcPiZQgCHJ6bJKKesc5y7VI2KRLcCkDhWT+4aoMbvm9bKgAlsB2gtUmDb45yGz4GzF3sAyXPcxxlDFBRwoz7IcJhif9pWEcUVGnPwQkXq0gDgAIMegMQAX6D9zfkMbXFmcrvVkT4ZODSprYnlvsynM87VcGckvUGP7f3AmAfmDraHMKAEnov2IP1ybYUIFi8ccBwTEv+VBGEtppr1stroDjgn6wHbytga2dz7nDSKfmyvwN/ABaBL8I9zg3F2AARA28ou26fsHj6WT3725zLYfSAv303kfH4tV9Lle65kmy1kxrs7LGwBg9/e3qF0On0CKfAPLI6dnibxz8/P5ezsjAlxsGP85IufyL3jezKdTeXVy1fym9/8hp85Pj6Wf/CLX8qf/9mfyfn5mbzWfFfUAAAgAElEQVT/8F7+9m/+Rl588ztC+R89eCB/8Rd/QZYNgJm+/Psv5W/+7b+Vt+/eyeR8Ij/96U/lk2efyHhnJFdXS3n56gd5+fJ7efXqe+pc+GKPHz6QRw+O5WJyLhfnpwRv4PtyNiX4YtTr0f5HQQPaZy5mFwrkXy7o76DQhCwWPIuMRp+V2GzaQ/CG4Vv1fDY7FTKk6FQrWuF+AQgejDkAot8qUMNBdqbXsa/IUEJd7fvLipkI7ujSl0EbH/ig8KFpNyLGlc521QV+pmjrJAVZpPwQGAShp4zRUuUCcqKv45quWxW8i9ZOYAQCgyb2GBBLCiohSIzgYD8jlT0DLBxibBkE9NzcyAwMl2QK0nZS2vJE2TNcfdM2wS+dLZku53I2u5DdvT3Z299XuxbPv4AOhNztSK/bZ+UH9MV4PJQLFFydnsj0YiKz2YRxCOiRg4N9zi2AG7i++uOIBV4zloD9/q/++X/1/zoAh+uIj/MnPxLAYYxFG2PF6wKLdra3jbM8+j8mn+Sfvcu10zMUAI4Y9ywLJDmW2DK3BTxes63ukteI4y99uuhHtphHtjfcV1AbMt7XbaVa/qTmQ7atc8P2K3y4OLb4+TjfqZokvTnknoPdrWDmJiBHx5kBHOuKF0oAx/rnqefvap+J+Sz/+eNaqLgjrLFDb78Y79WIEQemsNp48trdDcDhNlubnDZs6hZhY+Ga+/6hwMD3TAlgWXevcjzx93Ivl7m3ci3i2KNOjNdpA3CUn63tnVK+a/u0Nv6PHffWN1//JvjETbTSWgBHcuIy7eK6BV0XJFmnaDb9rU1Qy7FsUmxtB0Db/Uuls+nzbc/fpiw2KcU4rk33Lg+sTXP6sWtVVcDhJm3KrdysbfJTfn7TZrUjyWpwm4mvMoimY8hKue1Z1j/D/7cAHG3zvGndawZPnpd2AMcm46oMkibR8SqzCnjDn6E0eErlun4f/WEAHG0ys+m5y2fQoHbeOOV8x0Ng0x4u9UPtAEuyHwJ2bui47vff/bDZpJfSYWLPAQDHqL/UILclXDRgtMrAgaQaEarWvzZVhSxBTa70nvELwYzLOwA41ICwxEaobC0BHDUwB/vQGz2lRj803KvBa01EAYCBJCOcOX7NpgrgIAMHWqiAgeOcAA60UkGQRxk4lvwsgmbZiNAgC35HfWBk4NDQmfVGDTHgO52BVQBHBmnEfeNrrmNy9HcNQOCfXwU+JN0eqOFqxknjfamSyDSyy2WB6Cd6OKwjITWBOUQD82rw6vfAwmF9T1UiSjafDDjBWFloG97T0DVeJ5MqYX2ejIvf9nIzMaPjjL3Pk2ozAEnIV5lTpTPUNNRD/D8AV1bP+QDgQOBtC8AHPR0RYFBWDFSoGoMJgrGLOalc+51teXDvWD57/okcH+zL3njMgBSYN5BcRw9fBIkRrNrb3eG1FNygYxsM+gwya9uWLdlD5VS3z0o9yP5sOmMFFgJzoCll2xVSpzoNswe4LtlHmFVIYJbgvtCAMwO41iqk2xuyqg0gDAA4blARZMWsqns8CGYAMlYcKmMAAkxk4BhqZQ/eqe1T2PiDwVQGk3ugtUbA06gGjR6QMoZE/3LBNi+gzEXgDm1oCBxh8C6AbTwQbKAGXq+D4LNWLyGwPpstSNkKYAD0Jl+fzym0qPBhUAyMFwAsLC/JGoKAP3r9ApjBlg0AdYDGmpVGFhQn24MldnO+NQFMANS4WszYOgUMHARwTCYVAIcycLge1GDiDQEcJ+fnBHGAGvoC4JsE4LBERgBwALyxOxzJISiKd3aYaABzC9ZLE+UAcGhiChVOZCyy1in+newYAHBc38jy6loA4iDrh6pKq0iz9bdEAda3DuC40fsAwIFgP1qnIMjH6wPAgYr5Ld4Dc4/tRIDSaEggirdP2QeAYzQigOM+ABzHh3J8jBYqhzLaGUsfgCYAnADgSAwcGuxU+uzslq2zr2s6NdoNnmprs19VB/r/PGFoiSobgibCVxNj0cZYx8CRdK0qMtV/3s4kOPWUS+w4A2doFeCNsMwuJY3ss2zbkPuO8r325cCLnPy0ZBuYqv3+yRbJz5r0u7FupAS17UuvrkaFLpI2KpPKvkEgGfuua9A82RJg32Clq+oNt6O0AkaBVCUgI9p5pT1WBgJKO9D/DjAWK3ZcIVcqQWo2ZEPWvH1LDKjH5G66ttut2X5lRTR6gVuyNJ3zFjfQb5F9o5nUhz51uWNEvaUyjGsW0smx9s/tF5t0Na0DpWvzXC2hAc3ZcdloBGudiaPBwGHPZGd2qsg3OS9tet8LDVBDgW5IIFFPNOtusAE2fRgfJ9i2HEDgz5mBSbqfPGFKRhk7C/F5hSP65WMiSUFMpDi3hF+mKtde99kGiZcIukwXI+IX9I0GpPT9kb4bEjcFAVeQHyY35fIlFg5CHBoBatrWzuTmAGFHLMdqR3uPnt0FEDclsrWCsW0fmspr6HOXR3/GGJui7VrMvwJubJLCuqS5tjgvzkqAOCj3YDHooJJYk1sEkhHM2WQySQAtvxjB25akCw8V/UddvzoEx9kV4nykpYktVlZmbD3wYp3vEGXGZT1PUxaM5I87gCNWuyamJgfMBDBUZR5qsRJ6Z5EFx30QA3BgWWFbgIEDbTSdgeMEScLUdm4q/f6QyUQFE28T8AzmBcw4kodk30DLttFA5RitNUDfvwB4RxnBAKgmyINfPX4GMoGEL5P33S6BJJmBA61TjHnMQZABLkSAMFjKEigt93HHNeHHEjhIZjgFhZH1JTDYQPawGgStWXU//WtjHPNiHfftANxgIYWfQ2anJKBNAttoZT4ZBZBE9XasDQBHj0AQtj4jKFgZOPA8SPzCpnbZcWYtBXA4O1KCS6nmNQA0QBdgk5heXrIFDnx72IedHgAzmiDGtcejMWMDuCYSvJ2esgROFws5m0yYkAagQ88D9f2xsmTgIMMe7HbY2GCX09aOrm9Xt2LJ2tis8NbhA2CqRSzKmsjemdYyR+MsienE/BXOBVgXmUzX1ivKltAlA8eVdKQ3OpK9oyfyxS//UkYHjwngeHc6lZPzmfR39mT/+L48efpMHj99wvjHxcVMXr16S/YNyNDBwZ58+umn9CUXZML4Vl68eEHQ+tHxkfzFP/oP5OnTpwR1fP/d9/LrX/2asRaM6SdffEEQB8AdAHH89te/kR++/56FPLu7Y3n25AlbYTx8cF9e/O6F/N3f/i3XA89xuH8gu7u71JcoHJhMz+V8cipnZ6f0dQe9nuyMlWXv/PREZpMzthC9uVqy7SSYK9FKBV7nNhO46q/iO7+MWYM7wFoAOsucyrP5I7dgXMk6OlVYm/0GEDD2DIkyjQUFskCd7X5pAx5pBQK+lwhuUN+ILSkxFmOVtSBKYqpNYI10frq/B+bDG7JdANgC/xj7QRm5btXfshaBbDFMX0t99QEA+mzriZaq23IDRo6ELNJn4B6mPaL262A4tC8FRc3mC22rCUZOFm1g7wJkrGYibG34WdChkHMUEXxA652rpSzR8hXnIUA2BPGLjIYj2RnvsP0Onnk5X9DvBlviybt38vrVS7KtnLx/z1Y6YIFBWxWAvN69e8ez9f79+3x2+o7UPzfyf/3P/4381S8+CbEbSxW3ABdq8d6aXVE5OtNLbTHn8jysxfLbz0yLAxYQ1rpfmlsUr4sVl+d52zOt833Lz9wl3h4/E+2ujfdPrRibYIcV8IaDu1sAHOWclGMu8xlNu6sZgy19wY/JD9TyAfHepR1V2qoNm7XFFozytG69q2tM/7Bi1Jvt2bC/DNhZH2MdxNFY70xOzZfX5zj+GACOXIjSlMNmW+5yzptzYNDuAGQpZT3Pz2qHjRoDR/IvCva9muy07h/OZ9Z7pR/dBuBw+Yty05bnKOWnbU9Fma7pitp+qsnDpj1bm4tN18bfaz5Om9/jr1cBHGrg5cCSB6Vwkxy8Nlez2Lw+maWD0zZh6w6jmhJpE8pN12lT1lVH7A7IwHUbfd2z3/VAXq9EVMn8mAOrNk+1OYjvW/f3tnnddPDe1dBom+dNB6GF7gMt/2qALl/jjwfgwHM2x9o8AMp1XGeUrJOdNnnZPE/5qpvkoGb05euvB7HU1jsqpzZFtY6BIyr52rVWZD1Vfq2ThXbAz6a9W+6FTbpl00FYzvc6Ay0pdK/6Cjps3X3Ud2q2UXE9X6JW1xlt6VkdbZkczhsZ9oFw14pYXzNSSFoQB4k6r5hhYMcZOBywAXpyAh3gGCkrB8EbFQAH2qfoteCcKQNHSu47iKNMsqBS3SrUSlCHtnXIZyGrHBKAQxPJysCxUOaNORg4AoDjDLSgysBxenYmZwBzTPAetIYAgEOr2Dl/XIwYrFUGDp0zut0JLR314qa9r9fWVF7eJxaQqpx1EcDhstOmG3TYuRptZR9vNSvVWg2S0O6K02Brpc8W0zKrDBxNAIfCXvAxfQ4rEk4yjsCY9/rTYFlKDjUYNxxo4VTjzYCurocF3FaSS446jtR1ljzyClYHFHBxY8CNK5v2SdPoVEHwPcs3oX1Miw3mZ6BWJm8zoK8J2xsCLMbDUWLgUIaLS7YAQfHT3ngoTx49lJ989ikrixCkWsynpI9FwhpfCBKDZQOJ9/4ACUr0vfbkJe6HQBN6427L3u4uq26wj1F1A5YJ7DkEWZSFY8SEvQaBwKqh+5fsPGhVQSAEhqG/4zqgY2UAGD3f+wBwDKU/HDAhjt7UWtdkuRMHI3l7FktAqa5TymoEdbD7IBLsC0xqe61UUgAHvhCUtn1kyUBKJwJVDKLPycDBli+obgSAhQwxWp3o8g+gBZN2lsTVfuPWlmEJ3XbFgCJAHJgH6DUE8vF5zJcCONATGxWdl6zoQ2BMutuyhTUYeNWtAjbwD+uPSj4N9hnjjEqaJs6hH5AEgg47PVUGjslEFqiMQ8uRBgMHWDi0pYmDafDz8vJakJA4mUxYUYoANRhBUHlPBg4tfU00wegXvTcay8HujuztjAnggNxg3sjAgkT51VIuST2OwPtVap1SBXBATgkENNpn3yMJjJZpfn0tvPLLk5N4BgQQCeAAu8eNyOIG7VlQLX/LwDuAIvhCcFcZZkbsfT0e9mVvOJD9kQI48HX/WAEczsAxbAVwaA/pDOBYt7fbE17RbnAAR2lHJ3vBQRp2/jTAHGbwbLKtVP9jv9RbqLjdFM8S/Nx03s0OgWxYZW8CcDQYODTQDRvBK+X9ulrdgmAIdIjqi8Z7HMBRtItojMtaBKHa1BPbrHh1WwX94gEqglxeLlPVIecIybOC1SsxeRVADbexvLVBBHc01s+TyGazrLMB/XNsFecVO6EFi2fNSzu1Ztcr0EHBa0zCeZuTYCveKjIyoQl5nQTK8DZTmoxoWNx+XjmIoxI0I4DDzlXIQ6wSa56JTVve7YZok7j8qSmxuqc2+T1RPsqALfQU/47klt3I5zPLZZMiNs53pGCO53g5poaM+nyGVnHlHtP0X060x7Ew8RYq3h04GHWCP0v5uXYAR7EOySZZtf9q9mq28IwpxQO1CQCk+4tgnWDvUEbt7FrxnW2eNKneBOf658jAkfzCui8cQVRxbWMV2YqvWYyzJmNxLyeZcMak6AYE+9p3Ulor21w4zbX9pIHJwIBgLIMAcKCiGCxrqZVK2BS4N29nOkP3sbHnFABm/VgTwNGQd2u5EOej3A9xLnjvwn6u+Qilj1HOZ5sPFN9nYWR71jo4m+dFg6mpKdfJfvPWHUEWSwDH/0Pcm/XIlmVpQsvd5sHnO8aYERmZlTV0QUmAhCh+AOKl3kAgfgAvqCUalYR4RuIFAep+QeL3gERDd6t6IDMrszIz4kbc+fpgk5uZu6HvW2vtvc62c8w8Iju7b6bH9WvDOfvsvfbaa/jWt1R/0hFJhRk4N9hCZTIlyBUtVADsv5o6iGNO9o3x+DhV1aMgAMAcJvLbbRn0kTjtkuWOaXe084IvubwVAPfa7UMmVgHe6AO8gRYh3Y4CONYAcCjzJEAfACswUW8t8QhcJhjRU846T90OANoO4HDmHT1ntdUd2vtpa0aywjmAI7b+IhuAMnC4Lw+bMCas6Z3ZWUkAR2wjZrKewJqByYWAhHaHNrsDODAv/qxIwCs7iAI4PHHv9jRAFi5jDsosARx8nz6fscnherQR72WxXsv0FmwaC7K/gZlC/e2DZMcTiLNecR7x3GvZMLmsAA58x9tQwGdQW5ntF2Fjsr0FGJvUR2JSvDhv8p6zM7eIAeF96n77g3mGrHi7GsWwqYzEFjMe83AdgTXBHwLcoSfArHh/IKtNS9r9ExmePJVPvvgzGZ4+l6v5vVzPVnI9W0q7P5Thyal89DEAHB9xnQDg+N1vvpF37z7wmhePLuTHX34hYFOZLWby4oUCOABOHx+N5Y9++jN58uQpQRtInr/4+oXM53P97vm5PH38hHN8e7uQt2/eyOT6mkUKAIUD9DQeDeV4PJary0t59eolGQrZZhJ20mZDYADAUqs7MJ2AHeOOjIAAQN3hdbCs3lyzmKHTOpBu+5CtigA6xvvwn+/WS17LvB3z/2B6UPpDO2EFQvI1axlIwL+3nQu4arfffW+ktpXOQEmAsLL4qQ9rRQ4URbS5gY+MlkvqDypTzR3BG2SspF2L51Wwtp8XZNGgXCroSvetMh9i3nDN5M2Z/ceCJ9N5DsZQ8Ky27iGbDACmojEJZ2qDj4hrYf0ILMN3wLiJ7/Q0RoBrgJ0SnyNDEdkTOwTtQCbw/BgTABVoq4P3oONuphO5B2i615XF7YL7DgVjkO2z41OyuwCYAXsAhRh4ttFgIO/evJaX330rb159J9dXH+T89IwgI8Q9MMa3b99Kvz+QJ0+fcs7hnyK2AXDJ//E//Bfy7//xZ1uJuWi/1p2TtfZ4416vWh6V865m/++6X3yvem56UdI2gCCbEcn6NZ6xbYBnPOvjHOyzv3fNR2l3NT1/+bk47nJcdXOkCONtJt4EcovgVCsk2J6b3eCAaPdEv6DOlynHX2dLps8UhaGlLeVrUdpd5ZzV+aWul5rmt26dd9luyY5rBHDwjul2rq88hlsdY2YT9/mJBak+dj3X8hM02ZL6iX8zAA48l/urPk5/htq5Tuwb+iBNz4DXdQ6qbVb1zNkGbjftr32ykmWvCuDA63HP7AJwlHK5Sx7r5qTJZyjHvuVPxiKVHXNZ57fU7dW6fdOk08pr7ts/B7/77d9SfvWLdb1yqpT6LgBaMWIBnPCQcTLqlGnpvD1k4+/6zEOVe5Pw1x0e+w6UegWfX/0+h8iujfaQ5/4hB3bTpmy63675aJr/clPsumfT9f31fXNUPwcZUNB0/XzdPwyAo17W473yybFvDprWZp/8183d95GZOlmvX9v9LWtKxdmkrNL4Ghg4SqW2S+k1H2Y5MPN95mjXfJQ6Zte+aTpcmnTLLgMtzkf8ft28VN/Xf0UZKoOVdSCOXQZCaQy1WxsDcFhixhJFtQwc5iCSvjEANdBGgQnbooWK08ai8ij1vFxrqwWt8GkGcOC5EkWrATjqWqpob858BnqFvlbnxhYqzsCxUAaO+VQ+XIGB40oBHNcTuQIdKFuoLAj4QCJbARxO3YuKFkO723nM4JYl+EleHar9vs/eRyCpWkVdX0Hna+tOjQd8XF7rzncHcdQaGwWAo5TVJKPGLuI+p6UfErhIASj6Ryu0AoUnY6TZcHUAh9oqVQYOrW/0ALRTHXpo14O6DpgxFo4UDIlAFYRdtis785mlul3RxzHgrXpSaYVRs12Ca2LKtQST2b9T5C4zcdSfkSpLOmdWEc1K9jsGUvq9PvL9pHYFcwQAB6gkQhL6yaMz+eT5M/ni00/lHtVll5dytwITxko66ENrFUnjIXr+DhkkQ3VYt9shmwZBB3crBsbwWQI4en3ZIOmPKkSADgKAA1U27D2NwJm1V2JVEoFYa1Y1ITiNIPUSIIlb1QnKioEADyinlYXjEIAT0D0nholc3e2JZnccFKCh7Q60Z7fSwyobCH7VtiOkcWU/Xw2O6r4wBhC+sJE7zqG2UMFc3iGobewbSKiSTtqSx0Z5ocFrq7jy4L7rFgSgEFTyVjIIVOL7WDusN4LurOi81aq+LoAdYAjpdqRjAA70+XXZwPMBRMN/M1hm/1MPgKrnHm1g5nOZX1/J7MMVwRvL2VQZOKwdDCg11isFcCQ9iEA220pkAMd0NpM5ABwYKwEcVp1OAIf+ORoM5HgwkpPxkMHVPio9WbVpZ4DJBBIEqNjDs2YGjntZIWhGBg78KHgDwArvjWzaVKE8Icji1ZcYAwEcLQ3+ayDTABy47v1G5gjsJgYODY7qZ+4VwNFucQ8QwAFGmgEAHD05BbPIYEDwBgEcZ2dydnoi/fFQOrUMHBqEVQrgvHfjmV3+XmfLVRzGamxi61KOF3T9HgFtpS1R2m/+vr6u7FAPsXnSvSyJ7NehjRMAHLADnFWD1wWww4AUZOSJQTNn9TJmDgdwKGDNgtlG7V5+j/92RhD/Gy14jJmArdwALsPfSJaxxQ6ARasE7KA3bBWtbldAb8T2o9GW8kB8/Lu0xeJZHAsqop1Z6n2eedYuju+xol6DNjHhU5ERS0JW7AkHVxjLhusM/1t7lmVGsngvnjdMwhkDRyHNtC30eGwONO0AcDT5EW4bEIgWksJZvuoBHFU53t5tpbzGfyedQpaY7aKxUtZKmy36AU17u9GOV2RmoOPSK+DzGp2pB3A481Bi4LDkjO4xTeD4vvHxpc9aG6Hyu+XYs1yGoLcObkeFm53TkFcD8PIMJ2tZTjyWshuf099L+Afb+2ZpVfQT94WHZJ1lI+hLf0YvYIrB3zIImea9EUxbBTr7Hol+na8bbIX0h6q1BEhn0HH+nOkwJHfN/8FVMOYE4CA4UnVStP6V+dFbIlmvbUtA+3NFGdQ5zrLlz5BkpRCGtCaFvo56rE4nx3vv85fr7d+8H3gt0zmRAc/vke7lrDrFWLNdn23+qK8dXKRnTZBVb1FjwGnYKEwo3gDAcUMAxwcAOCY3ZOGYzOYyGIzk+Og0+QkoDACAA8l22NLDXp8AbCRZYV/iLKRdvFxyfZHsHzrIo9uWHlvpof2JJmFdBugzG3sUwT932hYD4FVaaEwGK9dPpwNmtI5ZJQquTUld2GirpTIeHh7KinahslHx3LE9jyQy/jiAA/fXSv3ATEU/Rb/nLSCcAYcy623OYrsjsvA5gAOMGGgroQBwbSOoTDS4jjN44t6+pt5CxdfOGTg8WR0B9ZocV78Az6tt9u7JADdbruRmtpAlgb7YtrpPxuMjArHB0olrApwAljx8b7pYEMhD9i60tGBMwRg4eI07Y3lT9kTwdNAOwTOaTFdlP9PM19mG/oy6Jt6qRll6vODBAS6uRyjnDjS3s5vxmTuAdgAO6Mjy/pAADukcSXtwJscXn8rw5Jm0Bmdy0BvJQWcg89Wd3NwumSw/OTulvwB7/vryRhbzJUEGYD346Pkzzi0AHFeIoVx9oJ2FiTgaHzNhTlAB/B+wHMI3bLUoy+vlSn0ZA1aDJRKJeJgx8MtmaO14c6WMGoOhjMfKcghfDS1uXiFRf3Mt9wdordMj4wLA2WDXe/fmlbx5/R0B7verW+l1sc+6cnw0JsvGdHIty8WMvrS27FRoA6TbW6cQfEy/1mI5LBKIesrPdFOizkRm/0y61tm4rK1Nrz9QhhwByGejLDfG0uHJOm0v0jEQn7ZWwZyDrRGtAOGvAdSAtSUzZn9AuYA/4q3SWGyU9LvKN8BaADIRrGyFDtAdkG81ihCvUb9GbW34j2AvPJCj8RHbnmJcBHDAt2JbwlttKWQgFsgfx8+2Py05Pj4laAL+LwBQL1+9kjdv3soQ7BjDsRwdjU1O0M6ox9cHeG08lq+/+UZ+8zu01lFgFEAZ2J+MK+EHwCzI0u1C3r19LW9fv5LFfEodBx8VP2AUhT69ur6ibjw+OeO8o6ACco243v/+3/9n8h/8SQZwxLOm/D2eJaWNGI/TXedc0/WjHmi6Vt118/fqY/vxO/n3/QnuOtu8aYw+3mgrFObF1j/r9F7dd+ps8fJz2Z70uGxo2xlA0Ml+Sa3Fso1Wt5675nuXLVQ3PvXvcsuQpmfw18v5b/QvigvFNSh/37UmTffLa0vpN1VhyrAWwOGfo3eSGKgqfkvwZb2Fyt5CVEWXJRDH7j22X76jvVvGz+tbqFQZOJL8ckjqjO2f7/3MN9nXqJIz8PUHADia7Ilda6/4e4uvm09O38liLlUABzVY5XK6F7Zfr9c9+aulTEf/odSTpT/puniXHo6DLJ9hl76N/l7U+XFvlr5OHG+5Bgdf/+5Xm+oN80ZSxbAN4NBBeC+0qiNXDmrX5t13GNUdcg9RxE0KrOl+5YTvO0yaDsG68T7kWk3j2jU/8b2mA6u89+5Dun4b7ht/k5Dv22DlXNXdJ772/WXl4QCOFMbZEXzZeeAq5pkT2LQWWwYOFVs1iVpTDL8zIJ4PwGbU3UPW/IcaPNW93gzgeIjBUKe0csLZehkY2GD/9fLhXjUS3ACoHhL7jKndB1RVXzbty7prlIZa033KAyZWrOzbR+VcxXukZLkZMH64qDFY7SEXD56dezFWV7LqW2TYWykDR4Xy3KrrrYLH26cQeAH6zgDWQPW1B5piC5UI4HBWDrIIRACHJQs5fgs6eoAIiRY4cEjO8m84oEUFbYWBw5IZCMw4eEMZONThRE9OVAKQiWM2lQ/Xl2TdAIADdLnX1wbgmGoLFTp7SwVw5MRuBHBoAFbXGM5tBnCUencLjlHosocAONK62ndVPhVcEuUMn3OjymWodk9axC0aYDGwXpFFY0bw+zhLhq9bhEjT0bZgISlFvRDYAKjKuu2JKwWl5h6CVQAHATGe7ME8E3BieYz0t1ezaDDTjcp6AAefIDgEnqx2x8ST5p70dABHBtFW4OBZ9ekaWOAmr9WuhEgB4EBimHnQNSQ6WhcAACAASURBVOUdQAD25RUFcCA5ip7Z56fHBG88f/xYnl6cy3wykXevXvGzncMDGfT6/BmP+mThaBOYgGDcQpk9RkPuXwA4UPmHakAESPA36AuQ+EdCHqwXAHuQIrXXY0BwDdYFtlFaW7IWf6+Y0AFwBIHq2wX2DwLWa7JmgEYVFTr4u8WfroI4LGmpToTuH028KKUrjl8GmZnAhxwpeIMV53q4aYDS6GdpC7O7h7MHKEuHlRXKPUAbaKuAtiGobGSQiu136WBDBiOAgwFvBLVZWYc5AcuEVh4BeAGaVswPqmqh/6Bj8H2sHf7gO6C9Xi7vGATrDQbS6neVfaOH/sNtfQ7bdKh8IvjDEjbpxDbGA4JQUIE2m7F1CgAcAG+s5jOlA0YLG6suuTMAB3WXJckUwLE2Bo4pA4Lo8Y0gN4JzmAiqFlSFWc4I4I3jAariRgIwEGjeoZ8REGXQkNWGSksLnQnmIgdwoPIRAA6wZFRbqOC7GmjnDsA9rS2H7iENgnsbAtD5IrhIdg1P0LMX/EZuNxtZ3G9kYS1awDHhtNmsMkV/8jZaqAzYRmXYBYADLBx9OQULR98AHBen8ujsjNS+DuBopRYqAA61UY+WZFF1UuHMcvM2WyOug1VnBmDmDgOmAuBgW6LtdgC7HEq/tLND7fKBsu60pK458rF6hkFvYzQgqMJb3XhCjbpBK39VdyujEGXQQJs+3goDh4EtlS0m0497NS/1Allb9Lzz853gDWPcoH5igksBHMrSo8/ChJMlixLrBoLWBZOlJrXUtkptVMzP9gIKP7s8SZrPskwH67a3ngPGWuCVI+Dt8sR+suU8jJLlwm2L0rbjNQ3AwX0bKlK8JQtfNz3in8803sr45AE0V0Gq12KAbstqUXEqktZbDByBUUG3RN4UACo6gEP3Q05+5yE7UKC6Meps5dJGVxss94/md0IyMY0/BBh9L/sozWNwlETa06lVkW6iZGuY8WW6PD8rbBX+4frY1JnCV2vX5SWDmHj2GUhDz0NrZ8iEkj5XZD/JZ52+x31mLcwiiCP7kNstXTzYmq6flt1/MXvJn8UApzgvHbfLfRn6KUd73llXbDIq5lNqaVEDIuLtPHSc/AO7Ctm+VM9EkJXLb5yXGKSt7sss71H3ub6LoCwuYATepNiAy7BujCzT+m9tNeQgD2U5TAyE5vvAz/GK6tTOyc6IJJN+ICdGMIA8dH2y/rd2ReYbls+annHHeaProbJWMsQ0BULL86fcp/tiQ+nzOoMKmyZjUjURwHcjgKOGiUN9H9snlWTBQbpu5X1j4fDnBjgC1dnwB6+ub+Td5bV8uL4mmAPgDST0h4ORHB2fskKets/ylmwAAIoCwAHgNexqJKex3vCX4YPinAI4AzbUoN8lUwfsEXyOoFg+n7bzI5iBjC1INi6ZhMVxqi1IlIHDQ++YLzJwgNnOWBoIcKaNBjYNbd3j9jQAHLALvYUK5drOR1wV3/E2JpGBA3PL89KqQwmcjsxVJqxJThKTlgIMcP5i+QCyJIBjc5+KNDoswgCRHMAmyuyGP9iDsInZFsTGBgAHWACcpYPzYIBCXJ9kGWQZAOvExgAcG7JwzG5XcksGN8i4np1YT7R5gB0PljIkuXF+LpH0n88J3sF8Y37JcHTnLVTUbqUPYUUk2PBayLIylhTH77kuTRptaxfGs8x1Vqt1wLgH5gDsiZiPGGMhy4axtCozHExztcvxQ7u13ZG7g7aspSP3rZEcdI+lO3oivaMn0j95IkfnT+Xk8VO2WAHIZQJZn9xIGwUEvYH0ugPptBWUbshBsmDMb+d87k5XE/8qN8r2gjXEmE+OT8lIiGcAq8b7t28J1IAOBBjk/OxUHl1cEOj05tVLef/+rVxfXhLAAXD8k8eP5fzsTCZX13L54YO8fv2KAI+7zZ0MRwO5uDjjZ2FPXb5/yx+wcKB1CsAb2Gf9fpe+7nRywyS/t0PB/lDWjczGQcYur9A3lg63A5Oec0p/2gAm9GYPaKjO9LKtMOws+L7q7xk4n+xoxp7m8SODlCjLnzJfMPbVbVPP0Pek3ArZLQDYUgCWnYXW1he+EvYL/U+AlXDmGIgGY8APHDzI9CHYIAHqsDaCypqrxRew1ABu6pHFgyihVCylygTAf5HFfEH2RewEFFGAYQPtdJ49ey6L26W8v7xi3A0A/6OjY+pH/BvxNVx4fHxEsMfo6Ei6g6G8AqvGq1eUjxFawy4W/IHcYG2wJ+5uF3I7Q+HVpVxff5DNHVpE3RO4Ab8csQwUmiCmh+cdDo+4ygBxYN7v5VD+0T/4K/n3fpZbqPhZ6hsz20xuxtUzW5Ubuem8i9dr+j1eK15n9zW3Y/t1n0++SLaq0u3q4uIPGaNfIPtEO4yL8NZDrl3GUKvr4ba1XdT2ou9RP4MykDf4BYUfvRWrDXZDnSyUPkdVbqoBANWZmUHbff+tWaKpk/2t0qYqZbNulqt+qdu22ffYtTJ198tr64os5MSaj7EA3OCot2pdsk+cixdqfdykP7O/q+q1wS81sDeKAKNc1v0e17V67ipATpmGtUBFY4jbLNbOxq1LXM3xVcfolnrzpFWfv8pMojl+i33uePbS7i7115ae4mRmAIfLmJ/lcQ81X6u+lWG5Rm6Xl/spzn2TjMe5jXrmoTqn3K9Nz1LKYClru/ycJn128M3Xv04AjphAjjerRTBx0S3obUJfClkpxOUE7jtA9gnMQxRj04FVCttDFH6TUqtTwrte23cENSmQXfP1kPHv23APUeK75qBpfLsUYrxnOb668T7EeNExNgM4cN3KpjUmmRJQ8WD51KxYJZDYLOuB5cYUXD5Yq21xymvUGXz7DpK6+aqb14fIT93+ztffNvIeopB2GhIWjGSsZXvDprCtjn27xUE129FsaDTN0a45qdM9D1X48SDbd8DUHS7lvXfpyfK9+Kz5+YoEQGkQBjBHPHRq92KKI6jxBAaOYX9daaGCdfFki7dMUQAHfrSdChK4KZAQWqjsAnAQ5AHwRqAR1uC/JfTNAPP+rwiGaXWOtkcowRtM6hoDRzZytK6CFP21DBwzY+CYse+mAzi0hQr6qqKFyoyOZ2qhssoADjA28H9etUQGDtNmFSrlGqMu7BMt/ilapqSq1t2Gntv5ChawqupQERt34+4zWp2N9JmUZNjOQupncgW39wDOeyprAA9AeoUW5swTlm7sOghJE+fedsXqLWGs2h9lNDH94ZwYHjMxbIcnAZj884A2K7FKBo7wrEkxq4NhhCoadGdELHy2Ui2c10bnJJOLR72R9l4Njfr2s2mgEolq3B/7DAEpBHs5d5s7ViDhtccXJ/LR08fyxWefycXJiQy7HfaBffnNN6RkRpL9ZHzMhDt6cAOcsEDwhK2D5srMMRqaiNwziDzo9wngQKDmAHPG6nZUx3VJi4rkAhgkmKxnYBDV7sakQ0DWiiCRXquTABygKUWARvvZ9pR9o6PgDfy0ARYh9b85t0w6We9ta1lEFpfEvOEJSQA4WgbesP7BoX2BHOredIYfD3AykA7QxnJJMAwBHOiNjOBrkEF3WhD8ZdAZwVwRAhQ8qE1GkHabgUmALhAcXwEIYRS3bfYM10AqA2jrjaAtx2A0lM6gL+0+5qDD52BgPiRy+t1+Tgwaa423pNggYWCBKwA45pdXsprNZb2YE7gBG+fAqsfuVqDgVQYOJrIBZCM9+EouQQ8+AQvRPAE4EIhTJxF/I+GtwXq0TyGIYzwkAAIgHcgh2+d4gsCCxfP5rSzmt1UAh7FkAMBBEAcZONasgOSQLSiMwGQCarFqFRWMmsQh+0rLApIAcCBIjER9YuC4l8UdWDjQ2kfIJsIWK5BhMDmhhQoAHJB17BGwcPR7CuAYDBMDx6NzMHBUARwHANSQ+QUVogAS6Y8CHkOytoZRoNYWj2ddjTO+1VY26UFNXpG1qlDPTTo+2kdkGip0WvpePANqKpsdNEJdD/2YgtxWqWgtH2grBQAH9hJ5ZGIiOrRHsSFlwJW1TULlph5MCpxSsJkBOML3naqclM5M6gBIpKwb6AHu8qMgMKV7dxsiJn21fZJVFRPEpC2MUmVxo72VARvRH0/2TO33MgOHgzCSnBRBoNKv579NL5nRZIF1Cyzzfuh37gw+euU0Nmu3UtrB+LcG6EMQyuyTOhmm3eFMRfha2UIlAErzya1XUgCHVn074NXlUG8fg51Vx6Jqi2/TJcf3M4DVzvc4pmCn6amiG8rP7Mq+sTR53GPpPgbYjHNU8Umov7xdW/6U2o5u69jaJQBTtrHwOQ8iauImA1Mi8EXPLEvkWxyYYCeepwqkSiDdoGDq9EYcf0pEBT3nshP3htpcDuDIc+mWEajYo+/uzFvc4hYJ8Pn3BFed3CVZNrFwoBjGFPdKtMOqMpHHFj/Pz5gO9MQpZbVoq5QBHN4Ax8BJRf91B/c4W0qaU9snsOXgB7lehR9DwC4AnAZQ99YxPkcKVtU2Z1qNVwfgsP0eWHko0/bDcdizlvNbmYMA4CBIx+RuXyVbdX9W71C3t3yd/JMeobgzWVIQWvGnBHAU7bbKj0e9THBION98bjCfDngggGO9pl/44eqGyUe0UEEVOcAb89ulAjiOTtnOYcFqfsBGUeFuAA4CDmCztBToyoIF+MsrawnRlkGvQxaOMezrtrJPONSNSWUCEbR1yoLMELiHsRqQAY9wqQTYcgCH6vKsWx1MABvVz0PYhWgj4u166MUY4yXmD+uMKns8W7kHfK+BbS8COLifIoDDzgifb5xJZApAstkTIqIADhZnkOVD2506ywDjE0ws5zg2QQIAb1j7VpXJIKMRwNE6lCWYuGgrCtnaYH8CwIEfT0r3un0mnQHewDJgTJvDQwI+JvOZXN5c004FIIHAYzBwZCfcQOB2NgOEApA7/AuLOKrsR1nO/m15driu8L2GrYznx72VJUHbZahu13YtjiXGmuBs5vxB7pBSh73a7sp9qyebVk/uDody3xrLQf9c2sMLGZw8kccffy6f/finMjg+lcNuX/7FP/tn8jf/5P+Vk6fP5OL5R/L5Z1/K+dkF7ap3b9/Ir3/9aybNb5cLefbsmXz66cdkdsRzom3Ku3fv5f2HSxkNRvLVV1/J6ekZx//m9Wt58c3X8v7NG5leXcuTZ0/l+fNn8qPPPyMQ+Jc//1fy4d1bAuyxZ3DmffnFj+TTTz6R7168IMADCXkU3yxXt2TeePz4gr7CYjqV1XKhTDcLMFUs6Qt3umhliZYfaKGLFh5CVkjOH/zM+3VqHYwVOqTjpnoSWl5bHjk7hbWjjLaLQalKoKrbkAfersQYcwCCQCuhdrdPZkoAOwh4xz6/hR2LfQ62OF1z6pG2g4lxzmkLR/eVEaOCTwd58/Ykg8GQOsr9PT1j/UfjY/C9Ad4A+wV8fAU8tRQocbuU+/WdHG5QDDLgdaGDOCYWe4zZdgi+MfTG+w8f5Pr6WhZgzREhQOP45ETOLy4IOgH47eTkVM7OzuX4+IjP94tf/EJevXpFsA/k47PPP5f+cMhxYdzQez/56sdycXEu//xv/kZ+83eQuUu2QBW0YFyhGGMhy+VclsuFtA42bJdzbqAP7Cu0YvlwdS2bDViuhtJCu5kWADEDaXd68j//N/+J/MVPnjcWddbZIPtyDk12S52NWLG1ar740Hu57bXlGG5d02Mt2/HFurhzxZatq14N12+KrZcx6O9zzbqzPOeNzDJKNRPZHyjBGw6Krtgn5g9Euz8+Q23s3Abk14l2Zp57h3RV7eAM4uAdG8TEA7DbbHClrR4vUOYgog+lz1d/T8Uk5xhw0z30+PJYZ0JU1z6Gzk2w6Fzx2HKVY/Uigminxc/wShYjyjHVACSpzGRkz6/O8dY1i7XMNq6BNxhLsrh/iG9UbVb3TzVfWSc/WY50z5U5TB9+9fm3ARy6prmjRilAdb5cWgVbkHp94g228hVL4H+U9+p9y5xeDkx93/2zSxfWzW3Tepb7otZvL/I0dTqgvH7TPil1wZbOevHN3xHAUVV81eRQPQUNDn1FeG5vmqpwNy3+vgNkl9CUk1L37zol1KDZvtch23TdOiHZd4g2jadOQB86X1UlkO+wbyz73n/IWOsEf9dmK8e67wCuu1b9uOsBHP7ZisxapVJ5Yjx0vrVy6qEAju3Eq0a+8yFYNwdNa1M3xoeOe5+S3lIWNcjRfK/t+Y4GTRl8qft3eSDw3xZsiPu7Xmaalf0+PdBkBO4yanw8+3TfPn2De7hB2LRvS+OjTvnXjbVpL/n34/t1z7F93wciTy04j+8DwDEaGPuGV6vD9bdqWXd0vWqMQQMEkCyAohUzitiP4A3v04rEJlqo+HtInDoAhMFSNy6SnabBWAYtCgBHPQOHBnecQlSt1RoAxwIMHDOZL+b8G0GAy6srubQWKl5xdYN2KhMku0MLlZUac1gPPzndTI9sK1FOuDaOCM7sb9nOt+rFLBfVFiqh9jCJKGUg2/g5oO8Vy8lyDqN0sEN6r2S/MQPekhhugm3rM7PEzUDX6rxqxbEPVKkurYUKAs4WPnAQh1a0WII8sXVk1rBoCKvzZexJDvvzql5V6xrEDD1lM3OBBvZSj3WvDHanRRWYPnmoFMY0Y3w6BzZfdp2sA/23aJSHuQ0mVhNo2q/vuoqyZBXrmEOAItgIxloTIND7yfMn8tnHH8mPPv2E1XtLsMmARebqilV/Q7SGODqW49GYlSoIbs2nE6UrRgsBo+gGCAM0y0fjEX9AU4sgMFeLyXUEpLWHLtg3wKSBwCvbWJgOQJCMoKzVkkn9frvDfyMAh/2DYCxaprC3L37QfoPgjb50+n0gJ3IuOvbwteo73J8VSKi+s0lU+lmjf25pVV9qo8TEpTu/mc2DjAG4PlqoWBsVJFEQNMQMEyhCSnhlb+A+h4xaBRQBHGDusN7cuKcHVLFm6FWOqiUsnrLPWA9q6FCAYe43MhiNSRHbBQgCvdFB0wygAYJVRkXBSlwAWxiEVhAFnpu6GEkA6Fmwm0wnsri+kfnVtaznC4I60MKGiVRWDWxEGTg08U0wG9qMgCVktZKrm5lcTR3AsRKEsgHg8Epxzgkpsg/kaDiS4+FIjkZKU8yKSwb5NUjMebWA8myO9lSLBwA47pR+NwA4PGiqZ2wAcIgH8TuUPyTmAQxCixT8nhg4jOUD4U9oCwCNEBSNAI4h+s6jVzdAHP2unAHAgSDw2RlBHI/Oz+Xs7ET6o5F0RgMBA4cCOFDphiSLBnLxe0Z9qR4ofbRGW/z3AnBoQicG6lKi2nSY/uXMF/nFmEOotfXMlvNEpifo3f5h8tLPNGPBcPaN2EZFX1Owp56XxgzgFS1bbAiB7aMAcECzajIHCScDcTg1tbVkwevYl6CYdhAHq2cwMc4CFYAb3jbFz5gqeAN2RxWUEe3I9B3zqcvgU/Nni4CMtaDwwJSa0HbyBhse90sJNHsW9+ehnxL0IAW4tKrTrxsBGQr80B7sbrNQDlI8LleKbQFLCmGuADg8exSYLywbnveFJ7IcnGEtVNRe2maU8XhGBD+UvooDGNLrCczqQUk/i/38zq97f3quV44PbgE4KL/G/OB2QN4Xu/e8zq0DfR3EYYlGzkwAqrj+CCCOqFOY6GdCNF8z2is6B9mWYQ7KWGqgmxPQN522OWhb6q5k95VGi9uPzpzmrDSWC8i2TCi+4MWNWS9oLdcxrp2UucNBSBqkjD6Qr7HBi1L9KO9ZFHv4Hoz+Fu8XAEf4TExMR/CGAzgqe8/nwlgpWpLbnlEXJ1svWc/5PNCL+yGRALrOYohx0tYzZgZUVSsLR0uT+n5vP58J4MB7uR92fFb1EQzsYfa5AyGa/OX4emTgUBn1oy77wbv87rpzMPrvdT5vup7pCWVz0YLUFPBOLk1g4bD9suvszXKlDwJtE0E6DojToLW2JwGA4/IKAI5r+XB5LZc3N3IzncpscUvA64AtAI4JgEXbPOgwXL3TadFWBesd15D2PFiqcG0F7BCoA/Bvr0Mw6ag/kK4DtU3PKmjL9+i9ABgLOxG6G+tD5gl+Vlk78BrY8pSBQ2fM26UpK4ImsP2MWVn7sQjggK2rdjYwJ/dMvCIB6vsknm3a7jG3UOGZijPRxq9A05z84FlMfWEtWkI6ObUz43mG1g0rglVg8xIgAvBs0EV8nlA84qB9BVaY3EC7WuJ8QXauO1mR+QPtVIT/TgAO8KoZsyf9vhaSvX22UJnd3rJtDgAcSCwTwAHbnAwcJplsp4I9bMxdYAcAYGStLWAwIh1/jLmX/95OpPmecF9UW0hqXCTrbPdx8PCmYHlUWFEMiPIAgoWabAHE0ZW7gwEZOEZnn0pn/FjWh0MZnFzI2bPn0h2O5aDTl+++fUGgRf/oWManZ/LxR5/KxcUjMjF+eP9efvHzn8vNzTX9wEePzuXp0ydkS0ABwG9/+1t59fo1W2jCl3n06LEcH5+wFcqbN2/kxTffEEAPMD2KBo6Px7S74ae+/PYbuZ3P1e8l3cydnBwfk1Xh6vIDGTQUzKsMJwBWoEhhMZvJzdUl4ExwKfl9/I09h0KDuzsw2CgLDfY7vpfOIAO+J5YuA28kAIfklkG+jokFzotLkprOZzp8RIKFzXd1ZkL6DyhGQrsRsBmClQbALIKVrSWssXTAFlVnHGyYCuigrB62jYFG2U6UrRDmrvsnGhMDcAf3x97G/tP2IWCpA7DnkGAMtDzB+57Gg+/KGIGAXUevh3vcXN9QzwD8MgSA4+hIOmDSbLflZnJDfx+/u32qTEGrBDT78ssv5fMf/YjgEDA/vnr5ijoJTB04z+YzgOMAiFuS1VLZVx4xnvGrv/1bts65W2kLVAB1ANJZLqZytwKby1L1aR8/KBTpmA8tfFZlOkEBwAF9015/JN3+UP7Xv/+f/hsHcNSdf42+Yk08v+6z6u8FNpimCyo0qEYfVVkN6s73OO66y8eYXXx/Xz5o33W3r7VdiFqxlUPblHQGeSLe86jRJgvA7RhP9/Oudr6bQA/WXtvHE8/M8vfaJbKWXhXbtaZIpPxuNd9QZftoeo5o3tfFAyr3CCD0ynoWPkLTuJMxV8x1Fay/AwARnLT9Rdwp6m4+lvpacR4yoEX9JkpUannl7BvKwOEA+loGjmT7B//F4zt25vu9PBvQtDWrOfxqvEDl0sEb1dy9X6/cs3V7OK5dkplki+WRlQCoXfZ1fq+KUdi170s52TXWurzXg/ZSUZARZXzf/aIuK3NxdXslzk+pzw6+ffGbCoCjBMJtJ/FsI5DqLgM4ys9FQdrlkFUFPwtP3WbdGnxxAFUVTVWU6xa8boxROe44p9JbTc5jKfgPuda+g6lug3yfZ9h1mH2fg65JwTet5Q+d+x86Jn6PouQJsozcyo5LVroPMTp2Kox/iwCOujn/PnLy++7TvBG25zsqo1hdU6eQatc6Bab0LrsDNQ8DcDQZHHX7s8lgKJV+VPj7ZL2cb58LD/qUh1ndAVNnzJbfK+dz317a90zpkLcHaHzOAs3aaR/IGAAOY8RhEtD69nqFNZk3yJyBig9j4EACzUEcDwRw4PsAejiAQ2lUjZ0hjHsfgMODPnBmNcBk5xwTnuqcKwOHgi6YfCWAY86+rQRwzBXAgR6ZCNIAwMFA3c1UJjdgLEDbFTj9AKY4JbxWZehO8qCUt1DZphLzusNa3WQByizDJYCDUmuVmj45CU6tY7DKZsqWBx6KjZJjxw6FzuCO8ixNRUW1aHsHcHhA2gzlAnmMa2YAB5LguTrKmTYwH1oVra1WEChwmlJnUsFn8FyaCMxJHj6rMXG4v0RggSUskkHOYVqFWgJu5KSLPyKDi5ZA8b8RxEPwxNk/vNheKx1ysM2nuqr39FgrY3Z1urFJB+CzYM5AVYm2NdrI4f09GQS+/PxT+eLTT+Szjz9mtfvbVy/ZFgRhPVA4o2Ln7ORExkO09lgTTAEAB2iaL05POWRtbQSAxa2cn53I6ekxW66gAtQrgxXAgapQY9DodU1DeI9ngLaWsgbzxPJW2gbgwD2x39BOhACObo8gDvbHRQCq0yV4o2fVNoRVshWDBppZgQdghVW8IUgEAIiz1YCGFYEoBJI8SEYQR1spk70MkHNrlVJsKwKq6wXADhoEAoADwUDOtfWcx35VkIpWJzKA3FXqZn8ePhOC9P1+cvBAIYvAM2igPegMGVBgg4JChuizDYpYVIX1+2R1ANgAa6FV0gjCG4DDkgweYKfetblG+5TlZCKLmxuZX9/IGnTEWH+M2ROBAG2sjP0jMHAAvIEqKbBvXE+hCxeyWK4UtEI6hAw6475sHcrRcEgAB/oKAwCB4CgAMQi45gCJ6lokNADiqLRQqWXgAIBDk4zOwOFVp0mvgYHDknNkvQANNMBDAG0gIQEWDlzbWqjcoroSiRLMndGPA8ShAA7ts42EyRA9t7tdGfV6cjbEz0CenAPAcSZg4NAWKiPpjgZy2O/LYc8BHEhS4LzRv/2P7+FoH5S2SsXe+z0BHNgbjDpQN3gS36L3psAVsIzzSJMiCPBpiypnPqiyF5T6L9qFyv6iwCC257BQr+/ZxA6jqC9lZkktVPRs13NKz3rMk691Ovss+a5sXwoedZvtngw2mlgDWIPJIQO5kRqalPdLJtacWp1JSGu/xH3sLF7JXshAV9oaiX0Dn4XfnP1ctav8LM6Urx5wSWAD23tu++X3LdkaW7Ug2RPa6LjOSXITztTEFGJMY352JpYNx314nzKuUQBj4F/UiwaoJIhDny/Z/DVMIQkEUgozmYV0jZKv9j0YODzx5bJQZ0+nWEUoONr+fMHAkYAK2+d53Kt6HQ82qXxGNgnfCz4uX0c9TxQIoP2Bt+296lRl+5PsNwY78ISry7c/q4Niok5N+5J7a3vPlkuT7Yl8jjkTR67S1G9V9riDFhuQpu6d6zZQ2aFcGlBATeIqEIcyZoFy1UP1jGYW3bTHsgAAIABJREFUAaBMOhCbbdLs+w6cpt7wQsAQJNXPVde8KRYQZa1k7FAAsAZsfW1K9gGsPWIRACfHQDLvV2Fa0aS66mCzl22M+CzPToJglcGIMmjnlCb40TJM7Y+oE7DnoYN1npSBw5812pK637Vam/ezizT5y6U8lED06AOX+9XnqlzfJv8zjiHel78nAIf+Fn1ev0+SW2d4MB8vgjJ8zpIfbm2qku8Qkl0ud96+D2wNAC8QvGE/VzcTuZnNmGC8Xa1lMBzK0fhYJtOpTKdT7iVMuba6aBNIDdYvZaUwEJc5EbDPu52W9LtdGdgPbJTIRMmiCbDD2Xk9m87phwKU4AAOX189du9pp+KcS88c9jhb/yFpbmNBUhNnZwJwmA3sAA7Yo2QXWSiAI+njEM91Bg7au/aT1igAMbMsqewmIIPtF/Xl1f/DPCpLp/rbZKYBG0YoouFnrFUa4xLGwOGtTVyfsPXh4aHM4IswbnEggGsTNA27cbnmvmBs0fYLn6XTZjuVzaEQtHM10bgAGUp6PS0YAGjDzm/oZah3AkHJGAiGDLS9QTsWs6uLimvXh3X6u9wfbn+on6L+heqlwDpiegS6Htd2UCoAH2B0AGvMPdp3HHZkfdCTVv9Mnn3+p9I7eiofpmtZbFoi3YFs2l3ZtNpyAF8Kz8FWNG05OT2T8/MLefz4sUwnU/nlL34p09mU9xmNBnI8Hsvz58/laHwk//Jf/Ut5+fIl/SMyrtxvCNQ4OzsjO8e3337L5Pxw0JcNQC7WEgOAttvZjO0OwfZHVkSAzsEeOZ/R5oD4DeE/tbVlC/3b1a1cX12y9Uq/06KND/8XbVPef3gn0+mN3N1raxzVKapr03ljEslYF/wwszHx8MoVZnHoDfa3tr30uBjXSk2rdD0/M9zvBUgCHwKbD5gyIM9oaQP/j1/EBTDnh5llFjKq+1rbMy3nc+oUzDVAWphX6ChtIaT3BoALvjvkE+w5aBd8fHIqp2fn+t7hIfUVAGfQYQBtoJUqbq/Mddp+8OzkTE6OTwRMkGibA7tkOp3J27fv6KtiAqH/BsMRASDQOwouO5Dj0xMCRqBrXr95Lb/93e84XrTR+Xf/4i/kz/7en8nXX38jr1+/4fqdnZ3KH//pz+Tq6lr+z//r/5ZvX3wnl5eXbJvz/OlTAqPW66W8f/9GbudT+mxo1zqZXMlsei2z6ZXcr9BadiXHR2idMjCbVuek2+3LaHzMuV2vNzJd3MpktiAArz8Yyz/67/6KAI54dpW/l3u04ss12Evld+K/4zkdf2+6T9M5WrmmR8Rq43bVK9flUsp71J3R5byU3ynP6ngG183HQ+dh67shb1TaLX5OODA8J+Ct9WYshC9Yw+vOuLq1rrOh9LUA3s1lScmWjHZSvXy4z1mNA9fZWxVbr5JjbQZvVJ+lOoLoC2zLv+k4G15l3WsAHFvjTdNSBVFss4TUAzjSvFneom4ek+xRGfMT1obYAMAJhB/jsjaeZJ5rDI7FH6GFSrJfkj0f11mtVsZEAug8yZL74V7KuUNfpPPIwBrR7qIdqJJUAEHzOpbzXu7hct7ynOXn8atFAEe0vbbltp4Rcpf+i3u23L/xe1Gf1M3t/v1UZdQs/d0mfVanB+Jny+vs8qk4xu++/W0CcKQqi5zvVkethr4ls2+Yw1cEacpJrlvwUgnHzdusyPKV6xywponfd1A9ROH7Z5oO2boDc9chuksQ68a773Df9wxNY/mhY6w7ROsO2h869z9kXPk7FoQuEmLlGqqjtB81WvcMSUb/LQM4XOYfOvf75KDp/SYjSuUgg2bqlFBU1LsP9OquSPbU7wHg2Ldv6/Zhqa/KOWkyyPbJur9fzlEMau26V3nYlAfWtoFkq7PH+N6lS/M9c0Cv8TlLAEcHVdZqxeC5GO5LCTqtsva2KWTeYAsVNXIcwAFH0itn2BeYiVhl5CADBykevVpfX79HCwYmo0IVZOg7D6MFATFWpJFGEg6utVPB76QaVjpJD/xqVar2BNVKK1C6IzEMAMdCFrdg31jIdDaR6eyGlTXXNzcK4JhMSPV4dT2Rm2s4urcEcNyjkt2ceq+00t3kBqcDOHyXaXVONre8srBILJhQa7ItxbpTlRQ/zf+oM8/wZkokuczY6+6Y1CYVtLew/1E7VJN6EVWsd9IWCiqj6RtpfPrUxf4Pya2o5zSIhKCdGlKeauTf9h4YIhiks2A1qj+0pUpmDSN1fkS8e8U/q96yoc6gB5N7FohPrBy5hYQWsnq1ajaGHZThe97H51UNDhRR6u/qOvo6+3J5vD47dPb8jsh2JyO03dGErMqJ6mG09kAAaSOdNhLQB3Jwd0cAx09//KV8+tFzOT8+JhgBlLYIOnUOD2Uw6LMlCgKq2BMIACGiQ3YMBIAGCuq4nS8siNyRo/FQxiO0SdE95cFF7B22LwGooN+X/qCvIIkDBTMAGMJKqvWKwec2+vy2WrKcL2Q2nSooQVDtMmDgE8FUtA3pgukDPwBAIEDDNiYABTiwZMlkLQQHz0P2jk6HwTUHd+B36AIGs7oIiFkvYaxPaFlDTAJAN9A3bJ+i4I3l7dzoc93xUp0B+cG1vBpRK5M0QK7tUXTPYH4BliHrEEARAIaAhQQ6y9iDcD3OAQKth4fSG6LP9ojsG2Ah2VjVExMPWHurNgRgJYHpXEdA7zr7xmQqi5trWdxMZDmZ8nU8HwA+QrYNA5vdaaIVwXr/WazWTHZfTxdyg37u3rvYApGk0TVADQKoeJ6T8VhOUHFFAEfXku8W6DRglQdK5gTJoYUKmDI2codg+UZIW417z5dOZ409aYlUU06sMsf1LCFHXZuAXpqE53WtRz3asLCa8u5eZqioRIsWUBHjx2i6sZfI5NRuy7DfJwBlBBAHABzdtjFw9OXpxbk8eXTB9imnJyfa6mY0lNagZwwc2jaljUArQPGpxVN9YrLOXqn4Bu6K1zn0WfEnve/6WJkuNHHuLBuqjpxJwQMY5u4btXjURfpdS2CH77rST+dDSFJ7n3D/DJOqlsR3sEY6S7xvrLXESQAOB3F4/2E7szieVLFrAA70JrcwjO6xNRlVEm08Wa7REgiVxSvSOzOgbUFo2gOWTHFAldoLWtkebcPIwIHkC0BL+H4CM4UDz5PWnkSp84d97R0w46CfBPTwdr5W3a5V1cbu5edeStRq0kvpuPNPupaxcDhgQ8+Q3F4qVdBbAtMZQ9wgMEwCRSjNibWOSdZMOi89d48zyit/IUfGomYYhQzOUVBlMh6sT7D6Cy6DgZJcLarEEKJBKz1DvAqqYnebTZCS7hZgy3aOgyzUftAEr9lQBnxSeyXXRtf5FNGez4AEBRHx+bx9SQjamlbQFhmmW3XvpJKF9OlqNVgBSnEgljE0VUAjYf84UCCxuNj+cFXidk2yXgwEy+f16wSdFMNLHHey3/R3gqO8tUyyiXRuUxjaE5wp6EhNYOrKbSiXsiB/XJDMaua6imP19hm2yMn2N5sq+WxkKgmMeX7GpArMbG/5eKMN6DLE86eIreGeOAdol1fs7RzIjXsngYUA/rA9QAA7W2GpQCTbGEnC1qH6PNY6zp8JCWnqHQOhkTlCF0f3rrVbw6sKM8Y0aoLQ7VYHk6SQbWAv0T3pwB5jbYlAnwRcMjhImhcLkqdQtvkzBajGfYN0Wpkfov3F3ScJJ6f5FWF36nQFpp/IElWJrXmywe0n3+Rp/wUcgek+nWe0Dlkx4X3JFirX8uH6RhzAAfArbCnYpEjyo8UIkprqFx4QJI1KedpOJv9+vtB3gu3YPqQ9Muj12EJlyLaF97SlkaAHYFoB6Sq/ZE5b6NnmMRrYQKq0wR6n55qDe9SVqAJ78HmCo9kG0IC3sI1MphQMouAAXBZ+Ps5V2PkOrPd1YIzAGGPimQpbMflPWQkrsN7BfqYgsDzO9DIYDpR1DvKDqn0AignehY3fkX6vp60g0KrGfTtvt2jAfbclqR58rx8oYIMADjIOgOkAyWqAPnT/wz6GjU5GGxYUKKMf/B0w0k1mU7ZQmczm2vbFWG94jnohB8GtVrTQBmNIi0kg+ioGOFY7wddEiwrcv1bfOOtGn0OeV6FNq7NWOnjDfWqfNwXqWSGH7X3IE2xmsjQAnA7mlO6RdEcXcvr0S+mOn8r8riPTuwOZrjayaXXksNeXH//0K/nqJz+R6WJOtgS0E9J2Oi2Oab0CmyNkHQl1gNAANlIAPfYDADZ8ZNtvysaqDBj4++mTR3J+eiqTyY3MJhOZT6ds8wmAPXzRZ48f0/ddA5xx+UEm11ey2eAeB8oUae1acK/ZbCJz/Myn9GEB3AA4CvKI15arRbKX1adQfeVFSR6nYKwCso+2KgDCcL9ao1iLQXti0JkZAVKBXYaWOWS5gS9GJXWQ2qNAV2Bu5osl5Q/tRSBjctiiXANIJATngtkCzBB9yifm8PYW7BIrMnBAp8C/dqZR2rL0gbsG1DtU32ih+xzPBxAJ2GTo1wHcgQWxVkbq1/f4OTDtOJvQMdg7j07keHws/e6AzwX2EMTN4MNjr8LWhu9In1hEHj95THDP+aML7qdvvv6a11SWSmX44P0PDsjUgXl89vy5nJ2fM64AYM/Pf/4LgkuwPtCdOLmw/uvlgswbslnLoNMiWGMxn/DndnajMY77OzK8QDa8pRCKl9udvvQGQzk4aLNgAGCmxXItvf6QP//wH/yV/Ds/fpoOncoZ0hCP3ZfjqfP94msPuUc8K+viuDFGnWwNSySXselyPDGX0hQjjnZwaRPH6zXNxb7X667ZNG5/vTJWC8jF61RZA5w9Qc/0sji1LmcR4+tlDL+cp2xPx2KuemaQfWtZXR8GsPQsjPZ9kSPbWtMA4ohnTV0uIj9LtvKb7sX5zR34zKYMDnEDgKME01Kz2nPl+28XRjTOVZGziJ9r+j3Pg4M47MwOpHauzz2eosyviE0py1MFTB/8yyyrec3rZIbPbbZClK86HeGxrvy3AWcNKK+uQhl9rxYT1umW+FrdvmRDrRTzz7HtEsQRZd51TpRT//2h+m+ffNfOZwWsVC0Yb5rTci/V7918rRgbqvgsMV4V8xEBFFbqNV7r1cuvCeBwR3B7IqvOrwcENMijQR8mRIogTmXvmaFlmqOCH1M/KjsE2TYvElIR3WYfqhWYYhGaDoRyQR5y8NUp+ziGukNi34HXJJC7DtZSqZRz1iTs+w6xfZvjIWPdd7jWXaNp7n/o3PnBkALLFjxIikEjigam8yRdDursUuBx/GlDfQ8AR/38/PAWKnWH0i5l7gndipKkwOQnq867hXGSbveDcWsHsUqoNM48CKJVZVZdVgQHa+XK93EYVz4IksTn5LMnC2oCO+W+TWsQKFRLWSufoxxjnSJ+yCEa92o8ZH5fAEe555ue5/vs4XzIlehVSl1xqTLJ48j9Qzk+snYRKeBuLVRYZQ1DJrNmKIBDHcTYMoUgDvTWRRKFzroyV/B3OPUG4AD1JRIySPwqgCOjV2PFmwM4PEjEXrnhxxMz6TvWH54JaAvkaPDonklbOMP+M5neyM3kWq4mAG9M5HoGAAeoUm/k6upGri5vFMCxWDEpCoe+gsRN56EzZDjIQqfc5YzVG4pYsLWwViA1eyBxoPh7TLIpi0Q6800N1Z09kdY8G9CeEPHzW+0ItSW8N7pvYANOVOTGx5A3edUBqL4e9xx/twratEZWqYvpIEsHgtVWZeWtPTxx7MFnZyfABGLcXnXFCjVbB7bQYEWS0seSbt8qx/E3/q2GubazoIxYUM33iVenYa7jzmH7F9KAp4J3W0tLXhW7jOuYdF2WB50b651eJBT8PCRggGABBUUg5IKWD/1uWw7u7+Ro0JOf/eQref7kiXTRoxnBtQ/vOTawZzDJPhoqW8RyyaojBBTHqJhBP10EF1drgizOjsfsF4te3P0egnHKZhNtTYAKUC2EIAuqbtpdJBEOZT6byWI2l9vFnMGTDpIa1jZnPpnK5AqUw1oBir62AHCgI/NhtyOD8Vh6gz7bqGj7g6V0EFg8OGTwD8EhJOcRVGVAy4JArCJcLFK1G/UCqGh7AHCgHQmYF4TtQDDXbOGDeBVQ9QCaINDOli8L0vTi3rqq6ihRTtb32vKl15UuAm2HLVlCX1nwXKnOYU8L2S7YOmWhugVADsigM8pAlTLQjqpI6C1Qu/YGbCUDNgkGmo0xCOsOIIpS7qIyS5NBDmoAgwh6/q6mM1kg6Hl1LbeTqaynM9IMK0jljj8YK4KQmBDdL/cEOShtNJLdK5nMtRIJPd1RFUaZt37jkHfodwTRALA6PTqS0/ERZQsyxH7viRVHv+cVo2BHAQXuCjoXNgSClOhFvFrL7HYlUyQicG6w0kH3o0d6vR1L1G2eVOD8tFv8LuizycCBZyWA405mt2tZGIAD1ZW4v6XTNCHW0X7zo16fbWBGaDXUOZTTQV/ORwN5+uiCP6fHJ6RsHoCBYziQwyEAHB0G/wEWQuUfAYIEmWhQ/of8cf6HWj1enA0Vp9CSTKq7NYmjGBpPHoYWagaAsBLwBweEeNY4y4X3AmfC1piPXK86kNPa6HCcmgFMjDp+tpPRy1qopGS8V1CbrelAEP8ckl3Yv4mVx8aEIDL3ubXSAYsMq4Vvl1o9wySZJrUAxtIqXk1++k9Z3RIrMtut0LYkRvpSW6FcBYv107NZk21R7/uZBwAHgth+Nsb19Pv6awmIaiASViwbKFV/9+p7r4o2oCOT6gZn5KEb/f3CBnFbhH9rZY9Xu8cgkiHasu1hgs5nNtr+DJ7QdSfwRQ/qxJ5Fewh6mPEHPzptztCqz0CXmlxR1lDf9zi/CJ4zth8muy0J7rKWx5ATXjyrLWZC3WQBOVP3dg5nkGi086Od7noxJ9+M+IaJVQX81YFL9Dk3cpBY0TJggfNN9pwMBk3uXVInDuQwuXKCHd9btnd0zwU2EIf+heSDBhFjO7jtuI0/cymjZsxa/EdBGxqLVRYmPINCbCyQ6YnzrYKiUHlfF4wOwd1aHy21wTPdYtcgOMrAqv4MmJMEYtwow1YZA4p7sNTByS8rWrP4XtWEeYfBVLWljbXD1iIBK8zXZlU894OB0rwlGs5tC866zkQVOs5dMqmhfV27k/wOgD5RSe0t48jqYvMd/Sbdfg56trWP9mYx/+qepAhu5Zxw4JPupZwISf5NqGRPp1AR6Ix+blyL8pr6OfNj1YnS8xX+jwEOs651fVuNZ3AMxZHM73j4xg9rTwiE81v30r3AhpnfLgjcwM8lAByTidxMZ2RywJaG/Ya1AKhQ/RPY6gfSM/tY90YG+xJgYYFy2IdomTIa9BOoFOxw88mEcjUcjLin1D5S3eW+tDJgGpuVgYeQRMaPszjp1tczzPc9fSZjFsE56f4h7Wdj7YhnET4LWxw/Lls+dfgu7Wvz22BbOaDRZYRJcQekwwYlYElBQb48/mxHR0cyHA5VX/O+iAsgMXyfmO7gzyDBnPaagcjIusHzAfJuITJzOgHkXd3fyxS2ItgEuz0m0MGWhz8YN+ITAIyQVc1arsDOBMgaawDwBuwLAHoIfrlba9sLnOeUTeTW9bm8DVKna63+AJgxphD3ZfV81FYZvi/8zC3jWV404gAabe3msX49T7Xto+oh+r6JjUb3EkH8pjsB5EASuzc8k/74QvonH7OFyqZzJJPVobyf3sp9qyOdwUD+w7/8j+Qv/+O/ZIHL2/dv5Ze/+qV88+KF3NxMCEB4+uS5nB6fydHoWG6ubthW5cOHD0zAP3n2RI6Oj4IO3pBVAawcaIk7Go/l008+ZnsMfO/9u3fy/u1bmaEly2olpyfH8slHz+hX3i5m8uH9W7m6hI+L9igHBPTgOtCdAAloK5elyOaOfluvB7C/gkpgN3BvGrjN7WQIghYW3RpbibZVwXwp+4ueZ9oqSIsauKUJShYyTwDAdXxyTL8EewrsrlMAfaz1EQAZrRaKIlRe0CKF+3s41H+T1XFJxkL6yq2WjI+PpTcYJL8YfiWeS1kPVf/ewt9cLmU8HtM/RoEEZBJjhi+H65Exz1g8XC4grvBp+2hPMgYDBfzQNvc4mTnAMDSfsX3JcDiSk/EpARy4H8ZKRhEwZ/Z78u79B3n58jX9Xozpiy+/lE8/+1TOLy7oo//iF78g0OMnP/mKcgiWol/+7a/k13/3G94frCA//aOfycnpqby/vCS7x5s3r+hfHR8fyeT6knGN29lEVrdzMqt029CbQNhg3eayup3J+nZOPQGdMkKBRL9nLH3AxyAuAMbPvrHy6r5DGyWAarq9gfxv/+1fyZ9/mQEc0fYrf49xvXyMfH//L56HZQw4+pK7YtXud/jnDXqp1l8D8CSNORTDem6v4sN6LiaCfHUyKnlBPWVybDPaUXVjL22wNPYw3tqxp3hoflq9sYOP1Y5O9omzP7HNZ5nPULvBfRK3b1OOM4HqM4hYbZb0tPxKxSev2FMBxGHnUf6q57PCbIfcib6q8uS+pOaCzBeoLJJ/Uj9fne8qC0e5FtX4bfVZ6p7LzTCfg1qZsbHxDDd/eEtYCgCHjiOOVZ+/nOv0fGqopllIv3keKsqifYr3CH5xXstcjIBTVO1LKxYw4Ia3BXbwqfta1T1ncpiG5s/joBEtPvfnynPv6xZ2ZcjP5/iE+/k6NxZWVhnJG8heD/sz7lX7vbJXi7lyf9XjFzk/UG2bmPdnnQ8Z4h9BVqOGrIw/+Qn6NNW9r3KQ/YXy3/vBG3FfRP/ef4/7uNxDTbp313XKveNTfPDm9bebjCDLFStxAFXBdOFw5g0HcRj9YuFcZ4GsJonzTomJdBOcQpnXDb7QNxVFEyes/L3ue1lWtzTero9v3bNctPjlfQdf2mrBGa4LwD70eeru1zSG0glueuim75fjrDtsd437+4y1bmz14zIloIuSvpbTiflKUdl/H9lJclkAOOrG03zQ8Y7uHXJQdUZYVAylrNRdu0520nUR/FG9ljelO6iVLVA9wPN9a1fBw3uVIE0CcJjzF42eOqOtoux0h/n/wzLmgKUr5xzc3r2Hdxmuce5LRYx/l3IdA0bl7+UalTNWUdYMMmfjr5Qfv3Yce7xfk8yUei3q0Yfs2fJ+TQZQZQ0Sy5jq9U63JScnbd2DVqXoLVRIh84+okiAa2AFQUYPCFUYONhOBewbGhRxBg4AONBmwVk64KSTJpVsHgbgcBprq4LBc0UAhwM3yMhhIA6tplVKe2V60B9XJQywMpirAA5UODmA42Z6w+qPKwNxgB4XQTowcFwCwHEFhL8ycGwQoFmbEe3z49U03mPak3km2hofdOaNbLi7o1XqCk+i+M7g+5Yw077nqVgvnWl1xrYamVV9WpWJDMjQMXjlr+kR57Qwr6Pcs6hIIVV0ShnmvRxlMa2HOT9eNcSEnifYWQliAA5jU2EQxforu87XQqQ8bnfUYGAr861Tb2fnJwU/Qb9vgVCCOiCfBupJrW4Tw0lGvfOa6Sl1l2IVuRKh4nRLZ9gL6hAkDZPWzCuM4753WeA9WQGHlgFrOTzYSPtApA9KX9Augw1hNJCvvviRXJyesG0GgAhzUtlqkhqMFQicTKYTmc1nGrw6OJBeW/ttg4Vg0O0pzSwS88fjAODQynQynpjjiyp2Bqv7ADQg4KOfwX0RqMG+BrgAAA60fEHCFewe8+nMqkI1GEoGDbTk6HVkOB5LZ9AnYAH6A8Eo8D4cbrR6i20Q7u6V4nU80j67AFLc4nkXTHCg5Q5ZeUC/3OvKYQf0wKi4A4BDg1es4kFgFf2+rW0K6FbvlgtZEMCxNvpktY8d3MMWL0iWAGjRaikgwhOIstHKSiQrZSOrW20hg3FDNwIsQAYOu97ybi2H6E0+GEiLdLN9VkyxAssSrUzKWjUVq2sB4FD+IAVwIGB+DwaOJQEbAHBML69lOZ3KejYHSkT1NoKWBNB5D3EFKzHRjUD1+l7mYCu4XckELETzWwamWTVmgWDsPwgu9DKChmgJc3J0RBaO0XDAyjYAifSc0CAC9iCSDNhfqK7CDwAjCJ6DZWS9OWDVEyohZ4ulLMnOgWCyji+zAVhFcrCvIGvan1wZOFZIZqzXBKE4A8ft3R2fC1WWYPtY3QHUkfUlKl4RGAT7BkEcqHoFoKNzKGfDvlyMhwHAcSonRyfSHw8J4GgNugbgwP0B4NAe8/bkRoFcZ2vtfk0ZLeqd0Dq97ue3O8MO4FDQnju/wYammlJqb9fhcUS0lWqGmG0ezz85K5d1yPakuPchR4DcEljp7FGaI00SuU3mjA20IwCysApvd+I96EZwCNqkGBsLAq7Wpg3ywoQpdBSqQBMgCbT22lLHz4lOV4FQAGBBdiDXW4BPPzcqfytrFPZvtunyvCq4UIFpGmQxOeM5qra6/62f0R7iTHBZNXyqji8qpSkPodUJdK+ybnh7OGUVUZADecBTkD7JpFcGG1giBkB8wb1Cme8dasV1tIXTdywBGYHLLrPJXvGiDbM7ks1qQAO2+6kAOFLdcgKQat93S+4ZyNETgphPteEsAZj2jQWUqatyAh37KuWiKX7OvoVALs4FYlbsNH8YgENb3URglANFs024NUceio3sJG7POTA3WXjmT9qGdK+YNpbZaFpZnRN0iYkiG7vJT/QKsuiXqTawlU5/5UB29L51KYNdp4tuLGoZDJRi6A7fcECBs3WkyC++3gzg4CMku7kKRE+CWQMKwFeUqc32iS2824e6JhnA4bIZ9WvpMya/rkiCZPYcnO16FjERa+AZQ1qbTvfEhq0fdZva2tTJeFzztb2NEu5L2ubVigoF+gdnVg+JSgNjMXFszINgCjBYQzpHYruVCOCgTgmtK3ivCPBJTCmqv/xZ9HMGhCoAHD5vEfhm396R3NDVdJCwnzU5tokVdf3g55aB8V2vBgCjA65dWrl2kXkiyLCD44OiMyRY1n3OboVkLJKgAPODheM9/MHJRCazGQE4RfHoAAAgAElEQVSkWEVfC/oUxiBH4A2BghiztcURMKrg/AGAT2dIATqHaov3ejJAixCAK+YzgkKQPHXQuf+txRFeFap/mytC8IYDOLSdiJ5B2i7NwDzmA5FVg4whusMJ4AiMVGTgMACUAzhKtiltaalgPQdxOLMVZcYAHthvtJWNGRHPSGCx+fouo2MHcDhghSAV3ENbyODaGDNY7vz6TE4D5IKxQsejwCKxb2jVK2zQ2/s7mcFWvNsQPI5nhs2OP3xWA5dYtiC1ZOz0ugSCT9ESkMydsGnRYgJ+iQEyLSZIxgb6AzpWgAswJtjhAHDoGag24z4AR9RNPs8EoifgpsqQgiEBencAh9kfFv9A7AUPGwGhLLiBrHZH0uqdSPfoubSHj0V6J7LpjuW+PZCVHBLs8vmXX8iXP/5S1hsw593Kdy+/lbdv38rNBK04e/Lo4ql89PRj+eSjT+XVy1fyu9/+Nr1/fn7GxPz4aMT7g7kBII1X333HQoDjEwVJj0ZDggZm04lMrq4Yo4HOA1PkoN9lvImtLtfwrVbSQ4GBsT+yIAjrgTleoy1JS/p9ZWjF/ptOJjKbzWg7YubhE2uBAtYcelZfx54kcNzb8xHsoW2r4AcPBkM5OjqR+QxAkYnqfraxadNHRHECfUQWjKivBT8ZoArEjlAARP/xHkyAbbJhoJ0M1g5MMK6zGKOw9qz0/GDHtNACBCA+gBeUGRHnCJ4N/j3ag0BOHVAEueQ5awlLtfPUVsHn5/MFdQIAGo+fPJLRaMz1mc2m8uHDpYzHQ7Y0ASMI9MR8uqDPDYPp7PxCvvrJT2l/4rNoLYS2Ko8ePZKT0xMyaKANirMmwt7+5OOP5E//9E9kMpmwbcq3375kWxUAJzr0gzsESc0W2moV3wVwsd/ryGI2YYuU1VxBGu0DsIjeS2uzls39Uu5XC7KSgJWDPnerTfAGYiAav9DigcNDBXFAHwCEQ1bIu422ce105R/+9X8uf/7VR1ueULIDanyk+FJdDL/pK3XXjK/VXesh11cZSpHDBwM48km7PWJ1ZQJwYBcoJBTaun8Q/04+w45rxHmozlN+LjVN3Dp2I9bipNE+Yewq21zZp41+sp2RZtv6GD3JnXw/Az+nWK5NVd1482ueuynyHKEY1We8+olsn0fAasrBFDlXXb8MTo6+XsxHxLhsvWw6WNzmtm6dipyBGp3+nxzrjHMdx53vm/NV5RjLfEl1rAbsCACOumdpAnXotZXIwJY0+DNuYxrjWYxFOGgZdpXtCf0rrFxgHdRUWPRhHECic5VAMDZ3qRihAmSxeHZioa4BEPn+DPtULYMc+4+/p7mKtn74PeO3Pc6eizujfe7rG+Ajhb2/HYuKoJucR82x9jiflWm13IHnAXQNI6hjj3IO8bVtHVC9f53eivsm2mU+3oqs14C6XLUcvHv7kgCOjK7dRp8HPVRBYzllqhuApcMVD4i6vnzx/eQAlwK8Q6k1TXHddfcdVg89VMt71l236Vr77lGdr+YgbHmA1c3DvgM9fsc/+0PnaJ9xULcedfcvn2PffKWDapcB0CBPTesYFf1D50ORjIqw21LAdqO4Ybev+8MBHOUB2nSgVowC5+yPc8NAVxl2z7SMcb605/LWauUQYuwpapTX7hyXyq7OyKwetrmyrsmwKRXgXr0QE+Dhw/kAyQq4vHa5jrvmv24t4vXq5qR64Og8pwCfHRq7ZLTJWC3vW+qQXTqz6RnLa5Z6BN8DgOP0rKdBJxoqeCajyCcadZuBg8HGooVKYtxYoW2KUko6G0cJ4CCII9AIayLQDBevPrXkXQRtRPAGW6q0O7lHr7XryEY+ABxwxMECspQVGTgUxAGHFiwcV5MrZeFwAAcrriYG4FiQuhZZYQI4LDjmxksKSntwOvgaVeOUK2kGr8Ey6Izk1iCUqVAlRjn3AH5i4sgbId3KKZyp3zSU6ZVBbhOUCbzqfnGDy4yjFEB1PZMrNzVgaNANB5htbWQzXpnkysYW7Q9aidaDFgwGDAACwIE2OTnJxtctgeYBCCYVChYyDRRqECYH2A3EgWAH6XGtko0BNQUYIXCiwVB7P1VOZ92qeR6Hqdj66cnB6tntWoQwEb6OSQVnzj6rkbYr1RiRrUNznBGwEGkfinRbh9Jrt9j64exoLF989qmcjEcyQwuNxULu7lYaUAJQgEm/A7m8uqKMe8IA7U0QLD4ej+T85IT0tbgWrjPoKwMH+nJDbjXgdE8IgVLFgqq1Q7pWBiA3G2WeQMU7mELuN2zfAvAGdAgAW3hfbU+AE5T2+wAglH6P7AYAhKAHMIJvAIIAvAFwEILGbIOAgBeS7uMxe+wy4AV2hzmCOYfSZWsXBXCAMeOwq/2u7w7QPkMBHNQnCLgC1AAAB6qFVhg39vVMA6tMjmjLFOoK3Jc9ubtk/sDrbB9liWevSme/cgDDAKoA5TMYOgBkgRyj0p+0uvdyu15Ju9+X7uiIlLotUvt2GARW4W0pfS4SzOyN3GL/aepf9GxmMvxODpAoJwMH2qdMZHZ1JcvpTNazhQE4EIRUnQ12I4yHbEgWFAd445a9sJUeHL2AEThD4hvvcWcDYGPyh73TQaVoWwEc6HGNilEmlHBOGO6CLDoHyjQCphKA3gDgAKiCAI5DADiErVPmoN01do6VJZEigIOgFQ/QWAIYAUcFcOh6RwAHqmFxDwTq50jgJwDHQQBw6DNhXRTABBYO0Ja3ZdBuyfmoL4+ORvLskbZQOT06I32wAjj60oKcgv2GY+hYCxVLRjoAp8mY2fH67wPgwJzr2aHyEWn8K7odQeAQ9PIzqWLPFWNMtp93xUjVNF5RrMlHB3BqpbvJqRpG2uYgAjhiIppJnEwF70HCStLVASDcc5q4d7YWsiuxig5Vycoog5ZAZHVBeakdegruyowbDuDI/eNzW9Fc7aLgDW3h5UGUStGPgTeMocMPH0+IUnb1zMBv2g5M27xpxa4yt6gvYimdmsQ4TQVP2LAqGP3ooaMMzOFJSlJi+xmlSascJMpJ9xhA8RZsnCYDoniV9pb/461wAruIPjLukwGmvFbpboSWOPFZOdfJB1Mgj1O/43eMAUE2UtlbIkWr65AggZxZsNCQSbQJSgCHn9MheamtWGxlPHhmAVAVmgBs9Wogs6e0yjkDODwIlRi7QpWfb6f0aepKG7PbdM4mYA1iSpC82xZIVnE/GgAgMqdxj9kfC4kmQJYDnvR8CWuT0F8efLXtwsSnWbXRntRpcUGl7Ucbzq9r76tbmvqApA1TYZ9zMEcBDolBeTOQK4wZySIzPZaYbkynJAYtazmkKkjlReNlKlPxxz8TfUm38NzmVpHwObZWgJYc82p9ekkqVOGzRqpla1P6j7R/bUz4iMtJ8qfAhmWtVRzA4a0joUtojxG4DuM6B965b5LNnBk4kh/agk1htvFWIsCXzPRSBMvQElGGrRiD9DOkEk8MhU3xWCljRCmOaPepAjjUx+B3EvgwgxDVD8jBZfWTsq/k85D2ug0kAjgo0ibDCgTQP5QZgEHBuJAAHDfy7uqaLVSQzIc9taF+UntA2c7Q3gB2HxKJ2j4FdjBxMwRrwL9RBg4m3/Fay9oddrtk44CNB/sWNicq9AEUgG3MlnHGqqZAYvW78aM+86EMrL2hA9V1PilpCYyh1aRoOaZ+uYstWy2ybZ76ULCzMKeRgSOyVmGe1G9XAC+BRrCXaTNrEUhKHBBobees6WIFKOm8UK9vhGwASCpX49uahPP9DpY+bVWTwW4YgbYo0aQsz0JjokIsGzboAuxsBHDc0//AHyTvuffMl6GtYjLE5zB/B+AQMNRBHtCijYxvBixnstwBHA5oAYCDfhiAImCBs/jHGvcrARwO+PQCBGN4SDpHC08UgK+JJweMsoDCW97YeUmwB/01ZdRC/IX/NpANXnf52bT6Ip0jaY+eSmvwiACO3vFjOTp/KuvDNtnyAIqHr9aC7ds6ILvE7XLBopzDA7T/GcmTR88I4ACw48WLb+Tm+oZFA/0+GBwGMhoDqHAg0/lMQQfXN2R9wHp7WwP4jwBoID4DWTkaDan/FosZ/TQAOMBqg6Q+/FcAVq6uLskYAR+TNsOh2HUHysIpG7mm/zulTGEOBj0ABhREdW+ssAB19HtdBYKs0IpFAR/0+w7RBmdDAAf8AeiDm5upyjquowJEPUBmNK6H+rlg5gAzxmyGVqJgh4OfrGwy8NEB8OEarZQxBLKP/QmwD+YPYCHINfYi2oKgJSr8f9eLYLPAjzMxKePHAe8NZgk8F+QYY6PtfHfHNsFTFHoctggiAVADYBpck8yWtwt5/vy5/OhHnxOQ8/r1G7m6vJb57JZ67vGTJ/KzP/4Tyv+Lb7+j7QiQymeffSaPHl3IP/7H/4/8/Of/H0FWeL6nTx7Lj370mfz0pz+W9+8/yK9//Vu2VcX7rU6P+H+weNxMJ7wmfX2wctLuE1mDYWM5k3us8QrxAbRJWYqsb2Vzd0sWjkMAOhAf6SjQEcw3WBvGfaiHYC+DhQ+gewDTjJGSsQUF4/8vf/1fyZ//5JN4XKXfH5Lb2Jd/8Is1Xasuth4Hs+/6+fv17ejrHsxbqOwEcEQ/fE/uJo3Rzv99sejayS5yQPG5UkSvAPG6HZdtvszySLtLD4tcrNqQA6obb47fO3BZLbW4HnVx/KbYvj9z0/fznBifXRh3fM78ex5XdfwZ0BH92nLs+X5q/URbuE5W63IPpY3XlGuoxptzTDjarKV9Xu6bco0esjfjM+d7xcIMH4v5s2HO3RbJTH5VkMuuPbr9LCGuHPZI6ZdEmcu2fJU9sLSdd63d91nH8rrRxo7kEU1yovdywJdbl3mWsvxstwjSZwgSaf8o5zH/+2HsG3H9U1yr0Gt1+rdJ1ks5rrtmZa/S/d7Iwft3rxIDR+lEVRS4zUEUdn1oFdqE4rXfq5taDczyT7lxOECb8TJmU69ottV10wQ9/LBqOgLqX2+6bp2AP0QxRGFvVoz7hewhh3qpJPfNUbkGDx3fLgW9a04eMl+lMm5avV3XajIKds1H5TDdA+Aon3/7un94AEdeO+vTXIJNNFJWTN/DARwpMR+NmogwjKCOwoDwm5a6Jb5erl+dst8nL03rXMpQee3yunXj3CdDeL/OCImKulTi8fnzAVw1Ukp5r5un+HxNc1S3R/c9U5NRFcfdBYDjvF8AOIh8oDMdGTg8kcnEigE4lOIcCUNn4ACAQ18jiAPVEgUDB4IoFQCHAXZ4RhmAw4MPDwFwaKWJHmHpmcnAsQ3gWC5vCd4AC8d1aqMyZZUV6XIB4Lg2Bo4F2i7gIrlqrmq8eWVhPj/dMdIz1xHH1MR+emrwyipPeT1TL36mWvwyVUpFefcPa64sgzntYDYnowqqit+PIObUvz4Bpnyc9pTej5FhXH/GiPgPxheS8MFAdcp0Joos0OT99rzKmRVcTHq3NfiJZBeqXIxOzuc6s3B4L3t9J+UTIquYIXUZwGQxuFZpuXyCZlT78SqQg+0WUvLN9m6qUPdQcKqdrMlWbZ9oVdtIYRuOzo52ljN1+PpoEkvpcRGcAAMHAv6tzYZgi8dnp/LFZ5/J0XAoN5eXDDyBKQHtU0CPuljMGSi5urlmwEarxbUSDq0jAN64OD2V87MzORkN5Wg0kPGwL6Nhj0EQfJa9m5l8R4WeMm8ggajsNlpJikDsvbVBwiZD+xQGQiNVsi0OHWn09u71pTccEMCBwCAi3F5ZdwjMBXvUGnsEAD6dLul2EfiCXKEaCAAOVKSxZYsDOBBo7HR4D7RWWBN6oqnNw/VGDhCwQ1Bsqf10V0tUFgH4gupcBEY18GZ5Z03UW1AaesWdOGcGYO96BGUR+AO7EJ7ZAupMHJMV6JAyBwBHdziS4dGJHBKg0aF8HyCghPOG+s762vN9TdIypIwEPUAmqDSCvoUOnU7lFgCOawVw3BHAcS8HTGIqiAMAjtTaygL32j5lTQYMMG8AwEFaaLYVIlRHfYSWsovgOkgy9Dotsm8AwAHwA2QE3hZbyBhTAWSLPcpXS1aqIdhJAAfGBCALARwr/rCFCpISVmXmAA6enZ5iDUlLyi50AxkVOgnAgbETfHK/kSUCvuu7CoADLBxKqa1tYJBAQfuXYb9bAXBcjAcG4LiQJ4/ODcBxLP3RUDpg4DAAB0A22pajk4LxWCc9dL7/Hwdw1NnndY6iO8cOdFS6T+3X6sDCLTuFajpTU0b7BJ/d9vb0OXgdVvuHoIWDiVJSXIEYvjcy7VUdgEOvQ9/VGThCQYK/p4lqBaQgwuut2vg+KeUB3NBAN2wLAJKUrUcrHBnGtoRRZN1AsjO15zKa9CpoIwd1/FxyIIfOWV5fBXcoSE6T2ZwxSzja+WifZ3sHYwDRPR8YM/zs8govr1S27+peBOOGtYjwRBuvo/fVFfSzxX5Pg00lU+m44ZkUnoXPxsSunaVmiOjljVokMM9hDTyeoFAIA37592MC11rOKQuLfiDNqQ3D26M4MMErt2krWFsMt5igC1V+TCYPFGHksoNkl7YtcEhLZOyyStcE4DDEgj+4jc/P4lx56OwzttaVmXKq4CoDTsI7eHeLkNznvnLoi52jyoQQKthyiQH1q+5FazNjjCLUD26CFVV9eM+B1T6WRu2UxTfbn3HPqzJIhhZlMhtcFf2he09bq5CkzQGw1m4lSVgBHnDQcVUCc+wkAYYTgCMHCX1qKfm27/W1CODIllgZ0K7YxDZJKbZVJC3IwOI2pt0L/+YOMLajtI9cnoqEg+tcMKt5PM4BdgSJWnKd7SbWd9RZSIahZQFo6zV+p+cQdIMDAnjdglXXwUVpv4KNwZ/R1iDZ6vkd1QA2sS6vJYDDk/d+dpX3LuUtxgujD5ts3sQaERg0A+te2qbpLAtJGQdwOHjdY5tFyxRP0Ee73Mfi4CUF0cBGWrBdB3xB/Ly7BMh/ytdxzqgtrOxKBBsj6QvbgD6MtteDLQNgqzOpwD73oDjex+dGAzCaddR2BpBtfcfkMZLGuC5AC0huAhxLm9ypvROAA+DUlgI4rIWK037rZxVYS/uU86RAHLYDtL0d2w9BvmAn4T2/JwoeInMV5swLM7B+eE+Tp6hoh22kOsNtmFQ4SF/MW0M6gENtNDASIOnsiQICK6j4FcRCUDf9AgWeqIAecu95q0x0jOD+pO2sfv9ivSawdw6gJz5AYLS1wTCZVwCy2uqYI8w/gNY432FrAOQ8R3s2MHgagMPXXum3MisSGTjYXglzCFsl2+EO4HCZy+063Yf1JFLePQ5AUwCHsmfzlsZ+4kURAMo5WwcYEghiMWY7ggtsj7Bo4V4ZOA66x9IaPpGD3rnct49kdP5MnnzyhQyOTqU1GMrrN2/k5euXcn8AQHtbzs5P5fTsTM7Pz2W9vJfXL98SrH2/Bsihz7adYNTodXsym80JGHj77h0BCfhzfHQsjx8/og2A53r9+qW8e/uW7UEwxOFgoMUFpyeyXMzlzeuXbI0ym0yUOW/QZ+sU7CcALdgilEAkyKAyebbaGdhM+d9sKJP4DtYJcoQWIWh5AxFC657jozGB0JCtK4Dil0vpgSEChUHtNtlkb+dLaztyVGkVRJ8H4IwNumRakUNbW7sokNZYUoyxBa3hMGYwUgDQAR2OMZyenSp4//CQgIYpWplQ16D9aZu6pQedX/ga8IdwL7Y/WQD0saHd1AMoZDQiUAa+GMAehDMctng/+FPX19eCOBjm5dHjR/Lpp5/KR88/ko+eP5N/8k//qfzyF7+Uo6NTGQxGCjbBXporEw3YDz/79DP5yU9/StAE5vlf/PO/kRfffCMjtFlttdiaBsDl4RAxiYVMbibc5/jB/kTRwOXlFZ8VOk7PRtwJa2M+72YtLcjrZi0H92hlDOYNrN+CP/hc62BDNiMwlOC5OR6vlj+AnlagnQJtVDfAUGlba5v/8e//l/KnX31aayI1xWHjh7fzBPXWVtO14ut113rI9XmNf90MHP8aARyN9mfNG6Xvm1Gc1TNfj5l8ziT/0kC7yac0FKjaMgboCHmVpph69pWbARw+hvQYAZy8/Rz1+cBSLtSnKuybYItW5MVt0oLxwZ/pDwHgaJJHX4v43OX6JPvY/MQI/m2yIf16Ma78kL1UilaeiwjgKNn+tue9Od/ublF9zjz7ydufi3GY+NxbMpcYOPLT4DOlbNXNc9McxXms02NxHetBHO6vqiWdxhL2FnMKNX94b88nBB8p2/fVL5VjzXO1P7deyto++aRZWQDQ4mvlXq/OU/Yq4tp4zcLBh/evtwAc7kTFxfNISXUgWUibABz6eRfEqkBGYUsTvUPxbim1Hdq7SZiavrKl7EonO0bawkX2HYLxug85tEvhaBrv97nvrkNu15jKezxk/D/UUKgb40PuV35v33eajJqmw/Yh49LDOzNw7Fuz7Tn6wwE4tpXyHxDA4X2+YrsUr7QLgZRS4ZUKrk4vxDmtO2QeohvqlPau6/o1fbzlupWH5UMUdXnNNBfWF7NOfusP4ocZbZWDMBjOpYzukv+meWsyqOK1AeA4uxgqgMMon2lIQh4YCEKCUtsIbAM4NIGpYI0csCADB5PkaJeyZAJVf18z+VsL4AggQz+rnJrVmTcYYLE2KpGBg0AJO8bUWNcEB3NBrEoHA8ctE7e3BHA4A8e1XLOVysRaqCh4Ay1U5nN8fg+Aw0LV6eZmCFSNDZ1tXyNfE6WQdUL1jM3K4A0v7ovoX8OjJ6bjAsAREkB+v2qFmwd71fjypGntvrCMj89mShbxw4XRkrJDDljJTBw4lp3q1eP/bJNCKtKWdDw5CgCHJW4QVMtmiRqt/hzx/I0ADryuQB6thnG7RhPzmYofFMkAcaD/LIEcDGxZUsQuyHmx5Iomq1Ld8K6juua9amKt7uz1qjJWIxuAg3OD4Bm+ziDGRs6Oj+TR2Zl8/snHMh4M5ObyigArtLVAr3QEdN6/f0c6U1RMIRilSWel2j0aDgjeQEJ+PBwSEHJyNJSTo5EcI/jW02AXkqIcB5gLUKXUH6YKXSZgjXKWugFUtKhyQmUb9AD6SVt/bOo1BH/u1gwqDkZj6Y9GMhgPeW3cA3sRDBzIx7EvsdMno0VKt8sgFAOqCPqARnm+4L3Yb9qeWSvFOqQrgX9AAIexDwDYcIA2OtZCBf10VyuAOJbaj9sAHBiPNfcxBg7rDc6eyKg41OpvD/JvEDxE8N7aQXnikPoJTCVg7gBTyXotPQTTjk8J3mDw35hJSLJN9g9tm4JAKQOwpL5G0hH6V8EbgvZVqAKczOR2ciNzBOCmczJwAKACFhQm8xmw1+Q6KsuUmhfAGG07MpndymQ2lxn7vCP4qFWQDuDgnlPUE9k3QFvsAA4wWDiVr1eWKluOBvXnt7cM8kFvgh1jCQAgmFMCgAP3BUUzW90wOWxJGyYHVWKov9kyANV1msxldRUAHGT6wLNoIFEBHPcEjJQMHN4iiSw/YOBwAEe/L6NOWwadlmQAhzNwnMrR+MQAHJmBA+Cg1ELFDxpPyn9PjaDqM6aS6it7qjaUJ5OVYUkBPtbj1wKgpc3lbBgxCBJtTY6jGHs+mxTEoWuR2WD835GBy19TB10oixlUom0DHJzB/uKWiNpilAw2qVKbK7MNpYJtegDeuKd+IvNG0t2oPtU2ATw/eI74+WItD9Jr1o4kJDzV1tDzSkGj3kIlA3GrZ06udifTXQKNaqsN1/GpvZsx8jhjl688597OG6dE92OU9gPOMj8TA4AjUWSrVZESBVU/3q5tA6c9lPGj+ipyPUw2mH1icBC3BRQQkRNUAMf5HGmQRp9kywf1tj5FG50I4OB1Ccqwc93+drvJ7T8fmzLOGC0y7XC3ezIzqZWdh8Q2VBl0jLYb0D/mA1aq+2sCMDVJ5cpzlsl5CmnY04GQQgVYrQjaMZXvarCrYqergqA+zH5Ybmlkb1d2bvw+K/Q9SRv2uCdtbdFMevJlNG9ve9eeJ8pq6ePE66TfLUZnsCKTby/60TlI0hbAHK6H8C7vE6TSdWX0SS2MmK4W2SfwXgJdGlMAxb3SFsnBqGYP2/38HnFNON8BwIGFUTCWJY0drJOFdYsVKelg2i6a+MZ4/KyDf0XQJXwosylwtiIZNhwMZTAcaGtBs5U1yZ0TEr4vfT+6D0SZJdtBZprYBjGEdx0c5Iw03swtMeqE/bbl62zHDn0ek89cxOiib5LnKDJwVPdmnT+bXuPh420qTOZsSNz1BW4riBjliLbS3ZpMG0gsRgDHNQEct0yvaPs7gDczmAH2NyrBaQ+ZK8pWfwAug3mu3THWASSs9XW2pEPilvIFZhYknLusbAd4A0lqB3Ak9oQA0CKQGXZMf1ABcCRmTIA/AFBnewKVVaZIg26L+4YADmMHYNs9tGgMAA5vtYLXCQLZbCifPfgf9hPXm/5lZJgi2xKYQ1gbnwC2AJ/g+9pqRIz5TgENYAZwZgTEIVQxACSmjBXaogTgTgNxtcGkp9eGrYm2fXOAe3FmeKuYYI8QJIVWDgbg6PX7tDPJ8GWt+hbwOxA/oE3NGzEZ7Gevt7PR1p8KsIKeuyMwQPe1s1tzzxdr4HMU40p4Ta8bwF5h7yRgjLX6VMCCMg+ylaz7sQCZUa4B1Iafey/t3pG0+qcK4OhfyH3nSAYnj+XsyScyPn8ko5Mz+d0338hvfvsbAlsAnv7o44/056OP2Rbk7371O3nz+q1cfbgUtEx5+uyJfPLJJ3Jx8UhevX4t3337Un7zu98SrABWCIA3ABKAH4WE/osXX8vrV99RF2J/AEhxdDRiYcJiPpV3b9/I3Fg2YLcDvOFnE21Ib+Fo4A34SzrXAD2tlJkR7UfApgEfhC14bilLUJutA+hVMIX0OS+QLcSvYI/Ar2y11P8j88b1RMZjAC3Ok53oBTjYX/RhqI+VYY3gq+WK1x8Mh2yJBAAXfOPpZCYfPryn7IJ5A8AXsHVo6+LNQD4AACAASURBVJeWtutZLghMcvArwPQAdxEUeXhIhh78YK0x9g+XV3y2w46ztB3y+fHstJWXS7k4P5eTk1PKJvbvd99+J/P5nD72k8ePuTanJydyND6SX/3qV/Ly5Sv57PMfyenZBVvHIKbw4ttvCWzD3sLnf/zjH1Oe4MO/+OZrsp6cn52SSQW/z2YTFpRo4cNGjo+PCCAhEHut7TYxNhTSkGnywGz+1a2yawCcgR9BfEEZOADguFvOZb2cyeZuyeIGxkkO0QpamVzTiWEgO/rX1mpZ2xEqIx7m4n/66/9a/t4ffVlrS1VeNNuoLn7jZ275+fjvupjxlo1Rk79qut/W2CzimcDkOwajttk2o0TdeKM91HTJNMYw/jIenU2jZr83zkeeL2fR2O46EO1BfNcBbxWbopJYrgI44vPUxc/dn1J79GHzVf8M1ZkrffD4rO4jYB3LeGe0fbQgDKdoyS73h2PgiLJY9wwV+7wGAOT2gO8Xt1mjz1fupfJMrJPB+JmmfZZ9Fycz2GblizLqz1Lap8lGrZF1/368VzneKGf+uTgfFZkLeXn/Xt2zlvugaQ7ifZrGlWVM40tljCaCi/J8uU9tbHgF4KiqwzKII3+/WVlt78v6nNo+vVw3R6Vuq9NZddfd5YNUdbo6hgcf3r/ZOJWcI4K2ARxexRFQ7KHnTlPFURaipkr+KoVLmvSaOX/IRopCXvf7Qw/BXRu1STibrv19xl2n9PcebA0f2LXRyq/UfbZJaPdt4LrhPNRQeMi4dq1hVcDrP9mktL/vBotXZ0LaUZgNA8xzUK2604//YQEcPi/67H8oAEcOeuI+Wu3oVY9ZWZfKrtyn+YDaRh9mpVxFx8bXd8lHnSG1S+aiEi7lvulapSESny9eo+nwbtqLcV6aDNhd81AeDLv02L5nKw/8XYd8t9eW84uR9e117nSr7DVaWa2GRWW+Vpv7DyoX2IfUABwMHrGFSmTgQNuChwM4PFCEM0sT0EpLGn/8NTjaGszwZIgm6zVhoQwMcHKVBQSADDiNBuCYBQaOm4lcAsRxowwc11dTmc+XsmQLFVSke2Kxii51CucfDOBI1QK62gzueEXmJne5znJuVT/EowXKMo3Op4xcNLCra58BHKrVVN807Qn3hi3+V6YDdMyOOEkMHVUGGtihCV9jrCQIPpKat21VS6hSsZYqGgiLQSivqrRKDQsKqk2jOQL/owk4BYIwAQbaeptXDWzeyeIWtLjW6oFgDgQBjdI29dDGPvAkFU4PdeCadMzuM6+sjrYTJVUs69rx2qzO1JblGDl/2ErlkIn0i9MTefb4MftnL6YzVu+hOolJ3fuNfPfdt/Ldy+9SILuHIFanTZDMeDQgAwdasiDieXZyJBfnp3Jxciynx2PSyWLekSDHUqKKHcFkUMJCJhlUYgIWSVWrkgcdMYKaqJZDwHe+0MpRBNxsvsDMgOTh+ORERuMj6Q8H3JtouYEqIICqHMDhgSu0rOgi0W4MHBgQEhvsyWstFqgb8GwEcHTloANWCwNwAJyB6QSAA8FLA3Asb2esDoL+wgA1EZKTHKzOIQijy3YmeA/gLwaeja6fgA4ykACQpj9YO1wGFWho+YLgH9lA7u+lPxzJ6OhUq92pqLS1jCadsQcA4NAWNdp3SJObysChAI4N+kCjV/AMDBxTmV/fyAo92Wdzzj+ekS1UEKy1XumsKjSQhLNv3ExncjNFX+8lW5poeh2P6UxCCtzDeqLyCxWiBHCgSrKLRESL84AEOaqDyWxwcKjsG0Y9TgCHtTS5R0DzXrQScrmS2S1AF/cK4DBgFXUP9UIGFJQAjtRC5W5N+YwMHLgeARygCL8XWQIIdIfgpu4prYJFC5UeWUTGkKteR4YdtFAZyOOjIdk3nl5cyMnRKasFe6OhdAd9ORz0KFcZwNE1PYD4idEn7978te/+UABHZrqoMnDU6aaU0A6VStH+aLLeeF5UGDggV9auxRkBApW725HJJjEqGz13VJa87YraDUrrvAXg8OSxsT6Qzcd0EcaNvcS+9kwsKQgPr5EZwoBQZHBiclSrMpVRwwEdmjTVStZqYYMGk/SHVdSBAao8G3PAyViV0kRqoC9XFmmVtrY+0bNI9z13XE5SB+AqdAb/GICDbGTOwsHgc67u9N0SwYpJ2IpgcCLus/ipA0UMNWVgTuPY8rmJAA41FhR8RqSVrW0B4FDZUXvJ15fzZckHzo01PWCAyNqfuC2D25SVYyrbWiFdbRdkbYRcvt0GcgiHAyU82UMQhQamtEp8+zxPdlYEWegAcoWO4Vf5WXsvsXcoUiMsQ+KQCGAMB+QG8G2lmilYgh4Mgy3I/LRXBBooxMZZC4aysUXdsC/mUPpT/vnStyn9DwdeJLkq5cLnydxowx6kvaDt9RRk5N1YSsW5FTgzmUzMGH6NAODwynTdUttB2xz/sqL/sO5x3jSA74asg8UN9BX2cpL/ouWxPwvBrYfomqa6KFX4uU40tgXYKPjTkkNN8g2GZh97CxXYJiYnTCBGUFkGa6SEsZ21Sf+H9Ykgbs5TAGd5MtyBVlUwuAdTc7ykTldWEhHJvs7gJE/cqw1lcmCA6nhelXJc6y8bqCZvQAPBF/LnO0x1rX5GWRju5WY6lZsJWOwA5FcGDgA4YC/BZoOthi9hiPBzYQ8SpAFb1ACt2PWwpcFiBlYLAjhwhoJxgODjloxGYODoKiDZ3Fckj5FUBXACiW62BzHWDJdlB2gQPNHRFgxk4MDn4Os6EyZZPKxlCm1dtWdpX6Z2oLqGtJMMHMTE8N2dnbOopFcf3P1yAkvWa36PbX56PdqCSBj7Gnl8SV9Q9kr8kvxAa1eIOcT34Nv7NZGcJgj6UJhkBlsAWe9csXK8mH/4JGi3CDtXAY+wE2FXos0aWOammEcAOLDA5hPClwJQB8AWjHvYH5jvhVYcA9rhTKTfLmlrAoxM1sYE4FB71ZmtPdHurU4wTypTaFmjBS6qxnMsnQyHIdHha+B7AP9uAnDgM8nP5dmqn+WaWm/DBMwh8NXa7rBgRKTTP5HO8Ey642fSGj6Wg8GZbDpjuTvsS//oVMZn53J5dSnvPrzn51udljx+8phMDY8fP5HV8k6+e/FK3r+7lJura+mD1W48lJ/98R/Lxx9/Il9//Y188+KFvHr1imABMMqAnQPr6q15Li/fy83NJfcHWncO+up7IsbEgp/Vkm0yAQ5Ci1XsmcsPH8gu6bEfgG0A0oDNt1wC6DMl4AfgJ7RqgVxCJqDOoE/h42MN2ofwhyFviFHpvXDoAHwChgi0ngQoiAwv63ttG2P2pfvnkFkwIw1HY64FmSQBYLe4An4/OT6Wk5MTOT4+ITDr6sMHtpkBIwa+D0YTBbRoKxhv8wSbD34y2qtA76L9zIc377i+mIvziws5uzinfgAg5erqGlx8cv7/M/dmS5IlR5aYxuIe7h77kpmRmZW1ZFVha6AxMkPhAD38PL7ynQ/zNhxOd0uTIyPCHyAfwSZlutEAakFtWVW5Z8bqu0cE5RxVNdNrfq97FAYt7IIEMsKXe+2aqanpcvTonUMCN8CMQnbZ8zP1oTe35S/+4mfy6NG7XJNXr17JW7CfyIocHBxyi44GaFmisby9vT05PDqSDz/6WLZ3duXLr74iKAdADrCrYE+ypAWtTK1tCXQgwMzb8NfXAJgZc9wX56f0R7UuwNpwmdwrm6Ew/gJ7G61i8L1h/4L8OmsraOMp0l4Fw+e1rMmUzBuzcV8mw0uZjvsynQAggrZjaGOlLG/OduqBFGXMU4AN15GtyBSE9e//p/9R/s0vf14xNepspHKvlrbJsvxJk90V7avymm6z1L0+/5oxTJiOXGTn6QzVx6TqzttlNmPl2e38rosnNl0nfjae6Xp2uJ7M/sScHWjy5ACOGO/MrBtZ3y6K4UW7VuXIZsvYb5avsx54c89hE1v3rNmuCexykVm5AvB2yyUzg0S7NgP6zVcL9lb92NVZKe3+Ovkubf46e6wy9xHEEfyi0g4vgdVR7pftu/h+05z7syhrZj0DR7kudTJWJ791c6Ljz4Uc5T6u+BzF+uj1qrn4RfujzgZets9KOSj/1jWcL5CIr1fW3oopSnBH7doxEDEfeSrqmbhkdTpE1UtdfnYxsCPKZZT3ujHW3bfcD01yXtGf7iaenLy+SV9IjmGJSMsAjnyzbDDWOeD1TnkEbLjDq5MW/6vi6PI7dRtq2cG0TClGYSl/X3btUhDqPv9Dr58UQg1isk7x1d1z2aG47DvL5myRsrntGJvmqiIHdTvvFl9c9vx4v0nRLFJAzYZSHYlmdaD5usEITB8pODmLqqmoFOJVS2Ud5bFU/vkQtaq+lD31QKFFuCrDbgJeze9Qpd1W5VwJ+Bm1Ne5fBmjKZ6kaCIVOKGQhGgXL921Uyv57vaKu26+L5KluDeafa16HlUp6mVFWr0+bN0M55vL6iwzNUo6aDAm/+6IDBwCOw6MtTeVZwoUBbkvakIGDdOn64+1TvIUKnD4NFOl7oJ109o3cQkUBHAx4LWHgiH3qPahUAji8FymoEOm0MTJkwakI4PAWKsYCgoQxAlCXAzBwXLKFSmLgAHgDQTsAOM77MhpOWG1imUalJfUAbwQ9kIPXDS+uTKJY19yk7RNWKBu4xCnlWXmQY/4G37LkgqU6QvUmIRcJvDGfgPArpcRCpA7UvJHmbCoM6/O6dv6M0FfqjT3uSKsy0mctkeHaD1oNWw1ixyrpNQZVWDXtldBuaDtVvSHSdQwajGRyy5bdHk0p660VC5NlfH4dk1ciMdCCwB4oQRFwYeBCq4Ft8J4CMjiN6l3XqP5vrBL1+dL4cdSLKSMXstNh/vMGVdCERTjZu93qJgGswA9aoIA5Y297m4FfsF8AmAEKZeyp0WAsr16/lLdvXhNA0SJjggWWSdnckb2dbbJ5gBEHSevju0eyv7PFJD0BHOvaKxkTi2AQgmQIwDmlMsAKCNZoDg+RUm3bAV2BfTXsDxhUQx9kBSLcMLkPwMbu/r5sbW/LRleDzUj4I2DDABra7wBsZdS3CJIrgAPVSRYwN3AYWCZwT9cN6wj+RQCHJejABABgwyoqEQ3Ahequ2XRs4QsN7LCaSrNjDPKg1QuYR/w9gM+g95h0AvjAWsfceLUsA7RofbOi804a5hbBGAg7tzuooN1WZg2rmiDfvFXykX2DIA5UdqpAU+fegFljRhDHDah6xyNrodKX0YUBOIbWQgV6BEHHlBy/0oQEEgBYA4AnhmM57w/k/HLA6kTIPdaF47AABQPlBuBAdShkAtTGBHCso93RqgE4tPIyATgmYwa9SbM70vYmYOAA8AksGUO0b0E1pLFmNAE4UiIP64H1o25HYF6ZFVBxSQaOsQbXEaif4PkMwEEQx5XIBAAOJIfZvQeJhjWCNwB82u52ZGujLb32uhxsduRwqyf3DsHAgRYqVQaOVbRQaa3LDdpwWN9k1QUKGtB1tE3c5BQVyrTOhV3kpGdKcgsMuYMNx9lajtTa+6qWTTc70C4Hl+Z0vOWeqTNZcR0oRWkLaIUsA7ENAA5OhZ+TBhDWRL0mGEoGjmhvpt890GtAUa/bR/UrWwEBwDHR9fcWPGTdYBWjJprYOioBOIyZw1ofVOw0C+q4DZGAHzWBSD//qt+PiWHdR3hfQaUK4HDQg1fxe4sJPynxt55nCkBLySGTfb0WwEKaNNL9mlungLpdA43uptuVwznkbQISm0FwJTz06/jP9HwBwMGF5210P0ImlS2q6gMomMcZWDLwgcktbz2R2DMyiFztU9tKqW2NA0WC7FIA9d6VgG1ETdg+JLsZZVhBt5rvVhvXZVvtlrwTdB+p/GdbL22kDFFN38lxF/1q5piI9pKDGXNgLO5lR9WklbCAakzyqY2ZZU/HrD5bbhlCGyaBPgLApAI2sXkoFUD4uwx4Nfk2ZtKa3ZRtJLUvs2xoIF3NZD6t2VoO/IgADsphoUvdnvVnTivijB8RGGC2IqvOYStYMNID8tqOQPeSt4RJKjyA3aoAnxwTSG1iHEiMpL4lwVV3qtwl8IjJNrcQAWXeDgHnvDGaBXkDAB5+Cu2qmxsyLKBNAdozkK3OgJO69xz0C8Cass5xTVT4rIWjgRnj+vrq8BrkAjMQFxcnrRzNitTOJFJM28XmY7FJLn2/V2SpBHB4PNP3Zg2Aoy6mGH3lSpzBfMAo2pQ5TyYUrSpdjvAZTaLesP0DGBnPz9FS81Lenp4KgK9qLykTF1tzwtYwexjAVtjabAcJPQeQBoCjawAE6rqpPw0GDjBdrMnW1ibtK4A3nKHQAXtIzuLH70O/24BokGvcl+1TyJCnLVTYLoU/yvoAfxxMAKjCx384G7X9x6qxDmT97fE2b4OSGDjA4meAeCTO8R/sfMi2M3YwyQ6ZtPcrOtD0kzJpgbHDqoatJRrmkEBgtKvANQFI39xkYhhLqQnqM+5hb0fq6kNZFa8UwAHdaO3KCOC4upbL4UguYZPOrmkjAhQOOxtrgflBIrrT3pCtzV46rwEuxzmMFpSD4UhZ9ABmQewCbCazK/XXkxxnSnOcw37OMR6xKqHdjEuk+aIGSEzAQNcfYJ1zQLmBPPysj2dtBnDoPbVNzpW1sQry7tsUPoWx7a20N2VtY1c6Ow9kY/e+dHaOZbqyIaeDmUhrQ1rdLQWcooAGAAn4Xys3BNUADABk+qA/kisyJ6Bth9paaAWCtTt5eyLnF5cEb2DMzp4BmcVr+EG7E+LZzc9dXb1hcQ0S/lhrAJPg625vbmlLsPFEXr9+zVYcAGZAH3Y3e8p2Qv8GvseAfhq/392gTDrwDHsG+xC6FK1MoCDBDgKQAfQdYg8ALsBvnc2sORzOBzI16HUgq8PRgAARXBvPCkALGEawVyFPfQDqDYTqwCe8j9MD4BNsaGXQgE7vso3Ii5cvEvMkfEewLQFAAQAHwB4XZxdkOkHMhO2Sul36mWDZhB2M1/G8u/t7BHC9eY3WNUOZTMfGxNGRd999lwCck5MTxj04v1tbsr+3T1DJd999J+dn55zfe8fHcnx8LA/eecjiDYBxsAchP1zD8UQuAM64OE/y3mopSB4FIxB9xgtR8DXVYgnGB8C4MYZMaBwI84N/sb44uzqdDX5+NOjLzdVUVm5msk4WDgA5AOhAIcNIpqO+jPpnMh5eymTUl6sZ7gHmT6t/8L2JFnQVG0d1hAM6IJv/8d//z/Jv/7t/U/lUU1w2fqgu/7IoJ7Ms39Fkii26ZvU7KXKYXm66ZwRwJK3kdnxhv5Yx/FuNs8F3us1352PgGXBdFlRm2z3bJRGYqLE/Z92oB3DE+U3AHwO4qB52O7aaS216lmx623oEASzThW4TV2zalKOptvNQ8zlKswNLqqBkfR61Ad0XjfmP+XFnAIePoynvUJdjqMtZlDmkUob8OiVwI7KBlfGQun3QZBfWvV7nv7ifXpGBhhYlcY3UtA7R32Jh9V5VAEf8TjmP9X9Xo0T4zG3s4HKcdTpr0dj983XtU9T+LOSSr2SQVek3Vu6fvOcGp6HQ1XO6yWL/5fwv0sv+rOW46sbZtC7Ne71mLio5UGPgOD15o6ooVaDk6qW4OVLwoaI0qsGcJkGOr+cJWoAEanqqkNi+jTAtWowsTPmBbnsQ3kZIy0eo2yALHnMueLXosz/kvVJZLXrmcmPH+8TvNRkCyxRj3bhL5fpD52jZGjYaHj/QMKjKXxWhuvi5MkI1JTobYl7l/qs7/G6nsCMKMjdQrgau/hwADlW2kcknsnD4e3HuquMvg4geZJ3fo037yV/PcpQBG9WDjn8VS3X7+5SH5u2N4UhdPI+mrdtX0Uiq16X5Merke16P6+cX7eG4LnXGVak/46EV74fWCUd3twN4wyoUveqWLBzmkCUQh7JwOEWoAzhY/W2tBQjYQIU6+scaAwdR/g7isHYMGsRQo8gDEx78WwjgQGAMTqC1zfiTABx9BXAg4ICg3ekFKhf6cn52SQDHZIwKeE0mKomP0YSZMU2jv0LKYcazBfGSXBQOEoMpMXjpdNlqInkOTIPedk/tl66GHRMQbAGRz/doTEcjWj+RwQke4+R3jfEh7xV1PMr/6uRr3niPkIacFOa6+o8lcbT1gtHcI/DGH/2cz5nTyiO4gqHimfj0DIJ7Uq4K8nL2DSTzMD7Qc/I/M4Axb6yWQaXHECCOMStn2LqDwX5LyKxWmtgnCtz6s04rr/0/jC3pmjlQW1iL6mHN518HiwSCm9bvGc8Leln8MHhPyl+0nVmX9qoGjREABXDi7PSctKVoSYKqTVaTsZ3JirSswgWtUgBsuJqM5eH9e/Luw/ua0O51GBhjIPUagcAVpUXu4PWOBW609QgSDMoQAoYLVFtrhRfuiyCVBqGU4hWSNJ5NGFk5ODwigAOBKVQ+AUBFQNfVTFZvtELd12ANbA8d7a0MNgwFNWjF9g1BIxr04Q+AJ+11WQF9KlgvrAUIkpUK4NAWSgBxDPqXBHAgmMfeyAxma59xrXpfk063QxCHVyriuXIVEVhIEEi64g+prdlyRgEgaOdCEAd61iOgDTltbch6q8PgPxtgGGBCWQPWCNwA2wd+9znT9gJXsgraaATvMX4AXi7BwHFJAMdsMORriYGDbVQ0mcfklV0DQejReCp9ADhYWdoX0EKjspARX2s3hEdg1R/22c012TdQFQXwxjYYKSh3CH5ec+7Yc9gYOHA9BA3HI1SiKYADoArsWAI4JtaPHJS5kL8VtNCx9i2mwxIGz5PT5rC5fse/pCeeafsMnDlXZPi4lhFZOMDAgYA7ZA4JNE30OgMHABzoO7/T68oWmDg21mW/15GDXkfuHR3I3cTAgRYqXVknA0dbBLqEbFAtVtI6gMNBOA7AK5OOTXax5uhjetNVlGnqULliRkBOJntlhDMJBJBFtHcq93bQoDHXlHrb7i4rrPKfD4ap3wnGmlCVAXCM7Xtvl+L3X7F2Qw4Uhnx6hajbB+nsKxgEki1Kthul/PYxMYGCVkDTCZNSSNxoAniN+wfJGdcJSBRBV2oLHj1r1Kaw88KTr4H9AvLFc8qACk1nYHpOv14ChmgyJV8HVcRWKR8TPpZkdQAHWzIY2EN/zz3vHczB/ue2QTTx7MnaFUt2zweUKn5aylDbU1mFsEG6lQbcjqZ01jsgwUANWpCmSWG8ldof2SXdd9AEdjaKtDLZ2E886WygOW0DNG9vRKBrtFV9bNF/KdepYudamzqCIQ1tgH1aF2RM1/E4i4MOrDbW368yRFQDoM56494m/XPjHNHWKTAiLRgbkvZm7avtVe4Jt/sCgMNtXX/W1DKEVcbaYizu8ziHDvBY5GfX6YgydoSx6pRmvaWz0Rygy2AhmzfThWBxqrDEpD9sroKIpLHxQTOwyOcwzgn1h9nZrueUaUcBVtFv8/V1G1CXKjCqqOKm7PN11x3WxoDbx1i6HLCGv70VEWfGskwGvVBGQ7bIy/4P/CckyWhbgN2h3SazFwECZDpQ5ivqBNu0CjzD8ygGVA1lbyeyQhcmr7cBwbLAJ5BfbrZi65MAHDkAEndrmougA3z+XRfH/RjPKH+9ZOggQMv8m7oztFGufQyF+NUCOPyMdai2AztWRE7Oz+T0/FzOL/pydn4hb0/P5BIAjumMNhzsUWXFULZJ7D22SiEjRktBHMYiqLb3qqyvrFkbviuCpGGzo2UEABgQCW9Fp36KENyMpLC3AdX9rToM84UkOHxf2GdIkHsLEoA3FGigIA4AOODv4HveFgJADm0bYb6Rg3fIDKIgDbYr82S729mw/QzAgTFEZkwvuuD6GrOdA/2cdQG7BnPje45g4+srjp1jgh+wukoWBMg5PocENpLH+C78QF97uuME6yqIEwAOgvfX1wjqnc6u5WI4lMvhUIYAfmJMAIpg/6y3+GyXl33OHXwrgnNbLfotGPerN6/ZRgfrDTtjDLYGgGJg97t8cf+FcxdjiIUHa6sE02gLG7Wr9Dyw88di+j4f2u6rCqpRUKPHI/Nu8LgIW43Sb5pSLtZa4C64IcjAAT94Nvh2vC9aWt605Hq9J729d2Tr8F3Zv/e+jG9a8vzNhfQnYLJbJTDh7r1j2dnfJYjj2+++lbdv31LZttY3pLfRk92dPdnfP2ACZzKbyLPnTwmyAMAJgCIAIgBSgG9/eXHB9wBygOw+eHgsd+8eyhSg9DFeG8n5xbm8fvmCZxfYK3a2t9nSY0Amhws5eQMGjgEBDgRBbHYpFyjCgD+JMUA3AlCElpqQJc7DFVj41tnKZH93l3IzHIzk7PyMsqX7B/KnLJywr9bW2/TjwLCBMeBYxX6CXJycntAWwxjAarG1uaWgYrJvjNgmZH9/n9fGDwAT8HMxD0dHh/KjH/1ItjY3KYNPvn0in//x82TPAlSxs7sjd+/eod36/Plz6V8CpHAtm13M+Y4WHl1c8DvwGdG6Bm1sVlqrBIR88+QJbeH9/T2OC6wZbo/hmQ4ODuSnP/6JHN87JqDl5YuX8sc//lHevnnLGALBMWj/srlJ3xRrBtsFa8p9vrLK53r75g1bpABsCGA/GDC07Sd85CmLTNCeFb4DCjUwP/gsfG/sMQI7yMpjrXThv18p6AM+Ov5dvZ7K2s2VtFbRThaFZCOZDi9keHkqo8EFmTgg+87AkVg4sM9gp4aiRMaP3Pe2g/Lv/tNfy1/96le1yVE/z+vOoPjaothrtCmWXafu/aaYdfm6lYWlBOui+9YBOJrGVrEblz1ATVL7NjH3ip8SWRsUQWsA3Jy3yGOqxuZLO4N/LwBwxPvmeJ0DIMoi0moeNbMAVI2NbGNFYHgBI1oCEqj4L2UBXnJC5ovksi2bARwKeswx1XmZngdwxM/UzVHTevn34p6Lr/n55zZg9CdKMMcyuYm+S2kPxntGka27RxzDMvF2X6Cck3Ks1XWoB3rUyl4FGFIFcJRji/uy9NXq/Lo6FugyKQAAIABJREFUHdU0Bp2/+hYqet8qGKoEcLjdUavP6JjkWHn+TFOx9rwvWQKhok/R9Hutbghg/fi9cq7mdG2po8x+nvOZvab49PQtGTg4sQxo+U8VAVLndNcdNHUbCIMsEVA68JyM8AepCbdU1qpuc5WLuUh46oT1todp0m8LEFKLNuqyOWyaz2Wb/7bvNymuRZty0dz49+quW/da3X2a1m7ZZ3/IszSt+Z9tPS3sUpecnL9HAHAEpVr3vKUiLT+TlbneJSqHUlFEw0Q/XK2W1DhqqdCaGDgoFcW+NKVcMnDU0FlHmaqOs2oMWEx0znAsZbLUCfP7vzSQqijHqnzYcwVUap3OWaaI6/ZkaQzU6YO6PVUaAssMg1JOmg7h+Lk6QyHq8vLwimtQJ6d+bQVw7BQADkM+WwsVVgA5C0doo4IAI1H5RQsVby3AQBIS5HDUjYHD32M7BiaGmgEcTt1ay8BhlU3aKz73pM5cO+rAaVsXgDHGdCTxrzNwkGry0pg32EJFK6/QQgWV5CWAg8FF1yUUfouKmDD5GtXRwrm8eQ90ViRboiMGQr2FCgvh7dzXtjDuFCiAQ2PIbqCHz1rSiz1x7fueNNQx6HxTXpjQigwc8wCOOuPPn6UqV8FYNbp4l0kHbOBa+rsxcBC4oX9rfqoKEOPnDcCBe9EisQC8U+V7ZZZ+VhNF+BeJayT8+D1WDVsAi/I6VfYN/IzHGkCZqjxqL2G3M10Ha2C17j+n1+bYWemGZ8lzoWsYHKUUPM7pDt4O4wfDQagYxP1QrYM2KbgGPrOBAFl7g4wc66sIelyxt+7F+Tm/y97pBghAuBA9uUFr2ttAVVOXgeb11RV5cO+uvPPgWDqgsG2tswIGVVYYFRKiAFq02qhkQv9eBKgUwAHAAvMmRnfuCVrtVz1kQBaVbGSwWF1hAJQBpYMDBmexp1HFhwoesPdgH6B6LQE4MGYycOA6WmVF5hlMhkZuEzsDK+9ZJbbGFiXatsR66iJgAwAHQGUGJAPNLvQP6K4dMMFqw+lUE6dr6wbg0J7LCDAjAAdADRPckA8AOBDR8yS2blR+v4V+3gBxdDoEcCDxz1Yba5hXB3BoEIytEbBO6y3+Sx1mnC+Qw5ubmaziGa5n2gLGAByTi0sZX17IdDiUq9GYLChs88SkB6ZHATWkb8Z3EbAcTwjgQCUpGDjIkAHaWySYkcgis48+rwI4bjKAYwsAjk0FcDAodk05xDpD/gASQlAWDBzjsYIrnIED5LlzAA7oUFRecRmN+cTliVVUkAXTT8ZmpBS4KzK50rMGiYkpEvwG4BgCQMSAPtg4bmQy0ypM6EkycLTWuF8UwNGT7S4AHC3Z627IQW9D7h4daguVnV3Z2QKAoyetXkdWOgrgwCYC21NrvZ2tKms74ybZbQEceDKlTK9zTquJVxUI10GanFWdqy1UnO3AX4/XnLOJMNfpWlVwqF5YzzN8LwMszFlHOx8m2s3ntNYXBFxFOnZ+RF9L17C2KcrAgaSkFiCU7BvK3lAFGGNvOpDDE1NYf+xxDsdAV9QD2EsGCoT+Y5IzJWsVvBHPCvd5HSya/64PJpQ2K/U9WT70vPHgMOXXGThQ7ZmE2YIyATzChB19b93/Xvka7QcHcVAHksnK9IcDBe1cipCgOdnyMbjpbIlfmi+hGjidb0w8Z1lQY0PPKG2homNJVWsJdODsG3pW+3nORJNXJRl4xNuiBGxpuL0HiqxVnKFkCYhh9Xtg4Chsr3n5Nf2sWi7JeGTYiHaMmnf5sNd6XJ+4fGancccK/xR09pC6Trzbd5GBg/dw8EqyEfT6cX/oPlHznOvqDCWmP3zs/h3aXGm42e5I+iA+W/i9lJkmXzbbgzlIDRBHrhCc12vJv/HZCLZU8pETyJlPUAGglHZXulcmv7OPVJ+3Duij94uMMPNWnZvOcz5/Mvn13KLN6UwerpuNgYZnG5LuJnP4rLvwLqMAcPA8hfVjQDCe3QA6GhAetjGAkgBxIDmJKmckZQlKM5USARwBiZXbPDgxC5cmAjj8bLEEc7K0fB5XJOT500SlZwmr7nLo/9YycBTxFJ+H8vxC0nVu7uMKB6Chf5dvm+gl8TK0epI/B2qESuNU2mNYfDBuvD3TtikAcZycKYADbeicgQPJXpxDDtSBDQQbu0vWu1Zi4VgDcwHOB7IBKlNdq4XWEC3ZBgNHZ8Nsdm3dpYwn17Q5AeJQFrgVgkXwDJhTyLQzcIDBAzIBW4yAn8DCAfA67FrYSriGslNpOxQCOMDYYDKsyU31n3xNvAAjtaS0/emABGcY0Ep6n3jVr/DXnREG14a9j+t6ezJ/DrzmLVSc1cMTxXgPDBxooUK/xgAc3NMG4GDLRcoCzmIFQc+ulJnjfDiQi+FIBsbAAZY+gG/gP8FeBQMD5g7JdLaBIbNDl6BrsCJc9vu0zZFmZnzDwDGUb9tHzsDmSVE/gwkaXV+jDT4P4FDGvyjf3E9md/lc6j5iBH4OFJcAHPCbwXJHP2pGNgzIM0DOyjylTIra3maFJ9nkel2u1rrS3X0gWwePZP/4A5mudOTl6UAuBhPpj6by4J1H8u5778vO3h79sO+fPZWXL1/K6cmZrMma7O8dErzwwQePKUv9UV9+//vfyZdffUlGCoA33n//fdnb3aNsvHj+XD7//HNtC3Q1kzt3Dtm+k6O9nsloNJA+gAnnZ9wrYKfpdbtsbwMZGA4GBDHABs1y5WwzU2VjbOu+AgMkWB8h+wBOYA7bLS1EAIMFgEPYE55oAlBko9MmcwhaJ+E+kJPe1pZsbQFEssP1R3sU7psVZdFAkQhZJcgsMeZzo4XI/fv35eHDh/LtkydktkDrEexn6OvDgwP58MMP+WwAM6ClyfdPv2ehAtqFwg/Eug9R3ACfFMCwNpgDuymu8Pz5C3n24jl1HdYVjBkAfeAwwDMDSI/WLffvH7MwCcAbgGcAgoF8A1zyga3N6s2KXF705e3bN7zPZndT+oM+ZR+Amv5wwOIG7D3fl9iLeB6sC2NJCjPTdQTYYzahT7jRWpdep02dpyybppWNMYw+twgZPnFNfIatU9DhFQCOyVhWrqcEcayvXsvqzVSuJgMZDy5kcHFCBo7peAC6D2ONgg5THektEHneUl+oPang58xY97d/83fy61//VS2Ao+n8mbcWsp1b917lfGr6QMPrTT5ijcViJ/H8uTlnx4UWKsuGU7GLl32Y5+8PiePrBet81mxLWK4z+IV5TGV+pI4doJmBYz6uabFUMyKSXVr4F3nMzXbu/Jqb3xBs9viZZJ8EuybaU3UyVI2VzjNxxPcdxNE0rnj/0hYr12hRjCH6In6dOhmqG/uimPmc/V8UudTNX3zW28xVvEfdvqt7P8pI/k41R7Zo/srnitdYCIQv7Ic4x3V+m99nXubr41B6vSYQR9n6MzP7l3I093zeijK80TzX8/srqJjKpeM1yt9L2WiSy3Ju6ubKb7romnn/qNm2AgBHEsYCkVa3yesOnrpFXbaJ8qbP9EGmcReq8rpFLI3VHyLUTUJxG0Et77Nw4OaA1ynLuu8t2+S3vc6izbVsvPH9H2pwNCnFReNe9My3mY9lz3ObZ7jNfeJ19PcUQktDKK9TUcA1TlPd2Os2crNS1nfqlb6+1zTWFGe7BYAj5wVCEDIlgOeVslLcVQPqUQaqimz+cPKgfqncbiOb5aG3eC9UnyeOcZHcLFLEdWO8jTEQv1eu56L1va0M1em8Jnm9zfMtMgYB4Di8YwAOVrWiMgeJQ+9db21TEoBDK+DZLiUBOHLVjzJw4AdJcTjRY5kg+cgkqrFyoGodQakA4IisG3gm/B2DRCWIAwkaRfMbJbG1UkHiXv+XARys0DAAB9hAEoADVLkAcAC8YQCOiwvQVgLAMWVCMjJwaILLqMQQPWUGJK9qk6EY94avBQJ1DuCgLLsLZoEbBqncoE8Vq5YQYCIuU7XBcY1rrEF/NawSHM3plU0fcqzeNzQpDdeVVUmtk7H5fdIM4CANb6qCVsAGAptIADMBhgTtnG5UYAmq2PAv7se/awAcbvzHZJwm5uHc58QHbBrvEY0gHtgCCOBgtZm2CELS2wEc9bZHGVBTBg5fe39W0+hJp/Naqbo3JIUUJpvYRwDiWF/3ZL7YHlhj8hOJdVTIbPe2ZG9nh21HBpcDVumA/WJ7GxVDm3wegCOg18HpgeR7r92SzR7YNrqkp71/50iO795JvWZRDQj2jJW1FQNQbEgLiYL1dZlinoZDslighQgqRjUJrUkKnCFkNhkN2X4E7B8EJBBYBcrotuwd7DOAhHlCVQ/6J5Pylo02NCkZGTjQAmYDgSsEtUyKCYxBUsT6vjNRagwWK+vK6sB9Za2ewBCCFirXbKGCZxhwXlCpxWD1ygoDVArg0Cp+tI3R/sOoskRwcagADuQBeW0AJqAf855zfdXudKUFBg8E5gHgANMEw1uW9OQ6ozJfwRvKGtAie4i2WNE+7ASKXF/JGpI7AGQAwIHqtctLAYBj0u/zb4DjCOCYAQ2hZo4H8cfTkVYNIiFAAMdILvsjuRgMCd4AAALPDAYD31+YN2QK0WYHwW3ImrdQaUMuV7UCFMuAClDu3xX0PMbajwy8oZTTuAeAGmhrEhk4sCMBvNBkRQZwMPgWgOTaztt8D0scoxISwWkG1AEEAKgDAU/0KXcAx+zGGDigXyOAoyvbva6AhUYBHG3Z6+JnQ+4RwHFEAMf29g7pmVug0yaAY41yjHVC72xPwjlw608BcLgGWWTLqr4wm9DOnHSOGANH2UKltIOi/vJK8FqdZg/lZ0gFwAHBMpCS21zaRsX2gleXJv0GW9JAGqhq9PYp1hKlBHA4kMMBHDHpqpXOM6WGtwpY7Xkvcu1tEJyNidW9CvBDkkwBHA7cyEHdeM74eZH/VZCH74d0dhSBxnTOBwCHnkFg/QA4y1qorGhAnvPmwU1+LgeSWSkPAIgBOOIZljK0FlQk2AMVi4HRwn2Dsk63TraSfFiGX7EKCthJgAa3b6jvlNHHW0S5nlPgTI4LRLnhPaxanM9i7Fv8jk4oE2DUc7yXpag4Js3I63sGGqJqU1Dl2kquEE+ABUWKpEBwlB+3g3heRLBCyiU4MDbrcg7RQTFMumfq2GgV4Qy0x0m+W7TBOK8BRq/vheAXu1+EIHTY474miVnD2JWSf5TYWLKs+r3dxij9sbT2TUjUBcUKpf2n+8PnxUEq9m/N9Zf5Z1FWI6NH9PGqFqn582ZyOmg7AZNDS5MIhsl7XwEc8b7+u86j4dnLZyH7jCVgE4BDQRxpvgOzCkUzyBLtkxtnJALDkO6tqIfc7vCWA8740kUCcqPDyma2nTCAmtrw/jyma8yX8Ge8AbLVWj9EAIfLZPThARlQkDcAq1D9OSkT5SBGVOL+9zVzHVn6ntV5zm1b09o4w2CDnFowtBHgUwmRmG7IOtgiQQbg4NgydpF66dWbt/LmRNumAMRxcn7O1giwaTB3SOrTZpwoOJzgXYATUJXf7Qhaz6ldpC0iyIJH+VAdSwCHtaZD9T8ERH1d2L963ik74IggX9iFbJEBW94AFvgb/hOAyA6AcAAHdAYZNGYG4BjDxgZOF6B5ZamifmWyVJOZPj9+7kUZdACHr6snvh1EgLHj+7ivp8DI3tduJ8AJ/BEyzQT2RJcLJIbxWQeRwM/HNXE9+AkAWjiAIzF5Xamdn8BtBuQEiAPAXcQfzuFjDMfSBxMJWumh1QtAUAbguLi44D7a7PVSGxowcOCMffb8GZPY6+0NgsJpLxuzie9/AhIV1ahsNzeqA/Bc8FkAhncAh9s4nN/ky+ekHl53PRX3hxZp6H2iDvW4COwAvDe9mpLtQ+MAYN+DbDqbxLq2dLT2qwRwrHakvX0smwcPZe/u+3K9vikng5mcXYzk7GIgj97/QB5/+JHs7O6yPQdATAAbfP3Fl3I9u5E7dx/IT3/6M/nX//pf8xnPLs7kN//3b+R3v/8d/dWjoyP55S9/Kffu3uWG++KLL+Tv//7v6UthLbFPNntd+qOQe7Q/QXzGQTxgxIB/ATCU+rIz2dneJWME9CLAA2gHAhAEttbW9qbs7u3Sr4OMvTl5K2fnKBCA5wXwwSZjDmTZMFsHIAewURweHtIv/frrr+XFi5cyHAzJIrK7fyBbWzvS620RFIG2IUd37/Dn7t271AG/+c1v5Mk3T1jcgNc++uhj+fijj+TjDz+U3/3ud/LJJ5/K+dkpx4v1AFvHgwf36Vvpc/RZyPDu+++RSQNtUQC2+K9///cC+fzwRx/Lg4cP5c7REUEip6en8uWXX3KsAByBLXITLVW7HdqdAIKgUALfQduUN2/eyNOnT/mdZ0+fEQS42dskwAOxs8lwTHsS++/jjz6Wn/30Z/LNN1/LV998JZ989qk8ffaUMo01BchJ3W/d55BKAG3gI6KFyWQ0lLPTEwIxANxA4QhAHWItVABWA8AG6zyxwhnoHwBKsCbn5yeyvrYim90NMnjAZ1+5xg/ao+A6E5mOLmXUP5f++Ym2T5mOWBaxtgp9AJnX1k6J0Yisghn47varn03/61//7/KrWwI4ShumtB2W+nJVA+ZWf9Vds/4+mWG8ztaKr/1QBo5mG2z+EWjBB1s8+k9ND1y1/aoAXAU9zucs6nIO0a9Nv6sDHdo85MKF0qZ1rqOSsaLORjTLf+6R4jxX16EK4IhzGsftr5d+RLLtwx2TD1opeqsHctwWwNG01k1zUD7vonHX7Z+4H6M9XspQOdF1c1Y3d/F7fs1KcUTweZrXuXr3unmPcp7HPg9mutWmj+VLdXQTNXnqpvko99+ivVndh9UWpZV4UAEy0sxFFdTR+JzWat7fb5arGt1ihb7Lvtukh+MeKn2Scv3q/q57pvI61X1qLVTOzk4SA4croxxsWczCUafU4gSUQj2Pgppn4OD3GwQrbiK/T92BMq88myvuS+H8oUpm0cG6TDEs2nDLrlv33Ms28DLFtez7t7ln3bibDp7o2NVtnEWvLRtr0/vLnmHZvNcdjiE9WrltvQKpMnAseo5FirNpbkrZnzdgsjFWlXUvN6ocS6kKv6qscyI2j9GqNiOtnAXXCeJoqGqpjjcHSv11/V6lj8TclC3SAdG4WK44C1BKgcQsb1ynZ5oUcSk3pcJfdHDEfVv+fpt9UHe4lHquTlaXGh3GUrJITttg4DAABwPKAHCwBE0TN0jqkaITQSSjTdfKI1CaT5WqlQwcaIcAtL0CN6oADtBcAsAx0X8B4IDMIRlqifkI4MgsC6gYWjOKU1AI5367aCOhNOmaKPY+9hHAAcODFW2sRLJWLpMxqz36AwVvnBPE0Z8DcKAdwBil3OAfZkWYRuM9cJ3OwCySlarTJAcFG4OvtQI4qgHXvAf1tv63thvQihqLGVpRaK4Wjvtc262Y02D9rnORlPWELwAcsYgqsvdUguLcoH5pC3RbhaHezkEcVVCDM3Coc62tLzKAQ8ELVbtE/9I5zOaGJnhztSIqQ5x1Q22X/L3UGoMD86pD9ANXmXCKYbRTYUuGscoyAmE3CIThJ7GeVIpydWyO1A89M5UBQ8Eq+b8AikmLx91tSbDgOiLQSPYL9B3W9UeiHWPCfsGz724pvezO1g5BUJdnFwzuABxFatlOhwEjMGKg4m0D4I2NtmgLCf/pyMHujhzs7UpnfVVZOAy4APYLBU9kylQEXRCkIvsEQDHGhMH5Nhp8gAVQ+QQQCANK2JsEKKwTEIHEON6DPkFwGoFZPBMD2NY/mgkNBIwwBrZw2WDg2en6LWSqSREDbqESKjFwiK4tK/0BRphdycpMARxXYBEZ6zMgiA7wAnYCg93XykbBHtmscF23FlEAoIGG90or0k1uyMBhSUroHwa5yRrS5bgBKiE4BCAP0rlqexRN3LYYmCd4gz8t1WEARzD4asC265mAtBosHFfjkcwQ5AR44xIMHABwjAjsYIAMAA7NxhrwRAE1ADtgXcjAMRoTxAEmDlb34hkYwCcUxxK5qo8RFEMLFQTddkHru6UMHABPcc2QmMDes0Q0Kt0ggxNUfc5qABxgvLE2KjME+1ewDw3AYWrDci2ajLJqeZ5vxmiA31EFSQDHRAEouM7k+loGkD30hr+W0EIlADiwB9A2BQwcaAmTGDjastfZkHt3DuXe0ZHs7ewZgGNTARzdtqwkAAf6pysDByypEsBRscrCmVB3/kcI2Jw9qxkqK1izBG/Q5/purkwiG5MxYzgrQJ0t44nARn8qnjfGsJGS7Na+Kl2Xif0I4DC2J1afZ4YN2gmWfOLnAbrxaxdsGyWAA+c4adLZf1570CMAb41TlDkmsV0ooAAyyWQYk1VWZZ/ODAtusSwC282SnvY5DyalNishGFkmezGHPJsI1tDzjIkWBySaXYJ7KFmWnkHYa3p+AVyiOiGBIbyJN1uJGRtHaL3in9WWJAYYTGdQWa/jrVX83ma7+FlNva1CmsCeqV2Ns69VARwOklAWDowv92EuA3cM8Ic2cr4HKHvUOZoI4N9K5WHEqgZ0Q/sna4WlZo8CvbSSHWpdv8ukn7fQc2YQMgwqm5ADU2DHass5m3I7v2lXsQq4CuCIQdxEEZvWUedtjgiWNlpmIHEvTverA7H0Pmlc3lLF7YLgzxAsyCQl5B4J0mi32RqYfLiFwXWwZ+Ug6yrVYmI8MBEke8sWy1WY6mWTU/2QfiIBUpLlFuy/tOJqM9cpwfBa1fb0YQf7svb7GiCjPjZgTBlcdfn2BKoDmrkVK32qVQZdvzmAI+pRFR59RK6EDRoJ+swZpaKa4iYmZz6HAG8QxOF+lO2B6DO6XlXAGpgPtcCi29Z2GQDaMmlP20rtYW8pyNngAHReHGRFAIePORnUNr/RfyfLXWboI5iqBsARVje1mUk6oFjwyus2H05HrWDVvFM4DwBwBLnMnoGtT9xLvrkKmU1ryWcO3zOgfFpnB86bGgIg9MWrV/Lq7Vu5HIwI4ji7uCCAAyBfnvprSMzDvkJi0c6Um2sCODY7XWVIYWIdQLYrJjKdpQWqD6ALADi20Jau1aIehK6ETUp2gOmMthSA5bCdcWa4b+0tTiAjfs4RrAhWDZ6tqhfV97FrjcbGdJbZojj/YAcx9gwvFMD8e7DeZZQ+mwFH/NxzoK377BEkhfVDIl2BGGBM0jOcAA5jWMN9fY8geY7ksANDHBCi/pm2pVAzUOcB7BrcI8ZMpHKtrQAFzIvWau1iNJIL2LxgbEsADjCkKKMg2rOwFSD8FbaK3JBub5P7+sXLl2QfQCtFrPmEdqftR9vDZTsGB1nguRCzgB+hzzBJLFeYX/UpM3DPdWtqOZd8aGPZtJNGv6OynAAcxsCB9iEztJ8wf4pFD34eOnuht1tZbbOFynrvSNrbd6W3/0BWN3ZlttqRlVZP1to9yg5kfGt7i34g2PVwpgJAAZ0wHk5pJ985ukObfDQZkrFhgDkDSxD8R7TkpF20QqACwAeYF+iw6RRsqBMC4yEX+Axb2JBpEmwMUxYMgHnDW/0cHR7R78Wc9vsDgjRQmAM7D/5lp7uRGNYwJrb92ABApA3+GbJtnp2dE9yDiQRLCAAcewCpbGzI02fP6JPCh+50AerpSr8/lDevT+jHQXg/ePxYHj16RPaN4XgkX335FZ9tZ2ubsg7ZRJsgAjTI8nEjuzvbZNEEswfAIScnb+Xy4pxtT3f3d+Xu8T05unOH4/j+2TN59uyZvHzxnECH7b0dZSPpdbVIIrR73d4Bc0hHLvqXBBuBOQMsI0d37sp7771Hpo/vv/+e4A3Yi5jfo4Md/v7dd8/l9au3cnF6Th20s7MjR4eHBN5gfADHgJ0WwBrEHpRhEr4fYn0oDFFwbacDoFZLVnCOgaGGvjIYOuks8zX4sPAbIZPqP85kBl9wNOB1Md/Y32ibQrZQFK/gnldgvZyRgRJADrRPQcsUADgGl+cynQzI1KEsR96WSJmEiKnSAIraHgnl7Ppa99Ff/91/kV//1b9bysDRlJOI8eVFeYllOY0m86jumvX3WQzgiHbMnwLgqNhBDYNN9qID1Yt/b/OM0Td1W5Z+QlFgGts4JFsk6NR0nR8A4FA2QY08NOVoqrma+SeK61xd82YAR5zb0o8q/453LG3dRX///wXgSHZWwRihpmgGm5R552V5m6Z8Rt18JV+9Aejic7osl1Lu9ab5LgFAdXK/XB/kCFHtfg/2cbQl6uTvNrJc3iN2+YgFEW6jVPapAZPdrmna5/p6zmEum++qm5o9yBjjv+3a1clLnDeXx9v8G/VNnXxXbbsbWQGAI29yR5QVdEFzqJjsREahjjev20DzGylWKXiyKGRUalaraXOVyqec/KYDsLzeosOkbuMvOljL4Tcr4PkH/ec6sH/IeBeN/zYHZp0wlq/dZpP8t4z5hz7DsnvVr2EVFJHvmavCTL1YoHW+72TTfJZGR5Oc1x2+UWHkcTcAOHLzzXApNzYi2s+VXUkxZtW9FuyqBMxrABy+z6p7qh7AUReiywq4LnwXaarnrxnnpTrv1cSG3iO/tkzH3HYNF+mwRQei69Tm8dePoDyESxkuZf42em6RkRNHkQEcqCRSkA+Ty9aKgOCN0ELFA4yeBHcQh/+LCverqQE1wLiBRCL7lDqAY5IBHN4OIfSih5NPJ8wCRx6scAYO71erDBwhicMKVvR7zgwcGcBRZeCA0w0AxxkAHBcXcs5qK/QWxU9fLo2BA4lCZ+DIMXabH7Mk4lpV2C68QjV8Lp7FiAkkAEcas1fEIgiXqVbxPW+torm8+WrHitPiPd8rAeT5wBHmS4uwqixbfi0yLNChUYmJ1W1z57IHibVOrRIgdwAHW6WsaYINVWpeqVbiQbN86/7Gfw7Q8KCpVq1pRZmDOCITCZPh1qJGr+fJIZ1XbTMxU9YAyOgYtKsI0k0zeCMFeKvz7ewAHFcCyOjqM0HH5IDOWS7OVFpXguP9AAAgAElEQVR6ByxpUDJXMitAAL2l10hbizFjzRFIRAUQZBnPe7C3x2okVNIgEHJ+cq4AAxGlU15vkS51PBpKt9OWXndDdqzaCUnsbrsl3Y0WmTjASLDdbcsWXu92GBACgwb+3eh2OOfIQLJqxtgebhBAtTYilA+zPbHv0NoAgUtUB2lrEAAiFIjR6/YY5BojKDscyojBOQ+46JwxKIsgDqoYrYoPCTokPjAf2vPZYvLWwsBbqCCRCplEINP7xxNsgtY41voFjBUAYQAkg4UB1xArYnF9a8PgsoTgIoAgnkBBSB6gEARkCeBATM90ECr11knD3CGQA/sKzBeg3cYGwzwwOEAAE9g/0PZF2U3wQ6psghpQPQmADH6uBPXmYMMAgGM6AIDjQlk4LgdsqQIAh7dzcWQXqycZ7LNWJgRwjBmEHQwVyMFKT+wNJESDfuJ6GIADiQjIz+42ABxbBuBY5ZwggEf5JaPIKoOimBdWfc7w3M7AAYDFDfvHD/kzlRn0Hp8Ve9ACbHToARzJTDSaSNI2Fd6SQvuQaxARQBFcZ0wAx7QC4JiQJAXMMEh0KD25ApjQQsUBHOvKwNHZkOM7RwRwoDINe6uD5+11Zc0AHGiFw57va23uSQKKjA5yjhTNDtdFLVUigGPOVuBBU/XfcsWRVUbbOZ0Sk4kFw/R0TATbe66nGm0b+1x02P36zsBBPWosQv45Args2Y7PxQQQARwGPuPrV7omft3yXn5e83UmxEVlCfvXKouZOCHoQvcNgVzmkvIscEYOB/pRb2RmDT9bkq+La1miQRNSuZggVsZHGyydjwYiUZ0BWyS38NLrKysQQSc36kvzs/yBTrBDQjFUfBa0nYJsOYjDAROGDtXXPWWM/aF57NSqwRGWlsetBLErwWyyDHg7Vg3IV1q0WhsDButNntwui//i91Km/H3OQWL5MKA3W2s5tTX0qPpgzDcZGFLBHUju6vGvGDM9XzHOXH19o7JAO1CFgLaSnUWqz/Rc5RlJvJrOHuZVZUyBQg7iUMWWg4vV+In7VMoWFP/jfdN86uc4N/b8nKOwxxwkzdZEeM/bqaT50n2icl8AOBI4SeWfIEGPAWEMBvZQo83KF0yv6KRmcLD/nm2s6nM1+TTxfilomZKPeWaifdzkf/nrpR+E1xWwVV/g456yssTYeRF8CdpQNeyS+XrGYFLatoZHmxu7Hnp6Ztr6s51ceO6o93VfqnxzLIGBg2xjRQuSqA89gY5EIM5cACoJ4uh0BK0zlIXDAWt6PhlUKO/XBGoK8YHExJFlIM574gujTGG/xdhCdR2W+Zhx70Qdwj2RAGO6vnH9MqNKCd/I51tam8IXKs/jis8SWqikPeD7DesD9oUXL+Tl69dyCZDxYEi/ELYTfAOyGqyuKUh1PDGg4BrZKgng6Ha5TutQNAQZIIG5om1UCCxcZWsBJLiRlF1vIek7pZ3tLBRo7wB/BH6JAixWCWJw+582udIrVHxktiRFAt/ylbDvCAYZjZiQpydn3yFgDm3h1sEGp3a3gv5z+yaXRbeH/cwmcKhgTMy6T69BX92ujRvDHieLE6rlYTMbgAPfQ1tFyHSUFdjZSM4rW2JmUaSNSTCI2RCedKMdoO0AkUTHnrkE0+ZoLJeYAzCxgWEQLVRaLdqrYPfAPMIXJWMIW6j0uL6vXr9mCxvY85jnBOBAkQr9BegaY9IKTD4+DwDVILHtAA4HbqkNUYAFjc3Kn8ntDJdvwJnz3OgZiTlkmxpjz1OAq84NbtHuKIsJPsv5sHaJbJm43hVp90Q29mWteyCtzSNpbx3yZ+/wvhzceyBff/1E/vjFF2RABDgClvne/oH8/Oe/kPXVdXny9RM5PzuX0XBMxkr42scPjuXO3Tt8bqzTt98+IbsExoM13t/fk90dLT548+Y1f85OzwiqRxIfgBAAKiAnYJ94++aNvHn9ivOM+bx39w6/j2cEU8UpGBzhI8HfYrGFto6ELJOZYnNT9nb3ZWMD7UpmBG+8fPmKsoFV2N7epr0PvxTyeHp2StkFEwbamcAm+Pbbp/LpJ5/TR0NLlR/9+Mfy6N1H0h8MCJpAoQTaobz76F0+y2effUamkrdvXsv9+w/k0TuP5Cc//pE8uH+f/hjYMP7r//v/yLOnT2VwcSEffPhYfv6vfplai37+xRdkf/H9MUErkdlEfULzh+7du8c2LXv7+9LaaMlXX3/DFjenJycsBjg6ukOQCdrbfPPNN/LZZ5/Lh48fywfvvycPjg/IlPF//l+/kc8//VLOT08JcgELCe0hgqy1/U631+G8T7APrYCLvjsZKbWghGyhsGWt9Ql+B3BjNhnL9RR+8ow6r91aU9AHABnQAldoEzVgYRiYQLQQB+eoxiAJ3JArsk8CzHFzhQIVbZ8yHqAlzaVcTUZyfYW2K0Ld62dfCdpI544BtxVopQUYf/Of/w/5q3/3P/yLBXDU2T31+Y9/XgaOaJ8tsuH8jInjXpSvKd8r7T/adQZirp4x1dxGtGGrNonp2lTgEOMNqkvV7XBwf2bS9ZhhNvNjzmK+oKt5DHnG9Fouq27L8JuVgo14FkYf368U4/9uny/7N0P8MxDQY6ulHVeucVynOj+4fPY6u6/OR4xjvg0zRimHdfZn1V+r2pXlHJXz2eRnxM/VzfM88UE1nl7O52KfyG3eqt3ddI0mG9zXJMpK3b7MMpnvcBsAR76vW+sG6q8MNOb+chKhSZ7mn7G6N/T9vA/rrlOnbxbJSd2eKuepSYfVyVq6l7cXcwBH3iQ5wJfRvJECNSu3RRvJB1kGY6rC6ArNFU+uxihrfpZtrrg4t534OqUYX2tSNLcRkBh4Kscer9u02RYt6qLrlWMulcMi5dn03cUKofqt2wp4qQBK5XbbOW4ac9McL3uWRQZBKRtxMzHQHGqBLKxigUEbjdP8emVbEaSrO7yicohjv43h4ofBnJxrpo+DioEKwyukqdN7VKlg9c0M4vAPJ2r2QOObQBwBwFG3v6qHQHmw1AMoquubY9WuN/zgaDpg6uSm1jirgDjyt+LS3UZm6pTx8rmoJr/j4R739TKZLg3XZZ8v56zcm02Het110f/z4Ghb2xIY3Zy3UIEzRtpSsHCgWoKVY9prF7ITwRtVBg6ANKwP6RjUh38eAEcCb4C+fw0JNQvcM0mqwUzU6Gos3B1SMHBkAAeqegDeYM9VY+C46PfZ/xTgDfxcnGsLlcm4BHA420ym/o9yWgI43DFwOYoypgANC6KaAe/nuVaQZgBH6lOfigk0Epl66abqUC/qzXs0JwvnARwEG6DsoSFArq+7bozas0wwIvIXr1Nl4HAa9cS+YRXSCGwyQZUmUYPwWUeoblGwg+o5zdPMA3wQBPDgmAdylLUk7cR0XU3agK7Y+0SjlYpVeqPCxIDCqoVdD5szYOpVkfohQF/+zTyQtqnxRzJtrUkkUufbDxLpWHMGibXaxRkmUOmDajw8MwJ3CDKCCnV9RavuxkNUoaxK21gj8BrYOHDeofpnB/Sy25uy1UUFZ0vAOwFw1manI9ubXTna35GD3W0ycLASrduVtv2OR2UwdaS0p2R7gA4AfTRBI1qt6acVZnutrZS9AC0AxIHAKCqD0GMXz4ag1wSABAAhmAjP1doE3KAaC/2qGVRt82/SM7N9jlVIYGDWqgD3wj1ZJSjofw0AB1h+wBYyFZnO5ApJEP5MBAAUtInBmMFyA7ElkT9bmqBeSP+7ghxYezFIFuYYAVmyeJCKF1TJytjR7vSkRSroDQJBsH+ReB6Mxwpi2QDFrVZNA7yxjp92mwE3VlmiMgkhSANwIPAFAEeL1b3XcjUaywysKg7gYAuVkVyPFUyigJIAprHqS1QNYhwIRgO4MRhNyMYBgAfphA3AoXpJg+IK4BBj4ACAY1t2wcABppO1FcqWAoa0sQ0CzNVWWsbAgTOCDBkZwAEgBxk4QAvOFhxZpzB45/sJ/3IfaLLeqb+9DzkZcxDcF5Hx9ZUMpgBw3Mj0RmR6jYC7ATiukWgVBhFRubyJ9kPdnmx12rK1oQCOg16H4I17d5SBY2dnV7oBwCGtdSw+x+AADksp5jr8Ms9kSfU6G4YAruKNin2yBMChZ4kCLSvBHUfMBp852hVNDBy0CZxK3pJqfr7jPdxjDsBhyf/8ngEA8HmrLtdrqL7wCiq2XUEvc7tuBHIkenRjTvDzkf3MsXedRcES9rpvvPWW6lgH8ymIw88La7sVKnBUfdj71r4k+70BV+HsOgY8rJ7jpoMcMOIMHAFQiEGlavIbZd5wAMfaqu57ZREAU49Z7ZrtTW1WHETCvRAZOShjAB4YyIH7MZr+ziDleiEZDwlIQN1hQVIFTKgeSBVuCdSh11bAZwZnUm4tKeWAEcU/GPuJ0etjvRMjRmLgyPLLM8AAGnmOjVUotWBxRhBt66LMJsjZrVIPc1x2PwVwqJxhgihnaHsVQD1MWJC9QQEcCawErZba8q1ashDJB51ct6EV3Jr/870WQRyaRAtgCQM/KUsGng97xMAeDrDAzrbxpIQ+x2ixF9ps2qLH599BIpm1JNs9CvitFvzEVi5RR3ibOzMI7R8Pbuv9HQQU2UaYVDS58Oet1X0NL5Y+dOVvs8Hq4g2QcO9vz7PL25pY+ySP8UQ9o+PzPR4CrcGOKRk40r1VUBPgUhdX96HvvfSvGc5JTJIdrW3bsB/8P579bJ+BKvq8/+hjwX+aTAmgRPsH2mmwqQAUAPsCgNBgKSQIzSzWALhKxqdXli4CcNQwcOilsk1eyvyivzFveV/lYHrcEzxDCgCHg/AX+e26t01n2lZMjHnhgI0ADmv6k+4Xx8G2bisr8vT5c3nx+rUM0H6DrRMGBHAAjEsyoNU1mRIYMeH8I8mJzQnQxlYPLW5gY1u7vdmU4EH4qajMxzoBQKDt6cAYsCpI0uJfZaG4UXAqWKemU7UNZYUADpyPTNob2JCrYj4B26IYUwtBbARi3PDchO0HeVOmLjtbiHfQqnx8NwLiyrM5AZotRoQWPpFBI66Rr6UXX3gVPJkhAAMIZ7TrNgdwYGj+mgI3lJ3B/8O4yPLGdiyq08ValhHIuaJtCAlYmM7kcjSSSzBtTK8UwAHWmpYC3PFdzKm30wAIAD+97ibBgG9PTuhzwXepMHAAwIEkt9umzuJVgKC15cRyAIfqb12TuE9cb+nOM18/AZ4UeJMAHGAICQwc0AHrbQB/cE2LI5CxBW3a1uWaDBwAcezKaudAWltg4jiSztaR7B7ek72jY3n95oTtRNB6EfoVbTnuHd+Xx48/kk67IxenF/Ltt9+xNQpA+5Cln//i5/Lhxx/S3js/P5PP//i5vH79iusIsNLBwb4cHh7I4cGhfPfdtwQzjAEmB2sF2P42OgRy4D8ABcC+MegP2BZkc7NL+wDrBaYJ7POtrW1ByxuwBALQcX5xSuAHwBVb29tsJ7q5uc01B4BjNlWfp91CUUOXBRv4HluDzqZsb3J4dCSPP3xMr+a7775jK6Obm1XKBgD30AP8zgjtjdbYNgUsJIcH+wS0fP31NwSenJ6e8Fl2tnfIhoE2IRdnF3J2dsY2IwS1dHsEA8E/w/NDj7CFzNqaHN05IqgIAJiXr17I998/IRsNROHxB4/l8Ycf0ubBvn7+4gX3OAAp0BcEgIHBBz4fmDn6A/nZT38q77/7HlkuTk/eyieffC79iwF9O7YwWm+ReePVy5cEB+JsQWxCWdbcNwRobURWDoissmoooxxifbAj6SMCX0bQBZg60PZVgVtg5kAcEfMPfwwsK87kyLY/04msrlwLu4mSmQzMkhMCQWaToUxHfbZNmY4GMhsPCd7APVcJ/NdiGAehuG3i0RkvqgnKhLL0n/63/yK//hcO4HA972OvPxObARxlzPdPZeCIerjRtnObJwTfm87wutdjfDTHJNR/rKv+b7I9qvZjjoskW9djjvav2o3uX5Ugjmwr1j13nN8yjp8/T2iLH79mf1RGb+GbbL/5ORznJH4j5hrKvEPTe+7DqN3D/0+2UPkcdfZ2KYulTJRjrfu76Rnc//Z7NN3fbbamf5vWoG5OyvVsksn43PE6yTc3v6PMnS+Tzzx/1YhQBFVUxmTyGuV70XyUc10+h/6tn4r5MvVJq3GaBJoN+cM0DmO6qc5nTRCsKEJvWuO658s+m4+3mrfway3SK+VcRZkvvx//rrt2KWfzchdaqNQJQn5I7z9zOxCH3ygOKgpeCmxVAkYBeZ+oJ8swZFBXRQVY00ZZtEnrlEP5Wp2AlkqmbkHja6XiKsdaHoBNSiwKR/l7ec2mv1053EaxNCmHZfdapKQWKT+/bt2a/ZBDuml85aZdNEeLnrFuPZWyswrgiKm3JplZJp91m3iRfJRzGPdgvpYrviqAI1beV6/TBOCoBhg16Fk1hHhPS8Y3HQp5DjIDz/x6V++V92l1peoUYZT5Jjmq0wVNc5/nJt/7NtctjcemPdyk2Oueo0nP1OmYitGZ6UtqRb1pHpvmaZE+ygAOTZqJoDIMiTxvoWJVtAwuKoBDaZ2tL721Ualj4CD9OcAbDEJ6+xRj4DBq9dSKIAWjcvDfq3U8YFEFcCBoicC9Jru1qtWqKrnfLYABpgXce4Lgj/54C5WLywtSRZ5fDuTiYiAAcpyfO4ADoA84olodWTJweOCFpyD+zwKdmsBwru4ATShaFLGq0oL3uIS3SaHhzoSHs3FodVSVokxbqeQEXlp5ZXVIzoi7DQGEYAFTTXjksRZYtYBOx9mviVa7Cm+WExp2b6otM6o0LW+V0bniVQEcnpDVijQCGVgdkROb2gc9OzOQ91QNTaZD/R6CGN5iJwE4CMyYhaoy1005CI051qpWa6+DBDDYYhIDh1ZZJgCHA2T8UqaiLX1oiWd9ft3HN6QDze1elOlEgSw27wae8fVCggnJcQQglR1B2QeUbWCaWAgQpNEqFuhurWpHOyEEVlFth6AYqv5QoXl4sCd7u9uys9mTbqfFdio3VxMyOmyjX+7OlhwfHcqdw70E4AB4AwwcYM3AIgMIMbW+tWhJogAOTeKTKtXb3LBlCoKEq/avVpkTENJGKxQFnAyH/dSWxJPZbnNy7lZWCG4AMANADgY3SQ2siUHKAuVhjaAtMHAgkJ4AHFdg/dE2TQRwQBbGU7kao40K9jN6RStoA2ACADhQ9Q7wBuSJjoq1fgDYg9X7VsUPuRoZgANODuYIQd4WAByg60UwH60+pvgcwBJj9tHe6PUY5ITcArwB4IYDOPAcEHcFaWlixwEc63hmyPNwRADH5BIMHH2ZDPoEdVyPATJRPa2V3F61DSaSa4IcCCRBMG84kuEYrUzQL9vbUVQrxNFDGGuSARwbmYGjpW2PFMDh/d+1+tj30XSGe4KFQ3uGA2ABJhKwb4xmV2TiwJzPCMrBGLOtowADq6JWDaO6zHq3Q9cjWDy91upXJFRwLTBw9AnguCaAY3YD9hNUlWoi1AEcSKygvdB2t0vGGQA49nsbCuAwBo4KgGMTDBwbbKECBg7sO6xd0gnWeiaerRV70ZNK4SxP53bNa+mgDwnXfG0HDjrgz1uoeGutKristAN4RNl1/Zpztn4NA4cHkVS+AhguVfvzECLYyD+r7YusjYr1v6aegmySfUOZHmKSOn3eqNEVyKQ6mi1zSNusZxBbliBhDz1ozAN+3EYAR2rDxrPCAAIOgEggA7UbIGPOmoS76PUySNATUm6jeaKKLVGM9YP6aMXZNYrkOgMkyqqRGDgsAQ8xYsLNE/2aETa9aoweZPfQsyPLiSUw9YuAq4YiRPN30rllwAMy5wcgpwEbnBLbwRvKquLMFBpXSOxSHLdFfGziY3o3ndU854wZwpkkoMfxWmh74fTWfDY1AzKAxJKUas9ke4d2DzWE230KaMCa+1w6OBYzqzr92kCTOqfciyHZ6UAArfCxFiVINBggKYGc7HzPwNawJATdWnLxRtscUKsZOIZ2pO0lry70QFnG7DuAw8EdWAuzt6xdDG1dewadS52zFHgLbB5x3JRfa8eXwDoGFKbNQlkGO5XZjZF2mI+pLQD0Gs7YovYvvod1iv/VxU54lWA065CqgWS3oTRHXwUOV3wqe1cD/HpntlIyWXBATwKQmdwYHUFlrNQlZsvrmDKzjMqKvWkAGmc98cVJ4O2UJzdbODyD+4iq3xRwgv/IXmbsXmTmcGD3jbKfofUkbDoAAQDgABgRfhtsvBZsCbDawfZy3WGTQfnjPRzoFp4xFIeks2AOwKHqvR7AsaxwQ+MFDlCqTLad765jvALV59n9HfdeckGKj8VBUQGwZkAfPnoCy1S/6RGgudgBvV79AQPHi1evZUDAK1r9AcCBdnQzZXdkS5MZWy622utkmoBOhW2EFoVg2OBsm4+8TgCHsgiwfQpYINBmotOmPoI/CpklAwfajRCAoAAO2oZgoRqDNU0BHN72xM8+B1ioj6qsapSpBOAYcrxcB1sEB+4zMW02r+9ByibsfNvj2o4MoJUpvw35wzP7GegyjX9dJ6TXCD5Q8B6WxBljCBoxG4EtK4yBA9f0GANsbT+HuV5gtBsDzAlGAtWNCmpU4IYj5WcztP+YSR8MHJOxDMAIR6wHfMUW5xnXIpOHA7TpRwJ0AdbBNbnsX9LmgI1BPwG2NFlBzHZm6y5l/4yJJ7eBIoCDhS0Effh+z+dv0ivOHBV0gu+XFdND2dfPAA4CJWU1ATi8vSvZCA1E5GafnhnrMlttydVqR6S9I6vdfWnv3JU2WDg2D6S3fSCbuwdki4C/cAlfYzqTwzt35O7dY3n44KF0O5ssNHjyzRP5/e//QJscLUX+8pd/KR//6CPqKwAYvvjyj/L69WvGXdiKcXebQAb8oLXHi+cvLMbgoFBnkdK9rTbXquzsbMvmVk/OTk4IgEDMBn7Ww4cPZXdvT7q9LoEOr9+84nsAXYGpo7e5SSAG9s9ses2WKHt7+8YCskMWjCdPnsigf0kAx/HxMZkt3nnnEWMBn3/2ufQ2t+T99x7TxoMd8Ls//EE+//ILMlBAbj/6+GM5vnePgJD+ZZ/sG3h+yBU+j5sDWIF9dn56zudCUQUAGsf3juXb77+T3/3+99peaHWVTBh376EFyvtkwAAA5psnX8vnn38q48mIILB33nmXY3S7GGNFGyIARZQ15DvO7/ffP6U9hGKPxx98IPfu3pXXr17Jm1dvCNaAHnr0zjsEa2A9Aaj59ttvyCLU7QBMpqwf6+tqe8FegK4CAwfb1qyrvYV9PRqDlWMqG23E5MgZYy1UFIQFf5bMHlczAtVQbAIbk7EytlWZkhkEYAy60Iw9ovBiLLPxiMCNyXhA8AaYNwDsIJuHnVfemikBOMy/wEHgYGIUYES/SAEc/1l+9S+4hUo8M+tivsHyNCupZN2ej8v/EACH+4rl2V1r1zWANupi73Wv1dmA3o4TcYmYVG6yK+PrtddzpspirHpeZV1eggnmbZfqK3Wx+2hjJF0+H2RVS2jO/vWcrq5nBPfFa8WzN/6OzzQxWsR7VfZDGEPdeBfLX5MNn8Hr5dqUeZTyWWjp1clUKFYsn8XnvHy96V5x7utkUgHCeQ+VY4wAjvm8+VyTzTmmSr3/fB699rmL+ah79lKWFumPPCdV8IZfI4LeUyFBYMNZdC/eNxSh53H8kBYq1YJTf966ufF1KWVmkXzH+Wu6pl8vXj9e0+dgzp9IzmhooRIXY05hxKqZUPERBbr8vRwcBllFEOW/42dJBa0RnEa91iRccYKbhLTpsCiVdvn3bYS+FOhl1ywX67aKOAp34yTVvFEnKE1CWScPt71XqayaDqA6BfBD1rBWKTYMsu7wrfvosmvWHuJ/BgBH3TrUGQnLxtc0f1lmclIjX99mwiNMaWKc6rc8LHK61T+qAA4NrCdd4FSUXq0WjIly7n3P1x3kc3aJV8Y0yHjdHPwpBkKd3OotawzXWxtPVQaj+nlQ46LOMGha3yaj09e9+VnmJ7F+DVQfLzvYy6shkHR4Z8cYODBzcDzxo4kZZeBAUMcZOLSyFkAOpzjN4A1UOiAJrSANBqIA3kDVtwE4AKYAYp9U/FbVo3lgRfR7QMqTJg7eiC1UlM5ek7behoIJUrRFYP90rKGBOZAARRIcjiAAHOMRqzgGYOEY9BmsOQPzxqXSYoJ9AyCO0XDCQEYGcNj8BigDA93wHi3gqnFek4sgb97nOUolAmyktrXD3lk2aCwZgCPuVaeSjuur71PiUrArB710HySmCHNg+f1EN+1GcqAHjIwYfAbti62YjBxk8aBrOhMz5MOqEbN9UGXgyGtMCk7SCyP5pTT3TmdOfWVzQUff6fGZkLN+zqxqUxAH+y2zelWDgApWq+oCD4xrCxX9nLIHWMIZlV+QdUKYDLQSQBte8hfiw3x8zI/TaMPpZDLEAlAABiAIooFQPKvNNS9ieprtsiGnCHSAevmKgUNcCQEyVhP7ajKaoggEJu2vFdiACkBv+YGgTG9jQ/b3dmS7h17bq9ICZTLkE8HU6ynbRjxA/929Xdnf3WbFGHurk2oYAINW6iOre3hMBguAN7BvgTCiFWjgB4AtWgj8gAUDc6+LRjAIwApQJzrfU23BgmClpwZiZTkSJKBpBiijpRTS6bxCQAkVp5bExdySQt/kQBk4NMiLCqtVJO2Q2B+OCCRDSxUyhxjjBcAFJDI3ABiuxwAyxjebySpAGmgFgwArg3IaxNWcxop0NzcZQFxZQ9sUTQRDrlD9hEA8lgfMHACx8HnYMkUBHEr7b4FnSNCKJ/+uqHcRwMJagUEE7VMA4Jhe9vn7FC11wCaCFk/GkMDkOAFJlkAHfTLGMpkEAMdERqhGcwYOTfvqaemtMIyJqbvRZkJie2tTtno9abW0PcU1WtJQbytoBH6aO3iTKeiar2TC9kRXMr7S3wHeAMACv4ORY8JEvVaVp/88GGdtF6h3KEMasAZ4AokL0wYAACAASURBVEFw7AeAUAi4QiUlrs+fa157Rs6S9QTgAPgMe44AjvYGmWd2eh3Z7XXkYLNDAMedwwO5e3Aouzu7iYFjY7Mna70qgAPsKe72GCdBkk0/92kX2NYuAwrJyQ+PPWcvatayQimee/5aohO7rKYSIqmUyrTqd7jXAugvVbGazUBNH5L7FTsxsGhoNX9euBXqIE+8GEOXUaaTqcYBwsnutGQzK86hD7JNqvpeW1+xDzt/Zvzx7Cr3kLUhwVOxnY2KSaKU92o8ttji+WKteRQjwL2bAIEAFRpAAm+5ps3v54qs6Kgz4GetUzzxrW1UNGmqcmADIwhMz6hKYM3ywlodCz1nQBdjRNGzOzJveCrVTiA/PigzBrLhuRBYNEK/XAJ0PYhprBcE54S2Nkov7aAH3+sa5KlUVgcQh+rxDPAmqNbgnA6M8MRcqpLXLLrZLVrJaYooAS48eJYCZw6u4Ef1HtRfqZBZgRc5oacbMSVUjK4+2ZgmR7g+AbHOREOkkF6LYFBvd1ELLtFKVZzBkA8FcGjVoD8TQc9kO8lzrfYNkhBmWtnzJCCG7QVvbcBAnwm6y5nrDlL0WwKXLDcVxep2hlstql8SW4d9F3LPvWLAG51zbwWndmACW5SA4lDBGIPfSYcY6MPBnvrEgc1ELUyVzXAf7jfz5bL/FONOrg+Dw2mAS84N88c5CE4WAltjBapAf2R/OI+PfFBz/p3bwGw9Zuwflf3k7VKSnOpZkJ/NQNnc57nFDsaAM1mrxK94zjnoaDIZ0X+CMQEwKew6JNiQtGMrFTB5mY5zPa/gtcyWY4grnYuijUj0GXXKbGex4l3bnOl/1XmfA3Cr9xmP8yQzdf64LXf6jmF31ZqmLeS+bExKZcs76eLk/7h/FgEcQQZsvbxtUgI22aM5YPD5q1fy6s1bGcBPHKKKfUjWMj2L1K7R9mxov6FJZuwZ+DFoFdBat5Zd9oCwubE+AG8AxNHd6LCFCn7wXYBh8R/2DWxH3sN8ZzIomJ+Cz3jLEwWGxUS3tR0NgDT4ErCRADjWM9bAsTyf7Mz0dl4GRGCiejY1+xW+yBXBJvAHnPkCyWokpL1di4PpqXcT0izER2geAAgNEIuOE2vnOh3gDb++g0QSqM2AlAqoVvsbz0KQibWxg5/hbEzXyee/IYBjANt3dkPbEGBf2OcdsOStoLVItinwPFibBDZiiz+0oAH4QvcMbE1v38dWJWa7R0YUF36sqzMq0OcxwFYwdrPdqAZJ0lX+GbcfKOdWbKDvabskyoI1aIJ9hLlxZjbHMHnMjnuLALs1uQIIea0jsrErrc1D6e4fy2pnT65WenK9uiE3q8oMyDlBK8y1dekPRrRd7ty5J631NtkYndHC2YQ2t9UXgv+LGM/l4EJZZMjUkFvY0cayuAVAFWBkwDjhM71+/Zbyhzk9OjoiqIKsiDfXZMR4+fIl2VRRqIM2Jx0UB2xskMVmOOhLF2wdW5vUjbjm8+cv5Pzsgt75vTv35Mc//ons7+5Tf/7TP/1W/uEf/oGtWdDexcelLIu6B9599335y1/8K+pmtNr93Sd/kC+++pL+J2QWvi2ZQ7pd+oxg/3hwfF8+eP99GaAY6OKCwIi3b99SRvcP9uXHP/qR3L9/LPv7B/LNk2/kH//pt3J+jnY0Q76GNjTvv/8+W9GgDQ2BKRfnBHTs7u3KxcUl28FALuBzP3r0rjx4+I4cH9+T09Mz+cd/+C1brmJ8BFrCNoc+QVsmMPlMta0J9jXaSsLswv4CkOXy4lJbtqBghHvPQPRaMpLYyBjv4MGGs1NjKLBl1vh5ZefgCelxRNqm8PnxGS2+0eCMXwf20lRbscACv0aMYUrwxnQyJLhjCpAIiicA3kARBgEg+n1tv6f/kbwjnSoOq3Rr1E4y01MAcPzbX/86f7kmfup6tvKhmuTyorj/othved26v8trz+VvzIu/TQ7lzwHgqJ2TmmR705zUvV6NfzuA3HzDojXhslh6kgWz/Xy80X+j1g0AZbVbM4gjvuefjdctfy99/aqvmAXUn718hvz5DNiItmv5+brcQ8xJ1AE4ytxAXMe698rnXpSjUWD3PJAjzn0pN005lKb7uO3QNPdN92qaq4V7rwBv+GdLmYnAjTzn5s8Gm7lpb94WwLFsz5TPXjfXcT3znPwQAEc1f9ikG/U+VQYO2iARWW0Tuuy56vZsXIu4j0t5XSR7Ud7jGErZK/VAlJlFe57Xh519fn56U6ew4obn+9ERDcG4SiCuqAKOgy3BGz7wKhpNq2q00uL2AI5lh9+ijdSkWBZ9p25BbnNQ/rcetM2bdD6h3DQndcprkXGwaBOViq5pXqqHpwVFHEUUBlp+v25cf+rc1x0mdWv2Q+YiPdefCcDRdJD/UBldvA51AA7sbw9yRWSiB5nKnlvVIDvGnQKLNS1UvLpysfw7WGTeGKnHRjTrhzolWSriUlHWKeOoQOfXoBnEEQ2BRddYZDSVh2Gdoo/rvMzorNuDTTprkY4o52GZbGYAh1VnMm3MbGvqP1htobIEwMH2BRnAQeDGyNg3COLQ9zTZrIlcn0tPEHjyxAMVDt7QCiStQkJFNltwGI2jJ04IUmKAVAM7OP8IJpmMSQEJAMcAAI4hQBx9uRz0DcDRZ7XVhbdQAYBjBGfRaMopgJosyIkFTWCXxnoyTK1y0itG9UF1/yJBhR+Xa2fgyACOQO2todA5pLYHQvJZrXvO5Rvjiuc434zVmcGJcVmbly1zh506OiTwXLZyusZ0k1X6+rPRafcgoQEbSH2OykH0RDZmDnyG1ZJXyo7hlVbMg1kfadLQ27XIvgEaaaNQx3giWjjvn5x88PYpEcDBoCDBBQqW8D7HBl2xiEBIhMYz0QLetIgYl9CUOIEpRpuMcXoCHMEsS18wwME1ZEAYcmqgFSSiETD0nulMDHmVtkUnWBitQA5WohDIoW1WNjtoF9FV5o0NVPqBUedKVlDFtyqysb4i7zy4L+8+fCD721uys9VjwAhBR7JfEGigFbUYK5lBAMIiiGOaWypY0odU0gQqdAjeQHWQJtZW2Y4FwUDMN6v2HDTINhxeGZ/tSrQ3QUNcJkc5BgvM29qydRL2PyodUclDDIQGNTH30C8IVqESau1GZP1mRcZgrxgOCeAA8ASyhIQVARxgl3FaegawEbieETixenMjnZZWSjqtM4K4iFIhGLy5vcVKL0BRHI6Czw36Q64XaHfx/O1ejwAO6C68RhYVS/S6jFGvWEDMARzUwdCZ/b5M0DalDwDHUK7QEx1AGjyPAS4Q4Ma4EbSHHINSGoFHMIH0ycCBRIQycChlNnmWUsrFfQhWRt3cSA9tRnpd2URQtNtRkBSC7+y1bm0J2AbAEm9oXzKbCUEcCbgxk3ECbwDAAZDFNYEdFIWYdyPVrlWOqOJIoDHqelBfI9EF2uHxlMwiuA4YOBzAAZAIeGGu0V6I11c2EQdwEJSysSE7va7sb3VlH9TOBHDsy539AwI40Iu7u70tAHCsBwAHAtkYQ7KpPYEcwK+QVfpLVnnq+ijqVgez1Z3hrp9Lm2QOwGEtVEoHMocrcyAlD7gKtol+oZevlzYIr2+MAbmKXe0CT8oBwAFfXRPdundy7+LM8OYJHx5BpgOmSFia7vVn4XmNJAASWQbgYEL6Ru1PAqEIfgJgLzMeVQAcBgZUOwEADpw/OVDh66RnEkAeWc+gBZufN2k9gw7yM1XPIzCBaIWy/kA+crV+sgl5H2P5sORbPJucWQhBcAbcub7OOFRl2POWDMm6NqYupYMHQMBBGiEx7d66gYMc/oCEMIP83raBtoExLBggDGvKZ0Y1o9lbyffXg19QJZzzUNkXoc1iDA+wISkX0a8MrErJVia40trvJGCsXjPaEGZIKVOLAYr4GQPVABBjVA/KbEQQhtpv2soG57O1JEADdrOxVCcpWAI62lu/6NQZGMDm0UEtXont+4UsSqT31vmlvWvtx5J9QlCHnYEB/BrtF79ngu0ojZdVf+d5Tm1gjOWGa2YqNOse/S3bhvYBAKYCqCfOs7ZFyWAh6jO3/wIwyOeqrEj3Z9F5yy1OSl8unvFJv/r1w31qQhIV0ECTv1Tn43kLGq5vCPQzOU42mMxawfEZ+IeqPTLmmI6k1odsWUtT7v0wIK5HAOUwyWofwPxrCxUDcBggjuBigs7HTGDTHtlA4q0jm72edLva9o46LrS3cXp7TS4bC4yNJbJQlPNVAjhoIyQAR/XTdX5lGf9aHE/Q6819xoE3KdEb2xapwnEgkdos5vMY8LNS0BhBPBHA4UwsJj34jjLy3cjL16/l9duTBHq9HAxoQ+EsGpt9pWpSW3Phhz4MkrpryrZBkDb0N+wPtHBbEdrXAG1gvdACx88mh53gWQjiMQYOggcI3lA9zrPPmHdKAEf0m93mAEPIeILWkGDvUHvP9yc1GYLL5kfRT0FBRGudSXe0OfSWqBgrkuzOAoLkuDNoYP383pQ1s9t8TVNM2c6ydWvXCb3gZyYBSGtrMhyCKQSJY/dhAxiIrdcysxcBEQ6AulnRVojmI6nOXJEhwBsG4Bhi7WArg5EALBupLaOey4wrtFp8RgAI8DvuPhpNlDnD2syAhYWMiJMJ9YPqSmvjGnxp+rXraKVoRQIBwKFzU1SXmh6Icam0xmRt0jNRAY9aAJEBHGAIwXwoqJr3tJgK9LdCsqBrAFhblZu1ttysd2SlsyvtrSPZOnwgK509md50ZTC+lovhVDbRNnFvT47u3CULBVhp0Fp2fa1NO+B6di0H+wdy/8FD7mHMCVgdTs9PCfTHbXd2wYLRo77CfF1enpMh4+L8gi1Odra35fDojmz2NgmWOD09lWfPnrMFCNbj3r178s477/B5UHjz4sVzMnCQucbWA2uFe2utwKocPziW4/vHHBOu+eWXX8nJ2xNpt7ty9849efzBh2xdgvX/+uuv5Ouvv5Sf/ORH8s7Dh/LmzWt5+fKVPH/+XEajsXQ2ugRw/PSnP+Pfp2dn8vT5M3lz8pYgEex3tGwB4yX9Wlv/jz78UH7+F3/B5zw5OZUvv/xCXrx8KeutthweHcpHH33EZ9vd3ZXvn34vn372mbLKXF1RN2B/4T1c8+VLsJTcyM7utuzt78newZ589uln8oc/fMo5Qvuhd997X+4dH8vW5iYBHJ999jlBfWAGoU6ZTOX5s6fy+tVL7iHops1el2xOZFJEQYfFLGBbjoYDGY+Hxm6hibgU3zHjk5/nmQnbMLe4QOGXgz6UnRO+gXrHCcxhTJEO4FAWDbCjYRwoWoBdNCFQA6CNKUAcAKFNRmyncjPT1isKIsGPgoP0jDcDj/+YcaqGXQVDyHdubuQ//t3fya9+/VeVg23ZuRZjutGvq3s92jJ1tkmKn9UH0CsMBE22jZ2iiYGj9kwNX/6hAI5Fz1C15XPs0fdC05jr5sptNAKuPUcB26wCLs+6M859+cxNa+j7tFy3aPMuAnGUc1HeJ/r7/jzxWcvnrreXqgCOip8e7KUUYy6AKH6P2wA40v1rWC3i2pWxitvIehmbyOtblYqm51gmQ77mdWtQvhbHX95v0b6s20vJpw+EB9ViDwVvlGyE8T7VdZ/Pk5Uy80Pme9H+r5NFc23mdKDLcvRHvaiyXNu5OQwE5FX73k+S22EH4jq6DVz/DFWwfd0+LffaMt3UJDN16xjnI43Z4igLARxpsbw9hB1iHjiJVVqlIig3aBTMut8TkIOGa13bBjtKgpc955zZTUuFsOhwuu3E1ymc2yiBRQfU4kNz/t2msTbNQ3mFJuWyaAMv2rDlszUdJnVKsOm6pWDXPUN5uN52HusO3kXXv63y/VNbqDTJj89B/QG8/GmXrYPTD1Xmg1SK+dp6jQzg0LHGPVgFMNQycIQAfbMcZcOsTj71AKhTyM1K2uc1fy8zCHhVXpZdjixV05fKMhoG0QjMc5XnIY7fn7dW+dqXy33bZMhUQW75ueO8LNIB9c/QLEd1+jPKZN0+qrs/vtPeaBkDRwng0P7olBsEmxlc9CCKJmtqGTj+TAAOjG0ewKHVQBr80sS/M3CQTpUBd0040C28QWAOrSm0hQoAHN7H00EcZOC4BAOHAjgu0UrlfCCj4VgmAHBoXiRV7uVuk7rfSgBHVbaL/rV8U/cLq7hCpXUFwOG9ax2QUFQ81sksrulBH/zun6mc5Z7wsuDX/D5Umavbz6wyRZWwecOlQR6Th+og5+pHtk5JAA7v4a7BLwSfEUzwpAqv6xXdiQozo+UT+waS9lbVRsABaGO94sSqvuP5F+csgjhchr0aXAEcSApZwkbVj7UXslRKCs5bACEBEbQaRGm8EWhTVhkwcGjAUqvzVJ9ppa6DVBAo5x6z1g+oGCPAwBIsVQAHqiOtiAUBPoCMZlfS7XQZ2GfiHcF9gDIAGAGTA3rQTifS22jJ7lZXHty7SwaO3c2ubCFBb3OJqh6vcqccYC7A6oDWGWCfAIsFk4VaEcpEmAE/Whttjhd0w0hNYQ+izQgDoi4PrELWym7MhMsFgqS+h1dA22r7OcoibNjEvkGABwAcVgHNakat/sJ+R9UR6KtRpzbqD2QyUNYKAjggxwBlkH1Dq60dMOLtVwSBQfZMblmbEGXfQFAcrWIAxECgs7e1qQFkJmhuZDqZyWAwpI3M9jGoMOx2ZZV9lJVJAvOrZUMK/LC6YwX0GPMRQByrSPohYHx5yR8AORTAgWdRAIe3xtB2OlfKTDHTBDCqRRGEBnjjcjgkeAM/mrBSgI2fjl55T0CI3FB+tiAbva70uqCWRlUVxEjXzoFHusr6LKBbRgsVAjnIvKEADoA2JleQ5xu+DtCFM3Ck+t45AEcOijpzCZlzIF9g4ECFKdg4AgMHmD4UwLGmgCcCOHQvdjdapJ5HBTPYN/bQQqi3IfsAcBwogGNnZ0d2tnelu7WVARztdbZQaQJwRD1Y0cGVFlcG/vL2P6HyZ+6Ut+Sw6zI9t3NP0vQ3g6LVRIAn98tr8jv4sZZddTaUV5LPnS2UBz3/WGnHtbcz1q4JEIcyLGji2vWD63EyeDEBUa2IB2DNGTjcP4U+REIiAzi0glXPMQVqsYXKitGEB9p/D6Qo05EmUah/GVAJLFOWeEogDIJB9GxmYqsAC5TnoZ+pAHAQ/EEgIoBlWk2qSUQLlXo7DqvwCkZ6qljW+YE9BWCrJpRxhjCpZmdbmjsCSq2/KnYvCZ8MsE0gX6hYD4lpB23YcabnWZIJJH/UVvEkrrf7gD2FtQFIQ5PY5mNge6aD3rLaSQDdEfFKOuhGtSWV9p6c3G5smP4wNJfbPGTRStohrIm1kuE8q53DhCqHp8C6xFDBwziDLhJrgsmDA3ASmI7D1uQ9mZ2Mit5lA/8aiQN1Nh/fWrrRDrQWKQ76ICcY5BnnJveOMSsQpKo2tCcTtAZHmRiU2t+enTgUA/+w3U95Ntr5wTPoRhOdaJngDBG2dzOaQO0PV/wK9DA9wsQ2mDgUkJTsa2MoYXA99EdWO1uTJQRSO6uU2ZAp+GcJomhblrrL5bv00dJ+iYtgCi7rRp2rRT5WfB9zrUkfY10xwFSylcnOkVktk7+F77DdmdqGST5NR1JvOPtGqDfTecqAbAdR8LrGEkL2BSapVUbcLgV4w9uowG7aaGkrsK2tTYIrkbgDJT3saD8zFMzmCX/VkwnsZu3j5s4dlxODouqEGki49sOmBwpfOfqedetRvjb3mQDgmDvfUlIOTH3GXmj0OwyYh5ADrxvml3s3seqZvDtoi2ARmoby6g0AHG9lMBxLfzCUC4D9UYAAuwX239gY2MCEYGANMi6gqp0tbbTCHIlLsriRgUPYRgKV/6jYByDCzyhvQ5CS/WQxgx2VARzRh3PAhMtzPvOU3cllgCBXVN07gIMyr0B6FjkwAeot6gBmUyA85A5gCm9x4gAOJMTxHpLDuIazZUBPkI1gQ1suJjvh+jr56vgOtBRscowPz1MCOBw0onstWaUqhsZclHw1A12xRRJ1U5WFA8MYTacynE6lP7uWwRRrN+NnwTyAe/BMIxhinUwGeHaMAfMFuSGbnx0sAJIjjhDZUSLIr+JjM24BgMU8gCPqq2g3Ougo+u0eU9IzxZN6DpjRtfIUNVu0GKgWa6vtO7AdMlML9wf02tqGSKsrq90daW8DwPGQLVRWWrtyejmWl2/PZZ+tPO7Jo/fek4PDI3nz9kRevHzNthzT8VQ2e1vy+PGH8ouf/8LA+VfyyaefyB//+LmcvH4tYNb8i1/8XO4/uE9QwunpW3ny7bfy4vlzefHipezu7sjBgYIZ9vb2tKXKi5cEcUD/QZ7QomRrayvblTc3lDFcc6OzISenZwR1fP/dE4HfuXewL++9/548evSOnBM8ccLrDgYjtk5ptzaU4WY8kclwLLt7O3J4uC8/+fHHcv/4rnz19Tfy9ddfyzfffEP/jcwavS3Z3NwigGvQH8jW9pZs72oLlFa7pc/z7Lk8e/aMcg1ABcAZaMUyHKJQaMi9NAFrSPAh0FYFbBxg6ACrCJhG7t69K3228D3n9S4vL/idh+88lF/85S/IvoF5+e1vfyv/+I+/ZWuWbrdH8AdYF8G44+fR0eGRvPPggcr51UyeP30qr169IDhjOh0r2A92Cdo33VwT1AGAGeIFPLNhj5rNov6dlSyZrZ0gjDzXHcztpQgaN6S9SfCHtWM2f8XBH8rwa8G1G3htYJ1Eq0QFb1zP0HpZGXMB3riajhW8wbhBFbyhOkOZSTXWr7ZhNuqr5cZq+4r8L3/7txUGjngWNf1e5wtEu6buqGyyS+LrtTG3BmBHeQ+PyTkwbMFx7V6JQ7oXfbTyXu1ZnmyGnHxIttKCsdc9a8XvNIbJWCiSixiqdl681qL1i/rWHyzr7WqBmft/2RYtcxnud5uRFG3o5JPn9/IYsw8a7aRsmzpbnMcHq35/uQbx3HEZ9HvlfK15okZ640wZOadSnc8mWY3rWrd+UVhKG7D+WXOcOdr85e9NAtp0zXKd3d6I89P0LHXyUzcfPkaf42UAjnK+qvf58wE4qj5ONf9X6qg8B/UMHD6Psb3tnwLgSH5EKlJYnBdcJDulbqlbR3+tXMtSXprkqu4eUSZvK+eec145OzuZX4ngrLpR6JSAiRrQKI5Lqt06RRYXtzRG5/62QNQihFEUpLqJalqIuskpr9WkYKJSjtdZpmyWjbUcf9OBUXedpgNlkfDUHYDLnmHZnCx6Bn+v3Djl6+X8Ljqo43iXjb1pQyzbYMsUe0WZGRpq/jsaQKnWyswnMG/zDE37apH8l0qVY05w4Vhx78GU6tV0XJm6OL87H9BSAIdTK8c2Km4k6N3zfz4r+fr1BgOfohpn40VUUTcdgPnZS/Tc/LWqyjcnLaLR5/fK65BBH5VnqgR5fHzz16wbe5Pe+ucEcDQZ+U2GTpTDWqM7oIBwjUUADlKjExHvAA5N3igltNKZagsKJA1R+W1JCFLABtYNVDAxsaqvsyLRqxKtlQLmO1YYYU4dwJHbqADAoZXQCcARGDjwPNpCBU4lAlXatkFbuagziF6ioNscDgdyObhk25Tzy0u5AICjP0wADrBvkIHDfFSf1xQEtGwHq9Ip54FW3ujTuZs8kZd4O1S/aIJRJRPXdtpk/p4SnMYoUQfgYHWrN1bJAIeKAWNBTK+etZvZdvCqWYNehH3Bd2IcDQ4z59kTvkoBnRFlnsLNOw2hI58zTQg4RaHTOyvgxFk4PGlgUeMUyHZa25TKYRJUKYsRRKE8kNUAVKvKNKSJRO8dP7+3U8WqB8pJX62tJZhAYV9yK9wICcwUEmCgXg1fBEO4/xUHkJKGGrjVxIYDObT63pkWdG9piyIL7lulHALJYBoAmARADspGYOBgf3aPm1A+lSVmZ2ubPXaRqO600Ztb2yChZQr6xiLpv7+zKcdH+3LvzpHcOzqUXSQBesqwQBBHWwEGWA+uHwI6SD5NrwgSQQBFq+m9Tcwa2TqYVG2tsyWJgk4Q2llRRg9fH7YGNwDAFYI2mmggeMJYKZigsiRVpRWBTb72tzfmHUtoEcSxgl7HM5mAJpbMPlfSXlmT1uqqDC/7Mu4PCEDB+LXKdkWusBZcKK/cXpUKgANBaAZKV6jzxpOxDEcjgjfQLgYADrRRUWCBVqtOJjMZ9ofUXXgfzCRroKol+waARvrjyQUyBWl6x1ooeAsVADggCFMZX1wYiENbqMxGI7lJAA4VVGWuAe2z6mXIC35HL3dQIIPelwAO9jI35g3uZwMUGdMCK6JWhACO7U0AghTAQb1COl5nWVD2DU1i6hkORgVvoYJqRWXfUAAHwRsEcCgLB6pdSU9tSUAfiYLQtC2H/6dtZ9a18pkADlx7JhMHcFxfyXB2JUMwOjAUqLofn8eeQyIS7Bv46bXbZODY2+wQvLHX25C7+wdydLAvu9vOwGEAju6GrLTXmYFRAEe7Yh8xZOnV6xawcl2gJqfq7/jfUgaOAOCo2jeeDPcT6HYAjmQ7GeVJnX3g+5zjNb0e7800gDEjMEFMOmRLoKGy1wAczrzBavskk1ZV7qCfADpxGu5c5aFAEG+bAjCQMyIxHUHQnup6bZmVGTgY1PWKYmd2ct1Ln7Vq1/tnmRy3SlU1pw3AYS27qpVMqoRc3tfsuw7gADhLkz9u/Zpta+AT6jOz8RWXo0A42EJsPWdt5ii3q2va0gpn3DoqgpUpQ380OK4ZaGfVUqBPAnQZOEPjAcbKUZFET+JzoQy06e1m7Eyxs1SZk8yn4A08dWR669psffb1Mtuf91V2KX1M1W9kdWDy3Ks43dDwA9cp1hVUoiZMZv/D72xNYqVDyQyxvxVEYGvqcX2HyDmDhHk6ysKggAium68Tvm9nEM81Z2iB3eZekgGrUtKYSRF9XmXgAB04nt1Aha43bR8wSRJaqJAJJYKkyM6GBCsAaHpmOKjEx+vno5qZ2nqCod6svgAAIABJREFUdsxkkgAcHh+K4H+V4eyjuVh4UtxtsQSuNN2mImt6x+07u0wElrj5WGXg0HPFDUvVL9lG9Hg/z5kS4Jb2TRH8S7Jt10moFJPVZOn6L07dnuFMSedhBg1cRHafAODQTa+TxjPIK+h94pzpDjrK2yjaez7/GaxNjh8FAJn/rsl7BXA4oI2sgTjjxsomhjUFgAP2CKratzZ7sr21JdvbW9Jpt9m+Q9sPKiSUALDETKeqAvdTwE3WhaVv7Uy+OvzYs3peXsx7CcUVKom+rjFJUP2snid1/yX1EeeYKifEOaxVhjJBmUwEmUlnVxiyakePr9jZbPKjDDTwyVbIwPGGAI6RXA6Gct4HgGMszr4AgCxtJoDPcR7RLxL6oz20tIHtTF2ApOqErQTgB8CG6vXQ9maD+hz/QY/he3iCBNoxAAdaYsBG8qSs6r0qxTueMyYPHMABWcI42UqQ1f3qP+AaODvJUAnr3FuLGbOHM2vgOy4XSJq319syRBsDtMTgeGEPA1SpPjsSywrS0HX1+Xe/HclhrBVaOOB99+39u/ibie6JJrpzIjI5yDx/cH9ta2IgR/MpAdONRyHWEvYhAMSXk5n0J1dcP+h3B6BgvsmKRbsOTFqrTKAj8a4MniovAASyOIDtLMHwp61hvaUVW6gWVPwRwEFmMmPgiHJZiVN5DDK1fFLZYOMK+mDRjnRgKqDpKv2MF1AH2RlCZgVIaRXAAVvnZh1tAcHAsSOtrUPZOnigAI72rgynK3I5mkqn25Pe9haZHXb29qXfH8nZ+aW8fv2aAHWwmNw/vs9WH2CMwPx98umn8tWXX3KNsd7vvPuIjBNgCQJzxtOn38vlZZ9yhJYjYOcA0wT2wtu3bwg2arfBTNOijQA/C59ny82ra4Ij9vb35d333qO8ff/0KdkyXr18ztYph3fuEBgCYBvWEYAj6HGMdW93n2CKJ0++lcHlJYsRwGhxdHQo77/3SI4O93m9N2/eUNdClvBMw+FYzs/AHHIp/cuBPHjngdy/f48MHJjaN69e833ILhaCxUXW2pfMN2AqOTyQHTxnu019fnZ6TpAQdDn97HZbHn/wgTx69EhOTk/l5YsX8odPPpGTt2D62CIY5PGHj6Xb6/F8+v677zmXd+/ek62tbTKHvHr5Wl4+f06dcnCIVpAAom8nJqCTkzdyfnYqU7BYzCZqc6LV6HioDBxyLWi7Ct1EUBcYiSbKkKsMGRaLdmNLjcxUfuB0+VrvoQVftO/AkJEAHG6fKitHYu5gu1Bl37i+AtOUjvF6OmbRFdg3rqYAdMB3B+D1OsUNtB2tVrxrKwK3Q1Xxq/YwYHI4bAjgkBv5D3/9N/Lf/0pbqMRY6f9H3Jt2R3YkV4IGIAKxYN9y51YiWaKkUbe6z7Ra/1Zrz3RP/5D+0Kqj1hxJrCoWyWRmkrknElsE9jn3XjN3fx7vBZDUlDrPQQIIRLznz93czNzs2rW2uGmrsfKzAO8yB7BQX6/t+m2fv23eIVu2dptajv3nMnBkV6fpWzWvHXZ6fpK21e4nIKjnKLz1YYA4wiZg7lJ8srrQvHlu+jnZlxBbQm43Vyblc4w9n3dm5qEAsDbP65KptpxB+ISl3JWfDSalGbB0Acgvr9uWC2gCOJLb7WdB98aK+HP5XOU81rm8+nm69kU5320xh4bcpBbKTVDHvH3VFceo93Lcp22Oytfqda3Xpn7OLDNNv0zzLj+tfsbyd81Piih3vvem+a711jw9Vq+l5le3LtVXKYtxhstADrFolvNfz7nmtdCJSR14/KRAWnft2dvupZCRLl3Z3PfzQf5te7WUwfoe82T8RgBHu4BF0jIHTNKBu5j0evLbBG02aBK9eD3gUfQIrTdamxC1C09O3s5T6rWAdBnYn2MEf46xnt2IoRBnDeiHOAZtSmaeEmtTOl0KtVRk85RuLfBtm7Me003zfntH5OYqmpuu1TXfrevcAt7omu/b3Pe2stS2F/KalDX+eT5UoTW7cl0Kvp6HthYqJbirXOdG58BCGZfMO1k/cMZaABydMZr0EBq7nPD8HLpeGJWI82Snp2k8SmahNqVfB5Hy3M9n9ajlvk2Rx7V+XwCONnnqctxKXdC2h9t0Fq4FSsrt3TX14mZASy1UFljpqSBzDeDgAY10r2LhQGVSBnAgwZdbqAA4wa8AcHiSIrVQ8UNhOERlQKpk4MggjtxCpb+E4LpX4HsQXi1UWhg4AOAAC0cAONA+BX0/T8S+cXh8zIorMHDga8oWKqgIUJEB5jT6J0fFPON47H3ehQrPwUyNKTv0OhbnBGDqe+2sE0wIe+Am2DlCJhGoT4GyOKYWTjDX2qsEvSYwOZQN55yR9tlKw7QDac502I0KyzSG8jChXZz3tVdtxHsDmMM15mFJzl0AOKIaC8FMT0VkUIMzUnAOfCzsOe2BQwUPFThhgL1i4cj6IRKekTRA0NRpi12W1UYF1asO4AhznipPUhxfwI2yUpuysEBAiRhF9Dv69RKk4Dkn9pwllXbBaEOqZMkK+16jGjABOMTCEYCfVAEcIA60TkEweWHJNjc3bAvBIgSVzex0csygjSFoc3luCxcXdm932z599ICsA7ugZV1fsbXVkbd8EYCD1V1I7vt8gN3Be1LwOxN6SMYxuLmoVicpCWaGfF4AOMg6wR7TA86DwF8Cg4STzwRZtE1xAEck6CQzun6ZTMW8IrmFhJ3W/Yo6ZnIyEcsGgrVLi7a8uGSTwyOycASAgzp0ccGu/DsS9CGPTKQiQOvBq75X50Mu0E/8ZHJiPVBhjxXkBIAj+qcjYAcACAAc6M28sbVJAIcBuAEmD1L2KyGYkkFeOR3tU8SEoaDWEr6jJzmoevF1FACO0wLAEYlQl2dnNcCYoJePvZL06PhEFaSgko6KpRhHADsvg5p2oQHgQBCWtgFB9FP0SFY7BNnEOBcsMGCJtlCJgQOAGgA4yCaDLxMbByvNJfNBX8+q4SIQxiouN/7BwAEVg/cDmEKgiLdPmVxd2Mn5BQEcF6DUZtpEOWcEg2EnSgDH2kgsHAJwDO0OGDi2t219bV0tVIKBIwE4BFBqADiCmr4FwBHAlpr1kD5TAAC6gn8FgAPzKwBIrsThNR3sU+pirkV1/GgcMJ2hpe0QGjozvpdJGFw3ATgSC9d5qoAGeAMTrYN+plPmWLxVitqrRHsobxvmuhcyE/elPsa6ghobgCl8zmnBIyhCAAfb+fRk5jwYS2vq+pgtq0hr74AE7u/sAcX7uB6exA9whYAgYZu8lVOwW0WQ2IMTsEOhl2jLMCYno2h66vmcS2sattMBTNBLSCqQLhrBarDGQGZHI1adMgEWABpnwPGHL/oQOSOE2+y69U3MU8qbeksIz5eL5YGMWGoLEKAw6musa+xVjM5ZOPP5IZ7JwUUEXmRWEPlPkmP6dwns4ImyQCN69pafpRWO80HhXTiAE9uPVZbBEuBrIvCGt8TxtaC/FC0UaHsFk1cRirdaYQU/qQvUIssDcdDjsF1sHUsbl4GdnFP3SwRuEPBM++DSgoGDLArePpAMK/giIwmSEZkdBnNEOnwAl87FOkMbS90T7V5ivB51K8BBTDISrDwVrqeg6s/nJz+vhR4qABME26A1hIN1meD0ALc8Qfdn5VxKBAMk47Y05ohJn5hrBxpn/EZZnOBrEfqwSoiW+irc0VBzcU7Nsu2eeRFUnzkfBxilAJDEc8R8RwuVpD9TkNMBHM7YkcehuaBeaXjCTfCw3uPtHgQv5OeYvIedPMushrCxAOMg2ccWKg5KZrU02L/GI4I3NgAiRfu6gZLk8NW4pItwO+DHLQlE5Ql8yXgGopU2QvYqB2jL/RfPV36fLRrz5E4JzvC9Vr7XEe9NFVn8hv3ajIJkAFcIXLatee4jJiHb73amHIvLVuhfAmccIE2wmC3aKwdwHAPAcXxi7wngmJJZLEARarkHP19MkPgk9gxZ75DEBTgYNuxsmgAcYksZ22AZAI6eABBmttyXHUstHAnAdXvp+LwkWwEwchmO5y2BHQEGAktZtPsIAEe8j3PLFio54RZ+HOYG99fZDOAMsFP0BbAAO4ULva4ltol0ZvczUTrPOfMg/s44AXxzU3I8WBN51lhYYMK9bKFSyiHPUbbAvcA2J84UlBh/AEwosIxwmcBeCPDw4eSMIA78Dr0eAA48p1j+BNDAGNA+Ff49QfzaMGIiAoMgiy4EIhGAQydV+RAZxBHgFLTMDFayxKrkdh/no+QDhNx7LDJ0toDAAeDwloUVewn1n4PHI7bA9YPNZjzHE9r8HOyuABzWG5oN1qy/smXjrXu2NNyyq6VVWx5v2HB1y06mYOw7seVlMDMO7HoBNqhvw+GICh+gMtwH6w8mCHyBNQItQwAgGAyHdnx8xPfg7ID5Ojo6YluVnd1dWhIAM3744QcCFUbjkd29c8e++PKXvBbm9vH339vXv/4N1xsyDRDGDpglPnrEGfvNb79hSxbME/Xg1haZPt6+fctxAdzwJ3/yf9jHH39so+GY7Vn+/u//3k6Oj215CeAMsWPsbG/a2toK2SnAFhKsILgnGEd+/evf2OvXb2z/3Tve+87dPZueTmw6xddUbUw+/jgxuADkAlYNMOAgNvSn//7f2RdffGGr6+vcj0+fPrPH335n3//2N7Z77559/tVX9snHn9j9ew/IvvHy1Uv753/6Z4JJwEAC2eMZwNnFoD/Gw5F98snHnA+878kPP9g//eM/ssDg3oP79EmOj47Ebtrv2cU57Mc5mejQxQitRxCjO52KkQM/k0WIrZQETLu+kF8v10lJdVw3QyRgZxyg4UgiumO0Zdgf8vekVdWWkD46wd3B1KcYyPXlhRmKWc4B1sA5/ZQ/A7QIEBzAG3gPP+uFMWTYK1g6o9GL/BT5ODPZmCg44Diu7S//r//b/tOf/8XvFbyRzyjuL3UAF9vyC7fJOfhVi8LPTrPqsxJeUzfIIu7bFn+WD+aMLMWt5Ntlv2L+KGb/mmL36azrOq+lhUrXvLSNN+40+7caFJ5jQI3zIdsIN2UpXytLmGJ3zbaVSbWX4NP06F4AUZwH0xzwzBusS81CjUb8dg7wYRbAUflmBaN76QPW8trm98341C0AptK+5edq8Q/Lc0hLTKRtrRtxjcLX717rXARQP8+8Pdb2DOXna7BPBm80c1rlZ5qSf3sAR9c1Snmo17Fey/JZ8xoWGrM4G+HVXFgTzJHOsloBOOq9FX5p8x7d+qbrGer5r+Wu/P0mOZknG20yXs93m8x3yaHiF14Y08XA0TWgfNEI7GYFUCc7byPw5WKUAa94vVRSpXB2KdO2Sb9pE7WNs01o2ozG7Y3gzSbnNoajHtdNv5d3Lee0bbN1jXCe4ao/c5u57lIE9WdvGuNNf7/Nun7I+NuMT5ty6JLZbkU7H2Eb973tOrQpg/ycCjaGi5TXYj6Aoxz7jEFOwTT1ySwNaq0keZ2S/tmVepk8m1XQ7cr5pvnQPOQ2MPPmRdfyuelAveI9oePqNcHfavmNa940H7W81OP8twRwxDrXa1DvpbY9XL4nnqETwOEV2cG2ATR+9CZnMLFoocKEizNqMAFaAjjOTu0iAthsZYJKU7F14JpRaR3PE4Gj+D7bRmUWwMFqSXeSWVvkwZUZBo6zKUEcZOA4PiYDx+Gx2DcOT05YpX58KBDHdHruAA60qMgBF/WnF5iA9yyqXGLOSzkrZSs+I5epCeAgc4QnvDJ4IzNwkD2HC+j7oAoCte4dT4hwP7dWCOS9N6MTPZGo11XRh3kudWx63hkAB/RlZugoA4xR4RHrFeusvr4KhvIebDETIBb/zn2v5DwTs3211GGlslcb4roYV4CLUhVoOJ0p6QcaXWc7KQEcrFbzxHIAyQrdA40l1g0EQ8QgwkSH01YjcQjGjcQuwWSgg4x4QIk1jcp0r7Tjgc2D+yBeQCAENKeUC9HEC8TiOTvGR8SHrbYyPdtYW7X1tVXeG+CLycmRXZxObPH60pYXF2zUW7KHd/fsFx89tJ2tTdtaX0sADgZEHBQjUAQKXkCzeu5Up9e2qMi4M3AIwCH2DCXM+YVnXUIrI4x1geCOpf6yDdFGBIFcULMyYCP5kAnwRCiCwSVNvCenouKeLCv+T9XIuj7WHHoKgcXJ8QmDM3iW5aUlGywt2fHBkU2Pjsi+wS8f6xUSBZHQ8MNwMEwgaIXnhUxinEjAIWB3jMAmqinX1mw4HrFNSpYjtGu6sNPJKYOYW9vbtri8bNfQT/1eAeDIid6ozGVdbgTKyJqiLzs/s+nBAUEcZ6hIA701+i4jiAwwBivtJDuQe7BgIAkOXQKwBhIRZOAoARwB3ArQjfeJIlDHW6KsjIe2vjJm1Siovxm0wT5hUE1tFbItUpBDe+1a1apobUIAx5WdY1wEcTQBHBcXnkz1XvFRvcykqAM48EwZwCGKXIA3AsCBdiyTyws7uUCl5bldXAnAERWU1BM9B3AsL9toednWhsu2Phra9urQtldG3kJli+1TAOIYAsCxOrbeaMDWNwZa9CXYnX7WowWAo/S9ZBMcQNdSqYA/lUCVGb1dADiybxaJwAjkB4ijGRApARy1/ZfNzmtW+gLhNzUCUBk5q7X3tlZ1C5USwJFbqKCizllhinYAdYCLiSUC16QTAegB+Ietii7xhUSEZIQpHGflKhk4kn0KewzgVg/tTLxtlwMSmGQJ3eF7nVUyDg6T34t/bl+KqmSskSpqkDDJgT+BEcQooTZhYonJfqUEgWCBCH2XieOQD29NhYpD6kfQ3feWmFBAwB72DdfEfEWLDF6VPpoHxl3uAmzDKi6yHQlQINBdjAYqV8A7+q5st6BkJFmjiDKs1tztIrQ6250tqpKb90lMCtHWQPY70R5H5j1ajdG+Y0xRWRwJ/ZKNL4JuGdyN93P/OJBCwL1AEXgyMhhCtSndLvm+ibZDikEryx37uPTJnI0Dn0cFL0A0TPZ5xTdBHMVZI/kL7jOrjRD0N3TmBX1OgAsh2wRvFGCmALSEv8Rq7QsxMlDu6E94lbiPQfT9SZgdhKLnJYADdONhj/28F0C5tAcScES+Cf0mb8tGHRbJYv9AnErzHhKQhPY7wJD4HcBKj+XXZ83kg0aAK+3IHGBVUjUSo/I3UwDd5TcDJwSiTbquaCtV+qm1jpWPmIE4fpMExioBHNTBRZw1MVYVYy/1v2uJNGv8fFQw+6uRpIUloEsF1iHYNIJHo50SgPCXTJqzXYXrYwwFiTmwcAAUsL666q05Bp4gUwu/MrnuGEDZrhYARz6jZF2hOXV0TkdgfSbOUIC6y+mZOYsWLQkb0xjgKOcky+mRnFwpARyyJ7pCeX6Um5oBHOk66fqyTTxvNQAcC/by1Su2UCGYv2DgQPsMtohDaz3uQ9gYgbUhSUgmBoADOhQAYAA4CO5AQhkAjtUx26cA+IEkuwAcYuPgeQXAVDD1eMsxwWmLvVElbMoYQMi4mDy8lZ4XVqiSNxc6cI/K2ZJ9KhL9odeiYELAMSW8yRxAhhexuwTQK46WPD9gTtjmFH651oa2HXYdDBsLOLf1C7Ys+e/RokU+vpi4ohKZ113q2QnaAIJhjzoNJCgBHPd2agTCiNkNzIXwPfdPpnY0PePvC2SvGaiFYbIPDsq6uqKPPAFgwBOU9D0dwIH5gvmpARxp73srLehzgvjBRlgUuTRayDVAgGko/EF6SedtTZ5sY3weL6XzNGQjzoVIphNsLhAs410em+Bn4OcAwLHYt6ulZbvur9jSeNNGG3dscbRlV4urtr5zz3bvPrLj6cQOjg4ZF5menttgtGobm1v24MFDtu1ADAftTl6/ekU9A9A/fBS0PXn48JH1lwf23XffEfiAlrX4ByDCo0cP7dPPPrP9/Xf25u0be/rkBwIjRisj293dtU8/+ZQsHFhjfBZtVSAbWIPhcGzDwYiyAxt5cHhE8MSDh/c5H9iXP/70o/300498dtjszz//wh7cf8AxA1zyzTffsIXOPbQrOTq29+/37fjokGysaHO6ubFBAAeui1jQ29dv7OXLV9yTkEWw1eJs//7gPQEcGBeKJsCegbkH88eLly8IZoFfC9AL2DMwJ2i1CR0PcMf7/X0WFQxXVmx9a8s21jfYlubw4JBtfLDymFOAyXHNJ89+tMPDQ5tMT217e9v2dvdse3uLTCZv37wlC8fbV6/43ADJgGkWjBtiwrj02MS1LRPYDFAzfDvoG/ibZ4zXqS0JAO/ym1XH5Wd+oWSThyQJhR4IDUWFHoceFqeQhS9HudROBV90MnAWgZ+DloFoLweABmzfxC7PTtgu5fLi1C7BJEYGFgTg4JdLl7I9rX+FDkzxtGRQWgAc3C/5Of7qv/zXnw3gKONp7bG1bNnC/ml/Z6tW2r62a9z+uk24Y8OmVr/cxMBR37Mer1z5FgBHEV+8adxt42vE4BstVKIoIIN+u67fNbez92uCN0rfof45CkzjGl1r2Rh/scal75nHHc/SziZexizl4zSBIdTtFVim/r0J4HDkUil/AXwvXpvx0/yhb7pX23qU18pxjBbg4hzQRqxFuX638TlrOSivU+/bebLa9Qxh80v/qwnmyAwcXXOXnyn72LWctumYeXNd6pdaTrv1VTAjhh9SnKeinWnEfqI4oSXPVuuyrjnv2vttY6/nv+2a9fzOk5Xb6N+ueWq7Tz2+uH6c+chsur//Np8/WpMw7eqam77a/LGR6iRneeOuhUjC6vSk0UJl3gSWE9a1cW76fD3pt1fSWSDnGbQPud5tNvttxnuTEa8V120N4m2epV6HNoPUpcjb5rFbMdwMepi3mbvW7Ka5aJuD28xLKOV/zX0/9D6l7OfPRkSiyTTBg90cBo563GkNVf7mla5NZ6B0Ohr7PhKXZZCvhcJz3px1zUXpfOjzHvJqQe/G/DTnppm0wN9qYFokl7qer+mMdbdPKZ+hTU/Fa78PAMc8WSodh3o/tDk482Qah9JWBg6vplWLB4EtkAhgYMVfS32aL0T3Gy1UeCj0ShX02WT7EoI3mgAOBHWQhFDAN1PZRYCirNLBwV2BIQ8QMeGAVg/ef9vbKJAO14+aCLig+oXtXJyBA0mSAHAcHh8KwAEwx/GEydnjIwA4JnYKBo5TVAeo8pxyloJ9DuBw9pjaQY1nKeUvGDhizzQAHAxyKenK9hPe91aV/QVlWSSDPA57kx3hvbxEst5L+r0EULVISfR44YVmWaXLT6iJiNtcBoyK8GtROca58dgwKzgS7X20WfFkQlQrlQwcniAhCASBI5eJQR8U0pKN2Ius+GL/ZyWv0lpEhbQj0PF6WSkFZoD0Xk+C6NCPuVRSBQAOBhAYDFGlmlg2VL2s2Kh6TCcGjmiz4i1GYi+JSj3aSThI4xL9l9F2Ai0EvD0HZS96tjvuiZFq3Eu0fUi2I4jM5Bh6QB8fkX50sHhtq0hYr63aR/fv2i8+emRbG2u2ubpiG+srtroyTAERzCmeEXPA9kinolwlcIUJTCQcFNCKSjsGN53Kl+0m0DPaWwQhyIo2KqOVVQI9sA+hP8joEFXanjBbxPo5iCPWMVqOxL0iVMEEJIOrChQz6Ts9JdMGLAoCqINenwwcJwcHNjk6sgVWqPp+8upLVnsG8jxavLAy+prrjPmA/CCoCPpffA3Qn3l93ZaHA1LjUi8Q2KLe9egTjaovVKNZr2fnAPcgoI2gdw/B6x7zENRTVwIlEJqTKp2uBOBA8OrslACO08MjAjguJxO7Ai22J31VJaWANgL1CBIKwCEGDvRyRx9oJCSm6ImOYKSTLyMhGewlvHeAauzaVkYjW1tdIfU3ARw+d9DhbFHTYJ7IVOusUmT7FLVQifYp59DFaOsCBg62KkKloCP7HcDB3BJ2DtvB5HsEgIOtF5jsQJsNAUOmaJ8CAAfAKqfnhvtcXjuAwwPwCFwicA/wxqjft9UhQBwD21kd2c7aiu3tbNre1patr4J6eN1Ga2s2WBnb0mhoi95CBesGBo5kb91vSTqvDqgU7QFqm5w0b5vP42qz6bvkvaJAvkMIq+qTULltPoBstvRXeb4I3VhWW/CZPEhEuwfbH3rUz5SpFLdooUK5IH130e6lAnCEb4ZbCLyhoA7BCcHecn4mBg7QyAeAowBzqWJWVO58FgfG4WfoXtByC8Dh7EcdDBwCAuhL6+pVE54kSfot5szr63kft2kEIALI55W88Tzl+rWesYiVcpYKMhKh9YUDW7EfwB7k4A0AFSPRGwAOgTLA1CPjHIxPJOTndXPrmmDR0Hu1cmA8gm4jmwkqoj35FnYMYB8G2SOZWNhQgS17ya7GGvGZqUO8dUohn1qrHEAv5S3mp5TN8AtK31osVR68dJRAA8DBqXBgQewjrwrFHDgnRTpzXPt71T4BesNBow6SRKIdVccAcXA80bKrYPpKz8EWWgGUUdDZAHpmUh5JEvnHdVUTZCcYurirvY2antN7cxdtYSinZSJangm/YFPwnKhuLs843MMFG0eps0pZ1tI1Ewwhx5HUDP9V7BxgzpIvxrkkULU89weTSk5clFD/qBon/M+r2DXPua2NgFMpfyS74xqQwNUiJhZ/Kc9/nfo5AfAEjKbsJZYV1Q1nP9CvHMCSwl+I2U/3KdqKKTnuAI5QLyUrCivsM/sCWBO4vwOoxdZ+YgQLlgDKBfwbgBKHy2TiAAMH2uYBRCCd574pmYok23hIyc4sA0daYw/QkkEmAc3yenbF6pq2SmtdnoG0foVc1QAO1+HyibAHBZLP1yloqf080wRmF+fH5NMU53rHeCXZKQLTBM77s2KeAOB49eatHZ2gxeaEZ8PJ6Rn9cPgc2MNQtmTgcKYn+saLizYeLtsQLQgxxwS7nspvXlywldWxrayMCOCArsU6C8CxTOEOYABAIunMErqsJVlTxwBiDdiCjOARASETGwMBkAJYRVEEtELZTlKgCa0TEvK5YCAPAAAgAElEQVRIgrN108Ii/V+yIZA5T61IAqQR98YZDF/4HO6BM0IAN6KtZbRNKc/7uJ9avVyqFSaBGGL5wms43yHxjnanYIeI/a22i8FmpxY4bIMJ/9fAwnFtbw+P7XByalfYEwBwoOWHA0jwpPCTNV/nNjmdEqSD/cO/od0i7OJyX+xLhjaBYuAg+LBUlb7v5gE4kl9WADgySMq1GplgvADC9w394WhZVwJ6AsDhcYEA3lNG2c5JwGrNtRg4Lq1nlws9u+yN2EZlsL5HBg7rrdvu/U/s0aefi7nv5Ni+/+GJvXrzxja2du3+g0f21R//MVkf4Gc+efLEvv76azs8PGDbyq/+6Cv75S9/aZ98+ill5le/+geyVzx9+pR+xu7enn355Zf21Vdf2bfff2vfP/7e3r9Dq6Jj+iBg6tja3GSLFoAt1EJuQFAIbDDEEi1t0TYFz7ezC8aOL+zP/sO/J7vH48eP7cnTJ/bsx2cEG2HtNtY3bX193cbjVc4f3vfo0SP7kz/6Y4Ic3u+/s3/8X//Lvv32d7a+vmY721tsWYI5e/n6FW1xv7dsW1ubBEy8evXCXr1+Ye/evSUwBddGGxiAKvAP9wUDB4AnYJ6E38bxj8e2PBjSl0U7lrXVNXv06CO2iAGgA88MUMzRwSH1+p//+Z+TtQMAjp+ev7D/+atf2ZOnT+31y9d2595du3//AeMLsAtgMAEIYntzk2ccaNDJ5NiODt7byTEAIcdsrwWmHwI4emjb5PEZZwGFvxCg07CpiHsBgLoI4FdKssL2oElqBKP9zOoJd4E6IiEolovEwoFYj1DdarNCf+iMIA21SEGbsImdnx3773hN7L9MhBEIF4yKmfUn/BHsfd4tORhtidEmCOWv/+6//SwARx1zrX9Pzpf/0Ob/1+/p9lNKj6lpR/N1mwCO5CO33GQegKPrORrjd2eshqGUn71pPtqePfsQAQpX/rJuoRLr3XWNttfL2Kfar9wM4MhnZOnO8l/rea6jWKM8a5fzEgw19TmRvrrr+xy3dNbbFgBQ7ZPF7x8K4Ei2qQVg1HaPLl+wnqc237D2B7ueYZ4c1dft2k/1Wadrn82Tp6571T6Y5lznuZKZtpTZ5jO1gze69Mu8Oa9lsuFvFw83O6ce23Y1U+6VWhajEKTOt9X3Kuel3q/1/Uu5q2WwTSY/RFbarn1bvds17uYezrnI+l6JgaMEcNw0Gc3NEwHhfJApg3UzNywUUPytFtAIKIh2thkIvK3SLhegS7ndpJy7hHOe8u5auN/XteYpxFqB3WS8bzu3t3mWNiUwzyDdpBjnyeRtx91lHP//XM+b5uamsd7091DyHzJfpfyXzliujCgVRA5ilfdoG1eSPXe0FQxpZ95oG3fNwBHjLCvpy7HftF/j7+Ua5HHPMnB0O2keiapQo/EMpWFJP6vssBX5rPHM0tzWBruc47af1UvWq8U6kMjz5K9cg/KgPs/Y1Pq3bQ/dJJO4xmDYt62dlhYqDuBQotkBHB7MR5IGweoISqN9CqoUECzCYVDgDQWt1UJF9KgEcSAY5omKAHBEsqhMiigIqURBA7jhv+OgCwCH3pdpqFOPcltkYG4GwHGOKv0jHmxBwcmvYwTrwMAxIYDj+PCE7BslgCOqLKMiOCWSxXeQAp6SXf6fXlcFVGbVwbzPAjgCvBGVqaoiA6gjHClqA4/BzvQsajjeXhnp1YsxFslIE2hR/j4jb7yhH9Wa50gPDCXLVRzy1TrE8yu6Y/IV6js4yMGD9giCxns1X7p9mnvSUFzqAIbAqCeeEDRk0i6BOEBfi6CcgoJp/lLw3+eB11biEO/n9ypYpndqLcmy4eAN0fNLRgXkEIBDYAelyJmTSC1UBHHB65cInPJwqmrcxLiCYL6DOYKBI/ob8/UINDsldgL1OZoeVPvLyz31rUXi9HRKIMCgt0Dwxr3dXXtwZ8ce3tm1zdVVW18d29oKenMPRLfqewprwOApKgLPAOCIuL9qulgRQ9po9Y7WY2N8V94KpceKN4wZyUFUZKEtBfYq6GeRGCSbR9gkBl4WGfRaRMsVXBdgB0+apUp3T15x/f1vAGpgvGfnp3Y2PbXTyYQJVQSs+gtoLbNgx4eHNj0+VvVPg0nA96SWTUFSrxxPVT49VJpfsicz+jSDphY9lwHgIOBkUWCB6D9PGTq/ZNARVWvXvSVD13QCU9BKZWmZwX+CRihWuUpcVU7RQgU80Gd2dTpVC5WjIzs/OrHL6dSuz8/IvnEFMEaq+tZ8C0gHgASqMC9sMj1jX29WL56phYpwGp7I8cQ17RPAdK5HxMAhAMcwABwuE6wiV6aaGzrbS2mLaKFSAzgArji7umRlJMAbNQOHpoQ9hgQadJYPgngALCoAHPg8WrOQgcNbqBDAgbwpE7IKsFOul5aY4BouL5PifHUABo5l214d2+76it3Z3rTd7S3bIIBjYy6AI/smGdHWebCOiuTC/8Bclcd2qdWsr0PdNn2QJgNHF4BDi6H/5NrkqqWg4I+q+QB7MDEbAaMA5Xj1tasztcxxCv8AZ6S1xxq5XwB7TwBHoXNLP0GBKe9hnJiEgoFDQDr4EqR/v7q0cwSYHcARtouMP2S+QHIyM28FAxLWAuutNlaeHKd/4Fdw1qxIFAf7T7JMqPTzhDJAGeGT4Lq53YUnR9zvEyOT3qttIT0ihgrfJxHxpA1KKEL93cFRYQ+CaysArJB/JujZu9yBANGKSuzUzgglYKGsVQQ/c7uOBODwamEAuILdgZXTTmfPdfdWHwCQqiVIwajlrFN8PtqlJh0wWZoCxOECLeYtJdwxvujvnCvMst/UAG+kFh4LCuaWkeNY1IIiIUi+Yx8h2xSAsHB/ogUMwWvOxlACOEBUE34eAHr4EtOU2Kbwee1P+Q5qFaKfqbNYYQpAjoB2ajnlDCjUSzkw3Qjh0WZqLhMDBpVisF04uNW3efhHFDGakjjnZaR/Ohu5TtDvsRdC92h/pCX2v9M6+lqGDxa6LgAcAKiSgYOOqdgfhBOIDZcE36vCsxfKZQvAg4MnUru91MbF57vwW6XaQo8GWCD7lpqXZoqB48lKQOc1b70W7wz2j5Tmcd2TZCoCs85c5cYv+fmazQiIlm1/dCgowT6xDuF38KwE25yAclpUMRpeJj1EYJC3eQLT0HDQFzgRrZaYQIeP4exD0bcv+bB+OCmc89LO5L2YAevBepPXtLBVPuXpnFmAFgN4E6syc/6NotCw+S4u9IDYBlMgDp0HcmBc6CWx52m8WmoubcFQEXs9IgaN56zZcwCqhh67vLIXL1/Zy9evycgIAAdabMJvAiiUvjh8JG+9EW26cGuyoiz3bYD5J0j9iqA8iAqANePxkBXzPKMsoa0NWqgs8NyCseGsorYnZ/nZoq1TSqBmGxYgHcm1inswH8FgldrxkMkMUwO2CgE4BL7opXlm6zsCfwXMxgXxHvh9/NzColr5nJ0JfI1xu5wJoO7tVgCYZksYbezUfiuYk6IlCcEdWr+QkwC3YVz4LOIF+vyVQCHLA64FkuTyl5rtz7BHoYNwHYJgFhYI4HjnAA5AGqC/wYwHfc7WFH5GQWvEKduznBuYVvA3zFXsu+XBcgJwYD+C7UHyV+gYqhcBp8gKOein+IjiJJn5LyeZw1/LutJd3sRoQLltO5P68YGAek9ckwnRmRMDwBEgDjFwLCYAx8XS0BaGazZY27XeaNsWljdttL5jq5t7BCjhrPn23T7by/aWR7a+tWOffvqZbWxuUne+fv3KfvjhMWUbbEBgC1tZWWU7EYAVfve7bwlkAKME5n04GtoaAA/rG/b+8D3jLjgzo9XMeGVMwUZ7k5PjEzs5mRD4sL6+aTs7OwRJvN8/sHdv98luAXYMsGo8fPTI/vCrX1ImBOwAe9mVAJdLS3Z0iDgP2FTPKM+bm1t27+49e/Twob17+8ZevnjO5zg4eE82I5yfoX/BeoR7jFcA7t5jWxe0M3n9+rlAHK9e2HQy4fVWV1b5bNi7R0eHYtm6urL1jQ1bWV3ldSBbLMoBe0SvR1aQL3/5hwRsAODy5vVbe/f2Hdd5dTS2P/6TP7F79+7R33n1+o19+/33lDW01Iu2r4hhgQUE9gb6BOc1SNHpFCAIMGtMeZZTMQnOdfA5wKYpICtYOCCrZP6Ct0h/z4GfciYI1PHuKG59tcvYYjlAG9TT3mLFoZUyOw6GjjNtgDu8fQrZN7ywCowbVxdndn4+sfPTCccJRg6CSgg6VzwFcT7IDGSuBPbK6mpkOv10JUaTZee7/vrv/p8PBnC0xdtvkxvotIPZbZHJagHrlW8p7Wj+OQM4yr+3jtXZteu4322fIXyrpnfVLNa96VrVI/PX8rygXEWOkcnnKUDARYy9a27i9fb10rkw2ZGieLAZV8+5iXrMMc+lr9kWby/zJGVsk2DyyLkyFJZzNE0ARwbvdV2/TW7+LQAcN61zmqOW3HK5nvX4O+Mphb8Zn5/xK1uEa96eus0zNGMxTTks5YUxggTiyMyRda4m3zOC6lVwvXiGrrG3jbue73oq2p81POQcpy/XpllwgFxQ3pv1vJR7rpb7rv3YJiO1bLTptK7rt+mDtn3TNTflHLX9XL7WNt95TzvD9DwARyn4M3LLQFG0UZmtMq9RNPXvbZsqCWgAOPQmGR4/wM/+rFfi/M2JL1Fwfg3lvLoFuUHb1Ebh1GYV5l2vMAhtH22/3JzxVcolPt+mYG5SOqVwzl3japA3XbdN0XeNs0vo63vUSuGm3+fN9W3Gf5v5+LlzfjuFN/sEt1EQbQqsVM7NMSu6wdeC9jjHT3kp/K3b+BSVPx5o1BhnqbhanYJU2ZjpdUXTr0BKwyDNbIkU/Usx1JQE5rMUga209x0VmyepCNfV8+1JI01CqtSJ50vJ8pQ8iffkoF7tBOc5aGfjmCfTtQHv2mPzZLLLEHTtlVJuupyd8ppdexyfvYmBg6hLBBVZGYbDaaaBTgAOBhlz/2Yg6wXqOOdhkiCOYOA4FQsHq1iQCBb3f4OBI+xMCeCYAXFEH10/zCmmymOlDnALi6pIbzBw4JCIinQECtA65YAVEajsIQMHQBzHzsAxPbezgoGDwZ6oWErJiSZbRLleGEvp4JT7jH8rW6j4AQY2GC0zIjikKp8mgCMHNZV8YPwutlwRtK7lIuRhRpbrk1jxEPP0sVvxxoEz7YWgSp85jOaEb6nDUqKtqHBM92ayJJgn1OO71KWseGLyyVupOCsH5hIBx3BA67VQQiyDZNoqjdN9WM2kJBnuhwACe8UyAabfo9obgRAcOAPsoSJvd+wTFEQJHwZNyAShhBa+i/5XySC0UAkQTwA7VDEn/e9bR0k0tXgWdbb3ul1AMHLBbNRbZJuITx4+sLtbm7azsWoboN9eGdtoiN7GAn4gIdBb6lOeOB+s/kTAR3tLz6RAMZaWAA7aBK9cJoADCYSeqhWvrmwJCTAkGFZWOEBUByEI3CPTgtskVoUKwIFEffTdDor/kt0lkEGRUENgDv/O0B4JemZ6yvVA1R5q+VBFdHJ0aFNQ0zLaeaUWIAUzC2XRqz1CTiJ5uthD4P6S1XnQaQBGIOC4ur6mcFUCbwTLlVouIYi5in7OSxWAo7dsS0t9R/fAyDsALFHQCmTCBAACf9OpTY8OCOC4OJ7YFfqQo32K0/GTWYGgFFQ7Xtn5pRJBDGQDwHF6btPpqZ1MAEA5tymDz56sCxCJ29KyYioxcAwHCuR7dT1AIwgsxv6MRArZAPwf6cYBIKkYOE5RaQrgBRk41DIjqP0j11QycMSZhOwXCcCBdjmZgeP06pIsHGDgOCKAA61aFgR2uhIFdmLgQCKg1yOAY200sJ21se2tr6iFCgAcazcBOEB3HknU2QBQm72WD5dBpPTbSj1dJNfCZoRuxHeBWDKAQ/PerGyv9XT4jQHgoEx7kjnZhSqoUp7/St2Oz1IXuF4TpXdORkP+AKpjwqVg4Ai9G4AD9o33Fg2hT9LUpBYqus4pwJ/XVwauGLEiuN+KuXIfdMkBHGE7oH9lf8z6i9LNCdxZJJWDrSiBkUVdkW0KE8PS12RQKkCFqmcNXeggMgclxPs012oBpDn3g3xpZ/lz3NNBNjE5njTm56R5s8+NBBWAhvTFQD0NcKLsf1BLwy7J7Maa+1h4fQeOMAcqxoaoiIYNXe6Jzp+fPhfzGhnAwtBEgNkDngq65jZItc8TtO+yHZovtJnBWSL765kVMO5drk2002Aawhk4JO91kF6/RyUm9xjfhnkQCCWtHeMXnsDnOcvTEp7Qk62VjWYynMlKsUOVTAiywd52ogB/Yj9g7lCZjISf5s9bv/jZLfyNEhgT18M8RGswrWQkJeJnyYXmUMnbYHEKvEdaR5ejYNCIBGH7eUT3qc8jfMbUVk5zTwAH95icAvgu/IuDN1SF1mRtk97I6RUxX4mqS8llzW/Zmo3zzep3rVfjufx6ulezoKjUxY1zdhGsF4AjA6sFDBUjFtNUwTrj8Sr8XcAVtEDT+wJ0WZ4hOYuV7sDv0VJBc6n9GPYz/hYAOeoggNCdUSCqQCO5AflGRbLaqQjAATs9GKidYG9xKa1jOTeem2vMY4w9njfsj3xNAaZDZ5ff432lvYnX6hhW11mifJ/ORbonafgd3SMQQW5jFbogn/VzAon21ddYZB1ZnmcBNAKJ48wIfwTsZT+9eGEvXgWAQ201yVq2ACCvzgsoYFMbKbHxxZlg0FeLAp4HIAPXV9Yj44UzgA0GDuCQ/oNORIsS+FM4q5yeAsRxlnyiYAiq/Qo8n/Q2wMv6awBQUqEEfUABIJXMz2w5YMhAspo6iK0UYHcFeI/5CwaOYEjF39T+UIyZ9I97KLBwwAJAEd6Gi8wffv6HvGYgIuyy9nfIe+zNAOsGc0cUgOB9GAu+kIxHsj6x/7iCoS3z8zSeA0DrK7STujZ7d3RiBydTO4fiW1y0ZawBnn+AtmRg6LwiuPl4MmHyHfMYgA34+mKCWE5+QIOBIwozqvgFgfTDZfmpDsCKtibcH6Xf7YAkoWxgqwKQ5L97IjPsZbmPwgI6h5At9JYI4sO9oD8IgDcHujpL46Ut2eVC3y6WBmaDNRuu71pvvG1Lg227WhzaxULP+oOhLQ9G1IGYw+n5lS31lm17d8/G4xXOxeTkxA4P9gl8vntnz54+fWZv3761e/ce2GisliUYB37GHkObXbQDOTg8JGgDc7y7u20729u2tb1FgPw3v/3GDt6/pwyCPQNsHw8ePOD3n579aM9/ekHGisPDI5530C7k/sP7jC3tv39ve3u7dvfuXbtz5y7ZEX/7m9/a48c/sA0KABhffPGlbW9t28p4xX768RlbuIzGYBjE8/Z5hnz65KkdHBxwn+M6n336mQ0HQ8rwu7ev7O3bV/b61UsWCmxsbJFtBrILPbFPIMiKbW1t2d1792xza9OePntmL16+pHzBvm1ub9sf/MHn9qd/+u/s8ODAnjz+wX54/MSe//iTrYzHPIM8fPiQ98Qcvj84tIOjI17vD/7gDwhUefrkCdumIIa1ubFOkD3O+Rj/0eEB26MAV4nrrY7HbEdyfja16cmxABJX57Tbg4FaHUGPwZfU/hY4n/FeQpYVb3EeLIdJiRFDtgh6Os6D8lSCgZRsHfR9BGpN36lzAsABHwktU1DYNeU4MX5e1wsKgl0OulSFFdkPl3tTxNOSixCv5b8qDSVNIQDHf7f/8z/954Z6nRfzqm1f2++1rq79sLCPXe+r7WwZryvH1vhZEC5esqEfWvJfPnPNKLyDqjvHrgvr+nPyZuVY089pPdxBLG6SjkTFWTTaMoYvnApUkq+l9dajVf5gce22GHn8Wf5BW4K9mdvIz9NMciT/uJyXVHDWDKjyGqmgLUDE8hvlP7rv7udGtaRsgvZqYK2WomAjrIA/pb+XRMCDxNm312LGMbP0+dvkoPava/+u/kx9hmi7fpus1v5ged36Gjft1eZ6BxgnX7GOhd/2GWKf1WNt+vxVnszXqJRL3S/iSGm0M7Jd64Q2vTMDJCpkU7eJPP3MU6YXIn4S8oU/xJkgnXMTO0xdFB6Xyf737LM2gV7pE0WhUT5HZV1Wr3PbvLfJbC2Dbe8pX6vHO/N7gWMIGYjvs+P2/XkTgKNtMTWo2J1ZscdNknIs6HrK19onTAjjMombN4gLYoGmD8rUUtlqQvJGmrdZuya7FNSZ9/xMwEbb87bdv9VA+RvblEmXwS0FN89h00jMu1fn3FRVJ/OeYZ7yuknZztsIbdftuleXAp6nmH/uvNyk7H/Odds28TyFcJNMNf8e+9b3cvahWtkkQg9EUKlk3WiCs4resOGUtVQrJerFoIoOOt/k+LgTVRQ2ZYcsK/PZ12rER3bGShBXN6CrOS/UadR1OZBc6jklMeQk8WevmmjKuL+nSmqoGqXd6JT7tjTc5fvb5L7WCfOMTJfMthmam/ZY17W6ARw6dJUtVETtegsAB/pZegCHSVUkP1sAHGULFcxbJEEigB/B3Lp9SgJzpCrboC3zALQ7zQnAgeom9pLG11kF4BADB/rfouLq+OjEjg/Ra1eVwNFCRcE7JJR0wM1bJgM12vZ+aVfTTvbDBxIH2qcOJIjqzKJtCD+fgFcux8zD5IQVix3a9nAd8K6cyKh+rPVOOlh0gDtot4tkVi3zTHzNCaiXCcnyMBUgnKjgUkIAgXsHcHgFdxx+8NwMdCNoutRjpVbICsY0F6SKUIQDZIKyuHRWMZ8pGcGEhao/BNgA0EEgDlWFOICDSSYFKnKySKCKBHyLQ7A7wqza9bY5DQCHt9QBiIPJJO/tnCmPQ2dF0gV31EGeABMGl69teXHBRr0lu7u9ZZ999Mj2NtZtY2Voa+ORrY2H1u+DrWKJdNwM/i/2mVBhRRwShKyA8SJgF5SYF9IdO+11yHYkWNni4ura+rjmcEgaWawnwFMAg/UYHNKnENhCcLW3rER9vz/gz6hWih73EXynvDj7Bv6O9ca/M1QdoeL57IzJi0G/71XkFzY5PmYyLYJO0AGkgvY9AxlidTcAam4DopULEjoIgiOpzH0IQMxoRErsYGwhECUq8ljtuGg90D4PhwRwXGK8SAISiLDM73je8Ic5C0UPYbLMIHHqAI7TIzFwXJxM7Prs3BaQKOdX1s8ERADAwUpegM/OCdjAF/p6TyanpEZGNal0mScF3Rwr5xt9ixdY0ZUYOAag+XaQSyTyfcHLBJTsLtYdQBIHcHirkzO0dGFfcoE72KscQBBZWAX9gpSE7WhyK44AcESiXQwjYuA4u74qABxnYuBwAAfWEnsBlbJIcoF9Ay1UVgZ9Aji2V0e2uz52AMe2ba5tZAaO1RXrjQa2APkCUMsBgxHKjIRiHdho8/EiScskhScwk/9QADiS11T4ZflgWLAc+D7v8tP5uiJtBYgwf17bzv0hf0+ZvPNTWnoUAYS8FRWQYtH6JloSkXlLX2DjCGYdJmmilRorE3HPnAwsARwYM96PQD/s7gXAkqgmDZvojCrSPWhbosREVCIHgIMANrY0yewbKZlcUIlH1XASPH9aaKXSdjV+DpvntjcSx6py1T+uV1TMeoKHCWoP1uldpQ8c9f05sR0JXgGlFHwJfxyACrbJYIUydJj8U7X1whfmRRWQyQ92MEIMQeFr/QMwIftTqH4WNYr2X7QEUdI+B02LCn1v3xRJ6yRaXq3OpyU+T2sFgCCSYvEvAraUv4hZuI6Xrvc0FVue+TMJD6GZjBaMHghTuwglZjU3sR4ZwBG2OIfyBWbhoxMEkhk4wt6wjZMnH6W3VYGdQSxqURSBLrafQSV4sG84coJ7qWgrRD/Dfd8y2ZzmJzFnBEhDgJMka/wh/EhVtMNHcdh6itAGgCN9tsE8GOcjgVrZCiWCVQk8WwAUfVH5LmZ2xHgU4ACdhzLo1XdGKiCQ/6htEPslzbOzu6hdTWbAcYoFPbe3DKAuJVuJ36+qzC3PSaWeFoOC7K/OjwUeKNrjpPWV7Lsz6MCVEsBR9yjPfmOcC+NcQ4C27ynpW4FYI5lNBgQmrRwkhmRrsB464Di3WkOLN5omMkuxjQq+RkPaO+i/0Omx9zR3AizEv8ZZOfRXA/TTkpBIn/b1K+xN8acE7p53jm2cZeWEaA95ZbcEpay4lj7QPsPebiZxaGNDfyT2Hgc8l/HOkCFtH4Jdp6dnCcABRkawcCC5fwZfcXGJugH2SHHQJc4/GfkctNEHWMP9DSRUsTYAdABQMwA7h7cdIcjO9zzOEjgzALwhhrcM4ICPmNhffG1CjpF4BbCgBnAEkweZ2NxmU98BtOb7JBg4yDqIZCr8RrB/OOAd9wgAB8+mkFGAzZ2lEM8MxgW0FgGAI0AZAj0upjYjuD7Gp+cW2Du+xDhz3mBcpB0DOwn8bba/VBu9ABkCwIHXAXohKxVtw6Kz/2iPEqSMVi8AP5nZ4eTMjjG3AGf4tXC2AIhDcnRtx9MJv87PddbC36EfcOYiAPgWAA6pRIF5cI4ajodiIKX/UzBwQN80KPmz/GKuAiwn/StLHaCt8K9l+KD7/KTsgMxoZQnfmDPDJHyc1SFzi3a10LMryFxvZIujdRtu3LHh2h1bXr1j04tFO5xckDFxMBrZ/Ucf2ebOrr0/PLGD4wnbMZ6BQfXygsCLjx4+tI8e3rEH97ftH/7hn+zrf/mGrUlwx7WtLbtz95599MnHtA1g8/j+8WP77ttvCU4cDJf5eQAuwLCB9ib/8s//YicTsGuMKFMAHYH9AqCIk6MTAu/xO1qrcN2Oj+ztu3cEhkwmJ/b5F1/Yl7/8kswXmKuvv/41WUAgewCBSc2LPQ1nQLBAfPzxR3b33h1qRbSDefz99/bixQt7f3DAcT18+BF1NOJHZ6cnZIcAaAIAd4wBMvn67RvGjyB3AKPcvXvHhqMxz7IHhwcEYbw/OrSziwvKEtq0fP75l3ZydGzPf/qJz+qtPRMAACAASURBVIU409bGJnU4gB2Hh4cEqkCmUfyAsWxubvI58bc3r18S7AL2EwDUcdbH/gQAAn4g26YQlAv9gvMuzoQAS5zxfYi1oAVU+LBsaeJg09hzYscpziy0C2Lf0Jd+98OGs25AXgEsduBGnGXTd4BE4BfprI42UxoTYoZg7T31FoxxFhUgJGIv9HMDoEfbLZ8ltcNLvnXhY7tdKWAeHPNf/a0YOMp//9o8wbyYbx37bdy4+iX0fNt7Zq+TGTja7G/jtQR8Dh+sSOzW+bPwjeRsJq+hvn8dj477ebqPdyw8DgctuDeSjqrSc01mPmcnLGL8fhKpzlDNWWr6fRmokcfVBPtm3zAn3WfzlrMJ5fr8raOHRzTKhHnyd0sQQYA33KP12EnJxJFjxzEvddJ81jdr+Lle0KAtEXkT/+5AwVre561tHeu4Kecgscnn0Pi99D3LNQkb2iZPM3Pdkbuq5b/tDDBv37XpgvoZ2vZY3q9NMHm9HvUz1nKW57SZJ6vnpJz7nGPzPVru2xsetrxLeb7Xx4LlLvZmnG9zm58cn2oyO5b6qxxr/XP+fLestOnkWTlvzlfbddvkLtbjNnLYmPMqRlfKdimrC7cBcNSDiMmPAHl98SaqJhZltsVCuk5BTdgG4GjbNF2H5wzgmFWiH7qx6ve3Gs/iTW2CMO9wOe/68wx1/bkPuW8tSO1r2z5TNzkf5bW6lG+bkH+o43GbdSllsk1pdslClzKYJzu18m977zwlc9NYu64/zwlrW+e2cXXJTv16Hn/JSlHSb7Xv727lmJ2ZOJiLArlwcgK84brzRjn3/rVd8vEha5vm3MEbSoS3M2gkZZ4CwO0BrPrzNcq1S266jMltnPl5zsFNuqnLqMfrXU5P+Rz95Z7t7K0rGEDDj7CHKsDVbkAHLiQ8OwEcbJviSRwkF3AY88QNEqtIngLAgQQrWqgEA0fdQgXjLoM8ETCPNioNIEfFwBGHBUWUvSrQWwrgsC4AB6qIAOA4Il3nAak8j9TvGCAOfPcWKqDdRBJUyVklPGcAHB75LZ0FzW2mGY6/RSVuo3WCA4uYsGHv5+wwIU9WykYEXenUuzsuuUtxnkR/Gwn2Uv+ELDT2GBXbjLXy0Cb2UlC95/fE50WF3kQ1l/sgDtl4LRC9kRTg7wRcqTosPuftzlVRoTcZaN4jsVEDMrA2DOC73KiNitg4mACIA2kkKYv9n9uyVG1T4iBVADhSlV1U15F9wxk4ArwRzGKkLNakqoK7eL4UeNBbol0L2xR5ixS0HgnQBpJ1CMIGgIPJH6+E1W1CFjRHanNwybEhcLyM6szeko2Xl+z+zrb94qOPbGd9zdaHA1sZLdt42LeFBdCpLtjaKtg4UMmzRGHHHiUThMsytlXIkJhItFfxpGydEhWSngA5IxvElQ3GIxuMhrY8HPF9CLYJwOF0/5gTBOuQIEP7lD6q7QDgWOZacu3ZcuOC4ATphyUm1FUBqKQj9jcYQ/j8C4s26PWpb6B7zibSP1GNjZ9JBY2qaAcbUb+xAu+KexFjguyB9hZyeg7qWQSSvJoStLkIamNcjHE5BTeCpBqb2sDY0pJdeQuQJfQ/B4DD2STYvsEDKtcLzizDiDkS4Rdk2wADx+nhoZ0dH9nFZEoAxyLWGUAK6mQxIyEIz/7frKQ8Z79oJQQQ0D6zCdrLkN1ALVRQqc7tPwPgUFwcAcr11RUbjQbqrUw9KNYY7jvsrQjue4KflLc1gANMOPy6ttPLK34BwJESMP78CcCB9UZyi3TesucJwMFKS7HDCCB0ZacEcFzZCSr8YFuIL1BFOL7QQgcJLQTVAd4ggGMIBo5l21od2s7qyPa2t+3O9o5trG2Q4nm8tmYDADhAS9zv2TWZdiBrYuCIOi4CTwLg6sqr1Qfy3gShvzwl7ZZCQeXa7y5tdwTwsxZuMnDU/innze+ZbUgF4Ch6qtd+T83AQT0TawxQAcFO8gfYTs3BG5BDUgE58JWADNpdMXTl6tJgrgocidZZLVQuCJaiF7IY7bOy3pNeVXUgwApInjFp7ToJcokWSgCwhZ4KFodggWD7Fad9DwAH7p+qVgN86GAO5W+DUjpX/3Ed03vdlEYbpqje93UoYmiFwfVgn0tUtGihF5ZAMwqMxH3Uh9YZT1Ah7GNUkNsTZJyjHMyJoGgAmeUrK5zN5BiAZWSX6GlB+AwZvBEh3mxOBb4ii1RKMTpbX8IGya4SJBoADt9DuI9ss66sdiXSHQT5REIqxR2kayJAKjmKQKmzAjrZdynLuoP6C0Bewy+KrKfmw8EbDvqFTiYddwBnfbWi4hwyV/rXUR3Htg9RncR94S1syTTkLHa0EUqsRiU3vUVW4ivBGXuZ13KfUPsvA9G1diVoV4ANPA3BpGz75TqiDDQl3RVzGdV+Hhjmcvk6NgCGakdFkGI6Z7nz6ELBeS/80th78J30zhx8DqAefQqynWBtpBPCvtP+Fuw30rnFHJSYCzKPCbiSz6pCA/KaAfqM61UAjoQmUdYz2Z1o3xTQKo0PzCMB4GCIM7eCc581wEzlWQbPEtWVOkc5CIrJcT87eUs0+SVqExV6V/bMZ9iZb7DqcI+RIB8N0ApvxDYdwQgXDDjBGhPufnmWyGDtKsBPpdNyPCi1l9tnX+BczimhzombClwel6jPzfTPyqAx5tYBHMm/DOa8pF91vsDfY654b7YHCNYOB64U7Si5P8LsLphNTs/IUvb8uRg4eCacIGk9oZ+BNWfakmwxuLaAcpBvtVNUYhF2Ry28Fq2PRCqAFn2Ay8VwtETAg+IoBLQtAKQjwAL9NVTBxzkltfnJaxNzBt84ABx4TYxml96GRaCBaMekNmGRrHX2DACLUYxBO37F92MMmEPsF7YBWV7muYRAQrdjuAfkCUl1ME3AbnBMvqj4iUx19N/U+gfsMEqiZ9YqtIoBYCT8p3iuYOc4JVOAfJbYR1P48mfnZNFAclw6Ae53PvNjDrGOaLoAyN7k/IJfAC5jjtg5sLfENipI+kJ2AN44QYzCz1rw3aNNFmwV9leMs8nAETE1PXw8w3A0YAsQnA3YNtYBHLJNzsDRAHHy0zRLJVBdF3XIVTqX+um/AeDAQ+m6+CvWExPDMbvKABPHgi3Z1cKSXS/27Xp5bL3Rho0279po464N1+/ZydmCvTua2mKvb4PhyL74wz+y+x99TADH67f79vTZj2SFgJz84rNP7T/+2Z/ZZ5/ct0cPd+x//I9f2a9+9f/aK7QyOT+3h59+ar/4/HP7w6++or179tNz++abb+zXv/6NLfUB4BjYg3v3bXd3lzoL58Jvv/2W87Ozs02gyNHhYWJKxH5ZXVmzL7/8gowcmNNnz57aP/3TP/Oz0K1ffPmlff7lF9br99jmBuwb08mUgAm01Xny5Jm9339vx0dHvOfa2ipbsHzyycd2fnFKQMQPjx+T5QNMIWjFsrW1zffvv9u33qLZeDiwL7/83O7s7XF8L1+9ssdPfiCAA2u4vbNtd+7uEaDOs/v1FYEbkC+038TaAGCyu7PLse2/fWdbm1u2s7Vt21tbLD74za9/Yz/9+CPbtABIs7u3S8YSySA9Jnv/fp+tQdmK6Rq8Kvgnf7zfw55blrUP9gsCteSr8zMOiojkulqogPNOAoN9zfN9AOkouAHmwM4SyygAsvKDBYdlWzm0svE4CNg04jyLn/m3S7FvXCEeh6ILvnZhF1cAJaONi2xjXJ/xF+pZgW/YqlaOkpiymNWXHgomntLGyAn1v3iLW/z9r/72v/2bADjK81l5PuyK74YuKb/H87R//kMBHPPbfc+/V3tlfBlrzHMv3z+AuvOuG2fM+B7FDnze0H2p3KM8QRcOSdigonisZNpo8ztKvQ0lWvokTRn6mQCOAhTTNkdN2fBWREUcOMWPy1baRYyylIfan9LvvENzDbzgT2D35vy1yVfbddtks3yWWubLeEYtBylOW9jQ+vrNeEjTV52VAL3SNe6u99evx9zHs7Tt1xh783s7iKMeU5s8xrk4M+5VgKAABqVzVR71bXVL+ZxNAEf8FkKR82nhl5T7s47HxzyF3NVzU68p9XVxhpj3c702N63th16r3uvl2Nv2bS2PXfI9A+Do2jjlJtBgcmVPuWHKAEcKOFTKgcrTrzH7YLl/1LyN07WBcguGEu2mzXbbf12Gr+0apX6qPzfPgN5mnsv73XSttr/fxoDX81/O0U33bJvPeo665r1LGdx0z7br3eYesflvkoFa2d/0/vK6tx37bWSxnp9SYZSy02W0u+Srfp55chN/q8cbab0SqFWiW2+ak7JNSkpQOHgjqueSc1D4UnP3lye79XzNvX6Top83JzpgyBMpdVv9jHIEHUlcoedi3E2D1Gw3M08m6iBE2/PU8t011tvs73anIevQ+HttVNpkqZOBYx6Aw/uvN1uoqFczX2NCEe1TUNVTATgCxIEemOgLK6RCFcCNylrRrZYAjvRzBeDg/JIpwKmWQVncAHBMCeDA1+TkmNUbqLhANQOCdWydgu9HAHGc2HQCStsWAEfq/enRTXeGyxhlOGFhQ9M+5EFT6yRHyAOWPIQ2mTaC5UOVqQqAS4acjQKX8n73PIRXLByUSSSx3I5nXeGHqhC02oFPYXiPxwY1Noee0ewB4Mjy6ukSr0prAL2iIrYI9EVAX8Nro9v2KloE1MnAUexHD4RlRh3JD4IfpPH15D4D15xwHVSEG/FkYe3z+DwgBBBJmaDuFMOGfzFY6/TJrDLNlJ5lv1iMR4kDfed6BOCF1cSeuAomDsgqmTjURodVmay29qpNtJsoARzB+pCCGEh8i3aUVYAAGiz3bGWwbBujod3f3WYLFTBwbK6MbQjq4yUE+1AFd2UbXlWE5Cf2JIBWmDYkRSK4yIQtEup9JU4FtBG4As+H1icEOSGQfI7xX9t4bZXsG73BMluqYL8FgEMgGAAleqT/JUU9W+EMGGBFhR/ml5WrCIaeg/pV9NUI0hEk4UEmJIoRBEIgC3KwvLhkpycTmxyfsI0TwWJs9YJqw1OCHxjS9Ioe0EgD/MCkDSQFz7e0IBYApmkuCQpiYJssIT2CQBDcRjIZ88J2M2xLpR7MDBkt9eya4JS+EcDBasS+A5MkEzKNUV0OtBgYOC7sChT8k0kDwGFnFwJwpCS6qryle9HLXAAOBLtV1XnO7wBxIIgJ8EQkbwNMJtuoAJ1CYBnAAXpeVHlxT1wgOCcZSMAT5nu9jQDl7zIxcJw5WIPAjasrm/rvqGgNJhnqStcLycZif5PJoQZwaA/jWdmKBQAOgjjUQuUYIEGCN2oAxyKD8OhRP04AjqFtrQwI4rizvU0Qx+bapgAc6+sEcPTHYODo2TUZX6RXJPPuwyRGQgczFX5F6d+VDByssC6f16sokzquriE/IXpMF0rb5aXNl0u+aNFXt/RP83q3JO14QVeZPpY4J3L/42wIXRQgHG+bEj3rwcARzxgAjvATlH/MoD9hBbLfBt1XAjjQXSj2o/JHHsxw0IL0cAA4FNymzoKu5toUII4I6nmVMNs0qOeU93nQtSNYHMwbwa2R1qyyl8z5FowcKliM8iYHzcQa87OexAmHAXuJiCoHy3lMLRKZwWwQxj/aGnAfOiiB9sUT7xp3prwO+Sh9WyUv8b7cskL2bUl7zpliuM859vCvNf7UNskBBtrCZZW8V+iQYUdOj5LrAt4hQRSFIKqizlX3ovz3U0IAHqNqkIwNwazlckpAuQPhki9WVgMxKyZ94gn6DBxx2QsdlHxH6XMCUPwfQBHQ6ZK3wp/w/SlgDYAiAovg80w0oG1UMHGwHcaFt7lSkjPmDfZEjFZotYGEKhK5nmr35wrwpvZykS93Bhj2iodtJIDDQTHBAiOFlHqaMC3Itc5Jw2DZQfIb1wkARQBqk+8ZQfXyJFcGqp1xjKCqyLXQ91JLOL5En8hBqD7PAlrJbyUQu6hU19FNchgJ7tjvSvBm8LfGrT1Ati7cC8/koF7KXgnwxXgcQUjf3M+SkEW24grfEDJOvSEAh+9mr0LO4wsAhxgPPHGe0cm5rR9Zu2SzKRdnJQOHWIbU5gI+iYPI3cYy0U62NTFwgHIf7BtjgHApp7l1SJxP3dVOMXvKUcFmoufMIJnkO/seKM+TXfGhxt510E2cu0MXtZ1f+RoPK8U53rlCFGsoGcuCgQPAghyAIPDNk/QRd0lnYZcfnbuklwLEgcdG0h9MjGh38PLVazueTNn2AOxl8FvhowrYlXVd+I5iPoIvCd9zgS28COBYQis/VcEDwAHfEXoQrH08NzggCGtMwC2Y01oAHBGPpT6Oli0AIfSjhSHOugLw8swd7VP8jMNkAIFnGUyH64BNUy175FOxhQqeFcAStqXsCRhyIVBH7Fu8jiQ0vrN9ordYizkXK5EAZHheAIBhW/L4FwQyPj9rsBrF5wFym04F4CjjZ2zjcnFBdgOeNbiGCiFAV0AHYL2OTyYO4F2wsysTgJh6V0B56oTeEkGi+B3MCVMwATiIHroi/LzEwOE6NsCo2Z6GzOakDfbhytpKYuDAs8IGUPa4yaIdVC5uSDaJ6yHWQ/5zAEfeF3xqvifg3wHegA7DXwEekEpbSgCOBThT1wBwAJTuAI7xpo03wb6xZ73Rrl0uDu3sWnIOn3e8umbDlTXrD1cIjH795p0dnxzzudZWVtk+5dHDe/bowV377tvv7cdnP8qnAqDoCq0mV+3ug3tc65evX8kOXl8T3AIAB2Qe8kpbCea0Xp/MHg8fPCB44d3bt/bDd9/Zj0+fUt62dnbs888/t/W1ddt/997evHlDAAXs3crqigDsbuehp9HuZW9vzz7/4jOejb799gf7/rvH9vi777l3RuOR3bt3l4AR2O/T06m939/nPr1zF6wcCzaZTO3F8xcEVOD8gJYkjx49sM2NDQJZ3r57a8+ePSN7C9qpKPawyPMJZAtFCQD7b2xtEYSB/X10dGz7++/tggyvl/bw/kN7eP8B9wkKUl789ILjYMERZBbNe92eBxMoGH2gRyZHh2TdgC0Ay8b52YSgdeidONMt+rlOQZBwHOJnt1veii/iRraQ5SxYOATMbjJwwFqmlimuC8CkgbO4enXiPACgmIAbAG1gnPgOFo4rtm1BUQHmC/sTflrIr8xytK8N37yMr3lIly2uANqSjdPmkb7y78F05ogmjPsv/wYAjp/fQqUtJjwvTlzHY8MeJiez+OG2MWR95HYAjjizK57THoMvx9Jm49ueQe5c2zVjEZqHpq7rlvmKiMGVMb6IgebnaJu5MnEfzMySi4ZvUiXCy7xkPE/71dsBLPKlmv/KOe5az/wJnbvyeV9Xa5zbGjHLZn6ifrbGegSKz9/UOD/U8d8ykN0yZ+V122T9NjJTvqdel3Luy+t3+Z437aHSD5y3N9vWuo6ZtI27zZeN/VX7oF1+7+wYZwFKrfJT7OF6bF1z3JjvFn1TymOdU2sDccQclXOlNeT/yY9p2wtxr7Z57tIztXzUc1xeM2SjvlY5N13jKue7TbeVz13fp5TJVgBHuVnbftZr7QCOuHhbn6VSgXZh72tE201CHQ+fk5wecCl6hN6kMOvNdZMCKN9f6qebDp1tm/hDjXTbNWqhaoxvjsKcd62brtGlrG77PF1zdZNiuO31a8V703VvJ/PtMzZPGdSfaNus8+SvVmC1QphnuD/MSStU61yZ8QCI9yXMSjezcZRzXyrPPJ5cvYLXItgq9HOzd1zicUwBNtc+xRg1/xHJc+e6QqbWOqDNeLevQ3Zea0PQKmPu8dcOAX5vAl40j2HEuvVsbv3RZbDrcZQKvx7zbZ673Wn41wI4FKxvMnCowjszcIAGXVSqRMxH4NErbAXeUFU6kpmodG8FcLAqBQCOqNjNTndZ0RzgjTYARwSYIoGjlXJQA/tYq/WBEpoaRwA4goHj8AAMHIcM+IiBY8LD9dHhiYGB43SKSoLcl5bBEQcMBTuFAAE6F6eYS5GUpFwVDBAhI2JfUA/7CCaW1Y2RsKJ8lHS/idLanzUCyWU1nCexNJfyA0KWb8JJ8n1B3er0xHhNVdkFQr1RN87d61vEAQsFs0a5d0J2E4AjJUNVxdGotGUZUZ6feIZkT9UHIiXMkLQL1paQnahqDar12G/c66nHubwlus3MuagCuQngKKq9g1kjWDY8SIDPAzwROjIlAaMymqAOVX1hvkp9A+YNBBgB3kDAOAM4BOIItg4mNBn4z6AfL47j9RBkCQDHynBg6+OR7ayv2j0E2+7u2e7mhm2vrtoCgregMb0EKOLatrc3bXVlhQAI9sMFgMMr8cKfRJAXMqv2JgiYRALinPM+WB5ynGzh4QCOtc0NG6+u2GK/z8TVEfoXn58TPNEHfT+CwPxSGxWCJNjzGv3cB6kqOVqDBH01KvAQHMN6Mfg2nTJgpMrHJesvLNoJ2HUODkVjj8AeK/oBTpky6otnXUIlPwKO6AN+dp4BHL1Fu15asEsEpfCkCwrGkX4awBMIh0+8Ep9iAUEgGX2fFxZ7hjVFINTIwLFsS/gsWTgE4Egy6TucsokAFsaKaqUJABwnNnUGjsvJqRlaqDCJLgYEJHITgANgH6dtRuCxBnCgxztkLJJjWF/2D1dWNPcrtmtn4Fhlf2UCOHivC7s8V/Vw9pO8stiZAfA+yC++AOA4RXLi8tKmFwBwRFsVJTipaoJ6owQyFElkyJ7al/RVRWLGYCmegwAO0G1fCcBxgoAnABygnmcwPhg4QGvdtxEqlft9Wx0O2D5oczzgFwAc+NpczwCO4RoYOAaU2ytna1hC4s5PVtIXkNfsK80cYuXUiL3EgU34HqwvSWu2BFFK/yQFs6ClaFtm/ZLan4lEfO2fJj+7kQGufMvCR4pxB3iLCZ7UMkhth8CWwqpbUkGr/Q/WCsls2N6oMFfJc/b/pMe8Et39LwE4zhGyJniKNteTismOOGgiWDRSVZ7rYVWge+LWGZAisRBguvisABxexc0QsLd+CEaAoCB3EKAEwGXXjZVwAWpfQmuVWqaEV5Ji0hlkHIl12Fa2pSkz8pkZJ66Q/IBoz8KqaFXjMogeIJIAcKTqK9l+fYlxQZ1svBqaCWavCFepXAJOkd3KIWbZP87nCIFLclJRlf5CNxBs6CAsTBkT3/zqOeMSEhBiOQr7QhsXoAWfU+mqDA6lPAbLiYOBGgCOAhAUZ4rooy0ARw7m0pdzMAtBZA5wwHe2DWACUbtUAICQK72W2QucjcTBG3HmggziX/i61I3FF/ZFVJdHixasN3Q6KskJBCoqrVLLN99/ca5STEa6VAli6L8A1bmcpKpEl3dnOUtgHAcS4HN8VgKAYz3jTOeyFE5aUmAuN+EBJiYN+YJx3pG/m0ExsRT0W9z50hoIFqV9KeUYoIrUIif5qdGizs+pAWqmr5X/RsCWVxUTnJLsb5hD9215dtBzEsDhAGrJUjAZBIOMq7MCTOcw4Vz9F3NZON51UF6tpnRmApU+rkGOoWDg4BiUnIV9jzMZpAuAASQWCeBAq7rhgD4QZG82MCy9EuZGOkVzG2tU2pH4fAZ2zBZJZMvR/KmMo/CaOugUzDnZDqT3ek+ItOJJF0RyPPZuAeDgAzmjE89nTWNKHyc0TNKDAvJmhhUjeP/g6NhevHxlr16/sZPpqU2mUwE4YLPBuhIAjvAHAoRBJg7R/AvAIfAGmb/QPoUMHAL9RstFqSLtMzJwOGMagAZK8rtmd2aRWJekL4JtxoFLfB7YW5y7IUsFy4sYOKLqOtZJIFme7VzfEcDhjBdxjiKw+UKsfjxTOYAZLVTYXhAMcA5QC5sqwKkkC8n10XBEPcCWX66H0CoNOg7n+GAfirMh9OV0epLGErJJUNvVlY3GYP8Y+P4E04FonmBfwJiCs/yFm9Tz6wW7AOg3Wlc5GAr2D68h0Y5xgBGEqekiEQndmAEc2jjhX8/uFy9CQMuL8djW1leL2IMAHNr3kWDOdqgU2dANPAtT6eC77HzY8GBFUKsl10HQW667CFKhH6NWPTQjrIIAK8kiW6hYf2xL4w0bb961/njHbHnL+qMN6483OA+Ym5PTMzu7vLaV9S3rD8ZqHwS57vd51sH5anN9g0AOFMWAeWN3b49AhddvAIKacL1PphO2Etnbu2MPP/qYgAbo4KdPn9mrl69scjLhZ+7evWePHj60jz96JHaL58/tyePH9vzZM1vdWGMbke2dXfpZAHDgvAa53tzasL29XfvhyRN7/MNjAnLw+qNHH9knn3xCAAdALd99/9Se/vDUnj19RvYYMBZFez0AB8hMYQu2s7trn3/xOdfs+YuXBG88//EnsloAILexsUawBfbLZDJhqxPI8OrqGuUIr4FxY3p+xnYwa+vrdu/BfYJQsC9fv35tj79/TF0PYPm9O3fs7u6e9vzllU2OjsWAadd2eja1o5NDm5xOyOABuYCe2dpc59ns5PjQzqYnAvzDB0cLFVN7FPk9ahUKadNRy3Upz1gZTByNdoLlA143ihZC9sjkQU0Kdl4xcASwF38T9wt0Cs4CYLgUgENFJRrbJVq54DxAEIeAHGTwc78gAKoEXQBz5mMWiMMZukpWtoTOALCuYN9oxJYd6OsemwCl8pn/8m/+678pgCN0Rvm9/jm084flBm4GcOS4cuJXbBjsMu6cLEQVwy99g9rul/Y+/c0ZWur3pjNokTPI5wucHbxdJ+MSRRzeLfltABxlvjFigF1zq2cvQaI5lt7l39RzQW1dgDjK+Wz7uZ5v+Uh1O76uNtC51cxMzKEApsiXlrzX+Vy/3czjlWtT/rHNl7yNzLTJets9bpqjmfhGNfKua5ZyWY+3bfzlZcu5ree5TZaae7ajw0TJVtZgisk+bshjPf90B1oC+FX4SHakI0dYj5vXLG6k62d5Kfdl/FxjB3J8oRxJ/rlLlyU94+fJeo3TM3iOpLxOva6t+8lvUK9j257uko1StrpF/gAAIABJREFU7mu9WD93m378VwA4onKmIZJpYetDZImuyQ+cqw8kPFrueNgZJeaHgVJIYgJqhRpAEDhQGamTETt51E2k4DzhvEm45xmgLkXdtWlu2vxt1+vaVDcptA+5Vtum/zmvtRnZD1UM8+7bdf1561CvxW3X4EPW/SZlU85Bp8KpEKld19TeqFVoBFM0Ex8uM+0AjkgCzDNKeZwZuVoycJQtVKJqtgRw1ONtzns7gOMmR+fm528COLrG4JOZ/JhS+cbPswCOou+8G8Q2mZvVcVln4W9tz9B2/9q43qQXarmqf2/Tz/X+EgMHWqiobYqCedFCpQRwIHCoBO5NAA4EpplwvQWAQ1TTXhxZ9LCOYFAEeLraqASAI46XtCdIknvgC4klADdQLdFg4Dg5tgMCOA7s5GTK9ilk4SCA45gMHNME4EAS11kTlM5VFXt5CPa4tLazO2Nx5C0Ch/wbA19KvupanoyX8Or3ohItybQHX52ZPFNMu55QIFysGxHoE3VkCeCYtbFNOSv2U9FfmkHSApQRx8BWGWXwWWCFen/HXuHceUUIY/FJD8Z8OBNCg1ZZ0pucKp8vsXOoIikSdBGALPUX/ib2gQhe+OGwDA6A0QEBh+sLJeWKtj6Joj7ORRG/9+fAvJOOPio947pFlTjmxLMVKbFG1gqAEEivDgYO74vuPadVmeJJsaBpZ4AydL1CEkKGCMAB6ubV0ci21lbs7vam3d3atL3NDbZQ2V5btenxkZ0cHZBoYnnQs73dbVtbXbVFdvBQ6wM8LwALCh4KmAG57Q+WmVRnxSOoWc8vGMAaDccMWpIKmj2nzTa3tmxlfZ0ADegEBOYuzy5s6fqac4VgIMEbaDWCZ0AAnG1UltVnG3/34C/uz2A0WiQQRIKgumjp0SoFzz9EQNgr8I8PDuxg/33uqcsKtSs7n07JArJ07QwcCFg64IxBJERGOaZFu2Qlkui2BeBANaHkW4lbtGsQge10igDboq2srjFJieAwARIYT7BvLGPuvALdW9BEcioCbkyCY+3RlxssIocHdnZ0ZFeghj6/UAKd7B9g3xBgDlWSCLSzDQVoowsAB9g38BXteESnHewDAhioelz6HUG3lfHYNlbXEoADNLdMMp0pEK09GGx8nvDyYBxl2FunsGXKBQAclzaBbAB4QRYPmeKolmbrhDg/eLI5Sp9BYy0Ah0KGtC0A5pGB45ItVHDtCSodSZ29qP0CIhVS7y7ZaNBnpfJ4edlWRwNbR1XceGAbo2WCN+7uCMCxvr5BeR2hhcqKt1AJYNgiZF64HWrZYB2IdkIFiI5xd+qJYFvKie+yvVTYvrDLbT5l+G7KbXri2AG6pT1vHCgdBNPmZ+A1BHW7zjbpbEi5kDwRbOn6lqwUDvKgP+D9sxHAV6WdGCgC9EPqZk9elAwcOnN667ACwIHkDnWgg6eYtC1AHJgDjCHr4wDGydYxiU0d0Gxhxc8FmK5qoSJUg87MSn44g5JXkaSGACEAsdY+lwowO1+HJ69SDiYtkoNVuH89sR5y7y2KuP6exFYSXcn5aK8W+5Tv42fAVCP2Do05bH9mgIrbB+AiWD0I+yjGTfxkBezRWgcgQ8nj2JcBTOWcor0YwBmiVeC4IDMRRyJ7BZIKzn4AHQhWIrLaOE2Drid/kHuHbQqUyA+gVzA8sZ1HApK5TcX4Ma/lPgyaVvhGuBQyrQ4kCgAHXbdAb9JXigQxgEgOdEngjYLCuwAWaDwOqnN2GvlysuUCV+ZkeQAy6R+5PaFoIdEIoB3agUEWnSEG68u1J+OVgzNciTJRBx2Eyn62+ID+ixZHTQBHAJmguwI8FWCPGJNAaWoTkfy3TDinfZIALy4fzsxU+mepzVoAmOlXlf6+JDP8Vq2BAxurQKX8xejO5D97VXKcoxtBPV9T+YMAtqilGZlgGgwjAr7EXsN3YgIcKBQyImXpYCfY+5BLjrkOXGaAI6v9HaRYnzPTvvSzwMVZTqjL90RyPzNFQPbJQkDw+zl1FdpxsIUKAa9g4hgweQfwQLROSfG6FNAvqkgLGY5zRvbpE3zLWaBmARy1/x/3Cj0b+kQqMZIx2Y9PNihiIQTcZcBOKIPQU6FPcrwyAzjoH/jaNeJLPtHxWt5HanGAeT08Prb3h0dsn/L67VsC+JEIniDheAUAh/wP6Ip0Ng0GKIIysRYAcABArBZe+A7mDYI4CEruOZOf/BjZKm+hUjBwyNpJgPE9/Hy8koCH/kyS7cXEaAZbDd8oABw+02wXksBFfh6k7QBYiOwYApphjhIwcnFRYJDzy9RSBewJ8MnxOVTan07VdgUXoN/e75N9E+cCbAsAtFdxrlhcpOzGM9B/uzjntVJ7FdfVZMmcoCWF2r3Evgk/AswOaKNCdkJvp0dPa2mJ5/hDJMCvru0Cz4RzEs8VignEWQr+KdoJTp315OzyQoA1ofZ5b1wfYAGcRcSmNAvgiD0MmxHYs/HKiq1vrOssdHpKBooM4MBZIjN8uEuV1iabX0+iFC1UcLaTzhYjQ5wk0w9o+ehgHOhvAo79MlS7V2YXsG1opdIb2dJo3cYbd6w32rHr/qatbd61zb37trDUJ5Dlzf6+7R8eExA9HK/a/YcP7c79+2S1ePXqpX399a/ZAgNnxvW1Vdva2rRPP/nE1jc2bP/9vv30/Cf77rvv7ODokPP+h1/9kf3Zf/iPPKcAHPX9t9/bs2c/Mg6D9dvc3LQ7d/bswYP7ZN/48ekTsnXgLALwE+wrWDcAmACQHIAOgDQePrzPNim/+ea39vXXX3P/oqXJ2toaz58AlVxdXtvrV2/oTwC4gc9urK/b06dP7Pnz55Q3rN/Wzjbbuty5c4djfP7ilR0eHLBdCXQq2C0wDuhgtECBfG5tbdnGxiafe3oKJh+0Vnlt7/b3DbIwXhmziGHg59nJyYm9eY2xLNhgeaC4BUBG8J/BDLkAkEyPjEoAbJxdnLLQ6P3Be7UlsisbDQdk2CSr1eU5ixIArEDbJpzpFevQWY5tLwGechAizkOMzbgfX8axokUfARRYWMaPBGTNEAm1bcH1CdK4VlsWJqDp952phQoBHAAleusU6IVztDp1AAdbLgrUiQhbxPBKAAfdIz9rpzhr5KDcd8XIEGvQOSED9iKvFDnsxBTim+Kv/hYAjr/I3vkNSc9kq/wTXbHgdMGWHxp2qQJIlG/vyhm0f/73C+C4TRw55zLiKVRo0JJvbsTD6/Ou7PrPB3Ck2GARe4t2FGlOtZAzsclooVKvc9t6tq2DXJzZc3XbWs7KTgboRQw4xYWqs3zEA8ocbo6hNn2rAHDUWdSIvyR0a+Ujdcliw8duAxN0yHS9zm3Xn7e/5n1eNnQWxlDKQtuatu3fclyNeMqce8S1m+ucc3tljq+Oh+e8eAn4UCzhVvqgQ9m0zUfamSXArfh8HlvMZdPfz61Yo/CmC0gUuAF5uaWY1HPeplvq12J9a9m7rSyW8YA2WZmnx+t7tMlhef1aLyy8e/cmSWZ9o1oY6rWczQ3LmysFEz/X4A065B4w6zqglRNRC3opKG0KVUKbKVfrjdZ8jlkAR5eBbFuIxtHaN3n9TF3C/iEG+iZlUCuG+hnmzXPXZ28z7ts8Q+u8zXEuuhRml1LuWq94fZ6ymZHpBrq2KRtda9Aln6ViaFVubd5HhRqNa8Q+qo11l5LJ76sgcHm3dyb+u+ZN15wP4NDezlV5bcox9ieuF4GYDN7wIHVCelYc4JWhywrPR+2NZ9vmqVyDLpmYcZwKhGmXc5xkyBMB4bSUctFEFc4apnn7s9Zx5Zp3yX6tg2+zB9r0/TznsM041uOZBXA4TSK5lZE4Vt9MfEUgWgAOb5dCgATooEUJnb5YCaQWKucAT4B1o/xyBo4AcGBcJQ0y5A6J0TYWDgR9+OUtFBh0ZZLV+3cjOB0BWAR4LjAOgDjQQ3fKw/oJAByHB3Z0fEjgBg78qNwBeOPQARxg4EDwTr2/BeDgQZO6sWiDQhsaaXlHOnqSCc8lMEbhZHqvW9L9BoDDE46xfwPAkVDdqVrO8ydOWy5Z02sYFw+8CAh4C5WsIeNg4RIQ+zd0gRSBfINU8ePgSn5EASzdTzogsLopS5PCjpmFIslnCWorKytTNbPfwucptZQhTW4GUkUSk2NIiT3Nozf7cDkSY0ZO8inx4nHk1ErFn4xB/ACVMvBhFwzekVGDPasDslKHCBBgUPIP74FMQm6pN0N/OvW6Ev8p7OaIfQXokTxBewtW6CL46Ew2QaGNv5NVIIE5fJVScsTXHn23l5Zs2O+TZWAb7Bvoy0sAx7ptjEdMXh+937eD/Xc2Gg1sZWVkW5sbtjIeMbGLPYnkG9aOAVQCXiLBf6Xk/xKC5ZFIubb+kqpAReN8ZlNPwq5vbtnK2hqr46AbTlAdh+qiy6sE0gB4A1+snmTwSv23SUnrYBja16Iic3moPtgEizGYNrHF62sboS835tkWGHRD8E1VQGJzIQNHAnBozXpIlDAJfaHKf+Zq8IyLBHOIqvmaCUgEjlnN6/5rVP9j6KDHRRAY1L0IJpN+2oEKPbSFwfOAhcN7apOlgPveWy64DEvfntv5yYmdnxzb6dGRnR0f2+XJ1K5Au+sBOVBgh+8eAA61rTonYIOVhafn7P8NNg4ErREcIYADz8cklNoKifrfE+1Xl2Rj2VhbZ6AQyYcLUt5ijpCgj6p7Jc6pOlh17wAStAAAUIPsG5JrADjwBWAPW6hI3SQGC9lD1ykesHCFw8QwwD5RPcwEBZKcZN8QswcBImgRg6A9QpxxPQdwDPpg4OjbymBAAMfaaGibo4FtjIfcG2Tg2NwkNTIAOMPVsfXGQ1sEgMnbbYDSnrvfgWBB9x8V8K5CORspp+fKOfxDfI9qsqCoL/N/uaq/rLj0xDaVVa6QKN+bAQ75fKfgqs53sUbBOiS9l2nRQ4dHEIqfI/OPgtVksAmgpSf1uWYO+mFSkQAvyK4DgfB59xVYyc6LFwUATEhDp0n/sRKdAB9RbSf2G5eV0neRjfOEtdvamA/q/QTKc0BDA0znSXlFhxXMw7hcl2I9AgwoYITmShl4jxQ7eFN9wQNAIQYOWhn34+We5lMo5ywYJBy8Qd2UWCUKAAd0XwFuwFoQZIVgvNs+smQEq0uMtay0dGACxdDtX/gWzrSebDsBVC5jCawpweGY5f8hWK95aDJwiIFEdjIAZkpI87pk3wB9u7MYgEGJIA4wcpRAzxzIko4ViABfws6o0jzAI8EzmhJVTt+fzxIOKKGyccYf9xRIS+6Q5UioRuI0ri8gSQFob1SA6i6yTQHUEOg52g2Ffi7PNsEskYE0DoLAeBLbFnwQ3+8EnWoNRDVesikWlVt8PoF+qNMxFw5oiZQxE5FekS9/VnuPcxEtF+ALkcki2E8iD5jlOFNOyy9kNW8wqPjbuD9hZ5KPgsQjEjt6QyJD8eizWnopCZnmq6wPi/u4jyhf3JNL4ZAW7w9MjpJRar0WYA228qFvIRsUoA62hvP7R3I/tnO0lIk5lkDh7WWgMm/8RlyLNsPnOFzwlEj3dQdtgPvYYSOCpYj60NnNkOCGrsXJAtXYw+UBARwAbwDEQQAH2tFFm6iQoyogGGcPqZIMBo4zh3QAbKlXhiaKbyWM6vNlLoiWX6DiLP/n9jidc33N0xw5eFfzqeSP1GbInMai84lXpnoFeZy89Dndj2e0OHP5espHkU2UP602hbA5+weH9u79e3vz9p293X9PX47t53C2JVBsiYl33DsADtFWEYUP8IKW+zovELxBv0MtVAAcBZAD4IZot8LnDoAG25eofQpsX/hC2dfQM8fcNOIA3qKRVsfbNZElwpk8tOSuE9x+hU6OOG/QOAQwtwT+6Dx/xYQyfHKwacAPBnMfCzROzyg7PK/j7ENAivxIAsD7fQKxMWa8n2oYBQzO0obrEsBB4J/l88PphEtJgJ/7UMECNkILlWVv18jWMVhLcQUEgAPsbwBx4Aspb9kZtaiCb0rwBhgUMO/wtcGGxHGAWVB6kWc6sPl5qxok1oOBg/5y0eIlAByYbrTz2NjckC9zdkowEJnImKzGcmgckagTEFEv0bSKZkhfid2HUp9YOKj3Yn+47gM4UQCOsFlijEv6Ge1m+LVkV0tDWxqs2XB9z/qjHVsYbNsKABw7921pecCWQa/evLW37w/s9OLKlsdj+/jTT+3+o0d25949e/X6tf3617+x44NDsh/ubG3Z3u6OffrpZ/Sj373ftxcvXtiTJz8Q1IB1fPjokX3yKdqZXBLs/vLFS9vf3/e4BYBImmu0x0QBAVg9Pv30U/voo0dsCbm//85+97tvBH6wBdve2rKHDx8R8IGvb373O/vtN9/43tYZBfOdwO0XF7azs2uPHj20tdU1MhZ988039vjx94wHYTo3tzZtbX3NVlZWbDI9pU6AHA96fRtibAsL9v79Ps+VB4dHPJfcvXePgBB8Bq140Gbm/SHiSsc8o2K/wIkU0FWsKFho7o3BQEyRR0dsW4qz33IfZ1/stSHBGIjBIWZ1dHxMsATAE9At0DNLAFlcXxJIA6DFcg8xhtCbGUitOFvINLkDncfOfVvXlYz3wb8kCATyl9tqLvrPuN+CgzYCQAK/ECwgOmuLdUN+rscO2TIZABW1TiG4N1g62HcQxQ7OThOtntwWNAAcRRwpxaJwfvf2RxL45AyU3gN/jtMqNsVf/x1aqAjAcZv4q8xo4Zu05AduygPNi1GXf2uL69bjzO//3wfgwBgiBpnsf/7hRgBHPFPEw8NfFivL7Rg46jkPn6LMMyZ/MuUt6nWMc6lev2kd29Yie8fZ7SmvdZPshF1O5/qUqy3YgjuYwiUL7SNoiGn4gP7WWu7b9kEpi11y2XxiNzstOcR5+6wrvxGyUcpK2/3qNWn43y1rOm+NS9+2vn8pS/PnpgQvNOWqHNvsz8HOWzxlwdzRuqlaJmTeWqZnkIA29GRyGoo8YcxB+T0DiXJ8qpyrpjzGfpuV0focMXOuaEzDLLNJzF85BY1r+Dn3Jh3fpkfadEEtG21yGe9pADjmGZA2YZx9zQNQFYgjDjVNRFcRCKyEQ47RLBCknvg2IS0roPD3GoFUqT5XpLcDcbTNQSkubYLxoYs6T7nfRunH87Xdt82Adwpli9PRZSBuko3WeftXAjhuawQ/xHn6UPkv57qpWGYNTJfxmGeY2vZAbbDnKnhHNTe1Z3CcSuZvkpNZmekGcITCbTNI5ThLx0eJSPUlVguFoOIMgzQL4KjHnfdd5m9tm5dy7rr25ewebjQYn++IF0Mtr1Pqv6YuzEHN2zg2NzkM9V6u5afLKemS+5v2e5dhLO8DAMfO3oaSEHCanTaRP6PSI5IGSKowMXOlBA2TLQJuIIGaQRyqNkFCR32dK+BG/B4Ajuj/EO0oGGxV4B6JcCTvAsQRwA0EkqJyJ+wHTq1qm60EOavRSZcq2uGgZcVBGPSsJxO0TNHBmawb+DoWeOPg4MSmEwRe1EKFyFOnz21zJqOKOCVqojrdqxxUFeaB/rInuQcaVV1bJ+yKIGkKWEcgzx0up4dXoFWpowAaMFDdclhJax9JqaJijbJPumYl24KqUJcJGxxAh6YjloJJpFTPbdIoo1HZnAKphWvnyQlXdtmviGpUT9a4n+lAC40nxSmCRr6gpGP/dafSV8Jdv3P9PNnQWK+4AQdCzlkFwr03PX0eD9qlRIdXaSe6flbq6wuggEag10EckfBOycBI/nhQOWh90W4EMowAM0EcnuiMPs4BIsJoo00Q6Iox5lF/2caDZVsfD21rDQCOLYI47u5s2cpyz/oL13b4/r0dvt9nwhqUsKBjBa0sQFui5nX74+sAPYB2I9hdZ2y9ckGAA2jJAUhgOxRUbnlyaQLWm8sLWwWbwcoK9zP+hqolADiuzi9sOBwx6GUAiSw2ARwJoEX5EWiE1Yruu6KqCUFcVADimgjAAcAxBkjCq9Ynx8d2fHyUkp6EX4FR4PSUOgyBdwRlEXRm8snln0Aob74LWmKCPi4vFWAcDBlgVHJEFPPBjsLqTNBmD0b+OnSQkgn43PJgaP2hABz4PGSRiW8kxw0gmCUG+gGWwBhPj4/IvHE+ObGLk4ldnEztfHLKYF2wINGHJgBFNOxk3vBqTvZUP0MLKSQiMgCPujI4arG+qPJN7Bs6I6BqcnN9ne1TWFVZJOixf0g9XLVRYssq7zeO+yEZAfDGGdllrgiyAHgDAeEEsHCAlPa//sP1RbetQHSwL0VgnTTyCNxDFiFT5w4QQWD+6tpOsae8WzO9FiQSlnoEcKwOR7Y2BIhj2TYB4hiPbA/gpq0t294SgAPVckPI13jItjcL/b4SUlEd7hWr5GqI6EhxPm0k7T1Qn3xROUf8lf5CQ+94Ii38PmckoM7yhIIskQ7dyX9IraACCOTXKQAcHKa3G2LCILUGyS0Dkm2IxK4zukA22DqFQAeoxmBsQYLYKZADqFGAOAX6EGhICW09usDAYhLBWLC3BMqBjCpBT08kqv4L+5kOxi730LXcAw4qwTRB9yf/ku3ECrYO+gmYDE8QOugT4Bxcg2OGfEeblmCdwvQFc0mAN1JCU9TbYELw2trsh1ZFAxy/B9IjK0e/ygEyStp5UMXZANhGhgAKtahhgN3HB6p+Mg7JO2fQPfuVPuEB5nSdhurazOSAvZhlkiAMTzRQv8W+LHQjfQTYQvoJGJ28A6X8nd2FFZgB4Aj+bmf9wZqBEYFtLdQ+iz/TXuf7Y00CFMLqdzx7yB5ZyqRb5bMUIKe0t3Ilk2NuUzyBjBYBPMvKJzMrKFtauEv+e8On0t8FNi0BHPKbmbDwKndVIqmGNaYU8ybwUi6iiWp2gjDc1vHvZGLwatUAGhXtIVyhJIBZCmpFENyTgtz3fqYTYELjF8BK8ygwa2QFPZVYsCdoD2fAK9kioBOvrg2V7LIlAO04A45GxYQ5A/MwivQTg2ymYM0LYnZP1DPVFOBZZuMcKILxxj4pEXB1qCgJcCR19HxKrPUEAoPPRsCD7DqfzZlhG3rbwV7BqBFzrmH4nCXanQwmSL4UZRfJMQcsRQytAG8FcEr3VSsfyARbY7g+hh6Aj4BMLeaQ1P6DEdunCPQKm4m9o2cTUDBXBIYvz3NJyusVgAd/6HimlFRxcJRsUU4ahX2i7AR4LM4iRaVrnIHiszn+F2ChuHEAFZNTkFx1prFdh5aqVGcM2RaaAgKeBKyPMyL2j2RQvh7AuWzZdXZmb97t26s3b+zg4JCtVKLdHNsaOkCA6b+iNU0AxKHnAN0L8AzS5kj0gpEDbdvGaGvDViE4h8geIfGLdQFog34+fSOBOOLMSblxBiA8GwgRMdcJONBoi6K4jM66Ou/G+wRQEstGbm8iEAy/3EbhPcF4SdvsIE7YCoEzxCCC2RVIA9X98s3xbAIiopACrwlYhOfkekDPgcUr4opETgEg7gwci2IEQuL+FP7vOdjslNQP4HuMFyBqXVf6lJ9z4CeKMMDAIb8TfjvmbYGt8MSC11d7EJwbTgHgOCNIJwM4FrnemGf6+G6XlnsC4IjRE4wHYqRrgKRcfOk7b2/x7IaWGgCtwy/HGkMu8cwEwWOOLzGXV97+SuALnk+Ltim6bG49pf2mjZt8Q1S7O2CK60BWJgccuy7FOlyCgeMaYCS0B1y1weqOLa/s2dJ4z5bHWzYYb7JdSq8/dAaOQ/rZvdHAtnZ3bGN729a3tu1kMiXYaXKMWMnExoMhzwyPHj0i+Pv1mzd2cgIWFTEtDoYDzgFADQTTOTAMjIZ3799jC5XDwwN7+fKlPXv2zNbX1+zevbv21Vdf2S9+8Qt7/uI5X//mt7+xN69eEaCL8yrAQdtogbh3x3786Uf76flzgkTu3LmrMb5+Y99/+y3PQGDJAGPHLz77zM9MF/bkhx/sx59+sinYDsFuCH3prElYP8jG3b09e3T/vq2vrLAw4vnzHwk+efP2LW03xhrA/tAnyzjn9fuUZYB3VMykIiKcefd2d211vGLj4cjevn1j796+IYADewR7SUUgAhWH/y2t5u1KCKKIUw78QTFlqJgE8pvbFanjohciMZ6nAjX8CwbJYEsVA5qzahCYrGsThOv3MweRlO1Rri49JnB1QR8QIA+CNwjohm8vAAeAXwHqZgtAKiX5HtQTztoQdiQx4SX7lW1t6YNIN8gIiFkk7H1y4dyiyqZg3/zNf/nv9uf/+S9uDd6IM1tc8aa8SvPO+q2MI8+L7Zfx8fI67Z///QE4ZuPt/x91b7YdW3JcCToQ8wTgzjknKYpJ9YteSiXxc6uqq6XVq7+iu19b9VItamIxU2TmTebNvAOmGDD22nubudvxOCcCN0nVYt8kCCAQcY4fH8zNzbbt3fIMTdd4L8il7blL7tEA2g8EcHSNQckrlkLxOH7bn3t/AEfbeLZBKNrGsq3dbWOr/brY+rZcxXYeoYrN7gEd7ZuTdfu75mY939ufpwtkEs5aVdw6zsEYf29bX3FM9uVjss/esS7bYv3xnvHz9c/bbWs+X2xb/Fm5Ni9oqA4z3i+ayF2P33g9jkHrWtkDVmrrgzjfXP6qLZfVts5rkFFXjqrts3HedfV9m62sn6Gt4/bZ8niGi3MsPrdfNz7THx/AobvnTcwb0Abe8Nd2LRQ/UHR1UttELVX9MppubOXUNpZIK4CjrbPrzTV3Zrjcvs2o6zn3DW69qB+ystontzbHXca96xl2bRL72v/QzWSXgX7oomh7X1df7LtmbHfXnPDF1mb46/s+ZKOtN6U2w+Vzca+Bz9U71ZMG57Otb7o2XLW/C8BRAhexT9o2pC0AhzHmuNZ07muPUTUoZMsVm+20SoCQHIxrNvb9rvmwPf+9UqEbRZ3ba74DeykE1rsAHBHwwsBqbZ2Co1HbuS57FI1819x56Lx/6Hxtsxl+jwzgYOJWivM4fDGyh8MeQBxWVftQAAdWNHehAAAgAElEQVSSfQ7iyAAOO8D676IBFkrfgcOK6YgSVgwcFjSywJIDOBik7PezvAL7oaegq+8hDuDAMENiAIEUAjeWl2m1XqbVGqwbF+kCXwbgQOAHAI7zs8u0XBYAh8XAMwijMXe8utAD5TF5kKsYmwAOziULkHP/3AJDNlly4v2YLLHAtQdlm3PPAt4BzBDnYlxbcgFNUsQSIQKrWCAfdmgLvu0HHa274ka6Y67kIOUFvA0ZDFiC2vnd/EGVMvgXfQ601Smk9YxeQRvhJLRmqqQ0QAVeYWCeiQUl6Ek17BV8nozw6gELNuv0r0AYXBEGwXMVowJtlAVgwl2BBF7fKzv5zLq3V+cRfGRfTFBlAJwFwW38lQSSVjMq3gDgwJfTBPN1YzZQxWxxhd2OMMGYBGJYTCbp6cmCsinPnzzid7BxjBCDvrtJ6+UybVbLdHx8ROkUAlWgoczkICijJQvCJBMTBzeWJEysKkNw6xCfGYEtA7IiPT2bjeMaFXr3d2m+OErj6YRjjOsAbAGWiAzgmM8zgENU9odMQgxRnd13DWcFhDNVdLqnzjTsAcAKqM6ChAr6Hs+O4B5sF9b35cW55hQSyFYZDtvjz4k2E0wRGEY88O1xIAITAOBAEJcADkv+sKKvyHWgAagqR3/gn9NYY7kjwDccj1MfwefRMIOJYA9hX7EA+n1I3wzSNVmL1mTduFou081qlW5W63S7XKXr9SbdrBEsAzuQgnSY56AUhrwJ9KRROUbwBL4A4ACY4grvt6pBS0RpbVtyMCfZNS8xJ1BV5tWjbq+9rfQR8kalyQiQ0c09kk0CjACs4QAOVES6nMrmWoAkxtsCgMNZDhiMY5JPa6wAOEqilAltADhu79Ma1ZSYW5RTAYADqWXTM0cCkAAOsdLMEWgeD9NsNEwnADjNpgRwPH30KD15dJIeBQDHEACO0SgdItlih2ok6VMLgGPrOB0A0G37ub+2z9fPAZwWMG/z7FZYXLRwQ6KTGVfZSK9idTCu39+TODL3VrlIWyfQAAO42SAYKIPAA0/YmqSPya2I7lw+BcazCeCwZDbsO6qGM+jDwGpkvLKElWd5YxWFIQZ0dnTWBxkrAgl8r3BggcuKZIYuesnyAS05zDOpMhwWrE6kBneQUgRvmCPg5bLm2GpEPWysbgyVLQ7CzElbB1rAVCmorji7S+QY4AamjPsi+sbYPpC4NdptBMthJWnHuOdpkDT9zBgTMGGBIQADYOfdtnOPtUQepQIEni0MBca2ZUxk9FewH7BSXFTuPjeYnARghmCXGJxXP4t8zxgOTMIptysny7Tn8utACcMsxeaJW2PN4BrPrA8muSbkqdlFh5S4v1+CtJg7zkBg8A9bkgb6aCS8bWQj+0ZjXgqIwTEy3XeyyYBK3MB5mhyx/tPSMSRfEZDJn4Xz2AFOPj4EsmrdyYczphabZ+5PueRKDmAbejgnS4IMHq+CvcOua6siJ8HjOS8n34vhEmSHfpfGiGAsyieorQICGXsJ57Yq84lqNJ9NyXx5kqweN2CNJ+kFSzJgsgqCM9hSzpZb3uJ/ehM13zzWFd5H1o2+/AsD3R725Qdgr3GwqPxr+5yf9ZBUM+YO+eLmRYcEk4+NWpRHJnO9uF8sMx0YeTIwpuwmPi82VwJwoP/Idgi/ATIV6Z6J8tlkwoptgDiYAOQaKvE130ttceSWWf4snIdLm+VzY1ybtOY+/xw0lX/nHmN9xv3CJaxKXC+eZUocsFlxyJ2m3lB9nhCcGdk/CiaAjAl+rqLN1LpyUI4DOLhG7T/4SJC5gOwC5FMgzwAQAOTvHLzhAA4+kTECoZcE4CAqEsdP9j0S/fiZAI6De4FrIJ0QARxMPg/ZPwCP8KwMRjH4a9g/3U/zwhnbt5i+DUwpzuBRYoaS5vSCBYFgDcgOgEUoBBAeVP3o51HOf5M0EcBP+zH+7jbZj570G81n1hnLbbXGztkIHTTPc9O1ZNg4R3RQog/P8TGfanMFyZEr2k71sQH7KCck2+efkT0FICEZq8Y1xw4AHLG/3XIccaLpw2+n7z3iOlquVmTfQIKeQGcwcJg/j+dGX0cZTpyPRoOhClbA2gFGuw4ABxg4wORAMDMAHMsVzygEcNDPF4BDfS+mM505jeWTZ/ASo3cbVvzIZvFksdt6B/1qzh2X/LN4A4FNEOAAywikHKdpOH2cxkcv0vj443QwWKS7w3FKB2A9GaQ+bMlwlO77BwTTXiEhD1uP13Ceu7tPs8k0LWYLPh/OLZClhM+KeQwg9EcffZSOAAQfj9O/ffVv6Z//6Z84vzF3IXHy5OnT9Gc/+zPOu6+/kZzJd69eEQwFYAQYOD76+COCJSCrAvYLAAKO5jPeB3IkGAeCWjF/h4P06aefU+YFAJ1Xr75P//SrXxFEM58fUe7kyaPHORbwhnIrlwRu44yGwp6z83PKnwBQhT3k+dOn6cMXL9JsPCbDxZsfXqez03e8PubgeDLmmgP7C2JNmD8Yf5x9wWiBNQ7GDsSecI6CNApYSiCfAtD+5cVFWl5eaG0YmxpsCuMMBigmCJl7qbY8si8SRHWd43VigjIhEjJTWbWyx4yscIXMrxnAId/R3AhLFrs8j+3GZNQQKETsGx4jFOMGWDXAGIkzKUAbLP4iO6SfDxTrE3jDQJyMl1E0tezRZpNxVpEScpEq9fhPth8hvoW/eQGUn1/M2bTrbyc7sfb+17/9P8jAsSveXNacftqXc9iVh/D9PvsnHWfEYs+3mSDaY//bAI7uduYTTX60fWfQ2O7W+1cAjthPu64d+9b3IaxpnUcexsDRdv0meKMAjdvi5aUNPw7AUffNLgDHvvnTFqcvgKpazqJZXKpYQFM+0p9t35ztGt/683X/7Zrr7fNUV6zXW1f7/PVG/Dvkbeq12fZ79kdbgAoPnfceZ2mzBU3/v5wF2tvW/Hu2zw1b5oCjpvx4DdjYZ2fabEzbZ+TPdYNB6jnpfVG++zwsLNnxPc1+KKuj7boPmYdt4xlfq22KX7PNxvtrrf1S9QneU8/pXfMyXztKqOwyAA9phC0fpWzCQvAObwNxtBmV2CnbA1oMTb0w/TARv9evNZ9xt1Gtn7l1QYYRbTeQ25OqzfDFibGvr7vatWsS7TJG+yZ73baHGNp9Rn2XAd7ngOzrv4d+vssgv8/GVM/Vtg2kq//2bRBtc79umyeUW8fk3xnAkSssMuVupN5tghjiZuKBFacv5u+5qr4EY7KN6wBwNPraE44mofK+Y1jPmTI/7aDbQh+2tQ7zRcrIFsex0KuWfpMT6b/vchDqzbi21fVnd82dh877euOKc+whmwvu4wAOBNwJ4KB8hB3SGIj9MQAOMXCwUiUwbrASwb5KQtASABYAdQ13BpNaABwIfEUGDgWsTToFqgeWeCaAwyppCOC4ka6uABxIci4NwCHmDTBxELwRABzL9ZVwLGTHsKNmBFtYlVIeSz6KA/BMXiA4Aio48IAZa1UbTFZaL+4IWfg3VD7m6ZtjyvohH1iCbEero4PrMzhkmSaXLPBwEZ/TDgEMJlj42SqgPaqqeWZhd0sUecAprmsCKrYisZ6c8ACigzcseNXoX7TXyL89KdfwNQuABG1C4NQrN5TIQ7VbBHAEJ8xKcgX0ALBCdNpoLgMlBG8oQeF2TBXipmfvVMp2ffkx6ije26qJqZvLxIAqyVTBZk4zK1p0+LbiNc5ZBBil7YxgkOs863dVYUKao/Q4JUcGQyb9wdwwR4BoPksfv3iWPoSe75NH6WQ2SdPhIPXuoTt7pSTK3V2azacMKDGpgLlJau7E56fTmqv6rlMPz4YkDSi8EYicjBjkG+C62B9YRCOf7ebgPt0eHqT5YsEAF4A4WPsAGKB6DZV7COrN5vN0DwAFvnCNXi9NRhM+D/vfAsWe8FHSCdWOIyYZqS8NQMjNNSvRUQmGRQud3YvzM1Z15QofT5LdSJ+XuC+CbXoMhinIVMaX457U19TDBuXtBBTSov9n8pH646x94s8IzsI+oZ2qgkSCBnZ2bAAOVQEqgHsn2lwCOEQ5jblyfQVAyirdIOiLyr31Ot3i+3KdbtcAd6BSC9TeSOBoLhHAsblOy0vYtnWWMEFyACAOACp8H2Pw3A6NcX9z2n/YCFTTAcCBBATkR/Asor21aq+cJC92CgHdm/t7AThQTUog0h2BPABw8OtaVW3QJ0euXHT0hRaRttQAHG5L2wAcBMck0GGDgUMAjhV0ze/v0hoJSQT1CG5Bgr9HPXoAOGZIdo0gpTKgnNDJfJqen4iBAyAOSgktxMAxnE4KgIP+jydwzHZHdoaQrJdJLGes2tfpOjjGQ6Lesx2UaTtEehVERsH5/aOEisrwbA6IJSknxi1ZXHwWW8MAYSCZYQAOPgfms0mjsKKOcj8CenANBQCHWDs0nlpXWgvup4hB4c7Yu1SFTLAHq+uR0FW02lnf+AQRSGvgpbzXMUNVwHtkC+H6kE2Oe6JZ3exqKU0samlJf9vmR5vHG/PZydtgf9frYZwMmMm9wCqnMwuW7b2+BglMDFIYSt67r2HjbhJVkm9TJRaeiWwbNt9uNxsG+cEegMr7Q0vaNvxR2HJ8Ya2ZRATsLGwYQVdIHhoLitZjj5TzYMeQfNhhOiRJkKo4yba2gW8kRghJyNxb0hKJS5edUb95stRcBRpwPwagqtyQmWwb903YVyQEsXYNGAhQXgnMMnVurGjSXScAMrBwOAOZZBew3SlppAr9kjbIVcy+n1ruuPjSJnnG+ejBYNksW2Z57y7jqQA0kuxMahioxMR1zP9y5hvRBTiLW2YmysxcDq4p330uCF9bQAZoHyvGe/1SGIN9iUWuAmHJjzVbYMk+T2zLMbH1Ga7rEiFaTQKCkaMmJ+t1SSQiCTqF/WUFuyrzdZ48MLC21pEgGy6JY5JaXF1iRvH1AGmjLEWHtY254wxqmOuQ5cmJkJL09FNhOOkV88g5pzH0tkUAR07cGnMb50IGcMg3pK2u/HDzFANowwAa5uXJLtR2SDaNz9QK4FBlMUGY12YfCcxcM5GJuQCWrOlkmmaTMX05ggW6ABxCQeduyTir7HeXHvO55QA8L2jw52wDcPge4lXbXgyi9STAlb+nFcBhsgfbuS31D2VzGvHLci7jHUJ8wdltBAIwoBJZOCzhhaT0zTXlHMC+8d2r73n+u4B0HW2iy3OIJcelSPwc1ABwHCYCNeArwVYhRY5qePhPSPxmAAcAd5A5HAxpiyDTIgCHmDMaAI7M+CLfQxJYAfiXWR2VrOX2TIBPYeDw86Gfi+lfmeHS2bnMUWfgwHkC+zWlRYxJ04FNBGwxmVwY5OC3goEP8xCJ9+zvBNCiy+85I5rvRbgubL0zhOieAEcIwKHYk/Zmj0/7+tQoAsBxKLaLmxsBOM4vKdUHAAdAxAAfDMfTNBhPyH4HoMwlQBUEbkhOBZ/1WIIAPs4EagDg4WALwAFAus9hf2ZMPzAsHJ8cSUIF8o7rNeeYt9+Z+2Lc3deaAy+L/ydLVv/zz8pHbPqaaL1kvwTgQESH04P4eoDOeyndD9Jhb5oGk5M0O/koHT3/Sbo5mKTl1UFarzEP79LPvvhF+vjzn6TeqJcuN8v05e9+l354+zZdbq7IKAiAwhc//yL94ou/SC9fvkzffP11+vrXv0mnb96m2aNH6ad/9mfpr/7jX6UXz1+QgeO//T9/n/7v//P/ItAB+wTAHZ999ln64he/4Pz91T/+Kr1+85rzzmM1AEIcn5wQZAU7CVDH0yeP0ycffUTAyMtvvk7/9uVX6cvffJl+9vOfpy/+l79Ix8ePeH7BmgVA4x//4Vfp3dt3mrPwuygJpHMa1gokIv/yL/+SoA8wh/zu69+lf/7Xf2WcCGfMo8U8HS0WCWxnAKei8AE+8WQySy7l+e70lOwfGG+sKVzrydMnZGvEPV599126OD+nTeA64/qBVClibdoLHQAmsNN12qxX9K3hj4JZE+yMzvpzewcwBMBfOguK6QtAIBtrC/HQVzXQh6fuaYPNv7WQh+1BXu0PKRZIwcI4wP93sAj8PUm4QEJFhV7GNAawy51JpFzrTCt5FQDSHMBxkxnTzNWQ/2I+uiTtiiRaZN/QnqFVEH1bRhxa8o++D/i+I1B6cx395//6v/9JAjiy/Wx5sPa8TBPAEePe8WfrPePNVKdt/72dJaS2MY2+bAFwxHFqs11tr7l/8YcAOOLciIWou9qT+8UDgHuS2l3Pk/fW6g11H7f1ed4/qjlaAzi0dTfPjjGH0dw3ynppm1Mx3uDXjd/rz5Qz0fbcqddW1/NsbWQ7+ir2U1s+o+1adTvi+WjfOLTFVuK8r+M29bXr/tmeJ9sAsMY53c6X0WfOfsGeOfWQNdY27zwu8pDP12OgvjHmxqoItX0+lVih/z1ec9cc3Lb7TfB8my2rr71rTu5akzvXe/C92u73R2bgUNjDHcL2ASmo7C6j7Uai0L430WH15+rOL4GYUiEQXyuDIfdi23DwHezX3ZtV0/Vt6+D2DbEMWdfAti6GsOG2LeYfa+TajFdbu9/HoOztt7CR/Nh271sUXdfdZeS72r1vU2wzxG33iX24b7Pxa8bv8TNN46w56whhtvd/MoDDHaR9m5LTwxcghyUvWiRULJq9s6vK/C0SKnU/tTkYuzboMnfa6eOibWjMmeDDt41fE/QS6FZbGDhim2ub1rahxOfZN3fqZ9+yJ0YV2GZn/LV6XrbZvwjgQNW6jvtIFCjJSaQ/DmKomrbkppI6CBRdFUpRBnr0hWSiB35YTQ6tXPvqAnDgeb1yVjIU3QAOMnBYpVDRpZaEigeqri3YiWfeBnAUCRVUX4CBA+wb+H52dpFOTy/TarVJqzUOokVCJVcw5aRNqWLCfbKUilZ6I1nApEUIuHkCosuRiTtXbSdzzWJG7ipAHgOipN+0A0muSmCUPUItQIvpz8CW8GDvAVIHcGSPIa8dC+QXj0j6vBZo4s5M8EYXurckUHybseJa9pFXg+vnuNeXQ7xeVYNoZ52lPVffKljuSXFVJ5eTvjuuAloUAAeT+kg6QLfW3u4ViEoworpEIB181tk18r7BZJZXbx2mAWSAvCISySiT98jtN7kHPAmeldIQVkXH71ZFhqCjvkTpzGCHjYdXjpJl4u42nSzmZNtAUvrJ8VF6cjRPR9NJmo4GCSE9MHAgOIOEHwL+CLzyUUlzjIoeVWIz8YXku63dHiq02cZbje9EbBKgv+V8R0bexuMOicJ+j1VYqGxicHpzlTZgk7gCEOA+jcbjNJ3N0v2gj05P95RJ6afJeMqgGrWDLcjFg6xKLNk2ACWw9sksgeDr/R2DyJPRmAEnACAuzk/T+cWZpfoQaxKzA76z0omBLYGMREtuti7YeoaUSMV8R5sDAAclUAzAgYsomaU5g/cgOAhbgKAj9JcRkMCzjhBANgkVAjuZPL0uAA5W0R+KfWOzIlgDCVoHctwRzHGVblH9R3APKhq1ZtGnAMZcktJYAA5+XSuw7ckf2hKvgLT16wkar3DEPHAAx3g4YDBPWugA/xhDS2bgKEkzssQg2UTwBuaq6ZAjSU+pjLsE9g2AO25u79MNkvlVkkIgA1X5uz2JAA7ac6eSB0jmDgwcklBZoery/i5tMGYEcCD4j0p+BEyhY91P08GAQKbpsE8AxyMAOKDfDQDH40fp8ckJARwTAjimrNoE/TaTN3bABgOH22/fa6NtcZsev28FD6oNPv696e83Kxs8YF/2DatWykxWDQcnJw2cktuTCM7A4QBjN7PF/1U1b64C9IOqsdkwIUNZNQNtkEUCP3uw1mVXCoBDGAhjaLIdg/aO1xKAw6uPVYWtCn5PrMS90vso+tgMVluglylKEY/khHXZU7E3+uxyEIb2bADRCOZwaTczzLAXBI/QNmhjEiuHrh/36LzLeNI3b60A6ikhmxkXKFtXgnKSkDEmB4JprdW2QZJVCu3kXgLGEO03ShD2U28g9gox2wCkAfBGPx0ORAefWGUMGzqgrYLdIrQBn+kdpgGSjUgCgy0IVeKw4wCwbW4ofYXE2tVqk65Wq0yP7f3CpCX2PivrZyKCrBTyo7E3IQFP2XbKr9isdHAE5W3k+4lZRQwJglBkHR3hPbh+0DYFkAh8EBQy70Huk5fgfWBUCP3qVe1kE4n/gn+liSUwi9uCIo3nUi4aX/pQxpRABhuuHYdN5NxJ4S8zVR2xatlcMkk9CtoZqKkBEDFQCMfSqtmxFrSOBUp14L2ytPZsEcBBBhzt5wBx5H+ZTcLOqwRAuT8rH8wgUSW1iGJhAPgA6GIiRkBYsErldpBWXWAFrh1LHnvCNDJwaM4IqONJX/GpaB6oP7Xg1WdlnZf+LrYwrHY9pk0izhGX26OfJhkVSqpgDhqoKJ+zCJLqZwCPzvCVMbdeYTs8wZolIm0OFmRwScDycas5anMJYEgws4lh4VoAT/MdwMAxnUzSfDZN0+mYUg+wB+UMEEAjDQCHzuP0s7McVL0EjOUmy234GtFaK7EEs1QOUPEu5jxUHM/PP/J91SadWbTObWDyWvGW+CiWvqwDwfZOs/8+KSU7CGAs7KFko8R0p/mJRuCcCsDrD6/BwPG9zoGXS4JNuSdRPkUAa+1H8EkFpJBMoxg4+oeJLCgjAN9omWALAeAYpfl0kgEcku07oI+Isd5sIJtiAA4CLwJTqhcmGBgwGD6b775HN+U1KBNo0nwYH/WzA9T1GfSB7xNM6No93NcigAMyiBsliQW0EKidUo30ce/o0zvbxnw+4xx0oJ8DorHeBSq54lrGtQjWM6YlyZTovOV+Jt7rbedQ2RzFz4VRxZkIDwVEvL1NF8s1xxDgDHxtCOA4TOMZku0Tk7UA0OOS4I1rgH4NwOHAJpx5tgAcYOCwhH8todLw3cACOJ2mxdGC7QH7gktoeIyAdrqKQ21ZEHuD/IqYeA42LVRc+/7i13EABzlVcSbVpBR44wCMg7BhYCU5JgPH/Mln6a43TeubXlqurtN6c5t++uc/Tx998kk6GPbT6mqdfvvtN+nN6VlaX92wLxdHx+mDFx+mDz/4gIwVp2/fpeXZebpab3iWWxwdEaQBpg30Hdg1IFmC33HuQz9i3oGhA/Pt+++/J1sjGDewvgB8OT07TadnZ5Qewdz79JNP0kcffZhePH9G1oqvvvwyvfzmJa8N2RoweoABcTAQkAhjsF6uadcXi6O0Wa3T6bvTdIavszOBbY6PyfRxdHzMQp5X33+ffvu737Jti+MFQcyIW+HsA5lOnIfATDibLwgCQb8CwPHdd68ITME/nIkh8aJz9D3PvRjHyXhE2ycbDmDPShIzOFuOhrQTDnYCAJSAeQMl48wusLsxcHCPNAnDHH+x8xh60IEatkdxCjTAtSZ3xw3Apc10NiYAkO5VAWIIsBvAG8a0cUumMZxjEfu7MolPADrUPsktGRjc5rXHbMSyoT1U9ln+rD9nBkAXpzr7d/L9t2NMLqFS1qXBVNxnsEUiAMcv/+QYOMoa3kamtOV9zAMycG2IcbUhW8yfinm13banWehJL6tGV/7/AMDRFievPJ0cL5V72IIKqjuKv7vvWYCQ9dvartX2Wls+LAI4vO/d54oF9+XnOl7QnSONeYI4rnU76r6rf29rd+s8ae2/bX+zbf43YyJxP9y+aIwNxLHcNQ5t60r7dWHDrtslG+Z5vO089fa60islHt8Eo3l8qQCPCnuMZlr5t29+to1JvG95FjtbV43tGtN6Dm4DOHxNNGMi7sdEgKqf0+qYVtfcacR6whqNfdEVR2ubevU8ecD0bBBf1H3R1u4/OoDDj9467xY0dung3WAMNx7N7xaMsaBD1Fm0KdtIXLcBOPww11wkpTLPF2KXMenakBqub8Mp1p3aN8RuoxL/shWU3QPg6JqYuxZL/Ew5LG9vqm3907Vp7Wq3P1/dph9jpH+Mkdm3iLoW6657xbnaNQZtxnlfW+pNJY7PtrFx420GPxv+2nJyJDNAqa29++ZsCazE6i0LorYg5eKzo93tAA6rUQzVO2W6e+SkvcdKP7UDOHzu1mOwy+jma3Jb25Y36RrPmiyktmcFwNEEb7iD1NYmt12NMW9hgXVbWBv+OG+65tw+J6ptrbfN+3odZwkVHJyYTDAkvwE4QAFJwIYlzdg/GcAB7Vjpe5Ja1JI3DHyZDq8AG+tWAAeCNdTDzoc6sSYwqd7rpQGSDBZQRdDH2TfwnQCOgSrZ2e9M7BYJlRgIQ6U6qJ1Bt3m5vCD7BqgyL5eXpM8UAwdAHBfp7PQivTu9MAmVCsBh+0Vth/13BfrKjqOgpPYwy2mEgKcHNZvByF02x8fYK67jvPM+KyCO7b2T17bqIiXSzAegnrzqQ8l4YKlTJq3s0MvkQqiezusrg1lKoEkADqNTDg8UesYCuv7shYlESQz7nQW8hYFDdqIZzPJAcARwaE5AVadIqNQADq/qVEWL6yyrzxi8H/SMWtyD5oWdQQEVzVEHiOS1b4kJD3aiagdzmAFQS9DzGWAfzGx6f6M6lglNVO+6rIBVAVJ7mbIYluhk8E595ZTcSFKjUucp5FKOF+kIgcTpJB1NIKkyJjPHEMCNdM9A82ikoBEC/gq6AqglNgg8n7OAbKAXvV6nvlV/sxIZiZnRkAwcqK4i2AfMFg4QYNJwQCYDVCEh0At9a3xH1REBHKD9ns0ooQKwBxLjYLmYTmakl0Xyh9X7qOo3un5URBFgQ+BESldg87i9JSBl1MfzjBhEWi/BpnOWLi5OxbJhLBWU5mAlvdg3OH8Q6Lf+JliNzAGadwgoKcl8m3rQXJ5Mmdhk8tP5bE1v2m0SxpqBQ9IKAxhyS/DGGLIv6DOTUMG9JSOlSiZJ/vQI3kCC5g59ZQCO2/U63a0A6LhOtwStiIFD1LbQDr9KV+urdHkBeSgBOCjFQ2pufeXk/U4GDq3j+UwMHAgsDvu9bNsR6Ne6+QwAACAASURBVONaszXmbH5oAyV+ENTnXEVw/J5fCCD7z2TgcHAHxsJtNxM5CnZSu97ospFvdF12JkbJhiJgE5KPBHBAPsUkVDbGwnEHTXWy8oDaW4kHyKhMEXwd9NJk0CcrzaP5LAM4nj1+nB4/KgCO0Wy2BeBQ8vZQ7BAt4PIu/7lxbggJrMbrgaaxzbfUQTcka4wBwX2WXFVnsSffl5Sg0bjqve0MHM0zmCV6SOFcktKcb8ZWQwAH1ia+MB4EdKAKT7/jvag4RDtcQsW1t7kVwdtoA3DgntbPSO5kmQ3rnxi4in6Ph9zcrhoaMLOhkALa/rm9jv2MP1F7HHPSzrJOr+AAjgziIHgjIwx5VQJNbP93UEB9xsb9+DdiQYzxzNxip7+n7WfQW2BBzjOTxxLYUBXPqrKX7IPLy+E7/aJBn3YX9pRsGoN+OhigL0GPjsQ03gcgGkAaA7LNjADyOzpKk+MFE14AcoDWCvZ6c7lmEmKzXKY1QGKXy3QHGQewDBkLC9sI+4A5hmdghbO+OC9ub9LgPnEfEWuG9jBCYmRUcjJd46ozB90UuyZZXRyoQwCHWFGyr2vAHE9ei0q+Cd6MazSuEc7tEBNwhguCnCyxrkSjVa4b9scT0/WadcYu3cMUd4IEQkOAztwnfhMVS4aj5MSzJdEJeMB1PMFrIAO00wGgzvblIBj3OZw2gkwGTHADeIEqWckt1PaIHgYfX2A4l2Iq3qL5iDATt1rnzoYiILYDZMXAoaSOAzgExvBkOvoYPwtUAuYrzQ/MfyWevJBA7fSChAwd3nG2ZfI/+I4Nu2HJa6/sL8nqIqGnOYClAwYOMZzoGqHiOfQfx8cZlAzE4WBh+bGlr9viBj4Obkeub8QChn7BmQpykADHY10hOUopA0ugE8CBNW8gblw/t9c0tssacAaYsIYMaO6f8f1FQJ8I4CgMUQ5PimfgeD7Jz+MMHMY2Ij9C/lxsUwFtmG3oiNXFNSdfrvSr+9J+JhJ4w+wvjcgBz6WQ03j95m169fo15TcooUI/W+Bbl3ujf0oAh9Yo+xfTggCOgzSfgoGjL3Aw5sU9ErZjAjgwJgA+4L3wmQjgSAeUYQCAg2x7PDMXP60BMsJ8CX6bwu6HBVgbFq7AYwKFeALCgUrYo3heh89M2UQwyCkOjPHC3uHMBAAgU57wSgAOzCl+AdQ7HBIMjT2Bn+v308nJcTo5Psr+GxL5lCsk6BasMVd8L56dwEyTRyFIirJETQmYvC4MneC/+5kf5ySB2PEMKj1ZrgDgWKYl2P4AGIffe3CYpotFGpI9r5/WV9c860teJWUAhzMkORjQ74PvYD/AOuMebWB0Z+BorGVI6RBMNeOYgpFhax9w3yL4Iv5sfq3aL9Fbm2COOnYl+TVPCul8SlAdgJO2bemHXrq7Awh5lHrDeRrOn6XJycfpvj9L12mYluubtF7fEbzx9PmLlAa9tLm5Sq/evE4Xy1XCMQ+MJvP5QnKXwyGfkwwZi6PU7w0IjlgBrA9pGhQ6WPwGffjzn/+cwI5/+Zd/Sb/73e84FphrePaf/fnP0l//8pdpMplw7v73//e/p3/41T/w7wBEfPGLn6dPP/04PTo+oZzKr3/963R6eipmx1vNaxQLYN1ivwBA46MPPkoffPBhevHiRbo4v0gvv36Zvvwf/4PgjxcffJCePX9OUAmeA+N7sbxMb96+TdPZND3/4EV6++Z1+vblt2Qdw4b5GPP86Jggd6wXABTOzs/S69evZR8PD8kgAnAGngF7F87amBOPTk4Iglien1Pe8+LinOA7MCjBdmA9OjD6PksMm69JU01+qi2mVqFiXY4XNsvil5RR0twR2+QBmSoZZxNyT+dPfsk2EejBszH8VLFvEMjh0soAcTh4hPLKYBoTEwjAHDcoXKCcigM4dL4Ve575s4FRTcVHBShY9pAih9dwTPIcl63n++Ul+4pqJOOF8txOyP+n//p3BHCwd2pQQn3DsFa3faTySu1D1ZeJ99l3z65rbV/D7EL1iO2fb0qotL2ntj1dvzf6oRDb5ZejjxXf2/bc0Q/3GExhJiugJHmDJT/S1v5otwVks9lRgWObY1OKa3WubzxdlT5vfjL3j5nohyTa63Z3zYWcS81xVgOK2O9+Fq4BHF3Xi/ft2mvqz9bj+JB52bF89r7c1r7iF+6Ole965q424/W2NVnvrXvtTzW3uvsoAr6D/crFAiYL63kNs5N68rbz2XaXdtqVOiflRcDVdffZJbeXpY+aQO4C1O4CcXRjDNr9Hj1jPFv4U7fZmHpM38e+75ug9Rm//n1rnvzxJVTyctBBhE9nVN7q+RzEiAfL5qDFw55VKBsaOAbX/DOOUuJB3Chxdx30moNSElH6TKgmCIwG/54AjnqydG3gbcZn1wZZG6auybNr0tRtiX3XNbnbjFH9WveGso1+e8hm0fZsDzEUu9q6y9jHz0VjvG8xP/Sa8Tr19eN8KWNgSU0r2XE0XHQU1B/bGnV1m3c7gWYcrXK4UbWVq2yatIu4XlyPnQAOBH8qY++JATewu8aZ9L02ffwZuvp7n5NQbFM7A0frWjR7waNJBeZqOpBF89erkyOAI/a/91sNSjN8jpeAWrf48zelM2o729aHu9b1Lkc5Xrv+GfcB5emT58eiwX4wgANJHCTRCnCDtKdk4EBCp9C4ioFDurasRNl4RQoOfA8DcHgCLwI4qINrAA4Fp4Ta90BgLaGC9gm0EQEcFxnAgaod0OeCgePdu3MCOMDAQarz2+aeWK99/M51xoB4w31vAjg8SG/rvD4z7rOjGmdprfua9eBkDeDwpH6eG2WzsaRJKfv0ZensXOYm54o5zRuucF6lrC27RqYRCxANC5C6y5nXm66QK5DM5cgJGNHF+yGlVKs27GheICUFIkCGs7goYa+AhQMtLIljTmwTwCEQB+9BfXSTxmDAXFXoWVrDdLa9v1WpUvQKRfVe2DkE4FDgF+/TYTJA9NzfsiMiExcEbagqHfdnYtwAHM7AoeRGCIYgSAlJkukkPTk5TsfzmYAavcM0Gw/T8WyWnpwcpQmCr6BwBiXrEAEjaeuiqptDhuta4hDVY6vNOm2MAhgyFAMwGqDKezBIB0PoJA/TCIk+xIJMpoPzBQHZfo8gDQRNIe0i2SRV+mAvACvFZD5vADiQHCGAAyw70O1Gf1hVL4JXBHAM+rlqFMAFsDWg3/FMqIwCC8Aaa/3yPC0vz8m+gOcEMxDoc1m4S51dJUYJGHCGCZvLPAQwmWRzAEF6AFLAygDb0x8wgcZJx6QI9JeHAur0e2QGWS6XBJgAxDGdzclGAg1uAEHQ57QbOUgnAAfmB/rKARxIkgK8ATaOewI6rtnPCJYhQCyd4VtjN7lKy0tIRG0yWwtYMFwiIesEW6W7L6O4x+E1tGM2nbEyDoFrzGHI1GD8XC5BFfJcyXkvFVBEdNTQICfLBmwiKs4QxL9LBG9A8kQU5bZ3G2jU91LaUtMLR3sw5qhMU8V7B4ADgBl8AcCBz2dmD0kxYO0BwEHwRh9f/XQ8m6THixnZNzIDhwE4UCEYARwYXwcVIAlCX8YZFnZU67idbvjpFYAj+ipdfolerwL4DJCGil1LdMTmZL+FgDoUESqBWiTxLBnKRGRhbeLcdAYOQ+8poAYAp5g3HMAhCRWzkZaohw0TW0UEf0gqwv8pMVaSTUheZdYPq/gvgC2xSojBwhgXfPOI1RhWoU+mKT/P5nZTB4S3174pyKL2cwEDsh/nfWlMHAR0ELyiPsjVjUbHT6+dScjiWxPM6WfsnOyPLBwCcNDmc5+RfnrWCbeAulJ12tOc8QmgQKwJAN1Q7YmKUzAdwb5AoglfPQOawd4QwAGgHBk4sL8hwTskkAOvg3EDdOCTxTyNj+ZpNJ8bgOOQ7bk21g1UsN4gMXd1ne4B3iCAAwDfGyUAkAgA0xESVwBw8MukRG4E4CBDh4OCDIjA5USJF19XqJg3cICBhpG4JkiQ4+DJB0tAuA/i4EgFCvKcJnOGRkfTLwJPQ+LfAiI53u9V/4XpzfyELfAG5roxGlhCQGwyAsTK9rpEjoMvrSkO2vC5YlJ73lpyHRibgIM3CDXJwGVjiuhBCkwMXpmRzUAP2emwe2QmArsu7Mj2mculhwTgKNJbxjjirCI0S9Khx/0FYhaLF8+SbldMos/Hnt6sJZ0U2Dn09BSTjs584ElJMnBE+Q+X5/Fr2PVa/Whl9xv+a+NMZQDC2p/WWdh0qQkSBzsHqtcF6ChAoRiX8oRQYKnIDINNho14lnC72NwPjCHDzhbc668hRbekn+AADjJwzGdpMZ9nsEDARITzPZzk4q/SRAVpxwhGivuxszY8BMDBPdt8Xr+GjwkBBbaufV40GTi8xMzssoO79gA4bHE3JBsdwOFr1+eaA4xwpzV83NU6vX77Nn3/+m06v7xIF5dIBgso7QwcnIMEcMj3FAhYeyrAGvAxIWEDHxQ+tDNwTAGcBvsD/CjYX5MyQv9gawGAQxIqAqUC7JvP6ZyzgbEl/C5Q6iADI3we0W81wERk4XAAB747qIDSh0zy6yyBz3qi3dkjkDjHuZ0AQciIDPWd7QfDxGrN9THsDyhvsVjMtD/Dv7uCFIoYiMjocXWl9xqzk4M2cF/YCgK4TG7N204wtQx3/ufrQ6BkAdkIqD04SMv1hgCcy80mLdH2G7CxHaYZwMjjCcdwtdmk0/MzssXhb/RXKUek22RAWUgaAHgAsLuDLMF2h2dzf8GbiPnAfXQylS9sTCLRrxOTY7FFPmYOHPff221D8bd9nvA73+xZ1MJsA78C5wTKaHDrNwDHLWwt9v5ZGi2epenjT9Lh8Cjd9ybpoDciOwfZBQ8OCYyBDM09zor0M3AGEvgTMiPLyyX9F/TFhx98mB4/eszxBPAfQIjzs3MWyTx59Dh98MGL9OKDD9OjR4/Sq1evyHYB5o3z83PO5ecvXqSf/fzPxdoxGqV//td/Sb/5zW/SYjFP0+mE6w3z53gx57n0++9fpZOTk/Txxx/TD0Kbv/zyy/TN1y/Ztsl4kn7605+lZ0+fcR2+ffM2ff3br40d8SYNhkO2G3MT/c+4EqXjeunk8Ul68eI52wegyeXpeVovl2TaQaGAA/20pgCqWxH0ASYPSPVeXl4QyAKwHdY+PgeQEwwuAByQSLm62vDcDjlRAWHlV8O/FFhX5zEmcs3XBzjDzwK0oURjqCKE/jn3QwEpBfAvMne4HgAcdLMw0+3vBN4aOxBJhUwChaAN2ixdg6uD8QH4qYjhSe7o9kagDT3DNUHeuc0eU8jgv5LHKXFTLe+4BhwsGs9O9R5Z4lsxMt08x+RoS7Yh2lv+8/9WABxta23XfePffkzO4CH364qB+71LTG37bIj3tH++Pb+w7wwa2xv9K+0b5vsUDGbDz6rbUsfPox3zfIWD171ARb6wp7EfBuDgvkJfx9kzt0E87WMXwRwl4a4YaFv+q/jxdZK9bQ7t6o8t39WAwPlcYm3weEATwKHzhhd5tPnBbc9bj2c9N0tcoJuZpO0aXc9ev961ftrmb9sz7bp3w8dvidN0PXv2wYLf6e+tr+n909be9mfI3kJeJ/Ea+bxh4KPMTsf2b8/hh/azn380//j/+b/apnTZt9oONHyQeKauWEnr/iyfa2IJ6vhX3Y7Y93Ed7bOVu54vXqf17Bga0fUcbfacY/rvB+CIqENLxFR6enVnNgerdHyNAtuX7IwGNU7c2lDUC2UrSZo3qXrDLj0ezW3XQt81aXZN5NoQtxmiron1PgYvtq/tZ29jbUjqyd61qT/UUHY5HV2Tft+i2rdY2gzT+xj7uGjbDPK+zXVf+70/4rpoNTiOfLOq9DbDU/riDwdwqLJNG3lxiNq1quKm5POnDcCRqYO3NpDCvtGWxyjz1XqGUhJNJ+jHrJsynu8L4CiOfr0G8Xt0IBmAddkQq35rWwNNxK8HXJTc2u4ubcL1xrdrLdT989BNrJ6XbfP0fQAcHlyRFEEN4DD5FKdDbzBwKAjkUir+HcHHNgYOJbutsrSnYBGqhXBwjwmLJgNHDeDQ3Mczix1EAI6L5UVarpdptTL2jaXYNyifcgH5lIt0+u4iXS7XlFEBgEMkISEhVM1f/5szcMS17BNAvo0DF5qAiIc4YGXMcchVkC9rg1uQ2YPNeC/BAi2Ic7FqeKWGSaqUwoXGAYXP5axacjUb9G98yYLojEZ6v7g0lFVG5GpkNwFWKcR+iowbbFeoVM0BeUvEOG2FXcdWkgU5xbjhuqnUaW4BcPhh05PlsUoU/SbqfhlsX/8O3kB72bdg0gigDPS1/2NwxCpikWyLAA4HmagnI7bLAEIADKBiymn0PaFn+s4ICKIqUMkNVQvjOmIQ6TN4j8DWo+MF2TZuN+t0eHdH6ZTHR4v0/OmTNAdjBsAboAsH77OBdyn1YrI3BGddX6flek2WGgTiWAHV6/OLLBIIwkKShQCOCcceST3RJt+lewRkez0mFdFXWPM5KW9TBZVqAHAggXiP4DZp//sMfuJzap+xVNCW3huAoyeQCwKkADVcA/yAQjEk6PvSD16t0noFKaRLaRezsglgh1LBDXYAMY+IgQNMAtGXQv+yyg+2n1WTQ1L8ArxBzW4yMRitrQE4GPw7PCT1NGwK2ocA/Xx+lOZHCzI69IeqjiXoxWRvsFd75RMSM5BRAQMHq9yhn725Svf4GfIzmZ1FgBgkfjlGqw2DqbBbkjAR8wbmEwLyBcChZBzne2PPU7UYkhSzKSrs5mR0wTpiMP7KARySJpJ9MbjX/b3uh+rEW2mLI0AO0AaCv8i33txDc/42a48juO6eQKaq594obWi3o5mBwxwMyccUBo7N7Z1JqNykNX7G2kBynhJKfVaOY10OTUZlDAAHArQEcMzTs8cn6WkloQKwzQhgnfGYTDJIeKNSWJS/SC7XzEDbB+u4pzf28AcCOLhlhH2nDcDBvjIfxZBvGcTon1VQVGbNpQl4BiOgHqkm29sa+wWYF8S+ZZlnzR/ey6RTqNWNgG0BHTCAy/dYxV0DNKztxfuFAA5jG/K545XDkmzQvu+gKAE4xNqRz5y25yi3ZWNgYAuCOPy9BozQPnxvNlpJY+OkZuPyPmv2GYWNTp9A8AYBHLAjofrcgHQChATwYUBv+GX8mfUMmOMFnCeqadkbMksAZEa5lMPUPzgkOwgSAaDc5vfBgBXeAMINhgJgDPGzyTT1aGuGBIxxDhvLEejNycJxqHmdDvsG+him0WyaRrNJGgJsNh6TGQl9jqrKa9gYAMlgJ9EPSDRY0kHAitt0AGcJdtb9P0iuXG8EVCMDx33qE8kQ5NwsOcREK5NGmuk+zgQSwZ4BzIaEIK4FsA+qfmnTlSTUucp97lJuFOMK8jk84WWJDR+cGKixDVqABFDQO51tKDWsGR/udXbzcLoSKQI78Iu3c/ARnSdLGrqf5eujWRHqJxyBCbUX8TmMOQLSXfT9kFS15Ck2RLbZfDa3sz4/xSwlMFE8G/ue4AAXP6uyD42+3RnS3K8jmM2At1gXQkiCoUB+Uu5/9xFzJa71BxmClGF0ERyykPH8qqmS/Tbukvlkz4pk72cBA2w/Cj6ikuDOlFF8WMVDHeRTgvz5XgbcKOdhsLOJ2UZzVaAtguGIiyh+qnt0/G5B+ByfUaeqhRWtu+KqJhPDv2cvV/virSTtANRE8g9rAEl1ATjmTHRmtodw/sz3ZrsDCMkIEGPhVfYTrG8ywNMo7r3hmWEkggvN5882m78H+Ugm8wS+8upYxQPDuBq7lXVPAVOFc1eJK5RYQomcqG85h1CBboAVP/cIwKF5Az/tcrlKb969Sz+8eZvOLi/5OwEcxmLmoHwHcHDMyAQkGw3bPOgfUh4B3/Fs2FWRJJ1NAeCYp9FQAA75e2J4Qz+vAfAlc5WxivGwaevf7KDvSZoKmmPcAwaQJrxOm6uNMTUJgKgzr8myGAMGPuOJAQI4bm94nsbcRj9FX4sMHAQKXdPvxz109kbyHsxNfY4p9iuwbABMSBaY2ZQAcoI76RsYuA+23IBHuB+uRfCGnZtkW4zVyMAeDuDA5/DYlE6ygxPmCsaO7Ha0JXD0xOAH8PIlmDYDgOP+sJ/mx8dpMJ6w/y5XK8pywB/FZ+grY+91wKCd/6Ltw5oCgANrgXIwAHCAXcKSg8UeH3AvxflFsjHXti9p/8D79Gwu9aWzCe0xgXeyQ54srONC0d/m+sh7ECFz7AtPWuK7ZDhvQLdgErPwY3EWQvoe565ZGs2fpfnTT1JvdJxSf5qms0dpOjtOP7x9l95BEuX2hqxDi5PjtDg+TovFCYGf8O/fvHmTvv/he+5LmBeff/p5+vDDDwnmAYj9229/n77//ge+78Xz5+nzzz5Ps8UijccTsrsAuPHq+1fp/PyCzw9fZnF8RFsG9ozff/f79MPr1+nTTz+hbSNjx9kZz68EEG1W6Ysvvkj/4T/8VZot5pzPf//3/y396h//kcU5iBd9/vlP0vHRMf/29vWb9PKbbwkgef78OVlC8L7vvvuO8ikAjQA8coLzwLMn6enzZwSaEMBxdp5Wl0uyEmLcIeuC/iejDMftPj1+/Dg9f/E8XV5cpPPz0/TDDwCnnPHMgPlzfLSg/7i8uKDf4iw9WD+r5SXlLykJChkWgr4k/+hsFgL4FkY9B2oKXCkgsjPIcG5gh7QzJoFltFeSl3UAB0H5+Nv9rRVzJANlQMZIkpl8r7HOSbYFjEEoylCBlsuouOSKgzSdYl9xIluruRBIe2YpvpU/FGNdMekYNv4iXWCVck6upc9WCX7bQ4vbIB/tv/xtE8Dh6ynep/65LSfQlZNou05cz/Xafsi94nvK5/fHwMvndgM42tpX77X1e7oAHG4/4/e6j/PeZnEI93EygMP9hfcAcLivE+1gHTP3/tiXe4h/7xqv4nM+PMHedt3W6wefttl3dRG9SUkagKPNP3rIeLSNfzw/tc3/95nTXWurdXyMIaL+zN5xyGdB+QxdYx/7M/ZX18/1nMk+dSgUeOgaLs9Q2hjnbQFxeFGqza0dxUK77FYGHtUg9lAw3tWvu8a8+B9NYKnHqtpsR/Mzrt5RpGoeOnfjuLa1cZ/9bbMBu/aAXXOkre84nv8eAI7tmzUBHPVD1AvUaX3wegRv1EAOH6jGxsvJHg/LNcPG9oRuWyj1a3HTbmxy1Sh2GZt9m2nbZKgnzb7NoGty7Lt31yLoMha1wdrnYOwzyu1OQ3l1V/v3Lax9z77LIO57rtpAdxmGff0YF3pbe6NBartWtrktFUDRgdFntx2s+p5t86H0RQzK7QdweB/F9eQBq0b1ER1lqRDrXwBhWCVuDVbYbmcpp/G/tW2uD91wdY39zmu+nlGex1RL7NumLStV9zGBG8Fp7hz8MQAcXbZhl03Zt4HV87JtsxWA4yQdUNuSpOZE2bOSktWhqvBmoNyqY9oAHGLfUFCDSWZUFV2j+hysGxtWKCDgWBg49H5DR9jMN1UCo9wkcMPkJzIF52jEQzapwvuqnuDcNQYOT6Y7/S1mRw3gkISKpFNQJYHvZN+4uCSAAwwcAHCAjpUADuaw5KA4AKKsgCj/EanBtJbzPwMqKDin13m9yiHrtIfuJPJzYszyJKo0hBUIyhWEeY+NAU5ZF+7bzB47W4+1MsqTWOKh3sNzgNmtgCVEMnijQSmtPnAK8GIPLECV2b68ojNSjfvKLugSPyh6n5Km2G0mQSuFgcPBEpGBQ0wZpgPrAA9L7qPfrIBWVaDm2xAoQcYI05I2GZRsGytaOmfk0Nw1oESu4hSoxOPqplivgG1IWrlkB6vRGYRGMl5fDuBQlasOJ6PhmJVGSOZNJ6M0R0XPsI8oTBpAx3c6To+PjtKzx4/SFJIpkJMgHXJP1PZ3t2QnAAACoVkkZFHdJMDTpdgXbm7S8FAADkiAAMTRg7Y3gtZjVKbdpWtUZ6ONCAij0qvXo7wK1jArtrmQbPe4T2kCyn4wcIBOGsknVob3GNxDNRWTP8QIIWBlwR4w/4Jq2ZhRIBuCqkXq9hoLByqAYHM26yWrnFw+B8k4rWHlSAD4cQAHk9CswivrhUFi2D1L7KK6XQAOADCMEYLVf6oe7wPYgQrMg8O03mwYlETbkNRCUBKMFug7MIj4+sd9FWADeETzGdrHkE5BhTtAG7cAcgDAgd+ZwFRbnWoX3wngwJgZgGND6QIDb5AKPFT91QwcBvR0vXgEqwngmM2t7xKvj3Yx2EdghIAMRihjSQMBRnBvJEDAsEE6fAAHEPC/E4CDbbu+5c9IaOM/JcF0NiAVsEmo4GcCOJCAZl8rcUAADyRakIS5vSf7xgoyWQBwYJyZFMZal766ABy9NOr3jYEDAI4pGTiePjpJzx4dpyePHpHieL6YUdpnaBIqYDIAsOjg0BN3YIZRUrYruNF1oMu+pBZv2SHs5+gztQE4SnpY62IXgMMTmg7gwPxygGpmE7H9x0jUY16RSSWMg3BOsoMMrLH/nXEDrDaFOQN/03sMZGEAECscyvMeP8jGSi4KNPJIGAEApKSHAhfa58FqI2CUy66w2j+CW6z/uJ8aOIC+moFbBCwzSRKAHwMTpCdM3Tj5qDBBh4ZbwpH2wxJwee/0hHEOtLEkO59xvUPxNsofmC2HbwS77okt+EeKXguYSdAGgXawuZAx6rPKmZJGA0g4aU3QFxrCHgPAATAHbPIw9WBnMG9pbwTg8CQX1hDm82CAKlsB0eRDHdI2EfQxGfMaZO1Al1JSAP6cGIBgg0i9bXJ6Yt+4SweYL6h6prSOWDgI1GUm/pbyKaTuti/uY9qU+QWJigKAMJCBA5TwHTTdSJ5RWkoJbALv8n4ot6swZm/TtYo23CrVDEyQcR+RPtnkf7g2ciV88Oo80eq+IVmstB8QgAJWCpeIcfYNY9OQX2U+TgTK2jUdxIP7OiRBAA6b9+6yEfQoAAcBbYxBoQAAIABJREFUOs4UQ8kQ62a7p9aLqvTI4BWYbNCeRjLSwUfm32TbbM+WP0sGGvl5GlLbP4MUYvbRHShDjI3ex7aQ/UN7v/4C5iZJV3B/wFsz3W85edImhaIj71P1qv65v5qTDJbwcfRrKQqSb6h9Wd491oSDUPxMjHWXJSCM+j373A7g4IUCkKQB4ChHgr0/2VzKIHCczrB/gjWC7F7GwDGChIoAHKgyV9IPfWnnC9oji7OBOStIAknKyUDdFUOnnC5jFzQgUzkPaN+OcslxncB2UTLEE2oOZDJEjuabg4IKI4gAR0pEaxTMNw521n2nrf4zBgU/MYjNrgng8LOPsz+BfQOMDWTgePs2XVBmc52ZkCCz4ew5ABSCXc3QZeav3acx7LD505Tls0p2gDkArIG0jTNwENxo9kwgCZNEtPugzZo6ZQ6zz60ffBzhawIIQTkd+IqmbEOJF/iQAcDhVe0+TwkCuxfbAICz2NcECAewscfX2Xd25kB7ye7EvVjrhH6EsVFhP4LkBeRVkGzm3mY2mfaAoEuxs/FMhH0FICIDm3CdgvXQAMWSKcGZQ+BkAeY97iQkKsYE6wDgZHJ04GwHeRQCOFYEcEBC5Rr9AlD4YkF2KthjSOa8PTulfQaAEQAOSpaxn93g6Zzs/Q35jgk+7wAOnonEmqe5KiMFO0mQ11DsKPBlyFbHL10TwAY8o1xAAcDoC0UAhxkiB4LF+J7P+xiHl2ndBnA4myMAHGSoNCAy8Zb3AHBMycAxf/xxuh/M0vX9MM2PnqT54jELWs7B9AOA5MFhmkynlJCcjKfsN5zX0JeXqyWBUJgzYMPAOQdnUdz77Oyc8wTrBqAjsheS/QtgQwCHxHgJ4AY+B0DFd9+/Yt+ib+YEU5ykzz77lJItv/3tV+nlN9+k77/7fVqvVuzTzz//PP3FX/wF+x8+5FdffZVevfqeABDMWYwDroVzDeblerVJn376afrJT37C3wHg+PWv/zV9+/vfs9AH/ibuO1/MCQoBi8bbt2/TYgr7iq8p59+3376kJAt8Ns6PCc7fEzKFnJ2dpvOzU4IbyFxogC6sEfgwkPjEWgFjJNg34NchFgWGDwct4cyC99COBlsrG0wImgpouA+WDY8zMvigBFzTjw8SKfmz8uMo+3QvKajeAfYZsWs48wb3a2PhoHwnmDeu1un6ek2wB2N5FjMk0MMAH2G3NgCH1rFh0comzQfYZjVshMfiIcLPTn5uss1C7zdQSAZ9uUPo0SIZ0//yd3+X/uPf/E1jG+mMv4V3PSTv07a319fed699uRPzVmynCPH4nY5FO4BjV3vjmbRr73UcfH2dXbH8+F7uy/k8a+dMj09avNPQrg2ATtv9Yi6jZuDoyhntykPU9+gaR+Ora+39XWNZ92/dLxGY7HtkTJCXvitFu3Xctmtcyl5i/moLSLYrxtH12X3zWvtezMLsBlnsWwfxfvG56zFtu07b3I7XaOvHOu8S59u+fm6OrRmtDGiTj17OE/KJ6K9n29jst51LPf6RH9PJOre/tpMdF9vXb3V/NWx+i9/u7/d9rPl7Oa/XtmbXGt1lkx/cR+GNbXM4zpX657b3c168e/fmPv5xnwFqjFkLWqd9cW0DOLoNeqCItQOfBwXdkMTf6wUSwRuRUcMXdW0sataNuFiaC6cd/da2rdULvjZEDxnwtkndNjbxtS7Dts/gdW2g9ee6DG3XnPHn3LVA921eXRv6vnm4tUk9pNMrw7/vuR7abw9xOnaNYzRA9XPnz5kGedy84niVsWw6WF2GpG3T173+UACH6RYz6RjoYxmVdgCHh1j1tH5f7UNNR6CxAWYGghLoa5uzbYa6zVlQH/xhAI44f72tsl9NAAeD/wGwFtfOjwVw+L13zZ+2NVo7EHFO1euq3lxjpRWu4wwcPNxlAId0zKVT3g3gAGUik8tMvEQAh5IySNoSwGHyKQRwhN8loWIVvqQYtsRq0HZnItyqTV1CRQCOYRo4gMMqAxmgMGcHiVMEu/H8kHopEiqXabm+VHKa4I0LVspDQuXs/DK9I4DjjFqvy2UTwOFJB64yiyr7SmhzQvwgyfeGKkUFu8vO1GZbGuveTrsMeFqwCC+JZSKANrxi0EAten/BkegypjseGUWacCxOofp5/LXi/Gmm6UxtvWDf6/Vb9MzdNhjVuAXnCUfxSiKvCMzH0gLo9EeJbaBra8/pWqp0ei0nxP7BHHJmDAMCFHYOr1hS4I4a7Az8GtU9nsnobh0kA8aL7JdYYAPtR2+7XIqARz0mjf01zU+TKsnJhbJiBRxxCRXZH2cbYDDQKtsQtMx24RBBYiXbUcWDSr8RgrB47vs7SkaczGdk4HhyfJwmowGBGsMBAmo9BpdQCYRgs1g4DpkQQyDJg3MKON+nISrAwfZh0ilMcJOhoMfE6wbBPiRKEYRmQqnP4BQqD1U5HQEc9wwIzo4W6QByJJTIoH6NKslJ0SuZDvQt+76PBK6Cz5ReAEiAVMai1UfoGoAVSjwAwLFZpSuwkOQQq/u5YmohoAcdGRg4aPudpQYJVyQqU5I2ONhLJmMGQcnAgXVssSHMOVKrm0SBqstQVYag2QFpdfGFwC6q2bKvbAF9p5xlsBugjasN0A4EbeBZwMTBynfKFVjCnNTbAsqhUrIAONaSKeH8QT8hGF8qNnL1sCUHsywFqugwZsMRA5GQUXGZFFwbthtBPPSn1kATwEEQzw2AGdes2gOAAwwckDNBL6DikQAPJOvtuxgJVJHKdYtF4vssk6tQ2FHSTFWappNOcNN9ukYg/z6l1e1NWkE6x9g4SPnMtY45BPYCVMn20hgAjoFAHARwzAHgOE7PThzAcZxm83maIOliDBxMhAOcQwAHEg+qdOeatzNW/b3Nb6v97Db/tc1ndduoSri842R2iQzKsGSJ20Pfp5gMts9FAAf8Oe2XTX8sA9mYMFeiAWskM2sY8MCr/cWQIFARgsUCORhYBPt7Q1bM9o24xuA/AIR0hWpiMNZc57ngY++01oXNoAA4IrWunwLhbitZJskXJoPYPqsAD45Sg3zZ4iNy1w3AYYmqAuAIbFNmWxzw52CELDlh26ODNyQpcs0q+mzbzXfyKv4BmI4IzhimCQL8w5F9qQp6BAAHbDASaqC2hy8ELXrIoCCRBtaj0TAdEsABezNIBwBwAFRHEAxIN1AlPCbLicfFOZ+NBeMQdsqkV2AEyFIEewvAH2wJx9X10+8TJGboQ0J7/hoU+jeUUWGfI4GCa7MynTlhAx9ZLMGj+UjiGQMHp5wDD5yRBHYfNg9V4at1ulqu0i2SYZgvTrxhyeoM4jCZHiYo/SuzqDhLjMZzO4LgrA21hHrwdxqgBORymLooAA6rX9XbrCK2xb8q/pb7H6L05xq2OanEa2H1cFCJ2DfErMA7u2yLASAcQOuJ28xgkxP2gk24rJKfq7hEYqLE0HrxnFTOF5ZgxTO6vxp8U9kk8+WqIDF8CyYyuXcKxgjYJAEcDhDxuKWDXtiH7drLYr1oAW+ENvjybzCE2IvxzIR2O1W+MwFivYkxyqWYog/uDB+6GD7vNp0gEm5v21Gp7TNAdiwyYohMOAC7gYEDvtbVhrYNdP4CXM7SdDoVENcT3i4J6OASY+DIbasYOOL50Jno6vhe2S+aABrWV9s+3h8IwGG9oNwLQUxFfqo+N/t7JZPjAA7Vbfs9HVzT1ofyqdS3aIe3OzNw2LqTpJGY7ODj4twHAMert2+Z/F9Bss78JlW8C0SE9sKvF+hXyVCM6RTA3uHA1lBKsKh4djGjjAmugT0HYNr3ShUVAOQq34zALGPEifOGz+RnI6eqBwMH/NHhkHMBvqZkcOQr4dkdwIHvNYDD073+XhZmGFMVAAh4PfunZiNwL/pgB+o7AhCsTwgcn04NLQY5P5zzAVyQf61nkCykF2JEAAf3nQDgoAwUWSrk58JPh++W/+H54Petr+hH0t4GAAfGdLm+SiuALNAC+LSzGYGMODrh7+/OzwguBihXYGOx7ymPrEBEWbcAyUtCBa9JDkYgFZ/v7gvSh4Vt6PUFvgdLx2E/MxHh8lHaRkxoYuZAv/qacBu8DeAo3VDAU174YIlrK5IUSEKMIQfc+sWuhz2fAI6Dfkpk4HiSZk8+Tne9abq666fx9JhfLi0DMB36BecWZ3uEL0E/GP54EtDdAeAOEONZ5uaOQAowU+CMiL6XLI9AugDzPHnyJD15+jQ9ffo0vX7zJv3TP/8zYzJ4/6effZo+/ewzSqTgOi9ffpO+ffl1evn115xnGJfjkxNeA2tBjBor9ieYQDBnf//735PpgwwnLMDoE/QBAAf2JJxtINWC95GpycCztLf0eXTO+ujDj9MHz1/Q1uK1L3/zGwI7MGsgRwoAh44Dd2TYAEiDoCf4XPSLBW6+gaTwZkXwBq5FWaJen7IrKDhweT5nZPTCE0qK2PzU2JuEIvxcGgCZTWcXLYAtvU9MG+BpsXPEvcAbBOLa3/oEEINp7yrd3wJ4Cz9EMTp/LwEbLMhapesrMYaQTcQ8HweKqL31fsgHcIsevHCPHBvAwwGz8R3Vvtl25tJrFYCj8uxole5T+s9/93fpr3/5y8Z+3LavNBrpO1rIrbWd4+rPdO1Xbdf21+rzYvd722Pg7e9/PwBHfR4te3+4upPWtuSWd8Xym0PbAuCw2Jv7zSZulWOpXf3hNlkMXyZ/F+aT/73u54eMo38mjmfuo5YThO/lu8a5rY8b9wksHGqjsx00k90OgGn4cOFsH9sQ+yD6u23PFd/bNie7Pr/rmet+2TVP4t/2rc9yjuqOzdTzzud0/Rzx97rvvP1lrm1LI3Y9Yxlv3rliHSoADmd7zfup27Ufy8LRloMkt9luUEjXmMd+a9oFP98UVo66j+M41YQQXdftmiNd6/bh9rMAiNrmf3y2eq3G56jnO+fGu3ev/czCvxeEYRPF1NbY9o7XpGn8s8BCQbhl89GyBq1yJBye/aDkhqMGcMSF4BtsPfHj7/XieAiII9TFNHaWfQCO5sRrP1y3Dcyu1+p+999/zCbe1b4uQ9a1OXl7uyZ1/fr7tHWfUX3IQtp3jbb279tw2xZb3Z9tm0yboYj3amurz/18Pa8YakQFS3AhzvG82iwpLINqAYzKae16prJZ+KZuia5MN1300eI1/Oe4/nDwi+wbOog/AMARaM7qezRyvHGFVo5Vvfbj+NTGVb9HEEd5d9vc0GGifbtqbiiqDHXmjVxtulWhJBv8XgAOOzx44rvcd3dgr/V5Wvqu7q82pyQmn9oAHKRNZGlWB4DDWAkAjFAgysEbzsAhKn0CO8jAEeVTDMRhwf0I4PBCTJen8MCpJ3FwGAZ4owngQP8r+c7PG4CDQTFLdKOdSJpQNmUF8Aa+O4ADwI0LA3BcpHen5+ktGDguV5QicCYPD0CqEsGACD77rPJwu699DVvZoq3ruDZqe93mDBftcZMIoRa40WAyKFOAVghQKLFqCdEs32RWxSs6M/Vq5WTlZ2qpXLXJle2jVYY5gKOsxxLIxUdc8kO2174s0OoJifzcBvJSdZ+tbk+SVvf3MC/XINehvsrvpveKKhbTYycbA4KU7DfrK6PxFH03guQmOREq+tB77GdWTBVnnWwoCIDYPwI3DLShRJwASGLmQHWLzVVzmxVvKMFqBHLFuqGkKJN8kKaw764N73YS85302QBwMKg7SL17sEukNDxEcHmYHqOKaTFPx/NZmgxRye1U/JAigd7uDdkr0DZ89ubqhhWeoIhdX20sCHOQUAfEZ0d15WiYRosFq7xvDxBMhXzHparckQwCAGMwYGAXwV9If0gft2h8T2ezND86SgeQYxkMGAxEVmQ4HCk5yXmtjgWYA0FxVvIxqKTANoKo6CfS99/dE8QB0AOSfABv4Ms1gK2Ml6sQVX28PgOoICu5JuAsB74ZpNY8QB+jQozAEgNwsEoUiU1jVGHgjLTQiJQesBIQ1VloI1ggEGQ8Ojmm/AqC1awsplwC2Arsy5Ibd9AURnJmc03mDQE4rtMBJQtQ9S6JkczCAeBCBnCsGNDPAA5WUiKIa8mWkGTBOlFisYBWIoADABuusfs7BjkLgMOASsZo4+cJ14xngpogDgA47tlHZOBAhVwN4LCkpK8fB3C49i3GmfrrrBZVRa9ooQXguMJXA8Bxm9aw/cYlxQCOATgAppqgUg4AjkE/nUwnBDc9PTnaDeCgDBDuLwAHvufkUABwPMTPZZ/b/tHmZ7YfEDV2AhQEn8cSSV0AjsjA4VTGDlASwMCqsS3I475MA8Ah/bAC4DAJlSwtZyAPssFATgVr0+exVemW5Hjxabl+zTcVAwfAGwJwIBDvbfGxdwYOJIclo+KJrcqDR77G5GHovyFozrWiZApZRYLkC5kYcs4G9k1MTA7gQJaHz9NgFNHffZ/J6yifrBHKVlDV56ozjGyuBVAh0M0C+nnu97SuENDPIKoxEoDjNB6BVUm+jyfTCOIgO40AHGBDAogDMk294SgdIKmIpBvWDpk05MMzIUpgLEBRJnHhNPX0ow7TwUAAPDAKwZ6pIlsADt+YOadc4wJJeDJw3JGBA2AzSZwgceFSJSb7lgEcSlzyP+6DAnBk9GVgn+C6QBtgp9eQc1mn6+U6wVYC1OFATiXWTRfe2BxctobzDeNoMj8OLnFpnDzP6XhI751r1CqnmUrOwFf/GXPBAAMG+HHWDQkpHGhfs39cvfYrfR4LxhY5EgPKAPBY+5kBwOFWIJ4/XJKAiTOTW3EWCwc9at8pEkQOdJAbUqrg83nSm17F+HKQ2BPmBlRh/9DdLawlDrxrOQpnhgYxMAmgh89zzJytxNdVxVriVPEO4s9nTEtQmYBMYJ/IEBKOBv0A21McyObxgQgq9PMIE/iZgUPrplTLuf/p7LLZrSshAVPfqeNh9T6gcReAg3/jOpB0FCUzNhvKw8Fngf2CdAcSgUhwggmBVdvOTAh/redMF2LZEdDHwCVm3t0ex3OwjisFCNFMDJRzt38mAjgoTQg5kdzTAoH5eyU/EoLV2aduJpgkd+LAb2NjyQmMpu0nm4sxG2BcfH/h+TwCwwIjBBg3Ts/OKRfxw5t3abkGgGNDzGFhwkOyVKxj8O8dlEAw60FKczATABxwc0VfCf0v8MaI4Bok/gFiJjCCjJY3aQPpFIDR6O8DHFmAGjFeiP5y4JUDtjgPDdSaARxmWByU4TEL7HluRzxOwevYOcnnuwM4hHwq+7TPbz+LS+JLbJz4G1ihMOcw98AsgDkJZgTMUyWei0zf7f1tAHBoL+L9cV7wMSIThUAHBLvc3oq1w1nrHBwH1rW1pALlYxJNldYbSKWu03JzldYA92Guo69GI+5nYuBYk12Cak+HkpDB+crjbgSSG3DcZxgBHOOR2ESQ1Id8C5kdmnE6fw5MDAe6OOOEv9fjSgLWmlW0GILHA/wsXQM4mnHImkbfGESyjEovA04Oe1bswTMKwCWws4PUG87TcPEkTR99mA6G83R7OErXt4f8GpLNC4B1SUUSzHB1ncB6iDlCFi+Ak6ZTgvEHwxHZLPCFAhlMpfFoQrmSZ8+esSsx57///nV68/Yt2zYajdPzFy8oWYJ5BGmbr7/+mmsQ5y+eESELan+/uDjjOYRFCLYGcL93p+947sGYPHr0OD179jx98skn9Je+/fZbfn3zzTdsP9bw8fEJrwkwLP5BxgW25qc//TxB2hOFPQB0/PZ3v5OsytFRev78g/Tk8RPJp6xXvB5AFzhzw1eAP7Gm/VjyHAo7MJtNCNQgawV8vw3OUWAOu+KcBugD/ipWwjVZL0zGE3sdi8YK+JogSyaklcRVvkYgWgJUDcQhs92MUcCK4nV4JA7KB8MuPwPwkvTdErxDfB3cg1EDxR0AUhWpTv5sAA6wb+BZBDiRLeROxXiIwG3NuHLtTDSzM3Kj9J46LiZD0Xx/2/kp+y2NxKQBOvysZpf5T3/7t+mv/+aXduly7Rhnrk4XjV/b7t92Buy63r77POQ8qQa1x8Db2/6nC+AoZ0LZfYGGAlghz/mGJ7n1mOo398fKGTfOxTJPzEPpAOS096H7Id73PjWNV64Rryzxvq65VJ/54/tKXLSZO8pjXsVxnWFPnyuyFL7P+7Wb9qHEgOOcjHGKrrXm1931DA9ZQ3E86nlf24Jd6yb6r3Wbd63Nht9bAezr9sfrxjnV1u7Y3/5z6avtnE88z5Wzhct2BpDIA0EcjWNbYNjOz9AKditPzM+X/zNz4yUzjgUw+9Owz9FWb/vt+cyQc2rFlxEIe5uJY9ccjH2/631dc7H24+r10haX2zX387wQgKN0RkzutjW66vqAdizGJgI4ymKwbIVVvuattjq4+4ZRD0AN3oiHvXpxuIFtbvBFVsUXs3dCBHDUYI6mId5urDsEtVGsB7LNKHQZiodOpF2Ga9/mvat9bcbyoRP44U5BswX7jGbbs/6Ye+3rl91zvmO79UBY9X3fYn6oIWjO74I+4+erKvh4z3pj4t/48eKgtG2o0bjEv6u9ZvhQqRy1ws3B16GxVLz7z3GtaeMISeEHAjj8sJmdDlLkumG280aFqGrbAGtHq22c8hoIFal7x3MHgCP2Ca6tQ3aRDallVOK93g/AofFl+z0gmZ2w9ieo50ntQDRtYLlGl1PicwDv3AJw4FCHVBtQ9wwYtzBwtAI4ENAoCVABOKRbroocA3JQM1NJDB5WnSrfGCVwCPSAqbNvMEkBCnFo8KICFUkM0ohDQsUBHLL0mUL2WhVNGkuwF1wTuCHwhgIM55cX6fxSAA6COM4F4Hjz7ixdXq7TarlR9XrQJVYCzXZBq4aMDpkjavXdpUI8yBMD+Rb0ryoNlFA1h9pu5cE2/95Lh0y2K4dsFT9e7cgKE0u043s+DKvNEb6U54eBJbztDQ3VYDPxfjteB8xudLQCGMQpmw9AGoBETQE5EPPgtPxGcFHmqtkJ6wcPX+TQuzmTirGV53PQihK2mhMoQlTQVTSkYsJQ//QY0HLAh+coVfXpiWg7Muk+oX99FNlmq17xNUgWC2PfAIADlKmitEb1kkmohDGJwRbOVSZeXH/bvlOL+zYDYZQzKQdUVMDNSG07YkUSAjJIpo16h2k+GaUnR0cEb0BKZTJCRXefATBqL98iSOMUqlJRRlXzarliIhWJeFIYkxnBdqZ+jxXeo/k8HQz6ZFtA1SIAHJwjpOIfkIofgV0kHpHc1Zd0sWFbp7M5NZV741E6HI3EwEGN7BGTiw6wQbaUYzfopxto75pmN/uLMg/kAafsE0AckBy5MfAGARx8P2RYymEalWQIADqAQ4FJ6H1fMZlMII0lbZE8RoAScjBIkoJlgwAOafaUhLwFkXEfaqtfXtAGYOyPAOA4PraE6KGewSrL2T6TIsBrAG8QwLGWfIozcCQwjSCwQZsEjXEkpAsDBwKYYA0CmAMJY1TFQSPcGTh8Xef9JACHfP05gAPBVHwVAIdJqCDAhwpQ0iBXEioMvIMW/IosGxuTOcG4koEDAA7ShouBQxIvAAkWu+GJtNw3JqHieu1ouyfFEbgXgMMlVG7S6gYAjlsCOEpC6dDkdfoEcEz51U9HkwlBHE9PjsnC8eTRSXp8cpIZOEbGMNNHMhwMHAQUgWUFiRj5V52+ytZRpFhe30H4SmENtk2lHOrj/u3J4waAo2JAzAxROVAZJS6LP6P8oJJavl+6/crVHgBKuGSIJ31t3SIB5c8f2TcAptLfDKTlAA73aO3B67OiswsBvCEAh3TjlTANEipYb5hLQVohn41zfwOc1yPYjHPLACaUAHFqdqx1MoFhnYstxAMnTnXOUHLOxKsfxTjhGU8HUZZzK+Y5HpHSSwYyAmCDz7XBmgBwA6xlFnC32nJWzMMW9bCuekz6MSk7mUoaAWuRicARqexh40lFbjIq7KPhyEAcDuAQKC4NAMLok0aebBsHCOEXG53P06imdjAFxsskOcCuhMSY+8QxIaj9L2/mZHw6oGYSUIC3knwyX9HBR/n8ZjT+Diji1HAJJaAPkXQ2wAmmM6WCCBK6JkPRDaSz1pCZAqjtxgCtBZQJkJwSkQLTUHqHbCyBLYZsImAKKSA6B3lkcIrNK/rBNlf0XUkLG3CBq1y6x1kylMbIVd3laOevye5F8Ib6GUxGWmN+JKRf6FIXdl33Q6M958+Uq7o1GRKBIdQDYu+QXUGAXCABVvrmIJ2jlwToEI7AFm4l+eIBdvdh5LsqIWuQs8yo0QgCBh9aoHqsIUv2GvMK/CBn22F7bV2pv0wCp+Q+zWnMnpnA3HbeK/JcDuCXLZaEhwB+9K3NHvu5zMG1keWO8ghYUwQ+6bzhSTX4K8WOWOVxBvjZaHliOIP4mkkuIw+xvcAAF/bsGFNP2K9XS64HPAf2adD6AywLX5BgZa88Nbm0fIYwkKzbe2duaOw1vh9rYHMcwZOEpaKsAJB8jNxu0zdAf+hGnGeN8yjZG5p+dYmVyNf0M3nzPKIV4W2I4QQmzI0xCmPia8ttnOyzszLCD7lO5xcX6d3ZWfrh7SlBHCsAYcF2RgCH4gB+/sN14PfIHmllYw4tAODo98n4hqQo2DYA3ljMpkzSEtAN9gLYVEoY3TJBfQVQM+8jsEgty+ZznXaL0nXWX87q1+/zLA1Aj0yFAIB4HwEZBoBoMFRZTMoPcH52jSxsUZ7Rz95+/iFA08A3uBdkMcCyhy/YUrALwA/FPGW/x2TIQZFoEVjLAD7GlIZ203YQoGxsWZCjAfOfMXDQvgDgBQAHxoogGMmoAMQBAAcKL8C+scY1IBGGNYo9EIwR8BU3V2TYhF3Ea9yr77CWtH5zytx1aRAnGQ65J2Neoq8iAwd63n1B958kX6W5Fu0bn9HAp3VsLMZ1ckzBfASZEU/gaNbnOAFjfc4YaWdDFhoAwKG2YS06GyX8APAVHvTA1LVIo8WTNDl+ng5Gi5T603R8MIkLAAAgAElEQVSxukkXq2vKCI4mU9o72A+cWa7Qv8ZwAQDHGGx1i0Uag61uMOTYX14u0+npKe87mUwpjQJpFW/Pu9NTxlvwD+c8yJUANIFz0nqzJogDQPfRaML7ekxEcnvX9IM+eP6MjEMAEH336rv01Vf/xnWA9frs+XMCOJ4/f07g9w8/vGZ7Li4u2Pe4jwOcMpvh/R3b8YtffEFpz7fv3qavv/km/dtXX/HZ0H48C9qERYt1B9AI/ITFYk5bADDD+fkpX0eBCFgwZ/NpGo8GPN8B4HUFdh+CYAX0gn0gwJVrXElryfJgHZgcocmkACQSC3S4hDgVDJCZfVPD/9n5gEwYUsMq2FjtqIFFTT4NT2ks4IK88VW6vUYRk2RgPL6H9ruMimRWFMuky2UFARHA4VJZDo6ui23dHXD/wfeMrRxlS+zY97HoCykyVGLo8okcTGgxsPuUAOCIEiq+5nxt+TX99zqf0ZYfaMt5xOvW14y/1z935U/q13XSLTah+x7b/bLr/sW+tBcX5uf6IzFwcL8z9mvaxix1aAndPQAOzKNoJ10mc1fO8KF97P3UHMsQC7Y3xHyj/Env82bBfdsY1fMk7wG2vppzXX0S9wGNl/ItHvuuE+Hxvv7sXePs94/5h675HdvaNd/b7h2fadd6iveN1+d+WsXk6/u3Xbcez4Zv+kcAcMT2bq3XRky9rC1/X8wn+RmFf3PG4I4i5Na1HMFEISaV+8SA4sVmloLC1tR/nuc67Lk/7fOsOcb6rZwX+FvjHOD9XnyhJig1zs225+vq5zhn6z2izb7HtdC21htr0eZHXHtdbTt4d/pDkFDpNsDbCytDMKprNxd+u2HSq6QTszc0r789CHVQzo1x/N62sLyj9T1oYeYEUHuFe/xc9ybkSqvNqfg+G2rbe+vJ4ffv2gza2vcQI1d/bpeDUU/S992YuvuwffOO7+96lvfpj13zcJ/h39X2uFjrRdj1uWjwH/IMTePv3K1NffTOBd6GpDO5hdrQtLW/3swigKM4REJn16CqeP24nmrwhg7iuxk4VCHapFTF9YtdUMLa99roaDVtgAXZ2ij0QieW59YmEkFpdV/HzYr36hj40r9K2rcBOPx5vO+87VtOoqHRu27WcHiYE4io3mYDawekbX7ucqxq5ypuihHAISYBpb7+cACHqlRwqL1y6RQkVlmBWgAcNQOHkupKLLUBOAoDBxI7oLW34KvtVUpIgUIWBwD1qwM4VuvLdLmsAByUTjlPpwbieHcKvdPzdLEEgAMVHQHAoUFvOM6onCrryA+NjkwtUiEC7TTHFcs8z32bKPLVm6wYeI/mF2JeB6mfCguEV5t6MBRBGgdweAWUm5imR6AgQQ64R+ff7h+UVaWt7kHnah16m4vt8Yyd1poCvxHlrSScdNT9/O8+BXvTYgKWcKh8kOzo2jG9IJXBImHPH1g2XI87AzgI3lD+newmpFQW84Wq7pD0LmnWCGjTE6kygEk9kx6SlrECqPoCcKMJ4CCoxMYcjyQmD58DGndKqDDpLvkLZ4FQ0u+WuTF4ZQrkaI0wuDgas9oHbBwAL9zfXKVJv58Wk3F6cnKUjmfTNBsP02w8StPxWM8P5glj0XFmB1h6AAOuQFGPdWoa1EiKEhmNmOegn3rjYRpMJ+m+d5jW11cEcKxXa85nVpwNALgYpMVszoAbkmS47g2Sb0jCXd+k6XxGYEN/OqEUyz1AgwRqiYFDCRHuIgpADsDAAZCNzSc/4BO8oUg4knmsckL7Nyv+7OwDTu3ONhLAMTAZFdDobtJmtZYUyebKgobaVUCZPkUwHtVSqGpnu7YBHKrcU1IeAd7lcsX3wU6BfWNxfKRKUPa7NLcZVrK1gDFgQPFqzUD4rSUptwAcABaSVUBU0y6hgorEFSvAroz29y5d21zCez1RmPcP16wKB1ZVO0rTHAkhB3AgcAvbDQAB7AsBNkx6lbMA5VrAsIGkAhLXN7i/Jd8AvEiHBHBsCN4AwE/rze2D2zl2iQdwAgOHJ8scwAH6cUqo3AHAcZfWdzcEb+BnJvnZ0zozoa1k4BgNCeCYjQZpMR6lo/FYEiqPAOJ4nB4/EoADcxO02/3JRGwG/QHBRQBwUD7HDFeXr+hV9ltnA8fJB2rhhgsog9xMdllK1OdJ3oPcTnug1hK+tiEZQLQwXUgGTn0jBg7ts9meWtLPK33FYGFATtjqCsBBe2UyJa573wBwWAUVk9sy62yTA4u9QpVSUZBQobyIGDgcZILkAYL5lFNyAIcnc2kJVbEf/w0wRpCCIsuFsWdY8t4BpaDyBkgN85Xa80a3iwQt57UDBEn5UdaoJ61pBy357AFqBFhgm5BQEhjlmhXdS9hG2BcCw2xWWkIFNg72EZWg+LnfP6RsioPySME/BvDOARxDgjjYTvtCHxUAx4Q/Q/6EcxbJF2cGAmU6GQ7upUkPeRUD5jGL6NJM8AOZ9IJcln3eErmcQzb3sy9sv4N6+xCAAGmBEUiYK+iMPcb93EybGiSrlGUAYIQUSZkhBi/jXhg7Sn4RdHFDhiK2m9IsLouFxLEzDZTKe8o4cY8Hi4eAb7gO9gtey2jAOcc98RmkBeBDkjHFWV3YD9qH9Kz40mua3w6kV1V0BG94zMzCX3mt8/TENaXEsbPDaG57Atx+DhMe65dLi7gXUcT7Polm8bpZR8yT2JL2Orx3fxFLUwuJFtvANHopVEdVoB2sDd/28FwOuoCwQQZgGOBEz2cNzUEw3dNtkPs/TLB5X7qUTrAd+Bv3YafoMgYZP99xL2nRk86v8+8GuAiMBGpHYGoMcSj5NtrPde4oAA4HmzaZK8Xe4kAQAUPKvBCIREA1SSlY/5vrGc/FmFO0kWDfwB6/WspuIUkI+ZT5jL4f/ECClI1xzuXSZNMtOBs2HI55B4OgcmBNAAfsm+8v+cwfSsxymwnuLGwk8VyjPmhWyHqyP4M4jD0nxlay7XCfKX63WANBLTbufH8A6jh7U+7Lq+t0en6e3py+S2/enabX787Smr7LtWQt4KcZkADzHD4jgXbsP6toJ4Bjkka9flotAdi9oe0GoOb4aGH+pUkAgh2ICXxItwBke53u7g4EGjefBW12IJE/u7OK8LnsXOznY4KssV8alszPfEzo034VidLq+Ck7lWXgBCRD/wE8prney+xnGlcB6fAzALUCpR/m94hhTwwxaFOeJ35uxPmHTHrOBlUqSnlut2QMGQWssAN9QOCBzVn5BeozADEIVEbfKR1N1g0AOOAHbmCrcW7BF7ck2Un4nqvNWgwcB2CbELhToCzwD7gMsdn3DOAYc0kQoGlsfW6GI4CDrEvue2bfJMS1KJmCbcuAnEGi069Xx/pol8wnMXqwfB6nlIbF9wi+YSITfQZmCPku5YyMZwSQc5AOB+M0mByn4fxxGs2fpsPxIh0MZ+l8eZXOlpt02AeLIsCiPY4bbApszmYFwBAM/2ECyBkgDvj1ADyNxxPe/+27dzwDAeBD8JLJrzC2Q1AubKgANWI6NTkaSp4epmfPX6SPPvqE50+AOl6+fJlev37NZzmaL9JPfvJZenR8wrMvmDK+/Oor+gfYFygpZ4U+WEuQRTo+Ok4//bOfUhYS8+m7775L3758mV59+206f/cuPQLo48Vzyq7geQEiAegDYBO0HXGni4slz3ReJALrMptO0rOnT9gOzK63796kH374jsUAYKpAfA0snDj3A9wFlke8b0Bwm2JJYKhF0YTkWxTDoI9gDBnylXBeBLDC3CNnFDUmVjGBeuEPJsC9zoiQ+UGdQc/ZW02qOCfDDYhqUipg4wTzxsHdJt3dbNL1BlJdYl8EgOP2Tj4Q4nYCmNwIvArfzwD9OU5ksQ2xxWr+84ycgUgeD/Z9L8SY8nwPSfLK0e+Ki0YAh/wBATjquK8AHO0SKl25lhhnre8f/Zh4HunKj3S9vnVmrHy95mnHPTYDOVTJ7O33lhxiW8y4bndbzmHr2f4AAIe3wXMVBGpb7J3+r/vYShXrEBnyI822mKdc5Q49Nu/j4z7Kdt+UV9r6JuYc6s/6LM1Rw5w495xm089tmx+tc859qwz49es0ATu1n+Tx1RrAUdZmWQ3N2Gxcb/o59ldXv9Q5hl192za/2+IobWtN21lpV9t+Wa+rtnUar+M/1/1Qx+Hrdkf/vKuPds2jchZuemYxl+T7Nq8TWNP2rd1dfdywU2D5M7BbDXrbNYZ5vO1sWAM42tvXzJ14/0bsgF5zENJ2sXlbm7pscte413Mmfr7L7td2sOv3rTnypwrgqCe9DLA6f3tAyt/qASgTv5m4rRdHnSCNf++eaO0AjnrxthnTXa91bQAPXVS77r/P8L2PY9F1rfdp50Pa2uWIvO996oW1b7E2DNGOjqsN8UMdp4ds9FvG3yLVOWnaBtCwtnZe/w8FcBhSIlZVRAepzfh4W8qGEXV9PcCUFaybgAmcKvi/bfRcBo1k+lQ9POeG0TXLuS+VjLEt+zcRc1wNjdpmX6JRLXjY7SvHfnEkMJxJofWNtj87lFaFUwX48pj+iQE4agfLf88ADiajnXj+YQAO0CkiEUlK8IDQR2IO1biZgcMPgJBS2QHgUMBVAc2HAThQGeIah5GB4yDd3hQ9ZMlQgFp1SQAHv68u08US0ikXBG+ARhfBPEqovJWECoJsSOazEpk+VkAgMWCoaiH0pWydvkpfx+BonoX8wQP6eR8LFQK1vcJ7CirXKybtYErAS9Hi7gJw2HLLOCe3zbyXJQ48kco1W8OiuMwsShiWTn1wyC6anQ9wn2wDQhd6Mlk+Q52wtN8tDyRkfQn2eds95O3Vhvk7EhmcQ0g0K/AkCmP8XNg5pJxSfBYmEsm8o3xMDuQbWCJXlNnBkkE7S88QTIF7GlsFKY4NwOGgDsxvSZN7gtCrQB1M41VUYk0Qc4lo5gUuMT1wtgeVffpCxR8om52BY3VxRhDHYjxOjxaz9PzxCQEckE8BgANV3T0EXBA8CmAqJMPQfoAIyEZhDBwMf1jlGKv8wEQxGaX+ZJxuDxMBHEhWgloXwTcGaC0QB2kXMHCgQ5EoExPPhpIc0/k8HT96lIazaRpAQ5ssG4M0HI0lmWElRvApGYDqHxoIwZL+BuBA4ArAArT7DrYIQAxqxK8IhODhIqgYYf4QwAEGH5NQAfhkDfaKNUAcVj2IfkYQezQURfBoKACH0T1jMBFwyxXUtq7xGoKXALUAzILnAXgDNLxKaqnCGj9TUiczHNxQagZjd7NZSXYGgeL1Ot0hIH4NxiKTtnJZCIBinFadAA4wcAjAQQaOoOWeqzIcRFSz/1iwHMFV1zWHtI6qy5A8BQSjHcChpAgkFm4pu4P5gCA6g+vMgR+k2wMAOO6krQ39d9PNxhx3n6CssXKOcPYlgg0ODwsDB651e0cAx+buLq0RXL6tABwW9COAo98jnTFkhQDgmIMaeTQkeOMZaJ4fPyIDByibMTcRmB6MJ+kQwVnMaSRvTEKFrA1dfpzPtfD36KtqL/FATN4N9G4DOWz5lfStBEawN2mfsaSm/5xRgvY39/sibTf3K5vDXQAOJmMN9MCktLNZOKgjgKhcs57JLia8StKIyW37x8Q/pYkKs5mDObBHU3oHX1dXtqYOyDIhoAIqRpHk8afXd6zlGsDRP5A0kth5kAjnZs39GmBSrPXLiwtWZDoVOn0O2HDuEQi4y0b0cC0LcXj7BWQzJE5OeivxDb14zGckAZEMBHgDaxKADsqmIJliFdmSY+hT+gpfBEaRgQOAPNlpgO0KgAPgDSUnYCcziAPXoW0a09YAcAQAB+YrZVCMNcYZLQDgYKJg4MHFe8qegOEH+wyeDzJZAOFBKsulizBvnNoYne/gHU8eMMZkoXIA6sRiIXtXgC9NoCaTDsYMkZEAzGrbmcCAq7g3EggaT4GJsjwLZFsMN09MmiePlR2nhBNlnCxGQZ/NZLcy8xGua/NF8kCaowKgKHnOClRjjpPuu8BNLsHi0ix5rThw1c4mIrxwxyjDN1pYOBzU6gYhph6Kn5mr6H19MVkNP6RHIBETuJbYZLE7gR7ab2iREbwzAAfmnk9pT9yz75xPowJekWnFqG7ZIiNNcNkTMonxy0HCWqcWerXzovl5GcDu8nGSJ8B+4qBa7puWkCbAFTYmIEfoIxuwVcx0qjgXsEJrO/vQ9KdhIwwyYYlRnzdKRInBhcNlJgxz0JPa2otclkDnFYCvsN/zngBARemSAIRwn9nxk/JbKVCnLSCfJxzcccB1hz4ReGOVwMCB/oD/N5tN09FinibjCcFg7vNm2SlldG3L8e+23ajuIt+3ERuwz/i6d1me4v43z/u+x/l5Jcbs6mCtABxFn76tSrbeA3UuKYBv/3vZX7S3+P31XiuksblMkIKxgAFo8O7sPL1+9za9OT1Nb07P5McymSyZGd+rsJA09gJwCHwj/w0MHPAtLs7PCM4AeAPjcXxyzBFFopNtMgAQJhSY0nAv4r7uAoDDWL382Xx/xO+cx8ZG6X3nkjpepOv9GEGS9dnf+wt7Lv4W7TvlzEzCjOBwk+zSNVTJD38M4F6CLsL+TusCuT2TTI0yeFxblnQWgEO2yM917od4uwVaydaiMHnQ1ghMvqa/cKNzEoFqAnDA/4UfeEX7d0jpPgCZI2ADfS9PCkxdYvHAGiQIM8gOexscJE9/4x5+BBLaJndRMXCg1RhT+lgOSmlIBvV5WWeBcPAH+qCOzZW1pp909tVm52OihAcgc36WJcQ/9Q4HmfkmM/JgXuM5IZ8ymKTR7CSN5o/TcP403fUm6fpgkG5SP90e9AiOhluAzZWyo/DB0G6AAgh6g48giTaMBSVPpnOe3TAvMUaYj/ju9hzn68XiKM0WCwIt8CiIwQBQu7Hz42gyTo8fP01Pnz3XWen6On336lU6PTsl0BVz7+ToiHMTzwU/7t27d/wdTDDwszAvBMYHmOg6PXnyNH3x8y/SfD7nOgSA4+U336Tzs7O0Wa3S/GjBNsGWwkZAQgVzFL6WM8ycnp6ns7Mzgjgw/tgzJ5NROjk+lsTP/V1arxFjujDfROAGxtUAfMDXDSSBDgkkl090w3MzChtc/tXgDARFeHxCIB2TiqPtsSIerjljeuH6NClUnJPIiCspI15b0SnCixTLKQUoRc7zKt3fQvpunW6vV+lqs2QhBFh0xb5jDHQMB+G5zNfHHDHmU7k4egq5ciV57QAOn8sOGo22vuwjzcRmfG9ZCwX8WfINzUJnnfG3I79/LABHW1vium3LN+zLQfjn6xxKe06lROviddvv8TAWjrbrdD2Hhz7bUh3e3q5cUIxDKk7oAA5n4HAQ3W4ARyyOyzHVAOAtc0pzs7SnvXCybu/2szfnpllnO5MGFoMMzN2OX0b/pWvc8rneJkTpzybQYisOG8DCNYij3lNivLmtHW2x1+xzWcd3+Rj1veLvsY/jPGmbM/G9fq+21+Kz1PfaNaax/2pbVI993dY43/bZgnrMS/FjaW3b/BWDnuKN7T5Bd0/n53YAaJxLDQCH2e09DB9KhRQAkUWlG0wobetd9iEWchZAexuII+cNqoLWtiet58yuOVvb5rZ5FMdp1zrtWre5PQ8FcGwb/BxerJ63iYKpF2Jz0ncxcHQNhBDaDuTAw8Wf60XS7PSmgYuTGD+XBNa21MqOqRuOALtMSUF11QPX1j9xcnQZpN13a95v33vbDG7XZ2qj2OUodG2obdfd52y87z267r3v8BKN40P7ve2aXZtUvYa6xrlrPPxA5QesrvbG+7T2xR8DwMGq8oJkc+eobaPydvrzNirOcyWNhWZ5INX6178CoJCzIYpJv48fyPm7I8RzJYFX6RTq2diGum/a+qqwbzRZC+q+53XZ3sLA0eUIyG4VCRpV31lAt+EYNQ8PjY38TxDA0eaojcbD9PTpsR3m3hfAgeCJwBsNAMfVrfR9kURkhZAh+COAA8Er0kTrAKi+KxVpPwbA4RV3cHRYcR4YONDO5RKH66XJqCzT+fKcMioI4gG8QQDHuwDgWILuUgcKPyA4JBAziQFlRjjyis4HV+0jdXVbcL4ygMmDWDpkttmrvP/5WjSlUCXWjYrYAtUCCSiwrGosj3PbwS33dbPqAfd1reVsNwIIQyVD24cWXyv87mAQ6w5frw3n3nAg+wAcupbWazxwNZxnq7r0Z1WQvlTiFgAHAq+g4UX1PGN0ZJ9AgITJI1Z8aY1zrF3PnaxDHuwX1baPuzMEKJBbZH9EU+qAEYE4xPyBhIGzbviT+ZwXbbn6UHYHAUUCNgDeMMkADzgiuIzqqEFvkEEiCCChqgcB5bO3P6TN8jI9XszTs0cn6aPnTwnggKTKDMnr6ZgADgRbEYiinBHo7m/vEyRgsHBQFYS/IQCW7YZVdo3BRjGbpMPRkACOzY30vLEWuG5BC2vjh+pQJBUOobkMQAECrKsV5UWQJIde8XAxS8PZjOwbPVZOTdJgCACHgpVI4jCfwjIm/XNGEgEaUPmNONktJUcA3lhfXqabKwShNpasLolezCHSMgMkAsAKqvmgm32xzPTPADHgCwE8yhYY+wbYR1R9a9W/qEqr6N7xN/QpwCDQhZ5MZwRvzBZzJp7QdlVf3lGrPrMSwCYigbBappv1UmANgOFQLbgpAA7I47BKnOANAehYmcvqXAA4NB6oLASAQpJASswyWGyZo9q/QT+gP5hERuIYDBQmw+SSV5jfkiRSIgMpPt8rcU8kPwDgQPJ6jX3AABy3qJpMqHYE6EIyKs7A4VWgHBcyKBUGDvaRaV1LwkQADuqQOwMH2TfuKNlydScQh9aMbLD2lQPScIuBI4I4BunZyUl6/uhRev74MWVUCOBYzNN4tkiDyTgdkoFDWupMtOHLTGF9mPf52cbAgfd6oqX4J+U8xmuZD+U2E88vaIDkmigXZBVv8reKn9e4ePhb9MH4swE4GtUdliASaEpJPmfgQILaWQmUQLc9O48TgGCW3DZ5FUq9OBmddYoq9xwQqzH0vYb66jdIngnEIbmLe7H9AFTBvpcWuyk/lASumwWzOQ66AICDtNDiM2d7wLRD+bTTMwbjmWwCMCmCRsGeZPTw/d6AaxR7DP1XaxfbbVXT6E+1H6As9S9BSqz01VrAfOf+agkw2BRop48gZ0XZLdlurD0ki2AznS1JAI4hXweAA19gxiCIAwljVLSOYKtGaTAEY8yQiZXUB1sQEsrY90D9r7EFgMMT856UA4DjAHufJUnZ78MBZVkInnHpGpfbAiALgBSysuhz8rGVQHC2AfQH9rIM5KiZazw5LjR3PlEwee4Zbs7HUpnjlaaUGDGGFQKbbK1kr8HkI+7QdlLjOwOE5cAADKT0SaLkmCr+THbH/H8law8I3CAjlX1RLggJPIKWjLXDmKXYJ2R/MTAT+1sJRj835TFokVDB4uM6bNSMNiu4tSGGU1iuShMYQGAHVaYzipMv5/KNWhdkTHEZQvO18F4dQQuAg9czth1KrplcDJNABggUWY1V8huAg2OvlJGB9ou0jXwvgaAFmhGwEbaEQC6TZHS/1BOeZGByQCsTpeobZ9FxwEaTcU1+mHzp4tNl9IK1D5+lBBNR0TYnff7eyb/5/9h70+ZIkuVI0IFEnrgKqKrufnyPHN6yM9+XK7t/drjkcMg9/haHnGZ3XbgyASSwoqqm7haREZmox6UId2WqBAIgkRmHh7uZuZmaKguHcSwyXQToy3ITsldiDBJgWPtbgzAcT3FaH5d6PoIGAszc3wfT3z2BXeCO7BsPD2vGPYgvISUAtgcXGs04hzgMsYiAD5VfvBaV5WfHARF7GTgq81ZjKbBP834lgzJ2E7TxzBKIo3/POVdR8wkGBPUKB9pviRHKcYT3GPZpBG/AHgEsGFIbnyGf8ulT+fTtW8HPAgSIjQETuzLhUHoBoF+xOyn2AVD8qJyfrcpsclxuvn2l/bgAMPnyolxdvWM+FIBl72/xvLC07gDC2QDAAd8RAA5LdNkOpvwN7IfnVwU3l6K1AsBjAOEdj3TyLompy2ABjBfYDTBmjOWCycaxJI5DOb3FgvPdjBhkjFrMy/k52EUm0ZmvNWt5SsT4klxoMlBcCwZHAqgQ/AP9uaL9pGIDzycDSIV7xbzR5ylJhviYAA4wrhUBJ7F3gS3B2L4elafXQjkV7KcE0JBMJl3R0RHHgc98IuC54hLJwI0BOJTv0Ph5T+h7ERkg4mwBu/ws/HfEFJ5bOAbOR7tzEvumPQWLnAOzdIIZBuHIZFNhbTFHT2jjCZbingfxEzdSBHCczFZleX5VFmfvy+L8Y3nYHpdvD89l9e66nL67LrcPm3L3ABZSzK/Y2xEgIOkTADAQc69jzWAOYr6AvQ97B/wdY4H5CdDZ7e1dubm5K1fv35d3V9dlQbagCUGuN2DC+fSZ47LE/pKxDMBoYrwDsyCu4eLikuvw9vZGkinPW+7jMEd/+umn8vHjx3ILCZdv38rPP//MGA/je3F+UX7729+RIQRj8fnz5/Lp0ycC1bHHe4K0L57p9plgW+SKrq6vy+/+8A8pn3J5ecnr//btpvzjP/5j+QQ2EAjRHB8zjkNeCEAtxHEE5c5OaBMAuNvQXt+zmQDPCs0WZ6ulgBdogIo9OPM1tDnPfI7wHTIFFoQM1h8yyQgMTRaMYKvhHoeyLAAEz8Su+fQkOVkDfyiJjHX5zP0ycgCQvgM4RP79kcwbL2SBvC+bzR2loZAPIAMIm2PEElKZLcOJ2LeKhcrZ1m4UkwEcLa/TclGau27Y+T4AR9tT9UAKhDM1CRXv0f767/++/NW/goGjnW8IRFJTFZ3Cpv1U++vhn/Kazz+nM9R2q6HaRvcM3bHx3zp2JaMh4g1DecnOcUOmp383eX88dKc5R+gYoe4LEwun98AKkAxizmPs2LrbCN4FhnpnULcavVpGyy/lcRx+QpHD66FWBEq0n4rcZUhz5fmSj2Vp92AAACAASURBVDn2zOrr6Xm08ewCODyvhmIm+7GxZzhUF8jzNOeJxuZJJ8e7Z/6MzeWhPMrYe32uoWvJ95LHeHjddNdofxwGn4vB3r2Gwv4Y7Ttfd6xaLRiv53Ho1LwthZjm26F7OmyfDGtLlbEA3yUMXjYzbkXoAPAzKGPInrTrzDXDbtOm4r5WrxxSDBibv30b42dxyPYMretDa3Ho72O2gtchAEcyTt5kVzRuzzzXBzwE4GgDeNjQq8BRjzIArxOFYhRaOl20XR0mPpwo6jqxs/ug9wM4pFXaNc6VUm7UB0bHyWEfGcggvVH31f9QQ+p5M9YNTZoTP3S6w87h0BHiOnuGsr+g8fu+yfW2sxwGmwydY8i4HDI4B4OEkTl/yDG268toyy7ysqKGE0otG+VDY1WNf6DMlDbrdrsMBzcO0uOvNfO/q+3lzw+t3eGNXReIUGmLXSSIeY75no1eBnDkorjoTVXwag6+C+DwOOyCRxrazs9L5wwNYnaV+/egQHYHFM/mbqk+AjEjc9uybQ6ojW+DcFQAoY4chzSyUMWSLvU4k7Gmuo8kUu0QSQjzOmdqw9MQUtfnjzF5g4TKUDAzFljleTIU0PnZ4fOz+bQD4FCaGQUaMXJI71uU/dSmNXU0O7uF8HcywxqZT0+g9g9mjiSh8pwAHEjyGMDh+WQEf+uGVVLDBTzrv+M7Nu1VVziYOwRWUND8uhVlNo6N60LyHcVNJALAwnH7cEvwxrdbgzduqcsKBo5Pn7+RLhMsHOwCDJCGi3Yx+dVNX6U2PEddhGjZ9bpeUsukl3lddylZnxGuba0Y5NQ2xhUQELIpAgkkAIM7LypwIPynTU0kPd0pZXYAjluPgYPzyJvruFb7/8pAEMWIZhvS4upomDc991zQ7MzVBvKNNdrz/ZUyO7ot3TEdXZekuuaXOiPFiIHEAnJ0kZgLbVnp2zfAlmoTskXIsFeqbd83uxZb66KeQ7wvKJuRxCEDB+j/CeBoNKJ45iwimIkjfAZ16fEP3cLQ2TV7AsadXVOhG82f1WWOYgOTRpMJE0SQDHne3BeQBv/248fy4/urcn1xXs4WszI/OS5ny0W5OF2xy+YZ+rZMgiqZg2zb5PWI69x09Uhs+tnT7B8dl+XZaZkTwDEv26NSHh43FSCgogS6f1C8emV30hloa+E3QGsM6QJ+3bPjCUmyxcV5mZ+dieqfxfqZCraUTNA4c67x2em5qDMXhSQU3wQugk15un8geAVfL9sntD/yOPicC1pOluLZ4DliDNagXb5/CDAaOsxCYgKSLvM5u77IvgEK6NmUFNLq7kYNT9dSC5DuFkaybr4sS7CQgGZ7udTxUZiKghWZTZjIU3EbMgaPD3fl8f6O4I1XFAqfHsnE8fq0ZcGw2mMymiiBXwEcGxSLcXwUwwByQOFHbBee4y7QD218ZIMnTGwiEQsAB5J/7KjbbvV7JJuZo6Of1LEFyngum2fQkKOAvSVDxjMT6YVfBG8EM8gTZK7CLsiXRrGLBqSBQFGAppRGADjISoPj8AvAjdfyiPXy+qrOSxT4CEjDMVW5xPNHcnM+PSmL2ZQyKqvZSVlNT8oPVwJw/PThQ/nh/ftyzm68szLDvIXcEJ41imEovgTdvfci1eoH6EELuBWjFYfkjh9DXh3RdFmdslRVSygYwIEis9ktGl0y/Us2pGHXzeyCv2cGDtkY+ZPMwOEYWIUSd8cDqNCVlaAfcAxIbW91h5shAYll+jUXIiIEEugB70XRJTTu7aMN4Aj5HYECSjk6OaZdMA03ZBNgH+s1uv3LBTwUGo7QzS6t+caUIRYOdGOC/efu7o4sHOiERjFUxXYkzZvdhn2g/ebe87jaGSUbIj4kS5I6TFF8JkDrJdYd1iAS9Cw4q7CNGa9ufTEnIfkPrfRpsG/QlsffANo4Wy7L5WpFeQTIqQDYBvtDm4bYCHFQADgoozKdl2MwC6HLGQUpADhoS4M9Jgr/KO1bc51TFywW26AsxuOforsW0iygUEespeK3GkrBdCTwBpkookBsH8jkPbfQAoWClaRSIcc8bTDqxHDQ2SBFAB3rqjJX1NglAOEuejYtNkEW4vycpmTgkCRCpZhHUSu6V1VICRucksZMqNEWSUpBsW5QiQMcBJ9JsEaMQwA3mswKCnwovkRndMRUccgE2mzg9rq3C+BIy0VE3JfYChsDRR44+UfbZMsGVBAYXaWAKtrNNZCBlvSRgJIBXpDsjIs7IRsTjFeVVQVvPwEtP4i2zBoW31EcCia1utkKIBFiCQJDAJIOcFoFb5gZzFIqLLzLzhDkAcCt2cmC6UU2STInlLsgo45YOLyWCW4ImUWmL+NW7SMYm7m7Of6Ye3cVO4jlRKCvKEzzuPJTtFWgzY+4o+YWKughZoAB63G+DFSuhYd4K8YJ9464iUXB9YZzE7YCINlzMEYtFvzCPYsBRAwX9V+PGcppxRp3V5bM8C2B/haoWOCHbi4lgap8kvB1BuC7blgZVIKxUC4oZAB3QBw6mK6rn+jNqTnnSFoRXexP4YXr89NLVa6tvDJWAWj31y9fy8+//CIAx81NsCU9kZ0NvoAxE4FtkD0AeAesbbJeAPYppgDIr7BLHcvm/PSUkjb4gqfaPj8JCB6NaLiahzWAfU8Et5klrUpTxT5Kps8tA7opsqMtFxUQZACHaOfhd5sMtcfOj8YAIu85LePnGMBxAo5pQKP32fgM5j0B2QsV1skIQxky+QDsr/Ae7P1xz2LkUmyIuQjgoee1GTgycBLnMNsp/IpCp4iPeQyBZyUrqfiWY0fAO9gimmQgwbx4TwA4DGbWvkqf0+JvjG4EhyZTWvdjpdSiuK+fvj6AxCw6Ax8VPhyuCH/zOHse044EGxD+ZlBchzVmoPjVcYuO7ep6o1fTFxMUwXj1IusOo2wABxsQ2MGAcQTIc1FO5mCauy7Li4/l8XVabh9fy/T0oszPLoItDzHTpjLbeM5TGgVMG89gGzMLikBOmDOwQ5irBJARRA72oA3lUuYABQE4gTiFAJdX2vT1+pFjhvgG15yB3WZCBJgC8xXAjJvbG4IqcD5IXH748KFcX18TJHJzc0tQCPZFjP2nAMUuBQIOaSTEfAB94DObzbrc399R+uXLl6/l27ev5eLiovzBb39LMAoAImDeeLi/ZwyJz2KtQ1YSn+MYPT2RPW0FSVDItEI2EvECGAmxLyfQ6pmvg7FHuFStW7JIBtuhcqdYy3jIAldIXiVYLmwTEjMeAbRhU/kMOK4CkSonBFsC0CbOJQCHvwNEgvW6fX7kFwAcaH54foov/g1sIgEHDVum2CQAF8HOA/tj1qvYRkQDjn9ra8y5upaAlT/p/uvmT83C4Zxty4t291iZcUM/d/0gzvHX//UfRgEc9j++Fvu9sbpGfy+d7+Ettbb+Gu//vu/4Gdxw+Fz7ARxj9aJDx9U2rPusWv3Dufudu6oMZ9xThXxCk1Bp+4bcqDkM4OjW55wncq5NsVVgojvdFbnx820AjvquTimi/cJn5dqF2V/ol1t+uo3EWE2q+7qpPdq5W20254uH8v16rclR5LndreV0wQQtpNvPHtI/3tAcGlo/31PT6NS3Klh993m1nMnuihpau3l957Hoj4vvsV9zyety6Oehdd0/Tz9OqzWBiKXVMNaA4NVeGuI/UJuvzy5qkEN5KFnkZg/aPsWpTI+v6311tBLRa9T/emWuoWereC7eWPfnrS6ovIqZd1s+Ps/pvl3Oc9TxYv8Z+fVDNnbM5o+9fsgm8rxfvvxae1GdtRobnO6F9guduRDvBzJcXGyDor/nB5sNT/3ZbLLcbCm51+2wTTRIAwHq7v10izX9Cd0Moaag/u3e73jRV5/oGpooWcXE2nnYeagqg0B+Vy4PDx0/v7YPXNMKyp2jp0V6yMnuM1T9CX9oUo+d69Dnvvc8+XmMLYyhIGbsXrsG2CCj9hDd312vsxo6efn9AdPu3ffn0sHx6cyh3txNc60//m95Hkbm74AoevIfMSPr+vG6IqgikirdLk0ZeyUkY/1Eca06zsTAsdt10wvwrEOciyJRWMhgLRdA+GQ6hRIlV309g2Pep43q24rO0DuY68pBcaMdiV0VFpKkRjpp106FVcrrNqUH+BxTcqoPbKs2LYFD+msqO6qhe98NFHbt/nw+Le/BwBGbO/WxvJQjdqDoy5TTtQgUHYcGcCi5jc0ikjbb8hQMHEoubcojN69P3MDmDkYCOKILCNfq7jcF3UiMKlmKYik74XtfBnAowJHd1D2LGhquyJ1rLHKS2n9N6RRQZBK8QQDHbfl6CzmVuwrgQALg9uZOxaZnJbv5374u5kDXnfU2ip2HYv3PccRtfnte50o0J+apAFZ2AS8hOxNgDesGZ+AAE9Ps6rCeekO9tg2UmSDalgnX5WRT3976Or3WOxsIW5aUCEYCTe+x/QimknjvWLDmud5B1IfX56gj8UMwg4pj7GhmF7XmEBIa+BvAG0iEGOGL5IgTJvZByO2RApdjnqSdoqPczCqOYjlfIxhGEhbJEhTayIqRABz5HgRSMig1rgfJFsi+TKdMSEJmAsVoJByPT9AJjY5qdAaqiwxjiPlI6n0wb3z5XG6+finL6aRcni7Ln/3R78pPH67L6eykLKYTAjguTpfl3fl5eVrfl/UD5reKMwBBkPb+GQlnrGF1XXlM8FxUED8iO8H8dEUGDqRZ0UElSnPNE3yhsx3fP374UN5dvGOR8uVpW+5vb1WA2GzK2cUFu7FWFxdlcX6mIlsU6fmcAbgJJiMVHMHGoOeL8+H4AJzQjlL2ZV3W324F4Hi4Y8JK3WLqCGIX/Csa0/VcUPxAshlJaBREAOLwPKZ0EpNoSjyfnZ+zmPk6OSoLdJidnTKPgBGCbeEYkr1ANoeJWnQwLlcEcCApid/R3QUw2c56QYIaFO2vR2Vzd1s2t7cCbTwChPIsSt5HdXZDZ5zfQ5IG3aRk3wD7CI+P7kJ1deKe/dUAHF18su1ttbvQtp7PCeCglAQSlew2fOFzNICDkYDZQAgU0bmeXqRL/viMArZYMfRdSXUCOGKNOZfi8XDBqZYtgrbeBSF3NFKmAp20SCA/o0h8VJ6PjgjgwJcT+1y/KFPGdavgMinL2aQsTyZlNZ1QPuXHq6vyBz/+SBAHumcB4DhZrMpkATmKWTkCgAN00WHLTEk95JMF4FDCcGgzCRaGGu9yDSdwaz8u0DsDVB5yDQE8q7to29kMrI1Cue2pu9erXyHDgWykr7FunuOMfB0/R5dfi32CjQk2IYrXjgFY1AZIIeIWykvEdfn4fm9eA/hZPlpgJK09+UyANioLy+yENpD3hTMpMyFQVxRU6OdC+ITXH4A7zFWx1ogdB0Ay+vnbO3ZcAgxFaSoAKBBzQEt9ApaeAN8BQxZFbicbWEwKAAvsNBlE2NEbzBPBGIL0OtPf1I5XfIPCA75mkPehxI/8FgsOIfcDev7r83MVBU9XAjKBDQZANnZ7IjaaEmREBo6p5H7AvIFCDe3pJORWCCSUT8P1P788BZsLAByv5RggBndroyIJvwmAScRdXoMA4j4C9GLJkfATLGrz+AJf1I735Ec0ZwWw0LNJySH+Ke0RLJdTE6KNFYFlq9RZLqCFkppkfwk/BHAAmz9OAGkUO6C1PFDKwSo1swpsrCXxBFZvICYW6ypICXGr9gEwZARsBJADdlnsXCh4BICDHa5iZqn322PP6PsD25W2T2jRIddlABm1N5LfyaCY1sUY92AQCaTMODYhNQHJFRb8RXWPsYFUGY6Ptaf5jcKO7t85cOfh2GmOrlyA3I5KeXoReJDj5YRcyBuYVU3gSMlhUR4umM9yrG5WP95HAAgA2gA4kUw9ACm6aAtgTbDBYA4YAO4YEABeFORn0zkLbARuxjxDQVKMHMley+RqjMNvZAkWJCG9L/YeBGuScSYBVQByeK01W+9itW1/TOso3Cl28nENVjRrEe0Nut0pNSB5O8yDKUCIiEeWKKyLLQHPz+sQ76kF+ux3PP/C31TbH0AAPquYW17Htg3aA9hWNPsOW2xf4nGJZVkBb2ZywOvVpwfjiWN7FRu8N5FUZfWXlblBEbffq2trTC44j5mbbKsJYoWNmABgvCWA45dPn8s//fwzARxfbsDIeEdwBWKf6clMrB7BtgT7jDEmPu3lhcANvKYudsmLIOZHdz0AsHwWYN8BiNhyGizcv5bNExju4CualJzjeYCZsH4ACGJXfgAW4TcxvyADgesyeCOvFYNiMpDDz8Tv135ZUiE4jvd0mRGrn//BeXFP19fvyA4FH41i9u3NbQBHjrTfmQrYwWPBXkYjB541gCeYl/LdivAMEKGsSjCKiL1DvsnrEp8BkBoxNEAAj5AaJDhQ+xJIpIDxijPn6LhsnraS8ENcCFYD7KcAEoDvCv+MeQCQTgWBUOLshdekPXJjAcHeEvuF6gMDeOPYH9dun07fGgAU2e+WU8w5ouprLbXV68Dt53T8/mY/tKCPgGLHvjYAHJI0wxw1A6ibBRAzTAnqPD7B91l5PVqU2eqynL77oWyPF2W9nZSX6bKU6YIsj9iTZbYR2MtFADoxFgKvaq8hxkjtGT1OsLVizoMvQbwoliWC75mPQLyl/A4BHQGwQBwIwIfn6OnZGWVOLgHgODlh8w3AFr/++gt/B8gCrDD4jrwNwBYYLxzPDDJoyvG5xRKyKn/xF39Zfve735GBA6AQsGtAXuWXX36hDQAoxNI2mO+Yz3jt4uKcsRqYJP/pn/5bub25YX4LINvzizM2DogCVsxgjh22T9grCoRP5k4C4sX4xLgl/HSdG69ganzis52cCFxIJhXH9xVg1uwwcUmcJAJ8E9iBWOfoRYJCmGevAHAItAGQyZaMG2BbAasJ/IuYV7gGDNjuFYJdEK8xQdj/vKdwLr3ljfxub1o8h2lUBwAc4w2kORfFGChqQLHaUkUoYqR6Sp3zr//uH8r/PMLA0Ym/+gsx/d69hqEaVHtz3XvtOd7Yn/bXI1q7VT7Hzvli75LrG2+5lEPXnWspsR1rsahf8Nj7hDFUjlnpZy25iNxO+HLmF8KmRGv1TnN19/rGaof9Rs2Iy6IJXb+ZXXx3VPo18v6TbnAKx0Bu3MjS8PGzjHb3JN4Hybi3SkGrd6f3x9k8hjWu44cjt7orZ2+bYtthP9L2YMN14f7cG8sBZ//0vesnn2NorvfPecg39ufsoXU6NAb75v3QmBwap/6YKLbMACLX21u8UGW1EshZ0yfZTYOTYg4PreldcIbmexzl9653tjHqFcjTtXTHvj/tu2z9jre9R63xd947j4Bc+3PoLc9j7BnzdW1zOv/2rZUh23v05csnLec3I1yaYfANaGFpcXvRji2w7mA3Dtz6egI4yDY7SAyDyKuNh8KATqCOjNb0rQwtyhrguqCeWTdykb12uNt69QIDO4w96KTuWGQn2MZqaDFUNF/nj11k45gjxeu67/71elTyIg63suce9jrs3sUfMmJDRnH4/t/26qHzDV37ofvx/MhGbOy6m0OJwHiXVsWzpPpTluKi+2nfOcZG4FCw05synaRb+1uXHWTomG0edZlf3O2le2868jX5viODkBOmMuhODtYiI5L8CdTSHI/X9S6KTgFZdPT1ja/lTBKAo8uuE4FOyCHomedAKI2UTWPf0KaBHgKgVduV3mcbpTGM4lT67kROTrb6416ieYO+O3/ac9Uzjd+tEV7tvAqlfb3Idq7mvPcFNjmgyo4nzydIqLx/f/F7AjhCF9xUx0iMsPirTuwxAAe7ElBMxUbWHf5B3+/CWAZwsMgRUgYZxNEBcATiufpKAjiUHLaurwAcG4I3IJ9C2ZTbbwRvfKsAjtvy6fNXdnFgw69uIiRyBN4IB1rlgOregu+IMv6QvQ6b3w6hOTa2McvPqAE4vClQAO/Ec+sGDP3TYLMRdaao2au+d5Kh6AdHtSBS5VC6YJO2kdp93XON312YYWjQGHDUhdcHcGguOyara8/xSgyY15UTofwe4YnGQmwU7AILEAdkUyoDB15jgd3JYQAAlEiqFLQu2KDYVpNuKAAneKiF3MPu5GvwjbDoz2SmCnQEjgSVdicxGnNWqUxJmtD2onuGHYOEUpH+/ehkpu4zditty2YTkgXRCYwi6+MDqE4fyvlyVq7OV+WPf/sHBHCcg/J4OS9ny1k5Xcwoo4KuIACrLKFSyAABAIfYc5BE3fXF6oYHgGO2WpaX42MW5+8h8YHPB9AHxSFKhGxfyw8fP5Z3F5dlhm7G7bY83IKSdcMizOnFeXl3fU0Ax/zsVAXHSC6zABESQEJovJD63zrapjmmx0KcCfDAw7qsb27L4/192azBQvJa0LCPAg7GHVTVuEaz+iBBjqItiiJI5gPA4ZjQskm4BhQxl5ATgSwBKKRXi7JcreKpFd4LKZ+jg4+UyAAPQQ4GhRXohbPwKgAH3m8fwkQxO7AAmhOIBgCO9d1teVmLeaPQTj6TgQNAlVcCOJQgB3gDxRxINQA0A21vSTkAdAFwg3TCwcJRATkpd2Ab5PUlOSLRxO8COF7JwIF1hDHk/iaANHi2AoqogI1k+eYJAI6tkuvsjgSpiF5D8Y0SJ15zO10VjZkigzcygAPnQaclABw49vMRGD7we0jHsCutgbAqCwcKMbNJOQWV8QwSKpdk4PjND2CseV/evbukvM8UnXQowuALcjvQuY7CY2bg2PHzkUwcjFVdlLYzZzK1dRmbMSL77gzgEENHJDozYMOFa9veHoDDALy65+kBOPw652ViCvAztp9WHBlsTAZwwO/TTzZJNOpeR/GLxdBqG9SNafpx2xgXb6lbzo5PFb0ZA7FQqcIo1hABHPifupwo02DZC8I3ZLf5bEzEYRkIgL0CKIJEPzsrURjdbLhmcLWUJgHgAaCEiNJDRDBiABUWGV9EwdpduU9gBzLTQRTCWQQlm0GTM7C/grTVHN3dU7ByoKChYhGYYs4Wi3J5dkbWpLPVimCy6TyKIsHCIRkVs3GAfQN/PwnWmKmkqVC0yd3ZEePK77wSwAEWDvvnF8QJ8FuUagkWjwAc0rhQugQ2SM8Jz5jJpmAroVmGDwspjTqfTbfNCRcZCScsA5Do+SIXrI2+5oGAK2ZgIYAu5ljbUccehkVXyW/xAMfq6FWSmLOiqYowxofvC4YJ784BYHCXa2XoClmAYKFAOGE5NdhkHAMU5QAzb5/XYoEy0MQxf6xR74/E5JYYknY2tLre6o8jKW7pEIDF6s9hS7zfozyJQee8h8aGWvdVfG7uGtRY0S/R7YLtKNhW4OPCrtCuCl3ZADIA+gG8B/sLwEdlzwg775RhAPZx3WRoSe91POKioZi2dA8ESNHHgOHpKSTCEN8HoxUCpmBA0z4iGOmOsRTEpoOiuyQoBLCgv6vxcuuS9P4Q4yBpFu9Bo3E/dcdpryLZFOxPJHUE4BPWXWNE4LECKIJnaXIM7gFijuBnF8DwXrG5BKMtGTjWZHoQNb7o+wHeADPCfDFXkRt2gfGTixm6r26GKTW1EO8UObuwu2LhYzKgArG8hrVn2Q/gsM/2VBZjkeyl/xnQUguYlakqFx885SJ32YnGBeDodJdGzgP3Q1tEsJ8aMCjzF6Bc2Or7OwA4PpX/9vPP2gOClQmx4OOG3fqYL/Z3sJEAJ1AOMIB4kEKAzWbsxv2rABynSwA45oyhOFQBlpIzkh3iPGaMhHgtGCEiMW9fbRCP5wxex9xFkRr+E6BDrBdJqGjM/JkMPrdvxz3jvXUvFeDN1oChZ8PYLvawZosCaESgFoHOuR4RO68fBHYK6U6sE69d+Aj7ZLLgUBZRsTj3CgCfB2Ab3/FPMg4Ci+HAGViF+Bt+DYV9xLkED8A+vSqu3CD+IGDymDGg2NgK2dnIBkd5v8cKLjOAQJJMAp0JJA62KoODfG9qAvC8lvQN5lTE/vHsLIOS5/kQgKOti26hLceS/dxOP5/TcgfhOLm31XqgjxOaRUD/yN9hDwkAh4Ac0/J6NC9H01U5WVyUMj0tL5NlKfPTcjRblVfs2QiMFfgQdhKghRnmTfgZg/GImax1hoi7KsOu4oKc89b79T48U8R1kJYxCJ4xFeVxxG7IvyMPNJ/TP1FeK2IpgPNg+5h7eoJU7gPj0YvLC0qugEkDY4UY78vXr5Rq4f5sCvbZ9wRsY2zxzADspX19lqwe3gPZXQA04AsxL64u3xFEhbWOBqXPnz5TZgTxEOzxcjmnbNLT44ZzGQ8CsR4gvGSlif0cgRYEyAsgrOcW8XXYNTVUAeyCxhOHQzLmzBuEP1aE0HyT1Ee5ygJEAiCGmgHKFnKpmLdgDQHbxkYADjBucC+LvTv2qGbiVXxn8K1be6qPTOe2j8t5UNc7+nWPTskvfEqWNOuHQft/b1maKH+2+D/tx+oxjo7KX/+Xvz8I4LDtHDr3WP1q6L1vrQvkY3ZygJ2C7W6A6GcyVj/x64qOG1j10Bi/9bqdd3WuvdkmnSGVH1tDeAUdp6YxSnwKYEzfEYzP/efQv89+rWk3D5+SeDW10Kv59XVPY3A6x04gIe5LRgawO/9dz2gqAkM1xG6NVqOWNBAaaMv4D8rWmFU5ZJVSPqVTw8j1DNuMlD/I9YH+LfVz1P3fc+53aL0cmkP9PEn/+Nkn7ltbY/WOobkxNu/7xxhag/mz+Vrfet2dXPkOMEH58r79dN6bOVEDOKJOWe/PdbVDizq9b+zZ5kM4N5/LGmN4gvD8Xjn83h//7rEbuYNjWIM3lINtNcz+HO3Pq6F5tO/+xuZltZW9Os7Y+fu2qDNnCOA4gDjJgzQ0WEMTe8wxdT8/AOCo1tgG0QAKF2FkFGU8MsJIwI4x4+DXOwMeBv7QwoiUTWfS9I+3b8HaxQw5waHPDTnuCJG7iRYnU9N3T/AWzHSmswo5aeIMn6t7VWNOe99YHzruIaN7yEaMzcnu4t0PXw3cXwAAIABJREFUKBq6hv4i7V9HXmT151pqGXO3GdHmdG2Xku0t9+v3fM/YDT2HQ8+zb2C6x2iJFcsW5aR7LsK2e+qChjzGudiohACfahjVDNrYRXtmkEO2P33np3PlBFlD0HaKtRnIldZHLfwOPNpDQLGduRMbogpASx1+uIecFG331E58yJlnm9txBhYirkn1GGdmR1u1bcgZja3joXXg8+f5dRDAEd16SEzvMHBEIcZMHAZLjAI4KNcgxL81xFEA9Fiq07Wxv5CqmEnRAHBUEIf0460FXIObyiyBoo0S3l0GDrFwgIEDHRxfb7+y6wrgDQI47jIDBwAcSgSga7f6ExfbWMSSf2u2zrZjKGhpDBx+DkwyjmzMOkFAdBjX6RB6kx4rJAcMEAATAxPSBAyAmSEAHF5jNTnfBV1xfqcvemsncXOHeN0gRFkxigJ6hkr0tMHCPbdfVbDoAThUnQmApxP9zS/UIlwkoNQ9FvMkinMYQ+q/MgkkEAflS1gMU5c5uzEjKceELim4lUxhASptxdCXG728Kt21MCgu0KATd/wmSxpAJII3eA2inzetdQYoGfIpn8+G51asIoALLBRg3ZiCo5xAjs2jqGjv7sCgsZZ+LhJOjxuy5kDP9up8WT5cnpc//M2P5cfrd+XydFXenS3L1fkpmTimYIlA500UMXEMdlPz60XMDqRM7cUipCQ/KauL8zJdLMrmZVvW0GWHFnGsYxXUVGjBnPjhw0cmvADgQNfyA+hmkfR82VJC5fLqqiyh3356ym5xF8jd/Rp8TxEXqXtS3VyyR2SEQoIR3YwGcDzcl6f1AxPqbCQPBg4+LVK8qjBrDW8k9gDeQGer/1lTHIUQJg5BCYzOvJNJmS/nZOEw+MCFKq6ZsDlgS8Fn8AXpFBRBkTRk53BoZ3N7HsUbonUoY/BC8Mb67qY8A8CxeSSAgwCbKBCSEWGHgeORyWl0daIggGWIgpd1wvE869IMfeLsl+3zya4xUacp6dijm4sAnRckIlVgIigpwCdZQgX3B9AIzosuSCTOn6ADz2Q7OrSDMjwK2s4L7myaotiJ5+FCjwF7sJuiy9bxkaxHkh6dlgJ0NAAHklXuM9C9AVw1KUt0yi5mBDd9vLwkiOM3Hz8QwAG9azBwTFeLcoLnXgEcwYCDZGxvs9z1w5pnOVYdsom4Z27GOwCO6MDpgDMi0cRuvgTgkCOphV118JnZSFkqP2MXUuIjtUhr35l9kuBkXvtiMzCjgRPMPp4KjNsdAIfnteRWdgEc7sT2c+/4aQK8wGIBv6sYCAw2DcABLXeDGSNGCjkGXJcZOHxexwLakypBTikGMnFsVBACg816Xe6p+Y6keUiWOWGHYpPpcCOXzaIkO08xH1G01s/wJ+IhgXSH/D7eS3kVdvlqp4nEPTtaYVMmk7KYT6WdDntDHfOTcrqYl4vligAOsHDA9qBYgbEAq4QLKO42B235BIUu+A1IPs0kBUD6eVKqN0aGCjoGGAG2B7Y/pF543WBioHTQhHaXwHYyPkHyZSIWikiyaC43oKhBFxoLg8ljLqWgXYldjQfBkBEw1LChAjggVxUMHJREiXENUIa5zxgLQP4sQEacpwFJsm8yg5bYecL1o2AShXIWvGK/IT8jX+b5I3lBRAnR2RwJUSabyVShztanzX1Bx20MeuxCo0PODCGJwUggDq0+DUjrkTKAw2vTMSfXWUhl4GfFcfAljR3JMgYE3Pg+ctzJShJMFlgxOui+CtaqDD6xfgiOoOSZ2E0wP/CcUXCjxAk65GN/QGKPSORZlk7VKLg1rUV1wYv5yz7SxTtLXwgYgqJ3+DoUpAkuAWBGsSeungUxgkQw59Xrb3a2ynpDYC0KtcEoxZg5GOoq3XZklgJE1kBCPeA1HkFIPUJegl9LMDBgj6JzmFJbdtH2NW3vAiyDv+cOZgOI2Ikash8oGuKe8T6ABFZLgbumkJaEnUS8E3GS/JC8T90T5t85d80046YFs8XIhnENJ18iX2e/07ruMwPHGIDDeYHs17sADl9n3if4+tO+OByqWCKTDwx2DMaGASizr0IBH/MEA4I5dnf7UP4FDBz//b+Xb/f35W79UB42a8Yu8ymAMJJQ4VqP/QUYXMzwsyAz0VQAjZA8ACMHABwAeoiBg2iP6v4NXMDcNoAD3wGwpe0CaMdARMucBagZB6FcxGpFfwXGAIKhn9Chr7yJczaWfiRYwvvgkB/yxQBshL+DvY2SiShaTyb0PY5ncD7cB2IixIMARnvuWX7Q5zYQ3SAsxyO0zQTThOQQAZgq4Ps8jkOUZwl5qrAZ/hvWGEB8uOc+AweZ3WC/uVaPA7zxUtbP+NI+Bc+V8hchEYpjweZlOwNfUccw9oQysdEMQDD+JDCMDcBBnxHyggQnsLMj9sIDDBx+BjWvlABcLZ/QxqeTL4q13HIHGChcuQrudT1Y6a42OgiUSRkV7MeOAeCYlpcjSGHOy2R+XqbLi3K0OC9Hi7OyPZqULWHwuA5Ju9GOAjgZrGOwoWDOMEuuWx1ao4YAsXQxx2CUCb9Bmc3orq9gO7EymXEGDCIEgBIkG0C+kKEDucicbBcXZT5DPDQtXyB/8vkzWVYw53788cfy4ePHcn19JfD8ZlN++fVT+ed/+mf5CjIv+UvMjli3sN3LxZLzELHhr7/+Wn755V/KdCKALaSRwHo0I8BrS8AI8gjcbzL3MOE+l4wdAeBczefcezjnAF9M3xTsnSipu3BlQKiZlCn5StZV7wOatBvZoKpvFVsiMa6wfcrWlteXAGRQHkUSKS+WR4H86ZMBHA8VQBXonxqLdPYWwfRS518UlCtIqJerlc9v3d6pHaZmXexTuiJGLa9y6CeFlHJsGcDB4/LcXQkVvPKf/xUAjrG869DrOZd36D7y2t/ZE/eKoe1YGYjQ8m/5vO3n1mg8dg/ZNr3lenNsMZSjzn/P99e/V8UGAfqrbFrKO3Til5Rj7ORJU0zbuY7a7O39sad1xNoNmzRwuz1pHp8j5lk9gvfeaS1Wvxi5gJynHsoN9OeJfvcqTvGbYR0ZwBHXlf1E37c4ruB7EvArx09jczWPZ/8Z9z8/dIx9a6B/7P687J+v/5DGzj82N/pzcOx4eSwPrff8PPN7+5/rP5+hsW/zpssmk3M13fe8HZCV73VonLuvdRvJXf+LaLw1Xe7gE1LWfk/9qq3pAKgHCLnmlgLElefxmB3ox0yH5tSQXRuao0PPb8iu9p+rr1MMHL8ngCNfZD8A7BtVv7c7+XLlQq7RqMvsLDO6Tki8jKhrQUeYTznZlCcYW7D9h9If9O7nVAjqT9C3O6lhJ7jvnJ1jcx/cheSNjXmH7quD8lEhZ+hZ5NeGDf3QlBx/bd+4fG/AMXaWtxje/jwcDjp2x2To2P3xbsbRaa/dYvvuHBsPcMaM8ZADeOvTOBTw7RuPsfEVAKFrFEVFFp2TcXHt2N1xyc7Bm9l2nZZfGKfoGgNv9OdVDnAqVVQFdEQC3ZIq8X048JFt8r8BLMeOXRg34JE46lMZps7T/v2N2bO3zlEnhFtSTPdjmtH+ccZ+79v7ofXQX2/jAA48XwXPTKgQwBHI6OgyVOIVxV50wEk+hVSRQwwcKFxCRoXgjWAPIJWkilLstnGix93BIZdQWTfm6DBD0qwP4GiBjta8PJUZOEwdS3r2x025ubspN/e35esN2DckodIFcNyIgeMuGDgA4HCkbh3oDE5k5rIL3th59jTsDZCTE5nZBtU5nHw+vW7tNo6Zzk26wBnWHG2ADSWi3V2Ioqs6Y6PTsrf+bSfNkLGFXEXSwyYow2MaxYXWzdqoD3mcjEkP+nh9PK2rkP/Qq+oS0j9tWFp9p22wjEquAB8mPlRQwlizWwaACbJvTEhtLPCEC/bqdqEkELs+pWMLFg7R9WvNYQzVoZDoFPtxRSTkqj1rZAGibY1kr3SCBSqRFrt00tl1hgR7IKhhr6XTq6IGx5uJLnQ/gxJ7RvYIMA0gWQTwBmj/2TW+XlNSA/TvSLXhEL/5cFV+8/Gq/ObDdXl/eV7O5tPy7mxV3l9e8O/ovgHgg503lkN6jA56UKwHWMvz0vZUVPRTMmdATuTucVMeHqHl/cjCpW0L5TsCpCAAxyWTXyh2IqnFruijUlaQBkBiGN1Mp6dB/Y9iUEvk0QoGPTUbaZSt0rNDMh5jj+tFchZSKDd35XEtJhLKpyCpyrGXHjTBgt5QHx2zI1HjuCmP0JWPAKx1h00IvgCbBpKE+EKhZLaYR7G2yRAx2ciO5Re+b86uWIE4VOSaVHppz3UWGZTxJcMGgBlryMzc3ZbtelMBHGRASAAO0v0/RcELdMMhoUK2DbyPOs8vZf0E2Sp1RFd/G93W2Y/5WY8BOPg8A8BhhhsOVdp0scMTRSZ0SKM78+mZXZEAbRDAocb9DvU1V3hy2Bx/25H4QwZwuHuTHbWUS0FBTwCOJ8jZ4DUAOlAYZEd22N1gCMA8gP40ABwXy0W5XC3Lh4uL8uHysvz04X354f11eRcAjtlpADgAZCEDhwAcKFai0FwlCwJMkKLUZq9TxzDurVq0kPsygKMFL6mgVpNCLHdooMYYOMJGO4aA78sAjhoLm+0gfKzmRFhfg1Q7AA7pdOfnnGNJ+HsCOELCQIANJ5hVuPfv6qhSQj4DOHBtGcBRu/Ax53hpkpUSy8RJdGnigUrDnveAQlXEuPLETuOGfzEYMarJtagXRR3ECA/rdfl2c1vln8AgZBtTk8Keq9FxqvAlgFsBfuDvfNYCGcDLscM3CmgCechPAMAxmxyVOb5mU7JukHEMbBwoBs4BMlqUi7PTcnF6VpYrAMKgHy9wKwpQ6mAVaFHjBH37qSR/MF4EcICiXg86g7h5X5D9goTKs6QBOUdhL6eTCuAgeCLmLIowsOeVeSLGXXcckKlI4jdGrdZJk0FHNWaIhVEBHJHw55oJBg4AGoN3PAAcAFqqzFGL6wSZAMShCqFApRpvfbefSjKZURCr4IkoOMFXaF4jRgjgVMTAlEpjV3IUTlHoDhuN+BadrQBwvBjAEfPYRT3vxcyw4HWU40IVRCLrEp37TGaR0TS6cXH+sEku1vIYpO96kS+n7JbinhqzMM6JsSWbDWp7sbbSGub7gzmmArghGQFZHqxHsMGAhQASLGB9IgjjqTxuJJ/4RCk1gYHpd+l7JhHniMWGwKaQIgK7hmRSgsEj5FO2rwLrwb80AEdIpwRoivIvZgKgjw8AR5VVcYwYMVkwo7E4G8wAZsxQHCCggmNT/sR9oOBZLkzivQSGzGZlBfmM1bKsTpcEclDeCGupzqnGtqRYsxpfriccS7IZAhdl4AxjgwDtYt6w4LhYsKAPEAfljggYEbsIATZO7IdNj0i8xmqBQk1F36ZFzzXjwqIBHEYWRbzeSUC7yz9AKIhx/U9zoNkAx+yMhUMWoOUYkixLiq29J1Zs7mKM8xCtWo3zZACHE8CIFyQD+Mr4hACOXz+Vf/qXfyk39/dkkjODGYBwWE8CCUvqgGAGsLBhLJ6fyxLFXgA46OO0h4DNXgH8SgDHjPPRRXXZXVnJGr8E2BXsIPib5Rp4f1HAERhGawfXgGcOsOHXrw3AYXArx5DPPGTjKHMhtgwWwYMBhQV1FPMhewRQA0Fq0cFPaTX5lLPT07I6PZWsSCnl9vaGsTb25LB9tIOxdiyBYFCJPLf2qXze8HfBjijf2JhfHJvqucrmeM+nv2lNEHwD+4LGCtqOkE8JeT4Blo4LYHOIOe83T+X+8bHck9kLDSRip2O8EONkAIcgF7of7wcdG+E17uNi/yY7LBkbdYpq8DCXuavdYbodlmX2+snrKOcDlCtOxbs67zOIjIYJGzt5wwA5KPSKCMqM4ARBAgwJtkPuGMu2QLLzpEyXl2V+dl2OA8SBHSUAHLCjiB/YEIH9E24v5MRka8RYonkgUCn9vtd8zGU1akFORUBB5ovqOEWOowJ9sHfXGoTPt5Qtgb0o7ACUN5+JGTH8FmzjwxpgCu0LyUhEWbmp9owhUSVAq9bTze1tub+7o0/FuRbzBdk1sAfAesXe8O4WMns3msvcU6oZBPNSuYRn2uzZTH4F+QccE3vdJ8qQvJQl9o+UKVNO7Sj2y1yHWCe0r+Gjq59WXgA5DDxfMZ0JgCxQWNsbSyKlZQ1hZTB02AOTUYNSKWDckFRKZdzAa5RI03eyPREEnTOq6eeQ77Xb4tqMhS5Pptjb+wrOX4JJ4oCRO+nslcKXRHRa/9RqIW2P0r2qdhTn/bx2tCWLK4p17nf7Wv7z3/5D+as9EipjdZChnP3Qaz7fvnoK/jb22bef5/9PAI6IE0K6W+tFzFD9fHZ+rWsz/dwj5cq515IMMkdpI5dzEArr6kyuP+VCdKfakCJEA9E7AKbWyJEbUus8Tccdmife/+7kRCsopYHN83zr+xXH/vxu+5J8ydDYttUVo5DuK493JwZMx8yf37cGDtU38rn619S/57F5MlSL6a8v7jUHmhXHztmfc4fO0R/jsXPVPF2yX33wj86dWemzrdMVv2XM873t2puhSlosjvrBLsjD62Vw3VSGvc7MiOsMzECAuGqtKeUXh8ZvbI7219fQsxkbn75NzuMyZoPy63k9/DsDcLDEEQ6n/yDbpBkKSjsGMxnToYHdP6mGl1MiRK1vOHTs7iQ/DODID3JnsvcAHPudjYP57qKThmEzlkOTMxusoZ/3GZu3jOu+Rf/WY/fvYSxAOeSQh65lzNiPLW693p7t0Bh0jzkM4Bi6h30G4K1jdei4+Rz98w2NhRKmDcDhtVgdd0dzq3W79MeFG+4EnsjOaiw46L++zxnma/cGvYE4GgtDvg7/nK9Fa3jXFo2BON4SaPO6LQOVOhpy4aJ7b8PrdsheDM7TAQYOU6f5e3+8+mMw5mQOrbE+gAN0jbh3bDAV6AWFbyR/mIQLGsgM4HgiJaM6cQHgsPYtaCQh1UDQBhMo6PQBgENd5GbggOmz1nzuuEHnhOVTkBADhaYBHWLgUNHdQY+eizo5TdnbAByiZwf7RpNQEQMHKHSxmf/yFRIqN+Xm9o6FcnQSks6Ve2dtnDmmBjgEHbcStH17ntDbzEa1hCaO0SmkdIB8u8FXPjakJLjxj4TRJMAaTDJFMhQJBv5uiuhJF82bfZ/nCMeLRegodkShiX9n8bt1D5q63PfRX+sMhrWLbl2flXbZydeRADHWs65L/bNc+5ZccqcZ5kxi5iDzBjV1VcxCJ5mSn/5s03/PAA4XQ1RgaAxMbYwamKMVBh3stwK0xwDXquvwV5N1YaIVjByR9NJzVbJlOlNCFQmq4+NpmZzMVIw7mZaHzXO5f3gst0wmaW6CvhjJUkhqHG23ZNaYnxyXP/nD35Q/+s0PZOG4PF2W5fS4vDtdlY9Xl+UYNK6bdXmCfMpmrY5nJEHJwoH1qHnurocaY7AOCgDHCdkJUCC8eUDSeyO5lCjeqSAvAAfu7OOHj0yGoXOLEioPD5wPKMQuz84IBpkDwLFasVjIznEm+VQwhIY4ARyxzrERxyWbapnrEt1g6Ny9fyjr27vytFaSqgI4glK8FnaTv6D8yMNDlSKxHXHXMJLcsEEsjkCnOYAceC7uvOc8KZC2aZ3AALhAZsUsHO5iB2DGY8tzEQygwtALksGbJzFw3N5QQmX7iGcbUlOUy3kWTX+HgWNTHiCfgi/KWalQQIADkt1MtobmtItDkBSosgAqauJ6DOBA16UZOFhIikI9JVQiCc/iBBO1sonskAYNMUE9T/wCgAOgCiTan6FHjmI9gByJgaPFHvbjSv4ajJABHC5w4PO7AA6AnATgeNri78rG0MoEQwCAbfNg4LhYrcq71aq8vzgniOPH99fl4/V1uX53Wc4uJBM0XQrEUQEc7G4GhXQCcHBt9DOe2Re0Qh3vKoUrlmCqY6AF1EtWdRk4NC5K1Hf8e2I4amCP/rFinxZgvhY3pA10D8CBQnUuQtHmG8xJGY0otlKGSXOBt8jrCdkFMsmLEteb8xybmr3LlPAotKBQExOTa7BKeTD5LjCXOjYFhrMv4h6VoEqzm1jm09fVHgAL9NHh+bDesChGFg6yhan4LXsoqZvarR5xBmLPBtSIxibcK8xqgDgIaCPQVawflIUgowcAHEcE1eGLoA1KPJyIRQpyVbNpOUcH9NlZuTw/L0vYc0j7ENzawBvwK5SJIIBDYKPCL0nOAMQh/92SVBxbPKuX1zLZvpYJEFYGmRq8gQLlFF27x7qfKIbDBpjNBPfDoknIQPHRhL/WPMBpAgjseWHQRI2vI8fqOCOOQQsTRUmcn0Z9YjYOdQd7PWmVCdQJFg6tjwCyRzxPPo4IO8TIFGV6hHStH7TGk2QXsqwEwEcGdIClhQAO06Crc56+CDEuOtoB4HhGN/DOTr4Cl1kwidhaPi0K0ZHYr3Ef8SjBkhb3QpsdBS8yU7FA1IAmkEOjn6jgqpjACh7FDGN2EkgnhJyBwB/q7DWixzImksR5LRMwPcAfLhf8mQAOAg4USzyu12UNf3z/QJDo9lkFMt4POsDT/VCOIGRXCLLGXiGkiXB9ZLVCgTYkJ/B3gAS1/yDcuIK2EcOhUCaQJjy+CuGiqncR1rIpYvOSbJgAtjlRWmOfKJYJgCaGFcwrxwr4jP3l6emqnJ6d8muxBIBDDBx6rwrkOU6s9jfYgcxW4NcJ4OD+Q88ShXvso3AMrHXIWvgrS0rSZ0IKA5U4g7ICPmgmXNppr4XKMNOA1rxfg58oV6A52N9res/lPRBj9QApO4a2bc57niqfEbJLPq4kUbLf8grSCqe9TYUCd+66qGkAh1Bd+ize3ySsCmOlm5t7Sqj887/8Um4Zy64pxQEwUZX0IBvTa2X1A0CDeYDttqzmswIWDoI3gkUPfyewYz5LAA4BFHnv9hcB6luHxB3iNMdfYTKrLeAeJuw94mbsfyGl8+3bTbBRPHL+sVDtJcs9klgFsLawT5DfjcIvhiXYdgy2znvozLyBgrYlx+4A4AjwCgvnETNqvOTvM4DDcSVBOgHswTVxX0iWR11TJ1eiu6jgDxeF8RmYdcQGYuxBjCfmDUr0wW4xHpiQjQ3Rwx3YCtfrcgt2vg32OGJgAaBasmsAFYvdweqYQ7kWg1Qys4z2OcFM6ryDC9oDW9t+fiCvjf7PHjfLHfjv+Xt7T7T6vEquw6BJ7WHc0BJSfYEYgDSKABwnZft6Up5fJmW2fFeWFx8CwHFRnsoJxD8I1sO+j80HuD/4mGBe0/qKJhKyXArAIeybgHuSLVNs4aJTW5dam8IbCwQDXzY9wV5rLjkbgJAC+Et2Jtr8VwIH4YOYayA4XDkrsnwEYIPyuYy5ZL/Ozs/L9fW1AEgnJ2TXAHOH2N4Qg80IWnr37oo2niwa4UMVA5thSw0EBoQibsOa197+mHtKAEoAnsA1ATROU2xAs2NkNi5pj9uRRlQSS/6JQDiMEfyAwUEBGvPn+T1ei+vECoNd2m7FvAEAxxOkUkIuBSBTgTYsm6JY1/6yiRCGGTXZ3U6eq8U3zI8kBjP5+8xikBttvS+KuCR8Nde+i+idcw3XnPLaGcrBed71o7C//tv/YxTAYf+yE7n18nRtDe4EefWFsWPl17P98wff+lqub+RjDv/8752Bo/kEMXs6XzKyj03dHzv2NQBN/QDc8Vf/ie0+jzZW+Tm33byOwOOl7/aj+n64EbXFPcP50AbiyExjQuQN+ZS8HnJ+NgNotTdvTVedPMLIVM73lccjj+fh+Td88CGf218HQ+thyC8O3UsnvshgnJ4ty58dmyf5Doaue+xcY8fuX+/QOHfnVDeXX31qAq0N2Zwxe8N9QGccDMrozseh8dfyixijjmuO17tzdHe+NiY/j7fmaZMU7czbWGf9OGhoruybU/vW/pD9HVqj/eeJz3WaJPA8wMBx6GL7TmR4oHeLJgedlNGWOgHvy+jKfUjIvgHpnsdCt+3BvsUJjrvHOty16+qtC787rt0if39s+mO6M8YHABzd4/0PAMeQ4R17bchges4oeG+GZmhRyb3uyvfkY9Sf3UM2YOSH5uAhQ3lo3r51rQ7ZgOFg1QmYLkNGH8DRdRq7hnrIYfhebGjf8n3smfaNaz5fY/0QkMN/6yfX9OxllXYM8sjAjwUB2Wbx5+hkaB2EIf+Quoj6gctubJ+R47J3fWet31u3rJ2hrqHd16FAwfN36PhjcxTHhFbz+/cXXB/stA0aTibDmMBTUUaFl3Cq3wngQLGYuriJgQPFDAI4rKvtpL+ZIpDsYbFbCSskqND1ju9OVkmr1mAfja+SZMrqZwAHkkoAb0hC5S4kVMTAAe1jaiDf3BDA8flLADhCQgVgE+ipu7uY48kvs+MeAG/Yf/YAHGP+95C/59yM4F0sG42FA4ANyqjUpLSS07VLKgV5eT3jZ44XNYWDCt4FXtOjBw2lNixRTLB2dkYuR+LUVqV2r8YJ99239YLrepSQr2wA4KMJBU7GlkpdK9AECl8qZulL943PKV/pTSGTMhEkClvTxsn2pK2lZmPiKqp1wXvqlDMNLjr2AsBhDWleEyVdVKBzd5HoYpuECn7G+E/Y4TovR5BOKUfl5u6h3Nzel7u7u3J/v2ZCFYUidMOh8P/6/Fhmx0dlOZ2U//jnf1L+9I9+S4aBs/kJu7sB5PhwdVkmAHA8rsvmARIsDwLAQNoiZFRy57rv32AdFtDQpbRaMQF6gwINijWR/KrUt1Hgxds/vv9QLi8uWFBB4hcFCLwPwAYAOFbnYN9YCcAB8AY7SKPYGLSxKCCTUQaFu+gWrgnxCuDYEMDxcHtbnteghN2gpsROKc7/mD9sjgs2JTxE3DeuiR2KoStPO+JuChZCoL08E/MGE39KaLIou92qeFxQFNgwuQi7jfcuz07JwIGfAeBg0SzOjXPQn6HYxMX3Wp43j+UJkg63N2UDAMfjcynozKRusRg4UCynhArpi7pfAAAgAElEQVS6JlHkBoAm2DeQoFbxC/YBdL0vBFEg4W0GDp/Tvqi/4RDDDdgABOBwJxaKVkhYYjxRIEOxmMncKLRIOkY64qCrJoCDhTZ1U5OFIxg4CN4ICu2cyE2LKpK+XV13F6iEd5GECnTONxiHYOCoAA6MJ2qsLmhEByLmEYssMzBwLAlsuj4/K+/Pz8pP1wHguLos5wAWYV4SwDEvE9CNVwYOdHar078TTwRTQL2Pzoa2+XIXCmRVOuS+Sn46GVQBGo3F0IneHDPYHwlnEXGfwYYBNOzHPQactNdNWa9z5YiQcUEt8DVmNxc0OxINkQBu7w8AB22CCtQ1jkjdFWbgMNiSczZkmDBHBHwTiEPdkwHeCCYjsg8EE4RGUIV8/uuBFiqjFQs4KiBhrbCod3vL4pgYBPTl6yaQI4pgWjfOaJsxCPZJoQEAHASa0d6g0CRJCbCVSZrMDByQOSsE38G+AWwIm4Cfp8fHkvoJAMfVxWU5PVuV5dmyyhiRFcj68AR/NAkVaHK9VgmUE0nLpI5esiah2/KlEMBxQsBTdDrPTijBMlnM+R3U65It0ZzlvyiYsEAfsk6UgQI4BT4w/DXLDwEqN0CkghGiSKzCgZ5VJ9ZVdOzWcAIFKOdCGvhJZedoHjqK0qQOSIUB1hW8N6qninneZcbJhWj7Dkqu4fnBRm8gVbXhXGCnK0GzIeWFuQRfShAH2LEeW6yY9iQNDKTilpiwAuSCgmYd5RiXPuDFV24fgiLJRPsh2IPKuuEY21J/Zt1ALBRjaxCH5ocAnQb2aA2pEEdgL8YRPgAyPmCYwPf5HNzxtcsZkm6P9+tyd3Nb7m5uyuMaY9ZkHtDRjSnUzg83J7YmrMHHDVib0GktICL9xasAHABuUKYLMU8UKHX9AvMCpCFWB3XDhwEokyLQBsG8iAeDUU5+OOLDAHF4v9n2hI3aG8Bf7GcwxhlYCBAF2DcA/EPBmwAOjA1ZcrTv07l2ARyc7wG+Y10db4p/kodR4Q52CCxhsCN4v+U04Kdxfvr2tF+GvTQQtu0pzFmj68gADl+D7X8FeFYGm+YXckJToICwuY7PQwoh7zF8PC1nsU1wDAPA0d77dgCHwRva9+lzYwAO1T5VLIY0AlgWf/30ufz8668EcNxt1rLXBrVEdz3uzLKMACILwCEGjiUkVSrYAFi3CV+fc886DQYOAZrJfhEADjICvL6KMQzz+RGcEZKnsoVlLImCdAA4uG+YisEP6wRAbsmJPPL5Y1/cmK0EooF/gB+FT3Osx6cY9Osy48qNNQDIK4+FY15cXJDh5dOnT+Xr168EL2G6LlBcZ7EewK9gFWSn/SuvB368ns+shPE+gnCDrNjvyfNJYFutF743GBvDPcgOBfsGxm8NBjZIN+HBkd1hUl4g0REAjlswawHwHmxA3OsBiINsB1xgyHMYIOJ5mGOmIQAHDiBggfbM3i91ob3N6B/KPflZtIJKv1TYbEe7Rv0kDxYMDSqp1FiE++cADHj/9AIAN+2jWDhey7zMVpdlcfG+HC0uSpmfl+cyLS/H03I8mXEfSruIISa4D/sq7ZNw77w3skmE/7YdUDSr7GvEomS6Ojrm/MJ+yvEX9i11P8JmigDUEfkQkrgBxBByMmS4sE6fnitgCfInXguYh3dgZiQDzTMB+AS8rVaUSkFDxP3DQ2VNwVwDkBH7NswL7A0BrAVQS3inF+63KF3KHILWDlk/g20JABKtdwHvGPsAyMz3BiNd5P3MsyugoVmEgl2LRw4QdDxfzwg0NvBLMCTl7gDgoY3BuRA/wzasCdCAvTLLBpk4ArjBBirKn+rL6FbFJ20mG3xIxshU7BvAM8QeJoqMwf5qm5/zO/JJmh9Opgm8V8tNvcLiOICjrbJYDzvAj93P/u//BQCO/3W0ftA/Zr2H3h/2revmd3ePlvNgQ8d462tvAXDoOuxZopY3+PDade7N0/Vup9q+HXBPA1AO2VW/lmsJtWBbC7li4FBufLiOmceqvye3LE/dDrqpN9WNbEXrNcYkdD6s/+w9mzr1Jo9xBesOgzeG6hh5HLpDa9BqjICvuYJTzIDjddR9n/KTvT17MOxxzAdAHEPz3vefY+OOz06F9Tzn8xwam0+jzy4uJJ9z7NqG5oWv49A6yvasf+2Hrr9rC4fXlXNtY8fO116P5+aCjq3tAzcaQGhsjA5df3+MdP62zvrj3R/LnSVU6wstdumPUf691r9Sc2fdd/RAHEO1rXx9/XnUOW+M59gc7L/enxP52P0xzdc1CuAYWuD7Jv7uQL8dwBG2y/xDuYxYi6lvXUg2zG2i4LC6lkMLN5+jP8Dd34eRcvkcY062HWeYpWGfMev8bQ+AY3fSfB+AY+jahybiWxzu/xvBRv/ZHRqjQ2M/tiCGjntozvTnW8dApLT0mOFlOt3FnoFi56F5n4302HvHjE5e4295vsNGpiX7KxLf8h+BhLdTH7vWjH4ecgydoCUVbsdeHzrPkFH3uUS12AVv4G9DNFK12DoA4jg0f4bsS72H2DDt3FMdy1TwSJ2w3XPu2rnRc2aK2pazrW9/S6DQ9xF5LYzNxR0AR3RxGMBhBo5dAIdo0yGdgqJEZuBAYRHMFdg8g4EDHfEEcPBLEiqiHvWGU2NZgQax+beuNDbdBG4sFkGLOQt5jOhu41xp3W3KDDcAh7t6DeC4ubujhMq32y6A46sBHJ9vyi2L5feVTYQb9aqR3rpx3SGj52PAjgM5Wso29GnDFKjM+rfwzu33SJx3n5uSJEwIWKs3KKPdQcgO+WDdUDd96yxkct62Le9no1htAAcS5+6qdaFFb290ripUeQ1YMztALb29MpNbyfbuBEudm2wdGq2UqNFxEd52Akl4pjvJCntcZscB4CBAIjqGmHAQeAMbuVqwo3xKA4dU2ulInnfXjgoj9RnHM604nqDO95jgTD4/JVQs5xIFNlPd+z7UG4Q5heI/ituvBHCcTOdiK9i+hswPwBv3ZItQN7sAUC+QQnnclNP5lECN//SXf1b+9Hd/UGbHpSxOjsrp7KRcolD97qJAqX67WbOzaP1wz8IGwjEkpFCIZdKMnav6h3GwBr2u7ohFbSy4+/WGdOaYL3ymVSJCG0MUTD58+MDOcURosBeQ+kBSdnGKQuQpQRwAb0xXS0mosGtU1N84JgtkBLQg6Yoeo8YOw3Myb7UtzywaBYBjA43fx2jWTsCf6Mp2ARnXCDvE7sSQklERBBItmtO4DnS0GzwGBiDQCaOjnXYvdMPxBNFxhSQhrh9jtMK9QfsYXZqkLW5FZckZgdFEY320fSF44xGdW5BQub0tR0Ag4IuJQAA40OEdHdWwnygw4xkAwAHgBwBqBHC8suseiW4ycKBjEUWfkKgiaCS01usarpZKCQEUIFAYUl72lWARjDMAEEhwzpCMJ1tNBnMJxAFABa7jgYW2Zxbe0CUpGRUXApW65JoysNE1XMYpLZnrWKAD4HhVxyUK45RMQYc2JFSeX0K2BUw2AkFymkRVBsU6JWSn5WI5L5fLZbk6OyWA48fr6/Lj9VW5vroqF5cXZXGWABxgNUC3X2iga1b1bH4fwKFAueMDIiKIQrjWWKfTjYsuJeoDLGfAhhKswcChBSo77M77oK2uxbj4+458VqRN64Y9H8tFc9tsF985kI2pQwCOYOoyY1eKj9SBiWSyrldAiMTAkY5FcEPEBYobBDwKnKSkqFCQJJBDa5SsPFEExP21AmH4Xyago36eaHM1p9Whz1g4kly4BrBvYC2RzWaDYjIYbZ45/2k3qP1uCRg5HzKyhLY7jsz6d7gx/EyqdwA4opueElmVuQFF51eWUQQkRE1F6wI1ivlkUk6n0/Lu/LxcvXtXzi/OyIDEjuxgwmlMTwItEmAGsNHsBC2l/BndqhNQobMjTEU72gSAEFC0CAYOUV4fl6P5tByho3S5KMcAoOFY6LKOYjSfaTx7gAjJqPYUPgS23yCOkDpz4QLgPNwkO/sNGI21znnv1ZISV+FaVJzGNRDAEz+zk7gFHJSjivXAa4ziKm6rwTkUjRhAoGJiMIal82P2QDIBY2rZP9rb9ZoME2RGMLtDBRC9ELwBUCX15qOIIxBrgFEMRLWPjTVLnxPFeknJJKadvIfL+9gokIiRpo0D422AN2AESYneJPRYuDQANx/LqZlY5+y0rixsce0AJIAdZrWo7ESgsodcD+34yyt90uPdfbn5+q18+/K1rG/vy+Zhk0AMYnShyWFgdkzmKEpvreGPn8hChgK3ylOS3XqM90hC4SnWnNab40NJqJhrqwHoCd6Iv5GxL8ALisHk4/p7TMc/Bh9pzcDnrvlsEMdQ7mg2K2TeOD0lgIMMHKenBH0CMIJ/+KzZAu1zKaGScg1ksKkyfronMhqiaB6gWBQPYUNxxej6ZiEyJDsoMRE5C94Lur7NeuJ4XdDrGtvRO9k21u/Zp2+T/FDqkq8+IksyuWBRW7UjiLQ/05rnNRpYGxIqYvOqzk/7hdrZ6r+5mNGASpqfIfcZReoG4OgCETnvI542g8Wnz1/Kv3z6VO7WD+UBMbBL4VyTYpTE3CB4AnIRsc5R9ERRdwmQBp+ZwBcAeuB1PBsUdLkkaf+1X5b7VvEZPz6+hCwQARwhMxRxA8E7BHAc0/exQIz1d3REwAfkFA3gWK1OVbSOz+A8kr2YEkBrAAfnIlg1X18ki0I5QsnrEfwXsjtumnCR/eeffy5fv3yRhMTJhPEh2RbI3CPfLNbHo+rH8WzI3IO4kWMzrfJAGSSac0wNmA2wMGJ+ATgoU2KFavqPwvgPsR+eG74j7gWrBHwEJL8gfgOZx9v1hk0a641AXwCAAthC37zV/oZxSo5FB/LT9MlkdBSAF/8IJukBOPoxXUzsujbz7/ln5+W47xkA/+7m0nOeAftHA58aQFE+JOxbcEyBwZMMYbwHgOkwDxYEcCwv3pcyvyivAHAcTcvLEWLeKYExODzA/rBFACohjuZ+NWKoen3hsAWMC9Yl09NzrHXXCwA48ByCpcPAHB4n4jbZx2CacmyCY0XjA+YxZVUIvkdMNC1LyFYCVBgsfQ8P2qdiv4b4Bnkl2szFQvvX7bY+U+6pKd+j/SrsLfYKS8RB4SfIIBusVozlCLrLTLAOriO2f5XfwP6pQkVp6xvoDM9OT5O7ovBJuAXEzNi7xV44chmSTBFwA3kDADbIzkjGD8Ql27J+gMzqHQEalIql7CjYSHAtsEUAbRg04mgoZmSohAns7KXhAqJyIS0nmWZx+BA3+ipOD1ZThjTd/ZBjPsc6lsvQ9G/5NP1uaaN2vlxAbOm1/ud6CamYW3/zd//nvxsAh+/oUH1juJbSalf9WsqurenWysZsEWdirzq7r740dt1+PX926B5aLjEDDrRfNIteu6bxArNcZ+95exPomKWXj3TYUXO1ZlHayeem4xpIoovqgOUyADzHlLmmkeOy4Wdao6EKjt0Z/x7ppwyIYSr6UbFRZjVpEirKG7RGX8+FnfzsACgnr/+xeZJrJ4eO3Z+H/THJ5/veuTk2x5v9sh9tz7df9+n76f567drDXXvTv+a+Lx+6xqHr83n0Xc1WfQaOMRswtH6HnrVeS/MoXVz/uXTtb47Tbb/b2HavPY+Rc1qtpoZ4rOZpEwipm5cffrL7nmv/E2+xaf25N/Ysc/zm91QGjqEF8D3Gfuih7rv4viHMg7LX4KQnOjhJe7RG/cEeG+C3Oaa2gX2rQ2zH/R8AjiHDOPbavjnwvWPff7ZvWVSDjrpTVMyApeFnmw2Kj5clgt5yj0Pr8tC6ynN81yDuAq0OOb/dNdRoFGtgFMm4bGT2GcMM4uiPdX9dD/3ueTPkxPPx+ka9/X4YwKH7Nr522GkeCgyGjLE+050zQ+OYg87hsWxOcCxozefPxxu77kOBwvesJZzj9wNwKLDmRrYP4IhiB9g2qGWNboX1ZhjAkRg4cN1mjXBwawBHlVBJAA5qvSeGBXUGRNdlJMmwEXdhaJeBA6wb38q3u5vyNRg4vn4LBg4COFAsfyAQRQwcrVDlTLwomrOkWGZc6c/HXkCU85URLAlwpbm375810Lkh2AFwQDYFIA4lGyuAowZ7u/1BreNOySwDOJDcal1U/auKdEMUCFWgaB2u+fpfihKGQ36BtmDwdgOs0hsLFzu5MYqELX6mRjUSltbqtUxJMJVQiiMBODJSlp8PnWkExLvrMCcd2s98H+sjSon7c5gXYtoI2Q1+1++1Yxodq/GPjCeJmhvDASkRSKhADgMFcNAls+MupE7UIQNQ0XPZgvlh80CGjR8/XJe//JM/Kr/78WN5Xt+V6dEri9NXF6DgPy1H0KjfrAne2Dw8EMCBcQTICWt6ciwNdXa0x/O0RjQoi5HXAaAK6w3sCtClJ9inNw+YGpxMyof379nFh+vFcTabNQERqwBvAMQxBYBjsVAXLwsO6tB1cgnJKjJpAMBBCvcAjERFDGsTrBsAP4CBA2AWFBORcCNLhAs8gPsE7bETA+74t2yME9gouJp2lwk/JBuhqQxdc2oun8i+PT8zeY1T3D08kP0CBT+wlOAeSfHLjkNpbrMzODpOufk6iesDmATF47t7sm9s7u7KMYqrLLAK6MZiOROHT2TgoI1dr8sG4A2ycASAAwnICaiRCxkEJN2gLhb6j9Qdy2ecLI4YQl4E4JgvtEEMAIfmRwA4aHudxo6CaHRGUjblSUwc7KqODkl1SYr6WgwQ4eNd/HTxtZdw6AM4cB9Yv2DgsIwKGTheCxk5MCefXgolW9ij9qoiBdcV7ARpzmflbDEr5/NZuT47LddnZ+Wn91cEcby/vqLsz+L8tMyWy3KygJQR2GHQjYgCgZgMyJ1SE40BRBnpaspsWsqIuhuqR4PqOW10GO1KMGBEUat1rGli05a52FoZOJyYUSRjwFDfr9T4rMe60eISJ3zMwiG7Y31zM8qYnapKi0VyyAAPgiSYQA7qaXb9NZ30QQDHBtJMSl2jaDSZgkoedjEKhZZGivVkuQvfI4uCjgWYWM4+SKwZLGey+VFFIkq3wK5twLIgEAfZeQgoAbBEQBOAODh2GcBBaYiIRwPMQ6BA0HvTThrsVmVGMIsimY+LRWGFChNaldOjo7I4PiGA4/rqXbm8uiyX7y7Vic2iWZdhi36fTCXTMlnNCcAAQ8LJbB705ur2x3MAmJYsEigSPr1QQoVe0gAOMM+sljzGhEV6ybEIIIEFBlkHSYaQdQI+5OmJtorHhA8IaTx5TfhZFDUnFbzhrlsCOjwHY00ZRWgAhxkG2vcG5sh7JLJ51C6z+EvEWy4Cch/EIha+t2fWWR+vr2U5X5T5dFZlUQBEMIBDEoAvKuCGNAaLx7DPlBALFjt2eKtr3MAegZUlJcI1HLGWj6k3qnNXwCedi3MuxT2y5726yBGKqJLsYTGKHcLukhcIEjEer5WFo7DjIacD4IYAOkqikQlAVTTawpPlPFizlmUyBzsRGKlQ5IOtLQRsb+7uy7dPn8vXXz+Vu2+35f72PhjsiqQ9gkVF8j4Tgjce4L/WWHNg3wCAA0XbkGYBMAQADjB+YV0+PtU14PCR3eH2cfGipxLlU8LfiLVOgGDbP8FE9G9oT6736dkClI73YEwlnTInYINf55JPQeEbRX8+G7JToYgdLGJmaqudmmn88SwSEIeshTHPGOcAHMTi3zGBI2ZewHX084EoVNNfZWAt/X0PwCFjL5ND0FPsfkP2SCBuACVSoOBjpuaFbj4lxcmOjQMMpKmEmD2K4VEM9N6nFjkNLK+aY97vdwEcXCNRvOa98roD2MF71efY/4444XnLvd2XL9/Kpy9fyMJxTxDAE+c4QUOe+wS+QkIF60csLlqXLwR3LSCRE8AgsXQIwEGQNmIkBbJqdiCAIwrqwUKBWAjxvRkreKUxHmQ1IvBHAA5IiOKZ4jFgPwswN/YD8E9gyZjPF1VWiEAFAIlnM8akkAfzXEdsCxAH5g6Oi/WEv5HlMpolfA1eI58/fSb733Sqwj0Y2sRwg9hcrIfaax63e03MnfC13Ddw3rS9ogER3m+wsYMMnwKuYM+EscY9cEkzbITdPCYoGOCN24cHyeaR2SHkvo4nZXt0xL/f4T0cK8lkmJnEAA7ampBx0fzZLRDW8TBLjyxNLY4RbOZnm7JSQ/akH4PldWsQanutt9904bBDex5HTAwOnZg+9r6WV2GMwVq6jz0FHKzMTyGh8r6UxaUAHGVatkfT8nqEvSp8tsAbeIJgscMeAWMJQCX3iAFQdaytfblsUG2+sqkxSLl2+0ryx0WpapLifsFoSSnLKfZTR1X2RmCtYGtjDKxmDjL7gPWQTDeSyWHMZjBIvIfW4fiIYA4AjFTrhZ3fEryB/SrWwAlizrh3zEsXzhzvMbZ7gh2S7APZhSgpo4yFbPg2ZMkCuEF5wShQM46Qrxag0A1JAnWK6UuSogD8ErRBdlyAMcTAScDo86MAHC8AbSGHdRMg72BnCfCWGYYbrNWsF5HXIeNsApNYEq8yLCVfGayBilrjc5kpNbqropRniCwPkPOVmvvPPdaN1DjTA8P315HWmoxE97vjaROMyAb/7X/9vzsAjn7udPj4u3nmQ3WCfNx8zKHX+z58n61of/u3B3CM3cNQzDR2DzXWGtgj93PpmgtihzHLTd2rJrajtz6jPNcsj97NaOaGjPaMD91Lu6aY/bXRS/PWdq8P3ngrgKNf39g3hryfXjLV49pYDaIxZidPMF53yj6sG+O1WLk/P9q4dI+b33do3fTn1lBcPvT8v+c1HzPXVfz5HAeM2Yahzw/d19Dn+2O0by73z9Pmlnzd0DrMxx9av0Pnd/yzrwYx/NzCuveAp/3r9rW28fburdsQPSahMhSb5XEbW69+fd84DB2nP9+H7He2Xa1eovvaAXDYEPUHcWhQ903475k8/QWcf+874Y6hTMFmm2FhksJG5gc8NIGHrnPYmbB3QYOWHMS+ceoe598OwLE7RmMMHHICb3m2YwbzLcbrkOE8NMkPfX7ImPSfy9A88WtjwcKh4CZ/vjtvdp/tmOH9/xKAw2O6u4ZqCqYVIyPJn+m09tuAMEC9YMsGfp+DHvtbf24OOaVsMI0s9Gs5GKpzoQb1u4H1PoeYnfTQz97Y5B4eGuoEhOkb7u46361K73Ps+Vh9e9F/vkPBRv8zb7Hv+My/DsDRZ+AQzTS7xtxFCwAHiiD8XbIP0AdHcpn68kETi2thoioxr1h+At0U+CIDB3+esRAujWeh8hUgqxDj9koVZbZMUCnpmyVU7srXu2/l2+1t+Xp3S4aDLzc3lE/5/PmG7BtIkD09qguLAA5eqxPogYANre2K3t5rgFtaJc8FPvtKebofvFGTXywAWcNbiRJ05PJ7FFlRzDGAA4nHHDz1AxF20lRqWiW02FmUaE+RpBqy7bh+M3UMBVgqzQwnyLlqB26Z4+OOq3SxuVudXSjunDw6JiuA2C2QPJ2UE9K+OiEiitK8ocn3YjrnBuAwJa7tipP9Bq4YsIGcdyT9FH2o22wqDV/K/SChC814AjiCuSCKHUxAMbmkTkvNBSUp0a2MYjSK8JJOeQigxTOTSSrqP6FNk19/9NvflD/+3R+U3/7wvlyfn5a7b58I4Pjtjz+U9+8uy/lqWV5RBLm/E7AKMiMhNYDfkbRigTQxYHAehO49iz5I5QVdOq5NWvUCcVSmDhb60XF3IgaOy0vuK7EW0fGEzlAAHJbnklCZLldlulyKFp/ruVGfqwSPc6qIS9mSSKpzuPFYn18qA8f67o4ADiS02JRM3RzZBCajUXeMBDE6kGpi3dq/AW7g60iwxf1aCmXKrloxcFQAB5LM6Pa7u+cYkNKcAI6zAG9ESYIJTRUtXFBHMpKyGOjEJIPIXXm8vS2P9/flGEnlLSQORL9rAMfLs9g3tht0KxvAAY1vADhw3Wh/n3Beolihe0QixEiWRsVo9gtaplp036o4RAmVBuBgAjIYfqqESixgfp6ddGDBEKW1mDiCISMo8sGUwWR8dNM5uStATdvEZfQ9bIF9ASm1430Ab4Bqn6ANAjpASf5SNijEAzCECi3K46/HQvMjAWsGDgA45tNyOpuWK7DTnJ6Wn66vyo/vIaNyVd69e1dWF+dltloWPPPj2ZTsMAZwkM3AG2fGIAIVqNDZjUUGIoFIMnY3vbR5GcAhp17tlrrU7EPkh/CvbhoTBXUGCuAzOWHUj3fsf3aum+OcABwGkCTmDPtDXWdcX2bpYBEnJAgM4KiMC10ARwVxAABEpoNHL11pi8Omh4SKOh5bcYCMMiHxJischTA6EdvsVphR3BCSJ3WYBeKAHRSwC1+Sf0DsQkYOv/Ykenvbao2dijrsGg2GkFoQdCcUv8tuyTfBPiEZL1k0YswghYEuWay311JQVgCL0fX1VXn/4X15/+GacxI+RZI6ks5RYT/YnyA3d35a5udnZb5aUbKKBTfU5gFOIxPaY3mFRBMAF08v5fhxKzADrh/gDYA/zlblZLUSiAPFSoDVzL4B1g3EcYjrAOAAMxSOCfACQRy6/uPXAK7R/k3p1yzJIf+C6EC+RY+rtZZxhtsnBlCCqdYA7ZhNyHO3xh8xB9XJHzOegaIKuSrHA7wR4Msca3gev76W2WTKbmOwjODraY35sOH94t4xQS2hoDhIBRfMRZlGS/QoRopgVfOZQECBwAgCxXzyHA5qf3TKIpYGcMCxstkjgsBBN3cUOxUFw5KtCqYGgtYo/SX5IVxHLbi9bOmbmfelnsArGVkI3gi/AZYjFOngtyErNT/D1ymZs2AXwe4iCjzNLwC2N/d35duvn8uXX34tt19uKKfyAjaQ8tpid6xlsupMCeC4hy97eGSnvKT8kAsRgAM+DbEDfVysRfoOFBDjn2RR6nAE9CvYEY4QD6KghnEXG4dBN7SptSiwL/7G+6JAxxhvWgEcKKDz63RVFit1dyNeMbZlsVoAACAASURBVBCVoAs+GseRIQtYpQY0z/PeDtflfRRtDYukmnNYQ/DROI8L74qZ7VOia93UhDHf5UMagKOmfhUAhA2PWAArxPM37FbdAowAOJqfsbypnkc/sVmLrAEw0X6ogZPs67hOE4AjSpyBzxJQi13qAeDQ2aLjlJ22BnAICIj9zOPjc7m9uy9fvnwtn798LZ++fikPjwKbMvYMVgqClxhrQkKlAeXoW2AbIJuAdRzxyXx2QkaBucEbsFE9AAdBXPDHYJZAlz+bDLBWZTMM2FCeRePPYjQYD1Awh597faG0wx32p8G0s1yuyny20L46Yh0UxMnKEUxsOC+Oi6YLxOv4G4AXOAZex1zCOTCvfe+Si3nh/gOgEQBUCOAAcAvxOhovgpXCDBws5MP2JFAp7NwJpLhgZiLW47iGBJjzSpQhJHuRiuC4HtpV7j1k4wACRPy4fnomC+DN/Z0YOLAPI1D6uGxDvuzh+ZlMcACHIS7V/kyxhHB+sIUCsuV//RxkzktxjhvAEcvGAHb5GsN1h3NonROlfDXO4bhX66HliXM+J19bzQ3xOiSB0UoirQmiSqzAT1hOLAKO19fj8roFK+K7cnr5sRyt3pWjxbvyWE7K0ytEN2HHBJpxlIO8AkG18GEnYPtrbCtkhwxDUQHrYM2yRFfYKM0TzXE+lwDDkuUm9iO2G5IkFdsRYisxmjUJEz6fiPUqi0vE4vARyhQ46IK8ZMzRsJk4LkFIsS+3ZBpzVJZnItgx2HgCEMkYEnMtYkaBrjR3tVcJhotgQQEAg3Y2wBtkzgjfUwEcFcRBpyxJFMZ2L2SjPEJDTAA3tk9oVtgUfW8ADu4nHyG1uo59Qts3ONvUaRbq1WOEdktxdAJkKMRtdYp+Dsfzs5+3Dc/cAXAovNOMla9pjQYMa6o/88zrr57u70O50gxSyfmpv/k7ATjyNfR/Hlurfn0op9v/TN+W+O9jr+/m89sRd8/3PeANjmhljtw/kl1wzdi1Do1Dvsa3jI/HPO//ZfMVa1XgsnMUsYEasoNvuyeBWDufD8s2du39fO3YnFGI3/b1Fbjmxp2U394tZnevXtfn3cWhO5PfGeqGyzWfzD7rfE8e931nyT7Qa3NoXPL8zn4rv/7WeZFtwFtG4Hvfk59V/5r61z50L3kcxtZtnmc7P3N7uj/n37/G9hwykDCsawKl53U1ZnOG1/V4I+nwcxvIYzF26TIC4rPDc16+ydfSwEaKh/11aJ7+vnZnbM7k+T503/2YzNfXaQ79+vXz6yHjOTbJ9500G6BDjiQff9/CG5qoO8few8DhYx86zvD1vg3AMb7A/20BHF2DPw7gGAAn7lJC9ZCrb5kfhwKRtwYd32Mgh+bKWxzh0P3sc6z9+ZKDNP2t+2yHgzwnfFtH/dhc9/nGnNf3PI9DTiOPd/8+bWB2nakceWccQh88U5P3ka3tXM2Av2W9jznpfpAzNHeG76HR8/VBGzkg0rU5aTUO4MjP6+3PbADN6qRwoh0bMtp1znkzvwdQ1ney+Znl8doXaIwFk2M2Po/BvxrAge6hYOEANWMGcLBrdQMacjFwEMBBfdxHUb2GHIDv2UVfzwkX7QTaEIBDYI4E4IhkvwvwnNNIQnOPLGYDyyQ8gqKZ3Th35Qagjbub8g3fAeIAeOPbTfn8VQAOJPggMwEAxxadFejeCDo/JrzRf01QhLpuDwek3kBrY+R7rEGLQRwJJDFmkx3wNQCHkotMqjDZJzAHARwEMug6WYzdg34XgEOAAtHKGtSh5AwSXVpvXZCkkqyNraM/Hw3gGJvDQwwc9ToN5HDXqXpklCRLHZdIHs7AeoH7ZQJ1QjYOpSBUZMkAjr5NcHCpTjAlElo80i0AMv8SetrScI2/EzCgpBbm6Gy+IIvBDHrRmLMsVoh2GHfAxCG6KlGQR1EtEq+WfWA3K9kMnpmwRbEea8odvgBjUCqkvFAu5T/9xZ+X//iXf8bC9PTopXz55ecynZTyl3/yx+WH6+uyXMzIvnF/c1MLQuiQRsEGaxTXwg7poN1GopjyKHQwYDRQgV5FJyTRMCeU5CbLAxl5BOigjvBsVj5+/CgAB9JPIVmC9leMx/L8vJxeXLAQNFusWCQigKNKa4gVHglydECh8x5rGNda5weeA5K3IaEC4AMp7J+fmLLDZ1txU6wiYKNgoiiSBNKUj6cYj5Mgj7h3FL4ohVLtDjqOLaGyLSdTJJmPyu3dHY/PTtyzs7I4Pa3PWcVJsT9gbLj+AyxC+/eyJevG/bcbgjeeH9YsggLEYQAHQGQEOpiBAwAOzguwbwSAg8ATJGmRtBRFNJ8TARyyh+zwdXdISpbiOiQT8Vy7e9n1heNYQiW6iLG2XASznbK+PKitAeDAvCUbxzPYOOJn2OPvAHC4oOEuVNh525ddAAfO+0oAxzMAHGTgQBJVQJYugGNeVtOTcjqblHfLZXl3uiq/AYDj+rr88P6qvLu6KmeXF2V+uuSzJ/sAOvSQiKadlXwX/wWdZfUDPSkVPt9qzFvsPxiH/h4ADhxfxd8mO5M3kUP7t/7mE6s8x2Ia4wC8hXQY+bPD+PmctXNbH6ggDhX5xRrTkkbBJBBAIc378Dnhpw2ogoyJaN/VVYm1z6J3D8DRgHfHbX6HRZYdkz2xW60xdBTzsyyY8SkEfpJZ4jnAn2LkANMNmbwA6EBRPUDReP4qwIuRw6wc7IDnGleRvoIR5Ioi2aZzseAPNh7Mr+kxgQWwowRXbF/IYvQec/OnH8sPP/1Qliv4FRXaEEchttIafWGBHBIXZ1dX5fz6iiA5SFaREAJr8xEAhDWZm8iYARDH43N5xRfWDMAxAGycrsr0/LRMUaw/XZUJ5AIA4EB3JmwoCm0AjJl9A6CGYOF4fUJX6BN9yzGeXwAuzMCBrtjK2oT4wTgboxJMnpJAXeF0a2FejB7BMhCJ6brbM627ARwEb8G/qMgHoApBI6STbyxEnpMsDKPojhgDz9bSVY+QisG9aawl2RKlRQPgzFASchVi6ILvtGwWgEjTMmE3MZhg3MntpHWsZbPZBdiSLBzPAMVAVgzrNcrZKaENCQF8kUUN7yHwQvEImTII7APtvOYN70UUMZLTIdOc7pfsDwBMYg5OJ/LZF2cEtgEYBOYsgDdeCQoJU4iYJXzxt0+fytdfPpWbT1/L7bdbSc4EgxcBrbymWTmezgTgsHzR+lGxBuMA2O9CtiWyDoS/w8+cqylhzqkTQIQQ6KqMVwIzB6A5WGvg6mUnG0jNBaS+zZRtFE4F8TQlNUjFL5CuKfnnS+xTxGSAuUlMXgAKjK/wfkdd3OnLRc9gP2O8hGeAdbbFlwDkmvcACwjAQYbCKO7Tp0ThklFpALKEI3CiNIGpHSGH39G8N5OeCh2VgYOv5yxBROJpP2NgRriCTlLWPsOxdpWjqAwc5lsK0FaPgUPnDti27UKA30QV3oApBHGQNSTF8eVYQKDNI9nsCOD4+q18+fpNcm+QEIyHZBCCciTBDjkJAG50o08Rx4ZMBObWEnNhNiU7ATvvLf+AWCQYOFSw1rqEn1DhG4w4wXZDEIkAq9y3xF7Lcj34G67t4eGBoAr4CNznYg7GF7BtBPU0QZsCcGDYniC/Fw8PY4I9ntnm8Drmshk5cA7sN3AOAzQtecp9FiToFosqoeJnbtNNgEbIAXnCwPYijuaeIphI8DQNGCEw5UXAFPsyAzgcJwFkgbkIZkIU5MGaAmYNyKMgxnwBs5PK3OUZNu7lpWzwRfDwljaRMRqBn7BZYFoJiciBru5+Hq+zVgUPD78e8UXs4bnsIvejZ9j2j/09feeYOwAOLN/G9NHPFXVsFLGCwebgHW+AonT6yD/IQBIgaughCBu2j69lcXpVzq9+KCen78vk9KqsX47L5mVSwBuB/QTYGcVeJFA3AgqwEcK/WHqow8DWYRoKwC1zEbJ52m9oz+G1a7CS7EfsR4KFhvuwYHHRXlOgJ4CAtM8G881UIL/IOWG+TE8CvEhGJLF8oJkH73PjiZ6Tmg7MLCM1uwCLIE4ieELSQ2a0MhAY6wl74D4IC00SvMZgqKHPxnECeAYAh9aIRpAwBddI6mxmtkCSJ4wBAOpcl+3Tmsyb/CKIAzGgGTjE9iMHGYCiSJE6G26QDd8X8Zbn6vFrgM9iwuZ5yuMlwEfO39i39ed1yzu1fMlufqvZcP8tf04/D+d5cz5nd7/Tzb35vX/zd/9X+av/5X/rFPL7a35ove5eW/9d3d/HjrnvXP294dA52+e79Y2h4+q1iDUUIMTWddw25eP8vuNyOC+qO/O8yd8beKM1XrUYZrjoPXa+zlglFrL2pLrAlnyc/jHz3tnX7u3vUNyYaxj9ekZnXQVgqTPuPLBZxvfPsz6AwzbWY+p9OG2U9+BRyxivBfVBVI0hrJ8vyFfncw75rKG72Ocj85jm8d53nH0jlW1FXmdjz7l/D/vign3XOrSeDq2rvO6HbGqWT9m1pwbGjUsOjduK9tl83N311exIdywVt/Svebd+t2ubM4BDTWEtr5Xn1b/2+ffna/8++3Njnx3o2q0Wax99/fqpA5QcvmhOm50/HTZmGf24axCHnUimibfx5RSvhtgXMjg53VxTAwBde+1G2gEnxLFrI41+6F9tKOXx1PuM79jCVgqni8LeZwR2xpbX1Np4xpwfXm+ByC7V1/cCON5qAPr38hbH+vseOxudsfPuG5+h8w7NxXwP2anu/lzTeoNzIzsiJ3z7Ac7YnB5yPN8zbkPPYcxI9QOHIeej16IaVYvC6tAzkvUQos1B0piB3PfshsZp33iM30Mz/tXoJ01NSWZYW3E8sM8OP5/rYHBadyXN0vAzTm6lxHLuLmrProtifGtAOPTs+3N/bM70x37sHvPnBeC41AYyaBmlVy76Z2lwqnBYA8AoODgpVQEcKEIHkwA1wwHgAPsFE9AGb+D1R3XBR7eQRVHNIuH1yARf0BQTxFEZOOZRyAHDgiikW+IwKBzZLKfikbtmycLxtBGA417MGwBwgIWD7Btfv5XPpNU1A8dDeSaAA1ThYgtxQooE+pV9w9qczQfv2vFuoNK3XZJFiQLYiOPh3KjGVYwCTHgEcwnp00nbCTkRJ6xVMOb4RJeKAQTG/tYAP4pplV47OmkE6kDiDS0Zvsdw5IEgVrJ0N1A0Y4hsktd0r0k9OfMIB2sS2mEN/WYnyhEzAy1AMLCg8w0JHND8WpeZhL0usoT4rtZFN/DUnFPsUJPBvtXIg+Bzott3hyLer4SQEjlHTGhRPgWAoxnARgt1v7Lw2Io1OBbG0wAIJIB0fJ3DhU8UwZGsIhCKdMlK1CCJgy4eFPeX00k5nc/K//Tnf1L+4k//Ayoo5WWzLo8Pt+V0MS9/8ad/XD5cvWNnID5/f3vLtU3NZBZxoPUbEion6vJj8Z9yF9KGxv2hIESq4CgGNACKrhGMFE4gU0ZkPi8//PADARz4h+PhPQQPoHh+cV7OIFVxelZmy1Nky1QADRpxyqaEVjqZZE6OxTgBAEc1dgJwoOsXEiro/AV4A9IyOBy+VARW5zuT5UxmI82LvwlwogcbiKDoEsQ8INU3E4cLyhIAgEOWEmqLowtsyw5iTK1bjGsp5fLyHWnU0fmO8RJ4QFMORReMjXJRIbsRVPlryDZ9/UoplS0AHAHeQNcVbTHtsBJ46HZ/3khCBUlvJCMfHjcETSBxTUJeVo/UdUpmAXeUxrkr6C1i7lq0SAAOdlX2ARyh9U5Wn7TtyAAOFP0go+Lkub4/kyEDf+NqxrphkQtrLmQZ3HkX3agsWFVQmmQA8I8yADjH9rmst8/UkgcDB8AbAHEAvGEJlZeXI56TNNlRgFjOAeCY8OtyuSiXq2X56d0VWTg+frgu11dX5fTdRVmeAlw0DwYOS6ggmd0YOGjLQ+tbP4vFIPvjZuIibkldOp14OQM4nIBNzBstNosjulAdnQoC6NrmdQtu3b2R3iOQUrD+5C67DOAIdgdWJWrhrOnnEjDp+82JoWDfMHBIchCmkW+xlOedtMXVZb5ePxLAgXmL0x+jeBYsACi+4Hz0dUFt7wIQ7KYLX/J56pZ1PaXGRMyUtyRD1DbVnUZdexUPEMdQhohsN5uQVQk5lSeA7gxuVDep0I2izxZDiHxDBk8yEoAPiTGuHcs0WABwoAgP1oEohL280IaCzejHP/ip/PibHyXpRACH6PfBWIJ4C8AKdDrPVotyfn1dLj68L6fnZ5zHNCPP27JZI65Zl+3jmoCLV0jVrJ/Ky+Yx1uWkTM6WBG7ML8/L9OysTM9WBABQDgpFSLB1ACgHQCEKzDgOGDlQRAAYEF+PmwAFBM0+wK70lwCXNbYaAEZ43yhqEsSn2EImWfOMe5YA0WamiMrEEsCZ1l2c+y4j7ggwDSRi8PVyJGjpNgM4XMCGjSKARqAG+EgBJrf0mboGFGIEvmOyua5Xlo8DkAm2IQvXT1jsYiwQAA6DFm3/6t4M94v5BZ9KGUIUbDDG8G3y3QRx+MsMbgRwnPD+AKw4CoaME4BvQgIH18k5B3AAnn2AUiCJU2KMCWCCn0Fch8cDQCqYJcCadSHwBqRUcP24P/g5AuTgY3G99w/l5vOX8u3XL+Xmy1cCE81mAKkH2NQpWV0kTfWweSz36weue8QiWyatE4Dj+Zkgxbt7vGdDnwc/jvWu4Y0CoTZ8AQKF/1c8TJmHYKjD7/pvG9Z0wpveegO01TlGZjuBN8C0kBk4JD0hVhyCU9yhDVqQ2mWnGNYxcR/AUYvdUdwUgEMSGWRgAag4mPdOwAwT5wRAGHGF90CKK8KrGAgVv/b39gI2p9ydpSJTMZpzwJIkze3s5uCiu1QgaOP5sq51gBe8b4ku9ZZ/0d8r/1qNhzMAz7JoLa4XgKp16jW/G8wcMRaIiWCjISdycwMAx5fy5dsN2RfNFOYUHv1isAPhZuAqWLzG80eMj2unrIHkyfDaarUsC6wTFoGDaSVSMWaz0R7aAA7EZrJxWDtobECM3+Rl4D9irnLuQapPgD8xcNxVVh+CxE8E6KO/DQAH5ihZbMKW0s4El4XzFnheLIIvFlwV8CkEBa8VZ+OLMkovLwSs+L0YC23rLA2oWNFzxWyJ3Lth7AD26gD9dSyA7RkDJgBHZuDw/ABLCWK4yWTG0jakU/B1c3cv1jnE4eQnOFLciTgi2OBIKECGjgZwim1hSIa2IuFQTs85W16LR6UWlHOBzclpf4d96saCeXvve3OOy7FAPh+7sPMajRi5mxeSH3KOQNmGZgeqLFF0adMG8bKOiSF43ryWxfKynF5+KCfn1+Xk9FoMHOWkPIOhoyDWmqo5hEYsiir045KjE2ukRkfxlua1r73eK8NlMW6QFQd+JgqJnG+JEl5gMr3GBh+wPR0BkPQU0goAaEzLfDoXs+HxseK12IsS8BNMV2QW8142chrOZ/j8AOfhcfFzAHRgjkcRieCJ15cKzmI8TaY1WALtsRwDkB0KQKiH+/L8/MhrhO+glCv9JNG0zK8R0FHhNK3ZRPIqAO5tyusL2DmRMwM7DWIuNEFl5g2B/NRkJNaOmsLslYbkf0xM2U2+uHlCcXO3yN/mGx9u9THdBhw/b+dTAggS+ZUxAEYcsQOm2E2DtWvql7uyX2v+JNeCcn1K12gGjoO54HQh+/K4I2k7vjyUAx96rbMX7NWy+n9rnx9m4cjXU9dgknzeZ5f617zvWrv7yt+z/pby6c5Hyv8OM3D04xjXEN/yDJRnjcakGia1gOnQM/b15THKwNZslz0X6SNTfOTf89/zOLro65riMFylf7et6TT7MF+v9+GObd7WzPv7Azg8Pn3fNfSMDs3FQ3/v+9S3zIO+ncjnyLmbt9yHn2d/LQzd+/fYm7zm81zpzhvZ2g64OsULHTvxhomU11Z/3Q+N0RBQQ8CSADFnkHrvZ91f1GfDBmQAh2PUfo3t0Bwae/5vtcNja3jIpuZn3L/Ooy9ff9075Hay3wPg+B7j3DdmbZLkqKA9gP7E3xnIDoAjrr4xP+6Ou9FnnpD1gVfMSDXB/cUz9PvQg20T1o5w911DE7f7msEbu8F2f7yHwAHd4Gif+Wl/+15DcMgxjY/N266n/67hxd59V39BZec4ZJT33UNeSF3Ducuu0t38NFQhjVGvVPi9dz90T9kQH3I2Yw5v6PVdJ9Qb30A75U6jtwI42lpX9alflN53n2+1MUPPoZ2rach542XtSW0AnV7YD+AYG/u9tmoAwJGLF76/IQfjv/WDzP699s8/9tyH5vxQQNP//F77QDt8xM48ATiw4Qu6xt8bwGHaZdBzG8CxKY8bdNU0HXlRQjcGDiVcLaGiAh3uT7Tpomvl12JJEAe7CYPOnjkKJJhj8077EQwc6BQlPS2LMEiOQWJAAA58CcBxUxk4PhnAAQmVe0io9AEcArYoiQomBcs9NGaL7rPquPu+w5InqxsXFDVbsqOyBschsl3M84hJRSSnQ5oBCTYzcGQQhzpgnbhuAASW7+Ia2A3mjqREXYZkRgVwhG10UMLPRrdbvv7OnYch0Rr2xn7Yj3mL7kSbxwHn0Spv4VAlsiU1OzrD0P2GxDqAHAJxqBNPm0CDrzS/VLyrXfR6Gk6vs0OpBZZNc5uHCUkOBe0oKgucIcARZFIkn4IvADjyXMX9aCMVBfXaMadCD+6TrAkodpOtRh2YliXCWjKAA+nc+eSoXKyW5er8tPzpf/hd+ePf/VRuPn8qm9tvZT6ZlOvLi/Knf/xH5eryopwcHTFJvHl4YBIJ9cLnB3TwYI1KWx1JYCTLSLMe14nsNe4PiXzMUiYZ428quAbLDZJKkUBGJyIkOADggByFaduRKMc8QXfg6eV5ubi6Ksuz87JYnanolAJ8sG6wYBKJc8xrghXWD62rjd3CWwIZwFwBEAc7v1+3vD+sB4+3ACcBQknsHLrmKJaGkyMFNOVTlHiezhah9yybhGcsGl+AAk4IkgCAA3Pi+uo9GThmy3lQvz+JBvzoiKwkmKPoxGKR0oXyl21Z39wSwAH2jef1pkwA4GCyTxIqBnCga5rFNxS70JG8XpN+np1nZERCAj9ABWQICiaO0FpnAiO6PEnza7CO6bcDwAFKeBa/rOGM7u8A1GB9ZQCH7IBWJ+n78UxQLMYXCgKRSAczBwEtvG8Bg9gVnxK9/DkKSXh27spzUQz3w4JHBXA8lQ0ogwO8ARAHugaRyKd8yotkXTB/se7RQbqczyqA42IxJ4jjx8vL8uPVVfnh43vKVZy9uxSAYxmd4uxyRnEe7BtN15v2xB23/w97b7YkSZIkB4rft8eZmVXTwIIAEO1+QfdgvxYzO/uw81V7YTBXV2VmHH6FR8QSM4uoqqmbuUdWFwj7gKxyisvdTE0PUVERFuYE4Mi6pOqb5IU0DrYnvmAB4KDNc2RB+BKxp2P+xPcp2RQgDt8DQzqk3GfCXwx69nTgdPBaSXGZGDhCNqxf6JT6fHQUQmaUCqBwsIEQDCEbcQLg8HaWAI74vgRwYG3R74PPR8YFB3CQlUOgHrzCr2Uw3EF9ou2OhGIRxE17kcueYC7iv4iBkV4dcirSVz8ego0jZFTAygF2JAHXCOYCyNOpQxPomEAOSZtFkjmSm1H9GRJUtP9I2I1H9gadd2cGQIAfjDCfv3y2n/7ws335w09kIwOLA4Cl8K32sBlIfL+82BDSCvOZre8A4Li3ZQA4YPuQ2EJSYb+1NyQAdngBMHbgi+3vD8i8MV6vbHZzZePV0oaLOdvFTCao6PeSTkmMGyGHB3AuACKwx7utJFqObwJUQjqFyaBY95LlAAU7wAX9kb4C0MF9MgI6ZHIR4OCVYANcU+wkBHFyHxaQEp8NNg8lsBwwRfCk9jHIS1Fiquf7WQA4fD5yL4CNwj6C+5Bt5EjwBAAyAtY5+0aAm5lgV9a6P1T7sX8DhEPgJuVCRgQsAGAD0AJAHG8BJikSm+lM4cAY9CUBHBirPUAxzszi7eAeoUI9B28MrT8ZWw8yB9Ox9aaSf0I/Y1MUgOjNXncvdtwe7Ljd8wUmFoxXMMIQvIl1h/1vPrPxcm7T5cKmK7CxSFaK/Y39g9Ii8rF03Z1tvj3Y09dv9vT9uz0/CsAB+zOZzQlAArsR+uB9MLDtAQwcW8omIQHHtUD/ekDgEfwgMAKQGW8LdoCdHcCEc3jRnkTgclSHay1jXmQQqNYgAYlk5UpI3Mw05GNAiIVLVwR4g9cfDAi+JMsCX2DAcJk8AjqGLo2j94qBozw3R5xMoLm6Gi3bdvkseMEvI2iXVP7Yf3M7ANoQg8GYAA74oQQ4epI69p0U/SgjvL7xMJGYQM5iTWpQlid/VWCIqNrWnlLEAD0xGu0TiDCfb8rAZgS7w25HPyTJEGeuEBDAAbjKB4t1BYC8eBYi4dSfWLfy2wS+CSa9aCYl5QDg2Ozs4fHJvgJg9PREAAD8UvgIZV9ln0TjRqA8JUSQMB4DDScQtfsUy8WCLBwAcIjdzWWtAKL1PfD4EkBS+bq+3XM0cD4N3xZ9gjmG+9EPSCwlOhsAYIH1QPtGOQudiTVv5OPiM2T94/4DmQsxfYiBDVIy8tcBosALcwl2luwFngTXmukn1gxJqAjsQaAOpYF0/g1GthjrOKfyPVg/I0moaOx0msssLDpXxL0xD4N1JBJfkFCC7wgWJzA4PW429rjZ2tNmS0alwXjCrwDugp0DgGYwvwHQDMlD7F3yUV3Oigw+ANFIQiX5D0VfRyxC0ZLCp/PYUzqLx98IcvXJGqwXpZNXJHOj3+IrnpOgOTAeNa7/QQBHIRFKwY0iYBcAgXSmDcktADhee/Z2eLfRZGWz5Y2Nlrc2XF7b62Bqr/0xpQjfAIRzAMeIfqCYVLDcsEVybwMYh3bS5QSLhEycp9SfkpLCWRNzM55ZTByFNAftQD6n0xYDUMEz6At7FX2WfAsHgRDY5+yJ8vic/dHlOTifPLaEZ0Ib0TBqQQAAIABJREFUsL+QBY0mTXMR8x6yrLEGyHzpAORIhuL6OB/K3uR1GjKZm+cnrmuelyjdBUk5STARoPF2xAg0ABxihMLfAGiGbOqjvQPEAekjZ+t8O6KIAz6HbJDYwrwow+15REXjXBbTEO1M9rmYm+V8LPemkzNKrKK0nzRTVOU+xhiNJ/KqZdD4kf3nPCRlOxtvcrbTtrwC+wz9WADj69h4Pgdpz/vb/x0MHP9rJwNHORfT6a1cU3VAPPbUSsag63nq+PlpPzfBEN391w3gqO9xSSK+K2Z8rq3ZRqqFbfHqc2N/cvZPRQJeQFgUXpV7cu3OdAxHcwqlPGLE99LIuqXIPk37PMtnyOiT3DfNz5Zz8eMsHE20lYBwpwXr7f3ZDeDA+xsMHAFQLRg4yufpyjnUa6qtj2Kd5fVWgqfaW15f52TedoAgL63RtruV9inma/lc5WfKPqm/r/uojJ3Ua76eK5fWU93u2leo7Zz6Ot3V42maPPne51Zh/bdu1o62tgWII+8bVXwsGH+rIqHYb2Nd66vi45JQagKzP9Jv5bjU7+/6Ofbv2s7X/X7SSxVQJp4j+cDfvv+5E8CRGlrQeLdtAl3D1mWs64eojXLj4MY3x2BfXqiNa3kSUUDhQsA0NfgUFNF8lmaFWZsx6TIw9QLzuojWJFtbf5z+Lre1NmDnl00+4F9qa5thKe/1keVZLvyPvP9Hr/9b5185Hm2LtK3dXRvsibFMemfuzlfVj81r/74AjnPPUq+r0znZRO6eOgxNdGR+Dl5ZKzMMTLApFBt2GVSp51Zud15jlxyktme9ZGPKPjgZhxKtFwloBvK92j0qKH8AcHPOKWusB8Z+K3vGzUU7ZbnhlCCO6HM99+km+COOQpcj/OOOZTsCHNf5PRk4KGVAYIYAHCGbAgaOkE4JYEcwcODQnAAcrJbLqE0cshGAyhIqM/++CeDA8MchOzn4CM6QNQLJ5SL5khg4ngneQAAvGDh+/f7dfv32kCRUEFAG+wZYOEhfzLaijssPpUGjyolTskiVNj2t6hNzWzstnDMpsOJvd7YDVezmQwfGLjNwKDgd8imsVPFgs2ijcwKJ4DT3KFKCJLTbk4SKaH2jKiUAHEh+qxooYlRytkQP3tSULNd1cpgTeKMJBittRKqxcGMTusfR6KAZVXBCOuboCwZbEIRkdaTorfHcqgJS8psgjujWAiGcwK9RncYxCJrQCESHTr1ToTs9HBL5CJ5SqsbBG/wdXwpqqaIoBw7DKZVMTQQPnX3DZWsIOEIgFVXp1IQGbSqYMnZkYBj23m0+HtlqNrXPt9f28/2t3V+v7Ho5s1/++Z9s+/RoP326tS93d/b5/s7mk3HStUcQiIF79A0rpVXliaQG2i0Ah+RTBFDoM/mD4C9+h/WkhKWz8lCiQ5XgoUUOSltUJEpCZc3P4jOQMAJbAfpmdX1tV5B2Wa5sMl+E7G4KhA286l7a9RpjBMPw8hUnZx/9goTOdmP7zYbsG5RPQZCQiUBVyb9gLZNVJuYM1gKStAKeofIwbCvnJD6P5BUAOUhYAexAYJmScAgmk72jN+CB4/HxkQmn+7t7AjiG0B8n0OCoCkgzm6H6mIHszGSiBPyRAI7n7w9MfiExOkC1VyQKsc6cQh9JWjBwgHUEiVuAWkAtnwEcGCevWhviXkpgB5CNdsdQsKiEDwEcDsJRP7ySPQbjFwkvJqeRMHVbK6rhRkg7saeABQTJEL3EukEwB+VT9JKEgqK5rWC1ohK4C8CBvt+/vtj29YXXPgfgQIKGOufY8wDgGE9sMR4SxAEAB16fr67s882NfbkXgGN1vbb5cm7j+YRJ8T5eDGIjYCuGBU3EJlVksHFEBWS2b261HOTRur9XAI5Uylxr9tYADqzlYC1JAI685cRek+8p34RBc98QmOCmhJFWV1mN7pgfzVvfJ1TxqSNTFLbyPrBrTvdPG5MYvLTGxOzllekEggnMCfsQUlKHA5JUweijKnv6TgBqAuTAdYjE1ciTpkp0MWnmzxOyHaHFGkH9aLD6wiUTCeDw4HrU5/M5JaVCEAd9GgEm0D5UKIOOfwdJEmfjUIIz+Kjz3GBbEuhH2XayP2AdOPcjAXP4KBk4BERAG5EUub27tZ9+/sk+/9VP9umnLzYca+3KdomhiUwY2BuwD06ntK+rmxubg0ljNlPVJfqZIEAAAWBHdnaEVNwzAHA7Jc2xl65WNr1a2ez6ikCOwWxK0AENAIwLEpGUTpFUClgpAGwgA4eD6WCLwdABYACSLCMkET1phoQawRtjgRr4mugrGTkceEf5Eco6gQlNwDXYPoApwByBRAhBHF4BzK5n3wnMIZYfACx1PyQ5yXoBCn0C6CChoq+au/DzxLgmAIdYKXBPMJQEeAQADmSvyIZEgOUhnbUoTTAYkMYfSTSAUgTcEJPPYIw2DAhcIKuVV+9mAJISXLg2wHoAbwBoya+7vVg4XtDfAJO8G2XQOKXAujGwN/T1fG4jyN7MJgRzgI2D4KCgTAJAEyxOm73tn55t/7TR85HtQcwy3OuczWUKSTAyb8xsROYNgEGKPoxKSYDncN3tnqwbm+8P9oyvT09Krvd6BG9M53O+bAiKfiMrwjPlUQTgSFJEkEV4e+eaA/vG49OTbTdbvpgM90Qb5RaT/fK0n7Zw7VMpwey+p5/jgoEiwMchtyaAhRKG9J/jK6T5kMSegHEjpFMm3EsJMHTWnZK1I87NOvvJHwmACP1430dKPzgDOASuDQYO+bXwSYJtDsl3ADgmApYCpOOV92Jb8FNDC3hDmQFPaceZ1uUMCHDxz0rmIwdTc0AynyUI8vUXfQoHXmAniWcp96DY0wN4rwCqbHekySXLiFdUiweIozhKcR9xFilPwsdeoftmZjusNfgmz89b+/7waL/+KgAHJDgI7nW/qGYSjKByADimAO4Q7ACf6EgfaTIa2nq1ImgZZy90AGwzPou1qYA0fFBnavINk5xN7j+AXW4D/xVJ4YEAHABWRHwh+lKsksHWoWR0gEqjj3F+Y3I5gOWDoXw82GnXOhGYPuSb1L4APkUcgzbXE+tYQwQgO3hJzyWgsxLpWoP5DK79mCx12FPchxaurqTYdhYSgHDJMCj5wgBMaX30bIdnht2D3Xx7t4fnDRk4nrd72vjRbO5sQGbPsCfoT3wG0pDw3dzXlTSos8AlAEdTrqM8rGt8AujpiRJO/cLvox/hYbfwv9IZsj2OVyYHYu2EVE15fnbr3mC1kY+TGS05XkV8ICIFjSKs+KFgnKL/A7mMV9i6mfXHcxsub/jqTRZmo5m9vANiIHlLgRqcvYj+I9wBgT6DgQProfyX5kMZ409zIPomA75SgaNKLNL6yPFHxR3c9Q5MivxwzkXJG9J24BzrkgFRc4/8Be01/Bn3xbVW37hPaJ0eJMVrkr3E+oZvSmlVfzgyNOI8BFm58KUdnYu5jn1CbGcH7SVBxEX5V4DlAMqDDyMWDtGy6ZyH1+srmGqxzz2LhaMAcOizhKgnkLcmiM71sN8RGwl7TZscoDpNmHR+iVhSgy3O7VJjMPlD3jP0t7wjNGPAHqOq6DLq+GU6cxcc6LpOnkdp6vrZJP7EEecxPkeKynXVHm+Vr/c3f/f3FwEczXV4GZxQPttvjYeX92yL9baNR6z9S/H2SwCOsPvl1/r70/t398ul9kd7s40oi9qytF3b3+t2lfmJRhynanDbuNTPVJ/Nz7czbDFHzu1S/tpm58Pvy3/Ldq4x7/WQxQpr6/34XTuAI/opQGeKN+mMXuYuymdsm4P1ump7T32Nrp/P9Xd6msJnbVtX5Ti2xlI6uio+F58pn6v+SD3u5/roEoCj/uy5kWzrn3P979OkAmzkPFXXvdQHzf1aeats18+tl2YfhjyaM36zqKJ9HWS7nHan5DfmefpxAMc5O9NlE9vmz7m50XWPsE31V/rTX7/9awPA0T5RQ0A2D9Mlw/kRA911r9Oz4McBHF0LLSoSmxPt9Lk+spmU1/jwwKom8Oya6roWf8+P5sVwafOOG/2I4WkzbPV96p+7nKWPzI+yMz6y6X3EKLc9Q32ftnuVhqCt78rrnvZJOHdF6KEFSRvG7C9h4LjkQJWbXv39pfFtu3ZtIOtr5k2j1Pk91ZSqr92+2Zyuj3oeXZr358Y2t72ZEEkbF4O0+ltC+tGBL6j1LuyK54xw46OFbmRqcwXgCFtUB6j0+0zJWdujc30Wm0C3naw3W139tzpOkykYONY8CEqYXSCFkFAhe0EhocJgjv9cS6gwyM7EbgHg2CsRjQA3DsXBJBCBoRLAIbpj6cpiDbYycEBKBZIUTp0uTXNV2uOzeROVLr0Sk0h8I+kiBg5Qz4KBQ/IpAnFAQqUGcDwDwHF4Y6BYCSmnro6EAYIarCjNSawcVKkr75qHnK5NP3gvg2yZgA6dyTWnuE9FMCAHTQO8EV9B6VuCOBRAQLBG+1R5fya4U7BUyW4BC6JSQ1+RbIq9P4KrlNgJ+ZRiopd2KTlFGNpIxHkwW8+V7YqH9XSlqMLVBPffOVtL8CR5pTUDngHgcOAPAoq4Ng8pDQBH2A9P3nnCjX3i9MLaynVPj8l4RZ+oeBHQI53yCEwb01TFhiQNgRsDyS2koKG3g4Fc9pfbB4JfFOQOSRK8B0AH0YSr6oaHLc7jPRM3k0HfrhZzu7tZ27/98sn+3V99sTFibG9H+5d//AfbbZ4onfKHL19sOZuR7hmJO2lTM6rOyh2xOSD5B3pYYzIAgbqQqECb8DMBHJCqQNKcCUxUnaNt0mUX5bqqojDG0NNeLhf26f7eVusVA8eHI5KdoIge2Hg6s6ubG7u+vbPZcsmqXOjea84pOEcAh2smRyWtkqgAgaBaXoEq2BKwiuw3Wztsn/lsZN8g2MBZTd7Rp7BNCuMxgeAVhATH8FmOeQZTCWFAmnIE40BRjSpCzD4CyxzAATACDBDALNBVR/AQAI75YsmkP8LEAHBo2fWk1Yw+9tQKZxzm5uvRto+PBHCg0hoADihLDxLd7puShZEw3AnAsXMABxJgWzCpgBEAzCAEcKj9rGImgOPABJn2JgA4lPzGvI+kQNh0yN/MZ3PJVvSieuOVbBxKZASAo/SptHoB1oDNJesGE/OQNQmAhUAvR1Dte2AiABxyyVQdXUq+MbiNtQbgDBKwzsABUBAYR7avhwTgAPvG/pgZOF7BwPH6zvfBrhHAAb338ZgAKIA4VpOxrWcT+7S+sk/X1wRw3N3e2BoAjhUSjVMbTCdKAhQADto4PwDLJ3G/xX2SBE5JrNoO4HCJiDafNtBxYZ8jKCsbmQ+7PHK4TQwbdwrgKAKrDGaneHXjsJztc9OvygCOMMdME/v4oJJYyRvHOtGuJF+IdNLYL/13BDth/kJL3KVYfJwRGJd8ilgsMBex5yLZFZJMwvo4eHfgCVkk5B2EBFBNAGbjeShzUwShWXWYUpqZ4plUn54Ex1cBk0QPj2ulduEZHMwBfwIADrIBAASBpNOrU4Z7FXRZrR4JmvgqlwF075Jyee8PxJ6DvQF2BnaLADbJNdx/uref/gDwxk92/+UzWR7QH8Fuwj0CIKsAcEwmtlivbbleExwHxg70IavUIXdyPFjv/ehgi2c7PG1t/7RlLSjaM10DwLG2+fU1GTj6AHD42uNEgq9HRgwAOI7WQ5IOdgXjCDDd5tkgCQWAIG0ZQHt9JOMFwYSUSB+yD9OJDfGaTcjqIJkWsfKEHwK/ks8J0AaS2XhBMoZ7obK7SdKIWZI+mS3eKCciVg+ALAmkAAU79RAEkOGpn8d3B3o6gIMAEewH2N8I4Njb206AFYIn+Psjnw2MWLCtmncC+OH5MI6Ge08mNpyM+RUADuylApn0BIrEfGeFPuaQkkis4sdYARxCAIcYTSCvhT6F7A2yZ3h+cMERsoB5hPuiQh6gSDCnzKbWn44IDHpL/pf8a4BBXjY72z488oVro0/pC2BaYu7NZzZfLSmdMluvyeiBcRLoSOAT+qRBqY81DuDV9mDbpyfbPD7a5vHJts8bVZZjbgHAMZvbZD4j6ATyV9i/yMDhIKkAcAwA4HgVW8Dz84bMCUhy43pK7r974lhAZa6vxKQTvmKOzESExssbQlwpDlH+LDLYAIrhhQSeJPkAANJeFOwbYCIACwcSgvT3UqGBg4rSvuD+vwMVSgBH7AOlHxxBTDFwCMCBPsb+J5nAkdrFr3hJpo/7Y4CfTxgzWs7vnvQN1g1Vfhea82EzXHKAgX/fiXq+cXPWuz8VwIzsM8uf48t/Ged3gm4oJxdAApe/ci9MCVgBOFLysTwL+LlLCY7MJNIEcPhZxoEEu8MLQUDfvj3aLw7gwFnQsemykdWZJPZiAuMhDTgeEcARFfnDvpGV5Rr2cgrQq5gp6E96l2s8dZYkML4AqEd/UBbl+ZmFI+hHSPIAoFjGF3hO8H0SXwlKA5uPyziqnyQvx32Z7DSaF9xX0SbfRwNQAdCAJFN2bPt0MtNcBzPOBqw4WwE04DeBcQbnbz9bhc9MgAbmImReEhhILIMCjfjzcJ3IEAkUIb+GPgz3/cziF/fk/LA+bQTGD/vDy+u7PT4/2xP334P1RmObLBaSBAE7B9h6Nlt7hmzq66sNYbeYaJdEJoHXfhaOYgVWKBcsCnLZg11TbUjP5mxzwS6Q6cI9AelA0jKpWMdoUlyroNcn46IzFRXH6cY5VP0VbAM4w8bZOEumhL8YiZg6Zq89T/H1gUEWBSdESNCMbLC8FohjfmX96YISKoTEv8vHxdmTMlSQznqDtGYuq9BYqT0lcM0NLH/HNebMPgSQNYACKhCJ43cACrTsc54h7sMCEu6f6g8CTMbTtG40/164V6kwQYUYBMKB/cnZWJLPCLkhnnHDp3sT4wz2PNpGgZEIgqJMkVhkBPqArAuAFW9iZhqP7Pgi9iQC0/is+OqsQa+SPRGDhgObsed7ERQkUo5gSXvd2tvrwd5fDy47DLuiazgWS2f66B8/F2eWYu9zj1+qHzVXkmQKxzQSb75L1hV7KZFcAzhipp4W1DpEup7KjcRerDMVAkXMRb5UxKrqC8RZMZ0Zfa+L5wmbGqCeMp4aY/2f/+7/sD/+8a/Tpcv9t45TfyT/8HvEwqMxrWfDk16MVcUV5TaiOPOdJuoSIKoGGpSX7uqHuk/Kz/xovDrWc9dXzVGdIaPwqo6ZplnHddXsnDafqnx/R1emX7flCUr7nW1RGb/MTMzNvUP7yGUWjgxqLNt6PivZGLkUs6zne4oRhC+WJGrbc0Ft41nuV02bnWPb9R5X9hPP02dyrF19fm5d4fr139uu0za/yzVWP8+5eVn+rbzGJQBH2zUvzcPSHtTX/21zVFfMn23O2dyekrmjewbWzx+FTSpWOQ/gKO+VfECePT7OwNFlJ2tbVc/LtjHsGtdy3reNVznHAxAV663369d/8dhv00LVTk9X0rlrMrcttNNNMt+zHHCfAkXi5WMAji4jrwnVZODge1Npnh+3Wzakc5tKc6K2V6HnQfODRGVgzhmDxvMk8MZpgvVSG8tFemlB/16b6yUj9yPtuPTeH/l7w+AXH/yIA1UuwOb3npg7Y+wbBq0A4nQt2Hpudd/79ArnnJ02Q9O1mZRtKO1BvXnr847MLqgio68jYXbJQamdpK552zbfzznH9XX0LC36WQX7RjaqAd5oBzb8yObeaHenhEpxUCoOlaXhLh3N2Jg+usa7Dg5t862cWV32vGs+xWcB4Li/X4u8kAE2yahwvngFE6msgsbavxKswcRLVOMr8SLK8QBwKPiI6lB+9d9TQsUrewLAgfaIRQKbvhwMSVJkCRVUlZKNgwEkVKAqEEQAB4KthXaqqmzEIsHKc2rYo0p9Z9vdlvSzD48CbyAQ9O3xwf789Zt9hYzK92d7en62x6dnezmg4lZVFwoqhISKs8BECDgOt4w+BOqUo6auLnwgjUmo0noyK5zbpM0oxoYALoj1yoFoouNImszsN6d4Vh9KL5nBXjJxoB+VzMo4xah4yWwbDDJ61Yqq7sKRcirjpGsdCY84ZMXBu0zm6tkTttG7Aj8nKZfomqJvIrCeu8zfVMh681J+aMM8iaDxeCSKa0lviDZYQQ0ESBSZTXZDYX6FDxXNShVM/J37I0xZ+kPo8IHfCJiBuYlg0XgySwAOJqbCcfW5GcHsFMhmIlFjiMwh2oR+5zyl3M8L2RTwiop01sUjeAv2iePRRj2z6+XCvtzf2B8+39u/+emT2RHJra1tHr8xOfe//Mf/YD9//mRTVPGBgvz5if1BUITjUwTeQIIAgad30b1TygTSE5JRCdgQ2TeQiEdyHmCAnQBZsg1e7ejI/uvrK7u+uWbl+GI5Z2LmgErx45EBZwA2Vtc3dnVza7P5gkkdVCzjhUA3HpcBfqfkVaDKk6kvYBDxRDKCd+ivDWQBkHxCYhJJLQycbFoEjBHoBaCAeXwPqAUwhsE53NfnaQA1xtOJjSYA6SgATCpogMdQXYXg8AFBOyQZZCGQKJzPlzZG0g4yK28AvbxI/oHVu6jMGhZSQkrCInCNSmgk0vgc+z3BG2DhIMWu21Y8K4AbtKm0qy6hAMDP/sBxwRzC2FkCcADMJkp/BOrJLoNQjo91Ti4IlINkOmzsbIp57SwdSaPamU1Q0e6Vzcln40Q3zZtXAVfIvMH5AgCH2DegV06wDkFhSuxgvcnue/1tAjyJopwADuqlQ35GNgFB2xdIz7wJLILXjqwcmEd9UmlzXeF+lFAhvwCTExOCOIa2GA1tNYOEyszu1yv7BBkVB3Cs1kvKT8zXKyYAyBZA6S61oVlF6sBSl+zg3wLgEUCVAHLkyLaCqMmxEkCiDMR2AThKvyL7Hl5ZQ/p67N+yooH9SB6S03zHIZPjF7bNJQYApoytSxU7OSCPCyoh5wwcwT5VADhKYCbf6ywbqiQXQIc7nNsLAT8FUGJCm0AJBeajApiDHpXeLqUSIDnO5QQKjARCAahpJACy58Qh8vaLWUtAR0ikxT+CBwgiEFuPAKEHJZTAGrAFUxL8Hz0PNdMJHs3U7OGHCYDsCQAkCyibAmafge2OAF+9JYYIBp+5zwzs7v7efv4rMXAQwEGQA1w1t7/00SQvMplObL5c2nyx4Gs8m9GGKTkJySlopQMAACYLsEocbP+8s/3zlgA3jMwU1eRXV7a4uSEQAEALskagvWSoEKCQjBSoIgWAA/MEPl4wRsAmQ6JruyPwAe8dDUCzLgYKgKJGy5UNIdUEoAEqYkFH7gCLBpDLwQzYxyDz8QJGCiTxed0X+TuofHfQxisAEmDKAeAKiVBc31kjlMCU9EcCb2CXi+S1S5RQToIsGEd7h3QL2T8AIgGI4wUGlUAYvIfvddkP9hNktUAlD6aG5YIgFUnQ6L4xbyE9AiDUC1lckMyRfwk5AoAz0CZK1WDv2gKgKBAH5LMInHEAB3wOw/NOJtabTZnMHM/nAoyA0cV9EZlXGSKM+xH+8MMTwYMAXFCCDIAYJKoB/HGmjCFAoAG2mWouyX64dArtjVjqsEcd9/A3nm3z9Gyb52cCDfF++GqYi9gb4QcQC/T2ZluwSOHZnNVKNklrBUsKtmHzvLFHgEE2W647FWEHyBP09C4TiK3PQc5ITqIvma5kgbLONXgAiXHIrgXQCz4Gd3LWBQSAQ1IW9KfJyAVJtfgqRgL4fWReCRAfzX/WPe9BuiYq88MQFz6t7pmDqfQJaGuCHU1V2iF3wb2Q+6HAJQAMB/ML9xNnVgjbHoncOIzQQnofkMEiku5krNCeTJBxAqNpD+D72H5nKkXytgBlwy7B7w5gNkFz3Ct0duFzOtiD4FD0mQ63vmcFE04+MgV4Q7JranjiSfWfBW4PWi+9J/wa+q/wXTHP9nv7+vW7/fL1q/35169kdYHfRLmqxOQjfynAErgaQDIALgBUId9ZaxNzHkDh6WRkd7e3Np9N01k55EWwNuHTk1km+QACSScgd89sT0DuRqwvBOqISUDyYzonEJzBPVL7JNbpCPOPDAh6L+eNs+hgKggog/d4TMVl6+J6BAm5TCN+h/dqno1tu9nYbrvlnMc8x/Phe0kwoA/e/fpqL15iTQpGsJC1CZYkgQBikQXLiPLhb4wTkJ3TAaDc8ntKBmDsdmBdArvR67s9QOYUfQb7jGecTBMLHFhVwNCxBTgFg8n9UqCUBsAJ7fRzryLAmuMpnu4+RUh55Phk3se5bt1ZCmaIfOgvz8SnUoGx5gPYGVI72UPx75LPls+pWogFaCOCFIF4ipifH2okSeW2wc++immwLt96/bH1hlMbztc2WFzbYLoymyzt2BsaoNsAa8BOjvqIt4hRDOyDgIBobXqxhCdhxGKp8WZsxtsX/RxnfPWp2yP3q3U6z2CQZL/83E8WNo8DxDoPX1fz3AtrInzA2KHYnCRRo+IXrvp4j9trPgcZMMD8JSYLNF/MPGCkDD9RACnO52DOoP2UfCdeAHQgnkZ2KDwwAB7w01gwgHO3wHn0yXz/5Nx/wzkVZ3KAPAAO9bgcbU6wnbo4ShSbJV9fNpRzy4EmMa8Lz9dBVJoPOS4iW1wCn9Nn3HYFQKc7Vu3H6NgXGuy0+W8liMBPPoJXV/nClrRPdW6qV0sJuor1U8WH398NAI4//ek/8Q0fjU+fi92frFn/xV+Ss/lInkZxwsxAEu1oi8OXDBzxvq57tI1v2zW1fef+7fq+7J+2PjmNYTcZOGKcmvH19LRd3V9M3w9rkTSuhedpi6/nvSD1pCxt1ReljQ+fsPwa3ytemmW62p4snSNbkzGnDBzl3M7xx8y+wcLEQr6xHt94lvJrshUtY97VT2U7uu5R993Jqm4Zh7ZB/8iaqed+6XvX66eeb2X7y375PQEc9TO09XnZX/V6Kufm+TV7CjrS+0sgnXqk1Z6kXEc+6wR44xyAI9qe7+W+Q8SWKvmUOkdZPvu58W6bj+fcjHhwAAAgAElEQVQMRb2+yn4/ZyfjcycAjl9+/ecGgKNtQekwdbrw/9IHazfE4SWWA3oZwHHJqHMeeNI0v/fHGDjOTbCuCZg/k8gmT4z3uQEv23qJuaFrIV3aSNs25HMbYNne9vnS3GQu7nwdb7j0PD963S6HsGuxts3vtjZ1OThd8/tHxjGu0eWkXdpg6vGJedr6HAU6ucvQ1Jtguk5UqSQDeYq8LO/9USepbeO7vNYubwYlgCOSHDp0ZQkV3turXeMA/dH+7pqbpT0Ie5TeWzBwNBwjBuaKIFgEwwpZifOOV25Nm3NwybGp+7tcR+fWFD5HAMendZJUIICDwWyv0K/BGzhYekVkWQnEoItXBwVYIyRUXiAFgQBRAeJQlYEHvn1eR4VTPG9UaAG0QeDGdMrEIl6kK2YwRq6GAgpeyUVqVw/MQMKAFUZIcEJuYOvVRlt7eACA49GeNhv79vDIgN7Xh0f79vhsD4/PDBaDxh2JpFRZx4SqB2c92aNgYd4D48CptV1ELfxwyjFhsN/hCkVlSTg01HrmhcS4oVem+cb3CAok4IYHToOJhIFdJIzBxIHg8wjBF1SG6RDDeJDfN4AapHBPcirBCKGKMeWlog0ezIj2FO0Px4/P7skxx0cwAY8rBIAjqiPS/qaJ3HAWWx3X4kQfAUrMhTGD7K41iyBoAeBAsIuYjKiQ9Aprxbpy0EDgDQ+Ssf38UA5yEFmMBL4C6OPJNDFwsPqRgSoHhHi/KPDTRiWtZxXdK/TOEaAUSwJo+QXgUIKE1TGYDWCfOL7Y0N4J4IB0ys+f7uznz7d23G3sBQwUrwebTYb2P//Hf29f7u8JBMAafH584DUQjFbVrhEsAPAAKeMR9GH7FQCDJUCyHcFtgjeQaIIcxuGFwAVUoIPaPNhpkI3Run6x+/tbu7u7s5u7G5stAOA42MsbZCwk0wIAx3J9TRAH2DpA8Y9kFmVbSG8MNhBPUAxFTwwwhir1kegiUkDSMgAvIFl4AM3sq+RTPJmMn8kWMejbhv0LwIWSrGAyUSISwTMH1EQQ15k2UCVMEAcSTmOn4XdaalTeI/gvQAgoohHcntpgIIAZABsEcBwPTtkLmyW7peSFAqroP8qhPIPK/kkSB3tJqKBaC19ZjQ2wBlg2UI1N8AaCgEoqa0wE4gBQBsnjYOBA5+GZRU9/4JzjuqJchirdQw6HCaOXA/se1cWwtfg+R9VUIY6kUQngUJI/g9FQ0YprAjCzhRwGATyvTKIQwOHgIOmPq46bgVFPMmBNRhVyBDgoZYOqfQfqCZzxygpusBfsXgTg2BHAIS10zFcE+wlECgAHwCCDoc1GA0qorOYzu5pP7W61tPv1lf0EAMfNNcEbq6uVra+vmLzscfxdjsHXiEcSFRAOWSskHEL3uQB/efcUuPScyMh7vAPJVSrYBHQ0DtVZskr2S/2fmL9iPIqEBI9X3HIytWbsAVwTfhgPdhqOBeYHbVAkNfJnlZTT6TPhFAMg7JTUfHwCASX1oT1f/gVta4BEk/yagByYO6hW1rzMvioAVLThZDfS95JVyWxUYc+1/VaeoYOMsj8mG885FglX+plhISPpK6Yc+BWwP1h7lFDhy5nFnI0IdimAJwQsBeg19i1PAIh5Q0wReCHZBJAT6cijShnPOBjYLQEcP9uXn3+yTz9/VqK4D7Uo2DNPujIxcLTZfGbrqyubIfk+mwlMBsp/2AGMPVnUkDSQjArs4GGzt90GVaeSN5oBwLF2AMdyQWAAAAJkxgDIgxIjelHKg2wQr5T3gISKXlt7oTzL1vbPG0q0TMgWACDcwAZgYri5tdFqZQAIGCpiHVRGZjWvFlOyFPd0VgzYS7AtPT4JLLLfE6g67KN9Yt14BYgCSUvYZCQdFzMymkTymavAY87BuhUVtgTyOYiDiRYkCDG2BzCWiAXkHS+wSbEPJWVCCRMADnh/MWEA+AIwDOwHpHGiyjSkOZgsf5NdB6iZoENnekt06A6UEYBjQ6AN9gvK0yCBivkKu4Tnnc2sv4DsE15TrQ8CMsPWeHCOCSeAX8SUAQAH2DLAYoV/ACwu1lcEcYymoNYHuGZko+mUTCIBMpO0IEA8SmaLKUWgQrBkALwBsDTWStjxAW04Kr6VkMYeEACOYCFTYpvZ/pS0BnDjCQCO7Y5rTnbHARzog0i7OoADwA0wvxCM5ihazX1V3weAQyxfLtPGPdndON+PBApGxTYYrUbOjCA2Dp5D2PcC9cpfJRFAkhTRGPizMnkYQdMiuet+IEHW8F08EU/JSfgnPHe8ZwCHn4Ho2yAx3Re4NPtvBcue+9W5+jH72ElCJu0hITmSmfgiKIkFE7JgZYyEw+TPFInoiAEH+I6JbU/oRUKXPlABuo89H8l/bXV+PiI/pBik4qwrlqRgvnXAIv0k90FKzXev7IYvAJmeP//6q/35l6/2r7/+Suk57jUMGMNXFBAmABzwl/BsYNYg28oEAA3IJu0FtgIrSh/SeGP7dH9HhorDYU+/Eg8R0lmY//DNJP8qH1vAFNhbAf0AyN3vdppnYEer9l/YDAKe3L/DZyibA1YL95sA3JBUnnxA/BPwKEAZko2A7Yt9Fu8FYFJ7ogonKMszHnMNA8AB4ApiBZDVwxkrzvvwKXD9dCbHXkaGzgzgqGNJOAfyv9479yqwvaEAAx2C/g4mIu23OHsLgLLZAaD8YtYfkmHuEQAOsGqCVQ/+Ftlc1Lffn57s+9OzAL3wnYXO8bOA/AVcH2OvxJafySNJlOZfTgbTYviZLuJT0e8xL3EtYSTirBxMGTnmetofOfkR571GfIqOm9aEmBPqnx144sn62EMa/iMZNgTyidgDRzuBuLB1gqVqasPZ2oaLtfWna7MxABxje+2NCODAc2G+42wtdj6cAwYO+HKwFuUsSkkLlwRzf0wdhGZk+UYBduCHOROE+9O+4JNvK19NxSuxpeX+DB845ldm6w3WDJ3DC/9X3nAC1WbgQrAABijl1Z9I9xeoIyRcBehS4VOwaWhPxM+AiQjAIfDsG0AbLGbCVzB0uPydn/UT5RBBG+gXgEAiWuR0RGmClOzSsZ8UAA7fT+p4Muen24zGXPMfBGKuQA8dQIcmODAfFWMdNJNgzbvV8e9mHL2tZf67mEvFW1I8v1i7Z65gf+MAjo/G7n9rLqXr+m0x/mhvW16g61m41oqka7yv7fptAI589jy9Q1v8uPW6PwDguNQf+Z656JRr3P0YAUvdh0mISJ1rz/07199nP+h/rPuiaceDcVlrphy/cv6XLBzhD+vv7RIq9VPlc+vp2nSn1vsh2pNzLcm/CvkUtzclw1fsY225sbZnqufr+T7qLqJvu185JuXf2+Zk13vPjWt9z/Ln6IfyXm33LfvkHIAjrldft619dTtiPuVzQ/tTdbX13HqNude0AREPb8biu65T+/46A+RCxnrenN5L/kycMzQfm/IpNYDj0th19fclG1Cvr+be1bbmch4F96wLuXt//uUf6WLJPma0THnhNgBH2ySohz0MUPmwXQshX+88gKOrg84t0GT7UxzQvykOcWW7uu7R6qQUH6z/nn8uJ2y5CUQSSn0vy9zsRQ2L+sRNd6fNuDR5Lo1Z28Z3yZiVi7/eWM4Zt4/87dLzfOQabeN6yeDEZ7r66/TzTXAO/t49H1Ntx28ax4/0ybnN8ZKBL9dsvVa7nD61KZIrcvbKTbt0ROrvoz2tgE9fEN1/Uwvb5m39+xODHNUiBcIvJV+Lv0UQrx3AcepMfWROsr1xSK7tB7syQmFROXCaEFFg1gNLHejFcj3W66BrEz/X/rqf25yp+vMCcKzELOFBPIIGQicPgI2SfaMFwBHUrPFVAA4AHwDaQLW4ABwlC8fvCeAIylkd0uXGE8DxKkkGVKTvEehhEA3BXwSUnYHj8YlVWNBE/vPXr/b1+6N9JYDjSQAOJE0B4IiqBNeMlvPdU3C4kRDjzPZudt3c6PRCgkQrsonsLtdeVJM07YnPN1LXgzoaIAVIeTh9NHW6i98VAA5SP7OqM6PQdT/kwaVxjURnE8Ah8AaC6h7/VtDR53Nu7+kBkvPXD9mxWsJO0HcpfRoPSgloF2wYXhHn/d6wdcUPikOIqYFAlQBweJWf7EzWdmY1VyRXI5hDNlJvpceEEVzk86Xgjqq3AD6Il1gZUJXvcikBfggSWYJhZAPE0qBEZJoOrvmN/sB6QFUp5ioSfmTiYBW62DEYCMbDQnMbQeOe2dV8Zp9ur+3LzZV9vr22twP0drc2Gw/sajGzf//v/q3dXl+xYvmw29nu+ckpkifQr2CQGWABVP+G9jsDfEj4OBUxGTFc7gJJcgRQUQmHBAqDxEhsefBNAA4Egw92e3tjd3e3dnt/a4vVkkAGwjIwLdBn46ktlitbIkkEAMdk4gwcmHNK5qN/o/JPoB9jW18YPMfAouIbyaI9nw0BcAE4VP1EUJ0DOPBMAFyg/ZIsETgC1dVM0HnVmu+UieYfAA7ID4ymE+uPImmsgCvGCAFzgoPIdiHwRq8HOQdVgFEux45M/AzHSvYEe1AkIZAEBXhnD9kBJCWhA37YsaKdIA70RyTG2PfBwAEwi9gBCOAg8Ec64Vi3GEsE1gngeBcDRwng0IETCXpRSpNNiXZ73wBwhGxJlMkFbXBUPIc/EUkx0lSjatrZWrZIdqN9uD5ZMwQIEojDK7gZd1fyAOuh9FEi0EG5IqcLxzPJNilAvyOA40jwxg4JGYA3qPQgpg8BOAQeI1Bw0LfpaGjz8cBWs6mtZzO7Xc7tbrWyn+7vCeBYLVe2vlrZ1c21DecB4FC1tUBOGaDHgGfF4BBntJhTAeSiTUrB7Dg/FJuEVxLTT3XfLXy45Mu1gOcCREobE9XeBYCDEP9IWge4rACeyp0rgAwBpmEVtZI7svnOmkL75Rf0qtqQvglNcebYSAsNsJSDNp3pwFFtXKPJhwiZoALAQWYOHz8BF7TnMWHqVdxRgUz7FXwiUVkoL9Sd0QwSFH23V9sXSciYbyyL4FzUgPHZWV0sGnvKsu21psA68ArwA9ZesHQ4HTrp7D1JlD1HmTAxcAwp+UEABxJ/DmJgsg+J4eGQDBxfAsDx0xdnFQI4VTJbfGb08+urLRZzu7q+JoADCTIyCI0A4JBsEQADSiQA8HbknvKyO9jLVmA0zO3pcmmzpVg4AAYgswMo6JHcxNhQ1kFa7QJwwE6JseJ1D5kPgTjAwAGZjgMAHNut9Y6wu2Y9sBiAIeTuk02uINOysh5sVYBysb7Rl7g+kxgC22Gu4H5g9Xh5fnY2ip2uyWECC8fQDHvzdG7jxcKGixklWt56LvkR5Fe+HoSxcvAT5K4CnMJErSTM3iGj9/Jq7/ujve3ByHFAyby9v+zIiEWABwCjACYMAXYY22AJ6ZmZnovsIvh7gEhkFQgmgD8XXx04HRr3BDjh+mAw2m25jx82AHCA1QRJIgA4JKNAiSfcD6DD+ZzAFQaGuenKl6EARlC4sxr4xXYAWWD/xFjtwNAErM5ILB7TOSvbAdoYYB5RDmaSQFgB4IB0jkBB2EPktwBwgQp+AC6wTghzZOJP9pM23llhQkIlgIRiglNSNVgHAAQBgANsHlh7EXxUsslZxfC0AOpBGsBtmdhMxM5AAAfmK0EeeT8gwwaZChzMgQpvfJ4+dcinOIBjCvBuAIXFxEYwmc9dgsaCicOBkhz3Qh4un9VllhKw2W2Wqr/BwOGSCgYAh+RcmIx3NqhkB8lSEAAO7UtM7aVwlnMs1YmexMwZZ1hJIhJ0V1ZmyjDoVex75Tm+TE7wvOA+b+wZ5wAcjbhDUjPW/eRH6WwS99MZwpn4HHROe84zd2aHwb6PJ8dnIeUGxoZfvv5K8AbOewBw4HwH5jH0dYCGWcEPvxcsF/0B2cgANAALB4BPlDJ0UM140LfZdGw3N1eUVoE/SgYqeZEclwTgCIY7lzDA81DSAzbN2VaQGCcwyCXAEoCGQFz5TCEvReAiwGq+z8e5G8+EPiXjDYDmXviA70O2Se8VWDIS6MHWEbIrO0qo7AjegCzEfA55iiH3P/knGSDCyksAv/16YhJQ/9NnhH00P2viPAApSMgTTkY28oQ89jJ8jv1CAIdkg8BsR7YN2Lz+wF4A4NhuDL4lQI9vsHNgRvP5+e3xyb6D+Qc+KPqLiwzsefIbBJqX9KPYxJwfJjHXZIRf6efl83gGB8RajvWteIT7DUVSsXxfGccLfyOA/PmMWCTkE3i3jC94WM9zAyHLI50Q7ZPh9GBf5N7o/ePcDc66Kp+oBwanwZgMHCPIp8yurA8Gjv7UXnuQzRITSioSYUGI1nlYMQLhvJgGZ2iMMfZwnJPC5+UZCExbXGM9t3EC/wWAKDFqOcgkmNqwVtBWkcgoL0JbAHvr/msCF6azdy6uwvijgIHnMvid6Uwu/zbiOul6Mjhi2HC52ACRKMShnoS17Tl4Q8w8OFNmEIf2R/1Ovpf2SoIoyaKmM2icQ+MsxXFp2Ow4TcR5IQO56U8UzMHp/FEUvMSnOBfPAjjqiKqD6Ypr5fhiEZAp3Gv1ZQb3af7n/EpbHLyOWTavXN0nwJLp13G4iR21PeEWc/VvIaHyp3YJlbb7lvH1rlh72+c+Ev+uP/fx6+c4Vdm3zbhhvnowCdXx5bZ4c3zqI3HktrHUcvwYCKj0I/L3ET8P3yQnS/N5uLCHKS5f9GbLfD03py79reyLAC7pd/k5676IddgF3sggwHYGjtLil+PaPmYFo1BjtRWFFwHgSDF+l7jz2GTco21M29aAVpszRseOU/hq5V7XNS/rudI1n7rmZMOuXRrE2K0q0FF5z+Y4dwMZyv74bwHgaJtLXY9Xt/mcLW2Oo8gf8r2az1uuzXr8Ym6HD8PzSAHgiOu22TP8Lq/jnJesJVTKc1M9N+P+5+zuR+dfObfK5zp3j+ibaNcJgONf/vUf3vXwmeYqOiUCsLxBHK46jOZHH7B8X/siOgVwqPGlI3F6t48Y+Lyezm283SiuS+v20kaqBFJxlQpQ0gbQCGBNlwHqumdbW89tom2L6JKzwwNWQY9WtvGjBvJcn54zxvXnPvreTsejSOT/qLFW6KJ9fp72+W8HcLS1/dxm2DUe567TNealkWmdR8UaDYNYfg0jV/+uHkcGO4s1Egeo1nlSaZ5dmq+pP2LO8lAWaH05Nzy0NcAdTeRrmhuVPWzrk/p3jbWqkEhygdLfEhLY0wTsi6iOaDpJqRo2MRSodbEuf3Qe1zbmkk2vN5fShsRnJ1PoqwPAgYOi9Mf4PB58eXuvABxB2e0Jv6RZH9r1COA2AByg+keQ7GMADgRRYy4rcKPqni4GDm2NClR1AjiO0vgNnd/9fsuqoofHB+ohPz/v7PtjwcDxsKG0CkAcCcARFJgO4AhAB7Rgy35uViOUrFgK6OgsLot0DsDR6XQEjSdZR5SMFIWyAidNAEcpoVICOIpkHMEuEVRTspOV75SycAp7JFk9iRU0xon694Q9JAq5tW4VVAqqzxxkSeuaAXc5/5RRcABHKG035VaKHdjPTEyyxXPzq4AWGJeoIEFfqlpG1T2SBxBSQxTPkaBM+BGvUtI48XMI4gNQwEDo1IZjJcUQtA97pDXl1y5ALiV1YUmxqzHWvoR1hDmJQHIk1BH0YrXdEZWBA1aTopoHjBpg4ID0w+3V0j7fXNtPtzf2+rJl4v9qObPbq5X91U+fbbWYu+TGjkkfJABQTQjWiRewy+xRdQ3ZkYjtqf0YZ8RRXzAPWNj4bhskZcDkQQpzVBkiCBY0l5rcBGa9HOzm5tpubq/t7tO9rdYrUVTjJhij0cSG07ko/pcrVogzsOwMHKFXzKAzArykiNZecHDACSvHcE3Ym/3eNk+P/IpEmpL0kpxBwoZMPf0e2w7QBQPEUTWNPnYAB4EoOIi6PjQSllMAOFDFPgOAA5T8mW1AdMeoLEUyX+CeXh9sFargJIgCc3pgNkKQGiCOqNgNQBj6GQkvsIMg4Pz8zARoADigmwwghwAcoKZHlSYAHGIBIEsBQAz4PVmGQkLljfYQfQhwCdZhBPdjL+P5geChDOBAMloMHJCuAgOHKjf5GQ8khq56gIo4j536X8bQEw1ga3k52nb/YrsXvQjgQAX9WQCH6JaZRILmtDMikA1kWDJwCAyCAD4AHEiAA7yxw/O8Y+5KzgVDFAAO7C2YG7CTAHDMXEJlPZ3a9QIAjqV9ubuz++trW61WdnW1tqu7ayVDpw7WIoAD88A1awO44RSoIcFB+0OmJfckCqYfdVPYyLyTJ2Et9rcH1h2sEUDB8EtKn03jE4dg/z6qlDCHaiYKt0/lgbP0R2I/xVfZx+y7KOHh/nRUkwctugfEybThQFisK0pBOYgjkqgB4AiAaEioiK1DL0mpuDwbryfmGskFBBOHWJGSHfaEhvyIDNBIvVz4Y1GFH+wj4c8GyA9fTxKWvl8w+cU1CKCqfw+JI4CVdnux5FAqDuxkEWgVoJDJI9h9JBeR9Or1uD4wlwngcIAKWRWGQ7u+u7PPYN/46Yt9+vzZIMkAo31E9SYSBQFAeH+zxWJhNzc3Nl/MbYpEPqr1IVfBRKb2dSQOIuEOAAKfYwcgCJLAA5stFjZdLJjEBzsGQAgAXcAmclwI4BCjSjBGUEIF9p+SHzt7gyzIbm+vSLgTyBFyKkcbjEc2BoDv02eb3d7ZZI1kEQAc2Nn0n+zbi1LRzu4Awwrg3etu7+AQXHObWOEoigE5idncJsuVza+uyL7Rn4zY12RDcYkbLWHfK5zCn0kVSvypKlb77wv3FQA47PBGJg4AON6x3+w3fB8+QwkTgBNGE+tPZzZera0/n1PKxQDem8BfEBsDWVxexBiFvYh2HmsqMVqInY4yRb5uwDRCpiYHcGDM4JiBeQT+yHA6pRRND2NO4M5U5yeabq1ZyR7pxQTf+6vttxvbbZ7FZoLnovrW0IbTmV5jsZiM8b3Ln3DsuW86AwcTr+orjBvmPfwZgDi4FtBWT2aTet+Bgw6RpRzRM+R2yLiTWd+wF2cAhyRUkDwngMPtLYEa+A/r3W0mQZz8rVdJk3FLICfsKwRvEFCCavIsWSHJMPzsgcjSp0Tybzy08RQMgA70wNeCDSjKsxsBS+m/CcBRFI8ExjnOdUnGJSWvg43oqPYC1OoAjpBP0ZkHTIR+/vFYISVzHIActi3278YBvgXAkSRUQi892cs6DtmUhGhUkSYQRfZxuwAcZSJEvoTmbPQhkrxJaq1I0jAH6X5JgBZ7fkBhENhlIIP15nB8s+ft3n759qskVL59k2wP9pgGgMMlSSjf88a9ZjaZ2YQMYEPaBsxBMr2BfWM8JPPGerXg+ND+ue+n8EBP8nb7A205bHvEUPCMWJeQm+M+cTz6WRZnGGdNLJj8grGGiWxNHPpKlLyBLwSb6fIp+DOZCXl+zr5cyDPS12MSOVfsSz4l+1h4TtgEyHIBwIHnxNoQu4dYAYIp04U4tH65x7ikTe+dfi/BLwCrQCoMfXg82BhSROMhGR0w/9EHAlaCgUkyZAKTjAwSiABwAKxxeHu3JzD7wNbAnmOfBnAvATgeCeAAuPfA86wYOALwhL7l/HAAh9YKfH9PKgTbRYqn55i0cGURjw8gbwYNKTd+mvDO8znHidLa9/hFrL2ySCj7fV2xbwcFOuhIQCYBKiOgTWYol4UL8IbcM/dO8fz4PPaSGQAc1zYAiGO6tlcAOPoTe+9rXQD8jDM0OMreMXcwF/z8KBCcZEwxFAALYZwx1zRjezb0MwXBjgDlk2lNPh5BfjhLuXRcKKuHnJoAHD73wrfzs30wsLqn6ucHl+/jvv+qc814IjAG95mQAFNQU4moDMDj71jcJBAppUwSCDISzA7CJIDDXwRmYH/G9XUmBmiDLB1kfoy9Mz7jzBoeX9J9A6SWPHNBkxvyzkWMUl5gGvN4lhR39cukmG0CoVeJdjdOzSzMOQBHe74mrxE3UynB0yygjH7P+wCNZj4UdXwnDJy3q35P0Kv5nGv+WZ8BgONPf92UUGmLvdfJx4ux9qotjbjyBwEFbQnPk0dM1zotUO3qPPVXnbBtjn9pp+I6Zez+XB/FWKYZ+xsBHJoBhTRMxEzDF/GztN4TsPgcW+X9o38KMEHdrq5807nJp3O3tzBN0yaIo7wP50sw/xayegHcyPOpA8DhfVjGhMv2nc0bFraimeNR4VUZm0xA0eLibXnCH5mb5T01JNr7utp/6X5da+misbiQFy/XdJ2n6vq5nOuytafrqq29bbH9rnxs2a5zayr6tuzjut1tfa7rn7Y7+Q0d9iquHe2LeFEGcAjsGcCm7jmj/Sr6pDkftTfz3NQCLiqv2ZbLa7NZP7Le8/7VlJlpu0b87gTA8c//8l8cwAEjm2l2GhcPbbuCoeMjE/q3GeV2AEdK/HXc+NwEvTQxy0v+yAB0bXhdi6pz02sBD7S1ue0Zf8TgnDXEbvzqhVr+3NZPXZOwazzqDburT35kHP7S935k7pyf7+0OTnt//zYAx7lFXRr6ru/LtnT117n1etmpzAmY0iiGcSw32vJ359emnJYWH60xHB9dbw0jX1YwpfUXMhkl3Vg7ylfhuSZjUT1H2sY/tzXPma41nH5fgDiyAc8MHG0b9rk5ccl2/4idaNvEy+f5EQCHEi0CdETF7H93AIfnV5Iz3MbAcQLgkJTKwwMAHI8JwPHL129k4Pj2mAEch2DgCNCQ09onuvygLY1CjYZz2gz6BGCD/c//uxk4yvV4YuPJKPEu4AIBHB7wKAAc0sZGtUn8TQGypP/NxKIOPhFwo1xGJOBIe++VYXSiEgzDWSVCI9uvUqHfCdsoI9Qp1qioS1TLCLARFaIIYujnd0ViEwwrASXhA3nlVw4IA5iRASxRuabb67AQDiapTEmP72nQAsDBd6Y2ezuR8KW289hGBBOoChVsAAgqkq2i0GZUztSlfIoq96CFKzyNdDcAACAASURBVAEcYSvQ/6Q93jsDB5kKJB8Q75+OJzZG8h9BY1T+vb7afDK06+XMfrq/tX/z+ROT/mDguLte2+3Nym6uVjYZDm2PxAgSM69Hm47GtpgJ1LHf7lQJhCpnR9GzMhZzAslF1w0PuQvQTyPJAmATKdERCGBFujS6VfUvG7G+Xtv1zbXdO4ADgBwOM4Lh8wXlU5ggnM1Fazwc6JnxeYzXQOADvTw56wwc6CcmbXBLBN7RrscHBtVRtSqJj4EobEnBLCMBiREFrJE0E1U93i8NYiTPvErZgUdgCkECFCAO0NFLQiVrlwMcwIopgnaQSEFVGQ4tw0TPjEQrKK7H06BeB0U33udzEyADjr0kVATg2NorEgQO3kBiLwM48LySrkESi6wZx1dnFzrwGSFvQ53nfp/AN8xfBEvDZse8E1uBAFzUTSf1toKtklARsAZBT9msWEtgygBFogc7PWmmma/4KitFHcCBoHsAOCij4gAOgDnErMDZwTFiNXOwObgcB0FX/UwDLtajHucKABy4Hhk4COLQV0moYB7jfZJs8RpkAjhgL6ajAUEcq+nEVgBwzGZ2s1zaF7DHXF/ZGgAOAJHubmy0mFp/KsadYOCgHQs2IU8gCmyCxItLcERRWALtKaHjZiLLNfmmz7cXAScF2PFP4W/t3U1mr8Ze4eAArcX8mRLAgTaXB+bSPwm/pAng8PsyHyP6WoxYJCN5LiWgQLIXWHNknXDaZ9JhenIqJ331d9oPZ/UKVi75GUiuvCXQEeY4k0YVA0dIF9QAjvD98vknzc4ERML9K46sxAylgJuS7ZLQcrmWAKywyBX2Q0mgVyTO9krsHVApjMT1BsDVA9eo9nsFKgiQJBMNmGKUYMI8BvgIXwGSYKJvOOIL369vbuz20ye7+/zJbu7vMk4QADEHscY8AfDo9vaW0lWQpwLwEJWnsOmqiPWkAcEBYo8AmwOYJUhhPujbZDq3yWwqUACAFWC+QXIbCUyML5lG9Ar2NiY54BsiWUNQA4AcB9oyMmYgoY8E/G5ng9HEJquVrT//ZIvbO5tdX1sf0hzDoewBJcVEM64yX80JVr1jbgNgATu4gTTLhuxLlJQCng52e7m2xfWNre/vbER5lqHklthmvxbsF0CwUTGM6nA8FxlVcD3Qm6tSlmwjL6/WAyrsBcxPB3ujTMzGXgFUgdQCxms0sQGBD3MbLpYEkrxDCmw2telyJlvc69l282zPz0+p+hawFexHfN5XJOzzXsrqXParA/gopaJ7Yv2gohhgjTHGej63wWJOqZPBeJIqpJWoUsIKVcCgZY++POw3YveAnwBJMJhiJNAACgGr1GRqE+yDywVBirCBqMp/OcB/ULUxq49fBXhBuwAuAaNYsGVgvsgvEtgR64BSPEwc9vheAEPJBBX7gruDNYADQGyMtUCcYtogywZsbwHgIKjD9ySycjgjIp87GDsA5iMjE/YXgMW13wloGYxuzr4GyRQwxwBQyjkjP0WSTs5+4WCNdEaLw3EE4X0/0L4hKv5kc9k3slOU6XgVgIMsEL4uQw4jJCTl2/i903k3wQDTtbV5hA3K+0ItoSIQYEgpZlpj7Ts1gCOS1rFHNYvM6phCubdgzUkSVYxJZRCXVEHJh1abE4OdS6lE/8I3wl4XAA76hB70zQAOARz2x1d73u7s129f7Zdv3/gCgAOg3pCuiKIB7ifOEgP/A+ADsgL0+24b5IOOhn1bzme2mAvcAN8CNoQyFgRWyBeCXwZ/DUw5APzAd4z+QDIZdokgWO/KSAiUIHSsDfpLLvnFfdy3NYG+tV8GYBB9qwIISJBC3k9zG0ULT/A1KZ8IYJWSDyGdAp+R/pvLIWI/nsF+QcYUIGRKzEgSR4R9YqOJsxv3Be4xnmvu9fi5+WxG2w7/cn/Y2e4guRgk+3kGoP/w6utikBhcQlMdYA2wrMG3279iLPf6Gf5mAGodcPkNEirPz2Tf+AiAgz6xfzadz4uzXBmTyQCODJoq/akfAXCU8VmCZQkOcAijg6DOATi0DnBexmeTs8k9UgA9naPFwMFdxVmP5AZJ+sNZ1XAWsL4NZ1cEcAwX1zaYru04mCUAB/x+nCkJKAPQDyCDN40bgXFuCzGumv+aR5B11Crv0YfAPihged8l8rTG9a+I78VZP/xjPi9iD3E2lkQNe8HZOBSbiWSh9r04f2N9Qm5Nvhj6x1sVTB4ez4zoCNvkTBqDHvYNXEtsGpwzDoalDxt+LsHKkAIK1g31DZm2WDWitgfjBn38kLJJMY8iDl0cFsSwUSRAA+ESBr74m2xIEWNyW5FiLw3ZhmKGV4lv36HSG+qYImV9qn/NeZ33uC5ghs4k7QClOh7eGrdtx5DErMl6eUU7//bv/p4Ajq74bry1EZf2RHAZbz95+OoXF+PHLReo79l2j0ux6vZ25XnVllfpykOcjvmPJeGb9jN/9nzfu1/gc7qOo7fF1U/i3UXcorxXPGc9ty6NJd0ob35bbL38fJ17S3t6FBv6WbIsxC+ZPNK1/hIAhwxL8q/UfvfrKgmVMvn8kZzbuTxE2TdnY9kNu17aiZzXqdfCpfXaNobn2tp1/bb5Ff1X24bMotLMR7W1teu6bXaGJrslwdZqA4u4Udc92mxa+BDNa55fo/FcMafxNcAbYtENAEc7OCyPUQB6zkuo1GuttL9ttrjNVtRjd26tl2NRXr/NXnTNdfy+90///P8SwNF8VUCO/+4AjqAoy/Tg9QTrMghdE/SSIW0zxh/9TL2ougzCpQ2ubPs5A/HRiXPOUJXXuLSZ1n1TGpe6v7vaXU/U37LRdT33pWt9xNjWG+X5sW8COM6/9zKAo36uc4u6Nphd/d/lOLU5Pl3912bISkPppVgnwfsaNdZWlVm3Oxvw5qb7kTH/yPgHVXZzjbUDOOrxTBtSsouXN0F8prmuPg7gcP8o9WtykDwQfW4zPWcXoy8/uoFHP3TZh7Id8d7JZGj3n4OBI1PWiYFDFYAB2ohK2RrAEUHGWkIFwSGycbQwcFBDF0ErT/SgPWKT+DgDB4I+kbxINs4PcpRQ8SpXBA+aDBySUflOAEeWUCGA4+HJvj0+2+OTZFRKAEcAIESh6VTzZYIu5zhPTIziyoUutR/K2xyNEgldjyUvHAAOBy0g+JzYN1AdExWFrIZxamj0K/7zpB7nu6PcxbQh6YoIeoZ0iqRVKH5BWY1YFbXNSO1sGObaNhSMOsGsE/0QlSPiWfUwkyenPDgTQd0oQokkXUL/emJWlWt+bkGCywEcZCmJw5NDOyLYy6iWIkACmDBgLrpdVKTxhSAutceRxABttiofw9Xluq+CfmELpAUeDDf5EJWAUJRMQdIIlWli4UDwS8AUBZDHSPyDkcBfi8nIbldz+/n+1v7wRQAOaOre317ZzfXSZqDZBvMCKoXxGTObDEc2m0xZxQuwAOdSHHKJsAhC2HdnN3gj6AGV4dCcfnre2MPDIwEcpEInAEFVcxE4w9c1mAturuz+0x0ZOJj4xfgMhzZbLG19fcOEExJPlEJAYBwJCwZSkUASgCOSKWLgcAmVw94rwBBbA/3/1p4eHpiEQpIvBemcfj7sJ7XOHcCB6gMCOFyaJGRVMHzIH6Cirz8a2Ww5Z/JqjGTmZGSD0cAAMWFCLFUw6FCP9YGDS68HxgpJiEC6CEkfgCFAQ02NdVQKIvDmSXYkvALAARCHGDgA4ECAFJV0AnCwMhwVhwHgILhMsie73UE03ZRQcdp1B3CgWheV/JiLubo5++pMJkOGxaWuAsBB1iOyhijhxgOJHygZcA8AB6vFvPolKmMooSJwBViMKG/iDAMAcfBvwfTjX7kH+HUpheX3BBgCSRTNh5HXVSOPCsDPGwP0kGfB9QHg2BLAIfCGXqgEjLp+US+j7ZPhwCajga0mEwMDxxUAHIsFGW0gPQQAB5lk7m9tgir+2VgJGAfElJULqgCPgL4n/wtaVdmIzLwU0LJmRV2gAN2Ipkq4nODKwfxcyRL9RBtcJLM+AuDIvko+sMehXEAU2Te9L+SgZJsIXfLqR7Jf9MG8osoe2Tvtkymw7Ul/Ve3nAHawK4RPEAAOVPDSHmLOY0y5D6k6UlJEkBdRoACMAU1mtqimbIJ9A4bYmM+RNPNuT2ftkCQgeFOV9mTGwM/BbODSDCm5TomLnW0JxhJwjhInwUbXkCzTMzHJhK9YE7CjBG8MzQAQhI0dDGyxvrKru1u7ubuz69tbAmaAFaNtCzIY4rHebb1e293dHQEcAJ8FQC6YtlKFNJPukpN6P7ySWUJrekDZqDEAXJOx9ccAkgwF4ECFOSuXCwCHV8FRgo/sKWKkYJLj8GJv6AMwZux2AnBsd7StYMhYf/5CAMf86iYxcMgHgUSNABxKMssfDQYOAk8wN8BGgb0MiVjc4w3A1rHNr65tdXtnV58/EYSCvQdJUiZrnd2FzwqfANJYzKQLwAEQA8AbB0ghuEyMABxv1gMOAUwc+HkP9o9nO5IV6mB9gDfGUxsvljacLawH8MN0RqmYyWpps/WCcxd99Pj4YA/fv7Ef8VysRcb+B1kWgA6Zp8q+N6nXCS55IfASfYh7wu4CXDqZzrhP4V54Qe6kD9kcAIxCAtHp7JFswvXAbILVTf98L6kbXJP/4FMCwAH5lOnUpoulzVcrrjPMjw3kvrYbrzKWjM77m+TT5Pe/EGQCYEYwRUnORWsJIDBKNxAMZrbd7WxDAIf2DCXcjOMmMOCRciyPj4/05bFHgVEDrwBwSB5PEir0+RzAEclG4ZwAfharmnwK+VhI6klqQi/4e0hChv8haT7IpUiGISRSVK3tAA5nVxEjV3Jac0otwMFFwjES9PKdMmMfbKbOVUqGsyLd5TACZBByY+zPIhnn+cDkiYf/I5snSYt0Bi8YOOTEyEclawVlbEIuqxvAkfefbgBHGQcJsEDsM00AR2AVc0aOPlliAxEoIuFi2gAcIVkYiQoHJMMHeXIAx6/fvtmv378TwAFwRfzjGNPGw4/TPEV7AZJC/6NVYkLb23gE/2Fkq+WcAA6A5dEuAOICYI92E8jqbGkB4MDvKBEEViQfawbBUbVY+VraQ8FmBoAaUBEFQ4DPKZx3eWZLTAYCrQvwI+B5MGXg3PvwCB8e8lvH9PsS7AGfEusM8wG2CEBAADgIdvMkugAcAn8wCeXsibG/SObQmWPgSwPMBraRI5jiIGe4l+QlfGTfVyn9wbXrIC9IcznLDIDJO0hJOdgRYBz8jE+opMHZWfsD+w4Gzc2GoJ0soQJ7734DJVTUXzG3eJZrJMt0Xq3jLxg2xRuybxFrQMwreuY6ztVch5n1pIzth3Rvee5v+HfF+TrFuXhmcwBH+DIEOmoeEvCQQB46o0rOr2DVA1sG/WSzgQM4RotryqhQQqU/MesDfD5SIYHLUsHGDjjuygHE+cAx1vJHYz3yj6nixoEnLkKSkqJa91oa2U7lghmsMTCJAYToII5k8BQvEJgPL1oOP5z52ZuAligOifY6Q10iVxT4mWBXyra9cL8cGICV+lnSJ2Lx0H4q6Sn5v7DZAlIJ6KE5XbKdCFmpSn79Tb4bxyuBwjX/BJDwwpZSJiXFOPRZ/ctfxUhSSPy6Sc3zrfaN/QopHlAm6ZsIiWYsMeSCcrwn3+OUfeMkOMZfCJiT8OrFm7rWUeM6Ln3bee0WkMn/AHDkMW3LHZT93hVTLvf1S9/H39uuqzXfBIUE8CDmdJtNjM/Vf0vX+50AHHV+pmzqSbsrGx1+Tv21ZuDQWq3WWbUO2u51PveYARxlnzB+Gz4VCwp0Xi/XdX3d+LnrfnXbzu1h8beu/Ed5r7b7tvXDpXEobcO5nErXPGubo3GdcixrG1TP97a5Wq6d+tkZq28xjKd+iUeZqnE81+7Sh6AVboBFLgOtwm6ETy9fMPvPXXOoaQuyxBmeM8CWNTtMPX5tc6S8bqdNaN8kmtuJ90PDN2uxUW1jW66j3j/+0/9TAThqFg4PFjoS9/xibrb83ESqBzNf150Jf5i84E8lKi4tzksL6txCqP/2kefu2oTq33e1q82QtG18P9Lurkl5brM7t5m2OTtd6LBzfda1yX5g7qe3/KiRPTUgp3fravOlTaykljv/DB8DcNSOQ3nNS8a2bV3UDkJbGz8yT+s5mtsSxIkKhsS6bUvEdgE4YnxO59hpay+N/aXN9i8BcESiV8FCOUTnNuy2vo9AV1n9UG+EyQnx6vXScMfmExIJrFgpbGbZpi47WfbRufZ32Zs2O1H+DtcEgOPTp6UfcnXYV1a2CeCgLnhUAFUMHAiCRCCEFeEI2JNWXACOw+FUQiXo0kkh7c7JbwVwKCaQx5mKpK45j6rTLgAHJFQA0kDl3/eHRwsAx3cycADEkQEcqIBTUF39Q7tfVNBp7DM6+3RM9LcUOOHBXO/Ke2iBji7QtPW8E4BDQSQE1EoAR0ipMCDNgDOYOBy44PrgEWQJAIeqHlXddSTwxb/nz171hWerkODlfOf3KUXZfPq0R3og4rytLrSDWV1cJBa1aFxmxamxvXqMfeFBeQUulCLVCzmw0OaNqj+1MSr3GDfxQKGkmvpOPS/5HgRBqTPPRGFIKGSWjgziYCMT4DbsQA3gwLsS4Ila1FozAHFEQBkJCVR7MqmAwCMCuUhovR4pobKeTe3T9dq+3N3Yz59u7O2Iyue93d9d29V6weQ/EhYENfSM82GMedEfMsG4eXrm7xnicZYVHSJBt4sEuctTIHB6OGhNPD8LwLE/2GgAuRBjNTbChwjGgmYaYBMwcOB1fy8AByiwcTOACUDPj4QkmExQzat+7ydtb0wTJEsBfIgqWK5u3ktJPVRCqj+OrOh+evgqRhEkOyAdAtYIJhORcfN15ollJs28mhsVxGQ6kU6MqtMwaxBQHgPAARmBuY2nSGSNbDgeugzBi9aGM6WwmpgMwAiYT4BAYRKE6xP00TNpiBP8g8ozHlTEEILnAUvKHgFnADiQOARIJarcwKZRAjhYHQ7b+qpE2QHgDcmnSCZG0g3oU8nQoJJ6kmxNALbCrhDA8XJMibHMwIGqTVQjZwAHPkOJGiY6gm1CAUjOdadThvkCIAyJCoAr+Hp55VcCOEJChdW+CqRjDcV1SwBHKwOHA2TIwPGOe7w6gEMgDgajCeIAYwpoyjG2Gl8mvHtm0K4HiAPsG+vpxK4oo7Kwz9dXdrteC8ABNg4AOJZzG86nLqMjGnSBdeQvSjbFARwO5jjZAzw2k62SIB3eKp+kscfoxyYDR65WKPeE0g5/BMCR1kPBEFT7GpGUoa124CHlNzzoE0C+kqkD783VjgpQ43dYW5SuIGgTiX1VJCqA5FSuvlZZec6kNiaUpTkpmnsAON45rwPAESA76rc3pPVOARzad9T70WeNAsYifMb3qsTeE0h9B1YITJQSOKhAxdzCnN4fmFjfP29t+/Rk2+cNE31I+JWRaTJwEBgpAAeZjvhVkipgoaCUCOwEEk39vs2WS1teX9v1zS3ZOAYjsJ6IDSgcETfdtr66ot2FnQWLhkBRqHSVHn3s91iHAfIBKKF3eOV4AQAH8AZo82E/IHcC+ZRgOyEwljTgAkOE4yOpE4A7JDnCcXZJEvQNQBwADqJPAAiZzBe2+vTZ5je3NoOEymhMCncmTt7gR6pCnCQD6GPqxEP6g+gwe4ePCcAMgCGgy9/saG9wneX1na3u7m395TNBl0yAwvbQN5Uvq8S7GJIE4AArBGTFADqGTNU+JWdekSg8AkhnMiy4xgEAjicHQOxtOJ7ZaDqz6eraxvOlQeQDUirruzubX1/b5HrF9h93G/v29at9+/pNUjYAcBD88kIQIpI+GINgs0qAJ66NFwKEAFYh2OLdtOdCMoaSNysbL5fsA8rdsN0BBHCZBpej6bHeGnI4etaX7c6OkCaBXUeSDtIpkxkZTGarlS1WV2IcM7OnxwfbPD15NTKYQLCnAjgo9g3uSxhvAjgg/yUprMTA8fYutgCuhXdKqCQARyFrgPvBFGCtbDYCj+qaB84tyM8MA7hLAIdYNwTgFcga0GXupU64jr8JyKsxl+TagD4DQLoTMq0JPBoSYpJWAVDMs2ZRse3U2GTg4H4IkFcGArvbksBstIcO7giQMX6X5VNcasXBNsEMEWejAG8EAwftVDAEeeIy8pnpfFowLgm8UbA5lQCOAEpFRb5LvtBX4XlEsb8y5pXjCJ6MrM7b5dmGvoPb6ACfBAOHzsmevCWbWz7TyVfS3pPOWH7+iip6Piur9TPLkX6lfR/nQEi5QXaD4I1vAOs/kFEOQIUAO3AsyAriyVOAhALMzbMHWJcgifBi0/HYpVPmNp/Bv5IMKdqh8RK7AOwOpYGOb7RFYB4gmBj2+F2sOAHSwVrms/q5GO3XvvpGxgwCBAh49nFwxpdg+khghHQ+BIhf55aokPz2/TuLFwDgwH2C6U4AJtj8Cfvk+fmZzwBgynw+5zmoEIRzoIL7gBWAg+cqH0esM8zX6XQqCZVXAOkEVBf7hmQ3goED8wTyRwJ5ARCh84F8yKPtXl9tezja0w4gEPShJB/h5zF5MBza4/OGgHOAdvYAyzDxDQBHAHQuATgwnM25XvpzsmNNAEf0fQCb67kf66bhr1UV/VGQUsZp2go64lryaTRfU6KfP1UADtqdkHHCFM0MsZhLlMV5NztAwW26suH82kaLGxtMr+ylP7HXXgHgIIhaclX4CvsaAAs+mwMww84EyIfFAT2c87Qe9Vw6dwv0JvsS6z2dzVncIwCb7EYwcIhdIzFZRJkJAU7YAyRxlOM08k0OL2CPjL9H27EP6IzJ+IezH0kqDvInB+uTtUrgDex1iclM+rL+8tgqAJcu24J+cMuZ108C2tSnBJ2lMnCoHcBRx1AYJ0m53xyjIquLx6wSB2GwVTnAozX+SfTkxwEcMW4K0ZQFx00AR7Sl5alPfnUuRhz3SR8KcOTphRP4pf7T30BC5U//g4GjK0Ze9n/b913x6a54dnnuvPS9xjef1Ut7WH9f29NkdxsgtSZAJNp4aY6dzLPm8byTvaXs0/ApYl3UZ+bsTwVYsJmwz7HFbvmR7udpAjgibpDP32I7/AiAo60v2sax/t1JnLgCI7TNl7r/zt27jIXU30dbLs3JVhtYASHa5krT1p2CPU/6p2DiLOdx2c7Svy59hni2rmfpWiNtY9Rc86dM9YHjuGQDYm6nIsoC/CwJlea/03maY1r5LKG40P/fARxdNrHM9fX+6z/+3ycAjhLtkw/F+XDVuoe1/LKeQPUEbZ8oGSGmDue0SlruTSe3ifDLkzR9p28S8vV8y/1WnW+qnZryjec2oLaFVC/8S0amq1Ef2SDqxVtfq2uc2tpdb6pNR/8SnU2+c93uH3mOLiN6zth3zZsuA/DR9+t9vz8DRzxjVz/h96dO9imYoG1etfV1lyHtmjtthtLDI2fBG7jPjwI4uIQL4GjXejr3DHU/REVn20ZTz+nTtRfU5t0AjoubII78cfCpkun1/A7IT3Ici4qh8qBcO5oKhuXWn7NftT3q+rluW9mm+nvcTwCOhZ8//RAqDnwlWLwKMAE4Qt/Wq1cCvBHa1fzZk9G/J4ADSUi+XFYBwSYFpHRYL+dJADgQGEbgEZVLlBbYQzplx69g4CCAAwwczxnA8e3hyb4/bcjAgReqx6HRmgEcoeTq4cxIyhHAUFYiNNHkBG/wTBzJo3w+bhujs3szbUuZSAXLhgKGwcSBZH2WVnE9ZU8IRnDA8bpMekCOIJJJmYWjoLOO59MES1V85fNEhXkUgfD6jGVH1VYGf3Zu4iEv4AGREsChy+VQSAToo6I+ABx0KiP/5m1AQgTBd9E2N30YXFV66KqwpuYyAp7OvCEWArFuUG/cwzAF31hhAIvAKqtmZE+ZoA46W58DsXaQyAiqfQQ3ETxCG1gFWlSmker+ZU8JlfloaPfrtf386daul3NbzSZMxgx67/bJARyo6EXAFfrSuA4S1iR+eH2zHYKbmy0BHAh6s8IYwWr0hHiRqS19eDnaZg/plB3BGwiMPj9vKNOByl/0JKqWEVxDP82mU5vjtZjbYrWw27tbW66WqFtiAlCJwZlNZjP2L6q6qSGPRE3MFyRFWOmKv3mlrFdkoZodQTgCOBCmRFJuu7XHh28EQdQADsqlxJylLAMAG6DFRyJQ8i/4nuuNOWMFOlH13p+Mbb5cEcAxmgEEMbLBGIFOHHjBFqLk2JEazgqIIqk/GE6S/iNljoZ9gjfwogRHXxTUwUwQDByQAsCLAA6MMxQjsNYLAAcq21nRDLt0eE2SJ0iAEcRx2EsqhtTYxoTUGPT602nS6OS8KyouokIUthFV5/isJFSmBJ80ABxojwdSWRWMORX1U16RpoR/yPAAQCfQBqolA8AB4AUS15R1YFBfY8BAPunVFU1FPyl4qwppMnBQRkn62kh8g72ADBxk4XAJlTczqB28IbgPFg7SQyuZw3+9d2p5gw4aEipk4JhO7WY+t/urK7tZr+yKDBw3ZJGZrBY2nKOqXUwElMthlW4EgDOQnu0rdIZ1R/e+UqVY8sacl8MtYqomlJ2Nd+Uq5Wx1ZIcLACAZMoqzWLHXMMRf+Bql/1omCOTLyYZl4LfSNtoXVDXvGbZUfcvxYoLAJVY8kcUKQg8QSY4CAXCBQ6XBWwM4VNXoZaIFqEisMiG1g0raJCNAZgwBOFgdXCQR6yonjcQFAAf7ya9Ddg+xbyAxpJfmI2lCY2+jbYYtAjsCpEKeCSoAwEBSF+oXVV3q+YMNh6BXB3IAG/AOYAaoxa1nrz3M3R7ZFRaYkzc3dnV9YwOwAdEW+ZxGpgL7W79n65sru/v0iQCOKeysMxwRgIt2xrqLJCB6BEAMsHCQdv3dJpORjZHInoCJAIwgA5eviSQQQCtIUjjYxrXb6TMGyxGeGbYV9gaJEAAjwJIBUAb2t/nclrf3Nru6ppxKfzAiXW69IwAAIABJREFU1XsAOPA+zJdgSgCog6AQzA9Kvxx5TdhLgGUA4IPPB7ahxfWtLW/ubHV/zzHDvsp91iVU0A/oKyVukRDVORF9RNY4yoCIuQpJR0qrIJkIPCApfRzAsXsWgAP7Ife1JdlEJvOVHd6N8iPX9/c2Xa8JAIN93T492CPY3x4eWdnLqnMkeTAnXiR1pnOD928AnhwEBcAKARwA6b2bjUcTjjNAPqP5gi8yuCBRjHa/BI28xldJL4wz7gvgEQAcYOEAAPSouQ7ZFwekgClrtlwRxIFlgT5G+zeQgHl7McOL0ooHth++zMvhSKAFXsc9QIqvAk0Q9CZ5BI4J9mOwJgHAAVYRyAhBzozMD7JF8OHxe7B+EMCx3YpVzPdFATggmwaQK3wJZ1lCcjEAHAlgpwptPiNBAGBY6NmwBMtOArQrWRXsOQJOiGVIrEkKWgl4kSVUYCu8AelMEjZaCQk3wu6j0odN6zBcFfdL3EZwDwx/nu0QEw4ZIZwJgOwDIe8UacIiUB6sG2Gf42ybK8Hz2S98eia9XTYrABw6O4TUS4DSZdvy7fK5NuKD2gJ9r/R2K3apfT6fdwQm1sVCAFHA9xyXKE8PmXWK3VsAONzt454BubbNbk//9dfvkMr8bt8eHsnAAZ+JgIvRyJuZi3jQLrQTcyvmSwDT5rOp4bWYT20yHmktkwtBgHH4R7Dx8KHJqPf6ThA4/AbYIYASD5BaoKTCu41HY5tRviQzQwTADr+DXwdbFMx/7FJngHH3uNFHwiDKtxajiOYI2DfwApgN94Wf1zxXj3hOfnp6ssl4SED2YrHgeyT/QO0NgaScpUtnKjk3GciLcdReyvkLUDViI7A5XPtHGwXLjTNvCpAjAAf6S7JpmuewC/D1ng8v9rw/kE0FwF0CvBwwTL9gNCIwB2eWLRiLsOc5gCNrtPe1D3o8g3O+lFBxn62NgUPx6iaAI7OT+dncGTja4rGl7xW+KO+TZIPLOEH2Vbpiu+r3kFDxGCPZlQTg5/qCHQ3Z1ABmuXwh5jX2QEjTvLy+W3+6FgsHABwFA8d7T+yBYKPRWgA4VzJ4OieAEVX+ARgoAlyheejMG/BrCAQuGEAS81DYxsBDKPkYZlP3hBnhIZYefSqo8eRAAIyCR1LcLPhHGDfbhf0pMU8yaoN5qhf3HWfVEFMX9jWxifUI4AifR/6b9CJDxs69fB77BSyR1AutczonNYARBTNE5DfY3gRgw0/OzERqSkVZmnHDOF74ScMv0Ez+5RLGMn5ax1KTHf4AgCPsqx+okg3P+1CcJQLEETGvZmwsW/PT+FBbLNy3knITSPtx85dxpsrnr/Lvf/N3f29//ONfp1+13asZf27GGT8Sr421Hje5FMeP99X3bXuuNFayqnxLV3+VfZxiaBXYsn6erra2/f4juY7Grl36Ji3x9TTGcZxTeMZ9hfjqvykS7Y0YewHgCB8s9W85NXy9tfVxXmfV4bnq6665U5+l41xdMzip/8Jv6gZw1GPciHu3sDTE/pKfzfvM4/uy1UqWN/qudSH5Sm9hhGh7/mxLxMIUba/nT1su5tSGdIMj6rV1bh1rXp2OZf24dV/U16zbHON6ptsKH7c5b+vP1DY59tT2+ekRomo9ZX+6zkPUeck855p9XsyYal61+SE1A4fi7D8G4Cjn4O8B4KjnW1efnOvXsk/a7Fc9l2PexL17//Bf/68CwJElBMoKqVxpfnmSf6QRyci1TPQwNDp0ZYPaQPX7BdoWZgJrFL6am4UCQdrSpXEvPyScWyiX/ta2AZUdX36+HsAuY9NmAGrDcm6ihGFpMy7lxGubhOc27TZjUD9fW7vOGeSPPNePjMGl97bOo5Y51n2dCDifOjh0rhvz/LczcHQZiHNzpm2843dd87TN4F/emHIyoNyc8H2N8G/byE/mgycPzu2FdX+Ua+zccwd4I1XCeEC93tRrW5av2QRwdBnhtj5Lba4AHG1jkeykH87KDUPPmqscygP+qTPQHNGT8fdqsrZ1W8+tc33eZuMm06F9us8Ajkgyo7JNVVFKqDBY7nSjEfRQArqoQmc1eqZR/t0BHKiKKwAcDBgwXtpEkDLZ5BIqBHCgcgeJzQ8COB6etg7geLIDKFsLAAf7B0G90EptADi8vrfF4WFergJwaE5kZy7mT9vX07kuRxSBaySTBOBwPWH/fuSVykjgR4UMaadToFeHIiaiWQXsSWmvdgstclZdB8NIwOGKdtdOi6IMEWzIVXceijlr7h0zFZyiRWWLewkeEAxQCKw1+4DB9PCPNCeQ5I98nop82iuq9Dkl5chYMpRkCpLteEUAP4E33PYheRbJ6hTQdymB5CdF9WAhoRLI4iaAQ/rxSMeh7aiCm05nHCAEgsjOsNuQmWHc79n1Yknwxv/0Vz/ZFA9/fLHJqG/TydA+393Y9XrJwBOSFQBVjJH87veYPCMF+25PyQwABJBcRMKKSS0GEpXAQdAbwecnSqc8s6INbDVItiCYin7B+wGAYIXdZGJLJOUWc4IdANaABMViuSCjB4LXkCQZArgRCVGn5U9yCC6LAOYNySI4FS7WCgOuqkLG3MacJgPH1hk4IKGCtQr5leHQK5gzfS0lBMgQhMQgEmei/BfIwwOSoFHGZAE4YTy2+WptU9DSzyfUblbVu6omE3MNGB+YdMLkBPAEIA0E/L06cdBrADjQv6p6kIwUAG9MGkIGYLtNAI4+kpEu9dLzSnYAOMRupKTYfg+GowPHZEsWDgA4RDGPfwhmAzCDBF8AZShHQUCR9n6CIA4vrHDG55AYRLA+AByowCwPV5jbkTwnwIiVqYjtK6mqxAukS95ZbcfrlwAOsCkgKed2JZgdEGIMZgUeWn3MeTh0NhHeF4vaARwB3giWD9hqBOwBPjoSHOIyKgr3Uv4mqpABcpuMAOCAfMrUrpBsnc/tbr2ym9XKroOB49Mnm67mnANgZTkFcKB9YuGgbVXtdwrIiLmoAI25VUt+dLGHBOFQ7AvBIqT35upp/VgFsALAUbB9xV4S9M21bxHjGlUD5TkkAThcRkWJdVXsxB4S59CIKEe743oUw2JSX3IQBHFwzbl+eNIRx988kOQADuxVmI8hmcDkOwNBmQpdVfEOrHAqd+5HXoHcDuDICZITBo4qMg5bwKpd2COs6wCOEsQhOQlSduOexzd7QXIdAI6nZ9s9PfNngBYIkPBEPJMP6AOvVg1gQbDSvCJJDpIHvrSGAMCaLuYCcNzc2Hg+tcFkbEckQ8jaAZslu7W+vbb7zwBwLAWU4xpFQkz9zuQJAWoTl6Dps32wpQAtADQBNgLsGWPIPkHPHpWcqHz1QDHmiaT1CgCHsnPJT2SVF8aZ4BbIqohliuA5JNpmMwItJqu1jQE6AOsIGHPgcxLMgLkCQIFCzgI0SEqKEioEh+D7F4IRMU8E4BjbbHVty+sbW11f057vcW+XF+A+ALvqIKUBgZ28A6+fQMhMcCqpQyAEGTiITDPYY0iWHfcbMoVgDCezhU0XK7J/TJdrO7y+U4Lk+u6OAByMzfPmyb59/2qb5w1lXzgXSHevFxJuSASTnQJVvni+CLYSvAJpGWfMIICj5wCOuc2XkG6Z2WA6JXgDdgdAPzJMuWOFNRU+PVgzkJAVeEPAGoyXkq1jG03nBKUAwAF2DwBEBKY4UrIMgAomXHkdVSmXAA6CpTH/9+irV60j2kgwOomBTFINL7bd7hKAg/ISDgjAuOB73BOMAA8PDwRwAMQCwEuP7cX0Dya6IRk5aJccvDEEg0Kq4Jat1ppQ8JIgD0p0OdsZweKQOyslVACakH/JvkwubhPAAf8APkuW4vOUon+mNC/BupH2jV7BHuHybuErhrQHgeshHxXg3gSq0DxOJ/3YH/wsS7voe2r47CnBWxQrBGskoyZMRsqGO3VIAezLdpRyK9IP5L96nynjUI3YZS1dSqYdrblg/ENnNwEcRczGn5F70gmAQ/0hhqOjPW52BOz/+u27fXf2RQA4tvudGN8Aeor2p5Sr2FoooRLnJrJLvNliMbPlYkbwBsCgWKtYy8EUAMAPGTjgb7LfTSxO/T79agAyICWCfRV9Mh1PbD6bJQBHKYeC58NeSFnFEdqpdUEARUqOh9RMLhKIcSjjBPDl8dy4Pv5BHkVyeWNnOIBE0oYAjtl0Yov5jAwc+Lvs/Zv1+iEjqnXGdSEXRb6izzP5KCGbEcmCkOoE+4dAUiGdGgCOPoC32EsI4JCUJX3J47s9Alyy29kjJJrgF2Of5Bi/JckYgHXARrcBgIMsHfIJmgAO+fCxxkT1FIwFeR63x6pCDkpzrJSXi7lex1vKNZD/Jga20p/iGi6SkjXAtvTR+H0wcITPqdlRCMu88/wlhRv1Qzwz2SGcUQ++MgAcvcmK0ikEcMyv7K0/p4TKuwm4PCoo0lHcgj0GkmtgLuI49nvO+iTQLcESsXaKZ0v+b1rDAiZwX04AYp3lBZRwxjBKw4DRCeA7t98uFZJ8ZL63lFkRaJEARjK8oWAhgzHom1LuRC+910G3TG46yNKBlSE/INafYHvL4Gex6jUlCThWFXYhWIfCT9caynog6rcsraBQqEBvjDalJHzJwOEgF7fDOaapsS/nYRkLSsYPV74A4Ij26msziVjanIi/1PtBea/8fTxr86+n8dL8/PV+037d9t/+5//t7+2Pf/pP/ONJfLvYw2ob2mZTz933XOz43Ofa7E5jjNL+LgBH2zOcXj/nN8rrf/ReXX2VzquFg9M1t+p133XNNNWLhwgQRxP0eR7IkWxtADrKC1ex2tPUfrPIUm09Pz/DPpd2Os6h+TwacqtN4EY9XnGremzLn7vGTr8vGxu9l+V7w7crv7blCT4yv9vmebmPJRvXAdgp13Kbjepad13rq6uP6nl/rt3R5nYfoJl3OLeezsX529pZrp0229llT7vu0z1+NYCDs/ak2KdtjeJe5bzOzDKSHwyGsvLedbvjXJrOHClvpjhT9lOqRXfGPpdtPdfvH7G9tQ2rr3dyr4JhhZ/9L//wf1YAjkxZl4xBkgr4bQCOtgcujVD9oO2DkDfBLmPO6zi1ecQzL20cJ53MDjoreHZuXPi3Swu2NCS1Me7624nhvWCk2iZ1pzNVBWq7nqHrml3PUD9L+fkuZ+C3OiNtg/Ixh0OfbDPeH587LTpg1TzI1/ptAI4uQ3HJ+evaGKK/yuueczLPrVddqxvAUW7YbRtu3ZZy/nUBONraXd6nbbNrbNqpusgrCiq0cNdc1XU/BuBo6/vU7g4AR+sYVACO6J943nojKpMl+Tm0QX1kTpdzqm1d1H1/blOfTod2TwCH63/Q1njgvdD0jKpKJR4DtKHgcIA4JCfw+wA4AtEpXV6nNPYgU1Ris1rbK5DKg+IlAAcC4LvEwPF4wsABAMcTKFgpoYIgswJskkkP/VQ5OTH/OdZFxVi5RjQPmgCOFJw6sx/Vdr5chxHoYLAQwWln4AgmDjFw5MA12+8BBK4Q0gQrVhCV1awCpmSKaN0zE0cF4Li4H3Emx2ZfOHLnUexu6XXm8EiHQg7+L/RitVISKIUVlUygBhU1gq6oyMyVgiVTC9dM+BGk00ZfAbghwIaCmVPRuiZNPyXyGEzxQfd8VQbmgLKVGvHO28oYSw7KC1XsldeRKPJkOqqLsbaEHUDiQLrVmKusZN08s1J21DdbTCZ2f7W2n+5u7Q9fPtkQkILd1mbTEamc727WdrWaMwiFZAYr7DzxjUrokBqRjAgzKbwPklQMxuC5hwNWCG73B64DBL5R8bbZ7kl9jPnLZ3U2BCT75tMZwSK4H5J9qEa9ubu11XpJ4MMIweDVigkIDjErfb3CFSwnqHRFgsLpyvEZkZiIDSgq9hFsQ8IGMzhLqHwj/TySg0z2A3Tg4Iyo3EIVNRJGeFYkB5lcZFJMNM0cN6DG8UJ/TSa2WK+ZvELbgRJistRBALSFzkjA6nrP6ih/7okdp4gWA8fUQSmg0A6KXdFxI3mGRNoRVeQve3s/QCoHCUPJpyhhiSSov58ADgX1kbgkeAMsHIc9QRxgHYLdof2cTEixH0mgNgAHgCAlgAM2FoF9VNYBwIFrRSAZ66cNwMHKeOnIiLHBqyIRXCf1NV8IqL9QxxwBd1FfK6CPfyH3gHvQbhIsILkc7gNe/Yd1FdITh1fQZB9ZnQmgyAGJdAT7SdUMAIdXaAKshnC5AxMDwAEpovVsRgDH1Wxmdw7eWC8XdgsGDiTDVwsbLaY2JPOBqmjFwKGDag3gCECQDjzFRnECSfO8WDbusk1uY1UdWB5emwwcpa9BQFIX7WcwYoTtKhJfMbbRhNoPc3oCgTdc65xSVh5kF9C2MNPRXk8Khs9A6vkAgpasAkxWAszkQXaXM8LzYH5jvZJyHbIVvD9MVKZC55whaEprOHor2lc+T+xM7N/GfuLtL2w7n5FsQAL24R766hXwTksPgCR3NoCGkFynVAjkkDYEcwDEAaYIrF2yK1DCqZCR8SQSi1m5J0vCikodWCfYF7CfA1C2XNp8tbThFNImYwPY4x3Js2GfoIz34cCubm/s/stnvnc6X6Q1paQa1oRZD7Z2NtWzDAYERbxC+gI26HCw8QiSEgB/yR5ry5TckaZ0TwkPrnnfRxj4B4Aj2FVktyHHJyaIFyb4CeCAXZnObHFzS9kPyHRYHwAOdKPT+jrYR1ITAi8hSUpgBwF4AsKA/YGARAIuetYbjmy6WCfWCCSCMX+C8ST6wd0IJYgY6xQjTJqjTA7qd/Bx0W6hwMCKBFDCngAOtAl+L2RTcN/l1S2BHEg49gYjMldgP4W92mwBhnxSXzCRpEQT2bJgr6VnZi8AQ/D5lTBFG9CP+FkMIfo8TquQ7CIDx3xB6RRDpTvXgQAcAVaJWl5VGaP/kFx75XylXIwDqLCnA2wJ+RQAUEZgYsJegOSysyVBfg0+tBKFr6SXp4QKAYBqHwEcW0i9iKUqGDgAesL6Q58e9tq3CEDE3oeqe54xBOLAGsX32B+fNxt7BHMAQSFgIgOQGn4IABw9SroFKxTZ2EiTrwQzwc3w8yDXQL9QYAwCfSk3OGQCEi+AxCFdJ9k9MfBILswBEg7G8ANbknjgPHKJEBVNZ2pZegcOLAmfVv5qBPJpydM+S9B8yFUhae/SDyGhEutWtk0JvogH+kky7wUFQ24k1iPhzJ26lFQpwB5yZ7KkQQA42oKaNYAj9qX6nF+DN2KfL/cx7QOwMzmeCeACk/BxTvVq/Mb+53+THKD7Yz0kpSG98UIJwO+Pj/b1u5gXccbb7nb0l+BrhqwLrhmSaFgzktcB+4CzjTlDJYDKADfAVuJvAFyhL2MO4lkxxzH/CdbjHBhwXYZk3QagbHwGklIAcEBmxM/YAfDm1hI05+4jke2qYF2JxHxU0wYAirOwCNKgX/DMeOF7AkecgYOAbNr1d65tAKYWDsjWe8AyIsAZ57LP3zwfnLHF561Yp/K+irkUrhBZjd4AAs8ADoGjBMSRhIqKC0Jy7vgGkqg3e9xu7WG7tSf4uy/k9kssbDjH4dwUAA6AefGZ6P8AcPA5KRGqcxfnC8AblX/UFZNNTDSwCc68WQItYl4nIGtDVqIAaBTV86W/Us7r2qeLMc3jGgl++WE6eYtZgusbwLAiZE7ISOnL+RwhaPStZ73xgiCO8fLWhvMb641X9j6Y2ZsBOAS76gC5wZC2GfNFgHvJmCpv6GwWAbqIUSzO6DmW5h6b0AuJcYPPwcIMz5o6cxlBj28QKHtX4YbPxcRuFgwaZAHJYAx8TqBTB3c4gCMYNzIzlUDeAreFjKG3y/tOTFayR9FO9DOhpt7ectySD9rwlB344PkMf/zGO3SOyEzCeT3nM0HgwxNfkYdZgr00xzTbARzVDfVjYv8r/frmO3NcsRnXYZ+k+Z5jZK33KX5JIBLZC6NfBFI5969+xkv3yH/vGRk4KgmV+Hu9b7XFWT8Sq411HNdtix93tfnS9dti1Zef/78tgKPcb7psZ9nGsj9aY+ttCQbGBjNoo7SV+L4sNinXYHzf2d8tU+3SGNTj+/9R9yY6siXJlZhnZuwRub9Xr5ZudrFJipwZLRAw1AyBgQR9qGY0kiBI+hqJwkAABY7Y7NrrbblHRm7COcfM3a6H34h43c0W9ApRuUXc69cXc3OzY+fU88f7oAXgiBJcfW2STehEQW15xvXfgJ00EzMhD2axlbp/6r7bNJ/qvELsi005iDgO9TU6sYewZ+Zikp4cSWsexd/V67kep764SY7DVMAkn+et6/bNmfpZW/1Xr5/4c2ss+tZP37Vb14i2rWXnNt03zu8C4BBIX+eSrv/p1++2r8v+ojkYi58VD6j/bbPJ2/p7ky2urx3bvW3exznTAXCUw08BcbADDeHsG9+nGp1NRrR1rfpAUBvQvo7WYJbkzLbJ2TQefwAAR9+mWhv4vkFsLbK6rbsuoE33aLVz24LtWzCbFmZrjFuTu/7dpzgjvRtUDWdsvHGb8d20yehvZePaZjQ7gfctF24ZiPi7TcZ91/HoM0L1BrR9LZnTUyVf+zbTTWPdHveu97Opb/ranvvEAvGeZG714zabVVNcbrNj3qbc7t8RwBFtofdtrHKNh/xuP252yOo+27TBRLvR55j49boADg/EozLd0I+VhEobwGFMHFlSQJWWvw8DBwEcDLZClxqVcQiqqkqoC+CwAKgzdDKwtZmBg0nx+/t0cfkxXV7XAA5IpwDAcUPmgft7BMwhaSEKWiYN8gH10wAcqsLyIK2qi/rW2ab9A39zxykCONBnQySMkSwHoMMq1xmQt0ATkgT4LBNdFnnwymoGDFGRaYlpatU6CtZBKBUwsd3OUgUou6SAed8e2fk9lwF1Pdxyq9bEAgr7tkz4DBYrYR9kEIdXw+D5nXHDcqgmtYPPZr1gMpgMmBimZAmZB1CRBr1mC4s6qIFB/EJHDGfGA9e+rkETjGQb+yUAOPBzR1vXgBussiMtMRLVol52eSC0C1VwN9dXaYVq18fHtJhO0ulikd6cnabPzk7Tm/PTtPf8kB5ur9N8CgaMKdk3DucTUs1iLuBZkKwGoR0BHMulqlMxLgRGPIqVA0k21zHZ36NMyg2qFq+u0sfLC4I5oCNOLXJWuBtryf5BmiK5OJ2RbhlrFNTQCNKev3qVjk+O0wGomGeTtDg6Yv+AEp2a8dSZB1X/OA2RPMFXyGSAsp9rWXbImTJcfmBgAXwHcNxcXTCxg6psgXdA065knAfeBZJA1eMd+wFsHbBzCDTzWcD4cTAAioAAjsFkkubHx6x8x7x42ntJ948PVrGGsde4ecgUoi6YDysE7I2lAMnP4Uj63xgHp79WdaWCi2ImeGTyFy+wrLw8rNIeEoZ8WdLXABxi7QCt/xOrOJEEu7tTEswlVLxaE/OVAI7J1NhlBgSxuGQJ2gnglgM4YBddQgUADlTiA8QRD/Z4XiTCnNY9h9woA2BUmcxn7ykJbRInoLNeouoUAA6yZAjAgZyoKNpLhaTkOBzAobk6BiMAEvUW4HPZp9XzU/IXQCFgQ1k5gANJAAI49shmAAYOJKHxPLCReL7j2TQd4TUap5PJNJ0uDtPJAmtoRgaZ15+9TrOjRRovkNAc8SUABwBeOqjK/hQdb1TGK5ZrkjyWbMEz1kfRwKJsQEoP2iCIHIOYjYBmqCpyiQ4/7HZssyEI1w7QlBmzZKkFxXxv8WyLU2Gi39yf4HvcT+tD8XpC0gEKnLeqetTLAFQuJ8TEvyXvrPrR5Sxgix6QvMffw54iP6GAvpgclgNk8gKFdUln5fLP9xSvoPSEJceI+6TZe4A2hkj+CuDnIA79jIp/o6dHstn9HmPTWd0JxPF4d5+euLYBYDCwigOeTFpFWnACkQGUgXXB/ZjSMQJ2uI3cHw3IBpMArgIA42Cf4I2XIRg4ztLrz9+k2eFhms4WTMajnQIG6ToO4ODfkHxEuwk+AYDjntT2WBsTZ+AQPwX3KsXZkbAUGJHyHw4cwnx6MJsdKrHFYKEEPxImAMOMprM0PzlNo/kiDQwwyec0pgAHMBRadDEoEagBwAOBI7Lfj/fyOZHM47Vn8zSaztNogsRTIiBCSStHyZgMnOdbPMlt9pjJc5P4ISsH5WcARoEPCGDdoxhFVndiynh+TOPpIaVTFsenaTITgAN9DakwMKXcGbgOVfewYQBr+Fp4AmDv5ZnAQwzUI+RIjKHJ9zz65GgLAX9KRFHeYQTggWTJMHdUba30HYATeA4CEGinUGGuPScDONB3ABhx7SnxTYmbMQBrEwKFyNaCCnxLvII9BHspqqAP9p7TAaCNzwABiRGKwMIlXgDWAGyCPRb3l73EGGMPJHjjFtKG8MkxRvCLBQKif2yJa/jgd7d36fr6KrOFDPYSAa3Ajw0OsOeDCUHSImRLYCJe65/nCAA1CFgy8IZJnyCJPB6O0ngC329MEKkns8UA5hg8fe92lbaUL2Nesmyjfu/BLieu0P6Ae3uyvRfA4awAJv+G+0UABxk4CF6PVZyhDZbRk612m21JbJvX+dzPhHlXhzpXt9rzyHcVcA6HBt8f5EcXtofIwBH3CY9N+LnDv8aYRTynqkI+MqOKgUPsS3YW8L530Ibvg5aM5x6I9u3vCUy0WhG48fHykiCOq+vbdLu8I3gDf3NZOH82XyuYRfAl4dcSgMQGyOY4gANMG2SDMwkVzDMHNTqAw7qOCXAyRjw8kH0DgC7MB0rWgXXPJFTol5GFx1ipbE+jDA0lnwhPyuAMX5eyyR78Xs9IoZ/pM0LGyqTw4pkan2XbTGp0MZ8nvMiuANtkkhz8rL2iT0HzauwxRTJMkkNMb9t6IqPKi1j8xMDh0paYj5I0IvaP0mI6h7rEx0cw8QAIt1wRnAEbS4a31SodHCBWMBYgDPsZGIM4f9UXMclABiACOIzZrGLgiOfs4DUIQFrJzOE8ieeNgA1PQvhnc8EUNw39AAAgAElEQVSlS5ngvowzGVAgAGKj75bXapz7MTGig7x8B2PDcwYOsTQUG8RrZRBziUfgdwQ7AzgzmKY0mqfx4jyN5ufpYHqS9kfz9PQs5iSuTWP3zFwfsDMEPQjQ4CREWZoEbElBXojxBwN56BxvvhmvI9Cys8/RZ7OzdAJQkMCLFRmrxIqj8RBrhIE84WsAwMHxdckwBwrb7wg6LLJiYP5y4ALOzm5ijEuvrDW3MQ4m80hFpNdwtiOLm2SZrI6vbOOW09FRglezxtn89LHivZZ4ps4E+llgnWJX9beSBF4HcEQb7LbV79RNCxuoIsTryxz9wwE49vYKC5KzmNRxI/85P3OVzO97f/17ATj+ZiP7Rty76r5qxZRb994Uq978bJufpMSqMcL/3zJwdPZla3Y+R/Y8Rl/sM759rY+zMXCjoHdH/2Hb963m5Bkctsxdx7d5PVvn0Vcq33fltzbdR/Z6/V/dd/U1+q/pMQTFJ7vMB90CkHZst1uov+k99R7WGqdoc+L6qvfXbQCOeJ2+NsU+qfunr62tueifref3putval89lq1+6LMEfbalrw92mau1ndt07+jTFN+qzcAR+6e0r8tUVc4afuawWEKVd+jr69Y96r7fpW/iGMf+qH0x75vW/OHnooSKOqsc2nLnGXVaPfCfMuitSeSf32Yc+h6qngi1k9H+e2l1s01/IABHbTjiM/RtIK1J02cot02SbYu9NXata24at9Z8aLW39btdNtdt9+6bf/Xvt21GnzIe7Tb98QAc9byq11CfYeh7xm1jvvs8suhtcHY3bVqbxrb7tzZwo2/D8s/2raXs5IQgyDY71po/EcDh62CbHeu0eQcAB+6rSgyjnApd4fbEN6QI4oh/C9Zu7TF32aTq+VSPad/G4jeD5MLrVzMd/vKBdBcABxJloptmRbdVNjARaVTZnwrg8ICS02cSwEEaYyXXqcmO7wHiGECXulTdupSKsyPUEipk3bhfUkYFSUoCOK4uWNGHSqyLy6v0/sPHdHF1k5yBAwCOFQAcxsDBvqZeeQgumufPMeUEqkfUARsKfEiKxCpgPCi6Jkdm4IVQid2dHAocewUhguKgAaeOszFx1ACOrB+b6T4pFM6YgFc8PjxjHJ19Q3T5nuxUjsmYRLRQOg/asQIIZoUGc310Umc5rNA4nFTBgBy7MarSzCTkUuOmc+4VYQbaEEDBA22KKLleM8fRQRnGvsH5BdpwBwkxWaHx0j8FH6UpbQ5q1jlWH2IGiBVGCQqX2/EACoOr1L6GDq+qdpmQZLJR4A1fz1y3Lymh0hVU5ZBIgQTK+dFRenVynF6fnJjUwzwNELR5Au39fpoMB2k+AxUzwE4ApggEpaQG3gaa/BUTOfgdq+QA4EAVLhItjE0rWI4gKALdAHCAchpUxABeONkE5WsOQD0+Ev0zKnW5LqXxjS7+4ssv0/nrV2QugKTKZDYj4wKCqwwCAsCBdT0CS8SEYAMkUBCkZljiRUlCAR2KVjHSXFiHAGGsEAi/vmT1+DMSRXuqyHUGDpf5wHOvVkgYYV0DwIEAn2hyVdk6ZMU0EoAJdsYAHEiMAWjy8PzEdoNKHX0rfWSTX+F8g+b5c7q9vTOGkgM983SSxhPQso9DBSbG3qvDJOOC5JcAHGibAzgeBeCgbIAqz1Gh+vSAqmRj4MAzgU767p5SAR6g556DJBeTU9PMmuGSDb7fIUAOe4iKSwdwuIQKg/tgTHFEvANTrCJYiUFLllnQlVuJAThY1ecADgBNIPeCcWDw3Bg4aIMswG4UzN42JC090ZUBHAYGE1OQ7NUDqtaZ+NTLKbVJu20gDspRIMCLOfWMSlkA3Q4I3jiezdIRGDgmk3Qyn/PnxXRKBo7Xb16nxfFhmoCFYzomG4uDN5ylhwCOIKGiSjI3HQrUisXAbWOwc7G6wzXLLWCt/dsq/XJBd7SuZpNFXbAWyMpmuEOJrGAvr2zJi8ysYYkB2iF7+fcZ0MZK4nIOJUilhIoLXbbJPxFIRdvnmuKawwquFymVyMDBYDySNgBuIBkMmxnsJUXMPOFhCU0HFTmgKrOEhEpuhcTLNu3BeSeMYvrBqMa5x2JvhQ116QL4HJGBg/bOtd/hHui5HIz1sAR4Y5kewC4AcMTynuucbBxgkUC/IBkPeQ4mlCHVAiAZJDBA9gA2hiJtppJUMCSJJQmJ9b3hID0RwIHXIB2dn6VXX3wh+SfIaoxgU0chyQOGjz0m+jFP4UegPbA5kE9BUmMyAhMVEtoAzGJP05aJFcuZYwwcAC6oIM4CgpTLEfgh+jkYe7GzQRLkiaAGsALNjiEHM+fPlF1iLkvXEusbWKHE08PkjDFQ4BqQ/6Ivhj6CBNjDo55nMCI4ZDCe8rpk+LHrKGBpl/NnYfON5clp1p39wL5S1gONo76N6NwhGfL8ANYI7JtPaTiZp9HsMM0WR5RTkQSd+hj2CMxVlKl7fDQAJR7JwEzWLwBEaL2jPWLscgYOsnUYm4n2LVTCA/Ap8CP20CdIRpj8BK4EkB/WOOVLDNjgUmSSb3lKjwBlUo5F4BbYYgDTAGAUgGNMQCMkemTXnzOIghXQkH0DKATji6SpAzjuxQ5F9hK0Yc8T29iblSgG68b19U1a3QuUogSwATgI+pHNAJOIwB5iPMEchT+UlYMI2gRrBpg2vAo8WwJjWQOAQ2cKB1NgbZNpZqzkOfZpsktRTqPQ0nuSkDw0uepaPiV9S2daEsbBcm12LjQghIMwPCTPRKfZUSb4grSBqsK1hmjnKOMkqQlnvxIjnO8todrN95kK3KA9XCAg38/FwOH7iVFrO3DZ2s3PsC0q43e763tLPheEbSm2He9br0AtQJDOGdUkmMS8VTNw2NrN2yrRNJnlju2ItMvWDwC1gnHi/YeL9OHiguwbN3dL+kkABoKdB/bW7Tifz/dzgGf2BeCQH7mfQWPz2STNppMMPnAQNmUkbCwJ4AAIV0EI9iHWF2wApe/u7zhX6GeBBdDA3+g/l1DJoACXZzR2Usj0eSyBjIkONJMRzffMsmx2/sQ+ivO6S0P6vMRXgqrulrLVAIwDwEEWJwMfGdA8M7D5WqPKhQABkuky5rDAhELgoLkVhYHDABy4PkEpiqmAgUN9YKxqkOpIewRsfAQjIKQc4RMYyxF8TPiVOJsNB6N0S5aR+/SIfcqJM3cCcJhEEnsvJsPzbO8AOMocVfK9A+BwwKB9tMTrCZnKYxeDBm4P6rhf/fN6zFYdm4s4nX3DT9i2Fvxe7u8JsKe5+UxLfpCeDibp+WCSJofnaXL4Ko0Pz9NgAkAiZIJeuIcTtAy/wBi8HsC+5Ps1gYUmawqpHTur4eqKnYgh5PFxJV/AmJAwT13ey+XSnEXEeE6M2cN8J4JCDOyc176zbEBuzyVX5DsQuML41IM5ANpr5b0qkaSfzfXNkAn1qrOSegrUMRXOukE2CAcJZ7+9ipUYWMVjCt73mm4F0FEWMM65LsdYQSo6yWwvJgpSKpHF1KjdO9f1uGUX1pxtfAvA4eey7tfuO4vpCbHRipY/xmzL8QdnSZ7s1R0d8HpZf97cnE/K741P141Lx7/49y6h0op117HXOs6qJdN+7vpe8fp9cfVdr9V5wrBv22muCUbptuefhoGjfuZWf7XbXn7biuOv97PbqzK+rZh3jLH793HO1m3RSNZRSjeNu41zqw+iD5NzGxnwu85Q0Oqjzmk/xl2rG35SLsj3hQ7Ityvp3eq3vr5u9W0r97BpXOKcKX1lbE+5OGbzuts21pvWWV974xxstTHau9q+NsezAiP07e313GnZsD7bUl+z9dm63bvcb9McrwEcXvjTspVlnLrgcY8ZxK9+bul7hk3zfpMf1WeL+8bb53irb1tzh9f57vvfrEmo+AEqOo/SwWvTlfQZzl02ltbkrBdBXyd1O1YGMqJEWx1VD9JaJ/8BARzR6PRN+Nbk2MVQ5ut5NHvN2Hp//P6OwO8yETcZmtoYt66/6Z6bjEXf3/x62xyZvr6Pv19vW0EmRwPf7oPi4OzyHJuMfuv6tWPTet6+Z2nN0V3motqxDuDYxSBt7oN1J6q7puy+GSFbfm7aKjv85ORARc1d27HSH9V1syZwSYju6oCXdeuI5q6OZW0zddiz6ic/8udkfjdZH0Ecdd93Mv/2oJ9ie/y9tQOzyaHBZ8ajg/T61VR7R67mjYEw6W53JVREcewUrx6UZhLyDwDg8P0NQaMC4BALR6kWQkBNAVsGRpyBw+ZMBHAgASLQBuhylwycocLo8uqCyekbAjiuC4DjRhIqeKGavgA4FAlCPyE9x4N8qMjrs5N0RgjaKEhxD4q21qDGLAaSbAWb40c2CwcqgEHCkvFkb3ApFYA5yC5hWt+5mkNViaA79WhaR0IFyTYkRRGE84AvvlpgvQvUKOAGBR/Kv9gXfTY9r7XOR/0HO8SHNaUCEwu4GLUq9czt5VrM9IsosRKoPHPQ06ndRD29ty8g0BhJELK8oNLMaOUtkO0VV0roOQOHaZ1b4lL5KwEBcH+ngYvr2pMRmIuYg6wQMsYCzGHMdTirOXCLqrK7W7JjoNJ0NhqlN+dn6TPIOhwfpZPFLB0C9IBxx5Rg/dRzmoyHaTIZpvl8liaonkW7wW5A/BEqeB8TQswImEq64JEyBaR6ZnBZmuE3t3fp8vI6Xd5cU0bFk+M+9/CceF4kPvgajnNCAgFiZP1+9fWv0meff56lJ/aHQ4KEEFQHIAZJCTJEUOYDQIdJGoyGnJ9M2zH5a9X6Bp5CnyJ5h4gpEo+ggL+7RWXuksFjUevuZdYOUlqDzhoyDNDFBlDBE6mWaMQcwNgj+Ycq+73h2Bg4jtJoOiVbCKoWb5Z3ZNSANjhBOJb44nwDpfDDIxNSCIyCOQjsHZAyQGII7CKsWLMKTATJCaCxQKNXwRPAQQkVsW8kJPcoGwAQh4E9HgHgEAU9EwEBwIF2ClQHsM1LAisMJIEcXOSgO4wfk3wmVQG2F5+bsLNk4DDGI85n1zVPyOcJqATgmFc5I73HELyDvSwhi8AnJFQQYL+F3AsSfKS2fsra3GgD1xmqSy0w5rI5BcABCZUB7R3+0U5hvZBZ4yVB0R3XwQvgEL7wbEgEPIMeGtWY0ENHggH04Uj67aWj2UwsHONJOhpPKaMCUMdiMiEDx2dvPkuHJ0dpdrxII6y36YQJTibSDVQveYDAwFExDvlZTblu9XvTJ7Hqw9qvxM+WT5M3V1XC8WdPoge5m2yRneWhcui0N1nyOgNFLHHmAA6yiIRKIJMC4L5ryAfub1YJ6M/K0x7GlclI9w1MOsiADkwmesW5Uef7Z+B3YH1hTQGYhDmtimTNFQdosCIdVbxmt11SILejAnBE1KDmro6mTp9eABwaU1yXrEAAwhHAIbYeZ+MAiwXp13Mw7FmSJACcIIlE4IbkkR5u78jEAUmVFwNxIIGOBLWqmg/ImKEqazEQYR3j2QEAcEYsVJYjoQ5WBAE49tKzATgOz88F4Dg6TpPDwzQcKQnvsj/QnIAcgcss8XkNJIaOxTqe0aYHAAfRkJBrsVAxJYzEHpUBHDbeYODIiVT6DkpYYk9g8p22EQCOeZodnaThZEZJFSY3ab81JvQ5HcRAsIEYOGB38b3sjUAcAA0g2afK4BGveTCE7JXGhRIkDtgIfhhlU2zcZON0H31f/kZ/8glz2bKBAFOQEWlJ9g1c/2AyT4PJPM1mizSaTNKDgcm4p7osnTEieKWyqvnlY+OFvY6/o/uj6uwspeFrBgCZXFEuaR2XH4M9hF3NQGasKUtCiwED0gQCwmDf2YM9pLyNfAKsDfQjJFgGAP0ZgAM/k9nDgF+QwkF7yQOAxYi2G4sLQJJi4XjgV6eaF/AVVfyqrMdeA9muq8trSkoAbOL2BD4K1z5ApZRggY+i/Rvtx7gDvAH7jalJH5BAVZwHDKTlNs+kIihNR0CrQBywG/gZAFL6H/aSHIDYBmL9o9trsWsZKMEBHL5nuW22LGCO0bF9umeJdYj+n2cYZxQzAIIzL/g52Vk33MZFKQiHqeR9kx+yPYIuemT+kz+lNVGkj2KMgHbMQFpM7Po5wHKcfj7r+vtdTHcEcHgfRMaQ3C9hL/Oz6joDhxiRuE+Zf5H3TvcDDeziz8X+M98cPgfkd969/5A+fASA44ZAXNlVAAQeJFFlvjufLydiAQYGU5eArAQH2T3BeDedjsXMYQSD9CkMwC2bh3sUMIoUpWQPAaQgeGRf8nD0azKjCUBnAj6yL+FzQcrKrk0g+YGY0cjWQUlGMQWJPSowpWAyEA9p0lSwqek5+3Z5jh0ccL3eXl9nBjlIqIBZLxOeIM0PuSLbbwE6kasD2yjwRgH8uKSEbbCWhMG1nPUxS6hgPVonUqLDpJNWOLsDvAU7AADH80v6cHVFAMeSzFR73Nvg61EKh0x6Q4KoAeJ4gt0i6wkdhg5rzbqEig6VWp/+6sZn6zhlZF1bA3DYGvN1EqtV47k/+nI1gMM/24r9Va4c55GcQ/1P4Ifwq5Bw9rUWn+cFrCdpkB72Rulxb5Smh+dpevQqLU7fpOHsOD0+g83miQyOmF/0uSB3iTPdI/ZfyefiTCl+GICfcO40tkwydbl0HHwBvVcgcANimI+gM5/2eefz1FsEOpRco0DLeb5lX0GSY+oGB2hoPCWPBgCHbKTOFrZdUgKlgP46fQcWLwOd00/MxSFdlk+tJUtzmKMZY3A+ZiUmYkljLyrxhoXBdQDHpzBw5Ms4iCMw9ZU2WDdU8wK/lf2LgZn1+E6Zk9sAHAWI152zZY1pOMw/CG9qxdQKy0h1tU5yu3vteq3gZwdw+FqM7+mL0+8eby9Xq89qrbb0xcha761tQvHKFI9r9pl9yEotND1i4cAWMMouz7A+t9u5rb721b9vnY/V8PWxbZ2XaxvXWoedMe90dpj9jtTaNBi5f8ubYvvXv1/PTcTLd/rb/rBpXOu+3zafvORC86Wwt5Q+4186DGvdnzcUi1Ttjf0ex6T+vc/J+tzeZZr7/QAc9byv11KrTbFv63Hctobi3+s9vO/n+pq966ARB2o9z6Zp+yn36rNbfh4oIG3LyRCM128D3M+KX91/z2eB7NcX9r26HdvGoDWm2/ypPvvfNz/8en7uyXP5+x9+GwAchaY3TnIhx7oU5fGA1GsYqiDgNvu0bSJ1DUxB9q7nZ0oaaNM1+zajJjCzt/Hb0XO18d+0EdWGsc9Q5mv6QSBmvqxJeYvooHI59BuHojX5+ox7ax7s8gybNuxdNpJtc+l3+Xur3dv6X/fRhu/BmE19Vcj8ts+bOD/7jHFtwPoMQ+yPltHvWwubjFn3b91KGy39LuLyU8dkvR8tsG597vfwtseffY4reG741xh0CIjLul1rRtQqfvO6zawY/0QAjgrNXipvY7rW+qLDthCZF7rAkDJPu0+7y0Gir392mZP9AA4LHLHyHcFqT54IvPEHA3AgYB7oTV2qhMHmBoADiRQEu5hwHYy6FWxG7Y255TSyCNwUAMd9ul+JgYMAjsuLdHUNBg4kqq/Su49i4Li6WQrAgcpAJIiNgYNBBpSUWzKNAZuwhlprNDsiFYCj73ARHWhPhPr4+nh60lA6xJJHYeLHZFPIwsHAsAL2nqTiUnsxzVhKAOhgLQYOSBropcp2VVHl4K0BODp2KjfM96xiM6Nt8Dlc+wcxOF5vjzmUorJ1kySxvrcdEvE+BIgYBGcQNSSTGWBB1aexlrGyX+ALIYMh0aHvMY+Q4JZMDyqBjT0j2CO3UTlYbpXaqsRXP8aDRgnAOxUr6MyVlHAGGOkvP9nnxKiCwC7+DrAHAVGWuCezxnQi6ZTTk/TqCACOeToC0wZYavZRbXvPF6jvp9NROj87TfP5NO1ZPgjzl9XhK1SwGh07El9kzJGMBxJVCASj4p3ApitUK96l27s7i5cZk4kFvL16FYl1aNBHxxtB8V//+Z+lN19+QfQIcl+YX17Jj2R9BnCQnWNKAAeBFKhEtHHIDByotrOAnviVUe39yGrgu5ur9LC6ZwDZgQQM4qFSF4ldUMujAtqYJkQBr/djfqFCHeNPAMdwlPYB4JhO0uzoiEwcCNqhT+7u7ki1Du1zSLEgmOl69YP9Acfv+uqa/vhkOk3zI1DqHzFJhOeCrAjWFQLl6G9pRSuoibFGYpcV+gC4kKr/iXIqBHAw4euSK3i/rkN2IUqogBpb9Nhk0iGbzhMTW6jOZtIH8jVkf3lU9TArJxOrUcHAAbuIa24DcKhqU1WZ9DFF6G0U457k3WOimACOx0dJ8BiIgxIqSDaABMaAF1jzGVjGZDDYGZT8kITKKI0BHDF2CwAxcG2E8TG3WBxvdgpJEyRQUbEJAAcZOQjg0GfwWSXh9gjeAOPG4WicjkaTdDSdEBg1n0zSGQAcn32Wjk6P0+IEEgnTNJpNmShgBXRgRYwAjlawlXbQqnD7ARwKOLcCHRHAseZ7eoA2MyVV/kUAcER7rPvIztc2W88m+noLDQo0YQAO/t1C3gT7BXmuDO4weRT6DLAvTgvPZLTWJxOKQU5FVbyqsmRyGeAFyu4USnmsI/etkXBFEkEsOgDQFYra6H/zufkg9tkgscDLmZS8iM0VeACrjrPzOPOGJ88E5lACQxWsYUfjMz2l59UDwVgdAIcxcZABCM8HBoR71BdbdTsSGlxbktNQtbLo3h1UQHDHXtLcxvxHooosHIN0eP6KAI7p0XGaHh4RiEYWBcxXJNzALsDKZJdYAOBEDBwYUSRcpgBvwGYhQUNQlfqHOUbrRgAXKKliRZ+soKUEBsbWpHks8Yo9ReOMlQoAx0QAjsNjggRQnU3SFdhv28fFQtB94RpkiwB4wyp54Y85Awcq6R3AAbCg1hsbpkAlGsu1oMBlBm9k0IbTqvvfNKZivDAFAXye+6cYONTG57QPxo/RNE2mc4L1SNhhCSZeg4RX5j9jLj8+SuYOIASzd2CTIrAPgCkemATgQOe4T+BgOmdswX5FdobhQJI7AIHYHHcmFAEbxApEECfuYSAYl2qh7NNzErBnb18sJgRxjLn/aeTsPxtL7sew01yr2oucgQOgDOwz8mMdqCBADf4GPwegwcuPFyYJA1Adau8BtpQEI6VxKMEiFg58D39W4GQBNzAP5APqGfF32jUH4dicIsDZbARAmJ6Exl4H8IZ/xdrj+jJpA7chuDbXI+U9jD1DDmiHOS37skwQGtDXmDbQBjGYuZSh9YuNjUvGRIA37JAzANUADrngnnbsRjt0DFfimmDXbIs3AzgIInBTyb3ZzwHo08Km0Y1TVKR8th95/KmPgaPexzhuBjribLV2uMxXnbpxMIUHTvF5yW7Iz8SKh+96dXOT3r39kD5cfOT3BARwfcoP0XlT4GuelwLwBRJZ8D3gV7P/yTrzkmbTKQEcpi1jc1DjifYIpK317uzJDsADSJq24OWJth7zj7adbDXaix3Aga+YcPAfMS8F+pZkBlkqcF6jP1Xoph3gwzkrM5KvR4u2n3hPnKcjiBzr9/rqilMH1wCAYwr/1/wDMOJhrY0ga4qz+HBYZFEezUYZUKSOUROaZ0dEzaknneMh02cyKoXNCTbiSVJMBHA+rQE4AOZ42QfL3ZQyK3f3ABbgjDeg/ClAHE/oI55xtTY6ZzT0nbOACaUf6hC0xqP/UOJYBSBTAByaBgJ36TzowDX3qz4FwBHP2X2x2Dr+5phhjq+xU2Vvx8DadSyhxIgIiyeAY/VykB7SME2PztPs6FU6fv1lmsxPqOZ4f/+Qbm9uaQcFKOJiIICJ/WVnLoAvAIbE/kCAHUENAkhin8CLMiUWzHcpSclJ6rMAariMikDGAgEL1OF5XNnjnITkOLqVMG64TqwzAHOsM5SfDQVugcTCzSs+hbMFuXQM8eHnHs2TUEmcfYxGniOjh2Wzc8Qk+6YGTM5/8dyOOadhYvh9y69KoaK3W5iwktjv+vjt+a1H/P0AHL43xPXRimuTtSTvYfkEGad/43vPLcWoUf223QAc//Kv/9XGe22K1/flHnZZu/VNd7lWq6Eaz93yG7IFfWwu/fmO2s5syv98am6pr6+i3V3rG1tv3f7w3EP77Fzb7vq+EaxUsCx+xtwyHTsXawNjuvPIAU1tYFPH3tu1N/V5vH09X/taXjiSbe5ktue6H0vRYYlJFCnVOo7dv790bVAr/u1jHv2GOq4a50XfeqjzHq33tWyRt8nnSmuNxv71dvr7Wmu47z7xHnV742fiPVrXb/kGuzx/qx+33atsVmFfi0yomZW1FDn2jVfp6y4TWZwX0ad35sxi78ro1P21thOE/S/agb5x3mh7ekAz3udrAI4ff/rWCoNKkmC9o9sAjlbn7eIM+nv6JmTdYb0T33TkNpm/ekHUndoyXN1E8MarGy2Z3rNpAcRnaC3cvs/3bbx5EWUkd8vZcPQtr94NLu6IiNzFsG8zLLsahk0TftsWt+0en/r5XTaq0jcO3mglzbtzg8HfKiCyqW0tY9k3Jq02bxubvvW6y5pae08GbHU36Qg72DYOm//eAnCsHyA0tTOKSUkBLbBO5YgCZvrXOoTwdw7eqBgAohPQZ5A32oOGhErfxpgTN05x7kHjQGke2Te6G1MB0diTZkbbGEBo2cnWWNT91GpzfG5IqLw6n+RKBZ0HLKFjlM1OC86EsuvZM9GrAC0AEkwuGB34g0moINBODfsHVeSRun91z+Cs6/viwO9BRk/ES+oC1flRQkW61FGvFwwcpBzn+xHPUhKdyQnoaBtlrNPVOgMHARwI6l1dEsABmQgwcIBelxIqN3dMXouBA9XsogTlnDIAB+ek0Sm7Ze9zprS3qIrMv193YJzO3gLkdi5T7ME+ZwPuibXo3FI+hXIgAnToq15ZPiXTg3aBoM7AQSkCAjhQ1W4AjkyfjISMV/eYzcwTMAYjGKkp6zbAEZWQV8/VVQOwBxZqpi0QlYQz4uMAACAASURBVL0FpkNS0v6iZDEBGgZIYSWmgTiM1pdHVZOcQ7UaaajxlZWgCD4hsS/pDNCQI4mPoBSrw54eDZRhTB0WAMvNN9Clgv1KtsVgRXHkymEHIAnKARgDhyp3Fdw188fESgRwIHGDsNp0NEyH02l6c36aXp8cp9PFIp0u5mThGFGbGwl9ADhWZNVBYPns/JRAAwwcKtoYy2VA+YngBWjYr5ZLAR9Mcx7BMCRwQD98Da3pq5u0BBU6QAS2L4o2V1XpktoYce6hFQJ3CRyAv3396z9Nr958llYWKMf8IvMGEq6jIRMTYOCA1IgYODQOWPtcI6weNdAHK0ZVNUrtYkqJCJSxvLvhczDhbwE+10QmuAkPT/aRVbq5vub6R7JMsg2JwfERqo2HYwI49jAXxhNJEIxHprONasD7NB4P0wwAjrvbtFzeMaiIe2H+YYwB4MAcmy8WaXZ4mOaHCyb0wMjBIKlVpHu1tdtXVBsjQYVEKkAb+wRwPJqkitg3+GKQE0wtoLJX0owMHEsA1MBuIbCd1vWzVZci0K5EkzO8MPhqgWbYOVRDo4oR10N/IHCfGTicopgV8gruq4pZ1cOe9NjzPc9yR4ibw64AsOHyKaiIRRvxO1R180U98D1SmbtrIJDRswBqBuBAwoDrHNcNAI5HY+BwdgayxWAuA8ARQRyUUVFFvAM45pNxOhwbeAMsHNOpATjG6fT4OL1+/SqdnJ2ko7PjNJ7PyMji9sTXv7NwoR8on8LIadihrY+UUDb/x4HbIXYWKe3rIAdD7FWcrbPfG0gjfi7vSVY13AGHh2pfT27Hsx/9BKvAVpMroFr2zxzkYRTSZocVs1ciVUl9yCzIZyAoKwM4JJEkEIcxDjgjARI3BHAYMAmfzdJjBrKg5IEDODB/XGq0J1AWwB++rxsCiUwj+B7zluBIvEBtD7AG5U1g57GXSGYBckuwhzCulCTxoVU2hzaHyW2A8u7u0wOAY3d36fH2jslpgrXuscZNf92ZVhwkkynnBazMfgPa+PKS7lb36R72APW2qM4eDNL85DSdfvZZmh4fE8QxwHwF+w8SlGzzANQFQj/SvgoIB4Ab1i9+C4YhyAaIeQQ+1UvaA9uOy2gwkQ277FT5zuDmld7yWTz5CzAZky+waQn21gEcR+lgZAAOgnzga2lPJ5DHGIrw7KBVF8MbwC6o7sX4ypeAHSSzFOfCiMADSmExMWLgDSaBLFFDe2MyLwYyYf/CH6VklyVDzWdRW1zJ5YWgBSSpnlcANlrV+3CS9oeTNJxMKVtFKBb9PlXQ48EwZkwwG7PMACDlIG0CHxU+gNqmF6dkZm1CAkuekrM+OYgIoAQkJMlQYv8E4LCEjB0ouB4J4BBYTHT1kPMB68lzul3es+3TQwDW5rR3eHSA4OSW2f5rPj9BOZQAe+Ce6gBV+s5si9ajpHjA+gUfY0WphqvLy/Tx40eOO24CwBTWHeXJTO4NwA2yMiDp/aj9AMwZot4vz+bgDdG3FBYVynDhvQA2k3VjkIaQdIP/AQYwA3BIqhH7ZHFaMYfzWdLtHcF/5kMDbGVnDvxOPkv5l/8WWIvcjWbb2a7CwIHPl4py+T+4rjOsuNyFJ6KLJy7jU4pUyvfKTRYAhwOO+GzRP89AJ/fP7XOYs1w7mnr12Vp7RjB+4bzu73UAA9lR3K/3FptTrbMnwHtmC+2aOjcYm6X1r5+LCmuk2R3anMJEgbWHZD4Y5H7++V368PFjuoKEHsCwxoYGGwWGtcyEYvPHCwucgQMgZTJCgsnlYD9NYCPHowzoj2xkZJjJ7DMWe+S5FGcLMeiw18hCJ5Ag7QLA1bZX0+aZv46uAtOOAzjchyCAFWuejJgF/KF5ovYyn2y2FfdwOw4AB+4bwULOUIcxIogXwGqA0UzqEXYJ646AZAAvTI4I75d0lsAkfq4p81TAZZekdMCoQPND9qfL8YHJg7EFsO4A0P4ABo5HAjFWTy/p7cVlujJwBvYzgBNh1vFezcR9nt3BIPgEmxs4HOIZLc8TA8wUKgat4BiC9ZiJz0POa87lAt7yc7oDquIZn/Y6FgTYGinv0UrurutiR+qYYvdnm0uGavAztufGfWVqtdv524uQMnEbzvc4m+wbgGOQZkfnaX78Kh2ff57G82MDcDym5e0tNyQxRmLvA0hcTJjOKAV2DbJKGWsiAE/08QKAIzMlGaOGAwl5LuKoGVCDcRYDcvKsBT9Y4Ay3Gbk/LAYn39WsY7YvGlfct/7noBcHo8a/O5gNn8YcVA5c+28HvOHnVVgWA4n6IYBzhf/57lADJILvGKwyx8wkVCJQr8RQC9BISNqw+5gv2xe39GvEeZ79f8ZXYj91+6xc02ZUI71RA5bauZLSH61C5Hre+7hk8EpBwIT1WgWq1kZbv/i3//5/SX/9X/3rnr+WX8d2933fukgrHsjVZ3H41rXi7/qf3fZ6T0yGHFNtT+p2SVo87vq2RnryTa02bGtXvOemGPvaGsz5iW6b1q6xVvDcze94H8e+2NYveV7hG+sLz0lsnSDB++k4fyHnGOP3uQis0edrdl4PU19WVnzHedRqP4FxtnZq+xB/9n7L/ldgRKj/FtvU9339mfrecY+MvmMfEKw1h1r2rtVXHRsfGIpac6Xeu+ufNW3W95XWet7U3/V14rzZtpb6rtsc/562dudp9Uk7++WcG+eQQHfutxSArDNdb2bg6La5ADFb88RBmvUa2WaTt/X3NnvWGcPy8Llz4nxZA3D89PN3ZODwga0nuJm6JgNHa1Jt21Ti3zdNyNimZgflZGZjZw/zon62vvb5R/o6u21kTeu+Z3FFI9Na9H2LadsGVa5bNpZNm0Du56CB13Z2ylW29dO2Nu466Vt9tMuGtu3+tYHfds26PzYaGrtY6aNPAHCwzKzHuW40ctt68o98ihPY58TtOvd7505wkMq1upWX9SNum4f+92390LcpyrCV5EBt57Zvsl6hX97pNjJea9s41PbFg7uOrI/tr8eh6VxYMKp2fCK9aDT2rf6LAI5N/dLqo02beRxTADjOz8Y6WEakftQC92SpVas4AwcTwUYFK/1TBYZZDYkKQ7JXrJhYRSCXIA58b2AOBpOsyg1tkgSGku74mRXeCJgNinyKJxSRUHEta69y02eUwGEbA4BDzAaSUIEkBRKvAG9AQuXy6jpdXF6lj5dXZBy4uEb1zjLd3qEaHTS3qo5l4VIeV6PzdbDOBpBRHgu7Br5k2noPTBo9MedLZ0AN6hBAHJ1kmsunGP062Tfs5QAOVNRyTdjZpHYzvXqa1L5Wnc7AYK5+9UCJoBUOYmD1TEXVy7lFuv2MrMrHm+yU2VxTnbPFWSzgEpHwHnBSPNN7RbS8VvhTnonVmHh2BC4VECcdvFc+DoZK7hxIMuXgAOwtJsFDINAwV8l51a+K3GwvyPjK4otRTsUC+HXgrdhFBDSld83K1HsBmbhecmLJA9SFfljr6IEU4dB6nwwOmFT+4vWrdH50lGbDAUEcn52dJnBVALwx2BetuKjvx2k2n6hCjrT4hS4WLjcADHc3t+l+WZgoWLH6ssckPtbE1fUNA6GkZbYEO8ablO3sw30GXxHkJauJU0M/PFB+Yz5fpM+++Dwtjo7S9fKOcwugDYIZJiMyVODF6lLIfCAoPBYdPJIaCvZaORQrpJU4g81AQofJvHur+l3eEpyh6k3TWs6QE2OIMAp+SKgQwIE2Idj8CDppgEiUfBsgobiPJOeQ7BsHZOYYsJoTsgEIeo+HA8kxoerP5zMYHu5X6ebqhnPtEMwbSOZBPsUC1Uj8Un6D9kIJOsoCANiGuQEaaNIDP6Z92EfQYt8vCcyBDog/PwEcpDO+53iBgQMADgIwUNkPm42bGMAI1PVYQxFI6JhhAkEeHtLS2DwwV/mMVpXMKk1LrDC5ggQsJWdklwUSS2nPE/CeLELFGuVNEkFwZOGA3AurKh8YmNffBQ4DUl2sIGZnKL+BhIGSnKqCHaaB7Q8ONIMsCpKL90xwWyWkS9UYgENSKmDgeOF7H62SlHMY1z7YT8fjaTqZztLJbEYJFchIHB8epvOzk3R6fppOX51lBg4m72EzBi6j4gF6O8weDIxBhg/GPvMkllf3KhvaqcMLlXzaBDq+BteDkofRn8l2lfudAcasKlFTM+woeY/XZqS/qdM6/rIl6pjmhl1A3NptK+ZvDpDLMGZ7R6BbjgyZRJC1yVh/EKBnZT4BHJ5oNSkVYx5yaSGxdgA4JamgYju196BPxZAxkkQB93+hHpQstASrJVDUqaX/mAhwDm1jmOC6MH9EzE4mzUCQnqjr+TLwBuVOwBjkjDa5stLsLhLflINYEbyxurlLy+sbyqkAQJdWT2nvAWseTAs2xgTruD+k9SA2BkvEwm4gSQj/CklBJhf2VZE8X6TZ8XGanRyn2fFJGsxmaX86waIViGN4wO8pV8T9ay+Dw8TO9JgmkwlfYBui7APaA79iOBAjCMAY1o3OCOH2WuAlA3AwoSfQjRhXHMABwN48TeeHaTiepL0D0LArgUmwSPCBmPiB1AfWrfmXmGXwc+TrJ9pNJPwI/oNNGk00PgC1QDCAFcHKQBPEYesDNr2wcAi4EQEc/JsBhgjGIMWPgVUeAcCRhAr9ncE4JQBBwXaE+WgJf8k/iA2Aa8wAvQ6gUBJafcP5TmCMkqCUZgFL2P6BsSPdp31SjVsQHqA8JJRHQ4If0T8rABmFHDEAVWUDuN5FJ8K91KqmIcl1v1zRFwZs9OTsPC2Oj9NkPqeNltSE1hPAPs+gzQdbB/YpMK+QDWuV7m4Bfr5Od7d36W655JpBMpkJY8j3mHzKzfVNury8TBcfP3IPFjscwHl7vJ4zEjhw0fNT2AsIGCX4wUBltne4n04gACViNE35XgPaUlJsDMCmWLd8n3P2v+y/etyoCnYq+G33zRKODjiWLWQiOR/g5OUWVh054r7VxfOq23wC38w241oO4Mj+LNh0sjRUScjUZ1Nadwu6l7OngGDue+e0Lue6/KcCNpe/L6nIQMtRnXfqpEQdp3Q7XJIGZX/rxAZsvdEOmtmLAA4dv+I6KnubmIpcJkTPgN9d3Vyni6ur9NNPb9O7Dx/Tze0N/RGAuI10ppwTrF8pVwdQLkDxWH8AQxg4fjoek32DjIe2HjIbGXxEs3kCL2Gczfd6gZ+lIgj5A5A/kiwK/gm0APtnZw7rC+6VeD99RweA6uCUmdYgFwcWDvh+BIUDFGKAJLAHwNeyAgzcE2sAfp1YnsTO4Wf0x9WKv8ffAeID84izdCBRTwAUwFiiVSigA1uzZB55RFLfQSQD3kMgE+39vh7h/+MeDtojkOXxMd3e3Ikdb3+fAPIbACD39gnG/fHtB0qoDCbjlMB6h7lCO4h2AiD3zAKMG7DjAVhC26C9m2vT9yYD+uQ1k4Fb5n/6QTfsRZ01nc/VASzg89NYRfVRT/SXr/FMG2M1MRHit41+O69mfk/5u84RHTQW3tdhkjA2G4tflD3IrADnEsboJT3tDdPzwSjNjs/SHCwch6dpNJlTQgVnBQIl91MaDg8knfKwNLthDFtkVdWL4HsCkYyRzCTCfC8WuDIwZPEzCoYUmv9w9ufYObgxRwgMuOPJV48iZMuWR9DBLWFI5RJa5xWAhfnlZvLkJdOT0LmKPkoEZBiIxi7s8ZYM4DA/JXvHBGXEzG9skdlz2i9Jbspn1asGXnTnZLGHDgL1OeN3aMd0u4Vk4uryWMd6Q7sx6vL3aMtbjDOxLeUaii95MpDjEWKR9Vh1r+H3Lvx3ZbsufeH3il//u//+f07/8q//aQAc2+Lhm8bEbdSm5459FIuhWnH27szaHcBR+xLde3Zb15cnaP2+dd3Wtesx6zxH5ZOZl5LPtHH+bJtLvg5j7LE9T1sjormazytVurM+q/uiz/57uGSzv+sYgL0/vrd1j77xyDaAplKNbc3VHFPoFHmU+JH+XorTWmt21+vWvVr7jgUUUGKv7ZEIvmHPc9Xrrm533/qJPnrdvk12tWsng22uACP1ONRj2rcWNvVxXx+1+sB/17vmqnx+Pj94sYwXSmYWjt8VwGE7LWOILUDHer6yvcbK09frv+/n1jxsje3aGSvmzcJ64Tx5++4Hy9d0QRzdQfjDMXD0GYb6QeqBXjeSNlkDIrR17U+ZmJsmZPtv5vB0wkHr79zJwDdAIJuMpK65DuDoNbzZYeqm17YZ4j5HYdNmVy/g+h6tCdq36W4bk77FtUu7Ny2oTRvsWvs9+NlwCrn55kCIB9MDqn7bA27YKPo+us3g9Bn92sjvcv3OeyqEq8/Rbqlo46rOkNFzQ29vax3FDbEeF36O090SGXEc7Pt6nqwbX/t8cJyiTWnZqU39n6/fYOBoOSn4XQ3gyA64HZZxzRYDRw3gqJ/tUwEc8fObNqn4/A7g4BG2ExgTZSU1bRl4311CRSwbqprbDuAoEhN4XuVSFBz1hIxXxsWEYqFLL2wSdPQsAEcGDrQd1dYWuELCFcCNCOAgiOPyuoA3AOC4ukk3d0tWtauKUJTDDDBrEigoynO17LUHFvF9C5hTz/0I5OEaseq21hr3NVR2FNsjmGRSQN3BGpJPsZ9NQkWVqsTeWwW3gzCsqs2SGGIGf5EkgQE4PCCKAALDFW5DGHTpVuNlO8rmFc06/p6glRh4DYTz+XHMxzF74PGz3LcGGGGwzytgrPc5XwjgUMW0qnvKHCLFOEEcw0Tmln0AOIyNg3IySvzhP6drzegQMzG1nfKEQAy6FcdWQUAEr0gDbKwbrBS2JE2mJQ4BdgXblVBHUmo0BH3zQZoNh2kxmZCBA8CN+WhICZXXpydpgCDT00MaDZDkPjAAhzFjoALPZX+sookADlAM39wkBGtZDWwALHQx5v3F5WWuYpOEgoWewKzhIIu0RxAVfiZghvlHJRkPjw7T0dFROn31Kk1ms3RxfU12FwAaxrMJfzedT9MUyUWT9iC4Y6QxYqWh+VBMsHpmHgsFQXqAYKyPmLwDyAFBd0qiaDHBnmVgGuYqK80fmFgCcEV09QJwOAPHcAzK+El63keCswA4UOmHGBrATmSEOBDNO+7p9yBTwL0qizHXFoeLXJ0PhhEwjeDZ+Hw2p5QM1VhzbizvqRO9h8o1BPoJUlmShQM80EhsIelGAMf9o4E3YNc0xwDiIIDDq6VpD5HEFPU2KykzE47WJOm3qTWuBLkDOJDccsAc9zCvogeAw9hXYJNdvggRYEq8OFuHATgiC8fyQQAOUJgDwEGgGBJG6MUA4OA6wnUA4DCQ2hgJBSQdCBgx+vAXSKQ8pfvnRzIReLATEgB4ZiQNVgCogF0I4A17iYFD44h3IsUg8MY8ncxn6Wg6S/PxKB2B6eb4iGw2p6/P03Q+I4iDsgUAGlkFKk2WV2VzH1LSQrZb07cAy0q9cu2Lb/SLDcBR+755fwh+hiedu8CM9cCo+4Cism783SQ88HwCwJkEVQ6geVBZCcwcdvdEnK1F7XGq3KcMBplkTEbF5hZ8DLHRGDsH/A8k9Q0AR7kgJocEfssAjgzKEwsSNjlnm5FtLsEE9rwfTWNFrOOGPIljY6m5jfkmyRxn3wCgCwAegCDocyARZuARMHGwVyjBYqTFlEJ6SA/LZbq/vU3317dpdSs2jgzgIKe/sUAYi5D2OmFSwDhFvyGzoFmlOZJWHCckq/bTPgAMAF8sFmkMGwQ2iumYv98b42/DtAc2oOEBE3lY46TuZ/L9jkBDsAfNFwBYYK6DlUpMPrD1BJ1ZkgV9GX3b6Hc6sANz0TBZtJlk1RkCrDdNs8UR2TiUfFNyiL6o+QRMQnj1N+yvgd3wZwdwwDGD3cW84B4PgCHZMLDPW5UwQBYEcBgLBwGJChBFGRXTcdEzOVjGfT1KvNCocW8hgAEMHGCwwHgNJ2lv5CxOslPuTzCZbNfRBDRALdtTxlQJL/lGrMg3mRUkkSHfhQp5gPE4qwgwRRJYLFYA2xDAgb3Q2G4oZcM9MYBtudK9L4xt5Okp3d0u0/XVTfr57bsEBqOzV6/Tyfl5Ojo9JdAHNpMgBOzNAHAgGUeZK1unlFBZpaurq3RxcZGuLq/S9fUV1wz89dl0xn2jADiu0/Ul/O9L7W0m90f2PfQPugltJ6imgFDFNGeMZ14F7/J5cs8z64r7ns6QJuaoQRpNBOCIZwraDnltGs9yAMugaq3rivXDZPTE/FMqOLsl/C65YuAbX9ehGjyfG/MZQ1Im+OcSKnWlW9kLJE1T/6vPnpzvSK7aP1w+S844gMNA3LTZ4gAxMIVsfX3O1M8Cy3l78l6YbayDrdqfj+eKnNy1Nrbu14orkN3GpJAczIGzH0D6YFf86aefCeCApIrsGRgtZPgdmCQZnj0yu2EtErgBwEJmMwQ70YQADrfLAm9IUg7tcpACZeoI8gZoyWSwKAlWJFvgF6KvaPt4Xn4ofgTz2vo9/Tk7o/AsavuSF1BAMg7Piv0R73XWKMxvgpnIsCfbIsmxAwGq4Ndam2FfnE2OzwxGGrCDAJxocTIwBuF3ZKohC1RhoxH7wkveo9EGtcMku/gsAop4nwHorTY+sz/xXrwHIGiMJz6/fHhIt/cryoXdrR7Tj+/ep6vbe7KhvRwc0I+EHRyOxpSsAWMP2Ddul8v0BJ+EQC9nXtT8oy/Ml9YC55jt/b7uHbSytqg0ybMT14oxYe/wSG4dbyIQqidJ7evGbZG/r67s7P7dkhoBseGR79J2X7tmIO38Hv+Os//q8SU9A9h0MEqTw5M0XQDAJ5YsuSeaS2RBGuIMBBA7wDbYDx7ov4hly85hJsFLdg33bcy+dXzT7NsqRpDBG3YGdBPkv/c9MjJa+HssSmO2vPjaYrMoQAVaLTuIFQCHekS/LrF4xV4I9xRLWylL6UwP/xx3fitmKfCQ6PeXa3vi2K13hoWY2pvIPFSMWs+1Yv+tuRpm/nPWklY8dH1OdwEczheS94kaxBj7RhmqPKfdXkcAR703xZi7z3GxQ9ge3Ehw1m3p9kVkHymAn9g/9fe7MnDUn4t9F9e2/77vDBf3sU3jGK/vdrc1DuU+bQaK9TEmnLDDwNFqf+s5or1qXreaH6337PK71jzZ1P/5mjnPGNZ3T5K875n78gI791EtvVQ9cLlOWKRbOkU+WA3A7n6o1e5NbfbV+qkADt+DSryhJNNrH62eL30+XP0+twv1110YOOI94nVbfnHd7bU/GT8jO64TW6t9fTayNW839VPf3PfrbBvT1rX7plfrWtEm138v4Z7uGYN7F89thYWjgLUFDu6zkes+fGHojuCgMt8KoGObLYn3bM2L+nctm9tnD3aZ23lOvHv/4xqAY33C/PEAHHFA4oA3N62sRdc2QH0TZtsGuG0il8FwJoUuKKI1+HEy7TLpt7VBz9AFcLQMSTTqFtJZu/1u9+o38n2LtWV46jZumuifsog2OTq7GNhWW/sW2NozWMWR17bXz9R1psqc2dbv9aL3n7c9zybDUBu81rU+5fqdMVoL8IQKzP5J34Q/tZ6htW7XjbRulD+/AcBR92f7Wl3poThPuuOqv3gbt82dFgNHn+FuATjM6+I9o+PTYuDocx4+BcCxqwNVz681AEemYS800jWAQ3rmSgYy6GQVtZ7g2xXAkalyM2hjM4DDE4r4+nsBOJBEAX3zDeRTnIHjOn1E4PkyAjjAwIGgmtFWM8ZjwfusQ8xQRcfJxlh4ErOeM/7zmjPsTOQNkNWaA6JsoZxKD3ozwCgQA6uSPeBogW0Gxb0qOVSxce5FAAfzE9Bmtmo2S3B4GV5e4+Gwsu7UqkLF36tghgE4lOUvWuo5WKKASdypvVqmWzUjppbMKhIOjvw9qz3Li/MEQUTqVzvTxoAJOXFl2wvf56CcHMX8r0TiSuVl1jQ3xg+Tp+iuZcmJeOKR7Btgp7FAqssWdMBdJkGChD4SMdPxME3Ho7SAzMN0QvAGgBvH02k6XszSyeGc7Bxg6RgO9gn4gKQJaI8ho4JgK5NzlC0QwAEggLu7W1bKMqGFoCcquVml90I2ByRhbm4UBJVmewBwgFECFdyepEQyxRJSWpfDdHJ6ko7xOjkliwXW1urpkdXW08UszZBcnE3TeDIpwXNKqkjqBnNK2t9GeStiF1HcI/AKmSaAqwz4AAYSUvYSuGGLiWwdBray5CgC8wBx8XNkCtIzI0GCADCSiaBkfsFcGY7TeD4n4wgCxQzfITDr0oBWOaY+RGBaSURUMpPBYjKhbQBIYUJ5mImkeiygbStPTCJITOO1XAm88SLwBuUXVves3gfDBV6439ODqtVRMU3mDcinEMAhEAbBL8YuAGAEgsYFwJF5dPg+VIU6cAPgDyVCldj1l+9b6D/8i9TzRaIG7S003ix0NygX7AlZMlYPYuAggOOBQXmwY3jNHRlDHBTH5CBqwV1CZZBGSNDa2sNYA/zh4A0HcDBAHgAcSG484P4ZvCGmIdlPAfNQTAoAx/Fslk7nc8qogIHjaD5LJ0eH6ezsLJ29Ok/TQyW1B5TEGWcAhw75RqvNhJ6zrPihVEBD+goB/NbndrX9blUq1n6N28doR9z/aB1e457k55Q+AAf9F1IOCICChAqeLZ5bIguT6MoNuMIkuEukWSW4+Q1KFEUGDrEkKPEswChlPQgaKvOTwDZPaJnfABksJYsMZGGsM106Twt+h2Bz3Lc8eeN6FRxO7qGSfeC48Xswb1g/AIiF/sD9eO9S0Y1ri0FDEmaQQ+JaRpL7DiAOgDeW6fHuPu2tHtMeQKLoE34ViIMAtL0XMiz51qQ+c3YGVYFyPCkpZAxalFPZS3uobEZybDRM+wDdge1oNk2jxTTtT0bpebBHeYz5fE67s7q5pd0Ha8Lp+Vk6Oj1J86NDAjiQJINdBssDKcjJli6JI9/z3L54pTe+AnxFxgTbh5dL+FSr9LIH8Mg4zQ+PaXORnKQ9pH2VzZdEG8K77gAAIABJREFUixKPuAfGF1/xeTJwGOMJnh62j5XBQ5PTGU8JlCMDhyetKWUCFidmNwy8od8pYIR+l/SN1pKej4m8F5NDeQQIyUB0DwDd3XKPJ438eMYXJLcAUEFQC/OJtpNtcLur63HsDJDoTDTOyoUx9ap47rMvKd2j7+5Xac+qd2HmwDgygcwJAIIjyDDYnkimO7ywv4n1pKwHX594XgFbsMYuP16l9+8/pm++/TYt7x8I4Hj15k1688UXvD7nuVfuAczx8sIqbCTFlgRFLvn6eHGR3r97lz68/5A+fvggkMnBIC3mc/olHENU1V/fpNvrawJJMYEJiDX5pUEGcQjIsc8Er/YBJJRxvcyuA+AE/FxbDQL+2li7jah8wvEUgMoCUMT8dBuOsYz+n4O0eXaqABwd6TxfpDGZ4UUJ5qtLdsFe7nL6fleB6Ojv2E1rAEfHdqlVnfNtPDvzPJJBwuXZ8HuXV+Q+YAAOzVVjjOk45LsDOHyu+XmzIzVRnT98P8pnc0c82kO0zsf+O51frDo+M38ZAN0YIjkfP3xIP/70c3r/4SN9JJgA37+jBCJ9GcjMwc95eRbbhMmm8Py0l8gYARCHWAbBQCG2J7LQGfDKbaD2xv1cRAAbRfCIAa/AcoS+igwYDgxX+FT2joA5gFYtnuAMGfDXIOsHlki8yNYBMqDAWolR4xkgS4XA3O6n2WxG/84BVZDQI8ADLHsG4KBMke9jxrRGEAcBHLCJ7kdZYQOYQMyHFNuh9mX0MfFYxsLBM+oAZ5UJ+1N+jXwM9NHN9a1Ar4MBWTfA3gYWjqu7Zfr5/cd0vVyl8XxhAA4wAw0E4Hh8SqvlKt2AYXAJ1g4HcDjDoiZ09mftnMexrPJqrXhWXlcbQsr8U8hzrMcRizRwHR+oz9KdeW72gb5FJS9cGDgcXOBxTG8xWLEM7mDFKFw1AcwKAAcYOJ7TAQHso+kijaaQ0Jqn/SHmiYpitK8LQPn4AMDnXXohY432EpewpAQKfUBnltQcjNCF/INXa5g341BgrTHMenwqr3S3DPbVWSn0o8fRHfwmO+rPbvOUxTf2Xl66O/jN2C8ch5Ao9v2g9uE7/rmziblclcc744e8OMY7xsbEMTbsMf6uAOTcrvpldM/uHHb/qdhg3aA/Fh8mrbp67b3tmHh3/8lxH4uJyE5Uib9QrOdr4PcCcPiZ3ObP1qLElNK/+x/+10+WUKnHuu7PPpvROs+14tOxf+O1NsWyawaOuPevzc0A4NiW39hk//rmfKt/PvV3refum7fl2gXAs+3M23etvpzApn6K8VDOuXUMbW5i58xslmpb32T/pgHO7a59s33mS24b2+zHV+CQ2HfxXFfvQ8UnWwfMtOZ667q+7mMf+P4XbZbvd6010Jrr9b229bG3o/YzW+1aj3WH3awBYuqzta171TYyztPYL33P8ynP3WpX3fdr8yvk8/PfzJ4U0Ib8YP38qQAOz88VRuruM5VYQ6uv+mxSyx605micj/Vc698zdVe/Xg203Xv/4edsErT32ybM7/1/tbNWKmPrh9q2wbQeop7I9cSyR5DtsgOVKj74i84DbrrWpsXo7dq0iNcn9qcBOFoGpdXe+PybF9M6MrLv/UIyrQNxdr9XdyKtLb7qxn2bVb0w+iZ633O07tu3mXyKg7Dtun6P1sL2RJkOLGWH9e+7c+p3A3DUc2eTgenr+9Yztp9ng5fQ46DbImwMW7dPWuPaAte2nqHVt52NSo3IR6xsvyzIVs/12vFvO2Z2eGgcmGtbUfdl/Qyd9vcwcLRsRL2p53E0+vLo/GwCcMT3qS90pfgcfRt5a/PuW1/xuQHgeHWmKp1cnRCpdL060CooXMM3AjigPQsdXlb5MIGJYLqq+lkl35BQIQsBtY5N5zRTTCp4jzbWDByxItwBHJFebVcGjhUSnnd3BuCAVMR1llEB+4YzcLiEyoPp02MskGbwfvJQiVe056+ZRkv643lPdO+elRXupNhX5pxtr7QJ5KaqdvZyQNlpnHOATYwcYuMwMEeWzjAKaR6qC9WcX1t0w2oXqnlV0dttox7dmDfKKraAdGTjsL3InpcBQAIAAgOHgxt7A2FWwWR/L3PZARxOIR2q/kyLj89PIIFeXgWmQCKqwUowS33M9IbWWa6IjGNh9KihYjuCRHLA1SrpvE8FcFLVuEuoQBYFfy8AHksgoYra1pqqjJGIv0/zyTgtpmN9HY/SfDJikvnV0VE6ns/S4WycJsNBGoMJg2wdA8qnTKeoEiwADl+HLlsABop7VH9bZfz9Pap7cc8nAjiub27IxAH6YgcoscL0YJ9JPAZwbZ5yrRpgaDxCJfA4HR4d8TWdL1gJfXlzwzlF5o3FPM0OF6waRrKLBzRQNo8hpVJonVFRqKCukqAcH1YsQ1ZkleVTHgFwgMSIJ4sNWKFn9YSwgB9IkgK8BZtEmSeC0V6UlKUkwojt3QMF/niapoeHBKBAegDrTmwkheIXSVZcB/2L6meM7cEerqW558wWAHCAbQRBZgTXfS2wmp1JakgsPPCZIJ8CEAer2cBWsLpPz6uHDOBgwo3sIw/p/n5FEAfBG/gewBTqu9u8Njp3sesYm5IlPHwvWzFBbjI/uC6kCAzAAY13VuizGv2JwXW0GfN/NFQFM2WLEFCm1JZJAwVQBmnKX5Bgfpaeucm1AMSxQpKFFb8K2UKfXesTU1MADswzVGRDgx4JFb+fJG2e0vJJ7BsI8udqNQMcISBNyRQwCxHwoXagUtOD9hhD3BasG1hbJwRwzMhyczibpqPDeTo9PUvnr87T/GiR5odzzglIAZGJwQKVStaQ6zzTossWaCycgaMjU92Ax2agsQWE3LURyMJkpyqnrGtTQiApK1mZLdegawbkCiWBEqNvU/Yiq8Em64xJiLiESnZSSlKyZuBQ8tsj0hpPgjRYjWnV+yYVIcCGMX2RwUtMMngv5iTBG5YcQuWst1ESDfaixImxYlhViNg4olZ9o6KGoARUvDsjmCe8xa5RABwHAu1QQmVUABwG2nGVAffT8pijr6j/jnW7onQK1voTEvKQDVk9phfsDQBf4asBXDg3QVMvPJb6zF8mEeZVi5AjYgUy5/tzeobUBRJnyrakg8k4DaYTATjGo/Q8hO6Y+urqw0W6ePsufby8pFTH57/8Kn3+i6/Sm198meZHR0yEoR8AkPCkL8E1sNE5faw9XgBFjc/+M9Yu2i0GH+4rsHH7gzSZLdL56zdpPJ3RtvqOy76jVIBVvBrgE2sI14Ct5b7AJJYSPACDwaek3YXU0mRGey7GAJMJMep1j0Np/jsde/kqAIdJeLjms/lnLyCdMDAg/NyH5Q3tPuwQEl7j2SGp/dEGj39Iks2u6fuHJW0cbOhJLq5jB88aW41Xw2LewH9AhTn2afjcsEGHxyfccw8G+2LKg8+B/X2JfU4V/wQ4cJ0IhKH9R2sQ/YH2vX/7Pv34w8/p7//jfySQGfIpbz7/Iv3y66/T8ckx2YeE3XlJz5Are1IlPUYBn6dPfXmVfv75p/TD9z+k9+/ep48f3ksCZjBMh4vDNAMbDBLW2IcN8AEZMJpNA+DChx144pj9hKVZABxk0aBMnjHrWJK8+AjOXKHkOuaTfEHZCGfgoKwZJLlsr/YDl1hZjCo/H+bsLMZ2FtbFyIihPFupzI/ANvouGXTt8k5aOH7OjWc4VfsZqBnth19kIJP2eXM9Seb2vIA34nzPHkJJjcJOOwMMWbEKw2B++pxcrM4GFQOHA1vK+bVUj9dn1fpcT/a0cFbKccX6zOQMIbbHcd3A9hjoHOAGvN59+JDev39PCRUwcQDoAB9jNJ5w7MWiBTtoACKAhx8B4HihZBsAHCPzcTD28ENGYDBypjdnOLSkutg2TNbCrGNm5TA5QtwTcw8ABuxPLISwc4LPUa5UA3DAF0Y/UHIOzCADSCZN6O+BUYS+lMmkYFINYQMNgEsWIAPBcRsCw9v+XlosFnwP7g2bDwAH7LRAKwK9C0SI7UNrB+OCNY/PCWTnTIou1yQAB8bBz17OggWZE7wfzyL5GQE40A9K0gtQBB/z9hZnkz3OeflsKX24ukrvL/W6XT2m8WyeXgDweHigXBb6A/YO5xf0yS0BHInSZmJl1D6ez2cGrPMlXpgV7KxaxwvjnNwA4OCcr0J03RhoPjl1kR451lPWSlzD2RQ5gCP6dgR5xhLwLiAhEfQnaTO1L384x5g0t+AjAyi0nw7ArjeapMFoSj/XYz7w0zgnMP5PAK0DPG+yKeZbiv/OpMaM9cqrav05Ch9FsJl+pjSwhmInVkzBJttpNLJgWB4kpNKKsWYHejwiBxPk63ZipdGL8fZ0B1nAfYsFlBNWeRxd0MKaXVCJbFrM2ZSPEUaC84/H+8xFNwxFyQkLcRLipyEX5NcOTcb+TralXBhT5FfWjh2NuLjfeFu8OiKfYqyqMHCss0OtxTF5f817gXZs2MzGqy32vFWSWtdq0R+URRilcfza/+5//KcDcPTFwuOox/Vc9sniD3RmSE9iXvdp55nqeLd6sDBw9OVlsj1szYnWA/iabSUKNrx/05+87XUb+9vsY+2nZ4+7rud8Wtfom+Pt+0W7UEBwmWpzpz6q7HPPZ7ieKpBF/dZW27eNLdcDDwJljdRzto4pxPxEjB34HqUUQrcoWJffzIqyaR20fN362TattdYaaHV1fDZ/nnr91W2JeZm4fuvnqe/Xd6/mem3YuvX2h1i1+8h6iPas6hRKhl2zYsDvPoddq3ZsJGieWeNi0YwDOFp9s7kPurGpcj7QGbovj9taF605Xebrev/Udqcv39ZnI/NzKZqZ9j58eNu9y5qcQQlG9S2E+GCtyd6asLsYiTIwXeNZ7tFvHOrJ79eKDkDf4mt9tmemZjRu3yTqG4jW9bY7MuVTcWP17/v6OT+PlYFt2rT8sN9nhHr2gbVf9z3LNsejb2Otjd2mn1sGrTUOnzIG/jz1nCnjsE73tN5GC0TbobtvE9xlA9m0prbNo/j3vvW6aZx72119KK7TYutro+aniq4udVxPrb4vRrdLWcgm5POa264ATNvgBMZr5kfJjv36ibq2E/Hz22xIzcDRGk9cLxr4uMEbms0SUWVD6gNw1IwM6l89ZWxr34bS7O8e5yzODwA4Xp+pKk668+YMuHZp1i7vkVCxKidKETB4jGSmyTKgIoiV/YWaH1Xm/rOCSgHAwWdVn3pS3CuNnLLf5VQ88PopAI57SKjci30DwWbodEMf+er6xkAczsBxm25ul2QfIAMHkit2AFeexwOhVhPS46SyCr7HofKkHq4rto7imOi7onW85uz4GsrOnXTs2W8BwOFSI5JOKX3qe0i8rrcDQZxnVI3S/4t0x0a5nQNABTSqOWnxaaORjvsU2gZAiQdiuZZydCBb/iqYpaCNVxqxrfZWpAwYjMsoX7fbStSpugsB+xHpgpGg8gQfpSQ41SOIwg62gXqf7bdWRp8kzk2vLvNgNe6bK7uyDjZkeJRYJ2jJ5HjqvsfPXrWHdYSkEEAJh/MpX5BzmAKosb9HdoA352eUepiNBvz9ZDSgvMR4NEzT2YQAjvlswkAsk14IDt/diiIZVXLG8EF65afndHt3yzWxWoKh4p4SQgAHICjM+WnyFnhGgBGQ/NAZUL2EYCwS+gjIghZ5imrb2UzsFXv76fb+Hhk3JgNnpOafpwNUhpsEBa47BDAEciyuCf70xHmLir9c0cmgOeRD7hOAWHjhWV6eVkxGMaVnlf9kHUEw2arbGRBnhd6S/aGKfwT9pbVNimok3xGoBhvHZJ7mx8dpxLaOSMWsdaHgvKRTnk2O5Z7XQVX4DMlDMHbsJQuM3xC8AUmCEQAcw6FVZVuS0GUlkIRcPUKwnMANVO0zmQgAB5KWWWLhmWAPAjgI3tAL82wJ+apHMAZZDRvAEwQHWSU4+iZslc7AwWQHbbOqOCPDBoL1Pj+LxjrYXoasqAbNOOnDjTVB/c9ad95LciYChwGw4QAOyKgA/IcKSygToEeRROH+9LJvlXuP7o0xiRIBHAi4Q5bnDoCQx4csoZIZOJAMcPAG+kDqBxnAwdSD2XPYSqwrADdOFot0NJkSwDGfTtJiPk1np6fpHHICJ0dpcXyYRgRwTJRUszbTZhhzA6rOyxo325wZOEromqY8uFw+NnkfNvUgASy8GrFbGVfv/fpZlMvRry52zDRdyChjYKQGgKO0AZTt6wCO7PcFatFID849xXwKjanmcxPAQVCHA6qeON9h/9btqRL1TiuPe0Rfgd+bNJZAF2JDcUmV4gL7nqW6fVXGo8tUCUw7j+Q0QX/6PNg3aBuQPCYwEIxOYCSB7UA5/b7mu/lsuEanQh92FLbdEotYw89Y75BHAmgDYDmCOgTYAogDFawAQWAFgfGg4wMD3GFzCvfXGn1OD5REAqgAQI4nSqKxhhXsFONhGs4mBHC8jA7S3cMq3dzeph++/T5995tv0oeLj5Rl+vov/yL92T//q/RX/+m/SK+/+jIdzCa033JTxFoj2S2xbBDAx76CjVQClvb2QdIxdzd36ebmJn28ukzXd0smho5OztKffP1ryqjA7+B/8P9cBif7FPJDAFrgPSFbRUkfJaRgb2C/kNgEaAMguQkBHCOrWHcWD/M3+Qzu25gNNpsugGAXJJPXMaYvKOYfATyStNXq7iat4N8+PaTp4iTNjk4oEwZZE31OSRQHcDizhydtcqWxPQcBtJBdo4SD9joAFQCCQGITrEuoTr+9lS8LAMf5q9cEcKgIF6DoB+7lYMVwAIfWiMsJaQ9zgAkq7jGwP/74Nn37zbfpP/yH/yv99PYtbdybL75Mf/4Xf5k+//wNGYgGA4TrntP93W16WN4JzLe/x30fSeC3P/2cvv3mm/Tb3/xjegdA0IcPaQjmluEoHR8dpTnYQgCQhB3G/mxrueOjYj4dyGdFYotWjGwRAE8o8cu5RgY1rFsKrhSQZwZKFNsA8AZYwzw5Dr9ErGx6OeuXn/M4Xub/lfOXscNEdp2s+SwbHz+Tz4POGBX8dv7NGDh8TcsWKwjufqZ/hc8Q2xgr8OOx3q9V2/14vvT7rH3O5qvkt2z/rpJm3r7af9U4FDC1+9vR3rbaGX3r0va4IVqy2fol3legc/fSBSJy9jH8FqAG+ENv371Lb9/i9ZbAJIDcYLeR8Ee/5vEnGEmSV1iz2HMJ4IDMFHwc7IHwRwE+GByIQYqyQmV/wTYKtjFPZnji0YGHsMdoc/Sv0C8ryOjBp1utCvsFgaxi4CAowiRiYB9GwzF9SsieoADBARxkOAA4ZQRGHoE48I9AOwvQC2j8TIlDAHDpNy6XtM9YRwBhO/MIGbQSmHYgPQm2Hax3gLjlpzs7UgEJFckXnwPaS42hiixRT8aiIxkX9G+WtzI5F4AwMKfAtPO8D196n9IpP334kC5ubtPy8TmNpjMCEOFDYj2DiQgg9FswB952GTi0VxfmMD/vUoqt8c92o3xO9TRpKcZofiz/ci3PEd7eF3vSmbmbpK7P/h4P0jXk42VAue2XupUxJto5Xu8VeE8+p7G5ORCBtsv842exeYldTFKS8IEcAA4/DZ8nExf2G4I1xV7FuxrY1NXotBa6ts1MunJMAdi21qvGpOT9rn3LwCohRqYnXgeC6Fl1VRa+mP/i9ymxMPVn39io3z0mpwuupWCrsYtxNrdtnd/JDbE9zs5KbK+uLBscpUGCNe2Jk3bvaXJZVc4ovqfu745/2Zizsd+Kve72hGyQSRubLIqDMuLn3R5pLtj5JiyctbYY81hrjBj/6hLbaMwNDOgAdf7OEBz/7n/639Jf/6u/2byQd/hra5zrtsd9uTUXYl+0brlpXm4rUI3X+0MAOGofo28+bZpnO3RrHj+tvf74vq3uAHTSKOexroB4fderf9/b5znnUEBGOanclzTvDMKnFZbLZPUk46u+2TRPuvOg5GzL+rOebAFle36X+96L+3JhiN8tJuMjwKM7A+L41s+Q/egtAKHWGtvUb7EFLT80fja2IbYvrtvWM7Tmeb2n99ncOB9bfVKAWw5WshkfxiID4TJ2MID+fD8MPn7v/MnYwW5On4Ux5vuXXEyRre3rk819UEBAsW/0mZKjas3bPrtSX8c/62etPFs9vxGAM60+6ZtrnXmEPv/48b3lPcxp2LJxb5tErRvXHbFpA2lNKovkZ2RMa9G0Jiknf+V0tRZS3Z6+RbPe7q6hbG0Cn7Lot/VtbRBylZshiDcbk5KE2mUj2dTHu2yOmxbWpoVRG7XW2Ozyu/W+KpvHtva3FpT/rjme1GMsB/1W3+Vr7oBQ3XUe9a2rbfOo5RDuska933odqkbH9tmDtg1YdyLiWtxk1Nj+4INt2rA3jf+6HWlLqLTWULQtbTtW7twCcGwaz5ZNygdHc35ikANtqX/29nmA7Y8D4DhIr88mFkCJVVVdCRUklb3iEkkCJAU9kYIKbmfgQHDdq9FZbUowhwJQZBUwAIcHb1V5Y+wNWwAcDt6IEiqR/aCPgQOBB9wPVLMAcdQADgSuAOK4uIKcCr7eMoFdGDgkoYLpS+kOOKlMUKoeet3JaCOOu/M6HNIr55iVpuZURUeH32faU4uSGA2ozz8ldBywIVppZ8BwcEftrESmDQ9AZ0kDe3OpVPXghQXXs6PjAY4IgtOHGYwPWt+5H3I0iSurAnAUKnU8G4PK9jbJxqhqDsF7PJcqrF1fXA6kU/c6bTX7letOVa4cQzhsDMh7ks6Sfkb7KUrzMp5oS2Tf8O+92sTXtSiRkVQvAA6yPZDiuGJfsZ9zYtMr+9IzGQAWs0kaD/bT+GA/TQ4MwHF2mo5n0zQdDSWfsveSppNxmpHpwUAUAERQQkVAKgAXyEqBtWsSIqLBf0o3tzdGgy5GByTxRMusgDN6n0CYwYAADqxB2nCzYwhqI9gNVg2yMgxHDKoi0YkKOMhkQHbi6OQ4zQ8PKaOyN4CMDQIvAmigwhdU7Rg77BUKOoP8QrTW8hcVeHwAeOP+nmsZDByoBpb2MqPvJr2AJLBe1G3GR5HcvAdjBzSbPbmmZAVuhra+ABw0mqThdJYWp6dpMl+wGg2JWyVodZDg2N4v093NTQ68A9CAJBXmI5KokKq5vb4haGWOikfqjgPAEauyjbKfyUmTUkCQFFVtAMZBHgbJXCQOTUJB8jEPDFjf066CQcNAGMZEITYKMbtQu9qS5x4wZVchMdph4CgADq8Q9SQAPk86b0sGEMBBRhGwYgDAIameTJmM+9PMZUXr9EA67Ke0JNhkxe8RgAewwkFCSgRJ+kCBfdleJALxUgIP2a9EAMftasVENBg4CEDDTQkCAoADwA0BWBwkgp8fsA4c44BgdEppMZmkQ0oTLQjmIICDDDiTdHJynM7PztLx6THn8GSKuToVI0GujLaAjgEHPPDiQXmxMZgMQdgMtgI45HhY4nw94dA6nHp42SU2YgKPt7aKV37WgvnRv+mcw6y6zRk4XEJFPpwxB9o+UAM4vG2yFSb/A//BKjYpUUHwBgCimv+yk1izj/KRbN7mKmZUK2P9GjU3ru2gPfWxU3gWAEesho9+svYSvA/4Cwd1WIV8BnBIIkVADow3fkbS1174sAE43M9VUAOsFSa/Yv2Dde/Sc3w+ABwA4EDC/n7F75+W9wRyEMTx8CjmHU+OyFvKs4c+j9lQ9LV8M93D5ThQ8YykGec7fIPRgGCOl9Eg3YGW/voqvfvpXXr308+sUAf9/PlXn6cvf/11+qv/4j9LX/3p1+nw9Xk6AGsHgb5ibPFELwAcrPI25gj4gtjuB7DjYIBY3jOR/+7t+/TN99+n9xeXaXFykr78xZ+kf/Gf/5eU6iAcjsDRkjhX5sXBSLZvG4MLrg+/QgBZVHWbNAGp/8dpNluwKlvV8A7g0PzLjpsF8zXXBe6I4A2COfJebSwixsABPxcAhuXNFfcB2ODDk/N0dPqK7DwELhK8ofHgmGS/Q23QsrJAcwBQob30pw2IyIQOPgJ2ldVDuryA9N8NJQKQxP3iq6+4d2KKPT2tEuTE4Gdjz396xPpyoLnZYo6TMeAAiMgt9Tn9/BMAHN+lv/3b/zN98+336elln1I6v/r6V+mrX3yVvvzyC7IRLWZTAxkKZEIbnV7S5cVl+u7bb9M3//jb9Nt//Md0fXmV7m7v0gTJ1fE4LWbzNB2j4h7JcEhJOTuKZLIIwgi+q2yGBScN6M2dwXw7pewMtOtsOw4mZkIHvpqARWBMwH4G/0WvAup1gK+fSQUMsIRjBmNpyaFJBFOZz5JBYlySBfTr/rj7Nqz8t/mWK5MDgMP9xmib/GzDr9bu+PfueaId5I/nzPp8uXZet33Ag6RWQy8fLdDgt/zX7QCO/oLA9Zhf8LdjArbymx1kQ5uE5POzmJpk9xLBG5CDIoDj3bv0/sNFur6BTMgL+3NsAMx8TnBGQ9sfMdecjWI0gN9RmA0JSDeWDQfXsD3ma+CZ8vxNe4U5yphdMjsggCD0wVAooPMy2DXIcEEAE/B9K8mGOTsPpF2GkHGZEXwH+32PQgM7WxAMPRRLHtktDMDh88kBHJBQwd9dPg8gDqyo0WBUfCwD42HNRgCHpF9Mli/7si6Voa8ExnBflI/vMip4XjFwiMmEIHOzR2JYki+LlYZxetnXGeK7n35KP7x9l27g82IMRxOdLZ6eCcZZHB4TyAxpJowzWDiezacnA8fvCeDQ8bPEwPribOxwIh3X12SMXdYxMK2x9XXSF7dySQ0/O3fP2AbgyLIpGU6RmTGyV27rx5kWxXjiAGyAb8Ba6WdnydvB3NFWG/NH8SMdOlJADnooS975fp6l9groIsdwzbDJy9H+XvrerWgBNriP60wT66leu2AjB5qZjgq0xQqnKgaNbHjVkgJZCBXM5psJk9LXilL4kuOhLQmVTKIXntf7ZUsis+wLpe82ztV6IwlgOe15XVBUPydxAAAgAElEQVTR+ttLb/hcdZ/c9+e41+Dzvgf6tfT39WftfM4AHLFN/r2DIeu/2SIMcKayJv8tGDj+CQEc8VzWfc5uD7Zix/Ed2/IFnxSr3iG/0Wrrmq9QTYLenMPOc7UxCSv72bpHX65EVyvMJLUt3natzXO+m3PwuSsb2AYEViNua6rXUuW3K+b7hwdwWImgLY9uUt77yse8Li6t/bV6btTzvry/C+Zo9XFrrsf10Z4l3f5prbu+z8W5vmm9Zn/e8tX55wZrxTZbG/3nOC9rG1nb3vX+as/vdX9aT9m2IwqC1ddur4/CcuRtJdzZCkfd5m+SUMl7fPDl232wXnCv52oX4m8a8775GPs7tqvV763+aNlE/C4D8eHaOIBj2wTcthi2GeXawO2ygeSHUolEE8DR6jy/dmzzNiMQgR5x8TQ37Nz4AuDoW1R9g9Dq720bafxMNOpOAddaoOUzfzwAR90XrU2wb8NuTfq+ubJ5bMqntjkHfWOxyVB2r1loHvvmeZ6LOzg49X3rcd32PLvMI7xn03U32YNeZ6rnQ9vaW9Zr9wS0bU2trf0/AIBj3dh3K037+qXVn31OmhDabVq6ev7Ea3S+zwa3oE7jxh3BGy0gR1gdaywfrXUV+3qTza1t73gEAEdXQoXt7GHgED22EgVKqDylBzIGOAMHksVW+f5obBsmocIqpAjgeEI0XPsGbXoPgMP1eGsWjpg890CqKvP2sl6rAmqq+nUGDpdQub69JgvHDbTfr2/S5dUV5VMur+8I3gAFK2UlEEwy3wXa3Ggn+ygAOKKT7WADjoO9r56XAhw4nasnCsp1GSKwQ3ycN0yOOqDAkqM+H+RASadZiR0ld0R5XoAc8diQnyMkEMpRupT06JCoduq47orjkSnGgThqg1e0uEa0cn1VMCCDONYBHIj9MdBPFgGTo4lB+1xpDVp39afC607pb0Fzk4xhAtvmQhwbJvFIkeygDwUcPUHo6xNP5IF7r+SM7BtuY/B+rA1Jp4DFRewISEw6lbGPaVz7Xs2GLhkcqNKPAI7pJB2kpzTcS2k2HDC5/PrkKB0BwIHKTKS/nh7TYjFNh4sZGTAQYEXiBP1HRg8AqVb3iHJzThJkhQQhZTEeWH2Har77O8x5yWgAwPHwqD5DUBzyJsORaJ+hH48ECa6F50JAG8FYBqapjw02C0tsgqFgoAq5o7PTtDgCgGOuam3MO8xVsHMsFmk6mzJZSrIMUvUaA4fNYQdwAIwCAMeKciiic6f2MhclklbOBvSQninHgGr2l/TyCPYOjIUln0ivX5I1kh0QgAPaz4dnp2m6AC3+JO0NBgYM0EHi6voyXV9dppura/blgiANJLgWXCekpb6+STfXV2l+uEiHh4ei7R4isWhJRQcmsaRdEhMvjytVmRtzCOnq8fMTKvgVQMX9ME5enYnqdIA4CJSDXXZJHmd28XGklnopXYsAjiJRAYrrA7KsIPEGQA5BGAbgyONyAOYX0NCLnh59SxDHs5KpSFgWMghZDbICPD2LNQMgDrARIGFPkJBkGhzVr3iIAzheyG7iIA4k4DB/Vk/SRgeIAywcAnDgVmBDwBoWgEPJDwW1KaWCRDfokG0Owz7OkWScTNLxYq51BwDHeJRm43E6OT5KZ6cn6eT0NJ2cnqQJGGamYJiB7M9AtsdYe9h+JuzM87cgepHTyCFnbgttAIfOVM7oQLvLVwkQbd7nldz0vcFtWfb1NgA4BJQLIEQDcPge62A32nKTL8jujkWlY9v8vKaEONamJ8plDwkOtWp8B7mJ3UHASQdwOPDB56mvIQ8cYE4gKaT5Y8AJY+DwJGTcK2nPbax8j5J9t+pBfBZgDTDzOICDlcTGzJGTQi7lUEoA8z4H2xckdtAvWhv+7M8pYX07CwcBHAJx4CtkVcDSAUkl0dmr0l3nYWd2sep3Cx7QntEWiiWIAA7K3ImlgnMKAKjhgCxjV1dX6frqOt1cXqePFxfp8vYmHRzO0vHnnxHA8au//Iv05k9+mUbzKWWw6AsRUGIpdDurgImCYDJKnEjy6Hm5Sqvbu/Tj9z+k7779Lv3d3/99+vHtu/T68y/Sn//lP0t/82/+m/T5V1+pwpfSbbAFYOTR6ikBG3kcrHAnMxMAIgbySravA4h1gOTlKM3nR0z+SWpEtlYOFeZexIpaUBH3YnW8bLBLdfm8ZpcSBAcWDkhYidHq7uaSbBdg2Do5/yydvnqTARwO3ACQgyDikOjkkrIkXx03wDM/4TMuNUS7qv0BbFLv339IFxdXBHAADPn1r3/N/QXL/QGgwiWS1GIHMCwob8Hgkkt2kX0Kc7Cw4rw1AMf/8b//bfqH3/w2Xd+uCDz88ss36Zd/8ov0y1/+Mn3+2ev02auzNB7sETiK6mv4D2D7ePvzz+kff/Ob9M1vf5u++e036fEeIMkXshgBWDoZjskShjVKRgyuVZ1zc6TGQA1uM9hmZwYk0A5rwCq8rALdpRH0ewNfmU+B++CFhDj2M7BuuBRJtmf2XgddUbgnVDyWeJPP+QLgcNvD6m7zM6ONcQAHbH8vgMOBPcHmRlYhnnOMJaQ+v22LEXj/tYLw62dpsTDmalKCqsoeUp8x47lkG4BjW2GqX0ttKkFa2phIpx+KISIDh+wqABzuA7wQvIEkPsAb796/T5eXNzzX4R/PlABwmDyW2l/OJ5B9kvIUWL8OUgFw4JwgGR1vM0C5lPqgjdVaL9X8OscRYAb/3yAADm7AnCBgiyBrsTP5OTcCOPB5nTdlr8AuiPvq7HplvrpYNgTgGBEozHlna8jPLPDPMB8kgyIWDUq4wG5DfmVfTDVcHyZrQhD1AIASse3VAA7FBQqAA33s19Da6NBDGBMOWPvURtpKnlPEUvj4IFY8ggcOBOD45vsf0vc//5yWYJlCF0PWI+3T1wWj38nJGcHn2MvASgJQOpg7AMh2Jkbfl2ULC1BrzQYbG1Tn9z3xqxiPoT0z+a2adaCzdu1cnj9rhRg1gKP28brr32JfWfYtAq0CgMMYHeT4ywqBzUv7t9YafQaCXfa498bzAxmxMpYO+4Vk09xXIpjJK1f9AXzRZuCxzV15pMYw4VAIPRX7Dq0zTIf84pJXcGdZ5QQRSmNxB48ttNQ0QhK0E381ju7arpb3dKIl1lCLWWXghcWucmt1vup6+fkO2TbkaOoagCOjNywJvUtSOM7U7I1HR2cDqGT9s9Ee1/N7/d0+ngW05HboUwEcWS6nlbTO87jMF29LzcDRHeMiEekzCo7kHxvAUe/VfXOujqv3xanLKPt+uS4XEscqnxncc/8dGA2iz9C59g6MMK0Zuul3rf7q65vcFx1Ho5vg9ra38haf1udtAEc5MzeQYuFBda8CetrWB5sAHJ/W7ngni7c2HLNNfl7HH6+AXnG8uvvWOgtHtCl99qWzhjfM1f77ftqM6/qg7TEsZwGPMe8Gfuj0/Fbwwrp9yzGUDhDD7G21R256jrU+NZta25jWGiHzVQViVQTAYhJZyt0LaArjWX391hzrruHuvq/3t+fR5jjYeoGt24E4b6JfWM/H2Pf1jKrnXj4T2Rv3Li4+vPQZ/pYB3TbpW5O9nlzbrhs3Ht2vm+xsdWjLEW1Nkl0mX72IamOQ28cgV0k0tZbzpyz+bX273o8lONS38ZXP/HEAHNs2r9Y49c2Zbdfa1F9919w2P3cxNOvX6EdirjlRnwjgaK3NXZ+hb972bTu72IFN19yE99zWZl23bGpNAx+c7ua6+gQARwRstZyzfH2eddyh6vacv6evrS3HuLS7H8BRj09rc7U0dUn2N6qH3BlqAzjaYJm+NVVviK1NqtVuADg+O5WESqG5NM1wD8h4ksUC4S47kAM/BHGo+loMHC4Bge/vs2SKEi8CdZAC/VHUm16UwaAAaZK7EioRwFFLqESKcq9UQx+h4pzVqAHAgUpJ0E4DwAH97aubK2qyQ/v3GgCO6+t0eX3LF8Abd8sV9eqRGOUsexEDB9rHsWPSUf9y0svXQARuNJxkATisYs+rUzKIwgMbSoBybAJwg983AhhCwpZgBq4vxpDCipGPDsEh9plmhTKBNtYWLJ9XSfwcACoh95wPzvdx0IizJnjsLkutePLJvRz5ENm+2Pv291QZX3qYM8SSpQgwosJroEQlAAMW9xDARZVMHuTNwUXTx1ZVPydbTthlCjgm3ATg8DXqrVgLrHug057Vq599riOx4wlHMthYxWqRcBGbDdvHxJGOdgwajw7SIaRQJqO09/yYRvspnS4W6XgOqYdxmiHBDnrn/b0ENvnjowVfBFgYeIMEu7YuAWQgFbkBODC3xRByzzWwhGwK5jyqpp2KH2sZYK3nZ4I3huMhASJIhhBYw+DvA+cdKukEhHE5kkE6GA3SAHTO0xmDrPPjIyabZouFWDbAmoHKxsEgLcDMgUpiS35TCsTALMq9mWwJgARg0lkuycSBoHd6RlWY0fa7hAqD5pCMgW16Ss/3Aq0AwKHkcAmM0YYTvLGfXjCmw0kazubpEAwci0U6GI6ZxFUgWnvD23c/p/fv3xFEAtvw6tWrdHi4YIIK4BIkRpncWy75+8WhKKtB858rrD0piymMGCraDvYBJNggpYC2PgLAgUp8A3Cg+hvgGjyPyfIAQIegN5KoYLSAPca4KTkAQFEJsDOgbv8w91j9aQF8gj8AyEHiAtI8kwnb7GAzzBUkIrAu8J4xEmOmma7sqjEAAMRh9tdr8nBLSZgYvfkDAByPYs5gEgvuuoF+bOXjPgQtvLyIfQPJCTJ+QMpCAI5rADh4rRUDzwXAYXJJZg8cwEGdbyTRGf+WbUNiAmAUMG4czWcEcByCTQUAjtEoHR8u0unJMcEbp6cnaXZ4mGbzBSV/AGzyKkXWLXKOyHIpIG2QNwPVxdBu9BP0/hKYNr6lUvNpiXmhYsq/vPcbuQB9Nf65BBnWABwWuM/JOgcb+rV9L/IW+b5C26jkTq6u9Wf1qs1gsoUV8vlmCXTOkQD2gV0kgENyR1yzZJopjAjuazgLh1PSR2p4r2r2vVVVfk7naTtfBp0UkJ9Aj0r+SmbCmTv2KfHEjF0GcIiNgyAO7D0Ae4X7+KPLf8V1tMdw/dh+74kjZxehfjxsHQBbK617ADge75ZmAyCnIqpyATHVPraZ8j0OcoQclpjSJCf1wiQkQTIAST2BtURABqwRACbQj6hapi/29JQ+AMR6c53u0nM6WEzTV3/2p+nzr3+VPvuTr9L0aJH2LeEGsKMzcKBNmKsFKAKfDpIXe+n24ipdvnuffvMPv0n/8P/8Q/ruxx/T1c1t+uyLr9J/8s/+efo3//V/m778xS8JjoPk1CNaZVJEbmfVT7ge9nhJjRHkSAAg9mhjicL8I+BvmBaLo7R/MDRpFdkPOQhGC2R+lVYcU/ZFeitIqGgtow+Nde1pzwAcD+n+9jrdXl2k21uAH2/T2WdfpPM3X1J6BDahADgKcFRV+mBUKdIQwYO0aju9R0ldABCfuC4A+MBXMJl8/CimlPniMP36z/88zQ59P4XdlUQCfTaATcxvd4YAGQcDFxujCUCQ333zXfrtb36b/u7v/u/07bffp6vrJfflo+NFOjs7Ta/Oz9IrfD07SYvpmH4JQRyQxbq9I8vKTz/8QOmUD+/e04IP9gdpBkk1ABed7QbJXZfcsblT7JWTJxVABMaevqcnHZ1towPm1VrIzBj2vc4OAiPCfyGAgz6bBR1NNg9z1ZPMdcCca5jrzu2q5rbshPwGMRF1T1gO3HKfkTPNJJ9kM2zkHZSAs5D9889kmb4KwNG9U7kORzbsD/jegcE5uLgpgBwCpc6uxJ1kCwOHbLzONHjl/aGzT+mH9WCuTUdPJruckX02MlnKD9RZlX4z/gugDkpGmZ+Nsx0S+QBvfPjwIV3fShJTfTvgnOAe5vuksQTiSbJcCuQYwS5HxghjbWE+W3swngVACvi9BGoDQAI/3vrAEzUE7GVpGpOGNGA6AdJg6CHz1FOW9eGpiNJRAlspka55BpsPG3xzKynQR5x3YfNtXcEGOrDJzzAu26JzfqkU7MwZAsvKGZJyMVwvYlzAc+NnnAEiA4cXduQ9jX67WBJROO9riixr6F9blwRzGYADDFzwm5/ASkUMjJiuCMTd20/f/vgjGThW8FlfUgJHB9gisJfND4/S+dkrgprBwHFxeZGubm7SC/YMA1yyMtTGWOd380OqxcR14gexsKYjg2ze5xvsBH5e3wbgyHFsAw8JJB0YOLIP1lrt7uVpTBx8VNapTkOUQTVfkPPc1rcDOAirIIDjSaCDAwM4s0hHc1Z+jDmV5o97nKEAYwvogOxc7l9q4O1sboBu904rUI/Hgdy7ZVvNrObf2dlL7ILZ0e1WF68BOHKEw9Z66c8uzMKLiMqgK0bjO3S4DpJZZIQIDCIBwFEgHfXYlYSfeSQNCZUcUMp3jj5C94rep+tz5PchP6hjzZtzH0Xu122J7wEtAEfM35RN06qrxWkbd41w3NE+7L5C3G899qTh0Bk97zNV18j9cQDHv+6Vp2jF27flPHaJw9Zx6Vbf7pLn8MfahYGj3CNDZbcCevpyArv2S9zr4xC0+rC+ZuzH+jqb52L0f9YBHC1LumlM27mDfgBHd+6uM2fEccin9MZCzc/fAjL1bQcN36r/rU711AYqRF/R17T7ES0/Mo6f70FlDNusCbUvWPd16+e+eRJ9mNa83XXO+LN1fKLQiW67vO3RltVrtq/vW31b369ub/+1xURV2516/bTXX8kNFMCx3tmc95kR03Yjj6Gb3++sSgVQLwBHbLt/32cn807r5/W1nOI6SG3ztQrQOs7j+JnYxpZtjmPcsn11X7v/iJW1E4Cjb3JuM5SbGqNB5P+DjxIzsIa98UNoQAH1Lf6WUY5t1N9L0oodbnRl0dj5RNm2yeUgWn2yju5BddjtW7ia4OWDbcNe/l6eJdfhbdax0qmsUzXnV2uN77ax6zMen+KAZAeh0Ue7bM7bDFrLyPQ5DXVf9F27/fn//wM4WuP9KWNsK3nD1t+moeoafq3Iei2UeeJ/j6i38Lue9dMay771panoB8L8be039a61fF139LOJ6zKeuK5ovz3o2oI1W6RtsAPgiBtIDdqICZboRPiDbbPxfZvYtnkzGQPAMckADrdbLi9Ap83AGaQ4J4OBXl5xBAp+BM0A3qCmtckWICFDwEZk4CArhyUemWhQMhDPR/4ESxTlQBSSdgz2qLq/BeBw1g3/DAJdNYAD7XYJFUgoCMABBg4AOKTPfmlSKlfQ0F2uCOBgwncl2QsGngKAA1NRGsy13V933OuFVzsNMWgcq3B8LsQKujx3KjRsy+mLAA6LojUZXdQ+o3CtwCGqLK8BHIGBw2a6P1Nm/QjOm/YLo6m3ih73L0ocR3ImTmX//zL3JkqSLceVWFTlvtTS3W9/wANAElwwGhszmUiORqbR2PzniCOREjk/JJNsSAB8WB7Qr19315pLbbJzjnuE38i4mdUAqFG3lVVVVua9cSM83D3cjx9ntaVX9phTyWpoBOXYOgUO4jCzbrDaHvLJKm/9nFk3LEiqWJIC8JQ5C+opNqqgvoLPqArbbZ9SAzgy6MNBPY9qQeG0xABweNIxVqh1K9aMjl79eLgSqF6ejIdMlMyno3T8cMcWKp++epnOl/M0OU5pgko4JNlHgzQbDdOLF2fpxfmpqk1HIyWkjLGBSUJQ8VsVKxI27Bdtyac1QE1ktMDeFMsOW2swuQ8QwEMaT8f8mk0B4BhZNb3YPTB32J8uAwi6ot3AeDZNk9kszU/P0nx5kqYLADnm/I4nRcAdSVKwUqAnd2TmABAMAUZQ9LMqGUFsS2Jj/4JR5x6V6gBwJCUsmdzMVPjGeEJWiwexdWBPAxjBJGAJfKpHt6r1UPF3hD7gszkBHJPFkgwiHkBX2uAp/eY336TXr39LgMxkNE6ff/45WTagA2+ur5nEwjwjOIrXT09O0mhs1ZpIMoT2UUwig4wEyQkyEmzT3Xqd7jfr9IT2CkjwIjFgulgMKkjWWXKWII3HtCGjhVgtvHWCwB0BwOH0xSQrUd94ATcE5MDnINdYTzK5gH3EnF+Afgi+e3w0kIcosAH2IO8BMRxqh+Ey7m01EAUmoO4ppc3dPdk3AN7AF8aOyr/cigL3C8gyJg4aDBxooXINABLZPATgQFBfzrr6ehvJk4LZT8eqMESFu2BjGZiGPYeWRCcASM1n6XQ6JSvHfDJKp4tlOj89YSsVfJ2cqRUQkrVDgDgG6BMOLpwugIM23wAd+dxiFXfuk8VKvTaAwyYC8mKMJBn1mAGDFicPxigePGsAh/s3tPcBvOF2LoJE0NqiAFOkM2PVu+yDdJdBrMyaMKW3A+AQA4czUADUJtCGwBvwIcSOA0HxFk+ehM5t29AiAp8hs4ISYgXAYclVT7LCTvg4CA7YTTRirphUdkAGgBGW+AF4A4wVBEsQyGF/o+1QkIJtHfBzPmsaKwYTxQJzODDBT4S5dzV7+6DxvNonPRqA4261on7DF8B3BHE5k5aPdai1wD/aOrae0dx6FTl0hvSGGJdgAwS8A6hDiX60OwEjAsAb729u0sV2le4GKZ19+kl68fmn6eWXn6UFbMtc4D1UeIs9RclKYqgDWJbrdf+Q3n77bXr9q2/Sf/2v/5j+6R//KV1cXZPy/rMvvkx/9pP/Lv37//Af05df/TANxuP0eAxQyaNK35kcV/hB+uaJ8wtBw/N5ZbjAG/Ah1c6OSczBMJ2cnhMoB3AKno8J+rxXXLdYYJEBMAOCOLjIfAcl+jG3mDPc5Dg93T+lB+ibm6t0c/k+XRMIfJ0+/vzL9PEX35eO7wA4SvsqT3AyP5jP1Z7KUfUxfW4wdhDwLFDTI2zcwxP90W9ff5vefveObQKgg/74xz8mMBLO89ORg3vpnTIZSpY8SwJzrxAweUzFSFalzZYAjJ//9Gfpn3/2z+kXv/hlev36Tbq+XlE3spXWZJJmswmBbOeny/RiOU+nyykZwIbpiddYAQT9/iKtbm7TZrVK4+GIAL/ZZJYmo4me1+6JSSXQ03xoPy1lKvQgUz4ffpYRgIkcO9lfw54k+MoAtSWRLQYOgjcot6G1nvuntke1T3eZLx2h7NEZT5Z66yIBtDqHW+m/AGTAePgc1n5lx//nOaIAOGKbPoI4KgBH37mue3a0PQkfsCogaMXo4lnXrx/PtfUZM17DGQX9/e4Xl3F2k6Kd+aJdJqRAfh73czFkLOb33y1z60AoB8Nxbi0p74BUMCqCUejt27f8vt4IjCxQDFhg0BrCARw6m7hNJnABMkUWDv1MACn0LdWdnVnxOsDMx8dkXEPrD/i0BPwYsA8fgP6o4134/f6xtFSELiWbnQFFsh4I/hYBJ2zfIp0EhpHb1a2xi4n1Ql9gwSs6D9fCPhYYlytNfx+61YsgMB8Ax0DfUD8BnAKA+AhnLDySGHDg75GBYwCQu/xKgoQIRC/AkMxuguc3+0R2BZwVRjrX8wt7g6yFd5xD6CxP/CYyM4EV4ij9+ttv07dv3xG8sX16SitjmkOblJOTs/Txx5+kuw1875v0HgCOq+sOc5YDqujNNBg4OvKN9S2ILdm3+hBvv9exKu2Lbq/28tFu5W7UA/jZARyH4jZ+XlcsTrEJgdD8CGkADvq30dN09g07W6NtmZ+toK+G5h9zPcQCxTHm9nKBvQNyaD60P58nx9WOzJOEdTxQ73Z/WL8VIAKBMhZvcT2arw9bbc/Iy+eEfZzhLqudwYeyTo44u07MxOMY4WEIj+kcRXB/SQLsj0bexe7przp/1P90P9uXJZqqdmL+dgOgZB2c79KfbG2JZksue0T44Mv1teLv+XxnV8nxPDL4FKbZuJYea+noKOp/Y0qrdpvUf2Vnw6gVPYzJQgP/VDGovDJPKf2n//3v01/+dRvA0bf/6nmo5bOl41s2uSN3wXeI9raer75FyucI02v+vo4Nzfd4PoCDsu0gsp4cUNmXu7Jez82+98ax5nt6RVb5oHZOiN231qNcq+bp8d3ancl9a9oqJC0bNfqK/YCI2pcqesH8jQMAjj4W57Zu0autZ+q+/zkADs2Xj78Vg27JRy03es+u/xNlvZb7fc/W2mMtmW/J/755qf3b+By17Lrdrr8f2g8tH7q+T0s3RD+hMzcGqnjOdePn8nz3FKz3gv8CWMQkLVvNLoCjxCX65mj/fJeC4u78HAZwHNLBro/jvox2yPdPRz4JXg4xhIYyjnqePz8HwLHPsPYp/Jawx0nSNc1ZML3cUmTd1wq9SZyg+ud9G7ML3nCHLiaMC7q/JRQ7c0FN/zwGjj5FVIQ0KkZz0fZAXKPSek4LFY090tJ3D7wfupa+nvvkY5/xaxnUfYqmpbgOKeVDzkHLiepzcPYr8D8MgGO/s1BWqG/u+mT/kLHtu94hZ7KjsA8JUIX0bM99uUh97+4YlSS1qD4/JP87BGVs77RkZO98sKKgoP1dUUZ/vzV2DsK8v7JtDZRVnYt87+op+o7tUR/sVhXl3Rs+Xiv4COJ4DgvHIefA9+eHOCLOwOEOVtbXsYUKQBaWLGFg2QL/qopttVBB/20EnrsADiW2kXhxAAcqbUugAwEIBMyw/jWAw4M9sY1Krk6ztikMGhoFPwAckX0BY2V1OhgHkKg2AAdoVlertahoAeC4WaXr2xXBG6D4R0CIFUEBwBHXVmFyk3dboH16q3aiOmvVOTDpcOBf0Xnu2FTbXUpgdGVVyZ5OzYI9R7GjYUfrSp4rrOy/kk6lOoLB81ILUVg+DOCi1ieR0tULHC05w2CTEujcmq4PrHd5jp157/Nc8egADhzYkdBBUtjyX5RHsEUoUIv+7wRzWK9qVp7FCsFcwdwFZ8bKtbiWniSMwfWoq7Q3nGVG7S3YOiVWwDqoxKqblEBDIsXAaFZdiOri0fCYVa6L6YjtU8AG8MUnH0sHD8UAACAASURBVBHAAUAHXhsPxNJxupilly/P08sXZxagHoh5A8k7p99ndZ2o9bEHNutNury8SNegYEb/bbTlWGNvKvhG5g0AHyzBPwENOhgZZhNWsub2B48KAo9H45zIQyIXIJvJfJ5my2U6f/kqzU+V8AYrBxKhSuaLynkM5oOzszRfeGsVAAvEfINqSE84qk3KIwFYZODYIOALBhCxbxCwZAFUMp6wTRMAHI9pQwDHhkkwzgsBH8b4Q5pytH0RgCOBgno6S4uz8zSZL5hgRLIWSVgErSFjv/nNb9K3375mYH8xn6cvPv+clYloqfL+/fv09s0bjgWJLAA4lmDnQNXnYMi2U6yUd2CTjVttVJCsvUsPYLsA2IQADnz534xmmolaVY4LUAcGjjt9kTVFAdjIwMFAuwE41MpBAA5PhiP5gc+7/nUGDqwv/jmAg20MLGkuBg61r0AwXu0hlFxX9a9pGQI4BHoDwARMIeu7BwI48DOqSAvdtlWbZqrnAuBAxaYzcNw9Paab7TatjIHjjuwaDpooeAcBDORjk4EDesF0N6v4CRBRwuJkNiMDxxlYOED/Px6n0/mcrVXOzk75BQDH8vSU4CSCOEZK4sjP8aps/cz5zmACyGc5DCqcW3z9fgCHAi4EMJluzro62wlru2WASNer0FEO4Mh+slutCsDhRsBPgMVv8/NgAHBk9gcBc0oauiTC/PmoJ03JeWsItnmwfUDAD0EcAoE6gEM6xuVYMuUAuZiUxvXdR8hATgfkEejXBVL477li3xhFCMIwBg4CNpyBw0Ab/jdW9eK6ZudqAIe31OF3oVJLhb8tt2Y000ZJT2HvYw6QXDOGoTswcUBngeLegvs+biQi8QWgAeyIWkch4Q/GBuhK+G4AcKhNDe4BkJWYflTu674NhnKzXqXb7SZtYO1HgzQ5W6bJ2WmanZ+m2dkyzU5O0mQ6SePxJLcFoM8FUABAj6iMRkuu21syEH3zy1+nX/7z1+lnP/1Z+vnP/5lJVOjYz774Iv3ZX/wk/c//4T+mr370R2Q5ekT1Lxg4MF9MxishhevBHg2PR5wuJpXAAMS9ZW1PLEEIPYLxnJ2/YmIVbFJkPbCkpScCtIXc9zS2CiadpFPlMyB5JT9G+wfzdgzUIW0IABzXl+/S5dVFury8TJ9++f306Zc/kI4HowjByQUESl/XmNQ4UbllhrfwkkQooSYGIwEwAe4BGOOONgxMGa9ff5suLtGa6zT96V/8eTp/9SqNZxPaU9gm7jdgNPAsBubDOmtvAMAx4PXgB9wCvHxxmf6f/+v/Tj/9x5+m7757l64ur8XMAuYTJI1trOPBME3AyjGHnhymOVqqITGMhDHGDpvNPjNiaAIoaDRAm4Qh5c5BxJYhLj6u/cm3itNdRHYF93sFvnWwVWEDchBmYdIRKBNgFQLACQKXnSfo2wAk5oBm3zDryAzOthQdxRL3NcYeS2wSbFQc2ezP1jEqC2NnXRR9R/mZam+G12N7yLqFSt/5oj73HTw79DBxxDNK6+d2TK/QKPv5Dd/LWLvJiqyPse7GOiAwloDiamGjxLQfRXgtTpMl4B2sbfbbYwHwX9bbTXoHH+ztu/T23bt0cXkp/+Ip2glr4UOwxRFlRYljgRQA3BCLjNoZyseBLRH4KoO5CQQ5IvgALaTgN+MfA9pEhgcewU4LGAeQac0JgLDP4ncHwMLe4dn8vIu9Qb8cOmiz4X0FbBeIUbID0EUJOEN/wc92AAf0Elom4nzihRFoZ4L7g9nNfQcAsAAk9/MnAS0EcEwyA4dYkIwRxXQn3s82MdZCzMF1GBL3J1sbCcBBYB7BZndkAsS5bQhgvs0dGDfgz75++y59d3GR7p6O0ubhkXYKr+O54Yu9evUxgcoAo11cXJJ9BQweYs+yPWp2Mu+NcGaOcs3nR8uYyDwTWiTprNwfG3I203r/aM8XEEf00eQOGJgptFOqY2TdPeWsm1T3xTckeFntRL1ZCu9F/0FMaA6/yAAO7oGBWphZnAfrqL3qOE1r5Wdndgc3eC7A96sDOPJYGfsrSAhMnV9Xc6mx8zudT4+xy4fOO8i6xjiziIMesg+tsELwqYtXqrUQg2oGdRgjTFynmIrm+leL6M/sEZB8vLH3ueYy7RVeVYQ/Ajv8cSOoA+cDjz36WNrp8cOFQtGWtX5uy+eu1q9jsl3b1R0d/Uk/7/QAOAp4x1fW2uXlGFOZdclQmbdmfHinFUAXwNH5DFlkUvpPf/v36S//6sMAHL5fO/IS8kDRBruOqF/r+2y9z+OYm8+cdVDJb0SdFH8un+8HcOz6Ixpp65l2JaQNGtgnN/tkM98z3EjTbLrIY497wA82+s5QSzy/ipVW18lr0QPEKjrLt3d2bltTU71WbMChN7tPs8/W1DLZJyvdexVw3c6zVDZxJzcQfJja54z32P1bN/kexx39wUPj/9A95vfZt58+5Jq1Xx/37aGx1/vJfY59OqHWC511/BcCcHQc7x0hjetY9EkLwNE3V3Hv13OgtbDTUsfHqm1CP7tGvGZ9Xmnp45aeqsfet1drnZv3LDyvfS1UWsLyHAHapzjL552HTMazhVVoKfy+RJO/Xk9Cd7wW0grOay3YXiGbHYSKoqXz/t8DwOFOg8bXdVAcwV4rzl3l9bwWKn6PSLv2HOPdWsfWa61r7XcI+tkY2k5BefJ/qXv5HfY5OVE5dn/+/QEch+arZbjq8bQUwF7l/CxQxfOAPvJ9CiNEayx9zl89912536XwkwKrX4/6pAF4qAAdbWVZqMv6nMq9jo45gELwWuasiysJh/LD9GuHZD32tq/3pRuVfSCOiFrtM/D1PPUZLpfFesyxhUrHUYsAjkMtVB5UqY9gs7NuIBiDCnqyb2xV6aNEob48+cJEjTmMjNuHBLtT1uZKnYqBA0FZD3S6sVV/azFwePDXmRgA4CDzwBZtVMDAccNEAwJgYOG4ur0VJe3tOq03d+rnvn1gpTvFxRg4KmsgEu7OeSAEImyBdu1nSNp5oDh/V+iyIyOBDaLsr9BixeiZ3XnwOc3uFRNooh9mbD9UIRfZ1FPmPRRMn5EVG/qdYRALRmj5vMLZ7TJYE1S1Y9fzVhG8udFHh4nMASJLpCn/YElLyoXT2qOXOK6JyiJVLIk+GFTDBiayJB8CqUy82HU4q3b9mLjLe8LW0JMcPv9Ztqy6DXLnn/d9JYYIJMPRkkQsM/4V2TZwzQjoyAAOJHWdHppU+Ug6PWUABxg2wArw5acfs4VKutuy8hUsHABvoCoW4I0XL05zFbm3DyEzhcFDAeYgG8V6zZYpFxfv09UVgtuQ8we2UEEAFX6zQAHY22B0uE/T2SxNwagxHSsB5O1J0iMZQ5DsZx0pk1RHpD2ezuZpgeDqJ5+k5dmpKq1RsYtKcatIxXXn83k6PReAQzF6VCAbgGOgPt24nwAcT9aaZEUABxKTBHAggE3ArtDb3paBSTM+s1hHoJuYFLPQJlsNMLGjYC8BHEg6TaZphrYn8zn7pSMpB9klu8rdJr1+/Tq9/e5tms8m6WS5TJ98/DED0u/fvkvvQNv99h3BHcv5PC2XS36p3caA+hJAB8UtZRuZ4EMrg/u7lFhJr6Tt493WWDisFYxV2bOVCSuajXnmASxDGNt9ukMAFgAOVuULxJEZYAxEwSCt7xUD6DmAw/cxAv74IrtKSqowdUpvSzR5YgMJgNEQSQBUzCvp3vX7BXBgkheAuvuHDOAAIwdec7ADw9GmH/ANnwQ4xMEbSEJCv6AzPCoxV0jaYO+hSr10SUhPj4HetwPgQLIoJVRvMmEE7oijpzQ6Pk4LAKLms3S+XKTT2Swtp5N0MkXbolk6OV2mk9OTdHp2zqQBmGQgv6i6x7oqjmiJG/Mx1DqjsEJ8OIDD0V0AcLih8bNSOcSKYSSg8HJ1IvRkoDHNUAs7iDuII/ibosGWFWFrK7AQZB2OxKi1EaEdEfNIuXVR7GLgkF3xxIHkQjLC9kbQ0w7gYLsn+BICkeFnsnqZfLrudNCRJ7cgr/QXrL2OV+JTjpsADiV01HYBVdWFeckTb2Tg2AFwODsEnqskhuK5VDbXE0b23akFKB/Gtujy7RkBS4QRLItEIPymNcCmG4G5tltjMdAlMGZWkhPEAfYP5M6lJwn6IvOGmDvI7EEAx0MawNYQFABwn1qJKQEHBp8twWVPw0F6Gg1SmgxTGo/4NVnOyfQAIB/aBvj+FoBDcwi2JiThkDx98+a79Otf/Tr98pe/TN/8+jfpt799TXDVYDhOn3z2Wfrxn/15+nf//n9JP/rxn6bzjz5KR+NBuoMkAXjAZFIBcEBGhkcG4CATiVi0MnOGsX+skMwcDNLLVx+nyXSe20fIuFa865nq3QEcaj0jAIfa+zmAg3b6MaXjp+P0BH9je5dWAHBcvKUNBWDvs+/9IH3+/R+wzQzGoMq5cl9ParEdiAE1BYxw6K32kAM4lNlW3ykAbgDeuL26Tl///Ov0619/k95fXJKB489+8pP00aefpsWptVF5eshMFKqKF1teic0oSb4CYPnyKl28f0+2qJ/940/Tr37xq3R7s0qbDUCOGhfmGVX5AHgSOJOO0unsOJ3MwPylFlOz8SRNRqMEgIeAfJAHAwqLm0ltR8wRlq4IAGXzBeRrGRuC6Rz6CcbUhyVkrS1tj7dDMaBGbm0k8E9mRxscZQY/7GfsFQA5CLgL2TfdezfZ7idB3tNAiwRxMBvtezkkZcNZthM3sOOr+5N+jqa/bawOSnBLFzEB7v5qDTipDn7Zz7Z57QV89zFxOJCsffDuvBqvXWIDDtguwG1/do+l+fPG58drIlXDGUqAJz+3ecFHs4WKtSIiQDsDPjQaAO9v1ysyb0AHQReBjYEQ32MBByA7WmuTUWNY4mDSU5IvM1AbKoCpCVAeENjB9CoZyMx2wO6nREAE7ZLZaAKfTO9HOcj7kYDywh7lAA7Ml7NauL3Dc/HcwTZ+8sNuV2D8EEgcoGAwDkm2ITcARXSLACIDB/YT9DTGKwa1EZ8Zex5tSPBPLfL0uoC4YMPDXhqkyQQtFAVscx3n7BuFoQ1jsn3GdomlTQf9OAdwwJeDmjPmOuja0TEYzXTWW98/pNXdfXp7eZneXV2nLRjc7h/SFZ4fNgw+2/IkvXj5kmeXzWqTwL5yc31LACZZsnL7GW9baiCgPgAH1sV8TJkNj2mVGLWf/Xa3TJ3yj8nNXfBGjK+RzcAYZ/wcXu+Xcl8d0EnKotW2sw/GCsYvnfwcsO0+mPthOnfYWQnsjOYPgaGO5wYDztIfytfXhnU9TT1uoDO+Zi2xxLRk/mUu1LCr6NDDx87nH+otARf0z+APGThioIzc9tBiJNm3NOSGeZoW6TQgRLmsXC/3T3WvbjynjGwn5htAerSLdq/W+pc57z6jZrJ113IVATgkc3rKeoTPUNI+i89kUIgy2Lp6K9YZ3xdZOCC3fn7MTDpml3SdcBZyf4A+kPywDK7pDCQEo5qPL2QPrx9lpvK1NbG/H4CDqxcCevHnVgy9jsm25tqv0XfdHVns5AZ+fwDHvuv3xdqj/mvpqH3z5HPQN19RQ1gGssQeTc/U129ds703/WTb/Wtr7rX3ik+4b9wOiDu8O50p5vC+dj85znV9/UN7sz2ebhFs/5g9WV98dbw35i18bK3EuP7WZTKOdi2uoctQ129srGDQaa29te/6fTIZx973c71v43hrn36fDMRzT2td6/Vs6YZ8/WcAOOr56Mx5k4Gjm6trPUuOjZtn0GpbW1hau6xj8XqtuS55r66vpXHr0y2dFOe1zq/V94m/t3RX39oe2tt5DJb//GAAR59S61uEWiF1nBtOljk5LQSHo3CrDdVHtRM3m4+zazjKgkXFHt+ribU+xaGqrfXcQgU/n4FjVwHJaWgZNwY1K0O+K5jR6d8Vxu5Gcgdl936t+7c2Qd9rTcPUs54tJdwysn3P/i91r5by7BvD7jP8fwfgqOW2/r3eh3uV878QgKNlNOrXWuN+jtPq14mOR21sOnK/B4C1q7MMfr8HFbx3vs2535GlcN4un//dABz52Xb6cHafJhqbnFgLSfpukKwM8Dm6oGWsWvoUI5pOhumTF5PcQkXrZwFsO8QzeErWjd0WKjjkk7KWFZ5KHtzfbZjkQwIWSQi2UbEq7y4DR2mhgvsiOIRgmR/+PMjjQam6hcpzARwKACO5jh7FYNVA+4WN2qesAOBAu5R1uiaAY51uVxslQsFKAArqO/V09zFGd96rLCJTS64myQmwuPbFaSemggFV/b0EM7wKp9BpFxYJHT74OaeC9Z7QRgvroRFVucRqFCs5t6A8bakFByQfpfpHTBV2UGVMSUlOBz9ZiioMXNfS2hmdvFUq8tpeBZsD3tXu9kN3Blg4H5UCGLlHeTpigBS5KbaGANMGwBvGNIDvkFP2wTaGA86HgbYI4PBe7KTLN+fS58Eq7hCcjY5voeRW1ZijjX2vOBsNGV6M3r/TKihW3uV95ZW+HrSz7DblFUnMOwI4lrMxmQDOFvP06asX6XQ+TaP0mEZHR2kyBEAADBzz9OL8JJ2dnWgdLMgMWR2hChXrQvp5JAc3TAatAFa6vmL7IFbeoZ2FtVDBkinQ/Mi9jb/NwKYxm5KOHAkSJHWYGAaQZDxOi/lM+SYyVKidwhjghdOz9DHai5ydsSIOScKb22vUWrNye7FYpMVySQAH7qEElgAYkEGyfeCad/cGRHlKawCvEIAmgAMMHEjogOoagWsMHu8XG4rrJVRjE3xA4INVoLHiErT7VpUL8AYqyVExPJqwMnw6X6QxkvSjCUEcaN1yu7ohQOPq4jItl/O0XCzScrkgzT5AHZcXF+n25jpNwd6wWPIZ54s5q4CR3GNw1KqxcwUj9KexbeCZjgDkAcsGngFADvxMUIfrWuglBaQQPMdeAOisADjEQKO53AVw3JscOlUy2TgA1tluuTkh4161STpsJGjBoAS9jmSwt64gI8axJT3UWscTwhE4UMLMAcBx/5A2YOG4AwsHGyhYGw5L+FuOTOxMRwJxWJ939OuGDK0fH9P6/i6tWJH5lMDCwTi4U1KrIFZKAC1UCHjRvR6QhLD2UGq1AKabiRhtTpfpbD4nI8dyMtEXZPVkkU7Pz9PJ2TkBR9P5LI0d4KNJKRWfbNmh0Dp1o51HuEd34/waoo2WOp7tSxQAQfK023ZBz4S/iaLdctS5gqEL2lVVswesix3haxE0nyvPfdq6yQsAF7hfSCdfABxKvOXQu57XARw0dmoBQ5YD+84WakyaG/CAQA75GwBxEAhq4A1PDDkLh4NCDbWSwZzDoRJdTmEvHW+gQSY2/AzpLbRE98n2KfwcEj6qRoV+AhsEvmc2DaOxp/0MTFNuT/2M6kENtVgwKumcQFB1dwbtE8CHNYE9wz4XGwl8KQBgH+4EPBPoQiXrkB+MGV9IwmEtkDgR2E0ADgJkjJED18DvaNOE6wAcAkCQQLPyQBz0hcQX9tDd00PaPj4QEDZEOy+2DZqwbVAOclh7CPhLaOvx5ru36fW336bfvn6dvnv7Nr19957JxhXAcxjzcJRefvRx+tGf/Dj91b/7n9KPf/KT9OUPvkrD2TQ9DhJBWQ9OlZ4eCbqF/hqkQab4x3DJzIT2OwSqAbz5kK6vb3jm//izz9N8vpRfZfNqCFYFZC1+KfCEt2GRHFIereWag1ClP5/S4GlAogSsxer6Kl1dfJfev3uX3r17mz7/3g/TF1/90Kq+AyuDBpFZLEQtLzYO+X8CTOYkIRWD0RIAYINJe3hMN1dX6eLd+/Tzn/48/fKXvyJoZL5cpj/9i79In3z+eTp/+YLrAhslpokhZQQ2CYwE6/WKSWbYfIA233z7Jn37m9+mN2/epLdvvkura7Q+ge8OuUESRiwX0LdkK3l4SKPBEVu5nS0m6WQ2TrPBiKA3PMAIjFsG4kOC3MEjWVa9vcmRZAvPjmShg2xd7/GMY5T99EPYEg9rZItmPi2ekS0tCNzQz962QUw5ov4XI4fmg4wc1moF95GOlVYkCwOfVbEY2eVSbYb347NIaLs/qo92E1IdZo+gy3XZEt+pz/5HxyXx5f5mBqF4Arp2mwNYxP3VGFyP4/czgwMk4hm0punOCdDKRsXPRP/Y568EPrvU+W5/9cyyg9oSauEge2BnDLc/HmPz85HbF3zPe7QAOGgp4QvgbLe6Td99BwDHG7JvgGERvidai0hGBHCoARxkZnt6pN+GtnCDIwFHCU4aoa0hQGRoc/eY4H9gfcTKppYkLGQggLSwcOkcVtYdY4SPhe+QR/i3OMvig/DVCuOU2KZo+wGcGKtNG/6h5SF0rYPEB2CMG6rNqFqKyt75HOMaaHsFf05g83uxA1oLFS+WIPPendjVxKonIIvAeg/yv4aDNMZY8vlVRQEO4PDiDLLuYK6HAu6yZSCJ+QyIa3oK9yZI7P4+XV9f8ywyQstC6ImU0u32nixrF2jRBL//4TGttvfp6naVtliv4wHPDWij4gwiao26JgAzAjicsUHAE0+SGwNKZKRh6NhY4Pg+byF6uCI9hlZb8T3fA824snkFEfgckwluz/y8zli448jQfsLaMhK8wfkrDBz0QQvVY06Uu6/O+wAsb2cJj0tlv4bnKtFdWl68gFHtrJ/VE/ezAzjEuuJsdIpfmF7PCDr4oAFYYfEzUxe2U82Fd+4Qj+dl9gU6skrkU9DcokalGYpRASzxdiUGRJHDUClZd4PzQ4d4QkSZ22cZSYnXMH3m6RS3Gb3pWwlmuUhPrD6fadrD7WVO6IuRtvMc3VEejj9aPULFwFGG2AJwyAcSh6y3EWvlV8pYJDZhbCYDMscBNO42N9thWnYO8n/923/44BYqHUkKtje+HuOv3f2qd7k+98/064gwaw0ZaMWq49rGn8u6tRk4WutaX6t+ruJbd+3bc+bI39Oaq/y3WAQaii5zsdjB/Ft7Y8T26K2xugxln6Von7x+9fhznrRPeXSG8mEAjuibtfZuX16mRy24EBZVF3TwrnxGtoXy8yGA8O5+KACQrt/YlZ3oJ0X56ttfHR+2ypft+NfVfq1lPspi389xz0a7HMe9T0ceum6Uvb7xd0WpG8dp+edtPWDz/jsAOOKZIvvQAZSnM4vFUUKuvl7buId2dUsBDhWZ5OzYxyzL0QdIr1hids5BexjOfA3q9d27n3xUPp7fB8DxnBvV76k3FRVSD4CjNkA+wVF4WodIvFb/i8bWNEtwPHjlfMjyCS1ULVZFZYeaeuMcAnAcMrRFWFqgipaDUZ5O124jI1tzUIzFLtrvsNNUvMXnKvi+a+4z0vW1Dzl8LcekTxHvGsQuC0itOKOiiz+3HQLziPdQIOax9vaEarvbfQ5T63la+/K5c9RnzJ5rvPsODX3jf64cNdetAbDg+wwtGBVky2DFa3Zl7DCAY5/uq33+PPfhsNVyiosB2X+Y6axFhZv3v7Wc4qgrO1VyXqX3AQq9z1D567W8TMeD9MnLaQFw2GGTAVNn4bBEgAdxVJmh6vx7S+4iYZ6rZZnkuyPNNMEbDQYOT8owgWMOJII4oKvFGFmBZlU6EcBRgzhywMoSZAxag8Y/MHB4wLIwcKCNyjqhfQp6CIMqerXekI3jdr1JtytUNVkluwM4rCKEyQ4JhNklo82vwVa5+Y6gHZIcP4V03ZCis7KWU4LB+/RaVajWUAlzB2/wPZYI8KBU3Uqlo3MVQyuMGf4oOflWUCfq8a3DMOsjWJHqj2EViJyLfMW8do6+pa22wLsK3socdMSa8R0wZDgltkAbHmDBHRQ7QpsItPVQX3e02UAiml9k4rDEuCXH457vOmSl6rp21JAYwle0OV4RWSrcZKdFda6ENr4i+4a/Vh92vLqu2xc7MWmCf0h6IgH3cL9J8+mIDABny3k6XyzSi5M5ARzzEapfh6QvX4ABYjFLp0gsnyzUexi1V0zwIfiMQPQRk3UEVK3WBD+s+LUiAw3GgrlcI4GD5ClzRgook6Xh8SHN5jO2CEHAGQE5tjswPYHAMAAcEC4CExBkOz4m+AEAjk+/+DwtTs/4+moD9psrig2SwMvTk3RygrYUp2QzQBDc5w73QbBYYJI7hTfBwHF7IwAHxv5wb5WxViFpAX7qns3GQGViAALoBONjENL2MSsLmdhBwlYsHI/Hw3Q0GnP8k9mcAA4k6VF5jnlDAgzVy6vbGyb1AWyBvKItzfu378kQgjWcTiZpYQwjCDIPx6KT96pR7mYDFDBhu0WrlC1ZONgCAToYgXYycai9hMAcqhR3N50gDQNwAHy2AYAFyQCrpkMSz3WFtzHhulq1OT8P1hNjSnIfn+1txkgOKEFMUJKxy1BWeVgTsALsG0gkewUV9ZoflKgELTl2dESwBhKuBG+wlQpAQhiD2IxsdaQTCHxQwhYMK6Sxt+pIADDuAOIA/TaS3QAiQfdTZ5maxi+mf5/Qcsnn2/BsgHJ41TvC3bMJWqbM0quz0/QCbVNmM4I65qg2n8/SYjFLZy9eppPz87RYLtIMAB+0BhqOpOKdOt2S+84qks8vDKS36+rcFQknh1KJtwPg0HO5bfeW461zVu0/erVQPvcFEH7nvbiF2ZwMAGHrKUuIHgJwWOKKdsMS1wSEOoDDeqWTvcvaqQioBNYIJbC4LxyQl0FH0hFsr2GsPDnpaRXW9TlRIqCqaPcxBNYQIE9sXgJ/FACHVe8SwJHRRL2V91pjgQT9HvK59LuqVVVUwL9DYIwlJlKaZwabBzGWAbhFAAbBLQLOQZ+TdYhJdlSLK5GodlP3BphBslHMPQ/3ALPdZ/YNtGp5AgiP7aTEWJ9dYWM/uLvfki0JAKtjVF7PZmkAHTaSnyUWgyeCbtCKDrT1795fsHXBd+/epsvrazKbAdAHZhzYFNqF2Tx9/NkX6V/9m3+T/uTP/yL98Md/nGanJ+l4PETPAn7hfrg+dS/MjAAAIABJREFUnh+28TgNtHfRHsYYOCAzdw93tBmovEeyFvvt08+/TMuTUwPxeGIn0AZbK0buHQNwkAEgtwCQ/+t7Fs8HHTo4AoDjiDpYAA4wLX2Xvvvuu/TF93+YvvzqR5pIS0pq7U3/hAS0wEy4hwM4tOMzSJbIC/l2BHA8Pqbry0uyO/30H3+WfvH11wTJwN/98gc/SC9evaIdHYEtaVwSuRzrw0NaA3RIgPJNur66Yus0MkV99126fH+Rri+v+GyQosGxGDSGAGc4ow30cHpMk+Fxmo7Qtm2SFrALkBviTVCdf8x2YQRCsZ2Oxu8ADjHbqJ0RfSev9Hb/1ZMvBrzgfjH9lhOa5ndjSuGHeEsU7FmMlcn5DLayIKUDOMiYAN0lcIdAGpp336tsFWZrFuNZVB0G4CALQ0ioxH3uDG/uOxbdjKRnYaXz6/l3usUGNnHQhhLxFnuK7V7cmlVgENflnnitxy9ZN4B+I/AZTh+aA705+8ExthLPmbX/rPkQiCCebWKsA5pP7oHAGwQuGANHLrOzBGt3Ls3eWfs3PqsBRp1t7Haz4lkO4DEwcIBpEboJzD/O2uJgdZ6EHMRtrfoI4JiMCdoAfg9tCgFQhl+A19my7h4gB33WE944X5KpxxK9rhu9DRHl2fYEwB44q7DNENiNxmM+Jnw6930dWIsVoI9lzH94ZhYcXBuA4/6eLdwigENAJP0TkAoAjhF9OQHcVYwhYH2Ib5qK1Nl7ZIxn0MEAkjxmAAfALXoexXTxs8sdAewPDxkQCR8fdg9nCDhyaqGivevsbfDpMKcAcGAOx6OJmL0eE8Eb15st7QhYN1Z3D+l2i99XaXsPIM2AfvlsthCQeXvP+QHIBf682qqa7Xbv1Asgwl6KvpTOjeWsSt1sz9oBO8XkPD+Tp72IsemTojLaRYH6pBKs8WwY91ccozPIqOgFLE1m83kkF4CDci4uS0M/5F6dHT+dz2YMSSyQMIBUBh/RT7FepRbHp79gc+Rg2ZxeCQAO120FwFFiG1744vGR4qlbuJB2p/qX2xLaGhnquZhapzqyJE/AZOQ1sIvSChDzEUpwDEy5e9tu4tWvVXvyPDvZSkr/5dnXea3RtqVzr6xybfy/I4DDZWXf96zze+5R27l6Tlq/s9VcBDUaKMnlu4D9HFTtyTqxcBAC3tlHUQKcIdbPPvkJbMYLO4b7XvEZdCZV8UYLwLEvnh+v4zovfo9zUcdh4xrE90WbuG8t6nt3r7ebZ6rj9+XzvzuAI+oeH2s+P0YbEh6w9Xz1PB2SU4YOuKG82KrEL/vmv2+++boBeNzva817nC9D+O6IevSHlF+Rtj38bxfAsSOjdhFerS6o2HODlpw03+7XrM79rfd6sXrL/4s+ZvZ1qzyv68D4+XoPdHzDHl1Uf7517317K/vSEfjD+Eb5VN8ztuTJ4wu1fe5bg/raz9UJ/Tqive9bfn/fvGSm0A5RQT8DR/0Mam7WZdhgMYwXwjQAHLWst9a1E0Ns6BMHgeZi1nCeifH2PqBRnPs8vzE/k+NW5dkO7+sSi6M3gWn80BYqz7lJ6z1FEZsm6gFwRMMgpeUU6YIr1MCN+vd64naF0yuSzXkJ6HXfKHVgrt5AWSErmtpLQdZ3IO3OTwnAdJ2Z5wA4zFiYhqiNqu4T0KIV0q9lWPatXfv6bbqv5ygZv1drg0Vl2FIOEg1zy5+pkGuF1nqephIO9+pVBsrWcKgtQ1I2sVdOdQ9ZHzJfcT761qS1tvudtH5Ay3PkxPdqfRjqc1j75n7fvfK8apI7laQSdR1marloKdCOnomnLqcX7Es4HFCAnZ6Zfog7AOBoj6W7r+p52TmQVnsgyuCOzrSkhgdEdO3nOIbBgFQBulrv+nhnYOCoABz4W2n7oB70OcFi1PjOOMAkChPYeJ/RnVuSjwAOVoQbIwcTs95GRf3sHcCB+WCCLveUrwAcpIgdMAgVvwqAQ/vWARyevPTnxlx6tRJYEjbbTbq5uU6r1W3aIuCDXuC3KwI4wMhBSn9+IfERGDgQLLFKFK+qVTDQ5N2WyUKlVuXjmt4DPMZuYavqibEOENraHJTewgr056pAZ+EIAA6Mwans/bk7OoXxlwISyFvFA7tGZeyVgqVtCZ5YFXL8G3JgXuViF1H1jIJzrNz0aksEzN0CswonW5WOLpa9QHVW6GneCSIrSQTgxnqzZXCObANIbrMXNnwP0fwzKG8Hvt3oj+9bY+Iwxo9cuWksMAG/UQBFRvkLmfN/kVEmtk3xIKzvI18PrlGuHpSvw8c0sATmChTkSLbdb9dpNhFAg4nkxSzNx+g9r9/ByjGfjNny4WQxTcvFLC3mU9GNP6pyED3oEXgmLwWq7lartEZA++aWFOoAL0H+8X7I+4oADlURKtGtqmwEZMEgMZtPtbZWMSfGhg0DvWivwipwrCOSKcNRmi0WZCr45PPP0nyxZM9q7LXr1Y2qD/E8p2dk51ieLtmuA+tLsBUAGwCgTMAQZAAOBMcQwL65SevVTbpbb6mfEAhGhSTAHjhSQFZJL7023UNGnW2mks9enfXuZmUuq3mHHPsjklDDMRlExtMZW6gAXAIACxhLUAkN3QEGkPlszvsDDHNzfc1kGBKBSGYh0I0APdlL0IplNGLiqQCLpDsYVCeAQ+ANJGkZkEUyFsF+VGwyiSsdyyQ3qqTtrAXAGmQN1adgOAHlNMAMvo7xUBcBHE6VrH2jRIpXfUJmPeiP79AlBG+gjYpR8hdfHDTjQ1KNK6ZbJ36kFyQcR7mFCoAcAHAAyIH2CwweG4jDfUjG3hH0t70p1gFdBy1QHo4SGTgA4EBFJp4bIToHcCiGaiseABzgELmnzpRe9STFDDI5n6ePX5ymlydi4WCbgOEozafTNJ9PCeA4e/EiLU6WZOGYTAFssgpZMjR464yagcOYitwdCjH/aOHlKRmTiPmsUr2FnNntRQ6cWPLFARz7fM8+AEfHPza/w+2Orlv0O5L4TQYOi7hBXpiMNN9b7p/aIdCOSWELlIjXCDSwanu2UQGDlwBDBIiyOtpbQgCkoDZVXjWd2w0YhXzrnKgkQmBwRILHEs4C54HBwFqjMBnsQIUavIGp8OCFkq+enPbnpv3MgU0DcHiKJgM9jtQuxsB7mPLHI6v8N9Ck5kYtUAji8md+QNJ8wMQ5G6hAV3urGbSVcuYqAtpgPwEEkU45BqNGSgTArcFaYYAItZTRmFQJbgBFY7NC1TlsNJlJLMEOZiMAXgEERGIS+hsJ01u0poNftVlzX989AVyF1knwt+4Jivvyqx+kr/7oj9If/emP0+mrF2xJNFnM0ngxo74E2wfkmHN6JFaHXJWO8cP+AExBVqRVevv+HW3W519+j3aHSU8+k5wtbw3k5xP5TC6PYoYp4GWjijd6fwI4AOwjA8c9W6hcvXub3gLA8eYN2Te+/OqHkgsAgpyJx9tBuW9oAEMCOJxNwNkezIODzlM7nAcBdZ4SgRdg+/jZP/0s/exnP09f/+IXabVepQWAG2jhRJs7JLhGIAoDq1nLtM16zfdvwRRAVpe79LiVLZG9QtJ6nGbTaZpNZmkynrI1GgFzbFH2SDAovgAenQyOaK/ADgLdz+fN/F/hIGZMb1hDbw2oav3iW3iaS/vI2xnJl5DaUJKHOsR8OwI4RrDTApNhDPBDKJ8GPPbkfGbeyKA6gZJL3Eu6iqAJvkfgg3zfENDjc1oxiPvXWfcE9iX/rJi2HvP1d86K1JNqGRSvEwPEJQ1Y5jXGvTi3VdVZBr2EpSi2wlqVGOrPQ8FeOR6vVx+p47wUG12xkDBwO6iKsboxoTw/AG4GAEfRmd0zL9cKL9FHAFORM9gV+w39A71zs7ol8w9AHDcE6d+RgYLsTAY6A7ucAy79GaFnYZdm0wnZNsBeR3kHQGA6SbPJlLYKutT9GWeow1mRbcZMNxKAYC0TfS3d/4euhL9GEMNoRB+Xut/aHen8IBZBgR6OxdJBhrtH6lewikD34f5grMCzxZaiBGbwmtpr+DuucQ9QIEDPdtaiLjRgJD4B+Xa/z9kPYQcI4CBQSuAO11G+XvJjH8j2g7ME/TTohTEAHNrrzlbjwCtcS7pjQL17dXVFWZhMpvR2oMtvN9t0vd4QvHENm7K9Szd4LbdQGbA1IXQgdDTYkuj7A3TI/WxAKNg1W2id1624oko+eiGE+2BZNqpK5bgvSohqN07TF7Ns7St/rwDXFjeokgkuQxHAgRaSTwRwAIxpbBcG4IA90rVCbN2YOPI8GIAD91drRWOFQhEAWsXBozeWHMi/VLB5kbANxmxJfeg2zRk44Ftg7g3YlMfiZS2W/dS5QQECL97wRI5mwsZvdqQAbEpUs46hZtc/T3YFDjBzIiBf+dcX/+zmAHagJbxAYcnTmGvQhs9d69OesPWRZNtXCUsZR3sM8e0x1sgR9chxX4zbdXwtr32/7wA4KBMlj9IEcEixF7BL9Vg+tnroLkuhLMkS6doDmeEu7Hu1pntMf/N3/2WHgaOeq/oZW+vfF7dvXSvO/XOv1Tf/5VrdRG6f7Jo2yXNySJbjdfpkKPpPrXnIsf1n5ID23iMUAlBHhoTzPrltzYUzWsZcRD3H+ZoduW3rhzIHDbBZc5PUQLDdPZznQhv2mdH/dk6iNQT5Ut18WK0bytrVsZxuDs3tkX/fLSApfrb7fF3b2WWlO7SeUU6iL1qvdS17LTtc9Er7GQ9dP/rgDprtG3897j5d3Bp3Wz4PAziKfuxKge5hRSShlaDbWatu63yovT+Ljo3xFgdxlG4ZFgth/qTIe++edwbKYK/ivAgg0WV1iWt1CMTRmfvgd8R7xLXdJ5O1rY0y/sEAjnijPkO9u6Erp7OjTxqJw4jKdwXjiZNA5y4KNQWjFKhwj9RMSZXgp0OYr20n9RwMNORqQHb2IaD8+YrxbgMJnrehfDIC9ZojAu1G+zesbzL35brz6Yl1btAGgOOQ4LSMbK0cW78/R8n45/rusc9g9xrE6EhVzmTT2AZZe45iq8fK3zN4o22w8nXt4FNQaV057TWEPU7xc/bfPieq/nyfgdq33mUvGII1vDkeFvp+3nnmiB63w1qWkyIwu4ehmLsNdGhZ7h1M4fLhe4vf7QMcpN5YHBxT5Hp1P86hgt/nX0NgVbcthjHeK8/lHmBSkaWyozXkaLaKnnNlL5aIQqnsdKRdCvouuK1PHmunozaSUeaaAI6YZGYAX8kTBfNVmSgWDquCZaWs/Z0tVCzpwr7ZChaXqqIA4GArAwQcyiGXrR4sYMXe7gwWqW2Ff0UARwlYKejKCjpSa5vNyUHNJ1X236GaVACONdunIOmwZeITLBxILgPAgQAUAkB8Lgdw5MoKOdUCcCA1br6wBRi9pX1Gh3r7DpddcxhETN0W2a4zItupqn0PvCLtWOxqpHvuBCJs//hWVdVVOe5mGXJ/PlSfON0/5tPbIijgybBeV6Kt/yidHgZzCpiDiUcL3ii3UfYzAxTwC7y9gFX0227OCRWBN+4E2ths+Z3sG0hYEcDhNOQ2n3Y/389lr5iVRRuAkCgolPsKYObWKr5WuUIbQUlVt2GNnI3AwRsIjCLBDlnDmJF4rP2MCOAQoMYcUVAqs5XQMZOXjw93aT6dpMV0mhYTMHGglcoknS/m6eXpIi1nkzQdDdPJcp7OThZpNlWFoNPojo4HTMDgtWPs6bstk3Wr62uyV6CNCoLOAiphr95zXsXAoZYc+JnrPRik2WKWptNxTjqJql8JPiRQEITOSStW6I/YGgWVwecvX6XJdErmhTUABps1K4Wn8ykTbcuzM/6MpAzbF3FdUcV3RBpnjAf3AQUwWgCgPQmAKEhGAVym3vQIhiOpLOYWtnNCAti+ADRRxb4O2qTxNtAxkzZI9CEwjQpbJHbHY7FvGIADzzedTtMtABzvL9IGAI7thsFu3A8Jttura84xdsd0Mk2jCQLLeM4ZASBMrgEAZJX4nkyAnr83xhBvmXJE4JwnbcXC4QAOJn2ZfJFlcUAd1o8MHAbgQAC8pkznfrE9w4p4S4Q4ew2rSE1vjscT9jsXgONYDDPce5pHBW51EHQABymdOcMWJPf2Hu5fHasNEuQLzBnePgWyoapssXDI9TewG/PnDuLQHmSFKwLOYOBAUjgCONgaxSu4MxkB+2wT1GL0/QSLZAYOyf14eJyWsylbqLw4WZL5BgwcqDhHUgfVsucvBeA4OT1Jy+WS1Z+j8VjJG47LKfwt0e0+Q/DyeYQOrdYyIMNsQrYj4Tx27FWg7ieFIIxyceVQuy/w06kUakRFc6KDusnaSngCzaoqkDhlOyo8r2FkQlwoV3T6GlomNlddK1kow6NkNeyzbLTaf+j3zPRjutRbrmSGI2t7QS+Lfdyh28US5Mlg+jzZJpQEMZlEyMKhqhFQ0cPnwBqqNQMAHJbUda5yZ5IyeeZ96bOo6hwvq01XqN5w+5cTFJILigXZo8vZRMCdcm5ksALJEwNxYJ60/8HOYDLEwkLpSFRxe5KF+9Ar3c2Pg14BCA4gjofNNt2tVgaScO/60do0SbcLEGjU1v5MTILKF4HdkA2BbydfEPYP/hPZOwDaJQPHY9rc3ZEpA1+oEAb4AGCoFx+/SpPFPA1gwwAUJPDvNC1OAE4YGxADkBMlmKjvHh4sWbtKF2BEurlhkhBAwT/50z9LH3/2KXUu1pGlFJxDsUvFkChb1hiIKLZ+IsOR+aasNH+CXjvWPCOJiJYmb9+wTcO3336bvvjy++nL739FlhJUhEfqfkciaH9qHAKKePuIwq4ml03JUM4nbPJ2y5ZduNfXX3+dfvmLX6ZvvvlNur69yYAjByaJgcICZVJ2pQUi2Vu0nzErQwBGweJydJym42maQt9DzyGpPJqI4SIDOFIaDQEKHaSxtWVjyy9L7HKPyZ3ZCTgb7JmP5tXlBXBrPq0XYgS/zHWgs4rl5A/GNFIbJ/gMsKtMBJv+1XazFipk1imgLcELi23SfBuAIwMwhPjJsmIKkexs1C8lLiQ1YDGm0FKJWy+wTPg9ciVp0A9+5iHQxMZQ2gaWU2k889UB6Rw4rAKbHlfLZ83Qui3rZLM5nnzsJjPt/sHW0IfKidfCmui6/hhJXwaGJQx1FFHegYC2tPf0OQQ/r2OYMe7hIEBv9eRtPTE0ABnYGvP2Nl3eXKX37y/IBoQzHc4O4/GULGGYY4KH0CpI2dW8D8n0NTgmMBp+M2QdAI6p2X3sCzFw3MtHoZ8s1j+2DbS5l62xMxLlQD6Vzs0GzEDRgrFMEmhmNoJFEWTzK0ALArMALH56IrgZAHaw5all3paAB/nfdq7h3JeWjBk5j2flPD9auxXz1AgcEcMiW3KxUAJtTLRQDw/a59ANmEOB2MV46Mk0siHdAYwroLRAJQBEy9vAGQ12ks8M8Lbplti+BeBozBPaFcJXAxj3xsAb+H4DgA5aqgDAYS1UjrxlGoDvANfZuYXgF2MI88IC7UljBjKfJe4j6Sfzf+t2dpT/4IxVSUn96pJuE+dn/xwzakVtyinV48He6cS8YO0Ji70pqS+/31vlAMCR0HbT2tQ4UNXBHBqWF5mYbyFks86yIaatFoMO4MBZyai5MtjWmLRt/3Mkzpwa4nPat7o+q7gtUZR9S9MnnaSJxfosvZQjJO4q6hmiL7ebtOzEgPVk1bIVbeRLlru39C+PPUeNLOh+IPrzeV67UpPBL7Ve9On0pJtspnRK/a/oyDr5u/venMTryEDjQXfyyCVOeSgP4X+XjeGKhxiK4kUui1zbCJrifZ2dvQuwqWZ3Z9Dux5UpKiwNSlAGRvMieNxAf/N3/5D+h7/663zNOnfQEoW+eH09P3XM1a/VygnUnz2UV6FcxRyc7TPuaj+jVXJf8kwlgbov99C+R7v41Z9t5zm08S38vSNcBZjgBWR2eKz1g+smXd+L355fGV/PuSd/Xbe6St/JxbmTEnW+PWxbVioAR2M/5ZcyuOgZeZnGPfepqUN7NY/dfZWe6xe9HO9WchCSNStVrJmgK/l0W5B91OoBOjagkV9pzXeMdTz7uhbPjffrPF0Yd83eUO8J12H1d4l9WfxaF/SNtd5HrTnZubYduPJaeAwo6IIa/sMdGeah7Kvo21R2xM/MgbnFLLvtjrIfFVcP7SwrFo4OvVIGlZq1tLOCmN0KiLX4QbIt2c8K8hflIa+dM3H795xnK/fzuYhz6+eYbKciyGNHHxQfimPwceOM9FwGjtam7Rx8Ggi48ndbLCtv8GWsFz5u/IzesgQMnWKfHEPeNntt+vxXRrxX6Yhz1mJvXadgH4CD1zNHouO9VYqjZWhbRtYNh1+rBSjsXwN3nN2la7oG+UBcb9LoHLUcgfZ422i8PsVVX/c5zsyHODit9/4+93iOAs5r61ElP6w0HGKfcym3kpx8rjHse5ZDDtuh6+8z1H1/67tm8/WI7gw/98qUOWU79/bgzqEBd85SbkiCUrAfd9297itRd2U0Xr737iGm6ICAAPTohBm9zh4I7V761vCQo51lNM5ZOCn6wWrHETG2AwS1YhVVdIJqYx/1WG3IWo6Hfx4tVD57OSuJHyb4DXTHQHlpESHwhoM49DckrJlIAVOFUXd7UpuvM+EnAAcTNM7AcaeKUgXGAysLguQWwK1BGxHAwZ+RrGVwVpTNdcWa2x9VainQhnFstmsCOJCIRAAMIA5WriPxCXAAAn6sMjcKdyaTLGHqAQkdUZFuLxKfD68lLBIlMR4Q8CEE7FqSGuXQgY+0r3aYZwCQbSpkc1s0YcXSWLDDDn3+Xh2FXM91oYOaN4+wajQKrqqKkPOcW02Vx+fOcgaVYCD5lKyi12eHQyVf8U/jL/3WFZBSQhpfCMoi+IpEPddovRY4IiQ/vMJR8bUuc1JT9lnJH2TGaLUV7EMA12TKkrBeyazxq7WLo3+dxt9bp3Asvg8IatJe0nrID/CkDasOLYHjtJ5GmcBKe0gW2pIAwIFk23R4nD46P02vzpbpxekizSfDNB4cpbOTZXr54oyBZlS0Yf6QaED1IAEc6FcNBhrI+dV1ur24JAgG7CEP96hofiD7DGRfyTF9ISGHYCyAF6C8n80nBCQgeIzPMujO6iq0zxgyacUqVvQXN9DHcnmS5stlmgO8MBzmCmwk9QBqYPsUtKI4PUvH4wGix1pfY3vx/vVIYGJeITWYi1uAUG6uKRfQK5BnBmktAULwEeSKlMp3ZLBgj3K0KEEgmXToYsJQQFtsDsegzR6jCh+Vg5M0nc/JroAWGWTPGA7T+uaWLBsbq2bG+kIOQHGP+b2/3bAV1HQ6S5PZJI1nkzSZTdNoiippJIWdGh2AM1BR04mWrkRlJvQlK5sf+AU2DuhK6FW11hFjCns9GwDAE99MmjJxKiYKtBaKYDZWeFJvo3GIZFJgQdd1SKaVIDcAK/jCs2NOCXgzIAx1mFXeYU8ggQZ54xo5gIOsHtBXAmZ4awpsCYAnVtttWhGwo/EKwCG9kEPhUlaZUYAAK9ujmDx8ZvsAAAfaPag1C9o08MuYONSCQ9dmmAUgP2OZcXAaq2eZVDlK0/EwnS3m6WyJtkVgu5mnJQA5VoF6/uI8nZ2fp9Ozs3RyeppOlidssePVt5AlAoIIKBSYw3UvqukVfFfynS0ITD8rxooWMKVisQAPIM/eIzqaHdMvprcLELS8ngNph/wzu384khpDhukxyoYF7EOilfqcQD/rlGIJvhjcyM9ozBv5b9SJaomF/Yw2RAArcM+b30B9f29jYHJBCXAywRhbhM8v9hT9ASZt5RcwoeGHcAegBFCewBqq5CUDB97jjDx2PbUM0XWYBM42zuyXtV+oq8PYrsGZiSKow9bCrXD02zhX3NwWGCF7hNkLbhABOO63ao9im9Zo8dFeRYCDTpUK501/QyuWdLdNCd8NDEK5M5AI9A9atoD1R2AQ+WgAFwqYIpY2gfjEBkQfxZKYar0F/WPvsQQeqO2hP5A6hW5iyyNjcQNDxz3adIDpaL5I569epvOXL9Ly9JStrAiuGwzS0+CI/hkq7d9dXaV3l5fp9Zs36fLqMp29fJm+99VX6b//y79MP/jRj8jsBDmgL2Gtn3ye3T8vlfxieOHfjS6e4A62B1HSnnkyXGu9TVcXF+m7N9+mb1+/Tr/97W/T5599kb783vfYzgTgEwdy5bOHtYCTLFvLQfNj6qAefse9YZvRVuDq8jJ985vfpG+++Sb95ptv0uvXr9P7iwuyjrAdgsU6PKnu8jBAqxEANJA0he9lbQrxHQDPyfEwTQC+HA7TfDpL0/FYTEfmIxEYOZA/IVCugaTM+xXleclQKYAlHRGfqZxPAsAj0yEqqaxElVdqlZZDOY5kQKkM2h4ecY+OxmK5AuBbYDILLdLGW6snsxd1vCee7VwfxXNE1lkmF5gPAEq9hZf0QEn6dsAZxhJVn+9gF6BLMtjV9rgzgGQf286nOQEXTgt9Z3zcS0nJkKQMrTvy2cECmmZac4TEGWq0FkqA1eMvSVlPIBf2DYpC0BO1uWmfUwvwULKkAK0KwOx8YyJGm5mOxL5krfaYbDZ9hLPCxdVVenvxPl1cXKYL+GkAFBirw3gkhiXoKegQ7G2M13XDdAqQ7pgADjDXjenTCAgNfxrAA+q4++JHKWcm/5FMj8Zgx4ICK0DguRf2DXoVgGNeq3tuVVuRIX0zAN/gZ2OMArAN0/FIf0MrJJxV4fOhNRLet1gs0nw+z8BBAM3IVAKwnq2HQHVb6sPB0AAUZNNzkIa30sLfhpnxA7K0RVu/p8e0mM0JFHHgMUEStuZ4Np6dweyDlosAPgPwYo0RHo2pgWf3Ac4MYnYgMJcgu8T5wXyC4QOAGPhzAGpc3qzoJ6J1CtjlAOC4vLml/RiOJymBwYPzj3N+rMyUcurEBgxIIxvbTSZHeRMIolvlKSCe/J9uIqJIegYfhBiS5qjvtG92vrNZFO/SfvEnpLpKAAAgAElEQVRd6qqWpx1LjkJP6rB+RPYNB38GpRyu6/6lx5J87bx6mM/vX94GhSGabhW1j03t4koMpI7LZhcp5xY8oS5fgfqqSth1dRsdn13WiMZnXLfUMbPO9blsxS+WrjSdE2QhjqHYiH3RmrI2jVR1fsZyrbi+9tkdQFBpueRLGEFztW5Vwqt/jF1mkO6nXS78Vef523u9RqIVn1c8p+wr2VUVWOWE2M7gje2sMwfh/BLen/MhYaKjLOX9VwM48sPpHX/zt/9H+su/+rdhn3WBEbvz282pfGjsft9cfsi94nV8H8sGxWLGkPXKRZclcev7vsjVrtTu3kfv3nmOSubivOSfQ+FnlLWOP6CLm//YlWNeZyfpXAGBGpNY+3va7o4oDffYmaO2/switAOgMUXi6rpK8tqRkR/3BLr91LYjPawbfWvynPXsrF1IxDfXNIAQWrnOIncx9lDYhf2aXd+xFAbFpYr6uWULmmsYC1U8duJxVvved92og/b50bXfW48jxjbqOEfWUdWYWna0tXZ9NrEer8ty3vs5BiSfoJwdOjO+A77eHYPtdRNrv1ZHx5ise2myj60GcND36gDba13jAbByT49hNfVia58HGeAcO0jd4iQdpkv4HUFXFnsRgPgOys92zGJ2uWNGGEQevp1XXEd+SAuVesFbwlY/d8cxCc4lrtWrKBx1FRy6UlFRNujuoc8UP2dLC7i7kZquj4KdFjiIjkEfgCMLuR2sBLJvXbuFZOwxUhWqqnW91mv7FG69Hk3DF+7butZzHKw+ZdnaHH3KsvXe5uaKibueOa+N4Ic4Nvud/b719NRZ2yGMyotJ2YCO3OekPcfBaT1b3zo/d44Pva9vzB8in4fWpH3A2T+yDxnXIec46i5z+Xjz/eMudE9xzdtGVQfHfc7NIR3QXOdAyVbvNY4DaXk3QJa0rJ0hP6i11gCf3Yccrcc0GR0TwCHaS6sCzGjFLtOGgzk86QwqVlH/i6lC7AMPmWKfFZlsC+AMHKL/FojDqJsNwMH1sOrk5wM41K8+tuuQo9/tnc1qawtmCcCBwJgql7wNh74rwMZEr1WTKjmBxImqFvUvyNFTYWMwYemAMuIxpAAjy+HK/77jmHnlngUycVE+B6ueAhNHYEtxOS4U+rK1cQzOwFGeQuOP1lFyaNGteDBkxT0CbjqM12BGPEOmUTPdj2sRq2EnGLwHCVJPqvE27JlaaKsxRlWWIUgrinSuF782qnhj1bXkVfOxSznbZ580TgX7M2W2Va3iM54gcLkqSSuv7pCDiGdzAIfkJbLVYD8ICJH3ueknTxhFEIrTeiox98CA8Ww8ZkIFVf8D0DoPB+mTl+fpxek8LSZDtlY5mU/SKdqrnC5ZHatqWQNwWOB5gkApkn0AcNxcp9vLq3QHAAeCyfdonfKQbkFHbAHtDHiyxBpo7GdkogATw0CB5TsEWhV882AvKvZyIFAKNs3nC1ZBAwTgFYQMMx4lgiPmp8u0OD1N89OTdDQS8APU1kwgwBSjYg9JGUvmgkkEX7fXV2Tg0DPcW8Ejqu/VGgefSWhLAHpuMnDoedX6QzTDWF/IOZN0rAESgENf4zTE/APAMZsRxOE96QHguL26Mir6LZNPWP/ri4u0vblNj+stA/8IYAO8AeDGCN9nE6vqV0U/wUwG4GAyFnpntUp3GwA4NgKgWDU92FjIRGAyltk3zEwVAAf2CxIASo4imO094h3sRWAdWyJYyyXTIQ6M8vXH+hK8M5mydzrGK3CbGDjwLwI4mOxAEi0HQ2x/slpe+9QT47RTT2kHwIGWJpk1xLWtBW+c1cArNgmOMMpntGEBswuAHAj6gwHjkZTZaqXSBXBw4AZcgTWNgQX0eT9Kk9Egncxn6WyxSC9OlwRwnEynqhwdDNLZ+RkBHGdnp+kULYCWp5wrAH8IDgkADgc3OEuSg26oFm39tJ6WLOD+MICAt2KxHhCHARy7tJLR1znkO2Zfw60G4wBm+0Jylme3yHBh4AYmNGGrQhI1nvOyr+VBXjsQE1hEAAfs71ptUULbD1Y8O9CAABDZZAE43EZrHcGKRbkM7bjE1mJWrwXgwPut/QQZeNjSQG2gdB2jYs9gELOY/i1Umfh8d84qIeHjPorbXAvlM5Eg22sWOwcPLOmBlzONufy8B9D221zRHhK4ISBSTPs4y47a1gDAcZ+esIcBlLF5pU0ju8eDwBtIxLFdC6jZHwVusr2NnQXfKIMRcsWug798H0uXOyArtysCYIcJRbPvYPDAesLPcuAk5p4V3ABjgYYfbDtoewTmHlD135PdY3O/TRfX16y0Pzk/S5998UX6V//6X5MNY3l2QvsDcCEBRg6gJHAE/iv0oKruUV3uOh6gP4CJVmi/sN6k6WTC9lzw/AAqWt+u0ru3b9Pr3/42ffPrX6df/+rX6dWrV+mTjz9JZy9fEDgC0B+YIcgExLURWJI+s7UG6voNIX6C54T9vdum65sbgjguLi74BQYojMvbWElaBC7xs4OvP9YL+goADSWjh2kMuwNmq2O8BjYN/1ILLLJMmA0VMwR8PoVtPHzDPW2Oo0KFub7bWCcMhBdBzXIqA7aglLhD/bFC3+l8uc/8uiHHZmDbzLQxOCKAg+1U2DrJ9oqBIjwp7n5pjEvVurDjv9p1YixMvqwYSJwxg8/9XACHDggKZkbw214Ahz6jf/sTiPQzPbHQSOQV4LCYpnYqu0MRhvQoHTDeOZ4pfd5cr8d5c93X37i4JIPdL/b4YQaGhCp+Z6Is91SSh2xhxlDDn5MAGQA0gY3n3cX7dHV9wy/afvgyk0kaklUCAPFH+rEO4HBWSbZJsdaEAD5jvwAYje8AQGHdAd4Qux6YMpzRR34GW7FZ+wk/X0AuBRARaJot/8AaQ/BEaa3FNkCjEfcBxuwADgcXQg/idYDgyD74gHPShjZzgRZ905l8MoKrBLzBHLHM4HjAczf8dm89xJaBBOOLvcnnQiD7AOAA2A5AvvREAAd8QZcJ6CCXA57X2PpQbWgAYMZzuv5/eHrIZy6AoNDyUKAw+esYL9pvYc0BwgTAD+xst+stWTgcwHGzVkuVa+jAp5RGkxnButl3tGcRu6GUiO9/928oz+5fGntE/TfHl3V1RhfAIRvfOT2b3eWs2p/Kvm2DOOLfu3Hqso2jt2AMmPkMLu0LCRSgri69jJquqqC2+HIEcLhuUCwJdqtdee86wtkV6hhGJ/ybC7fK83mcIvqnuzG1MjcxzhdzCP75GE+L1+5e39MPEezg+QjPEzjbdonY9MYVu26gp2c7pqUvltnCWrTkqX6W+Dydlc1VN7Vl0+/7ABwu+/7J0qixfa1oA+J4Yiw12ocI3mjPh2IJ3b+146/+HgKc7Z/uy5GE/RevV+RO03SU/vPf/p+9LVT6nroZ090/RZ2/9spR4xqte8XPR3mPP9drU8tL51ziOrCRq2ndq5aTsAD5x9a442vPeYba04myEeWqby9Euah/7luDD1nbvmdozf1z12N3L9u+DbHU1jrHzx16hjzuBiCvFsGWnJT3uP4se1T2oi8HXF7fp89a6xx1Sne/B7bRkPvxZ6znoquPSg66lqF6X8XnivJfXy/OV9ZRAcAh/9wK+RrKv/V5H1vfWtTyEOdqn6y07tUnOx+qZ7xtSqeNusWHeI8DeWE8cwRhttRrAUEFiQygnrhmfu7RNVUEk9exhFr4WpkXG2YEIpp1YQFn9Y/z7iASO+NiiY/ev3/be2rbpyjrxWsZzaKESrKyT4nEjd+p6gmT5gcxF6KWMHkUoBYgLUiZGEf1GOwuUCk7XWOhbKmFOz9rrnZvgzcOKfaopOv5O/R7y4D0Gr+GEW2t177x9o21b5x9129t+t/X6WhtwDgXreu3lHCtaKOy32ewTWXmAEjrflmGVMu7gwpvbdiDe6UBKNhvFPtm6sNe71vb/TqgH8zUVKCVEjskI/vkufW3fe/v7qPD4Jwy/n4Ah1+zpRP75OWQDmgaxKqn3o6zYMhAJnsMOBDHJp3qQAI9WcvhiDp43/pFAAcSJm44H1HhalTVCpQh2K2AN3vYGzsH++l6JRTeRwp0UamKmUP0z/pZ4A2BOJR4cQYO7m03kM9m4OgCOKJDxUC92SYHcDgDRwYDIHmASi5LIiDBKwAHxqsxojd9BnBYpX6usEWVofIl+d+O/nSwYlgExbFDRUuk09OKZmcgU/JibZyBw1un+PMZiwMdFQP/eCw3BtZrHUkWjR7u0J04sF3QA44dakpP6nhVIduhFNkUfW1M6hU2DmbpbQxYP6diR4sNJGS4JlY5i4QL5QcBW6sOUjBXgBYfcxnjrt2njBhLhFdnk3LcEnP4uwdeM71xs7+v9kBpDSSGGWfgcHAGW1TkxJwKpb1yWY6l9oASb2B6QbL0ntWwp4ulEsZIGqSnNBuN0qevztPZYppGR4/pZDFNr16cpdPlPC3n01wlywQMKkUB4LDkzBGSRmAxub1J6+trAjjuycLxmO62D2m10Tx7kp8Vsda2ZzQZMznNoPMQSXwEaZXAxxw53TIAHPiX5TAlBs39C0FhJOeQlAM4ApT50+U8zU6WabZcpKPhgIFYB+QoQaz1YJL27o7gDYBRVmyhckvdwtYqcB/JeCBgBBJQAG884fnsWQmCsDZQGKf3aEfSkOuC19AqBBW2YNsAnTzAJ6g6nM8YbEcyE/ddITEA3QZQxZN6bt9cXhLAcby9TxO0j5kv0nA6ToPJOA1nkzScTghiUV9ugYdUhSgGgnuAaG7XZOEAa9HAwCpqGQH5EoCDetPY/akzgVPBHmHrFAE47h4QdH8iiEN7Q/3ZXWYpn5Ys9sMO2G5cR3pF9HQC8M0sAzgcvPEhAA4Bm8QGUgAc0s9qp3CXNmTbeUx3TqnOtkoCMrhed7AIq8kxhwDgsPL2Ua0aAMgDQA+gO+uTzarMAODQMwMcYQAOgHw8UchJRbX9EwEcS+xBMnCcpNPZLJ3MplY5e5zOTs/S6dlpOjs7I4ADX5gnVMmCRYbjNgaOAuCQr5KT6zx2iSXGk+92xhe7A+W/MHjQRh5g4OgDb8YERssf6PgQ5lNQe2Z7ogS+pwqyrW20KVHwV++Na+e+io8x8z9Z5TIT1mTF2pChgHJvrDNImjuAQyAEb+tWQATu83gS2AEcAuk5Y0a3atwr9MnqkgEckC3oEiSFxfrAax2BLUcgM2f04JqEBGzfWVT930MhQaxeDP3ooz+n60qfCRhjCVr30whKlZ/owAxWP1og34GHed4N6MIWGphfVFUTwCG7g/lFexUAOsC8wTnfGgsH28g9JrbwMbl1MJmvVZEhAyyYvEQwz3gCUMYxWYKQ7EPS9c78SjJ2ILGK9nabTboC09HtbbpZo/p6k7ZIWAI8QdDGU9rcpTQcD9JwMkwb6K6nJ7ZfefnRq/SjP/6T9PGnn6b5yZJgCrQ7ApBuMB4ZQOU+Xa9Qyb5lEhH2DXvZ24CtbldsiXV5cZFurm+sTdKUdgV6GK999+YNGTF+9Ytfpl98/XUC29Q52oGBVer0lN8B4oBdwbo8oGqfoIy7DKCMgDgyaQTAJxmw0DJgvWJiGr9jzqH70MYAY0UilMwTnvT2NjmwHWDxQjsEgAnRxgttUYYj+gRgEwADB9uswb+gDyfQD/wNtZEDGDLn8E1tmAbwZIsx29CGmOeafc/MymoQpRzMjP6yALz016UxdAqwQN+j50fDHqONHzjA7SgNR2izqFaLnaIeA3ezjYN93oN5dbyk3sPxLBH1pbcG9PZIewEcpsNzHMzsWQY5h6o0B63XQU/fu33V+53zhu233AalqhJ1O9+yES2bQEY6AKfCOePQvLk+FIisedWdav76rAo/y8FsdSBX97dKT7J7ARj6QPAXQE1g3ACAA183t9g3a7VXTEcEcUGf4xo4ZwAIQZ1HXazrzufTNCdodaz9MgL4Cd/FugJNrLZGxj7J8zAxcQkME37WJOuDy99gkAHo0B3w9QAGow/DK+pzBBuBscL8kdVKYFn+zn0oAAd0IwGxfA6diWbw0yYT+hFk9cIcOgMHwcrQW9K50MFgrMnnHmNC8LX1cw/8elwM0+NADZxLyKph4HW8Ll9azHks4rBWZwBt0+c3IAn0PMHVOJeMAExHixVrb2Q+wO1qI9YQAE5Ci73N3YMAHMa8cXW7Trdgcjo6TuPpgv7e1oA6DvohIMXiLTFW6Pug9lHi+Tj7xjuJoRrAITY9O+0akCLXVuvlg0wczwFw8EIxSpIZOIr2lAyXdhT1/ttl0Yj+i+uafF7NsX3FOJpxMG+NUbGEFOidTUFf0qPBwNHWGhydR0Y6RaD+DLkauarOjj6ZqeSODor3a8VnOzHB8OZ98b9DscEWeMMvHYtjSryvq0zb8daagcOBKC6GvakkK9gJgIgdYJJJuA28FdvEa1GXRxta/9xa47hHy37alTvX110Ah2Q0r1+IKZV94+BBA3D83d+nv/rrf9tfrNwYZDOm2y+wO385FCdvyWLf5bNf4YnDSqj6xtqS8VpeXRdEndj6ma89477x+nEO6th1vK9LY+tM1d3T/fm9vnvVz/fcOembgzru25rPQ+sR17lPTur7+O99+3HfmtXXquWsNSflPRZZ7vExox5wNoVDfmfc//W96/mo5abeC24Tik7t5otbMlXPf/cZumCRvuvW9+3I8zNBM32yuKsfd3N2rf3UkXVnIbUHaM15/Qz79micB//ZGTj8TOPfncE04l1Lnr8rffWZQH810I1fYGfbd4uXci7L25RmgFHFBBPaGJe51+3cbeE8xdLd4M905ieDN1Sg9t8EwNFSelkI7HReC3cfeGNHERn9aqSa9AM7UZqddSwoKfkTBt7gYSb+rQ9NFduo9JlBvR4VwP53mig9k2nikCKO93qOc9BSuk3Humd8+5VyP9L6OXPSUpr7PveHepZ437bsHk7yl7kvSf6Wwuwow/Bwe/dMUJYtBf/cuX3u+1rOQ999nzPu1n377uHvjdc99N5Dzk7r/uX6h9e2fP4wgKOs74cxcBx6hvz3CsBR656iVxWUj86PM2+0nJU+h+aQbkALlU9fTO2ErqSt6KeEVFSyWa1PIgOHqHjVXiVWEXo7FYE4xMCBas78HkvI/KEAHB7wrHvdZzSkBZEzAwfoaZ3NwQEcDGwpeeR/8yp1BtRZxe4MHCHADGvFCHNUBAa/8Fi0USx76IWJGNobS7rY3wurh7NfWHsRhMVZna0AN5Ow/r0TWPV2HO7EqKrKQzpm5aoiPosMun6y70WWOgrOqptFoe4sRV7r47qSoIgA4MDhTkl1673svbPNloNqOwbcnAXl9hZtbdasGNNaKDDIL9JtW0ubDOCIQbDgR+QKGWUivBeyEhSFCcF7+OI5XKZYhUa636EYHVipZsl0G4uzbvj3zKphCXIVRGtsCu76njIWEWtXxCyGUdXDtZlNp6x2I5tGSmmE14YDtk5ZIAB79JjOTxbp808/Sueny3S6BMBACWFnKACAg8kY3J/tjMTwsLm9JcsDgA3bDRhpQC9vc+xgIAeJoYJ3jICvGBiw9NzLSPwh2YMWLQR3qDe2KhBV1QxVh0AtKvYQPCdDB+Z0DDaKaRqD2WIx19d8RgAHkt8EvVjLHS8yYzLx7o7JbrRQWaGFykoADiQwj8DqwqS+GDiob1Gdjmdbr/U+As+kzxjoZhJf41WVYErHeE4COMTAgXFNUN04n3MdCfC6uRV4xPXbo3QKWEEAwhg8AGwzTsvFIg0n43QMBpUpABxjBumZUI7JJQa479N2tUrb61u2ZsGYR1g7ogvEyiLwhvaBdIIdKtD/HYlQZzDgWgq8UQAcnvQQawz1b6CH9nVDRSl0twPHkCTE+mINkQxUJSkqT9GK5qlQdoOSH9XdSJblKqiKgQOtH7xdEeoFn5CEvUtrtHyBXiaIw5lrTHcFBLwqNdU/nXuUAA7pD4BPIoADuAzCMaxq39sVqYWK1SuyHYJROFufevKwPD2l8fA4LaaTdLpYpHMAOOazzMABXXByskynpycEcQC8cXZ2Thlh33iMC3sFwDAAdLy9CPNE0gVi3rB+I2ZzmYj3hAE2s1NPOsCMAI4PA2+6r+A6rWOqquBL9kX0Qw7qOjhAsAzNXT5HWGVFSZxauxI+pFfOG+OS3ZwHa+w/laPwWkysYv0NUMkWE2w1UZhn+JqBNwgy8PYc1pKi6wOBVb30YhUQpoA3HBjRYfBCMonsO74/sVfVUqUF4IjFCG7/muerSF0gRzwvA99PGwC5i2kPbxsqfeaFDNj3XFOvdGLHO/MVjW2HEHS0AjMWBQeMZuCgtWWCTWAbO2ubgp+ZiTRAB9k4CODQe2CfcrYSCUT7vNiwbGNRdvTVqQPOCX+9wVm0nEWCr1rSwAGaBHeBkQVABui9xycybiCJ519IBg7GQwI7wLyD3TGaTNKrjz4ieAOADehffCUyeRzTXqCCHiBRJkjNjs3Y5ku0/mgVdXtzm5ORsGPYQ2wDSHCytdtbr9P7d+/S2zffpTFablnVOWwmkrEEJfqUWFsR+tbWPo3Xc7+G9qlKsoVklNi1jplMBnADzFwO3mCOELZR5PrUEwBwQHbgD0xHaJMiRgH6BNYmBZ4S/At8eXKL9zG2Acon97GDigXT4OtWua5by35KfwmUkVuf5Kqz7IUaVMR8VBcdB/3yhvIBfFC5JRJtp1hB/O9sUzESE58zqGSGK7O3LpbunzE4J01sLYG6bRb69jMfO4C2HHjSiR8F0KG3YZB8KwmPa3eAJvZ7BHH4cxR9rUS6nNCQaMugGJObRpC4Phu2qiSllrpxNLUUhBQ5q05hk/P3x3nqfN7ZgGzI8XzcFxD21509ogXe8Co6n5fMVrEFU811evf+guCNSzC0rQEEAwBCQODRSAxouAaAWwB3wA5R3ulTHKc52DemU+4tthYCgGOENoQTnQHAtra9J+sFWxxR96kdG8YCUAWZTaB76aMICEVfm2xxauEHfwr+kuYXRQIPHBt1hrFFAbyFcdIfxn+Am+En0f8GW1FpwTiB/z0YWgstuNEA50Nlg/9HDBzOWAXwBlhrMqVO0Dkum96u1HDt1Et4DrRCxN8cCAx/kH6gjU3AYOiIIzEaoV1NYEzh9cl2NCFIBteirCewotyzlSOeDfYavih9Q2uvt9reU++/u7xOl7e3aQ0GKZw/5ick20M7PswJ1pRnRPoY5iObbHMenVnCODjqOJ/vZTWI9PNbrPA334xBffk7nX2aeQB2GTi0b2IivZtUj2MpRRQ5lRlAHNRcOalRQCL7ABzSgrru7n1dtezuT7Gqtf/FGEIXyFJ5ADsf9/vEato6J7N72+BVuA6vQzCuA8O0+T3EDijAVivmX+vAOBd1jE/LHn05/V7EYfdvPgn7ARwlWuTOVB2n7Yvb1pNcxuxtI/IIOm91HzG/2APgaMlAPS8+r7VtqG3qc65Vy2kZX588ljUhJJUTXeYzxrb+t7/7L3sBHFk+D+RS9o2k/lsrHtu7sxqgpyI/Eu5WLNjfE9el9XPf3+t7+H32vR634KF7tWS39zkacx915O/yDK19L71c+T/htUPrGPVEvFb83KH1iO/tk5OW79S33n6/5rWeCSaon6V7zSq63Cnmj0wcllcIrdn79Grf2rb2iK9j/B5ltU8Oe33W6ibyE7qMIq3r950V4nv75LtPx9Sy2Kc7P2gvNSbxOXupz1/vszU5tmJFACVHU4D5ffsi6phdue3m87Nq4Lbtnpvj2kUgR83AgffZx4tp4YXtvOX5gwrAEfdFPT9aa4Vo/yAAjtrAaqRuALoI4VoRNX/focnp0iLuNSpWvdTZRNarrFPV21Co+oydOwKAo9dgPZOBozaEfQb1kGHs+1xLgbZee64x+lDn7ZBB7TMcz73Pc4zUPgP4nPsceoY+Y6VrH07yl+vvB3AcMqx9zs6htT0kcx/y9/Z+D9V/4WJ9c9/3nK090Gdca+Pf9wyt8fY9Q1TwprZzxPjgmGMFQ+Uc7xipfMgujnJLzltO31490QPgqHWQJ/hjP/viqLhTUQyXH8prp6aWx1oOwcDRBXDo2plBIAM4BNZ4JGijy8DRBXCAflvU5gJwdBk4vIr8DwLgGKIqymhgA0UXnpEU9N5exNuPMDmoXugEalh7jjurjBR4QzSwSnJaFTB76go04EAL2iKViNtyhyOMn849aGR/ylWSzNlY5awnd6wVi2dxGAQnUMOCpqFK0UEcfD4LVLljUhwXBdG1/sXed/dgNzDjIt9nr+jsxOB0PiB3q5AF4FAQHv/A2kAAhzGEaFDyQABoYEWbJZXB7oAvVMAiAHt3j/7V9wbaCL3tiGixYFzun17GEX0QjVnB6B1UcAie+7P5e8QsMWJg1Cl+mTQEo0BknWFbji4wQ05jZLQ2ynsAHDyBbgAtTYaejdTmSLawdcqEjBP4Gh+lNBkM0mI6SrPxcRofPaWPXpyl73/xWXr54jSdn85VzQ8Ah/XSRqXtAMtg4IcHVO5t1ukOX5jbNRJkd/xihTCrGZEoE8U258F6yIMKHmOE7MWkG+YHvbfxHfdlNSQSgeaoga4ZfxuzDceU4A1UJY/nszQCtT2/9DsS3gRwMOaC/vYCjGB+kMgFCOOYbUUe2D4FAA60R8G8eZKVSXMDAj9tAeC4T1sAIjYbUQxz/tEWQI47mSEwP7ZWAwSdvYUK2EPmUwE4FguuMfuP39ymDQLN3iIK4Iu7bVrf3qaHzTaNHlOaTybpZLkUgAOAkImYOJhwNBYOr3RkGyAkBCHzVzdps7pN2/Wa640KaU/wAryhxDZaGigjpOK+p8zAsV4bYw3BGwA2GNNG6GvtSUNn2XCdgeC3A/AigAMgDqwhaa1NdqFDWeHIva6EIMFOSHZbEJO1paySBWimy8DhQDYE4UGTLfAGmDTuBeJAG53A4pCTWwbi8OSIR0vxGbVTQCsV6Dv//csAACAASURBVAsE8YWv43fINxlllGhUWwO97sk0tVJROS324XwyTqeLeRfAwfsfpeVywa/TsxNW7qOdyny+TJPJNKkFh4E3DJTEpAwdIi/IrMAbZg+yvXYAh4E3kPTgx0kL7nq965tE2x+TX3i9BeCIvsGO/+OJC9NLrKguuXmNxYF8xpJD/QlQnIPzrKqeMuKtDQI9JgEs9jgug96SjbIOfXS3VesgAj8FwEIC3hk4HPiBv/nzuJ2R/sJ6oTJf4C5PSuYq+Jxkw74EGGDE/SkGDug0a6ECuQYDB/ajH0KrIoL4jHl+fK3Mzudziof+OwAOo1jle61feOjjTb8mJyfM/uX2HAV8i487CxMSdz4vDsZ1cAyBGtgrBpKBjiVIw1g41GYF4I07MnYIwGHsHfycAGUC1mj++dyhosXnwZ+bvqOxAkUZxd8xVsq5za+3XaJesqQcwBxI1N2sVmTn8HXi3reqerwfgEGAJx6OUto+PaTN00N6QIW88DKUodymDc+APeLZSlTZ3wEQdk+gBEBZSO5CXAHswN/wD+sNm7cB2OP6RmC2wTCfNzMjhQER3Ach8MH2T2SJk49p7WbYrkbgC7UbAAsAWAHGBHCwrYP5JZxvKrUnMmnAZhwJQZHlgK1TyCgDn8CYNUyWAPbAXszsEgbeENhVQAn5ovI3hboq+x+/MHGNWwYAh8uqt8/h7wYA88SXwLtSAvFs4hXwBArTB5HdJMBG6KQsbwOAN1jJb62TQuDQQR0+dj+7RD9W/qrtt45/W/zJTqDTQMicG9NxWff6HjCwq9sn+s4G5KvBG64fuQcMhBL1tfzuKuFaAzdCMifaAd/7tX5vnRPjXpVuNzCeM8iFoH9cr+6ZQHOWWYF8Pg6dt3OiXCcsJuGNyQHz5eN1BkjOIc8UT/QZbla36eLqKr19/y5dXl0RzLHhWe5eQErsVbZPOaYPgzMGmH2wgPDvwS6Hr8VsmhYAJBOMOuAXwByzCQAcGNej2nytBeAQE6AAHPfQMeZjkGHN/QCwQ6D13GajdlfpydgnxBjj520CVM03hI4gOw/sn7FtsIWUAY6d7cKL2gZoG0aGOFFCit1Deo5yBaCInYcJdjJgWU7omzzVICI8M/QA/kEm4evju/uBODO7LDi7jf8OnxHXy3uP/qKK7wTgkF8JHYoJxDPd3t4QuIH5gz+INlkCIgO890AAx3cA6VzfpC38/vE4zZcn/DvsAQEcANPYOjDcbLolgzdsHrK9qlo3uJ6KAGffR7nFk+sJA1EoDGB6LMNGWszWAYhVgShqW6l7apTavzGxz3cbiMPunZk+etEWWWfqegXhkP2SoFfKfa0tVf500NUEJcYxumNjcdfqeuES+cfnxvriZ7Mv3aD5ifELj1nkuTXAXsvfrXVaeX7Nfz3Ovt/7nqfMsdZu379unK6brI+xjVasJsp1Z852UCNdOYnX0v33jzFeO8qPXyfahfrn+tljbKn87bAct8ag1zT2uG9quRCA439sMnDszoVdtQfMsXcxwx/3rVd9jX37omXPD+0tv179Pcp9n7zUc+fv68yTvdiV3V1QROtavTL93wDA0dIDLXltvRZlf996tuZo/17dLa5uyVJc21qnd8bzewI4CrCsM+oOA4+vaWG96wI54pr3yeahPdDyY/vWoE8f7ZP/+Awtu8JrGhq8ta9adia+1tJf8azhY6t97Nb+23evPv0U79Unkx9yXb+ezjjGhpxzNIrD57NjQ1/E59qV7xrA4eiK5wGJHPztsfkM+rAYqt9b82Bn3GxKnIEjsKvZ7TnOzGYsp03H8acC4Kgf5jkCv/uZPD3FdfRKqwaCJaJ1JcgaHH/mobumLNkNKO4IqKHhu5vJqyaLo9hrBOiQhwBCuMGOQxUStocMbFQm+977XCeuOA+62ocY7n3332dIW8qupQz6FNY+pfAcA9Z33Xpcz3EGWnPwHAekNc9Mguc6qPZalDF2ARzPkZvnzk1XQZRPxfn5Q8jJPqP3u8jWvrU4ND/P+Xuf3LY+uys7pod6DsOda4Rke+ueRQf4wcGBP12Zwftqg3roGfLfDwA4sq6gnrWEUgjOtaqnNCddXdznJNR79DCAQ4ANMXAgUB+YECoGDrIQsII7AjgqBg6vqDVgCKO+9k9HRiV7PDjuyWgP9PjvSKwoqegADrXGyE5rSHZ40s7ZDxAUQyJA1eR3DBh56w6BO0BLq0p9MZIYkCInz4yOrRFQsfCjnihX/Rjsww2+FjkcLvlmmwWvfEZgxBlYFMjxlKYHp7JzGStyO7SnCvr06ZSdwEvlyER95fdyuW9VkGSqNEOrukwyKM3go1dneUJVrSe81zPWhdVtaKmA4OV2K3p1JI1CSxwPxMkPsbYx1Z7E31itbcE7JvA+AMARaYTZ89wDoJBba68TWwc5gMPBDdlf8oSGs2+gao8tJQSCYuU15UFAHSRnFgAzsCoPlPVI5KQ0BrCDbBwPaTo8TmfzSfr045fpqy8+Tx+9PEsvz09YcUv2AFTjEXiCKrwntkq5367T/XqTHrbr9AAmDrRBYYXiPb/wT8Fh7XOMhXOAIKz1fNee0BrSOT06YiUhgrpOX87KQLQ0sT2saj8wcEzTZDJjS5LRdEowA76PpmC4EJDDGThUwahKPcWRntR2abtNR5gTtlAR0OEByTQCOAQ2QbJHh6qUAOB42NyJ0WJbABzsQ44gMdhfCB5SCxXIGAAcqJ5GYHhIAMc8TefzNF8s+Vw3YP4wAAeuucVcOi0+gtkPD2n8hOT/JJ2QgUPPShYO0lZbVWZg4MBcAwwCZpT15VXagCVlvUpTsJVAbk1f4NrQv2ztRLCODjRYYzJw2F7aMOgNII1aEnA+La3oABzKYGZbMXARGQ0A4sFnZPMIvkG1qOlaB7yQzt8TLJYgyAAOA3AJxBUBHEpiIXlgC0vQBUEbSMQAwOH6GLJmbaOwnhF4RWYBS8q4nKH1yuYeeh2J1zu2U8AXNAABHB7Upy43fcrgc6mGzvr28SENj1KajkfpZDYjgONkPkunsymr1/E1m0/TYjETgAMMHOfnabE8SVO0WSELx5CgIsq0sXGwAtuVqmc6mfWUHsvsClivzMBhds161beqr/2SrqPr7/g7k0MDJfOzjxHOJfEzO383jvhoW4vR1kN1aDJNz0JPI7Hr9/fP58S9L4RdTIEea41iDBwEcFgLNgEGAHwUkADJsAwIcBaKUDWjFkwDAThs3wlgUpK1el17UpX8YNwYct0AWBoMxbzAtTwagtbDmCBl3+OZpD5rue3hfFYADvcNqKcMNOSoRrT3yQyVDQBHXh/aeiVQdA35FA6g5JrzWnqdLDQEUICBSO8Hu8b99i49EigDNiO1UxGI44HMTf4aE/2YZ7ZWQYsVAOHk84EhiM8bK1qCk+A62Rkm5BpZoCQwNGgPGuTegFYCCKhNkrcOYAX9ep3gGQBa5O1XoE+gv7BmwMRCLzwOj1MaD9ITQBhoSYZ1PRpQ74Dl65LtFm5ZrY9xwl4RaAgQiIE/wUKE5CqSt6yAB4DF5O/25iZdXV1RziA/k+mELRIciEJ/xalrPfEXfNXO/gU7CRLM6zV9YehU+B8Y89DYuABiRKQElgFwuaEB6Pj34yP+7u1QIAuQAbTqwnUIkuEYHDRKdBsBHyX4ZnLN/eOhWi+DMP/UE2f0s5FIl09H1iP6Zd0WhnIt+wEcvDcZDvQe+hiQECSQrU0bQKRKitu4rCXJcCjd5j5IC6QbARzcI+af0LYEAEfWa+Y3duNUVkAk98Rsqpjx8nnLLkC9YMCdfE1rN+X2rL626+gIRCnjCUFKB9NVII4Yw2rZgHgmzGcHK8ZyXRXHJo6kLi2+X6MVi+mcgfcwcMQ5rsfsk4ozV2zP4TpPvvN9bv+BvQ6mHuw/MG+8v7xMV9fX6dqAANAL3ipkONCe9DaZaNGIMZNtg1/jNJ9OCNZgmyKAp4ZivJlNJ5QT6E+ANzbrTfaDsdAwZfC55FOhnR/YnNS6B/94nsFnjGXPGThiixHOvZ1nOU60mDJ9Jh8O4GYBW7z4QHYL4Gp1znAmJMqQ7TkCbB1Aab4FXbMMOPDzadWuzphJwHjm53GwFJFRxM7O7ov6+sQzVwRw+L3cEyWz28TaMoIVBSCNu226ubnlPAIIRwAH/cHHdIeWWQ8PaXV3l968vUiXYEcCc9J4kmYnp/T73l9dcf61HtaWBvrDYwEOQgsFiFHuo/x6VCn7zg52y9Q9HmuwRHFmthC4ofRJj0noCN7IWj9uh6yDNZ9h97cAHFUsiURdrBw9nPj2mJHuUPyY7Fv0gEbacbPwCCGfsHut+MySZ81/ZwosltUGD2QdZs+4+9l6zrrAQMaXIhC2is3Xei0+g8tKbSPq0bd+r+cNNrPvX/1eAah243tRn7fGvTOrHwDg+F3AG6252rWfz39ujf+wLO+uy+49WvP9n//2H/5FABy7a12eoY7F9cXmWmeJuJ4tW553VwU2atnqes7a+7o97jjmzvg9Bhc29b79VD9DLT+1cqjPWr/rM0Sfo28vP2c/1ePtW0u/R5zjvp/jGrbWu1+n6t3PHXeJP/fnJlvX2pWTWkZ29VRJnDujhQM5ik/LeJYp89bc9Mlny8+t5zB+tgWebl3b57kVU6llJu7Vvr3f8s1b+7Ul476udYFIn35v+tQNY9OnF+p99ax9Gq6vOHtp/0qGtczo2AVw9Mlrc49WxbJ5rq3NX62X4tp1WThMRnPhZKi0rAoJVCFXGr0obNFJ5MiPzgCO0DLdGTj2KXmf7Gc7HqEfX9/CuHMXJyALtNPtVaj8Q0KTxxcOsS74Ga2D/sLVBO5u5jYt3a4R5yuZzLkhv52X+pR6n4I/pJRbiviQgn/OGPddt6WInmO8W/ftNdLhza3n2TeGaHz2/bxvHvqUpd+3NSZtMAdx/P8LwHHIcTokE62/9xmkQ9d6zpq35P7QdQ/9/ZDMxM9HnaXXu+wq+8dXEHxRjupruv7zJr4t3VbL4aFnyH9vADjiXshrQIOgappdJ6I4QOVv/VRf++YfLVQ+OZ9YWaLR7GdqVmtZwRYqCpx5BVRurWLtVTyZHVuo6OfnMXBwPvcAOApwQxX9+l0ADiamAjBQtMUWMHY6K0tQOwUtk3yka0c7ALEG5PYApMgOSXar5lHxoVFuWbVmN1biVOf2ngjwiMk7P5Z2zqYFwCF5YArfQBzeJ1wQDiY2DUCpYLmDfcx5MHoL6b36ukUadJ4PlKo9AA46LA448RZoHF+IMnkgPIJoDIREOl8kYYzdgZS6SPSjr/FqLVaDLeiClRjB66TSZ8IG1bGP+TEo73ZfVVor4cN1CckRvE/BUmu7dgjAwX7fcjpFp6yEAAK5+HIAB+U+AzhUFb7TPiUExSNIRgAJMbtkcJD1qpcqe2Kg+ORkwaTaerViQgwk7BMkYJCI227SdHScPjk/TV9+9nH66ntfkInj5emCgSkkdRAcRUCaQVsGnMG4sUr3SHjdbdiKhACOzSat13cJCX9vJ4I5dwYOtpAZo2pRMuRMO0xGGcACYJEpqOeRMDOqZOylPH8EbxiAYzpLU4AaxpN0hIrHDOBAC5V5bjdBuI63UOkAODYEcOBrfQsAxyo9okL8CQm7YyVZCfqQ3wf2jUcAVCKAAwwhmANWlCcBOO4AWFGSFW1TdgAci0WaLxaUzStQcwPAgTYqawAt1pZYVFL0+CmlcRKAYzFfkG0EQJDj8ZDMHhwfE2kKvFN3WS9zXHN1daVWKmDgwJoj4eaJTiZgQbkP1hFrP2HuMBKLGcCxMVAEWC+Q8LY2FdwmR0qMQO9xDxoIw6tJPcHqgBa1EQJYTklwJVbUMoZ7k1T9Coo6gIP0+0wasJbW7iNgSK5MtSQ1ARxk2DliwB56eWs6mRThvq95TYEt/Po8FJIpYUCZBfuGKvHvmLhl8taSKwJwqDJTugFJQoxOyQnJuHQGktEATWH+l7NpOlsu2ULlFOCjwTETOxMw4cym6RTti07P0vn5eVqenBDsgxYOx0O0CxKAg4nJzCxgyh/P5QAGovNcj1syEOPhWcm+FJ3vRvUrw16f56LfUDNwtHyelp/D9+0FcOhA22G0sOoLyBvWJYMRTD+3ABzZXhOIYcAM7E1QyMOHIANHAHAQzBQAHCbHWluXG7UsKAAOrIUAnz4mtWaAD2H7MTJwDJ2BA7IP+wDaefgaBbxBuXHAovswVVYB7/F2DyXoUIICnF+jy1Kexmkmpcf0GWNDyGAsA4EyweooQdlztCBg4jtXB5nMU38IJCMaCrEzERxnre4E1rhP6V6tVATguOfmYfsqJNbRYokgOP0N6wLdJ/CGQIRywOwearoj8bUKacq1MfU4AIWMK9x/1oZApTp8fiQukdBk2mcwor8G8AWSfaDYZ/6S+1st1nB9fgbPMDpOx5Mx9+DjAHrK2ITA5LTZpIvLi3R9c5Nu1xvuWdiz+XzBym5V2D+xPRJsQwb9wkexJObNzQ1BIMdHYolYLBfUDSRoy8AF+VkSHYEVBKRwMFFxCqHHV7e3nL8hAEgG0ADzFNaBbCgEMj4RrAF9BBYBMG4hcAbd5f60g3n+X+bedE2yHLkORHj4HktWVjd7IXvIEfVrHoAS9bSi5hN/zPJcI1HsqszY9wh95xwzwAAH7vWobrYm+/OuTF/uxQUMZgazY8dwHelOOaICDhlwjOtk7HLu32UAgvXjcbWVj1CeitVPSYpDBo4C3mASFfOn7i4ZnGHNk7I6Y6sDB3DYiQ5rR2iO2UkAQQGOYVKcfpq5tiDjoK9mLBz2nD6/vAk6HZr/GsGpFYijk8SMsZOs37iniuNet1kINe2uAyJwy3T6KIg8C+BgDEN/HNTZ6uzevz2p3p4zXVe6LajjcQJvOJDTfxtjBKPYEgfYgPNGMYmuHeL5Rm2O8KCRRUhnthfZ1sWC/guAXN++f0/X12idcpvu7u/S/cODWowQBKRWWnhhD/Ks8fRM4AfACWCC2G3W9L3R1gNADgdqkoUDLVQAwoU9e33jb58ennLkASgnAjisHRL8CtoUsNbZH7ZDeXoSWCoJGMsXwBdmJ6kPDWiB+QJIgwxqmblQOu3VWO4wD2SeWa3S+6v0lM8nfSTTuWyXROChuxCSWnyXfnwEMBnQzGUB84O9RT/QwLwcm4Mqze5yye3ck38LNhFjGJHQqgkb9iLmPAI44JPimtDDBN0sV3z2h2f4stC1H2TceHx9SX/8dp1u7h4IjAVAend+nh6entPPV1cEKWI9XDvxXADgjQHkqc+dsdE2Uz43ZlCh6YwQQ4h7R48S2pdkHS+d6n5q7Z75zo1MDv3kdNwrbc69SkR3ABxyHeaT3jnGZdqk3Z91HFX+h/+pxxfv5WdzAwflj0qMwWMOAppEZg8lSkxCzTa0ifhwHSnAA1aMes4P/9UCONp4cavT/Aq+V3yMxcUzEOrcjcP8FQ0+BjP4PMQ4I61rGw/UTFkVeGH2ytjYIEDts7bgiMM1n32oyS+UfVWAYSM70JOtKjbV3Kl3ncP3yvz2ARzjFio9O6d9398H/fG7vm2T3IfvtxM5ksMoj66Tos2Peqo31ihPc88S52D27yZnI5+gpzN659UDgfo3ZOAoe9p25OBeU0I+mpfeb0bz3ZPlufk+3Mv1M8ztsz8HgMPvUcbi/kfdnsoZOOJ/JbOlJV/0Qdu9NKWTW30Y533kq7Z+7pRv2rt+O9ao59p1b2U87tm4V6Nu6e3RqXuMdEJ7/Ti2kW7o6bHRM4z2hcZaWkXynGXMyAQjBpbDubWt7sGwghWtVcUzDeVnlftpSSaaPFkmpCjFnlP7vRSeBEYcz9NVIEu1Bz359u2noTc2pSxHjknplVdT8hw4BooKHTgMApsY1WvjTLSC1AoJF9b7EBs9py+2KCwdkds3krpeP2HbGldTZwHEMelrFGra6a9N0qhNKYJ2bmZu0/14TqmPnJq5zdq7WSs/PYPRe2/Oseo9w8gYjYxgb9P3HIQ8539BAMfcs8w5TVNK91iZmTXenQsds94jA3DsuKYU/pzDE+elkqHMrHKoJg/nobS8iEYyGqh8nwbo1n4nymC81qSR5BDrw3C73tEZssh8qe7q9GSrGTmKcRpft4wQ4wYDx199WSsxFHrUsRI2t4WIAI4CbGBrCyQDmdDGyxk4lKRWCxVro0LAhJIFpOxmJSgSpwKpuP5mMrDDwNEHcCgBSnYFcwxUrWAADjPkCt6KYQAvVF4iSegADgSMMoCDyU0HrjhLggEmMsDB6YVrMFjpSev0W4drnR2k7oHeAx+qKpWTXVpxCNBRWgFUTBTeezkAHBgSkRmvYiOcbatyLf/14Eh/l+peCD5a8LypICkOW7HdDJoxYKl5kpyo5zvk4vnpJT08PLD6lVVxSAxBLpC4Y49nvJSgZwWzW38DrUhGywPmpJX1laYDZX3HSTHswf2mbQrl7cQZOkBjrWrsTGdNynFrAYNgqgGaCMYwKvmaVcPCh7lCUs/vPbP9u762yqkgkJrSdrtJ52d7JvBvb2+VOPt4T9vVaVovUnp/fkxnm1X661//Kv3tX/8u/bu//Zv0w8VZutihanDBhD+SR2y/gsQFEl2Y34eH9PYEAMcLk27syc2gsgLiDHq+IwhdAzgABsEf7CEklrBnAEIQO8eSbB8AaOAJVAUNffAqkBVbp6CaeZ02aJuC3uKgYF5t0sfiNC3RPgUMF2dnabs/ywAMr3pbnJqsJbRSAAOHAzje+EwO4MA+8UT+CagT4GdCvl+UbCSA5fkJfNJksMDfycDxhgr0d64hAzxWfY22JycYPyqpdwCdiIEDoIdbADhu7wjiuL+9ZaLthcCkdybPUAW9Sou0RTXnbp82aA+z3VhbFlTwC8DBfucBwMGqa4BCbgHg0HhXoNC34DpD0khwcn6xhtIFhm8hAwfZbB6UnCCThbFp4FsYm1gATjKAgwkHa/8DXY/9VgBH0gNkITCKcSQByKpgAA78HgFzjIHPjkC/VXkjgQB5xGdVCxUkGK33O+aClaQAgqQF2yQ8oeoULVVepKuZjA3ALO3VYiNUob2QXgdYiS1Z9OxI4KBK01umKMlYAHBKOOJaYm3J5x1UgJ58sPoWdOqXZ2cCcOz3aYN9SFr1Zdps1mqjcok2KgBwXDJ5C7YZJBYKgEPMMExgkJREiH21mjD9Ze/5OSxnWZWNFejfvtoLdkStXa5R7BOezys4Rj5476Au6ifZaFzDtW2+n4EZDgAckDfQyiPp3BzYu0GXbI90P7JrQLdaCxUBDMw+BAYOVgDz+0pg4aaQGbH4KOCqdjv2oq9QWDTQFsU/Z4U/gFZsoQL9j3YqeOm3HywwWAhY4wGECOAIZrY6o9gctYwdeQ457sJElo21Azmir8A1CImO0oUmFyuIxcx8j1wZovlB66iPDwAblWgCYEM+GVqhFLYN6he2UEH7FAA43si+QdBR/u6rvmOsHWRxMBAH1pDyZAAIPeuHGDRYJV2SPb7vDO1QzuKRiQOtr6hjF2m12lCuAOAAEwcSsaYJS2od2EVLdoJfCq1UmPikzylWAbVZkt7D2mD9Ab4CSxSSolh/fAZZAiMHmFnIvmFANE/lA8h3e3tn7FQfBIDA7lHvmY9C4IrtI8yE9JgYUrBWmeofUwZb8PAgJhTMJ5FnAm0QwEggTZKtWUAfKRGMFyufiE8KgTLDYNTpIvP3AtNfbpni886BKgGu2I211LDqfd/HAs4EBg6C0YxFI7eEsSNGVmPmz9nn1E9kCHIWD4EV1PpCQFL4E3idUCcWBgFvCQGWEvoBed8E0EiIVeX5t+cSkMaLfQ79X9ed/K8BOFxXEqTSVAlz3BmEZWCaDMgrgc14bvQzT9sGJo/GQDby3Q8TQq3ujv+OrYr8el0dbON2XU4AB9bS/Pf2TNmLw+TzzWFM9SB21rM3eM8D/dg/WBUHcGDFyZD4+mogvERbDwDVH7/9nK6vb9Ld/UN6eHxMj8+PwpAYG5RkeMFrg3mD7ZOen7ln9mibstuwfYraFYGhR0xbBEeZvacLRqABWN2gc3Sw4nXBsgH/mHtcbX8ABPY5U3vOZ+r52OYQPhN8GPlydnY1WYXuERuatVZ6hw6Tj+1nWZ6LVysB3+HTmixj/L7fCexmSxW9AyA9z3L+XWexNACizk36Lpl7rA2iM9zwLGctzRQzkG7XWA0UYoxfBRzrvoPOkQBvgNWIOusUjB5oa/OoNigG4ABw455tZADOVRsttFH5+eom3T08iSVrDX29J4jnp+/fCdCFP8c/BHcJzMhWfsbwFX0sPqX5V5wfO4tZ9DsUgugZy5/CWuF7UkBEA7eHlnHZcbMf13GpY8AWeVdlD0N7J8azrDDUW1sdemqHii0+TQM6rff6OI5RZiW0i3GfJDMFtXPnz9wCNrJ2Cs/Z/lbfmSCwyE/l8xz9XT1JaEXXzEo+a3Tmw0G07US2IBsbYcWgouvaLwdFXAcLFFiuTJFkIGL2mazYweMyhbnNAZp98MChMEzHfyaFJ9gHbSc9aJzL0bzOxcvr+/b3Sr2f/P7R2ynyG78LBo5/+A//WDHUtnHe+DxTf887tCs3da4tS3lfcCr5bZ+t/W204/We7YNNos8Rr927T++c2N4jf6cD4Bhdf2T3u7IQZKmVrbn1aK/X85FGY5zybQ73fx3vm9orvev+krkf7Zujxx3ixO2atrI8N0f17/t54xa84awcB7EKZyq0QbS6ZEr+e3NCv6oB5vgeiEDq3ppO+dRRv7V/j9dq9ckx+7W3R6ftUp2HiHPaW9tj1jN+p/cMI5kpe9ILJ+u25fTDm9az8XnjdQ/3bzH8lZwbA8do3tuzzsHZxwsZ5oxc53Ney/PLfsbEMA1MnQEc/jC9yT9m0+bfWUanJ5z9B21QUow1BcpIr8wNRny0YbIQ2iLmf9shqAVwdI0X7XJREr05L7+rE7aj9ekZ7d58nCWWYQAAIABJREFU94z0nBHsGevPOS1l1CODOnquKWMxcgyOdS5aJdGbm957vWcYGdrRfH/WCP6lGDjm1vWXyMov0CmfRqWPDN8xjkjrRE39Zs7pOOZZD+UnHrXLFfpzPQ3gqIyHujnzggdOxuCQ0o7/cI/ZoWLi9BmfL4c8ciLYq4c7SHwDXxwYp+Zw1Y6xADiUpCn96iKAw1kGlIAvwA69//r6nJPzYiRAgl7JQVTQkoXDkoURwIEAnVqoGIDDKrljJVoEbrQgjtgvuk2q5CJQDyAzcKXnKwAOGyMBHMbCwXGGyl4PcBvOJBe3oLLIDLVbJIWAEeT2ZMxh79is07wMMi+IkKWFjssAHARteH5HlVOkqjYHnO6D2eO89rqQKhitzUKoDcwy3XOWRnvUARwe4MrlpTb+0htYs4HrsELaEhdkPgFIA21RkKRlwhmB0EcGXL2VjSqEEaRU8uPtw0jSrXoLV28R3b7PWofcnXdVnoJFw9rtxIpxAwshkee/P12q6syD6uIPkR7Qvb2tUA3gcMrnngON98h4EFqoZB+DQeoT63e/JHsGGBUADkACE4CRHRPHi7R4e0kX23X6m9/8Vfq7v/l9+vu//QPBG5vlSdosV6R73gN0AOAFgpYvr+nx4T69gH0DwIUX0N6/kX3DqaSR/Mf6Qc4E4JD8Yr+B6tnnHOsGAAH3nYE3kFzB91SBaMCbt1e1TVkDwLERcIP/3bBlyslyld5A/b7bpc3ZGSvoAJBYsLoW1YxKiTAGav4eq/ARAEdVJhJcAKU8PjLZRQAHfMolwBFqu0IGDlQlolIaldpI8gHA8Qb2EQA4kJT8SO8vAnB4IB7gDbwWSOCBOQRj3O/SdrcnMAWgmseb2/R0e5dukDC4vU1vIPI/SUo0oWL6I6XNap1AN40gNUAcmC8kAJO1eeEckkUI9NdixQDIBtfFePGsuA5TxkaJD10J8BvWy5MySORhimILlcdHo/mnvFk7GmcdWJzULaOiPs82pAS/EAzH3nGwCfaa72Vn8cAITk8hwwbsAcAHv7F2Nt7qAslTp8RnkH2BKtPXQwAHwX+lhQoFMOxZVpd68s0YKggwMhYOAkAg49Ah1oZBTBzqIf/2pnYSXjXubViy7iWryEdaLRdpv1mni/2e4I3Ls33arVdpu14SxLFeL9nu6BwMHV9+SBeXF+n8/IIJ4PV2x/WWTBuAA4kE019MzCqULBCHrWPla+BNr5g32me6JVnn1ilZf7934G4PyT3dH32dyg4EBo5DAIe1FfA1MYZFAt6sYhnAoTYA0fOpdE8xOABghZfvewK4yMBhwE/7b2TlcACHJ1Vp/5yWPoA4CODIyUprscIK/qXYd8g2g6oRMHCsVT1CAI4BOLyq3ooRuEbWyij6w3HOOQcG/IjfMWNsFAW1dya7ZuwdOR1nQCz7akyFFBvskqVkr6qPASDw4guBrnh52LM8r06joDY1fB+sFwDOvL6mk1eAB6zFClgv0IqFL7VbQbsvgTh0nQxaMBYGgmsIyqqZ3igLBvSsJLph+YRVgC4E8xr8A/gSBHzBLoS2OBkoxfZJ0AvvainFl0BneEk/iN0Le5Vguw1sFNgzlJSlRIKZicCBU1XEU9evcqIQFf0AokIfIvmINkpgjHDGuty6BnNmrW4cLoDqeIECRCjPtgcm9x9gQbG9p/lNaqnG1ilqlcIks+lagZSQPBbISMwwhvwKFW9l7zndq57UgRqZhcmTQ8505EBp6DHzQSFb9KvhylvfX/qn4fNCNGRggMBhQZ8KcgMQC31qA7lhvFgXY8bBvnRQKAEc5lozwY8WKsYSUBLG5dzW+mMHAVwDJXuCO+7CqLd4bW3YfFaiPo+J3ZjA8cRwAMA4Q1iPhSOCOKi3chLYgFAVyOswKRTPftLleMmfdl842oheDCc+L0HvpmBamzIXc6R+Cfm2XrxpZAMOARxabFyO7GHw3QBOfv9ID0+PbJnyrz//RADH/YNAXQCGElRO2yvQjFotiXWH7RlfXgjWONvt0vnZjm3SxLhXwBv532Qfg/8l9jKcXXxMGAzGAgYwMUAAjCRb4mcGnX9fcospnV29MtHAAJwvAcV5XjAAqzPZCCCtcyrxxgA3mQ+J8WBcDrJwMJz7xt5Cxc9lOJs5WCi3IXXZza1CE8EbmCNnvfTnwfxJZxd2RgdO9plkHAykgPduu+U5xcdLIB4AHHcFwPH48pruHh7S48sbQRxoswcAx/XtPRk3TuhfrQm6u3t4TD9//0YdBMBxZtjCmYAMPCWeUcVYqkrOknh20FJsodLqhchKUXwnT1yXdq6k+mv+lP1QJ6Xr83fPvzPGLd4wAiusPctfGMBhEbJ8Tmt9UNcBh3EFA6CEXVTYOcpkdXPcQt3kFkAHk9v4x9V6/wkAjpZ1pX3WOI72eYsu19gdrNUbe/5tBnAcFtu6vEHJ+raN/ib1XdPG6nAN6rv3Pp/KE8Tvt3vKfdxoT6bOIKM1DJIw+ZV2nO4760f/6wEceb0GYMhWdtrzUk+2ok1u7bPPv/8u2uvP5k/i2Id/nwBwtGszGveB/Jlf7ALei+mPcio9We7d91Cnm8Q0wJEp4evN/dT32/kf+UY9/TJ3r5FfRn0QlWnIKYz02JycHI67zstmf9SAnXUbC/mlzg438i+jHhnpytbvnbIH8ZniWSE+y5x8+uetvp1ax/b5er7vaI/O+dpTumFOr07Jy8iexbFPX79ufeytDHvz1tMRh3v4MJ9vIZICjmwGFGWjnfP87yMAHO1YatvXy8fZudYZOKLQtEo5KuueEDnKWL8TUpbXyxUudS/58tAt3Uhg3/AkkSsCafaSPDblWxnw3BdHqHWvkOJBy0Acc8+itFQJI047HaVlQmvQjlWOIwdmTrmNlM1IWc5ttCkj2vvtyLD9EmUwpTjbz+bmq+f0jRzBnnFtN39vL7Rz/JcAcPTksDf+kRyOlOUxcnHsGszJ5GfGMJKvqfGO5mgkM+21+nIyz8hTrn88gCPqmZ6xjesYHYHRmuf3Z9D3Wc/zBqorbB2K1igVFo6+IWl1RxwjABy/vlxZtK84VQr8KejhwacSkC4MFWIhmABwBAYOViQaA4cnY5yBg/t6BsCBQFNpn6LkZw4+BVAgns+6neSKBQUjlThAohmJQ69AR9Dt9RUV3AJv5Kp0Ri89yG2Fb7Z+rOoxMAXn16lnLWDOfx9baeEX4MJ4SxCTwNwiRPKgBKBkXgHaXoudArDUlwzM0aGJjrIxclKIAWEVWKnaUsxawTtWnLknxTmR7OQ2OzanSHI8oO2EB1C9bc2zWDn0OwX/Wd3P6lcERBHgl9RijD0AR/Qz4t7E+z0Ah7+P/xLcsRCAg981AEe+pqJ5Ntfl2bg3KN8GBEKSq9Nf19fIGTg0L0jmKPyFBA4Cxaj+Y+W0AS8QLH6y9h+79SlZODanJ+nLfpd+/6sfCeD493/7h7RHwvH9hUFRMAbgv2DGQFYF++3p6YGAAII38MK8I/mFSkQk+wng8Ip5tKzRuBzA4XOOADTW1emUV5u1KvuQ1OeaWZD04z3hM4A/wLwh9o1NWq83BEWgkv0lnaTVdp8252fp7OIi7S8urL89+nxLj8UitrdXADiemEzEC2AHgFJYNf6BPucK1APx4K0DPlBtjsq95ydV8gN4AwDE0yOZOU5excCBebZSY47bGTgwViTz1kzsbRkgB2ADAI7Hm5t0fXWVbm9u0jvyZacLglSwjki6oSqaDBx8fjBwFAAHkoUO3iCAA3saACcAOADawVohKWnV1mpBBB/dgHFoK2Hyo6TfiQE4XtLj46MxcGhPYV0y+MF0JIPhRlntjDgE5QW2H7cR7pd7ooBJNrQmYAJEcq+el6Lnh/yiatVb6ChHbIkPY2MoB7kFdS71LqpL0UIFskk9bFWnnrgOIIADAAcC9KjuJwvHKym3BQyB/jhJqOPFLCHdQF1viRBigd4M/GPsEg4+w7yuFicEbJzvduniTACO8+2GoI7V8oSAKrDdnJ3t08Xll3RxcUkQx25/ZlX8a/WnPwWjA4RkQTtB4CJbJznlsfMHWGVgIWev3YYGPdH68rX+LvbhMz5ZN7AQmAPiEKqAQwTlW/KYBAxgcpCS64I4DuyPMZOIialh4CDzgwAcALURGGTgAwC1si20pCrng/pf1f0E1LAfq1XogmFmIYYZtjNaiY6eAA6ybqiFChL3XD8oFwMKOAJCScIawOH2J55V5gAcI9Zzg7QYRbZsrrNRce5scXUvVZl7JXGeD6fgNyay0gJC5/4CtIBMKvHK+cX8s4XNC9tROROH2CDwQqsVMKBYSw/o4QzeQEYfIA8Dc2ihDTWSBJ5wBiDaeiW5aOZtr/v+0HO6H6MHJuCNLdZkS3OLoJBA565CmwUCOKwC2xKj0AGPz098gVUDdwcAj8wb67XARx8fmfXhFMAeAypCFpawr0wivxcgJPXte9qf7cnO40BntobBfJKtywBI6uGkhK4x8eDvBOQJCWGfFcAG2jfBvqyga6FzAWghqMOFAEAUyDmMoEAccv8AsHD/SgBsyYbNrAffCaoTS4FXyDHZxP2DPWIA2AXAcJZgJvuNWlLRTzCGOK/GJ3sAH1XMGg7Vdtl138Irs8QS5TkXsX44sEoMHNClBQxFdgGypQk8mNkjGrbCqeCoV2W3fmO7j3VGkS+sVkB6Xmi4fMZsqv1c73Fc1u4r+p6e2PP3Mmi4aUXIvdQAOFrd2dPdPr/4bzxnxzNltA/Vd6yFin8e7ctcHEkyPf4Tzy3tcxT5k7RA1u0kJhA09hCAWW+vZN+4urlJPwHAcSMAB2w/9rxa1K2s4g/tR3T28/MHdAjapZyDXev8LH25OKOfBXyQtyUCQwT9LwKVoLOsQIFtmwxIb63ZcF+MS2cI7JeV5CMzWao1mzOIcQ6tWxblwBgc8hkns0nBf1LhAVt+AkQNAClatZnMg3UNn7kP6kB43JtnHAOgSG71igUQOYZh7IYu+xHAge97PEBsIh9iR/H2RMYU4r6fAzngO0LFqJ2fBONsvyfToJ8foIcB5L8zAAfAGQBpXN3epScAOF7hG74lgDrucWYB2wjt8pKAcLTM+X51RfuMeWd42cCk0tNWEAC7Ff704oku22zjFAoU/Wd+1m33k+vTbIcL5UKw1LrKYczLoBAVYuFzAI4KMcV71OCQie0485EBSXtoihapFa9k5+by1hRYpa4idp1Qxe6qhSu+Ty+u2Isp5thaB5QW9dkonucg/979og5r/45/19c8EsBhfo8sZ5/FwYuFWn3M8/yfAOCI89eby+F4Onsrx1ECWGoUa/J79ef4UJ7HdijuHcs32dj8N1MMHPH5RnPRm5fRXPXmq/eMWUbDebfaUmEPRhves+e9cff0XV8fHVb1t35ANf4BgGNqH7b+ysF8DAAcc+sxtz97Oj3OwTGy31uT0X1b5drbq+134rV6fx/dq7cfen6fKZRKr7R6a+5afVk/BHGU84a1VMwxXJ1J/L6tDM/NUyv/U/Mfr9Xq+lb+R/uqN77edY/dr/F6rcz19umUbjlGH/eMfLxPZV6PYBKamm9XU/E80wI4FFusC1umn6Pk8zW84j8PhtuVrQO9Y/GtyefRwGo7bO/Fs4zY3ks7w6NaqAyVj69I9XRlg/HGuYLXDqT5cF8SFuWgrwvyQTN1a2tUnSqsDtgxqO7tU7zfvFU+qFKkIJanBfWXAzhGG3VO+KcM9WeU/Ugp9zbWlEJvDenIQJTlL87M2OHpj+IYY9i7z9wz9RyOX6KA5+6ta9qmCowKoznzWqg5ZdmuwZzx/oyctIZ0bi7n1n/q91NO5Oh37dx8dq5GhuQz48zyo5R296eHst4HcPT3v4eM+mxDUZf0DnzDOTH2jW5lQfMUrBlijrwYjp7TIgNSwBvRYWqNVTtR6+WJtVARxQRbm3if2ADgeHuzFigWMPcktCqi1FrBW6goyOUMHNZCJQfrRdddAzgU18ecIWgfK4M8cehBIU8ex/c5/x6s4QOi+tfADjkIYxTPSD5yzEpiqp2FABxepSkAhzNb5II7aQ8HKzidvOsX+hJKORg5uJEHtEEY/7RZiSwX7tA6aMD/rUrKDNzwf7kt7gA5zFjnQL1mxgLkWYHxoUIwXx/IN7DP8n1VXUbZtmAjEg2SSa/KFOBHrXVUdab+xmiXcp8eWSH3pOQvmSzwfbVCkdxpnXgNUP0a4FT7SeNUUiA4SVZOTGfQK069sjW3WwADR6nc5zeNxhyO5bIBcCBAmvWHBaLKvnCgk8m5JbKRpOH6h7Xw3ut4jwFg2z++RzHDyP+B/ptsF6B0J1uE9iPYIgA+QNU/QBz79TL9cL5nC5U//O436e9+/9u0QYXh6wsD0ee7Pdt3gPqYLQgw/2DxsEQbABwCdagnN5g+2EKF4wZmQG008Oze+1prgzVSkjQz4RjgREFqJdA9sbnEGNDneiuqZASbUZGIwOzbyWl6/ThJK7YnOUv7y0uCOLzNgcZQQDuYI1bivzwykfj+/JJeHx/T6+MTE42QET8ckADHZRSyCUYXe2YyBQFs9iQgSHq1z9lrXdWaq+0mAzgWBHBsyCaCxB5a/tzf3KaHm+v0cGUAjtvbtEDid71i8ByJJMw1ABxnZ2diHsH7SA6yNQMCzmg/g+SwKhv5fNgvAF88PBC88f76giwnE3mq0hbIg22fyCCiOWLLKbRFQduQZwA4nOXGwGhcE4GYvMLaGYjIeoPkJdqK5PZZajES1QO2FxLZBMwZYwgpwQ28hIC12DYky0h6UEaQXLDWQ2yJZJWzTmeOHziA4+UNCRnoYCQosE+cZcjSzaEihofCvK+9zQ68ACQ5EOx/s+uiwh62gNF8JWXf1MZB/erxd3tSqjSrwLT6PgBSNqBYBwvH2T59OUOrom06320S7CZYOLYbMd6gfcrFxUW6gCyfnbMlEIBAkJtE8IZRpRPspL1Na2GU/M4aw2RI0Lx5IfzA2hy3Wj+j9aurf4dEb89h6p5PpJDz4VUWwees0Ih7AjaPx87aanFlSfl8/qttot+XwDEmtJFwVgsPAj697RrZg6y9igMMAGQiUwSAXJGZyhKtvLUqnSOAw8dJhhlUS9v+JHjDwFZIBIGBgxXcZLAxAEfOuhWaULe1PjW+tnp0T0qbfTJ7lafRbHhvTVRp6nQZ+i+5W2wKs8zGUhSf3pAQ9LO+M4UUG+WtPeRvCBiAxXtTxbm1rnl7flE7FZtvgjlgU6y9ChLMi3drswJdYgAPtg2h/BQ/g7YQNtzapWWf0/xOn8uc5giJMOoq6BK+tObcSwYa49BdSLG3kLi0RLTAW9AJBuRlOyroC7FOCW+r9niv3rKFwB+10CG4gT75gvoc95YeESjD28OAeQnsUw5I5RgboAzl/F2AFcHL1IDPXxnDEHQ82DYIVLCWbt6OAfvF95iAGwAylqSFgMZaZwJis2/nvq35cCZbESBLfw9trzi/YsiCPMsHKyAOEYuI7QX2w9nuVJXvn1WecS7D4fy48XDbbf68gx58fwJkxb1soCyC+U5DpZcOEuYregyrnC+81Z+WOsRFNIGyAE3xke/h4oN6wZOdueK1WgYOYxbh2YYMKYVSOLemccBS09oPv8nnN0u6V4bZQdzmjEe/Uy5rLylctEw5Q3c0T2b4K3MUxUxzUfR/vAJ9t8pQ1GCOapzN2bbynS2472cq6nc7J4DJDu1Tbm5u0tXVdfoJLVTQ0u7hUW2P0D6D+tvamAD0ZXYfvou33oKvfI4WaRd7gjjSO3z4D7LZsZ0K272dELjh51Yy6theIlDJGL3A9IMZdz8J643Pdb4RaMJbzKnFlelE8zyoygycT+Yks7UCrVjbTwOJwQ8DKJoylFJ6NADHfr+nT8nWjsY2hKUi+IKgOTg8iisUAIfaOXE0OmDpLL5YGPuG/FSCd62ggwwcOAugrZ6dd7zVSwb7BiAvrg1dS/tzckLQK9rPeewEwH60QQEAh62yTlfp7vExfbu+IYAD/uE9WAnB2kimv/f0YTYZbXIeHp/S7d0tfXiA6xzA4fZAZ83SEtXPCPmM5/s+JJlpE5o9VGJKdbtvsn8Z86Qzv4SdVm2wonfa2HnbxqKNHbhVqJywsm6h7W90Gfp+RftuD+zh9486oHVADfF5cJPQ280BE8VzNNGPsZD22e33nsSNcLDKfzoEKh/G3kp8w6M0bVzsQB6CHJRHC/PfVZm9OXTTHHWlezb9lZH/4tEXSNUUgMM9RG//IztGuXfqq6Bp/Lrd1Y9ByWADR/IzZ1/inOYzudnK3lnDbbLnmxoT0pvxql3LGDJY2ylnP/mn/zpuoTJ65spn6GQNh3Hfjj2Oc5B1r924lcfWvsbvt7Ls3+2NtV2H3nf9vd4aDdf8zwDg6M1BLK0vuvcwn3WMjhudjaUr7ezfAnCPuPDcPmgvMXevKbmYutfcdXvr2ialfQ1Gcj4n/zp9HeZMso/gwOecY+i3fY9z0Huunvy38zbaB61eit/rycjU/mrH1tv/7T6K92jHHK832qs9kfysDI5kPr4/pfenZDSYr8JiHVkInZnQzmoO5KjvF22p5yw8Phf8Ij/uhZjIgW1rgRfx3wOQbquL4pm5Xb98ZrFCmXiG+cUAjngQLQ9kwcEKuKHkHxMNPoAWxMELFNBGMbB1Migmh9pNUigjdViIB0BH00wphyIwfxqA41hnxO/X25CfMYI9w3sgHOFLIyV0hB0ZfmVkyI+9Zm9Mf+o4p4xpb+5bxdYqmmnHyaoOjgJwqM+v06keo5Cn1nNkRHpz7/fqOU7HrtUxCvizMtl7hniN4/btIcL+M8/UU8qapz4DR3+PjgEcrUOgSMNxraJGVFzd52P/7aCRGyRHNZeBach/MXYwDgF4LZCjN4dIRPUYODxhO8XAIfADqoLEwMHkNNuPgJVDyUYyFCDhyu8WBg4GU5yFwPvmWtI9UgnPATi8yodVsHbodqnQ+VUBZMwbA8nGFMAqLQuMHQI4BCiw3ABBG2VP2iHekzIWSxGEQRAOSiQZOHSknFrvsq76G+/Dlwehvcew+vhS3h08Yt/HfXpORQRm6NpFAhTjdi3ngV4Dbrh/kA+dDoexgIuxNdCpyRWYSqzgxT7VqNC3JK//GwwcAA1AXpj0sGpNBEDF+FKCMQLRoDWFgo1RN3ItQ3Ct+Bo2dUpxWW95A22wz7z1cs+AUWMOAG1y6Nm8MErurPesKi1WBvrfFSR1INAb19zH5wFNtbjxHsyoxg2BRDs8OgMH9gRYN5jPQMDUKOp36yXBG2fbVfrx8jz94be/JgvHb3/8Ia2R7Hh9SZdIMO/PmFhG0h/zj0DuB4LSpisBZsD7j6AmZusa7UvJncAxDHJZ4sGr7iJjCIK5ueKZrYm0lvilgzAAenAAh1PTI+j8tliQEQEgDgA4wFYA9o0dGDiszQEZCizILJKXD2ulgDYwL3oB2PIEGmdjM1gKPVC1a7BgNCufSXv9qHYq+B0q+CB3kCMwXSDBDkAFKPQ365RQcY1nMPYMpNbQ7uf++jbdX12n+6srtVC5u+N3yDCy3RBY8PLyxOD/5flFWlsSn0F9BMHBAmDADQdxQM4cwAEWDoA3CLh5wRjfKZvcru/Qqy/p+fFJa4ZAN6orTxZ8PvURBzAH+lhBf7QV0Xpadf5ikZ4wFwbeIB03km8GG2B7AasupZ4JSYkVEiIr0IKjZYsAHPgvrr0CbbWtGQAckBH2NzcAhych6J+QzUD6WowZrwzKE1THSknvpy41SFr9nKMUYMVtrmyFBSwTQCACcDyR2QNyabT8SGAQoCSmGLRoEROHkosCinlSyhOrH6zE3ayWbKPy5fyMLBwX+23aLhdpiyrY1WnabZEEuhCI48tlOju/IIiDDDVrADhOmWwQa5N3y7DnMLuhW1vQmu0DorIuCXyxOkU9XlOj9oINblOUZLCMcSf42PMP+PWmQoHX88O3V4qZ/c32zDyzyne05HjrL/mY1erDDBWBAvAXDMQB/+IVAAJL/EPvGlCQrT7IDuRAbWfHsutRlzkDh1g4/I8nsZAgRtukxVJ7FAl6JP9O2UKlZuCQjhGF/aha05PynL8cqLC70g0NQUjTvd2zhnZVbbh1uBe4N9MVGHDBAQxloesklLV6yTbK9F+eDyTACJBSYoBJP1sD6FGANhxUA1sCAMeJgTjQXoUvsm4A3CEWDrXJ07pyzXJi1sIKxvhAW8p1lI2MVfw+XWx9AkCixSowZwXMBYYb0wX0KZHcF/AA/0VrpaenFzFMARgBkCbsEZKS717dLnAIgR0ACcFuWzsP2iHzOyA3SBQzkWkVtmrL9EHdr7ZiBkiC/KUF255orNLZS7xnbBr6r1qpsdjFgF0EwOQta9GqnDDFHKGtjCUoCDARcwjsmfSiyY4l5D1JQkCS/SmAjZIg7zJwwEaaDxUT2D4napui+QI4TmAO97+dhaPoNfnphVHG20J4my0Cp6wljAN0yLZhjBtMhjPBLkdb/l0AOzV6UrJiYG/Tu704hjMBDgPHZMkrPij+nvWAzTfe4xp6SymM1dv1ud4wYJjW2pgZAshYW6YUUtFQ259hENEYQeLnk7ERKahGR9g9G4NQz0dh3YvXz/MZQUJm2nQWmmYMnPpcn2lQAF2hFcr3q2syL/z8/Srd3N2S4Y8+LNuLwF8REw72ou9rnEe8/cduu0kX5+fp4gwsHDsBZ99f2YJws95wL0O86FPZOdafkeyTxggChgx6WgA9rM1mgP0HfgjYi2zgziApk1DmgmM0n67YDDGPeNsY+CysWAX4AvYptDcEcBdjAYgU93dwrhjSBMAiUyD8NTLBGCiLLfIU78q+gzFrCGC8JBjcW51A38A/hJ/pcl/thQTXWfrPwVcOUvYWk5gjgGbQeg5jw+/vHx8IvrmHX0/dvEq39w/pp+9X6Rl+2ntKN/cP6fYBn6u1D8/zZHg7YSstMHhq5KyNAAAgAElEQVQAtIOzh4Bnig6JrUVsTV7x62dGZ8DJcx6SeVEW41YosaVgw0MbU8heZPlqtpGdZaX92j9tnOFg734ctmXVbw7jYCP91btnVw+anzEeoxum+BzHgcbcH6h+2cTCzMsxPILHKmw0wc67nvRxtnMW15FFHGwXWrOrtHPV15nTAI4pPdt+Nh2vbmxkmJfeOh0IUbESdewpcGAdCp4kKM9hZgdsQUTll9HGxDVoY/X9WKyuE58n+sz8rPJle08ZxptzSofXLb80vx3P9nGS/vN//b/SP/zHf6zGMDe/U7HuqENGeyZef/R3v87U/u3Z/6l90K5JO9bu2aMjd+2aF1HTWvTWfmouhtcrm7nI5J8AsohzM1rjz6xtb+1G1/X3j9Mxh3I+d6/RuKd0TFQMc2vwuesXu9aTUde7fn5wJrtWHx+zRiP9M9KHrR6K/46/6V03+0bhiz29Ftd4at1614v2q7dfR8/VW7++Pe8Dn3rrO6UPjtFhrjo8l+NzFf+rfI3yJiNZ5fv2HUPXNzi9UswypX9H+z+vQ3NeMeNULGJV9FCfYRw7gWtlBg4/+3sLld7izW0sTlbRsLnKlpjOCqRR+mSOqrf9MoqvFSrUPLkdFFsBbZRKJS2Wgsmtwo8CPFL60VGd3+R1C5XRBvDF7W2EnmCNFPGkwmycld7Y55yHqfFPfTYnJ3PXnTNMc7/vfR4V2EghjBRLz7GZdoiRnjhE08dx5WtmJpixUpkzqFMGZKRk4vhH83HsPM/JYc9YRQU3N/7evE0pzzkH4djnaset6/4bAThCNcPIufB5PhrA4UUJFSDg8Ol1XXOIO4f8dq167Buux6M+P/zdByuJf3WxVJ1nxcBResaOWqg4y4YzcGR2gcjAMQHgcCp5dyYJxghVaJF1I/49MwBYCxV85pWCmLsC4JChlVGNDBwK0OfgGyuorEe6ve9Fx1awaPYcsmYW1QPjHh/3RFzuWV9AGLkk9DBe434Cf+3y7ACOLN8BMRrDPp50laiGQ3/4fm/P4LrZN2jGFGXd+D7E7sINbi+zZQzYO2iHSVEkQQTeADgA/0WgTwwcSPgq6csqarumEsYF1OBMEB/WsxhV9fhTKtZEWx51pAfhuPYWWGdiO1Bqt74IUrSseg3gDf+++q57khl5VbGxeGLJ76F/e6WbgTKMtpSfGYONs3DEytaWgYOyT8AG5lH0xHge0KYDkLFHpf9mlXar0/TrHy7T3//h9+k3P3xJl7ttWkEq31/Tl7NzsgRgD+H3z2CpQN9tMFQwuHxCSny8DzAN1ij3uw9UhrhvnC/f167jvXUR/o11xD7iZ6SOVhsCvBA89xYiCKqiGvoFc4mqveU6rXe7tCGA4zztz84EbjAKd2XFqLEEfiFzhgAcZNR4QkuYZ4EvMgPHSfoISSuKK9bDEsGPD3dqvYKk2+t7WlifJe4HVlqv2C4FgIwTJHMB4NhtmPxFIurx7iHdErxxnR6+q33K/f192p7t03qPqmvR6qNlDai5v3z5gZXYlDELaiNJrLlRkFv00h9i0MCeCQAOJEIBMkFPdjwLAE0IwD8jyA2QBWjCba3AyIFEqwAcL6wM54vgHLEQZAYOfM8AHKwODSA0gdmQcNBedzmV/l2lFVoHIIGCcdgrAzgs6YsAPoL2qF71qs0M4LDEdwXgsLYnL2h3Y0k/5oAtpGg4nLznY8KWyVBWYspiOosSWrEAwAHJfyca6pQtVJBYZHIWdsmo/5EwYJLWKtd0RhETBK6NPQhmGwA4vpyDiWOfdisAOLQ3UcV7tj9L5xcX6fLLZTo/F6MMAByQ+4/ThapFvbWIAYSlg1V5n2Pl5tNoQ5n2dsxg/vahzxD1odbM946BUE2H6boN8H4KzCHDqap9e+W7M0lioDhWFBvoMJ8RPaAXGChMDqPP5Nf1wy9dEawdEi4O4DAWDj6bt1cxAAeT/gT8GZuE+QACnel5sb/JEkMWAfgLegoCOLAPrX0GQFzQA6j0B/sGXkr0i31DLBy6pgcnYhLI58bxOF1fHOOLmIwJAIfXV7qZjkBVrbCBFh374/5ikLHss/j6mSxkO2YAPgwDc0TmJbOdXHf4R2TbUNsUMACxfZW15EoG7DhBSxUCOEKLFWPgkH8pHca2Klalhb87mFfMXQJwEJiXfSpnVXJ2LjBGlT/xfOFMMLJHBtyxNjnwT7DvXfeQvh82EQAOgjakN52pA6AOJght3LDn0B3QFGRaslZvuA70PH3K59cccMryAX/CgDFM4oPBA/4JfBBjnaPNtYCW6zeCYw0cCRuoYJYEJ7Nq8H0HCan4ABXp8bv8vvmEOYDm7VUsIYtn803hQCgnTnHmVNhB6SlL9lrbrehDOAPHq4M5DMBBXzHXEmvt5FNqvP5MznaDPcl9p54T8kfol3l7Lskp1qFNhLbBQt2mAf0ZgLDVa5gnb8HW7l33/gnE67RocTaEDIiI7ZsC2Cv7pQcAjsIs5dJN3UgQJekZstBHmc/6M7R1EVOf+flT+j23DqvBFZ7o9rnLei0kURTDq+Mko7O+n1Gq88UAzOHy6nNM/WDfdbkmox8YGq6uCOAAkOPu/o6gDrLkUFYANF4WYLmz5Ji/CqDa2W6Xvlycp7P9Nu13a/MpXxNYdHabLf04jOPxHucZMZb5n+xjvah1EtadzBgbATjw5wmMEQAM21rAR4Rv5FsZz6MiCRU5wI5lWaVfs+A94afFe9AOAAhtugv3wN+/fPlCxjsB5XVNXA8yx7PZ03NardCK1FpGknFJfzK4AXbAQbgG4MhnI7AZvb3Z2eE9++sxzoBnZGtAOw+0AA7sZTCFAMDheuzu/p7r+Qj/HuNdrdPtw0P66dtVeiFD3En6fnObbu4eqC/YDs+YfqBr2BLw5YVnjtUazCRSZ5iTtw+xbToDIp41AoBb2XZ7fhj3cfXbxAYtWC+gPnpaFQDHXCyubXNSYxik68s1SgFSz/4Vj7lfUR5/0/4+AlviZ6PxZ3/THZ2imaTLO2CM+F77ee/78dkrzorGf2390nbM/mzS7TXbTHvfXmy56GKOqJrGY2Pr8T6938zNRy90NJqz4ftTAI4OmKKBzFRFNJV9atY6zmG0xa0taeXEz0ISeq/lH0ltHkFm3PSc0sgG+f0B3sD//lIAjpHcT+2HVg4PfJEYE2zifdHXa3Wbr0e7Fr193htfu9eq1Qlt2tp17+mr3jpVshtB7kf8fVZSZoBQo73czmErt1PrGL87t6ZT+jnut/bvvXHP2R1T0kVrD2LGU3LSv0cfwOHzUGyqF+z1274fszda+RnpvcqOBGaluBfaOY3XHumT0XrG6472kI7DfbDjnM6c2ksj23vMOs7J/0juR/MjVyiwXjcArJEu6q1XHlsHoH/MuKf2Tzt+XC+/Z3GLnny4LB/m2opMn3z//vMg7VNv93YzcXJq7VqCJs3BSYkFVWFOJfwsMpFTir0FaI13mzhxAEc8+B2lbOxZNLEe2u2rvNrhNW9gQrv3Nuvo6+3zReU+9xzHKvreveO1pxTV3LjbzTFn9KYUwi8ZR7zenAIeGaZWcbbKqX0mJSDrpN9wnv5MAI45h31K6UzN69ycz8lgT/n3lNucDPbmfHTvsYKPCOox0rs3luJIjgEch7KuoMc8u8ohy090XFsH+VgAh+dmLLfCxxrKiT5VjVoTgIsGxq8xBeIoTlOdhMH7DuAQaMBbQ1jg2Fo+fBbAgaB8bqEyAHCIYcHotW2BmXQPVWrHAjg4/95GpQfgYDDZX6DPx0sVWWidokS8+iMjAYjKbLVQCcmRbDO1KlyTppK23ROV3Fvla5Hlupqj/W5Lbcc1zAlNuX6ZkPooD8GYDCxZI/+g9hHiGDyZlpNqjCWWYLnPGdeZlV0CaSBwCGCAAAJP6ZntUhRIRMWqV9/6PCARzWp4Y2jxoHBO3MMvMQBHKSYtwWlcx/dfdKggS7lqrAEkyCMQiNSZN7wS2yv6mRhwVhdLeDlzRg3EEOOMKuhs31hSisFDA3HEsfnvi+8gkIiSCUpQ+vfZFmW/TWfbDQEcm9OT9JuvX9L/8ff/e/rV5TnBG6dGX//D+Xn6cn7Bft0Msj48EBjAZBFpxk8IAECbDgAPsEaaO/W9xz3dp4tBTE+++2c+r/i+6OyRtNJ8E5wA0IL1AAcrBdk40EoC7A8InqPKfbNL6/0+bfb7tEdCfL/PAI7IFKBExBvbwLB1iAE42GYEwXQkDC0Ry8RK2JeM4WJaCW54Sfe3t+nx/l4tal7f0qm3LYIMGbCCAI7dVv8GGwfAHGQzeU33N3fp5vtVuv/+nQCO+9s7Bp33l+dpc7Y3dor39Pj4kDbbTfr69WumnmaSGHNi7VgcwJH7incAHIv3j7RAMJ2Vz3hU7LXn9AQGDiRU395VwQ2GBwAxrDJS/dDBRAEQByrOBeBwhiJWojuAgyAHA72BKjwDOKRUXOYF2rE2P+kk73XsecgKA/YW3iT1+ErfJSjJqktjC5UI4HDWDFCQMyjvVOnm6Ttzku8JrIcnOXH9ZQZGGE06WGyMgUNsRQBQ1AAOJFZ4n48TUnYjCeChBz874X6QIVz/bLclw83Xi7P0w/lZ2q8WBHFgbTbrVTrb7VnJiwQKmDgA4HDZrwAcHtzPVfZqn8C5YyG5aXZj4Mg5W6uSRdr30L8tgYCeradeNx3mvoQDCHq+dH190pbw9zEQnoMMoTUPfudsJm5Lsm7OlRZKxEb2Cj93xv6hbDlh7A/Y50hwYQ+7LOkztWNTmyh9RsYC8wFczyLh4zJKph2AMazCL/sYa7BtqMXTibVTYTLIARxsEYTfyS44cCUGKKJfGNkjDtbL7p31fwPgqM56xlKQr+FV/WYMS4sugRs4BvNLnJ2HCXIqELcxhVkuAzCtJUBJ3DmDjiXXwVYE2nqwTjzcp4f7e7V6wrxbexUxcbwmAjmshQrWESA6Nn5hexzZOsQbBAyU/4C1dJ8RjlcGLHh7kRx4kxxSBxjYz+0T3ud6UL68ZSuYKNDK6TTrNgIRyM4hH87buKFKm2OylmEENdDnAfBL7eCgOzHHBHgaKBgJ291uyxZb0L3QiRiLJzIpYwTGLDOQA/Pg9qmVD99bDhgVwxXGEljmYrVPBntjb6FNx7IAPZpAv/xWJSDJgBZ89WjX5S8XXLDGVKq/o56JAawugIP+d0qCvngBkLHQGKDL3/eqfbUcM+YbTpS1vCMbgIOM0Lqr+C4u+860FpO00a/JrfQCI0Sl25rqY+3rsrdobz1WZgG+OK9+PuM9vdUL9YfmPQI4fC2UWCx2zc912S/L1mnMYpHXwc8KzmxoILs2dsBxhrNl1sOhuGsUg1H8rjDaxbNsL0ZBEDSPmIcB+1HMMfuX0PHGEuz+6tPzc7p/eEjfvn9P366u2UoF/wZInOczskzIZ3E2CrRoc7YYzDf8FLRG++HyPO02q7TdLNPr8xPtDuw5WqOhBR780bvb+wyK8DMHAB3wI9jyjW0/BNSF7wf7gPHjDARmCT8bsqUewMxk2JMsQOc8gRmOjHkvRUasZRH1ooER6YNtNwb6AHuZQGfOLPTjjz8SfOIAejw71hB7G3/H+9vNWsBiB18GgDrGCXYgAnCtFSP2m9s5nJdwzsHZAeN2HSzQr/yQAuAQQD63CTTgjAM4AOJwADjANw8PTwnAW4Bdl5tNujMGjlfWQpwSzPH95o7rCpvGljjWFgs+HMa1BGvKZiv2VOp2gZhfGwaOYwEctVzLw43hGPlWQlG6bBcAR/3dnp4f+XLlbBhBHDMAjoMWKv2K23jPeC6N57/4nemYYsMW1ySlWl3Q0w2998r9Q5VuBLNYC6Joh9o583+3AA6AKWOsI96/9YfjZx8d9jvf1+1/JSPS99lWhAR3b6zduQoJx3bdomz6Z/G52nUrTZlaqdO/q3loYkoH1wpg7nbcHjvIZ4QK9NdkpUJS3duB5mdxEMcAIBKBm24X4vP3bBLHZACOf/pnMHD8pwOw0ZQ89uxhbzYrH34AHKhlq57wVg57e7CV4WPG7WsS5bUvDeXd0Zwe6DN7I459Snf43m1l92A8A/DG3Lj/lM/n1nlKr40+G/tS8/txdo46c3/U88+AWg7WeHYtDtu+t/uw6Ox+23f//pyOnto/U3tytAd6ct6+F6872qPx+q1ePWYvTe39Oft5jA5o9357vznd0M77eI4CcUMnhxXv0+qJaDvyfAbwxmh/Tvsqh8DS3tjdZvf2XE/nRvse83B4/5cDODQ7Fhr0gM0hfWFMRrQ3j8KXJyZUgbQbYfTvajFY+cAOwZyfuQmPG0aT12+h0l/QeQaOYzZUT4lNbd6R4pxTOKPNN2W8j1LSjXL3eT927kfjmlIWn5mD1pD7b0cG7/MK5y8L4OjNy2fkZW5ePyMnx6zDZ52D0b4dyVNPSU7N0TEyXWTmcwAO6Z2x7injKtctDkeNmPTnPQbAUeag8ALOzYEnc1pD5/c9dHBqAF5OYEzQ1gLA8eM5EhPWp7sJriuIrOB1boNirTIySCNXLlqfWW+jYsl9Jlq8XQmC9V5thIBOqCrzAKYHOHPQ2wPgoWpdfYZFE+097j2pIvS+AtRuXEWfL+YHgTcAMlHlJaqb+HdWMynp/obqbNJAe8DUg9mh+gY5kY5uzXazQurYF/PBt1yH62jZQ/1kgMgIB9pM+29tWsyYZtBmK1t0Stg//pVfrSugHQ0d/QSztAYqYOyeQUkBXkjry7YUAG28MKn89Ii/PxoLAMAbCC5i7Uv/YdHkFz+EyRLvKU2Kfz/g+9oJzKAclH0W5yckQiNdOJ4PgZpMR+6JLwuqUGZORGsNsAaTPNafnH3mUTWflwyJK+2t9uUMHAxC23cQyPPEN2TJ+1o7xTj3FFt/cLEL0NYqj5FUQ4AVlXTb9TJtEBRenqbdapnONsv0Vz9cpn/3N79LX3bbdPr+mjaLk7Q5XaQvFxfpy/k5E8IImCMgzIo+Twqz2vYlvRrIBmCbGGQy7eYSrXUKz+wyw8rl2Brj/Y2BaFJHM+liLBxsR6AKdwRxkSx4RMIP1NaocLy4SGdIdp+fE8ChfQt5sD2wEMMHE1hoJcO2Iq8EcSBRyCQhQWBIcL2LchWBcQNLEKCEdh+PqBh/Sk/394GBA3T/8pHpJ1viFuANMIOgvQvBHBsHcDynm+/X6ef/8cd09/P39PDtO1kwkIhc7jZpibYrDiT4eE9bJPwvLplsUgWzJaAM4LIGOAQABwAfoJuwn4yBA2wjSIyCfQPjBwMEaK7Zf/wFe+2RbanwGwIYMHaiHJAweExIbmBPoiIRIA7tN3vWdCIGCksKqLpVtPuSS2fj01wSnAWwCwLxS8kk9Cxki/d5fLIEgQELjDUGz71mD/qlGGGswtPZfJwVCYwb0LuP0CVkAymtrlinn3UewCVK+lJ/4T5gBLG9yvy09bnH9QAUYmKFIJATvSALrNZ85/MDlyD2DafkLi2ivM5dDVhS2m3W6Xy3Sz8YgOMc7YywN5dosYLkz4ZVpRdn56Qxv7i8TBskgHZbsrkAFMCqXOhQ80F0N2PgMD3GFKn6MHm603Hz4dw0DoK67ZFNccp5Z+EonlVFlxyDMg24gEM0YETPpuT9k5kBpNMoc3a+o+3hNlP1o1fTu712+SwADgFG0LqF7Tsgq8/PYmcw9o0uC4cl0jR3paKY500DOjmTBm0JK6ZV0Y+EMfQGGDoWxsaBZNxquck6DQAOvmLlvCXBOLOxAs2SOj1f1u/NKcP/5bUO384VOoQ+FBuRE/D6LucWsm32h2tk16XOEXQiXzjTlTKZ6vq9AFydbUHzggSobKPrUvhrWAvoUyQ73/ACoAyguOdntlNRGxXoV4HMtNGkqwXiEFiYdhKsQtAxAHDgv8biEf1CzisfVvBrkScYCCHYWugWTzRKFeNX3q5ViX4VqtgZwEBS9IusUpsJXrZVemPltoPbyIRhwF7ItxjBZHDoL6wWahvI1kyyR2R1gTwFH4MtUgyy1QP5uJqmfbWWLRw3/GRbxuz/S+gkB8YogbXCPd31BINZ9l08ie5uVGZwMUCsgTnjfnQfWuJd2iwIWGkgYk9gZhvyQZ2uOVX7CvmrkXWjAEmY7DY9T2AXwKbu3zMRrz2n1g9gypJ/xiR4AGFkQLO1SimyUDOKxTiVJ19LMkgJQ4LqgruZ9anrNvOLnc2ouqbvNoyD9kk6JusctrcRkC2fX/DclhzWntWZwNsbqwWeJYpt3t2PLiAuAwCHz3FPzp+zprheDmOM5/YIpmjjMlUcL7RBjt/j/Qy84LYoj9uA9PQB4t+dEShXu+k5tF+9bVE5jwB0BADyzd0d2Teu0Mru/p7+CNngnBnKwIU6pwJkodaY0HFqWbhOu80mne02ab0E0xZaG4nxDIxau+2O/hX29N3dPc86BCpQ78IHko8FWcc9Ac5g2zS0Cnx/zwxlAHW5LG7A6oHvcE10thRroUC57t9Ir9dHQQIIzd7QL2bRgZjWOKbFgn40fG28l1k9CMAs5y6cLQBeyX68sblhLAQ6LgS6YCs8A0vJbkjP+Jg9Me5xAPdYHKTicue+H54N+xZMbgBtn52dSf+/vnH97p8e6QPCH8NzgoHj+/VtegEDVBIDx/XdgwB25rM5C4f7kwRGAyBjCX7YEwFsBLLRmOV3FXk2DWoMSPUZNPhMSPy6Di6qVwngWMEcQGl+iMwn22zDArgjM7OWE9iBvctxq1GhE09O2R64b1C2efld9ON6sbn2t9GHOYhZ0QzGeEX0OVvvpxfXiC0A/bfuQ2YcouxbJv62uZPrlPVicHKqGx+GU+IcFk+4ndkYi2E1cdWmQ2N1oEacM+nTIl8x3lF0rdntJrHldqges3TBwWwO4kS+RlGvF+s7iC3NADhG9+7FMNu58H3mwA6/FuM6EdxhYN38+QDAUd9T6+D6tSfP8fvuE8Pa9hg44tg6U17lq0bx7nbP9fZbZRubuT+UpX6eLD7raB+3Y4l+ytz44xhHz5CvHyarWtMD+a5ndW69IlrumPH21uyXvBfv1btvT+7n1nl0zWOv38rMlHweM1c50voJEMfcvERGqXZtW3nVv9tuEIdFplF/xr0xJ5NxfqJM9vZXb6yj8ffmoN1X7fxP2dxWlkZ79N9K5tq5ifMz2jsj3VN0erF/U9cbzaX/xs8T/J6DGfPZXqObk8n4DHNz6Neb+l4rj7GAIX7GIpQeA8eBC9dRkk2Iz1CGZXNUVRNExZc2Kr3B1xN4uDjxcBcn3wMLMpwOKqnbpxyjYMuYPgvgGDm8umtPEOfG01MGvU3QXucYhdPbzHObaOrzVpF8xrj6dXvycIwx6Y1rSqkfY5BGym3KYClpoKDA9B+T64kkfzsXsw6I3bBVMnNKZzTnozU5xmB/VpG1czU35tEYRms+td5ze9AVpWe+Y0KiZ6A1NuccOKY9jumZXM3kuqKu/u/JYz0PHqC3JwpVbaM11u897F4zcMT71fNag/MKDfJhv+ZoZDKAw4LqnqCOiWmBL0oi3oEcBcCBYJGCTwpC6SVKbFRX2me4DsAcTAq+qucvouVeKWYVaA7gQADJqby93QADSwg+AbzBNhcy4AzsekWRVZapctsCyN4Cgy0fkMSztilg48gUtQgWWvAZwXoEjvi7EliI7b+YJDKGlLjmDBIZKKO1PrmizpwRrqFFtkuMtj7cZ52NJK7ZrBy09U4TjSPTsyN4D1X6+CP6cN2ayYmcuK0P+JIVBUXxentXMFTADbVKQZXZ4wOYN8S+gc8wp7kylu1QCqtEWRNR/etlwat8e5NnVP3CEbLiz56OaW0a/i2qcmMZcZBH/q+SiEx2gM7cZcdYXNRbvfTJjXMTARy5ZRCo1j3J2QF6+H5TIqOAO9wuqQLfAFR2nf1+ly4vL1j9j0Lh5ckJWzZ8Pd+nv/pykX7/q69MIC/entN+tUrnuy3BG5fnZ6Jm94Q5+2qXamcAIQDqQBsOrJP+hOCe9YzmmGNSsEM77M+PwCiSVaj8Y8UyxkzwBirlFFjGnoX1fQBrBvY1kt1fvqTLH74SwIHktzO0YN9RJ4DeHuwb1BPvaYExoQL6+SUtIBPYZ0iWscLuWW0wFiD4WDGYzmDze0pP9w98vaB9CsAPaL/CoDWj3ukEegT7AeMCgGO/Tdvz87Td7RmQx/y8PD+lq5++pX/9//57uv3pW7r/+YqBbjK1rBbpY7lgkgpJGQBZAHQ42+9VRXxSQqvsXb7R5wBxgLEEk4R1IdAErClIVr88J7ZQ+UhpDXmEbCYBOB4fVK2JBAJkFXqSKdaPRApxgCoeAFgxAFVJwimZm6sWLeGtILhAWfg7197EAiAsJDCcqQDr5HTcvv8xP0vTxdQtrCxdcFwZxGEBdQECvcr9Pb2jSjJ9pAcATgKAg+PAxSxRynGbTsH4AApBAgZtWsAuQ38UAA5j00D7lBckBwygAVuASk7Sbb8BwCG2D3wOMUCCQACrkgDnrc0ubtcrJnvAvoHX5WaVzlG1u1qmrdkkUK6Dkh0AjsvLy7Q7P0u7s71YVwBuApCDyS2spN3LgpZ+UPUOQALTO2uc+wBKSM/9kU3xrIC+fei39n1hjMPX3n4oVgtndwg3L9/V/Efd7Ke0rF6sgt8BHJ7A9ACdJ6tEQ24+AWQFCR34HpRD7Vv4FgBzEcxBQIeBS80HKb6hpWpi2xZrheJ+FP0IJoX130QAh1iE0C4IL7ZdYbIV7VfwsuRrLGZoFiW2NYtz7/eNvgqT7CFEXwcIDCgQ5zcEvf06SOa5b6EEpvQB/hAXyWSDkqvYvzQ3r95qR8wpMdGuZ0RFuUAISzy35bQ/4N8BqICqcbRIg85CSxXYEwDPUI3uAA7oWbygwwnukN5eGEgpg0GxvuYv8pxm9Gecl9xCQvugmjvTJ0p4KwEpILCsWqmaFQCOz0jgiiW7+TvJPNZB9t0T52rBw/mz6xtUwtwhgYc1zfIXM0SZ9bYAACAASURBVEgTY3HggYP3mKQvp5CDrEyuN1GsxP3LmFR3MevGW6AdALpZqC0X/T1rSeXgPE9+cr4Cmwv3LlGyxe+hPTVQhjPSue9W7W/P4eX7CSAN8IZA02qfIr1i9wlsImR2g96B6+DMKQ6ssjaJAoLK589tciodWXQcZYQ+oOxmlBeft1YfiuSjxLXwe//jiWqfC7VmUrI0tjSSPjTgBRkWdG+3ne5DZ2BJYBt0uZXMui8cgtn5nGDAGZtr2WpLzwVgtOt8zoWxY9V6xTy/8MzRTpR1L3Yi6i4l45B8LW3Won6J9/LnaQOdfbCIAF5sm2etU8CS5fbFQePXNzcJr+/X1+kGTGjQQd4yy4AblvPNwE9fRwejoj0KmcKg49I7XwBq7rbrtN+fG/vGO5l1ABiBL8S1t/gQmT1gh2yvow0g2+gtTgjswG+cfdBlYL3eitliJX0qdpByXsr7lmB7nZkkQyhYwL4Gy5j7aSkDOGCvyKCzVDtR/C4XTRh7lY+B52p7Qc4BnIMd1blJ/iQ/p295mlbGOOPyEdc2628Asw38Sd82t4opfhvsNq4Lv/fsDMx7Z2pd+vpKAMfD0zPb3nkhxe3DY7q+vU3Prx8E3l7fP6QbtLIh0O+dTB30pcxX5PiNBZDyCeY8FJdkOaqLB3rnxmjGtQ39QFrsMGWxwS1U+qTRo/7Z1P2izxJ9qfgbu+uB+ydVZW1JvdVW44/5NaNuiTrC79PqxXo+Osn/ZiLa6x8MtvEfW53T+zfHHm4tt2s6rl/f9/B8O/f73jy5Pek9Y71OAnjFQjFfX31PDtncGFz6WuaPOEfHzG/etxMAn3beR+ysfr8oJ1My09qMKGf4XbS5uGc83TioM+qdkbxMATjiHNFGCSqZARyj+Wyfq12vufVr99TUnI3u1cpVu96tr9B7ljhOn++oY0YyNBpvb73zDstF48WfmpLRyTnp6Iqpa/05Pzt23kf6sfdc7Tr4b3ty1M7x1B5rn3tu7Pm+9pfP3Gv0DOVZsoYwcF1TRBIA17nQY6LAtPUj27k6xt4cI/+jfTS6/qG+LzmluMfm5KO1+74v2zH31v8YfXKMzPXkZU63tfPV918OQbLtfPTuE+fPz24smMgAjoglcExB+G8A31d7IxfFHGqK1kebsrHxWf3vvbMM8xZXV9/GkMmo4A7G5D+rE3vtDXXjUlnaVc4xAWKOcWV4mwQJhdAqQsp/6wmeE5CRoTIcfoU0Hikwd3hrovg6mNnbuMcYwWgAe5u5Z0yOdXo+Y4iOUb69TXyMkv+M0RivV/1JqxB7CtIdu2jg4ng/q3BK+5TD5GQcna5bkvzHrMNo/GOZLIePOWP4p8z/3NjnDELv93PjHe3pz+6xkVLPrkEMcHn22ylu7Uv9PXkI4MD3+vuydjzyM+T76UY9h7iMv7BtUKdIsTQJ61omy7hzIWVeivaZyrjLNYvDU3rMRePSGppfCuCIIA4PUjFIzCRKYOv4LICDzAkW9DTmDa9gQxLYKb4PABys3LMqN7M9KkrXPET2A1T0iH1DbVMYELIew0jwgX0jJ6fRzj0kwyKAAwuDBKTLgK9HBHA4OCU6ovg8HjgNiGw5gpE82BHJAgAK7kueqLU6AY1Wj1KQlI2wyl1V7TgoIepbt4H6zCqYwF7CajEAN7xVihg3EOT0HtEO7CnJWgF6qmtWTnsEcSgonIFZVjE1FbTp+SLO5uIVx/4dBcqNccMC/Lm/swV+WQFqfc57/lIBOSmZmFuohERnC/rAdTyZ4uwcmH2mZL3y6+ODwVIGlplAXDI5idd6cZLOt5v0v/3uN+m3P/6Qvu63aYMY5dtL+nK2S79C64bdNp2BPtgrGjOoRElQBIqxPwngIADgOdNgSyhs1r1dgoOQmiC/r6MHmPEcACIQNOHtERBMPl3mhDjAMgh9gyL5BInRMwA4fkiXX7+yEg+Vg6waJOBEAS6sA67NCkdm1d4RvWaSkDQdpOlXcpBzim8DPGDtO5QH/EiPqJ4kgOORiUawVxDIhByWJW/BkpCQiN9t2EJlsz8jAwcC41i7l4en9P2nn9Mf/9u/pPufv6fH7zfSU4tFegNTyEJAAATQEcAGmIVgB/rLLN8SCwDWdbNOm+2WDBykg0aw/eWVyVAAOMBYROYUtlBRRahYLD4MwPGQXp5Et60g+yoDONjC6Okx3YOO2pKi1EvGSqSgtjENMVguMIUYiTT/qgJVEpgV5a9vCryv0SpgVwE4nB6cQBbtcEsECMABJg7ItA5iBqizpB5BGmTO+EhPaMEEJiQm/TSenPCzynDXyUjEYj+vUR1q4Bbd2YAo7x/p+f2dAA6ya1DtnRDAgTYtTr0NIAerO2EnAOIwMEdmMFCKiuuzWS7TfrNJl2e79MP5Ll1uNgRwgBUHn6GiFQCP/bYAOM4uzpmkQCseAjiMncbbMrC1jZRxbglDiA0xnyXZoDnVBo2B4ZEPx/cbAIfv2dqHOjxa0o54NbypYepAzHkHCMJk0cD+BNqEfPgmC4cnVU1X+JiYqHOGKmxeA4TS1yDwE6wz2hsAEQi8YaBRB5gCLJBZrmoAB20396OxMpwIyFgAHNY+xap42foJDBwEdkQAh7VQCewbbTphBOBw2zsCcLTBgZi0yTa+A+CQvTGmlQMwZ/RVpbNAIy3Kd52HCeJi0l3JdupxADfoc1ly0EGn1LliRQGbExk48N+np/RB5qBX6Wn7L5mT7DcE4L29Sl8RxCSGN7XCke7JwCWTY41TIFPMM8cfGDgoB/ZdZzuCvpTKNJmyuRHQ0hghCOw3reUMERmwIACC9oP78eJCcXYGZ5SRtRIoBCwdAB0CDKIxaqzwJ7TmNvZwX1udnAD13+FhCb4zfenMMmaq8xyIuUESSCYxo4h3wKhYDFSB7oAKeh5yHMvLEtP0CivfWXLiADfKqDFwxLHgSwKKWGsWbyHnoFC/l8WQnCkBLBXl7wAcGNOG7U2AablHsQcNwEGWB4KC66Rs3l8dAIdXAGOuPJmffV5Pypoujv50vScDUKoBwZjizgC4FsDBawZAiYM7JB8G7on9l91H9rYjYI/IeO8ArolgjlBNmf1iB8gEvejP3fr80U70zgU+Vm+n4wAOv44/UwaTxf3VBOp7PjJtnQE4HCzkAA5ciqDRp6d0dX3N1/X1Tbq9v+N7YtewMyBafQTAtPuqGD+Bpas1/VUBOE4J3likt3QG4C3Y4bY76j6AG3BPAEQI1nBg6YdAGgAIYC9BPuEb4TdQOTgnwRdzn6W0A3V9KqCUzs4ChvicZfY+gtc/jMHFABwJIHroSfdjVAzB1oUAhThDhwHyc1HF64sYNfA9a+fkNki+sPlt+IzAZIGfMD8O4IhnWJ5nwj3ITGJgbfi/mFsyw8HfNOCtAzhgV8HAAf8Y40MbmNu7u3QPO/IBf1/2CAwc325u0xPaAb69p6vb+3QLPx5gRShd6DnMB31F6UDaK/jy5pd4606XhbiXXVccxnAMEDwReXf2pF78T/e21mNhP8a9FmM5ozhfPNe6jYhg+3I9j/F7k6qyu3txgdYX9HlodULtKw4+bWikuvMxunBjA3u/9fdqAMd0a5rD29UAjnZZ2znqxQPxnheEtDqz/b3+XQN+ym84+3mI9W8PBY76Nf/kELQykp0o226vycJj9x7FEnvz3ZOX3hz1bEkVdwmtvOLvi/2rMzUOCGvv1coJ18bs6qH/fCgNDuD4p3/+v9M//Md/zF+YmsspER7tsfibqfkaXTtet/373Jz0rtmu+TG6YXTGbK/v51jKnYRvGJfsjW04P58CavVnsn2GY9arnatjdOPoGfKeCs8yWtuezj1WdqbkpSsPjf4dyWt8vzd39X3Ltz2Oq/HXeeioU2q/4tCfd18j6xdnqBvYj9H6xjXt6fyoV3p6BO+1c9y7ZvQn2nk/Zt8eI3vHysTU2k3Nx9weqdesxB2irNf+y2cAlyWfUQAcHrPxInvTMQeMZu4btFl/t7ptqfeUZj/8rDfvI/AG5aUFcBw/DT6phwCOAtoQ0j0epKLgxgXg380Ac1JDEKX9nh67ToTPKay5aSwTVzNwTBmqUTK+twjHGP7eM8TNOveMv2TTzc1LqwhbAzAy2p8Z6zFjmDPK7bhG8906dvIF+ui2uWfI92RVTF3lFufN79GT26lnnzPYI+U5kqNj5/CXrsecgZ5zYOfme84h/Mwem7tXudY0I08t/zWAwz+bW8fRvXqGtshqv31TNHytDEY59GpH9/l68zHSY8WglGBjW/3k41idpvSrC9D4lz73CiCVtheZTcNZNawdSpeBg0mXwtYRGTgiI8eIgcPBG7AxfQYOBaE8oKuzsgVAUfVg7Qqg+0Wz6hTSShYgkMMEZgPgIM0qg2KezDTWAoI/YnVfCcLLLfX4N8mcVTVpSYJMexxQx+6MVhUDdqHCRFGqfuJhSAhU3dDyEmZpNQavDqVcSbjyQcr3vvsPupeSDS4LsvHaI3wOMhsoQYZA5fOr+rurr/NDur9/MMYNoz+3BIwDN/xZ0X+YVdMWzKopn+GDFGpur+pzAIdoEhQ80aGwUFuXZzJ6X0+OkKZcSVHfj/o7/Ba8b+1VPFBpCeacWLTimdZJjXvIK88cwMEgogXalciwCt9QxaoEioENmITWuokJRM+AVgznaCfChNBben4CY8QTE8U/nO/Tv//bP6Tf/epr2p+epPXiIy0/3tLXy4v0269f0269TpvVUq092J7IfEBrvfFMmma13hBlPfpjN33Mgww7+IVBebZ+0PVU7W1ACwMweeWbV7QDGIFgeqnqRqIclXTvaYFxotXEDwJwIJCLoC/bengvbSZXkdhRgl9sIErqgqYfiUIkBh3AwbXCrBn9OoLZTKi9vqdH0GuDehngDVL/oxUDNrVRtYPJBLTLqGLcbtIKL1BRkyFjyTYAYPAAgOOn//Yv6eH7dXq+vhN7y2KRntNbeiU8BewfSz4PACn4LyuKEV5m9fApe3sDwLEGjTYYGU5O1ZIIYItntXpRsvMtLQzAwTYGkA+AEl6e0yOSCcbAsToFzTXalCAp+8GkAfbn3QOAVc9WMZqzUxQ46jhvH+UVj69oOSIgG9aA2gTgFGMiYvC/AXCAxQVMH3hwJtTMz/KzAgL/TBawBYzkjDoBCU4mCAXgwLyBEQNgOoAu+F8k4vE/siuhqvy0tHcxUBf6sTuIxvUFg/8mZ5A1gDcE0BCAg+xLBuIAYOQJTBwBwEF+Iou90ubaHgJIY7dapYuzbbrc79KX3YYgDgdwYN8BeLXfbMXA8eUynV9cpPPzc8rU6RrgJskA/qtK96C3nVlgAOAofrC1qumAKSrfogPgkL4swNShH2k2xoPm2T4YsK71E7FGMYBXXdccGc6ls3A0AI7ihxWqaO4B6ErTV2qlIvau9zftfeg46jp+By/ZqsrP1MSpfYuBN5zOCfctiWEkiMW+AbDNagMA3YYvVjVzzEhIGY29AbKqs0l4cAdwZDscP2sKHpyBw+e1/q+Bys2+OyjGAY3U3wQoyc+hifXv5nsq6+vgU1KB47MMakCXE9h6B3AQJcH5AB29AByF4Uwtdd4ENANb0NMLwRvvz3iBhcPaXUGPGHgDYA6sKWwZ2kPB3lFjeMs+b1FiVeecA6O/IHjDgWUAtBkYDHPvsQu3zbKnZvuNlUiARtkPB/LmvRL2BO2H2W4CSzxpYwmZjHcIbdgcUCUbJbYQ+FR4ZVXi/qmzgpG9wHaj2y2tiPw22x/+bwFO5J8rFlpAuASqensDk3NV4Msb9efNvgfHJ5/L9Rz2L0Fb1lrGARxi6yj+s3R3BG9kYTOKe31OIJC3UCGITuBGoVUjgOrEWqNYixQ8N9qjOCsOQdl65RYqoW0iZNCZ3fLcGKiiZeCIgCmKvvtqtg6+ItFfdJ1b+YGZydOQFEG/0b75cxpjGX0nYzMQc4gDegKQzQF8IcDf+p7wQfBeF8BhrWqi3ovxOjscBJnLkha1kktkfk/A99KWIc9NtuU1e55EV8/Vzi/v6P6/zX27d7OdMT9CAA4HFev3AIzeo7XG1VX6fn2Vbm7u0v3DPcEUSOIDNEDbamtMZjFr4YjphR9B8AZ8UAI4ADAFQPYjAWIM3xuv9XpDv1yAWPlUAgpgn+u5vUWdt+fC9WBPCDqGDwPGKHtmB7Y4wAqsYXgegqqzzpN+8uIIzSH8YLULPT0VMAHXxHeerOUUzmiQMbJImW7xs1dmqXL2C+pzsWvkELcBYt3Phy/p60iAy3KZ1zNfN6xhbm1nNhFAFgdw0N/EWcMAl3gOACzIwLE/Iyjm+eWZTBvwJdXuTj7bzf1D+nZ9nR6eX9PT61u6urnjeyTow+jZKuqEdp+AtMUJYwMAGjvTUmb1c91FwJfkX35Hr0rUk+91Qj36PfxGaCGlb5ZzOwAcrZ/kG2sutuV653BskVFKVysqozBwhE1t35lP/I9id3HfttfVxd3fKM9/4B92QCzxWvn7AURZlJXFWOzyh/GwCZRNHmC5m6US8xvHPrf8EQG663WpY9Pl2WsQkHTnod6t798BcNBNMztrTETduessTvZNs802XW6TWN07y7LO0VVXnMFZw2/ZrrfrIJdj+tnBp3GZoj0zX5j2OWSN8J02Yt/3j2UX3L7Ha49k13hZ038hgOM/VTM32rNd2bc3p2SoHcNnrt/TE/G9qfmY0gG9uHVPpkZj7b3fHesI2D+YzN5153b31LpM6a65NZubo7n5is/ifx/p/d5YRms797y9cY+etcSC+7M8t84+ltFzlWcoTKLRR43PyPftDFWYR7W34+sY+e89bzsv7XfiPaIOadfBdVrUbVN/763XMft2Tv564zpWNuL3XDdP6Yv2s4N1a9Yozofr9zLfbhenZS7+zsfYvhfnKNu6oHMO1pgP8qcBOEb7PsqPn5lo334pgEOTXKOZdJPDyuwegKM3WQ7c8ErnyviGJLsess9kMKc4R0JYlIm7YH0BqK8/ZlPobaK5TTEyqMcqzZ5Sn9t0c5/3xtwq3jnhnjIgc/ef+7wdS7v5o5HtjXtOUbbKqKswcSQ0A9HbgFEpj1hbphRx6yiMHJ8pOZnaF6Przc391OddZ2nmoDUy1D1DPqXo2vnqreExBkzP8P9jAIeXsoYH7DkK/eevGThG8jHSYw7Sw+cteCMG1wDg+PEclNoCOZWgWgFwKKAkVo3IvOEUrRUDh1dTWtDM26V4f9/c077bQkW9rVsGDtgdJBDEviEAh1fO5mppJiWUoPf+tw7gcMpsB3AoeSkgB4AbYOBQ9b+AHQJ42LMeADhQ4eV91SV9Ub/iHU/eh0ILBXM4xQKRMCGLYFsMiOfq4yIRLYBDGf9YgWJId7O5jm+I1jGHb9xG59Yy1lvddpGCywplIzAOumKn+H16fmIw8+kJLVMeCd7Ay9ulOH1468gwOd0AOOSsBzYay0not+ZkeZDNCYutLzn3QXmggvZnftAS3QbSyBUzXlWZEygIKKjCTOwb6hufQTWM1NQAjNp3Am5AQIzINkLHzaslK6dWfphaRyAZpX1GMAnHsMitMDZrMVmghcYTAAcvz0xWArzx6y8X6e/++nfp11/O0xp0z6tFOt+u09fzs/Tj5SVbbaDlCqoGsd9yFQTubW1TWMFuoBy2MMogJAfuFMnBXJOC3KrxCMwxMIiopBWw973IQDaCwwA9cJ0UyFcQ3dgVUCUHhorzAuBwymXKGhJ91qcc4AlVzGvf8IWEIHSHVXuThYNJBmu3wSS5xkwA0stbegL99f0jK8XRPuXt+Zl095AXVi5u1eLiBMHtjb22W7W+OD3l3D3c3afvf/wp/fTf/0d6vr5Nb3eP1qZnkZ7entPzuyoQAXJA4h7tUxDIZvIJyQHQdLN9igAcCGIjkc9gNUAEgWEAzBsAYxDAAXYTJukSE6Bo5cI2RYGBY326EgCIFapKNtze3adHA3D43DhVfQFwQO8BuCGWDQE4BOJwvQo2IqyHMx9twcCxOOX31EbpkXuWAI5Q4YskKr6HZKsDOJyWnklBgiYMwIEgv7FuICmBisznZ1GTsx0PEslLMaFwH9k+47xQHXryU8lJBPhfkOSwoD0ZOFBfSwAHmDnURgVJAdxPAA59n8mBCsAh2cPeAojjfLdJF/tt+rrfpy/7bdqzhYpo2Lerddpi/c/P05fLi3RxeZkuLi/SarvluiPhADp7tOrB3rI0bAWisiZZoX2KJ768fQQAHIeH4N6humXhiMVMkz6lVzVUfovra/kJ2YcL4A2Mivu+/ZOTnKq0z0A5Y+CQ/TRKfvut9ruxGzmLl4E4ANggAwcBG9ZCBWAC+h4FkJjtjBz8DODArnJ/KgM4oDdWAHCs1T5ls06rNRJ8W+5TMlIAvHECYFopZvCEbH2G8AB4sXMK/ge7Hs7LxoNV5rTruIfKEgNoRL/D91TJIYW7Zb/ekscG4EBSWOAGsc8g2UUMAqaLz7wkYxB1OpKDBoA09JWxQ72md7QWgE4lOAMgjhe1ujJdTTYO7tm39Hx/T6CatzlxORJQ4J1gOflKBRBBwJe138P7aNHEoA7bHhlIOSfkxVaTgQ28gYMrdf1cjW0+iDwOsfTQX84xEvftcv827T0HiNAPdLm1tiz07zCP8gWwn6mnHLTk7R1sjUsrPN/5AjlQV4d9Tkmy1i9Gm2IeXw1Upf/n7GHcsor3RACHnt/SjbCtBghWK5nS3smZSnIinewDBsbIMmWMacbkosTpO1mzyPbhLVQcFCaEjeYN80hWDWPX8JY9ACQ6ox7WGi2ynMGETDhiNBFQ2rLpNjaB4iQf3j4lz70zyIQzEfdtxjf2W6jUZywLNAfnPsbKIoADa0jfqWE88IBkrC5zsLEDBqMfzb87KNxtXQUMFrtKtr8xKeYo4UqnRJY7xwOV5LN/tW7jVeY16p0yTs2kP1P0BVp15mfSCODIZ1Im9ZzRxhiCeB6RXN3d3aeb29v07fv39O3qim1K4O+AuQsyBT/B2Reyj86ChDfKDPwYMGVt1nityS4BnDA6wC1PPtL52Vk624NlTO1KvEXkE/QbaR8EoMDeIOAY4AljinHGCeoPgpjUepJykBOYBZCH+QX7BuaD7SyNucbP0y7LOpsIYMh9cwLA6wuBJWon8ppbgHFthMaSPBiDIp7fwQ0Yp1iYChiMBRMojMDvwx6CPwPfJjKE+FmmXT+BrMRAhxfAGvgDoAuZ/97fddYhyPmMAGf4nJjbq5sbAjhgdz5wbkiLdH13n37+fpUenl/oq32/vuV79DFwZrP2g/AVuTJo22cADp43jNWEADIHDAcftYAgPQnvrE3OnuGWwSSYZ8JO3Dm/ZTAO2pFa6unvdX4rP0TsdME7KAUZVVx9FPPWOGlzTC8dGzM8Lh6fT4l936561+Nx5c3RWNrYlQUFFCcJU2/wBfcMZfeOmBf9oPZHD0cXZr3xXeO4iw4uzFpRf8d59DiGfm9ePn2FI6av+Yr8EpuBHoBD0MjuH0qWtUQTcDvIT+Pj53hMnvz6ku0atnMTv/2nADg8ZlHGcyhHB3Jj8hDPoL3vNDss/Zd//n/Sf2gAHBS7mTh4O9lze2hqroaL14AfRvHw9tzn14v3bMd3TGx9NA+juenmNj4J4Ojds6/xpmZtXu/4N6bWbW6O4gh66zta86kcUG/tpvyo3iyMxj181mPBdRNr2ZOvWi7dNw1xA9fmwR7rWfsMHMfYEPpRPSXbSeq33yt+bAGMuDy2945z3M53PAuMpLS3Z+f2ldu8kYzM7YipeYn6utKRg7nszVWrb+O8RHBda4/jno/X6P0+zu3c39v54n3cN5qbrE9+PjUfJ9fX3z8qZXzkxctGqDeEJ/Y8yRSTe0KOlD8+SfEArIBXqcZpJzL82kAcnMrhqP3ZjjeCHgk7dKYPrzHdDqPdSLNGPwh0b+NGoek9zy815FNL3o65vUerUI4xICPjfaToHXxtZOBGzkdrYKOz3v79uDEpIdc+V9/JYUSL322d8mPWYXSPXyIv8X6fdSrn5qV3vbl7xPnoyfdoD3/GYPm8x3XuPUu+plXrZOVsDklfTv6yDByeWm/lPzplI/3neerDigPNxmjfR2NSdL1sgOv6eH8BOAQkEHOA9R626jYFwZDUqwEcMXkdgR0M9DBhr+R2ZODgtSy5HBk43DoQqBH7RlsFdwFwOIjDKL0Z6FbQWVUR+reflHX4bVuoGMOGVaFHAIdXfr+8qC8vAAysQmS3BR2ivYrVZV1O46GuOHBGLFjm6+Dy2dWBBvZo9aBupAA972/BOr1dbOyUs4bPfP0d0JL3F+dS1Yms8EKAkElaB26IcQP/RiUcAqekx2XSrNh5f0aXN1IEv6uq3/+U/auqonZP+OeLE2szEiqlRvYBz5aDKkzuFnaJaAfdn/H/ssKN7XeUHOBaW7CuPVA4TT2rTF3GLVDIgGZk4rBqzTgfESyb778U2wzAG6ouPiHzBpgjkMhHcPk3P35Nv/n6ha8fzrZpc/KRLneb9PViny7RjmS3SysyjyRVvKEFR6ADR9sBtOhghTrHqaSYM2T0bKyDMzItsz0v1tx9RfYTBxjBEvgCcIhGGgkxyBgCqaiyQ5I+nZ6mNarvLi/TpTFwoGIOvyMY6PVFlU6nokMmYwGvrblF9faHUfej4hvJQYIdPOFDhgPpAeolBH/vH9LT/WN6f3pmchHvIViOoDgrzHfW4gL3Q8KSL4A6VvwOADH3t7cZwPF695jS43NOED28PKZnAE9OEvt7X15eEsDBIDbHkgTgWIPForTTQFIKOVTsHzKPEIzyJvYYFMHjuRzsBd2MNQSA40HAKTwHW6iQoWKRFh8pAWj1+FADOKi5LOmMwWSg2psB14zxAnPPKnwkg7gIoqcG2MWTUGj9wrYxAJNYOyXsR8y/U+zLhieygmQAB6tcC620JwI/YHqQ5kSLk/eP9ATgEtYMlf3WYgVJmdVqiAv6lQAAIABJREFUnXUHwUNgcjFQl12VMoJQPoEaBsYAzAgADiTtCewgmEgsHKDmxsu/w97rxgqS2X4wE2/vBEatF6dpv10TxPHj+RlBHHu0UQHoarVKW2ulgiTQ5cU55eDiy2Vao13OdpsWS8izQBxqo8KFEdTdEjMFwKFgRrH1XmXmbcLmfQBvlyUbpaRn65/2/t07R/n3OCZrcdT6z7Qtvvit00YTXQAcntRSVboBIiD1OUEplh+AMgjUIMAJrBv4tzFweNsNMnOgPZTptAZEF0GeSJYgQeR+pqr7kWRFIlkADrU52rAKGy+xCWFsmHswcNQtVNozVrGExVeLyTK/d7aFsDVtgL2Zv7nzg+ynk24dnrcpAwZc4bXwZYIlNFpWdZOl0GpMkTDkfKAVlpLQ8jnsKIW9aWsDnUwAh7+go40hiTrtVeANvB7v7tLLI8BvMQlTmCU8Uc0EZLalBpZ8eSUoQpg+eTxKUKoNbAQ2ZFYKOx8IxOHtSATiyFm2zFihZElsFSLGrwKmcNosMivRv0DFvUIc+frW2oO6nLapgAkySDa2KyOgNQA4CBIpeyHLiSXx4xxR98aEFmXTEuAGqsDaq3WKMWNYAjqn+3wsxlxAf4Xz4PNh5wer0i0+q8u3np2gEGvH4/eij+kPkIFPAG8ICOVtUShjaLdlbRK5L6kbzJiQuEPvtQCOzHbTnP3cH4zxq+J/elWgcmzClxgw6KAYKejaUDDgetX3M/VfOAtMATgqX9VZOWxw2T+PoAxbs+K/C5wjkEwN4HCgJvZs/CMd4q+6uvHwe/55SQrH54znCMmDn8E0h9Gfb01BfL4IAtB1PGXj51VTVQaYvr65YduUn79/IwsHziDOvgEZcgCHmGCc7U5scWjFw1ZnaPFBYMI6ARuEnbcCo93pCQEc+90u+z4EiDzBLwUAwXSlgUm8LRHZ50w/tuds+KL43GXL2RwB6uVeAaPcidoFws8SMBbtDsWOJ+CGQObQNTrfLsiG6M8Ov41FdQQZSvfDFyw2G/cKAA4DZDtYjudr+OVgEMHawSm1/QAAB84lPK9bfNhjBA7qEAjtXXZiuaTfG9lI4Kt6m0nYWRRhAMChtonwwZ65lg9PT+kUfh6Y+04W6frmPv307Vtm4Ph2fZOub+9SAqDF2KEgMmCaYzu6UzBwiF1F7W0AAjYmoi6AI7JvOLtjif9F/0ZKYgDgaARctTAFdhD9qXhN6Q9fs8Lk4JcrfkW5Qb1HCoOb6EBqeEI9/nYX6t+jWEH9be3L/nc9/mK/kDI+SIL3xhJjHxxLkFnuym729jDe0n+y/rsjAMfcPHBf25m5tivyi/wVnynmU+L5uta1vXH6g5tPYP6Bx6XrXxwyS2f5MRbSdp6jfMVrzens9rv+73Zt41xmmxpah7X38ZjNMWsw9SyfAXBg7P/nP/+/XQCH681j5eqYcY/mauoe7TyO9mucz8/s+dG4R3M8de2efLtPdfCMDvoPH3T1gxYi1sEduyRHg3BGc9Cet6Zu3I69nb/R/ujdo7UPrSz25ulYOan0ztEzOf7iMXIv2awBHPGZ4ly5HLuNm9JH7TXm5L6d63bs8d71OOo4S7xOlPm590frOrV3e3p0So+M5mBqndyWjVa5N08+96M5i7+Jur3MV4lPtM/f2yvRvrZ/j9dv7UgcR5azARTBP5/TB+08jeVX3ySAwydsDIPgN6prFwrvCODos29gEDG554aiNb4eJD8awBGSOiMBmZu4Q4EtAI64ifsT/zkAR0+xVErvzwTgmFM2n9GtI2MR57WnaKIz0Ju7P+cYRwo7KoLWULXjaxVk/Hx+vv5yAI6eovbxTT3DnDHszc/8c4+/MVrfOSetfZbR/mj37ZxT016n5xDG7+TrKeVcARrGxroGcLgMjdasVc4t28foPnrfAlo8iNbgoZ7Rbte/BXC0Yx1ds7x/qOsZYCZDREkMrZcpfXUAhwWmFFQbM3C0TByHAA5Vzub+uwBCWDCtBXB4iww83xyAQ8niwsDBAKUdBtTTu/RJczyDVwR6UJ7gBGPfQGIZASQxcKgKHX9/QvAHleBMGKkfryysH9RLoAzXa/Vr63jyczPRrXM40oEthWXWd8Y04a1iskNjmyM6OL394nLm4yhd4FWFjoCw929W9ZkAG4+PAG8ocSxQxzPniInnHKySh9JWZjERZ5Tirf4QrqXeIz421SYZPCcESVrdH/2U+He2lWjo6uO/C4ADAVJUuTkwJgI4CiK7gF31jFmmHcDBZLd6WRd/ypJLgbY72mYyziB4agAO7DswbzzbvCM5fL7dpj/8/jfptz9+TbvlIp2tT9MFmDcuztJf/XCR9giygqEGiaLQc9oP0AxsYP+ReULJbwdxONW5z6k79OyBbUBdAaHE4sH2KxbMdYAHABj4gwS4AzqgYfgbo3tGtSDaGSFBuru4SBc/fmULFbz8PpAzyB63MvY6ABRIIC5PBeBAIhesEk9P6fXxkf8FgAM5HlYVopJ3BQptJRoBvECrkScAHh4e0wdYHVAtjkQglhgADlTabzdsnYAE+8nqNJ0YW8YpEu6nAnDcXt+whcrP//Kv6f3xKS2e3xj0RjX4/fNjegLwBD3Dt5v05fIy7Xf7tN2AKUj076fos87rrnkfZDCR7BEQSPKCYAXkHT3ICWRDspKJVwoPARxsW/Jwz+eKAA5nm8HnTw0DB9ODTl2/WBjLkBg3yDwEvUcQB4BW0gjcgwndEMByILYYrNMG4zeK9EydbbqbYDf7PYaM5AjAHgSYkFmpwMyUFhJIhBXg7O2eGMx/xJo9AvCjsQDIg8C8664C4BDQhel4jlcAjAzegPxhjtUtQsAOMH3Y6/mttFDxtisO4MB9SepLAOAbExvLkwXbqAC08auLc4I4znabdLbZpC1AHABwLJdpv92mi/O9AByXl2mz36XNdidQEJlXDMBhzBN8Ck+Oa/ZDAqwEw6Wv6qRc9Asrn8AZDIJdcABH60v2fL7aHynAj8yEY0GZqM/5GwNxRDuT7ZBV3zv7FA/c4cVKENPZ3O9gMjBQBsEb0Dv2AnjAW6q8vT4T2CX9JP3rZ1o+qx2cNSbsO80hdV0D4AA7ynKFFip4bdN6tWH7IwdwAMShqmoDC4ZWol7Jkv1CB9rSnNQ+YGWbDcAR32v94WjzWr+zloGpKIGRRxuA4wPMGDYPTl1fQKICbhT2EQdf4ZsKN7DNDcE1Nv+wLxm88QZkmpKBgYHj4e42vTw+ZOYc+UbGqhWqxumrOoDDW4/ZdU4M2KStonYuFiShHsi+E+dcLBhs1+Jy4YwGRTBV1e2MPdZaRvsiJr0N3GJV9QJdqSKeU+L6z9g3BMZzAIfa9TgA2G/NRlGmax23SzCHAQHiPuT3HCRaAUUDOwKHJBYNXc+A2cYsUrVFsaiRp81dD+MnDux0wCp9mjxO2QafH/wXTE38rr1Pf5saOaMjClCL4I3AZANMFFmWYPPV4kEADs2DKAFMRRp7B4G2Nh/2cT5n9eJWrc/o4DgtXA3goF6wWA/+Xp3XjIOk1ZkOHHdZ5hgaBo7WF60quEOZk+uueFaok5vFx4ZP5f5mpWcDmDn6mw5Cd53hurLVN5K7AiLs6aP6DOosSrYXQmVlq9fy2SP4yXEcDm7Qc0mOHSx6dX2drq6uCeDA3wF2gP/k4AHIkbcZyX74+xt1AOQKvioAHABvqI0IhP0tbZaLtF2fqp3fZmvnoLfMMkj5NvYZsWuUYjeCNwyQ6ecCPCPmUK0FBeDAHzKauf6yszh+CnAJ/bAnsI/pjIWWKRlczhZ18pVwLfhtj2i5x7MqfE9vUSZ9KoajAqaBHuTzAyAFUAhAuNZujOcPzMtmS/VPBjazV2IrWeWzjsuNM3ESxGGg1wjyRYtA9xMrAMcS91oRvLHb7QnuxnkbjCoApADoCv8IDBxXt3fpX3/6OT3iTP76nn6+uiaAA/7z6VI2Gvd+eHjKbG14PgBRcD4FCJjtdMIejnv54GwoKFwW1+ocb8CEORuNz50tJgNzzca28STJSGnJGn2maONL2LkPIPFwk3+vFxtqx936EFGf1b6fKchPAjj8fvG6rc5sx9kCOMaFnwJx/JI/PCV0KrUPn/nw6g4Q1hm5tOWrK4xr/Vfr3nLNcr8OSiVPhPndBjDtAjgGgBnau/9FAI6eLWlBlDnG08RnptZ0Sq7jGlT2eoJh4C8N4Oids6aet+fn9+T02Of1e/WuG8fRzrPr/LmxtmOj9HbAGt1n0E2qWxQf83M7/ZfOc8/HOUYvzOm1A18x+JaaonK+ntObvWeLYxz9/UD/f25Ku9+empvou7YAjtE+1vuHDBjH6oS5dXd7H+c8znc95v44arusdWvfG92n99xze7fdqz1Z6e3ddq+P5jD6QFPfiTqg9WOi7976EbKVoU23n/ftZmXNC2C8IoqSEunG8avzU3OfkWz2IAnTvo8GOi/rnKED4HoGcFTKpaF58kk4FMbDymuvVnHBicCNKExxYauK1S4Dh1GXW2WTHuUAU9KVj5GDMxbKGsAx3NysFKorDnrf7W2gngFrN8RoY80p/DklMycscSONNlV8v7dBWyU/cgqmFMOUUh1uniMS2b3rtgpxbo4P59AMw1FYzj4DRzuu0cEkytPoWXx8UwZlJKtT8/6nfHaMXE7JJp5l6hpTznc77mOMSrmXY+rrAHnfkSmgivZZemM/GLMlV1qwXM8hLo0t6oBAb8/25cSPr3XlQyt3rdPh19f7MZFcAzf8Oi0Dh6pqPAmtCqaWgSO2UXHwRu7byzYR6k/PRK/1pe8COFiVWSq8mBBGWwPQrLKthSpjPZm8XIIiVwAOBnmDY4Bqfx4WvHqOiSSn3C+02ARwvIqFw9sHEMBhIA5U7jw+vwjUQbYQJFjd5jjrhQM4FLTODBzGhFHJkgfizR6W9SoGv5YJvZ+TECFQkdOfXv1pVNJgmoj2iU5TpqX3aszQs5tf1txw9k1O2I8Y1LyPAmyg1zTABAyGsXXKg1hVCNwoFLWZfcPOXy2AA3dBJWZvn9jTZqR9nB8lXg6D63HvRl0RnUUGMNlXtZaLMjeF2lhU24FVDOVrXlHbtJwTECiAVJh8L6ANMdDEVkSq/1fBb62jNEYlEclUsERQ9UWtU5igf06XZ2fp6+VF+sPvfkP2jeXHW9qvT9OvLs/YOuWH850Sx6ggRAIEgANvgxHmjsASJNe451RNlPekBaM5NwbcIJ2y7S/SETubjgFUsAaQO1XNrvlskJ8M4LCqXwI4QJOMKjkE0TfbdPbDZfryq1+n8x++pIsvXySNHx8MuOIaHAeTOcaGsVqqehj70cAbrw+P6fXpKZ0geP+RCOwCNTPZDQgK+EgvqGQkA8c9ATEfL2+k9kc1P8e/ACOGABxIVIId5AOl4VY1ScDF6ZIAjrub23T17Vv69q8/pXewb7y+kzUF+unu6YEADgA1UHn45eKSSQKMieCUpQL5AqOIheHD2G6UUFNiztuBAChAAAeTkWpZQep/AlIA4HgggAPP4QwcAnAktlYBgOPuXvsWc69DiwHcFgvpPQLWVKXIVlK294XF8lYCqghVSxXpFFS4Yr9QdziFvelctcoxSJi1OnAAB9uosEKUg6noDKG60YEe84CWJpADVL2SAhsyc7piUt1VoZ9Z1EIFL09SqoWKABzap68ZwAHghsgAMOdgG1DbFrF1YJbYSgbrwYS6ABx6zlfqY/x7uzxly5QfL84JoLrY7wiw2m8Aolql1eki7TebdLbbpvOLc752Z/u03e8JCFiuNwIKOfjQqvgzS8QEgIMJQWOxyPq+exY0XWPAw7z8Ieo98l+jHYl/d/1FoJFV8+Maviauh0186kRIuVCx0VVLCehirzKWDVcC2gFx0F0AC8ivEIjjha/ceggMHPzMq66tcMF9fn92sgxEAIdVOBv9OwAcANmohcqWjDlq8YDfiIVDG1W0+P7cbaWJpLzofKMn6Lro9FMqxGYx+r5fiu3UJdozkNbTA4FdjzLvPX5qbBQCsskvVtsr6Qk+jyUmdS/Mm7Ws8Gdj+xrpU7xoX8iO4uAN/Fe6C0lSAD4eHcDB5IKBaCz5qZRxaJfF9k0GNnTWKPcZDWRB3RgAHZGNwVtACEShAHEb79BkOoePM0l4GzwPQNv80MfU3BIMFVqocEqdMSG39lB1PUxKjqGQcQcgIK8MPwRwaC0CQ4knYr0libNnkUElMEkYsAgTG1uduB/soAz6WLiWgWdVwysWEFU+y19xNhLX9dCp0ZfxFDZbtDAxbevnQI8cfrH9YqwaZBMw5h0JAUyvqvdh82E3CYay53BGNJf7/FtRfmRAUf68aSHiwKp6VxRfLOuwECgkgCMkH4rvhnnT7FaBRgP/xvNHBggbQ0MEeLX6wu13PM9FWSWYMINj5E8TLBBZOoqiN71UGK/aufGxHxRumW5x/RLnXgPoJxwis4ePc/Tf0TOW70v3k13EAK7wCeAXg6nh+/er9P36iq1U0PISf3geJPAHjDiSYbYrBMDeWBKZ3F9v0m670RnSWlgCaLZdL9Nuu1JbldVKPtLLK8EB+K98fvkV3hoo72ljvsj7hO0FdW4XsHhpa6dr0G466AsAM3YEWdDPhM/mAI7lEmAmgYgxv7i3+3JitcM5Fd8X6FlHHflEaF/nLYQciENfke1T0A4L7GpqN4Yx4rl32x1/DwY/l3cAOLabdW6d6mvENi92hvCgOK7DawEgsxGoG/NPNjWARRxEslmzveB2u+caEcDx7TsZONYYw3JJMO/3m7v0x8jAQQDHPcEbsNEAakBH3T8+EcQD84yzCMAoAIzjvvAr3J91uXM9oL0akguZ1ynYbbfhMwCOqFtcDnht0ym2dXTO9RcltQZwaF+WmE9r94vfFpKdbrazf+f30KiqeIQNtD2Lt9+p/QuH+PUSGd4K0C/cJGGDkmzvUf3bjUcABo4AHL8UvJH1p/mEFQbEk6qVkXB7r2cSA4f2a5SdAh7whJ6TgXXAGUMgjH2Xl/DfWSzaCNNqAIczE8R7lL/LG5QuaOMO8REL6Ef3dflr535q7XryFe8R80duh3wPtPGbavqbf7TPUSf6CoONvjfPljMCcHzmbOTPMxp3b+5H89WLWffj2PXdol6bWqd2z7dnCL/qZ8Zc69IaVdUFcExt3si24bGygQyM5t3H3j8fjaWr/f4oVtm7Qm89p9bExz6a/9aWxGsd85s5mRleYzDneY3LYvNv9Wr3ZVK2EH5GaPFnOr61x/U81rHSdr3bPXrMfKtOIOQIwpCzTY72OYCQ4/2yj9/4ylGX9eQTn8e91d6zJ1vH7lm3be01pnTz3HindNpovtrf0B8NcZI4dxqz253gFx2A7tTaLvpqcew9IEdXPwwEtmelo17r/b3eo+ZjecFEyDOf3BgDx5TiKId4F3olZbR5WhBH2Ujt4a1VFD75GT3pvRxDC5W8OOaItspnrDL1yUjh+u8OBXAewFEUlHGDTqiaQ6egVhy9DdBu4CgsUwq25xjMKdupTdTOUU+J9cbaG++UwZsb92iMvbloFVireI6Z76nr9uezTvJPy+RxAA4fd8+QjJSpz3tUyq0SnRrbyFGYUzBze/BYpT+SbX9/ZCw+4xC2czMv/312lfi7Wh/UqMlj5rs81/9k712bG8uRLEGQ4puS4p1VWda7P6NrrP9uTdd+mZ75T2Nrs7M9XZkRoScfktbOOe6AA8S9ZGRVdc+HjUyZJIq8FxdwuDvcjx/vy1FrlHTNIkdDOnFovjReT46cmpcTJ8Cr40KCWLrgVNe3sgkAx4drOyGygrAAOCLDgFqo1G1UInjDq/JJlWqgj5aBgwHH2EIlADhoa6ztBQJPBHDMBN6AjUF1Xo+Bw9eWdZZIsgVnATNHFoDYi9sAHIcXADlQhW4MHMa4Afp+VIAjKAYQx8vRg/lah1xBadkGzLNyHsE7aByQKB/R8Sk6hD+ZPdTPIYVTiaiqbYzqmUkvByqY1DXBa/8wE2/MVTRtDMiQoGQuAmhPAG48ArzxyESxsyKwsh897hH0I0BBCVIFpHSXGBTOIA68aBXGrTPa0zuK4+iaAnAYFGqAgaPnyFVOo1X3xve5rDmNfwZwZGdTeSz3j5ymmsAMJj/Umsd7xDuNuz9zy8zha56T1zZRpE6uAD4IWKtdERJjSIR9+vAuffnwIf3hy6f06fY6Xb0e081qnn7/6UO63SxZObgEcADfkURGtRxBRwbectpjJjcB4HhNEwSiHZARdAfmg0kUJlLEeICxI0jsQVgFsEr1EQAOCNri2RHU9So8MXuoOu/4+mJB5mlarFfp5sOH9P6nL+n6/W3a3twYCwXeo6S9xmHtTZZIps5VEYm/I1j7/Ewa/hf0zH55TaijRNDdQRJYctxXAA4wcDzy/ZhPgCAwt4jHcuwMBC/SGyoSPXEcKicBHsB6Pj08pO9fv6Vf//ILmTxmLwp8Q0c97MDAsScICGvwbnuTVsul9UbHs0wF3mA7ghmBIkpOlUpp7AW2TTGmB3xnpTkzaaoyh+48EEwFAIcYB+ZTBeW9Yhh/J0vHIwLYB7JsqIeyKsWRpBWAQ0wqNYDjqH13dZWrCB2Yp/SedE1OiCnbKluHljUAxVlSgM8zSQnADbZAYTssAb1zxboDyKiYAOBI1hMd/d0lCwBbCFQ0y22i3P6B0UMgDkuGQuYIzECSDXML9g2AMwTaIHDDABxMxLB1xIRgjgO+YBNwDUtnMvjJzyERLTDNgnvtKr0DeOpmm96jXcpmnbYr7EUAqcBSMkvrxSJttxt+ra+3aXO9Tcv1hgkKsLA4CweBC4ERwiB1WTVWleIBlGceRtd9yWeqABqT7ToN5o8d8P3iZBoIyUPqO/MtSo62BK9LAsISwm7dPClq32mrcwsVA3CY/XadCRYOMiwcDcyRWTgKgIPsGwbgoF6zQHu2tWZMqc/EiWC2HKwySvo5BT3BWxnAsSSIA7pIgBuBOADUIoAjMzG4PS7MXCexAks2d314P6bahLd2sv69rj5tz89gs4o+ngA1tjYV04WAEm11SwXgsOeTJfZ2Jdg1AjNhrgmiMVYj+H7peESZeZoQsGHsGOwTpXY4uwfpYq5C46vQrjgQwtksAJ41RgsmqwN4gT4NE/jO0lUSJ35v+LMQX+gexkPcJw5MQQ6MNXfGmDS0VyLFPSdBUenKF/TPi6XCWrWwHY0q/9lCy2MnDvrIYAcBASir2Qu0IKO1UfGWec7w8cIWhQZm4hzXTBdQiM5wVK5rCR8LSqrtgU2tVSVnfzTvdQNyWAwJurWOMaCu3xLbZqo0MbIzXE/SC2jPsF2Kx45CixiMrAA4ANCeSS+YPRYk0FgDPWgKc+atTj0kZH/rAavaM6h8mBB/8vxZUxHMvRPPVZwrcTHIrurfCYDLnt3B536Oaf1Q/70FcGT2CFsvtgMM7HbeviOuh0U51YDNQT9hbbW/CrsIxn0C4DCAhttpAcvsjG0FUa0Ok35x8A+lKNivOjBb9HphxIn6Cp/VsxeAMVpaggkQ7UzAvvHrt2/p7u4uPTw9yl+ZTOmvqlUJNIsDrHWW9fMAWDcEVFgakAE+FvyrI0EKaI/m67Tfg4ERbBiwJ1hrMIQB6FrA2QAM4yvKktrZqKUkz7P0e2Z538gdt3ZoU7EeyjZP0gHsY9aWEr70fL5MZIEj+waIjAoLDv3rF7SBE2OZbK4DONCSUfdVGx3M9Qt1kLNv4H6wk/i3mM0JPAaoAv+o123PY64A4nA/0GXGARzw7V3+I4ADQCxeCwwbAF3jXpM3+ulqsYI2Nkv6azhng4ED588lxjC9SvuX1/Tt7iH95StaqxzS8+El/frtLt09PJItD4BeAThSesRZgOPQOQBfz/DJ93uCeuBjteduqalT9ossuMFuSt4zJG60UCnrUGN58D1HnejJCmNCpX25GMAR7brGkpmrbNAlzuA2RX8Yiqm63J17j8Hy8tS4P+EvOMNZnLv8t6A7h+6jQYYAgn3YfZn2fr37XPqafIDhlE11L0v4qZoGRQ8Ck0ZQbdTn9IqCfxDHVPy0+t66XzMe17lZ354+XQFadP6miT4BIJ7q7fqz0UYWnd6XoXit9rrx92zfGsBziYkU3/ncGp7epyRE63l38MZYaq7fQmXsuXq6Ie6hdj/F+bzsnFXHpqMsju2B2ierbW87p0VHDFeVt77S6L490T31HcvZww6gI4uc52igbcqYHotjHJqrc2vQm+9LdE/3TNfE4nvr0MrOkP6M63vJeIZkckxWW309tEzVHJ1Zyzr3LLBo7+t0bk51ziXy317br5tlcITtZ2hsvb3QXs/nla8HkMg53dAbL32CAHKK9xqSF7xnSG9dIvOX6ITWlsWxDzFw4DMtuKJ9nlZHDukyemsZJF/iN+7bt9+rNQm+XHePjSGRms/25FDnd8uFhFM8xzAE4NCDe/Kkj24aAm+U9ioFpRgnLj58RE96wiO2UNEChT7OYYbOCU9r6NvJ7X/+7wPgiAagnYt2HD2BbwVz7Fl612uVzYhu5J96G7Y37jjWqADOKYZLFMI5Y9IXdk9U9r+3z9bbiGPX7Ts9f38AR6vox2Tf1yR+P2fMh653bg+dk6Mhp+ESA97K7JgjMySz8T7nZHJwT4XqiKF54rXzSfM8iKMv/389gOPcPBT5tcBOEwyLn++xJ9UGMbbPqnW9zyUAHO+3JVlYM3B4mwgllRm0sQRJC97I/YYbBg7STtpncoVs/h2tDCwI75VDSZXarCBiJbwAHEoMq4UKE6ehLzvmTL1uC9rTg+yqVEPllPeLBnADybpSXY4Akn8hGPb8jIQ1ABxIkgoAouC9pS6c5cNQ/nIeihfQs6U+3+3fWruT95T90NN11Bs2JxlcGd7vesUTrbgnZYVJVSVjVL0nFg2v+EJAFKwbCJSSfWP3LBYStFqwZDgrdz34n3us6+Y5EdE66g1F/FnSo9aSAAAgAElEQVRn3C9m4/Wg85jjHB24ns0bcvRctsD8kueSS+mBZKt0zK1RjLkk0Kzn+bV59r3goCYHz0QZoECZD6cYDq4bGGkItHhNv//yOf3+8+f08Wab3m1WaTVNBG787uO7dL1cpBmColcpzaeTtF6vCBxwCl8xJNh4kfAhA0cN4PCqXIyNc2HsNgiC4rlIcbx38I70CfYhGUsmhbUE98Lz+r4sAA4FmtG2CH4j2kncfHxPAMfm5obJbbUrkm7BdRCIZ3B8MVeLk+WCskoq5me1T1ELlX2agoEDgVurvkS7A8o3EvmglwYDBxgrdjtV8BOUdWBMDgFuBnwXC6aHkMgnIwaAFACMsaJwzjE9Pz2pjcqvvxLAcWUADiSlng47MnBg/tBi5GazZaIAAXPqL1xrERg4yPYh+n1WvfMfpPyNrBtknWHOxAEcSH6KheAIMM3umWAOvFYxcLwl7eXdnpWj+E4ABwPGloQ1+m0yDlkLFTJwoJ0UrslkjQLeGYQV6MJjFbGVaevIMgH4wgAcFqCGSiQDh4GCCMKzxJnrvcC/xJA0wT5k4QA7iPST94J3Hwljw34mqwdZm6ziHPrMgUMEb+jryPYpDuCALVBLFYL+JlMBOCw5c0ACxmyuV6+xUpUsAq9sU7SYTtLNdpNut5v0/uaaII7r9Sqh3ZEAHmqlwuTHepW2N9dpc40vgTjAwjEBC4e1EmBblEwtWRIFxd+JgUgrt8xSM+CpZVRdPCucVqWdO6O5XoB8yt8ordm4Dp66c5BAYJKQvi7sBmo3ofYjzujCBC9BiM7AYZX3Fmh3FgUAAAjAygwcBh4AcMMYIATesDYqBiSirdL2sn8G4AggSAdxEJiBJDPatJGBY5kWi5WSQGQPALtPYQ/wJLPL5Yk/XxS+GC8GEge+f/w62QfIc9oGdmWfou9QbKqArPm5myohN9T+ngLgKJNEP8GBsCrrtmS/ABlcVewp6BZj5II+entVyxSAN5xxg0kP7h98HcmGBBCeM2tV7XQ0AYUpw5WDgdgKaKGwXPk8MALBDLcztxRmLAIooHPZlucUhFAAHAXUIHCDWk+pXUcBqGZ9nfes+z9IlBaQiClxtdthVXyIk2QfKvrltq4RrBp+zqwLbE/o7YKQpDYbT6PhzBVKDpd1jm1P/DkD00aelwKg9eu6z1oxeDhLB/0kAeSYM8rMGg7YMCYXgqQMyIF4kekAl2Sy7rndZ8si6Qm1bSn/malU0pw2sgB84z6MgIra77LVM32Q92QAgZSKaktytAAOa9npNdCuI2kbY5A4+OjUMRaA7FWkuR7FtSJ4IwOvDb5I35LghsLCkZlCbM86mAJzRDtuc0gf2GTW/1adR7I+d8Sbqe98vtYZuh+/Kk/Qnp2jf9z+3F5L4xFzBp5V7RwPBJQ/PDwQwPH9+116eHxMT/sdE+DwK8kYZ0wVBO1nJkm0P9OZEj4Zv5YL2mf4TtJDr2x3t1ktc4IBwA1nZXTZBssM/CT5U28E/0JmJXdFH7Pi1H0I+smygfic6w6MZ3plPpmdNdSaEmwSWGO0PAGgRAARApLBLkVwqvkyLwA/CFzt9/czDNrWwe/CM/JsgXZOkMcsI7IRkAfMHcAUAFbgn7dWwRrAh1ktFpmtD5/xdSHA1pgVHbjtgGhck9cC6xKeiUCalIEi8KvpWxtz3y9oobLbp8VqRb/saX9I3x8e09dvd/wZAI6v3+/T3eMTQS1oR+cADl3f2u2RoXPGecSZQixSvw3AEc/PDuCI++XUnrcJY7NJrrRs9esYAE+3mcnLfduoy8rHhfpTgUNhtHSzGWNH2f1rQLyuC/368ff25zoW1QMemPUdSYDEeBR1/RB44gTAIZt7LsY8Nv7e31wfXvbc0VZY3COwVfo1NMaWzcU/WwNqHWhVr0M7mgzrKmGCzoDHfPcoR+0alHHXF41y6c/k7+jp6aG/xXX2uEuJrdTz0cbC433atT8dQzu3GpHe51/DK91j4Biaq95V2nh13FM+l3/N9eLzn42ZNUCpob3Wjrl33d6Yx2TtRFeFyerN0dCKjM3V0P3j+P09Q3N1yTPUe/oy/dO7bnyW3t9/dG3jfr5E543JZvuMcXw/NEcjA2l9WPh0vifavEU9F4qECfBYbM4l8h/3XO+zra5p9Vf7+agPx67Xyn+MP/fW+dx9ep8Z2kc9+Y97/5L1jNe+xN7G8bdr2YpEe9ap4ofBH+itXTt2zWsokukUgJwA6WMBSwDGxHHW8aFToT6nM93cFFBlORlOvn/7dQBGWNBMAnKcgjF6AI4I3vCFjp/119zwVgbYqid+K4BjTJjOGesyrX9bAEfcxK0BGVJsvQ06ZqguUZBDG+fchuopmZ7gjxmm3tiHxnypUo3OTLVZRhDZl8hHnHu/x3nj/vcDcLTK8hLD7fPdBpl+xPE4p5iH5v+c8f8t1/Vxt58d+93l9keMVW/spW6tDmh3He6Sbjg3DfnvlU6wxG6LmG9lUh+2Q13gUrhED1R6Lid5w6sDKNZoAIte7wM44pwj+ftuU6ocY9LOg2gt+0YPvJFbqKDqngFmq6DyAL8nwK1Pvapk4dQpIUA7Q3JpgTC8fQqCvv6zKnwUrPNEcdYBVocZnTQPXouFQ8Ev0vyzZYAHCJE8tqQh2qfs0D5kl553ByYRxWSgBKjupZBf0ZlKJsY5PalqC44D1gl/bz9zorNtyXs6ITNHGIgl9jr26/qB2eXCq63wWbyG3z34h+o2fN0/PqT7hwcyb+B3tFNxml1S06P1hHkjsdJXz6QB9/THCwKyue/z+KGI4w35NsoFwBVWndtzNuMzu78S9UvXl7GKEMqR0Q179Z38qRq4oYCwMY804I3W+XQwg++Tnn+l15CgNwp0fkewOalKDuwcb2/p//zDz+kffve7tJ5dpc1sRvYNtE35/O46rRdXafr2mq4mbwRybDbrtFmvEtbGQTqURcjwCIBD2CSrFrSgNOaCoAkG0LEnnq0i2arckIDGXrAAoesK37sMNAMQ4QFvJNxRfbfZpJsP79P7L1/S6mabFps19xvZXSwICwpkgjccwLFaSl4J4HhOap+yTy/oE47WIwRjWB/y6VS9ygngOBLEsXt6NgCHmE0QoMa4EeT2lkxkbkALDfY394pg6RqsFcb3cP+Qvn/7ll73RwJHKC9X0/R8PKT9i1q/oJrxerVOS+goAmKuCIpBOxZVDs75nQlhVvWXpA83kbW4IdDGKs/ZRsAS1wSlHPZqI/HyymcgeAU6CWwpTALs0zMAHABBoLUBW4rY/kSbFbRLiQAOgtnEyiGabqfRL2eKrn/LxKoSRJg/Mli86GfMmQAcAtegInTO9itizHBdgcpWJbD1HfdHosJ1MkAmxJR02kQ5qwf2L2A3tDlvAnGo/h1jAcOGM3C8sl0Kq2k9MQ0AB1uqvHFe8AyiyNfYVfXurTtexJAynZBx43qzTh9ub9P76+v0brtJm6UAHGDhmAPMs0Bl64IAjuubG36ttlsCOJyFAzLgiSdVTg8FHj0BW3wB6r0RTyb2FG8pTOO5Z0hvux+DZBNZGDKjY/ErxgAcxU6afRRVlZL0zjxkCaUM4DBAB9fP5EtAIbCgOIBD7VQAxHrZ77jH8UUdx8S29kY+/4Yq5z4DB2jlbT8aW46AXWLgUOsj6Bck08TG4awITs/engl9bbI9HGXgKPMRl7Pdc/XvkhO/vv6mL65TE/yKfkSx0TUwJNoxH7++45rsKSaAhrV2EqW4sRqhVRMSl6a3qK/gC1rbGwI4sL+enqm31RpKgNJon6uzhHorSVewnYLW1n3HnNx29jaM08bAcRm7FK4JXe2t3Pj8mcZeIAAB3CxBRtyc5rb1o9zv8XWq5tXWOCfMsW24deTDACSa96s9f5lz/0vtG/L6cpBzYp/gjeBja72NEYL75yrrsN65oJwP6oq44uvq6Xx+/RqeuBZ7h2RMrSWgX18NnGUsG9Z2yAGMAFYKsFb3Mzan2sDaYgCTXbUgruli+YV+jjd/BeCNkOTzteidq6tzXCgGlSyU6u94fshra3spg0kmNQjI5Zf3DSAOl50INo9jq4KNtnuLjq3b/VDTm98O+QfQ0fWbQHGlpVPUA3o0JQR9LztbV9T7WY8EIItR7ZiuxpprP7a+9YnusfNNlLM2oB9lqzZhxfeG/wwfBv7h/cN9+n53l+7u7vkFUDHsNewGQA7Q1/ARyPjm7TuNTRL+AfxD2OIVbDKAlvRz0UYFwKoJX1uD6c0+u9/Bd1JLNWA3eWZiyzWxa2AqnHHC504gfo1fSXaxlpEVxPaMMziiXSJ8R6wdgfR8VrVPkZzBp8U5d8Zr4d7w2dhWzljG4KuKJQQADplVgTTEysYvML5ZKzJnayzjFaAD84D5AAsH1tJ1J94H8Abmxv17P9vAr3SGPciewFfybxfw281vdgYOfA73X66Wabvdmi7AeiX6e1+/fU1Pz7s0Xy75rA/Pz+n7wxNbpqClKQAcYOS4f3oWgGMOYPeS6wDgB/eCtWLCWDAnGCNbqNiZtz2HRfaL1o1ym4Hv0j2lXVXUqbVekU12fXDqmhX7HG0w/b4GaBn1kBzgOr5F2cpxhXLfeM/2jN5zFaP96s1BOTUMpCEMvN2zhz39EteguncHwBFQtwMt40ac34E/tb5R6we38xF/z3CrLgilBnBEX81lqPbtYnKy1YCGXH2D3hgBvYwBYsIlW9tX1qq5b8ghFZ1uEtA8c5Hf8fFF2xiBkdneBP8vyovvh1qeaxmMvli2hfkD/zEAjna8Q3M/tNd83w/vxVPBjnvq3Lq0Z4qxeT53rVqe6xhoqw/G9Ey7B+N9W5mo9V4dS4wy1dv+7XXH5rg3T0PapnfduO69v1d6ZSCx7M9+btxjsjSkl+O6/+g652t2JsSvVft7pYVKGxuP9y5zfnrhIflp5zna5p4MDu2vONeVffczYQdMEq/V6vuxfTbkP4zJSXu9sf00pA968ts+w6X71O8xBuCIPoz//NcCOCJjqMvwGEhkzJ5nvcML9Xd3u65+z9p3sTZyNE8O3jCfbAjAoeC/HWk74A06Kk37lDLZpW9qT+DjIP0Qyu9/BYDjnBKKEzL+3n8/AEfPeLQLeG5j/Vbl2BrHMePRcxJ6ijEq7SED4q8PjXvoukPKoX29d91L5mhoI7XGvz9vf18AR6v8e7/35KSn4Mbma+xZh+TjEoX81173nMy012/ldWgPXTb2em3HdYeC0YPaupnE033V1z19p6B/r0tkXcMoFfpRD7XGf+j3COobmm9cd371lm7Xdi9Sv9YUtgjCk2rfKuQ9Ke2Brvh7YeEoAWYm/j3ojoB6A+AQBb8FPToAjpaBowVwZNlzwIwjND3wYsHtDN5ggM6qmazqfAe6XFTqE8CxZyCJPZd3CFIB7CCqcQELLAGVg8AG4AgMHPkw6WAEOgdWWcpqKAvSWzsTLbcdTjPduaSgtwcIaLCgGWmpA8U9g3ih1QGT2XyGEvA9vojxAJX8AqwIwAEq2qfnZ1UvWTsLB14wIXMQXa6GW6ofBAo91UA+diYbjGqXnw1V2n29VbwpXMOTPLmfcKY21bzmv1ulq7ezgSxnxxEJFCQQrE2KgzUyxTUrwL09hABNTIoQiBTBHKWlTvSx4j7EfJR9IVaJvIe51UoVO5NiuVoEYAy10UCFIFox/OGnn9LPnz+l9dVV2syv0rv1kgwct5tF2iyumDBGugZVhOvVihX/KkUuc8gkNMEMe2Ra2EKFVYLeQx3JatItzwg48HU7HAFi2ude20qyTtU/HBWlCExTtsTyACHwORSAQ/OA52ewHC1ewEjw7l26+fQxLbebNFst09OT5I9rw0D7ihXwAD3MV4s0X69U9Yeg/eNj2j8+pdf9gQnBKcAWBAtoXwIIoMpj3Ru6Z/8MNopdenspbRfYQmWqwD+C1wxQO4gBrB5G9+7tYZ73u/T48Jju7+44l5hH0ppPJ2n3eiRoANO+uJqn6+UqrUDxbC1TkLwCAweBHKT6nqfJzBLGzr6ADysTlivWIRsAcahlEZKh0KWerNb6AeyDQL2owAXgAPPG85PaQAF8h0Q4tazlqvb2nAQsGGhB7aS0jmpHZQmIwAJAufCLePDQWlQhoQRWIzBZ5B7xBoIgeANryYSJGDP8Xy6yJ4BDa6fEhLe2OsT8WtaJSAYQwGFVphgvWgtgHY4AjJF0XwAOgFe8hYrPBXhbuGvQ852tVV4T5wX73eB6BC5YD1dnQAF/A/YokkGo2P1weyMAx/WWjDirOdqoTAng8Ofe4m8AcNzepvX1TZovVwJwWH97sgMYi6Ee0HZvc6hUUqhozFHwhrkQrne0noayyzr8NCnQ6mPXlw4M8OtEP0bpB1M71vpKer7oIcqOgzeaJK6YLMS4hWQL97G1v/FEO9iIMqvDUYwObJtiAA4x0hQAB/Zy1s/5UI1RYd2bFirQa84QgMTzXHsVFPYAcUAPsT3TFYBXzsZR/ACfi+qMEifSAAOe/PQ/Fd8lZJSj/Y8AncBcUy4dKj0CiJSqILDmKGlemFB8bzvdK02FBR8iU0j2YIkGLC1UHIxBeeK6yKcRGFGvOYBDrbrEvkEGpP1B+pOfs7ZuVZ9cb9djMoUkvTMJGGCEiUOLbRi2QYlSmm37m/09gxMJ8lKrEQLinMYeU+++jO8vA6XB/ruOz/adZGzGNmEbsLh3UrAOnuH6kmlCfhzAyUXxGVjEwSS+X0uHqfxWBy5kcDX1dGEhKawipE4RgCMz2FhC2Z43J+AtMBkZSV5fnK0hSBjLoKX2IyOHrg8bb20KOdHGumHsVQRj0AYqdoSxuW/GNTWxl90XyEbtsgD0UFtCgynlwJhLPD/zJtB3G5Noz9WnPqbrUQNANcnD+PmyCO6lZSnKgFbXkRHA4UHFKn7W0MifAE2krLtxO3MgzRcVGL3sY2XvOW6eKYrepez42gegvPS1y6MpAJ8H1wVGWkl2B26uwO4TW0RYZVwE+dXqr7B5DfnMlU4zm+vJ/8enZ4I3vn//nu7vHwikha8S26upVYjanDiAg/v87dV8vFkCMBg+NXwRAG0dWLqYXaXFHF8znnPB2kawhAE4AEp18DaBsIaW0NoWEBzsF10kY2iRDg4gNJszgZyxLyTfOI+xVaW1tZMcGbsd7JWxR6LoQMAdMIEYCNc+Q0YPA0MSlAEQqbVvEQPHUS1dqBukdwleJmDKwB7GmqF5094AEBnz4rrHz/gCcOjs4nuWAI6FWpgQMGeAI4BtoC/wGtq0AMCBf6474Ht+/f6dLVTQGgUg2vvHp3T/iDPpLj3tj+n5cGT7FAA7JrDDWL/FnJ4aWSINpOT7jXNJULW1Dswx8ug12Z7JzksmtpK+hh4ydrfo9/jPBSQZD78Wy8iA49pnOz0na6+6Caa9iQDX7AxGX60AN4svceK51WfAcOM2RtaPX1U7uExMsEr+Y2mhEhlHahvi1amaO7PtJ5G4sx5t/kS8zng8z9emrFG1Wk1BYa0X6zl1LKWp6WZOCpOKdHEBzJVqct1ZatdXvG6JpzsWvy6HAU+NmJmEHrCmBTromtnH0yhsHGEk0RdpYwj/WwA4opUIj+QAXxujRaY6MlvL5J/+/F/SP/7xn6qZPY35Dkx8sJ+9GF22zReCbKqzQyehPxYLH7pXu8+Lrig2q31Nsl2fC+NrQ7MxpEPicw3PpEn9mfu256x2r/b+XmmxLvCqvCPO8W8Zd+9ecW3i33v36s3Pj8hjnI9Lrp/PnyO2oR1Tdd3OgP15ewCOXrK/e3bumIGhPdbKaz6nXQi48Edo5zlep13D7l4NrVPiXuitQzvG3piH9uolcvkjuqcd65ieiXMV1/mSOff7XALg8DU91V9us+oigPa81z2/2eC7z9e0sO3Nfe9MWZ2fmta1FiVIk+/ffgnPEZyQ7JDWVRR681CSQY65qPxOGTtaBdM7fOZ+wV4VG2hNYpVcnPwhQ9JTDuffq7GPlp65ceV0XZaw7W3g1nBFZdNupKGN9aPz0BOwc5tqzIC3n+2Ns1UyQ2Nu1+bcuIb+3rv+uXnqKc14/TFnRe5wHbwecctyq41zzzdkPKICiuNqn2FcKfSRzef3R/1klzxDa8TOOVqt49Q6AufWst1rl+6l/rg8xFfrxv57zwM4xsceTp7hBlxHTUp+dQwocm5+dJEC4Gj3d8+5aF/rsTK164bfZ1dv6R0BHAqoy8nyyvnYh7i0UGnbqDiYI9PWVgwcpYUKnboI4GC1+SmAoyTXT1uoqGJeVXpOX6v5skCIBUBY0e2VgkgqWhAMwT22DDjg2USTu9sdWeXDfsJWvc7fIwNHFi8FhMo/0GzXgQvZ2KJvcn6EB00FviEzSjrbWudniGJk8to4tKzmdABHBh1IX7i1U4sLJUTVL1lAHHwhKY8ewQBrPD2jVQoYRwRa8ap9rrEF6DBWthAgkMWk08RTc1zTi0enEO/2ilE9aV1JebpPC0Way+s5PVmcQwuahGSW/+0K7T5Cm5TC8qKEgcscHUzOo0AOTEYbiCOzSZgPFQ8p7lfhOwAfGcyE6n0LiHryu/0cU+ZWeU/WgklK29WKFf4/ffyQPr97R/aN7WKW3m9WZOFYzVPaLGZpu5wndsh+Qx9v0CCjik6VoArostE2E/9oI5KOLwRwuH4Q0CIl9AdHAPZqZlWMlBPJBQPiry8EYXi1owAcqtYDaADPzQpjm3sFZ7HPDvQ3Qc8MyuM52krc3qTth/cEZgDQ8Pj4RDnknp4v0nq9SYsVEqdXBHAsAOCwFirP9/dpd//AZGA6gn1DAA41IFHLDMokLL6xAO3RCghjPDqAY8/oMQAcAG/gi0AU7A8E7jFHpHAX+w/W62n3nNsLsV0A3mP6/gDdYj2pF1ezdL1Ypc1iSbpuJq6sLcPVwgAcZOBQJX8y5hDqCEwawBpHtCI4EryBxDXlxdoQiDofbAPqxwwAB9lHLIkK8Aa+ds8A3qj1lUALlgxzhgsCNwDggD4UcIF7nvu5VPHXVcKqwo9VuJR3tB/BtZBYsCpVVlyCHWY6IWsSEyYI8GO8BlzD/Dl8SUl7ACqwrG/Uz5FBROzjnjhVOwL2ebckBMZxJIDjJaENCq5DGXhTey1W0uaqcTarKS1WMoDjmPascLUWLTNPJr9Zq4gXPhM+DRuEytT3Nzdqo3K9TTdrrPs8LQHgYAJgwv2EhMX2+jrdvHufNje3abFap9kcbVQMGAAAjuss63vtWIcS3HcGjuLnjIW7I9BG/mgB7ev3Okg37FeWtmSyafW50e1N9uHs/OlWzZmrqFe9TNi+65ldV1nCKjNwCICj/9+4DwjggC41QIBap+zSC4BKaA/FBL+xNKDdihcwWKGDxgR5MCYES2ipilutjgC2IoADYKPFgiAOtHNiMnq2SFOAr5iM9tYifZYaX5t8ZjTgUzxDZlvaBMu7Z8m6c06ww9brvAJwNP5HTpxrX2uPW+LAEw05eauEL20vmTYM+YUkpgMoOO/GooGdRPY0R4gJHKH3yt/AlwAcL7Q/YFJhSxzoMPdZTN86w5lcYEmXB30iaKHMo4mVjdOBqhEQKxkTgMNZXcjoYX6240m95Qj9YAMoeGKcNsVepwxyZIpDZN/f7E7eAt6uwIN7rfOkvn9WiGNhDROcuD9fST8c7AABKAGgFH0wA3CwFRjHbHvG/M527xe/BWtRwCd8PrNvJF6o/D1j38hMR5YbsiIfgDa8Il/AJzFV5T1jskKNxj0o5oCqSMgBHNQVlvRjK77yDw0wHMDRnrN7PmPltTetdGgk7F/rv5ZlM991UgC52b+04ia1kCl+EP18f7YGwNGOEfstnuNO/UuP3xV2IT53pU8DUM59oVhZbenieO98oMk6wGwFARwm45h76+jmYyx+t/mZgaWpmrNwDvOzUe8MaycLi1Hq7En2jcdHgje+fv1KEC3aO3LrkOFL8lWYBQXgIPuCATHZMoX+GHwQsFKIMQI+CQAdywVajQD0MC3gdYA32FoO11MbQDFj2PoCeGtsG77GbBF3BW9coCmxF/pR3pO3kgfcH5+D3wj/GQBmsXu80dawBYkBZuDTsA2hgWPhb6nN3F6MHARIa8/pXClWEfcNcwsVa+Pk5zowbgDUAr89s8Q0vgGA5PCzfN38XBPPh5h/b3/kLRjdb+Ya7nfct3gmADiur685Zswvwe4vx/Tt7j6hfSns7u5wTN/vH9ITzuL7l/SMworDkaCORwCxJ/CbxfgB2cd5nnvFCkEwB5wzA1ULd+x7K8RoAji51g3u/2k+e7LKuzWAWL8G7SEBHGU/u3n0M225XwBbGQA+2v8Yvys2oTQejOOO7+3FvaOOjPbF5bf+fLmynjNq3vhz6Ew8UHDi8+e2J9tuA67UcxGfqP3ZwZy+nu4jjH0Gg2qAy83b4/iiDTi5e8N4V/vMAnA4KDbbkGzPPc5FCTDbasqhDh1WgMQoN72nPPXb67WJepgg//AvytnJGv1vAOBo90pk3JCpKs+TYyxuw3NRzOms+ef+VgCO0z1d9I3L/KhUx7hxw+Y7Jo+tjW3vNXSm654vbO/2dMSlz9DTH0P3GpPlIT01JLvxdZ1r+ifjofkY0qGXjL13zXPjj+MbGmtc20vmv5XBc/fo2ZVL7tOON840dYjlLTLYPOQUIoCj3EsnKQe1OfCtJx/tvaMN8+tFW93unejX/5ZrtbLVnhNaf763JnHM7c89Wer5Aj8qM2Ny317/3LXbee6taSt7LUNGnJexNezLYwFHuh1t531s3xbwpKSjPlFG37AY5d7163uEXWAmyaJrafLt618cOhmqr05BG5qI9vUSuIutU1pj3U6UDzgjup15I7Bw8JAaevfpgU4V5yVKc8y4nXw+J7z6zkiljHM663RcvgA9AYrz0VPGQ4qgJzg/YhDHDOuQIT+3lu3c9u5xicG7ZB1PlPuAIR1yNIbmKm74MSU8bIBsb7epFp0AACAASURBVNgBb0zeFDC/DPTTysmJExwCJ3H94hpEWrlzyvOS+Rla7/FnNmXWQWIOjannIMTnH1rj1jH5kbXtKX6BuepkxLAc1Gs7JNOD89ypjvP+w1n/5fdY5V1TIdZ7/rg25d5O83zaBqVn+KPjEm1BT7fHeZxNwcBhkTlPFhr1LBPYIfE/xsKRW6Y4rbZ9lnTmqBwPlNqoyPTfESx3bgtUZiv45El1Ve4hWYcAsMAbFiwyqmU34i66sRLf54TV9QbgYCU/koNHZxZ5UcuBHRKe+g4GDrVQ2Sf0PRZ1tLNOVC6rHAAGacvreR+YiYpqkH9D9DGzSIzZMT/oB6p8Jlz6AA4HjWAkrldwP7aHQFuCPZ7tKT0/IWFuAI6nJzEsWLsUBgqNNYHOmQVumGyxhIvkVdV4RZ5rGxvtKxMvxsAhJ98ohjtK6bRFja7r1/NkTqtP3fH3PuN4f3QcRWF+ysARgRyiGC6gGY0byXN9qfIXyalSURgPKpzrzNjhLVea/Uv2CwUcc1WMgTcQKGPrlMkbE8OfP3xIm/mcX++3a359uF6nm+U8zSevaT2/StuV2jaQBhotHBboPS3wAQAXnK/XRPaN3dMTgQ8TsHBYoID78A2MAqs0nwNwMGFAlcwsxtDCdBV7ZS8MxGH7ExWPDLI/czlA1+zXVdsiADhAb4z2Ltu0XK1Yobe8vk6bd7fparVkO5HHxweCOObsa71Km+02LdZLBbJXy7TYrAwoskuP37+nx+93afICIIoAHGihwspV4B8y641AR1grMHccDztV6JPBAgAOgAsELEAgm0m7l1dWXwLE4VXTSO4CnIAe7GIKeeLfodPwrLj1MSl4DN3lDBzb5ZqMKEhaYUysRAaAw6qSUSWtVgyqSlY7GvHR49pIgOrZBCQSu4DAcL4/kUhkmxYkKPHcYK4A2wiBWAKnqU85U+C2kydqFZK/BODAmuM7kxR4LmsThHFJtwmGRuBIk/zvATggFwCgsMe6tU8BUIZVoSHB5SpE7OxiUHE2DCQpoJtK5bdpHtgItDJBlSlkZDHjmMAYg8D9EclOgDcYfFelJwAcTvkvpo+p2r4gkWAAjh3YWpBEwdMiAeIVmFgDzA3kggln0YHjud6BfePmOn243qbbzTptkRTB81r7GOzL7WaTwMJx++592t7cpOVmS2YHyP4UQCgkXhzgkIGIpcrAsrxVCF0a+PRf9h8MMBA0dNDVtb90zrd336bnV9DWVH6+Z6xCkN2Dkl4hHn93PQ2bz8SMJ3pNHkoGzFgbxL7hLb1eD/t0hJ1uWqhUDBwEMClQ5NOiNkFW9Z8ZOATiEAMHEkQAcIAJyPets+fYelkQOTIuZN/eZrtaD8M4cDd5ctxsabRn7c96b79ogdf36nu/ZgCQYl+VM0YEcMgGZztJbpLAsONnF+gBY9+SH3ckEPCwe7YWSVNj1VH1OfUQAaMC0hBARgCH1u3q9Y2sSWyt4iAbi5WU/rYu2dKLAv+IAQTP69hY2RrNpfSVA48js4e3qQKAQ6BCf69YiQxilLEUxtBBHQLfVGPxz5G5isl/ATjyGAqNiZLLlvJyFpp8onQkhPce8aS57+eC/MmJbPkLwZ8IFfKnZy4DwmUmPWNwMsCCZNVBt84EFlruWByHMscvSaMPk/Pv7BvOYoK1MeAC9g8r8QGAsn3kRT8qUnIgABvaGPgF+lagB/pgYDLIgJ5Sg9OmpujTAb5qcxrnwv2Q6AcWP7JuT5IfLqjTeEbP9i6Dj2sARwSfOHDW7xWZOFqf1H/P4wrPEQOj0cfkDAaWjrw2plMcEBeBR36tSHzn85NBvrqw2HSMrQngDekIbVD3CaK98Gd3v734tvFscApMiWczfx4NoRQQwIfAOeXu/iF9+/aNAA74YHhN/UJwVnRdXECnOOvAR3IgA1jp4IvBN4bNlu8AAKjaqaCtivx+YzADMMIBHGy3qfZyhAm7rZheSce9vljLTzDTobCAzezU5gSgNerDMhc+7158AN+SYPqnp9yGCKAKfPGs8ZrofwJEQiZFnmPh6wjA4fNIcCzAUtaKVO3rBMwgi5uPE+OGLnmDT77hfRxwQDvuSWrKogFDyG4iucsMHPBHzQ/0s7lAjtYCCa0MCdIQEByKBKx6uCcAHDqPHihy+Pnu4YFFFPg8ABxfCehQS7un/SE97ffpAWuP1olIlCMmMJvRX9QZXWd830tkKiHrR2FwKufVPogjynXcm/7sVdzFzrC9OJh0PeQxnv1OZcC3nPwS7ZFePDCepQuAtiT//ZlzDMp8ivh767O3utLZRqJHWeYjAiA6sTabzqFYYZy/6r4/COAo8xB8y8xw00/aaiqa4r3gr/bmpdiJOBunbKjtHXPc2GM7lpgUoCt7BAHAgWvW63g6//3WFP11cmtQy1r0QU/GHHzGvE72cQdf++tD9+ydH/y1aP+ibMdrxdfbPVjfsx49ZcnHWoFT/AxSewyeVPMP/enP/5L++J/+qQKCtPJQS0D/t54OiHLem58xGevto0v2VrtO5+47ds1Lr+Uz4natnaHoR52by6G9GF9vr3fuGXye43qcG0dvPdv1Gprb+PrQe+KcxZ/H9tGPXKsd69Dz+L1/65hP5tH9xnD2KCBkj3lGcFNhMnRbNQbgGFq3yi6HnJu/HmVmSB6H7OOYPmhlPv4ezx+9cbf6YUg+27EP6YbeGl6iy4auX/sc5Ql8nL3vvb0f56Gdn1b+4jWzLQqxxvLsHhsrBZsFzNEyC9ajcgDH4H6iiTFAUYirnH+Ovv8x+fb13956CzE0kS2IA8PJlUiRdrFBMLbCXg5mHuQqFRI8pIrj0no81kmWnmI4pzTPbc4gQk3VcvnLqXD3k/HxfUOCPzTnrhx7imDIkF+qKM8Zjt7mPWf0LjGoY9dtDfm5dTxnLOLnx5ROe99LlPDwWA0Z6CmMEWDJvweAI8pQqxgu2QfnHLN4jUscnHPyOWQ0es7HkDy2zxWf4dK17e/buq3JuNE6D+A4Z/SG5uKcPhhzzrp7whLdTiGOz8egXt9p0UHRE/m9e7bjJIBjlUurLFAs1gBvn4IAvOhdwcJhgfkA7ECyBMGqnOS2ynf+bm0MGPjm66LU9j7mXtaFlUFgjWANAjgUfNLPskFop4KEHQPDTrWc6XsVZPYglAec+RzWH5wV+Va9hOQgA3OHI6u8xD6xZ4CILVQqAAeuoUpu/ctRdlX9NJUnflAENbf5AzkB2nPUPLWqS0ewhlUolzLPfC8CDxCMNKpd6r58nC3OBAE4tlYIFN4/PDBY6G1Tnp526YgWEEzMlgo/ZwrJcmYgBg/+1/Pgc1LmxYqnSzA4VIDnHtEnxon1tmUOvELK58UdqqJ4cvUr5JpF0UbPH6se9Tf5LC0Lh6o+XdaUrPanoNxkAIfRVjOoqkS2AE72nrxfHJwUgncOgrEqWMm+JS+M9ZzJ8VdLDk9S+vzhXfrd589pejymq9fX9Pn9Tfp0e50+Xq/T9WqelpOUVvMrsnCwrzcqChGgXsxyJRqqxyEfDKTudwXAgSSaySyxRAAeLFeqaENF4OGQHh4fGVjGvsCcIgmDZCYTmg7oTRMGaAFqQAAfCXoFLi3QbHKH64NVAwAOJEMX203a3N6myXxGBgrQYj89PabVeptWm01aX28TWq2whcpymZabNfXG/vk5PXz7RhAHwBsZwBESqaK4NicedBwAcKDVAoAkLwe22QAbRwZwzBHAX0hOCeBA8F6BdymUKXXfo88HAsiWfPTAHEL7qgadEhByvVynDdrZrNYcCwLLSAoj4MyWUEYnT//ZklUMYjkQhXvtJV1hbazaWn3JW3YBUfzjvmTuABsKARwCoWjfi2GFyUtLYBfmDbGNELzB9zqAw4g2II8OtjAAiBKJBi60wCRpy8l8URg4sF5qFQWWJ+htVLvO2RoIII6qSjEnO9V2A4AKAOwANMGXbJFVYSPITVshmnCC+hZWXZ/HgTYoAm4oaUsxEDiFrwEoMiV4g89N2vXXtIOMYZ5tb5SgNsBAAg3IXgl8NZtO0vVmk26vr9PHm+v0brtN15tVWmJceG5rh7QBsGO7TTe3t2ylAhlnGxVUvwLEMZtbewFU71r4n+2g7Hwl6Mypym1AHC6zXgUjtdMGScJJyhOG8SzogdCmKky+tV/PLI2zJ8T3WpJThTiBLtuTQwG8U1PRQzcL0EQQh70/+zA27wISCsjEL7R2YysV7G9voSIAlBgITD9nBmkDY5o8T1HBzaScwKKZgYMtVPDlAA6AOHy9ZmpV0QA4IrgwHuc5D2UCfYUFKHGPYuBMQn9toKVOtPkCP8gOZx/QWGhqAIeBEdy/zLZR7SjcknPejdXHwUsCZADA8UxdDHASmcCMVUfNG6RHsf8F3tCXM3jNoFINwOF2UGssFiXhIARCiLZcDyd2ID+jOasLXvFAoVek0+ZbS47JFIk+ATj0WMYSYh6TEtuWZDYb7VXH2lNiTXNZ8va1mi3tWJ877VTtVupbB0SwxYsz3VnLGTLQaVDOFiD/vPjxAu8V8EYJiJa9XdUR0ZWfaD6Q7I1MNAbIlR70exicNhM5WFzHEuSRVZDQ26o1i7VXgV8GO4YvsiIVAAdYCTLblAMg2HVHQN6aT98AtBnEYeBB3xsOJrH1cn+O85f1TUnayO8TmDUGD33fqn2dMV81xRb5nKfl0J7KIKoCgqFvxOf3s4rYKKpzvb/HX3cf1c8utbIQiNN8T64TEvf0AzTeeCaUFGjX+n7xVlV8BpJ6wW4Zm070nW3vV2faCOBoQGMuM1knE0Mh/9k4eCQfkXHOgE3ae1HuTtlE8vmW7AkCYTw8PrF9CgAc3759z0yBznQCRjjMt+Td5NMY8HCGhK+xAYBjvaL/AQAHwQ1XAO+KgQ0gDrZMxNlwvyd7B1n00LKELBzyjaiTCOpULJSAUfjn5ocslmgtaK1DbPxyR2vAAOabDBVvr5kNEf4l3wsf0gEc1voNBQds7cZ5EVCZbTD3B+kf+O9ki5pzH0APy7/Sd94dPqgxwDgDB8AUAC/LywjuBUEg0msqnlDzJ/pS1qIGPiTWk2qCbBjlTO562Ys/6G8D8LpYEJwNAAfO3QRwgB3w5TXdwb/e72mLAeT49fs9fUD4cQBwgHnj8Vnnc/pytud4YnJ2tVBwQFmAj0a7LpCXvupAe4yHtDEp38NtTIi/0wzVCWLZLwGBhCXxM2BkCyjJh+IS1C0Li80vlclaHYEUs/5y+xNAd2Uvl+KP+Fxt3IiaI7eLceVgdzM9W0AjhR00+4JZnwQ5b3MZxqKWYx/OqlbvjPrmzW917K/2LTUN8abhZwl/1pLtTXwFi59pr1Sxh/CQ7bgGnl9t2Yw9yoIh2c8pQSEzr7Uc+SUFuzd/ZzRmHeWrfy0TmqiJagR48FHdG4uP2pOhPM4KPFEzY9AGBwYql7d4vSFgh6yaS77/Zl5XAG/QHlbrEtY7jM08Dm5bXOX/B3C0G/V0C7a6r7dJe7HvvC18H10sv0V+uno3A1XtrHLmuj62S54jPttfG8+P8j02Z74fzu2lsetdkp9p1+PSvd2OvXev/J4M4Igx0fJz7T96bKC0ufa5GL1HZzKzXQk+ZpzPuJbtOaCd9559HJKd9lpD92mfpyfX8RmG5LA39touFi3Ye46eHMY5j9dv9w3e114zrmcrn7256F2/va7/3p41/Prtddvxt/up/8x1282ujNPsXtaqpbu/3W47gKM3ef2HrSlue4emMWUWD57R8Hr/cxpbq0yLzkVv051TYkMCNaRcsinPTll9hdMxnAdwDAlQ7/UfUfDts405QJded2yOh4zdkAKO17pk7S5dy/Za55Tx0OEizn80Pr0NPC4vHt6qnfjhcf0YA0fcg+1+bP82pGzinuvtiXbuh9binCEf22/n7nHpurbGtDWQXWUXnLwhZ3BQRpsD2rijNg7guMTJG5qH3+Lw9WQ8r0MD4BgC4RUZO2XqODfX+DsAHO+W/lmv9BNjAunILQl7OCqxiaCVABsCZ4giu1Q+ZpptA3F4D/RyPSVeHMCh3ukKc5EWP7A9OUjDwRxIfiIgLKpafCH5omCahVRLZasHXQONurcSIeOE9TnGzw7eABMHaVuf92yfwkQoq7kUOGMHEaOS1p5F5eHpLNvRogTPQhD41FEreomzYId7+Q8lGJyBHRaUjlV/6n+M5JcFDZBYZ0W9eisDoCJwiiq9/HkRRCMgJ1d3KkDk7Rmi08Rxc63CAT1zg3l9vlloS36XZ5Vj6TC6rJGbgz/1YwSr+Fw4zXsA6+R5irqDVZuag8ymEQMIoYWK69zMwAG5MlBQrHjkz5YEYYWXZYEE4rCgqrNuuMw7gMmSP34vTyhiXbAvGB9n8Ky0jVFzh5Q+3GwJ4pi8AMDxkr68v0kfb7fp3XqZ3m1W6RZBabSmmE7SCtTEy0Vag61iueC6415LMFxMQQu9JwsFqtSxU+aTqYBVhyNBFaCXRuUbHm2/31FGQFvtTA9IzDhNMoLEpF1GAJpsNpChgxgJrBUJgQNIrL4crTpxRoYPVLRPZtO0RhD3/XsGZ1FtB1ARAEW37z+k69vbNF+v02K1EvsGv1ZM0j4/Pqanu7v0fC8GDiQ6CNqR4DCGl5MZkJXXlCYvb+m4g+4S8AIADvwM2cQzABCG9jEOgEA1P1g41FpGVyPLCOcQwX1cAzpMjCysiMSemSReazlfpM1qbckCgDakq/Dcovq2ikB38K/Ulxy6zXcvdT0APt62CBT6uapdIDh/UuqByVTgOKzFTkA06iy2WQGYRt2PyK4TvpgkwZeBvDg/nthjrlEADvXl1heBXc6u5N/fxPJRATiMwhq6HWuEuVnN0YN+QcAMWDiQAKaOwTUt8UnMTcK1lDhBBaa3JHoTCoNV10ocgzZ8ylY73PfTCdun4AtADFzDmUfYFsYSuJ4uhU4neINjf0274yGBhQOveRsVVVRfZSSIWheAXQQtgxKf5WazTh/fv0sfbm/Su+sNARwA3yBZPZsI5LEFaGm9TmskTTbrtKCMr9NsueQXgEyscrbeKb6umd2C1e6FESn7xJXza8k9M1LSv9K80DM5mWNJHU8GniTdIo1vDpCVVgYCiEiLn+QxPAev2+Y9pD1aqgmpE3PVfdPyKSePQzstS6CrTYqzcIhRB3LPdirO9kDfxZL0mb3AWAYiQCW0UOFYLAEtBo4FE05kHTKQDejdJ0gYsv2R4Ar4l2UlPp+tS0xcuq8mL9TBnSUQ6cAbn19XbO5r5Dy2xV0bzyGnQ6JZlU/h8+7Oiuy8h705luB3ZJHypJeBw8Ro9Mq5hn4X6ACJYbS40XdkrqC33HdkuycAONj2xhmTLBntSWlrBwV5VXtXAbkkL1gXYyjyZyFoVeBV9zzkh0qX4ckIbCXb0SJNrgCQQtsbfWVfmj52aWMSmS6cXUP+rPxizBmf1fcX25MoOa5ct1aESVbMC4BZSOgSiCV2EtgsZyNBWxkoZl43AkHIXiWdz7HaF/3XzELie9C8Kd+PAA3jNu6LZLYvySmvYT6eMxJRdxqblAYqEIcnYqnAHeBiIA4uEgGz2rtQhtpDAM6gJYXbPm85UdoFMolqc19kXi2TxKBm4GQ7C3gWx3WZ5NO9bAMRGHMaR+rgS0uA8WwWchV6RE8EFWaXyjd3X8KBIf7cTFhrPT05T3XlIDADn5cWdoFJyVvp0KYa4ELp3jwf3qsmyqLr8ciAwdd8FnyfGEDk1CTYHq2OKmX+/GW3B3GeMU+9QG0VJ7RWkHJ3C6sLPuc6y9lu2iIE7XmdPynb1kYEPhf8mO/3d+mXX76m+/v79PD4YGxhxpIFEOdiQXmhT20AfZ9DtUW5SqvlIqGNCr+TqeKK50wWAwB8cTWlPiN4N7NDOtgzm/7M4OXnAwEqXinrAE/DtsMv2YOhCGdM+MVkjgSwWfbPAUX4FbrqaacWlnhW2miwaJjPQSY0nuUwF0cyj7AtyHRG/cA2MXa+YTuU+YL6CPciyxlB4eAaAxCjMOpwnSeTBGApPkfP03SG+2vO3kEgCM/XklGCdTGeI8AjaBEHxh21fMF5HL4utaCBYZwJC+dk7AnMEQAc8OngSwNuArkGywoKJ6CTANb4eveQ9jhvTmdsoSIGjp0xcAgcJ9srcK6eKZPIZHAFGAVb/VEfO4P9DX/wefW4Tntud52S9wZpoez8mc/I3nIuKB/XW8GGVwP0eJbrCrOD2qMZhVqxcXtsQCCqci/GJ5p8fozz1TFg02ZhqNrPddw0+53mL0gP5VNXDQqo9I3r5Tig2HrW9XEz4OYaWVcFcLD8qvjcPeBLyYu0+rFYE5tjt20+lzQYpvGxT8Ja+NlTPlRhsPHxOBCU+tI+165JzEHjfQ4xpndt05Gvb4PvxYC1ns6uZREx/3z073yqwlRnlpAArqFPYIPtxemLLET5jhX2xfeMBcFar3LzvNdy/MstPCc+L5c9UZZpdYL12FIjKM5sEu4TGddw1f/85//6H8bAMZR/KL56/TzD+Yp6vsfWqV2vsWtWe6QjA/HvQzF7mZmiXwe2snbFgJz1nifO0dgzxL9dEts/90y960V91Pu598y13q33Trs3Lhl3OwdD1+/NVatHenplaJ+fPFsD4PB2lgV0bns178laB7i8XCKXvXGPzVWUw6Hrt5+PNv/kfvFsYRPR3qMn+608t37FsH2OjKymHzvgpd4ztDLVrlv05S+Zm/Y8MGyLiv6P94h6od0zQ9f2e/TWcezap3JyuiO7c275nUtAHMP7Y4IWKmLgGPvKh+tGCcbFxM/x8NQzonED1eANBTGFlPQenwoGtRM6ZEDGFvkSxV7eU1fc95Ruee0yAIfPxY8If29znhP+IUPVM3Q9JXzu+mMKpxWyHzEicY7HFHxvYw69NnTNoTXoyZpv3PMy15eZ/nz+mMy0a9quwZDct07IkOPW+/zQGvSe55wxHLrWuf065gyMrSH+NuRwDDlm489Qs6u09651Sx/AcV5+aoM5tveH9tXYvunePwA4Inij1eGUvyphU2xFlM0hfUIAx8IAHCA1ZjLf6PozewOYNxDcUsWRJwe9vzkqlTITgfdJ94puY9yoABz+GoJ1Xq3FoJOS6G57VNlU2qmg2ppgDnuNlLERwMGghzuJiJUbICFUsZGBw9g2kDwWkAOADbSM8BYq+7QnA4eeV0lb0Md6FbgFahiElWycOAExYWZCGG24Vw140N+PoaWKpwA4WifCGRCwpg5A8EC6YQbSDs+EqqWnp/T49Myf8Yx4ptwKx4AHhZrcqkwtoeJ7hwE8r1C0Q3O7z1y+en4K/1YFrOr5GrL/PYd4yFnje3M7CqdWL/TxrT/j1/HXvYc0vjtoKQM5PInj6J0ADoqMMrGNkPpf1wcUnxuffwE4EFy1VhoItJJZYJpuNysmg6cvh3T19pK+fLhNn99dp9v1kq1UPl1fpzVo/gHUYHIcrUDAwDEX+ADJZbTwmCS2zEFwGnsQCeVFAHAgoLparZnQwJjRyuTh6ZGME+ohrSCtUyOzd7gBOGJLJcwjgris0OOe0d7RvIreGQFeVNcDwHHz4QOT86ysewDbxy59/PyFII7Zapnm65UluZekXgZt//P9fdo9PPArIfmFxJezbVjs0hlFuDdeCoBDCV6BL6DHoDNZocke33O1WwEAggCOvZL4xtWvYLMDusQgRMAEk/+WEAMwhtWci7RZrhnQx/UR3GYCGIFkC6orsa3YlBhgHMChAJyD4N4OL2oVkxMjSl6zotZ8b5dfguIMwMEKUiYiFAp03YX5BuuQ+qkb7bSBOLLM57OG9qiAG+b7M0CMnKPWGAAdAGI8KbgHcwZbDekL4BAlJ9Fe54rJk/VimVbLFdv+IMkgmgxjbMFcprcERhPMq7c2EVjQWji9vKVZmqbZxAFXsAeo/FYC/vD2mvYvRwIxdgD5eGrUqhS1pEqMAHTCvvL4/vaansn4cSD4A0lYJb+9AhWJUVR7KmmLlAaWdDGbkm3l47t36f3tTXp/s00ryDwAHKBqn0zSzXqdtut1WoFNZrVKq82aXwtQmK/XlHUmeqFnM4DD7KCn5d2WWZJYTxHoIpV9ywA76ZpSramK3BgE8GBvrPaXH5D9sJg8KLHkk2BbU4gaQJSnQfPo43nlXU52GqCDQkZdrpZXysyI+STvDW/VBhlESyPTN2J7ML/C2ZNya7jS/oc2lS2zUJFtgAwHcMzm6QpsRvOldB1aUYFBB3T9BHBI1ljrbEHuaJdaf7Wy+2bsMoTDwYlKt1XnfN/juraTktQBP8IwzM54QUWdRYmgGU/wWFImJF+iDc7jj3EHb51EQCO+UIFdWu+R699AdfgOcEJmSQktVNgyz1ls8Bm2aNG6ZsCCIEeZhQUAgjK/2o/OnOLjFkMcwKhiKaBORUswfM0AHASYQgAcJSsKE4mzRonpQl94DWACAhH3aOPk+972HWURtuCg1j7GRgO9AK2D5OvVYsn7olqcT2QJas0LgC0AcAiIiL/jswRsAVhmzEMCb1hbGmsDqFiO9ronJTJQCxX4SGo6SNoS6u6jQtd5O0HdVcAL7EVdUrAsjF8+lX3Jy82FzmKeQBsD6an8PnY3EMtUbofiwALPx1iyLSeqrFo+AqHkL9i1bY85wICiEQEcNn4w+OE/t9sC1VSRhvyL6x7fmyexMSY/5b85YwlBOVat7hfyveJ+eGZzs7G353r32ePruo/tY3PgxcDh7FOQL2v/1LRP0XUMwG1r1jsDe9Vx62uPnX19rGWOSjK31Xd5rhqWX78fAZoDLJIZwGFMM9DfKBaAT/jt7nv6y19+ESMcAAzWKo/3A4gTrHGTKcESYs4QgIHFAAA4zwWuUKsUtCYRC5iAGwCByS7ud/u0e36u2b4MoGQ7Xn6CAaOc6Qdjd78PvjSu9fyotpTwj+A3w4YI7V8YzTB+7PHH3ZMBbo/ch3i/ksXyFwngFVT0VgAAIABJREFUOL7w3Pbw8EgALs8oALgeAZzWcwjAAf9b4FK8RuYggKitZYwnQKlPAaYAiBQMUwRcvFFnEJgKMPYVQBlqiWg7Xyw0bA0jdjSM0/1b+NEZwMH7vnBO8V624MMeBtgcvtB2Kx/08EIdAr1zd3fPcyqu+/AMAMd9wkpCh8IvAzvH/dNzeiTIYyIda23xxLqnZ6K/CzChmY+IaTjdF3WCuLWBzsCGOZDODf6U+SoR7B/3dNZBBWbVP+aeJGFKa7No/8f2rXzBftzyJC4xcNhWK4/Tf11dEpKyOS7gfk0nqVSuWvuD2bdrbjsWK/O3tuOSqi7J4la/xvf3rl+GbWCUmHh2sIrFlsQeJfCA/iRb6WBryYu745IZgacdEFGY6Rxc7WvNy+aWqma9UIgQQdUWb4rPQRts/3r+Zrx+3tMhPhHXMZ4Beuvfzl+M07Tz7H+LMStNXR0b0fy17RgzzNlOPeYxGHjHL8FrtXKX57DcBz/Rx7AT4D//+b9dBOA4t4eivx/ndmzvDGzDk3Vu/YyhPXrJOrXXas8pQ2Nq16s3H0PXirJx7vo9X6T3WvQ9olyfu377HGPv7407PuOY33TJdc+Ne+j6rf5rr9OTxaF79fTgkO69SFb+jgCOoXGdk5ko85fIYns96sUMnDyNW/fmO+rqoXk7Z4+iDPWuN7YerS7vyUzv+q2NaT8X7UprY9xmtPMd5/zcvJy7fmvDzl27Lxv17uz7AmZ3FWCr2RQt5+JjGZMpPu/XX/9XBnDoIGkH+nzgKyjZdjCtkLQT1C4i3UDvQxporwp60hINEenvh2n7ng/ZObFoINIWdmo3P6cYTif43w/A4Qp/bJGHFGZv05xTykMCfk7x9JTBJYr40utGORm67pij8SNr3Doi7f2i8fafzxtTyMzpAaU/rssBHNEhaJVm+xz+3naNWyXUGv+/1sj+yNxfoujH1rm3dkNr8yOGb/wZ+gCOvrM2zMAxtF6nOvIUVXyJ03Ru33Tl3qjaY5AA7yvBAY1On+2D/HrrFcc7v0oFwMFrI2hoiUL2+PXWKaKWZZDcqPnjz6zMdKpnAjqULGUikcFoBcY9sO/Jbo7dbIPTcf8ogIPPUxef5OAO96W3vWAV+0vaMRm7z98B4iCAA1+gaX0CmEPMHKCvdZaRVwI4dPzjPlYfigyg0VyXKgyCKqIAZXriUgGb/276SedQpg/kPPBX+9mcCafLjWvrh1Ovsn/ePzMAiqAYGTgOxh7A5KueKbOgODjDKdNDEDbrWwpaseW9/RL1R9SHWU87uMbeeM5GWTgmJyq9UjTagOzUWUKuOFwl4eXB+lgFIj9HiQunQPakgYMQIoAjUlj7s2V2joZ5w/dBzybgtfx36yHvK45APJLcG/SKXuL7PE1fBeD4/af36af3qvD/sN2kj9fbtEHlG4KcaZJmlEkEiCdptpjzC2wc0I4AcBC08PaarhCgZUBIW2axWLHKHC9gnz4CvPH0xGo/jFWtU9ROgEwcCJrPFNj1gDmD5gjmgsUj9MnG6xE44yCjFQAc7z+QseEJwAwEbveH9OnLl3T74WO6WoN9QwAOgDfmy3k6PD8TwLF/fEyHx0cmvggOgJAwwacK3tgHe3pMaQrgFRg1DgcDPwiABn9AjD4AcMzS6+ElvQLMherJ/b5i4MA6owKSOmO3EyMLdIEltUH0zKpv0HIDwLFCsh7jXgi4AnaNnLxyxgltggjgUPWq7U20cUGF4hEsIwz9MYHtSU6PULscv0HHgnVnb4lMssZAn0/EHvTySkpqATgERiPFPsEWaqPioCPtSz1cYQGyhLUlyNB2iWAYfO5NbUh2aHtCcIhALc7sg+sAlASQEZIo68UqLZBcYX92KRXaCiQH0ms6EFDxRjAGWTKs//vbEUliMFsAGIHkC2TxKk3BwAE0xRX6xWMcaIdyYEsUJdnF5MDEpIFn9B3yonsBwAHgBsAf3lZFSWQDrHM+JgRv4Au3m00BTJnymd7dYG9u+bWGTCGBBDDWdJqul8u0WSxZBbxerdLmepNWW2fi2JBxJs2urFpfyVMB5sE1YjbEK++ZRLQgc+MsuosrvVPACtzHJwCO4jvEChm8N/uoBTUgPyODIx0kaePoxP45325Xwjhb/zeCOHILAJo8nDUF4JAVlPxzrCHRx5+dfcPau2EfCMRhYCiz+54olJk+BXCIgWOWpqgmRqW20dIjqQZWAXyh+hltIvheOQAG9KkrZKKP1Z2H7CeI2YRP6AljSxTZMDNIrT2v0Re0pJrbEGl180RM6ZTPabyUH9t3pdqzEaZgo+VDCaTAnwHmYDshe3prZ0U2Csw7dE8AKUA3ZdYJa6VHEAdZOxyY5UwTBijCfSyAUtAr1prCWYGcgYMMQwYits+xpQWZVJZpusDXykAc4MXRbPl8Z1l1oM/LMVe272CbkNgFIIXJUWPhsOQo2ZwMlII9RlYhsoZcpfl6Q1liOxU8N+cFtggtvfTdARxk3rKWS/Q/2BIozok9I22AVZrnpLitC8chNhQHnGjZfJWNTcD2Miv8A9MGx0mSEAclGjO9xYREzFFazjEpw30B1EZGlAkYFUAbzrQjkW8hFZJhl2XXD7lFYmhV5Alo88AzIC37d6YpMP7Wd/Qzkp+dWgCH79Hs10YAh7e0Md3on3Xfs/IlrUUabFOvdYu/N+rBeH7L5zjq+9g6Rwnrdpy6TgFwRB9cSrvW0a1e0ltqfV70B3xjgLfxngIui/qlvZ7bkur5LHEW28LEM2wF4GBiX34YmODQPuWXr18zc6CDjrL/Q3B5YuIf/ii+sAfZGmUpQK2+1GaQgF0y7U3ZslN+8IT+J307a6HkOiKyGjqDozOWudziXgBCEKgBVjljyoAQAmCC1x284vOFOYfvBFZEP1drb3mMFcw9atsJ3xNn06enZ/px2BvwlQBaE4uc2tMRiPwmRiAAwbEl6SOTIIe/iRnIGPV4joQvLwVFne1gD7QCpM9vlp/AGbP/uDcZOMzn94IKAjiokyVTBI2DSQ7zbODIxXJJYLnaq+JvYuD4fv+Q7h8eybBxj3V/eExvAJGsNwTjPh32/PvD07MAHDQf1jbHgLbwF6i/LB5CzExALsXzZvZxwwm9jePEpHPcd/SnYgs1sxvZF69iNOZLN0lr1x3ui5R9Ky66aOtbnRn3bLUXrRnOOb/r9PPu89U+QKsX4vz1xlT7Haf+hOu58qzRT+n7Hyf6LLwtPqevp1xW93NMeoN+i8/QPK18TPvX+lqcM8dTBACHr5/7176uDqj0+0nXuE/Mq1W3L/dzEKWfwXDmqNsM+PrFZ+kBOHozemp3+gwOJ3a6AXuMr1axKX4/jwOU+amfnzY1e9MmF/ZKlgE7b2vds2mr1swsWY73Rxl2+KGznf3nf76cgSP6iu2zd2Wlsaljn4/Xi+vTvj4056f7QO/syXqr486tY/x7qw8uuVZvbnr3PPcMre6J8zSmi1r9Mbz/61H1xh1t99i8DM3pJfPV03e9MQ/p4rFxt+M6d91L5a8aM/3EkAvoFE/U960Lenvyf26cp3Z9fC0vlZcx+4e/9daznf9zenRMHtvr/8heivu/fY6e/vJ5HxpvpUc7hBJ+zXZfdn+XEcieV7YEfk4dIKxwsKTbkN61/W9Dz1/s8sluCABQXsUrpE4AHHmuYgFVc67NwM5fCeDwfpFWURyqlrNTFOxhKxSuHOP3RsRDkEhBEiU2FLAviY/QH9UDUCUDpQcWgiNT99YTJqckHuHPbaZTAf/3B3D0jOGlinJIuQwZ17HrDs1Vu7mGjHfcZO3P5659ifIfUvg/ssZjSrPduL3r9j6vOObfH8AxpjRbB67ngIw9T89h6Cni3hoPORQ9OfkRg9JzNto5GDIeQ4bu0n1VnmkYwHH6fKfgnHZ//ogzcG6scT3POY6ncmsJGE9aOJ1yMG71ul4O4IhGTi1USvUXABs1A0cBcCAJ7P2BnWqWQABj4PCe5qScZnLP2rAwmaifRYFubQicHtq2JnuqIzFndsfbpJAm39pbeBsV/122yaoEzbA4iNADnmpdoSQmqXm9bUpsn4IAGYNk+gKQg20TDkdWCjGJmAEcoSLCqivV9byEjfP+dsPOHtSF3lI2XZl0ms0M4LBamtBH2ymtmatGj+TlktVRbs9JI2utENhbmM8FEMqOtLQAomTABgP0qrYiU4MzRfB0q0SNB1SzE2LODPM+bts9iBHQyVkfsAdwqFKxCtqiL0oycExfuZ/g9KHcT1U1rs23JRprgIeuzI9Eqn7zbdzHcUCCgzjYGiQk/Bxo1NIA5qAzE+diNYjvramka1pprZu9Zv3O8YxX01laLxbpGtX5s0laTJGsfk3Lq0n6+fP79NPHd2TfeL8ViGODikI8jwTA9uYhbW9v0ma7YXUc5BKBaVUmWluO4wsTy6hQxD3BsIDlZ0XgkyodAVbA5BG84f21rZIOc4dncCCKAzVIn+zJmMBgQT1MagwwIl+l1fY6Xd++Z+Ic/a4xPuiTz19+Su8+CsAxQ3UgvgOMMp9lAAfAG4fHJ3DEqyqfay/7TgCAs1MAAvXyRhYOAjiQRPRWQah6BtCFzCKqYMR7jrsDk3V4dg/OY+zYL9hXakeEZB6ix0lB6ek0HZFo4QsTBsQB4EDP9dVmRQAHg2sMPolCny1DrGrIARzq0w1wlTHk7PeJDBxHgGDAEqC+5AzCW5V5RId7ghSVq1hHJFm97RPAGuzljkpOyqto/rmGBrTIsuttgqiXvIVFQcexFYkFqAnug57nd4AmXtLOGThsLZioAYADSRUwxRDAsWQyBV+qmpbsse1TEqsJ2DwgH6wYZyIeiWMlJ6/ekHwROIJ2YC7q/rerRADJ7oDnBJPGUclUJBUsmW3Tr2ewxBLZPtC2xVq24HO499urwBTUOfgvAzheM4ADz4XkEBg2bjYbAji2AGogoQNAz3SaNmAeQfsY0LivlmlNBg6AOMTCMUflLipv2cZoAMDBlhduYiQH1QFfx64KyJnphQ3AoXx4YWSQbPvZMiToIlNHBnFIn7ZnDWrgDoBjyDfsHbpzQjTYCegkgTgsae8AJpO9zNgAf4JJcWPYARtHBnAIHFDrZcm9bAVa8fh9kD33pL8AHARxkBpejAIEb+QWKs4O0GeiHAvcFP/L1iJW4J9UJ5biwnbtKMOWxJJo0EMIbmFLu4q5NLuo1Qxr6vCc8HH3NbXwJXlsrZ38WEUICxk4wCwBQA0YUQBS2BuQAywTYi0CgJc0/0IKkJVCbUWMjSOAR61jXQ6kCIglXSrdlFEDpq8F4qNeJCsPmFPmBG8QwIGEJPaZPAPJct4P+N3bxwmQCLl0AAdbwdCGKnMAXw5yB2Y6spG8KvkJHxZyO53NE4CKYAGhDjM5BTCD7bzQ0gw63p6fLqy1OsBc8LoBwOGJZVwLiovTZ7aAfpyBbzEuMHC4f6lEh62dtIbYMuQYZYAaflc7AiWWyTQAnWNAJ/rkZL8TIFHARIA3xLThAA5GeGL1suusqFPCewg8DuBz3xtVxW4Ag6kpliQdIIkMAMP13Yd10IK1BvLKZ/lcVhFteqWKjeW4leEXHVDlgBdrCSJQo/uX0k8+Xm+ZFsHCpTJcn4ljLjq1Ad3xbCQAh8DDYl3x8foulU6wdjf2vL7mtrlLbX5TOe/37p3Rc5DSEv9t7PBEF9HHK7Yk/p1rnMF3SLoHJiTuw9InHX4gwBsAHaNtyt39ffqGtnnWloRnIU+ew6MNbT0EtD/Qr1uB6WtlbQUB4IAfC8Y1sm6ohU1uv0eQhBjWMhOLBDHbS8xpAbuWVkbQBQJCzNVqBMAFALMM3AD7AR+aRQ9kBNN+xLixz+BrsuUh9KMVBoDxCXsL+xF+Fc5weH6wUEAGcB9nwiAAGSARgB2MXYhgMAuTGvaffpYDoLhvDcyCuSAgj7r5VecCsJbgC4AQg31Q/2CEU835AXocQFqAGUOMmK2rbH3giwrAIb9f9lSMdPDl6EcnPMtbur9/SHcPjwRu3D0+pfvnZ7In4awABo7H/S7dPTykh8cngTeoAw34Zewb8JN1FAoFW5PS4uPUJ6nBZJU/Bf/S2IX8vBNZeqQDXHa1d91myD8+BUW1MaB8v0xQiROatdQKe/VSXyKnwIOt9s9G0Fnc9z4m6vDoOeT2K20sv7xJ1+4DEaqL5V9qBo5Y01nPfQPyy8nw4rPUerO+WwFw6HW/Tz8W6eMfBlRkubE4CHVheHL3q2sGjrL+HrfhbPXAcgYkK3xRLrNCLNBf9RYtNphoB1pdjLe0RV5uV+P305hjGHMLtIyLNQAOaNec43Z2kmCry9q5DTU9a23kskhl8Lato9lhX9O8rjGRVrxa+ynIr73iLL1/+ud/SX/84z9Vw+7LSF+aow2O8xr1THu9sb3cno3q/Vjvifi3KAtRx7T6picDl9zj3DV7z35ubtrxR5kYkst4zbG56q3W2Lq6nPbmol2vc9fuXaudi7H5irLT20+9v/d055g+7V2jJyvt/cfmQp8vPqwXWbTFp/U1h3RukfVz6zY2Xz0ZPDmbNA85phNbvTW2rufnqrYFQ+vVjrd3XfdP2rk4t496+2lIP1XnpAZg0e6bcnYI8XnT0dFG+ipfCuDgfRq/qNUDcfzx+Xs6spg0H4GPlzeyWtxTBo64JkPrnHMnv/z6r2LgsEB/m0iQcT8fRGsf5lRZOftGAXB4dWpMgHiFcUSoDCma3qTR2RlAPY8px/K3/xgAR7t5e4qgt5hDxm/IuI5dd0hYemvbu++Yor9E4fSMbm/Neopz7H29sfaUT1QMQ4q468x4a4XGB+o/829n4BhSoD3Z+S3yc85YXWK0L3UKeus1dP1WlocU56nOOU0oXDovUR/E41RvX5XXxmkmLzF4PeV9zvieM/ytzHIcuYq2BLf8fUz+NQcqP0jHIEOciyHDDwDHzdJL+oyBAwlJ6wUMivzjiwLVpWUCqsSRtLZq8aNYHbw6FrYqt5PoMHCo/YAS3/6smCMGwC0YSWrY3D5FbVScIQGU+f47aZozgMOPZrKHqlS0II8llMnAgRYqADk4E4e1F3ncPbPK6fEBiVr120Xili1Ujh5AlXHPjgPLfHKqIYul/u5JBo8iWBWrHYBPZDU7Jx6YLt+VuFBSAZVlV/NZDu4qOauey84S4C1hwLyxZwsYVeRjXKrML3LVBr4zgMP8GpcdtS53sM8pCCPqJ62r3tMLHp3TL9mG2BiUBLe+4SEJmfej0QKXoKucotZm4Pfoz7hMZdkyAIeDOGJblOjE+vxVAA8mr7UP8nstAJ9bqnDfyhAxqA1gEKiL0dpkNmeF/g0qd0E18HJIm8VVul7N0x++fCSA43a9Su826/Ruu0nb5TytQJVs7T8e7u/T0+NT+vy7z+n9h/dKalulntqNvJHV4WV3SMuZWlowEGpsDAgko+qRQWVUMoL+GdTMpJ4Wm0cOmjaJX4wfe9J1ncu2dIKACXhyBHHRQmV7847JIrYxQqD37S19/gkAjk9pRgDHiq0lIOe4Lhg40Dpl/2AMHKyENgCHHRwBpECQ3GcYwJYJns0q80nXb/ILnXE1t/ZM02k67PZpz2rrHRMIygWV/YLkwG4Hdp4nVUS94fMKhBPAAJ358sKxbtcb9hcH04IDOBSSU/U6qx0teajksPY5QVjYx+iJvtunBAYOBNUt6YAgfK7Q9WCUB9osCE9gluliJRyQKHhLx4MYODDfwLgwGWTrCQYNZ+EQ2A262JNCSpJ60sWrvym/6AGPJASAF2g/AqYSgMPYlsX2gs03xo7kCQAcSK6swcbBatgZ9T7tCxKi6O3++pL2xowBemwfE0FAryldYe7BTYGEInvMA6RhAI7jS3oOAA4lfMTkwLYpZuqwtg7ggMTgiy1mQE2exy+ryiSmATicBYWEH87Cgb0E4NV6nW63m3S72aZbADTwOkAreG4AVpYCcbAKFQCf7TYtwcSx3TLRDHAA9BdaqWj+wa2DsLwFyok58KC5FGPle9g5UJSf7kOYAnXq4Ca5yv3p1PYu87pww8QRPK4YhDY9P+TfeyB5yG+KdlTPpn98dgAmvC2WBXfrdl/Yc9CfAcBB5odjIusD2SLAAGaJUPM3qJsaBo63K1QJK8mE5LsAHGj/pCQ1x3GFJF1h4ODPDnAJ4Jj8TEOTYhXDvn7eiqT1P33OnB07rnXWr0wmhABE6AVf+SmSFvNdguz45zMg0xMGGnzXlzfAICRT4mjOlrGhoOUIwAnHw47sKPAlxYhiDB0AQkCHyvhQxxn1g4B+BCkoYShCeY0dMsH94TGEtwhGEpsEHx++AFlSrgjimICBY7kUgAN7zP45w4f7VgL8yi/i/kNLpucdbQNAFw7gENZWINjD/pl/A2sAE6ewK1O1DVvf3JDFRYxHAAKjPReutyPDRmbgIMAKgATpNcg4rkefIfhpYlvR06vSXKwjDh7FuKFnZSc0Rm8zINp3sJpIV8ZKf86pJexgL8BmIGAemKoEOOBeWGg/IAHrLec4x8yEKy7TPcub6PV8Mb8vbZG1bNP+N+CW7S/uZQlkXj+2wXBAjoE3ItAo3k+2X+cSXMvbI+i6AeBycq5S5bX7A9qzJoFW7Q257AE4CKww4KBvPz1OHRSUT+LgEmdTKWDqoSD4aTxEjBJ+PHQfPLIvFZ1TknXx/OmT254X9R7JVE+X054Gn9DXr3f+yvcz8Kbsu9YGfhZ8rIeHh/T9+3cCONA+RS1JXrinwfqCoRBIgPOZtRvSPL2QfQN+NEC065VaiwCQALDlzM+XeYsIHAN/d7cDS50nmY1J0Xpkkt3N2sLpPkWH4voEXIQzJuQSTBMAV9B/NYaQ/B4CTwITIudOLZHAiKdWiNiLL+n+4YEgDgBwuabwdWy+Cd5YLPhcAF9IJhL9TALCZpBBO3Eo05xm84WAiVb1TnCztXJiOxb4+wbgyK1vzK8m0HgCpjPXDQ6ONT1hoFqMg23voOOh22ZXBII76LkAOHQeBTDj+/1j+vX79/T98TE97vdptlqnzc1tej4c0sPzs1g60Nox+6/BP8N9AeDgOllEiLapWJARc6ztGZLW2LsFwCFgDkE2Nu+n8q22LQKv6Jlae96e98s+KvrEAZm9PRbtcXwWvVesR57wdzmOOsKBNX4dl0XXt2Xvu69QCk56c6f7RijDKcNS/TnXIWadbK9VerpNxlfgDbcvbgMiICQGd7UHsp0PPpHWQCC+Yk7qRKJkofPEwRZVfzU91upMn+cWwKEZK/cc8hddfwuTWgOvW50d/97T5618x/HH97cy2lv3S+Ua7/Nx1YDG2k8oYxcwNuezTK59XivfgpMLwJNm8nTubZaDPS+eMu6T0p/+/C/pH/9GAI64X33dW9+5XYPeXMd1rPXR3w7A0ZPT3mutjJQ909sv/fG189LKU9dfbEBOPb05NE89eY16s71W/L033+fmpb22X+/cHJ+77tA+bPdeK1O9+R66V+9aQ/NXbEN/naWrHMBRYssxX10/U/Enh57hnJ4ZW1e/Zjsf5+Rx6JpDOvJHZGZM1uMc/IgOiPcfun5vnaOcRvvbyoo/99D3OF/tddq5zi18m0KiPD4zyKP3CvEr92eG5qu9Tk8vt/LeXU8DfHuxbb5fYBE52TfuEwDAUTZBncwrHkjNajGkJMcMuyOKY3IjG117AASxPAgkK1t627fKvWe8shIIII5ziiwKCD+frfslRqSfsG0VxtjC9jbFjyjJMYUQ12nMII0pnSEl1xt3qyR6v58zgPHvY87epc5Hu75jz9NTND2F0865/MBL5MXBRToQnTNaQ2M/kdkGsfwj8tOb4yHH75LxDumG3pgvUW5j44sKdOhalxqrYT0xzsAR9dJphWIZVU9fjc3zkGMwtKfGrtU6B/pdlRiRESEmhk/3qeS7fQ+uNaZj0ULleuF9yRVUcgYOJadPGTjUgqMEnwAg8CRJ7GWeWR+swgigDa8U18/GQmFbswZwFJAGq6ytUt7pWh3coeRn6JeuEGOOK+D5fU482V6BN9AWYQ+2jWe2jXh8fGYwiUwcCJo5gIMVQwq0xMSIAqZ1EKPIgFewc3epXUCoeq2qJCw4oP2g5J3bXyaznMofAAQkLBEgC6wbDECCQpjgFAFUVN2lpHYMOjqAg3KGRIqQFifJGotaW/JTjz62p+Nei/sp7vEh+9KzyXyvV5I5eCMG9sPBnfT7BvKQY6e57jmV/lrbOsWD8C04o8fC4XLV/i0GxWLgPban8P2o+RfAAcFXBJ2Z4EZf75dDej3s0vvrdfpws01fPtymj++2abuYE7zx6d1tut2s03axTC+oznt4TPff79Lj40P63c+/Tx8/f2TuGrErJkZI0f7GNiHH3V4tHsA8Yew5kBEFscGGoeQn6Z/J9qKEDSt9QxKkXUt3qKOu86A8knqQn/kSDATbtL6+yQAOADkghQRwfPokBg4Ev9dLVfkCYIEWKg8P6WAAjokzcJiQgAPDA+xYeXqqBuB4AWjBgvzKQgBsgv7p2mPY0QBu7B6f0s4AHNGWYr84gAPzI26KKdlBML49AG4EuqG1xjRt1qu02WzS1lhQJJdWFW2V5+TrCZW7CGyrfYq1cQGAA20KQJmN4DR1grRP3oNhAaBLWfVAhg2dExzAcQDACwCOg3qXq+jb7AVBHABw4P34mw7W0DcC5KjtiORc9P0O4lZC7MBrskXTW2JbHIA3AGhRZbhCbJhlyDhAQ5DxzRxtRZAomPN1zCuv8XoUgIPXIJk0k5XKESvDMX0TrEEA8ynbs0ww1OmEbVDAwPF8PJCFQ0nd0kJFhCAGoLKK6wzgYILmVUwcTChhbrSHdJLAhlLbBzaUQRseS7yCzWa9XJKF48PNdfpwc8tWSACqLK+mZONYoa2RsdkskWDabtLqGiCOa8oSQBwYKxZaLQj8u/miloCJ/corP9vkgfsvgDzpA1hQbOiAzj2l+efIAAAgAElEQVQYAuquj/n+pjqz8q99cTqKPfo10V8a+jnfh+bcARzS617kXxK0xTdiizZn4LCfycJhutXBqPIDrPrbk6jWqoZJfyQHUUkNdgG239D+ho8hNhAxcDD5TeaBwBDSqQwZtnVaT7dDLYAjfi7gQyo/jnNbpQF88cXAUfy+cq98dqddjEHvwK4RE9gx+J2BOgJXMEFIViAlccguZm1TyDIB0ANYJmxdwLyRwRoGYpsgE0c2D2bkbH8HMLHR9vvJzQFNFrIvsQj3A1BNrmyJgTfUligBuIE2YWgXYFXqtN/mJTDxZSwPDlAUmwbsIwBxRz0HWoIZQAI+p1pWCZBB0B9AhZxb+KsCKgrAYS0FzT9jiy5ro0JgpTHkZPBFAEBHH0Ly62CCCOCQbhbwZEJ9KB/V2NaMZUnLqXYGBDCY/LKVivnNeA+q6+FbgoGDOgi+dwBwkIXD2jC4bfPzde8sI5e5Bi3kBKjyMCfMEhn0GzJp7RmK/puBRh30E+9f6TD3tQxk4L617yMBY+rEUvZn7Tih34tfid+81VUL4MDelm8RWhpZq7fok+Ia5czmzBTFL2zXv9YN9Zzqb9rvUv+yA4QANvPvz+p+bHz26K+38xnnNNoSf5+Pt+i2AqB3xrbWzkR/Gz4owBtg3/j69SvBG2Ce8DMM2W0AsjbmDWdJhPxRH8HHgA/NVh1qn8K2KZBhADiY6PfWlgZkJ+ONgPq+/9UqU3LrAB+xldkeDMlJ+McE4No5C8+O19brdQYK4bkchMK9FcDefH4yKYlZgqDp5ZLPvNsf0ncAs8H8JjKzGJpSC0DcHz6tsX5QN4G9Lb0J3Ep8lYD0mDsHcHD98Exo18f2UG8E1KJAQK1mwAICf+5FwDFcA63eJoksaQLVSb7xd14/j2FqAA4ATgSYIoCDLaYAMJE/RyygsYyAgeOXb9/Sd5y/j4c0X67T5vY2Pe52YuYwBg60BaTbwf8MaGPPRnk2ny17uB1QVs82R3kuZ28BmX2ftPId95Hveb9d3oPBZ2/3r0SsgIG8JVrPR+rFkHw/uofqbEPRB2j3frtX27lo9//4XClW5f/GYk2tfvXn6emmeE+9T+cQ3SvGcmtQSJmPaqYD7s9BH+UavXkdA3C0uvKSZ1cbTLNzfwcARwvO6T/TafI1vq+n63trH58/n0XDHmtlwPfFUCFPXn+G6SVLmi2L63UG4b6Mg2H4/spOR5YnXSDzmthY/xYAjrhPo+z5vLb+UGszx/ZeK8tDe6u9h19zSAZ66zO0zr1rjeuh+krV+bSzqVr5a2Wr1Rk+J60Pden427G3v/fGO6bT4jq3Yx2b53N6svfcvbkZkpFza9yb93NzOKTnqjmwvAXjT97qNMQW6nuc5uT8ecb00tDY8Xq7fr39+aNz39NxvXuN2YExOaks1QBTYbvO7WeG5Pqcbmhtbzs38dl7P0eZHLqWX3MIwNGT65jHys9g51SfizEAR6t/2zUc0mFxnlsfrOennJOlyV9++X/HARyyTHZGLsGac4qxFnQlwSKIIwI51JvYklGZ1sqqnSuka+0U9YTWIRVREZ9TDFFYS7X9JQn5YQBHT1m1422VqP99yGi3m+zSTRufvycQ7f3GjOq5Zxga+zlBrNZgJNjRUzTnrn1OVi9VcEMGThvkvLxwnCrLyrf8kbH3jO4lzs4lDkJv/of2zW813r11GHLA/PXe8/WUZ7vfWuU45Ii0a3+6by8DcOhzlnwP6zvkKETD1xvDmKPX26+9eYpzeDpn1v96oIXK6dqXAKQDA4ZkLzofAnCob656zKuSXO1Q8L1m4BALxxkAB/uD6xoKgIOaFkGg0EbFaLOVvFAyQRWdCgopOedUzeVnATfK76qMDUAJPySQ7r5OTHiyPTNvGMiB9LS75/T4tGPAkL14n8DGUQAcXrWuwHi5X0ymncpm0SWq/67tYwRwsMo7000qOVTaxJRkEaJxmcr3FWsBGl61TUECFL87U4poewvdr4M4cnUQ1twSuSe6kyfjOqjtMc2eUxj3Q/v3czq0p8fyZwJ9KOeHyYm6IoWvXwDgiJ+L8uXsGy53fviI7Bv+M57NncsYeI6v+fNfAuDgmF7fmMi+3m6Z6EWrDFDQv+6e05dP79JPH9+nd9dg5lim1WxKAMfPXz6lT7cAcWzT8/1D+vbLLxnA8fM//CF9+vJJc+IVn0nJZiQ6UVE8RbInKXhKBhcH/KBiGpW8FnBFINmTE6RVZ/BZlWgxIOOy68/u60dZZOLqwPEgqL3cbNNyvSWAA720mWC/mqVPP31J7z59TNPVmgCOxXqpZCkYGpyB4/ExHdFC5WgJQQvLMAnPth0K8PGw4AAOa6GCcbsMsHoXDBrIDIMJBEHjh0f2Lyf7RZAxb6HiPdaR8Jtfqb0CAtq7445gAVVhTwjE2QJcQwCH3uPpVrYO8EpqD3Y3DBxMgO4PZEtBopTgDaP8dgaO1tcggA661qiwsQ4CtKC69CUd9mDgOLKiU3T7Kb0hmE4QgwE4clsfq6ZkSxwFHdlKChWgBuDAPtReEHgDIDgAOI74MgAH95GBEQl/mEzVOmUxT9eLVdouBVgCtTkAHGANAhiGjB78bEqvdmhD33MHcID9hC2HMCe0Bdj/aGkzIYvG7vianjEm7CE1DrKSOgT+9XNOWiKBYJX+nCsCOI4EcbBtFsdf2JSk0QXiUOJV+AbsWQA00P7o4+1t+vzhQ7pZ4xmXBEuhlQqeG21koG+WqyXbqKyvr9Pm+jrNVst0tZiTfcNbRQjEIfl398UKgrN8Rr/JvVba/R8EcKhCvyQwfT/z+gaQbP0J3Ud2onfuiDI65u/xb5bk5WcMwAHmlOwLZPnnO/I95ae0AA4AtqTHnOGoDSaZYhQIg/pH7ZAI0ABoAwAOWyuANRL3KAAAczHmWAJcn69blbS/984FfsbQmcPC0J1EUw/AUfmmPncuIGaky1rFs4wXYHi1sCd7az+J/mHjzPhrbKNmfoPBBKymAqAOAzpQf+3TYfdMQBrAD2yd4swbDtowZg4HcAjMYSxlIejH+3GOjUnHf89NpYqMUlZtHbFm3E/Qv7M5wRz43W24gIN4VquaDkwM0LlI9Po/6HYyLIEZDoAstDsCW9B+R9CfWmvhGY/WlmTG/Q0bQ38NttNsIa8F+YQNM3CVt18he0YAG7jcRgBobmPF1iwlUIr3uG+sPSWQL+1AYGDjnmLrA33lJAh/ntCOOmMH/aTc+gAAJ2sn5BXBWf6UeHHZjN+118zHb9rZMeli4JneOatfCq13eguV/Dm3rdYmpfITw5zi9b8FgINnFgOAOZNWbrdEfeXnBI/LSU6jbi3z5KwOBt533dXpIR6fq3/WLPua8mXnqlYvRV82+m3Rl4tnlFaHtz5f9Ht9TfwebUDf/45ruJ+ss8w+3d3dkX0DAA4AF2CL3b8mgAPAKvh6Ly8E28M3gQ8AIANYLxaLuWytMW/4np3b3mWbIwPU6owqBkmySLrsG+0KmWGcLc98fwfwu//rbC4YP+USrdPQKm69pk3BHDirHZk4WBQBsKwx9RkTmgAcb2m5WvMLZzoAVL7dfec8wE65jY5nZN6foOUJgSvQAdAxWHv4Vkwcv76oHaK3BUN7FPPNHMCBdwLoslouCIyaTa8I3ihAXDFpQIYx//BTHNyA99QAjitrAVUDOAgox2eh5qnuwRD3SqDKw9NT+rdfv6a7p6f0/PKSZstV2lzfprunx/T17i7dPz6lx+dntbaDP8iErfScg1MwPwQnZ5/FikQaexblb+hn7e9hAEe8pMdUlFQwLzGcnyubbR8s+6kGcLTsDANDzy/n6zSxy1ZP4H3uF/TOq3Eeoo5q7x/1gJiDdK7y+42Nt/Uh4xhjQibqD9kV/9L5TmMYYuBoR1BArS1jSNenbdoThocboOY4/+znABy9uSv+9XkGjjEAx1D8pffsvfWJY4t/79n61rb5Z30f9eIE+TOwVYGFS7b/NBavMdR/y/JirUr1nj5Ix//2pz//1/TH//TbW6jEeW3tcHse6s1rO5e9M1IrF+1aDt1nbB174447xv/ejq/dVUN7ubf/e36K9vXpGo29NuaDjD1DO0+tful9dmjMQ+NuXx9bu6E9eW6Oe88xJoc/qovH3n/ub+5P5FbFA23fi+7mjI1eNj7vOVnxC/X2UdRLY/I/do+eDY9r3FtT2nJ7xN7n/X49uT639y9Z23jP3rP5vMTv8bo9HR9fizI/dC1/tjEAh1/HxxgBHPlvQVrcN/M5GtO/vWfo7f9WLoZ0zZheaNdk8m9/+Z8ZwOEVRG2CztOSAiEWqq0hBYzX42B1ECn9RCvwhiVHvIJCdzCHqAPe6Bn4apH5hIav7FChn1NgBUdZb/y+Qvz7ATh6i9jdwCPBzZPFbmjSegqpJ3g9pT60WYeuealBife/1ICfu/Y5pdka1yFlPGxY+213+orcQRzn6AA1qnOO2Tmj9yNzc07ptGvbGoBWMQ/PVx3IH7vu2PO3ir5dxyHlOzbu0/n6MQBHRnaHwfSc4HPGuh3jkNPQW7N2Plsj644QKTubAB7+5vo/7oPI7DBktNux4PMAcGznCiRnAEcAcUQGjtJGRRVE6jmMr8DAYT29S/Jb1e+q7haVtn93OnQBONRCxSurkSDxCjslUryNSv0diRckVDyoRpk2KL4nH7m+IdjtCUckHcm+sd8b+8YTARyoBHp6VDsVUfQiSaSkJ8NkOWGjZJ5pAvsejWL5a3k1Am3Ua51fpIqXDdaXEktum5Wh1DIh6Y0v0FwrqYwxHkjT65XyJ5Wb1jaF9LLWPkGJtwLUyL9LMVRVkV755cF++aXFBnsFRNYpluiJ7+GeyUKoH84ePkw2qnnqVDvzOha0UzBDI+3ZCnf+nAY8AjgwpgjgwM+ZSabZixHA4XtOCd9IIehsOqoeKtS6GhuC/KgKRCIbAA6EaEE/n46HNHk5pN99/ph++vQhbZZXabOYpc18lj7c3qR/+Pl36cPNTdos5un7L7+mf/1//ifZV7Cnfv7D7wXgsJYL9Pc496p2fnNKeyQ++dIbgQuQJVYZsw92CfZWc0IaYa2d5NRXtFT8KqCnAJvaD+kL+3kDkAoAGssVE/1I1itpOieA4/bjhzRdrdIVGDhWAHCIFvi4e057A28cn57TG4AfYKgwElUwcDjlfpYV7Fe0DyGdv1HSgz7d2jMhucbRv74SvPF4d68WKvt9Rf2K4DT6ozPAb0k8ADgIJppM0u6wI1gAyTIklTagft6sVYEJlg8kgL2giAk7awtiwX7uewIikHAG1b4SoWj9gmfkR+nClGq31u4SwEEGDn3HvxrAAfCG2qjkNiheDVkBOMSyIYCTKjAhs3z+g609gROgvBB7R2b/gU3AfINJxMA0SpISQkF9BoASQBzXq3W6Xq7TGi1FZjPKHwEc0G0O4DBdzpAt6HKZhNPWdrAf2w7QBoiZCCCM/ctbet7vCOI4Qr49kM5RXDHB62wPEGWBfwTeQDKB93cAR2AkQQKZLbuwr1gOq4p7ZiNeX9NidpU2qxX35+cP79PNep2u1yuCNxZTtCya8QuJJQA41gBwbMVGg3ZB8yUoxmdq+WJADmficMWpdFKtOynv0bly/R2+OzVx1LfR7/EK9N61PQHLv+WkhCyt24+xs2bU85XPYnTv9jTZOCgPoeRysYexNYTvBatUN+YH7AFnS3DGHd8TEYBnhqckfsz2MtlGin4kqguAA4l/+hmBgcMBHA7mZFuK4BeU83LGm9j0mf03hgRvj0Nt2QFwaO7qvEH1PksI6+KysOUyp8HvAhwp7Xhouxqw66k8ma9jul8gKukylwuxqzmY5iC96wAOo+mfkH3jRexCXLcXAdX4dwE46BeajxKre2NA3/vc5zB9xt4LwJG/HMTBfaU2KwQXezsE6lW3jh5sEzAMCUxn5hCAQ+2s0F4Alf1YF7VREYiDQGXoYCwA9vxyxXYPTAqbT01fmCxJ8oU9MzW1nKMzmrCFDJP4BoQ20KQq4SUr3vrI2TcYHxI1EHUtvnt1P1uLOVCajHZiksE+E+bnjWMVMK/UMdAPt/eiHYOznBUl5D/VFa+VjEr5V0AnjzH5+hFI0y17ts/6Rgh6zgESinmVLJ8H/ypdZmcAH1fbQsWZF6TiQmLQq75sQ2iIEnr302EnHRAsPVFiaZGBg0VSziBn/pHW0Ziq8tkOAHjzIQN4IQa7yxmkxPvwWtHppk9MXgqQ12RjAGzTxrXiOvYCmnG+/Gza2oKTs4grKAMruW6Gnw0gFMAb3759S9++fef5zNkWpLd1/iJI9OXIcxv0vsAbsqlsl0JmLjG0wL/Gd7Jw8Hf5pmTQ4f4V85gDKABO8PabuYWIJYshJ5p7AbwIYHA7a3/ztiZqO6jzBM9puBfPbWKv9HM870EWDqkD6A0AOPDsT2CfuLtLKDLA/vT5zvLm+8pakML3xHPiftCjAISJYfGVoBIAXNy3MMUtf/H1Lc0IKJZ+Ywup7EOqLaGmX8YIY8Z1cHZyXcQ5YesR7QfIMPW3tVABmFmft7aN8BXBfgKf63Bkm5Rfvn4TgANtJeeLtNhs090jABzf08MTCi0ArqaSqyruHYTpZ34+I1vNFH8pqI7qx34c0GISdhanvISqYsUbymUMUxiKOxxgUIPa2jFkbK794N6BzbbmfHDgzV8NvMkoSgDNRe8wt4sKoNEYU5KaLcwqPZ1c+5B/HYCj1WO1/pE+K186QxcAR9HFPl+tDxVdqoyVHUjs+34Ymu4TR6yJX3gh7cnncxFFkAV5z1rfgbi/Nru+2ve08ckxAMfg8wSfc8h/9/G116jXJbKauJ3PRwXF9syX9+fwz8f1J9gwgy/rljHtfvNCy9gx0OdT+rgwtej3IitKqr6lP/1f/y394wCAw/Xsj+uMEOlrAFy9OfTXfP578aq4Br3zWxxrKxen+qb2F3rP5/cYk4mx+TmnM4bOoO1ctPdgHKvDJNaOd+z6p/qhDyBofZ1L1m74/CaZGLIzY/uzNwfta8P2a9ByDJ41z41lXJfUrOHu90kmxVwmM+fj6gOsWjmIcYpzst7un95+OrcOPbmP+6rnE4/pSR9z+xy9vYnX/Gz0t5CZoXG3+qbSw2FgPT0fX4vrMW7Lld/hewZsXhzrEIDDtXjro9R+Q7+QYEiO4jrU+16yynHj7GZg4fZeQ3uC+upf/9f/eCsJgZIcqG4q9RCqLbVB/GAxdIN6wsOhM1cCB9YNO4RXAI7ghAwJfU/RZ1jFBQCO0897CulvC+Doba4hhRw31qXK4NLNe4nxGzJC5wyuy0FvzL37jivrkojsXbe3KXrXO/cs7d9bRdOOu3u9HHQZlplynX8/AMe5Oe/JX++19jrnZLI1gq3BbJXymNyMjTHKfM/oDTlJ5+alctA8gTISAC9yNwzo6o01GpQheW6Vec9h6OnAqENaI8vfrZ9vTAa7IxT777Yxz57BHtNjs+kbGTh4MPZ7GsUrAlwAcDDodNwbWKBm4EBSEwE0JjcZeFcg9xIGDtJmW2CVBtm/GgYOT7D3QByqmvWgZMl0OAUug2RGv+8BGCRbkaR18AaCYwBrPD49sd/w3f1DegQDx+NzaUECOn3GokhIbPTIzqrhYWjL0pqwoFJo2LgjYKdkuVcP4Vmc7SBWXvMu1h8ZwUUEOZHs9EouDw4qSB/61vK5w5pYW4BBGbFgr4/Ze1NzjcyJ0bE4Vr7o3T09PLh/HE9nNxraM1Hv9JzDSn9YYNED5EouggK8BKPi9ZzdhP2jLeDo14ttUSILRxuIjr9np9aq6Xp00e3nnWEGLVPQfmG7XiMjlHYPD2ny9pLQ0fnnL1/S7z9/TPPpW1rOJul6tUqf379L/8cffk6323VCzexf/vVf0//47/+3WlQsF+lntFD59FHUvJmeHPsANMkpXYF1AIk1sDxArl7e2HcccoR/3r/b5wXP4uAOPIPPaTxouAzERCnmhIFqyOXrK4Ps2+vrNF+uUMqnZPvrkeCN2WKZPn75nG4A4EAV4VIADuxtBGNAU39A/+unXXoBgINVzEfjThB4gxV5zN1pT7HK7+WNjCMAt7BCEgAOo9Sez2f8HUnEp7v79HB3z0Qc3puTMGxt8pp2uz0rNfH+2RUSBHPuA+zHHcAlxz0tEeZss96wjQoSCqp0RuJLhwAk6vDPE0Y+l2KWUaBdLSEA4tB3j+yjskE9vcuec92uRLUAIAic+z0ISADAa4/2KfjSQZqThbn1SlQyXhTgkRiA0Nf9/yPvTZtsSXLsMM/lLrm9paq6uqpnOCSNZvoLpPHfijIN9UGUfg9pMs3Ss5DiTFW9l+vNVXYOcNzhuB4RN6t7REqqmezMd5cID3c4AAcODozJA8+Pa9hmP2YlpiU3LRkB4AWZPsDmAgAHkhYAzTmlpiqwwUaxOTkxAMf2nIAHgBoInAELB5hgKoADa+r0/m+oJjegBZLHlqdEmwMkUo7Y6x2AHNTAPkGeAeCgjjQWEu5PDsKBAajG92otXJMADiYTXnh/JlmYRLPEDpvmcE4ctGSUTLYeYJYCQAlArM2aLVS+/fSxfLg4JyPHhs98WjanAHGsSFG+RXXp+VnZsp3QZdmcnZU1kivewsMS0M4O4QkjgDds//U6t+rBZGyiTyPLpM/m88icf9YDOCKIoz8DjM4fem3kJ3XXDWPPAA7aReydAFZg2kzAA8r+E/2Q2vJCrYRYYd1YxaSnlYiyFmxWVUwAB+1cAHAw6XTsDBwAbTnAQy0oPKHIIDX9kL7CXo/FimGXQ/qDCmRUIEcDcOzPWQv053Xr2Md44cYa0cAavR/CtXCBqDY6gTjiN/hRVzr4vNh0xB4hEIK1/DNgAgAZtDFkJnKABltCYd8YeAPADeg3tPV6RRLVQRxsrcfWSz1devVDHNGCPWnwKe1vZxWCzvB2aoa2ckCHbxyCjrm/AeTAFWwyGNjnunirAW/PgU+AEQkgjNNTq+4/A2OOV9fT/0K7GLZaeTY9CqgYWytYuwexarA6ze2hgCpKXFTvkQ9lZwD8RH+k+hkhsVWBpLAdSLpisdzm0Bd3NiYDSRgwj+xTlOFT4X4MqOEtEtjGydsSyIZB31a4fNduSQHaifN1YJ3IfpzZ0P1EVtZH1b8MBx4G1GALxOrhPl+sLo+6Mcp0BZA4C0trndEDl7VXZb/cegcfyOxk9dsdwGHPaWcF+UbV1ruO0FqSmTAD9RMDR0xc5jnM/neUEQGxFTSN8Ts+W2K6yXo6mpR8Xse/4/dz0BXvj8Ab1CFKWLuPKHYznG1+/vnn8suXL+Xm+oYAYNpCFaY5TT5b/r0YYweut0FrvjOwnl0QwED/wEF1BG8cnxT4e3gPtoTt33gORKvJJ/cNjqkP6PM4EIvnbzFk+NmH4AZnSIQc0V9zv5jsWpsN/UDIBM+cDgLnmAPQnkwUmCPtTweLAsCBHyss2JXrmxsChOF3ClAmkHXU3xgXmN8AEAXgjAAxZ34EgBPgDcyRAWI8mUJf0AC2AKwR+AKflQcDA+Ni/BGtQPVEe2dAb/max2gdFZgjqeeIBjZWErLRuR+MMweA4/BJscZofXe725Vfvl6XazBtPD2WN+yrzdYBHNflfvdUdo/Pxmwj/e5gaEZ2nBWO8uWMWlGPJPeo7st4Luw/YyyD1kqwB/bnfSKZttfNB4i2enTmHvlE2faPxjzak7aXDehc2+85g1Tep2ZHFbNwMOCAtSif6Ue6gcDEX8nAMdInLRbgNjnpp2kAxzhxPpqrkZ/aPjdO6LqwdPtgb35mvypAjzjE24endG6VBTIA9oCGKE8Y268BcGT5nJO1+Kz7cu1MQinBHvV8AzV6O8vgP9Rn6wAcDVg73p/y2cx96/f5fJscrUAGcGRdMaU74lxM7RHZ1tHvdibYT2DHdR7dZ7QO+R5zOm/q+u/fJ9OA8+yPTP17tA/n96aNMvo/8dpTunNOzpfWOO+7ubU75FrTtmZe08dniOs9ut6cfI7Gv2Rjpt/vFR51krcpjWDHqKumMNqjuRs98yE6K/vHIzu7tA5L916ad66RVTnu+QFT8zmyh1G+s66ZW7fRPOVnytfO+0pypvWL348g+bjv8tzHe/yxAByxGCDqgzwfcdyjZ+g+7yERVzAVZNKKcvaBb3k9ut3gjLZH/+X/+pvQQqX1k8wKlxNnT2OHo5QkyQ+3L+RmWHWw3VtMBX2cgcNDdx4YtasfopDFEJJROFFRzm3m9mAz3lJ92GUGjimDMWcEpzbVaIMtzckhG3Rp44425pIxOeS+hyiIQ5T/1PgPVdpRWS45IOPn7lka5pXvPz2AY2k9RwZ66rUlQ7I090vyP+UM6PUpOXuPof3DZHEM6BrL5bw+iI5G/nukP7NcZmMy5WznNcv3MuOoHu+WlG/BsUa1267fqkGmHL3ROuH7AHCcnxrdKoPvsY0KEiIvqBwaAzjYomOCgcMcuFZ9H1uoMNnowWkGivzgdwiAQyAOS36L9txo52uQz6ywBzTcifJEJMZM5g0HcbBS++GRCWwAOADeuL65I4DjAQwc/nxM5KElgwM4zN56yRQD4yERoLKPCUpTG57JrYLk1lfc2EVsXRH8tKAR26B4z2QkRzF+JIxtbMbCwSB/qF6o6+3VrA0N3SojpFOi/LXiFAv8W9LJA3i1V3oLck/ph7n947iCGsQ9xMGOvslon/EaAnFYOeYigEMsEw00Y0G3mDDRQUSAjByQzkAN9XOPr2u8+q6q79i/+vTU+nUjsXt6Ul4RtL29KeuT43K2XpUfv/+OLBxnq+NyvlmVjxcX5ZuPV+U3AGi8PJevP//M9ilf/vGn8uHqsnz++Kl8/9vvy+fPnyiTCD5zH75ayxFU5CGYXRNsT6+sQETgHONSYBjBXgWF1F5FFYMKxsQqVtllgT3yAQ4rIgAHEluohGa7iueXcgIQDZgLvvuuXGHcm3U5QeuJs+HQnB0AACAASURBVI0lVaFnAOBAteXdAwEcbDEDFg5VkjFpZTKgFgfcnggSA3ywe6zMFFx3VGMCwIEE/9MT2Tfuvl7bZ5+eWvIKAXoCGHbcg/gPtYkIkooaHwwcqAbFfQEIujg7ZxuV9caTv97qgywRntDpkh1q/+MADiQwqSMF4CD7jwFwWkWhAUKkSng9r9oViA7jAyCB4A20WSKAA9ewhk4WBEcCVMANb6WCVgeepCDTEimuMS9qQRPazxRUUSIxAT30YmARtBbAmjkwwiAn9gOQ0QoAjg0AHGCoOCvb1ZqgGfxAr6HVC2nTPdFtFOZozWJgEqv+R1LAqmCRkIFdWK1PyfXx/HZU7nYPBHHgedVGig/LxKS1yWAyJLTeEYCDz0P7heSL6UEDcDQQhzE8OKCGSdln7i2AUQDcAAvHh8uLcnVxXs4B0PL9vUECmCAOVMOiYviCLBwbVA6TsWVNQNNRBf44iINJp8bAkg/7ZvH6/zqb7yw82Q9YOudkkEXFQvutpvyNOX+VY68FAQn8Z4dYWxuXQTJiAKQjedfXKVIGFiVwydkNDMQBIIEzGARmqloJ5Ellnnc96QrZIMiHbSPEwLHylhxYBzBxTAA4CDDpg4vNR/bkSgJwaM1o2yaqIRtYZ7y2AqLYu3Z26f3CceBBLZ2qnQ4ADl4qlK6OAByWPA+terq/HcjxautAViCCM56dAcp/A4T3+FxeAI57fHTAmgMcPPlotpMDqkMyvacEj1Hy11MA5cbbcviGAFimIlZQvS+/iQBlaAwxivpcARhGX+zUwHfliIli2NHT41MmggHUssTemwGY3QfDcwK8hvFAhpDoVcUn57oCM1w+5V9RvxujCfeUg1gay4aDc/3aSsxjZqj7HRQI8MazbKH3W6osaGr5AUY7yDeYIzwpbGJve0GVxrU9odsJ3IRzHRgqbH4wZhtf1ku211sLlXx+t+T1S4tbeYA+66X6va7s3YCI9N8Y9zJ5jACOetZK+jHHmwQCyiAEM/j2DG1fqQWRgWFiMr+CNQOAI8bS4t+aR/MVvX2HAPDBnpvfZRI+upb8y6hzuzWKe7mCSmxzjGJHyYzUf2Y/Xffoz6d2NtA441rEz+N9vUcw/c6Yz3AO+wn+7Jev5e7h3vYnma/EdmH2mOArb+mHOT8729Lngt8KnwCWnS3W0O4OvgF8bWfmwJOTWRLMOTsDcRC0R1Ax7L4DOLAmAbzhpfDOvmFjwnOQnef1laAN+JYAcEAmeZYQAIsMG87EgVZLAtqDxYcADzHbHZUV/OHVmuwbAHDcP9zTv4Ksab+zxeFqVQEyeCY8K0CheFbTtyZTsGqYEc7R2Zm1RGH7t1YRSeYMMpaYT8UCEs0xAB56Vvg90AHQkaen9HcrGDIAOIyBwwAkBG2ImQbXPz0haycY3eD/w0d7gA/+sCtfUEBxd19uHu7LM+z/el1uAGK5uyf7BvzLEzBhuV4mvxt67bk/wX+zvaODMqcyRknI4zm2vWXnc6yr9opiHtpzMQ7W65RwlQNYmPP9x+PpY+zxfiYX5gMASBPj+HHf6W+B+3GN7vw/SJBO6QObkz+cgSPPpT17D+DQ/Ou815bV4i56jv5z/cjjWumdff+3gQnzc/Mdv/FofTqQawQaOtNcXYdQ+Bp1d7xmHBfPO38kAEe87pzvPiV/ed6a7PR6P84d/dvKStUAxtlfsGoSt3UOms/Xaf92GZGPt1fA5x5hpGDRZ9yf/Hd//r/tMXDMyXp+bygDYd3nbGvec/pstrFT/462e8ruj54l+19Tn5m6fn59br7i/BwiTyPZnHuGkT8S91P8btSB+fW5Ocj7bqQ3lnyoPM6pMS7JXpSZfb316xk+ltZ0yjZawMHj63aRGtffAyR7nO4QuzbSMVGvx/meOido3Ubyfqhc5vkerfPctUbjnJKVPM7Rvl/aQyO5znKf75/nabSnRvOQfQrJ9Og5dM0/FMBBGQj2N441z02ee8Wus97lnPF4KsCEE2FYLxM/+ol13T5cWWQ8DkW/IMERFF85+s//5fd7AI4poY2T6OPqLpwfuF+8SA2fHIYK3vAHcOJgK9h1KEegi5pTcqK7rECOwYKMlFN7bdwOY6z8fh2AY3T/fP1DlfKUUcoGe06pz23cpevHcU8pm/cohkOM35xBXPr+klN5iAOyv37/NACOKTlZkp+l+Z6X/2kzf6hMRoO9JD+HyMzceOcM1p6+OvCw3c/AeG1/jT7ISv89jtnImMS5m3O4olHpgRqthUozmD3aXc85ulc2ViO7IQBHZOAwumcHYADAgd7dzsBhwW9j3GBrCSXInIGDhpJJFWPv4GeQiGSA14L5eD0COCKYj0G3GQaOwwAcCgB4wMOD4gy+CMCBZOGTsXDc34OBIwE40EIFSe0n+44AHEyQeMBA1LQWWJXFbZU3onk0J6FRh1kw2ArLlBBiOw8mqgzAYVVgluBmixRUeTrl7yPWxP9WMkIOcwWxuFehhIHNt1WhC+gZnWI5ONV2qzrPg3183ZOI8Xt6riyHI+e1fqbG2zwBPWDimvNVJvVGCrQ3Bo4+tYlrG3hiVVbrFeddvaoxbuuLDZkVjTkSuaFKkoly+3ftD61KIQ9qtQo+m3Gstz4rAAd7ZTv7BlpLINWDViEPt7flYrspn64uyb7x/Xefy8V2XS7P7LWPlxdMEt9dfy1/+9d/Xe5vrsvzw658D7aO739bvvvu2/Lh4wfeE/sOco499/b2XFYIaCMQ7HT3jw9P5RGVbQQovNT+3QhCY57wGgLrqnTEa6pKywAOvC5AkeRSWTe8x2dFm5iTE1YKK2GOdipIXn/67ttyCQDHahUAHEemYzC+3a48A8Bxd19enyOAwxmVsf5spwHa9xP6vlBHYHdQexkcIrjuXo2JIDPAHQRwfLnmc2Ls6mnPCsvXVwaPMQ7+x9iQJQI5PwCTgDFlDWaFTbnYnjNBT4YPb1MivaXwlfarqo9Je680pCdvWKHOqnUDZxjbgwKMTpWv/azEoNib2CPeGSUA3sAPABZkLfGQvuis2ffdQBwAothzWgUxroHnROUjkgis8PMWOwTKKAEhpg9WUxoAwxg4zD4zxQj2E4IGj8vFZksAxxXALut1TYKiTRf1G+yJTTN/I0bP5IpampSjmmxAYn+1Qt/5VXkFsObtqNw7gGOHJIEnIhjqhX5FZScBHAZgQZWptU/BZ71ilswdAnAgyYv5sMA4ZEPMMgBFGVsWAByFPefRNuXq8rx8vLS9erndlIvNhq1jwMSBljEVxIE2KucXZQumjovzcrralJO1M7ewdYcBOAyg2EBp8bxQz3HJ6ensvVgATHnXTy75qrJdER1S22b4VXo/qSXao5+Z/THqd0+6dP6wgB0E10DWjDElMnDUjwjAofYUBHEY4wb0d01CgRVBMhAr/wi6QOJOFb1g4DAZAeuAtW4zAIe1tfG2ZgDXVFvt5+bKELJfIcZ5MLeoFjzE8761jnPVEts3+GsCh/a5a12hKx2pYASb031GEMmKJbpCMt7BBW3N1E7El8lvx7W2TMY+gMN5LCyuZ61SqOeovzyhiN9YG7VQeXwyAAd0O/5+dNuL1lqeL9Fzm5zJg/EEtLcaqRAxx98L0EEQaid8SLh66z9PANuiA/jhrAkO4GAbHV/zxydj2EByjG1U1isCyPCf+crewsqBthirATgcHOLzVv14ATQcwEEwmPdQ4GfYfqAV7BjwKLBDaD3cILlJKi/Qx9AT7guJOaK243PbaIBh+1G7FS6pfFWCIZ2B1f2+GJSVXrBEoTG9KdhU9VFl3jAGquwj0r/wVjbZp4u6o575g59ocmi+rOjZjx3AgfcyEKOdCOqmqipNSd/R9xqYZQrAAZtg6yw9ovGqxUveh3pfY6zgYGer0tmotlEhu0NLLPZxu+ZDT8VOIidPZuDIejnbg6BlfMkb8KOXz37OFayNMlv/9psK5AvwMFkFd7tye3tHAAdZJ9g+BUADA7aT0YK+ijG7Yd7YxgOtBQEEBeiX7T9MNwGUADACWoLI3yOLDL4Ppi8wp9G3fSJ4A6AJMnZVcIjdSxEGCYwxcLT2lvBZsFYAM+BHvnO9jrN5wAeyszRYRXweC/bAS9mBaYQEQOa7wocleAPAFgeHERTi+iYCONj20J91s10TwEH/3sEjWH8AMzA/FcDxat8hSwnmEAwlsHf+XLWVH+bi7ZVjgtxhTXA/aGGAwNZgIqItdHCr9oK3b8JTUk/69kebO9hUnmvhU7rfeIe1B1Dj/q58vbsvX+/uCvkAT1fl/vG54P0d2FII4LBzsikeA3DIJAlw09ZHyX057lnizZaNQ09vxhxCAIeztnjRStZXkKlqW0PVre42tTeHo5lpqRH3Z9QDlvs2MIPkkwBtjwNY6063IcGuyvdq54oxg9iUL2fX3G/rN3quqWv0ccuQIOGcp1au9fwjzRQBHLbGOe4V7Y59fc7/1fX2n0A+RoxB12uHy0oWJCNuUs1SOyNW9Epy3DaP8RAARxzT1PPruvH6o9fiuEfrGGVQPlmWHz1rtYWhrZjtpbYGdd8wRgVQvNSF8jf9KNp5IcT5uoa+Wql9loh636O38t8awBH3Q5y/Xm6afY9ynPdS1C/ZhsfZy7Lbnb38g1knTN1rao/n+y3Jk66fdeTU9aPei9fOcxi/n/WI3puaqxx/zGPZ3wPTjCR5fx8yH1P7bmmORvdaWqc5eZkeq1icEsNEKhjs/fDpNomjMYxsZtRtIz2X103nryj3UeZH8h9lY7Svsu7K+zLL1pQNm9onoz363nXN457yP/JZYt8WNbbt+ByjZxrty3i9dwE4WMDcsAUcf6pmmVrTqE/ymLMuM/lWQW0DQXGsap8y0SlkpCfj2rPN4N//57/uABx5AHnC6yTySiJwjOisPqiDzxs1bQ/gyBu39Rpzo+ngDYuhtYkeKcZO4CtlbO8oZqHNG7r9+/8bAI6RUp1TJqP3pudoSWX/YWi9JeO3fPfxJ5aMk2Ty3cpMla05lJdQ0jaqwxk4Dhnv3FxMrfevXdf3OAqH7tkpY7dk+KKemjK0S07SYXL0PgCH6cQ+oXuowR0Z7iWjNbdXogHIhsaCeFaZ1b/X95quWj490pTBzs8AAMfZyaNKRD0x7UkQUskbFfbT8yODXmJ7YAXNAMBhleJiMbBglQActQ/4AMCB5zAGDguMsbIaVfJMohg7BRg3FFCZYuCwRGizUc2YI6ZlVVtk4Kg/YOCwFiq3d3cdAwcCaBbs7wEcza6qYsBo7dWXva65xlHbmzUbi2p8Vop51WPPAmFtLZAwZUU7gSY2l1gPa1GAanmvQkPrBGdtscMvnt8TaXKovQehkhUmexZGaOAPH7kH8i3h5Nf2tyz+4SSUXtVtarMHhihJONr7rmXrd1jj+g4Qx6Qd2ANw2IEB/o0Pkb8hZwJwAFRAIAIDjupzbGvOsXvlHJM0geY6Ajg6EAfmVP3rVZXsc8dqvAAEoQw7iGMF+SHrApJYj+WbD5dk3vju88fyzccP5fJ8w8Tw5fm2nCMZvDotX376x/L7v/yL8vb8RAaPH7//ofzuhx/Kp08fy+XVBe9KAAeYKsDAUV7L8esb23gcecuk3f1j2T0Y60SsIkR1H55f1NZi57D5tD2KOcS/LYBslbAEcBAcZfLKnej7GZ9nmwiAIpCQB8Dg9aWst0heX5QP331TLj4JwLEmAwfkirT0CBxjP97dl+fb+/KGliWo6HZhOkIxtPe9ZvL1xKjhsQTWQgXhYCQDUJFpzCcAVaBS8elhVwEc0m8NwHFiAA4AOwCoYGDcgsZKQDy/AhTxVk7XoNdfl3O0fwEdPRLD/lOBZy7nStoQ4MDDCTeW7Um1EGCS01pb1Qbp/IwHOT0urmp4I/URZb7JMCscAarYGXgDiYIK4PAk+guAdaAUD4kL2+cGUgGADPoH1xKAwyj4AeAwCnDsHYI2/H78G/JOfg/TNHhOJBMAdDhfb8vF5qxcnZ+V8/XGxk2wmjELQS7UeZ1tAbCO3tZE0XrMqVWMAsCBalBjdgGA4wEADgT9fQ4AxiCIRKwOznCBf0OX4n22VWArGVCHW392o1RXgLolbpSwZRswvo89ABryo7L1FgufLi/Kp6srgq3wnFvIPypnj44J4kCy52x7Vs7YSuW8bC/Oy2pzxhZDRytr42GtEAzAEZMMw3OfV09G3yv6H5QzJbR1Zhs6WX3Ku4ZTBbbv3u7PflN+x/A2obWCdLoUtbW3ka4xBo7ma5GVvRUAebWwtRHyanYC1GQfDZQUWZHYMqUm4k7aPKta2H0OJorYWgXr4ABLsnAYUEyVybVPamihEn1kATiqPxIWUwCOaCt7P829PPfx3mqpp+xudP5iwHfarmo/6rehS3SWb8xiXA/ai5i4RcJen2mAILKpOWW/MUQ00Fml1nWgA2wdKf4fX8g6BYAeABzPO2uNhR9TT1YFQw2ie0qOBd4AuM3n09g3PFECkEpNXDUJJPiYvq2BS+p3nfkF69b8TCSEj8kMBACHmHjQsonrq4RMBaoY8Bn3VQuyxsDhAB7p/Ppdb42rpEYF0/jekv4UqDZVlXIcjnYBcANAFLQ4oKWITDNKojhoicwRLt/0fzQev1a9LtjgPPknX0f7tQI4XMCrHzdom6IViPtCAA75FaMzUTxj4W/5oPJ0OQY8m3xTB3D0OkeVgi638ldldfeo+l3JeetAyIgFg+28qWCk+e2NIUKtHfg8NabmsuIDys8oP4JzrHZf3s5SvvkUgCPOadQZ+lv+l+1jB18Flp5oR/aCvgR5hbhpODkPz6vOwiL7TEiqABDum5i+sVkUyJfg+bs7guhxBvvy5Uu5vTf2DZH/EZSLlm4CmnrbEtj8zXZTzs/PDbwRYDnWEuSELY/wHvwEzIf5NPAJ7XwHvwIgnJOTtfkCDsiCr+4emWHxw/rxlOkyTma2t1IBHDhTYC8BHFJBT84MgdaXBAizbaMBMuB3wL+EPINdQsxgBHD4NTCPsFf4jT0DUASAyPTx/d88M2OesBdcR/K94yPzN5wdREkVjJ/t5+DLA1i6WhHIAVtrfry1jcKzgN0M4zJWSms5A4DaZru18znBbt6OTC2CADwC0MPbMkHnEniyXpEVDj6l/LprnL3v7sv1/X35cndffrm5ZTu8o/WqPIIB7unZGDjQQsX3mwE4BFywmKYAHE2f9HsvJ8frAUKGLsQIZQdwFiIYnkUVBv7r/JWgaKifBgCO7JNNxd9yPCn6b9mHyp+Vm2qvh+eWXg/+n32mxYFNvvYBn3HcOS5p7/16AEf2YSvKJ8Tnxj6R6ebIeqp5zwAOmcpWYNMDjHXmanu7/uX3aLOudeW+d18hvFtxIZrLKCMNhCoLwtmTRgkFQO11d6cqaLXzJyML1gDwgz0ePy/1335rHuJ8ZFBFfPb9HE989mpvgl8bZSoCquYBHKZL+1WIku9sXqMYrmOKuwuE/FTeg//u3/+HPxoDR3zWvGfH+2Z8bhqd66Z0zdR9Rvdr8h2BqPZqlpOsZ/K85euP4uLxfofcY+rsMxpL1nvRn5q6V/RX4jWn5iquw2h+Rr7WIdfKzzM396bT9sFmI9vx3vnOsjOa53zN/jPVM6ovc4493hwZi6WT5+Tg0D2S1zHKTV6zbM/27c287GeZHM17XL99fdsDEA5eNz/35mvreebWaqQTRnsr6+vmL/WAsanv4vXIahHXdrR3eP3A+DZ6ltF8d6/ZTarOGq1nfP4oK3nue53lLBzu43NsAm+4fjxk7ru9qrPT3/39XxHAMVJAI+GpQhuAEvuTa0o8Ajci5VreaNqqru4ZIanb9x3gDV73QADHtBH8/yeAY29NUhAnG9mlTT6neJa++x7l/95rzTkfmoO5jTsykDpk7NVi/REAHEvjXXr+Q52DpeuMFOghBnPkIERZmpKTJacvKsysPKcU/CHPuP+ZdwI4PBIzNf487inHL86tdOecfI7kJDqe8T5KxltlbwZwNBr17GAd6vBF490AHM6cAdprJT74G4lY9DG331ZBhNcdwMGKlFejynY7haQWxm0BuicDcDAQpCpFJVlAh2/9d2U0UTXVEsQG4LBKWATwrD9vBHQIAKEWKpXu2JkybF4tcL4H4AAwYvfoAA4LHqJ9CtqooIXKCMCBBKbsGCviX19YOS8Ah4E47BOkY3cdIxmpv0kp6+1SvFcz95167T6DfQMADuvRjB9jEHkuz0i2vlm7AzFr1LmPNNy4oALCdR5ahbBseARwWNeXvsqO1w4bLzpVIxnka8EvmNKRtuZIxv06AEen3yYquptjarMrR9KS+AjsOoDDKZ1FkQvZ1XNqbitrgrcAYuBdoIxU9ZmdR8qf95PWe5LzlQdc0RLlGNVub2/lh998W/7sxx/Kh0tL/p5vV2ypAuDGGpTQJ8fl+ssv5e//5vdldXTEJDEAHD/89rfl8vKinJ9vfRnAJODgDQQhAajaPXoC9K0AwPH44FV1b5Z00v4S+4YOY7HFD+aRFPK4JmnoUeV30jF21FYkCiyz+teS0tYSwxgiNmAguLwsH74FgONjKQi2g8HibEt/kfT0CGQDiHF7RxBHeX5ihTdlgMwb3kKHLVSsgt4CRYWBaPYEd/AO151zeFJeAEoDgOOrtVBRZaeeFYlaJPERYKfuQ1AbAf5n+eTGXoEJAIAD8rQ9XTPBC3k7WVnvb4LRPLiOudsDcDQ4lYFEkBQAeANzy97AfXDNWjBJ0/ge8qQ2LCICzWTpAevGIwAYDuSAnob/Dv3o7CAml57gVjsC4kYA4DEdRADHk9F8E5DDBLdVcHpupjF+ICkC4ARsAK53DDXkFLtIfr2VcrbelIs1QEnnZJs5oSA5YIgAjmcG43Ftgn0AJnIGJY5dSVbYhA7AgWQjGDh25UEADgdmcAxMyIFBwfSvATiwR7x9DIL0mD+2azEWJOxxSzr5IRTyK5YUAhatQho/EEOASrBHP15cls9Xl+XThysycaBF0gYJDFS7VvYdozUHeOMMbVS2+NkycUEZdpCAsTa1LNKUDxVT+Vnvjg7j0z5X1Pj9oT4zcMQAzdxBee9errPrmdWMqMfxTa6YmO2q98x+OXmMgQ7UbsDBARZEar4GEu/0WZxVScxMuJfRsTvdutqpYM5RBe2JIoA3qtzAP/EKaeoZALRS4qN7Hj0091wodjDjxXczgCPb1y54cFTrwXWaFpSl6YMqJ01msuyEunILEirBWs+VThniTkkH4HAWnC4IIrCisg7UIwZ8ErCDTAfusxBA6DrulSwcO4I3yMIBXU0GDlGYHvEatqYGmLL2OPhturLOkWN3AcKKjBFxrPIDCeBghtr8NR9t0y1MsmJ9jVkKOrWyr3lbEbWr4po5mEvteyi3SugZOqYxsPj2igntuOPchbQ9jx8UU8fvBN0vEBHtoIMZlMikC+pMM7ZvrEUK95b72gQdUKdBB0JHul2pe9H0N3+cTUC+F+eHH09V2DMADnMP7WHYQoX6s7Xv1fsNONd81njGkUxXn9rnJwYW4xkLQl6T15nNI4BjtP8090zYiY3Ek5ZcEvdrump/ZwbQXJtcmo6I5y49I17LcipZEkjYknFKWvYBzHyO3fe1G4CZ8xLAWFlv7Y0JY3PPn88zAHDU79BG2lmVr0X1kWKE8gUABIBPdXNzU25vbwniwBns5vaW/kZVKa+v9OkAGq2gWfrnr2wZAvsJAAf8EQKyfMywsfDzAaoFgIMN0+BzwucjIHfnLdIgX/AFDKxL5gydrUw11J88vzq3wlaoJSP8Z+gY+B/17IAzG5ncHujHALxJdie0Z3p+Itsj5ASvQSfBH7kjK8lj0wEEUtk5AsArAC60D9VODuOjL4697aARnBXA+CXf3p7hjXrBABw+TytrCwUghtomirUBbV3weayP2PjQChEADjy3wGoxFgIwEhnvAAYvb2SqI+vgek2f9AFrDP/+9bX8cnNj7VMeHsqX27vy8/VteYHMbQCqge/3yvM45IJ2WQCFiscyWxcBHLbvMoBjT8sGt8TmRf/Jx8R4Tc4N5CwAh+Y+6jPt80F4NtynAfnid7l2wZeIX5iKH0XfwO657yPGfR2fTeOP+m7q/nGc/bh6AEeck+6BUyJdn2v6S5vMvjXlRzYdap8zV6fXr/HsHcfQ2wK9s7/mbY50D7dwHktZWiOtY5yLeO8+nzKdRKxrjta9v6KFyr5taHGd0Rz3c9WAe0uf9RXbk+8oaypQsuKDPjFd58mZx7Lc5H/n58oyPdorWZ7wnT8WgCPb9Sxno/HkOZ26hq419cxze2U0j1mO8txNzX18hqm/R9c6ZPx6htEajfZs3n/5M6O5imeqpfHnfTt1vapBBrHO+J2lORhdP742mpf4PCMdNycvedy/br/t5104Jm/jG33aDOAYrekhezbq9TkdH+Uj/x3XNv+d5yHLzJx8jq4VPz8lf1Nrl2Vmzi6P1m/p3iN9g3tExpKpfTlaBz3/aNx679cCOKqOU1xj4CONdG4eZ9SV8W8ecz1tU+fZ4zL1vB+rpwYTnnWKbPzR3/ztX7w1+kz/JhWGkIitCocP4ajaemMh7Cr6ZZ9toxMOR/90YxS1Jp+ay+HxHt/EaqUSfhvOtP/PXLQ+qBQNyqGK0oLXc454NSWtGvuASc8LPKXY3qOcR8pyyqAvKd2RUo9jnLpufo7R+JeU+JyS+DXfnZuX6ABPKbgl5duPSXLay6TF7ZSQbX8rgvUep2mk/N+znvvjjUnQw2Z45ChMjeE9Dpnt+Hg2nKKcbOPk7vSksRlwUx6uubz63q8TqqEOe1L7lIeKDtQF/gA65Ebmab+pD9HGWSuyHDGvILf0TmAcMMNkFmBKn83t+ZFBtMT8iIHDTUOIEOR13zMmKYAW9xcAHNvj3T4DRwVxCMDhCUwlQ7xKyVg4rIfvGMABBg5V8oSkilO8CsCBuSMNbAJwoOrqFEnQZrcR+AAAIABJREFUysIhIIeBOgzAIQvsSVysxwDAoeAfE3tg4ABd/6MBOADYuLm7LTcAcFzPADhQ2kgj6wF5B3AY+YMFjCib1CuBcaNWP7ZgMJ5Xvbf5HQECnMYXCVOAOMgC8uRJViZFQWtrlVGUHQ8sCKyhREHdJGH9WaXjPoLlbLxP84AGle/7mKJcjw4Pe7onHWpG8s9rOul7dlDj9abe62xAAnDo+wquG3jDNjpeQxsRBEARnFPQUYkd0Rxn4Gw8lNQEvIOVWKkvtpKEmu8+O5hnVMsh2Hr69lo2p8flfLUqf/a735V/9Wd/VjYrA2ucHKGXtQGekLA+327K8+Njufn6hUnhy+22/Obbb8tvvvuWvcBRmWjPa/oCORrsl8eHh3J3fV2BM8+PJl/GIlAYbJUTz9YZu10NpilQKx2Nz1F+nIFDAA7Mn3qaVyAEKcYNsMS9AXaH19fy+PpSthcX5ezqqnz87ttyDgAH9vpmzUQ2BvqMFjAATgBEcXtfnu/uyFZyxMSG69yTo/LmSTUmXx3AgQtwPfGMnigigMP7fYPx5PH+gQCO2y/XluRF1aIq8AHgeHsz+mYwi4Du/8kSifU/y4kZ0MwD4HgPCRhUG7IvO0ApAHFAvzl1vOjAuZ88QIyUCVgE2GIA9yCAI+QQBK7ydZVZRnKFrAReJcxKQbR3AQgM4I2dsW+g33gtnmdiGrcw3cLANA5xSIQ4ywiem3pyZ21YrCLXQTIO4ICYYfzYA1hTu4/dPwM4lJU5W60dwAFw0pagBowfCVzqPK/8xPie0A4GQXwAO9hX3c4QtAlkd0FbHKvsJGPL61F5eNwRdIPnJfDDW0ExveGJTrXnUAsV7m8mKgEaEZMJmDhg2zyBGs5RVv0Jyl+XQ9+fvHwpBF+hjco3nz6w9dH25IQsHJuTFStikVwirfl2y9ZC+Nlsz8r6bFtOkDBB0smTq9zArq+zbox+RwRw6POSU+69AeB+7HPF81VICvgZrv9OT7Op96aCTPW7AwCHnWEVaEZOzVmqIkjCuge1/2D/mNC3xBv0AtakAlEBAAut27DGsinWL95YNiD3pIpX6xomw1ElDZ3l9l3gH29FIZ0WbdSevXIgmSoP68wGAAf3kEAAaY3i9agpOvBW8znivNvfvTTsnQU8aEGZMAUUKr741BXcAX+qrqd86GjnTOH5ZyypQ5BGh8lpTA6EtyIxgXUDwBcgOzJwGNMFKPyl08igBTvDdTQWJP4GoIx+5Ev1GyU/AlaS7l/AYgdgWYLWQMik3/dp8hQ5580q/gkro8oSc1YNQvnaVZ+XvpKBqzm25xdbJrata3MrNiI3XDWOQ4CW+40GGPA4jfu3BGeIfcIX2ju/OBDDGWV8v0SmDANxePodOst9PskI3yMrlum/uD9tPp3RJIANok4xP675V3yWynqWNVKvOahv6Z8Ye0CU4Ti3MbAoOdwrOnIZHulJgeLlw8VEc9STWWfx2XxOxcBhgArzIzXuukcXABz4rp5F943MQO0saEAljdfaFExXycd5mzrzC8ABrE3UKXEuOrDyAMDB9iSSv6inxLjjOkN7K9sg83XMtqo1HwAc19fXbJ8CEAeYFmCz2daQTFjG3AB7rzMcGDRwraury3JxcVG2Z1uCSVEsYFDLt7J2gDb8fNha7U3c19qekOPBdPwb/AZrc1gBHE7/wfkMurKXEWvJR0Y/BzLg8xgzQBkCExnD1zNZRuDHAKwJUAQBHE9PfG6MY802LsaaB1ZIADjgV6rFo0DjAnDEYgf4Qnh+yA3ODFor+BrbTTvnGLDO2OjIvkHwCYAuG2/jaYA1MYhgvXBOwp4muAbAFAd7w0cXcGVvT0HWwTa2XnOtdk+7AOB4Kg+7J7azAzj3p69fy883N+XGARw/Xd+wHd7p2ZmzdLyWu3v4dLsCT7Gzt/5v3L8HcCguMyGze47PfjKfrIF4dteBtTWkf1d7LZ9vpUanYjNTyYU8h/s2Parn3O7EQKL5vzy2rB+iPGedun81swXtua1YJ9qD0Xfyc1T/y/1a0xPLAAM9i6mh1m4l+radTQ5jnVqrlktoz9Wvm02qsXktg2zi/Og5OVr3v6X/RnMW18b8MovvxOtIp8Z1zTYljrP5/OP5zToa/+ZRenBeGMVx7NnaqkfZ1vM0+74P4KjPdiCAYyRfeX5G+yaP/X/88//1j87AoXUe2b2pfRn3X9YX+d9T+/HQc93UPE35DPF+o3tMy4PnVYJgzN0j+11xD9UxYD+EuPve3DSlG4Yd/G9bFL7XxfrrC+1r8dqjccfnXpr7+P3RtQ55Ld9vdM98naX5ntPT8b3xdQYADjEiRqZiInlbNjjm3CobqH0gTL4tkFaq6sGaX475mWTwXD46/yAzUiknHn7P7as8173Mt1zYyK5mXT2Sm2wHRjog25GltYtjjnsrP0u8V/Q9sq0cyV/U81Hvxb+76wcGjlyQVPVlYPeOTN9WOdZiQ1N6cu65J/dpilFwrl02WJ4gTES1cYp4+ipk/IOrGeyQo9///v+wR9pnLK1JVSaOQhUrH06B7b3qoIZKHgmFUYPNiUfvDHMRNT4lakXTW1VldLQaiGNqEaYMnelZOdmHATgs+jAv7lOGaUmxzhnXvAFGDkU28lMKd8mA5OuMnvbQZ5mb+/e8d6iCiWM/1Bk4xKnp7y/gRjIUTXNG3Hqis2tXyuNbMtxzRnDKqNte8iR9Exqr5g9ynMcypeCnjApenzQm+RRIJ0xz54ccV2qK5XbzHfb/3hxlJ8y0Pb/eGfexRe23cnTGJjb5vtzPBxS7fRrYG7Kek5JnwqtWeYyZBPL+HDmn2fBY9ZWCz1YpaJ+JQfY2Se91HmRkEfI4OwGAQ61PjC3Dgopi0UC10hjAgcSIGDkMdGI0wPougtlowUL2Da+gZAAevdC977eTIpcT9P/1qldWFHkQ3VqpqJ2KBdb1b1ZSA8CBCBvAE6qWYzAgAhyshQrGCABHBXEg0ffwWO5A33t/ZwCOG9D5GgMHqvdRhW7zj2lCqt2qcYyBA0EqHHglB16tW53GVkHMQ7aCgW70FZBjoBbADU8scF4J5DCAzCtYTljFZeANBBo7oBGyjrHPbT2h9HqDz+GbTQ4Y2ydwX7o81QRa3092aNN8D+7ts6ou2jWGjmkAddY9NXCwo0OeVYP5O+63dIk+qz5sQSlPPqMvtgd3G2DBqu3FGqOEP0EyAmcQXW6Jn9gKpSV+Te4ZtLWIn7eXsGSiVdti9n2sYiWADJW3sjp6K1dn2/LN1VX5Zz/+WP7Fn/wpKDPKK+nbH0t5fSpg6zjbrMuHq8vy+vxUrr98Kevj43K52ZTvv/9N+f433zFYyz7YHvTnHHjLHvT9vr+5qXT0bDlABg1jF0DiCv9hjzJh/vjYtUBhH3IHe1Ce0W4CwXZn4DB6agc7PD52jB5YJ8qZa3sm5d9eytnlVTn78LF8+PZzufj4obyhfQSC7puNVdVBh6BikgCOO/6ApcRSq87AgbGcODgKCZdTBOXNlOI5VH2P621WawPFoPoPSX7s9eubcv/1pgI4jDUDgXMDmtzvDLyB+UCQHICqSqN+asnfWgntS4z13mzWBHCAnQM6iy2iCHYw5g7JTgsroJUIQG8AcBiIo4IzYtKQSRDoHtM7J6IoFCjrzdh6AALbPaKFioE3egCHVZ1z/7vOJ74BvdadgQMgiN3uiTrSABxG5U1Aihg4KOe4hgEf2LLF2YKYFAS5hjMLESj0+la2p6tytlqVy3MwcJyVDcAYBOvYWhE0gWfEa0jigIGDAA4AcUxRMcmKBMTRUVmvT8t6s6YNAByq6ngkIqBLvTUKdbdsBKuqT/w9Sz7bfDTwBkEp2PcuS5JeW0UkpHsAB8Ec/HkjyAotj9AC6fPVFZlGztfrCuBYrwzAcc42KmDguCB4A0mRk/WqoMK1UK4MYCAXUH6S6Uv3OdyP6o6WIcEmHRiTyVPnBPkZwbto/llidoyfHfnHMXgQr0dRtlPykLpbuVhLLge/yivBbTpcj7rtU7IT+wa+BfU07Ke3PupoXcX+RECGAUEpT2wNZIwchQxZkCcDcFgbG7VFMj8kM3DEBEiziWaDpfrM/rYApzFUtCT/aM6qf695q/5yrIvXZQ44G4cku+5tY2xMOdXXDEdu2S+1R4j+sn1XLYXoLFmph8ci8Ft7qwI44C/SvwEgQ2v1bKwaDtThPLLFkutx/QaQDpX43qrL3BoHe0i3Crjllel4v+pegDeEXdH5wZl2jLUC9q0BuPF8lhS1eAb1RfXDrJUBk8Qal8tl5xvR/zN/hWDf0PZNfgzlXfZE8q/9zw2uKIgD4tMeYiKzglZcJnyh3l4E2IXesnFIZqX76j52n4rXS0wRWneTS49YyQ1ju6F9qu523SruJnouHzUJhbNpGn883+o81SU7XWHE012c99oKUPIdM06amwS8jeuhebI90RhfYutDjpFsPiHBrMz/xD2qDy7Gh1o44Gep8O9DABxxXdreVEU7fFllLxQPjclwJSnll/QYsKxpqp7ys4bOcbgv2xQBhOr+iH7Tn3NQOG30w325vr4pNzfX5e7unqAH+A+wuwQtkE3spQJm1LoMy4e5v7q8ZAsytvODX+WtlwzUuSJI286RYOcw4BeACWTYA/ieIBwAQ2DnzZcl+MuZyEwGPJmZzt4mk9aSD8wZKijAvMBXQZGAZB5sI/g3ng/3yAAOnDdxIzwHWwu+2Pdx9pQcVsA+fF9vYYjWJ2rFSAAH2pu8oG2KAVvJgEEWEgC6tTuwYO7zs70K5mnNVjQAIONzAnBwH8K3X51yLa9vbzl/2Ht4DSAUK66QPxhAWN7GAdfGHMIfxfdw5oJPCZ8aAA5IyT/88gsBHHe7x/Ll7q789PWmoOnh8XrNkYKFjS1UMB9eltdaFLUYjABhAvkqNl4tYkwQmHSmeemT0bWVloO11FJSUzkCTNhV7b/9+NM0u4T2a/6Na4xio/k8PRe4t3HawaSpvmzHNF75W25RU8gs5kmlV+NzDuMEQQ/o+fZBdHajYVxSLpLm1Sa3zq98BLxMEKJikEr8BGXYeUf1YeTk9MVpvQ3pARyj9YpjjzYrzomZKh9FSA7lOeRnPP6QZWlOHpr/qPVtI22uZu8j5uv15rEV4I1ltJ3pbf1CcYMSYdUmiqG2BwLV9ets8NSO0N7S+/Kl+8+3S/npOrnF/+6PCOCoI0l+xVCWk00cPeX+3h7rkxg3zntn6rqjvTrSOW3LtInLZ5ORHOa5WLrf1BzF1e0lrOnVPd/aJqE+TvOUwxO6LuxtQh8nzfM/0uNxvvM6zM3n1LWW5infb27u53fOYe9OjdO+3QM4JBc6Exn42M+DSRfXGIXnM+xqLt/85bH7+oa3je+S++1c1oAgLSYg3WshBou7R/IA3mUGXBSfJ++r/Xnv89txdqf255S8TMldfZ7BmPM6xT069Ry6f7zfHIBjNAf52nlO47/j+Gv8aiCGvKbv4e7vQX4wjj37HKN5z/MiUVMcKY4ryk8FjVUwh3aA0qLJ34gAjr/+6//0VgXGgws5V2lUmD2zhjk35uRoYew3kNlO3b6AQIrzO+WIzgnLSJHnSZ8yVHlt26bZR35NqyMp5emkbVzoOadoasMfoow1viVj/se41mgulgzDvKLuHeqRcjrMHPSfGm6m5LyPNujSs0yNL37vPes8t3ZTBjS+PpLv+WfYN4xuL/cQ6nl/Lt1rNK4pmdzfMQ1AIOVW7etge42uO7p/VvJLsrTkKC3J/9L1s/xEIxXv3ebgfQCOqTnIekjtU1oLlXEbraxjp8afDbDmHZX9xsChii8DWlSaabRPebbEZW6h0lqtWCVjrRZDkBiJE/9hcJ70ulYlyxYEL2hF4K0C3OFGMIoBKQZLrEUDf05BLeuBKlY6NUYO0Zl3yRVP6Ddn0sANGcABOlsLIjoDx/1dub29L3f4ud8x2IYKKCRurXoW9sSC2Ri/sRZYUJ+BXAauY1sU69ssWlrrM47QGaioEaREktXm2ijexbLR5pMJUMwtk4ii87dEgWTTQAbePzsEvk2mQsbHg+W9TFujArUrUJJQ8Z7KWRRQ1JQdudk1MOROjTzxkLBquJCWtJL8cR/JMSJzSh+GOuQgxc/4T032qTWLgDVOZ46EG4KUSNCrcg7fx5yIHpeAI7VJUSJIfbHFTBPaoQjQwGCzM9FIN3KtPTgvh7EeUHDAcdDTydtrWR+X8t2nD+V3339ffvzuu/Lbb78ru7ubcn93U3b3d6SV//jhonzz6SPZNnYP9+U//93fFoRWr7bb8ie/+7H87nc/EsCBqjuCpNCSBcAGTr0lwQBaMFYXyPAb51wyirGxdQpYL1jtjO/bfquJHpcx7FMGzZ2eAPMYARz4O1YmYhAIbEsukZQHQ8P5h4/l4uOncvX5Uzn7cFnK6oQsHMe85xFbbhC8gYrE29vydHNLIAt+rHUFkkBobYCfUya9kRizBK7a3FhSAmM+32wpAwUAB+zvu/vycHNXdje3df0QmEYyFw8INonbu3tWShLgs3sqLw9PlZp+vVkxmC2ADg6uGDeYg1C9t9lsygqgGgTRsSehi1yuqEM9SI75Q9AdCUAG4lHFTXYTq6a0PJn1juf33lBp6ZWfHqwnYI69262S9NFbqADAARpqgBmYkPazBLarsfnY/CipbmiBIwbN8XN3B11obWhYKQqAAdgKyOBhCQeCPtjqxFrj4IeJEAI4AgX/8wvHDdDGh4uLcnV2ztZAAGIYU4LpxVf8nxgxSrGWMJwv7ClTNACuoGUJZP7sHFW4p+Xt6KQ8PDxYGxUyiBijB+SN3yLYR4wWziboRwWmNhzAgYQOkznQv9Tb0Re2+XHIh29tT1gTpPLCNioAaXzz4ap8/nBZPl19KFdnZ2V9clI2p2iHtCL7xvkZaODPSQW/3kJWNg7gOEU/FgcYeJsPBiO8gtorT/PZZHR4VaKx+t0p8xD1rH0/AO88ZWJ6tgHwzafw4MrAsar2N9yr0+cDAEfnvwhRGO7JxHpt/eCJBi6aBY3JGEUAlO0R6nGXqVjNXuPnqq53Rg2Atghi8/M0AUHyJ9zq1eQ6AUx9i5cuUBGDud5CpZ4nYvLBJtLGXxO2PVA3X9cuPZMk9xtNnVEMsNKC6UIyNPnoAaJsoVIjnmaz93xWATiEVlG2ODCGGLONgbic2sKYO4D+IvWNAWMt0yxQtxOe8XO+pgDlQE+ClQPV9L7GuI6S//SLFGpMyfnqG2FdBECIgXWlu5RnIaNEAytQtin7BnymWq/gW2PgAFjC1I1kxAA/AvvRZ3VQL9dXYI4KMCN1hoOSyYdSwcO1pcmgwo3sc0oMuWiZz+n+t4NadE/zW63lny2L7/0ArLDnDT5+BEJANADGRlLdgVACY8i3qtesi9qDmAbqw9Y/AJ2ynsv+CFuNpXZ8UY9pf8XfU/etr4v1RCAkjslb8XlSqgNtOYCjBkMDc432cNNDfSWhXjemDCUUbSRTDBw5djOK5QjIWp9JhQlccZeVcGbiWrk+jaXV3AGSD1VbuvwR+OmFDLiUAaEDK6PvLYzPWC6eCdhA6xS1ULnfPRC0gJactnfN1sHymh3G3n+mvkDLFP0ApCHgNPY//AH4Y7C9OE/K97VCA/N7xUaC8YCBCTYebd+MuQeeRw+OenMdhrmx77Qzadzf+Bav4+cEzTnOkvcP9zxPwn/ZAnSCcQM0AmAt/G0VCbhXYc/sTFLOSBb1Cdgq5V/rzGx61MBv8CV51vF2gRpLbYDtQCSASI0J7Iy6iT4m2uDhfOAFemKNA4ADz0ZQMtj63AZiTiIDicmcgUTgJ8r/0L5AcQR8yqPVqgD+/V9//pkAjofnl/L17r7845ev5R52nG7WSXnjGtl8QGFTFnWmk58g382BClZcA5i2tTM0n9eLIUMhYLOtTTkJoEe8Hc4a8NfWa8ZBwECifSGAi5tjs4vu14z0jWzmVAwwnhVjnG20r/f1WNvL9vkG2Kl23a1qfGazXfLjBGjp2S0GeLc9Nresq+M9R35I/0xtvPmz0VZXGY52IYIgqt/D2QmgWRXB5gIo/8weq3djlIrjnIrfLdmv+H69Rh13A4nJxumetLuU+YQ+SLmb0fzaHmxzMDXGfF5on4v33L//6JminESftX+uFjDO4+5koisE7kffJQEFcEpzpESgvpmf4H/68/9Q/vW/+beLLsB71nZsf3sAxCF+SN5LWe7z3p9ewzRvGfQ0eLi5ZxidLecmcPQcU/uprlM8Ly6Mb6RH6xib9z85xCp/Kbe6NO6R7EdZXtJ3U/p86b75zLVvA361OO99cWqM9sEFAMegpXR/gzEobCgb1ANNBy7NQZxD6iAGLRr8eCQzo/vWM0vWKwOQWW+rgwZN587R3p/Sgfk5pEPz77xO2e6O7HD0Q6KeHsnf2B73sYolHTmyBaPvHLq2UR/GuR/twXzNvflWIdDMeXNuXqb8HLx+9Fd/9R8jUMycsmSJRgCO2rNTFeIe4CUi2ek05zfovuKfUlqHTnov5NPV6nMLmxXHvLr6pwFwTBnXOJapuR0Z2riZRs9zqFOwtInixj9krKP1XnrtUPORleOcwctyM/UcU3IzUnBL8zz3nTlnaek58tj313YZwDEy2qM5yveKY8Pnp5SdGb1kbmtAqacZpCo6EMARx52f+5A9Nbd33rueS3I6UvpRUbfxegVTovWcm3sq9gmkNu/hvXqthUqkpe4ZETSfh+ia0dzhewJwMGDnAIuXV08QMghlfYrRL1jVJ8ZUIJYOJEwssGIMHKAzt2R4BXC8OIDD202IgcMAHKgENIN2egxaebRwsACZ0S4iSAUQB6qcrG0K6F7Vz5fBcK9SrtWxHljFM4vZgklTDwIaaMPBG2AkYDDp3lqo3N6X2xurBENbFYA3Hh9RC2TgDSZ0SLVrVLUIhhEUgDEeI/mDgKFTYFMmlCixTWJsF6J3t3kWy0bXe9kZV6zvuCUsrVpf4I0A6KmsJyOQTwJwhIQGATWsNPPEQEhiUrZCACQHEBqAY/9wavmbphRGAI4pnf6rARwYsCdAGCR0AEcPXm2gIAUbSZPuulD0uAYyMqCBAmoNrNSCs7EFhvZiDM7HJMvILtRA/etr2Zwclw9nm/Ltpw/lt998Uz6AmWCzLc+PD/xBUHqzPi2fP1yVywtLeN9cfy3/5e//jkwG3338aACOH3+wnt+nJwbQcACHZf89gcO2PNZWxHgEQhUuguvOooF5wFpijjBfWjPppArgwD72udJ3BTLQPGO/4j+2s6BuMOp6MCxcfPxcLj99KpefP5bt5UV5Q9KabVAE4Dgqz7tdeby/L4+3d+Xx7o5tY1ZIdMn+YM/hOwBdUA6QRGh02MZYYwkmJM3RygQMJrzu3QNBHI+39wQQYF+DMQP3x/ig927vH/ibcrB7Ks8P6MVtOmq9XVt/dgfrIIhuAI5TVjUi2A3wBimzHbCjKtTK5OI9F62K0tvaYP0A4HB2FDwrv1dBRK+sruQcM5htLEP4KUemk8mG8YRWOM/l6dkBHG/GvEF95Pvc9IpXy7M1juVQQXMNAAcqRPEbCT4GtAFwIQMBEjJaU6u6IIBDVOQBwMHkLYFqT+X06KSsT07L1cVFuTgDAwfay3jltZIoTumP7yEXagxExoihKno8M4ASZ0hAnCEBAdaUU+p06nm0yEIyAokbXI96AjYDlaIOZPGAu/G5OIAD4682wxg4mNxUtUhNyPsrHgAmQAesHOxTf0Sml0+XF2yl8unDVbk6Pyf7yBb948FCsgGAY8uxE8ABsA9AHJjfzYryTLlmYlDV3ao+bMyLU76vXpesco1jRUz4YvMj+sSi167wk1FvS+flijt9Tjohn294nwTeyP6S2Z9gQ9xfioCJmiRmYtGtGOQEyX0HOZmvYaDRviWB2S1rwWbsG5ZcB2DG7LydoU9CQkYMWv4dB0HEBK6JV6tq1/Qa+NP/JcChAgZakwDeaN/zcSaWhdF8ZRkY2Rx9pjJMKEENnzQk76kZfDwh16UH6AAcsTLc7qlgm8r9HZwSwFEVwMGN5eANggld8eDedfldEjQe+JNIDoPpgmttLXKMTUrMdS1SEOeyJvDqHpAB0RiV4DMJVHs62xs0opYUkV/O+vBAj05/DToOfjHsoskDGeVq+x1ve+NgrFpJLLmgUfb7hX1SwSjOAiH/wkBUXtHqvnQIVxq4hLbfk+AEDPZU8BgjQJB4Rtp3TppTVvvemwNw0FiEtiKxmiue9fm39v9An2QZzufCeNbpABwCkS4AODpZGCTF4v2lp+yMG3VRS+J34A1n56GuVqJkAsBBRrbK4NKCobLvouzR89oaW/sVXXvpzKz3hcWIz5bPsnFe27iMwa7+56Crup5+7qg6JegogaH31t7ZKcDicHsHxsMbtg/BD1u1ETRsgEkB5wCYqYltzEEpBG/AXoLhDD4TfDPIIEAkOiOSGQNsYg4sk38vIL9tLfhwJ2QqA0CX5yypBK05VXcD2LWzqQGbMXd6jf6PM4jVZy+F4A2xi2AfbcCydSLmD2O7szO034nAWHtujtsZ/HQvgqqPT6xlH5ndAFMw/wkbHudSzAvmgGdoyk2VfgcDG5MMfCf4qPjBc+ieWKNoQ+BzgakS72PuBeCQLdKZvMms7RMVX8heYybB6AaALViunt+MgeOX29tyHwEcAGE6gAOfszaVpp8F1NJzYwxqR2p60vSnATia7pbPYsbfP5lAYtruFqcx3Q7WPoBcAN7AT9tbjW2g7iG2ibS5jvss3jvut7iPJZua07k9PmXfs/8R92Deq9T7Kdk20rmjGFOMKY3GGZ99NNb+mtMADpvIPo4Rn0NzFX+3sbkdd9/LXu9BHDr3NAdNcmF3yboxv5Zt1p4NSR/I/rCjLTuwYtxDIwDHaD062Xbg5oKJm2Rh7u1D0xtTzxrXt6rNYA96ee4Dxv1323uAWQ8OAAAgAElEQVRz/mte87zP6ohnJuD/7QCOuN5xLy7J40j3zMlsXIcpfTa659R9Rvspfr+Th8GFl8bfpLV5zIty64kMhkA6X2//DJqvlecn78OpuR3t4aVny+u8tEemnjvfe+o6k3omHQolF4oNxt/j+XgHgKPSVza9HedhzrbQV/4VAI6RzRw9R5QX88v3Z3xOPkZ6K8tAtK2LtjkxRmrMc/rBxn0Ye3zUq0tr0Ov8Pna05E/kcc/pp3zWHOn+uJ5ZXqZ8sWxjst3Pz7+/N0sDcNibY0BCBnA0Bw7VG16953R/kakjD+hQxTOl0KeM6NRESGhG45hWkv/tGTjmnGqNe0rxjQRzz6FLDz8n7HnNRsL5awzFSPHna/9a4xHl5FCZGSmxOUdl7r25cU8Z0CklPHUtvD5StlnW99fmMADH6PlGcrnkLEX5qXI4ie6u6Yvm5IRgXBzTaL5G7y85LIc4S3kPHOqA6XOjNczKuVbZh8oz01/vB3BM7y0PDnuAlsHjCQDHnNOSDVh2RqK+AYBjc/RgIAomrNAuRAAOVFHhp7VQIZiD4A1VRCFJasFhATis0q+BFJAMNyYRfMZ7mHslJVgFMoAD81qD3gRHnDJIRYYO0LZGAEdtX2B050aHbs4InpNjYvLGABwIhAG8gSCM0ewbUAPBxGv04L2xNip4DUlAVEyhjUphwwVL6Ji8idbt1ca2QpIbdLKiqnXadOsk31ppOBuDWhYA5GLtZryNgdabcTiTBwNv+LPUJI8DOern8/s1W9QhrGqQyxNeqjXTzo7Y0BrG96BZBHHkcEonj/9dADi8JYg7pvKJxOqiYKP6rmP8Ah0QWOTgqSkAR62WVEWxb7oOwFHbNkwfPDiPb6/lcrspv/3mc/nm6rJ8vDgrR9j7AFiQZeGofPft5/LNN5/Kx8uLcnz0Vr7+8qX8/NM/lJ/+4b+Wz1eX5U9/+0P53Q+/LT98/73TRqOPNQAcL1bx64cggVPIdACGDLQs8lOH5kAgDAsEWwBWDBx4TOlCBIhJbe9BZgXtoSM0DxEoA9nC/gMtNIL19E1PT8vlJwA4PpeLTx8I4HhFAtXbJrHaHm1QsBfv7soTeog/PLBtTGXgYCIWtPMn5QhMGExKGh12rKqETkDAG4wYYG54e3ridcHs8XS/K8/3D54AfCP7BhK5bAkCOuwdAGxe1f/4XF52Rm1NcMsG7S6sxzr3KUAXAHCcnrA3+5aJ+TVZK8RAVOXKQQoITJPJ5/i4gmteH1FZ/sw4s+X0mk4Tc4fWBnMhAAeujaQH9B3GjtYnu0dj48B8cIxKkLBi0EGDWG+v/qY5eHmrAI476swnXpO04WwxY0lv6jewcIDp4vnFwRsAQDgVeWDgoD15eiqoHl0dn5SLs3MCOLCepwTkqFLO7AntDJhtAniCraUIGnnmMwPMBCDE2dm2nByvCOAgcONxV+4BQHl6LDvcl8wkzDIWMDfhtI3EequY9NpUl2kkDMxmNCYQS0mLjakxcmC++Q7tAvTHM2UMAI7L87NydXFWPl5cWMuYzbZsQVkOAMd6zZZIAnAgsYMfMHGcIjkFIFEAcTAJ4one3DpzzuftAByq6Pak7/73EoDDsxHZvzSd3+u2+JmRb99dw33HqfPUEoCjOz9W1gdr/9R+mp8CnW7t3RrQ0cA8to/JhlDbnIk1AfrEkonm6zlrgjMpaF61N3MwpPmY5g/w3wnAIRamHADI6/Ke8/Ls+ScyK3huhDomyANkOAI4yMBRGSp6Bg7R1mu9sQdMLupuse/GpIL7m448ADrLE4+NbYCfD5WxHAG/5z4dABJkurD1hp8nf0oYEib8xJ7gLBKGEVFV194Jo44Vf1DPggnJsBvBJzP/i0BRgjNaYp0+G0BstBeWVLbPuG8qpg3TdqaHBNTweRIDgEd97DP8rOsctxvyLSvVuicsBIQV7l4MS0oQ6nzayesxwG/efsWBfXqfa+vzEfcP36e/LbFuYNB4DolnkEMAHPlcPDpLa2wVpC3wSk3I9gnUeCY/JHZR926qmYKuj/u+BRCt9c0SgCO2coo6UvNKAKbrs6Y/XN4Co26OJWh/7utp2zbxvFv3akheS4fFMdWkOwFeoYpdLT0FqlLMwIs/opy1c4ydv3awyzhzOfvG/f09z2QE99LvNmAlgU0uW8LyiXFrs4U/taYfges/Pe34EYCX1c6E7BPOKFGBEA7sM/C96/STE57zcN6zObJWfMbC5Mw3KqwIDByVIdJB4Pgs9A3Px/WcZyB5XB/PjWeE7wWAJuSEPre3TBGAQ/tGDBzwmSjjDrqizwng7umqslXW/Y7ncmYNtVlhOxWdAcAe45AG3Bt+qgAc8Iux3vLjBeDQXsEY2BamFGfgMH0hudJ8xL1LsK+3saFedN8Kbf12OCeUIwJ+f7r+Wr7c3pW7p+fyBQwcX6/LDvNIxQIQ5YmB0AYADpUbxbMtmYsMmu7ndmVWGiDSDHI88fa2QEw7eB6wvGzXG7aPyQCOqFdMXhxvMABwLMXtKrgogUqyPhzG7QLINfoKOf4jvYHPZABHHF/UI/l6+f4jHy7qkahvR8/iiN5ptyUBOLL+juPbj3/FrJr8EvtUf519eTC//rD/xs91wHcn/GDKkvurPIsPsoP5tfg8Zg4HGUUf0sjfjK/1a7Y/D2Mbut9mpvMxKhC2nxddKz7Pko0+5LNz1xgBOOY+P+WTjPZMfK1fkwYE3Je/9q2RvzMlSVP7bErXLMnR1LzOycvUHCzdazTfndwNHiJec2rP1bHuMeuM5W46t7oM4Bjp4kPlaGr8c7pkah0Okc8lbbS05+r3q15s8kz7HloByp8dy/k7ARwVxNH09mge8vNR97wDwJH132jvtufpWapkV+13b1umdMDoGUbyHXVof599/T71DKO1nbLxS/I3shMjm5zHOuUn7NvszJQ1llzNSzyn5GvFf0eZnNNNU/p3pBulf7Me5pkLDBxmiKcAHIaSVyKxgje8eigj9jGAWrk0cAimNrAGfogxOkRQtLCjBR0tVbvmfx8AjiVn7dANEJXbe5T53DqMjOmccl96liVnZMkojL6/L+zNQRxtnqxo3nPP/NklIzVSoFNGc9EBSQGSqNDy326aVA/Pf9a9nyiYR88/pfinFFp2PPQsdp7IhqGBN7px82NeUek3mjJ6c+NYcsrmDem0ctc747nxGU9nk5EBjEo66i5zEPqqKPZcCyCYJXlr6yAAR6t+VAVgbJkR987SPpgz5hg7ABzrYgCOCrAgFTT6jRsDBxJuT0/ox2u9gyOAwwLclmijA+dgicMBHI2BAwFuUOsrOCoQh5g3+DsAOBAYYuXsqbcu8WpaY5iyIL05lAaEqQwcBGY0AAeCiTcO4Li+uS031wBwoGKqATje3iwQZMFZCxoqaI1EpoFKVuX0ZOWU3NZPugvkeduNWnXvjCQG5vBkZW2Nsg/g6AE9HojwQKrJiVMPh6Bq0yEmKRGUYSkMe0UFwq3SrK86E8W67/bxxqn7v5fKWMGd907cJ7aXRt8d97xUfCK2YFHLOFVmRQcvV84hwIv1xJOq8tF6Y1uwvII0AuuBPtcAHB5UDMG6+D1VJ0fdpypgU5vYg6VcbNfl26ur8uF8Wy42Kya30dX75OiNTBMf0ILhwxXbpwDA8ctP/1h++fmn8svP/1i+//y5/Ms//Wflh+9/w9YqYN9AoBsJbiaZyETt1cR6Nk96ITAJEEcEX4hpgpotVNBpLqV/CPzw1jP4DluMeJsRrauq76R/rd2GtQxCYvpkvXbwxqdydnlRVmdbB3AYbTHXjACOh/Jwe8ffzwBwRAYOSLADD3DNfQCHPTtQEAhmI/B/DF2Fse4ey/PDrrw8PJaXh53pLwS2T0HbfFyeXq0yEwH4CvB5eilvj0jqOZX22gBmamWE/WzzdsJkPHq0A7zBNisCugmIFTaU5FPtbV52O7YIYIW6txbS3CsQbjoS1ZgGgDA9jGpo6J7QQuXxme1TAOJQCxIm0ghoaAFnrjGSeGRReq0tVKgLHw3Age8Q0INk1am3YSBTCWi3LXkB8IYBON5IXMS2U5Wa+5FhdTBunG/Py/l2U9bU/Z4IdaVFYBvbsFhVrFoMsFf9K4BAT5a0AdMJQBAba6ECAAeSAwAJYcxoo/IAG4bkEK7NcYMRxpPSAqH6fFjvVsyfAecsqdRAJK/ui6nqHZfEnqz8HARwQAasxcv5dlsuzjbl8uyMAA6wcJyvN2whA/YcsodATgD2EYDjbNOBOMBABQYOVKKqPWYFjypIYZvOVY391r7bq1KojBXS+EHvVvvhh2h/tNE5ofkinhjJ4N+Bg1KvE8C/fE2+ZP2OGHbas+g5cpVpTe47O4KSukjuW2KsgTcMaOoATOkN+AwVvOEgH4DbOOdIsDcAB0EfzhJGGnd8z62r2my0tbENLjCK6VDvyevyRrAgaLJDQmHPEgbD+J7z2nDN1IKHySan72buIjjCag+iM4jLgDcWaAwc3hKu94+dRYOeRU//zW0CWqOI5rCN5Lm0AGIm8IuzUoFCallCneisKvabiLPaJq/5zRY3QYyk6k6SzZn3Q//YKfmrkg0yK1tu8mXgxdquwdERAGgQwKFkM0GODggFq0ht+aMqeO9Nb2iMSswi58emxlnRcgVpkIM+cGTzbP6GkDI2aIL1FFgN4CWttmQEjACQZ7u3r7QDYH0FAhNCAwXQDlItjYOJ7XmafJntERGPoz86zbV/PfmH2hsCategsexkqIQbnZVsnHrCgYLy1G/njMZ5d3lqII6WxObZw3WC3ceB3GEdow8Z9SfPT87gUs/iPrz9FirtnuMnaPOndmNanyg3Oa7S9oixM/QADpOrOuYA6Mhj0DPqdWs7aa1CANi4vTX2jZvbW57FkBi3BL21w2P7FK2SgGBIpJ9aaxT4Uzj/2YesbRZACrC1AhuTyRGgCpf92nrO2U9MV5s+pp/wsPOzp+n82iaDe6gxLfTn09aOGkPRmU/nPvi5BiR+MpYNB6IKiIkpFCC1nlVdVsTA0bEysHWLMX8AxFHPTAEQR/YNBxeToaMCzBxkVWXRWDrgo4JdAgAO/If7VbbN0P4R645nwD3xWfizPH+7/bO/HXzjrgjsJ/1t6BUvoCDIl0x8r+URPubTc/l6e1e+3t+Xu8cnA3B8uSk72Gza3hPKQztLWavN2rKneV5Np3cADsLsqmskNWW/zbHO8T3H01nrwmMAOMDAsa0AjirXTm8TdR/P0vKvpjbnxOvUAemaXexK5rDaiGCz3X8y1py+vVrf6k5ybww0Ov/uDym3UXF/2eUnx7Wy/s8xM+r75J9KFO3laD9kH3p/Ns+7/buvHtZn2prGJ+sT6JmNQ6wsNtY8I/sx6kndGyKo9VsD+1i/78/fPuI+gvuz8T7T/l8/4Ow6dLOQ1jCupflEQdD0Rb+8fdbnsTIT1Vlvj+TnEouTKUba1rmO1lyw7r/+6iPJ9OuYKXdL4Z+rE66r9N9X7vm9AI5efsf+zpQPtC+TWQ7TGA8AcMVrZv01KZehhcqUTEU/IY+bMx0EK+uA987R6PvxtX2P0nd8nZ8mT/ZObBkkNqsU4A8PXu+lYGI3cTp3BpmtA8p7TWcUj5smGUyry39WndenT6oejOqibcf0fN19WovTdv08P20kS+s8JUM2eN24ybFsl5Lk8wAOyVG/Np0dDX6KWx5bYe13nXVU9NNOUjZEnW3fCeCIe2m0r5p8ju1jt24Te2XpHtEv154yX7XFQvJem9IHc7ohXzNff0oGsm3P56zOZ1nIgY70yejcNhqLxn8ogGPkX4304Nw8530T56L/u5Sjv/zL/ziIsPWOzgjAYZS7fTWAHjYuWp6UkUKdW8SR0GQlPyWMUQCnnRJXy2Eze2hjVr/Ym4e1UFkS8NE4p8Z76HOMhPY915wS+jwpUxtytMEOmNCEWM4I5uUrxI2Z/84bKQcXoiJbvtP0J5ZkfGodDpnzfO2pZ9Do9g491QiJylfOtPbB9HPla8V7TzlKI0MS4urpZoMDTD1fNZ205JRl/TBliDD+fK15g9qGO6WA5TT1RrZ/zDwnI2PVdGkGb/hhstJ2Hiapds8I4GjBsvp6ZWRowSR8b+7QMNpvcU6PywsZOPQ5MmSAgcPpqBuAw1qoCMAx20KFVeiHMnC0AD8rhpg0UfsU6517emosHBHAUSv7vWc9ac9JNe/r4dTFoyQ8q6F2j2TfAI0rqr/AwPH15rpcXwPAcWsMHPeoOrcWKtYSBOM6rYEjBghPGkMBAuAnAHA444bmKAYO2UKFbCRKElqVuqjemfB0x7TJnQUGSY+bABv9vy0oHUEDnc6q8uW6RAAOHcxbqsTzK33LHlV58cw8ER0YvW5VUE0/RD9kzgfwMJTtpOS4Uoe4ec86lvLjreMYgAtVizXhDTYXr5zDtdR6ggAODxhPATi6APxgvjPIIz5j1CUcC2T+5LicrU/L1dm2XKxX5Wx1Us7WGyZ5AeA4PSoMsF5enJXffPsN8s9k3vjyy0/l9vpL+fE335f/4V/+S4I3vv38ydppMJiM1kXGxtA5rsyXWcskVJUhEKzKMgTTbQ6c/tj3o1rNSCfzfckwAvNgPEAVpesI27fYD7aHq35hkgIF129kGADTwPnHz+Xi48eyOtsQ0PFyYmwarLAkgOOtPBLAcU8GDrQ9AYAD82bV3o4hxL+RmHe5EAOHdYcyAAdABwx8I6EAgATaguye7Af7XIndkxPmGR9fnrj/0T5ElZBvT6/l7ckAHAjuWiC7URFj/SGuCJyTmvr8zFqoAOTB6nFPHjnlvBI+kk0C5h7BDvJg4yMjjFV76z8BOCTb0Jto2aF1xR2gZwCo2KGNChk40E7FwWJMYLJxvQMjrAWRqlLVJgvPrR8BOLD1ucccwGFJqyNj4MD12SbKW504gIMgDKcXh6xg/kmFDuaM9YZtUAjKIYDPmDhqqxgCONCqytpboP2OMbmANv2trFYnZYOWJGtUkBqA49ETJqz0fHwq96BnBygRE+gAjnoQ82i9BbOtitaYyG3MBP4hIVv1srVTMUZ5J+tmZasHNvk5q9pHKmq7XvMHQA2AOD5dXZWLbQBwYK9v0QLG2DcI4gCA48zbqWxQVbyGQAUgQU97yX3pEmLPFdjBAj1m9DP2gtcSrgAA5L516vwpPyP6S969qFV7zwatU+TK6fqrPkdivc+2VPs+DeDw5AntpQEjrK2GA0wdjCd9aHvY/A3OodgRansUa8nUAzgsudcSuBZFViuZkX0TWEr3q2weR0fV15o6E0yd6Q7zLPcDzRYsb3PLZ8P2TwCO5ncqaCa73zNw9P6x09x7cyYDZjTddfRqyTcZbzBNkbmmJgJ0un9rOA/aLwdUut2y4mkHfvhm5GdiKz8HwxKIGKjiDdBg1zQ7Js3aEhN7c06Hw1s3ARQkEJBatbktEJYH1zXmHovUKoFRt5iCjhPJsDin2aeSfPFaDryW3WKinDfNbCECY8X2Lwas03+y1/XeHdDHIQ/SDQ5i01jgB2OrjsYtNpGhvA4SCtHfi3vCPPBmBbVnG9uDr2fQOfH8Iz+MOmWhMjP6bHnc2C89eCMCOKI+aX4vx+HrpfGqjUrVye6fk4GDomhrYz6XnRlsvgUam0pvuEvk85ATwnGNsu8c/TRcXb4brxhaqEj2rDCylzd+NCT+7auW/OdZ6/a2XF9fE7xxfXvjZ8pnz2hg/gDCFbOXtTPUPNCWbtb0p6w9irdfenshoOPi/Nz9+rZqEZzdZKXpQMyBABx2hoOfYTq+2g2CYttZgu3jAvtEe2bTf+YzgIUH/uNzbflW2xQJrAJfmJ8FM4ezQ/nQbdzObBmYPwTeAJCj7nM/G0InYtlxBtDZgr44zzo+xQ72oI8KkLGDN+BvYy0NaAMf9LE+R5WLV2vjg8+SWQO+r+yn207NGeYVYyWAAy0LyUr0RBYPquxSyt3uqdztHsvNblduH+z3l9v78tPXm/IIHYvDD7woMnDY3EJfC1xu/qpZDy9FcACzM3A4c4N8O+lnk/uecaHbF3QTncWRzwuAiwE4IMNVj7s+bCBOjMNYV37NfyN9VXVgyJvlz1EOsL7OGpP119R1ZReH5/buzB38hYHNyr5h7xO0mYi2y813fbO/hhVGjfTw/rX37av2Rfwd16M9b4u72c1s3Ua+roCk4/fSMzrgvspJ8M+n5CJft5211YrOvjm6v3z+CIIZychoDkafE9sS589lq303sZio5DDFhLjWav8ZziDxGcg0und9dw/nECgZKJ4+O5LntmltljKAY/Y7/uU491NyMNoLUV8syabm55B76VrRBs/pnc53DB9ckuk4N1N/j2RzJNPjfRikS37P3IMEgFW8Rze2lNDfv1wEQ7QzTvxcw2v0xQS+E+OgHRI8ztvs3TsWyeaCWb+pRUHcP6+/wvW1OdOABVzgekQQw2gQ4bWx/AeAxdDdbO9XIHVoySXfM8p8r0fav3KoQOOpKSZ+VH50A8owmlZBZ/urLN0YfV19aiT3UR8O7WzVNRnA4TM+mKfR/sx2LM9/9s3j3h09S9Yr3XP4ebMTlQEYZOq6eVazzz/rtxwI4MhzdIg+xriqH+4u3ZR+iT7sku7O8zD1+biGo/U8+su/+E/W1WYAIpNgCsDRVSc5eCPSOUoARot0qAGYm5zxJo0bdBpBdLgB+eMxcBwiMKNNMzJUU68tzVecsyWhWrrWlMAvKa6luZ+6r14/dKPlTa9nj5t/tHHyGhyqZJbma1/V2ytTSj0/75KDHK91iBztz+N43y+t80hJT+3NodLZQ4Sa4RwavZD8nZrP96zDnKIcydvSXGQneATgsLlpo5wyTvF1XDcmEaJurQ7DO0Acdu0A4PApt2R5o/zO6zU156NnGO03ADjAwKF7vL4h2WE9xlHVBCaO2EJlCcBBhw3//2sAHF7JuA/gQDLYq45Wq7Jao42KVWAhqYfqZCTljg4EcCAhWRk4kBhG8AgAjuvrIgYO9CtG1TmqsnYPj0zowR0GRb8F76yyCeNiIhPJP0aHLOjXWDVaVSgDW3WNHWzBym4Hu3T0cw3IwZ7QAnB4RYY5rO64CtShCkzdI6J/3fWl/FQ32Cst9wAcco5jtR3yWFYxumQPskz6MX5PfyzaJT+AjAAc+G4++GsPzgE4agsVByZoDDVZzOo8Z+AQJSCruEWL7ElBrFViPIl7syb7QxA+6i98VoFVVBRuV6cEb1yebcqHi/OyRTIbQc+nx4I2Q58/fSyfPn4oH68uysvzY/n7v/2bcn93A2krf/rb35Z/9c//efnu0+fy+eMHVt+pnYYF/tvzENgCcK8fgNkjGwFsbyuEfWEU3sZWAVacnCytOjdUu2cAB4K2sfd1TVZ4whRAi/UGSept2V5elc3FZTlan1oLFAKjTsvK+5sTwHEPAMetMXDsHsnWgCB1V+HNtgaonrQKd7HaKNGOeCCr6aAvsEcJ3nAAB8AbT2BfsX0FffJy9GZMDgjaopWSU1kTwAFafQ9OgYUCcxQpnAXgwDOijYraPoERgEAs0nTjOb2HuQNdcB2CNxA8xw/Wg33hPbBoToUzRLTXbK0AIlGwz5IIaJkC4MZuB/CG/aBdE/WJ2ABQPe0gDEO/YO6MJYW68hFzAEaLJ2Nbwvw4+IS6z3/wHkFr3lboWbrNEzh4XZWdTDSAihsJGbQTWa24LivMgyeUkYBn73fXWQBvYM6s+N4q3KGpAORBggL2gC2ujk4M4OEAFjzz/dPO2qgQUHJEBo7qGyhp7wAO+QNqXYVxNwCHt7NiNX4Lrohq2VRpax0BCWXFMFhCkGDabsunqw/lEnK/WpXz9bqcOwMHQBxMpoCRBBTx+H22Zfud0/WaoCYkgIy2vAeOuudKndh8kf5zwcOpvkb16TzQU/1E6fkK9hp7GtkfsVY//ln/I1qMqjscRFDzsY4arjbBid7rGoUAcPa96sjqmB2wBmYGB3DUBLfb2MqsoOt65TxZXsSm4AwcZCXwqlanM6rJvObX2z0b3iRWhba2Kfb5fg0J3mSbDpu47LO+294eDJqx+zEh7etGu1ArnOR3HgjgsGxuq4L2f0cABxBUAnAQEOrCIfAT5tAbsFCf8u8jT4o6oxTnSIwdDhARkDWyqxjLhrUMgH9meUtj6zAqfl8zCaiqpjktFiilrGk+fS+IzcKu1Xwlg035mKufpWiseUH2X0vm2zDcj/M4j/ydGHAy2bLvmw131hcBOOSr8Bmb38b5FCjRda72oBKi+rf87rpf3UngfeUjhuAlmUuqzLovGUDmBiauBYWTch31Q1MdLQoadYK4bjgPnkBvgWNnVAkbRnNY546+gYFxOkRkVVnDKHWn/DKAw1jcfN8yidoAYUpCRj0pX7MHObT54xnKgXMat3w46Q979jgb+/pZ3/1DABxdZZt8IxlImb8kb3hW+XsaFdu5PT2RfQPMGzhr3dzdlru7u8qaI72IZL1aBoHt5uUZLSytxZy1+9iYb8kWfgYOQ7Id7VMuLi4crLXPoCcgR1sLTLOtt5gybA84MMJBsNpPWFcAHmKrEJ5D/Pnp8zvIkz7Di4FHUQSgswpZtNA2xFu5CMysPSpfh16Es0dq/Sr43J/dmBYcQAOAL9l+TA7BxkYQh4M37MzqTEQCBB9b6zABOOA/4f5i04NPLyaRqItwffj3BHHAR3ffVcDpCOBguxec06F/X98qmx0he0dH5ebuodzgDP78Uu4eH8nC8cvNffnp+q48YY+eGhsLPq+57QAckSGo6m/Mtreac5R/jckIxFK3+eg8a69hpaQTAeDYbs8sbuAAjhh7ijb7DwVwjD0tZytKe06fpZp1I579iBgL0udHvsbovm3eml7M14vPXscTdEK8bvOXtG/au/11GoAjf7/Zy/o0blv2dXdcI+2V9ppFQppNjv8e6VOz3VXXTy2Umzz6N/KBDwBw5Oes42qMQoAAACAASURBVJoBA+37is0myPZPDTOvYyfPAYCyD7BoAI4+ntTfiWs9AHB0Y45x15au7hg58hrOTHt9a7TuTVpsGf/n/+V/L//63/zbPfad/N0pf3wk93l/Vf0sKYsxuXcAVObuFffD0ly1/be/VnPzGq879fdojHNnmTw3UXdwj9lGM3etm6uYixiP2j4+SJqmj9vHen+8fqS6vUrU11E1pzZcr/HW7YMsOh+3qql23Qi66B1T+2Z8nvp3Cz+4TrLBtGtFgEGnXfwsMq3Te12kQ6FALP0kRj0Si96izztapbGstpnS+wbSdLe9PnNjCdIZajpP7rPyjvP13J4a2f1o1+SDxWceXS/O275N64sWdf1st+P+GunzeN0pHRKvueQXtPOILUTnt4Y9Otr3UfcsjTvqhjmdpmvqnJLHl9egnoUnlN3U/B7i40R5198EcEw9QFvUdmCsIA5PMmUAh+nE/UDRyMmbU+hZ+U4pdV1jJCRTY5nf7P/PATjmNsuSsVpSWKP5WtpgWRj176W1m9pMeW2W1juveb7/0vezwtL1Rkomb/bR5p9zavJYluSzN1jzB4HRc0w9+5JynFM4753vJZkcObV4TQECujE8dMTu4+Mnq+M223jQf+9ZA+mGJcdxSTf2OsaGmfd1i/vLWWq/sxNSnYpU2R8NrBkTC+dG5oG5SbLrtiCeVSXKB+0DsnMGLcrMyKDk5zEAx/0EA4cAHGiNgBYqmYFDLBugsG005ZChQwEcTEx6YBkBOlbce4WZVfFbwEwJUASDSJ/LlgQOpkB10an91GRzYuCwZK61hiH7hlfSAKABJg4DcNyUG7RQubkj+wbYOcjCgdYKHCYqitbllOwNjREEa899xDYBnsT0pH9EJUcnnr3dQREeeiWz2oqVplb1bBVZYDOx3+z9zsBu7E/vsiEQR6iGqHqKgufADT+sqFqJrys4L3ELlZRKjJgDHQKGTfkvHpNGDBxTtr+zVVMADh3qUm/ySqnLBIclbTIDR2WFIGOB0zS7DlRgXcFyMqNgfZyGv7a+8ao4JnAGwWvKAQK0TttP3cB7hR7iTDwDiITELpLYp+Xs9LhcXaBC/7KsAWYicOGOifwff/i+fPvt57Jdr8r97U35/V/9BYEcHy4vyp/+8EP5F3/yJ+UbAjwuPQF+xMpFo3s3EAfWnHsptinyZAYC6wBxPCLYzN7YBt6ILCV7emcA4BDbjAK8cqxZ+cjE/1E5xd7dbJmgBuPA6uy8nJ6dlTckqNkOCS0uTgjw4Bqi9zb6pAPAAUDD45O122BQrLWbYvWZt5pgGxBvgcE1cjuFykqABBDsft49kHnjjewbzwRwWKugt/J2YoCMhyfXFQ7gYGLi+bWUZ/Qa98p1VGsqmF7zdZDBwmdAQp76C6we+P6L05M7eAMAtFjJCAYOrANavGDtnx+f+D1vZG+04AWtPVx3kk5aybQWhGQ/diYRPJHwiBYnDuAAlzc39TGrTQGO4Fqx77JotP17ZPB4Ko9qn0Xw0ltNVFlSA8wYXjEK+cf48G+A05AIcV0G+UDywjKfb5T9zSn6i6/YZxytgwzAoSS8ATj4nwMtGPyX30I2EAu0Q7aN8wJ022jhov7yL+X+0QAc7EEPOQl963Xd46NGh+5i4K1TnIFDOll62bOTst2y+KrsNC/gjTYMMgcGFoA1wMABJo4zJJw2G4I6zs+2bKOywTzghwCOddkAwAH5QRUrgEdkViTiJgA1XC8nBg7qw1Al3PuHfbC6ey+D9GLiLjgx2ZewLSZGEh+TAth+zc6f055sqAfaROrLBODg+AJoVtXQ9tluUGbt1M6N7TW8fUrQV0wMktUmMJnEFmyJgcOQGfZ0kfmpnUssqN0Awj2td2TgEDumQDhkCHGdMGUXq7kdVNKM/MrZs5FHw7gkPq94OmNP8fl0IJj8GnNPBSi3T+m8YL8b+Lj6ss7SpCQrxwm942BY6s+uUtXbgDgIAnpD7A1kLiOAw+QWbbUMCIL/8Sp87s/eJrvHD+60zlazQlrf17O5n6RKW9pB9yF0HbFO1XZ1atMnZhD8uyYiWhuGGlT1wDL1SwDa1jOwq2XocwJOAnOM1tR8ZL929T/cb1TLFH89MoUINKdjhXSoWDgky/IHtedM9DOgwoB+9rqtQbteA8lgLvIZOMtmF9xOwtx9NzFwaLw2R/b8MWhf/d8KrBLo3kHxYWy67SExhQjgUEvF+j1nYrGxOTOHP6DWsoKFqZfUJGj/zAnfW9Mek+JWsGW2am68MbaAucj/jq/VtRcAR2cytdQx9FMH4Bb4SrKbKzBrXIFtQuBLPBKwcXN7U75cX/Nv+J32fdhwYw02Ph7zqQzA8UyrDpAGwBv4IbDYZQ/uF4DIeB0MHAbeNdA1QRXwQwLrocmpQPEN8ESfRmvmbRXZPs1tF8+jaPvnbJDtCGQxFJyPuU5k7jCWMABgUQxQ226dWOs2nEHRVsXIgwTgkkpScLxnQKzgc4JPW2yANgO6SiwdPEfvAzjgo0F2eC54eaHPhDMIABw8T5+eGksa2MrElCHAo9tOygwYKXgON5ApmTjwXGRKArjW7K0AytbqhX30eN2Hh0dDGxwdly9gYbm/L09vpdw/PZVfbm7Lzzd35eebB4Jtj1cnBVZaIGze/83OdjHmIpuPczVBe359N0317Opm3JODvbJpvokk0OIRmLf12pjRGC94MMbS+F/chzzDe/OvkW2ee23vjBU+TDVc81YeBxcDjgPH5D9FP0L7a1SEdYj+sM9MJfticrMNdugbhrwDrmmtCtt3+rGMARyexusSmsYmNg1m63zOAJbsErzOyDQ3/4zJBWdzdu7cr6k6950AjjCTi4noNg7ZgxaniRXwUV/lv5UU1u/ImUqrGp7b5gg21zwJZWTiNevenAFwSJ6bbxta/EanXuf3d2ymbh3d1+r26z8xgCPvP+mn0RpMPVaUrzlZi35Ovk++9pTPsOT35Hvk5xh9/5Dxj/abXhsDOKQwev2bn3N+H/d6qtqOCUDN+DmiThRPRtsJWeeM1mHkc+75xmFMS9eMMleZNwa5Xn7OIPt1WLPzhXxQiGuN5DX6gDoHjGzAvt6ZWsfmD9czun95NA9z99K8xLPEaO7j3jlk7Fku4t6aWsfRXp26V3f2SQUso/HHa+uaWR9M7dM8N0v7WfeaAnB0spjsfnxvNOfv0ZWa8wzgGOnBKKNLOndpPkZzHdex6rC/+D//o5nJRJUfbxDpHBsLByqDrVI4C0KewDyJUw93iPGZdUBnEFCHGhA5DIeg66ya0NTV1H9Thil+/pCNP5rTOaMyUkJTcxBfnzN4+T3JzMgAHWJcpxT13HMdKjtZ2KvAh6BEdQKT3IzW49D7jjb20nennjcqydEezUrsDx330v6bU7ojOe8Vmg6EZjg590sT41GELgAXTzgJOXuIAxL1nJ5nzmDHORkZ1H4N7NN5Hd4D4ND9omx2zEdVfhUKnw+y9WsawGk+qYzTCNwxSIKMdMNob03ut/JSVuXOKKWZmPOkLxLQqKYmAweAGwBx6O8Xo8oXM8ELqo2c6tWTigcDOByMgHnAoVHVhfhtIAlj3iBtrLNurDfGvoGqZCUPmZCrtLaqTrREpAXrBOB4sSAMKml2DwzGoF0KABzX6MnsAI479ONF1T9+HpDUtiDBeoWA1bqsTla8NyvvveLsCXPF+bK5sZhn2x12IDH507GXwTun6e/Ry30FFkAcdQ1j4Ne/n5MB0kfuBrc6kxkAh28OH3Og3GYw1+W4JnFccmcO13peO/3nBMB4L3Z7OAM4lLTwfELWO0xi+zglR9HBY8DSZUlAIYyigmicap9BYzLReHsbtBNC/2aCIZDdtkQRktNNh7aqFAveWpCUezdU8UabQTAFAs9kIViV7elxudisywWStsfHZYVA9tMTKej/9Hc/lm+/+UTQxvWXX8rf/93vy+rkqPzw/W/Kj7+xn0+XF+Xq4rycIOnE5zLwhgE47JBZKY2ZBCqsbkTAVuANBLyxUpwnbzOjOdLY6xoJUORVe9hLmksknI0RwdkiMBcIgAEUAgDWZssWKqzg25yVk82GoAm1t0CQnElr3Pz5pezu78r97W15AUvGywsrDC3J5eAUD76TWcGr6ZWEr6fP2ELl5ZWtWF6xtwHieMKPJVQ4UwAklFJ2mBu0UHk0Bo4K4HiyBKDJuP1h9MUARFigHOKKIDcCvwSinZ4wGSEABwPcAG/wvUZFDfAGgCpk6wBoApWQz06hzko7A5coOWeJHmNdiX4xQQyYOwTjd8/eSgXPAFBSD+AAi0ZL9gOMgRYljbUD4A20Y0FSAj+4txLqxsABcIoDnryt0JMDOl6KsXYgCG/fbwCO9akxb2AP4LfZANZP2rPEdgA1kKhogiWcba6ln6CPHeBB4EgpT6/os/5IAAd+WNXPalQHrWjdQrLWTS6ZN/CsAMvgR2wcTOaLhUMfrkFbG7vlycW0Y4kAsHBcnZ0TtIGfq/Oz8uH8jACO8+3WEiMrsM8YiAPsLWTiwD5ZAcSx4h5iAo/tb0LFnZbf9aBAHqPDbfNjqgfSvL2cnMgNqkVZ6r5J1GmZgUN6J/uuphdNWqlPHFTQnWvZt97XNQcwus97EkH7UX6S5FHtLgTg8Nehv80y2f05n/AjnIHDWLaQmLJkokNTTJeGpLaN2ZLHdbzBz2zc9ZJT7LWWgKXfNQHgyD6wQBNLrnn0c/Nn1UKlronbJwE4KkOBVzTb+jamCDsZ+B4Mr5uf6iwIvidIxR3AyAKnmsoUWCRWUzlwi1eyNJhkSNe3tiwO3ghsBQSbRha7Kse+dnoOASkFhqmGolWze9ClUvOaiApWhCcy/W9JKEsQizWh+VzyeboZcxynzcueX+6LgrXAe2yp55X4kgUxjFGuEoDUWKAMoEC/1xlHfKfVlbPpa+wc8lO4FUx43EGT0+oD831S3rxFQQX7mu2sgBNvexVjELIvcY/kM3Q+c/b+oJhi7FNtb7T7xrNi1DnKQeqsJsbBvE+mYjD1uq6rZDugI2KMTaqS93G9Iufb1qKdQwzUmlstmDwZE1hbBiU7aeervdpntI17Xc8SwR/1XOByE/Wt+WouF64bxbrHdXKQeLUdbm8kRxFsZK/5Xgb7xjMS9w8G4LgDSP6GwAYwGvCeXE9nTnNgJM9XlHG07TBQAsAGaKEiDUT7ClY1+M9kOzuj5iBQlG1AcJ41YHwsS2FrNPknz8Y4V5Pf3jrFfH7zBzE3PIOuDawAWy69iCGyRQwAt/DZwJyXARzwLegnmT3BswPMoH0YrXDUCZpD3B/3NBCHATjYVs/tIqCrAL7iPxZCoD2K+zcADpMtEt8/Nh8ULJsEaDsTHlky8N4rGNusbSjHF/WInyF4NqefsiJAWe1MTRzEbgQiNHtmsn/AEyI45Jm+tCASX3DeRlvEo+Ny//Rcfvp6XX6+vi1fbh/KM2QdAA6CQjzZ73YDJxzby8FtYTGC++K02QCNdJijsD1anEs+c7uWvycWQge5bDdbK+y4v+d1ZF729JnaajaVOWuu1XptymZHnWbxoLrx+jC4A5yb+p5O0Nmztgrt0QDbZ3qtnONlKeTnc9MScBq/zVOzG5Ltdu8UJ9iLQMYYQh6xbEKQhxogaJEC6aU9oF/XUqsBqnp96mpi9MBpOKlprDMJNECnfdxlOhWi9JcyPyH+18lDGIvp8p6BQ5+dsosmx1qrxrBqsRSN0ljQ4mfr2GskKyRcY8IuADjyOYTeVExQ1zZI+zPQbbi9XUzrYW6rz2vDOddX9kT8z//9mIFjbrN2/sgBcqBrxfkfrUUvZ9kLar6OdMToeofcI+qqpXv2651ZMFw2fP2y3/TeeZoae54J+9z+njh0nhWPyp+f2yeac33Hnk0/Qbd4QChfa7Teo/nJczi3nlMyFP25OO79++nku9+mfk/nBbU15R9LVrqCxXA2yXtqfr6zrtkvhc1zE32mLLejM/mUfMZx5bPJkl7QffQ7r9FILuK45/S6+f2tVWOWyalxL8merhPHPnrOKFfxXnMAjnjt0d+jPTi1d/D6SPY07rkYl+4TxxqfcTTvU/toasxWcOtg/ADIPgKAY+4GolJsIA4FJhuAI2/k0UQsKbCpBx4t9pLQHKK8pjb8PxWAI2/6Xlnbv5aM0pxymzOGmq+p7+v1KaU9Wrt8zTmBXBr30tovOSSj72fFFcebFe5IAef1mFOuc3O/9L05+Y4Kfk75zimv0dzE9RjN7ZLxjtfMsjNS9FRs9Hg9WLHAG9GNzw/tc+sxdEQGqGitU5bV0fezcY0KftqJaTMTZcrua++N1hSvZSR7NBwjAIcF79oxbmmP1XVR73DPC/qo9io+RvpJ489GVeOPe67OdQZwoH0KEthIQBOIINaN54LK8NpCpQNwhF691mDcGTgs4cmKHyRalVAWO4UzBGjyLfmOAJQFZ0iL70wXqGAncMIrlJkgRjANQT6wbyCQquQLDp97DBxG64sfBBKthQrapCCo+FBuvDIMAI7r69tye3df7u7urYXK7pEH45NjVCshybYuq9MV1xdzaqANJDst6CWmBiV8TFY8ARAAHJHqOgY/VR3WAB0tGKo+72ThGMhrXeOQpNARQ0mJViHqSQRuXqVkrLqf8ug/DGDGYHQ8dKdk30j3KNk5JbNxv3Y2dgTgcKaDfB+GLgKAIzq8+tsYXQwMpAo+7Q2CNRygwfY3r9a3mhTCXiFt77t8e3sIzbfWT2uiFip4Petz7XXRG4P6eYte1CfH5czbKoCRY4txvr2V1fFx+d0P35ePH67K7c3X8vXLT+Xnf/yHcnG+Kf/sT34sv/3mG7ZPQSL48vzMWqgwwewgFIEnypHtHzBbIAkAgAKYLXb35XG3Y+sOBIUR+CVY6hRVeScGMKrgFn8eHc4cxKGAueaB7DhgDHAZVVsW7NXT1bqcbjYEcpysV+V4vSnH6zUarpNF5wTgLL8/dAkYN3ao1ry9YUIf41abGD6jM6VgPyJALjCCyZ0nZqlYQGBwXBk4Xh4erI3KgwE4ypPNF9cHDBxHAHBY6xD8AMCB50QLFTBwqIKbybzaUsTBGGC1cAAHkg6VpYIAlPB56i8DcciHx1oAxHFEto4XAjgAnpONE2gMgCICTl5RKa4Qlna3tXLCeK0NDFg0oKOgAw3AoRYqZOBwQIMqF/EZ02n2AzAGacbxg79xb/eJmZgg44kxcyiI/4R2K2iDotZO0JUOhBIDB3W8GDiQmEAlrrMBqEYk6jRvPhPGGxgUmHgB+5NCPFgZAHHeysPzUwVwYAxYWwG6MHnUEQQMNPCfATTsWfEdAlKQmOFBzfk1PLElXVlTth7wBJsZk3xMnhj7C5k3tluycHy8OC8fLy8I2jIABxh5LFFkDByoODYQx+l6QxDH0TFASg1o0PuQ/i/anL5Ke/rc1SeT+6BZY8OQL6LEc7Q/0mm1FYdaXAWAXz6n0B4pT+wgiegr23oEcI4HMJi8CkHi+h0BaHwKKig1JJa5X8QMA90s0EfXOsUYDqhLwHZSEyMCcYS6gMB8Y/tTdr5PMlvFsV5bBnBk/1RzHX/HdR/9PeVzNjyOReawDnzeuBaBgSOf1UbVW9VvdmYd7QcDb7Qgp9jEYgg0MmHEe1kLFUsIaox0Q2xjmp729RR4os6P97JXrqt2Oxr5KxEkFpnOgo3jelRgOwdhQAzXEQJJCijR1gm+lH+3y8NQS3Y+HJ/dXuG99OwCvcS9EeWDPkwEcoi9KAAsq+/lPlVe03pvl199vquudfAC2wxFUC51oFq1OXOc24G9Mdc9bMKWzyRR92T5VU12/3oDCYz2Rj07ehWhbGz01zTG+LvXqWHhlCSvLc8MwFHnK+yhCNupfuJbBL47IFhyVcEwzbfQszpRR9WHMZi7N09BN8azX4wFaDzZ924ADoCkrG1JBgm1h22Mcj34XMAkA9ADtInz1v3DPYHyAHHc3t+RkQOt4nRO0nWfHVyKM5+BELydHwCQztQlvY3hAZiw2az9vTXPmgbeeCIQoTJcBB1MAIf8GbZiM39AoML6PObl0H6riCDLEPYDPsWWI2B8qgwcrywUQCtOKFf6AfSJj8rtwz3HGGWuns98L+cEt7GMiWnMghZmp47LKRj7qo6SDyUGCTDp4W9jHSSTEfx8nodwHkC7QwNb4yxLsLKf9Zvcwrcz2ya2M6wPWovU9oAeR5ENhK/PM7lkCAAO9ynhR0Gmv97esoXK6/FpuX9+Lv/15y8EcFzfPZQXAjhWFUArGgDz1Bq7Ii8vHgCqJmMJoZ4KAI6qC0LSWjlYV23ukDSJlI9owKEzgjcgv2ZGmrZSAkG62Bgu23+TtthBj1U/TySF49il5xoDlX87ADiyLsvfzzGybrCDcTfdYc/drtezUlQ9WEEBMbHfWvrhc70Olk2ZHEma7/Hn8lk7f0r60F53e4uxik5Ir0+0LTl43vbYogRcyWAYAwP30tJZn1kAx76MtSRf9cmCvI/smsV6oE7aupo/6DZawKh0nerPO+eY/h19EztX9e2mo2yCCbPKzASAI8vU6BmibRs+4z4momQAh/bVlATmPbUU0x2NO+/DfK+pa47kbqTPRq9lGRndY/Ta0rXifI3Olnm+5uZ16l5x2ewzrd3gaG9PzXl+vqm5m1uffg0ygKMVJMR5qXsknTtG6zk1xqkxTel0zXu+R7dGiYFjtDb8vGor4tlwYiGrrxDOHVEHTeqe7no9eAPf91PzHpwvzm08RyzZurm5H11zTm71nvyiPPejtctjjf+O1+v0ZAJwzMlKvl7Uy/n6cbxRb+/blQiYb2t0CIAj3yPrhTzn2j+jvTM66+S5n1ov2f68JvHfU3tmbr5H+bY6z5GBIy+oJtwOFI0+vv3bg3wJpXmIMjtU2c5N1khY5ozgnEFskxyq1Bd31uEMHFHpjoR3btxTzzlSWKP7jDbYaAxLinxklGaV+B56d3FCh4nkJackX3WkbPMcZCfwEIN3qMy+d7yj8cd1jIpmpGCyUl9ylvT5pfXO45pzzEZK0hSPqHdVTe600jOTKWS+PlIpd/nCHmY2UO3pLKKDU70C/1Cw1QCuqs9TUNM+oApEylCFWdtnZOgtGe3VBRVJ7s6ID7G+H+5r17QoRP3tf3P+6IT5XZT0kWF1WuP93vShSirPjaaqA7PEo5wqE+vshFWZp65U8Mf2muiNY6LGr/n6XE7JwGHVYarYNwAHABhjAAdapoiitlLnezLRABwGAtkHcLT3rMVDi7BwOkili2SX0bsywYf2A17x0wE4NpYkRmDNKGrdBrI3MnAkBrxhcp4sIdMAjttbo/a9BoDjBn/fFbwG8AaCgKh6Oj1BlReSbBv+G8n93ePOgoXhh1WTDEt6wMIrpc3RsHWz/uP/N3XvoWTZkiSHZWnd3U/ME7MLLACCBPkDhPhdkGYAzUD+DxX07mJn5okufUvR3D08MzJvnnOrZxaCb6ymuq44J09mZERkhIfHQgsOjrkxQ3StIAwoCACH9VB2lL03uNoJDYrPOr0rfeAfAzgkkCZ1JqBLF6n70ftitGMz/d2E1YeduVLJur0/ZDTkNV8fAlTZ7o4ADge4s4/kfszunw0dYKdOAA5V6hGQ8wIgTsgOgEwB7uB8RtWtA8MZfON5yYCH/NTZ9jkQegwZh7zvlXJ2dFguUZl/dl4+nJ+Xk4ODcnp0UD59uGRi99dffip3d9fl+emxfLy6KH/2w/fl268+lW8/fCyXTAKfBIBDFXpVvzNhDQDHMasYOc7X13J3d1vu727ZIgljRhwLrCCkVQaAA8wKUTXq9ih+RjKMxGGttZ+JKvRgwcjOLdaCQAaAO6IlxN7RYdnDv7GnQOMcABPsd/i00EFP6JF9d1ce7m7JLsLe3sHAgUrCCuBgoP0wGDDUa1yV9RHUImuzkujYYK8Pj+UFP/doV/Jc3jZPkaxg6Z0AHEz8A5il1h8Muj+9lr3nVj2NhAFuZYAQQSmReDDjiVpB7RMU52p7VCiyfUqA0CyzAG8AxLEHJYB7bp7E3BEodMxjZeCICu1WzR5rDvaJoBDH2MHAAfAG/s3kBYEwkVSOeeFe4VwdMBFBAMezmDgAxnimzsf+EKCBVpKJMX2Pe4kgUBFn+HNsRUSduFdBUQDeMAERrDgALqHFiAEcbIbCICJ0eUvSqRpWgBEB9vpWFQZwGEjytgcK7lI2r2LfYBuVYNLAvGN9rCNqq6eatELl52t5en1h65Un6gFV5YpBQX3dZWtyqefQTiMYWVi5CnDUAVqpHJer8/Py6eKCLZMAvAKI4wQVsUiMnByWk2DgODk7izYqAHCclD3IeAAWkbypXlS4DtTFEwCH/cr8W9/NfoEu0iVSGYJNzsrAwGFwa7httZ1PtT9dlV8K0AwMHC1g5PZXks+6PhMb0NsLA0C1GwxucuV7BnRYt/tZrSMk01EEQUYv+BYuQWogDD5FJ3uNgWm7GqSPgslHbIw30AdupbBkC9sa96H+pTPC2llaCxzBeSflAzRVbeogE30wRan08UxRfeQM4hgBHKxU0V1qEjYSCJXBwuwNAXGoLQxccR06j+ANMmIJxFbHU/0ay1ol8pk7IDWBIbYL7enQ7waKxDcFZI0/6mfUOq/5r/J3ugSVWUPabo2WA20/VN/AAI6YhyUAh8dR91lmIBnZNRIYNstSV5Xkc1dO3JAEKdKR3uCVOyUSPpw/2R381/uYAWhKwI0MPrD/lRdmkmvh264Kti7KZ5vs51r2s6/l3P2fDOCALgv9ANtRWXosEk4K1prgVhwgf192dfQPpeOki7WPeh3s4+fo1+Y4STeHKbYjNsD3tlAxA0cAOKqo9+08OEa3bUz2ucm8ZIMA0s2m3N8LtAEAh9pTPtR5cDWr96/wG2K8OCDwIIAIsJ1gwaBejjYhcT4ECBo+FmRErJGJgSPYv8RWhUmW/2MAB3w6nc3M+xU+Y0Jj1AAAIABJREFUfrIFZL7AesNHccvM0A2wwfBtKoCDLT/UQgXnRzxrPZ+iTWApZHdEC5WxqpK+U22b1M8520KaNSzWBa0EUeTAVh8897olqdo/0SdN/rLHDv1WmS3BZBlAC4wJbV/wm3IT8uy1QRGDmJ3h7x7yjGBwsv1tzZWBzOEXAgBewb+v9KXA6HZz/1DuAOI5OCp3m+fyn376qfyMVqZoWworcwgAh9bL8R76fx240x6MgNEEJh/orB04xM5WZQCqTaFBJ52PFP4pwOwnxwDSnhG8YQCH3CxpK6yL54hn+5WUfG+E0hm8Arm2q6JHO8/9HDqivrdwPh6N3lqccGYg9Xlr5TY26RTprM4Pi/0xxh54mq8tiv7zADjmBr69ijGxmGAAbIxV/b2/E/5KYode0rXNfwr/JoF2s0bP80UJCPDe9vh7+eBsD+CYek/eq6/SzrY+X3v03WYAji55Hq2JptdITeO6/RMxXLf3zLaq+rlfAOAYnyXviWzz8xzV76wAOKafnwB9x32z08dOtnNpHd6zN8c5nV1rSSZGvfEef2FtnmfrvzS+/Pqufbks15mdT7pGz9Qn+pfGvHQ+0udbC6el+RufIetC/Xs4j/Gl7fxBrRCNgVbZyUzn8e8uxqqJqdNX/zUDovtaCWyuPIrzKVVTyDu1j9g/gj4U+8V+aT2bj6xN/lwMs7aWdNy5zkXMd1uoYF6b3bwBgxU12ppmrV7Sg9nXn615PlfP5HWmP7bt11yKc3xivM9sLONY832yn57Hmf3+2b5au2Ye9do8vEc32H+svk5q8ZnXpEraGL8JH2d8hnEOxv04zku+/jg3S7oG1xiB+2tjnslJ1jPjHOQ1qOPbDeAQKlsPEYHNAHSwl3iqDpgtfH7YdWXXPjkznPnBliYwT/qaUM2+3+7ZAzj8+tyY/rcB4MjztbShd61Nfn+8xsz4jPMyOtiz+73HIdn1LLN1ncnGmsKdKZnxtffM15Jsv1fO1+R4NB5Ln83jnj3Dl4xl12fXDmZzYxeU5xFYykHQpSBaiwslQMQWaCPpCv4zDPL4bxtgv16/FowF6brhrlUQhxPL2dlpX0/fr5XJiWWgAjyiNnDB4fK1HSCtvlqqsnSfeQZWBmNVD6seQ5pU/XM2yz6Vd9Kb6Drb90YgjYzR2NYh0zQrIS9ZCOf19akcvBnA0VouNACH26Y0Bg4FvhoVsP9N4xiJLLIYsI1E/ESFHmn2A9wxAjgUtFRSD3ZLDBzqO1zbp4Bqn0leMHCAVr4HcFSa5qBszS1U3Npki4HjVpVhAGxcoydvAnAAvIHvEcBxeFxOjk4ILIFjjMQqqspYSRYVS0jyUrfB0aVMKMnoKnUH4Zh0jj7stGipgpKgE7TpMKiA7W0iiQknxMCXvJ/8fQlBF3jTeFyllKkQW9Kpsy/1ugYtWeZ0YNG2bb9jh0uia8CiTwHOZV0yPtORln6mDh04qQmEXtvy/cTAMQtyu3+06X4BBMD3GsAnmBxAhYy2Ii/qZ005DgCHaNIG2vMAfZhKXYGQ1t5CQfs2X9x7BvhEghrtQFBBd3ywV67OzspXV1fl4viknB0elbPjw3J2clQ+XF6Uo8N9Mm883N2Uvb1Xgjp+/OG78t2nT+Xbjx9ZwY/EMHphI6TcZErABQSf2bf6+Lgm99GWBMF1tFJBFS30mfqJn1YAh4EAlvGa9AlWji3HFfOak+7uzc0qxiMCOPaPj8i4Aa7nPbAKHJ+oVcSpek3jc/gPrD9g3wBTCNqomJWnAjgqs0+09IiqeVVTRkDL1XiszFMlItgtyMDxsCnP948EbwDEUVt2EMAh5ga2D3kG+EFALYA3DOAQeARsOBEQR3sYMIqgJQmqQ2sLKAW139AKBe0Sol1DDXQHAwdkElWpm4fcQuWptuPxXqgAsDjI1tQE5TFa/rANCsAnL2TgQMBcIAQx+piyXKXlsRcTgAPr/hgMHM9PCLoLwEFmmmDrciDUx3DKQrjdYOrwZ5kTpVwEUIq2Qn3YkXhg25BooYJKUoCZQLzdKoDdmkEtZLjHo+2LdQhew1IArFfnByCgsleeUJUbzwNABvurR1VtPYAHUMH6SEAXMXDguwCzGJQiHXPQAG41oQVJ0Fhtn1kJGoAjUZvvkYUDIC0wcHy6BIADjBynbKXEKuMT7MHjcnp+Rlp4MXCg7RBkS21UmEihnGnxHNOhjqFOzG1xms7cPqg3kGc9NyQVW4Et9bVYiwlAUI8qnb0E4Ki+aBck0hz5WcjCFVnXuj5RIT22d8i+FD7Lqm2C85SMr/qKdlR7wz92w3SvaHlmAEe0R8gMHGTSqOYwsfsEULbZqhiVkx8BlJCsEjFV7dpaC5Xe0vV/zc592Z6ufdfAmMZkMlpoJQLHe+jvAHDYr082Ed9Byy9/N6SgDoW6JwSVaieKX8mqEaBb+0Nsn+KAbayr5FxAC2x2/U7AC98pJRyEx+hp0TuZySBt+1oDcKMGZX19+9FBnQo9gbWnHg6wAoE5YetjM7RNminb7a/leRz8ta4g2Mn+2GP2OUY/svoaKdjrYOj0s9l3c5u/CHo11jb7a2q3sb3OcaYajzbVh4vKXuuIWMuZ3qlL6XFF5+66BLG/uzlO99WaN13cWKaUhGwxEm3ofJ5yoFKKNfy32PiwbzyfEJQZLD0xqI6xpOYe5CsruD20UKltMDyvLaAtennrdv2e+bazfZ4D0tJ/rR1L9tf0OfvYEk+8jz2K+0teJiCjBOCYVaD5OmI6fCy3tzdqnQIgLhjGwPZm37hLEDMdzL0E8AaBGmZ9ANjTP4dg7oI/q1YeAHAQGB9FA5UpEoBZn+8JWLV/3jNw6H6w5wNoItrD1VadEU/N/i3Bq+WtbB6f6B9g/GyrSYD/hoAI9YULn6G8kZUDQHEDJyxmvn+bU42X5iMl+J07st8kdg2BFoFaIBCWgBexbgjc0WSrtiiNtqQEoaDd3PNTuX/U2HBOr0C/EKCjw2MBZ3FOx9kcrUQ5RwGW3lPBBdlTjnBOBgYZZ6hntj80x+vDI1rqbMr9Bq3tXsrrwSEBHH/9+9+Xn65vyt3jU3kJQDYAPZVFJWxPOxcqOaV9B/aTSFYR7NJ0VBPj7Qpux7TaObSZeLMRgnkTDBxkj7m7NU6m6gzfy2ft9wM4qoKRdgndbt3UdN2QKEwAjnqF6mOMSbGmFGcxI913yVvIelGOfYuL6T5gmRvP/dlvaM/ypwA4MjCh3XfVx5m8qZa1FWKYPtEDJWa+FdcmM4DGNE/jrvZt6sSu0N/L/NQ4gUFmGpwL2FISd/Bl2kPYf07J2fyEQ9LXOlp+QtP9tDM5sUyASSqka0ax+TcZuJj8+pEVNc/VdguV8R7bC9jFUobkebbZW/snXyrGZwaO/Nb4vS+Rr5kcSO/0azfu6W5OFjbiLK42u+57xj+V13TfXeNd8jd2XXd8f0nHtdcbkLqPO/a+/PI8DDHKul/bE7R9Hrst+8rDWmyvwUIRZQXhRtw1Yn7W0xS/BAbz39285pxEE5i087ZXwf5BLXpI9+nUu30+ae+2cy2mKWcik5JjsPFvXzt0lxVY9Z9q/DGeutaitlyQzyczeTJYU+uzvn+yz5b9eu+9cd3y37vslq+3tLfHay1db9Qxa2PuVNVWTinHFXqZXbqm/MfsA6Si4nTmq7GLGEA+Q2i52zXyvboigGEx8zU7ORqu57XK6zeupS89exaDr9f0Nc816Vw/6o01uZjprtl859f4vP/mX/+fbKHim403yewbRmfzkGcQhwNOw6KMD/oexb9meEYBXZvIJUW/tEm8uCGuxoRLma0oXCmVqmGmQ1oyVkvCMnt97bVd118ffz/kcQON65HnYyYvM8UwTsraGozzvUtmZtdqBnM7KDAqibUNNX52Td5m87Lr8+95f2YsxjnOsrHLCdt1zz9mvkcl7DFX9o1IQGXlZjW9eKbrlO/8sPAe2RzlaZd8jntplKW177e516dsTPI1RuOxLDd9Vaj1rq+5FGQb98OSHpzN3S59lL/Tr/GQcB6CceXtuey/3ETl4RKAI0Ac0eP3+UlU+q66HwEc7gle2TdI2SqK5WUAR3h4UfWCACmCT0jYIpkrulawBwjAwRYqoH5Fu4XEwFEBHG85OS+WGSeiFwEcBHHcl2uybwjUgdYFSERiDEw+oyIXPXmf0YrlkZSqBHCwYknBWdUhBmVuJI+ZqIwqfIEqG3jCiS4zclQARyRA/bfXFe09cu/sbh8Em0t2JDCasSpS3+kBHFv6d3CeER3LoKaW1DBApO2r/loKXizpr5me7/RmCjA3GvpeOzFV74qPSKDkSugM4GCiGEn8IopnM0wIVCMAx+Z5U5PNDD4mGn4lLRyQD6fQ/eYHIE7VKTlJVDdrAJZKUWuFoyOyafz2u+/KPpLv9w/l7PioXJwel2+++kQgx0+//x3bqJTyUj59uCg/fv9d+eGbr8t3X39VzlElBnAEWwMooBnajuANtiWJ9j9gjnl8fCiPACAByPAC8MKL2qegpcUA4AAQAMF4VRlqzty/1hX40T+Aa21GGjvMrPbD/dE2JRg4Xvf3ygsOiIdHZf8IyepzJqzPzs65p/HdJyQA7u7K5vGB/yYzD8FdSOIrSWsGDiRGlVBpgGYmJyLJ7T6+DGYjGX9/LwYOVPs9PpdXgDNiyl4PNLaH5w0BHNABpH/eoLXJW9nHdJl95BUU3G/1+QBCQVAb5x2PBSA0vOZqcYG6UqVibaFyUJ42jwRwYDwAlbBneaqixfyaXt/7zBwJZCQheA5gjWjttEEbFQA4VPkYOc84kO1FcC5HN9QOBTperB1i7gAARInvN7YlMQNHTdTbF8e6YIxgPapgDwUtmNhgFdwzgRHetwTqhb4HGw1+RAnOZu/x4ySGmJYyIw/0PhMwKMgHiCPAV2TgADV4EXMGGUUAyECSI5I21j8A2xGQmQARBHC8BIAHc0r2kZeWhKeTED/MWztp2/yMmlRAOxUAOPb2uE/RRgVtj8DCAfAGARzHR9znZN84PS7nYOE5Oy3HJ6flCMCmk1NWpQLAwYrgkG3pV91TejZauA1VgzNdKx0V6fJ2kRaUj3YJ+m5LgMz8L7fi4HicbJ9Uy3CcGcBh8IYDFqlaE9eyT0XAwcC2HfC9muBiQonsKMHMYEpXgjmQ0ItWSZUKQm3bCODA5ogxqLr+QO1aIujl5KJBT2KAQdpe7TzE7NazRXEuUqJU12+U2pX1YQhqLJ3Fsk+/60yweKZgMmI7KWL5MfBidl6zbOVKswoiCLvAsGANXNoOFQK/sP+dFN+vAA5NoVvfUSbzST8FFQXMEQDM4I0o52qAkwBIYN7z2cYVXSrANYzDZ9GgDuI+1vjzOUGvaZz8FYBl+wb8bBGACHJhUGcGOjRl0QKT3n8VrNLy9m0/1wCohw2ZirHUnjjh6weAzOtTZcTzHj5iBfrW+NLAZgQPwn5PojfP+tEg5JoEpd4Zgn3dwYwIl8qcVNdvQVDrWdQg3QR6rwxgBhIlfaK5bAxkHp8T5tvxEU26E5xkV0q6kLeIcBKo5tkSK9o74pr+rzI/LYAecM3GXNiYMaTj8iS49ZAtewZa9OfP8Vw8nhUbgMP6O8u39sEo5xXAMUk+CagfidCB6cVjkU/9ynaVd/f35frmutzcCMTxCFA8QKxmvcg6FDbZNjiACyIW0BgN4DiNs+ApQL/HYmqEPnh63BBEIaCMfBUDOLBuPAsFMD4XIcC+mG2uAszYngR2Vmc3sSfCh0m2LXQCdMAGLHbPr/S6oePov0bLEFpXPgd8qze2KQE4PMcKsh/VxyJCUyXyHzbzAltenIsJWqTPBWYz2SH4yAB4ENyRwOr0e/i80arwCP6EfD6AlB82jzrbv77WZxZ+Y4/nB56d2Bou+9thT/YPdEY/OeLcYR3AQoLzAAHSmNPDg3KLtqU3d+UJbVWwRvuH5XazKX/5u9+VX65vyz38XkwYQTVihZQoqj0q26iEWda+jB7kciibbTMFx5Z+GUEOzV8TKFnzKwZQsRaageP29la6nSBo7UsxcMS+wmgWEqIzNdfbeYF1Rrs++7u2f4uLvoUPk/P0I2BjGcDRdEPTH9YNYStj/9QkuiMdEwCH/Yjef9gGcPAcGXNYHUKfWrsEau+rOH7htVr0c4Y3fG7f/nxOFDpmJufez6u2PE1JdyQeo+82MCipqVFvF2f+neIrHp3A8BUkP8bukl9d5zBV1o/X72SIspqBjI5p6ObbAI7mL4Wj1nwteSkNgGJWxsTA4WfPY0qP1st7LrqzbEuguviTQVKjn2bZ66zpsClw7//1X/wf5R//k382FZ0/1q+erukOAEeWi10+f35/ZvffM+7ZPWbXXfIrlnTY2nWXnmv1GRzDSjG1+Xmk6cv8ftURQ55wNv4sHuP7Hnsnu0NCfEvWBlD2KJP2Z0adUHd+2uvja0u6Lo9zvP72/Le8zZrM+Dr+nRnDxntsz/32uuR5yD7OfE1yrKEpxlFmfJ38ezbf4z6brcH4DPkcuCT3vm6ON6+t2XvGuzTWURZn+2G8vscyfjev7aifZ/rAr+V7zsDbeZ5G+RlldNw3azI02ytZLpf2RV6LGYAjy9NsTmb3na2hX3M8nNcCgCML4zgBBnAoYNwYOBpFa3cq5LOsGvZds/DO93cZknEMMyU53wRzBo5RSPX3bgDHuNHHxRyFce3vcW53GcBxjpaM3PzZdiM7s2MzLtvSfO8aw65n2jU/eb6XjPGovMZ5XTKkS6I53uedIrzzY++97pIDsGuPjAPY9fmlPTXOOa5TARypYtfKjWGOdIhYl511AMfaek/3d6b/WlmBbPyX5mXbYIVWSKhDj29m/JfXdxvAgXvNgBujQZjJ9tJro26a7c2ZoV0zLluy8PJU9l6uVwAcAGuAhUI0/rmyicwEpOkP4EJt2eC2JY2Bg5WvCKhOGTgiwB8B5pr0RPAkWqSAOUEADv0mA8fJiWh2QYOPoBJpYFMCLkAbbkGisaOdwCMDi+pPfM9AEtg31KP5vtzcos/tPcEZfLbXt3KASqN9JQgRlHu81/cdnEKSz61ktHWCgYNVvNGnONhCFEQeKuKi17vAGmLgMEDGwVDuW+5dpU9ntmvLAY2DdbWaXVVto70Oa+mRR8TQ/QetD+LArxtHdaz2VMZJbjvGfV/WERjWZDiYc8bDUU3qJd/FezjpiBmAw9cmlTAofwPwQ2c79GCd5wHAwWRTtN3hmkRytgE4omVEJLVN1e8AcNOz28FCt2+JqF8BCwcAHF9//FB++PYbMkI83NyWrz9e8bWri7NytL9Xfvr935THh7tyenJUvv7qY/nx+9+U777+VH7z6RO/j5YrbL3B5KQohcEUgGo4gJ4IQjo4JOsG2qc8swXQhq1KkPCoDBzcW2qhAhYMBGDvHwD4eFAw9vWVlY+Yx1p97ETG3h73F/YZ27KUwv3KftlgzUGLkeOjAt4KJNYLQBdgG7m40M/ZOfc09A1aiQDA8cLg+LMqC9n3XPvKICTMtenMnaSpSdJIqDF5FwwBbwAk3N2X54eH8vyw4XzjNVdKvx3slxcwcDwBwAHGhleCudhCBQCOF1U7KhnwzL1AHYVe7ABwHAqkZbvAal0wcLywN5L0FBLNBHWhN7pACfjBMwPA8QLAHOaaAI7QkSk5Rv/OYBWS5wKDo3Y/+BGNOFqnAHgiEAJYNKRmFXjGD1IOtBmx+wm0iAQMmDv0AxlQNSsTIk7mozJrSOIYMMNHrW1V9sobkprxWbUpUu95VvrGmkKmjtFGBDKBfe8kMGSTZxczM5juXI/B/X10yKAk9D3AJwBbsBoWtOqQtbdXtUIBKMMl7anCoQdwpGQP2DcI3ngWgCP63DOZb40pDmQltmrqWfoq68Yg42CrlPPjY4I2rs7P2DYJLVTAoHOGnzP8nJTzMzBwnNLWHZ+elWPujSO2UTGlu5kqenuQE34CGDgJM7adkc1ozF1ZP1N/BoBDNmIZwOG95d7Z+HxLnjV7Vf01DjEljRMDB/dHAkOI6UxGs+arw+4obd4YLZjMQkIlEuxjshEgJ8usfS/bLI/NwXr4FVKiec9468DGR3IxEvp5zA72UwYygCPAKWJJSW0oBn93l7+XfdcVV3n+ViQn+zdzZVtrCbR15gvwSX09/Db5nQHsq/vWiRGtP0BUsKt2Gth8AGbKCY/Ikmd/pebsM5OGW3ZEIjmcoZpEcFLPFfc50DQmvrpCTm6FlMyIpGl9nHB2aHmq/pcdCK8vwHsCAGiOGoNa5fS3/1Yr1eSLWQ9ra7SdaA9C12s6RZfPn+t9uu4MUwEo/R7WOBP41iAps2/wjGjA3sCuY6BLAsVn/6/qAM/FUFFGq5No1EdhzbpobKGSW7jZdHmv2i+gPx3yRi1hwFu1dc0PryCUkO+qT5VZr1XSSOCbvYkt0EYAxxC8z7oG/3YLldzaRH5CW3M9ty2Mz9hNx+U53hWHgD0c/7OsZfCGP1PHGwwceQ38nkAcOquMZ2fuc7bIkM8IP/PX6+tyfXND9gKABLBdyOBAEKKYpLx/MusWXqstVACmCBAHgBunJ8f8gW+FuZK/uInzkSvKnfxX6yYzMvmsZvCVmcAkLw28ReAG7ku2LyMoCJ/Q/iTDRLSbAwsjwSO+F8Cf8jkIuA0xwvuYA/vN1fZI4Crw0etR4xjxAtebqIYX+pwAFwg4CQAHiiVeOU9qhXgsXxnt66Klnp9VAI5jgkBgq/A+xoWWLxibfOqwpQFmw5nAiQrMif8muIU++b7A3ydH3FiYD7BWPG82lBX6acfHbFX66+cbsmy87u2Xl/2Dcvv4WP7j3/wNARwPT698Dz4joUzZB3mzb6C9a+AboTMGcARAselbTV6HCdjeFfEhe8cAwQDAIUD7STBwAIhU21pVfaa2rWo3JaaGCNyHaVoBjHS6PuxFyuTP4lv0/VtuvwOYJk++e2j7qgkDV2eAPsokiynZqw0aB5CwWyjKJimm0Z/us27wecw3zckUg3C3ZL5ezzEEgyuwm2K9t9Zx+YVmk/NnqnX1DmvghJRIzQCO+pTx1a3Ya16betbycrQ5mvl4bRnC5gRSZIztVPsUo9a1eqCIrz+urcFGFXgbz2F/pQNw+AxTF0e2Kd+/Sbf8BMsCbW5mGxjkQ1ipYW9wevqmjXGzHhSexjD671s+a1puz8l/DgCHdEzyx94B3sjfmcnD0vuzZ5zt4XE3bMnqZM92a7uGbkiyt3ZeWXqupXWyjTMId5T90edZ2hvV/877eNEI9Lorj7na4CF3kNemPUtfNDnOZb7WeF1/dun51lRd9gn979n123OFlzkBi2Q9nK+1qzh117hn7891YJvDDA5bkvl8vhvncLZ/luZnSc6W5j3P758C4Fi2vT0Dyries/nMNjdfdybDM5nJaz+Oy35CvscMFLEkPzPZ92fX7Bv9ncm+9fg992v7A9f4LwHg6Ob83/6b/4sMHPm/cUMpcN0AHHw/WqrIadr935oA7f72/BO7jMlMQe6+1zqAozegPYBjSVFkBbtLQe4yhrPvz+bhj5nvtfGPzzDbuKMM5U02+/euZ/mS9R2vNSqe2Rrsko8lp2DXuHfL2PYn1oxM/vRsr37p3L7H2Zk9w9p8jcqxATiU7LFyIyJei7E6TU3x7wZweG3rGCbXHxX0zPEY59lGZE12xjlpQbreyZ4ZvZmMagw9gAP32AXeGA1l1lOz9/4YGfV3xnnJzzZ+5u31qZSnz18M4EClkQJCBnFEVSsZXQQymLZQYdAP/XBba5UUFWCAzUEjgjcigCIAB4JVagFxfHIiBg4DOJC4BojDds+tLJiAX2bgQHXY588ILN7VajFUB6FPMxg2RMcvymSs+9Pmme8hiINgIQJUraJOVV8SkaiyjT7ECAQeHbdWMKQGJm2tA3YKHCpx+lJeEMCKazcghxIkNZg+CMlMhkfmDSca9NltAAeTG3WTDDogKs8YooqkTabWXpZp+SZVD8Z3l+zP1p6Nin6FJyKBZ6BXGmJ25vKexH0gRwAuIEEMmfE98hxXBo6XJzGqIAleARyga8+HiqCaTnT8mFMGhBPfeV6T6rdFUIPTgGu+oHXJGxlnUJH/1dVleQO18O1d+bu//bH8+Q/fl4M9BKgfy8+//x2DtN9886l8/+035Yfvvi3ffPxQvv5wVU4PDsoJZApJelaSB2ABlaIEF6D9gvbI3c1tubm5Lq/PAEYAJCA6erwHNgTsMfTWxryxDcdmo/7P9/cEGOA/sAPgupgjVjCCCSeC2qhSAwCKAA4wDiAAisDuMVpBHBPAAfDGBkl8NtQ+LOeXl+X84lIADt8XIKn7+/L2DHCFEmUYJ6oLWeksY8XxiNZcAWY59BF8rC1UpLuRNHzdPJXN3T1ZTgDiIHjjGdWLcb39/QJYBiolkbgnAAAAsM0T44b72AuRwHh+eWLQynoJCXfMMz7oNQe4AImGOs9Bx8v1SK0w8Hm0UHkkgGMTAA6tDcOkA6MCwR9RfYlqdsofZPZNtNVs/UIGDoDwlFDIAA7lK520CNsGZpRgEwJ4A3TXAnCgKlI17Nw/zO2nKu3QX7SFqOhM1NeshA8Ah1ktAAqs+wPsL5YT6HeAgxC0j5ZcWHtSgROgp7XNSHck0mAP7AuIMYTwILZQIYgD7DpopULQjZhA8OzUFQS/g25cPe6lHwJwEswbGwAZX8Tkoe+GriTQJCjKI3mHZAJDkH1MyPmFcnxwQBYOADbAxHEBsAZ+n+A3gBsn5fwcv9VSiMCgs/Nydn5Jtpr9sHsC/qhNl102+S09qMHzrLXx+vk5ExtUXMTDxjwweVL1rCvDWxV39t3ImpIC+ZSXDjSYQAIhQzqv2l7a/kTSIEAbtfInvuNdz6pm7GkkdWLdDOCwrsgADiXdG4DDdqAyfIRR0pjA8tKq61mxWI1W2HiOu2bm6hj03SZHmZ3IayPxmAd7sy1dspOHxxX4AAAgAElEQVSW9aVz2Ph6dyaEziCQ1Pfv18mJr/m1nVSrUX+xUpjJJRKM9hGU/FZiCuw32P/SNAHeMguHFEr1E/K9t3wb3kv6mmxTQxCyAjgCuCQ2DGq7yOhWCWJFd96o/Jz9skjoEjRhkIPTC8GmYJ/NA7dOzuvD8Ycua8xYYuwR8CuYpMJ3qCCoFDDO5yflPbTP+8rlzLw1VMB5L9a56NfcOq8CpQYAB/2+2GO+f93bia0kJ30xBzkpju/lVpNZN1gmslvb+YLh/3lvjACO+tlg5tKcSt6cgiRoMrH82F8Bo0Dbc9JFVf7CX9VYhTcho1noYPo98V9+VgEBlAjPfrcBHPysW++ErjDLA8eSfNt2vmzMPb7nqF/z/GUZ9Pw4eUewVQKWMRk+7GOPIa+DGdh4jpsAOPBZtEihz3h/V25uAeD4XD4DwHF7Sz8KupSMbHGG8xzanQPgH/chWBe2HT8BpGALMgI4Tsgwgc8IrKp72h4JzA8/RLbaoFSc6QzccEDXMutn8zUMLiF7WrTqkK0SsAP/RitNgmSfNjwPa90FXqSfETrE48Df9ClDD27p+hSormcGvxZ7WHP/rPYx8OtRJADmD/jJ4R/jPbYjhI+4t1+B2DMAB55NAI4NW6gYwGHmQsuU5wnjwns4l3uO+B7OIPTzj2grsR7X19f0aaGnwWZxfHJWfrm+Lj/98iuBqG9g6tg7KDcPD+U//CcAOG7K4zNY3vYKWPqUlM7nxwTuNFyWzE4GcDTmO59xLb+az3mSNSA21Ta5zYwKR056AEfEFODX2n/EA2sMZuRojAHehzPdlsfW9rKBHMtxuC0gIoF9jRIf7/Mq9pH4722fdNQX49/RGGzLLmuPCGSgOV0uDq22KjModW3KqoauPkmeF5785WhFDEQ+3J/+n+Y561LdYwAoBFg+s5aNDBx5LOZNatedJ4ezXu3HEH81TEYHlBvHp0+b2W17HbbkL/RTfVayceBTiuiY/ZD+f48RrXYy+yPt2Vt+hnstAThmz1p9xG5jSE4t3z5+7BEcH4CtxKqQzx/jHM5kxOMwgKPZxVEOtqVr7Xprsjj6slt7bAIMWNMV43rO5WE+os6nmiRF87XWxj1eZ7q+O55r7fqVaS+1BR99ndk+zWcFy3f+3DjO/u+AuQ3j7nVRv7+aXrK/3XRHPxa9b5tuu7+kA8bv7tJ1o68w+7tdY/ucNfrieXy+Vs5z1DP5AFqa6rGBBWVtPfL35TfP9bH3QJ6n8d++1mz9xnXIe+q9c5+v+7cB4Mi6rPdZenbEUWeNe3Y2/tl+fY8szuQuX/89AA7LUp6jUe5ne3nUc+NzZ7nctT9w/b9NAEeWv/G6fpY9ADj8wXFBtYEUyHYwJh/0ao/rHU+25AjNFMuuScrvv8fBGjfW7us3B2Ht+rrubgDHuGnX7r80H2vztDTGP8YRWLrPkhGsQrSAXBqVmzfZn+KIzJyOpet9ybjXnIPdMrNNSfie7+x6lpnBy/K0y1Eax7C2Xl+yl2brqO/3yFAFkATgsAKiwYwA5tIctYNaNipDpqJ+WcEMoyi3n8PvuzpidKD4NFtDWXLkmky370n8I9Bef0d1bDqo+Zo52DYaEF1/G8CRnaX87+zw5HWZGc4v14XbK5Tneua8jvoOAI63za8VwEGAgMEXaB2BSmkyVzwxAGQGDgA4WiWZ6WobCME0/ggy8Yf9yhF0ijYtAeBQa5Vw0Bz4j569BG8gcBd9ep0gRb9jJKPxw9YEwcChHsOJajOCdg6wI8CHMYNpwwwB6EUM9o0btk25JQPH3T1YBpQARLAPSTu1JEDbFIE7wNCBwJ3ee2VLFQFXGl24+tyDZlYUvAhqmQGCQUlWjMvZd7C3Ajh4ve1+2XWf1uCFDwuSBVUj6V+8rmnIu8qu+IwZJcK5TrlwSXn3gvagqsicuOm3ZtZfjDvEWiQej0i49HJbbXUEmrK54ns05REowx9RCafEi3dkv8cZpGSbDf2AfcMgDjOgYDCeYzGoKNj//Cp2ACWaFUhuyYKokgsacutQVvYhiBiJmOaMjnvUUfLAyFEtg/kCbVT2yumxKvNP9vfKUSnl7/7Zj+W3339XHu9uykP8oN30V58+EMABBg6wbwDEcYTqxKj2RcTazC8ArrBS9PCQwTzIGlqnPABgQfYNgBJkHxB4wvwg+Ku+2vsh82KkAasGAzxIQJNpAncEK7paWLiCDwAEtBbiNQ4PysnxCQO7aJGyf3TENUQyDwAOAhgOj8rF1RVBHOg3jTVjQP5xUzZgyUBw/OmphnKbWKAthQKmfk7rAPu/DuRXiwAdh2tjn5OB45F9N8hcoswUfyEYa9aFJ1RSxniCwDmAjkXU2a6GRPL9/LwcHR1UswVZUCUnJl97k6EtVi1GuxdSMKtSG8FuBL4Fcnsha4ervbEPBFwJGxSHZwAbMAdOClFvh+wimYI+7AQfMOFiCvCmL9jWBCAerqVYLKDXwNghvaf1BHiBohILUNlmKMYtIaVkR0ynlYkBHNgnbEsDu9BAOdjNYGg5PlRfezyTAom+nUPJ8u152CVwB/r1sBwet0QaARzQoa58RZUnEshIUgQ7B8duZcN5VTV1x+IUjCME6ZGJQ9cFoIcVvbNyxkgUOxyo8UeNYVTKqpJ4j2wjJ0eH5eLsrFyen5UPF+dk5ACIA0kqsHGgylh755wAJwKgwKQTto92r9LQh//klGU8n9y/FDyqEfeswzXilhjQtVzR2evaeKfamlinajfsRs67wddr5kCZgTPW98wMAAjRkq55uuv8JrYO7YvkMQ6sA2694V7oNnQ1MBBKQowf+ME+DjuT1pv3jqRrw0DE/IWN6vy5LlEqDSIGjmF+K6hjyZ/Ods6giWxj5kFozndeK7cvqPLRvtcSGuFbcKlHKWjJ3qozk09SA/MGPZLhpVW3Z1lSIgSgUM9zPjMkfyaSyxLKYL8K3didK9qC1Ops6FU9A3S84wLevQ3A0Z+TNK64XZvkyhYSFdcDC4j0h02JfdvGVFBX3KwWBoxU5oawQxaBAbTnlZLfHMOqrfOSPKUzX2zkSRIo+6yRRLNMxHmROtoXsMx6bJaLGEg++2je+jNn1omaJDE66YjmOuxow7KlW3MfmULgq9fLOjZv/gaK0drz6sFywf0df+s8141sa83r4/KZ5G+05H5i6fHzeu7CputcpbnQ2agxrujRc2LZOkzage+Hfrev7DNtFcrqk+d93EDGNNk10C7h5I7unG3dTttR8oqkWajEAH6+iSEwYgatTVBLVuMbOCPdg83w7pYAjs/X1wTJw4fAdQmWhE8KQLXZpGIODNpkm46IbwK0AT9P58HDcgZ7eAIfAb4KQKpq00FwSMwXGLVgPwSkUEs4nOdkCgNkEWthP8LzWZMTFexoUIDaquAH18G16RsF6IHnCZ4DG3BDf/tsIFCHWT4E9MhAnpArAmBb4oJrh0NC7BfOUXmlXw0gC/xj+HxsOQrZBOtdADggM9wrZtUI2wZQwtHhMQUD4+P8hZ/DM20CouezFGUx2GzEfBatWI7htwlcCttpQA3OzGbP43ng6JgAjl8+fy7l8Ijg7ae3Uq7vH8tf/e535ddbtFbB0wkEGaR1WppICpvpKnsokmcJej03up1ULKx9yWwx/e/6fbtEbFET7STJVHLEMxCA7CoKAZJbSXPNuN177au8E61eutcmg2gWN1hWus/0e1s6LabFDx7sTLZo9sE7b6L6vOniw8Dan4MfUt8I/5s3UqGA/+uTLLaf2/o1P5rUV7pI/N1iqAbra5Zhx98TE92OHSYAsW1a95vKL9WvpZkQ3Vr3rHmR83iars0g3WEuw9frPCvr5UE22mfy2DTWNPM1Nsl3BoDL6FHyffsNDvsqwjOAz+Obay5pDMJsOLZPBkvmZG9+tK1LOk6FuQm/0DIcBqiCOOp1hjmjzMS02O7N9vt/KQDHUp6jm4e/JQDHbN1n95EqnS9oi11tJ87HeRxzkmvvz9ZgbW7WABzZr8zPPPqbY85j91zkPIHmx76Z4/7j3NG+Dr72OIf573HOxnXY8pl3ANVmazD64fPcQh5389XzmWfMa3gf57xGzmV4bpZ08/g6fcxBDj2f87W0fu7PiJ0fugXobzq7jbUHcvY2qz+3zORW1qoFGvD99wA4ZnIxyvK4VuMaZPnL1/M+mO2N2Rw32e7zWUvP69d9ffztfER+bdxj+XnWAByzfZzvOe47y06e+7Wx6+zV/IZR96ztoyXdtbRXfe0K4MiD14KqB7gTROpLmCvB7WykSoIYxfscn2UFv6QER+Px3s26Zkzyvdr1xrrf+bKlkGJVxP5kU7p6ZdwIi5t2wejtMoajIM6uv3SNPOalcb3HSVhat3zf9z7HuNZfMl957r903ONc7Jqz98z7LoW1do8lxTVec0mBvmce3zNHM6Xfy7rpeVtAzclHJ1H82wCOfN8q9jnJysN07k05n8ltUEFdldh7+rttrbFKoj80bQNC+qR1P4reeM90jZ9zZoz6uW/jHI1q7xgsAzzy/WfXGN+fgVferwPWkauUvZen8rr5RQE7J58HAAeTgdFGwbT8z09KbKtiSQEry89zBPec+DaIQwCOBuhQcrIl8XRwTAwcaHlRARzHrN4HaEPVMOh9fFyDRwrcDgCO0OsGpCDIhx8AONgOAtX9mw0DcABx/PLrZ/6+u3/k82DuEfTbPD8T1AH2AQRvBP54IhuHKtUR1OydA6+jbTIrxFGFHwwQBKMcq2LcOqDtQ4FcaqVbAnLUhOek6rReK53LtgAcNSERAaKUFBltYFfhw0JPVaSzBj8OyJbh7oASlZIGT1g+qj7q4lDzqpGmL13ho4Q3kroMojCYmSvD+12hhL6qJPkTAI528NAgrAPBokDZRtI8aN4hxyMDB5NAqXesAU+8DoOrAoE0x05+FO4rBxLMx2glJJ3lPCoK/A5BRIF2EKWUj+dn5euri/J3fvyeQA20Trn9/HPZe3slyOPD5UX57puvy5/9+H357quvyrefPpV9BtwBRFAAhsAVBslBU615Y4A2AFlg3kALFbTpQKBFaQgBBI7IZKFALYBNYJyB3IOZhOApMHQgyU4KbCVZ4Yui1/nPv/4a4KfXoB4G0OqISejLy8uyd7jPcRjAoWT0Ubn6+LGcX16wSg/XYlA+ftC6BaCTw/0DJr1NFQ3mEvbzNiPBwVGrcMg6gdAUteRA5Tae+enhsTw9PpKBA6+Tzp+bEXiOADaC8pyViWi9BF3xED43eosjbLvHnuGQG4wBwfSrywuyBWFeanCevTPcWzjZB1O6R/9ygCicjICw1MQj24Ko5YjaxwTLSCQPXSnpQ4rBdfgbOg4JFYBQJJsKLsveaV8TrAFq86g0456FTgOQ5fWNuu/hEcA2sHugyhCzpfeY6MazGmxiUGRk0slGEJFzhl6jcr1vEQVIRLRCIXDvKKpuY56jJQZQE1n3qEpSFOxsWxO6j61S2PYoEjZIBIC6HPMba4nnxvfYdgXzSjr8w8qmVXVazBUrVJ+fyiPYecjOgZ9IZKOVjCvUXQcZOpoAI1aiBdiejo6q7hH2hxwBvAG5AZPOp6vLcnZyUs6Oj8vp0YGo4k9PCQy6uLwshwAuohUR9jWqv8n2EECgAM05Qdn0ssZZ9aqdrQDDseItV7gnHV0rUyuYZiWS66BwCmjlAE/n+w/QEI7Nup1MS71NX/LDsx9Fuxsh3uwTVz899sssaOKEHPO6TtDuCxSkcUe6iBPJjFpjM5kEzLd9OV3X53cHBEW7brae8GFSMmP7bGpmjzFIPw+4Vh82WDBgN0eQUrXNNbnTglP5jDM701tH1WuEDjUzhvSMkr7dWdNBsDR3/s4sMII95DmtvhL0NIBn3msJ3KZkQjBcvDgN4JB+So4HuGZ6z7heXgP8uybkQt45bjly8eP2QQ4YzX3xGuixHwg9EixKTrCP8p19xq0xM6nc5BT+Qk7yzJ7RNmNWac090SWJdPdWea17GcjXyUDybe3jjufleu9ayS5dmXXG+N22l6PNA/dr+w4fX1l6ahiOzX+HWBtcTORsSmaMeiG/p+Bja5/hMfL1YAqarU0ujhjPmHk+5md4ya3AZG3fb3026WuCp9Lc22/geHlehz1W0lUnLui2qHR0IonAk2ByC3XnsWaWijpfqQUkXru5hs94Wz7foHWKQByP8DWjLQdbUgYQQjZXLMKc4hcAmt8E7CCzBMYoHWLAAtiqTsDy8IpWLfLL3NqPNiQYiQHAE3AVnxNwRgwz0sME5qMtHlhV7H/EmYGA2GB4wLqZcUJgaFxXoH74x/QLgwVLoH+cHZ7jTKD74BoEwMKHCSACfSGeMZ/EfhfnQ/xWmzmDlCTj3GtkbVFrmbOTU4JZwKYH//jy/IL+glg4BLLGvMHPpZ98IJY8jPX8DEDj48peQnA2EyrxbAFqx/1wdmWrlfBXvS8wZrcNPEW7t9NTtbB7ea1rwlZBGLOczfK2t19+vbnhz97RUXnbPyyPL2/l8/1D+Zs//FSuwYrHz6ktC5jjsHZqQ2Yf2om1+Z7gzmd7v76CV3ujO4BWm+Tr20fBXGAdLi4ugrVxv7ZfNfi4Mn4mwKx1moidIL8jH4M252jXNff2rWLf150so6rnqbtbugv2nLdq7Dz8u3pC6azvXHxKGG/poDjrj7pMfzfGJ43V7FrdQK19EgCy10n4gFtdtnmIFq3Vh2xra2ROszszez4bA4bQ2FsEItVZo/+vl4umX+Op6f+1f+fvjjbD6zj6vQuj2wJazHyskJhpsrO/bvPNs23lvgm+Nz9b79NAZaT9shxa2XqM0S+Xfmr2eEz25gts++jWuPalBDRsvtVAOGZJC/+vt4tJN+TzTCzkUguVPP/jWszWcOlcwh072OLxtbnN377L+LlR/sbrLsnabO7XrjXqqPG6eVyzeVgb99L8+B61fUoXTxsAwSkOauBV7+POW7zhHt1ZpAPQTMC0cUYwMCnnKrw38/OM54X89zhn47wt+eiel/HzszUYzwxL69Dfi0+Q7JLjkzmf0fLO+R4zXTfdOwaAj+CylFfN9rc/Lyhmquv2cpABHI1tUc8TWjvyS34WSkCq30ln+wrw7cF+GbAx2wfvBXBkWZgBCmY6YWk9R/2S52u2d2eyM67jTHfMbNJMTpd0+2z8M30x84l26bIlcOD4veqXOT65AIwaZXm2d2b7e+oH/Lt/+3/no9mWYWSV5b4CurhRfZg4rFlCdyniLzVMowLcZVCyACwrzuWlat9vDBy7FlYurFzZPN4lwXnvHC0Z7DWBfI+BXXME1ua7GbxtJ3lpjmZrsHSPJSdm9rpfe8/1Z/P9Hodp11q+RwHtlp1Q+xPAjp9tpiy/dL5nazfbS18iP1NjasS6e9jT8VGF/wzAwXXICo6Br5RMVZmDdtiONk271nlbZuboyCUdMwJEZsbVry0pY6/lGkJvNE5zB6aNXe/3fYvzODyWGUuH3tsNjtmWnx6Z2tC0c93w9rIpL48/K9i5A8BhmlqANwBsaFTAA4AjKrRE5x+ADfbmFYBDwA4kyp9ZGSQaXiP/twEcZKtAwhgADlTyJxAHWiYgOcw5RLVs2EHvF6yrEoVoAWBaXyUjEbB6eHxUS5Tbu/L5+obMGg8PqlaHLKB1AD6D6jG8B+AHAB8bADgQEHyOljFMyA8OXzrEIuBn8Aaex89gGcry18AbCt6NrVRGvdM5cXJtq6j2AI4IZvtgGUHtrFs6O53jXJGMDddZ9lSKuCa96z6OgK+TzKKwn2tGyjnp7zOi2VEmjixADqK0Z0VHrTbH2zmZGHY+2A0UsFSln0Ac8JNyUEjrBfYEyIcBHPybwVYBOCpVdCTUmeaPCj7K9Fv0vWalaqsylsOoSdShRCVa0q2RUI3qT4XRBeA42i/lx2+/Ln/x4/fl4+V5uTg9Lp9//kO5u/lcDvcK2y18/elj+fG735Q//+0PbLlydXZe9l9f1HIiktwGsSDRi7nDVKktzDPbpgDEQJaH52cGrwnYiSAi5k5jRIUhWGfuOT/YEwjYYj8KNKE9p6T8K/fJ9S3AHhuycYAhB3v2/PyCgVAANLCgj0+PnF+AOADeODo6KRcfwMBxUY6PTqg3pW82ZOFAcBqtVNBmBgAOVd++cMwGqqif+lG0USI1gwL1kbSgJxgyj2ffAJCAwP/jA0EvDcChoLqZqRB0RxBZYK+HWM/wucueGDheXjoAB1o9GcCB52DSgDiGZB8CZFSBTmTyERU4kxFITAZFOUFFCcCBSkYG9KPC17T9tuWqEBS4jgAOgFXAqGTQhtmJmOTa5+uiH8eUHfB3pfx+A4DjjroP4AeBNiSxSMjwqfB3yB71kxWEEUpRFcktEHuOeyvAaaxmDDYNMS8dqYUP1hRgdeyf2H/e8bSQwUhCAMuhKM2xkfA8bHMCIArSP6BZB7vJ8zN1OmQTsoGzk1iF9kiLj2RSp5NDbXEvIxHy/ExAHwAcyAnXNjEOM9pP4uZR8jjSZrXVDTUm5dCtJN6YdDk/OSV44+PVRbk8OysXZ6dk4wELB9g4zi8uCIAi8xSo57EHAQJEUsVMEVH9L7DSqBuT7tsB4ODyhf4ngGMBszG+nGmlZQ+a/st+ew3KDmaB9sB978P/MW31UhBqy9+1L9EF5aKqJstornCOilmxsohRSH5ZazMy9nBHIqolVbftf35e/9s+IcEIrtLN4B+DUGPCx0DBeJbtp6/3P7b97paKZ6wgEj7Ts3nY++xfLp73aksOfbrKROgmVo0HiCPCZOOw69/2bWq7Ea+RWS+qLQ3AcLCj+bySZcHVoNyDygDUyvv2LE6a9YmP6j+OQBrLdFyvulphV0TzrfsQmBN7vPPRJkF9TYD2isAu8tyyzOczdZ2nLYYLexL2M6LdXUuDbLNiOPkhL6DNUfiSMaq6RhqHdIKfy2wBdbzDvp6dAfmskTSqFfXBUNTpihRwq75vTRJVbGBU3SupqGXyOrSzrKxVS/7WiurQFXle/Qj5nOZEor4XTBz0M/S3/eN8nQzgYDJ7BXydz5Tt/h50VDnQlRhiWl2UsO1Bnx/6Z2lJYrdcqOOlPy5flGsWrGT+Wz5tnxSBnNLeEtAgxsbr6xsCOHhuute5Ce9hmGLfaK3uOgAH2CDAyhYt0wh+pI3HXO8VsC+SgfEI/ucBCwDADkkGDMxtPRIEe5NbqJBhIsDVoaUw12IaC3aKlxcBKAhWUGsQ72M8M/4GiMEMHDgDA9AMcArOhPKJMH7NB9jbBF5Hd74oeAj/i7Yl2jIJXAIAxx7PKgZHAyjb4hFaYIJAnp8Jxjg+VktIMJbd392WzeaxXKEFIVqqoPVMtDiBrwwgNOZPAA7ZN4At4GfxObr2Mwe6D0Aor/L5WXxAZg2fv+I8BtAJ2pqeoNWbzueSBQA4HnldzC9k6iDAQvB6fgW45/aGDBwCcLyWz3cP5a//8IdyfXtfnon1EDAVDBwAxWjZDFZw/Ek+4LhXA7Zbt2s4XNUOZPXk/d1BI2KPQg4AnLVfyKIPsq3Id63xnWDg8P6vgDaDpqJat9nGNoKZXa1+Uwc2WQBwWJ7dRs5/p4fkfFhHSAHGdOq3/W/OxQTA0Qw0F6FZeYNCh4Ros2fLVfyOezXb0JJo0t/5rN5aqADEofU1ODGNZ7A7MqgJwBHf6+c8F4A1Rbod+t0GC8leL/t+2R+ZDW18bZSF7EPv/n7vjXtc1X5FNmR2z86fiCXO4Z9d957FxP3sOcE2zkf2b6rPZEE1+N7+ks+Vk8GMz6rrRmxqeG7P8QzAseSnrT1/9svy52bXmu31rfPL5GZLZx9/dMm/+tJxZ9/Esp1/j9db8k9Hffwlc9SeCefn1oJu5nu0sfVx75n/NXuOfl772D23QYrh+u/8+z3rndcG/x7nzPcYP9ftyR2AhzzW945b19d5Y7y352ocay5AMIHAeL+sC8a5Gs8wszmlHz3Rqcvzk9nt5oCdBrwZ/GaHmpP/P9Ppa+ANP8MuAMfa+mbZHPd6lsHxvSUd8159MF57tk/nNqm3e6PeWHuGUVZne+i9enh2XlrSeVl/LOm0XeNeGqv9p1Fu9wzgaBduCUEHfv27XwwdKn2Ue++ELCno2aTsUspL98zf22WYRgPV8JjvcS++DMDxHoM1GqY8L7uEf2a8d33/S97/kjWercF7DNOSwdpep4ZwXLrX0nh3zdMuQzqT1fdc8z2yPzNA71GWS3OwNp9LinNJQc2cqWpM08HFSiYDNzKQw4GvVQBHgDd0oG4HpLW537XeM+W5JJPjXt21BjM9Y0fB1xoDUzOZzvt/ybDqXtssHEvOysyI6rXtfsdLa69qM/2nufDBeR7Ur89GAMdPzERJLiLxxySvwBesBEJgrrJwvJTMwKFkYSTDo9rJFLsvCACldilISkrWngjgYJIyWvkortADOByEQqXQNgPHSa1YQkUXEnCV0iDmQTKOez4zQTkycACccXcLql+1UUGi8/Fhw2AjqqsQfERbFTFzgH0DARxcBy1lonUMwBt8/hbQpgxUthrR7iLgaDABABxsQRHV9FkGNT8KnGFNZgAOf350nCq8MRz+DsBh8FY9IEeVQ6oU8D6qye7o+mAZdYCqs4MRLPeYmFgN+SfzRF8EWkW47hM16a2UdD5283pRKTgCVP3d5t/4+waVqWKNlMIBNEDwUrF2p5G0bmojJRlnADoCl5BrgAwMMuJ6sOTe1IPYNiG/QQ+PoKsTOO1w1EAbs6QqJsgJJrRVODnYK3/vz38s/+jv/0U5wvO/Ppebzz+zhcrR/h7bLKB1ym9/+K78+Y8/lKvTs3KKSvwYawZwAESAfSEAB+iIBVbBngSIw6wJBG5UOgElvLh3IrjM5L4UmALMx0cR0N1nfAx7BUALBOrvHsBU80DgEyr2ENT99OlTubr6UM4uLjjfYMF5ekUi/K0AhIW9fX51ySQ1Ps/EeoltdscAACAASURBVLo3wBsP93cEb6Dv+duren2zcjIC00gKtHZKoT+rHm11cHg2ATjuCeLYIPiONjamJGZVJOZHbBMMSL++SXfcPwSTgf3wQrYRzFVl4MAzgN776IB7NwM4LPz22c0So32ivU7WEQS+Ca5RwgcgN17HVaL7osr2ocR6pNnxlmiBvrpjAkWglMAVtHY/YBp6aQCO/X202lEvbYI0Xt+YiMGaPRLAgSrWxsDBpBj2lNsUOOHmJPAYLI6Ej5ma7IfgWQjGAfNSgDf4XAOAI1NH1wRP7HO0qWELGFYEG4TyRjAHwEJMVICB4+lZLIbowR5ADFN/8yBuwIgTxlH9yGQL1oL9zo2XAsQh9j32qwPLceEG4FAyimiSSNeKJvaFbCMnh2DWOSe7zoeLi/Lh/LxcArjBVion5eLinAAO9pg/PSlHJ6fl6OSk7GF/g0kkQAH0yQjGyomNgZ0qr00E7K23q243gCMF6bPfVT+XnBKfuKp/YQDHJMA/tSWRXAgurpqUnfla9qdGv1esC6oCzD4XbVutLN8GWyolkBJFBAymqtbsj3H+WuKWIIWo7Mx+7ngmxN+1fQNZRoycc7CwZ+DI9r1dNyc2skfYP1P2ESRvzRArYQ7Ope3/7LskSrytauFqQxNIY5QHz3fzLRuoaXbfHPyo302BPIqhacednI/EsZyvluCTDVZbJ2KCKjChT0Bn+RjXiro1wF32qV3BXf2knDiXwuGjiXkJwM5t5OrsLMpvWW9y7K4SdpVYqxbzZ2sbhuq7m7q/JcIqRZCTXokphPMdiT2NSdXVfG6+51ZbpshvwWfLUj5LVjuQQTyThe6e3zoy7VXv9axrsmyY5YQMWARZSbo7mRyALflao28eiA7p5EngOOueyH4vVhi7RV03L4Oszu6RdVl+/vpMoYPJSuBzhcGgNiYx1zmdufQ8XgMzVAkwFODv2iKoVe7jmt35ONaYOvNN7UkAtiXI9fGxAjjwbzBvCPj5GsxhYMxqTFcEdACQCl8V5vH5SexUxPIJvAHgLsAGYN1gezW2OtvjZ11YQL1PRi0xg2miojXdW2H7tNr6gqrCIOUS/t5TBU+Q4QoAkQCskD0IvgkAHFEogPsCCHoLwDJ83WBocfsU+De8Hxk5zO6nfUYQCH0Msb2RJaUCOABoPq7sMW0NBZLBZ3GuAUjYLVPgG+N8fnV5yXZsh2Aki/0BP/pls+F8Yd7ICnGwzyIC+Fpm1TSAF58xoybB3m8CthAgGwB6MVSp3QtbnFZWvuNoVyPGOpyTCXQAw1kAg5/f3spntNW5vS17AHAcHJaHJwE4/ur3vy+f2UJF+gdzCp4yswqN+lruQj4xNs/DzDVi2THXzLBZkn5SSzzpbxcF4WxydnZGdhisG+aITDKpXSBBHKEr8XUCnzvgaivE4VgTGDHrpaktjl2p9+YAjmp3AeCo/+srzDsAhyaxgk+l7w0mtk/SfMfeXslGNFtJjqMtZoj2LNF8K4Hw/N4agMO2qPlw9sMc26rNEXtAydSx6DRiRSbPfStdv/2XAR0trpflcEnHZp0+G9bSa6N/0LOurF9pyPMGo47WcsYDY1+imwvvgQ4PknyKyRBG25uffQRwjHvYf9NnSv6S52H8PV1ig1Czzx/MNPl+3tx47hHAked95qMtzfzoN1YNNJH52XXHc8rseuNnxrG8Z47G78zuM9sTa3Mxnr2W7rFrjmZ60Oc42+D8e3ucPVAs78nst0x1bIA0sszOfLD82pZMpRhqfpZxnPh7vLb/zmuYx5+vUXX9BLQ4u+5MB+FzS/caxz6ub/OFtwtT8d4aG0K+Vj7vzOba49jWhT3zxkw2chHuTB7bONq7WX+N9/aarWleP/soFzOdMlvb8TmX530S00gD+2P2b1vTeVxhtgZ5jsZ75r3+Xplc05kz3ZD3wbgvl9Ypy8rSNWe6eO36S/vUr+/9+3/3/1QPol2oIf8ziCMvRE2sDpt1bTLea6CWlPF7Dde4wDNluGSg/nMDOEYFtrZpx3Hn55oZvV1Owa55Hd/Pinhc1y+512w98nMvXWvXM46bYU25Lc37kmLL15rdZ0lxztZzad5n8z2bl9m9ZoZjZnyX5HzX3M6Myqj0+/luzDVWLrn69Y8CcFSU858G4FiaqyX5Ged7dEbW9NhsrUclbDTdmpKfGdhRJs1MMnNQ1gy0Pp+pttsT7dIRzZjmqgAHJSagt9en8nL/h1rJbYpJAB4Y+CFF9RMrjRAgmrVQMYDDibguMZeAIGQrWAFw4CkhSbZpqsRWgAjsFT0DxykDUKacRaAFQUHOTyQfGUip7UdUzY8EHhLMqKT3DwAaSDgjyWkAxwOq/jebcn1zQwpgVZI9MEmNoBSStmDfaM+eWBXoY0XAPYBOpPhHlXj8mIGDgbFghsC3GljjOQUPW+AO71vvZ7m1rOakGB2WCEnxswNlvZMeM/01hDxqxU6+vhIqCp5lJ84BqubMN9rVqgPTJhW6OYJwPoAPH5yBVDXHbhHXAtuuqsQVyXzCZLAq9NWTVRfnswTAxyClWkUI0BIT9wOAw4miAOtovzTWDVbNTSpGycRRc4MRCIoWMLgG5B74o7OTo3J5dlz+/Pvvyt//s9+WfSRynjbl5vMv5eH2miwRX328Kv/wH/xF+bMffyi/+eZrVukfI6iMSjewcLDiWMlwVpJXYJMYOLynAeIgwwNkKpKbkfXWvjETROyhymRi8EZUoL/tI7D5RJYOAzi4jx43BFScnZ+Vb7/9rlx9+EDmDuzDm7sbVSUCwEEGjuNyen7OYCkDywCklKLEAIKmAA88PJSjw/1yhMpIs41EANd91F3NiYS2EqytlaAT6QRwIPheARwPTPgCwMF8FgAcAaDgXEWlAoL10BnKdTWA3nMCcKA69OL8XC1UDvcruxWASJnFwAc+7388L8FEaNMRbWPM/GIdBv2L8ZFNJgAcmCNWh0awvtKbu63Vm1iEoLsYjCcISXS5kFs9m1rrqIUKHg2sKgqeY9D4LHrZs40KgGtxP3yW1/NeNRIi/qZ4D0l0k08YGJOrkzHvZI0JEIf27WHl0XO1Nn0fs/zEOriNjlqpNEp7JHLwA7AQ2TMI4FClcCFtO5IVyruCrpuJFT730BYgkoRk5jGAA8kXyIqr7c1UAfCAAZTBwEFd5EB/6AcmcLgGL6Jv39srl+fn5er8rHy8vCRQ68PZebkEEweAHOdnBHGAqvz49KScnp2X47Mz9Zw/hGYQSCsy2anuLEADvH+rviRuzsowJQa3/DGZs2mVjhIj+s/sMlWXZx2/Xc4YOthKMW5ipha2tYmAQtcatA9gzPwoMrVUAEfT99VG1j6o2u85Tt015xxAtGpTmvyy8DVUSa11HP+zbe192VRYEIZWaip0SjAhtG01+m8ZmNNF2bvkw+gXZwCHVmvut9uHkllugfvsJxBwVtkxmt6MVWzTkHSCPi9wTf0vuaSjH662ftu+q59Y+iAAGWYBsW13Ij6YGgCaEcNcaw2Rnyf76FVnsZuDwMnVY1DkUfI+yA6BkwlMQfDyAvXYmCbqk0aqitNNQt6TYBko7PkkeLoCtu0TtUq0CsinsPcJSu8J/RYzkHRytIBJbZdIX29AW7T96fR31QN98nD1zBJ+R62VneiJuk4GSAdAvQE4+nPNKEfjOtd9VbsEtXZBeT7yXq7ywT0aiezkA/j9aNhQ90ZOHti3r3ooZdvq3l+o+Kzee5wn+sR1r+MEcGxzkn3zfr0F1DEQSJKdKvXtE1JY5S80mv3wE8L3t28EH/D2/p4t98DA4TYgYury2Q42NsBjodsB4HALFTF5yY8FOBf+Hhg30J6OLTXhz8b+9pkU51UBEw7EfkG2D50rzHQEX9IADgxHLQKV1gSLB/zM2pqTLfAE4PC6qcVJtCzbk88LX83tYfB5n/nld+jchntifnCG1jTsqf3Z3r5AugEMh59OlkawXRwcyldPbCc+9+HzmCvMA7UD/JunDX3iD5dX9D9PwCACJjIzCKJNYjC+8UyA75O58iBY38T8pjUCqFW6FQwcGIdB8JRTXkfgjcosSR8eoG4weggMzzaj8XzwdbCOWFoAaT7f3Zfru7uyB6AKARwv5fPtfQVwbMBsGfeCX1MGsGG1pwnA0cfMGpMWWdnM5Jg2dbWcAdwwmKky+AS4HIUW9gldBOIzX9ULtUtTcH/EGUH6Un60dac1ul21bMHHuJ85fWx/Zi1U/Eh7AeCQhDXgXxzQOwKOfH6hjBvAkfzBrP+6fwfTRx0TYY5L/7X3tp4tJU4NmJF+0hPEUwRo0wAOaSnZ1bE9WKex+YfumfwlX3qacG1FT+1K2wAOr2O+2/hs+TPZh5p9d2Xyqs/d2LnGT5t5IFZjQHBk2xvcNZPbWXg1t86x0B2o12tzOHtWX9R6I9uzGYBjaX7WABwdrqYKfXtungu91nEManEs778mAP/8X/zv5R//k3+W5KSfw7Xn7OZ16Wzz3yiAY80fy75CPj94L82+m9d6FK7+3LMterM5bvfdzcDRvv8+AMfMFxzj8+PzjM+wKwbf9E4fF52dN/K183z7XJOvNdMTZoaYjXHXuMf7jevdadOJr+siVe9lz5tt5ez702eY+LzZh8/zPfPtxxhSBnD4mcb9qr9H3b69/9d0wPh8MwaOUS96PfNzjPmmvG5L54JdNmP0+dc+P5P/Nds2k5v32L/xPjNbuCaD77lHNQsL58iZbIzrONqmPG6/l8cyAsTyMxDA0W/EnroxJzYavY2jQs18jZO+tqBLm2xtcmYLnh9ypjhnRnxpXJ2i7lDJq6IZBn0e9Bu/OROeXRt4yZCvGaalEe8yDLvutTTfX7KeszF8ybMsGciZ7Gxft69iX5r7ubGiNHWP2q9n7+iOczJ3TNo152vTrrlr7t/j8M2U/a59NbvuTFG2SHULejrh7qSPf7+bgeO/EoDDRnD8vctojYp4nG87TbscGeut0dBu67NtysUlRysbajkCThAqyP5e+Wlz0Bg18jxt6YIE4FClpBLSqNKvYAIyE2ymAA4ExZRgDLaISHorKBUtelDpH+1TDAp5BQtAZeDQNVhNH84c5kBVV2JQmDFwnKACOXoGI3CECvyYLFVgR5WMGTjcmgCV5GqFAsDGAxk2UFl//4gWCWipgh8wbzyUz9fX5dfra9EA3z+WJ4M3IjAHalexOCjonQM1ed1yxT2ShmAxcLBQSVxVErrCqiZiEwjFLWssC1leayVlB9hwH/Z0uOmiRa3qM+8FP0VNlMSbTjqoNkr+78y55jpGsFbvNz+E1x5wROOemMl7ZuBo75ulxsu+befNcEAAR/RvtvOuveIga2sJJPaVp8q+0Nr8aK1bQiQqbRNVNxk4BopsrVOzFZ6TWtj+in7f6Gd9UC7PT9g25fuvvy4/fvtN2UProc1juQWA4+6GLVS+/fpT+Z/+x/++/PbH78tXHz6QfeOQlf2vZS8C35gRtdcTiENtCRAXx/M2dp3GwCEWEAA5+BkDJx4fq/4BOAEADIAyFKxWcByEAmwzdHvLfXP3eK/qu6dnJpvBGvDddz+Ui8tLzs0Dnuf2huwmCJqyp/jRkdoKnYKK+ZRVlrgH9hUC65vHR7Y6OTjYE/MEg/xRNRaVhQBvkGUFYyOYSy0Qai9qMC6EjyAAB9g3AMp6YMJAIBbtiefNpgaiDchh+43HRwF0CF7R9RyE574+OmJPciQaBCLRRlFurK+Qp46r+uuQ92U/9ABwqPVQk0/oHnzG7YAA4rAsen9UG05QggKdAHBAv7ECdcLAgUQ5kwybjZKVeLYKZjjglCBJAZai+8dHgmpUGQl91QAc3htVl/C5+z1pAIcYMlo1vA+xkCnOy/5hBbvRJhBIEnsr9qBe326jAuYTJCg4xjfQl7+yx/wjwRtKKuC12kIlCufZ3z1AHXiGri1A5IKcmHkGeAO93g3gwLxWAIdYOKwH3AVdzAstKAp5qT25+Uyv5fwEjBunZOH4eIGfc7ZHIojj7KycnQO4ccafM/S7vzgv+6R1PyxvwbJjAIcZGJXsg6wGmAljCOU+80eWfOMcdLBP4QTDLOjg66yfazKAI4FLMINR6ZlbqKz5TxVMGHIysyvy7RplbE7Cs5Y0kjn6XAALA7ShVqXSe/bRbO8Fhpr3Vqe66AIKg90iWOqPA3CMtnIbCJAqliLh4WfbBeBQ4qv9V+U5nr/auQR8q2veHAraleZTt7Yi2RfIstVfdxvAwUuHnu58oJS8yK8TPAVdEP6gWjGl/TkEEMVyoGev+rSfiARaas5RY7CSXyCa/ZlMaP8NblC/7SQ041bUoyeWiI4VIWRWoFbNc79nw4ObXJbrQ/aNYN6qQBTLZT8c6y3PcwYBSN+8L+YiTEljzxgfuIsBGDwTvwX2a4HYfG4bddU4nhHMPOqofN9et4U/NWNYjDWtzChDuxEDMcfzZT77zc7ueE0+iGSipjZH21r3nACEbQv2yY0qQyFLebzDhm++LgEJDVBA/3IP7TjU2gysBGgxeXN7I1/h5rbc3d1J/vTh2pZKulPnWrxfAfvw0QmqMPPHK/ct2amOwUJ1KmaJg30xyAXolK393Prv6JCvA3yvGQONh+4FX4Wg+9iTYvbaJ7AS/j78nwzgoP8Q/hcArhgnABZBgcKzIn5wNsT96BebvYsMXfKjzdQBH4SD2tunHw39Cj8TfhPWmADpYwP6MSY9I+bINseySHYSMI0BlAKwCvzXvUIAx9XFBRm7cDO2+wBYNcavVnNqfWgWEwCQUZBAFhBAWgJcg/tyzd9eqi9Gk4h5MKuhr8XfYifRuoDxUgUfeGQBOABKeSX72Q3alt7fl73jEwE4Ns9k3vir3/+Bvx8RVwgGDoI3EoCji4WsATjwXjCyyU7y/ykLzt9AMiSjo+3XTnC7U9/TrWYE9pDsjjrZXB9tnLFjJzqR7wyGoOmeHoglYEnX6KXbrntkdpvHnDo96jkLO8eWhgOAY9lna8BPfIYlIhOQYj5jZ0s36tUxftAeKKXec5xRDnS6bz951W8Lxq2pAZ28qO9tAzi2TXAznh77OLeSr97+zeb/y8bWPp2vNV53Zrdmczreu8mh5iH4BN8F4JiNJ9u0sSq/279pnuxLZLvlvbU0V3kNtuZ4BNgO6wIAx//8T/5ZesYEWEmMxrN7S5UMZ9vhg6OdX3uW8fy0tT71Xk2H5c9knTFgeLaGv3Yeq7538jPHcY/fz2u9PO5lX3b8Tpu3ZQCH4wX9c7ezwrqPnHbEBDww+mP+9Exul+Ry9EXzHG6ttVkFAzzrsW8/4/bdlvzsmR+Z9VIG6o6+8pKu2pbRnrHBPsoI4FgaY57XcbwzH3nLzg7xI+uPUYbzrOX76HXJzMwO5evs0tV+9vFaWZeNMpHHuyYfS/K4Jnsz3bNLhy7JzJKNyXKzZt9mum1pL+0a95Ktnem08bWl+R7lI6/hqNvW5GQcO/7e+w///v+tHoqrf3IyI/+7v1k4QH/LDBxryj8LaxbI9y7uLmXoDRcY5117KsAb70+AfonBnS26F34mZLPXlq6xa6OtKZxxDb70WkvXHq+z9jwU3Ilz08tOGFsrURd+ZOpTCVGoWAVUmTNKwZNcuZ1COfXM0FPELotMdsg4B5oIKXf//8wHyY5eLV5pVSwRBtaN8/UWgnPeN2tKc03hjMqn/V15UbvqoBmIo9JMb6G5dY3mkHtm2mFrSU6W9taa4n2Pw7TL+Rjnana/mbOX9ZevMY5ndAZGA6jP5+qofPiz09AquR1gaHq8pz3f5QhtO409C8c0JkwAx0+1at/UzwBwMDAWPXefJwAOAwpGBo4KnAAYhBVAYvMQeCOYPQDeQHKaf+s+MwAH6fSPVJm0i4EDAA7PEQ6gpjmtAI5IzCPJLPAGgBoPrE43+wb/RiDy5pbMG79+vi6fb675OQTDnhEAdCXXixLzfl6stbfMTFZcAYXAGWlnj46YrCYVbtDTGjTjubfTYWAH2yjEoWN0WCvHTkL+ZwaOqoMshl1APKxrfHfc0Rm84a/lQL33C+YCr+cWKiOAY6x6HvfX0j7bruRYCYy5Mj8YT0YAhxMcXjvLMkAFCNLxbwRvkQRBkromjwOoU4N+AYiLSkb3Rh7tsIoZDVCUVaksAuWtnBwfErjx4eKsXF2clU8X5+XTxUXZR6uQ5025/fWX8vRwX85Oj8oPv/m2/KP/4b8rP3z/G1bqHyGozUAgQBjaR5gZBL+Z/HRQGYEZMuqIVYd7ke2NXpQUCAAVntegiceHRwZf2R4EwAq0bOA1o9K3oErvlUCo69vbcnt/V+7uUHkJydsrHz99Kp+++qp88823rKIUcEr7j/sTn8L1DhAUxh4XZTH7cx8fM6mNsaDS8uVpU2m1CeBgNXUEv/H9AwSR1UYFrAT7qJQFbXPYXibQnZgDgAPgjQrgaHOH6/qelgNcAkH81krG9O17akMT4wBrEPuzEwxQyH5CKu6oa2q6QnZU4DTpAoI1nl+oZ3Afr4n3/tPjhjJEUBJ/wE4hX2MNwCF2FDBwvJRnJvVUBF8ZOBKAA58RqAaVoADrHHF9WFFrFiJUkrp/vCvfDUzIFP1tYzf/J3SPARyj/cYHIbeoyOV6GiiE6weghXYuqq1qC5UAK6Gy9fAIyQmAGhqAAwmWDSjesbc9D4KZRbsAyKHAP6QZJ4CgJb6oc/cF6iBwwwAO6ggBECXNtAKNgYP7SnW+aschPYDric489AKBNa/lFDbh6Ig06GLiQDuV8/Lh/ILAjtOTo3J6dkpWG7QjOj2/KIcnR2UfiSWACwKsZfCGvVcmqwjgiKVgJqZ5RzN/fdTL2/4Fn6YmC9cOu/Nz45C5kNOtOYpZRPJt13Wr35XYoGyIR1uiZENa15RACWhHY3VIaXolGSWPTjjartEOLwI4eo/YPmFXFQrZPUjB4OjZ7rFv+84xR9Nz1nZCo+6xDOBQVnV018NFCODKAoAj22GObdQBdRUDIBpgi/AwWuVTet1j9P7wHq9tRcaodIBGRgBDniu/x70WTF0GFot5qyXDsgxl4ETW1/lMYP8oHwkJ4CAbhhg0COxbYuAYABxLgam8QOP+85zlqiKN0T2kDeAwYKkHcPR7Ur6rwchuiZj92chVckhsHUdGBv1wLGmw2Tcc9363J1cTmMPeqU5VaAi2I9K/Z7opz+moQ5yAnW6AIaAr98H7cw7g0MZR2GENwJHXyuPLYxvPkFvjq60GA8gxxBFoW7DPBzDTqEOaTmjp1TqeuCk/E2trIIMBBdQeTKrv0UeGPwfgxvX1Tbm+xnnpXm1FnCAhIFQ+k89JPr/4XASfyT9YV8w4QKpgvTg5OiaIg6DkPZDSCWDLVnMG7EULEvppTxu2OKvgObQPZDuTxupDPQ4ZKvsEKuB7BtSqnRq+o9fxm20wYWdl3ePsiGKAR4It4MuxXWHYebeWEYBjQxApdC7uSz96b6/QpyOjxkH4isEiGf4m7mv54/WDoUy+L1qZCngC8wGf8MPVVbm8uCjnZ6e8Lvw2+KdYKbM/muWDMo3WMgHeMIBDwFIJAc8zaGISdhjAswo8hq+VwSA8Z+wH8FksZ5hzngfDp8M9wOJ2+/BYbiEfxyelHByW+8cnMnD8p5/+UH4lgCN8KehtXhdgZW2yLf1h9sYEjq37Jkj4NIexSePNesZ1zDG3UIs9b/8c94S8ughkBMBmO2TmvzbO/jTdj7/BKH0P7cMKP0oqYB3AIfyw56cHcoz2Jft7kGUz5GRdN+oe+y70ZmsMwq1MZpo0gyLa+6Pem9m+MWbQ/Cbp+/aTWSJ0DxfSzK+7/fl+5Nkn2H6mXcnx3lY07yD7N2v2cDqLw02/5LksU7qu5HC0i34n4OWEb5iZSbZ1Ng8tWT4bc7ZpI4BjlLHs5277usvrledx/F4txkiDyzKPfwvA8U8pStV7qedXydno09R5rOeoUCxGhFk8/e2U16hvzSbUwEwlOKTnrKcmr+U5r5mUGGwbc9y8iuGs1VS/evK748nHs3wkMxrLSfhEoVy35Nqvx++ZnLT8Trzr2CUnqwchZx2bwQ3Wl/pq8wVnZ4MsJ6M8jL7Xki82PmdonZanquuQ59Kfarml6iOPAI44P9S1WAETSVQae3H+m+O0v5g/V49lPXNi1lF5rTp7lcDtWSfbti6Btca5HvVknuslfcLVzfnBCUA6v+/P59+j7mGkYZKLm/nLU/ntzgbzFiT+3tr5bZcOHednLoPtKnktl+yFPz1bG89T/u7SGWvt+rvWPY9h7Tozu5C/uzQf2f6NsvPe9czPsDQvS/JSARxeQG2QFjz2hskGkwOL5GENiA0HuizUa8Iwbt6lh86vzxZ6TSFsb6peEPt7tlYQ41i2nyMSPDlSOTmczzbY+Nqu+Vqbw3ETfKkDN260cb6+xOnZda33rG9WpGtrty47djOakzRuMBkw08OaDbO1l2AFZg0y2kux0eQo5Xxa9ieOqPZKD9Kobkl+vU5cC706kdkjzHVBvTe5YTpszqim/T0Nu3eSRwU3KpaZQm7rsw3gwPVqst1sCVGd5kCn15q+AJN2qVKQh1oMdPmwuKT0/xh9MO6bmUFs482h1W1EfFbEWe5mAbZRxtccu/Zem6txTxlIMb+Ov2fwxtA/dYlidyIrzYg3ZhutXxoRARw/B4Aj2kGg6gYtUwJsQRpcJrX7FiodgAPBsUGeGOA1hWu0bjCYg/TSNYEsAIfDHA6ssSIp2qgg6HR8fMLAl9uPiIEDQSQlbZG0k9Oq5JuYRNSLnAE6Vl4/q9UDGDfw8wDwBqqoAOS4L7e3d+Xm5o7AjV8/fy6fEZC8uYmk6hP7GYsaN+iEo1WBAp1ZE3j/S4ko6SMWCCYnj5S4RbU+WAfwHEhcrgM4lHz0AcrrS5lNzBtVP9cwh494cQLj8venvS3dEkfIpFVVNRr6WFqud1itT6rVdaXyoAb7iqOWSOwOI6GUU349cwAAIABJREFUzcjS+TdVgJN9t17SZlXFGpOk0T6FiVkHnkwTruRDnXPKqKrRUJFXGQKC4lggI4OidMitaxDtahpFc8+2gCHz62xdoel3f28wSpyfHpdPV26XcFw+np+VT+fn5XXzUF4AeLi9QXPw8u3XH8uP3/+m/MXf/XO2T/lwdcHWC2KQAAgBhMOZpc2tMLR2AnCIgYP7m9V7Bt1gTPtq4/G4Ibjh4f6BQVowS7Dy//S0ASIgr68vZGUAbTbaDAHAgd8ATmDPfvub35Svvv66XF5cUeo+f/5cHh4fyOJA20NlGGtGEMdhuUAF4flZOT055UQ9oec0gSZPCrhH1ScmFM+kALGYenBPgjjYqxwgjkPHfTkmyhEC06i4fHjkM6I9C66FJhRe3+dHtFvCjyikcRdXfLo3txO5BnDg+RjchqwR5FIISDk6QT9zyYsorWPcAMZADwC4cnRIMBie0wAOrCv+5/tivHheAzgIbiAQ6K32VOecxvUla2/qS//wGMAFJN4UuCeAhnLbGDjETvFC8MYx9OvxCXUrq2oB0LlDG5UNoQpkowCThbVJOlzbwlCveL/WQBQ5ECLR2XwcayesESnVgw1De98AjthXFcAhwId9QdoMAP5oDw641zBGsL6ofcpTeQrmFzA86EfzABYL/NCOoLo1WhOESqHsKEcLAAf62rsqGVWqhm9oNqQ3ZXf3A8Bh20TwEUFRkke5uUgsvZQjys9hOUMrnlOw8VyUj1eX5aurK7ZRATX62elJOTs/LafcJxfl8PSElbtknYlEGYAPZj+RrkH7qACzW0cmN8D7YqvqPyc9IpCEl5q9iGetwOqwDOl7K1jlDkTiwKVQMOjF7vZHbi3SglXVkuXgVb5RyF12deQ/Ovivh8+2CO8IwKr9qURsA9hCLtSiqU9E4jprAI75ea8lddTpKU4dFPSwa/E8/TkgJCv8vf4MsH3e6M5UCcAhtdsARd3ZgbZUjGCWhzwG7bX9Bq5PbUMk9m1P8xLdsNL814CrvpPPPrEp5q9b/gg4aO3L+vNiO/s5UGp9aPYm+TLtv+qPJzmqNspaLn2BPkYoP65KYucSs1e0RxgOAFxi6JF09/nZrj/DqBih6c26trmFCn1QtfRxyynIpq4fP+FyWR81fzKAfWQOMWuYHpjtJtJw3gBaywCO/IyDbErdtC93/x6qZMd5yJd1W4B6pXq+Dus6BHezTFf/kftMOn/xXl3QO1IpHXCi10t5jLmFStUjie2lncmaDs17uPNz64X7s+TSub8+D0G8zed3DCQXs/SSPwho7OEcH8C/7bs0Ziq1GHl6eQ7Q+zXPS2AtBKgA5y3rSrYmC/8bYuhWLPgtAIf8JthEsWwIdIW/j+EfxY8Aq68VZJ39SLcLhL8GOw//xMwc3J4h0/SX6EeqfYqMkBpMGeRgxjoD6XEtAjiOw5d7fZW/eyf2DfgY8j0ForQtcTsRM39hE8GvwTkWYwAQBWvlefJ3NV6DGMT41FoGifUExQ9u6XF8eEDf4Orqim3Wzk9OqX/gb8M/Pebc6qx8dCy2DM+JzvYCqWivJwBH7HPLJeQGYwSDJHxb+K/VHoa9rmD4AMtwXWK+wcqH88LdZlPuN09qobJ/UO4I4Lgrf/PTz2yvAgYO+9n0Y3BtinRvG63bOwm2XuD3WtyrfjcMv21TLhGzenecywyO2hJvlZWvnlkC2JGThQLMA5ybFWbWf8nmVAkMHzeBhpsf6c/vAnDIK6pt3gaQbtZ3lXo/wEgGcDgRtxTP5rXTPeYMHNmq9jFMPYlsc5WpWZyU8z3Omf9G0q3XWfnZ8vdGHZ/1b2db0vXycaU3a3Mww6g9c1yvrly3rsv2cKKJt+xU/0zDRMT86jptvjTFve/Y2cca7zEbTfOrtPEGX2QlNi2QXlvfGYDD7+cxyH9LcW8hCdb/c/LbcSm6Asvf81kSMvzP/6UBHD6d14NsCt13HmLKFcSwQli8X2x129CTzORi1DREHZWchNc66ahsBsB4rUXtFuYkjTUXkyYwSCcek6s0ZgaP23659q0mQHGJ+l/OaSz5esNnfLXmp2znS2Ysct15ZvD37OPms0qNzyUfbGm/Zt9r9MmynI7fz2fhlM0a0j+9HGnN21p3WaUA0CgusM0K1N+/gTdCjJr8RA54614BbPX1uRbDfs73mPnuMx9U89fyFeM16vxa3lMuY8mnndmhLANLIJ1RBvIz9uNaVi/jnMzOC0vnmjWltSTDszmfnQ1GWRznaHbGWHr+2bWWbP847l1yo2Xuc4PjOi/dazZ/y7Z7frac7dP8DLM5me378RnydXu/o+1x34cADl80gzcycGO7MjW0QwVxzDdo59BNomx/jHCOi/peoV8Tmn4hvgzA0Q5o2d7MnJ7dc+RnWXZut6+7tMB/zNwufWemfGfzvksprymdpc3gTTr77voz5n68zclfMrh+niW5Xzaq2w7dODdLxmhUbuPfS3O8doAY52tL+WoDbSU3dimbXcqfzhfFM1Eqh3NgEEdt25CphtPhKs7nXUWkARyjsl4yoKOsjoedJUM+ztvMuI4K/j3rOhqlpQqp9xi6JQewU/jh2a8bMicNGgPHeO1x3nyP0XiP65ABHLjG28tmEcDBRC/BHEpoTwEclY0iwB81AWKAg5g3nCivAI5o0fLGRC4C3cECUJPPqlAmW4Wr1KPtSANwnLSKKVdrM9DsRFsk5ynPrZKKbR7uAOC4F/MGAkp3D2Tc+AzGjc+fyy+/fi6//vq5fL5R4hKBJwS5WLnONjGR6GFSvoFXOp1Qo0FKjCs5mJ/pkNXUahmBqn21jMCPA4f6uwFQGGSLwAbuVftSj1WICxWeVR6Gw/GWTqzpnZAsCA7acIxV6clvmO0/Jg11UlgwL31iIAeWKOOxnv1h1pdKvYWzs8ihih6ZAeFI5rZqfgPXLJdKWlPWQf+LfthPAeDA80Yp39phwYF7B4mpSyNpwuMu5o6tvRsAxC2CTo+PCOC4Oj8pZ0eH5Xh/r3zz8ap8/9VXZN7Az9vTpuBz/+Av/k757Y/flU9ffSifPl6Vrz5cKaD9+EgAAjkFAjhTW6g4ERgMDwJnmXpZwX7OJBNSaAkCAMdDebx/LI8PD9xj2HPnZ+cEGznxhPlEYPqXz5/Lzd2t9lKAoo5PT8vZ2Xn57ofvycCBoDWACT//8kvZbB5roEZJ8kjYYuyHB+Xq6kIgjrMzLvTj4wPBG0hwi50BLVTEWFDBJ/uqBgTwgBWGoKIGgGP/SLaUICoF10n8i6pIsOoEIwhaz5DKnXd8Y2UkWUgiOK92IZIPjRdJBlXjaxxaV4GGRNmvSsvjcnIGIIr8S1+DYKBgNrF+s45ENStaxmDOcD1XmgLAgc/USkqzU7yp+tIAMI+lB3A8sGUNfuyfoP2TgG57lV3EIAckGE7PLgQuOz5he5yb2zuyrEBfArAAlhW3UKEtmQRJalJWkfaqA9xCoOkjvcUEQbQ8UMuKAGfw+pHAjNbXe3ueb32G80mKcLWmyQAOM3BsAFAh2ALrCQCGgSyvZR/AH+joSEpIn2lU9j8agAPPLgAH5pQAjuwrBVhAAI7GSCRwoYI3BPkY1MKk22v9LBIyp8fHZNj5+uqqfPPpY7mArSATznE5PTsh+8bp+Xk5BoDj5KQcHB1HOxVQv+jHwyd4MKjRIwXSKrwieOukhJ/V+yZXSY3f5WcHzd4qtAy6XlD9se9n7zpps3V4tgxlezIEUUef2uNrPtc46nz+yKwCSvpRL0IOE4Aj97WnnLCKtW+XseTL6nX/REy0kmE4ONoHJZofF/tkkiSfTWezyUr+GHSozbbMwDH6l7kfOknUSZ8+r+DiWMNPcJKsrbGC5eN/+o72f/udotwZ4GEfhAnaoU1IDX7GnvWNQj9zj46Ak/jM7FzvaEMoJ+kBfz6vIm6XABz22zi+qtnSUy+c8ULRpAKc7e80EGn4EjUA25IFBuBrfnoAh1SxkqLtmeUw2r+1H9piHgJxtOlUe5h8XvJ7S+fi2fziim5rthazoDzax6uJqHgu96IjK0F/vq17MFjDnFyajbs+XNiqPrHSVt0V6NaTWZabHxggsAG8wW03BMuznlg6s7poy/daSmDW/Z4TWh3AMstCBFiz4kh61f5Ii8kE42CA2yAv8CNhW+Ef4NxkwLtBHvaDwDBUdUq06fN1zcBhAAfkDCAOMC8KvAFwu/wb+3wGCcCfJvCV8Y29sn+4T0Y4AFF9LvOc+370Id1OL44mlXmLwEG3nwt/jWuIFicCcJCF6+VVgNbb2/L0JMDToZkU2V5OQH8DONSWUeyJ9AvRipCA/WcVT1Cfyt54vPbzCH7xwd1FEvBDCTZXUQUAnwB2wm8+B/j5+JhFF7/88guvj79xxiTDyLF8Za3vaxRneC8bwBHMgqzGb6wE0IcYzwjg8PgNdHZLVcIE6cPprAYGNBRM3D+ppV05OCov+/vl9mFD5o0//PK5XN/dlw3OT9zvAqLaM4+ygUhSaU8u6RWCQCuYIx3GA8hWtdmQPPV24JGX4CLwlzQAB8/gcS7169CFulcksQCCqZt0JaGMb0xakdZ9XpVLJJm7c3RvRwmKiDlTnjV5Zsm2drY3PkLfOv6dfZv8WelgJ+lkO7YBHHP73vReG7PHN/o2zY50I23qOQNMO/PovdN7pNmujDEKrbXXrV2szd2YlGmfabaxv98sNjeLjTRdPs9HZL01rkMa6ZYH3rvIKREfj7IV6+kq+LV+Dbg689V099GO+e9ZUfFsj249E1MCya/8EgDH4DcuhZuqH1H2yv/yv/0rMnBo3E3v5mcbJXDrOewrZF2T5ma81jhns3Xd5Q+0/dHOpeM4Z74Ur7sCbhmvOxv7eHaZ6t4lsO7gtIz7cvsZRga5BmiYxeKc28j7xvsu/87PNc619+6XrkGUc23J0VyDzQtKZ2s4jnt2vbwGu8ZNnW1gSJj1Xeswu770Zn9Gle2bs1AszfMI9ppft91rtp7ja6PezLq33xfbum1pH83sxqi/d+m4vL+Wxrzr+fP8zs4Ka3p57Xzl+65dc2kP7Ty3pfjM7Pq7dEjWmUv3Whr30nwsred4nZk+mOnJLDd5nvb+43/411MABy48Gsp+8V1qHSHpFYTVLiUzCtXS58cHWzJWSwpn6brjpov09tbHtwVhOxi29iyz8e4S+nETrxnSfK0lpfietXjfPOlTi4Z8uMiS8nnv8+8yLN37Ve/3zj7utVa1kjdTlv28puN469+81bLCnm3cP0ZBZ6Tz2j5ZnG8t2rsBHGvKr3+mHsBh2cjzvQ7g0PcVR2g0jRKy5YP0aDzfI48zI7W0r0blPl5/17qOhnQtsLek3PPY1hT+7j3SO0S6X6qoMLPAgHB/z9yENoiPNsffAA5RDiIgrsCsq/QFfAB4oVHWPj+pxy2DaABgRCJPhz5Rala5YnuBSIpEAhQgDrVSAQOAA8EAJriaHsnPqDqKyiEEnhA0yuAN/LtS3rLCSwk/zBt80woaiVYYTp6iRQoZN/Cb7Rw2bA8AwMbPv/xafvn5VyalAebA66i0UoWSWDYYMCQoJYJc0UaFspRouS2LkgkEghqAQ8CCA4I32EblGAAOMYh43N6PBnDUBHKoTetL00Hz/mYdmvRYX7NvW/sm1aZRaCKA6ASQ94IdcOuTvN8rsDQSG++xbUuO/txBS0mwBOCwb6QKvqD5rbIhm1iBMSGTYIQxiIMsBNE+SGsqkM6WrsgVALWHspgC2IoivuODDfV6TT7vlZPjI647wBsnCFbvl3J2fFAuTo7Lbz59LD98/XX55Xe/K7/+9PtyfLBfPlyel3/4D/6i/PbH78vVh4tyeX5Wzs9OyhtonjeP0QIlWlCQrroPmqM1SmPfUCsV549ZVR0L9PL0TGADAANPmyexb1BOz1g5qESggptgsPmbP/yewWwwM4hu+rWcX1yWCySev/22XF5eEhQDwBRYbQCKwAYVEKoxcOCa2BMfPn4ol5cIRJ/zXg/3d2q39PYaFNsHAnDEHsSw2cv8UDoCIA60X9k/UELeXsbBwVH0KH8rL2BjAPvG/V15uA8GjgBg4DCO3uRkIYlnEhuL9r2uF4Fp6OKUNDKAg0ACBLoB4Dg9rcFR72FXO5qiGb8hX3gdAA6AXcDMUhk4Nk9ckwrgSIFlPD9YG5AQUOKuJVYBLMAz4JpPkBP2f9chnj3hobtKA3A84j6bDdf59OycIBwwcUBPQl8SwAHmEtoEsBq9qCIngkOdvbe1cfK1jyfbbdC+ciC5MmsIANP5eTVBpzgJ+8BHKxLnFslwxOSPABxMKLy+qVIVwCzYLMwz1hjJC7TEon0QAwfZnMCGlIL2WW8p/xvsI0jQEPT1Wp5ZqSq/LftkeDa2T3GQ3skInt88IU54i0EH8eTDvb1ycnhYPlxeEqT17aeP3O8AeJ2eHAvEEQAOAISOTk6ZXDoAcAnVtQcB4oiQksBMYGzRf06aWoMaOFcVQlRvym1OQfdI3tck8Jbz0fzsyBEvu8GTooH64WDgWPKntvzIFRBHTb0O7GXbfpP9FoM4+kpRMrQYVJRaAeA6BFLS69B/u/zOHsAx0hDY7+v96ma/w5tLLVTafdtTjfa+S7ZwSdcBHH6ODECgPKcKvNH/zuACfn+rD/k280Fey27MQ7C5s78dG1aftLcvYtnJrZd4fQNAhuOg16yOoU5qkpT0PJ33EcAQ2Xj7hWo/kPfQ+KyzZ9ce3F6brfVM/oef2SNt5zq1Omn3UfVyPlvUp9sB4OjygQSsKWlJMGKeoqQvOt0x2e+Yw10AjryXxC7W5L/FgnpgTrZDlMMvAnAE9fQ0GN3HlMbzd24NNiYZPEUzP3z0e/N84j2COXMPGz5Um4e8/ktnWM2JAD3+L/t9+Rpe1wpYdR1M2D/aQLR722zIXIhWHQBwiKnrrjFvxHmsY3BxLCbkRDZbbeHEkgc/cJ9+pwEcVUbsV+ezF8YSDHiYEwI44KcNbAauYTEYBNZQPpfYM8Dw6LaJ/B0/XK8A4ONzbKH2/FKub28I4CCw/62QaY22l+xdGgPOuWJ+FPjXZxO1QwEoVYyKYCcJ1VTHbfYH+0D2D+XjvZA1Tu08XwjuRNsUgKxPAeg82KcPizMt1hjt1wi6CJYQgFHoiz5Hq5NgxPNZxUmebNc4nwHgwNmbIJQjsYhRdgLDZvCXYxduSYdrwr+8e3wsjwBQYy33DspzKeX67qH8entffv71utzg7EEAfAC7B30o3qO+srNTQBMfjIaI+t4ohRZ7nO09vQZmFBWSeD/4bC6Wjbb/KoDDVcgEywoMFAZgHCL/pg0JO4R79n5NxGnq7M7iuRlgoFvkpNiazpnp7KldSB8kkIzAvz8dwMHn71q891M0tY3xnRmrQ/t8a2U7Pn/WcbF6W2wewyi6P3MI2ffLNmAWpxj1/Wgzxr/HdRl93f7zzU+YXSfrwNl8zsauRLh84JmLPpuDfJ/ss4/++3QTeL8GgMNrND732ndnvtHs8xxPxLb++b/8V+Uf/9MG4JjZ5Zn/sjXPDqKsADdG27oth9sJcc+d98lsv/q1cUyLMmNdszSZ6fX5/qunKemvmU+3AOBYuuXSOuv17bibZc2/5X+2M0CWn7yms70w6v61v8fxb8+PbMpOdrMUq5yt33jd3o9ZXrilM+dULwRJ25KOzXeZ64g5i5DtxzjK2byu6Ymle45rO8rCkr1b1g/znODs87N1WJrzte01jnnNPsyu/557Lj3vmk7dpW/yuGf6bFHfLrBwZP2xywbO9vRM/+RnWJOFpT21NN8zu75LH+Aee3/5H//NAOBoCb3/vwA4RmO1y+GZCUITvP96DBxLArprs46CNAremvAuGcn1OerfnTkhS2POY3mvA/Wea219pvLqNuQr7pcrf/x3lh9v0CUAx2yu+doA4FhzzEYlwDlJFUDrc987OF8qM5yNHQCONeM2U4r6/BzAkZ2gGYCjzX37fj8/pnyeO3Oj0zSTqVH+s2Ffkq33GthxPsa5mzmDa2PcZTzHse/a28v7uwXvKyVmHJrfe4/Zc+i1SEFCLlILFURMBOBQiwWCM5igQuKrZ+B42mwDOFTxpCrPSkWeWvIIGALABwAcYuZ4Y6Lc9K0kf65BrhrYiyT8ewAcDBaZ1tQV72SwaO0ykIgE9S3aPgDIgYQk2Dd++vmX8oeffio//eFn0gCjmkyMAo8B2BCAQ60DRgBHVOCkCirvHa2XgpQNxCF2CANSTgFGOYwEcwKf6D5ih3DFVK4ydKVErURteKrp1pk57Et6HknH+h+3eQODWq5zcHF0ivAZMxQoGjf/b8kfmOmBfj9tJ7p8Tyb09xuAw5VUCl57/cTQAoASAq1i4EDgVdVy9XkQLK4BY/d7N3uBWzpE9TAqxgLAYRmpTx1bj+M6OGCLEFbNIeC6/1aeH+/L5elR+fbTh/KbT5/Kd5++Kn/4678sP//ub8rV5Xn55quP5e8HA8fHj1cEgOztvZJNAoAEJrSLqhexd3KQi+Ov7VMCoIXe2Km1DOUVSekACwC8gWujcg+tftjCKCoQfUhFe6G//Ou/Kte3d5w3JsGPj8rVh4/6+fiBIBXSTd/elru7u7LZPEXwWBWAYCdhMpstRY7Kp68+lqury3JxcUYdcXd7Qx2E9cCeAXMJwCgGhtFRBljnQEF4MEaQojpaYnDamRRA1SP0g6oOAd54vAOA467sgSIboACAXtB/fPNUGTiY9A+QFoPnEaimfFaHQ/9g8gEAgmANAoADgX3LbQZn6XnUSgk/+DsDOEzwnVuo4PuWZciRdUwH4AgQBAYKvaAWKg3A4VwjA/jU+Q3AARAOfgCAAQPK+fllOTk542tgWEGCBjrxkSw12CctKUE9Umlio1omQhrZh6vuWAfoaKBVh9hGAEfdj0Hfgco5grTIRCK/SXOD9iRqdyFbUMSqgypYglheBeBg8kJ/ox0KKdIPg70l2E2wbqPO5DoFoIfXA4Aj2rLk3uj+HsEbCcCh4H8EwIc+v0jKSBbfSCn/4eKifPogBo4rALZOsBePCeI4OxfABgCOY4I40EoFTByHZe/woBTKuqw9ABycj/ivAjeMnwrAhgEc0PUGdXjeLe+inp/7e12Fl0ibNIYBPG2gy8w/4meRwB6Aqmtnkwyc2fLfB3Df0j31nNHayS3REtW3GHwaSNQACH5PsNXQAdl360EYoSVqAl17wQ2FYnHeWo/50T/0NI7+b3umbTtbP5taqDi5NiHD2KI9dViy+jNKn20ZcwZSU9KUejkDHriX+sTqllzkQpMFAIcSmKlNRLqnk9ednx4V/x5/lecczE5B57qeAZDp/JM0vRXA4erm8BEE6AtfuIJqW0u1vHZz36ttnDV/LZ9dsn61znISZmTgaDIlvzT7J0sMHIQsOvfJdeyB2l/iV2bB2QXgyOto5hfbWV0n4kFmYhkYOJrCS2xuAZIe/dU6L5n5bUxQ0MQ12R91yXsAHFkO8/4ez5ZNVwezVDAoyZ/p9/koU/nZfF29NgdwzL5fYzFxYvQ51AwUj48Cb1zf6Kx0fX1NkCd8Dfs07ZnaeLmOFROuBLnBG/ID3+i7kzUCDBywWy7uCQCHGfnsy5BdDG2LyIgle+xnqmMI8OFRsHmoFZ/aYqg956l8f9r01uKPtgV6HyDZw6NgK3suN7c3BPgbjAtfDwAOnGJxf7Jj+Kwb50/bJrEByt/GM2O+vBfF4teY1pyQby1LVewAfi2zkl1enJWL8/OCcySAL5DQzeax3H6+5vxeXlzUNWErm30xu7kIozFmSL4tPwKgNd2FtQf4A4ButFBhy5h63g7mkrCdPvfCF4PFgK8JP/Ie7HYAuJA5pZTNyyvBG7/e3JZfrm/L3eMmABziY4MvQH/EIM0FAMdarGWuZ+WY5XNm9h1ov4JRD//OxU5seRbPrffMzNfYUwXgQIvDLVNZ/fYM4PCn8ljFy5L2TqePtnUA9sPfNoAj76M/FsDRnqnFe8f1GuvrRh8nj6OxaSbzVS8gyzxf83Et+vkd75mZGSpoJfso9qeHJNWue6/Jah7hoo2q920spNu+4nZSey6J4ZV2PpD05zLGus3vbJ2W9tTq/dkOtMWYlnzDzn8Y/LbZHho//14Ax2wNpzZ6B9vt0nqaba7a+QH4sOQPzOZw7WzU+a9ymfhf9/pkobf3gmtgl/2f91x3nI9lmWjtQ7Kvm/+9DZKdg7nzPhrXtfMxJ8nmxTNqDFzX+zLwxszvm83L2rjHeRvlZSY/bU1jLUMW1vTVkpzMX98+F87GNdMP+bUlORrnY2l+8vPM5TjWa4xLDODzUe6yfhmffzbf2ffO3117jtm8rsnoqD9m+njNlubvL+mc2TzM5nUcy9K4d8n/2l5YktXsu830YR7vzK7OxrQmk2u2DNcnAPKv/vLfEsChASnQ3RJ6/neuqOAw9MO91AziLuO2SyGsDXhpwsfX36MMZvdpi/anAzhG5UCbtlA18qc6YjMnZDQIu5y5Xe/vWtc8htVrWWRs45dzbgui0Gf8kvhNPp+QikItiM47ergzIRmBMG62uIL3AitHckVdJFOmQ66BwNzDcMhO1iCv9kyveLZfW98L20asfd4VRMuf8fO+V+nu2rd6ltQLNIoReH0Hn82SwPkPevquwuv/I+9Nm2NLkiuxAJBIJBLA22rphWxuokljpo+aJue3SjPUDI3UGCXZ/CKJS7OXqlf1FuxAYpOdc9wjPOJG3MzX5Mx80CPRBWTeJRYPdw/3E8fLfGlePYSbw5hsRitfX6I0W0MyJ6vtc30Nf4lyx/Nbw+SKtzVEbd+isegZrd73u+rPKCt6rwf0S2C/yL7LZtH14/eUzbMCsghgPaTn20/y5gzA8QI2AgNajBg4Ho2BQwEgyIydWg0ADo6tnRbyYCDLqWQmjqf0/PiQS6x4cr2UgFAiWknOBZOKSAYT9LA6YgIcNXgBfNhPMBg/AAAgAElEQVQjw4Kf4AKFbWHg8JNUDhS5vrlL19c3mV3jCsGji4v044eP6cPHT+njx4/p6ura6hs/MOGMJJ36IB3lf1Ne/BSiRxNtAuIGjUnqPZ3K54/XfUZ5iqX6g74hycbAoj1TTBACcLisIthWgkk1jXiTCpoVuZHzm+VZapn/4gn5uBYqkEB14i0w9dip1G5jgs2R3rX7XMeE075957K2A94eJnI5xs7AIUCD+izggNgQBCZioNWARAjeVgAOnky1mrDGqqHSE2GzmH0IJYyzvFNeNJBKeqZ8qhDyiyD1arlIkNinzW16++ok/eKn36azo6N0fLBI158/pdvL8/T29av09bs36ac/+Tr95Nuv0ldfvSPFNJg3ALhiIBiJWjvZ72vIrQzbj7WHdW2n9iBXTh3tQT9cQwDH/T2vAyMAS6gcHnEd4jr1HewFTwkAju9//IGBfKyJo+PjdHyyJnjj9OwsgxcA3gBbB4L++CGzxYMC5WwrKLat5Mi7r96m169fsZY35ufq4pxtxxhSDyxUaoiMImTF8UCrGDgQiAcjAdcSWRjkBgPgodOALwRw3N1cE8Bxe3PNfiItTWrtvURADAAsaCcZWcKa4/zGzCf3gpIFyOihMUBkmumlgFn4zuUC6xrXO0NMBHBg7PFj5wwlnzixeL+xgL+xUwT7tbByK34a2stlYK4KA8cjkxuST6cHF4Dj4QlAj3uBPTYbAmmgZ4+PT9JqtSZgg1TpN7di4HjYkAJ7s3mkUFN+QsLVLI3Wm6fZwu9BtUgtGIW422+tldJPUmn7ehMiQCWDAIZCYp15H9RnV/kaJFII7LAyIlrjTwXAgQQLgBdPzwllVfC77MeCMot5aW04yX3tBDKhhi8vBIAIFCJmD/cqs3fJJLaC+NRf0GcNOES+riXWULKD97yQgeVktUqn63V6cybGnZNjUaWv8bM+UdLm+DgRxEG5B4jDS6kAxIHkR9JasASgeQwadjsBKmrsnFUTWM+DemFvpCRq2F72Uvk5QBgeEeiQmRDzZIydXivjZUA498ED45snuHo+nj+z73fVNoLXBGOk7Qf+tzBwyBfy+fT7HbzhpSeUXpEsg0WmTrRk/7V5X6ayC6UgSpLGW9bsb2J7bb+k9RC8xcGWYrp3tiVnDBy9/eHEj/de+tzaayeBkhbA4dc5o4vJefaNmmRItedp9In8SfN3JqxetjYz65VkjzLjfmjcz4RnT2LXBsjA/Jc5tDGL4+1D7/o/l3gqiXJPfub/5rmTb+V6MkNifNMcwLIunnqNBx7xu3R5HDO/vexrrIQKX6Z78yF0szBZggIDB59dlZrRvT4eAB3FU4/Rl8zD0viD0W/0a2ICs7euXS9pzcZ9efQmQ5LZ121+t0aY93vJKtsb9Nqs63Rtr715GKMGCeWE2JIgZ5ENw7WJpqHWFbmNnUQK2kTWiAi2aZNGzrzn789/l3Fy31c0cK4DsjjkeAv1no8jZMDepblHIv6ZpfNuwch1dc29Exg4sKfC5/BVsFcDkMCtv0UhBc5nf+CfG8ui7YXks2r8VULlMAFssdgXgCOXqrOyVvSnDFD/8CzgBYGatPMoV6J591J3BHUD8MkSKgKRYEzgQwKYAbsJXwBMXb7Xo70me4vAe/gBcBVMEmAju7655v0QB4CGCeAAYPTpMW0eCvA/G1sbd5ZE4fufCfYFWFY++F7292J8i+1kCU/zd812exwMAI41/IBD7CHBUPcov+/mhvtjB3DogINuVvkVYwoMBw8igEN2zcG4km0HcJCBA0BRH0fuC7T3oS8Mj9pA9BwTMLY8wL98IHAD3COb55d0//iUPl9epfOrm3RxfZNu4HMbO5x89xrMKV1pxi7sD+N6LbqkNYqtAg8AjuwDaZLKvqLsG3PfCODQNWLi1I7AgR0cNPNpy5n/qLPsdwM5Rp0ZViwPtMR/0d76mmJbQ/md7AOxiX5VAeH0QJv1O2pQQPvd78PAUfkgpvt68b3oz9T3eC+1pgmmbXRlb85bUEgEw9gsTyal8kHcQtshgWz/RrEOszU9W5Z17hgVsaUtPdD0tGRBr42lT1nSmneV5+ha31dzVXUEt6wRXyvxv74Wow4bPsS+4DoJAI72eaMxZRwz2DTdN31bBqDyq730N3+nEirux/j75ubO+5WfbkNjbp3tBEoCpWqG+evu+46YGnJ8PYDop4DpkBNRozhLcR8V26hmxv9t9mAzsfvpPNhzsljU8qFx9mu2y85YLkquz30m960Ue5OPyrKIbSlF099xLdfrun5r3De2MtvXU+a5Z0Eb5yXb/jn4tOyBOyPge4MMAOcsdOU66hUf+2oO7IIiG3pO3DvMrc3K5sR9u6/brj6bznvc85d2TvfmLQCxp+fbuez58rFPcU1PZaKsUk1nLDtVWLbj3ksrrbABum/sPudET+S9m/lSzT652sP5GOccfr1W4zjG90z24mEN9NZBlJuor9vPo16Me5tWL0zkfAYM1ZOpngy287Ztntt17M9s+79NF8TxGI333JrBdwRwfPe7fzYAh5SiN3DKvlEnnW3bWr2jJ8S9Ruw6uKMOzA1OTzh6CrJ9duXMNajk3jP1WU13uW3A28meE9BRm+VMRIXQ8SQ6DZkbg9F32xyNXn/KsybctrsOj67r3J6DUdJt9q9nwEOd47CbYHKUp0KxUe3UN84gC8l6n4VjWm+ycq7KH+qGSqdmZVwUQAFa7GLQy+D1HZbaqdH72n+4xuOKLkLb1lIrG62ycUWUJ81eWpzIQlGWT9wE1oSssHO0sZXn7Y6ar6Nd+7KL0z+nkOO6aHVZq+DjcyKadzo3Zb5qR6R1Xlvwz64nAWyGJjsPRVvimEj228+LTEVZm+jRqDtx4VMfwOH0qs7A8cgTzArOAbzxhOSr/Y4kmNg6rO7zXqn/TMfa2CMyOMtON4HlA3V8mVg2oAeccl/bUwaOhUoSAMABin+cAkJNXyaWdUKKOoGJejBlWJLeSjV4+QKyb1zfMACHBDRKpYB94/2HD2Lg+PiJzBx3d/cqE2CJYpzS9jWS2WocwME6G9I9Lh+tU+YnyhlQ9NNgdvqeZVS8JAwSfBbI0yl5sXC4vvJkJJ4fTwVxrWrrPdEt3hZ3jnfd2EQb0ltXIwBHlNep09W3iZz3hulI29I+XW67DuOJ/cxSYCV4/DsfMwdviNpYIA7/iQAO111xnGvUfwhuYuyfCu2+3uWlN3CqEInUvbQCYIdgpKO0RKIZQeuXp5Se7tNPvn6b/sc/+aN08PiUNlfX6Xlzn/afHtLX796SgePNq5P01Vdv0k9/+m06WOynm5trMmuonEQpK1ElOyxBTJAVARwABSlZSQCHATMwnliTADc83G8oywh4k01icehmn7KIdXF3vyHQ6eP553S3QbD6JZ28Okuv374heGN9cpJQwgN6AswbAG5gLd3d3/OkJgLIqB+uckmqMb46Pkpff/N1evv2Net5Pz0+pPPzz+wjAv4CcwnAwdJN1DsG4MB3BuBAMltsNzgRKSPvABTkWR8RSAaoxAEcYD3ANRbcRxkZjAMBHPidlM6WnDGwafYPbd3TYQeIBqVTrOQTwAA4qejy1wI4nCa7D+CQ9OMesnBsAOAQaMED9/48AU8U/Mc9BLUxwfGSGTh4StVBaCyhYsxEYOB4NAAHgC2bDeUCbQKA42i1zqw0AG9g/gDm8HIrDNVDuC0/WPudxi9gY+cnlKf2FawUBVDpfov0i35a/wHBbci8ABxYQ4W9SQwcsAlKCAmw8sJ+YC71g1Ogz+n+AUmbx2xDVIbHbImDhKmFTL/S9zVmDzuxi+dC1j3p7zXb0ea95wLgYDvZLgP0GOuKglECTFFckShBGRWUTFkepdP1Kp0c479HRpd+nE7XJ0zMIPmDnyOWOFqlw9Uygzj2rJQK5tOTkhxbBkpLQC+XVGEEQgwhmU0kqmvmJULyMZRAqH1NzfDIFlbfOYijSebjPUXHSwaG/zrBgmKvpsBXf3++hgFgKzVBGgLN9ZN1VfaMVjv7YmKkMv8Ov4bmtX54OLSvcQ8fjPZxvf1N9tsrcPV4WHb5pmfX231Fu/Yo1xFAXxb9dJ2GuRHVfCnpAbaZ6B/0/BL3e4o9ha+lzZu3wZ8RbXPx9QGImlIxt/7axFeO+3hz89vT1PzboqF+Gr60IYAcWpvB2/p7irYdTIo2QI28L2sCgZLryPYhpgyNa6OgPZPre0K+yPwZsxOeMI73UjbUcfNJ6znMdjEELWOfKtkyXVfbjHK1s26066mKGVtbXD5cvlq5jnu/dq9XybMBOCZr2BMwsWKMMdP11kftJ9ZARungoiPb/V0rA7Lvfbp8zkRgOVIqoc/4ov3YtIQK5SnMuRj9JKP+fNd18Ofg+10i6X5xkT6ff2bZlLvb++xrebkOZ/xwJgEHVgOEC4Al2eKyP+NAXIHcUUblYO9AJRsMRO2NcbAD7Dr8mg385ceHdPegUmnYrzqzG9uC0mh4F8bRGEAOLOMFnz0B2HBwkMus4bn4p7KcB7TZtIlpj34P9oZgIwOLYwZwrMT6JrACQNB3ucwQn8MyKVZD0ew8xh17AZQZdNAo/GL4ndUaN3+XFscSe14+DvedrMHmt6KvjjUD//bhYZMe7zcENcNPKABssQPhPQSFmFzjuWiW952fV7ZZMTn46fA34Gt76T/6qF5eJwI4rIwlQT8Ahj8+pM3DY3oGWOXgIN09PaebzUP6fHFJBo6r2/t0C/Y7803B2kHgjJW0m/oY/Rivr0f5DK5ni85q40LVc4M+8ViEkjrFhgioUcAq9P3p20lGaAtsXdJnCHvYam139F+tt9yTrP0pyqYdfuCe32MBBNmJYSX2sdVPMf5oO+zQLPk6rV/icuf+OOWFtiUqxNbG6LHlWUUvtT7GrP2t4mIl/rWLfzP33NH9bi/juPleJK5Lvz/aFq2jYhtdtrb1d2QDv6SPI7+tnoN2TtjCKibteqq1gbEtPZsX3zNn00ayBe3szxg9vzceWa/al7uM9d/83X9Jf/nvUEKFb+z6ob13xTHRrRmaGRLsZtxjOiIm4+33SajO/Uwmb+1Ak/1e2lKezc8cqBXUXNmhKRkjNZ4fnn9v5XZ+PbTftrFvl6O8KiYgqzkZn+yDXL/R+DvowOfJYswGNuX8hz1RT3Z6e4upX1nyGSPZn+rSAKyeWaw+WvKfbTYm4P76AdV+r5E1wxBYntNAPJUstKCe6K9HnVz/7voq6raenmuvK3Nb96HGd9T5olZHtHnt1k5v0zlzurKVr6kej8CNGmghNkPZtjZF04JmGJvL5XHDqg02wd/d6rqwcrKJHvkqI9mNOrjdJ07WWNCXc7o+trNn/9q9VisvcZ5dbrbp6PjMdrxiH3uyGfVa1DmtDtg2HnFMeuMz1wfGpb//7teZgWOMWiongiqnrSPN7aBMVHJYbdsGeJuynxucnnLYbfH96zBw7PauqWKba/e8wzz3Rn03Gu/e56Ox7b2lu7hCAGZ7y/pX9KgBd21Xzwh6ooJ1V0NyMi9eBHRnQUzjnnTl3k5atYu0//f4RNzc3PXkpTvPjqDN7Bi68/dZrz2FX49MMFQW1KvG25J7HryrThF1Nia7ruWeEo7tGs3DnEzvYqDm5nebYRrpx56BiIapVfbb1kVvnt1RiO/qOTj1u1pUaDvzfsLV9E0D4CCFOH7yKX2Vl3AAhwd9MoCDCV+VnmAyccLAAbrXUr5ETABKSJLpJQA4CFIwAAf6NAfgiIAH0c8iQGYnZAOAgwwhAcCBv68CgMOZN3748UP68cOH9PHj5/Tp82cGKJG4ZeKPyT+riWz9zAAOC8xz/kJSIY66z60ncflf20J5CQX0x/u0MBYOjKfar6SHGQl9lhlBIhuHlXcIgfVdbXRPH/f64OvFZTICOFp95dfEdV+eqc1Eq6tiTe4ReKNdW5F1I44xrvNErlOuup6jTDv7BsdTAA6MOUstPKIyc+3Ej0AcitXp9NnTo3QrgBp4P4FET2I7AFADQeljMG+APYbyupdenh7S4X5KJ6tl+tk379Kf/MFP09PtXbr6+CmtDvbS+nCR3r1+ld69eZXe8ucsvXr9ikCGlxeAoAB4VOI+/lgHZEMAAgJbBQK2AWz1QtSHWG7IrmG0ygBpAUZEhghSTqtmtssjgrAAYYBV4/b+PrNUnJydpldv37C8A04k4sQdk/24hif+ABRAABxsHGK3wTgxnovA8HqVvv322/Tuqzfp9FQAjouLcyYXMKYERhweSofkkkw4AQkACMAdYuA4WjkDhwE4DFghpgiUSMHpxOt0SxDHtcpW7CWWrUBCAQAO/CCQrlOlAnBwTu2cTV4zBJ9pjkWJLdALAVlIHhyJ+QM/EcBBAE0o84P5wjMKA4cATZRZsEU8qIyMAzjQZzKmPD4y2e+gL7QRZW9wHfSGjzcSHV76g7Jq5UReXvbZvzxXDw8aT5T5Wa1ZQgX05AA9OGgDIA+VZtloHVsN93p3a0EXZ1ezADhPzATfhnrCQBhRV5RNX0neV98rZmEJICXEnKGQcktwkjPvCNDna5usKiyFgrrsSPpgvSMAv2DCAwwkrjMonyFYjuYrmQbmEumKDRl8ZP+UonEwCiv25KNR1F1W3sjBdF7ei4w41ieW82GQHowuB2mJtbE6TKcEcQC8cZxenZ6mV6dnab1ep/XxOq1WAHGs0hKJHLCIoHQPKM7xY6U/cs4YrCABwKFTQRbk8xIvmtkGalzvv4RbmIJWW7tT2Ree6C5sS870UdsgrbKeDHRtWgAT1Psw60Pz/dQ2+anhfDRJ6y70XuANS6I6eCM7vwJwjHzvCOBQLr0Ofrb+Yem3sduYrfx9ARztnqO19+0ece56X4PRB6jmpIlwRXstGxoABc5a0QBSol/vz3YwpHwtBaYdyOb6JAJr8xhSBISC8HejHXKTtKfM09g51RsBsSMAB9vLvkTmipqlwtkZMhY+nFJsfRr5DtKTEcDR2+/U/lUDrAgJNj0vJtiapA3Ap7EECUvHedKyKDG2leCq4M01J5K37XeyfM0BOJryO2WM/L2FFbIHJvE2xLXkz/AYQ1wH+boA4Kh1idmzkK90dorcomDbJgAO6hNPvlhixRPyHf0U15ROJ09PzZqKrmbVARzRf6W8Y/Yp91bqKYMBgp/r+xteo0Sus805axf8ITCunZ8DvHGu/dId/LtHAS8MlE4mCK51lfyQ6QO7hjEqAiTKEhzyW+XbJNlf+KMUM0sv+94qFSALPmLJQ4I3xJwhgADYwTZi4zrYT8fH5m97+Sv4egB/FjFKTwCxgq3M7DlVBsAHh4cEZcB+QlNgDLA3hN+L8ikAJj9ige4l2t59lPd7fqGve3d/qzUMvxIHDQ4B7tA6YsKf/UUpRbBprTNDIPw/+J3xH23R45OUAUuiqSQn/EyMF1i5UFYNY4vnP9zfkUEO/qEDOLxsC3wU+kIZwKE3yV+sARyahKCL0jPLGHYBHPCBPW5HACT08z735fAdAfwV29kTnP20t1iku8cnAjg+nV+mc5RYvNukOwC7WZZOsQKUgosADs2NKR9uuxs6Ghs4Dr3Zad0jfV/dX42y/ZGvK4Bg15vZ9gUAh69z+omUecUM+CbKdpHZ1q46WDfqj8oWh9JVsd3UVcbq6AAOzClHfeALuT4oXQ52r/L0il2Y+AXUCfAn5b9pP63DJcUelPRx/c7AAjKId/v4bLMfvQNwvalsP1N7Bbbxf5M5yfJTg1Fclnq+iY95730+b6P3TOelxH1bv6A3LtHO7TIG8X3leYpVFDm0XYyfBu+M18iHxOex3b2x6fWDumJHAEd9fz1P7fruyRTu/9u/+y/GwDE9Fd+bk7nntmMxkoNWdkZyLh9Lu692/Hr39GSrkovmYFSUyZ7vOWr/SL76su37wvm9TtR91fOdBNIZoBqARuULO/NeZx/hcxnnqLdmWplt57tt50j+t43RLuMdn9Frd6uXJzomsi9FIHrjn87pi1E72897bd2uh6YHpGMcN9qwdh62rbX47jl7MpfXirIV477b9IK3Wwds63/tPI7kx2MxI/mL+qD9vSej1TrZkr8bze3cM+b0UeuL9NZYT1biM+fsTG+uW9nZNia994/s12i8W/3noMC999//JgA4anRYeVhRlPFBtRtVmtkbHP92F8dmbnHOPftf+g49O4fPJ82YGhHHFk8X079mH3r92mUc5gSn98zfT1HWIACNkUnGqDjjdu1bMXC0C3jklMwtSryyBXDgegUeatR2UZL1ybpRs3sKv21jTylOlc38SfCeMhkpmFY5Z0NTDnTlW0ey1Mr7SPlOlYtrhkhRZshWD9j5aRxLvs85nrvojF2cnZHSnFPwrWGZc4hHTsHIsLbrrdfP9rORgRq1KzoEfTm1EzeDBETvfdvmI5+s7TBwqEZ5AViInQAlRMS+wSRsZOAA0INgD93DNWtBY83NlIEDQcQRgIMMHNjcOxW+MSgQ6LBEUnSZgQ7OWOH1gxFk0ykmFKQQ6IJBKpNlUt0DwEH2jZt0cSnmje++f5/e//BD+vDhY/r0+TydX1wyGEmQhJ1+LLpJZRsQtGAyNugmBmO4sEvay+UTH7uDykCaXesn8B3AwcAYToshmW4ADr4rAFuYfLSTU54Qzv9tksut8xLlzX8vJxD4yeTkTbv+0CfIWGS86MmxXxPHQM+qPZNKhi1pme3fgIGjdQwrcAwAMkaX7eM7YUB4eiiABAcmZACHSqrEkxk98AY/s9NP6iNoiZH0SGlxiDbopLVk55kADpTXwBwjaCt69+f0cH+bVocH6dt3b9LPvn2X/vAnX6f7y8v0+f0P6dXxKr09Wae3r84I4vjq3Zt0dgZWhGVaLhEsPyA4A0AHP72vIY4JJTt1CQCHgzisDMozgrNWg9sZHMjSAcAJktkAAhg4YGOBZSStWU7j+pZlNGBFEOQHQw0BHG9epwWonBcH6RoMF/d3YjwwuUXZDYA3WE7lDoF2rXeCW9bH6ac/+UlCGZXTs3V6fnpIF+cXPB2P54EimtTcxlwAxhACUwg4WJB5APXMj8DAgSSABVQxJGRkMEp9sFkAuCEWDgA4npUsN8AKgSxeQgUBZay3EHSsTrxaoJnljsCAAeAQku5oywq11UVr7Ql7tB16yQOJLqPuAwnccm/lXOS7sr9gLDIGDvdovY65A8LIwLEnlhcmUNILAShMsACkZCdrOV8GbHt53lMpEQfbGFAEEVmAN5bLFUEJCM5D9xAQ8oAyLwJwcFwARAqnxH2dK0cq+dC7jTXIPud1Nndod9xUc40zUIwkj5VCiIlCMs4YuMIo0b10kE73oma9Eh0EtyCxggQPkj2wCwCxoAY7Tu1SjsU+cbg8YuIGiQqnaoapdMp16XK1yQEhSPwAIMMkM9dDYBOhkjCNJuPG07gq51NOT2LuyEZjB9y5nu3UB2byaLlIp+slwRtnJyir8iq9PjsjE8fJsZg4CojjKB3iRDDKMwHgyLr3SFtZpN0TY0Gmix4WA4cuDeltAzwLAqokOk/Id5KQlpIzbe+Me6aXAiV/9Ltr/8f3eh7ALL5+a49chlqb4CLmiZy4b/C+lXcKWGCrjbpUvkzcO6q3npipTi0KybIVwMH32cn2bj9cTIK/53oD7ff25oRsA5YYPbO3B+j55KM9RM9Hbvdh+d0GjMg2PDBwZJ/QQRgZIFBOQLrOcJsqjwEgtvqUJIfcygv6NZEJzuc4H2A0gEWmvLe5kM9W5DzuxcREUPyVuGV2yXDQg2yuABw6DWilPSyxVoBreWTKGgun8vh+ZcdMPxQGjuiH9PZkMUnJ72cBHDULyMuOAA4OlwiTugw7bq/GssgnlJVlSenefSWVWAK+WYVxfOPpb70xjktvT4lnOmiufadsjk6w+7rzflAjGaOa94CfdYAsvX0pwX1RlmwMst4KzFpZdv3llKkpgIM6oW2D62cbixpIopOq3uQImNa+THsbjA+13f6Cdht/Y88Be3d7CwZDMK+dp8/YL52fy36+AHwhdkQBVrWHcQAH2bJQGsWBtgsBODymR0Dr3h4BFwQ7cC0ZgsnsDJN8e0qS04exNolF6yHdPwnAgfbsHQjUizJj69WKQGSWLrEyZeJKwPyphNzD4zMBHLDjTLvvH9AX2OeeEuBbMHiJeQ4ADowBGTgI4NgTaNjK+8G/u9/cCbABQC39UrDYya6xr2lP5QkJwFjxG/h49IvBvBdK/lDu6P8JeEbwBksb6n7sJ47A9AafAqxiKGn4+EDpwXygHKFApwAXaL8OXwg+h6UJM4Cj6F30C+VL3O7I7mNuuE8FyJUlY0o5PgdwCCAnfwpygHG7vr0T0Bt9BzDmcEm2jev7Tfp8cZUuAIhB3x+e0gPbiLZi/EoJlcm6aGypAxyL7rEYcE5EjwEckxjNXmEDjQAOPtvQP5EpGGuRIG3uhQyqRR/VmbtMa3iQQMonM/FE3VUshOSltcvyy4pdon/dAXC041X6WMfEC5xXbYwACb+n+FdaR5gWjzuY5jV7Vka/HtN5AEfro4zshw3b3NfD7+L+Io7N+N0xVuGHMoKvYvo8+rHx5e3Y9RrWyl3lbwTfqWcfJzLbvGCuX26Kim9XZCIyWvTiidEX7fmRPrZxXOJzeu2GDIJxqbBDu6+sOWjfU2TOwFJy9CW9HeBJ+1yWUPlLlFBpT9vX78trcQD66bfLWjdInrt/0JvTbWO3q+BH2evJetwvxXe2OsPf1z6vbcdU1nYHcHTl2NSQA8V685T9LNqb6bps9y3xGbH9rYyP9kHt/XNz35un3ph/yXy2crNLu/PY2v693TeM3t+1OZ111d6/TSfp+34uG+8csXDkfdkOe945WzLSV62s+DjNATh6a0yHiLYDOHqyiOf19G0rq+2+pl2zo75E+Wn12khXb9OPo/mOst7+PtIxra5p9X58V/vedkxGcxDlf1vbR7q4t7vI6mkAACAASURBVDam6yClvR/e/3YC4Jg+VEj5ySTOaIZti2zbAO+yaOcGpxWenZVYPmswTTT1DEh70mmXfs0JyVy75xZtFMRtfR0Jx6hdI8PqTtZkHuzEQ9w57OI8V8/xIF3wb7PSUGdzN9v3j4xqm4wsymY7gKM3r9vGq2fAWyWmcZkCN0YGvh3HnjLuKcpsnDh25QRnT6HtanC3yVkOxDd1ezluDFSV03K900S98dv2zjmHZxcF3I5Hq4zbOW/HPwbD43e7KPVRf/sy02fUmVsLtbGqR7Ln+MUAz0hnTNZ1QRjIUUAi++ajNj2cdoAwSjkJJIYRCMKPmDjEuMHSIlbv+OlRJ2U0hnYK2elGLYDna9sZOFgqqWHg0L1KQOKHdYrDCXUAOBAEc6aKXHLEAmwIuDFZuljkE0YIhjFoimQbg2obnpy6uLpO77//IX3//n367v0P6cePH1lKBbTAAHggYcuACBPwFqBiErpmvHjC6TL7l8c646PKhsL7lEEPNt74WyfdxcBBKnyj/MV4MinMgGp5j0q6FJaifPLbS9gMHNwo42qyJ4eldHrOXdarOejr4D+neNzlhEBLOzcD4GioBRVYKs6+twfj2UNsx8+c9cCT57jH5VDsG2Le8CR4LqPCxPa0tFTUgfn3DODQwUYEcxXPNfrCUFsalM1i4cAJRIF0EIQDG8Tx0SL97Ou3ZOD4+bdfpaebm3T98XM6QdJ2tUzfvH2Tvv7qbfrmq3fp1dkJASIIjKpUuyjidXzO9DZBBSpFRlYbTyrhRJuxcRBAwEAqThju6+Qgy3Q8k3HjkAAOgSXw2cMGjBQ4fXljZTQedEoO7wdLx+Ignb16xRIqCHKzVMrdreigUd6DzwDrxmPakH1DgDAmsxcYF5zsW6Vvv/kmvXn7Jq1PVqSCvrz4zD4uFocEcGF9eIIYzyNoAeuI4+rJdwWXPcBMfWJlJABiedjcsz74/Q2ov28ygAP9RfL/xUqoAExBBg5SOku/idq0gISYNDR9hjlwamsG2QniWObgk69/1/URxOH6A+/Ej3LCJZGUdafNbfSXfDVjDll6AwAO6kXQeSspgH7ghCrGjgwRhiuAamFAn3XbH8io4uVVFguchl3yBCTmEONAQAjBHg+UCQeyuZ/kiarM6mCbWZ78dPYlO6mu5Gqpac1nWSDG1zh0t3zZQFVqa0wHITXm8Ye07AT0iaqdiQ0/sZvLnjxZrXXQf2PN29o1thQko5zBJydnza7pNOs++4M1QCYOJn9Etcll75v4zJouvcfyKZaccZgC1piS8hbQd/CGJbr30nM6Wh6k9TFAHGDgWKfXp2fpzclZOjs5TWcnJ+lktU4r2I+jIwKHAOBY2H8B0iLoyE92GSW/9GVhcGxcd5mJWl0Xx8T2EZHLo8Qt6jILk5sC6GPy+Fwao/K4KofI78nJ9wbw4Pvh7G+F+ej5356g4fM8+c4kYQTAa92Ud4qFRaVUlCzP9smCOL5/4CHhHGCUrfC/Wz+u9YNjx6ONjr+3/mHrJ9fepE3rYI828RnDzdGHiO8sMmQXB4roklSr94QC9/rebkpNK5/EfROxBzg1ffFesuaz0+MCUenkfxBeTZGVxql4rS1d5UF72xU5NbP5Rbmv+USk91NJfbUt/NjYal2LvckQgFWArkqAGXjAQWhqvpVgi8wY4dluR7KcK2dqMsxUcakPbmUA1EPPJbsP6H5D8ANdb1EnuaYKJ9lD2Q7JvW/7y7zVsquXTs6NZDks7IGyJV5mJH5enuj7hVa24x7LZdmZWtwmUY47YA/Oc1NCJffcyyVamTwfx96ezteJ2CuC3Ia4rnzEwkTEtobPot4FE0UMCQs0UsYl6lAB6AdAbLMnWfe4DufkISGrfRnsfKgKSdshxq37dHFxwdIpALqjjAjAptpiCUBPm0kQjBK89D+NNQKscQCoHx4uyCwFQIdzmtE27gvAAf/TAb/PjwJ2kHWCIAwxmckXcQYssIPdp5t7gCbgj+6ThQr7Qfh0AI1gfZL1As9islDgSfk6ALQC0CkAJkt3GJiTPiTYtsBSBv+VJU4e0sWV9oqwEfAvVmj3YmFlgCNz5SP9fexdCQQ1wPRyITY5L6lJ1o67OyshDMY5+RjYqwhUXUr0YYxRfpHAEIA4rJ+YCPRnc3dHVj5ch33l+vjY9A4Avc4uqT2kdJv5ACYHviQFRi02EIBYADi8RA76y301ZIDyCzY3HX5gWVP+7LHEzQ18aQNwHKLc22qVPnw+T58ur9Ldw2O6A5gjMHA4TwyZT3oGLBu52kVxVQt51rp3/yayRNQH2ypPo2PP3T/w67RWix31Igrup9btbcBnvM1WbOv8RJsVYBRjm1zsliAjSo65Hza+L6LOil+tHrV77pZhDeMpv933zOV907hXrY+L5XY2rNqPmCa+oo2L8hp9nJ7OH9mFVl9v83dslis2F2+T/3f0DH/X3Dt6oj3tT/SdKqua/2jDPjXAcnqPX1/sdrAnOyRJ2zFofZHWJ23HoI3VilmylAnz79v/Kj4+XTjCb0j+3R+Jv0dfEk/4m/9sAI6OLzB5ZwCF6Nm1nPaur30fX6flv60v3+qg0bpo5XekGlvZi23uzU1vD7GL3Mb9St2W7QCO2b54UDo8NI5z3Ivw8wYM3spjb+/U9q/ty7Z5HspoMyntns7HurInnX72dNjIt9u2B+yNXdShPflzWW/bP5K5bbqstKFc2cp5D8DRjlelH8tit3Vf1macv56f3vY/ju0ILD83/lA9kRVyFx0Q9Wg7fr31F8ei/X3Un8lasb3PLs+K66ins1o9PpL1bfagN1a9NTwns1FeezIT18DoEExPB/R08WjsS/tS2vvxh99lAEc0HHXjvhzAMSc0I6Uyt2h7iniknFtD8iXKICadYx/6hsap9Rq0cQcdNSc8vfaNFlZP4Y4EbtTvkRFpF8rkueHkt7oYkPPR37Ggt29AdjHSE3mxXVKvTdvaOTIkMSERFY4nF9vF2Sr6ejxjQLD8PkXo666egZqusdow+BjX4lQnG9tnt31ov9f+rWDrR2M5J5O7zmcL4MjK0pJ9JWFZJ61bpbqrvtjWl57iH62RWUcuoLV7czvn6IyMc0+XbZOZ3jzssjZaJ6dvEJ2Zo66LPNIdeRwZ0LATh/jl+TE9XX8YADhUOoU/OLHsCW8DcKgkAoJLkTYaAR+wFxQAkOqex8SylVTBiaJQQsXBH77xzEE7Y+E4XOpUOxJU/kNqWgNwILjHU1CHCwb3RGNbgosIQOL0GMAbny8u0q9//Zv0m99+l3748cf06fycjAKgBr69BWNASeghQA/AioIVStCxP0z6qdRGHPc8xzk5UVhUcgLXqKNxHz5DfxhoW4MKf5UQ3MM/rEGOu40hns1Eo5U5YiDTWHIiwKC3bnwOyncGcW8C2fHe3K8cxNe3OsBdwBtt/+t1VG+227XUcyL5GRPYJfgW9YyPW2QBiW1w4I+DONxWaDwxj6WEygTEwQSszTHHWWwrRaZLkkMHI8W6kanOraFK7OiUHwO37I8Cw6JARsACS/CRII2f/+Rd+unXb9JP3r1JL3f36f7iIq2Xi3S2OkrffvVV+vbrd+kbMlOcsGS3clIIboua2hNJeB76pxJFSr444ws2uWTsMMDB8vg4LY6O7NQYAr/3ZAsgkAGAiAOVThHzzhMD11fXVwzkg8GAIUO8HwHqo2U6e3WWzl6/Tp/PFeTH+mOJDwS2QVHNcioCcPiaAosImS8OUSbiKH39zdfp9etXabVapoeHu3T++TP7erhEoBonDZcMmOMztAdrg3TXZOlRHXIEjgXg0HVeYgVygHEBUGVzCwDHbbq/vWHmCfOTARwYQ4AZbm8NwOEllPQuAkbAwrCvMiYIritZUUqc4F1o82J5mNerJzgcSIixgVw5yAifO4DDIue5lAcTLDYXOKnp5QKqdWFBayUGMA7OrgHw2j3BGUxu+8lKMFOwxI/6xyTNBgF+gVZwAhfjebAQiwP0IgAhrDVPkAvWkRI+eu6eyohYALAFrJQyPDZepjvj+mTSy04dOsDAfdmoV/gdlZESPAoAGvCPgA7IhJg4vL68kjMAXIh2HSd3dU4+kQpd1NeiNhdAUHTuAnAY6xLL+egUIkvR+POoU7xMTbCxTBxLl0NHCUhkBNi2Ran8XUtU+2lbpS+e0+ECjCgH6eR4lU7Wx+n1+jS9PsHPWXoFEIexcDCZg7aD/eV4lZbrY7LsvIDExBh3uD685BgTHCot5L6dy1SJ4/b3UPXJzdbq0MhN7GNmO3CQW8dY+XzG9kx8M3O8W39Ocq9T2m1/WttWbE8oCUHd7z5LAVo48Km8z9YR5zBSiZdT/NG2lTm2pL8lxuIa6fmUozGYrIVgj6OP3rO3c+My8rmLTBQa8rIHm9ppb1859VpO/kd5999H+xa2PzNKtYH7+mRmz0bn/itjH1xh26sZnK1tbwzwuL8RZU26R8ASApgNwEHfwdY6/TUD27qfGJkdBNA1fRlYzXBNaY9AHHG+2znNY0jwQRyTWMbFAPnOshbqf/i45bnyXKANlzzF8Iezi9h4tiGV0T5HKLxyvnurL+ivDOwzPoECm5dU6UjOOXcZGGGAlZh8DYBBymBmfirlIyLYA/ayld+4ZuJ3bgtd97e+rsvE5PMwRrymAXA8W/vjmvH+exlL/zsCxPiZ71/IAiG9x+fYHs1BlgSGo6/m44F1AmXzPn36lD5//sx9FPwF9E3+1mFg5ZO8+NpV6RQAWhfy9eBTkGVRjFPOpAWfGKBXtCeX6wSAA0D+AOBwRjeU2yCIg6xw99y/wTcEgBF7QZY1sfl/fnqkL3wA/9v2wV6CDr4sWbPgz+Fcg7FqABAMYAr+JHD1XkBYgI8vrwXgEKMWABzH9Onhe/sJdjJ+bTYCrLDUp1hIeAhhCf/ikH4nQMD3KEd4e5vtpdtn3E8/kWX+xNrhoBSVFBS7B96h/jykB/h5xr6xWh2R4QP/MFcqZ4gSLWab6cdGhis5JZi7zNJm65zzh3dZmRu0kUDt62uVOtk3AMczSq1AHgBCEYAD8rNh2b6XtFqv09Hxcfrd+x/SD58+JxSA3Dw95xIquB6DhfvJlLYloVzWvoGT3f80P3AUi5nTPy+A81T6rc+EwXE1iImud1Bn35IKDDf6rv58ZBOjLc6/mx9b7pnauvL04s9FfUVdE5iBBAap2c+ij1IAHMXPa32ens8lWYwAomksoef3FJ0muWrb7vq0N7rtXG/zc9r3x361+n70rCI/Znc6cz/r9wQc+Fz7e995e3u+Qjsn+rsAdUbv8s9H9t39iNauRZlpx9X/9sNM7Tu2tV9tr0Gj7Zj63/HZf/N//N9k4Ghtua7pgVCnsf163nsg5BooFt/v7y3vCqtzwris+dkmw3PfxzGJsuyMAfEQeH2tt6ufGI9z3WivCegpzn37+2QNuYPdYLoKEKdh3IgADj28ntvms/Z97fjkXptz25P5ModjQGB8TrV/CPvXti3xXVF2W/lp13FPR/XW07Z2t/5oz2/dRX/6Nb12FwBZWVcxpxflcqR7cxs6DIqRVXEXfd1bm3Mgjty3UIZT7Zw/vDvSbyMd3pPT0T5iNN6tjvO1F+XR13H8b3x32cfHmMhUv0Vd38q773139WvmbEE7XnpmGf+4z47j0h+LGtw76kN8/i5rogJwjBSwO1m9gR+7itsVzmgi55RNK0C9RT5SlLsphFL2Yfv1fQBHq5jnFvfIIPYEsPfZyNGZa3urrFrnY2gEfVPPiZMjTmFt0Ko6hVIHVkftGTpPfsKjCfrOOXhTJS6HJy4oKQk/QcKe+v9XijGetK7l1IK2dp+eECicw+elzy3CfOSo+ee6MyqM+KxWvjifuiGzC4wUZz4VH87b7CJDv8+ackc1j1EIuHBOctCwJK3L3NQOLq6fU8pDOQqC11Oa2+Sy53z3FXtJordj367/0XiPDGzP2RnpzpET6Gs6OlYmZXaaopziKO1vZTBeIyXgIKPcxxCc5Hh3GDieAeqwBC+ZNwIDBxNwzsBhJVVq6mVLeEe6/BdLgBN4UJKdSjIDxOEAIavP7KeyLfCmpCcoYxdMEvcBHDpxjYQbTjjjRLVAHI+qxbt/IOaNyyuWTfnw8WP6p3/+dfrd774jmOPq6prByZu7+3SL5HQGaijmr8SjJ/CkYyKAoyunbRA2rn87XY/7HMAhqtsT0uEiKIf5EVBDDBwuG55sdRAHT303pY68Pa28eVLCdVfcFE5lL+g5ggBCsHwA4Ihy7L/H4P6XrCFSajJJO00eov3RBrRr0MtSOIDDv3cAxzwDh9HRZhBHSdz6GAngoRI7YGnJupKU1p4dsBreNHJOXY3fDZzCAHZKIA19dbpKf/CTd+mbN2fp7dlJekGw8+oqvT09TV+9PiOA45t3b9Ob12dpvV6x3AiLFT1uGDQGWwbXLEr/cM2qtIgDEziKTCR7SSMlmhFIPTxaab2glvj9hvfgeZ4gR+kUgAocwAFWDawrUEsTSAHGgsUBQRxHx2KRQSkirCtPUKEkBV4PwAXLp9wh8K8NttNLL5eLtD4+Sl999VU6e3XKoPTm/i59/iyGIJZQWnpJEtRItyA/k2XGwGFsEVB8DpZAhgDzL0YK+ETP6QkADoBkAOJA0BxU0ui3gVZeyDSkk4Ust8HkvtPpa6PAEjkEwakfoqMWUCcDhzAuRquNa5zRwW2d36PTlpJpBOwx5p4U9Hlg7iWW+7H3ua3JfkZg7sBzRZcNsAJYMzYNgCMJrAYmCVCII0lhCQPoz4MDAEEOObcFwPGU7h83nEuyqMAOPKIEiQF67ERTa2fR/wygMgBa9JU0N1KaABpwzsicUdg34iYyb9BYXgpTocQMf5DsCQAOJkMOVP7Cy7kAvHF7vxH7BucP/5U3BLmGLXEAB6nXTcdizsjwgROILA2jRAdLdGWmFou8Uj40MBHAwbbbKU6CKjzY5EAxSwirLBLGBEmsF5SOT8erZVqvjtKr4xP+gIUDQA6AOE6O17QfOH3MH4ABj1cspbJ3uICxISU61y1PSVtwHuiOxhcrOrWuj135NjPJWF5n3ax84iZwNdpLccztX29f4cdMW93v5W1694720HpV3sxUe5D8buNqyO8zaneXW5YKsH8A6Li/H8dV82zbGntdTLCOfOiuTxoocWPgK+4XRzbd57Bnj7u+TPjQn1m/s2YAbfd6uR2hJElsW2//0D6DLFKdf6N39fYGmXqiAiYUMGS27yEYXOnXBiTjwBLqJWcIIZOO/rnO8za6TvO/nemI7zW74fLl98pOjoNm/h6+0JCaZUwaAIexM6hxdljAIqkRAMz5UJ2wvAfXHlY36vmF5aF3JqYrs2xiZECp41Dul/rzPJnYW/9ivCky0V4T95O7Ajiks2p2ucqu0U70ARzt+yN4w+W7F8Bs9ZeGufZ6f18AR/STKWOBxYbtpV8awMn2fWFeEDsX/GWUw7u+viF44/LqKt3cip0M/8i0YIBRzp0n0I1VQyXNxIgl4HIBWuJvgBr8OwdPq73ylx2E4bBuZ+dwJjCUTyGw4vGBDBEoJQbgLPxOv1dgEZX8gh9MoLOBpwjEhI02AA9ZvwyQAH8e/h+AIvCfwCRxc3NnLHT3aW9fTG/Yn2K8sWcWCNTX7HP2cR1wRBALAMYsryEQGMCw8P1cHjLIF/6nlcxE+8m+YaVTAObAswS4hq8H/1++K64VW6VY6wj2554dAF0AOPQP/ruYMvwEfGAqtDJ77rscHolJBHtVtAN+xO3dbbq8us7MdAKsJQI4yNyWwAIH9pKNQLIAShsDx+9++CH9+OkzPweAAyVVwMaBsSYUggAOZ0Tpg0gr/Wfscrlv8NMbf6O1F35/7a/24szOVmLjFpReC+Bw32RisUL5otaUoV2up9rvol/Qs9mmjZvb5mK8dbLe4wKu4iPrpRK7dYzUX+SMPZ60irqsnpcyZtE/ySCiMJa9vsY50zvkb/TsQuvjtfe2Yzv6u7Vfu/hmvTnd9r7Rc3Xf1L71nteTiehHxHvaa8v7xwCO9p6RbXf/iXLU+ErRHsfrfB6jH9yb214fS7+mvuHcfOFZf/23/1f6i7/4d9mPqUGyPQarGP/vxFYnrCAVXrgChXj/i2zWc12PXZmXXn8LJigw1sXHZbKgXny4ZgCr/a/CyNKymrRrzOc7692cTG3QF3aBgzA0zzMrJNO1heSW+cruf8qPmfpkcYyr8R6xkzUH8ebW7ciGzN0T57Tn843WaLuf87UR10NcW63ctzpyKnv9tdM+M/69TaeN9GBc96X9rQwWwGAes25ZkphXowROciX6dKwl3OwUUJAWjkRKB1NzrHfCgmi5RlVu4r/MOtsZoJ6t6unBeg2VB7Xjv4sMtXIaDyXE92x7VpS5XWS/J+utPdh1fdW2oCi2qENc/4zWWNEzrZ7wVtDb1BzaRrf8N+Zti11zn2gM2AkMHBFNMl1IfQaOLFVRgIO2nDeI9fB+ifOy7bk95R/f1ntXeea/HoBjFyU06kuvjfPtHgNm8I7e4mwX8pzTJMkrirhOmrnQ1wa5F3SJYzL7vpDgz0sgGMbeve3C199jw1sWbml3XKD9wGeQjxwnasEGcUFMwRvzDnWtUPvXBgBIqMnn17bB1nru/ZxT7fhsW1Pb1k9UgrXch7Ex+Sk1nOPcRBBHPA1WHN0vaWPv2pHD0FunPSek/axdPyOjsqv89sawNUrbDOHu66Ka0cqo9Jzs+rMC7AgWyZgAGopgA3C4+kASAgwaCBipZIpYNpgUziUnHMShkipMNPKkliW1A2MBk9x+MtGSdqq1LBYAADh4EoPJZtW09jHMgbfMwCHq1hrAgUCYTvowAGWJUJ60zrT0onb9dH6RPnz8lN7/8GN6//6H9Kt//nX67v17BiURjARwg6UfNhsGLZ1CGGPjiWh+7qdsmPhT4jdr3uIHeLqn6PbsIFidzrDJ9X6BgQOnpUDfj/7jXQJnFAAHk4QAmFhtaq/n3QbgW3l1p1SSVegNe061y2lek8pAZqG02P8EkObv5DP1R+NB15sFznUYh3g6W0FenHRvk4sNGMuTkO7AW+KXZUryKXP111kLKNfGxAFZF+2vMVMgyMgxr+U5ji9P7dMGCsCRg860aAKO4n2s6YpnGUDAkxfos2qC76X10SK9fbVOP/v2bXp9skprJFrBXHFzk3729Vfpp19/nb559y599eZ1Ojk5TquVgrUvL4/pcXPPgDgAP2CMeNwYW44xO4gyel95HSIADMBhLAmrkxMGUwEQYj3xzQPnDCckdflzuru9TTc31wRwALiBQCzGB2wXCzAULFGuRGUq9hmgX6SPnz+TgYNyZKcGMfNI+oO94/bmXuwkzj5DZo1FWq+P0tt3b9Pp6Qn7eH93m84/f6LcxfJJDB6H034saUKmBZxyVLkIAjgAPLB69q4bCHzBqc17ADjuCOJ4wfzg1CB0DVg6jIGDpxWh43hC0wMFFnRwEJO5Vy4f+FjJigVBD3EH6aft2UbTT/g9fu4lfUibbSe5+QqseQMJkPXD1iOTPb7B5XKT4+MsBmg3AuigzsbcKauOBIV8DQA4COIwAAeuARiBQIUD6NZFLrNDqvGnZ5ZiQcKEJXF4ChYgFw9jm4bpMAL4aXMHn7nuqXwgLyXAEkE4ia7xjvfgDb4ngqZhTxy8AeAGT+sC2CR5xHzksiUEiCTq+Zs79NWYM7jutY/jiV9SvQPEoXJHWK+uI0ST6aw7L+kByRHSusOemao0OaRbFWnIK+YLUfOwfyYPuZ9G+e4ADtID76OUymE6PjpMZ0frdLY6zgAOlFQ5PZb9QNJmgRO+ZOE4SgfLZTo4OgRVD9BFXKcYD4KbhJhxs0B9wR+WodlXOZjsJNXeWPZS3dduonECcJRne4CjDrYUOvLss1E/BgCH2ZKwwyngVGceNOCnToxGmxH9/8Em3U6ieyAQqBuXu2zHMFFRpvdBg+R2VLYiD5N3udlkue8QS3v6+u/5l62fPPq754eO/OHoF1sIqp5U02fTD4MYWNBK740U9er4KMjDBHID4ojtyeNnclT1IQiiYiwFKCmQfmHOivdl/8Z9kvgcc0+YRGW5kRKwi35Ru3eI60HgTWOhc5BfaD+ZsOyGilmGJZ0Ku5dOnJexdPsg3VdAE3FeJoFHjovZKU6E+IVKX8rfmiiBNKiiDFiRdbKV+TGPxgJcERDi0IbpibOhnJps+cru7gODwWyvq/ZP1PmuXC3VFdg0olxNABzqfLHpYVAFbLN1TUCu/vm4sERWE8ytfOgcAHaQr8bf9Wm7rkaxnwjiEG4m6MOufrHAM/yboIcFgpSsOeCoyK/Wo/ZiAiHxn5Uswx5KrGn3TNKzxOTVFcEcbvOlv7T/0po0gw22C4KUxY6WARxmO4WT2aONdgY2AlgfnNVDQA8UPJFYq39oojN5oewG/BWWBUEfkgDBq/VxBilyH7G/l9nV8AACGe7urLwmgJhi3XgxUCMZx/YAHsDYCKAJxi6MxeX1Tbq8vDa2LfiMAnDAD6c/RVALwJawnwIQgBEL7eJ+9wUlCskt6IKVSx9Gf89GUuVTzA9UX+DvH6rU5qGAIBg/gnVtn457vDSnXyfwxgPBG2IJMUAC2m9l46jLud+10pIG4OC1+2AAQ0lAsUU6q9n1LQ5GXMpN2dMYcO9zAN/7oDCUbR4EuYJvjL3Dcpm+//FD+vD5c7oHwAM+6uMzWdHArKK9g/wPyGHZi5r0dgOYAUDvhyRCAjPal9Y+1j6oKSrTE0WX+N6zXsUW/cixAfr3Vfq9ZCqjz1SeIh1MoH2nX+1nPb05PapXnyqNG5H4PO1jvbUFOFZiStzoTGLUaLsAHI/dOIDrzKiHpVrq2KYtgqKSqhBBL7s7BRrE8Wj1afRFYnxuzpdq297q7Ph3by6inM3dOx6P6g2SwplMd9eOmm+6zYcs81ESE8wk2QAAIABJREFUoNvuqexw0652LkYx0TgvPg6lLe6z90E60zENchL2A9V1domv+7/+m/8z/fIv/l0Aa/eBmfEZtWzFfMq2WXYcrL9D+qUdA99rtP5mb820CUz1q35uadU099POS/m7TYRzdkIMutZRcUxiO+Pzy/0O2GhzMsG3cXmyRKpkQ21QYG0wdi2II5RjrXS9AVlHM1a3u39VnLfe763Oi/Ldjld/bmMur+ypeu9qx7zVKRMZC+M00itj2Sj6e1u7ezqyzEOZw954RPnXHls+ebUWdUpdtqf3u302nOf2+1CaKcoLGRZzvrOU+JVSzv9jrzEwiv3V05PbPuu1t7VpozU3P+a1fmt17khPRxlpfaa472n15Ny8tjLaymFPZnWNv6XYh7jWRnqT569yDM4BOjVIr+iYKOPyaUfrQZ+7bprO3N4HlFAJm/p2ImMiZjIogwz9nPGdU2rtd10ncsbJGCm19rl9B88NuRzNaQ20rtjbAus5jKOe1p+PnKZeG+fbrefOjdloAflzR/OWP/dghqsSm3//vm3fNgXcLqJqIXtAqQPamL0vXz9VJj3lEGU6jk/vxJmNsMlGvTinY+eb54KuahVaTxlul9Uia5URahDJ+C72ofTTTvU2p85Hcjin7L9sveYwVUEK74Rqrevt7tLObWuqHbdRP6LxqAxum0QIJzBc5tuxz2ZhRxBSz1j15nuu7e07W/kfOma2QZkz6nr21LgoMBkClM8P6en2k/xiBq8BFHgSgINJ7SmAA4k+D/AgIMSEE4J/LCVRqObZH6sPrjrQAnP4qQ2xcQgAkuk05wAcoKEFgGNZl1Bhgg3BMgTQ/FSqPLsciETQ7/2PH9Lvvv+erBu//e779Jvf/pZgDlDAArgBZgAEJUmrz3YXo+8nx8tJFQv5d2j7HIRQORPxTF1OftgsWYIbwBSwFzABtzyy0+di+ugBOAQyUOmDNiHaylKRtSgX+r3dFMT1mWWQkVOdMOazObbTUxb83iy08sjTAIxTyMrxbsAYIcCDJCLLVLQAjvZ0R6CtU01xsS2A6tcBHK5fM7MMT6o5SKkH4ID9iMwbNsZZJ7ojD/YNpvssAWtOJnKtYITBCTScIENQ105f8TwTaaMTQQtfvT5NX709Td+8e5VWiFU/bNL+w0Pa2zykP/6Dn6U/+oOfp69ev06vz854/fJQJxkB4Nhs7pmsRskdBI5RGgTvQj8J2jBmAoE3XqysCk63aWZWawA4VunRa59vFOTHuKHdWOc31zesda41b2wwZMQAG8YqHa+PxW6xb4wEz09kubm4vKCNw3dk4AANNWiur+/S9eWNkhqgnrbyQUdHhwRwvHn9Jq0ZgN8jgOPi/LMFwZcsMbQ+XvOUJZ6NOWSyIieclVR92QPbhWilnSUkJ2XIXPKUHu/BwgEAx60xAYlZAQwODuDI9NVW1gw5FOgrAKj8n7Nn8OShlVHhKcnlkmvEy4FE/yXqfvwe7VEFVLCgDBOELHUiWfWyLcVn0Vp2GcO6YrAfQX2wQ9gJSNCMTwAcBNQBwIFTpkqIOIBjb0/lKHCSEgKbS4Y8C8wDBg5cj+fiPQy0236FCfgGSeyJQu9jBEX5OBAIdAB5cgCH1lYuGWP2nQCEKo/7LHr0JLp2B+MwOWHPYpLJkjQ4vXtze89yMPe0YyLLYLN5vWjPWUqFpVgOOPb48TQB+oPkz6OxcAAUpgRfPuCeyxdB3qGfmNSx9mRQCWm4C0OJgx7FzG0nzfeVsMT6Xx0u0slylU6PViyl8galVM7O0tn6JK1Xx2ozEjwrgTgOoAuXh2nvEOANAXIwzlRCOdEgnQ7QGYFzAcDh0p5LMfUcT01u/Q2nqH/yy2VX5bja20St366T8oknFSzZmIO2tT9vBqtjheyVboNkCbPypo1jgDU2rIAVaJNMjszVshnUGMSkb+yZ7GkAzIS1n22rAbB6+ygfM39mBnG1zBB2wSjAovGeAme64z2Z1ynovW1X7zloi4BnhamkFSOMT88fcV/SkJEa8gw6chBC3FOWhHseA5tT93X1DMmByj0IxBFZBqdzV/wVz9ApMOQADm+D+7sG0LAHtQAOjAf0pv+LdsDb7UDSNmAvedHqnQI5nHUyAC4o0Q5ALvdmBeDi73EKK6Xp35vHmxMPRbb67IvDfd4E0xuC1a0iCEAYXx/+XzsYnhk2Xfe07+Veuy2hYmusAG9DGwKAg/LoPm22xTWAowJON75vlOURgGMkY1qh5mf38phZr9ariH2y5JD7HLidQCIzTPlzAypzr4d1yZJ/YGhCKRAxd6EsCQAbFxeX6fLykkyFsPfyuyyOUTHlydfEfMCHI5DSARy0xQKcqnSKsW8Y4BXdvb+/o44QABtMa/JFtQfznycxfxFQrDIl2CcBMAt/Fj6p6xKPtaxXK9px+BFgOLu9KT6oAzgAcITvQSbH/QP6BRsAl73k2mZDFsfz84vsn8C3df+XPvMDEtoAEKNv8hsI4Dg8TI9P8DNQMMR0lpde6hzicrYUAVQ1jmIQ2aP/CyCngC+H3AOQEczKJxKEvVik4+OVjeMBwRsA4qgkpJUHMfANfXT4BQBgvCQDejwYq5j0EwAqq+OV/aBcjIA12Bt8vjjPAA6W3CNIdcGWY542TwKPCDzqjG6L9MPHT+nD54t0i9J98K1YquaJe3KVTbECcgaIx/sc+EJ9pA1kXgBWsDL/TT8tf13sbi9eNIm3uHkMB+PczhFMG/7JXyj7XdcbE3/IbI5p7UiwIJuWAaF6+CimHHWhN6NyVWqVMP+sDODQWFYej/srHWAJ2uayNIp99WxAG7cqfSmJlbb5veRKaw/8nt7z47X+fetf+d9zY94Z1i8GVkz7ti0/IVkb2dPRd0XHT2U1tqEXZ2zd+Pbd8e/RdyOZGI2/5F0tq59vq2VLbgnyX07Ad3zbAFTF8//TX/9d+uUv/3II4GjbEeVqFHvtyUden8GXGclelMEqftjJ5fXmIPr7PT8o6pS2P73+tTqo6KcpoCvqrrmxGsmO77Wqdod+65kmy0H/DvcL4UBE1PcZpD+Qp5H+iHPbvtNlZTTmUbfPjU0rK3H827nt6auxbh2D6nv6o53L0dy28t7TUT1Zbz/ryWJ+p9vERhYm90QQx0RupiuztbWtXEaZaQ9HxrmY6HOpqyyro3Xak6fReI78gvbzORkd+Ty7yGMr39V6avT16Hkje9CT+bF+LD1s5b/Vl63MjtbPNlvI51i55t47/H58N1n/PQDH1OB6MKtxBAYAjqmBnBr4+I5RB+eM+pwhm7a/vnr0bjPjJUW0FSwyX0JlF2O7az9aQzen2LY5PNueNZy/BsARBWuuH6NFH98zWVC2Qd/miIyeofviyaA64NaOwWhxVrJiyMwesnVipCjyvl6mII45pTJaD40UV4j1UfsnLCJhw/Qlc7ZtTU36H5Qu5yKrDgX+cv1aT9jOgjliUHB+s9Eas167e87CnGGKxqVnWHvP64FnWqM0L7tq0Uih9wxru1ba5/feH9fBnKGdOG55Ix5sgidzrYwK5xwnce7ODR6upDVPZJF1AwAOZ99QUthLiaiMipJZ8RRhrgPuwAYDcKBvDt7wTb/uA4jDgvqMhNcMHJ544ykj1Ptdot5vYeEghSwCaIei5nX6VvLXWgJRpQEe0++++z796te/Tr8FgON336Xv3//ARDNOYoMZQKeTnkjlKgBHCSjEhGOckzYBiX5217oBOLDB1DVls4rrPeELAAcS2kjACbzAlZg3mZ7IFN2/2Dl8/HsgjlrGis5rbexI9nJfDYCTg+QWPGudMtnoEsjqOfQVgMMojXvOHT7rM3BIpuccNgQ4ISfOuuDOVWbZCKUoXIYzCwfHVSf+C4ijnJTN7BuUadgtY+BAekQxcII6dFJukemRMZMKWuM7nQpEyZCffftV+ubtq/T2bJX2Hjfp7vIiHT4/p9X+fvqzP/pF+tNf/CK9PjtJp6yxjeQ0TjQCOIJ1KqpkAEUA4HhEINsC9fEEJ2SZa4OAKdSXVrTkCFTTR0cGqsLzAODQ2KL/WA+oy31zc2OMJXa6E/O2OORJvJOzM8ovnicAwH06vzgnzTbmQACrBRNV93f36fr6Nl1fXlOUoIe5nrmmBeB4/foVQUwI8qMu+NXlOdcCanmfoEzECdg5kIDWesdadQAHk/q2ZlgOBYF4sIOQccCDOi8CcGDNo1TN3S0BGxgXnYxMZOh4RGIfgWSWKimAMDKVgOLZ/E9nA3EABz7Hu7GG0RbwUmA8xSYh++h6o/UlJnrc7C/X9qPpZZ6W1YnZyT8DCTloAToRjBkOzEBg3FOW0pGJp0tR6x7zAz0JMBuC7lgPCJe/YESMVl5MJAnVwSkPsAMAcNxt7lRmJpw0jqyBPZ83guL8e2dRmgNwxI0bxysHdkRBDQBHThgZIIcsNA7iONhPe2B3sRIqqM1+i4SUgS4kJ2JxcAAHkiVMwNgpVk/rIWGAWSD7hpVRwVjSflAPirK9DYo7uCaDVAzow4QudDtZqfwk8zMBSYayZGJouThIx4tlWh8u06v1Or0CiOP0LL1an6QT2BCwOMGOIIETABwHAG6AWn55SCCHlwtg4sOS+gDBIGnmPhKbYYJmO81OkN8uiMn+7F4XfT3xZ4ylZOLvS+qqf0WGmv2uM510gLo9v7ddM4ZFzMw12YJ59Zq8jw5sEwQpSaZkjNzmdU7VOeAoPif0zse5DTBEv9bbPLLbPd+w529WfW9ONLXjksd7BsDR80+nSkmfyAdUErnnF8RnRX/Efy/gWQ14pHlvxy72vfVttJRyobMy79zjiAXO9XO7P6n0M58Tyx8VKmfpNrHLxWe1+wL5q0VmWoamtu+jcRv1X7CwsicjgKNz8lMTpHgJ3+Fz7owWmsDqcITaUh+UGM19Zec6pQVdPvIWPtzQzmX+SkRSFXNIC+Lw+ZoAOJr9LEbF5Y9ATz805QCOkHyRz6d++9zmfcDA98W1uwA42vWU5a0L4OgneN0/jTojsjq5f+c+MdqWGTiMRQj2Ej4DbCMS9GDdAIADpSYd1Er2JthXYz1kW4O8YC6dgcKBDLCnYuJwdgoDJRgYHG15eNxwbA+R6Oez93PpNTGFPRFw7P4HfLGHJ5Vwg78PvwsMHJQpAFLgex3sp2OU/TjYZ7k3+KHwa/EeglwNhAnmDQIiUIpvby/dgqUNAJEn83OMieT84ortwz7D/Vsxmsm3pK/P0jACcGifijKH0AnyBx1QTX/d9o0OnKZsGbiD5SDth2yE1ubDQzGX8P223wezIJ6H5+NzAKG9bB/mDaUQ3b5l8N8+yvzpOYz8sFwMfN+NxvhJ7SUg5OSY4Bj4F5h79AfMLJ/PzwXm2TtIhyyvAgaTffqUGEP6k8/PAnMvjzBR8IrTh/Pz9On8Ml2D/RKsgZC7p6dcxlT+s3zOvJYd2OQpEg/zmiEumj27rWaAZDc8t9LqzJGuzyw/tqB0XQGGZP3kQDpPJA+OGXrusafLW/sQ9cHQPueFPsGD5Ftav6F61sS+69tyT10erdYrit309u+u09t2j/Y4c/5Kb1xG1/eeH9vies8/6z2nHa+58RvZ5FH/R+Mxtp3/ugCOdix67YmplV7/2s/m/Lk4dz3/Ndv+sEmKzxv9XrXbdMBo7mOffd3/x//4n9O//eVfVnmI1leM72597J5MxrUxWq+t3mnb5msvrqme/PXGJbZ/1Pa4tts+jb6r+/Vl4I25car7IAGYyFKVjHcl3Acltf1vY6K0ee5v/ysBOFo9MlrHPR2Zx78B0/fmrpWbdpxG66zVb/HvOd3Vk/eefHh/t+mJufbPrq0QLG/X92hMe9fFedlmI+KcertbEMeo32UP07LMFJndVX/25GBuDno6p6cT/LmtzHyJ/ozz2ZP53rPndEFvPKey219dra7sycVoHYx09pxsjeRrsiYjgGMslAosTf7NADhaRdkzBiOnxT/fybB2xjs+t/eOOWepsG9sd2osqjY93jXSsOHzOcXWUwRxUY0ev80pmXN0Rs5ANY+/J4BjzhHoGSde73RdDR1TbM9cf/Vdn4WjXVBxXFrAQ70m6gBTzxmo5tWO/u2yGHeX9eKFjhRAyx5SXceNeFM4fEZe55y0XWSmL+dGSd6APFrDLwVegp2trMwZqbl2zxnfbc5I+/3oWT0Gl5FjEw1gT6Z6YJD2vW272nUyevfcWhjpi6I/a1nkszKa1Tboz48p3V8agMNPH4p9A+wYKqNSl1BxBg4AHnoADj89nPUETyR7nWWd9MrADQNvOL1vLiBkp7N2AXCQnncpCltP6PLEuAVfkZBEzeJf/fo36e//8R8J5AATx6dP56R+vQPzxkYAFZUTaE/YOfhEffBxx++9RKzbgriumUD0/8uMEWWzgiAdAmiqWXyUVqCYtTIRuTSN6VoybhiAQ2NZQByts1bLrhJfrQO4Tb4pT6SZKAljTwt0HSWnpu5txngCKQTLrexB19nDqbM9gVh6Ttac09YCOHx9OYNBASMJgBRBHB4w1Nz62ArYlOshegCf4A1PbuCUI4APAnY4bTMSVg+bx7QPVoiDlBb7AGEgyXyQzk7W6Y//8Gfpm3dv0unRQXq4vkiff3yf1otFerNepz//kz8hgOPkGDKBoKiBQJh7F5+0J4jJGoEgqIErEdRVQNZrXyu4+4KAmwXfEUxFUldtNiYdo5jHuADAARADAr9I0LPMg58w399nrfHXr1+TDpllKVgf/MZqpN+QUQbyjLkC8IFgkOvbdHV1mwPZZDcg4OGQJwbfvD5Lx6sjTjkZO66u+P3q+DidnZ6m09PTvDawXtEeyoIl6EX//WJBc4FHUOLlhegZal6OwxMBHPdpc3+XXhzAgecAoADdZgAOtFuyJio91kLHSUaTAQBQmAQw4AzGW6cfjxlBxvp1G+EBhcwm0bHtZC3JlNZWjxztJSuSl57SCe/WbuD5SJoAEFPKzFjyAUCF+zslHakEBOBQqSkB1nDiFPqSgDaC8wDsUGD42RL89A72DchByusNARDQS3gGxjsnIj1d0Kx515temionE5hs6TNwtBto6oVgzzAWBEeBshwJCZwEzaevlfLlyVD8HB4QqAcQByjAccqY4JRYjgYnXQ2kRFDdUgAOAlsANFTRBQE4XlSGZsP5ESDGda3KrVTRycyOgiQPmTAMACC95JT2lhxlUs1Jup8ziOtof5FWB4t0slqls+N1AXCQpUZJFiSyjpDEAQMHEj1HAG8s04IlVlDiB++uS2DwjG/4LCZQmJQLNmTig4TkLO1jSIxO7I4hJ1pfidcxwT7IWsqCKY3jAJABeKPnr/Xdab1PNtpKM3CbE+2l7bMDwKf0H6xUY/BG/U7z8ZsTtyN/uf08ypLb7p599M96vmdcNzPbizqZX13YHBYZnBZu9/JzJVSifMR+uZ/lYAeOeZj/2M/e/mAyRkGGlfD3Gk22nyGIucxllM9K3o1JJftPpv+8vUimeqkCb1e8P/qP0a/ENQ5+a/253ly1NqDqr8UE+Fnm3aoPTuTxM6Kf3FbzA9yP97JCBbQx3b/PyVJYteXoREvzPmDn6MpwBeBwXTlNAEheDPJjeiKOqzNWZL/dwIrZzw82zEIfFYCjShIEAEc7Fi2Ao+1Tb6+aP5tThc3ay1GQ5sRvTl4YqCG2z/uQ9zMvKd3e3VrZFDFvALyBcpP0XQAisLJ5DuDg86C3X+CDAADo4y5fGKVGBL4HCB/gDDHswR8VcLEGO4nFQTMH3wLlyZwFjuUPeR/AJwCzP2c2EDDvAbzI+fNShgcCY2L6yUQBX+juzkAfC/YHAAOUE0T5SjB/wCfCNQD43z8C2HpvbCS36er6jv4A+kMGDjBbEfSDUndiGML7yehm/hwBvGQfkj/I4TJ/Dn3HZ/DZso/4KLAbfA+ARwHWEEOGwAMYUz/AQNsF8AtKj8AHPNinDwjGOvcDHcDh+RDNdSJrCcvMAdAJQCrKJgLsgTKOLN+i9qKfJ2drAjgwvhgzlpS5AiPJpdj2Dg7pc/D7Z7TnkQAg+JJgbYTvAda+p5e99PD8kj5dXqbPkC2wuoC5hCwlLyxpCn9KsgxGvbAHbHVEAHDwWlsruMVL3VVrkaA7fRJta2ur4j7fwbNTO1uD2Pi8wARAL3Cwdlu7nvVPJ24/saO95KMjUbcp4c73ozaqTS0EuTxAbFUGSGr8mZHv1eq5ns2OTWx9zNY38Pf09Oeu9rLX1i993ty75qakndvptdtzHSNZ+j1EwdX41lt774zj2PpNLt/xwdNnTPs6ek/1HANL9d7Zl5eU/up//9v0y1/+RbblPT9qTg5dh4/mb7RmR/I7N3ZxDXib4rjEtvtees6HjXPRG7N2ruq1MAbkt2s1jlFvnOo+TAEcrjrjvWQ/MnPgn7dj6n+3fg0/b8oc9gS9XfvtNSOdNSerPjYjvRL72LNLvT7Oyec2Oen61OGBrVzM6cNev0fy2Xvv3LtcBmhLG6bJ0d/Rls61e073xj0Cfo/xp5FtK+hQXlHF53rzMffZ8B3B3x+1v9Vl/qzenmMXPR3bEsdl1MbemLe6YZu97MlJdHtqnVAO4UeZaNsxlPmGeWwkP20fRjrex2Xvw4/fvWxb+Apk/f4Ajt5C88HtCUhUmtsEcE459gz66LPynJKknxNwXq8o9RcDOHZxGHrjM6cM2nFqx7xnMLYpl+nYe03YsjHZ1qapQEcau+nvGldDlnUowdo5Kf10NFpRbLsYpLKQpieuM91fWHx+7rFVOFEOS5u089MYhXITdhhRSH13KIMEBi0ylRV3biR7Wrvx97p0ylTZWLDfkxPVAiqb2J6M7up0zI2Nr5gWy6/31QZJ81cAHK3BG+mVbW0fGdyRQ+D9ifKUFWhInsS1sCuAozWEo7aPjAY+7xuiGo3ZM7iaetHUSoTqkhP15/0kt57RfBcSJ3sAcGyuagBHDqgZAwfLqAjggEAbg2iglQ0ADg+uUzdk9go70WglPuQEGXjjWacT/Zmk1WbNEiPO8FIYoNrNp5h0mh8JYf/xMgkIJqKMCtsButfFoQJMDw8MPH4+v0z/+Ktfpf/3H/6RzBvvP3xI11c36fr2Nt3febISQUEEBJGcLCfscnI70w9LZ6A/Ff21gTRiAMflAoE3gjhMHhncdNmw03lk4TiyEjEhAUudZskwfydBG5lWuJT6aJOcU4BJfZrG29Dq4qh2uG4sMJvXWufEQ/YLMh359HSmo5NdJ5ISODvldZBd5QZwnn77hhHv9jH1QChKCDAAHE4GsgQIAsGeELegsIBKAPA85hNf7rQXymGBBVgOKAM4ICuROg0BadToVlArM3AYgONg3wEciQCOV6fr9Ke/+EMycKwWL+n+8jx9ev99endymn72zdfpz37xC5ZQYekUsEhQFpRpQdcABmFtcGxKEfDlaT7pDSRaKS8EYoAKWrXFcb1ADVZeBIFllm/QqT8HCZQySQbiIsuAAT2Y/z9IR6tVevX6NYP5WAug2sZpTQA1ENwF2ALACzQKY87A+S1OP1rC35LukIHVahkAHCu2HfW6725uMrgJzzs5PRU7zT7omSX7Ym6wZLglUcjYc7gkQIUU1xh89tWYLABSQJD6/l5BdzzHSkkBvIFyNM7AoYS21i8YJ27vwNggOSBbTgBw4HME2wHgcOYPX/cROMT7LYhM/c+JE8iA+szqyntyw0/JZoCclbGjLGaAnMZidSRdid8BOMAp0rt7S1r4SWuuYZW98UAHGTjuVFIE88f67wC0EZQlWyIgjBIJ+B4ADpQhIYDjBSzZAkkQJJRLNBloy5PuDkazxI3bP44Ty5wIuFV0SmRoM//WzJoH98Vws8c1AfAGQBwEcGQNIsYXJp4WC5Y9AeDiygAcTnghFhdNRwRwIJEisNcDk1T0h8icAQaOl0yzDsYngBwZyzf9Rn+jOOyiQmfiRGPlAA4H4zlVfJELZwdAosdo6cFes3+Qjg+XaX10RPYNlFA5PV6nk/U6nZys0/HJSTo+WadDyIOVURF4Y5kOlmX9O4hDY64R85OsOBXr3Mbsj1OV2lxGgEpM6+sgf8heNL6wswC5j1/Retg67Lm/heS7lPHy4E5+VnXjPP20n0jGLapBb34X/1OYSeRvSTacoSX7lFxLBeDY8xPjvqOkNpuGdoAQvWcVUerY2CYB1PM/RShkfZk2ofpEMmhjkqezD69pc0+itDb77QwODftB62u07XU7jDWB34svXPsFvfvK3qC8RWUI8ggaSMV0qLFu5b2MXcYpd5Bg7qQxVrgedgBkwzYXfau4B8nvCGARyiDLS5RgdrkuyGUYtHrvIN/V++2nx/mMBsCRr7FnyW/3P7wEi7NxZHRHKVkSmD2inzkXcyjQG72nvbaXSIzyX60F5hVDX01O8zVmT/1wYywO4NdkGxyBZsZQ6PaHPQ9z5Djm4h96eb1iz3162j3nHCtVe0+1D47AuGa9umxm6fC5tjXr/qBcDCv108gc7sVYOEARfjDAGigVcn0t4AZ8uru7e60XAAiCj5LXuFkNZ30QEE9sdALpCsChEpEqkeZsj/D14HMK6GJxO/wHgFoDUosZTOwbZKnKTFfSZ+77A8AN/wlsUmRT4X5LfaQvDNZFgB3Ql/39DMQ8Pj4hwACfE3B8fydAayglw3Kbmwexy9k+jT6FAVYyKIxl7ATg8Ny6RyMJIiUuvpTFywCODOAEk0cSqB/v4V4IfQCA44W+DWw6WObIU8HyLQ/cn7BsSwXg2Mv9dvVFn49gEPnNmB8MB5ny7gHgQCkb7QvgP+N5J6frBFYv+NQOyAZA4/LyintujAf8c/jE8M3vbu/SxdUlf4fPBXYOjO8D/cbHdH59zZ+r61v6YgfLJX0plLbDHJdorzt7NZuZ/KYSrWoBHPK/YgxPPrbHhu2voOX7eql6S04e6tqefbWQol2gNvdwHK1tj/qi/B69qmK38m/WCV6PqTfpAAAgAElEQVTfAX/kRjR6I+ubAcCkXN4AkBvb4wCOSl9lM9I+PJb1jTHhQeOqZBUthgD4OjVRjX37/pEdqu1lC2asxzo+czS02/yzcc9Gslbf4eXdGm+6ush1fHvnUBy2NKouHTi+eNr3MfC1tW/9cfsSAEeIh4fVFfeNvj7rNar7/sNf/U36t7/85eQQRNdfbpLH8R38vTdE7eD7wZfo/6qBpfUBfZZ9znxIwfxd1yXu54VneBzA4wpVCadOLLztB1dYBMtNBKhTlruT4/Dn9v4bh6r27YqWzAC7cHFZiyWk7XsBPafWB+6TRoBtAbFqf97XyvW6HOuRcr/8w/rv2M9aj/TjmXHse3Yh+qDx93ZdtXqwfVar/3yNtCLctnmkX0fPj89t19TI7k3WVShhqPGRDehdF8cvyp1/vk3W2/7LX65B6nnc45rNN5qtM1+9yGSUi6nM1XJTrY7y5EpWfQ3mma/kOPr705xd/f5d5bLdg7Wy2Fd/80w9vXvmZanc0ZPFkc7Z5T1fIvs9P8fvL3Kucf5vCuAYOSIjBTZWxFOPcGQUes+ef99uAA70pQTJuuZ1Mq9zjlhPCKLCaH8fXe9K7fcZ6zgu7YLS++qxmWvDWLkWQxSN0kTJ5KBefwNT2lcDN/Rea2vD3hGVfKVsbfNdFqgSffkUmdtzC7pHo9xzxuqxb4ypJrIeuhC/7I3bvGxI2WruGpSY1S2dKFFPYlTOVMUT2X3lnGKZKpipoxzNgQe9pmu85yQ5u0JJbEbDNxozrlEP7ob//r796Dk1vi5bnfIlAI45x0nOe0kktEakHfc4FqM1GNdORhqbXPYcE341BKq5fFtLXLbdmX9+TPsP1zWA48Up+pHsFsuGnybsATj8FDXbzfyylx9xAEcoPwEAB55PIMcj6Wb5X2M7YA1mBzl48oslI0AXi6RkLKGC+r46OQTwBhJibAOSeIdLBoCQUP748VP64ccP6e//8Z/S//P3/5B+/PAxffz8mSfpcdIcDBxeEoEsA88qiVHQ2+V3B39DfljOBNFcW98M1jWMEZwbBuQVXGx/XLZUVkOnxLxUjJ+cyjbD0mE6AVcAHPnEllHxRhBHjRp2h6oOyOziXPsJr3xto46qwLRZoizfwVZEO+lrR0wRJdkZE3SeNJ/TEx7wZeLDqK+9JI3f5+Mcy/60zBuiC35kCJqnzk0mNb46lYtxHwE4CBzaFw0x62CnxLl8AavLA0qdvKDEdjrgXKd0eLCfXp2tWSblmzdn6fDlMd1dfEqf3r9PP//m6/Tnf/THBG/8/CffpkPWEjewxovaCRaP1XJJ4MEz6kuDKsFOzfrY54A1Th0+bES/jLrjCPziXvvn44MkGdoO4ALWhIBZsvEYHwRi8V/IPkqoHB0fp9OzM645BMYB3ji/uODvuBfsHOuTNXWCl5/AmsMPaLCZ9Ad44kUnDUH57AwcSig8pM3dPccRgIg1EtLrk3yCEe9xAAeT4YcCWaC9eR1ZCZd9UERDRxA49pge7lVy5mlzz7HbMwAHA+Gbe4I7BOB4JljFZQkBfJzM9LXFU5goEWMMHBHAgXFGMsH/5QQJa87r9JrrGulPATio0wDgsFI2DvyoEmURZBZqqeOeo9URQSQOLEGyAicqeepUsX6BD6jDpMfw7M1GJVQAUsEPwAgAcCCBopPKVl5koVrpCKSStQMMHCYnCNRDF7seJ2goJ8cLcA39jadus24gq0IEpNf1jBFc9ABVZgLSOU2d9AWwAQkHMnBAJ3vZKr2bcgLAEeqzv7zQRoCFw8vDiApdJ1EB4EAy4nh1zLI+Ah2KgQM/AI9AV2B8NizVpTJcSG54EMpZpJhM4sIEuAsnX1H2Sz9uvgXgEANHLK8Au0Pg0ctTKcFk5WKOwE5zeJhOV8fpZLVOp+t1Oj05SWcnp+n07DSdnJ1SHpYrnBZepAOWUBGwCaVkKNtWEsT1JxpEIh8ykvj308AJelQBOILvHP0mrh2WoK839dkvU7SyuJua4Imf2/pxPV9xl/1qtqn5HZZo9GAkkz5scG63T1L05c34m8UrAI62DdWeIzB7xM/bfUCvHyNbvcvedbK/cnBjdg2n++SxbzCt99pOVtUfm0qHfcT9wajt8d20PzyR3t8zbNvfRCaVTMTEmyxAl0v+eYkX29MY4xT6QuBH3LNRRjUO9BGsrFXR0QoqM2jc/Gv75uMhnwhLQfL4pePkOiyPB7WT9XELgANsBmTvCj5B9OEEWlObInzH+9+bxyjDWR4GJVSo/7cmE4OKoDMeAEwRwLFFf3hbdwJwWLBW/SzxDJ+bsk9wxgAbo46u+xIAR+srRxHy9scx3bYGcG1sK+xLXKN4JlkajHENrBufP5+n29s7AjfkEz7kPQwZNMzO+7t9nbBUCkCzBOhq3ZBh0AEcBnrF5wDKbuBzkPHhkXs6+P15Xflex0Ac9COxJw1MF76v2rPSX3wffACU8oCzbf6pymRaOVA7fAIAK9nI9g/S+uSMgGMCPGws6As9PNBPANuE+78stWL9jGVkCKi2wy1i4DiQrwBmEjIOGnDTWDgwD3gXrsMYaY8NJj1dTxa75ZFAXfC5MG/m67iPqySvADjyW1RKBvfid+yNMnuYTZYzqXgpMJVvARgVrHuaD5lHK/EJ//xU7Bosb7jZpCscggDAByBrHKxYHaezV2cEdt/fbQj8QXkVPBPMJoerVTo8Wln5uod0iTG9uSUDx8PTU1qQnSMZA4f2Gdp/TFSo/HzDWGY9FYCnWj8ZhhoSfA6jMVCeB7uMkXekq/m5MRqN7Dt1I/HNxZaScdL87V1AHHHd73IA0XVB8d2mY1XDXHrfb/9s5I+oz7Vv2Ooi/V1ioPjL7WRvb1/0id9XaT+zqf+1ABxh7qq4ZN84zflerZ7uzkxPuO1C3ze5fEd579mD9vm7+sJTmd8tZ1LWXZ5xA0TUftru7dgVwDGNYfXkMPpP3lZnlPn3f/Wf0v/yb3/Jhrf+2LRf0wOklX/bmdh2BJX2sCOmDqAMoA5+Hebd8xt5bUkxlDc1wA/KhvuxDejU8t5ag4M9WG8vNdYKMa48Pajaxtejfpjf10Q5qkHipX0+SDVwxg/vRt+uBW9QHowpT35xeV+Rj3mARQv8aPNZc5rUx0FTWb9n7r7cSgftdAC4PV979Mxd5d3b2Wv3nC6LOtHXYG9N+TPavW8cn4y3nIxZHyDQjm0re3PjHvMobLev2RbIEdepNEhAaYaas42M1eCKdgRHuVJd199f+XdqQ5TnKZCjaBhLk1hOciqLI329TW5cB/fku2fnR7ZTh1ajqlM8xgE8u8xxb57b983tWUcy2a6zOCb1PO39twNwzDkh1WIaaIR2wbaXjZRLT1Dmjf12AEdpS3veY15FbhuD3t1fojR7Sjg+c5uTE7/vjbdOgI0T8/Fd44VY7m8FsxJOxaYmiqUvB/2g0JwyqBYP998FCDFnBHtzOF5gZURm59EC2W1/o2EayUbphyc0uJqqDU80MNlpsxP6ee2FzWXsY6/d2+Rom0F15G+97n2zFOXLA1qFhSOiXnvOc7sGRop4m87pzWlvPnpKfGTQW3mc+7tdt9uchNm1NNhAxNqr3o+4SS/z/AV6LgA4OMZICD1cW0DWGVUUxNbJbyRxnYHDy008pSdj4HAWjgoowNxWCWIheFVqgdtpNYI29DxnOFDGKAQD7DSiAoUL1hxuARwIEiLgh4ScGBikKw4OlwxEArzx/Q8/pO++e08Gjn/4p1+lT+fn6fzyiqekkZDGaSol3HTKHAAOJVdFz5v7huSBhyEQDLWEPl7Kk917OjXfrkn8ze9JCVyDOFyn5tPjKAfjdY3tepc1r23NZKsHHy3xWgWRe7W56c1tB3CMHJp8Hts3oOFsddTHxUW08yJbAuk6DRv0Yah13La31ftxzWl8LcFiYy3KZG2SfHxiqRRPHkdQBwKNTEyz7nJZD9VGEHwEnjznibUSYNzbR7JewVLE+pBIJntKDrqSw4AgjuWhGDhQQuXd6XE6eLhLjzdX6e7yIv3xz3+e/s2f/3n62TffpG/evRXwQz1JL88CVGFdFADHI4EcAIvoMoFNGBy2gPfDE8q4gMr6gEFYADgo24G9AQwcAFcomK5yDjq9uK/noN44gsTpJR0uEbBdsUQDruNpu8vLdHFxkZNWb968SScnJ9InNmZ4Bk73qS62lWt6fEzr4xVZA968fpVWK1Awg+nngcF9UEgjGA3wxvHxOgcySBltDDbOwmNZcgE4DsE2oPIRABbwtKW9EwCOJ4AUNpu0h7IyoIq2scNnDxuUVxFTCGp7O2hApxMLg4iXUKH+QLLOSqgggA5GHbAf+HeV/BkwyMETguEZAwcS+w2AI8qgR7WV8AfgTvraN1Cg9/YkCrqEpAPABfcblH5BWR1Kkk6kPgKYo4QI5gYnIwWyKQAO9ywVzxelNXQl5n3z+EAGDp7WhP4GGAACaxtutsli375m8/oJZWCyTSUoQuvW+xODTg7gEJjKk5PaP7M80b5KqOBnAbCSsV/w3TyNKx38iHFJouu+ASDH9D8JSgycAp2N+QV4AyAOJEk8GcNB3HcAR2ICAokelEsSIFDPyQAOvJfRCAE4yBiDU8KWYOKzbD16mSwlDF3ByPdC3kc175FURp/30/LgIB0vj9J6hZ/jdAo2jlP8nBHEAdrz4+MjgTcAaFpqPWCeACQh01Eo26MEmlz8/YNDsaLY3EefytlNtvmc/D4AOFq/zL/3AKWXgWr9rJ5fOPLx4r3t71MfWBLHubIYqUZbsq531Imf4g241ZtS+/bfa3hZAzzFPo38SH9Oz3cf7W/aOamuCywDvTGOn/V8V42F/vV8Bv+u8oXCCM6u/+a5fi0ZOBoAR0/u2n2Ar8M8tmSnKv+8rIuvPdpRs/HytYpPynXn8mDrG20SgKPo4HIquR6fOFZxf1SPIdpX78Pn9prxO3Ohc+zLYwK8ZgbAwe8B4GhyVPnZxsDGdtpFvpWI/WjlvZ2fuZ2K2wlv/OTe5mAFSxbF8/czAI6RjDq4xvLUWvHG2OB98ZJx2gcUX6+VYcpAOAU68ld7a2NOV7X6reujT4KdNfhHdqOAIhwgmNeE2R4ANcC0gaT8xYUAHPB3ItuifG3fx9h6MFuvvQ7AxvBftOdZEIC/UBmQQ+zXUD5FeyH8A2AYfp6DcR0MwTYaYNrnwP0ntscAHL634rv2zeffA8Md/L/D7CsCZAoWOpUF0Vzhvyidsgew52KZjtdrMkTc3YltBKBnABUAaiW73PV19nF0cEAgWfVFvohAmgJDob9HAHHbXkLFKDRmvhd0hjwB+Je5nIzbIzBwoC/w7eUDPtH+Y1zhm+DHTk4I+EHwsrOdrNJiodhT9hVtz+jgbBg8Zy8hoBc+nc2HFxWDzwBfdn1yTNYP6BmAgcG8gf9ijJYo2Xa8pr9xdLSiHAHgcX55TpAwwB3YM+BwxQ3H8zZd3d2lq9u7dH13z3lYsDTLXrq92xCkLt9YcaZ2X63FCvtcWbDMHOZjQv9JlipcWO+F28N+PZvHzzIhVz+ZzyaReaW/ol1jjdZ7XNutz9G7J16/DcBRxqF+0jbfbU43uf2Pfku8vrZ3Gh1/X7Rb7f0ju17msQZvVBIwkxjl+jRAd5zj0s6aobTW1SHoHf2HGQCGP3dujGf9p1DuTTZcmOL23+wzOjQccQ6mz8q93jb13XZIzsx77hzQm3/oNFcwvr4kwCNINtpd2euWpU4y+L/9h/9IAEdfDqZ+bc8391j5rnCX9l09PVPL3BQ44t/Xa6v4i9mn6ST5LUBqqnMKyJdKnfZmTr50Tzmw4ePUgjjc3sf5me0LlUsBcczv82r2+eibTXISodRh6VfNoBHf1XvvdMnXTD5dH22wFnbVv+18z71jNI893RvXx9T+1PI3em6cx1amtz0/PrP1mfNzTSSnPsAUBNPOXXfdDm1E2aG07e71I7fHgJ2ycF+SGy3arbee2/UxWoe9MZ9bW1HHlJRQGcuRTPZ0Zdvu3tpp5SY+f5tu4XDmw95TcNVofretq95493zMVibb547km+7ixw/fW8x0jDaSU/QvK6GyyyBum1Qf6J7B7Q1Ma6hGf9fP+/8vgMMXQTtXeVGF0zajuRgZfX1egz+GCsV9rBkAR93GMYBj5DxVSqAD4PCxaOWqJ8dzyi3K1khGs7E2z3nU5lbup4qsIFWj0omAjhbAUdrkdOTT1dU6GLsqrnZcsvEJpTratTelZDKWhYqxYMrI0crjv9RRiM/rGdpWl7Rzi7/bDa8/p53fbfLTznPrqI7W3Lzz6utximRvHeAvZRqKTnx6fkwHjzdc+3CVxTSgRDAC2yo3ERg4kDxmwE1lGZD4IwWuJQ+VeCkADk92sc5xLrfznJ4MwCEGDmfoEIOA909M/ZonBMsWByoLoDrKRzrRY0FBUtLyNJgxXhwsGGz73Xffp9/+9nfpN7/5bfrn3/w2/eo3v0kXV1c88cNSFzh1/qBENeaJSUkwcFTACNsAeiKSE6eNBYKALkui7PVayGUThO/9pLUH7fg36j9zsDTXflItXsvT2faPZS5w2jsAOOp2eoBvxIhTMwHFtR1l3+W1kmsGEsImsVNztHoek6DZQFSxM86vFPjkZL6fwKz0Xrs5tChalhNLyEYAB+ptI6Hvz+mBNfwzZ+LIDBym5xnMzOCjloFD/fMTrzlJhDl92bNT+kgkW9kToz3GGPqpxOOjRXp1dpz+8GffpNfHy5Rur9Pe5j7tPW7S//BHf5T+53/zb9JXb96kN2dnCZLCtDbZa7QeIUugVgaC5AWBW1uzaBSpmQGAQFIe6xeghZdnyqGvIYA4nsCyYUFfJaHsFObdnYGrRJWN9QWgE34eHh8oCQzIHh0RIIGEP0oV4dTm+fk5kyAAirx9+5blHPBsroPFgjoDjAd4Dn7HCUy04WS9InPAmzevyMbBeaGuAYAD5VWO02qlHwZuEfy3tueyI0yGa6UgeE8AB0pGAMwDAMce5kagEQdwPIGZBCANzJGVbsBnPBm62TAxh/4giOynJZHU8KSCJySyHXp5yRTWCHovCUbR6UhPnGBuyHaCkj0BxAA4k+sIyDD0H8vaWGI/X2snSdQXA9qxbIfGGQF89n+5ZNvRNrwLrENFZsWqQrAGgDIZoCOacYJ4WGNerEYCNpjeIx253Y8SLSyxpXYyeh1O+bhfEde26wbvT7Rp1KvO3O8bt5A4VRsEFmFSwpKT0CYsn2KABpQoOtxHUsdozI2dh20DgANjkpJOHINBhGtG+wslQlH7XesFJ2AB4nCQIEBUsI8AQDgLhzNwcCw3YIZRSQKdwhVYg0OTT2mKKl4MHCzYXoBhOXFRAFZKDIgJAEwj/s9LKZGJw2wjyqicgYXj9DS9OjsjMAo/ZIRxQNPhAU8ds9wNy/ZYWSWjnaddop90yOs8cDy1C+PwZbxWGOQavJw39vZdMXY1G0Dr45oJLkx8wfi0/m9vw+2nVYrdE6gGrEa5fEU4zatn6Mef1wI4oHPmfPHyLiNwsQBr6z/GvUG1LkzO5TJM92rRD+7tpat7QgmV0b6n9Q/c5y5jUa7YJX6Aq11+Cejz04K9QHMH1EyGiIa1b7TXqfcEcrGyv5C9t5DktvbQXyUIUjYE+gw/8lmcbUbP4hQQr2d+l9lfD6DLd50ylXT3K+FkpsCyUwCHDiVNEBZ1yRSOm51MZy86DBxZjsppUMyNM3DUY2p09QHAwTloEjQ92evJoAP58rpv5jkGP+M1vTX9suf8S+4g297DkWed04qtb5vXZGbJ1P4hA8kMyFtkVbLU7hFzksDHNgAavB+TfVsnUVLvt8tffm9vz+6H/9r9pPetyKNihJ7Ih++Q98Dwi56fBN6gH3fF8in4ccaK+JwM4DC97SxMuYyhrRVnFBSgtIAdsg41cLOX7ZPNNWCHlUmhnTfJZ1IfgFNj0eC4ALRpAP/lYsmpwxw5EJ59fnkhaBiADAdl4UKxyj2mxSH8WAAQVvQVb24A4LhVeTgAOO426caALUBQRuCGA07ALEmfIG/dUV5vSWAy9wr5u5LcRBsJon14MAbGAuBg2ZmDg7Q6WvG7x42YQ/As/A0AeAZwGMOHWFWSfQ7/T2X0qK8MjOZ+qAOSHMDh4/QIv5Ssm49KzMGHgj95JB8cv2PcMB7nF5f0HbG/AHMJABwooYJ2XV/fpqvrK4K6oTFWxycEb8DfwP778uo6Xd3fpxuAhsjI90JfHQCO+43FHXjAQ6ASP31Z2VgDhRZd4UcNNAnYK6Hf7drQeiplEfl9c0iqtWnxb7kDfRAHpHcM4JAOH8I/4qn6cOBipBeyPiNTWs1KMLXfUyaono4evWuuDdFnGfkNLQC29f3bZ8jG9mPSYFZxfyT+d85m9HU/7w7AxWlCMHg5DQhI38z5Pu07e2M4dz99/gBm/9cAcPT9Ye+LxmMX5pe+PDjjmEt4OVQV52YsY2FlVGuhd0dhP3ZbV/vf8tFa38TX/v/67//qX8zA8d8TwDGy92WfUfvLPrPu2/TW25w/PSfrRZ/W+zu3PT1Gjp6eqPvkTJtTUMl0z+Lg+QLWicCNCsTBfblipKVPXwbg0H1VDyZy1q7rts3tXnFO78ZndX3AcPNoPxc/b/3XVpf22rqtvaNnzrW3fWb0kXMbPLwQ/OXSvmnsofdMli83+9h9RwVcstKYNsmcZmMCK2yGfoTB2Nep3MyvM5Dul8zZnK/hc9OzE+07RvZyJFvFp9IVcex68tLKSe9vf05PXkb6ZdS+aZ+nDK5Rj43mdtvzR2u1Nx6QuLj0+3Jv4/nfA8Ax53TMG/+hW9pHT++gdKYD/98PwNEbl12UZWto54R+TonPC6Gdr7FkYOu0tMZ3rMCnYIue4WbqrQFwjBX1PICj19Zq4cwAOKLSaX8fKbNW6Y3msIx3qZnZzt2s891BXBYFMw1ks/25Xmv4vpz7z03Ce39fh6BnWKJsxeRqGVOPSkyDV5q/kjz2gKbPa0QE99ZCqyS3OQqxrVF2enI0ko/oUMY2Rec3Gs5dnZDWmLRrtm3j2HDbmnGnoKGorMeols92fKo2iKIif7QHAMfTbT7BQ/CGBbHJwEGWDAVz8F+eikdwxwAcSCTzO2OwYH9yuexSQkXyYUlwgjke0zOex6SfQBx27Lli22GyiieDawYOgDcA4iglVATg4PgmJeI+ff6c/vGffpV+/ZvfEsTx/Q8/pvc//piub2/T7V1J2KFMAJk2GPARA0eU4ei8OT43n0C1RAiCQTwxb2CCKAcVaAPJMibglKjlP3mIOTnkoBX/r8uwVqBABQXEIXaH4WYlsHHoZfUJE7QlynxPn7EvAwBHXF8uk95OXz9lzNQCS4MJbOP/Z7/XesiDbPG/AfzhpWsygEOn2f1Uu5dxQJ88aF3YNmzOmUhXyQPKuTFwUIxJ3ezsMTbGkY6c5Scs2ey0+JbYQdIbSxcJQSRbWSYGyXX8gCngYC+dnRynt69P0s+//TqdLhfp+foiHe29pNOjw/Snf/iL9D/92Z+l0/VxWh8tydgB8IcSxwJD+fglnEQkvbwle5/sRLAxxKiSdEovSChZOSIBohbp2dau079j/MWQodIhlBjI9eKAa0YAjicucdb/NmYLAB1UK/06Xd1c89kAELx6BTaNFXWESnug/rUAHDgNieD5BmwcDxsCPU5PwcDxWgAOB4c9PnKtr3E6cingFpPOBGPoVCxoonkS8kDJfeiUJU4hoo38QRKa8BmBKQAMQUAc4BEAOKyEigM4nqHX/FQox0HvAugEyXln/sAk5DIYJryYX/8MIBmUrkD/CQahPCnIAJ2H/vv6k54A4Ef62Uso8WQ3daQCD1zr+D0E2h0YInaHvUTwAoAHoCoH04IlKwgYeXH2DAF8SJcN0AEC8VgHzwDxOAuLSqgQXGCyLQAIdJBKr5DBg2vnOT3Cdpie0uoOwZcY8ajqhJpeMBvn6UFn13CdIJ0qGBlzpy7f/lycSsUP19e+ATkW6ZCngO2ULIDulnRyAAeSNOw7wCqW5HDqbj/dCyAQZElJqH3arhewV0EO9w/SM8f3Od3bPGP8aFOeVLKIQA38lwAMmWD2x8s+Ea3odtmYzXDyNDBAkZ2KjB7SKZgP6V+A/1CS6YA/ZKs5WqWT4+N0dqJyKq9OT9PZ2RnBRPhx4BXZNwjQEniD7By0YwIX0iqBVWjPy7x0TkAEpd3qelNS1s4C7KGt8HIlTo0ZE5rF3Sy+ioEoSvIkBE8CI4QHJYrcuCS671rY5Hwtyp9+sZIA+c7aXvLBzkRSJ3wokcFXi3bRn1bsbAFw+HXdQEEDgpKXUKhF2z3c3D7KbXFl37Mguh2uA6XZnjdJlAhiifbavZjcLr20zF8D4Bj5HXW/IsgiPKuhgY5j7K/Vqy1IazJG+TQgru9b+N8A4NA06j5nACgSgfvdZSulAl0nZ8YcA+S2Ofqu/++HJ3LCIm+s+VpnsxP9to9BCT7rmZYYfDEdmZnSrKyHM3AYm0+OolQgB5svB9jaOGh8SEkUklVemkAjM7sPtoBmlJUYdq3ubezCXHylBXB4PpXPo/4opyJHa0P7BfvnIA7Ty/4d9wLZj3Z5LP12MCHnqcPAMRfIHO1145jgmb6f8P2Nf+9gAQYVM2C67CnYbvgvNC8G4DDmCcqsQ5UMRHBzLZYJJN0ByEUJDDFW2P4MroAxcHAPA3/b2SRoKwwAZ/MogIGYMOjPeNkL7jMtaRLmyfUhuuJ7HJQNI5CKYGTtPx18jfcJ6CBmj6PDJf92lgvoaz84QIB2KD0JX58A1sfHtCR448Ts+X4uGQNgJwGe/LnjfwlqJOOjfE7fH8HnhMw5KxWEEKBP+LXOaKm9seQEvgwBHFb6BPODsi/uy5EpDyXclkuOGxhByORH/w7+9SKPbd63m/+3wuEGgDUJYhdox99LtrXHp7IczaeivjNQbmFoKcEMx48AACAASURBVAAO+PvHxysCuuHvAcBxeXlNXxu+CJhL4N+DxQRzAdkBy8bN7Q1L1ADcAV8CmuPy+jp9vrwi88bN/X3awO+EbIGtJO3xUAXBOoxBaK9WAzgskL8FwIG9ksbGJN3DKl8A4OjviV1nRBr/wtBB09oYx8outobT/hYoXI2UbvCfwQ227gkuNLnPtnACFSk2w7RXeM/4+W3Mv71SvtP0gKn66/EFDzvVo9K7d5RjKPPgsc8+C0dPp8Y5bP0atbHulcdF6k87Tul/dQCHGEqjjW2aqu+ynzOdx3Y8R+Ord/x/zL2JkixJkhzmVZV1v7Onr9kdLPgBJPbiJ5ICEQoALgVCnIvfouDk7mKOvrvf/eouiqqaupt7eGRmz85C+GaqqyorM8LD3dzM3ExNTVfzz7vWfnm3AHyGzVpj4liTtq5pxgzAUVHkzaevIzZ7azhdepRocUdWkDiPRhu8f/vX/6H8xV/+r3Uo2UcY/YVRvmt8z0DN9e3T/SX7vN2ajgI4SabmmGK+aO8vb/F58rwkgOna2aPzQQaQ9agT29h6Jo59ARyz6bMbt9SkenfvG0pVKrna5mCMi9bYCWxCtAvsbUPWvQ30Pd6v6thuv4z6tfeLZ75slqs1ERrXod27v9/a9fPYs+7bJu95LKPcremEmWxn2czjHse6JoNa6PhPmI7+/s2e2JasjX0NRLR8nhaHqduyMu/l/HPiE6xn/3aWzvt728/jus/WezaPMzkYdcGqnq2xo/aO2RqsjW0cz0wfzORuTzXZvy3Ots0fWrISzfTzvvcadX393FDIPpP7xXzXQozQUT/++G2YLCEZFTzpv68GVHYg/GeLPXN0xg0xMx6jgI6Tl4NqY4DNmzRCg/X55guQNlCNZfUujZ2Qn1uZPnPU15515iTOXts1V0vB72Z7pww6oKfvKViTDW52hCY/cwxj8Khqh0nVTwWbBRYpB7Q6NHO6SNM2EVvpHY12/xD8tHmEnAuD7cC3q7B9TMoJwKZ/W0ClBriarKzJ+qpC505sSM1ciTNdqHqIa8wbqjrP1GX54OMKxQEtyIubfLOFJKsLW6uHloeoNQFqe587t3sb9006gGo+loHDtucjYbjSzmE07KOuWDPe+xwe9nFC6vVlUephc3Se8jhnTvGajhvHv2YIdxm9tkUamjiGXA/zdR84zWfnZsarODtcDjYBFf0CcESAJwAcTuiyhQpAHBXA0apzTKuLZKjp+xnEbOXTAexxECVAPkxiqoVKZeAgp7/G4CEioCUQgxJwm82MgUMtR8i2gCp5BPvu71k19e2335f/8l//S/n1r39LJo6fUFH29i3pcK+QYIsE5P2dAB9MdJOutQE4VN3WO/UNe2sWF1Xy5MOKQRsZvNFeY7ilVvrObKVkU8FSyynDBwcKbFZq4Wib0YGmXL3NQ0pqM8DHaFUL25z50eZvA3BIRltib0wO5KReBW+kg2/TN31wR3oS84Q5UCCyyX+7pymMO5aT6M9NnCFpgQ3UMBipgTrq38g2oxYqmColqVuLH1wHryk3EEl4JrNdlYnPIWCAZH8AOA6VTMaX0EH3anuwOSyfvHhaPn35rHz56ctyuTksd+9el6cnx+Xzly/KP/7lL8v/9KtfkcHjGCCQAHBgP7KXNhK4kAMybwSAI1UAK5kgeWH7AwTasUfAUhNBds570L6DiUPB4cO6f3T4bW0n0GYClYhI1CMcItYbfQGc8OHDh8pmgEA6As8CXZywFQnGgd8huwBwIHEOQMQ1ABw31+Xi4rw8YQuVF6xcBIgCyQc8JwLDYBA43pwQzIVkM+5LauXo0a2WFNi79+Xu4S4C3CesHEQLFRPTE8yDIDYBHABq3BAAc4AgMX2bRwJbkKSnbiNgoghscoM+8GojY7nPdODcqwYUgRIbCYyzE7JZsKd4DrY9PlYgCD5HBp+jTZUty7OTFWRYcSIJIJ0AcNQKWVKKS38icI+kCcAznKvDw8rIwhYq6HUeyRDoQ/d5J+gAFZBIWFxdlbu7R663N5/yeI9KhAS1tarU78stkkCUjWg7EC6DgWrZ/hEok/QG/xb06wJpRIuqzE4yAXi4OtdrAS8JnEUAOADMcQIgEVpSBdU55tlhWAI4HtH65E4AFDKiBNuJk0uRnAKFOeSZyaiT43IP2QSVebDTPHJ+H5mIwFzeXIviHWuEACy/APLzM8qda74IfFxs8jjfUb8YwBGtI9T3RtW3AJGQEYUqU2tOWvVg+zg7OWZLFYA48AUWDnwhuXJ2cc4vgDiO2H5MXwBvkE2mAjhclArwBlHUNZgyHphtL1rySs9nkInXpwsGxfWm5yYrr7hw9x5t0rr/lvaz2RHbm/aeaEkTOjyzQMjeClQTpxCuXLVvnoN6sboAMZ6eLW0cl2xG2I4ohsVrmQluDGxl2zrzP0efdS2Q4s9Wf9l7iXLYM2GN98z3bUGyNMfJp6y2Mfme/EzE4SoDh8+cQ/K287sJdFPycXZWm8lNPtfU4JsUjU6K1bV2FV7fQoz126mNm3SZFyuOQTGmDBBwNTt938iqGwiS13QaLKoADt0nP2s9m+dgc1y/X3v5IfKlDmuyNiICCcwQifNI7nm9dGNPUEpKVja91p5N6znGXGZpJe2AdnIdd4R+79Y2huDXxjPgws88aFXl9jPrnIUOnZ3rqk9tAEvSxVXPkfkhGCvMgEX722mTeTxjSJDQ7mQw0xoT0bBv6jxERpjPYpBIsIVZpuv1+XrP5sQ9DZ8xlrmCUqLNnhm33r19X96+e8cvtMYQk5TObQYQEsBhEAf9bLVLIQuHbbrMeSHzBmzmRm1TvBaVsXFg1LHelR8dbQAf5W+xrUewtvk6ZjLEd7QqAfCXYE36sUj8i3kM92MfwoNDAvUF3AjWMQCEz9Bi7AmBOgQxBKAVcyDgxlWAPAFWkE/N8xwAHMmWCGCpNlx4frRdA4BSYOR7+pYM1bHV3AFtLn4W24WYROibAlRCBjmBUvDvI1kjH4JZBK1Z5NfANyH7R+gp+AbnKG6gj4yiBjFpSj4eCbiFn8O95K8ANhuQq9ah9wSnEqgC/+BkIxayo0OuB84DAPkI0LKhr4sv+OrwY3EecHsVXOfs7KI8Yl0eHsurt2/59R7t665xpsD5u/A68D/liwlgY//XOlxs06kQpfol0vM1jcfnzXGNxrSg/a9ze7V3wcCRbdDM5mb72Omn8EkOAaidqLrRNs+0IYtIuuIsP89cd3p8jCjEWVkqFLprybhhGQjNWy+6Lda2Kw7XfILmz7Y5lJ+wjz73YEZ7mT+ve/nsvx+AI6/nqPe3AWQymKHN19LObVvXtefOq7nt8xEpWtjJURpkF+btVcZ8y7ieC38j22T7Tevit/iLdbPuI50z9fGHT0rS5/F5TcAQH+pimfok15dtD43hRJxEdsT5Jegv6Oh//e/+uvzFX/5lHYX3RovrB4BdGqIDkDk+pxhVDyZZm6osh16vmvdYIojirvNkZSc/2iCLQiyvQyi49px6nMhD2DfOOQndcxzvqAu3+TNuqbIG4KjFa1vkSu7o6Gm2Dyj07bjjCODAlDhekgtMw++fsP9l3Zjltf0cE9eNObP3xDpIWBsoLPZmvU6M2+Pfpl+37s1JfH/cZ2u/Z9nYZe+6M/sAnBn1mK87u/4oP/M5nuSwnOOo4YesB3r7MoqT/VEWRk9yP9IXTY4myiyORe2eoWkNBwvd0MCb1kGSAsnE+HP9vf1Ftw71N/ucdYZH0r3H+5/OZcQY0r2tTOrJrj53gkeluZjOyeQ5sh7r5m641i4fop+PNmd53nSNVviT86jMEZux7GfYrCyvM1VkmZGIJBlIhQ+W6+5akRM4+Omn76tF6xRWVgLZmY1RbBXKeM+2TTwOePa7H3jmgIyVIn5vnxyOCUn7cfr3OrOpWqIKeqtImi3ACG7Zx9maX6e9OjplM0U0u8Z2RZkcw25alnOUpiMd5uX4N7R5OM0JyDE++8w4jFqETlFbvDQJFqK29SRPi63YhpuFviKVmhM+zlk/r0tHppPJiROVwS1SNHOHvz5eSkIuFE4FqbQquHy9NZnpkpMJfGJlVJVSPXsuAQa6Rk6DSs9XB8C6wHPg9/p5ql1YV0CLuec19art53Txk+M4Q7uObBxWdvl+MycjK85R92xzLEcZz+s4KuOZUVk42YNj7PGP1/UYd+mCn6d/7BQYUDP57hUa5H99b/dwHQA4No8fawbalTwMmgSFLZk3gqHADBzu28vkYcfAIf57tcGMykY60gowKXCoNhCsKkeiNF5TgNCJGcidgmQKFgqo4apyt1FBAIyVXUc6SCERh4rydx8+kHXj//mP/7H85je/LV9/8z0rhpCsRHUPg1hR2YPKa9K0huOjnruqlKfLgGXIIDIKgQJArsCynRkBG2PrFCSItKfscPTKtfUPFf125zxHGwMBC1pVoMEzSjQLWd4q/eP3cOzilFsPPnk/js5MJ8spaI/3OdCU92beE4I5WH+0hACfZ0jeZicageesj0V9JwBHrWpKhzYGODoGjmBiCLYJ6+gewKH2FdZNuYUKARthmySXBhtZdpsdYXIpATgkAyTQrYAmJpSRyN9syJyBViebQwS2j8rnn74on3/6snzxyXMCOB7evSkvn1yUP/ny8/LlZ5+VL3/xGa5E1g4kpNFChWCD8sB9gOTw9dVHtkEBC4fBDkr0B/gHzBRgDUBi9hiV9BHcC2AE9xsC1mxjIkptJqJv1QJCCXIl/Mlc8/GKLSs8RwzeHh3V1iKsjgTg4hQADrHk4JoI5uK9l08u+R3sGzd3Yj64AhvHzVW5QLL5QgCOs9OTCDorCIm/PXnyNOZXgW8kzwkwiZYhDhZAXyHQrz7g6N2tvtuhkrTu0G1oHwMAx811eURFIgEc0kGcw2hPYhYEjPn66prBawSWvTcryCoOiQS1xGGRvcNPTsrVNSi5r1qQCaCaCuBQ4pisKAjGR8LEQY6aQAnmDu4/jk+Bf3z5PWARYDL/UACO0zMlNLCHsC4CKKlFiAAc99SJZuAQ6woqUK+oL2+pK9UWheFwVsYKwGF/T3g9AT0A4GB7mEjQjnac9waVeOhV7137DgQZcR7VsoZzH/dq+kUsHJVAvx7wD8ohK2Clt7EGJ6xixVycaB4IDmmtVwDgAKCI7CFMGOg77l29n6h4xZ5Dgghfd3fXtGECD25AuUL7AdlwqyGymUCuQt8RvJFbt3GtQscHgMOBL00fWiO19gxkDiB9upiGKoAjVCZEikQeYMdBQmtzXC7AXHN2Vi5AbU6GmyfsUX/x9EmAOMSic7Q55nfQo5tJqqZpMWdgr6Eb6kBIS3xkGzUma2kHBr+62hVTflc/tdmJdoxYBnRqjqYG8te8bwd0W4BVfpFldwCRQ26C7U92TdCbauP4e0SRMIgcy7ev3AWVk8dczz5yxjP423tgfIrxnDl7yjFglv3X0a/u7LsiW/zCulIuK2V7H6yY+ezpVNgHNiKoaGCA7xmhl5ro5Ti3gTeoJwyobcCG2VlhNm9xea0dQTl4Ot8z1gC60PaeWXkd8rpEdAeWEHhNIGX5X3iGDDAJHFo8mwHJTYZzzKU7A0Xf+DEm43lyUC7qCyNAPAbt7VlKx/VAWr+36VOlVtqZvZ0zaw5UQ8zMT7FmPwfAYV2/tku7c1hKcHfzk/ZVfX/4MnVLyrlRC7XwazyfGajl/dwF5Jz8MXgrEhhi5ZMO5ploAHD4lt53BDrEHsh6ET/XvbAWSJ4kTaoOoP/n9YrnS7EdssL47OTslfdiAql4X1ZWCrBn3d3SPwNjApg30AYPLBy00wcCXfC5AqmMZyHrxQagejF9ZQAHnp+MU/B7A2SA8xv2lecy75kRwAafLpQuz4oAYIAJg4CSAHFgDPicmOTUjtKAVfjaAEIAVAzAMT5DRja0IjkGA0Qh68bHq49qG3d/X07PLsrF+RP6QWwRCB/n7r58uBIIgYx0ZJoI3V3A1qSzhs5d0gV4xs2xAC14CgBoL88vgs3trgLZqGcI8BWAA+dozetRZX4DYBTgDTwX/qG9De4Bv1rzKsYtrIFbn+IamJNzsGxFC0n6w7doe6j/AdTCs22AjWH0uF3Y5k9sajofwR42oMrR8RH9eYDA4eeAEQRyAxYvADfcgg0MeQBs8LyN1nT3aN24YYsVgDNu7u/LqzdvWFAhAMetgFJCUPI9ZgKhb1uTE07SyQ63o2KrNmpQwUgcRwJ5pnczgKP6egF8qrqHmy7iznZKavJT7RrHBDkAHJTgMSk7KMBZLGhoCtXZ1qWd6zRkML+0oF0+gzcbrnnxP4xhFgerPk+6xdr78jXG93gv52f1e/K+z9eYxa76zzsW3AopZtff5k+199szmVsnjd9z1oqL8rtn65jnd82Orb3Hr3OeoCfCB911H45SgpdXze53Degu16iXB8tKOgF18aKUrplOWj/Ofs7Gey9sv6xn7J3Bxx7u1l/LfrnBXZYNf28MHDifE8Dx7/+6/MVf/GVlteuLYSPO383kEuxg8EaCvM4FaeIXtz25+pEwg+tFh/kas7NAtxbNrDa0g2ORAWib7fvu3DABDVh3GljV/J6+qG30h0Zffk2/Za63Tva4P/oYebuGC6zC7zXrqYvaGCPrz4ECXTj+HHFanzEz4CVuYnNgNZ/HNvrx47zmuIjnwftt3Of+ffw+k5rZ+Sjfa+3aoxyN156Nd6ZfZzK4Tc7zeLN8dPMV8Z12BOh323zeWuZyJnf1Nd2o7rPFnNL2e2VlC+o6e1w+gNQjddiUUEl9SjTr2nw3vd67DL1e7nOrcRqIi7d5l/5s18m2gA+bgGj599jFs3PWAETpZCUNusrWCnPFNv/BM1FlfDkZ8ZZWzJ/1TPtZzzT/t8QKjLrNz5bHujZuv3dN7+JMcPDq1Q+uGVmMqQp/EsL8pl03nm3aNUdo27U6MaySk6lmulFVh6IGw7ons4ANwhVB4shA1AjDDh956pyuOULbHKSZshqVT6d0JhK0poib4PvQ0Q4k/Ry1ufFmzsKTgxTVgDhQljdav2Arwh4BgSExXOUgRcikQ6yARoUxoNDS+3YapMzCESh7VWO3RHYdzwzAEfdic4QE4JgdEGaGJK9nHus496sTWJVlC4jqPkbthrOZ0F3teeS0sR93Yu1wdQHvWZFmmaHEieG+VULDNmfF31c/tedoh7y5Imt00RGJ7tC/OUjj6okxgDbTU7vWICv50UGa7d1RZ40Ogq83023jXsqBufFza87NvjpzXX7aX2qQIMl5DhzM7jWT82wgFVi9L5uCwFAEKpCwxpf7D0eLCbZaYDWM2DiU/EMrAf0uJo2g9mc0JhJQZAJw+xQBOSQfAeCItiyscgyKeIk2gmEKzOHZEChDYMrADXxnxTB7Kx+r6LA8svr5/YcP5Ycffiy//s1vy3/6z/+5/PZ3X5fvf/hJwTwmO5mrrck6BLSQcFQQK9HvxXgEEohEgMGSBHVEy4NI7NTWJxHYq32iWZEldgDtWyTidDiVOmhBBAI4fIggU4IZEyI7l3pyOwirNjRxICEjh9qsOMHQqJ2tPZp9qU6ID2YdCM961i5RhPzNZjQIrmXQiQH+uXovyXEM6819E85v1YukOI8LM56najrvMWq1qOx2srACOKKNhhkRoriq6/nNii7KcoBgIjBfZToSOhkAw+BoZTWJftwGeYhZvA4YwRYmiY2Cjj7jZuAAKOD4qJTz06Pyy89/Ub749GX57PlleXqyKZu7m/L586flT/7oy/LJ8+flxdNnBGagbYrAKwgq3/A75B9jvvr4sbJwcA/y/ZChEglZtQ8hiAMgEp55o4UIgsaR6CCYgQ8SLUYwTyELADhh3gCKAoBDoBW1mzCAg1V+bqPE8QG8oX7XGAyCz5iXp8+eKgB8e1uug54a4A0AU54wwYx2D0/JdgD9gj0NGwjmALSA0HAfue+RdCZYIhLaPM+zX7ZADQhyg31DusIADjnx1G/BwnEHZoxgMqFMQf6C2QbPxPeiYvPmhs+BhAIS/W6vQdkkwEGJQux7J8Gtt5AsQE918YUA9KKEDvQnxsP3EewRAA5UjIZ9N5DI7Eb4HIENwcDBatbQWyYJEGgILVTAWNLazRDAEYEKrmswRgB0gIpU6EKMEQwceFaB3R7ITqSWJbH2ZhOgNCrATYBIADjwnbbG4Dcfcp10ij3ufV0DJ251EhW41GuRQGs2rrUP4WUiIaZNGCDA0K3HaKVyhGpVU7grsZJbwBCQxKpcM3CojQx3XOxjJquOj8sFKnXPzsr9Pdrh3AtYBeYXtCMqsCkCPwEUg7mFHFY9GJX9TO7QFmiQ9POg6zfuyR6twKJNTu3Xi4RaBnC4KjspWknhY9kcHBK4cnZ8UkCnjpYqF+dnBEFhHz19/rRcPLkoZ2dg4kDyRfODJI0CnEdCgxDwAvBGIEPcNz6xyFXdzCQjnkFK2kAZzuSWpGUHFB6doXq/FmixDdXShz8dclAnWzdVwqyLrOEdawAO5o90+XrdeJ4a4GwMHcuTjs2AA0z9jWnWU4JIPqwSedAH9d/iLOV0ubSHEdWUoMzqoRvU1/zc1S47OR7yEgXHTQYTgGNchmrh6mS2Cr3R96wJt5r4imQhE7u0kBE0T4loOSKLKkL7Y11OopnbNB/xon2T6kZFEhLV9z4LJ9tc247F3FmaJDee6wY2yaCSdvZOdMwpfEQ7nKpP9Yi5YCFVpkbSovpsaS2bbx4+dchvm69INvAzeoI4jdeCiuqPwC8MhqSY8oAFtLCXnjtkmCDsBmKouqjimCS3+bkW566Qu5lMSVUMsp/ACPUzuaoqVY/5OXmZbkOKSaWe+916zAAUg8fSoBiaTaAwHYmirRbtmpLaXKP8uVDlXQKoqoKYRz9jajfABHJUjnUxx2pblwkFJ7cq8MZ7hvZK4xII2oAP7SsDrh2rMQhcIIcrgjYA3nj95i3b4MH2Y6/CjyO4Hf5IrKNalsAemhkRoL/WHgzrSQYsJPZtdwN+opZ3cU70eJMt4UHOZyzY04f7cnPbWpgQsEoWO7VvAbjB9wDLB3w9xkxKIZDy5lpnPqwdgbybY8qbGCQE4AD7wzH91Qv6QABwsF3erUAe8FMB3uW6B4MX5trnEgJMH8S6AN8vA1owHoA4zKphOYVcEcAR4AwwfuCx8doDQJs4J+DZAEaBLX4s9MnwaGyPEgAOnCvYTi30h0AtRwRAw+/DmsFfRYtC7gX6/ykxSt8DIJ1CX0WFDQAqabmp7wrmB+waAnni45AbfBF4AobMY7Fv4D3whSBnOIcDEIOfAeDA/GOP3d4/kH1DjJjvy7uP12QHJHiDIB+su/ZdPde64CskuwE4lsF6NrHJ/egD0GUdmG2ZGTjC6sf2qs5pS97X7eUDrc+ksee6xEfoUtu/NWMagEHqz2q+AizSXIlkUcYLOVHjchBKV31TA7iMCZ2sv9JhezLOtRhWUmdJReve+TNWlU1lykbZ553HrXTJtfiwfEnfdnvRYH1X0tmdP9QgVZ7xNgvcAzwtcA8YHL9YhcEezO6ZZS5/HmPpfYL+6m1ltWd76WhzYBlq9rD5At4L9g06f3hIGnrOu1Y+KUHZS1h9qjRnS6+43b8BqpPQdA+s+8t2SwjCuA6TPpUbCR/PLM7tO67o2ZBtEvDu3/z7vy5/9ud/3uY1za9j/G2LWm41A5Rfn2niTD/ZPotnw1XsP9T4bNIT2R/y3+t97JcNC9jnJoJhYuFraihxiS7HqTNFbjvWP0nOMeV9Ocqxrp/BJop5jmwc41nQn1vuqxCBdJYb91HLnTWQftsV7SzU58nEqmtftvPjHXuNOW7Ek71vKNmsR4qmRULwxjXx5Ht96/ki5szmZWvMfnEu9Jo2ne994TnOa7K2dnW+0tlkzKeM11uu1fLs5vtt0+NLmZkwcGSbMsnz5eeSv98rtTr2IZ+Y5bBujpVNnCEjbfu1sdbzUgX8hC0cdGe9/KDLZ/mr8b2z93RyFr5aOyvn01Ha8klv5fNO3Vs7FFnV8ElvZV2W43FZHtf3eV9YvyYv/Hw6o0kHN0bpDMSZzqcEozpbsz06+9yaD5Tle5F7j1zYwatXPy4tYkxwvvDsJrtuPG6wcYPvuv7aOrdJUPJu/LftuovDf+yWbmIHqrtt8jZ3EOdTunUTrW1sK/rh++zto2D292sH8HyY37WGNj4WoL4aqAWeHOyZjWvtHh7fdL0iGDbKzLY5nD3/LuW+puB3KYY8DtHex/9WjNRo+LLBGg3ELsNUFWF3qOsPN7pfJDD1kLHs7X1LI9wTM87mQJ9p1JCevx5FuH440thTMGjyDC0raw8mB/D6diozAEdem5lsjYZ1lM/sjO0jP9lwjOu6y6jkfbWmH8dr/r56c02PrenEuv4rTsJsbjx3zVjfl+NyVQ8xCq6ZeUDUqwRukGVDwA3QxztJyor7YOBQVbjaDahndlDXcc+5jcoI4HCLigBwVNv2yHYJCAIiiISDACugz86iLYCSkkjQnp2dlgd0g3h8YIL51etX5b//99+U//7rX/P7d9//WH569aZ8vEIgEJVOYCI4jASbknUKVAnRrThlBGY4ngBwJOfM1Yq4DkEGcSg82ii4qSr8PphhdpGG6Y1ABM+oOYitSdBhS4HKCkpwFVtlkGhsEnh+AASU8G2HF5hgV+PYreSjhjNTvyfnt7p+9eTbIuQz64m1GA8fzZHOQbZ8wEsHvgjaIvjMdzNYGgkf60pWCbO0XsCBOEirF7eq0pkIJ+NAn1ggy0aAkcQuo4rK+sW/PZQ7tOAJOefzRAIDP1fmicRAQU3ptcPbQVbweMhAJ6YXQU6CEIC/Ccrr0+NSLk6Pyh8BwPHyWXl+flJeXpyVT59elM9fPi9ffvpJeXpxUS5Oz9QWDVTGDGoo+I0L45kR5L29ueF3Voje3hL0wJ7nrP47D/YJBFXFWuADJAKvxihLyQAAIABJREFU+Cw+83AL+mb9nXMQzDRMBZMt444JafRHJ4AjlofrG5WQ1SZGoh8BZgSSec2gcEaw/dnzF9zLCEaz6vPD+3i+Ul48jzYPZ+dsOcOqQSSsjwTguHzyhNczgGPDlhanYkDA6wBZkDlEOgz6QuCNYElINpbtZ9AKBS1RDOAAA0m0uxCAI/qtB+AHbWCQ2ECAH3qQAXaCx4KaO/rsQg4Jxjg+0ZnisTBJYgYOL4SANAJqsIf7idp0KCEgimvuKwLg+i8AS/BZyy+xAASQSG8gSMU2KqiMZFYabX0aoIDyzH7nD6RJ5xefS61RSFnOljGgLldVJtg1GNSPBKGgAtF+KlWzZNpr0kHj7myFFUFvt0dxS6IAJTCYnvwNjLHqMbdxac5VleWqLB0IN3sGWskgoRGVuqQbp64WoM4tZNyGhXag3lNekGjY76lfAIhBC6DLi/MI6gaTFJMxsinaLwBwRKsdtrXRP+7LAOtoXaX/CASC3UDFLDQc/hbJQrUVk8rja2TJOeD7ySoAZozQ9Wr1oFXBmqt9zDGZOM7PTwk8eXJxSZDU02fPytMnT8rF5QWratlKBe2VoEMJ5BDjFdsUGcBRgTLND/WBmoAlfB5rGCgIjBdzbB9rRqfb/BAHXXRitO3zM1bgwiSITblHi61IytYkswHUAX7zvWyX9N1AI1k1sKTYltWgTdibzi/l+oWVdLuCpF/lm1ne48414OfPyUbrumMGOiddIiFfE/QtT2PGKtne8F2GhIK2VApBmV0A8qJIYg1Ir/nTde+GLa5zOQQ8655124W4Nm200TFeQwNKamCyAWuqPakZIN0x+ywZ6Okn9NpSbxjUFkxp+nT4p/y72vZJXnR16tH0TL2/HMEfAwwC7GzGs3bGltIfU4sZ2OIzFIPz3NwancYsoJbX09exXWPwmcxEGQySY/K6v/00PkPYTfr3KTmW59TgEe2jAC5FZb4A3a0lH8RAiQW9z+ek6fkqrbPlve17B0E1t3m+KYt++FnQMa5bkzQRavLYnMin7q2t8CRjFuPs5cu2Je/W7bYCwKJksvTTIpZR9/4ykRCSFVst+b/VHkZMMccmYv3q2S/OJVWmwq/geLjXxKyFZ5BMtf3mtTOTFWUh9ifaciDR/tOrV+X169dsnQLfDOc6+NLwr+gTosVH2Cv4NSfh38m3CAYf+jGyZfSjCABR20uymkW7Fs4/DyAGxGhekfjHOQq6XECJR7bZw/gAoAAgUvk5zQKe8/TsRGxvbBlyzM+DgRG+pc50CZRveQ3WDID96QPAX8B9jwDu0Np++PCR58Xbu2uxlrFtpUAFAu7C/9a8S/dgPHq9soLwTKI2JwbcsNVJrBfW1gAOMnXF/AKwAZ8FBQxc/2DAwTkA96AfAwAH/NojtYpzBon3J3AGjCdgMVO7QPis9js1x2hTIjAvztmQG7DLuT0iebwODspHtP67vSHoEz44nh2AELROwbPr7Cv/9+LyspxfXnDe4T8C8I05hj/AVjM8l6kd25t378pPb96Wb79/VX56876cXZyWo5MNWczgg4L5jTuRjBzyfaXHoCRsLxPQrGq8lojk3A2Auarn66r1Z/Rm1+SPSILMxOlkMl7T/NAyO6nkils7/b7YIj6TdMwkkTPqSCWM68VWfkjt3BIgxFazfX55eh+BLVU3b7lpTmLlAY2xqvy3Nvc5xhmWe4iV6L19TKGNq9a4xEs9y8Na3Mv7y36I9WVvOZtvq3iQbRJ8pZCFHim4WI/Z/dfi1fY182dsAyUHwWIAH9xghu7+GtPyXz3th16xlpq8M/zK7Go5Zt6LcEoUd5cZmDLGJHhqd+iod1vLvMOaXdXffd2Y93jMmYwx9kV/QT4JW8wyBCmngJ+JfUrg3GZT/s2//w/lT//szxcAGq8FPpfXJa9hPQuYSXfh7c3n2cyls3uM+87vyeeOmX+VfaYx/5Pvo3mII3bSJxnAUecqDd/XdxFjnpf8/jw2/bzOwOE9OH5mqS/aXp/F1fPzjXJhv7fzKWscxfHoDDwYWzVKBB0z09z1cVr50tX8ihkqAS3yvbfpADx3ZbWd+Jee83E9x/WayWh+z+zznvOFT5vOkeN1R+nOOmvt+ZeyuMx1rcnDOHez++8zR9v20jbb1Wxws8V6/wA4GQEcOwy3z7PjnhrXNctRv0f6WMK29R31SxfPWKqr1VfWdNdiLyawzbb1y7KT1/DnyEvWJ6Perg+Szvhrsu74wfjwM9nwNTJ4owNyIIa7DcAxW5B84zWBXB38IvCTDPaKINoBWWwoeT4/C8CxfQNliyLjvM+/bRO/9vl9NsFouGaGb5uSGZUmfw8Hcde1RgU5gje6DeEk1JYJ26UcpzIV1x0Vzz5z1xnUIQg12zhTxynkcTb2UcFICptxHuV/XMuZYtt3z6zJ1Mz5qAZAA5AItIhVTeC08SXEX0IlLo1SD+DQhWVsfFiZzUEbezsUzMat99XwYHhYPQLTAaJdAI41HTZzVPOeGWWojn1iNPI91p+nX7nstOLnXQwc457dpctmf9/1mdlc7dJvM2PrZ+MclwBw1MrNAF0k2uDKuhF0/QJ1qMqdFKcVwIHAMqrDA7wRiFC3ZVELFVT3NAYOAQ6UgIZSV9BVsoWAHBKbDKBEsAuBOoA4WF10eKDg3dkpk8RIQL5+86Z8+9335W/+5m+jdcp35dXrt+Xtuw8Eb1wTwKEgEoJETIBGr3UFDPpDpJ12f89tTZgtZaBUtPNOwjWwRXOuXP3ZgkLxmGFive+rWYtqbTy3q/idRKkU3m4FYRYJAjhSqw+DUdIz2aI7FqDAYhrnyuGBZ+khcDHK3pqseV7X9Lio6g1iEwOHQS6eb++vWo1AiuLWkgDJQwaPg/3Efon3rqq5Wj/lDrwRvZYZ7ERSnXJ9Ky2nKACXr0vwRsBQOYTQ3Ujk3eM3jOWYUkwWiceH2toA9LrnJwflyemmfPnpy/L5i6fl+dlJ+ez5k/LHn31SPv/kefn0+bNyBmYZyH4EJg4jOSt0lLT4Q1AjG8ChxI5ovvH8Z6dnrIqD3Dhpg9cxhwBHIGkPAAP272aj96ECT/3GUZkIWVIlIxLSoEy+ub5VNb5IdroDTKSgeH8ko7EfnBDH37B3nz17xrEBzIBEwfXVFU3T5vCgPH36hG0ewJaAsTCofQAAxyH7ap8hcR4JLwJ2yMCDSkP0zVaVKCoZmcRA8uAYbVxOWN2n5LKTJ0UsNWTguCkAZjQGDgGDKoAD8wDA2i1aM2EOrjg/kKUG4FDCgQkegnVUWYnkBQ/0D4961uvrUOHScZA3VHl6j+P9+LK+5H5nIKpv94PP3XFcwSSDdi4EPiUAB/fChokWBPIzgMP7EPKMOWal6i0AGwAAYY88klYcgfrrW4Bi7ssNZA1sSdwOAvZE/kxzH4Ey7BeuQ7TgcrWRn5Hyh7UNhiD7CRhrroa0vLpVwdbDXOgOey3Z1a1U7pFIIeV4JB0kL3fhGwJo1FoDOTDD5NX9HRMV2NMXF+fl8vKioKAfsnl7dxOJjE0F8gjwdB3VvHeCVHBe5IOKESUSXwS2CGxjphSsYw3EuY1XADggh8iXkN0pgIK055GUU8MjABEAXBHFOr5Qkev2L+dn5+Xp00sCOJSYOVerHbZZin73BHQIiPhQy5CC/S70HdeEPoRslORVlbTWnWYgyeCNDOSpx0ouWviQEQThfg2Qin1lX7cPFijZ5etaprTf7fLOEhe+Z9Op0SQlRw0TyCEq5iMK2gAcrsRqjCpa39A39umTHbafwWR9B+Bo49QzilMl//Oz57rbcV76+WlnC9lZJarpc+W5Xul7bb05gjiyDz6OL/vM3vOQEbGBOTnWQDtafvmeszXOr9VnWyQKYp6CJagBOKRzbJ/8ugHG+h7znljgaOMicZhXgNqb43ViMSUY03m2nbbkR+TgveSytVDqn08ADt2nrb7lWiDpds9BOPpfeWG0J8jgngwO0ts1/QY3xDnT1cEDeFBj0t4S6E6ftY+2OJNEOX8+d3iQqYShW/fqk9o/ruCxBvq1ARJLC1HK+hfgEoCxPCa3mPAcOtZiXwbJsdAGbf5is6ilYgAlyGAyAZr41qkC1Wvq76P/6/3kG3Z+OOWj7Vu3RtRL1YuXXMXYZAeaTDmoWc/g6YxHtoXb2/Lu7bvy9u278uqNwBtkGAvWKCVgWgsVAh/pV8k3JftUDAVzjf3Nth4n8Fs1SgJoAbANUKqZPLJ/LqYaYChgQ3U2k818KFc3aIf5nmOS7RRIwuuaARywFTh7wkdDOxiBi4+i7Y3AF/TO45nIHkmfv0SLMLUJw3yKheSKfh5BF6ELDOAASMKFDT6TENgRYFGf2WwXjeRt51/pfSQSqWcCwEHfMXwV0WXgb3cC9EbbFrJysHWN1sDrQF+ngtg3OiOwLYqKMPxPgAsAODCnhX4yts/V9RUZxLQn5ON9gJ9+c1OePX9OsCd0GOSGLRFLYYsXApjLQbm8vCwXT57Q9wPzxtv37/lZADfgE9CWB4jjzfv35dWbt+Xrb38sP71+W84uz8kUCDANPg+fk74FgDJkBGUEr+ppbY8AcIQQ2l669SplrNPtGdZmrRcqYxHf1r4KzSh9lw/nEUtrrAzeC6FH0vXGPds0rt2M3uaHW9X00L4AjohfpA+28TdHq/+zbVmAP72vFm+q8UbZjn66mnXcFcOa+iWDzmz6cAng8PWX54F+PddiGvZFrJNr8UUYDsVh2vPQLrhw4h8QwNHG08dRNV6wWIJBTOfGnmqqxWrbmo2+bgYA9b5ks1GRU3GLVYOXnMAefFAC8mzzKpVbvJDa8khOGtNY9a+zGatSmmNvHmc8swsBZoJpRsXEbqWYR7S3C9k1G4QYpATg+Cd/+me84pq85L/51i2OkPzqaOW6MrwAnzU/sMn4eiJr9Be8N2dxN49/UcCbnk2f7wEcPldluR/3mP22NX9/HFeen5F9I58h1p6vzU1oypiiXbolr0/dTwtfLfzmCnhdB3CESojY5Kjz0kpzfC4885hbTLWe11ZyVn6uEcCRdVye+zUdOpPPPMczWc7yum0PzNZ4/Gz+fJaZ2f7y9fJ1F/tqS45v3Geze4/yMMrbODdre1evN/vecgINjF3/7nPK4E/skt3Rns3GMjs/jXKxz3XW5iGvydr8jnprlNG1Od9Hd81kZpR1y0i+3niOWhsjr+XA3g6dv10W+j3egTZcOBug670AHONmGCdxtknHTTVb+Cx0MwHMry0/H4pxTwaOXQJen8EJk3W718397Lq7hHzX33/OfO+a+36wM2esvWOmYEfwxsKAO6A0JOlG5bWvMqvz+TMAHDM52UfxbHNg1sY/Uyh05IKF4+cak1EZ7LNvZpt/bS+115OBSIeI/u8tILVuABvqNR9EIlL7BwRwxFM6sVgVYs/AkSuHsTY/Bwixbe/+XIdmphO36RxfP++vvPb76IBdOm2Xfl0zIrN9MdMz072wqNq7LycHSCwqCJqfW0wFSsaJlSCShgwIIdkX7BxIgrE1idp3bAdwmN0DlfJRSRgADoQ+EAzzuAXgQGJGaG73W0YiWFX16CF8Qgp4JFU/Xl+Vr7/9tvz2d1+Vv/2bvy1fffVN+fGn1+X9e/TiVVL69gbIa9G0IlnNtg86YlZQYE4A+sBTD39HqZKcVb+qXCYDx0bBxXZI6RMDtdo3JQZGuaz3DgCHqr2U3HMA1QAO7qeojByBUlVuw6SMNo3rXEEI7bCxph9nAI68B2bXb9dqQZH+cBcpqJTsynKMT0Xx84KCPx8Ea+A0sXD43hVItgXAoSo8M8OYmUMBY+JQIwiYARz1+iE7CvAxMxb4owiCRgoOwI2jAwA5Hsvl6aY8PTsun714SuDGL55elC8/eV7+8S+/KJ++eFaeP7koaP3AEETYWYa0I2nkxBP2JBg+2ELjEdWJTTZVZSLmDRUa6+DKKkECNbAXQIGMzz8QFIVAOxL4Cpp/ZCUjk/uR4FdyX9cQYEEtNdpZJQImCLRjL4CBI5YeY0MwHwlj/EOQHeNRSwiBbwC2QHJAtNApwc32FRvt+cSmoQBvBPxdzfnwGBWIAm+gX7iSwE44KfDLvQMWC8zB9U15RDAbTAvB7IIeS2RpAaU2qbgBXhEIg/owABxMTpjhIiXAmMwAEIW9nQCYAeW0+pz7nwAcZhnR+6HbHDBkQj8BODLoyO05zCRTARxIChIUEAkVVL/inmwbE2wSUfkrcMI9QW1uoYLrQn8DwAHQxs0tgHHBwBFgN7UccdW4XAoBOiSveZzWC1yDkE/IplkvaoI0sYbpjLUEhHrPdfYvAVmrHvcWjCpdB+xqz/hgS8J6AxDBZLYTNPQTIwhP0JbmCAABBP0AdgALx/FGrEw3CcAhAMMh7Qyqd8HEAVAMQS/BEMPgdzCAYFlYwZqAZ2YVMqBRiTBlw2iLb++Cnr4BODwflfYYQEiAKiKhBDDHCdqPkfJerBxgEQETx/Pnz8jG8eTpk3J2DnYrMdqI0jyifQFUNNNMhFTDTmuDVwCHq2xjDe3vWe/bhlEWMitESp/m1h5Nz7d2g9n3kw1aAjjwniYnyy6k7SwVCjt0PViS+C9lKep1SKPUgjaVeMm2NF7QszYAB8cYf2v31Sy2xLcS+stqyh7AMdpZgzjy2XA8J9bxx3wrL/jzARzZvuD5KqBgAqTI+9d+AuckWEiqEoxntp2zEzausc8Ofr2G91OQrztnEg9cF7MehapNp0KMwQRjj8eQcarUT61HWuVM1DiWAI56/k7Ai+wrVJ+J4A2LWtN1lj1BLtMzJH1YK/LjPDXqymVBbmLj4AL0Jwt3VPBzZ7nGO2cBKoMnInYdiYG+Gq3O/wqAw3YpV+Ms1j0BOJoctcRJrZBOLbv0vsamo3nUPm9+sdgHcmGD6+272WESONqGERwr5pPMfpL3ZPZv83XyGnX7iEDkyb8AcPhJH3FOMbNU+O3aTM1WCj6qfx4H7kvwA16jL6E5AFADSfg3aGPx5m159/5d+Rg+GT5PkKWZN6KSlswSYGeiDyl2AwezyfpAG4NWGcditYEvBlvCZxTjjXzVACVVgIrSH2RpODwioIJz/PBA5g2ACAxAMICDzxcAfrb22GyYcIc/DF8GwAGeyXC9aJeI7yTbgP8BoADOrAQ30RCThYOsY7DfH+H/XgfwSjNrBhP4iLCtPnOxnYvboK0AOCqXQySDbZ/IFhjsXF4zsrER7MbMJH1QzB3u4TPw8bHAMrKnAGXLXPusqOuKdc1fvn6V4WgTh3MCQcY4S9CnP5C/8vjIswDOyU+ePeUZgUxsUbgB0M4pgN8A1Bwc0C86P78g8Pv67pYsG1fweQGeJsNJgDsPj8rbd+/ZRuWb775ngcXp+Xk5qgCOB96TMhsADrPfbNtr+hslqZ7BK+49H+orWKFPhvfxGseqtKO4HZ2oSxu2+RjxJgLBWou/ZQyo2fjeli9BdVkrtGODvS//NWuPDD4YfYntAfNuepJP3Y/BPkt/LblKfWyyjq4D1zR7V+1g0lXjXAk8EfM/JMQWfhD/Po+fz99rvdnP3xzAgeuGn1h9tOZfjnq+s9uDah/nyWfR/Jk+Rmrw6b4AjnFtsh88Wpr2u6Y5WOUA9rTQp/E3jGvcI/xetwOu+2QAL/lX+fw11R2Gqo3X7TkNWu5Hq9aY3Wrls7Q4jmz8omil2XvbNJ5TEEs8Oir/6t/+NRk4/G/0PbQm/O9CDq1L+cxRPJFlek0mZuxdE+tfbXi25ePPs3HPABxZtjKAo+03w2j7PTz6leO5Iu/xbj6qLmhn/v7skBPfzVcZ90bCVHfzsTZfM52TYwmah8YwbXam9pzLIt86R2ZxnDprFuXGRDM7j832fpaZNQDH7Frjs466swfbN/086sJtumtNb850/TjGbb/Pxp795l3zNFv/tfutzdOavdp3L47jrfK/AuBY0w2z+V/6DEuAmd+T92je59v2yLhX952LLA+zn0ffbG2d8zh3yU2vuxJ7YQJ95ueZ6cSq10OX5zPTtjlbe55x/HkN8vkfPvUfFMCxbQFmGzsL0kyolg5Xdh5Md7c8Fs+uO7v+VAh/BoBj2zW3KbJ9NsIuhzUL0vgc83vb+Vg6YOO1RsNaAyymGczBHj0MLzETyDVluVUBOMyYLGwddUbmSmvJ+A6hybapIpGYTxCz4Knpz/PGjevzDi0a1uJTNbAqDg7ekxMxIvHDifD1Kl1rXNdOXFuIAHKZZWbbbLW/5XGu/1xDk5q37uDSQB7+m5VXDnTrNVdLVjXaQUjtmCbxGFdocv9xPJ5MH5xc5RVUs0PllgK+em++/0zRL59d75o5M9vkerzOLp2W9xquOwYvPYa164w6Z5sO2tdwZunaZ7+Ojvao97v5KhnA4UCyAm14dgV/GtuGQBt3SibV9ilqo0L2h2ihoiCzdL8Tkqb5bQwc8ZlInisIFYf2x6I+y/wKevdISrpSHYHCw82GQR70KkbA6O/QNuXXvym/+fVvy/ff/1Devf9A8MbdHRJxSMgiwRi0/3dqFzAAMzvZNAOEE08CaMiRAPMGABymK1ZVdDqckC3Bc1D506k7JFetvdgaA0cGcOjwGUCTaJPiNcpAKfeNb3ZiqBjUTornXmfg6GwG1dIyETbTfHVvVz2rwBIPjyr5bYAMvh60pdbxZrSIymTFsj3nAzUj1iES/gxeRpWgE1SuzhTTSmqbktqpKCEf7DAB9IB801rg/6hKS+0VciWttJnoa2sy7UFsHRg310woEAI4NgeP5dnFSXl+eVo+e/aUDBxf/uJF+eWnL8uvPv+0vHh2WS7PTkQ5DXpmVgQD5BDtY6LalMHwAHCobcq9qJuj7YHlFesj4IW+KoAjGDgAysI9xGqzYQAbgXwEWMkicIMqxdgvuDei64l9QfiSrP+lMwHe2IBKO7FfINB+fi4WDYAinBxjYPpQAI9TMI8gScCgr/Ya9xUZPdSShWHaWGdVbTrdpT+izzmYeVBZeIzqwviUZEgBfOp2tiG5JYgDyfwS8yMGjnv2IsfcAuhy/fGq3KDdyu1t9OUWkwKZI9iD/KAmdzDn3rfs0Yi+32hZg37hyS5jPZCgwPSRrhysHacnNbHLxMBhXDdsaQXNEVTX9LTSQHg+BewM4IA8cM+ZCj8owPEezD8BHFe3DLSbgQMADoA2bu7RDx5JlPty+yAgH4Lz7E8e6oz2iJPakkPUScEOlBk4OP8B5FAvdtsb+xUpoJhAHNZtWR9lO5h9Ke9HnzqYWKF8GbwgRgoyOGFPI4kj7zB0AH4Kxhq0UMGz3qNaFkmrI8ovQBwnJ7jegQAckBsCMfSFyt6PBD/h67pLSOGZ3eJOMhLgvwr8UzKo2ugAcFFeYYcTgIOtTpwgC7p/B6UcyndojuAV7MVHyQYYOS7Oz8uz50/L82fPy7MXz8ksgi8wcQAspayQxleZNUIPOzAWqQ0lkggyNKW6PH7Mn30w+6jVV83BXNsX+/IBMpgBOCwHniPuscTAUc8WPhbkayeDZb1FO+zWGaMzkAECAeBwBXNY0biiKxjDkhvAoacP57Xd3HTYvHel6a3arTOry2Yc7c/Vb9CCVB85+4B1r6SxoJ7Z9NI52Dfzr21723clyOwjer7HoKHOW7Kd9V9XrRnPWw+HDd3BcaRzWk7+Zp8+P1vnQ+VbJqBMwy8YENmS4AtHMEBXbklGvR6+U5NBnWkamGMJxvA85H2gpbBfYeA0mweFJk9n9gS6pv6IuakAmnrOaj7m6JflDn3935Bs1CvWvgaCyayn+I3Xg+5MnPF4VoeaSOCNEGivoXWSvvsYGpTmfbij2oRuQEP1W+dLBrsR5zidLQ170vbFfwLeEP7Kw2MAdPkGfyku4CFBtuSrqxqf8k7wYr/G4/lzLaCIkRC0Wn3Z8Ywe69AyXnVkfDb7WrabHmmKT2RmPdt8tbEicoGgedgnMEyAceMtwBtg3ri+on/itiMYo1quya802xh8M9mUaEEU1dU4pwEkyNZ5xxudbdwCwMnVymKi+RPwQGBdgx8BBOU5LUAXAEHChnrv5PMXfgaAH/fDeDFWgI7NkObWlgS78jxr+RNbGuaB0wr7ES0+ABYheONGBQqSgVYAFOJO8KEAHQ8af/hq9vswH7bNtOfhYxg95TMNfApKHZj7wjclmyNYSLDOnAv56HgN83sSPvIx/OsE4MA161kogEHy+wU0s/8lNkI1C8KpAuPHc8m3FYCDwNVHASkwR2DfwFxDTjCXuBaYQgAGNRvY6ekZAcgA/17f3ZTXbwHguOEZne1xAuwM8C8YOAAc+u6HH8jEcXx6Vg43x/SVPD6tTYB5UnGJd3TbZ9ZceiJoadsisyd2trqL//UKyPZEe7ol9JqGaMpSZ9nQm6FntDOSThmABxU9V2ORoedHhZ1+1x0z2CyPuRrPyRXsT/hPg7JNn8jhV81BZvsdP5cKUyrWtfnus9hY1pF5oFlXjrGycH11wq7zGLMxIE7a32fPOH9u+S0eja4bp+x40UU9AbRN4I3sgyxs7TC28e/j/KzF53RWkDxLBCxs+Xm2r7Gv3da0m/1OyjhsA2rrfFdrqCEkuW1nlJa4tl6rsxrAMu+VDFdsW8M5ALEgBmS9B2vYP4m5XchKDEFzBj0Y7VsJGGytKwlA5FnwqPzLf/3vOgCHfJ3kR8e2Uwyz8qxGLaS9zeH7Yr/bh2pzl33sLdu+A0V1590JmGn02+f30Nza5Wnn5p4HjTYv+Zw5Bl41SZLx5fkg9lLKQzgmofc2NlTvozU9kPdne+yma9bmrz5DiiNU+U0gyhyfbWxNvX7TGKtKGPIket0xluqSDTm3tpeXYDev7QzAMTuP9Xu6xUbbnusT3VlXrelhz02bo7nOHH1bz/MoF1l+/PPsTDqu/0wOsuyvrXe+xzZbk++X52vbvHQacwIcGOWfbGPDHh1/37bv83rN5jVfazbP+1wsFbOpAAAgAElEQVQ7j3l2v23zPBtTlp/xetvWb5eczM5WU5nprMWQ20hxxrUYya45m/19lLlOzsN5OXj9+qfHfYRrNknjQs+U7zZjMnPEdi12G2vFnPO240LkzbPrmt3k7Qng2HfD7DO34/jzeP9w95Ej1sIH7anXNilen4I3EpBjTTBHedmlJLMBqtecOjxJ8SfwRse5l4AVFQWpSZaspGASk32acB2LImFABZQBDgnA4Wv4emPv4Yh3xGPYSXaFrg8umXYurUWM047eCERo1x4PWbpGcwSa45d1j48ROhjOHZW2VjOEq52jRjMad24RuiQUHn9zlOYH2ixHvcxHvWoC7kheo7/tgn7XwUrphJm/u0vhez/OdNcuPbim08Z94j03A3CM7933mqOeW9uDu4zJrvvNnL61OTsEgOPwpupor52BG078GrhRQRuu7CGI45bJZCa9mexW5VAGcJjCmDqrtlBZAjgYTIqKPVZOH6IPM6p8UM2v9gQ4hKGlAhJpDvC8fvum/PDjj+W//Nf/Vv727/6ufP31t+XNmzfl2gloVHOo5TkDfQgSPj4gCCe1Q+07ON1erwaiUGCIyWUmI5GsOq7JZKomFiNFUCXawri3eL6+5kCBME3+cq/jbwsAB5JIEay2/ncg39Vtum1fwa55b/ZlJiNrvoBfR3J4338zu6pn9eGiObm9PA+VywZxxKEvJwEN+MkMJZ4zVfBFwH1sNROMGwRuBMtMA3CoyhIMCxYMyXRLWEQsvQYzlIzzs0F+EQxVv24AEg4RCATAAv2mDx7Li6fn5ZNn52Tf+PKTF+VPvvy8/PLzT8oXnzwvT85Py+nmSMla0A/HlcHI4b2h6kax4qDikCCE2xsGT7VX1P7A8sH3BFsO69MOkWS+YbDbMo7PYm7Vc/xjefP2bbm6Ro9wJa8PjjZ1/zTWBASfgXtQggDP63u6nRCrI9GOIfbt5hQJgFYBSVADmXdKtHhAEPiYgWoDOLCmYrfZcHwI6nPNAVg5RgsVMVWoEh9VigJw4Du+KnglmCksbwiOY+7ub1DheE/lgCA560WjHQ1bzVzflKsPHxTgDmAbnrvRYwf1dtpz+YCE65my3Ml7zBOpogEeCWpsAlhOTxOAI1IlrPpN4KMIypM9KO7ZAszSPwZwcG6ijYvfa3CPARxXV6pYBe21GTgA5EEVJQAc+AJDDcZ7i8QHkytmXxHNNeRNe6j/quPLlQlYq3CGqs5JSbRsq2Z2ePRFOn9ETmHUyylJy4rZqLpCwoFtVAC8YRKqJeWU5HkQm0j0OKe9QMKCiY4jtho5xx49BTgITDYCTwFAQJk83jDpgfkECwdpyZkwSUk/gigSsxLmL6qcxyR48+8BKNKeB5iLLDUB4HCVs+elnhfC/sCeAryB6l2MFUYP4Cq0VEEblWfPn5UXL16UZ8+eso0RnhHJGiS1yC5FfRKAjgRA0topYVEBSykZB6PKgGwKetTESvLd534QqNxbOwAzWuRn9M9m4PCeG23PQaXVSH58tfWJgSN8Fun9dBbx+BOAA/fqTXZK8VAR5h1JYZ+aTq5VBUY6GN9/dnnGXF6LzywnpvPl1uy1/TAl38ezQu8LZV3Wfm4ADleMWq94jce9yyTiMC9znyISK0IQVB2HfchWAhPKdYMaZr45xpFbCFR5C3dGc9c5gnUOoWO5Z+Jf1FfX37OfNZ4VRh8Mz+p94gs05jQBRuu5NgWe6372GAJHyzUkaLq1hrPvPM5DBWlMAosNwCG5MtOA/Vb7CFkOed8AXmMa7RPn+9Zxh2w2P7KX33zdmd/o+4/fnQio80yb5KRr28Mak2SJ+zZ8Q7a2C/YsJ41y/MVgCNq6YK+q4JYt54XZfGWblvXdcm/3AX7/nYmvsPUCvvbPx/fZ9g02mOcCDOBQQFL4ffDvcD4CkANMHPQPCQpv7Be25fBLAPBFuwz4ZU500EeKOYRvamAkwZFOdtYq7ViFFBewT8iWIPAvI1l/exMsD/Y5bm+r/yiQg+wNvtgi8Ei6CM8ANjHbcLWAkY2m7giqGemDB/o7IqEAQBjsbsfldbSSMbDfuhF2rMoG5JnUc5IpjB3Pb73kVo4Ez1JX6ewF2dS5Ub689jqY+3Q9n10EOg2GI/ubaEsYIF+AL2nPCVgXgJ1gmWjfR98vzqCtEAPMbPLT4J/Qp3FbE6FpVbBBoFIhYBdsG0xbHhyW03O1LUVbFJyNeNbYHJcTPHu0dAHwE0AfMLcBuIF2ph9vbsoRfHSCQk/Yqubu8THa9rwtP/z0E2Xx8PiUZwyAO6oMRms+AWiaHfAxdLQD9ke87t7rWadUf3NHkl3S2gosZnYl6yP93bFDsyWMPkB/FY1lzrwhNW092fyCpi8cJY1YgxCoKbmYf7b+G5/Ce7LZ+3ZGh3x6DP11+/l0HG+u02f6bb+5dAxDY2/X0Zza55j7jp0VWiRcswy0Z2mxifppqljNrzj6+jnd59l8rTXbN1uR0Qb2bV7GT2xf53wtr62v0I/fshoyWZfTMR+9MJ07U3jFhTv7RvhJ9uMHOYmMt3W/Ad/EquRUQiTJ86c7vyHZPgzDxR4VZHz/UNuaIqYI/ftX/+rflD/987+odUk1Fl63S0sEJqRPBUEs5lMKYUglBoAjA19intZ8nXF9rOesb2b+0rgu2/Sc97Vdwbbn52s8+rEzmR3PrVk3z3/u43+jLu92cG0nbX3UwGW75pBjH+UWe3korNMztrXyuWP5rC5ia8LJ+fM2zGeKIe85W9dsQ9YAHNn/H593lI0sI7O/LfXBMu493i/L26hv8zONdna8zkwmO10xnOt263bbr/7Mm++b53fcPzP9PfMVsgyMspzlntfLsYJBH872jSQ6mI/2fL+fY23Pr90nr9U2nbL2+dn6rcnmPjKzTWeNa4jfRx1Rfx/BpgF0F/Cu5UJqrnkCrto1Z7O/Z71o21jHHb7dHxzAMRPQNSU4W4RxQ6w9mGxg5RP/Hwrg+H0cq30WcKb8ds3HLgMTKshuTHU2Z8pwISSZ3tSgjYGFY218M+W4Nm/blL7H5Pnze9dkZ3zfTAF4s24zeGvKfU2+dxnB0fBtW9dR8Yyys2vNd83NPvJr5SUD4kqMBt5wVXt3rQlaYh+DNdsb7bomHJ87ApkhAPeaAyLmoJFtBvb3NRy75j7L5zjeUdZH+dylC8a/j87LPjpo7Rrjvsq6Io97NIwzAIcCd9EeJYLD+wE41EKFwUUDOOgoK9jrFi28/iNarqiFCto/IBiI4wOCV/yXEm8IIOpA9sgAFAJjCCieXZwzmfvx+rp8/8MPbJ/y3/7m/y2//s1vy6tXr8uHD6gWUjUXevs65gk2DlRjIemGfaLE43L28x4zcKNWPDH4hcSxWhTwS0yyzdbh+QYwnfebq7d01/bMeRS4Zq3oikprBhTjoDEmS7W3VDGYnYvu5whHzGRi5qC18YyBgv2kddSFmqslSKPtJemzLOeeBwdt6++kMm5z5Nf9bApIK6Hsg7xBG0hIZ3phzWWwzgS4Jkoeq0w3EEfUUZmF3cnnQPBgDZAIx6qeHiOBjkzmfTkuj+XssJRPXz4pn798Wn75i5fljz/7RfmTP/6yfE7wxgnfD7DGAxgbbq57AAfpvIPSPZ6J9NhM1CpAwZYeFsTwDzKAgzVGB4eimr6+rkF/gCMwblQ7fvj4kcw1rr7D3xh8JQBK1NNmJcD6gqUC/xA4ltP8QBYNADfQkgEtjtgnHIl7vochuVrhiUApVhxB4fOzs3J5eV5bumg/BfsDAAQAGdzfE6hCwMPZOZ/bzA4Yh9uXALwBsIrX2SAT2kyMAbrhFqwGoqgG6wYD6/gr9i5ahwSA4zp6w4+JQO5H9mwP+G1lJAklFjBMMXBERWe8R72+BaLBMzhRov0aFazhR2eQFn9mAi0FEST0VZ2I0lsgAdqZBOryoVP74qFcXd9Guw8wFamFCpIbV7dosXOvgH8wbwDAwZ+jGpnHz2CeUAKgb8Nle1/VXDrk5j2eW1hlW2bdNasC6mxhjUYpiOZ0C4KAtisEA6JKGPIMfaqS5lpVbQAHKdVjL6vyGmkFgSxOTk/L2RkSWkpm3bKFChKBAnAgiaHkkJhsUM1L5hLYuco6AjuntWFFWKyR9Vc+qFYfhEAzMV2p7/0h76Xkia7hZBPnLJJ4AI5hfGKyCnAkkk5Ifh1vuN9QXQsgx5MnTwjguLi8JBMHnhUALFDLq3+9bJ4qijNeQEmpDOKQbxPVqN77ASzKYIbRH2uBhe0Ajs5O8gAvOcdXf15xVeHSXtV9ZlqG6FtaW2bU/RTMMdRfBm9GgqPzqVPCZk8AB0bV2jsa0LwNwJErY8NV8jiHRDmfL+uFNAWUK7N/TAARc7stP8WJc+ukfOYbAQqWX79XmyDU1CJJkLyNCqJpvsxa0ob3j7XLfk2Vh6j8bz6GWS7ilcRs0LNFoH2B/AT+c1DGDzDM53gm8e8GOMo2NZ2MvxsorWcTwMP3Gn24Ov4UaOY+jwp7J/Y5HzlBWec5MTguMUD1aeQztSpEqUOxQWnvuk2mQLK4n+Y6hu5pdRVnjLfT1/GerOvy2o27dXZua+CL8LkpBmF/guGurUkrFqA5jPnmdUNXtQC6k6o6Mwi8Ee0/YFnSns9rPjvPrZ3l9z3je86QkMf/6honO5vvS/Bi8nur3xD+LVjVANB9+/Ytv9DKDsl2fUa20M+K65IZLHwt+HSwnXWdcG4LOTPTlXAkBtwKhED5SMlo+x2yYRu2+gMIQsBp+CNq22HfHe+3raxmPpjZYAMxTpwDab95nuxbutmum8Cf7BsAP1/fKEUP9ia2DduUn169Km/evglwfjB1kRUkGPkg/WwV+qBWdQAMR+tGXIpg0WD4AmBS4439YtYRtgwUQJkHzwDk0/7H+Yg21mtM/6MQtAH2DYJHYffNvkEAhxlPgmWO2zRYY4JBpjKEGcCR2reo2EJq4/7hgIBdADhg74+wPsfwA0p5RwDHA5nIyJT3eEAQDUCf9ivhN8L3ef3uHf1IsGtsTgQKhW8FH/LVmzflp1dvyqvXb3jWOCCTJkA8OkRjLEjmsrVlSrZRlqr9SGyXNVnWMzSO8Y5s10YbN+qcbQCOrMvaXm5n24buzLY8J8Mz82V/53Wdwbs2ozUCPLYAOPpn7eNt1bRVUG2rkm8a3Z9Zsm9Y/+en6HRS+oNf7300+xXNKM1iEfYp6VfmeE1l9uxIhtNd25tn1+1MZafbPd949sbGspSTGTPx7F0//7XRlC+v8PsDOAapq7ZdJ9n2X72vdxik052u6P1VX5e2fQBwjD6Adnpm2qnuYX/XOMd5FFm+qmQeuJgEAA7EQfS7WIEf6vlaAI6j8s//5f9NAEcGisz0w6hD5ns/Zmklxj6Xu+U+XNtDM99i11i3jXv2DOPeHGP1s2fwdfLZNb82jrv5ey3Gl33Abl3TxmznwlZgK721Poc++4wAjlYonXRwavOXQePze2QQR/i9KwCO2edH3ejfdwE41nzNXfOd13qmd8d1zeeOvJfHn2c++a5rzZ5hlMWxoGDNlng8+ZqzsW+T9Zk92uYjjLI6/Z0xweU5fdTdMzs/vrbrnJDne7c/03RUHveok2dWak3XWL7X7r3v2s2eY01/LXTKUOo+XivLxExWZs+7a05m9xjngi2//tAMHONCbFv02Qbd9WBZYf1DADiqvl7nBF3Q16wtUFYAu94zvnefjbZNEeh6zfjQZcoo/wE12M3rpLqa94rA7UzwZ47BTPHv2rzj3/eRn5kSWtuwfs61+Z1t3uxbbnNq1tZjzYFYk/U1pbl7vdvsre2tbCR3KcUM3rAD5dd82OnmceJcZrkaf96219t1G4BjlFH8PiaZR2W6hnTdZrhGJZzvu4/crO2FvMe3OQXjuuwyUnlNx5/3/ey477Y5T6MhmTlVvl4FcAStqJx2J7xbkns7gEOJJR6Ugq2gATiURHcbFYzFyXJVP6MiOCormdZth3lXTzcAhyhilbhFIu28vPsgKtbfff1N+e1XX5W/+bu/LV998035+BGUwKLIBWADiUg5yEgc40CnVgtIvCnAR2mv02ydkKtKG3hDyVEBOFBl5RYg4cVTFevQqCBcS2o2GdO8mFrSAZ8sWxiDg4GZZUJ6XvdY7q8dAA4H2VP1z+j0zvXO7wfgyLLYdFJPMdfLsgAco55nYigqyKzrCN6IORorAMRY0AM4SAsMZotKK9zk28lnBbIb2KiynUTVo6oPZbod8FTqJdDXh6LuFIDjkWwarLC7vyd44/zooPzy0+fljz57Wf7RF5+Xf/Tl5wRwvHx+SaaOzaHapYBR4/b6msEF8FwwWEtcgWTqwGvP9g0ICCsxhJ/NEIK5xxyAbQP7F1+qEjtUWxACOFRJjiofzAsC+ko8X0X1PBK9AmGUBwTO1Gecz0eabQTDb+h75MpLARKO2RebbUF4j5BXbjWMU2skYMVjOTs9U1uHp0/KJT53ovYnGD9aJAFY4qACAVxg4Tm/JPCDwfBIkLc9A+aPo8o+opZFSpJxGwDUFfNiBg4F0JnhKY93d9QhWAe0UFEVp+hYs+/ktc+yXvdUCIpbqDggZ1AR2pbgfmbfwLPUzwYLjEExea9bDus+cfgtHGTlpcBG0lqo+Lo+IDuRApYiPicAApgTJFFuAIy7IhABf0PVJOit0T6FTBxoo8Wgv3rXo8UNK5UHAIfvaer50ee0nmW/68HIZb3E62qCa2uj3rcJ4AZjial3diS1oWcJWiDtN6je0dpI1sZjcysl7oeolCWuJ7i8Abow0AYsHMcnkC1U8QrAQcaX42OBnO4fCN5AdTOSRUhIOTEh8KDWhokpg2wCdGP9hu+1NUMwBQHEQZ0HfRjgDbY8SUAQ2lgzCwUAk+8HACMCr+4DjXmA7Ak4hRYqT8rz58/K8+fPy+WTi3J2DparA1bOmir98AAV1sGuEYyIZsCxDtK6CtRBQFm0WNjm1/U6/OcAOJrN0JxJknSvvs999vEkTqF/XKlBloc5AwepUQMwqOd18te+Qw5ym4WjenyjC1d/zwAO6UIBHGd+Y6vy7S+n818DcXHveL9MgpyUkZ8J4GhzqmfvwFkx3xlkifeP/kkUvyX7PksmRWC1+igR5E9VOHkd+axhF8ezr1vO0WbSRrdki/d/PTunc7XtvpmrpHdQFdqKUtp8xDU95zG4mjyn3ZCNs22i7KBtAdjrUOkeGSnbpqxHZUISoGIE6FbgUejfGRo5xiSZlY6s/3KVYqpY4rzEfHld/ZnOFtkhikSMx+s5U0Z9meTKPvbq5sjjTm/yZ6vvHfGSfL4Q2CExcqRK4Nq6KOZD9qdV+tuWs32KQeAAy9J1aft+11mwAnJif8z033iNXn/poZF0cmstzn2SdwNsPCcA1ZgNy4BKM4C9//CBrSbRNgVfAD7APtF34n5V0gvvJ9MhQHxhXwgCZMuPEJ+0P7XvYCwFHjwFwPHkWOdC7D37XAGAADCKYHwDODY6h2EsZH4LdjEvudu4eH9TDx/JhuLfR7QqC7Y4CW1rHShZhV8Nu3Uge0wmkttYT4AHjvj1408/kjniGICDY7C46fpgJHPLKbUKvddeDjuM7/QtDwrvI4Y4sxj4zBvtVo6OOKf4DFi1MsjF/qf0Q9ih8BdO2D4Fa3JCAIgBHJTHAHBUS8T2TD7H68yC+YbPkBk48P67m3i2YKN5fDjkOQlMGpwHsHHxXPHI8za+w6+nLNxjrU/L+cUFVQrm+f3Vx/L+40eydaCdysnZeTk5E4gDTCY39/flp9evyw8/vWKrxg8fr9WijWvQAOgE2sDP/HsCOLyX83fJ1Zz9wn/rU8lzDdXHb0YGDn8mgy68QvY9zPKg90otL9F1a6/rU2GTWkbd8Fo9ZWf/5wlPv2V+Rs9n/78PgKNnNR71nOcyx6uW7xG7ychK0ft6+T593GL0D7xC4330ewMs5qTumg+7zbedS892mdLaxflj9QL/MACO+8xk1VU4t4E04MPPA3BIziPO1wE4dBazLRoJX02k1++5tlvZBjOAdjiLMT6BGGPYShaIAHh2BN17VP6Pv/q/FgCOcb+MsbG8DOM41tY/y/O6LuoX2La8myvPWXzP+3q2Z8b7juNbG78/93MAHPnslq87u4fPhn625sul2O+Qq2jz0QM4lvqtzeM2AIdRO3UOBwYOvZ5YM2d6NKnpqnpDvc7WplqDYR09R/+jARyjShllffRL83qtPctMvvN1Z9ccZXyU/el+H860P3fs4zXX9tIoX1lWZz/PGDhmqnsfG7LPe/Z57lFnjftz3/tkWznqmzVZGeVkJnOe42ybR921be8Q2m5/ecibj7I305P72uZxnsbxLvQtzpsjgCNPVL7gTMjz33cZkdGByZtq28+zh6/3+gMzcFSnikpy6eTuEpZ9F2pNyeTP75qvNQXevV5D1s1YzByIXU5FFaQE4Mif2bVBZ87CPuPfNp+7nJuZPG6b9zVZn22qrGiycthm7KfKODmas2uO1157z9o87VqX8XpLQ9d6fdqByqCORbB3BcCxbdy7x9gDOEYDjjW1Izh+z07SPkZulw5bk/mZQzkatV0yMzMoWQfM5HPXuu/6zB/KKI5rkn9H0vjkEBX00kFtjRBY6gEcTgIj4IwAVm2nwjYqopreBuBwtZ5kQqwbAnAEq0AEoWoSIIDODHYFoh4BPwUVT8rmZFN+/Ok12Td+/dvflV//7nflN199VX746cdyf6fkMPw8gDdubkSXC2ll4hEBPVLcioGDuYyB6r0BNjLLTav6UQsVXUOpouz0K1ndM3C04IkTuJ0Z66r3RW3uitYjHDpBZw/QSCSFvVZ6zrjfguXGlfpBJ5YYQrY5N0vZnQd+9rGpvk+b35agwmv4e9ujjYpYr2m+nRgU9bBaZbjfs6rfHSxVwIqVhIlKmkHp6CftRC1lOA74POgH2EatV9yeIuiqzSiTGPedM2N9HAPg5HfmzwgaYJ02GDvADY+P5enpUXl2tim/+uIX5VdffEbwxq+++Lx88dnL8uTirJSH23KEJM/hIdsSkYEjKs5IQxrsF6iqZ7ohArwIrGOP2CdS5aKCgZgDBunZHgP7XK0gyAqQAvfcI7c3qshEy5DrGybk8SyqwDsJuucWGMf9FezHdVWJiCpd5B8FSDgRgAOVd6DDflDgnFipQ/XZxucN9nj69BkZAC4vwKqx4Rzi2gCakAb7FkFzyYJ7sp+cnDJxTp2WABxOOqCq0m1ysL5QCHsBOCIBTuDFtcAu1G8OqncH9Qw+iEN/HCR4KH8ACEVrUD8e+xSBcgTHXeWqucJz32mf68n0vyTPGkfSRbH6Legienj2YYdeY9BTY/Nec4/7m1sxnJiJCPoRVbkfAOC4uaXuZG/yoFcHAwcC6/hOOQsqbocSfZ9s7zP1fPVjalsVZ/7Cp68gMz17ZRQyaqohaFrS2oX9bm0RBzqvF4FQAGBAdlDJenwsHQJ7EP3pKScIXPIaYnWoAdR4OMsqElSwRfcPSuoJwAFgyDGDyxgzABz4wvwpSaYkoRJNBnCoJ7N0o+cyAIKV7l8tmAjKeLgnWw1BW6SeF+sHq2GDpQmzpiRf2GgwCERAiswfZPCQzsR+ov7YHIuN4+Kc7VTcUgVsHI/c00q2gQkLjDx1vwWzCwdPQF2wdWCMrEQGSFLABygGfp+A0+sZJEB5CoRQUjQvYQuyD9xsT+wD/XHFJM2BAt5fKl4V8CUzcDCM74DbkZlGzMSRgYjuTx5XHBk4uoKDxITASmPJXRv+snqn+YrrlT2S9dAXiUa0gQ/a1NRWEzG343lt9D37c0A/x6N/PcYdujMAlIgL2Li6bV20BOksHMpSxQ3ZP5NcWM7p+0SQfsEcYUBw3IZji4rd+hQGbhAYIXvPcQQgzX4B9VqwXQWco/qMYo5LD4Y9yFZT8qH9XGbqsdxVgEi0IMOegSzK1sh/9X6p/pqr9kNmxRoS607KCIHdFmuY9odYJDSvBofU1hhhc3Rn7z/LugbUdHwAgRLAJN7hR6xCV+XEr5hufEI7vnbuXOz/AFG5i7vGNbTx4nwIyKVgX9IcFcDR/EbPh9s2iJHigWccQhbjnr5KnucxljL+ngEdszPlivIiMIDDZpuYxLAUgDzdR/oV60jmKMqeQMwA3cIWgUEBAA63TiE4M5xFg/A8QfSzwqbQB3d7LJ+TKDw5yaG9C/kFeBc+nJnvcoLHwAKeb8gkISAEfLwbA0YDcMXnYsswtDg5EijBbZTw+gaNCQv91grgCIASW2Xewj7HboU9fwC7GJjFxDYmu3ZMHwD+7k+vX5V3796zRSeAx7CL+DQArdW3gn64FysIbKj8XuwPADhsW8V4NZ6rZXMFBMV6yabH+ZcAscGni/2P61cAhwE1wcBBm0rQltlOJCuaK9gzjSIDOACsEFvLY7m5FvgFIFx4RI+PhwUJXJyNyMJFULHsFIAykFu2XITvdHvHVqZPnz3j67jOm3dvCd74AJ+5lHJ2cVk2eP9mQyAwWvD98ONP5fsffyzvP1yVj9c3BG6QyQ1n8vCHcF4TgCNYVUI3N/XR5so6yQD1tu+avmrvqTu3Iyrq917/uXFfzmI3zUdxctpmagLgoN7VwmTPpBZ0dDd0y8E17bB8vekke+Xbq9VbPD37XXnceZTj3Ph9TbGO/kRS+XWwOX42PoHti9esrSfuYehlux+vVY8P2Q6352/rvx7LaHlBen6GxXc2b7YKa/Zqmx3b5zo/H8CRrzo+59I3bnKSn3XQ6Y7DTAYskIU/m+1q8h1SC5xuPqrL7MiZtaV8kgWAg5fPLdXb8/AMF/EIDAl6G/eS/pMvB/AG2AY3hxueBf/pv/g/yz/58z9f3CfriRwjy69v83lnsjxec9RFMzkZfYes98bPZ19iX79i3KP+3Z/fB8DhMeK7fZtxbrhqHWgh9GOKt659Zvn6EsBRtfmY1Nckdb6w9ESwxztVNusAACAASURBVNQ4QwO/t/OHfdy++G70qXPbKraHTP76bFwzvejX/tAAjnE9RpnpNEXM3Zq8j2s42r9Rfkd5HPX5uEfW9tOaHZnN7Tj2bDs8/l0yv9incT4a7VCW+8U+DZbOmX4f93B+z8ynyPM+u95s32+7b56HNf2y6/N5nret67qP1O4wfj7/Pq7F2trRGxiYV2dyvDbufddppqNnz1/9mj8UgCMrnVG5j7/vI0S7nJJ6zZ8B4NhXUCs88x8QwLFN0Y2Ko5+vLJi8SsTT/D1ec7CFb+8dbM5d9/dmhPT2/pp6f0vmrG3oNQdhTbFtk5ntG3wWeOVdho/5ENDPyXzuc9Bl7fq6vANZ4+bf7tS0IHFWzDOZHK+/3E9e03Zgyp/pJ6EPJo3KfOEsxBt647EG4gjq9AxC2RPAkeduba9XZdodP5fPvlaROypTez70r9Zi8BN03bgfq/JMFxkr79b2wijzs7002xf7GsJ9dOv4PGt7bZtjs23co4EkgOMgABzo1RsVa2onMTJwJNAGEngEbgi8IQaOdQBHbqFSwQakX442I+IqZvDVVYrYzDjEsboYgUQEvpgYPmUwCv+++e778tXXX5e/+81vCeD49ocfypu376RvooAJwToDOPC6gvxgzlVQWhXWOmQYMGHwRP7e6wYn2dznWNXSPQgmO/9OnmpFXeWW1zevTb4XK7vJFhL02+mQMFZCam4NPtA9mbh20N0wkzUWp0ngf7u+3/3XvCcltz0DB/4+OvA6fCgwUIEsEej13FRQRwRSlbPVMxMckBIwamPQt03Re1r/eMl+yL3poV3BaeYNxNwSozqWgi0XIhWFZKf6t0J2H8vh42MBvOD08KC8vDwpnz47E+vGl1+UX335efnlZ78oL55elrNT9BZHdT16XQPAgdYeNwrMogKPQd77codAMgEcLWyC/UG2itrH2i2C0E/6QUn42xvuAcwdZKnq32Ag+Hh1LfaNj0jag8Ja7DXEpESfayR/EeB10NmtSaAHWNHP5K4C1ABviCFDLU4AxABTB67NKpsjjA2sDg/l/AyBlcvy8sWL8uz5Mwb/sY+uPl4xuIzkA4EXZEBAkhzMGmppwYSXGXACB+BEuhLOSiIwiYZ5jOQ3Tcw9KPKDmQRsF2iF4TYMkTBHexXcHyAOU+mr3Urfpmjhb9iz45qItQQADq9ak1NVomL9DEox2INgmEiw8v2pzY88qkjaOAFWKbOlA7DWuCbnioH5TNts8A2AO5HocdHnQ6kADgB5rvHsyh2JwQjPcw/Kcu0xxfCU1Db7hWXR381yUe2nE6m205Hwth5wvjv7CaNvyPdW0FsEaiJ5Q62UaMgxeNDQk4UD+wU2xQdtXgZ03QGCq4ElsekI8Cfn0hXDJ6cANaFnOxAsAFSolUkFUj0iqXTNpBnmDzaIJil0E4ZHu0YQYGv/cXAUQIgYm9YdCSMnemLvB3W7wVuWHSfKeJ+u/Zn2AGnrE1sPloxJp4ODcnqiPfvi+fMAcDxjWxUkVY6w707EMML2M4eHAkwZ2OZEqts30ZYCaHXSWsToZtVgdL6IgQRuUTK09djm72Q/fdfZdM2/MoADOrZV7Wu96r25NgZWSu/U6g9jkOrTwR9ItrEDdPQgjAzg2PYsGkf/2bpfUgCu2vphvzsgznl3wj0xUuQ5Hs8eeV79XLbDlrmZJzD6+QL45tNgT2/eyUQAer0G49kM96v+TwVwNKpzSlq0nqA30QWR2xj4rKGnG2tatGWJh/V9KB+1OrWBSuivODAcE1HbtoG5Ia6TmSzwGmwn/TMkf9kWQn4tEqPjWaOepQjYTYwcmd0iFXHkc8D47I465PXx9ddkENcYbUgFfwzVilkWZucjJpiHgDuvnz64tpfrc3l93XoiPusxdr5xxKLGawpQJsOnFiKpBViMsQI4KpPK+gF19GPnfm3/7OM8TD1q7gUwr2XwTJN1aqIAyrnVnUDLOrNdXV8RvPH23bvyxq1TAHog0OMx2tvpfEG/OtglnATIe7AWiyQAB5cibEn2Bb0HcpswsdsEKwf9OCXl4KeKkUYJewHkoz1s+JUG/dq+myFDAA54KWbCOyBAA6Dfmld5VEIPvi7+Jht8XE7OTgkcQXsZzM+Hq4/0W8EsgetjfmDDxcDmFqGtHRLsqcYZrdFsY4OVw+3wsFfcQsk21OBiyoCJFCpAxj4e9EIAOMDCAcBmtF+r4EbKRwOKCcDh87y8RTOekFWNleo6h8LPBtjs8BhnWegfsW3ANxeQ5ZTzxpZ/ZKF5FFAVQOPr23J5eVlevHxBPwnsHgDBACRE0OrRUTm/fFKOon3KHQoqCOD4oXz3/Q/l49UNWd4I4IhzvgAch2rjErqz6t/QGTOdon2UfGKD1DK4LOmcXftu199n8ZyFftkrltV2vEGrow7Yz6+Jc2jveCgOHTHlqW6ZJuCdZKU3MXwsAzgyeGMfAEe7lud3fLZst8b31ParhDHrfv06hWWrQ+kBHMtn6R9tueYr/upkImdrtLC7g80b7eR42b8fgGO+2n61f9YlgGOEFi1ksuJklgCO3ofo4zvddRJKo/okkTnhzCfRC57bCuZubbnE3AF95TP6ZnNSWeIYRywHZPfEeYZAxIPD8r/9s39W/smfzQEclqvsH2VZW7Pz22Zc19JDjftxqTcayCHPpe2eDxe6XM+2N762PqYeHF+P4tXnDUBzB9JcXi2fA/p1b2eVpa7sQRz+3Gxel7p+BuJYsikZ+E25SuejVgtgkFYkjiYgBq2ZfUKvXXewS0KKQhmn72JNYn3qulVMX5LemHjeK6Z3cW4azndehXFuPH/5TNaf3UZd3s/N6N/P7NDiHLWlXcg+zzHKxigDC/lPc5T3ZF7jbXt1lNH83l3X2yaf9TkcQ1zZeDOQZuyGKC7QuZXj9H+TH+FzbQbfZ6BS/XvSDf31I++Y/MwuP1uBddl52SGbBrpYvHyN+hwunGhPFbupFhG4EKHeqeo1G4J0jQH8n1s06jjffBT93Mdr23uWeiP7YG2902rEtNiUj3JnVC6t4t+HgWMmPzPnaE3BzxzUtc2Ur9EO2I1uNDsLu4zVOJ6FU8VqwiUlZ1Zq60Zr/79sc+AXzmcV2GxQA8KRUYBV0C2mg6BRsir0ox/soOAXymYI2I2KaTY/s4PQdC0Hx7M5ID2gQgcoCfv4fTnzvTGZOTda53w9/9xXsbVrtw3ZNm6r7Aqd1g2lXT9VP9RgX69w9MGoZq+Kob2WnbOsSNrr2+VvBl5w8GRcP/cldssBGW31KvZrbX2zgM7HsOvAmj9VFZunpzsgNgd1huLtnWIr1jyHupMTsjN9sFSauyoMWrBV114/Wc8cgdn9luvRO92zWV7TffvsuXHcoyPla8x0/OiY+T0AcJweorUC9FEKXv6BABxiA3DQ29c3W8Q9W0s0lgolqSvNNGhfybQgin4lyE6Y7CSzwM0N26X85ndflV//7qvyu2++ZU9dtFqQGo2K5ztUtGMMmiExpBuZHcCNaNuRQQEZzDE7RMjpab0cDeDwXGfZz0A9XMuUxmvr7vvh+wjgUMBTwfSuyr22a2nr6PfoudXnOsvHGsp+JrvbbPh2reb9bP06D77kZ9bPel8GcGSKYa+V2gf4eB+Jy10ADoOTKs2wZTJAHWaGcflaBnAkFnW5hqrYVw2cdhJGg/QvwqFnRwflyclh+fz5k/LLT56VfwTwxhefl89/8bJ88uwJwRsnGwWANxskmI9UPZ8AHNwnAE3d3HK/tJ7jzWZVuYtAAeYQa/4RLUCuAeC4iaTqcVBaY/erJcbbt+/Ke9AZX31kMBuvcw3YA1tV90pYoq95AGFu0XJDiWUERTBuvfeonJ+rxQnpnjdHvDe/yMAhAMcB379h2wYEVsC+gcA5TsEAVrCNC9u+PDJofXpySvYAzC3ZIqg7kmxFix0m2U9OpDeODgmcwDjFPhDAj1AEuD6DxGxXEvPKHssPaq8SzBlkDjFteVQ556Byb9Na3IkBuEjUIYnf5Lol8wlMS20wPFcGxOAzur6eWUwi0FuNrcaJRyftwZKEz7H9FOnXtT/y3ncVKtablbr2s8pBADgkN0isgPoaX5BsPA8SAAJEKemFZXCPdeuYPD9V93gMtr8+DEULK9q0AHdke5btV2d3HRSDLsTOiyIYX0fzAoWvFgobgIA2qiwm/Xkw5kCVU6bsY3NuwXvjFipiPIF8Y102J8cENWCo8LdUWS8Qh+b6kKwt+AKQA+Apzz+SIfjH+Yq1se4DLTyBMNGig+tFGQK3veyjPReBMRobjWXIfoHnHzKhtkd3AgG6HUpU8HK0APtsjsrp8Ul5cnnJL4CqULF2fnlZzi7OmchBVTIAlE7I2cdtYfKohggAB2wX3+vqbQDczFhUA4Ph48cz52rtWbBol/+2zbfLe2BhsxDorewGuQoxdEwGcIR8tPZpPQNHBmpp4RXkbmNr/mfPwLFMgvR+5jywu9NntX8ePhD9AgQmU1uJPK/jHI5nA6x7BZSmAN64T/Pn+DcjwTQpA+NGyHnoCDGNNX8lV5QtfJjY5wares5qre4K20Nsysq6YX2hfafJoh01eC5YcPL5v/qGEwCH7WMel+cW1zA7B6v3A1iF+9LupeNx5+uFHYopDPKbAMUOAA6vxyyWI0xa3/YKv8/OFdm+Lc5CAYAb91a+TvdzLM54Tdq5+NtsDy9kKULnFVAQazxeV3Ov802eeynhFo0jgCOxlzjwTzYLsnA0YHS/J3tNsvRj+0TGuJfytfJz5/ehdRYA7g5UZr8dr9EvDgAl/ga7DNAs7A7AG+8/CLzx/v0HAjkIvg/mDXqrMQ3W09bvdX+kEpyqn6XJdQoKJgoBHM16JhASvjIQvj4vQR/wJ+XXCMAB5jEwiYhhqu75aFsjSnyBDzBXGCdWVixt8OMARhEQheAU7JUAKaPQQECNK4INUKUNmwaQwoerK84PmMcAIkE7PwAWYaNxDTLShe/F0xd8gWBEJCuc2RIxbtpY+ASYGesR7CvNUz3fJgAa1zqdKyhDAdLFdQg8RVvCADDDVoOVJJY8mIF0xqWFhQ9S9za1WAVw3NyhBR4Y8cT0dnMlBg74NmxlwpOLTJZs/innhC32CNiVjiBD3s1NefrkSXn5yScC9t7elh9+/LG8fvuWRh3AjdPLSwI5bgGYjjMSwBvffve91hyMZHgW+Alk4IhzBllA3AamMUzO9kuzO3MAhz+z0F0LJ6C9sLZP80dmurKNr2dk6hMrKcZb9XwDfS7DU+vFXi35IolZjrvZ2Tz2bMMcxxino41jTFpmVjT7LPOYWm97lgnE8Z5Zf496VteSfCyfVbLZAw/G3+V3jPZw5j9lXw23zexeW8Sm+gz76PVt19G57+e2UFnaoqXvNlsDa3LNj/ye9nMGy9SXa06gBysvffbdAI68Srx7qE5+i/s4wqM/5/G2uIsBHGIJlN8GaYF+BhsowGYs/Dg4IIDjf/nTP5sycGR9MZPHcW31zPbN+zVoqZMeuOHX+73e/Ptl3iMmJrHocoVGAIeTl/pjHUzL2bTEcAUA1rNJjt33AA7fa03/Zb9H8jMHcPTzlEEkTad4XGMew/O8dsYzaKNKbiXXWOovLZc9qubvZ12gte/jqc3W6C70RdJW0VEr8np5DTLTXPo5+6Qe5Shz+Z693p7P8z4AjgpwWSS7+zjRTAev+fZe93EOq5ym89xM940ys7bOeX9muZzZ921jnY1hZgt2yXwv7xELGNi1umtMf0k5U+vA+r6sW7Kdjf1aizL0Ab8jS32Ie41DzPVL7ImZKU97iXOUgF0C8ofctxu13K0maF6cPYKeap7bufC2uWoxtq8XsSTt4thzuagr4oNa0yWII38mLhkzvpbHHhem3TNfyyfZfxAAx75O7OzQb0GdCf5iU+3BwJGVw65DO98biTmf9Gef2bXpt419/NuaEz8qUclRc9iXRkCDnynibjOw7LXO5OpQ87jWlOWo2GbruXS22s7dJicO3G4HP6wHI8cHk7PqzdCCdlk+xp+zsl/I3nCtXYex2XOMsp7H6LmdKfttxms/2ZsfcmZr1YM3GvX2Mgjuvr3zQ1aWlX3GWMeSwBBtjvvAbMcAMKB5237IoJimsNfGNdtHu55h3aFMO65zeJfyOJOjteuu6aFt+mnc1ws9Y/NSAUbN4Z/tgXGeRnndDeBAAEVV6v5CAC2/hkRna6HSt5xYA3CIqlrU8EiucZzBgODEvJLU0Xc+ElVMCG2OyRbw9u3b8ruvBeD46tvvyrc/gJL1IyupzLIBvcw+1k7Au8o8qo8wZ66CrkCBoMQd2TealGjO2Te726q9k5ArGu1AWM9oLpXUG/W0r2kglgAK+IreypGExjUzgKP93jNwWAbGCsP8eb9n1d7VqoFwDgfa6310RtNJTiZrn7eDbAMjtCCxgrkMlvLg7VYpCqBiThToRdWW9I6po8EQICaZB7IFmIFD7SIaG0et1CTYSO19mGSNqkfZZ0UeOdYOwCFZAAsH/gSKYPxvgzYihwflbHNUnpxs2Drlly+flT/6xUu2T/mjzz4rz59clsvz07I5AuUn2GWQjFVyGQF7gAeUtAXjAwAc9+XhBoF8tccgbbsiHGKRieOkh0uK5gcAOMSqgWA+5gkMF6y0A5AokruvX78hiANtMxAEYSCfYAzsN8kdSyxBpRxVnWQDiaQCktoYN5Pbmw3BG2fnpwReoMr1+uqKwV20DCFDCZLFAHlcXBC8gcAKWyUxYK73Qafg8ZCkxnVOjk+kK9DCAwlpAAuiWlM9x3HvYybXEXx3O5vbG10PAftjBr3V8ghILgI42NpEFa5kIzCAgyAatG5B+xkxDFUQB2VrrW1Ro2pnyybIRehPVhe6coy03VpLPzuC2NdYr+trsY2wzZMrhOOeUWnq6n/6Jallhmj5AeBAaxbMqShjW6BAB3QxfYCdCDTq9xynrnlEmnEkM/Clvz8kAEfh+7mP0KoKlU8A8WAfQnbDxi90k4Gv9aAV/Y4jdsLkg4M+CcRRbZgiIzqe9mdYJSKZkHauPIAEbovAlkZqo4KK2RPItBl92CLkQM9XARxq+aEAKmRDyBDuhWMBj/gdOihYNGr1coAyIHdYR1T83lzfVNYDyhCTV0o22MZV8G0kq/yMNaiDcdR2KLBbAmO0dkIASwmYYiYUy6jbKGF+BYqM77y/phNJInydnZ4ygUUWHdCjP39eLp8+KWfn5+XsPFh1aIfFFqAzWQ37KrBOYItALQZSyZ5Cj2A6h2r+Oh/Nh6Us5AN6tL7gS1sAuLvOf6tngWBMcmAi228+J6YVAJtg6qKmyNVHiV3EAA7ZdvxX8tPG1gRY4KbGRGFb2j2H/b2aaW1U0uFAaFelYO7oV2iRmp1QsnrJfsXRDvM7zhkuU/20zBaTGL8WPoFtqG1VGNPO93DAhRTaIVV1y+fA2BBAEiq3Z6aomjZWIz1TF+CKedE+b8wbGJd8MCUCWisuV7rrCZsMKEnrucrgjfyMOke2Vi1aAwHBaGdhYwngiAePIDHXi4w34TtHoM52gKw4Ulh1HrL/3481wBvBPMFrpgVTDM5+rua1gga4filwzZZTyzOr52VxPkpnc4MmkhNY59TDGeU6V1ZaFzRbaH8aQ0zzMCT2Wj2ZQN50Bwzg6wplfH4QsFdsTG2vrsWfxmfv3peun9ckn+/Hc+DD/S3bdkgnChTqtWU6MwEfwToBJgSA9gjeeP9e7Bvv3xEU+/HqSnMcgFf4JPV6sezykSIMmYLuTFNFWxPKLNmbxL4Gf8XtvMScdl3XMp+lBMJuLQ/hg8AXEcjwXi374EtGmzPKXsTOdJ6sqF0xQT0Gwxn9HjGamWWOLHwh4zfXt/KDAYwuB7RxaMF3fHrC+Xn15o1sNCj4A1BLn/5exQIqAhATHFqF0Y4msIZt77FZRYiLkXE8OJQuMYCSYJuQuaobAD6p2yhSlATKAcR/VE7hv4J9g36hgKRedgOQcS2sEYEvaOUWAHRsOfrzmw3BGwBNAPDCQoLrG8o1W6gQtKqzAfwTAKE3JyecMzKQOEUe7cbQogYAjk8++YQ+IgAZ3373XXn95g1brxyDweP8nMCND9e35RHrvtmU777/nu+DnN7dP9YWKg2RItljaxsz6IUOioiHbFRV5Fpn213Z6D6N0fTGlsxK0oGrfkLWk5G49bk+QbflptYFzQmYpKPqtUb6/VmyYw3EwV1Z0zbzcSsRWXVqF7hwscTCYscLsk/tXwZAtGKMtU9nf6LNx/q7Z7GIPvZJyJrgYzleFzq+f35tqHH8M1uI1/xZfx91ss/Z2541P6/f1/mJ6T67rsMxRQuk+Xub5z3+vdrwbG/WikMrXExXaXgEKyTLZ83ipbniJ5okp33pebfdEiNa/IsfrFPGrdAY4zgLScJ1v46BI1qoSHZ09sA/2AqekY42LA65vLioLJv/+z/75+V//hkAjiwfbY1bzGq27uOa7K9T+sS8r+OjxCirWW5HGe7Gnc4A2UfJY9fnHTNtLF/bxj671sLvmwhwv68te9aVjV18qz81XFcqIbw6xGjj77PxZ73td45z2fTRzK9eVvCPcjLqklFOqm/Y+Z19oZ2vOT7DOH/+fS8Ax0qObCY/dcumvMO45n4uj2FNJnddPz/TzL+ueyGNf9wPWSRm19vnumvXXLteu+YyhzoR/e6lPJ61M8W4Bnke6hmpT0hMb7trX+4zN9lGdz93liDFEdy2dEvcZm3fVFBWcvfWnmGUrdGXmP2e77vwM2REq/+wbW4W9gGfHBk4/KbxQjNFOFs9P8C4CWbvXROqfR+CPf5ysDZusiag4+tTg/H/IwBHPz8DDM/IyIxSmiSv66L7bxMAx6552Wa8x/WeGY9tsrNmtNvrPWvFmlJfU2D53rPNN1Naawo+jzU/9/jzOJY8vzPDN5PXfeZ85gjke687RMtg2NzoTxKeEVQYARysyGhe+XQ59nEuF4ZcA4s8YnWVusq6bUpzbZ1adZ7uOI5tm6ysPceaszPThftef00W99XH40LM5GpNXrMRs3zM9sA2Wd0G4GBVNhJ1aJGCpGoEfJAcZOuUSOTeo2L/Tq0nEGRsQeZIqi2YIeAIp8S021QEZ4afywkCBqQI4DhhhRB8FASIvvvh+/L119+W3339bfnx1evy0+u35RqBQCZlRU2tdYhAdMgRX4ugPOatVgkzIKkkE94zdYJTTkGdFILutzomLbCqgHdOzCjAhLc6ydpkuyW0fABRQi+DFOJnJGQjcJkr8dr9ErCjJiVF/asg9ZKhY9yjHFeLKaVKWNOYNW9KMzzqgF5qs13I+pRgg6TuajWlg6BpDgTeaM6U+8lXBo5ICpLul7IqmcQz34KFJbdQIUhDSRlV3jshLwBH7XWf5o/dEhCMTQEVJiKDhQWPgTQ4HM7jo1IuT47LJ08uyvOL0/L8/KR88fxp+fLl8/LLTz8tX3zyspxuAExA8BtJWAArQI+sFiEEFtzccD8pafugNioI4iPYahACyQWUXIiIIb0u6QMBOK5urgmeuL295+cQGPcBHewAYKwBgANBbAS48RxqP4KWCSdM1KKNCoEiTvwHowZec+uIUwTwCTY6YqL37AyV+uoDDsAVgRKsNEYS/Lg8e/G8vPjkE9FVn54ysXB9c03wCoKvZ2fn5RQBawJaHgikoH65u1fFJduxYI+3JLbbPIAdAf8wF2TgeLhniwiAOChHjA5r/Q3gQBAc/dgRmKd+IoCjtYoiUA33JxtKZitqYA7qHAbsVRErFiDvdwFjkAlWqyMEp+/4GgEcCKAfHbFtDJ4PsgDwivSV1tlyWnulu/9jyDaeRbpFLVQA4GD/+NSmg2mFxxKsKEpqIJDOAHiA5lCleX0n8AaqVgnYIBgCSQF0nzEoSrKHvWUAB3QJE0I5IVYTxwrKZ5uk5JH0wMx/HCtFqmZJwUDMC/YxlxV95AMEwfvE3kZCGPAZ9a0XewXXO6pntXPjxEKl1gAcavsABo5D7YcAcDBpRdaNdh0BK44orwBNUa6vbmoSlCCxCNb4ebmfo6WX7ZM2cYo+41lSOwYDONr+UxseM14ovi2d7xZSmg9EOFVzafp6gluCTwpzgrnBcyLB9ezl8/L0+bNyfnFBVg6wc2C/gt2F1bJO9GZfEDcPZhLINEEuBCAGIIl6M+abC+/EoK5nlqka8M0MCnlOJp6s53T32WWwUZjqgYEjg4+Z1+pYQgTGmsrs6Gt3LVT6+0oW5j6/7HDzYXJi3eLB9/QHiwrmwPs7XzYC+LT3vweAQ9dqIBb7aNS1tf1eSnB3iSXZzwoi6c7G8hsPAoTVI2P7ubEMV5/F/dLj2u3dKVEX+oey2k+WAEheA4YsZODxGgEch8BPSr/Yn/AYpJrlk9TA8QBgy75V/Zly5nky25X8PdrZsC/TueI8t1V3IkPPllhLqp5pD5xlddTRk63UgWIqwCEBGCibBlSlJF8FXg1+tP1dz18FcKSbdzGBrCMSwA6fb+efZWJTcho2WifI/vEGEIX1pEB8vU9q4DOfn+tiBiwnGrrsZvheAxDNa+OWY97xoTvzWcMDrWdj7lWxGPKZA8AhwJKO9fBp/H6yZl3d0O58+PihvAPzxocP9PPcHk9ARIHh4UfndoLWF17DOnGcGOlpgY0E3IB/4e9gmIDuhr93c33VWt3VVihhWwKohHuZqcpMaQANHANYcXLCWxPM6xZiPiyEDfBc0O+hD/SgsyJbCgp8Yz+fLHTxPtih89Mz2iPYqXfv35U3795Wv9fMH5AHsSUGSxmAa7CPANZGvRbYNjQXG7U2QQEARSKSjgf4jECTALsQbCO+S/ksLWySABwx1wZwHG3ovxLIfBLt2giglMei1l/R25EADtmmDugTBQC3OA8lAAeA0hiEfVP7T2RBAQvJZqN5i7Z83sPcC/f3BGC/fPmS5+6P1zflm2++Ka/evi0X6+lamAAAIABJREFUT56U0/Nzytn13X159/EjELDl5Oy8fP/DD+Wb776LNnwARgogHp3qArsmH9pge9ss2j2aoZbClc9J3kB+WUar+ck2tiax+33rc2yno6ZKUS/2sZ/GAKl9iL0qC92ShHFEm15Td697fnjPLAbZ3hIjN3V7OlA3HyjkZEh6+TkI3Jm4INKzIcs1eZefn9GZpCK2xy4zgGOMX+V59xzmZ2zziXmKmM5gy7PPN4JFcD/9XR/K9+98pOQzdbYo3SvfZ+Znjuu19qyjKCyvpbYM6+7h1j+2dbENtOzbH40tUHdSlVnprvxPLocT4/kMJ/mISZVBytfNwOu8H5Zms7/fIKsE9KbbZNBIWPvq62qtof/RNlLMgufR0lWm46D803/xV1sBHJaXvCerbUyJbPvDWSeM69pkb12hZJnJcudP6NH7k0KW23Gco0zr43kO1xgywh9OcULvzU4esk897KfxTLSmv2avt2dftofP+2ibTtSzK/aS9VqvH5oASuwl87M5bT68fEq13W7ntnHfzvTDbH1HmVnTQ+OYvA6jnPj3XQCO2X1mcj6T46w7Z/f3a7vuMcrUtmvNds1sTrbp4n1lZxzX+BzjOva6vdn7bTIxe57Zns/vW5OfNdlY0zRrMrO21rP58D1z/mFtPbO8bNORM90yzmEHCExgkFG/znThXvpx4df1Z7ztfpieAPdxxGYK4Ph9Fr8agYkDt5yk+YF02wJPJ/9nAjjWTVv6yz8AgGObcZ0phPk8OAg5NwBZ0KeK0lUOMy96x8RsU2TN8DSndab8R+Wwn/Jpwo3PL1kf1ivl1pTINiMyU5xrUzM+d77uNsW2zfHI99+mDLY5ANv2YRvXOgPJUokvQRw5Cep10WHXII75DKzJOhXSgJyr6ze9VM/Asbama0pW4A2qwg64sSaTo4EdDcnMaOx2/tZBI2t6cB/DOLtvfq41uVqd/1wBOgxsnz2AkMnJAZgg4Iy2pKQDZqp+EVtEA3CgEr0lNhEAQsLZ1enI8DF550rAPQEcCHohMOj5cDIYoqC+yid0yJGI/v6H78tvv/qqfPPtd+Wb734ob0EN/OGKVdQI5CFYh/E44ULARiSzXCltua5Jr0iUOCkzrjPHFagG/My+mwlwlx1X0e71vcqz3iUIBmwE1R479t5k3nu3Mm9EAM4sAnl9OZ4KhIlDRmqZ4vdm1oD82igrGKtaKjSnxGPtHdZa8+Q3TjXCTK+Oz44PjpV6BGkEiGW8r+eFCVQABQzgCGAR215Ekr4xcASQIxg4+HeyCyR5dauMnATwwRdmPoII+haVQE6y4xB4WMrp0UF5cXle/ujTlwJxnJ2UXzy5KJ89fVI+/+RF+cWzZ0xWgX757AxUzrmy7lCtO0DbjIQtmShA76/qWtyfHBJOksczcjzRysVBTMwxKu1QdYfgtmUK4BbMz4cPHxncB3gDYA7MA0EebEEStMYRfLeMibnhlmPDe0lDfYIWJwEWAIDj7LScnZ1QOAgiYY/yu3K4OSwnCKRcXJZLMG88fVKTzgBvIFCMxAtBICfqQY7wIMAa11fXnAuAxQBywGuWGSSaCVZAyxAm1zc1+a3e5Q9k8BDtdPQqDQYO6DUzcLjFCqt3ARqB3kPwns8rXajAtRgduE9C15FincktsxwcBtMAkhACFREUEJ+xPjUDB0AzDJYHOEbJgJwgd/BA7UAOIQWh/8mKBDrsaJXBStQAhrCaNQEVHKzFe8UQocQG1l7BqEOOF5TZN7foey6ABlk6KoBD9OTYVwTy4X4B9CE4xUnMdN6gn81KKYiudVRU+sjcKyg/sWkz/y3bW+1jjA/SI4AeQRw8UImiHfuFAI7oUW8AB9l9jgJsAxafGo5UUkyV+UK0NQYOVbNi36pSWEwa+MfrHm0oM/8fcW/So9mSZId5zFNGZr6p5q5qsrsotZrsAZD+jxbSkhAILTQQWhCCFlQTEgSQ1AQttND/klpd9cZ8OcUckRnCOceOu7lfv98Xr6qayldREfHFHXwwNzM3O34M44pTz7RHIScfUXYGyVV1WGsy2uC+1zZEcpQnjaHf1wAc+1h/AnBU6vlIFOFZStAl1hiOEqBn7aQvAqT4MrCD4EGUODo/K6dgC3r2rDw7Py/n5+ekIwbLTk3gG1jHMksBOuBnKmMEXYJnYVwIJmYplQG2ECeUOQZuVxcoTfuJju2iNzlZfmY+7Zqfy023E+ADGIH3CHsV+xyzQbUSat17/1AADq6ZFGgc/PCpsc0JiHR6frkv0RrM62j0YbP9t1+ta8QWkfd8Vb4jwe/reFrWwd7EKj/6JEwihl7I/dJzbHR7NojapuG5/pzfq18U8tMz2y9O3VKJ+OS8hKKt3cRuESm3BmAaDmtUpoCYj87fMsNXCnx38pMAguO8jVHpTp4jeEQQdSQSc47LiWnq4qF8yihL+b2r8Ys1AEfS4yM4Ye1Zcl9q5icC8JG2GMbWdn/ck3veaV+mJ7KXK8a+vH1BiWrYjsr80GSA8uESF5P1mH3dvD6UUWosT2zfQDPueWn9iJPz1EtAEdqmNaCO9ysG8l5d3oRfd0nfDgwc8O3AqmWwsnwkgTfwTAP8LLPqQ5/8EGBE7GKwmQAvwueCX4XfcT2BTvAd4Ifc31fWwOzXs3QJQcTyna6vryvAF3ZRZTuOyYyB993d3SYGM7EyOkloXwo+rtjYHmVnDg7gKgv4+xGMJPCNxDiGqQVoHwAO+Cl3D/cEuqDMDFimjo6PAlyrvYKYKoJ95RH2HSDrg/C/HwnOIKsXAcL7BQwcGjuwdUh7A6RN4CdsffgkmAuyBIYO1t8SEy0BbQJrk9UO5UgA4gDDXJQr1JyotJpAPvIpyOQzlNk04wqYMgTgEOjFiG/JHkn/KjsLWTkAKn4ACFp7gyqjsScCoPPFi5fl5v6uXF3flC+/+rq8ff+uPH/xshydnpbH3Z1yfXdf3l5csqTK2bPz8t3335evv/suSvDBBu2RxZD+JP2UKCkF8Lb3N5a/BCTK9ol6JcpZWn4d8so6srf/OYmXz/Q7iZm1Z9MdvZ10IlR2yno3tmMJxCG9MjfhYU2q/etj8B0IZKHCdG9jHOljV+pv82qzXlcbVS4w28z+Z4E4Wp9zXHfJwDHzr2zDc99nfr7f2w6jqLPVlwiAQbhpCdmQwRmOSy9j3jmmOPMTl2OjsXW7x/D8eL2nJtultX6uj3eaYMYbNiEd2ryu+YIzH85Rm87mZvub5CU/d20d8fOYm1qWbEiG5Xfl8Vlrd4sBc6QU/0j/8jOqtU8ThDbBFmEfTVbBw2N+97r8l//Tv14AOGbtynvP6sdmdsDk64/zPutb9rnH8Z/9Xp8RYiBQQhuLsX3+PX9uWeMj4tbR15/5Hnm9rOvQtkbHvcTafmI2LuPY53LwywOpDXyySX5CAywOgC7lyLus5biO4+nDNz6cN9MBs7Fak42x32vPG+dzTdfg8xmAY3xu/n36c90DLfef2ccd17X785T3bZKDTm8GCGyb3GddN5Pv2WdP1m9xYacDpvGJXl9vWzeb5nFN381kZrS7Mzs8vmum7zbp5lFO8tqwjtnU5jV9kHVPnsP2LMfKlrpmlKGZ3M104qg312x2lsNNtnzsPz2HGQPHNqFfU2jjC7YpmbWJmAncfBEoKaj3NsvxQ4Wm688fGMCR2zIT+E2LQIqL/x//CycmUKoWkHwyaVXgNwA4tjk7a4rY8z1T/GuKbO1dy3HowRu4b2Zk12SxLoSBWqdbVGFAZnLIdq7Q+C+UTAjgzDDy2ek5prXm4kvBpH5rpxaxrenZM+WW56DSWW5pj06cLjeOcwegPwHYnWCPzbY+Q9CjJYNm87JN/lcdkMXDlgCOUQeMAI1+XfRUyJsM4CYnoempWKNDO2eyviojce9sjEYFL5Fq62OTPvbfNsnOeP/oJOf3jXp4NFKWR1+3CcBhEIfLfbhsitg3dCqKPycAB0+gp3rkfH9H6axk6oyBg4m1/aiJ/PGjaHT39+NEDdgn9hngub6+LV9+9VX5v//2/ynfvvq+vPr+dbm+vS83dw8MNiH4c3PtUhBK5EH+zcyAQBu+HFREMM6BbR1174M36EMFR7iMRpyCI6VyDGbvuEZgLSVQmjzuVFBMm38t+QbC8Em3VjPZgAUECXGqYLQv+r0Hjvh0b+7DGEAff3ebngLg6HSCch1VN87kNq8Vy3w60NkDOEjpH2VjgomAicwY0wzgUIkPUQabGQYJ6grgCJYABghR9mEDgMMAJLUvz6OVQNoEM0IYJ5CQgNyXDJ/s75YvXj4v//AXPy2fPz8r54f75eXxYXl5fFQ+fXFeXp6dMsCNA7fPnz8TW8V+UCzv7RC8cXt9LfAAgBJMrCKIIWcK48yEWbAtEDygMEeljMaJfv+ugFcDB5F5I8Ab+O4EvkqR7BMIgfH0CcGsnzLDA9YOGDSOjw5ZcoGnD3cF4Dg6OuB84AQlAByQzYOjg3J+/rx88ulnDBIjuO4kBk5x8t37slNMBgS1NsbjHtTXD2LgUIIAZUJA5b9PRgCzbxBIQFCPksdyz5S4V7mLSDIjMAxwAmun4/QigvHtFDQZOBC8RwmWBIwwUM3Jb68tATgahTXeHxLExAFANMrh6FQn64/f3QkEw1OnoKs+iBOf95FIDzpsrSoBIFjX1wlkyYz08AMBGQKkKDFLyu3QF7X2OuV1h6dxIQdIoID6muVtAjsOIBwAHWDmAGAOYA6c3BR7BPNQBK8JmKJyRBrvPQITDJaj3CRb2Na8wAQETlEuk738XQAcEaxDu5lfwxxXAAdOtCNRIcCCEy6ZaQLr1nnySsXthAbBH4IUmIGDCbDDfSZ7kMgSmEZ6wJS9ZncBgIPgqDhFXAEccQKfYByMHSnM5dcqASnflDT1kCXKK8r9SMlWBg6cao0SQ/hOexaAtjBnAg3FGIlFQMmeyE8zUUTwgpNGiREDiaejkyOCN54/f16ev3zJU7cAcdhGN98/Ejy8X7rR1O1Yp/t7KKmkuekYngJwU58jcV/4UdXexNz2Nlf6eW2TPfPdehsVY2CfJRirqs9EVnol1MQG1eY87394/RMBHNTJm+LzkZB6ig85+n4ciwmAQ/1pgMU8Zmt+a9b/Gl/pyRwopP5L79Ozgu48Ps9Jyuy/CCSFjGtfSqZvj/ZFeT/tufFp+OZPDUxoGVSyAuDI93pdCNTcgHNd/2L/7+kbfazatpS1qslI9lcsSQvZSfLX74tCvmNt+PndNbGmBe5spSfGOcY7R/8x97/K/AA+Wey3hGsLvdUkcOxXXqd5nGyn3D5/TxiK2s5xLDIQexljWQI43Ha3zWMgIHZm0VKwsI5vtmdh32d7vrz+8pzWNTIBcPBNw14x99M+vcNM9QR02lPhvVhXBoleXFyWi/eXZJQQMPdGAISwxdS/ANWR3UB9R4Kee7cASwNkAV8D/pF3OAYF4V3w8wTSRbktJcWwJ0SpPOy9xGD3WAGFHg/6OgeHvMdyAP8DX2RNfHwkQwMZno4ApPhQbm6u6ScBcGD/NANZBITQvdBLLBm3v09AB55pEAZZNECpH2yOR4dHfC5KywA8jC+XCoNvyfJyldEMfopUFGws2ueSSgBvIEnIfSXsr/1LQUmZz9xnaUQBOADJM+gV/hVkwDZlLwF0VDpRjHVKQmrcjo7lZ4uFMXQTgcXN79vdFQOdx5hzi3fv7dGPwz7IAA7aspB3vJIlTVheB3KyB0eD12Ls8l5Zfdstp6dn5dnzc/o4F5dX5bdffVXevH9XPv30s3JydkawyMXNTXn9/pLg7RcvX5ZXr9+Ub159R7AI87LcuxXKIWQVIBPME8Y094H6YgBwdOulAjjC7ZQJqv+WPkCKYw4ht23+Qtv7NgCHdIqYmvxvXN95z5w0JhtqPTYCNlbvsaKMwy8GDi11ear7OSSABf5oDByjjueucgLgsH0Xo2A/eOPvujZ2qCHjI7Bvac+WvoDGdwTXuJRt//yZL2N9mu3haOva7+sMBbN7sv5fm/vZNQubmsaSu47fA8CR56Gfk7YwlvIp5opt8j/2pYpi7GE2yf9cnnVHG4/8+xLAkd8v6daet/MrCeDYLyeIRzDud6T4yc5O+Zt//T+Xv/jLv4qXZFBS/3P2+dS+wA/avw3jnPtUfzb7SGps9nksh/zz5NrZGGfYO8cqs+qF7OQxyLrAAI5pW+PCLI/6WWt7qRfaZzMdt81Hmq2F/FnzoYKVMfIZ/rwbu5WHscz10K/xHTH0jYHDkzzxfa0/VJK7P6C3ttay3zmuibU+zJ41+r+bnrUNwDHTOWt6aCYr49zm+c++fpY9y9BMjtb6svCNU05wHI9xneaxzT6/P1/TQWtjP/Zlza43u5iBVq3Uzppe3bQmRzkZ2742pn+Id83mMM/lmlyOc9rLTF11i8Phui+XJmq+RS9n7RmzezIAMLexyUk+KK4n2O8a5Xkm32v6i/o9/vjvDMCxSZmuCfp2IxxnrJzU8VmiScBq/VnDxTVB1BvZmVLe1KenKM4Qo2kyXbOt8FT7OQueaaSl6K3w9T0nuHWPZHaZtB8XwaxPS4PbG9ttis1jUYU0ACn5XaPz14ArQXccAVgFNQ0qGBdYe2JeKPT3XG/VrAuV6asKT0X4jvf27eznQP6H5LBH9KZx9yw6aF0TCI0OqQZQ0svGZ8uZau+y88PxrydvxnYMiqpuTpY1secyrjbmcc+nXWpAPEAcm9ZsHZEkhnne1wzMcjlner11Fo08PhL/2X3L8fI4bJR7g2Dq8sytXCJK/f78fZOCHtdlNk7jetqmh8Z3j+Mw3j8zJrN5nTk4Y/96AEejvTdAQwHnYNtI33MJFSaRI4nHkg+u0+1Tc6bS75g44rR6BO7RVtb6ZckF/UMimPKbAEjXN7fl9Zu35Te//bL87d/+bXn97n159/6i3DDYpgAkliFOWyloFXYCUbQAXPEEU5xUzqdIPV6qc930dB1HU1IzNum/z9gtveEZHPxmKmoCt3aWz+vXgDcqaKMTZUqQm4ZXd7f7lGzIgIxaOzoFfMdgd76+tod1zZvkWX8u9WCUTtF5r3zQZyH2ZkOpCY9QOE7ewuyohI36x5Nnpl4OGXBNetyamUkQ5NRYQF7BnAB5uIv6yQrwIgktxoAUrI/SCy2AH3WoI1GkU129DsuHU3hmLk4EEkyAcij7u+V4f7d8en5afvHFp+XHL8/L58+flc/OTsqnZ6fl/OS4nB0fMbCL5O+z82fl6PggZFUbZoAG7pH0BbPNw4MCwcrCkv0BnwMAwi+sv49KoCN4LRYC1/4OYJBPkvKEmxhqwGjBmuBM3sdJwCj9gQC/kvSsHRGJOE2vgzt4F8ABCFqfoE9npyqjsbur0idgwQD9/OMHsWeURya8zb5B5gICb1qQVXpMCXe2j+Unbsi6weQdmCLuxIaBcVDtddBKC8Cxhy+0AcnwSBRTj5DaGwAOAzT6Eiqis39sJ0bDlhNoAcaRm9tap52ANATWo9wIgTSu040ET1CME8ARdJuVwSISJi7ng3sJQDkG24jKqJiBg4l7Um9rPThgwOejLzsB4nIpoMTA4YA99UYw90iHiC2iAThuxBCBMQWoib5K1B4nmxHWEhI8AHAoCRTsoQJwIBkQAD4CmSoDTCRaQwtwiqPuOz7imCVWiHb+xWDo0G0T49nZv2CwUBJO7YcJMnBBKkZ2jaWHyI4SdeWjVIjZLwQkCn2eEvDy6wTgwLVgzTHLixk4MIcu8WRghUtW8fTzza2SUEHFToYqQRPZVsooKdHVhoBv1OSugWtmEqG9hHyQmQrJIZ1qxvfKKJVAHE5SWkdalgI1qCwKZJdj5ABlgJtBEY8ST0dHLKECBo7nL16UF8+fC7x1fCyfn/MbQG6eyBYohixKBlQhsRRlSFgyxiVY7HOH3s8sA9NASTzDvtboj3VikypprPliUjtx2j0DToONgb5+oATsawv4PS9jSHmuwhQ2Oq0FzXMkiScJprwT9NrY5rvnvlW/PQNI0/5SrDStvnVL0KQ9T21XtNPtH0AHblfzK1LAJRh93B7Ia7X/Ixgjla+ZrX63gu+JAGo7TRh7yOhj9WmGRLfkfykQi4RZTDdsV+dTRZkmRfFNHq/+1qBu+I5VNr0Hjf5CT5nxydfUPTPax9JasnfZv2ue5vI4QQX+eg8aYAH7fzmAyfkaEsVM7qeDJx4n+rmxl+r3z+GvBosEk73x3IZXiXbmrVfycds7rQeHuEHcp+Fb+uP0/xKgtwfayJ/pTpDazbCOCXl2mQ3bJNpsDn3ro+x4oLdDvBdjOoAx+Pdg4yJgLfZF1SZpdhcBzLoPSckYj6lL/gkg0cfAYF8A1nj//oJfAG9c3wgYgRGG/Sc4sPqGYKcIfxngQvo/Ls8BP1J+tAH47H8pBcAHJMSg+7GXAugA/jVY0fB+ADjIRBHl9OzPCzihEl/wXVSaRDYRTGdkM0TZN5Q2QYmS9Fyya30Eu4b2Qh7DWiIl2LesV1l6g76LSiSSPSzWpeIjAhrD/726vqw+9PHpKX0xggjuH1h+UIBlGgD+x1IpALiETO7v7hBgQdBJADjowwYoGFYRoAsAnDn6Hz8SaEu2NJS6CwAvwcUGLsPfDf+AgNADlVDBMwCawT4ZfgwBtdSHAHBk0IBscd6n2kYDSIwvsmoAeJvYw/C8+weNMwDF9O+i3OTHHQByDoPhC3t1+P5g/Tqkb4ASPQBwvHr9PculvHz5Sdk/PCpXt7fl/dVVeXt5xd8Bkrm8ui7vLi7J7sbyfdB5XGOYL/2M9rIc3AhqsR2r+ko+Xtt+OiYWn0/izb3fENcPifIcX1r6DZlJo0+Ga8xTGbEBoKV3D0+Mkha6twedVN8mI1Gao5qeZWRiTVmG/Wjx5v6tubxLa1Df7/asdsglJ1S0jvr4cE5c6Y3e1+VoSXteu6aP6W2Ogdo26rv2jVmf5jG27Zr3P7yN2i3/kIE5fZ82y0Z7y+iz5d/7xHKLc7IbjhUZ2J7nPvY0cXpwKZrxideELxh/by9xHqOVPiEDZc5HpD/NXliHLg167YbjBxUElOWutU57oVbiri3zmNfKwNEz91X/IGwpxlgMwGAK/kAdgniE9kdii4Lu+lf/5n8p/+Sv/rqKZB/b0twv5jkapXkM+UglYrx/q5mhFDuRzZpokvTiXi8sFVcFU3a+vP3EnFvqfSatkdhJJP+l6pakY33tMj4fVjf5JWNvxtj0uHeLlbYYhDqjaYDkX2kfqbjfsqRKr8cXrcnbyKoLxz43/RpOf5qozOLWxYFrLHs55h6/KtmdzGR9uPw59yCvv9H/zddlnbJp/Hvdui4zY/tnc5h9X89Bvm60B71MjQC8ub70O/Ic/5A+zMZi/GxNeY7rfk3fT2MTdW+/JdfXvVxrPe+d+jnmXxPAQL/3MpZziV6r+bvlrUn8Yt877Pn78en7M5fJqYbrgBEtf9v3qb2r7Xv1Wf9M7TNrWLqLTdsJ1Pat4Q8cw6/+lfeT1W/UO7yzrnvZFN8Z5XxNdtTkeN6/KwaOtcZsChpt+lvd/FZDkzXzcpLnz6rR1I1jNf5xc7ssxCtefUIaRuh3xeym6bazFbKWBZt1GZn483cr/Kh9mZ2kiXmfKeexv5uUmmSpKeu6dIdNxUxZ5o1T984O4OAT7imQWQM562PswLUCoE1zKbhmZotQPunl9T6DRNLfsv/dNnTLwFR9vheaxyK1xcGXCtIZHNj2rjDxDpQmNKwCwtmR0pzXgFhVMtGJDN6YzJnn0WOQ57IZ1HYyLp+QUzIrwDUS3dV/3AxFB7MhXpPF2aOa89ejEKs6loYN2VyCPLyGqvxaJiZlVabyX7Osw244n/SdjEB+77hWNunINSdq0zNGB819XfR9ePHMCZnpvKyH1vQAKF4PC0oRSFYVCFbCm+UCnByM38VuoPIJDGxF8o6J5khkFgS7UsBVAaY4aR3B60cExlkOQkFRbi6YwG+JeZWBEAMF+ofHvnn3rnz55dflN7/5bfm73/y2XF7fsO7ubVD9azPXNvToi9dGZbAggEOBSlHNSkbVVyU2HMzt5yQFzGr/+uh0DtyMeteMFvjcJ/CrfLjhVgWpxjcDhnGyGu3WKf9WA9wbzeUpRJ2id9/G7zlgPVvnrm9e1+wk0eT2S283xyWL7Ojs9+LcB7/qXDFBncCBqZTAWFLGIDXLO4KBDCgHgIOBYgA4gmYZAUKOBcEbSvx67jH/SDIhaMq62pDraHC1h8xg60MBTiRDkF9SS6Msyn4pzw73y6enR+Vnn70sv/zJF+Unn74sP3r5ohzt7Zaj/T0GwE9OT8rp6XE5OERQOtYJ1hqC2vf3BCmwbErsLQneuAfTwk25vRbAgWv140edMMFpyCjT4XrfWDdmRDAgwac1bZ/wGoNYGPB+VEAff+f4RoLGsobvDMYjaftYCN54+fIFa4jj+lqmIkAcCFbj3xHKLuzrFP7ZMySDn7M2ODrIoDZLo9wzEUDq76vrcntzTYYDJAQebm/K/fUNFznsIJLHZtQBewVLqBxoXfsMLn7nWk8BAIb7UgkVAzgq4CFYuSAXmIdbgBwAJrm9ZVCIAI4AgwBcYkAb5KqCkACCsf4MpgnIl2uyMwcYpwxB3c2xjPrxOJHKuvJgJSFoa4f1xvFPiaucBJE+tk6mzEayhXPh0ktmZ2B99F32RQwcNzxhSWaQKItCVowdnMYMAAcBUMEgEh4x11kAOO7vkCSSnNl9yPYH8tLAeDppyLFF4ojPjXq1Q1kN2QVvbnu2MX0u4IDwBxpbnCDFz5R5aXcxTNSSIfqdwLjE7EPdE3OgWGJ6b2U80TqHnAvEscefDw5U7of9DCp0nbbdIUAKgClR2YsZimOTAcPJP2OLvaeozHaR+E521ZqTlO6kdVdiyUkygqMIyBKTDsvcGMAEMIKT+CwZ9YHgDTD8COQSAXFQwO8JzIfxxLPBvIF/dY+IAAAgAElEQVSa959//jkZOcDGEeizGmQDOItJy6CAx1hRL6W9Aa7B2mQgP0qF1H3IYEu6QIl9fwNBUrkG66fet2r+7OjDtWBCsNvgFHNigej2I4MdyL5d52tH4LEm0LguMliiMXgQmONiD+HzW2+F6FZc/8zHrHuCYT+X155/bpZWZUW07mo0VzZmsi/03MrGzdagRkLvkV61XRnvoQ5GkrJjZUvJ8Q4429gvmlwoOYZ3mK0jt6n2OzEquA3NP+iTE9rrCQRf133kwsxWM7aXekmE/anvsbcPhBv1XdgZlxSsPlcwe1QZitAR2iKb80C95bJMoy4dfarq24Wv3fut4St6/2fQ1ACMyH303iyDV+3j5f2r9HOUh4AuTcCqcczGtVfngzUb1mVL6Zs4EJP0n/Vs9csGtpSuP9Qvy3dYZp3c5/xMSg/W8TQrT/LPbdvqYYmUhSHoNt7rOarjQLq6Zt/q+gn2JZfWcP/QNjNCoL1khPL+5ePHWi7l3bt3BHDA1ohZDfbqgOVBvPfA5/SP6f/KXmKdE9huJi2w1sEvADg11hPaAuAeQHxnZ/JZ7oItjkxetzcEJpyenJbT4+M65gBi49kAOeBD+FTwO3BP1Z1hm5DkR1sArpAPfh/7QLFrwM4KSNpAoJQPzo2By97PKT4jsKTWN3+n3yIWivuHu5pwPwgmN7BkwY+6QX8AgAk5l28LoIX2pPgygIO+aAA4sN7xXK7hUsop/PyzYz4H++qL9xcE16AdANXCf97f3Q9/AaDquwo4Nnj/8GBfLBwnxwT20n67VGkFhaG/+FvbrCleJBuL9cm5x56IcxtlFePgFcYPByEA3sB7rlFi707ga/hG+JxMdyjpcnTMecagoh0XKNeDL/iTHz6U02fnfC/YON5dXZYL+O27ewVjjB0N3nV1Ix8UYwwZwz4jAoKVMcwHGKwvmFx2iTPbnEG51DUTpZSmdm0EXAVAJ+tO/+zHN78iW9NRs/XAqjFJsryaGqKbs+X74prIXNS4acQsFbsBmwvmM5IH8T3bjtBG3YGvsY9j//08AS56IB3BuXsqh5T/Zf+rfS59V23egGLJ/o2u6Q90uV2jvdfndcQ6QNzoBxlgPLZ3fHfdWxDsrtjUOI7u45oPNhsPPneIdze5lq5ayOoyXbIVMDOXn7nkqf29PIebPr9hy6fsj0Emce1sDzeOj4BkiqXUOeW+UIcrXEKlPj9UnMZP1xgs6LJSWBO0k9BdPMxwUJmM/ubf/G8soZL/xY4vZwcX+QgDJz2X+m6wan1CzcaO8foQ7bYW0jrIWnstRp/X1iiDMxldyGnySdbWbZXJdBJez5kDFsY1Pfqn3foKv8eAO+uEvIZjIUhPYe8d5TXlYzUgR90XDB3hPlAqRF56l2fbLMCcgzoRo3/fDmMbRG7fcaavrLP4yDzPKz+vzQc+ryDtLkc5f+5s/LMctPld12t5Tse2b1vPsxEe35/HZpQfj9eoC9fanT/v1vPKfnUcn5m+nL0rXzfzKWbtzf0c1+Ks3/qsz6pJxUS8K8WmOl05HjRMe/K8xix6a/I4e3+/Rid73pqvjEUXDWvvMKh2ZLXKQNj5upyt3RgKjVK3YN02OQU5Dyz1pc+818oH7vOjtFfoD+isyWRudWtr7O3+/wRwLB2qfoC3/X2+qEaUcHvm8nlzp3az+g3xG5zDcVFvekaeBLsim65nu+1kDSdFxqTatqDGrNmbF1oP0BiVzkx5WBBnApkN4ur8VsSpHJccuBjv3yYj2xT0msIc75stoplzMxqNmfM9Gqc8XqMcrBmlmbHMztXMCWPbHNiMIPKawh8VfzNISwCHEidKTmwat9q3mgDvUeerDshkcczGZU3R2TGcyWrvkGYEYDMivq9e24E30lt5S58wHtu05uhtkuO1NfPUdTv2e7aGZ/pr21qdOfOj/O/hVA0BHA3EoDIUcwCHQBv6m0EIZuAQgAOZYCU48W8JKhBwwycQRYcatdhDieqUcxScZ4JuT7WK7+/L96/flt/+9svy26++Ll999XW5ub0vdx8Q2ESCUUevc814rV0n15UMVamGVprDfRclbmNoWDpwHiPTeNdVGOM3pynlc2oxMT2DJ+l8YmoCfsA1lp8M4GCSMHpovZvlf2FvUqDT/cnXZBBHp+cWDBzR1whkzNey96T9CVf0Yzxt0+63U9onhsQwEAwEYRQd6B0BHB4n9M99E4Aj2CmijrUZOGr/eVo/AzgwJwAV6bC16zFbZbhEAuIJ1hNqp1hjnMxBCOJor5QXxwflRy9Oyh//9Ivyp7/6RfnpZ5+Wn3zyohygXjbKEhzrxF491Q+Zx9pzux8eWJDaVMos6QFgB1kz7lTaA9dkIS+FQBWcamNyHHKU6mHr1KNoip1IxgaUtVyiBzx5STYDAVxsO9hOJP/BlLO/z0QuTuBhBnEqEEFozAWD0nHK5fjkiAlutAnOMoPRAbQ4OjpmQP+O9NUAbFwFlfa9TnNeX5c7MF/c3bGUDgAqpFcgXbR0DEuPGNyUARwovRRumUuriHY6TvSRaQIU4dJjBHqVx8pWAYgDnLoG4ACQRKcmpdsCqIFTogG2cekSJilxQpIlVFxOxIAh6RfqGswNAtoIlgPYEskY14RnQj7AKBzXD2JiMYADAX/MJb4M4DDoyLplDuBQogAADnyB1QhrhXopyqIYo0SABvQrxoltbq4uEkMIurM8DEEjwc5hMGDaLFkHGMThtWqAi5MvDvxpr9UHe/2M/N32nAwTBB7qiwknJDgiOW5ronCQngt5QFBPdlSGgmVX0qbfOjHOUte94v7hfoA4AOAQAwxkm0FIexmRrAaAA18GcNQ9QMUti9kj+2d2VbJfx5+9KY/T4PgdAA68+zDAGwQrEZwYz9xtZZWkQyOInAAcBPxA97GEiiPiH1kyhKAW4bQqrTlAG0ji+YvJqyOxyHAcglnHtexptwB0qwAZJR+7sjGhaM2yZHaLbJeo6804lwAcdZ7SqTnZxYSGyUZrCKhFpl1JEPreS/+y98F629/JN+2d2FTYBs9Z3STyXH7dN/0uAI6hK1O/ftxv0NeKf/xbBnDYvG8AcIx7h+x/1rUq7G5KqNg8yb4b1OQLuv1wlAxo7Q4/sbke/Imy6pcMAC+2Y1JmxQw22Ufo57OBtdogwRy3ckOL8aye5jKgZYChGhzMdk620icLFo7UN5/+YRt5Ar/9Y59DjjzuGbjaErkNEJ391zpXiYbazxv9wvq50zAppuG/5e94thh2Bh2W5mHcV/n3HJQmg1Fe0yGL1SakQw30jwGgTYHOsdxNHjM9owE4unUQ8tr8Qpf1CmBRskUO2ueTWp6HGYBjLO3TvTcSU/xMGcIselESRHJJxq7EItEOWIBt8I52/P17sBG+r34UwRf0MQRoBVgOfVRpkDsyMMBPhD8CYB1LVhzhhPKeQBYf4FvciQmBiVokwQ4I2gMgAT4efJ+Li/f01wDK8BqHr4Zr8c8lV8SUdkj/ySBd+DpO0LNsB8HCe/RDAOBwuT7Yk8pCuL8XbA0+aBDMYBU4lhjoPsgvoI9rXRxgD5RSFLAb7RYrl8C/KL+i8nlqAxLjwQgImxUlR5wsJDgF/jwYOAIoDL0BAAdldLeUk+Nj+vuwL5gX+AK5fB7sJzwHjI2Yuu4DBB3AzMMDnSKnr3gkfyWA51y/9WCEkrEBSatB/3xkEfMOf84l3Sh+cdKQZWceBOAA2Pr6FgckbgXghv8fZU3RDjCxHB+dCPh7/yCwBwDYkNVSyKQCP+zV27flLWTz6rrsgG3u5KTs7skfuOIBDACjVcKvbtYB9gz9YR+26pw49FHXa5fAb/aGqpegrh4ErOXW63v5Vh63FgtZiwdtiiPN7EqnzKe/RFzKDBxxTf/+PnbVx6RaErvWMa1xsJakc9+1l00sYEOCs71X68YJpAxkwPiLyUaMOE/7F4mNCeAU/en72/sr+fmOJ/h6Nd9tbcmv0WavATiaTGS5aOMTXlwFcWQ9/kPm2/5ra+0ygdrJZz0T3N7S+rw+Pk+bC12l542AJIFWfui/pmWb39tkro3tGE+VPReAQzvvdIiQWXjsSxojyxhP8/xEjxhHMSOs2FwBtBNgH7oYpaj+5t/+7+Uf/+Vfr3Rx0nnH6eKO6lPVPcnSh9wUN/Y8rl2z9nleI7Ofs8x7frN/nnuW35HlKvuO/Tsaq/BMDrNezfuD9p6W/1tre5sQJ1BzucY+v5Hf4fv6Pm0uobIm3/UZATbp9IjLp5j9qvrHDRi+Nkej3clrfa0ts3nJz8/9Hcc/r71xTpe6sY+55PHctPebzcGmvoz9WdOfM/lZk+3x89xvP2d83lq7t62D2djnd+Q5nfV1zafYpCvW1tVoh8Znr63jmcxsk8VtumbWr/E9a/K5yc4snysdknEbM3sy6qdN8zrqYoOe7Rf/kHbrWYrq/L2WUPmhxnm8fpPANcdgVArrAI6lAP3uAI5NwvjUdnsSMmp4VeGzw/prDkrlBNkI3ugFMzZeybquKeaxDU8RzHERzBTCqOhmyNFm2KKhE4Tb3HCvS9smJ2J211Oev01xblKiP2SxzuR8m6FcUyx8Vpygmhmq/K4s37m97STg4Og4ODLUDp/Oyt8jgGOqjCfIQfe1H4c5Rdzy2lb/uO9fJIvXoM0VsdgnjrYZtjV5HPXMTO/MZGHN6GaHKjsoa+17igy1EirbABwtGb5g4EBClTSoQcsd5Q7y+5vuU+1v0x3vVorySJpg42XAUaCvsRVDUOjq8rp89/33BHB8/c135ZtvXxG08eFxhwlEnKjyCep+ThSAaACASLD6NHICrxBY8dBYK7KD5FOluQxWLf/BCx0m1l3sv9d0nALz5wvgRNoc5vlHPxzgdNkXl1bI+hr3LMEy6SS6Tyyl77kNM6c0EfEsTlTkcVnokJoA1F9mge12TwNwjNeSxSGxcMwAHDmJ4TEQ9TMCqJJZM3DUMhakjhebikAKcZLPZTA+PJbHB9W8JiQIYNx6sjTq7YaK0Gn1XZ3wD/nHz4e7pXxydlj+6PPz8us//nn5sz/9B+Vnn39WfvLJS5ZYOcDJ/Sg3wiA5QB9HBzxV/HAfgWuAHpz8QT/uQFN9U+4R7OTpOcmbqakRbMaJQQVFb9lHn5ozSwgCwwgQu4yMvoMyGWVHEFQVxTYT4Qg240R6gP8MJCIl6dFRefHiRTk5PiHQBiCNw0MFvvEOJ8dPn53xWssmTnMdIPB7ehp1lx/Lu3dv+YUEBALbtWzJ7R0DwwCIITmNoAuoqgGAwalPgBbwHiesEXRGAoKlWcj8oWS8Tw3iGZWSGevFpWgCwIGgD59HkIeiwkx4gEEBNdojsM4TOJZrAGbwOUre3KtsExlcnJzGeEZgkmCFYPkR4AH6SgAABvCjxAhpyG9uSE/eAByFOhbtygAOA3JcUseAjgomCfYNy4hYUwBaCAaOAHC4PZVOPsrwkIYcJ38J4DCDmCK6ZuBAEoinOYkBaDaa5VjCtkNXORBfk6nhKytZkko/+bR1KAn7oV7rnkOP18dHABQEjIGdEIAjTg1XAAcx9WWPaRI0/zHK/xzW0hiKUrfgvp9PPYsSKqTMkJYHKAisOWLgiBI+AeCgRgt6e9zLhNndfbm6umKijfo9GKmqHXfN+fCnyWTiRENmHwJdtdkT4qS/KN1NZy4AhROq1plud9PFNEyVbYp+Z7D94Mi22hcnOoOBh8CKsJlOxhnIAV0ANh3IMSjV/T6uB6ypQ5VLQrDfmIoK5olxhy21nOSkzcK/Ghg4Rl944WM+trJsG325SKw3+ujlCdC1XUxut8YcOqS9twdpCMDhfv0+AA73dWZjs//F6xKywjK4QFp4zaUES2WlsTyaRXAEwfDetmcfgyK07547MxXmkqJj6b04VVnHPAMJGNBvwAn71u4n14+BwsFU4PHI+/BV31mOmsA8qdZ1HlPagO6Us3xAX+ODhjoxPvpnWl/Vpw9/Av3Q3DQUTPbt3N66rsPPrIDgmONx/0tZG8oVjddkMEX0pKvzPe5V7PHi2fZlJCvSodUfC5+zm6O018J1i9hDyIlZ4Gb7JIG/qydqHpsFu4v9cDNa2AevPnpdGi77ZdDlpMZ5+LZje/P6q/s8AoFbUtE6oskf9Ot8r4lPVQJG+wgALsSgpJIFeJbBGJeXKJnyvrx5+668ffeOvgP8ANyHa+H/iKVKrBL0EVBuDSBn+C0PD9TNsGNghUNfWnmTu8qcgcTX6fFJOTs7o28CPxX+2uvXrwnegLsFf/Ds9LRBCMLuw2+z/8h234KVSiVX6r6GAD+wRcH//CD2EIBGYUNg44L5Ac9xWRT797hewxWlH8M/ERsf/IsohZT0DsHbUU6E4A2CbgUiUv81VpwHsvIpAWgQmtmE7IOCHQP9hOoEwPjhASwaYuUTS9wB/Xb43wCu4N0EffBvArZ8RLm68DNdhgY+7dGhwBtk2QOQGT6S/Vaa8ranVmLeLE9OzMZ6LCiREoBbM80kVK7Hax+lUY6OuI+4ub2lPw2wpe0y2s3SKQeH9LvIMgY/B3uWChzdK7f39+W7N2/K67fvypv3F2X34LCcPntW8Hx8XcPXBUgkgYipQBinagxe9hm1IARSo45/AgMHfMMcIxv9haqDfwCAYwRAjM9f+CBTW7n0JlS+tX3eP8d7Zcm5TLTS3ekEoZzPAbwxvmkNwJF1dLPfWT83wAH3L2RuaawJsxhXG+8+PlL9n6Tnsm7Ocfe1WNrMJm23M70/2MYml0xZJuPN8jDO7czPWY53/zwT5NhX6Putuzk+Aa7Kz5vdM5O3Nd9mbJvu7QEc7utSQrd8wseor7lNa+uvWm8DOMoSDKTn2N9rEBGXmVQ/zaAne7FTsA8X8JDsDWBNDP2NOALYg/77LQCOAVMZ/nObmzq+ZiSvKZGWxFlbD2vzVXXRAHCayUceu/zz6Nd19zr9lvRRbkv2b31f//cewLFJzy32bZKKmtwc27/0WRFd60uniI3U+6v+0Nc4dnpbsyNzuZ/Lc5238O+zX+9SeNkv7+Lbg+yPY5TXwrgu1tqY5yWv/zV5mY/9/LB3fXZQotgfz8/e1Ob8LsvMNrlf03v5vvG5o4xneRn3Lln3re0tZs+f7TO2tXU21pts0Gzdro3XOAe5L5tkZZM+mMncOO6zVfFD9EQe/3Eu/Ps22Z/1LxMqzJhE8j2zucw6baYna5u4ibX+6VlDtq0ttSFY5f8+GTjmquvpn24TunHC3THlT9vGdXxje+7vB+AYhWim4DcLag2tbR8UdkcBhTGRNoI4shA1hcfWVtTr2iKbjfkoiBsNePQkP38MPowKbzluqZ7ICoBjbey3DeTaohvbsOYQblq0Huus3Gayt83Ajso5P3dNyY0GeK0tpto1E8dM4eQ2j23F73Zw8skgnggOmu6tc/P3BOCYO639pm6qtF1+IzbsnTOVNn99YDZjtPVUb4fyyYP8vlF2ssxt0nVrCn12z9r63bSG1/Tj2nuzfM+cjzwPAHAc7YoitjmkwcCBJFgktT98aMnwJQOHaPAF4PhQHiNY5tIoNdDCQJE3AAqMt9O+DFnK5Q66PAUZdnlKDEnp12/elW+++658+eVX5dXrN+XNuwsmDR9ZT/kDE846xafkSE5WZWOvdWB0d2wpGGBvpTQ8Fj5Fm9dhBnDo85CvAbSvJJyC8a5F7rHvHM5I1mUWJz8U15txop5AI7uBNjJZnlYBHDV50J8slF3qQVHdeohf8parWe3N6zabd22gg6VicaxjO4CDpSUiYe4AYt3IofxGxPFtZ/EdwAOyEVB+xUjBk2FBB+35dWkRf87xILWAqIgVE45i99zROw+mH3SiH8ldnRABZfbBzmM52d8pn784Lb/66Wfl17/8eflH//BX5YuXz8snDH6jnvU+g7foBwK2kD0EfxGIRYmUDwE+YXkOJoDvyj1LjIh5w/WuMR6aw4/l9u623OA0Jpk5PkSJByV20QecNhQbwK1OJAaIBT/i1KHoi9H1KG0RAV6WIIngvk7aizECgXwE3wEyQTvAbOPT8zz1At8gguL6u+p4oy0u4YJAuQAc78rV5SVZLirdPPRIJNBw2g+U3JSEx8dyfQV2jhvFehM9N2jCD44VfKYecPCcQfDjVj89dFVm4IA+gqwhMO9zGwQXAPQCWuhIKJiS1WsF7TA7R01YAzhBQIyo+DLdN4EGeBYSW0guYlyOjmopCTNjKGh/UIEdaCtWCxMhwbqAElaZgcPBfwI4Ys1k/aHyGgZw6OQuAvRIVmBNKKnRmCs4TzyVifUTZf9kTEnNTgYO6F7WsB8AHKlMgvZDAWyJ9UyNHzpIJ23DNgwBEMVg7Nfk0zjSHZBfAmNw6pVsO7AF+t05awTwamkTJl4xjnvlcP/QjN1KPCaAq4LTESQCuIDSJ50OwNK+y6dEYgXsE5Cfev417uUcPdxTZjHeLhujshoKqvj0unS6OEK6HRISQRGA5DzhtCqD/cFqQwAHajxHCZVgmXKi1za1nXKP7QoBw40hoIJD6onvDzUha+CMgSVY60j4saTKy0/Ky5cvWU7l+OSUDFcC+Xxk31RSBXY3gv311L5YOZofm9ni2vjbZ60+T7Cm6L6hvmEyYtnny8+Y+aLygeCD+CRVLvFHxZPyJDE7niSXgKgyLrCKm6e8b7ae5g5oba8+INsfqd2co2aupncycM+4X8v7k+zXddQY9qWHk7fj3qKNb0sYGZRV/WMH/83MuAaQziehfU1mrKz+SJya9p7aSSqfbIlFDZub/dtur5RqVJty2XPQ3TM6bwbdJsCL5iVTx2vdmglNzYy/k54rnEIn8AOQkfcnAjC3MqqiepV8tHPgCVQdujT7QZ5nAgPN6Fb3SA1AzNOrNcnQgt6zPYfoyi1jak/f7gZqwjOtC+yPGcDhuRjBMnlv4mvyujT7UQXSpWSQUzeajihhk3xnB/fyXru2IyV8Wxv0k65PicnQA/arhBNJ/Q5wnudiNV4SQD6/j35wlFWjzq16Rlfk/VxdtzH+KocnIIOAhQAG3rMMx/t378qbN2/JvvH+QgBY2EMBEsQoYQZDAx4MWr65u6W9BFAUDErQ5WgHfALYGJS6PHv2rDw/f06QIPwO2AiyU9xclxt+3dDuwbc7OTqmb+iDKCyxEDoRCTTYBfiu8GMrUAFgATC5ETxcorwHAKNi9YII0Oc5PIyyl/sq3Qa/PgAovparh4xRAlo3hjCAQWK/E2Qn3gNw3xh7KoHWH7V3gB9OlsQA0RMM2+w72ffge7J82QFBFvDhBfyF337P8oAqhScWlLt7sbjBV0dnT+GvAnAMP57lEcX8gS+UTCFo4+ioHB0BLHEgG39woH0C2fdiVYQ+oR6ifyMAIdm2CIRoJRLF5qL0J8cgSoZqPASMAFMG/P6b27tyc3/H0oQsGwcfZP8g2LYgi3sCA5F5A4cpCn1vgMGxD0FZle/evC6v34Ed5qrsHx2VZ+fPyuHxCRk6IGcAcFyy/I6A5dYpmQmtJVNjHVZ92/bfoTyT/sLfcumyPok+jc+E7muxkM4L6/wUx5H6WGSeD6/rZinrTxV8kS1u9MU6LVyO9K32TbebB6hdYR1pe7UOgugT9q1dzb+w3YtXJRbNFisiNVuM2Sxmbb0WmrZjdcjjP9PZfm8Gq/Thg4jP5/FKcb5m3zQ++j2zavAN/QSkv1ffR1ZCIIHBX8q/0x6u+VNm+QtfFTNnmzLa4S6m65xAEsPsv3Q+5eTdm+KWoy3uY119mblukMYhy3+0nxGfuX1jnHoYdLHkIJLy2MBAXZ4ofLDa5uEB0nqyS9CNBM7tKE4GpijobdinY3wFaO6//R/+Tfnzv+hLqLTHyt/thjQBRjtZN3Nj3Ly2DihFeQ/wBN97o0yNY5Bi4WsyQokPWRr3CW7feG/f5gbgmCXN83qfx6f7nNoo+7kNKp8yA3CIPTn7XeN7m5w0PTdbm7P5yO3GYJl1qLYt9szLeKsOoWyb59la2LRO3cbRDx/X0DjeMzmc+vzDPmptzY7Pm/Vj1IezdZ7HJ7entxVLtrwsG6OszuR9ti+efZbbOBuf8b2+fuz/U8d7lI/xeeOYeVzW9hlV1ie6Zd2uLgGKWQZn8jjO1dqzZ/O4NmZr187Xqg5mky05OQLbbNxT2r2Q+QmAY03fzOaLY4Nydk8BcPyQzqwJz6wRa5+tDdiq85INVwVv9I5xfld7/u8H4Fhr57YJ78eoq0jcmlmDS+mjCCxgHLJyzwAOB23aWCl4YDT1DFW05vzMjM9sUY3zoue5JpE2eTlYXSmM03UZXGJHTwcSW/03Pjc5cA0h/kTpqsGYCMXMHFKu+PReI1Xj83pLPf3J2QxHTNHQLhA0NK1ujBwgTv3z7qMPb0XwrmnR/vmpHZyHHCBctMs1lFt96k1KMivFrFycBOgAHD7h+YQyKvKV11HUC6XLhiSvPvqc19GoRIeFNAV02XltY5Dqzw1OxyLIuEyBDLSic5mctXOTQ77m1IxjNNdv+nTNYc6fzwxgNuyrRmQI6I76fxXAQfCGTokroKRT/0q0qYxKK6fygad3K4Aj6shn2a198RqIUzSiRlSAnF87UcfSiazHHZ7Sefv+onz9zavy9Tfflq+++aa8e39ZLq9vefoDFMEOSjlhlWVfKmIZiMl6MSf/+6BzQ3CP/ZnZ0ropihN0StL1dWPHOV88B+Nhyl+eolPi018I7CGYmoF3+R25/V2/oi0GLdSyBUlGRjmK1EWUTkhjWE/5bNftqm061r6rEt0FVeq8EQCwy/rSvtfj4O9KSsaJ1bC5PrEnAIeDwEgyC8ThRK9ttMcHAWGPB3IYO8xjBHuCg3o+41kTNI8EbEBCdjFPj4/lYKeU472d8vx0v/zks+flH/7ip+VPfvnz8ie//EV5gTrYRwjCItmqEiQI7CKpi/IYCF0g8C02BXzdK0CNIOqNSngAxIG/o8306qwAACAASURBVP2QNQRUHUAlJXbUPEc4BEALB70hhwjGInCM98leAPyhIIUSL0gcIwirhJCT7oegHD05ZnIWoI2jE5U+IQBlV7TPYoYQSANfTmiBhhvjKoaOQ57QRDL74kI12k39/f4daLhv2F+mNon1Eg0q6n3jxAxOdnp8Lt9fkNGANW53iqilT07KGRg/Tk5I/7yzrzImCoIjsaBgOdcK5rvqs6CzBwCHjCrMlEYgHowo9yzlgnFnQjoC9163KPVye63a7/x7gFVUNkLJBK9JAYoE4GAZm1SWgomZnR0+B18K2jthU3gP5u0wEgZgFDHVtxk4KoADQLoB9OQTsD7Fi7HH9ahBrhOqAHCoBInwPT69KmaLewYuYt0iOV8AJHgM0AQAHPB7mz1rJXqwoHSq0ok+a2Svw46BY9RHUc4p63b/LACH2o2vu4cPogdHP1gOQ+0lgCOCs4QF7qhcDgAPNfAR5debf5xq7UIuyOTwyLIie/ugE9+r5Xt4IhVJGpfoScxDTLA+PFR5Z/mjaKPlgswWBNnqhLUtov1F9MGsNk7YCtwkRhaUUSErxoEYOJg0OtgL1ouwH3xHC3yF86HT/sFCpGejRJHsu0CNXt/t5LfnjYmro6PyySef8AtMHM/Ozym7LCFECn9RrzcmB5Wq2Ts4DKaQIRjnMisxX2uBmOxjDbgGeaTevwTAYPTVlvunFlzU3wzoiMBr2t/x+Smgq/dHv2irlTj1nsgn7fXcWZm3ZfBfQYABs0ET3CdZPD4Z0Jl959E3ljukOZ/5MHlc+zGTDaf/kI4JC9g0Pw0383WEx4oAUiTOl8FQlfJxT6mRg5GDMlX9yJbQa+9yIDVOwQSo13vD9b2IdMUiCNsFxqUn/Qy0sT0PGvEjfbcqGwHi8D016D34hF3fYNcD8Jr9N3tM2e9zew3gWNsvjjEEy0eef8YmmKhagoT6GEa6Jvw6Hw5QeSbdvxZwHse/k7GwE439M2xxQJoUdtEmXqtoyZIzrmvqqrARbe6aX59ldOZHVyB2lG0ZSzuN+qnzbMNlxnMF4Gj+6ri/83PquocuJlhPgFrYNAAyDIxD8vvy4qK8ffu2vH79plxeXZWrq2vaZdoLlrWR3oXvi0Q5fEWXV8MIAMCBZ6s0h0C5+Hd1fUVZwLx+8vJl+fTTT6UrPn4sF+/el6uLi3J9fVl9EgA3UEIPYGHYQQL6ATjxviX2AHge3k8bGKUCDw/AQnGkfpWPBCHDhrOcVdhRMz5Bp8I+EsAB4ACAzfDj4gABWZwCuGvQwi3KxdyhzBzGMJSKZTR0GRk4AC4Jv8Gl6PAM+IO0qwbNx5wSmLKLcoiyu7B58ofBZiWABfwEgGMEuiksFQg2FYwB/EgAOOgvo0wOyyO20iZ4Hlg9MC8qSSPfGl8EiKD0i4UtbFXVSzs9wJ/saFEWhqlOdUw+372A7Vzjti/42+5OuSGzxn05RLlHgDj2wDwGFpAj+it4DH1I7GGwLHd2yvHZs7J3cFDevXtP5o1Xb1+XN+8uy8XlTTk4PirnL87L8ekZfXTMC2TwAuUTwRwTfijWQvPxDIpY+14HQQYj6a/MZDSza+nO7kf7N95n1TVtu5VKkFT/ka/O4Ia2X+51qpMnbNFaE1LyeA4MWIuvjr5L7rdelq1q//rcziZLPUjUYAjZSbSt9WFTPEzt6MdkGePrQRKz57WEajuk1XR+Kx/U7Iz62PqTx7wlePNI9L6js959MneT7Phv9Z2pNKPnY2arcxspV/aVkh3Jfcm2Ln8+yutT2pqvGW1T97cNYpttYbbzM/9j7IcAHA0Q1Jhk+vmb9SWOSBE0B7nEWRQyuEaZTOyjz05PyjniF1F29b/+7/5V+fO/+OuWG1g8eFh3KedT8x4ZGKuJbSss9gT1sR0wK3NvLXukVMq6bpiOQfJTPbajfHjqOujXAPwY783zCB+xAVuXAOrc5l4v5qyJ91mbY9+GMhuA3fb/DcDRfOEmlK0NPoazzGWMsj6OZ30Gc00G08d+rJa51/5Q/qVKHee9w+iHjmsyj491wqZ5fQqAw8+Zj33TgX2MO+9hlnHybc8c+zHazNlYZ/2Sx2mb/Rjvyzp0lPWZzhl99dleJ8t/L/ttbNzH/Lw8h37ueH/+fVXmhj9se8eo98d3PPWd49pdk8XZmMz0zGw8FvM7HL4Zx81t4DzXeMyaX7WuM2djsiaDarfAY2NcY21djWOlZ38oO2/efN+vqMnkblr8s0n4+/hsbQKXTpMTdX0rZouYjubEOfx92/9Uw+gTHQ29G2+OExtdOzL4YALgqIq+lgzgshtnc8HAMVsEM2HJi3jmGI7PsYPaEp09iKNXdLybr6XzrJ/aRsBI8IwI79DhT58xLdQEisggjnrCKxbq5L01wJMc9vxMjXoCcgwgkU7BzEAcHgR2qR2P6947tH/j36pTFwHjKKEyC2huU8Roez1xGacv6jzzNE6/qR+VaZWhCt7o522u4HH6fDm/+TRUls3Zlct1sNQNkulW2iLL+AK8YQAJM5OSVbvVYx9memtNl+VWrTkaTzGCs9WwZmBm1zq4OXMAR6dxZqQ6Xfv4oRzvtaC0HFHXW/bJvmAzYM1ksQNUAAcCP3FSfgRweN47JyuooRmwjiSAgt1AVWqjDDllHeaywwTh23fvy6vXr8tvv/ymfP3td+XVq+/L1Q2CfCpBgCClS0I0+e8ZOLIOnzl9+CwHy9u4NT23zRkb7QrD+SlQv+Y0L+Y4ABxug/vkYChPegWAw/p77NPYHwXnvNnIAMO2iRrlvvY3dGaldPY+dbLwZ7ZVbAw9A0d/Xftb1WG4h8n0ODkf1P1OADcEfpwiC9CBk5sMEkNO42QqS4IkBg4zIqCPTv4i4AyR5Fn7CNAp2KmAJ8cvJsvJJcguQBxIuUJiEYo9PzooP/vR8/Krn31Rfv3Hf1R+9bOflJ/96PNyjKRqQYIfwItdnl5HMBa1sgGA4tkTJns/qCzHraiWb650yhFMD2aBYKNiky8Axx0DsgS3kJ4YJ/WQRBV1NoAbCPA7wa9AMCidVXpCUAn3Uc9GEBYgkNOzM56aM4ADJzVxP8YO70NAhCcMg70A3aB+CPYTjK91FplCkHi4vFSfEPyNPorZR6w8ZgJAdAUgHozVs0gu4G/v3rwlCAQAEcgM6oKjneeoz352Vk5OT8rOPsBdpq8+LCcnpxwTrg3qrSYfQh6gnfEvAc3QLsyFg9xZnhEgJoAj+sLgkZMWCMzHmHg9OhljGnNOY7TRaxmnbfF3sG8gMWCQEhIW+Mek+cFhOT44pM5S2ScBfjC2TtI4+eE15TIqLu9goIjqjwNKEqVzUM5E54MpiwB3gG6dDBzM+QqMIeaLoGUHqC9q0JvVx/oUgCCmrVOyLyf5dJ1Of059BW4Dmj7POl7hFZVDAmADQBOAOAzgCBwOX4e5FWOOABwG4tTn7RnU7GS02DAEQAMzCyFWtFFkcNrd0cnlA52SNRW8dZuBZgQdffjAucEX1rQTRNLLZp1S4h/2r4ph8iU5f0ze6HlOTljeyL4RJ33RLnzx1CzXZvh/HsfwiqTj4wR6BKYE0NTaMGAT78wAAbfPfQQYDck/sHAYxIGTbgSlwO8EmCN0qYFhKKXE08c+VV5Lo+QgrhLCOWk9bqKjBwszyuviBJc34nLf+4BeZ/cSMLGd3k0ggXRSvwNwRIm0ZqsDwFEB0y1gy/YO+9psDzsfTpCA9s8JtvRRv1fr69rP/IJYZCz5tW1P0cYrPdfJ9Lp3MjvNslza+P6aOkr7Q7IRJP/L91Qb60B2LqkSII76/MT2471C21cYVLDhhGwe4gwOH041NeaMAOMTDOhAdgNwiCFCeyPXYl/4nSlOkJ+L+QRbgXWh9aibOPr92W9d8zHzfmUma5SD8OdGH246NyMgN06hEqRVTWjzM2d7Kn8223OzdEqs1eaHttiAARwwr5tk2GNefTzKSR3Jxb15juoevAYPg5C76pUGWspz43bHdqYCfliKL+VkunWe2GncBup5fhFWo/3Qo8DI9KGuLsv79xf0gy4uLgtK6MF3kIqAzpQMwbbTRyTrlwB50lNiQsP7oIcBFDghA0chqBPgA/hVL54/p04HgBig2devvifrx4eHO/o68M0ArkV5FTwLNiNCn1HubVdA5+g8y5YAwEGQB8AjRwUgDvvYtwZkBJjIgFgxVYCxaY/+DhjlDNKG7Wf5N/iPYesM2jFQlcDU6LuZYijbtL/yw1h6jWUABaRg2bWwuwZnekfIBCF8N5QSOQQDBwAcO2K0iL4BSIlSa/iH+QQDBwAnGAs8D/egf5xrsu1pPvAP4A2AOAiWJnjC9PEATgCA/CC/JgDHtle4Hwcb2t4Q4A0BXggCJsBFoEmyjVRwi9hGMMawOQ8AfYOxD2wgaMMxvk4IhsZc4H48F8wZKLVC73lntxyfndHef/vqVfnuNcAb78rF1XW5vgUQ5Lg8e35Oli4COO4fCNjB3gRlVAQa1QlL+61j/LVfN8k01rro3SKbhpdmOm50IJyMm+1pcwmSpr+osWO9tzK+jQWs6Z1YonOfhUwO/Z/G39WpMcHb/BrLgvXNaDPsf0x1cNLfaudmAIcu74EQnU5PXRkBHNlWWO/Z7lmPzr4rikuPUo/oELyjf7cY5tyiVRCN+tASz1prm57V26Jmt2Lvk/bHXHuTk+9au+0lteRclBPKYzP+PPt9c2t7Roh8bZ6LpZCuR2y9Zt2/fO/MB8m2m+tkKHe4LTbsvys2Ewl0sNYmxkWAN6BDP/vkZfn800/IwAHA+z/9r/5F+bN/8pc1D6M15sOeS7aMBM1IB25b3qRnxJmP/CwXMLtSotcY2X/IPM78obrOayx8pX0DmGN8VgPyLstMj08c92lVTcTxhIU/PORsrFO4u4j4n/eb+ff2nv6QWAVsD3py5ovOdE7tD+aiy+9ZTlpOQsAWgThm63o2Nv5stC95neR1OMtz5HvH9TXTwe77plh01kHjM0Y7sqbnx/6Ovq7He5yL2ftmeqmOS2LHy8+ajcUoj2NfNtmicU5tk2bPzPZqXD8zGzeTg5lMrLV3HJ/cjzV7Mfdp2p4r9yE/Y9b+tfU09mtNdmY2Yi4vEZUcbOSajVmTwTwnY3/auDQgqNudv+f5n40/9QHiyZsAHLPFu03R/yH+7vfOhHPt+a2tLVCwJnh5EO2YzQTud+3L05+1TvfkE9KzxWKh6BOCk3qqQwfW5nOTIp4pN+EKlidTloI4lhpom6aZsPbNbafI1sbz6ePcnrxJwWWlsqbo1wzFqIRGxbamBEYFvSZzs/euvWO+boQmZ/8TiGMKTlju5roN7xjsRjsqeCOVlxiVUO1DKqEyG5dOuZNafNzVbFg3iwEMQNeGtaB2KcFTHaUBJLVwBmMNjDIzk8ltDt0mx2A0dL+rTl7TpbO2jc7JNmO7SU/vDAAOoAYr3X8tnyIGDiYdeWpKAA4nxzOAg7V4mVxqpzs7ZzEFu33KXSfqBODABp8JJySqHguDS6++f03mjf/3N1+Vb199T0DHPZOMCELihJlO+trxxPgsk02ZBSOc7YGdZJQvjVsfmFgz/qOzguu2ATioH0a5l9LQhiHGyv1xIPOIyXmd6sr9HNcA2xDJPicK+VlF0XtNZVvRWuUNLT5hcLVyC0UgowNwhBYYVAGTpi5FIEGtyXx13aHeSJ6iT1F+QyfmZwAOURlb7pu8CgCA02ku0aHSKPE7KH5raQCPgxKopBRG2RScnmUbIoECMMIH/V0nMRWMUXEfncIG88b+TikHpZSj3Z3yyflJ+ZNf/qT86R//vPz6V39UfvLFp+XTF88Lw6IfHlRuBUwdRyjpgVN/Wi87eH8k4xEsB6sDAubXV1cCCLDUhRKr2gODDQDsDuofwAkHDPgei8YYpwF56u+OJyoBmvD9DMgeHavON0+9xSMJoNKJeTBtHJ+eErxxfn5OxhCCThBIRxmUqJ2OU4QE1CB4j5P7cbKy1h2PEj7393fl+ganRNUWgg1wLUq+3N/HqVrlkSinLhmyt1fOAOB49oz6H/1/8/pNuXj/vtwHgAOADbTxxScvSfmNZDKD1LugsBY7gQEcBpqBZcCln8rHD/2J9FiDGBiXUTEDhwA+LQCHeXJfMI9KWIv1wBG/thYFJDKAA8kZyBuTE6yvjtOyAeAIumyfOIPeheyJrvuwnBweqTwTTo2S8lv11cXC0jSLfRgn+g3gwHUCcYieHUuRLBaRRDCAA/IBMJSSJLFeeRJfAA4mUhB4j0P9tP7RLrK5RFCj+pQuoZKTtgzeJT+wczwczGoJM59oxTOR3PIaJlMI1jkSMbVESdM0SCRx3ULOA8RQx2VPFPfNngrIJaAHqOBV357xnMguQ7ZMc84TqmCaSMkHykD0E+MN0BLkn6VUEguHdfweyrBEckUvimFhmRUxbUDfUQcE4MVBLdEFC/woxpugXI8kEfWq/b/w2tqQB4gjyrOQgSN0EdYtfqZqd2kkJ3Aj6KlxOCovX74oL1685Hey9YClhyfBDeAIukGAXzKAw9T0UeZPgK/IeJIhcLk38TxVb3OQef1dIJzx1Hyz470V3oGA1EDiwJxVQV1R7iJ0sJ/AgkgxxpWBg0CflNQOuWYCJWxlblt7ty40OCWt5m6drAUX/JyFX+x1RZCo6JdG/7BbeimRbhBMBsxoyA2UyUm3aH883z5gbW+8hCIetP3aLwuYRF/O3kEFe7QyIxgEllCxPxk6hiDTYJLgNYntZLJtmrJN5DGzh8IxSiDymix1+aH6t6C0MoBDmGQPRmPv8LgQMK3TOtWHjZINihvnE91tZqj3okPZv65BZAlA5196/dZ1k4L1UnpqaN7z5vcrOK3YgmS26WXjipgcjlNVBGF6jgZP1+MpmWrPqW1TY+saYTtiRWg7CACe8JHeH47z6zHC32HfDF5oLKhtPGd+vW22Yyl1N5AY5Wb7ySzj9mXcxhlIxmPclmab8weAEgg6kD+KchbX1zfl8vKivL/QF34H4II2D2s6SttglmjPzfhU2QAFSmCZq1DHYrg4EvB1d4f7LtgPsGqcgjnu+LS8R4mW9+/K6+9fk4ED8waAwfmzZ2RWg64HMAM2jrYIej/GSvQMmkH7P5LVR7F2HBx0ZdBguzmOBm6jJBjYR2I9G1woZhIwmWkvA5/T900BHMFYpXJeWkNM1IeyEYBDjFl43h6AFgBwYL9FO9J2hABvwB6ztAkBHAdkzrGfCN8SLFgHhwfahwFgGiAaMmShDF6ANQkOBoADhxLChhwdyc/DuOIdBGGG/cY+Gzba15rBR6URBeAgyBSsesGq5v07D0iQEUvg13sAeMMXwbiAZQPgDfh1HYDj5Licnp6RyQ73c13dP7BUCq7jstzZLYcnJ9QQX37zdfnu+1fl/eV1sKp8KAdHx+UULHksxSgAB4BFKJEKFg+WQAg5aXqoZ2UYbaSVhHP43Zr0xiYbtQTiXD6r2a3hlu7XBuAI+2d9FRZbMiVLuQRwrD+57ecN4hgjBF5Gy889DgJCN/aw0UcI0xAkXA0sY92b9ZA+2wTgsIUcARx5XLLdWu+7591z4njO2K6YoQBTO4iyRFaMCfn5m/t2j9dkwIbGcZNUNNlZ+BADA8eo60cb4D5XO1tvkP2t/wYx8OFEjqEnekOT167ZeG+/VRvWhQ6n6KRna2k9dBY2vR3o8GFK0vekSPITBppvlqwzBhT2Da/ex1yFnwDdfXJ8VH78xRflpz/+MUuxAuj+n/yz/7L8e3/+F20oB1945heP8V3JRIsXbZOOUcZXrw/mh7pH2CJ4s7bmd/k9jrZtaufoC+X1mAEcIwhguXZ6QIXGruUGxr3Jsg8WtM0AjpzvyEB9ybBZOPrWzcbmd5m7mrOB7EXsca1f+fkzv1FLoyXRs49ffdEE+sp2ss5vyEmOC+d3zfYMa2Ph+7Z9n+vn+XiPczy+O+89ZmM0G9vxmbm94/PW/pZbO8r/JlD8zLaO+6es6/Na8s/j3I06Jo/vVG7iATPd8kPkfG2eZ7ZqbPu4dkbZzOO0aZ25DTM54VEWH86ePGRb+3Obs72d2V7HNKxPxnke37WcY+WYdl6/fqW98USBzyZ6mxL6Q/w9K5ZxULZPzhzA4ef0/QznKqH3/xDtf/ozemNT77Ohz37UIhlowEafLNxkwDct3KzcZ4tnKvBDRCMLoRR8qzE9O+E2U6Z6j52r7ZDkTQpnbdHPnJE1JTcupLXxXTMcMwMyKsy1xTpT+j9kPfRt0rowDVf93p3SWlKW5TagnTVAP5RK8amUtXnuxuEJAI46RisAjuaoqYXrc1qjm7Ur64a7X0v1hFRCvfrUxNR5Heozrs3fUhmn8HkX0O6DnWO7nyr7s7GZfeZNz8ygz5y07OyszUEFcMRphgw6E0BDJVN8emc7gINcrUF33Qeg2R4GmFz/20G9PujOk8wHYAd44Kmcr776pnz51dfl7377dfn+9dtyda3TPrt7B0zyKJjS/s11Qls7bRPSAxeW9ICbLYWfs3ZVBnC4bAnndQis1+M2NSmWTndGIgDJNwZdeVrfJ/MV0HMyc+bcLgEcyPs1GkSfls96vQ98RGJP5xvY1alct1h7SkxpZJTwjp98yrqt9gjUpySdk3X1u/rImt5IpCLRmpJingfJqqiAfeqQVMPxuxk4BGZRcqEHWeokfwONKlj2AFZ0MqNH2RIk2it4A4wRj+Vot5SjvZ1yfrRXfvzpi/Jnv/4H5U9+9Yvyq5/9uLw8P+NpOqQwdwOohMCwTuzvSh4ASAJACmVObm7J6nB9JWYHgzdqcp6n+6yTRP2MetUAZYAxA8waO3ugqkZJiXue+MfX1fU1AQv4h3IjCMTidB2SGxrXvbJ/qFrjAG+cnJ0x2Iqg7ekZ2CtUnqFaf9gblChB8B2J86hnjWRCK++gNDnWMsrAvHuHWu3vmAy4A303WCUi6OyANgLjCJWjrTyleIBEwlk5f3Zebm9vytX1JWnD8QzMKZLuYN148eI5qb7Pn5+X02fPGKDGP4Ep9tlfjA3tBnRUlIiizeBXosd3EBm2i6cX78sHnMpMAWavNwBreLo16J/r6RAkpdNpfyYGIkHgEiqgAjeAgyUXdndrySrTZcvfFkgDj+NpWSRbjo4pOwaYGMDBU4yDjkFb2+kV1UevAI6He8oT3kNAxsMHgrUY3Gcpn4dy9wHsSwJwMCRNBg6XXMEJ3zgBy9PCOhdnH4Y6JoKOHI9uTGLM6eAOwdROp7SAXvZLneTz6V0kvDCmPLlcT82EsuGpfZU7UmBdjByUe6yhfQFvOlsSbDys/Q52jNBJ3EwiUBjgIDJwpFOyaKOBIba9GG8ANwzgMJiKDDXpegN5NFbNf+L87QLAIQYZ/9Pn1pE6QctTZ0F1jiSbxqwxJCgVxZZ5ZurvTZ+KgUMJQJVCwvUGglAHY4yjbj1+B8iKQKoXL8rz83OCqXByF/bc5YS4btBfsoUA3IFkWuxFyKilMjIAZrbPgxp/As6MdIV6MyR/zMBhH2G0Xd4i4T4mKqgz0kl/n8iLBH0FPFSAVxtFVd0KHzxK4ajMV9IDYREltwouuhSErWX+Llh3+xei2839pmDCqt8dAI4MtJ36nNVnbsFYnwxUgFR23YKa9yCej+xvcf2E7a4SOGM/A7AteukkBscpnYTjPAVIAPq7MWGEBkoBUY7yJOc1+s3W6RVw0o29fdc4eRd2Kwe17d+JIUJjo+/R9hg0X9ffq5gBroe+yfLsn2f72zxvlcZ59DHr6s7arekWNVUDtFwjcagg1jkH0vEoM0zFY0dA8aYgf+1LADj87vr+KJ21bLE7I94wJStzXCJWUAJZCsARZR7rfnG5L5350Pws9IDkO4AF3Htohn1fjrGwWwajEtCu1bw2Rp5j2Xv1CfZYZT9kmy+vrsvFJcqmvCvvL94TCIskOMGyylfovrgXwEokxuE/EAARSRSX3bKNIlOEy4AE2A6AhJPT41rS7h2YFC7e00fFvB4eBngBpbDgm+/Id4G9EKhBdgcNg70yAIg+UPgLGJHDPfmVaCtZOWyRohSKQBwac6xxAqrjcAFBo4FCgU+PcQghrn6/QapiMsmHWRqAwwB16ZB2klZlUuQfaD4DWBasJSifgmQg+xugegE4xC5i39z7MDKelMfKWsfhMWAkGEJqqUyPb1D+0y8OgDvAG9jv4J9K/gmqJgCbgYuyMWAEaaDhezFcDgAO7pvAIkhAypHAG/d35RYAb4DDAxgOPxvAb+wv0Kf7e7G70P/DXEC/7+3znt989VX5/vUblmDB78AIk9Xv+Ljss3waQDu6n2Vz7lT+YBm7CZBNUgSd3u5yvX3idySJnOm2rF/Gd2+O4WSfNPuN0kntq7ePq/qs+8MILGjMAO2y9llyq6uftvCFUvzL7ovjZb1Pnd4Qhw1aWW2fL4kERSSw532aJeHnNma0O+M8LGWiw/elmHTf9m1j7VjHU9rvMdj+zAH4q0Xa2da8LxzjdJ0/54TVxHdZiIveUD/2cze2Nx10y9fNWJW39dt6VwAOg88DgT6yZcfvsq0CZPrbU0AyvDaJl0o9BhgJ/hNUHzHKH8rB3n45Oj4sP/niR+XnP/1pOT8D4PC4/Mf/9D8vv/6zP5+OVx67LHtZH1RbDwsZuZSnjNHMh1vep0M+aTo7v2y2Hratmd4f3dzScS/Q+8UtDp/19Ux3LvYmbETz2UZ/SzLQYlsZHO64ill4a5zFe0fbQccXQkjGpTPVJU+ZuK5tCTgc+5DsN/gwoPvzpHeuADjyGK2N9zjO2Q+1bu32CQkI0o+5BmK2p5y9w8O22U7O/ey1967tZ/P1Mz+9018pT5Nt29rP+d7VPUDK8XqMOn9/eOfYv3H8/U58PuqVTX3ZJKoz3fIk2ZvM+ZqvNNqrbUtnlMW168e9+GK+fwCAY5M8zuZhobsSVHu2lvL8z/SuxigBOMZO7ox8bgAAIABJREFUjw7XrMGzz546mdsmJQvfmqDOFrd07DZvpN75g9DLszb/Pv2Va5EDBBXWqpNxKSKUDX4OWngiNy3e+TjNHb5x3DcpiVEJ9Mom1fd2Um3l+2gA+M4M4niqsDzhum3OzZoRyQ7xbIxGZTAzHuM8jMr+KYpzdHye0GXJUaD1KS+uR+pTZQt6YDu7PbAgz+/IQMDa5+kExxpCk+19IoCjOlfZy/QDYo2vzWf7PBzVyUChP0unozHZ5HU2gjlm477mGMx0RF7P+e9TB34AdczW8zY9tM3wrhn4WZ9mjtpM/vHZbvlYjnYRCFJw0eNYA2QfBd7IAA6VT2nlB3oGDiVCnegYnc/GLCEQhzZuPi2i7wJw7Jeb27tycXFVfvPll+XLL78uX379bXn7/opBo7K7X3b3wXmgGqwpBryql9GWGegn64tZwHl0sHy9g3Jra3wG4HiyrUwOtkqJRHmMPVD2Nqr8DODws8cxryAOPjPYNCa6RWfT9W8hQwHgeIqfoeXQdFOtJjdxcJ38GR3hfFJ83LgJyNESMgRpVLYYAzgU1Napy49kD1gAOHjyN29GI/ASYulAAmLCcViZAVQGcyMBhmQweC5O9nfK2eFu+fz5afnFjz8rf/brPym/+vlPyxefvignRzg9V8oBwA44ecdTbpF0ZaDjsXy4eyh3oBnG1+Wlvl9fi+km1p/XIBP0HyJZuLercilIHqO0zsGBPRaCCvBlCmkEsrnmAQIiJfIxg6qYKdyPIC1otAnuOD0pJ2enZOBAAhbXi0lFIBetCQWKycaBd0WJCLzPCSzMK8YffcGp0TdvUKv9gqAU1i4HiweS6DsqxYKAOMaH4egAcEDewfIBEAfAG0hcvHuv5AUC1ghGnz07Ky8/eVk++wwAjudkDfEpIOZKCXwC4wnqsytAb6CZbS4Gles/Sr4w4Y128GSnGC7wlROSuLeWw6A+w7saGAn9x7h5DRJY8AGBb+jPjzzpiGQ1S9AQwLFXAXMEFZjqGsHyhzvquQrgAANH6LTMwMFTjAkkYX3AttAHSAAOBNeZnEfwC+V2cEK2sc2QoQUADrCCEPASZQ3j9Cpr0dfyRKJ7V6pKlOFV54ZekZ6OtFsAQLAGqXtS5G5tA5bTdHkXwfeBmcLJq6BGp5/qGKJPp0YyTaVUxNAiAIfABFn3mW0Fc7MPmxMMFGDgQHMF/jjgSWQw4MBuWXdlAAe6b8BMZuAwy4WBCpKDRn9uvaj1prmz/OGZnlMBONrvKKeC9QS6YIBLFHzW2mcSfQbgiIAo54xypUQbdAjky+A4JtJDlgjIjMQoPqP+OD4W4Or8vDyPkkb4DPqJJ3fDWOsUtIEbwbwUpZ2QBCKAw3uSBPIYfduY4kXiR/eqaM7aviEDOKQnqgW0IWz2MBJ7to87ueQP9GIH4EDfUvsr8IcXsU1MthrA0aELWuQ2vKNmTTMJRejyMRYw7kGm/iveF+UTsr8w+ieWMYGHA8RBEEaKnmtCOU5jsCP7XPh5MXfJzxn1ag4TUHYH8IPa3VgLobzU1/iKJkrWNbFrfrg/H/cUOQXFNZjfGT7A2G69SOLj+wU+0R/4rphv30vmkegLroI9nP3Lc5X1usfepRvW+tqV4xl8PYPux0Aa2+uxHVEwle0hTml7PZu1bZqQ7X3MNlBLNo5KeaQTLP2/KMNo9oEMJKqreABCsPTUcCjCYzXbN41riQxEBnCEnyIXroHBvQaoZwcAB8tvWRfEPVl+xr+xRBlAlbDBd3csRQHWjbfv3rGEys31TbXXYQBkB+EvhJ8BBjY8F/aAIAj4TMHUBN+KTBnh1wIcrnJ48HNVhovlSlDmgmwf17p2b482j0x4oQc9jgJ3HHKf4nERYENMb/SFHto+nmW/dvfE8gVAb2SjK7AvgSpxH4GwBAQE20iAwjyvLltJFj6UVAMrGUEVSvpRB4Wc1vUXNs9yQ/8+9KtAHGExo2QimghgMUrZof3wyQ6wLyBgQuAN7D3EZrcnQCk+j+fSHpIBxaVTDJA0oHSfz1MpNDxbz6edZ+kS+GXy52mLyWTjeInBdg2ggr0Q2PHg67mkGZLKGDMAdAnOJCAVQJQjzsXV7Y3AsI9Fe4yjw3JyfEo7jtGhbN7LZ8Y18r0K5e7q9rZ89Q326+9pFw0oAisegBv4Dl9GJYIEADbAKuto6/OZ3qaeSmwAKRpW9YTLcNV5HbLD43P9+5r/OVXKMfZNQTmmlT3UDPaYARusE/Mb5tfN2ty61TNqZb+n9UnPlRnqY/Gj7pd86asdmmh+vRnO5uOy/dO1uNZov9bstvr9tHFaa83as8frF77L5IGjDWE/AmC2Fqtb2JgORLkEL836Mc7tmv0f7532PfyUFMLZPpFxhfcFTRf1oGrrq/zAef/HVy7nuAdwtENhPOxE2yugO2wUdPQXn31GEMfLFy/IGvWf/rP/ovzJv/8fLOKFM39gpj9oq6NE4wwgPuqQpV7zml8yDBm8sQ3MMpu/jTqsAov78XVb1/Sh7bj843kp81UdPciz/cyZv9XLrfepy/KpI4ij7YH6Uo8zBo6ZvHVad8ugr9mnDODI5czW5n2xRgcAh9vUj/06Y2LeB44/j8/K717XrUubtaavx883ydGmd8/6MBs/j4m/r+nEmf2b28S2FvP6z+8x2DHrgrzfnT13re2b9PPM91ibz1m/N+mZLAejLp7N7cwfWBvzNV/ih7R9bF+nI34HAMes/aN+n81FY03rWYTymG3W73EY4/vvv6M5HS8enYG1Sd82wU+2zJMLNwnnwvxaKQ7UUOvvz0HGdYd3W/uf6py152SkcyoF0Z3mC9qvCYBjqVh6hTszHjODu0nJrCnA2XyMz9FiauANO6VrimiUvfaOVkJl2xz8kL9vMnazxTOug2338+8J9TtCibQfiM16Qqxv2igoKJcNwAwtr7/7+Vne4k5+y7XUWnCvr6uWFWiWnTyH3mzV8TF4I4E48vV5jhQDXa65qY4J+uR+E9VYdrQXCMBJ/jmtnVwX06OUfai2ZpbjMCbkO4Rqep9lZ9aHmQLvjFRCqa8ZucwI4LFcc4o36eQ1+d1mXGfvyrpoTWfMARwRbIrEeAZw8GeXUfEpKJz+iiQOk58+bTYE59meYOCgM1QD1lgvODklOeGppf09gjfevHtf/u43vy1ffv1N+e7Vm3J1fRcnwPfLzt5hBARNt92ffMD7RsTy6Az3cq/77ahlXT3qGdznpOzMxvA5sXmv76ynDHoAVr6/znO6NgM4IGcM7EWiLyf7PMdZdp10ky6JxNwqq48SMaON4vO2MHD068pJlEjoxKZx7rPondZF2R6RfjmdLufPtQ60AByaLzHFkAY4MXAgYGkdCgCHg6g1iB9MJBnEoecJsGHWEJ7cY+ZDyXgEtnni98MDT/Mj1XJ+tFNenB2UP/rR52Td+NN/8Mvy488/Lc9OjgjeKI8fyunxEWuFH8dpPZ0aBhPEx3J3fVMu3l2Ui3fvy/t378nAAZCDT9bj7Wi3TsOrhMruHtgyVHoDJ+IcmHZJC9BgewyyTmIAPlhuAIJCQBWgDdBng3WD309PWIZlH0F6MhOoFASrwPB0oSnJRR0pCug2/sqhCdwASm0wZuALpzgBhkBQhaVtHu7LPsZ0d48lZUgVTZQISqiobAPmnFTSx8cEgVxcvi8Xl5c8WYpJQoD77PycAI7PP/u0PH8JAMc573XAHHOH4DT6Tvn2JNsfiLrlpKb+iPcKNAUwCa7/EGAYgFQMFvI6q2uMQMzkqzvpHiAWJx1cj1xleQQucX13BLUFNHoIxhkln/GuBwbsVa8eiQOwcEDf8rmRZIF84Lm0R3Gf10BbYw3A4VIuWAO4R2VRxK6B/5g4Qt+ZXNEpy8iCqE3BdgEQB4LwPAmcABpVB4cAcrXHmPJvFWhRvSP5SckBqPrICVjbFT/T/YwTqKRTr2ezA8DheWapHPmAkDPML5IkTGJF6ZvRbiKZqhIqBnA4Ua2gtsuoILHh56D9TpLV+YvTyVgPLqFCexpsGrguAzgMXOv1psBAtlH5PcHSzLEDWwgSTABwYF3t7QeDUQCK7N3Z/+2CoZEUqf4nT3hbv2qNm7mBsemwVW6LmWNQcglMHABygJkDoLCjkxMmQJlsxBxFEqbeG2A0UMCDjp0yi2tz0jQBze1U136k0ywaN4ElLPujb9a5iF67AaYOhzy56q3kiPyYhKYgrqnZMTKDpZNhbEtis1C/jZgRi1P7NwA4apkIu0jNRmd76ftn+4O8ptiWAIqPDByj7NcxzHsi7CEyU80A4Bj92/xMyzTXdPIP8zW1/V2wWeCJ7p4UTM4lGpYAjsbSNhub7O+M+4mRtoPQM7c7laDJwA/LjfZRkbAPoE7aKPIy2w7t+wQusNTOZNV+Z/ZTPbfUM0yO62T+Yh4MNBj+0PRrO/0++oCB/O3u5DUGCsbaqTKfABxaY/0pM382trGu06QXagbRgJy6bJQon5109/OrjQ4mi3F+cz9H2ViMQZgoJi13pd89V6ONRT8ygAPzDEwOdV/YN99jGfBY2Eeh3xGMWABtXFxclqubG7JwALx6TeavO4l+AKzwTawdAC2DkQKJfvhbewTWoV14r31pl+fAu7m3QMkPABIIjtdeCOCN+7tblbi4vxcosAI0VKIF19l+Uf8HQMRySgCgy2qifQHgIAA3mAXp23KcWumUzNqEdxCIANBAgDU1F8GcNfg7AG3Ad6nMHgHkzLERy4NLJHLeXMaR8yTAhHx4MdFg1gHoIEAyxgE+GT7j+uQeRPsNPw8Ahkrxv7tLUCUAHFqv9yxZw/KNsb+QDRVQRuAN2XOB18F0AmD2jWQpl6nMNibAMtqnAmj7QJ+7ZeQDPI7SjdhPxL4AAA6wb1xeX8mXg/9DH0lAcYKMzXIGekLYV7Tp42O5+/ChXF7flHdXl2TfuLy54T4FV4GFg3IK4EjYZoNtiANdiadW0FsskOobJh1RgY6KluvKrHsNqNuQnPN6n+nd8W9L7doAdwI7bI5Z9/vl9rTsUlhPLPT4ALpobYtRWAFl9D61QRxzAEfWfe6PdLPZiBRP0B4dpY36f9vHq10/xgXyk0Yd7N/nsQRPex9fmc2nP5vq+OXk8hP7Wtv6lv9ef872zCD2lXhQP+99DGulaenjZl+2X7sCaDWwZ5CjpzzP+s57Hi3DBK1KMfX8t1GGO+aJehq6zqSWd1piubQ2/sYSKviBhzG0X3vx7Lx8+vJF+ezTT8snL1+W/+yf/4snAjj4tohTqQ25JEwGMeU1NlvjM9nIfkeTVamxTViCNTkc10ieN47JmPRY2W/n+7J/m8EJ/ec9EGU+FssSKpaD5dj8fgAOPXdZQmU23qNsr+nnUW80GY5DiB2o3LrS+aB53FfLY87CkNs6jvWszVkvjjpyTZeOa7TXP30sZqar12R+Tdbn6z7WVZdzS2CcwTfQ0u7ZukY94350Y5KA4GNMYJRDj/1ibxcD7/vH73n8prYg6cS1NTzK3yZ7N9PLM7s2a8va3G2b07U1NLPPm+z7rO0z+dD7zAs8UWBJh+X5GJ+/aQ301zbdk+dz27j0+uCx7BjAsbaoNhmMTUpomxOyNrD581Egtj2zGqOO2nQOoG0nxH538MZMMa33y0nm2OUZOasoTMRdkiJO6OUmzE4gNnqlUeFnwZ8uqFAwM0U8jv025dAUmAKYjQavZ9/IyOKs1DZtMkLd/i4g3W4Ktjkh+eJR1meyPz4PvzcJCk6VFRDHDLyxBFxEizod0mr98f0DfW0nwXYsu461X4ziHMEba47SzDm2E90pnqj5KvCOQTwpeRqjVLv1RABHY+FIHQovsR+iVLmxjk9y7FfGI41MPc2TlfA6gKN3miyv2kcliZhsUvLzZ4ZwJoczZ2ChayZ2J40KL19b0zNZf4p+n/Ulv+cpAA6WRyBoQ8FAnkYPZgDX7iVFbgS4durJuF4fCrThuuWNgUMn6BolvGvzvnn7rnz//evyd19+Wb757lV59/6q3N0jKIZTvPvIYEceNtJ1NvIBVmibOva4JvzVzrTZ0CLv5EvjNtmQxLV8IgNjrWavRYnPN3jDQfOkE7Y5ETW55sRYOCdIJBrAoRrTOqGvE/XtBNa4PmqgGEnxeio+wCqdfWvjYBmpzzJLytQcz2rDStjZrtoPn7CMWtI+ZuDrKriw6SckTtG/EbyB59qWutRPBnBQZhOAwye9nETnmORSMmnjFRgj6UnUERehTCT1FVQlS9LDQ9nfeSwHuzvl0/Oj8tnzk/LLn3xRfvmTH5Vf/uJn5fNg30CVFAS+QNuJeuIHCJTu7pQHBMRvb8v9zR0BG1fvr8rVxWW5vLgkmwUC5zixjmSsTzzjtJwC4SqdgoAq1JnLu2DHj36bbQSSqPIoCfyCgCwAQJCfQ5R+OGJylSCOMzBuoD71Udk1cMPByPB5RFsvynqse7QJAXrWP7++YYmIdhq6UFcAlALmDFJwP9zH2lIiGqwbACSgNi2+85Rz0EpD3CDjPNF5eFiurq9IIY5kAk8TYgyODllCBaVTPvnkk/L8uRLGHJdIGkAWyXCBmuAEcCghKNlUPwAYcfCd7AxIaBC4UhhkR4IBiXeXvsBz6noK8IZl3n9TcB0y5FOjusc1x1kKKkAAjYFDjDKQP8ybZd0ADgT3CeA4OGzMHqGfCeAgdbfKsTBAHsF26wgEXZFNck10lseIYDe8pTmAAzL1UIFMSMBj5JgsAngD6+0Bay6C9KH3utJRGpwKziAozCdfnYSabAcU39C11Kyhu+2xS7vrXA9WRmUAqREwsagQMBgMK3gG1iDmt5aqYeLIeiU8Bp7mEoCDfnIklTE3ZKSJRB5PyQLAwSSLrsW6xRozbb3YTO4IaMKpaIw72KR46jj+GfTh704m0dYz8Q4AB+RDJVzwzwkzluvwZ2T7QRkVMHDolDDtBfvSl/TgqBK0ESdaY6PmhBNr+8Z6NBONdK7sLsck7qGMRcNQzunZ2RnZcADiwBoFQAwsJWI7iTIpLInV5gE6TbxGAiFR960AOPze0V3tgwZi9Gn+ku3VxJg5D6Oj83Ve5NK25H0FbzgIj79nmuwBwJHlnsCqxLDg0iDNX3S7IsmCbwlErKCk2iZWpD5ov7bH7K6jDgwmohQMG+/VPUMt65gL67qgVFkcMnF/2jAqQSn8iNmuApQ9XjwmEbiP0/hT5xowHM8xuENOR9MI+lXMNaMvPPPDXJJlbF/vy9iXFNLTut7AjtqVylSVOUBSbCCVjhkTED2gp0lG9styALMml54A4PDo1KfWRNLkoIB3+MPJTe1z43Rx6PW6RikvwfQ2MFN4eqzTc8+YIqksL8lWKAPTJ1B2wmZXAEc8ecLaKF9PtqrO6wbwkMc4f+8UQWWyCr0S6yeD6qre5j5BJT8ygAPPWwNwYAzsI9w9fCi3t3cFe6H37y9YagLMhPR/YPMBOA3bWW1gsCHQHgbAE+2B/0Td8/FjtXlkO4SPE2PPfQXLoTQwEJL+8HfFYvGBvgeBtnt79APhq1IX4aRzlE5xqTH3kaxxZswgOFc+JOZEDBe7YnqqAA6fuhV4rz1HAI4PBv9Hma0q/wRFaV9GfyQAkgRojPvrmFStX41VtbsG4FSAhICKWKcEHO/tEryB0ohmRKTewZ6CpVDEYma9j7nJpWEI+CB7CUrjPbD8IK7Z3YFPrxKZ9NmDGYVlWgC2Dn+QvsMdSuMosVhBJ1EaWfLVSs1gTGjPw3JEaokjUMHpUWpwf/+wXN/elIvrK5ZD2UVbgqHMZXhYEoXjDJ0OAI3KpqDkyut378qb9wJZA9Cxd3hIQC3LDNa9sfyNtr/sE20uWeR9eLXF1A9a6/KJNIltv50Au1EiT3tQXbcpZpLXu9/R68h54iCe3FRZBXL6o6WfsZaYzQCOTbH9WZwIh2D8+djP6idVYyx9OsYP3eJsGwXgiLFjV5rNg7yOAI78zKzfx5/X2tjZhEhuZh8iltXCL5m1vc5AituMGexZjG/WbsdVx/7lMZ/1Xb5ak9Wx37N78nx9TPNa+2ihnw5w7w9umoMs81pVejB1Qhc73/YUr4Iobzv4rG0eJHdt1TZ/iFM9+G76KGS1NiHuT8sq23W0W7x7MUgBMkfJ0bOTY4I3wMLx3/zL/7H8oz//x9MDS2Zt7HycAbihKW1sR6MfPtM183W7ZOBgv3tSyukEPHWttbldAjieohOXftOcCXtje+p8tdjqzAevHQ1guH1Cr78+FthyWfkgWFsnjYEz64dt47ZtTMZ105j1eh/anxukIf2e+79xIUuCV3zVLBAz2ZvtC8d2/5BxGJ9HmRoMWf59TdZrG/L+YUjA+9mbnudxWc5F6KIck3Bcwqpj2DOPsrFtzLt4Rzq4MRuj2TjkNq/Nwcz+b/IJsjzMbNrvMtezOc7jnsdtpqDy2p0qsJUPc/vb+xKhwsp9+X1ra3gxNuHWZe+uMXAsZcmvXpPNtmY/lp1Xr759XJu0bQvqKUpo2wRsGvQ15bvJIcmO8drPP2Sit127bXG0v2e2jXDxcsDOdi8FJEYFkgXNkzib5DXFkx3BrMDWHL6nLFJtbJeMG/nk1rjIZnK1UPwLVKxmYm28tymPbX9/qjKbP8cgjhzAkeEcr9d7tEn0uIwyZmPcKUx1PsZAz+7/pSRnB+LoqWH7Omp9zd4ZiCO3f3R0svIVrbsSDnaEdH0LALf2Bk362INkrLOsPlXPrBmyqhDV4DZ2Q6mlUanXpM6kNIZANEMCPhxwtHcmJ2P7Fu9L4zEz4Hm8lzKzafPfrl4bo23y38liSjys6WhfbwCH0I0uJ9EzcGQAx4KBg+UcXNNYrBqgFhdKW4TNdlqp95xIcwCObfW1QiHzZP6Hh/Ldd9+Xb759Vb78+uvy6s3bcnP3UD4+QoYP+P3DI5KxOgkiNg+Vb1EADaeg3I6Wi+F4GMBRBa8FMzpngVMWVFgh+/nEME/ro1xBdbD795iBw6/JEjB3UPrT+6MNcfINDBwZwKHEdI9W9vMRYMtgMP/MNvOU5Fxnz2ybUqPzfxt1QCRfqm419XTSJ6Pj5ZO6e3stIerPXA7A+tDAjU0MHDUAzJNxCj625HvIkHlGAsPZ6IohXkpMkoEjgtsf7+/L0d5jOTnYKT/69EX58Wcvyy9+9Gn5+Y8+Kz/70Rflk5fn5eQEAV6AMHDq7pAn7yij9w/lFpTUFxflCoH5q+tyd3NXv3ziXQF1lXYwcwFnINhIkAx1HWmOL9YP1kREuXAfkrguS8TNL/wBBOnx7KNjfh2dxBfrUytgKyaFlmR36AWygZ/J2IDkPRIK1yj/clW+f/WqfPvNt/wc4nJycsJkAai39QXmjJtyc3dTT+UCuHF6fFLOjk+YHGBJBlAq3z/QHKCPBnBc3wggQnAOTm8e7ZeDo4NWtgHlU549YwkH2Xej9FtCwDpgl6WXlBjk+wKUBn2mU5coV7TPviLIfodTqCj9EmCJuu4jKJ7XoOWNkTCcpGWwW9TmNbCO5B9kKkAEZIDY3WeyB/PvUkE+kZsBHAK9HKi+ucF0wfCAd2MOwcqCNvJ9PN0Ztj/kpAE4lFyhXQzAkss/sb45S6gEgMNBFSarIWsquUKq8grgaDq/0zeQyZT8pXatdjpxYScVk/VkvTbYD/S3nJJQUgB12PkXNjGYHmrCWoAWgBIOUI4qMRnFpck3UALF4A3Wmicbz0d9xsi25IoAjkheCXTVAAkot4L/DIBE8u32Dgm4YLa4hw2RHs7AjQrmqKxpu+yU5cMBT65tgK1cugdgpQAfIREEWnx+R3kiyFgF8QZYBd0Kl8/2zewtNX8bjDgGankNMMhbT7rieS2BRd1zdEDgBkAcZ2fPyumz81qSiWWbDsHwI0AH2UfiO0KwH7E+TSsScmPfNYPOW5kFCU7vt7eTFM1GLWkxq4126b8IJLNv8Ue7o5Y7lVAJHzMYOKoPGNHXbm9lkKWZR+K5IaELw+r2ArDhf5nVS+/qwSntnp75MfumvAb9mpRmbL7MEM7IAa8A1VQfmKHy+Wkpfa5Quq7XmC30QsTus19tlhO3ScDg5M+kEjCeJ7+jQmgRzI/SQ9kPtW+1+D4ES2vZIAfpHOzhwxogjDqlRv2jlzG+lIFIJlY5U4YkfJAAQ9YTZS7VMj/R6PHIAA6vCwJQgtEnC9S2fYDGIUpnJYDm2j7Pc8Nee/1zjQpMjBnPJQTzuvT+Kz/b0lbldxZoNfiebg5YHAS4NIOjT/VnGZb9k53Nvu70miG207YHbf3Z4jiJQAaiCYDDpc9Q9scgCprdVBnHn+d5tDxCvwIsCrDG1fVNef36bXl3cRm2WPsjJeTlw+tL/oXZOKw7Oc4ugRCA6mqrwrbYp4Ndkz8U+zqWsRPLlMv8yC9OwFKUwdsDE1qU+wBQJPagubSh5QR/av4Qnq/SICypx/kMtqKwZ9DvHisxSdh3lx/s0rBMSAerjfznKM1huQ5fljLhufYehFvXxwpsYcI64llau43lkaxde3vlBCUHA8CBPmD/LAa3iDPVxK3KZZn5Av0TewuABQJw3N3c8oXYy5FtLsqegdWDZdrIxIFSN5JFMg7e38tXidJUjfErWONqqb4oDUh3CPtrl8iT/BDghvkkcAfzuleubq7Lu8uLckAw93GAufF+9PMxgDEC4OyAmWxvnz7i7d19+fq778r3b94K8LOzw2eA0w6yTDBQsFOSfS7vq4ejVlxrtr+ZWSt8grznjCiCQGVpT7ur4jLNhj8x4bQwxvRz1ve/3fVCatWPFmCQ+RZ6+mm2h+MF1p/WGR8/KhYxu2e8VtKdQa3Nd8q2Qs+T6Er2xK5rvUrwzo4AYE/5N4tjNZvY+xyxAjOOtr6i2pxJIm60df14SIOP7+zvmcfqHCvNY5n9h00xEO9Sts3N6KcJ4A5QfLTbQPfhkGBtU/IVez94fXbqvSjvFfZM9l2VvRNOYusUZ39MIQ39AAAgAElEQVR3HKfct843qT409occ0WGO1ALNSgaA5KfENbHfh90Nr7TG+xCDweEZlE85P3tW/uZ//T/Kn//lX60DODiWAZUOkfBaVj/Vnj6PpXasjf1yHbYEfS9LFbO6FXSW7xsnaCGTAbz1dZv0S14jbnfLQfRAhZybmAlJJwu5XHzNmSzXZMBjqp7Ke7/MPOwcV7fXikbYaucxsu+3SZg3reXpfTkWMewh/G6NwXCQMPmcy5xRi82O/moez5lOzfLX2cnJeM/17w9j3hjlaZTJ0aaMf9/Wh036eqZnZvI9k/XqfwzjMhtvv2d8Tpa7H7Lu18ao02pDjHzUoWtyOtrATTpiNneb7PS4ljbJz2ysxvUzm7+8Rutc0LkzC8dyFY4yP1sDi3ExX4ODaStKYZPszMbWbV4AOPIErgn9bEI2KaunTO4mpTwO9tq7Ng3CD1aY2zpkBZ6SmZuVTAoEZ6WaTmqvKaGmmNcAAa2xM8GcLYDRGK0p4S5olPraxlrgDQc8x++j8tkmO22xzUuorC3GTdO1SQHPFPE2hTM+r2H7+xM4M7mfKYHc9rW2zhTmD1HEWQZ8GqsmGIfTZniXT/tURTGgDTHPna5Im94G3mlsHN381E1A77rPZHDNYG3SF2v6pj3fu4b5RiqvoTxGzeg25zK/K7asfVcH/bB5jfe9yvpszWH6obp15uDneVzT/2syuvY8f14BHAGi0HgaACEgh5PJOjGMwNg9k51KmD/UQCqSiQhgKYLS6MZ90oPzU5Nv+ns9O8MSKtouMXh5d1u++vrb8tU335Rvvv2uvH1/yWQhCWx3D3hKHIG8GqwheMMBtB745Cmu32viIkYtQFueq15H+zy3HFosDdMnmq46A1UIJonAU1TdqFMzk+ZxLXN+k+3C3y1bru0piuOgKQ4WjgzEqjLMBIEDyG1Oa4DRZV7mDWuUttUees5WtPnKTl8ntHWP+tInfNrnGVwmmwXa3mW9Sz2vnWDMFP9xMuyjPjMDgALACnDz1GLoVDEUtNP9DMIG6IgJdASPcUCeB94DwIGgMQKRDw/l2fFeOT85KD//yRfl5z/+rPzs80/KTz77pHzx6Sfl5fNn5fQUZUFEh+wTuve31+UOJVJQBuTykqwbt9c35cO9kp94F9vH9aSEP4F3lUUDayBOy6cyFAZlUC8F45LBAR5DBssRDD4MxoBDlEk5YrkUMFmAjQPB+p29SIL7dKKBTxEgQfIEYIbry6ty8R4lX254EhMMG2DbQFAY7zo6PuI8gvIb138A5TdPjQaN9+4uwRunJwBvoHzKHk8jkrb7/p7jj2D2yclxOTk9DnpwnMAUa8D+4T4BHmSlOMZ1J/wCXbgTZNIzrY5q5DOKABzSOh+hx8gkAn0G8ATKUOyVI9TrBigmGDgI4EBpmgcFzwUqCNlOtMn4Wys1geS9WDUaiMNB9JDzA5R3ibrgEwAH2oiAPf4hWY9kPL7IxpDAJ2TgeHzkmHSlSlguvq0vPMcADnwXgEMlVJggib4JdGAAh2rYixVBaxg67uHDIxMvLKNCBo44fW2GlpRorYwKDtxXdrs+MEcdPDDfOcGoIL1HPXg34nckDEiaG7raAA5l75QoZdkInvwVA0dNxrkJBj/FWiGAKpKwPvmPxAABHJEYY414ACXAFAOgBHR0ACvIzLAjJhqWFLoVA4fGXzJnnVzXadDKZ0YO6s0AcOBejsFOqeAsBChZwgDcFUicuLxLULC77BZBHClxh3UEAEcbs762PFdJYsVBm7EeqF8jiWo7VkuLRL4KiT2tXzD8nOor2H5Oz07LyempSjUxOSVQGf1TjDmouUOXWW5coiED0BXT7QOnzZe015eNk9ZBDsZqBbdzyRLzIWRswxDXdiU9DBgyUGEFwBFGkGvHEiyCkaXxbMGlFsB2Atny7/Iw2YbaOs/25ey39ZUcFQGaJmXV/By1IyV7PHYVNKok2eyf7m0lbLJvmYO+2cepc2egrVk2eDJUAAUndG1TpY0aSCQDOHRKUkmmJ8UqUgDWCei6T45Jky8bJdCCEWT0tfPeLEYhDVEDF3IcEphGJ19bkqzOdWJZw4MqSNDzGcCcWt4ovy0FKNf3sE0OZs/OexzrUYPqOPu5PGd49gZ4jD5eTs5WOe9HJ2WOmmzp2kgiJgYZdj3k1OPe7Q0N1bSdGMBLDczbmHeqXa+6wlpC4FXoZvaLgIT+9Dv1eJz8p6xiX7RITAUYqfrXjWkCYFf4TBfwry6vyuXldbm6AeuY2NVQHoX9hL1jqRWBKFuJDLCsSZcajId2oE1IxKKsFvRy3mvgZwAp4AfdgH0h2J0AcoQt0z4HjG4RNwCsgX7OA/1RMwKyxKD3QC7xFu0VGBUYZrUXvrgBHLX9VYcGkKNjKxFooLJxBUuTRYdMK2QLgX1SGRn5EtLuHit/VmU6AzgOYu5wT+xnycgGPV12VMISAI5jlCc7DDCnQBVmppOMhkMRbEwErxqcEmsVfgjGG76z9jv79HXhv5KBLcq5EEgaZas63ROyY3m0/wB/giVk7rRXr3sIsrIZ6CN7hwS8mVmpeT6WcnF1Wd5evC/HZ2fl+PSsY+DANWJLCQAHwR/7ZN+4ur0tX371bfnu9RtV2iND3hH5NcEe4zI6kR+O5GTsNayf43u1P1W/mQUigJ1afWGNw3pn3zBYE9cAHLOY85puFFD1qQCOnmHLum9qIFMfZgm8HGOa3a/22lZECa50Ijjfk23fDMAxxvf8bLU/l4WJckBR8qcHaG7o5YZk1NIu9/uBPIadXU0HV/zmGv8IXd+PYds3WEfl706wNk3f+jMDcIzyMpMp2urYz2ybzyrzaay0SoM9JxJN/Vym/dCQiFprzygXZr6ogI0Izf07AXBwbMQoyBI9XNI5od80QfPI29pPM5RPUFXwifoQJVF3SjkEg9ThQfm3/+f/Vf7yP/yPVgAcKtGbZWqcu9lcrl0zyuYoe6PvWE1Hiputr6z5Iazp3CcAR/77NjmxvOn7OnhjXHvLfrfY/njtYgwMex4YDtpBrpzb6stkNp9SemR8dr/m+5HdNhbzeYgFQ5npwfO5n/04tnxUa08fjM3rPAN9c3+azGlNZBncZuNW7V3q5JqcrI0TPt803jMZecraWtPvm56X7cam9TqTxdlcjc+r+8Jkh9bGZTYmcxu0Lo/b5mKcz7V3zmR427MXNiM++EPN52x+e79gcwkVz804J6Nfs3xPCt6sKNnZ2Kw913OKtk8BHLmh1bRNkKg/RBE9ZSGPfRudrjVhGTv//1H3pkuaJElymGflfdXVx8wssBA8BPfAy4JY/tghjmciRCBcAYHprq6870qKqpq6m3t4fF9WL0iQLZNTmd8R4eFubmZupqa2bTI2Gar/Z94zYn6gP4qA3aiA8wJlxSuD3yvgNQWalcO4ibMAztZ6bTxOLGaZ+B4Gjjy325XQ2wAc2+Rq9j4FfwhoblK+WalO5aNLFC9pVNfkc9P+WRt3Vg6bFOKm+bWDVJOMKwHWvP/ymuPaGcDBe0WQ27KVQRz9WFJ4N1VIjHPs5/f1Rj00Ksks49v38BLAsckpmIM42sG2jlXuTb39zNht2utzp8nJgJZAWHu+bXthNmezeZ3thZluXrteHgcAHAc7TzogErjhIG708WXSUSCO1j7lSW0TAORAJRDocBHAjN6/TuKYBpr3C7q0XFVJmVK6rx4KYKKRJEWV/T/91/9L7Bu//laub+/Kzu4+IkKl7OwxePQYlcuUQbZnacCNvHcaan+Jfs5y7UrX3nFT0HLmYIrKfsnAUb8/FJXXfZZ0W05idPKRkgjeY7tkBUAAUW01WLEcvaa7iuSaihKNrirwzUySmSdUubf2n0Fipg6GfAxn60VQenatfu42U042vaTgs6iGo6ozB81Boe3g8IuSiWbgoLzyR8wCmFclzhXo5lwkAIeSpxHgDZYR/C0Ax7vyij7PAeAAewVaL+wCgPDtpXw8OyqfP5yUf/3Xfyr/6q/+WP74+UP56dOH8un9eTk/Oy2np8esTMR3HgB4uEWLlMtyd31FEAd+AIIAi8Xri1oJ4JkFNn5lFeYj3kMALVqJkF0BlXTR2ogyHP2r9w7EnsH2BE6GpsMFq/n29soRgsTHx6Q35nei/cPe7oHYPoLmnpWdkShh5V6w2zzcP5Rff/2VjBtfvnwpD3d3AhKErjg4OCz4wb0w/5eXl3x+VDKyn/eh+npDjgHgQHsZBvdfXsot+rvf3rHdBMaL5O/pGar4T5kkx1hdFgagAp91R+wFrixFIl3JvtYnkwd/rGdYASfloYPIvhGtYKDbkAxHQgKMIGyBkgAcAFI8o2d5VBlX+2K2gEg4uHpb8icd6spTtu8J+4rqRSewESQ02IPyFzTavAZbbaBKVH3RkVgRiKyxh4im+ptaVDBZItlmAD9Rv0NmCCB4RI/4BuAgCCMC/gRngN4bfeejOhasCEymI5nA5JEqOh3MF1X3q1hg3LM+bAjnaWi/0CrTVJGafWsnXEab3NtRB0ukyCoDR/g8Bj1oEhR8aiwaSpC0tnJx/2BfU2sSgeWog6O6l+1tclUn9p7BG6ieDRCHKpLR6kvlvJQBAjjEwIG1IhjoKfRRVNLiXtbrAFuY0UNsC5APJGYea5Bk/0D3gezL70NSppBpZw/6JGwE94eBf0k3UI6NsgsQEtl3wlVyItL7SfscsvzCfUBWjmClUfLZ/qfmm62eCHCRTgBo4+TstHz4+KGcvX9PPYT3bSdw7z0GWQ/YagQ/nH+zcEQLmGrzwre1LR9toVt8jL6U7KoZ6CLJF1Xt7bMBoJRwtQAxE7cNpGpdUP2JTQCOVEUIWWY7Hif3kgGt8xF9nKMgsGOWM9XneGbMvt94TiCYwDZhAHCMlXQaw5KxhGe0CgpvhNXZz2/zG1XyOzvVZ7T99dism9zeh/5+gH27wCV1emMHkG8pwBJBHJHgF/gr2NMIILEunBdZdGe1lEC0X1HnNxKEGncAOAJoOc5zfraYxZQwDy4V+3lONEfLL7IghH/j62TQEl7Lc1jlLtZzjAVYZ5KZq6v6Uw6UXFTxTOO5M58ZfR+BV1oLMZmFBpLk+qW2EZSXFIivAI5guvLfLkhRMyzM8bKHuQEcBon7utRZaX1mAA6fI6dn60jwe59b/417S3tWyXbOR4AGBILUXukYOF6jNVtlAwsweGKCcGKK9vfpiaBY+EwXl5fl8hJt576Vx2cAJJ8JemA7GC1GBSUT3AEfIYA0ZjSCD0GmtKdHAfv29wmYPTk+oQ6nnx++PeQAYIKriwsCWM/OTssR2nDB54pqZJxBBKQTKPkFCOdYR8uA9U/10UOuMS/yR9x2DWBZgYrrWJry1fxWQKjAzPxxTbp1Y8g03oPfT2AkfX0xCOikKQAHzgbcB8EixzGBqRCsXPDVDeAg0OS5zo3OX2pNBlD28ZFsvQCO8JvgR7UkumyxaFfkj0sP4j/71Dhbwe+EH4BxwOYBqIxWi2QOYiuXBE6DzADkTSCN9iyBOXE2MoADzIsYD3wNMdV84xg4z/Q93VIFfgIA4bKD9OWeX8rlzU25uLosJ2h9dnamsyZYvMCQV96Vh2h3IzkU887d41O5vnso/+d//e/lly9fy94+/KK9sndwyN18T/A25j32dKwLwfh0zyI2R4CO2kQK75IBlzrr0AetoZzQNTnO4OQ9QdpLBo6s79fOv+N5/K0ADoJgNgAy+/uZ7TboDuIcOos3jONs45Mtquf1pIdnfoDwyXO7nu9hFlWPxewvtkdN3y1ZfMfxj76X7Yj1cR9zkYzIKkn48/Wyne1sSgIpjn5ItY8BzM1nivzZPF/6vQVIRgDHeI21Z6YdtC8yydOM69quo3dkS8mPG6CCvt1vHX/DHsb3rD3XJDye0EiFxMCxE8bvfwSAg7Z/WMd+nnUKxBmeAI4hn9bkvDZFqfLRrqPfyCBkIFi0SRVocZf+IZg57DP+r//hP5X/5e//TZ2cJoPx0jCfvQzN470zGci6JuuUzTIYdquFq+scbl7N9Xe1Dk2kO593oq96XRDna7M3DSAO26G8l2bPKt9Ngxiff9x7Ptv4/EHfIljERxCH92av1wO8MUxJp9d/72ROvtdgiD1zhuckP++o75pOW87L7LP59jNbYb2YZXZtbcZ5998zG/k9MjO733hGGu/1Fru3Xcba7MzGu8n2b1qjccmz7Vmb7/E78z3RA7Bm8rlp3mfPM7vG+NqmeXjrOuf1zNdfW8e3jHW8Zrc3Egh+9jyzNVm7Z1tr6cQM2Nu2v8Z9NdtD1LdjC5Us8NuEc9MCbRKst+q0rFi2KYdtC/o9Y33r+L7nc3ZW6SiZyjQZ+9nGzs/ckLtxFN/gqK0pZN8jz9VMMayNZZQHGrxEv+xrORCUA53j/K+tR9s02wEc2wzlNiXzPfK9WX68O1tV02hUxzlf26D9mjcJW1PM2+R+tg8lH/P2KbOE7yg3XXVirWbhE/F/4/obQZ/MXvCPz2m08hy8xXCtOWrr+7MHcGxS+rj2OCcjQtjjDZe7Ovij0t3mYM0MOF5bJAzig3nc2/bCmhM1c6ZGmVqbx7V75uckgKOgshtz3mROlYfBsBEJOIE1kNBT0sYADiUlVQmOBGzy0WvSgwHToFvneCtSGa8rwMTA2/Nzubq+LpdX1+Uvv/5Sfv31S7m8vib9KpNzpEJG8hqBOFXE8MBmlhon5utBwxxZPXCHeyzT2dUrKSDb5i4OLhPrLtlrlXcOHlfd4ut7kLFQevRAbNe8UFSX1gB+VPlFFTiT8j7M42BaovI6QByUCfeWb4SbDZgQwXYl4KVfWMnmQHAEdWqP+phTBepRuaekDymCM0V36gClmFALunAO+ZxZ7zj1GUGIOGy7zZcCkK1C3ParAlVYhRbjrzKKgLYSig4CS07FpsDKvmDfcFUcA8sRrFRbC5XYeR4F2omzJvo8f1P1HYAYB7vvyvH+bjk52C8/f37P1il//Vc/l3/xhx/LDx/el08AGxwfskIPAV6O+OWZLUZubq7K7dVVubu5Ks9PD0yAskKOQIPWvxlB1OfHZ24TjAnsEmg3UCsqoxKSSWZW+u+Vp2/q+U2AChNsSjIcgFljH+wawRCABPPhIX8QeEWV3C6AEO9QUare59rbAfqBzABYcas2KagMBcjiNqpEb66vy+PTIz+PScMYkahFwha/YywAokBnIGB9CFDG/gF7iDvZzfEHSALVp0huY/4Pjw/L2fk5EwkAcAigAgYeVTtibgzcMCCECVHoiWiVQUACku4MYDewRGNyQFBccv0CNornF4J3kPjeR3uioKwm2OHxMZgHBNwSU0UkFiCXoWZsl6ofEQFqfN+93hG0JttJJHudnBAluFqrIFkidSGgBvYgqofYoiNaEeH9JwACyOoQ7VAqwAJ7UKEFV7rafijxLmAe147sG9HrPoAfTIKEbiZIg88rRaYWO1pfvCTglHvbQ2YEHPNr0rl2LeK5qluCoLxpp0Mvmfq8BhiTjksAN4IyIvCt5EBwPkfimT5KJNpCIdYgHj+dWgxybiKhjv1QaclDd1NGkKirfpVAIN5bR2CyAViBzEiqEGK7lfgdMgmAIvYDQRwAQEAHYJ4pz63lIdeL1xHbkttlGAxkHaX7GdAnBg76/tgbkVjTcwRzU/2s2q5gzqK+r18fJ09q0ikSkc+QCbdOCx1LXRvvp1YQuLYACmJTYvLw9JSArPMPaHd0TkAHqsHF/GPgWfwLe8AWUkoyGYgMWfH5xmsmE95AGdXfo4NQnQ79XpNHhJvE38mTChGqCSR5GS2e7yS45TDYO+p+T5XWsikpjZR+x1DU4qNRrjdOH20OJ3cNUUpP0hIdXqsJLXoNgDh5H+0Ass9ZW03Fvu+eNU2Lkz+WG221BGeqgeBQhKHb+AmCmCQ3NVlnHyHmRHs1DG8AZqqeTYwXZg6xH5Vb3Vhf8jNqUtXYiBJw0xEb6luzCjkRHEAIMXQNldd1XAIxEEgQflTvc8vHq/NPEGiAmXMLFSbQM7CktVAZATXZ18/Alvq6ARwVtJkcNFcCZ5m1bk3yXIEhybflusA/sm51stTzZT3u9hqJbaAG60XkU+cDCSnoOOg2J9gN4KATHqsn++V5i2rk8J+TFaksPMLq2Ya4OCeC+fG8bqEnOQwwihl4oidJuGN8bred4jiDPYxsQZEcpl0IQBeGap1XLVqwHtDOJnVk2ZYv/o32AEn3q6urcnFxxbPQ9Q3YB1/LM1gVgrUiM0sQoI3rdwwc8h94Ng0fG2OE7wB2B9gpADMcuSRAk8BUAVnRjgG+2enxsVpw7e3HqUKjt+71ummvWa0GcwTYPLLvXQFWsjcCU3tvyV8jGCuYJsyeZ4Y8JUHxEcmD95X8pmANC7C62Dx0xql6TkR68mvjZZ8vAlUSLVR2aTcJHCGziuy9Wqegxcm+2pyAxW5vt7Hl4eo+76Qzn1rXyqeTz6TrGsSB54P+oq+Oa6M1C3znAHBUC2ATFEwQGdzAcxOAOrS90snwe+/vH+TbCS1M36ayAURskOxPwbzGNihgYHl6IGPGIdoaog1inDF4Rgg/kY+KNcbf317Lxc1t+Xp9Xb6w3c8tzxUEke/uad6rP9czIYVEdetkeWqrp7f9zO1w1ia6qbI424c8pq5F9SzaogEpQ1p9UeupJpst2pmBI3YJ7BCHe1Dtu3RO95/9ju5FnWkzWEBv2xPIs9AASe0S+q7AMS42GdujmFHAdibNQAJILO1XA9Dk++l8k/VAjHgSJ5nFcTXV2mOOw3R7R6td9X4XWzAgIp41xyCzT1PnME2fx1Jtco0/5LXKoPAGIpoleMYY25gH9/0M4JAM96DEDESa/+45MsjYIMyQkCp+yT/lfaRz2pxUy7PxNca/6nkpCWqdx35X1rNQfHSRS1AQowKu/Ix2yb1bw02uct/AnB5D9pEtb/FMBpzkBbCOxzyEXxy81JS7f/vnf1/+5u//Ps1FTp7Xg2qNBa7F8vNW3pazWMsTLGLkdNuW/Ws25zl6VZP/yvd1K8i1fTm7Sh8bb4XOy9h7nFJWwFR9cHgJdBiV5Qygbt8jgzjWABw+O43P9NZ4/PqMLt8hAClenuU8rHPye/38RbGRix3TmSB/d6lz4qSbCrVmub2s89ZkY9vz/n6Z6eVivM/35N+WOn7OQLNtX26X877YezZm25635MG2jXsmM2vP4Ne/Rx90OmALYOut6zza0XFcb9GZM5042ythBauftGkf5BzobI76cesIT0uSjPyaLh+faW0v4VrfDeDAxTbdYJPQbtu8s4GuLeCmyZ2N8XsE8feMM99z/hzs2JoOham6KtHi67lU1RhLXi+n13r2iFXhSdSODt5kt2iTYuiN6eBMVWR1q4iRMDeKKQVj0t8OmIVTXR/IMbgwSzWwWB3G/nCy5pysrdeaEX3LJhrXc7P82OHtGVYsu+NGrftHN+mG/5Yxz5TuWxSZFYjGtR3AkT+f52M03rx3HBwzgEMy1tDzdR6GFiqb9MlbFP02w7SUjxCwKn9ehxSMSQ7i6Nw0nWQDrH3JOUrbZRzX2nXWHB/P+SbjzcPaGrRvsjE2ffatMrRmUGav77y+lMMK4GhVfQZvmNUAIAsnyB8fH1jNZQAHA4hI8jlRWlsToLRGRtEBK85VrANeRyIWwA18F7TyCF6i6uzrxWX57eIrq8/uwEJAmn98PrEpsGhFC5qDYUzOJ4R4CxWExo5gY0u+OugV1Tpj1CgZ9tHerTkf3psOlnUhmGpDlIDO+1iJ1KDAR5U9ku0HSMCruhqfRpAX89nT66tiWoGCaAMyhIW8Tm7Loeq4Zs944I+EC20ckx1K4iOgub8bSfFv6lPdDu5KZLP6OiWuOFcO0HbV/woYuic5vuv2Eaz0Qh9uJgDEBOFqRzFLtKozsia8IPkp6mhX++FfV866TYSDuRWkEKwcYHFRT2hVdjF47FhOBOR3X3fQuIfgjcPdd+Vob7e8Pz0un85Py1/99JmtU/740+fy8w8fy4eT03J+fFgOUREfSfZvpEi+L7cIxl9dlrvb6/Jwe8OxY344ZzEf3keQ98eHJ6794dFROTs/Y+Ddz4hAPkAZp6cnfB8gjVsw19zfMTmMSk21SjlgtaXbFiBRymTp/gETqk5SiMVCrB7PD0/l4f6OzB9iCNDPFapBLy7L169fy/XNdWVYoC6IADoYMci+AYAIKujdl9xVnt9ey+HObjkBVfQ+guCi8YZvcXd/X+4f71ndh78Pjg5rovf0HGwmJwSa4LmsfzAfkBc84wHYWtCjG+uPawQDB+fj6ans7WkfYb7MTtEdoPF5VFG+vJC5gOwHkMGgCTfzhkBQ8g8FBBKlOYEcYWecoLTsqj68MHmPn0e0YCEI67CrfARwR+1tDmoVr9sOIEEOsADXj4myojHu7pZ7rPv9vVrAwLdEsoB6kVaKP36moFcRuCkBOKzf1XpIQWwkjvgTQAxXter5gipaiqDaB+1HAzgM+ghmp9ClDnVYLwrEor1nHetEou0WE/ip6tRr58C1dLErGlvgWVWsUcVp35W6SfoJcl8PfKF3GBwK0IXtO+1YgHWUx1RiHmvBxMvBAfeowBThXyPxQ+CE2hZVGXh4oK3jHmNv+KDZDwCHxiTQBRg4KiV/AJOwVrz9u8KK4MbIJLmwXRH1u0BOYG7Bnm/tXcTS4v/MnGLQABOXZkxB8j3Ae5R/JKDI1PKNoE2DStyCiJXgAW61fTP7D1qnAMRxdnZWTs/QZuqE8wadAb30Du1/oo88wFpso0VwR7QDoEgHgCP0FuUiHsQgmOYvSdooHzR3zRoLvDy0U0kVvxJJyY//y35jS6IHu0sC9lhG7GfrPi3Y5uuBwh5rXa/bpUp5olx4iq3Vufa27HEbZ/bLq8/iNkJDH9l2pk3zkvZJOCgVsOZq77ov65kzDGcFYkkvkEGFsWj7gRn02p16K2SblO8AACAASURBVHB8fGDbdPkTsiry5QWgyO1sLG8+V2MuoDedEM7MSJZRB4OlM6Xftcda9XZ3Xgg5wmtcnQRoaPpKwDv7ptRTkaxVDKG9l9kkPN81LtCB1foKvcV5IfRajR+k1pl8tgH45sQSrxP60H4bfP48h1l2JcauBDZFvJiZWtFIY+JhgjEYEMgaFa0axQokRi0n5XnlelCzfxzniMRG6YSPW3vYzkneYbuSv8/f03jrGFoBQGV1iBZb/juDiC1bthkGcKi9lwE9riYWgM7zZnBkkyP5wLStzy8EUyLhfnN3V66ursvV5XW5vrulT0fgOoCaBnBUEFRrd+a2Z3XvEHDT3FmMA3r2FG2r2IZR/j5mnsDS+wcyn2FQYEg7RusrAIfBSrErthH8R3YEAi0EKvScZEAR24cFqwYZL8BwQWRBrENleAtGDbcqDp8GnyPTCO1Me0ZpkWjpVf0v7VXePxLZBjGLIUJ6H3PIM2dNjMQZA/MUbYsIjA3WMzwZ/bw4w+A9MFAAeIzWKbDp+GxrQdfYOHlXHiri9Bk+hloKRVvLsKdYF16brWrA7gFgCNoJhj53XFFT1yX6zbghAPY7gnhxhoDfgD0GkDVsNSrquf9tWzDPwcaFNYRNfwB46PGx3LIN37eCZniwxwBi0x/d2w0doWfgvtjbJ3jj4eW5/PL1ovxycVlubm/LHVkDd8U+Bt839JDO/K2Qynuh+ivhj5h5h+sZ62UTrM9iYgOU0oxhlUXBvHDbmfVs1iXbyWzP6Ou5mMLgwrDto22t9qaCAYKdJvmi2Z7196yHzRajqjGjkN1ara6z+tKHkKLrbcESwGH9txxva4+SbVxek5k/QdsXcj2Lpc2eOV+n6U7H6Xo2W4/T97GtlkxIknubNI/V9mPTns/rK3vT5qv6S3GccNV/jv3kZwsrE+vXA3w8vgqQjS8OIjv1C9t32/qO8aflureRVXCa7zkk1f3JhQ8RKkZ61hi/LoLVZDUBcaZ7ye9Xv7fHNPneWE3FeibsIhyG4T69H97mo19764jqF3dgftm9f/uPfy5/83d/1yasAlsNzFpiqmb+e9Yba/sc38vzPM75cg3W24gvTwNL6Fcnn/aT64KvF2Z6L+Tv9+Oe51C8nzbpgXod+3aWxyaIw7bqge/Vpw1g0hLAkZmABN3OmPvlnv1nvDIsQnipEcuqGyjOpAE+1maNWoKALbkdnNu7GlBc/fQWD2my3geoZzpwDcCxpi+mOmAyPXmPz/b7eP1N+mp2rayH166/LpuTwH18eLzWprF7zFmWZ/PT5PHtLOwznbvNdq7plLdK72hHts3rW+cq2+eZXK3Z5pn/tCY33RqEB7smw/l+stmz3GbY0hQP0novQUCb5XMA8trGxh7Xnztl58uXXxZSOTMia5M+W6y3btY1AZkZolEIx0kex7z291uFcva53/tcXMAIqOT2FXzdPbMdeK7BvyHwNOT6Nyq3FESpSPNQ7HZWR+EfHcxx8zTDm+kGFUBBJeAI4HAAtFKbJRBHFT5P8orH0Ll0KSj6z1mHbYqgPedmJ6STD85tAuQMAbH6mJPg6qj81pSHx5WffTRGm5y/rNilUOYAjmxcRkPj68+MN98LIMcSnTY57CEJP8zH9+iYmZHd7rTa2qa6hRRAzcGL0biOjkK7l8FWcqIsymufH+d3VgHnPTrK4ibn5vfuiVHPbXJwxvWZ3XPU3WLgeAhQWkacKnlfW1MAaBFtVADgeHi4rwwduCYrs4OqVYFgJ9Mc3Nb8O5HGJOvLiyqRI5mFBO7d/R3ZNxDAvLy+Klc3N6pSNjU/ARwI1qmCS2ZS7SZqJZ2TqfXAqiBa3WORMO6D2W28Q4yMX6vzlpQeXhPV6xJJvpCvuGf7epyMk13h9aJPNQJ6SG4j4IoEl5NcCLo93KmC2wlXMR8Eg0RMiEAJLfiFl/l3zKMC84pN1rGOiYJIkjC0DoaIlxdW7qHdBRNuB/vRxuOx3N5inZCIfNFROyq7dYKK6p84iFf74updJyoZJNZB3fON68B+scVEaifB9jVk3RDjBH8PCmkGjCPBLlYAfE7yEnkKyU/04RYlc1SJ1ISm1gdB1JPDw3J6eFTOjo/KGUAFh/vl4/lJ+fzhtPzh0wcycADQ8f7kqBzv75Uj/igAu4PgJoAV19dqDXJzXZ7BVvH8VMrrc2WOQZsKBD2xbZDM0z5/V45Pjrn2SHYiwYm9IKDTPecJgVWANwCWcIKEpjy1dUCLAiT99w8B2kAyGG2IFDh0st0yDLAJZOsO/deZRLgsYNi4vr7hc6B1CtslRGWi5ZnVnghCHx6Uw0MBSgDkoK1hUEZB93eoNPxWComnIYtMXAQrxStCxq9lDxWImGvQN5+flpOzE14P7BtKfKnvugFjmKvjwyOCM5BMhxwgMW7gifqAv7CS8AgVhYeHHGtnP8PmYl1eycABhgsBOLBJyDoE9g1ci+2i2r5nT3FXF1q3RCUoW50QyCIdBfYS6DgC0l5LsKpoLKqkfa2gLSfXmVBkC5Yn6k8CONjeB21+NE6uzcO9qMOxV4WdU1Ue7R78QIE9HDJmy5jaGkvJeCculY/cWQI4sGcIkHNsz2wXqmx1IkWsNk7UBVNJxMPkbzsNK71LYFUCcHgsTsqIpls+idfNnwkCjlalHZWBtpUVwJGtQAiurUJnOyOYaxCH6fAJErCdaU6jGGf2UZmLxM4hfwdYwn4WwRsAcSQAh+0edCaAWtZZot7WcxLUBgBHtD1yCNPPjSSnKfGVkIv1zaxIYR8F3oh2LEzcqDVV9hVlzyIp4op7MsEE7bsTzgFgIvtUgDnEwAVAkNqrcY8MZwKvB+QXusxtnGhPuDcF4qBO4+9HZNt5Z5apCtbAeUaU9NjHrO5zZTGTCvm8Y5/P2dwBwBH2plZ4GsAYFYOqqhr9476C2P66EskN2JMBHFrTSUCBZrtPhObgvvdJ509357EE4GAbkSVApNr3QGUJ4Nn7H60oQfO0ADoP51PrJq9pfTZOZF8picQpR8lKeVW02//osSkNfDWeH6Tz1daPmoNsbrRaKp8JdrfRl7F/qKSNEuy2ef5sDgTbT7Ie4z6cgLAp25xCV70G4q2KmRIS3TkONqOOWeM2uMPPUMc7+IWzc59tdj4L5bXj2qS2Xny2dN0K9g3wrWMdvBf9xx7AYdmWrrTld/sCMTJJbw3sOFx8B7Eda5H/Kf8ODBx5TzXZTCfB0PsNyFGzS1WWW9/6wMqk6zbcVkugxxk72OhqvbvnI4TQrZvcbks+aozfQCKbwXrGbP6BZMVgT6aqBDQI/1OsG4/l7u6BCXcwnelfgFkfy8PzY/kGgOQrABwCvMNfrABGJ7lrojekyMxHYBML1iUwO0DfojUIfCjmwKkzxWII/wY6BLbqMFqFsC0dWoHFfzpbqMWFMySSz/DsA5CAdaWtCrA0/WzMg9kzfG4ieKdPZLvFh1nJxMIRDBwkvImzaj3ntFZ5BB/Q/whwSMT3LBM6B8jvsN5SyzGALdF2DKxZYuWRXpG7zHZknBPNB9jRIOtmYbTcZxY264hqZ2PvmDUEIBVIE8579BP4I8AMxiAAkEGEiYEidmDVXWSo2gkAB9jm9ni+wZlaZyGtlXaW/q3tKYuYUnCuuEsADqzwHosHYJP35TODZRNshEiiwS4DwAGGveeX8svFRfn1AuwbN+UG9w2Ar88GOJN473XA6aG9ks+HVq0ugogjWvWPtP/NytYshvxLPaOxHtar+d9sY7bFycPK1q9sjrWEvzBm6UPG+7hMNuYNkNDss/Vs1omuK3MSoenU9ny9Hc7gNutaP4xCg02n5/Flfe7PZ1tk+z/aoP4Z50WlYrkJ5h3qgu0ADsUxBXr7PQAOn6vFQqqf5sPI/6jPZ/CbwVdRHJPlpv89fKe0pH38WO/z/wPAtkkGa/w19Kz0a0jGAMYY57u31f3eWB9//lxq7TPEvOrJz/HhMO+zPeSYa4sl9wCOavfrXo05qiA7jSmzKo5y2Ead91Lyi6uPb6AzGDnelX/3538sf/N3IwNHzHF6Zo9xWzx8nNfpfORY4spCcC1rEHIcyOxLPfPK+InhCp3LzdtM8h7Tu9Q1aXsHn2uFFM0Gj/ogSVb4CeOoliCUOMnUPIRlOvuX+l2g4Xy+si+yvMtbpH/LZ8yOsljweCHt07bh2971GcBJY4F/5XM7vpD105rvP4L5cm5glgOyHOdhj2f0bbOzKceRrz+zBzMdNeqpTfmNtbG95Rlme3HNho/zPZu3cZxvGXdvC3rAQD23vkE/vFXPbPvcmn7a9D1+JxhiPC95rW1PfY23zMuaXC7XIXuvbf5metnFqPIXcvbHR/AEpHozgGME6lB6tcVbYtFeqazOCOBY20DjYowP5Qld20TbNu7s+2sbZ/Z6Hs/sGd4qTG/ZxGsKanaPJnyqXHZFSj1gVKXaKl+yqfmeZ+mUmoMECfWpg0fv7Gbnck0BtMPoEgnmaqnOSa00tUEolqrL3qLoxg33FgX6PfK15ozOlH1WFKv3qL1nZ+02momfrmUKVc0UTb7npj34PYosg4hG52hmzD1fvn9nvA3MMYVdrS5swYulrlhWsXruZ/O9be/OnLltemiu56JP6BsS5jMZre59Ohzk+cwGKQcYcmVRHvdMp63p523P+9b9sSZHa2swu29ej3flhQAOVym1SgHtFQE4lGDCv0jeIlHYATgyOICJ/qCUjpgDjXo95EVl98sLg023qNaJoCUqz27vbsv1zR2reFjJc3/PYKWT72TgCFYIV8hUmHWlTW4MHLKuzdBinlr/5P4gwnmhiK2zpoyJDTN9ZHnrHBq9Uaufen3R6yNHQBEcA2jBAA4k71mtfHLKJJfpjtkyAQlAJJZN4RxVKQZvmJlCwVNTEDdmGgFtIngeQc9cLeLWKUz2Pj5xHB/O35cPH94TWIBnBaDn4vJrub6+VsAwaKKdcDWAw9VnTlBiLdTWAslEJSqDjbz2ecY85PYp0G0aH5LaBm+AAQHJQyXt2TIj0ZIzuR7BXFa6s52K2WbUEiLqeWpAUOfnVwZRP5yelI9np+XT+RlBGmdHB+Xzh7Py06fz8vPnjwRxHB/slqP93bL/boc/TJOjHQUC85Dl65vyiMT9PYAXEkr0VMZzYO1AXXz/+MSWJqh4M2WxGTMAAkBCF1X7SP5izREQdcKT4AX278YPqubQe1otC3Q9BFujDUEAZDBHABKQzeLxieAQ9D+/jzYpYNu4+AoWnEtSeqvNy2tlBMD6MblM1g2BSMi+gaBv3JuBcK6ZG12/lHfox40WSPcP5eHuTqwUjw9lZ3en7B3ul9Pzc7ZXeP/hQ0G1/v7RQWVGEUgg2sRgHZ+eOZ+gnVbl4h6fBYAG7w8klLHGJ6dnatdwdCRZG4G0aOUUbSAYPMdPeceDNeYIa/n08BDtVhp7jhMSqg2P6sJYVwA4Dg+OuPcwdus7M3Ds7Qvkgv/MSIMENtbdOr3qYaw52socHqo9R1SrItgPxhQxjahlEKm6g0reAI7OF0RSBW16nHRnQkhJIbdVwveRLoUuUTWs+taj4pL7x7nw8B8zgANz60QPfg8cicYUQcjGbi49wCSrGTgC/EEgQByQaPsi+cVrxlh5oMy0o3Fh6pfMvpErKWvLqBb0U9ylZqFqcrECHSDHKUlGPc/g7g4TL5B7JMgAbDOYAnNekzP7YuDI4I2HBwA41H5Izyqaddl56T6DOAh+jIC3gH5oi7Mj4BKrd8Uao3mq9Cu8JwEc+24JEwkitAdKlYc2lUz6uvVisHDggrVaP1XqUydgrdyuKgAclEGzDA7BWMuh9RMp/fETTByQ7xPYu/P31DVufYR5oE1hskqsFQBxuLWKbZ5bcMnOVNyyTG9NuOvP2tCrflAsH8230xrXOd3gezYARwRFFR2N+OjAgNiduTCKgR46xFIuVIfYaMECP0Ea30awSQVwtECI/L7mA8QkZax09Q/MxuCsmBM/OYiqhFqryseV2YAggUcqWEHYzvqf5mB41jQ2tT4wgCPY1wJ4RwaOAPTWYFiN4vr5tP4jgIN6IuRdergx0RlwnP226utxGlsgqMpW3BfTMAI4qj9OR0d7h+MFMMUMZgGBkd6MwG4G19qnTKAar43j/vU84FYmIbcZwKF4Qwq6x17WeILJzei4WJamL5yMUqLkW5X1FoPgZxlYt06NWYzCXu6OkN26ZlFIM8533bpRKaV5NOuNfw/PKvIZtqf5u147+3/Uu4mxb3Zfs8HVZHlUcHO/h1yLqSiYnioYJQCMATKooOlYV/ipPAPd3RO0ccNzzx3PQwB0ELgOPwLjgzv5ihYqAbo044ST1dGexvvXOgv2A60+qn8GAMLePs9vYO3CvoH2gc2Cv1PgmwUAgy3kACgAm9yeAByYd/gCfQI+Zs2sDLU1hyrd7QsQMB2+uHRlKGeCjIL5ju05wLYYTb1s2+NsRz8+QOh1DAGm0eENoGSxWVXwRwBc6OdHuxlt0SarAG8goWwAB0EcYRMwP25FRqYrgDxYFGX7kv4N4Hr1E0JH5KIZzyN9wmjHxlZCweihe6h9Hv3naENGRo7UmsixQp2jZLd8Fnz3Tgwc8K11Tm561UwoAnMDPAXQ8wt9cAM4qCfgX4Kp70BsfRgLfGnIPNjsCK7c3y9P376Vh+fn8uvFJQEcX6/AHHMndQwfhmePON9xDbw2oftcX1/tbgPz2F/EmJdxKusT7/tJ8lfTkmzMcodvi19RUiaZwPXvefzDvcLY2SzNdE2LLTvWZWBFjlPqm/W5Qul7r2lcUAi5eUwb0xiPw8fdaiO/N8YT8bfu0cB29gHGa45xp9nakd2w6sp+P3puml3QKzxLov0S/QDPQ6R680IPfprHY79a54c+9ssxBlONY0G2UQRqocDAXOvzxYt1mceU25z0rTbHS7moMmakMnRaNjqAWDd/7b6MuY2+/WbB64dB2emMStX/UwCHntyQvupT2h+pSbSG9+/up7NU22iWsw4omtFYCz88+41N1r0XCG2ufrKAzv/uz/97+dsBwGHdnP/NA13VQRN5mOmHcV+si5EhaIPiGc4va+PcIJ7dW3mMa7/nMfd+WtO3tZgi+etrz/r2OVgW6dY1TC007ZcR1J/A1j7PT1R3Bwp561w1hZMZ4ubf3vaMWV/K345YsFuBT1vD9/Hq/xEAjlF+to17TUZm+np8xvFeeS+t/f7WtRlldKFTB9sw2o6Z/cq2J1//947b35uNde1eb33+tc+9ZX9vusc2nTCOO9tZ287Zv/meM5nzdfO/DXrcxytGnWwbTzbx5OOvyXrO723S9dWWDHbVrrX1jG0vYwe//fbrTP8sFNBoLGaGZtvm3CYsaxOdN+/s93FS3jLWbWPZJgAzw7ZmUCkkDGRERUwcOlUd4/YbBnAsl2O2ocfxdwrCAc0xkRy5xvF6zWilYPMQFPUmsfD671xd1Bw6e1F9Zdlsfmav5bndpji/Zx193VHORiUyk+21ceqaWltXwWSlgDXeZJSyQ7BJtmfXGNdtto4zORkBHDMQR56rmdJsax13COS6X28gjwn9E08I7VA0U5AzRbe21qNxnO3NNYPbr+sSwGE04JvuYbrjeuhZ0hFbNjYBZ9b02aZ5+ufq3tHh2LYmm/RjnisAOPZ3HhSIdnUxgoYATUSwkNUObhWAVidMIN+rAj76ZIvRIJgPcPModzLlPBkcwjl9fkav5wcGl1DZj6Smq84QwASNMNqmMIj5hBYZQihjrQ3gcIWVK6SUEI+AeTBjtDnvD/hKKvQVGNURUSxYmJDJgbcSOQIIEgG47MRk2a50tTnQnhYm6yEk87v/kCiPivnjY7EwgPoYII6zs1NWeiNWiDXCfGEOr26uCbDBOijx9Y5zh6AbGBvYdmVvTwFVrq+C14q9R7JTROcaCgI7QcsOGuPnpxdWSmMcP/74Y/n06RPHhc9dXF6U3377Un755ReCcLC+HP+eQBnKdfoQHcGBSFIaQe9EP6cfVfRMPLpSPILj7ulKsCUSOgiCqpoQYBa2TCHQSOAWplfi4M+EtFkBCGjRUteEDd9HUhSJzndkHEFg9/3JSXl/ip8jsm+c7L8rP316X/708+fy13/8ufz1H/9QTg72yvEBguPvys63l3J/e1NuIduXV5RzjMVD2QVlflT3seoRyRsEcA+OWHl+eHzECjeMjcnex8cIuKvtAsaLgDzANB8/fyJoAsFfsXEIQAFQRRR8tUA51bp0O2QAOg5Ah/u7O7ZGAVDj4uKCQBzIE8ZNIATauTw91fVkBf0BWrEIsIF/2RN8X20/CLqJ/t3vIgBPeUNlPlqbPD9zbsFoAUAEEhlI+O4f7hFccfrhnC1j0GYBz4IkLUEM0dLH1f1qlQIAx6t6unMch0wmY9xo/2J6azz3ydk5ARxIFmcGjuojILAcAA76TVHRzv72Bkuhp3j6DP0DV0WZcTbAC5BJJJMRkOeeQ0CdbTMetOZIGEQLFb4f7BZjiwuD6AAgwfKJnlz9jdU6Ixg4gh2Fe5qBefU7x79KAiTGhWhrJQAHkkKNPUO2TwF8g5sw9xgzdDcYPrQWquj2f9lmuvK2UfQHI0gALZRsb99Fct5tJOiNDwAOV1vGtol2Dmp9pEBjVGZH8jFe1RoO7QJd0TomuxuIUcFE+87uL889meKEHr4SXmDhQP96MHAgYaaEBVsE1PYlSoIZgEX2DTNwsB3US2U2wecMdKjMKQx4N/rnDOAgAwfbC0U1Em1wo7sFeAPv85rBeFSBDuEbGmzA5yZIAv82Rr8KwMvg8zgjudUa9rdZu9w2TX7FEizJhCfmJ+aNLFMnJwX27uxcAK5dMBmxery1UWFSmG229KykaQ99ifXB88H2aX37IKArou0/ZQAH93Ji4Ag0Z21PwsVbCYJbn1aJri60ARxDYrsLArD5SdsMoUekW5YAji4jFUlQ+vV+3oExhHMf7VO8T1yjrLOvlHQ6XerRY0Ra7mDN6DBOSij2VXBKxjrJI/1R0WlxncHXcSJ/I4BDSVmfjcQcQEdB14TOm5yruWTJf8SDZYCGgy35bNYFjxaQktFNa8wSDaTCuzIBC/mjvYp2XtWnjJZiDnwXJofM9iK/izIV+iyzxWXQSLev/P08xGrzQz+ms48DYvU8kAEcQv+FD9wAGDVhJ1R0qkBKmdJU0dnOKfI9+BY/mhMuzdfW85i9op9r/+XxVjaXmsBPAA7PXUpwVTxPwZoIUFkBHAEYkCvcZ3xVzSUwCkGdZIqLFgsRH5LaMNALaxctw0L2tH/0nABBwucBmxkAzzc3AK3rB2AO+PMEreM8RSYtgCbwI7BvBSDFGqg6OdYikmAeC3wJskIBoAGQdHSeAHgDP3s7AhhC58KG7ATwmcxO+O6BWqHArpixjrqegKNY/tA9btVFUEAlqDFjmmJrAHBojWOuwGpV9VzY/RcAbr+ZbqJWxZs1j75k+AfaaU0UvWfgq5i1w3snlkrFAPwizhRigdljKzTpMoA3BOAIJg6+H2sP2wLfILW5EBCiJQg1JrNQxi7pCmciEc7P4DnbmUPAYYA38K/OPB7H7m4AOpjEjumnXCqeR9mK8x/OE5gv+Br25yzXI4Dj9dsO/b+7AHDcPz3LzwFQhcDwaOdXdghixps4Z+zuHYCyhOwbAH58ubwsXy6vysX1Tbm+FYADdhqyZwC5mWdywo9MCnFYyXEN7VcD7Ns81uWOfZoD5zLRLa6jznxtP/daZ6lfur3fLtx90Ppnc7xnpruafpprttCDAU6Dgev0Z5JzegbDw/TxinUAh+coj8HEkzk2VH2kREWu7/pHraJGvTy7ftarvq4ZOLRezZas2QZ8wgCOsYXKqLfzc/TPpHNTkxE5auO6yydq7+F97aOl7zKiezrzMRW4SECF8vK5o5OJ+N4MkJvXnXqgynsfzxzncU3mpp8jkj7k1YveVjpr3Ro/8gryWzlNYjthNW1KowEYJRFoyTnv/9j5tBP5v7yuizVswY8AljT2OwPh/+HP/74DcGS57fdSP3NvmdfZZzZdc7k20vABD+bb/L4WfMFuuLa2m17PY1z7ffy+nqG//1qsfNO93zoX47ian95Y3hYA8rixzjbr/71lHWffVght/cpvfTavafXhDd6oxWXNh+zOJOkM6i2Rzy/WhX7Nf28aV7+XNkvTJlmp4wwHcKaH89XHMY5/f49c5+ebPetb1jv7Dvl3r9WaPHqO87/jc/rv2TjH+37Pc/+P3uO+3lvWOctw1p/jfKxda7ZOszXQXlaJXL7Pqn6ogL2epGA291MAR2p92J6lj+HUfcVfNGvVN4y8yc7Xr1826aC6dqNwjs7lNqWy7f1tAvV7FcA2wX/rffPn1p5lzTGUwJh9I4E4Ei3/8vnm/fdm875QYikAmhc9H8pGJZwVW/edTpkvq7xGAEcWRldKvUXpjOswU25vVSSza2XlVjfBBDW3puDz2i7WvwYNeoM4btxx7d4iUzMlvWaUthmn3kg3OewOu7kSK6FdNylMjnEFwKFnHkAc1fmdK6xx/bYZxplu2KZvRnkP9dg5+FlmRuMx+7u6/yNwaphTjG10SrOsjGOfOU/jntr2vNtkbZTNtb/zfd9iHHfAwDEAONiegowbkVSKdgkMHAZzhgAcAnmo0kmfxz05NjJEK0jKhE4kU11xjCoz/CB4yd/RtiGCl+jF+/j0XKvJnThSTFlAEQE4dJhxf3Wsr+nonDjMetS/1wrwqNjs5AhKOLcVGYSdCR8HjqIabZxnORs6fimBugSDdLoHVXCJ9j7LH77r6rnjI4EnPn74UN6fnzFhTaDB66vAMDc3Sro/PCinGckDJGgVyHthcNBzqHGjmkoVdu5b7cK40Ax8XoA3Hh+xvgpUn4MlIZg4kHRH1RyAGxdfAQC4Kje31wRSCCgC8A4wCqqWBmV8RRcEiKP2rAsqRK4VqIXfKemoKjrmOAAAIABJREFUKkh9ywknrbFapJBW+lHtPQTgAJV/A3DQ5EbbHY7H65rWksQxBI6IjhEgA7h/58eH5f3pYfmANimnh+X8+KD88cePBG/8S/z8/FM52N3hzy6qg56fyg1bj1yV26tryj8mDglTtbCIhF0YfAQmECg9PDktewyMgv4Y1ZlPYqe5v9NeAGDq9RvfPz4+Kefvz8vHTwBwgJ3DwVYljjHPBLgY2U/qarGPiE1HiXsAKJBIYJuUq6tyBfDG3S3lxckCJl5Q6U9mDYEkFJQFlTQYJtQ24gAV8pL2sgN8AgJebpNCsAbYBh4CaPOg4HUkTDD+gyO0DDosx2cnbHdC8AYii9hnSHqQ9hv91LV+ZMYAK8Vr4V4AMEP04GjNhHYiSiZDXjFnpwBwnJ4SJMKKqpTgdiIQ8sp1j8pHShuZPp44V+gTbwAH9T6CgSFLDDBF8lUAhEhyJIYIj4lE6gjS74GVAQF0gSiQuAHoCXsSz4+1xDNTrh/ueSe9HgwcQY0OEI7b25CdYW+f1+cejxYqrVJFq0TWBFz7MQM4Yn5b+2PmJQnewA/k51lMHKxirv6ng9ONgaSx/ihAazCImRKYK4rZAwuPx0v9Rxts5qVGdZx1tai1pSmcMLbu1KsBwugYFRqbwjQ4mnR1B+BIQWzGIyvoQckcrAfp1bk/AOAQKwYBHKys1d7Hf2SGIfONWG8MNFJirLUxodzG9zQW6I5W1axEUgB6gu6+tm7BjZJ87+6J1clsIqjQJdAhnus1KntH0IpAEvIfHU5U4jzsWrBx1GSomTj4r9qq9NXajd3AiSRWiaM11/ExfwASPHv/vrx//5FtnwhMA0iNSchgEWLLnbDFAebAZDQwYFBnpsRZGOIaXMb8yp57PZ2Ezv0Q2vHbgemZv5vlThqwHeqzr5Z9xXYdGWvJVHMEqp9BiFr7r/teJD993be0UKFouHI/grG8Qz5L1ofQL/3ZRP4M58/V9gbTOEMf+4i+Rthe+WotCNNMsH2qHsgynptrBWzIH1qyNHB+Y0Oo/lY8TwVJWE/nAo3u/Nz7dvmZ186Gi7M9xhScKWy5EYl+7oFgsJJOFuiEYwv/2oJpudQWbiCscR/5OXU9a8IG/oiVa/bJyR7Pg73UupfNnBcB+sTOJoyAkoYY3yIoFfuxE5u4zyj/BHDk4vCkc3NcYdOZqfnIAL60veHfbWPa+jTxxmv0bQLEYT/Hl7Fcd/JpQCcBHKnS04YtAvr5bLBcP+k+MB0AyEnWDbKd4Qfsg2AiE/OGW5ABXv26g/EGcLK2aov1rjojg04aABE2CD4RwRlYN8ohbD7u81AOyMixx7Z3sB0GcOBq8O2OARSHXi1FQNv4IUg0/B/aiAhY0g/d2xOLF9kWWitYgvnDXkNPW9dJR+SWa8j8yz8KKx6A41f6SAabViAGdW3YJ7eqGYqxbLIE4lAbGwE4oMOCfSMYLwCc2NtBazqDHQHowGcF4jDYDc+G/w4PZevzf1mO5zq/6VUsIe186FCBn+XfiQxL98V4DJgztZSv7bOmABw4bMG/BTviYwVwaJqaHWdbSgI9tLZo4fgAhk3oI6x5+KFk2uBzl/J0/8g1OTw6po+J1j63D4/l+u62fL2+4c8VWgDdw7/X2Nn+EODSfbcK7NsDa48agCg55jitvwP/N9rdZh8182OcCXMixpJuaTb+Ue/B7RUJ02Q3Zl/O6xsjCZ1UNYo1YYxzfQiZ/dJb28Da2DpVD/tevlrWg0q+zxk42uetQ7QVZ3E668I89wBfNfl21Lp/pjXdnW2BwbO6Fld9yhrha3mesXUF8OrvOerehTwkn6WNfwLgqLLU/DLLo/d8d+chmTsDcPi1HpQwn/N87Znf0a1FgBel08YK/SVQck1+F69/a+3Ilt+Zr7n3bV7XxXcHOznmwc3AOMood2Oa2Cxf9kV7gdC66r/mV1Keg6HwH/7x35e//ft/sxjiJr9jtjZv0S7jeNe+09a2L1assrwoKA6vsdv87eqjzszjqPvJs7SSb8ljbd9vcU37Yt4bMx9uHMf4/Nv0hWWr6dolgKNvoRLjm8Re18aSX9883rY2HtdMd75lr+Uzhluo5HxP9p/yvGaE1MK/DvuZ1zfbU++X8TXusSRHszXZqo8mhRozPex5W65rO4Ntk5l8jdn8v0WmZrKdr7XpGuNcbJubqU5L+YFtMvR79NKaTG+b2017YTY/a2MfZXCbrhyvnfdHA7Sls8+guzr9ECCOmZxkWZ8BONb3VJ9jD/PS4xWZz1Es6k0Ajtli5AFsW/ht72+b9E2C+RYlljfxW+81Kpu5kemvNjNmTUAagMMGifMyqR7TVTcDOMbx8FpZuUXyrAs+ROBvFJ4mlOsI1NGw+e8ctOd1o1rClbhZuPOYt23wmZFeW7u3XCvLkA3MmuxsUpQzWc50sLPE/FsN96Z9ss2I5jXcNB+a16AxjyDEDOFq+c9jWjMoklb5s1kuRpmp+1Cpj46yUteeHYY3H5DXHIK3zmUvA603YD0I1TO2K+Hq0yYHvgU3tXV75zPPZd77M+epd6LaAWk0VLM1fouefYvTsSZr416e7oUBvJIBHLUnd6KQNogDwXMzbLhyGK08xNKh9xA8guwiKASBw/yx5Qp666IdCgOVN2wnwfYoZNtAq4MntpAAaIO0wQjSuUKOVP0BiKhJeCQZRYHpY5r/RUKf65ZQ4qP+xOpnBo7OfunNEJMmJ3XO4zhomXELlXGuKUd13O06vpcTXrguA3RI1kWlEL6b2xG4Elv9lw/KKRJcYIV4f1bOz8/K2fkpA4CYDyTfMcdkNbm/65LNTConlhQEbBGkJbvH6QkDvaisYpCQdiL2zetOuX94Kje39+UCLA2XlwTk4L/zDx/YTuXTp4/lGMwRu7vl7vamXFx8Lb/++qV8+fJreXrCeqIvc9DeM7FhejOBJZC0FmMHKv4QbLb+Cc6Thr5KveyRHEQ/cLX5yQwclMMIVmJeGHhG0P4ZcyB5gkpj3sHJ2QhMvTy9lucn0Qug1u306F15f3JQfvx4Vn76/KH84YcP5V/+4afyr/7qD+WnTx/KD+/PS3kGswRYPx7KE1gtALp4QLL/ieEDVD/ymcDyQdlGaF7zwRYnSE7uRz/ppycG969vroP+uJRTtBQ4PRWDxPFRsG0ouSl64z0ilBHYUnJCdPPUV2RiwD2fWfFJtpvYf6QcIQuLA+BqP6TguHwcADWcSMW/Wp8d9VBHL22ACBBwxl8I/r48l9fnb+X16Vv5xvYsj2LyuANY5J5yeXN3w6AuQEnHJ8fl5PiEgV60XjF7jNqAaC/ombDOaNcgGn080yMCyt++kQXk5AhMNccETrDFUzBl4D77h4dszYI2KpJx9f2uyb3alge2F8wr0QOdlN1g5gAI7bEDcDgBUfd+VEIS1BEgBIBkXp4a3W+eV8rdLpIdamVDPfj0JKDPnqpiAQhwmxMkXDjfYCUwAwfBAXsE+pgtBddT0F0BcwOGrGusy6hjABoBkCcS70wcIdEYCjXwHwL9BAOHK4hVBduCr/Y17a84KaO5aC1iOOemRA8d6f2hREsk+VcYjjpfkXLbg0eyLs4tVEb7yG+ZucCgjORwVN0cCbt8X/V1N7ofCSAkrtRGBeANMNKA8QJJErBzODmDa9imCsQB4JnAHE6+YE5l2MI2UG+uAzh4jwHAQf2dEtVg0nDyRwkhJW8MiADLTU7Gm3VEujEC/KGDzUJVzzRm37LeiX/Rzgoy7ZZadV2d1AsQAe4LmQYAC0AO/It9ChYOgDmg7w6P0foITEN7ZJex5Yecup3Kuz2siUAy0u8CWGXfjEseeRWubyQemQCsGRM/aB+oHgEc2cfrzozha+eEcPWth0psyVQP4JCrnatCzcQRn45AK+7v3uAeyxqAw5V79QyafCBNGFPFTfo7Bg4DJfS+QYEG/3RnTCZdWwsViDJaP1hWIJP5Pv2ZZQng8F52gkJ0XhpvBij5jMdWKs7WZl2SwIL24UdgRx6L7+vPjD435z6dIzQv0Y4k2EyY7MXSut3FBMBR/bGwP5TVqEfP55J8/RmQwwtX0xaOW2QQceyLqh8t0DFPnjuvlTA9SSYSiCO9KvmlLgw9HIPxd7s1jrziWlJ1nNPON0+6OeuS8TPyeQKkVGMuDcBBwADPGAFUD1YLP9MIdBzP7p28Cz7Y/AjPZZdsijZkz7Cz8KPhf92USzAVgKUtgOs4//DsE+3KaIvjerK/r+WbE2CJVUrgBf3H+ROiXaDeAHCwcp1+jPwoYXFeyyF8OyTX6ZNLVrGS0P84G6AlmABcOssRgBq+YQYXUu4C3M17Baaonh9Jx6BWH2Tbgt8TwA18poJzCT7NQAV44AIjQO4rW1gFd8a6xn7kGQdn1WCGrHOiiF2sloMGwbL2roiBI85gbp8HEAf8LPq20UqMtMwplofrA3QMm59tgHVM9rkIghhkGKNiqxQCOALEUXUA/G+AOGSbxRBi5pLW6gv3EGBJLU/ZGoKtZHTuwVkD81LtVdgX+1z4HPwQMHDgHP6E54PPEe3LyMYVZ2+AfXGOOTo6IUjk8du3cnkL8MZVucSZ5e4+gCCSMXzXjIAAkeZ9W5n0KvNQizl18+Q2XBMfzba+W+cMyhtaqHQLsO2PZEfy9WmxBwW2jPdkDZnjtpvjZQI+tbXybXj9pH9jt/f6uZaB5qjIwjJMnrr5OVn/jnpPNq+xb+iz+hmff6bHe1sv0JRbAn4PgIPyvtMzYWR7PLMHXj/vx2bXcqJ/mJqBidh7es0m8XWyprTr6Pe85stYUGdjZ6uzqX1Qtek6U3lNeO4bqd63yXuSa7pZE7IRy11OIOfLmjFodY5WABzyZXNBQLtqlaVUbLN8FOnF+bp+H4Bj4/rGm8v9vj65eX23rXW9SvXNnDdqTCuZzWvNX9o8Pp6OJK7pLDF7gk16Ld97DVycr7ltzmZz077jPWQbuA7gqOOagDeqNtwCVtk6f7E++XPSD+tyEKqg+0CewwzgyHYyAzraHA0e+LCOWXd7nWe63XpxlKM1Oc3PO/s960j/Pr42rsHMzmTZXJvRce79LNv272xtZ3t01Pdr4569vknOtt1rbe7fqju2rdH3zu0m2762tmtzsmlfjfOylJ/KdTzRXa0QR4VZKX+wAfiX5d/3zzpRfldfyM4zQIAAZbdSqjGd/1iUuo2BYzYh2xRl3hBvFYpxE802z7aNs67a3oYU3fT933PvzgBFf7vOEDkIknrr9gZJf41GcDE3C9aEBubo1sKlz8M1R2W8tn6Noj7RRkflgGgEczCz/b1pbWdzvm3T9nPUvNk1mfkeByc7pW9WBgystb6tIyBikwIejcJbZHhUAB6zA56bFKjmdgRw9K9lpePfN8kgP5OUTA/qWbK2tOTqiIbMQeU2E9kXeovxGR2JNfmbr28cgPTg/GqmIMykaaobahH7lgPuD1GjoRidJ/+dPzeT8dk+pYKfeHVvfW2UzVHfbNoP4z1mTtoI4DCDBebWAAxT5hpU0JJNqshiEpCJwMfKyOHPotIMII2bq2tW+V9dXUWLBrVKYUCQyWb0PnbrFrUbYDDOdP6x3JVRgJW/rWC1huYSgGNcI88VUtPujz3OCQObQ+Aan6EsUmxaVY6CxKmHeNxQ1wzCrxVEM9syuNLfAUJuJAFTpKOkB9wGQEG8d6TkR4Lw/Py0gieQ3EeiC2sBgM3l1WW5vL4q97diU0BSVolwsUFgbyDoCOYCtOJAy4ozgDhApYygLqvHRdmL3pJPaHvz9FJ+/fKl/PLlC5k20CIEiT8k1t6/ByPHeTk7PeXZEHIBJo6ryysygyDB7HCP2MPjsBPBSQQTWbEeLVPsONV0T8yNE1AMWJKRwVWBEVxmwDKYYCKpgmevtP6c23b4qcmySKJR7p9fCUBAr/Cjg71yfrJXPp4flZ8+vy9/+ukzwRton/LHHz+zpcrx3m55fnwozw/3TPKD+QOMDQBveCzsrVv7eGOZMbcAK6jtCYKl397tMNmFfaC2JY8M7GJezt+/V1uR4xOCNkzZokSlWE3UUkb03AKsRJU/e60jmSp2lvt7tW7AWCVPAPGo+h0JVFbKJXvBFgbuY70XCdIAZxEsAB8X6wlwRQA2Xu4fy/O9WqQ8AryBlib3D3wmjO/p2zOZME7OTgkewnOZHUBrHtTbQRuuwD2e50V9uFkx9q08ktK5lOOjQz4D9gHG9PColkFYawBDdK8zJoQx35CvLrkQleH2DQxIoc43gIMsGI9kFWA1dYAPHIgmAwAS7ahkDaMI8AbGa9thwBeD+ZE0RtIGIDezrCDojTU/OT1hZWxtoYI2PGTgaG2FzOwg9qI7ggEwngpKkgEMVhkFPwIdIIYL6u0mM9X/jSC/C/PFwKF9RF0fbChkjIhAnwEBlPMEwqh/Rw/6ug8C5IbtaN+IsxoMSApI5sBk7ylIz0ZyO7Z09U3TAav6RjKeAlLHpfCeW+XooObsv/dV34LF1zfICJdh0JLJMrUDEYADiTHr0ajcrfYhbBv0cTBNkYmDjDGyC3V80c5J8xPMQHGeiJg+71tZlAIIx8+HrbI9gmFzMggJNOoWAlHaT60CDqaLynyEqscghzBIQM5X69/LQBMZcuRrA8ABxi3qQDKLqCVlDUjF/sEaMGFI0IvmDfsULEP89+SknJycsr0K9jJsBKuz43DNBBOeJxhPxApDoapB7HoQTwBM+gMJwGHQjGUqspxV6BrwI/aUg/O1DVfPBqAvxkrWFic5GBBK1uDoCjppWSfLbm5w0sAdqXVCap+SfUQtUd0clZFH+jVqWgyqyImv+tQBjK4shtK7SAp6z3IP1bluLCbc5ymR7qQxgQJp/7Xxaj2qV28/LIA+ipkaDNIAHPaV1E+p0h3V84GBq9lXzj5+DtyMZ44RwMHWZykxIpcwAMa1VUuwwgm/EXtCLQSrfmLrIQMI1WJFKeYIrGcwTYiR2xHyeX0tfycoX1OGLfacrBTva/1T4wvD+SmAJxkcX33eumDp/NUWUZQaNdvY9HRNFYQ+lpvVJ7ny/L/lzOKr+4zgbdathRlmwudqsq79oPOJ7BnbDIItK+bF52P/vTxjIeke4LfYgvYlPMdO1uNePtfQ93q4L9dk3bgplzgToVXdgxgHfd4RQ57OPk7Mu92fcop9QDGzjXD+wsQTfBAtVKDXAd5QG8uXssfWbmKHwufgIwvIi64Y73i+wGcIQgr5qYyMUf0uJpJYd+iHF62r5kuAHvg08oEDUMKWWGBR2pWfC5+Ofh3Y5WD3XgXijZYk9AVf1QqSNsUMHKkVYj1XpMIDg5cDyieRcQKwxlsN4BB4Yz8AHE5C+rxV2wEaPBHtOi0fAHDAZpkxrAK5zAAWzBpVtxDM6r6SapWJtaAvB1assFHWhLLZ8DFaAQ6vla7rljIGxxK0XduaStazPPO7bDu2U9eB7C/wCXF/AjhkZ8lGGOcmrDH8PPil+Nzd01P57eqq/HpxUW7QyvPhsTxFu8MdMJyYGRByhnaaZkgJNk/Kqw4x0QKsJeq8z7W+68AHr38uzNHDer6aPtr4WzNLIfPS7dUGp989l4wN+GZWRHHv/l7zOOg4Hs+P9pDF1snWFsuS2ZHNsB+scebWKT1wZEFZUW/eLEOOh7S4pfezvtCDOMyo1a/PIq4S98pxyp6BQ5bCz2DgQ7WX8X2dm2RD8n+zONs4Bsdxehu/AcDBh21x8n4sOig0V0bj8RJ4bLTn2U2LKMgyJFg9/l4kUsFVm7tYh/TJ1mItyoYCTJfbB1W7/obtgLZKowvSvlZ33OJK9OV59khxzw4EOvh+7nAr+GBidByn4VWtttYy5KE/6tU78QgAh8+EcWb7h3/8D5WBI8vE6j3eMG+zj+Trrfk3y++NezJ8uJV2lLP7jr6sP9P8LSmqFr/34TdJb1Yhw03y/vLeGPfrOK68/2fz3L+2tAVNJ80BHN353n75oLfr020A4a3NnTZ52uvpASuebZucBPhjXA8DOPLZZARvtPld6r/8XHmepZeWeyfbtbxua/I6u+Y4l9tkIl87X8/ruvS155M5rs9M129aBuvlxRo4p7QJibMCfBrnx/M+jmM2v2vzn7877peNMprGuGkPrs1RvvZMN47rjOvMdFte17X5WPvuUqfMABxxFsq5bdrbvqXh2hrke3SynM74Oc7hs43POc24tztUPwNjuLj47XXNoMwWcNuibhKIbXpnTfGtXfN7DOH3jHttnN9zv1EATcfuBYXirNVKmUo0bj4616vCmdD6Wfnq/lkJRwXYBBk5U24zJSD64IY+qoCBVIVWHeRAKa1t7m1zvM1Qj/MxW99R6W5SdJuM06bNSeXAQIiDF8s2KmvKanbdmeGYfX9cs9nfsznO8tcDTVrwb03ZzwxINVB1AluyxEmBhYKq7Bs94Mey04+7BePW9t+awVrTJ5ueYzS4vfJPByoHNDP1r/duMjYzhyM7Tf59U9VblvVtDsiac7RNd22TsZn+2XYvGprUQsVtBBzwxTOb7r1S57r9QlCj1ypuJPaeHpkgRjIRCUkkXPE7qv2vL68E3sAPEvpM5j6JYQBqkC0fShACCLjQ1kFBg5b4j7YApB0POmb3aHclfQRwPS95XVxrqn1ksFQ45X2MpIp6nUsHnEKG3IyD16oYDzOG9E52tx7Rb7wGi+PslB0KjJnvM8kYCTlMFqrUdlT5hVYqnz59Kp9/+Fx++PxZ1U57e8GUcVF+++3XcvH1a7m9Q3JXCWD8h6uxwu4QQBAxeZDNgywPx6ROZhV59C/eeYdg3n757eKi/PLrl/KX//bfyl/+8hfe5+7+jgcEJNA/fvxEUMn79+9VLb2zw8/99ttvTPq2inNVhtHVIuOAwBv4Hc9c2UtQzedMZYwdc2QAB4LSAisASPQs9oBgGmGLiGBhyMwjDmRwroPJhUVrAASRdaMUNCv4dH5aPr4/KR/Pj8sPH8/Kzz9+LP/iDz+SeeOHD+fl49kJWTcA3ngKxg1RUGsMAJg8PaNtiBKZHCcAD+/AMoJKfYBlDsu7/f3yuvOuPL2CpeRd2cMasvc0qK0PCT5AIhO/m6oZc6ngd1Tc4bYsgRRABfe6f4hKz6sbsnmABQfzhCEiSA8gECosT46Py+dPn8mi8uHDB94PgR8l4QGWiFYhsV8MzmK1H4LzqPADYOXxqTyQCeKuPFzdlvvrWwKIHu/uyjNasuAz317KO7RbOUGV/Uk5AfAoKu+5rli759bCyi1fAEx4wDw/gqnnKRLtoIhWi5TTU4E3AEYisOPRvb9fCWwicAMMMwi2Hx5Q7gCycVJCIeLW25X02W5XwaS0Ws7gGVoipLWIoh6Dn4VAPMAuwZrAwDdZX6IlFX0RVdhBOwAAgapHtqyJtURFLEA6SFpjLfRdJDke+T2w8CAYzuB4BP3dkkoggKcOWKakoGy50eP424lN7kmy5CjRLqUalLXRB5mMSN8E3Bip1E2XDhAWfjofJhK/ZuBo/ehlq1mdn/xgt0UxiIPXSkxGWYdyDvvOD5FvdIDFPnUDWfP7DorGIY2ghZQUk118G4BDOjoAHEiIsa0QWqkEgCOqm8kGFEEBt8vKCSkAm2gzYy3qZ4N5g4Hr1Ove72OcBPwwGYdWWPqXlc4pQEVQBeUuqnnJdgR2EOhdAUAss/6Xwd9IJOBSawAOmaTQeSm5TPatkGu3PlK7iJRQjgAhns8V3QatYS7dVuXkTOw5sE0AYNFWBAsKwBsAwIk1REkiSkBl4DD4xQyEPeg+++Yh7tPYtWOZo39KOWR7LiWBLT8V65mqIfndBC7iF2K/teBAVI/U9XMCx9UezS8Hnfnof46+4HjOmv4dreiaT65EcN0vAY6QH9ZXdOfzgwIardIc6+AWeNSxi/v04+/8+wQwIfjD4KtwBgGAsM2Q7xp7mz5cA9oaWEQGAFfBp2Rv3Usx39nXzsnY8QxXQ+wp6GdghdssCOyis2cGcOjvxAAV1Nh6/mixYkBPZIC0x4IRqgI4IkkZrGlwosl4Y2BVAOAsl6Yh78+x0sUGfFUZSNkQRSt6f7adA6PXQ8i2RbrKocGA8WzhHde9wv0ymXuOOVrSZL/Y93XSuiIWUsC+Pq/bYTo5FKAgM00ZwMG9GzZgBuBoe0qATumo/Zr88PnIjDhslxVAEbaleHiMdik3BHBc3+AH56D78gjQXpyDDKyCX2AQB+cn2g8aZOb5IkDK/m4A5wi6C30KXwJgQgIxYg9jOQBOhv9PPOfrK88GuA78HvqEp8fcQ2Das9zL744TT9g92vDkb3ue6AsQ+B2AUvDNRYsxsiTt7LBdBwD+bntI1hC0IozWkLiW/AawvWkf6V5qJyPwaLRqsZ8Q/hXAFE6wOhk8xm4cL4Od3AeQma1gBMj0TwVvUMTb6zKN0ifw0WBzK8sf/KgEBvI5iMwkwbCgNoCQewE43L6SgEqDnQKL4zZfFXuLa2OswQyG62o+IkYUSXaDaO2ve23Yii1aosD/AiD3AecFnGWwxrh/MHCEIxhtMAEAFePb3sEh2+hd3d8RvPGXr1/L3eNjuX96qUxWCKKT4SpatwFoimdmK9aQGens0O32wbICMeByJZG40EthM5odmxcdLXVcXwiU9cfM3nsuq+2I5+Df0b40jyGDJ5Zy2B7OYMT5Pfu2CpJvAXN4W1edvtr+vhXAge9Kt1vP0lYHGiEXnukzrYWKP9/2WLuOr+d/8zNx7wRcsd2Tsxo6tQErRp+fDIdj741mjKaJpDyGfv51n3yPpuvrChLI0T6TQR8rYAbHH+MSuqfXb1mpvyYT9hvaHtHZpLbrzL5H9atjT4Ud8FNo/O2M27+eJpCTNQhx9/ZmAIflhXYrdFiduwnwJu+lcR3qGC2bwzDrn8n3EEamz60IUKj/LHf/25//EwEc49xnuV273fe8np/pLb/r2jHHCcCTfaCZP5T9qDy+ma+Xc0/RcAiuAAAgAElEQVSz5/+e5/N8MQYySeTm/TTqtdl6531mvVJ3YvLRbH9zcQOLYoY5y98dnys/+9rvi7lYMCHFinHJNiBe6oUak3h7qQfo5NzPCOJowLEBDJUGap8tz/24Nn7eUZbG8+E4fzNfPV8r32cms7PrjWercdzr8uy5H+3XdgnO6z0+85oeGsc1k5ltcjTTAWsym59itIOb5Hrb06+dt2bXHNd2tr6jbFW/KAEhskyuPZdfz+fu7JPksyOvV9k2xBTrOOfavWb3nZ3xa5GGW26lYqBcxLFZdwaAY6YU1774Pcp4k5BuEoC33GNNCaxd9y3X3DSmTc9ip5rfD53XxhcJ/Uj8WVgagEPOQL95NJI1p6tbLzsSMxaOAcBB41NRyD7UwOEQ6ngUypnTaSe+BtUCvJGrhviZhHbephzHDevPb5OfbUriLTIyU1qbrttf05VR6uuOQz3ez8l4Ox3bxjrKHj6/9vz5Wl6zJYprbuiz/HmsbbypgmviKG2bF5t7joV0nI02O7O3NPkwRXhLAC1R/JsBHGvGapPMvWUtZtfNclr3ZkW/t3Ybo/xmmcnzn8Eb2wAc1gffM/a1Z5jpuTVHYc1RWzOo4z0B4Ngv90jnUc+56hmfc1sUUburMlgV26L6Z7IJ1f0PquhH2wJUlF1eXZFxAYlr/Iu2HmyhEi1TELTD91W5Hip5BwAOBHeaI6uqq/Y3mRMiYRc15UGRzkhvBMhjjw/B5uwgMihoAEauiozKrJB2mYsRketATapgrfIUyYqZvR51BSsuwa7h3vFxr1rNH/aFVW4OdFB/pUq5vV2COM7PTsvHTx/L58+fy/n5ewIxBIB5KTc316Rrbu1qHknZC3AGWqaAuUBjwBTq+khIIgl5itYWJyfl+BSJZFQ/nzBQiDV/uAeTwx3X+uLygiARrDWq7QA+YFL+ANTCB5UaEwFOVJqDkeXhHvLyKPaVSBprjUTBzkA2YggqO2vgGB/kGeB+VmsL/LDSD4mSJD9s56EkiWy4grDZIWUglckOHexx9+ODg3J2eFR+/uETW6YAwPHh/Lh8PD8RkOPzx3J6dFAOg3nj8f4ukEcvXFPMO1g4sCcAolDLIQAh0DJjtxwdHrOH9OHBCUEcO0y47pWy967sMvkLVo4DtS2JinRV/KPiURT2j2TXECW39FS0ialtjVBZGq2NOEeizlac450SvUhCoIUL2B6wzqh2PzpmRT8TbwQ3SSYwR7WNSQAfBGYQo8s3tgpBi5F7gjjur+/Kw82tWo48PrK3usBWOwSo7B8LmAJABZPHqMis41SCkDroGdTdYJV5YDJYYIPnmiPEc+P7YIAhk8zZKceLZLjHDYYYBtnR/oWgJAA40PVGCXPIDRRLdDCifGBuELynPEX7FgKColIWoBXrRCTf2dYFQX7MazAJKIkDWnKtDfVoAnBA32E/McFzfx974ZvYFJC8PjllsloJGn0fe5MsKRG8bwwcakcFoAtbWyUKccl7rnBUjWcFcKQ2Kth3CNJXAEdEoxV0B4AjAFNuSVQT8sDgQT4jgT76WTWp4Kp/6VaxIQWLQwfWkH/EvWldndiObG+Vs+0Dovibz9xQ1tWk2r77M0z6xyHNiXXraiVOej/JF3LLEbxfKdexf6OViVuosN1NAETsa5I6OpLjbqdE+0k9ISYOjxPz2Xz5AHEYJBDPZwCJABxu24LvNV1nAJufxyAJ/2sAh8EbqnSU80TWlojn1tB1jo+mqjC3teD+or4P4Froaeyf6oMPLrDHVsf4DqwcYDRBQvGUP2glhX1xyDZSh5UZiCCOYA2pi92xQsjnHf2l6hekucq9thd+/0r1TZYrylY6a46+7sJHrPPsqpGw+ZGx81TzzCHBr8kV++PjNXOF0eycNfVrolChx43E2Xeo/MvnpqUP2tgY+poZMTX1wfX+HF3PVWnf1/3ITRP7nf6TWRUFbHAyi+CJJJ8EdEYLAY41FiQHRmfnebxmOzSe6XiJmKjx/CC9FT6HWWkCwNGKQtYBHJKll8jVD/6KW1y5XQtuFiybBIkRACkg3sheZNkZn7X6pgMark9TrYCS6zwEMKnusVYoYNCBpr1JRD5rjeen6lMnO1LtQfjkTOBX/7ztsrweNRAe4ANfQy0YGyiAjAhDcmCxpyIJB9sPhgjbYJ+VCMKQk8P9CZ8APgtaptwAsHELIK3A67dos/fwINBeAKKoFwlY0DmIY4/H4r2iZZdlT5/v2y3iNehBg/LUdrG1SKH8vbxUxiacBbDO0NV472APgI9DngvYNgW+m4FPBk77nGhWjNSKjrbQrRKL2tRxTPE6wK1mfQAgFwAWs5LhPbUDUyESGSS4Rv4XTCkCbgjcIt3Es07MVNPDYjC0nVe8q8lIjcvAfsMfBqA57IVBHHzuYGgiV0X4CWTbivU3+IIgiuwTwY9KoETfz1W29ZxHAMc7gnIJ3IWf73Mo8zwG3sp3tt+QARy4NlvsBMuGfPd2djV42HsM4Br4agSQgq0O57n4eYbPT4AI5C1alRFAI0k82DMD1m65f3osF7c35cvlZfnl60W5h70H+5vZu2oSWIw1ewd73P/wI733vB9z/Glhc9OZbXyvh/+GhgmdsLCz45eHYo3FGT0lgXP8IOtPfscJY+uiOLv6dva/l38T5hO2PCegVNiQ5VV/x2ciuavxZgYOp6Y5wrhd/ncec7Sr3PsEulfzydwWzXMc/nuyQ5qjJYAjz2ueR7X5y6CRHONuwAp/v/oZEwaOvLSb1nG+Jm8BcNhtyVaxWqn4ZXNC1cmHnITKsjT+LnOJs1EUOdnl4ByHT54AS9Z9dU8FADvb0jqGJNvjfIWTWZPR3kfJwrZEip887bkKkk16rN5jArzJ11+MJc0sn2+yh20Puw2TALzaOz2AA7L3D//4H1cBHJ7Dtdt97+tv8cH7Z3ehQQNFjOs7u+ZUhrrB9vtz9vm1Ndj0zHlsVf56BbY4e63Ncbv/Etxd7bZtdWWhEkj/fyaAQyCvt0hGgHMGdczimUl+Sj5OX8CbgVjL/akx5HPZqB/HPbcmW+PTLM967V7jPZovFjHZRR61rW+2C9vs9ux58174Hvmt581Bj61dI9/7e3/v9bD+mo17VQdu8Ws2zctsHf3a7HuzZ8vj2jbubLOzLL51jFne2zw1b09Yjcy+0TNurMn+OA+j3upkjwVA7bpjDnez7ox4Kxg43qIS1jbxNqX7lmtvWvz83vduhvG7v2cs2zZrez85v4GS8wGPveMj4JGVpR3z8R4N6dMrr6UjVNEireosnO7YvumRI+CcHI3ZoWFc56Vz3FNLGfjRAzgg/hnE0YaxyZkahX3bem1TxJsckE3ruum6nWJxUjoF0UbwxqhoZptyk5zOxpnH1x1Yct/aDYHgdfRlatcw8RTW5kWOb0tyMLBfwRvur57pppXKXBrrJSpee2GuotYU/luNySadNrt2Noj1u95WBsDXmy8Pmv6+dUBeh9yvdSG3CW0/Go7ZfprJ/TY9luVyJl+bjUl/SM7zVF6fy8HOndYwgcxylb0qwxEYVkIYiXcEJvXvIxP3/kFC/8uXLwxUIslPBo5gf6hAkEhiSp+0/u4KXDZHVUHWcF4rPTU5G2rSDXNBxgYm7xEsjArfVC84yvEI4MhBemtGi8lireJgmAOG9bPBwDGu5exv7qTUOsAyl5kiHAC0HWJi9uW5oImFfX8E/8CSgcT1x48fy48//lh+/vnn8j7ambgCFMldMaFc1oQ3ABqnx8cEeADo8esvfylfv34pDw93BHS8PzsjI8PHz5/L2dn7cnL2vpyeIVGuZDlAGlj3L19+Lf/5P/8f5b/8l/9S/umf/omvYU6RaMZn/vinP5XPP/wQCb0A9dyARvqWwWxQ97bnVqaQRxycx5AERzA3rWfdn5DHSIwTTBBABlD3OtHjEn3LAAALuULE4A6sBRKrCGh/Oj8vP378WP7lH38uf/rph/L+7LicnuyXo72dcnK4X06PDwpCmwAvPD6oPcghWqHs7TE4DjnHHNxgXm9vAmTxWvYPjwiEOT0/L6eoJj86LfsHxwRv7B4ekCWCoI2DPQI42FolbIb7hXMfAiASweLcBgT3BKgGYAe8XtsRACgBUEiwswgwoSA02SQYZG8gF9NsC8AhEAfWp7LxEPiA9iiP3HcMwgXIgW1SAOK4vSuPt3fl2xNALd/KIYApYCcA+OBwv7w7iJYHaB0TiQCAXABAUHAXeqAIMPYohgpX8wOMInYAJYkgY2ChYQufsxMCT5AYUZLxG+9J8AZbweyXvYN9blmCHQJIBolTn3OBGgluMXU0gWtiG+G4Kp23wEOeF1yTrSDYE13zDVnEwdyfyQAOyDGqb91mSmAmJIdU3YskNZLXknetOfZ7BnCYtUBrf8/nqWCmqPBUGqCBMU1vjsQJAExqfyVGF/wnIIYBELL5FewR41A7plZBjjECbEDwVdiRbD9V36193XRnBIGdhGLCinWpTcOlihrPnfWt7SCSC0sfPQAgKYjkcflfgxeqjzZUs9ELCnnwPFc7G+wOfh/96ZnU20MyBtXNWH+xcHQADiSzKquFac7FdCUQ5GMHbjRjhtfDSbzepim5tL+rBBCrecmu0Xw46wnbywzg8Of9jP6Mi4nQSguvmYGji8FG8qLOf0oCM0EU+tlt11DRXRPniVml80ligamTkYwE6A3gstOTcn7+oZwBrHV+ztYqB4dHfFYAp8BitGybov1MxNfARJh988Y2EnIzOdzw81sAHPU5ugDy/HyVZcm6TO2wFIxkxfbgXWcAh+Q/wFkh56PPnM/ka34JX2dx6JiAiICJ26dM6JuXfmnWGxpeB4gJ4Ora2ZHjnzApYHwEEgUDCIFCHSC/MWZyTC5yS0Ddut5x8+zTr/nPMwBH/mw++fS+ohIvBECyeEB2420ADn1vlLWqVxNQtQaxoH923tFO0VYtAr6R/ZnISR13jNEylFslmQdJItKe2qxzLjyRPhxAbwFQ0rT7LNr8fAEo5wFn+3pZd3uPCcCxlKRRz1Pf1DNwDwjXe3q/zmVmasn7Hb5YJNQImoNvauB1AAtgA6Br4E7BB7m+viZL3deLS56JAHBnstwgWPgWKUBPdonaOkUgAKwHdVzoA8X5G5OobbOf2+xtYNmgD0gdGqAI+MxPTxWA4jYpODfBLh3Sbgk4jP1l1i88q69PsACZ78RgBt3u9cP3AF4kM1AkZzH+yuq0K7YIzM0d2RrvxBYFHR9+KpPAFTCM+4BxQwAFgjoMcDEbEP2NBsCxzJihwAD4rBtp4wjekM+POcJPPVe5uo+ekzyXeobY26WvL7CJmJ/wns+3bseTGaUspSwkCr+Ja1heaafpL9Jv2G8tVMzAEXtqBHDk4DJa8ABYbz9BwCbZbRdiyLcDwAaytCdQ8MtLuQeAGDKJOTY4BzboHdacK8t5h393BID37h4/d3N/X77eXJcvOPNfXhK8gfYpBpvzHMfWimIWxDkVzzsWUkl25pTX8is3s2hsKnoe7eGoLcZ2qfl968XOTxjGYtupvn8JcDyAhZIHkAr/vEZqUzRjR2jf6yxNNGgNjVrXemhdUaVZa9jAIr0/kgEczUfIrEhtbezeZR8f+qfNUQaiNL88r6M/C3vFsFxK7LW1XgI4LL/0KSoQMM3QSvZ09HuyrTGD2XwMskn1PTKbNCBAL0vNUxv1jG1Et5bJifbnZ77bCODQ2Cf2N51d6v0Sc2YbQ/ru8J08zkg/rchN75WO8/u9AA6vx9oa8PUBzO/v1O8OYIFWGSbZN4CDej8KorYBOJbrNqz4kFBdeiLzz+fn7H3GltCVn5hbJPX7ZPzetnvP9cjyW7/3urM95qtn+Z7Jev7u8jo9iMP6wX6Rz99uL/r/CoCDhyVKR1/EHe2WZjbEr/H5as6k/74BHDP/dXxN87R0fq1n8/7I+2smJzPfeiYH2Q6PNnnUXbPxZrnPOniUjzV9OMrTbJ7He4zytMkf2Cb7M70+zvNs3sc5n8n7TCesfW+cn20+ziY99pZn8me+Z9z+7NrabtojeG8VwCGXSVsoseaSWTidIbfJUPcsdNxaIYl96PE8uNUP7B4q7M7/XwAcWRBmG2GTgp9tgrcZpCUV2VIw/JmgL3PFN9FygdLnocKVuKnntoMVg56Uw7tEB04NUXi8/Zz4gvnCPYBjzejNNmvbLD1ayFV0ivPl8Rq5lBkWNHNv3axvWbPv2kQTZ2gmMwbPrN2/Gg5uSh2QcWBGYKTRN6fK/sl9Z3O85pTPx5iRhf3hdFQC43PgeiOAQ8+kMW865G2SyTYvCoQKwKEet5mKU+MLyuncV2pA9DeZkyOzbqTaHl3TAW3cUnpvka2509fu1YGscjFuN9R1EMcMRDM3Ku3J32JY1wz1Nv2YnRcZmFads7bPRp3j4KvPuUyVvYKBAwCOHuGLVUAQiJT8DDYikaoEE/o3X10h6X9Trq+RiL8ut0jIs7fzLVuloLLqAa0jkJh6eKg9jPUc6o1exxcPx17UUbFl+tfWF1BVlvovqFkTAlP7o1VdZaz+6HiKZcTJw6jeDBme4ZG6tQmb4AOlpd/3G3fCuK71bwyAQTHp4tFmuvKKa+vWEgz8vaj6C8HcqGxD5RYYFE7PTtlG4hRsCkfH5eQo2lScnLBNBhK/qDQ7Ojzk5w8BGjjYi+T4fbm8+K1cXV6U27srsqmQijtsApPpr6/l8PC4HB8jkXZezk7PGJSDnUGrEAR7kRR3shoJd/yOZBvaQfCR0ZaH1Mn35e72nklngDgMGBKK3hTyDmspyM69Q+KSCOQG8wYYYHBvJ64B/NHuCGmLBLho/OMn6B4JgNnbL0cHB6SaPjjYK2dgNTk+Kj9++lg+vT8vJ0d75fhwrxzsgV56v5weHvDauBYAHAAqkWo5en4jkMp7Ycw7RVX5h4dMNh6AeQP/8ue4HBwckRUCzBtsCYDqQ/YuV4sDyhcD1gJR1Hlg0iEAFsGMwyRtJG8wc6Q6ZkIXydyoyM8MXwAchDPsZBMYL2gvIziPinnpAM0v7sHEGemsxTjC/cy1UAuVe4A3QA3+8MCKayYGnFje3y9o5o15UdK0VXaxqpLtRlQZi2A39U6sM9lGonKW+w1zG8ndT58/lbPzU7LKoBUI5IpVteUbQRtsbQFWGLRQAQPHaynPiR0A2wyBfAYEIhnOvvExDoA3/Lv2qhlP0KoGrV2UxMB4cA8DONhagQwiStDHhlIrnJ1CAAeTGWAsenysQXiMA+Pd3xdbCJ4F87IG4LgHcAbAHQBSuEbRm7pLOseOiP70kqtv0bYDVZhifqgJ78TSZrp6y6FBfa33MuYE+1aVnTVJX/0Z72WxH0muFYglOIk08i8Rxk40yqBLDpp0UahLJ2W9ZBp125aqg10hX78hm0bZ4XMKHGCmCmqMHEzGetpPos5Vwk72Vgk/JWnekckGQAfsXSdikMgiHXy0NzBI3IlZJuSigljgjQBFAnwEfxUtT8i+FwkM3DcnRxPlOOWXrVTQfmefDDv43fbFST7/rQpyJXOUiNqvYIlqL+PcoISsWJAEn0z/2R7KIHbsCtLXAnE40Vd1dNCoj3LiK0OXYt54PyTYDg6Y4AOAkCDCczBxnJTD4xMCsrDH0UYFa+qEDm0JQRugjDf7RmunwufEPQysziwc6RG7s5gEoHnDExYGCbc82Tf5dRkMxMSZQRwN3FpzE5FtaT5NAzt9z3lLQ2xgiRbwDvaQ6olHEmZgkKxsFxKJCJL7j7DfuEe85wkDmIE9vLIIbQiEZ3/J9ryCIZKeaQHvNvfV/vN8rwWRPyWAh5P3NR+S1pX7MuSXY/B76TP1mcbtEMqNYGIzPxrE4aQJdN2ihYr1IvaN2qCEFNUzlvaUdVjGuSkxQbsZPkA9rzSFmRJtLcPoM4lA0CkZVyNl2tv8XEqkSBk2ve79JL2a2R0dcfN+aBV59Gcq80vKeqbEnv29rJtxayfyO2GKzdfWL1gaAqRR5y+fs4MJanY2b1Nn/SGgk2NAxmnV8wrG9QIf97nc3oqhTj/X5fYOvu59eQomK4OW6aXEeABSIFAhbKPti1gxY67TWgjslKvwSwUWkI0pWrm5GBu+wfPDY7TtgE8LWyFmBPk9sonVlloe4Aslxg2zseX2HLBnAIDgnGH/rbYpge0kgxBadsBnElCRrGLBGILvwXYqE+62c/D/BBZ12xQDd3ieGOWxyo18P7LxmAa5hcFqW0rZZoGZMVdcW7dRCfYN448oH2WHthWsJgTKZB89AVrxrE4uKaEZcpj0gP1IXK8ydqHtZLUfGgtlgHGapldDAGu8zvPJ1igMgDf/BOuGecb4xTiGn3dsh4f2fWDOeMDvAPMCoEv9gslyIY/8OvgKAHDgdcjx5e1t+e3mmv9eoUgDco0zLdu3BYsUwd3faGd39w14ym1L5a3V9h9WKpbA2l6p1w11z8fL9vm6T4XamcXzLN9j6Gp7jKpVfbbvmhk04knV7jXNVMfAjzbLpN/g4y0Tcg2PMLy3064gUYmnXyBZdHU8k0Hbmus2S33srellJyebTkxt0cLNk++qfaqEqp5XIYt8LY8hntbV8459BDDUfnFcpXkgCZihs0kP4HiTj5XkyXNg/9uxIF8n2wECz30m+OcAOAYobgbLNjPrCeyiFynuNVq6npFiBLVoD4ek1znsY56+4jLG5TEsZaXunRX/Nsfb6hASU4jjxR5SFccUPKsyKhdVMYZ81qiyFsHdxM5h/Zl2X5evidLVrQwc07lJS5DlZVyZ2d85xmfdP8pe+4ximaPPk9fp98h9Xru1MeZxvuW5Nn2mOztF4cIMSFb32OJivfxZtv6/AuDQs1i5tLPYTHbaevUtVDxHBnBYZ2cduvy9FfPmKZvJZNb3o8wsZXKpu339tbV0LsK6P+tM24i2voq9b5KLjefYoTXVOM9ZjhTnWUrnzB/Ytq9mNnO0peM8rb0/u9co/7O9Pdqn8fq/57nyNbY947Zxz95frvPSj5s9q8+ueS/4d495PK/pXtqPow3apI/n/pAZJecMHOPc12eodi7iDBcXXyYiOBlODixs0KjVxXzbVWfSn1IjensUnN4AhJORnLCZjm4hsbebjLUNmjd1m1jTrzh5F0GJIXGZFSWvE8k+XbMdE5qz2lOcLpTpEPjqr+MADWcxVT32AjhTaDOlnFHsle6l9rFu49RBVESN49rh77co+focDtC11HsnE+uHp7jCBrnoxxGHFgNRdJfqoOa14hrGujL44yRMTvAOB4wGHPBaxPXroT8lFeoiN3CQnczYETEHbV1nyqYBgSbBtAraaPTA605Ovw+1JNXzbUE3B0q7KqmoSI+gsZIZDnL3LVT6yc77AfdLCsXO9OTf1b1vwzwa6Do1Eb7yWTX2pkbRDLWPNFWfVAaOdtJPs93Zd8pbjHkEdOW/JV/WH2nFB1BXNlU9eCIDzxLALCZnzTHnXspBiZyci3nL+r2NMe4x7LUM4JBsNRCH9QArZyMpf393T9DGxcVl+e23r/z38uKKgI3r6xsGLFkJDmYOJCOjKgjJG+sB6qVaWRqBifB71S7hubIt1PYNUbWp9QndKI4Ynk/x44DnqL9H3ennmjnH2W7Mfl/odq9Xqipf+4zEJe2RoMvLr9XDSQdMMU2wmBfg5CMhz4QaK5QFQCAY4+ioJhRRjY2gINqq/PDDD+Xnn34qP/7wQ/nh0yeydajFCVgRdhmAQTXd/d11ubu9Ltc3V+X66rJcXV4SnEOgDkA719dl952SfWDgAIgDrB+f0L7lh0/l/fv3BJAgCYD1//r1K38Q0GfQ0GwS5ZXBWyQskWhH8rm1+EA1m2SEKoxJDv8g8BcHDCYGlXwGUIA/kQAXgEPVZrILhQCTx6eH8nAHYBHuh4T7KyvlAW45A0X/yVE5QfJ9b6cc7u6UM7SQOT4qh3s75YAtRxCg3ucPZQ5glGChcaXMw+NzeX4RjTWS+IfHx+Xk9KScnJ0xIY8fzgcSp/sCE5BpA6AGMIGZgyCSegyaE8gg9hXJi9gilH8LgCLaitSAs4LHSiwLkEDtGQkptRNTgMDVmWSXQKAcIA0ANgBuwHw+CICF5wRbh0A9SCwna/Cq8eGzaJUEMBcBH89PQU+NisV9JZTB+sHkSwPlKPEPeUayHgkQVXhm/eEqWrOzUDfsvDL5gETupx8+UfbAegAwD1lgWJWpHuMItuNzR2S1EACnY+AIAAdkD0F9tiZBRXMC/JCpJCUfnZgWgAMtW3QvV5LiPpzTxCCiddklIwjkABWQkEewFLG1VFwH1wLIx+1e8DcSVgSIpBYqrvIUQOShMoVAT+SAaOeHJapRBffFGoOqYFVamgY+9g/YF5BQiQSOkzYZvIHxMVG+I32SQRy1Ahq52whu1zNCADiw3mxnFAnBegAjgEMJCd83H2RbsCBVPyarnqv/nehyEjInWKibAvbl67PezgwcAXZtrpWSeJnJQgAgJHikI6CTAeZRixWxmNju4PmsD/GaGWbMatUxEvmmkbwX08eeQGPJ56BsQU8FFTv2W75Hq5SUDWUVOZN8riRu1cTcj+ECu3obc0kMSU1AhHp1UtoAjjBz1TYnEIeZQEzrnv+1/4UbmyHIr2Gc2AsAHp6cnpWTs1O2UjkiCwfAcWinsl92UTluIxwAMdLBd71MG4iD4A0CmuPA7qRCXCMHAha+RPrMaN9zEHmb3x4btVLu17MbdWJg5PxMdW8a+Ckvc+bnjL5271eKEacbd9gWJm8Sg0VmZrP9GQEcPMk6gJLYfvJ+5r3A+JR06Ojrzs6Ldb9nHxV7Kdqf2ZZ5nN7H1n9mr6rzlAAc1FuW15TYol2N/ep9k+dZk56NYLSN98vMQctvMQNHBwAncKHpSTiw0qEBqnFrN+6pvhJzXNcqGpAVs0UNDBzau03njPED2heyTL10n8t+cD73CAjX5A5+C/dKJJoziKOBHSo/CVkAACAASURBVPqK7OyD55Y/lkm/b1uSZRX3IqhwEj+o30tn/Dz3eV39TASUpur6MQ7S5s5+Tzsrkp8hAD9sL/j4yLMQQO5fL6/K1XUwb8BGw79ikjxaPeIytK+pTQiBuhIk2xfLR6dLJODd2Qq6A2BCAIDF2oE2BRJwVG7Dt4OfxhZ68IkAJCZoQiED2BQBxpesKE7Wqo1Ja0eL1/Ef2cfIwHEof/X5pTFvBJsDwLXw/dlay4xjZEZrzFE7kbiyH8g5C8Yvtk/hXglwG9hO0obQ/ETyK5KmbpFGrF48KNk3bNvD56PeJYBDYBaAHMDQkXtew/Zp7tp47Ret2XfIjt/LrD+xfLwefAW3P6u6IJg/zPKBf+u+tX2OZweg4h4g4tBh9uPwHcwJ7K59T0HNdwjeeHh5KvcAEWNd4AuCRSPk79sr5khAUJz5ACZG60fM/9fLy/Lb9TUZOG5wjoNcwc5j/gOAv1t2Nd/wKSGHbAHUEvtZ9+f4mHy63reY2YWqmwaFmD87dJFYqM7R/ox2fKHzQ+eBWW8Ws+b1ouXnmp5+BZWZUYS1ajuMUiQg+nFFnCRdMJmq+uryWbJ979tI9P6CfNmmW9qO0rok4FCszaib2/qtAzg8lzXO4XhA6A/7HPYj7NvnedTZBDpzDkRYm/P8OsZuH8vrnRNG1vWKjxtkjcDD72XgaLmH6jZsyL+Msj6T0WyX2z7A3msX9l3bs2+es+4+SeTyeEa/YZzXcY3H9fA9Zs9EfZh8MZ7dQi7zvtQea2i80VZzDMP8Znm3/vuHP//H8rd/928WOZC1Mc+e1a9t0k/9WiVAdAKp+pzjs6n+3sS47bVcRuWXe8Dx6gT2Wtko2b9YX6ssY7rQIi07xPNH/b4m4+uynhOzYhMzS2HLdSmn5XxAjrn39/OZaTnyrFe77ywe0LHrZAUSA0d+juUzpQNyrIPic5Ry/a/mGPrCyuwzj+iEHvDXZR+SjdA92tz0OmFcc/w92/9aTy98zAFvmWKNC9B/3It+TYxvAMbzukxy+JrpOfyVQXa7/M8iNzMBcfiSm6i7VvbHKLfb/rY+nOrrdHaZ7bW1vZDPKd59c38g5CnL1uS5mm60MHp1FkKf5KjJzUxmRr04nq226dhezmeFMD1Qwz6D5bL9PVvI8L/qW70+qHnZxArX+zch+C5+rNPcdHJ9/ovLXztTNMt3a98sJzsjGzuVOwcmLZ409mN6PYdGQnQm99WCumIjFN3aPkqbfmEFto5zMwNHRS+mqruGeAwUb0I5Sn8OydkcnIyNkMEbeYN6I2SBzoJoI91NdFVKfQBxdt3ZptCQfUDPbTACKe4AZReccPuUhqoex57HODXqGVFc1zCh0yfAnhWdOH053zNj1hdo5e7bqbKH9KqireUBu9JWJtnswDltC+XNnx2/TU6HxtsG07ZFUzRe0+zMLK5ZnTpV3SIRw0RUavGTH3lqXMOuejidUxhJCRyoEaBgMtF95JzsY8C7lyUbiuWhSoe/6kzsNHaD6ijU/bcERMpHt+z79+4JU71CNYO9s8OXw/GxDeJk6//qfh0BP4PkVSc6HI+aoDIF7wjGchBz0L+dJu61d3KcdPPmfLTgZn3KJFCdka2MIg1UpGcMwxR6s+nh0BE++CRFu/P6XPZe7+Lw3mh5G6V7JNlv70kHfHl5RfDGl19/4+8AbyABj0S86N9RbSsmDbLeBEuAZd7nQjmopi1WNT6pXlE9HhPAQJxBV4l6W8GT6pVIqCKgNeqq2f71Zxx4zDp01N29fm0r60NjdKhcAH1H52v82+CTXIGc9QLeH50YjmVHQXrMHautE10/gqcItCF4Kyr9PbJtIKCKZPL52Vn56ccfyw+fP5VPHz+Uj/j5cC62ByQYn9HKRIl3gAVeXlTNj3Vhm4e76Nv98MAVQnAPCfFj0NsHwwdYLMToI/YCMqpwDaMnummgvzUGA1EPB6iAeyKyuFGJ5173WuhW2em3Tc+PJDqBIN++MejKwCcD2UgqQy6fys31NVvGQF7xXAjiYswAcRwdIvi8T1aad69oAQNmjj21/8AcOdDr/RMtWwAYCQvMKrXdXSUSwayBanglFlWxx9fx7+5+BPrEBMbdu6tEOYLcnjPvHzFrIKgeFYWsTse+jirDSHoqEZ32RwCFpIvjMAgWi2BzkUeHvwHgeCqPDwBsPZbnYJUA3TYC8d8ArAogZG25whFo3cjOw5ZJdwRxsPKxFIKIAKogeAMVwpAFvMH9LoaNwGWpSgzMGM9grABLCwANYv/RFjfjwZ7mqHyj/AO48fmHz+X07IQyD6YOMLxwrgKMgQTBIUBL2A+HhwL14DndQkXkBo2yHLaw7DDwTT0R4BcnH/EIBhRAliCD2K8GWJiGnOwbD48BVLqvQXSCrfb2mIBiwufujkl86F23kcoADsw05ToAIg5aOLhfW7SAKcRAm1QpbH0lQWu9YpcADvXfVmIoKnEDwOEqYSdybB9tr/B5UXO3HucV7BF099b7I+COrCsGABAl4Ipn7AkBOJz8t160n2ZT4KCHdyN17pDoYEJ5OETVxEYGRIS8MZETe8pgCVtuDDPTqFcAx67aBQG8cXR0KDAQgCiQyEisWpa9Lra3sKWwo5a7OlQaePlWaBdC4EUHKglABsFKDZTh8Q+uDpN5bT+hurYxcFTQh3Yd28IAYCaZwNK05EV3eJejGXopNKJ9qcSWYJmobVWCocP7zEC0UHFMqqlKe48thQDW4F4GuO7ouByd4OeU+5pguGg3IBkCCwcYOOzPNvCGwKT+jEAcrGBOZ9psk+XmJR8gTeoikCPnrpuLtSCNwSNVDlOrxQzgkDxrfAIneiw9OL/txz4m0Mv9GoBDj+9K9NEnbj5l2KyUrOJccUwN+E2RSMOA7QBQKyZmFMsFECX7XwxoJ6bMGYCjPnuN8Udy3DaWmSolFasecTw1rW0GDeRBdusccZz6fsyFiqnFokHwadc2IfYHbcoGAAfbmRhEIrCH5S/7tJ6f6iuSgUPXxWtVRydGgBxM8/f5vGHrZufT6jP7DFQnWtNpX57tf4YWKjlEtIiHpIqpPM8cewLQ9PEA7UMBCcQYMn43P/vsOrZR1UYkAEeOheD95XwEeMO6Lhg0MBa0jLy+uWXbFLBuALxxC51OwALG+0rmA4IX3LqFPrF8P9q5YL7DvLr1SJNXNyALPVxboaZKMfqpkeQg0FjteJD0gCzClzw6PCBbGZkfduUzYW+a58NtLqrOwrkj9kxuwYq5yXNJHQa2jfA1ySoXugqtznAfMtThnOc5x2fI2iBAokDHCchLFjb9iAmMpQfBXNAYqjR/lv1oQcRzSthGg/how4KByvNXgVfanwRu8FnivBG6Dc+r85UAMLD/9EsSYArfd0zFcll9pvgcQdi4FgH4sGvykQGW9L4HkCX7GG6jQ58hzAvlvLyWW7AZ4lxWARz47juOEf+p/V6wq1D/gf1NzBtonfJA9oxvaoPC5xFwcG/X7eDAGIhz5BFb7f33L7+WXy8uCOAAgwe++wSgSIBryFQC4Ef40U64ul2148NZpzV/zmebZUxkYjBWbYjWQftk9t+mM/r43vh9WjrEIYZra21qgKbXSzU5F+avOgjNlNdYvuMjMpSh+1swSTqJs1drtXy+8017Nzdi9zHeLp5UGXx6EEf7TN/ephZRJN+ugU6XAI48l6MureeSOARylDUz2OSgs30rLVSmi5xezGcg/I4xL+2RvqDn0XNb76ktVJYl/+7dqO/29rlV23se+IyDb7iQryRXM1mcvsZ4WkvSV7s8SOG2eaLEDW0pR5+Dnxl8fV83g2Nmtjl/N//uslLP4f8MAEe2/W0ftX23TS9snlszFEaMfACzVR8nxZ/zeWpFjYV66Fl58jhyCFr3kIyMa+O1yOuan7f9niXLV18m8X1epK6MgiTF+h39bKOc36ceJ7uqeu/dBuDQuY3PE6D3BoSY6f5Rb0fcPHRt7+O3IuGqm3PuK+uXAHCsnfPqR+slZ2PLeYw4o0QMfLY+6/LW8lF53TJwI/vUIwhidt1OB/gZ4hFyvqvu6bBhSgfXqEzNk4X5ilu5GDMBOCqIo0cIZXnWl9OcTe6zyDrVvLIGPwNizvbGpjnJev9N+nUC3timb0Yd3MY4ytGsQFjz1IN8RtC6DZPP8XO/adT9a/rCz5PHPbMjm557zcbYR+j9IMcMY1Wrj1RHMl2a7EfJn+p/lDbsQUWWXbzeF5DHLZwbXAI4luK7JjzbjNE2QZsLcTOza0KuSTeAI1JcM+TJwtnpR/QWY7npM3wvDp11PDUJ2zur6wakBSRHR9TzPgrlKNAZ3TuOd7YpLUDb1nVcX31vAHFEUDILZRXSFGjLmzKvwriB6t8iv5YC9KEgEMsVv7XqcWyTvNE5dPf0PoA6XiU74zlokytCs2zOnnmc+21rsXYAGJVXlpV+Lfpn4vXiyJYrOhy47FAiY0C5rkML7eaDfh6TnewM4KiHlnR4ac/fgsV53lo/xuVBJc/NmnzN5ntc16xnZvt09lr+ztrva/LjsXL8BgKN4I10gMnz6rFU05fU9WbHrq9OG+er6YmI0UTwayZno/4Z79vNx+tLADiUiCWI4ulJ/Zqvb8rd3S3/JXjj4v+m7t12LUuW67C577eq6j4X/coxrd+yZRiibMOiARsw/AN+MklYJCxKD341/A02xSPSkAC9GJAAkud0d9W+X6qMMUaMyMicOdda1acPIFdj99577bXmzJkZGREZMWLEJ7JufP/9D8v33/0QrBt3y/Oz2iwwwMbKwagc7WANCjSo33Mkk0N+1bpeAVkEmpyX4LijoiqoF5QYbkLdqkZKUnI2d6MMjbJZnYjOsR3sVtXXeJ8YE9b/tuyJ3+kKL1f4p9wk+4YOL7VaVcmlhUlerBXBG2z9caFe19GmAhXgqsCLgxITAW9878++/dnyy5//bPnlL36+/PKXPycrx/X1xXLFRCMCikdRDYdqOlRfKQAruXilHICJA6wMWHMHmF1xSUYQtqyIMZ21hK6DuUoMC7hQW+WoClGViErOKHHuxI2COwoQi+ZZQSnSQgdTAvUkAjBgOWCVnL6QAAFA4ZaMIrfLIyh/X19oAUGHjAo4fEdg9guT4Ah4aj7Y75qMDAjaYTghgFx4ObtkLD5Gexq1SDlBWxQkEsmsISePiY1IsALoARYKVDJiHrGe+BvWSa1CIrkTwAEnlOKMGkFxtSgg8MDzEnTNGBCv8dqSXsuRKBCo0wjYMCgD3w3gaKwbAG+AkYN7j61LIhmViR7ZaexZtoAgiEsJaFbQYz6inQgYWPDPAC1U4wGY8fSsZzflM94jJh6AMAQIw+9MWoJRJIPm+Nwbfwdw45e//AWZZbDWbKHyHACOSLKzN3uANwTg+EIGDsoOGIKEAZM/E0F/rLUrJpHQ1Dk0UwdiCmEbHe0F/A17xeANBNwBfiGAI5hfnKQFgAN/hweFitR7z13sbe7v82AVgKxHxTGrXM/B3iGWGsplJBHICMJ2V68E3Fg2qLPyoG1whipXBb5BVSy+lGSiLqoADlO8xwEQ+1J6Xvs3ddqxeqvbjjhR772JpIB1K3apP4vXVMUavjYuWAEcUXXL6+HZwha3JHYBuzmZaCDsmNxzgDOCWBg+GS3cTs7+c9Cop69Go6InpQwE2Ac6FyAxJYTMwAEAxzmTZABxgI0D+tifxfzg81hLHQAFJsIeenxUKxWBVcK6GJAZ9yaYASANVse2ti5sdcL2S9JXZuDoGR28Xu0ZlNgR+wbHVCouOU48HwAcBv0WMPjKVkawJm2wQTlejwJ8wjNj37AaO4CCEYOmTuPcx+cZoIO8R7sXtE0xexGYOMBwdAkQ3tXVcoZWYUhcBSMAARy2q7ShFbgcAA7mAwuAIw7/q3PTYOo3/cxSiVT9kTpfDmpVAIcTf5JtaSN3jtO+bAlLy04LOsg+znzC0ScSbK9PkNC38hkizvBdQUPsOzNCJDi6Kk7xQOUYHIT3CwSfShGUKjMnqOZAFJ/ZYIfSbwsfIc/W9hPTK2iBOewi6BfOJsYaLZl8lsowXoA7eLIN0H8FgJeJNTa8HbQqUCX2wOfPr0yK098NAFOuP32b1mqqxSnikgHekG0U85UDTdnyqSRr6YvabyrFCvSv3EbCQP2yfy0X/PwEwFHF3Xo39XYAvBIUFzqxnS0di2h6s97PPm9N+KScTMAb1afG+3oARw02BmvdZjtSgCQEzNQ1G2CQzGYB9Nf5w9swmBikxZschl6DXwOwKQAbAG58/8NH+slom/Jk/zQuRzAC/K0oDBAjoexAtouJG9vOp+yHHaJJrwCDABk62JiJUDK0gQExkpIEEX4hsxy+YL9gu57B3kUWN76htefDvqnO0SIAAxmRyAih1ioCSIMhLqbTnjHbfuA9YtDCPHnezdYS2RnOKxku2OajAjg+q40KARxiIrMXpjORGdwAfpZfCN+EDUDMNAW2qfji6wR1qH0a/XqdSOK73qsCF4FK9LOSvrStwXACewlZsj+kw0ewd4BtjvOv+ZEvaZUBsO+xWtgEYxbZVnDW4llFYG3MA/w9A3WbXRCbmfb3Z8oZ/OXmY8gXNYADc54ADuoWgGnelue31+UhQBxrAAfYRnAuOl8ur9By84rr/vD0uPyHv/vb5Tcff1h+uLsjc8fb8dHy8hYADorMEUGsZPgLm0RvJtlRdLRL0xFJ+9bqI5INmZAZDG/9tcsztIIdvCWOzJvJyvGqO8/txdeljTMbaPExYV8agKNPgIxxmFGfNbtdqrG1IcN2+ee++rTpTLHi+N9uAIfeRZNXYluhqRsbVJy5+/hJHMvL5yqAw+Ot15XPPEmOOI5mAEcBpgQaISMs/Lx180ixsEM8Zn/CtQzgwN9rjL6NcwRweCn6WGhNENpGxzD1gWQLiZHgnKicpl+YFP/NZac+y0p+CjNJWKkhNjXPHVEOLAz201lQ095f415NvlpupMluY/nSJddJwHEf5GepGxswyYQG030TZ1pf37LW/Nd+1ev45aEeLX/8z/5i+dUf9Awc9Xrjc1q3fqWolbdXAEebuy7OP8SZZzpillbpWvLsGGAWJR6wNt1ZJePdPZuMxzc7B832+9cDOPqzga9ZfUz7SIpzjGeaxuZUZdQg8zZV9VxcZHaMnfAD7b11qgHoU1yz3xfzNdxOjlc5a2101mwsW/Zj1BGz8VS27f5+cx2x2v+c6rV+2NINO+1qGbDZcaw7MnYVbvnWHpxdf2t+2usNkHdojmjcWl/7uUPmYfYey/1ap87laP98zM7cdk6/DsDhNRn1xTjW7Wcou3AD2FKfp8158yeqvHS6/oAc9CjbW37K7HlmNqK+dvS7ADhmenwU6vnE6JMz4ysTW1srrO+ia/5uAI5DlNNsM3fKKgIp3XgKgKMexHcZ65nDsU9IRue1/r5l7EYhnM//iPCtDBzScnZOKYgHADh2OSRbxkhm/D9OAEcFbzgA5grv8XAxU8jj2s6c1yovXNtE168N4Ljeo4LoDK7dg1I9xes72LSRUK77tdi65mqUg7Dlw4CNGjRuyPMSKI7DdWiFiQOTDb/jfmuq3C3DOyr1mcyPr43GaZ+u2GVkZ/qw7tXROM10wXT/pI9XD9Trn5tu4p02nb8mgxFfrAm5QVfXMVajOnUkv7wtZ0dPChoh8fnwQPrfH75Xi5QfUGWDVhjf/aBWKXd3yyOqfR6QqFWyFol9BNdEiYvgEJ4kEiMSzJa4K72oIwKSQXDS9EelpK6QmyFOuwBvBKd4gGtyfQIh6Wfc0p2jnsf76+H9EF2Y16hB+/LBXTLSrQHFIbOCAhLH/nZSgZNQUPP4u4KFYi1BYE99p9V7msFAsB1E4FH0/a0iDwdXVN3d3FyRkePDe7RCuV7ev7tZ3r3D9+vl5t0N/359BXDIOZPkMYxIuLVEsVG9Dm4yGRoJwQYIkywo2awqfQci5Sk4gCJGBtIls0rvTckWBrrNQuT5UEBYrVcUuEKLE1IxI/HNpCMCqWJWECACQXawHCBB+szrIi+JQDSYNwDgQNDRCWgBRxTYdTDYbQsU8g2Al1mSloU0w+yLXSq5U8YCmie7HGtPxiKDmlTlyIrdqMbM/ZsVWaU1BoUkbHBpq5m2Itv0WM4C0Gpwx+fX5QXsEc9Pwa6Bdh8AbQQLB9gpgnmDNPAM6qiND/6DXCEgoETsKwER3ksKfKNyP4Ll2U9bIC5U6uEz6oMOAFgkNMwd3sKWTeFFQhbz9/yiNjiQt+vrq+Uf/INfLu8/vKO8Qpfh72ilgvcALIEvsMTgO4LamDqAU8RsIjACngs6EM8p6uxeG3DdSoKQLEMFNIG1wnsMasJ3tr+JXu+4n5IuBmGccP5Q0TgCOAgsYKIETA6X3DuYt7TdrFpVwt1AAMgM9Pcz2GUSwBHB3gBEcF2yKlYJAAA40D4FCSgxKAFEpyR3qz4TgAWfxXeBM5CUeOUkcT8TpKOzAfVUJHZUcavq2dSNbnsVui2TgwHAcqEbnlc2pbRQMZAhklbGCDi0xCo0B1FCjvh7FN/H6STZUOyDeI/zhJPVuiEE5SyBa1GnMpEjXQb5AYAD+pfsG2dinjm/QIumSzIhcV4iIYv3y0YpwGQZeXrSOoiVCCAcedn5bEw+KbFE+Qhgg/WvAUIcG0AZhc2h92trQL0lp3pAr/T2MRg4SqV3TbiO5xya+wQGSGdkpibWJIE9sS/wrG5H5D7AorhH+xwB0LxGbB2Dr2A0wl4GaMPtVLjHr5FsulRVFktwG6sG26kEAND7FNemFYZ8RDsV3a+A4SOxO6vWqVoiffuhrqfzKYOm3/cU0MTBCCU8bR9J4W30FW+Ujh9/czLd48X6VZ969HfaWBuAIzZsr+y6IGT4Xd0Zontq/ZL6Muazey3eYlB0ACSqTki2m0j0jHMWDpJ8yWCo6M9F9q/dIFRnZcwRmcD0oEqWZEIpQoYl8CsbLH3F92WyRTpEcWLIVh8jYTKVPgEAj7Dh8F/oDHdJMtgb+RaR0Mzv0o+4H2ynQR8J8o3xkwGnALjrPJF9g4n0AmIYkmczwAT1Y2EH6oVBv9FPGxMM9IEjGFgAIhU05k+P5xLbCYpJSe759XqO92sVUA97yDWiM9UnbvX8bhUXgJwCCkELE7E1hMwQ4ABbGu37oDOK3x1YlZp142NBbwnwfh9tBu+XT/f3ZOJ4JCjvRawGZNyQ7OFnsXHEawEdMBCmnWFCzmCLrAUyiRn6Ijad/VHvQ1oW+ytEF4dcBQAB/i4Ahg7Vwk9ie7w4D7ldI9aAoLkzgTXUus82CLpGsi2Qgp5HAu+koFafOj8ZPGQ7bYfxOvbNWcw/VW209GErPYI3AM7Anoo2bNol1O2tUh7zCiCtLGb67ABpnAioQTtZ5a0AdgU6Dp8q9pf3I+aJre8M3CDwxYAz7TX6jhhgAD0I7ghwswGKYtkAQ4l8CPgFBIGSiQNtGk/EUvL8kiBP+6ydPoTMuI3QZwGhCY4u8U37ounfhM9i3Yl5B/vG7dPj8oB7kh1GssrZo88OH+N0uQFA8vKKfvvtw/3yt7/5++X720/LLcCmiAQeHy/Pr5+X5xedR3jOBHAVgNAALgla36pAJTu9puHqJNuJDUhjRZ7qpc5Pj5OzdVLIvXXM7PPTa44Dozw3+xKpZm23ESSc79xO0s1iBPZReR9l1BtQcDLImkBrurROaL1/iw03bd7HozSmdfwyIUeBzvLU+LxT9TfjNkPbCz+rH2Hmn+Tf2pvWldGuhO1GiT3YxlzXYjbHY7yxjq3pXc9bYzfBHPgspKWpyT9bx0RCFMFeAzi4Et00b8+51nXYI2OS2qCLkJuxpMh+zyhCIWLFcXMlu+Ia9b7ruWlnrHFdZ/7FIXuMtoisNnq328mOn9U+UVGC19sFLimLIT3+ex2/LMfR8id/9i+WX/3BP9zIc8UuGZLxh+qPOif+WWNo4GXv2QrgGMEc2/cLnyveMGqacc/lGFJW9oNrpjrKp9FRKMtA+3PmANriovUMHLM92M9Z7x86BpKxkDjn8b5FF/fqbK0L13NrNvHuYcqRy9fwhhw2poMWJY7b9PJ8D2+tb5t7y8vuQvh6nXHt0ycIZWLfuPcn2hlla0x1XbX35nq3PvPW2m7J5yEAjtmczu6zdQ8+Xw7dET09dfeMMRG7rlPtzcz2THXXAdcdn3E8H9Wxxsj1WBMAxGwfN1Co/aWaV/rxAI6Z7IxzOpuzw+WkAfw8B+PczOaqjovxnjJPs/HUa8xkYvT5ZutM/+j3CeCYCeaWQLYB/v4BHDs33jBTWwLL1+PLisoC3v/edvM+JTBb9F3BMt+HARsbTifowtCMDuUolKNg7FIw+ttPB+CYGvAMjP/HBeDwWNfgDVc5qaJ5NC7Vsatzj5+rI7q1YesczRXl2jCMDs5q85ekQxrZHwng8LUVs4wkTAT1W1BeVfbNMdLhXVW4DlK0Q02PQB0PKHFcKI7vvnnZNx+zuR+v+VMY2XEtZ/fYMjSjUbCDoFhUPye9oS3VXDvmrM2RTn+7jOIhz5EyhyrB10+sgkViGyCNTx8/Lb/5zW+W7377XQI4vvvuh+X+7p40rUhEorL/5SUS7dkuReANbjMGy8SSALXkKnvTBifPjJNqkaBuFd2uhqqWJ3S6E9P+7v1SNtIoM6N81N/N0HPonOb6bfS63SXv49rkPUuC0I/hvdd/JgKmAfBCoB8BQDAdgBKZScOzc+3lSCYjiIbgIAKYOJgndS+TjafL1dXFcn19STDHhw/vlg/fvNfP76+V9A5qelQ8Z61aggMCdBRJBfeLVjZMq+znYOK4a9+AAHzQIrOCD2wUCnqLXj8Sv64ojaoQs1O0pJ8SfAxKYx6ur1T5zr7SCoqCjQRBXCVOkHx+ES35lzfOS9IinwB8ITvKgA3AMur3kEHprC82OwaraZVkZQIt25uElGf7KyRoXCWFodfQZgAAIABJREFUPaxKfE4V9g1ZLoIhIwLpGfBMEoUajhE7SbjgSsCUSl/5P2VTOGlEUIyqel+eHpdXAzgIRhA4h1XxBjhES470qWQoCUTAftZ7xb6TNiTsSVbckURDgX8E4p8A2kDygwkQsbswwQH2Cwa0A+TDHsTSH0i6OOhElpLP6LFuAMcvCEhCAh2B9KcA6gCccnNzvVzf3CzX15JnATjA3IKkRSQeqMPe8plFOLCuGKMsSwEEgMgsJvIvUtYjmWXKcietmQQBmAnVqwGAAWgCLV9As44v+ymqUD3luAGichV5gjAiGWA7jmHdB7sMGTiwHliqSEpjrmqCH2uI9cP8qy99A3FIb58ECCNaHsAnAjgpAFfcf28v/J32j2CE8Bd4SBLFvcAIml//05bSQYoJUyccCeAwNDiuy/coCUQ7UnxoshDY1XeKNhJADkfb9+GyuYMCAEgBwPCYmPCx/0z5VvWtnEatuXWxq3IF4EBrIMjiEfUvQEQAcBBMd362vIP8XV3FdVQR7bZJku2oTo41AKDGoIYM6MXYXW0sGRANfAVXJHgogEL+23ggdaxrfN3y0QE24h6Ux5KknfnS1YZyrdgiqafrNUCODD+RALUup+x/dhI72oWF306dAxsCWxbMMwCxoDLY7BsEat2IjUMMSAI6ZWsUgiX0eYL8or2KZCPQfsp+pk/c+8B9qHT0M3L/O9Fazn157gwAh+UxW7ekrWxJSfvhDR3R398607pVAI7as348XbTfOw9rR+CHIIYA1o5rWX2V3CbbeSu1aAjdaZ3Q7amufYzBjU7IegsFgCPYgjq7FOkIJ2lxOyQqCeAo+xc/+8xzciQmHOs1/M26Jve9Afr0vW3LGmMI9Rg+BxtLnyHantA+twnJRMMAym/tAmWwWbXuZHroTo+fmnZg4DPYQKxbSuSafaOeccf9XvdwKtJpUrKc+iqIw/XRwQjRzpD17NjOOL7fuBb+nG1JPcePPrNsgFppiLmrALQyuRUMUaV1U16Tbergd7aKdd+fYMgCcMzzd5EdPwPGwLZxj4/LDx8/kXkDQI47sG7Af41zEWwgEt+QDYGJxGAFBhGOKRK+q/ZeBUQoeXaFcgHHF9vkcTGw7veaSSqMmM4C8vthn8z8ImBu8x+rrTbTn/eLXcoEYRc5reua6Q7vJ4OTgr2DLFxucQsAdjBHMXWH14N1wwAOMZa4fYgSQQRxxNlDdkWt9aTKAdoAYDYYNcKnSwBHzB2KAgQ811lKwEdpXIGt4lpgPwsGODEA6p9ETkx0ZLspAA4y0wWjFq51fiqAN+YJ7VOuLsDEhnORziBo1WhWKswv3guflWxuRQ9IGMD+ITYX+WJVnnsm3hrfMYADMokWKj8AcAQfDUAbyCdlXWlOMOcBwAH/GcB4gJI+3t0tf//9b5eP/hzeenKyPMGPfAXziQBoOIeCUYRsgAFuq9bItlP6W/pFFfitQLDa160Yz6yVvdfEoIuxEHMWUxotZb3fOuneEj+rWEOAkwVEoYRMjbCu38Ap7WTnRGJLVqQbmue5WRKxHvZGP6W2XLNnXOzpJnjD72nfa+62+UZOfrWzwlYcpM7XzH8afYqVj9El37wH1y0hxvvbd7Hemi7K5osFwJHCZEaQEYDheF8q59AT7SzhM+QhY2jur5NtbW072whZ2mAmme0dPwbPbkOMUmeq/rm29p9ttr8fCuAYn90ADr+uc2CTp9X+LCJei7Boy+McN5vfMI/Ln/75v9wJ4NiS3516oiialY5hfGMbwDEFrA5np9iF3RCaJmr7eUuuah5gSweO/halOGWhMXBsyUM9A67OnQOAo15jdr0t37XaM/5cWqjkszv8tTIQ44w1HbKatwAKVRnv8x/lEw4ubCTS67X32Z+ciwAiKw446pn92mP0s5s/K4adFoc4pHi06J89AI4qM1trPHueQwEcvUzuBi5szpIpfuINVW537fGtdez8mXjTlg792rWs+6iXRf7WDXec77keCwBY5qF/HIBjXOfOZ5rowl22f5+c6LPtzO15WMe2mpzu03GeuHFcMx02e++mnnWM8vcK4LDXXEaxa4JDze1k4EhhUdkJDdYhhr8K5aHCvUtQ+TcfuofAzYwtYZ/wjGMaF7guZFOS88DFLmEZhXKfsqgbqAp4BlJKn2cKum6gUPV4qqm2aBLQ6zar6nEyQSc1ElVrPrbsuP4+09Mrnd0tVEaHw0EyO0StR+s2DdUup2OtMPvR1/UeDcv4nLsVcXt3OlpDxdMIx57t15l7Uo9so/Pjqj293nqF9wCOtaFoWc1tgMLoQGzNR5X72Xu2DOohTvaWTttlXGfXPeReXv+I6eSwZ/pllFv93gM68Fq3T0vvuX4/hx1Pp1WOtuY/HJysoGyJ3bfXp+XTd/+BrSXQHoOMG999t/zd3/7d8tvf/pav3aGdyt39gupgJNnZH5NADSVt5Qg6khWUddELuwbGHXh10sGTk0eCTFrHX+JZZY5bFShNC0uxCvNNBEJmwZzZnqzrUQ9/h+z1Nu6hJepesE7Z3/XAHNU90p/rw7l1hgAQ6jktpopX2jjsW7RRQaAPIA61ZxC9PpLs2N9oBULmjesbAhbcQoNABlSKLp8TAPGeQI73y8++eb+8e6/E94cP3yzf/OxnC9qzqBKt9Wy23SGDAWWi9XZn4j0C2ZhztwwBc8vj4yO/QMkrNpcn/v709Mi2PGop8MTkMoK5TE4Q5CAgBH7GNRGaQvAVgA0COK4ul2+++bD8/Bc/X74hGOX98u0375dvPrwTpe/xl+UFzDHPj8vz08PyGf2/QbkcoARQFuNLVTbKnLLyEywC/BLzAJ7z+EiAGCc2JdutBqYlb7S31YqD5McEj7haUPsJ9wkWDlYoA/Vg5Ehx0tMmCC3lim3OCYEZrqBxC5oA0wQ1NvYvA/agZY9EE8AMSKii3YdANAHgeNG8EwxQ2hCwEhMAhGDScPUlq1ijChzz53liZXC0nkFF6uOzWXua/kDCFa0RwCRzeqoWCGqzErLy9BgMF1IMCMwjSAyAxi9+8TMCkTDfGD/k6DVYOgDsoBy/e0dZZgsSjM3MEMn4IvAK1thB/+nhIHxLB9RNPe/dXe0rWUtiPzApQlOpRDSu/YaKXPQijzkn2MFgTSQfCM5SuxVVGx9FAvuUc2SWAVwLe+H+9patbADgQBU4k33Bwka68GTIUVsW6A9WXZIFRQwcz1hzIiwATFDlq/8huWV9Kj2EpIX8QDNleC84IZXzVBg4Qn0nY4tbqNBeZVJQ+tAADSf+9Z4IGDdWWtm6jJEmRDBysOGjFACHwQrp+0VllunSWY3rhPLIqBDJYwM4UG2P6wnAIQYOgDfwOwAc0MsKHAMU5n3f5swABoLXAsBR9ajEJtrfxJgI3tgAcPDZzILTgXMN8O6rmnD5TGhnKxXpNcqq5yGSUy05se3JYz3MwFGDG/bPtf8i+RQtVPB+J78JRovWWLbLBmPoudXa5fz8Yjm/uKTeOL+8IN07ABznqG4+xzqcJ5DDFVr+rCqigzEJjB+sMI8z0gDgij+sHtjP5sQAz14B4Jj6eG4NFqAct1Bpumb0w8e2KMVHCLnQZxt7x66znR5Ap4QuJDic+dJHEsqoq3vdOg8Tn7Fx7uMYAwhl2TZ7FuVvAM347EBgXPw9/eMAIdIuO8PhoEm+V48JvVQBHL5u+lVMVAIo2M4xlN0K+M+WS5oHfdbzqM8xQV+YQeBjyT4PQI9g9vBZjvcNFqj6rH62Tg8k+Kcx6LRDBlwK+Sc5d6WFSvVtaxIrnzsSwLMzaj0/8v2hR+WZtxjizF7Wc00C0sq5tuoey+3W+7guZOprYFfrxfp8Bo7WWADtR6yRW6j4Mxy3wWnxPf384QyO90Jfwy+5u39Ybu/vlk+f0GbyjuANsmkBnEZGCruQSgAaTAQwKs5OZKUozFBO6NJvjNZ4tN+xb6SeGjtQGGMlwGsSNpgHpIsIm+IXzgQAb6gV1Unq2tS7kTAw6xGBbmyJeJZybHmpa2Xb7D2TZ9OYRAFV9M/gQ3nBOkvin8GIBFkH45varrypXY4ZOGj8j6VnMggf6b5oT4Y/qQ1KtE6hblHldQJhrAUB0IhWKm4/RqYOAqsFwOJ1AnjidibNECiuRF1GAHIriDGAw/J8eiJWCvwDgAPgePgZGi8AJGgtKJtogCn8P7N50JciSAR2+TR8x8ZglTqN574G4qh7w3sC8/r48rL8cH+3PEBnADiBsR2DOURtay7OLpeL80vaUEzILdg5726X3/7wA5k7nhAPgN1kS0T5itLjOiPiLADdxnOg9XQB9bc9ZoRqWKeiM1cGN16wHqpV1+0547w1AN+3rlXnp+57/7wLwDFeM46M8XKpZnVynTLbEqHUodwcZj1oleDNzrS7+L31vnOTW2MJI4ikanTcv0+U93EI3anZxzUgpb2/v+7WfKfPPQy83nf0YZoPOWOl+GkAHKNf08Y/acUQOrqfK8XFRxmqPkASrByQkDXAu8rn+n4uztsGcNT1S5me4Ir6OGW/ettz01eud8+6a8MNf1NWovm6AG84hlnfOvof47PR5h0A4DADx669v+uZp3oiUTEbsC22kGrJ8grasM/pv9d770qleBmpVfaAbsbdOTsnVD94nNvkg9zID/X7twcRyidoSdhe1rqTSKdv6vqsgBs+M8wAHBz8et9un+PWYwhngePZqeP8Ud6vv85Mhvafz4o/lyCOr9hM8dbxTOP1lNyVlpQ1T7ABFul0diE7cU6xG13mGqpdiyIYre6KWYhznP/FfPuctUIpGUbTbGbDGFUOoqGIrRtku+iWPZrt8XqJLXs1k+1xX+1bzfHa22OcAzjauasHYI33bdcNMLKBEhvA05VOGMB/++ZnNmfrPSMZafPf4lV1L47nTf9tNldb+3I2nvr58VqH7l3c7ydj4DjEEG0tbP/6bgaOTmEYbejKuCmacE1bc8hYxw0yGr00khXIcWCCbXbtbaGfeEGzqquJca2OzkxIdikV/S0OAiHnDij5ukYmOjGfQdekKJyPfWuD1telIsNRLUhz0S42BNQ+JeW/Y8zbSm8bwDF+pjpEY/DGBqt7Dgf9Eom2rrrtjff8iar87ZPfqnRm105fwIGj0vt51x5NedFF+7fausXBuKuwLLTLDOxlBV8LPDalVa5Lbky5hNVkjvO7y3Dt2gNVNsbn3mUgD5mjfUZon3O5S67zsxF023ICRplpjv2alSPvlwCOCsaqzmWEAAfaZl5bD53tfvDrw8Pt8m//n/9r+fTp4/IRVWQf1Tblt7/5zfLxhx9YYcbk+jMSmwGAYgwbAUlTFMd+D8YNPj8Dok1W2l4M2uiSPNDYWisJPmsGXvTkTDWQ7CWqdRgZVSsRy18eTrpcd3UCtn+u673LQHd7G8mBIgijnO/TAxi35sUVx63qt8qGA57ol6zqLVWGoXUFAtF4L9qmIIHldhGk+g0WA4I4jpYAcFwzsKb8u4KUqBwHQwUAHgBAICGOdiofArwBQISSYjd8Wj5XImVi3VBRiGAr2zC0FgAIuj6/ABQAxgQFOfG7wBkB3GALDnwmKKfxXKROVmsHMASQbprJPclCkGa34CoSeWAUAfji4kwtYsgigq/3yy9+/s3y82+/WW6ur5bry3OFCRBEf3kmgINJj6hCPCFbB5K3kcA8OmVowQlFATg0pgrggLx3iQ7OloLnlme8QwBSyG7cE/IP0AWAFQRXBCU1GEK4L9xuwTSHYjZAska01xJCAjiYHIyMgIP4GRTRfmFy3hXCAeRgNXxQfmstNCds1xNJKVX3q3odiVMyOHz+wqS/5iOSVQZwgGKcCSWMU61JsF/YPoVB+WBeCJyJKutF141ELSYN9wfbBuQFY2Ly7FjBb1YsAsBxfbV8++0HJs6R9IIcAQREUMrb6/KO7YHesTXQ1TXk+JJJDbU/cQI5njdaxmDtlS/v/QHax7DLfGYAGAKgYQAW9pWYNkJHFkCT9JWovPHd9P5oo9JaZ8RcYq5RLXt+zu+m5ybQhZWiArkgkYE9iXHc399RZx8BvOGK12DgUJsNtV0ygASjYcuiBHG8Ls8EKalVk6jerWcbiIDpEiZVBBoi0IPtjD6rtUdJ+mfCvvgxEsFWYV9BXt5DbivhgAtBHtFeqDusR/CBwj20SfG1tEUwau9RAd/ECGQbI5tq8IMo3ZUIMeMG9zFannDdRS+POYXuwJ5wCxX2fy8ADjBw+Dra+7KlBr10AI6QScmWqrZtU7G11b6hsG8AlMOko/alfo7fJ0wSDHAODDMEBoWsa3/HcweAA9dj3izsumVdx5AeeFj9HbaTKPEs2zXKRFQUex9RlviF6muAO0TrX6vBM8kaCVe1EVOCUWANtBy6YguVi6tgYgIA6kx7iLYdz8p5Uosi2MkjUu5wUvTF54oAZCT9MvAXCn08+FcARwYr7dskC1NjhrSszgEc1jvhj6dDVOc6omixdlqHPmk3hpF7P761jsk1qn5iFkAYCBi7aCPx4GszsZo+WFt8zklsyHo2s59EuSznMMlK8/EEigkbSPtndsXwwsq4aN9jHNpjrZ1G+tlxvQj390DpmIcaR2jjafY4w4jJeBGtUcg+8yIAR4LAbL99bmrOo9kP5FvJv5F+sI71+GMtYsEsZ5w2uhXaV7nPYlz1vFLPXPUcxM8NLFKaxt6vsX/eOTaDw16DgvbRu2RFaTtX4xUe5wjg6MZpphOz/cU5o+7HCuBIsFCANwgAMVtB2vcWMM5CBrboamsmkKH0MYDF9w/3y6fbu+Xj7S3bTt4/PCwPj8/L47POS7Cd2Atc/xOAXYGplJ8sBpAAcIR/2If9A2jnc1Qw3hl8QLtV//lc5LNS4tDEJOW9B78JNgogAjwn2goaoGswscEg+DveZwCHqt+cLBTgim405jVawkh+HX7oDmJdsY+BXjpGRNg+fC7JoVh25IOo5YxbqFCeIk4RdWLSE+F9Y1gGZCT7RrTEc3RK+0Zr7rMExEhtHo+jhR4OeNG2jgwZYC0BgF221UkIAaclG1hrgDbJrvZZ7HTPT096RrfpIbjiiPdCmxGsD66l+dbn8GUAB85lsMcAF6v1D3xgtW/D+YismHEm0Vmxnf0yDmQfKVhFcHbBZx+engngQCuVBedFgC7OzunTA2R/dXmzXF1dc2YB9P0Ieb+7Xb6/vVsecK6DHuYh8nh5i7OL/Sf4pwTGhQ+Jsedqx75IER5U4mhbe2H3eacEPtOHc+xLhsbr3J/U14nOWay1iwlQAY3x0o3Yb+zn5viE1CU7gpzUxjNnuxo+KvdPZVka79Mnv/aBN6Q7x2uMIINB+wwXtWn1+aX6eP65fWSSCC0LOJvrMeay7/cwk5Inr70P2nEvrV9fRCnfd9CdZWy7Yjb12ds9Z2tTn18/63naeyUK8yTmmLhisVLxQevSKMTYTjdjHLY3EeMar3dV//zzmPz4qXGvjv7FdpZhdaUOJm8of3u+fs5mz1r1emU+q3cyA0cFcOzULxu5m/keaIpoEEfFykuy0/7dmLPo48C9LZ3t9eZqOxBkGGj/VJYVS8FsH47PVOXB+6nG+7f2S/NLeybviBR3A1vfY7YaLRbT5y6i3aT9rDJBsf27facre8aqZHpWBt1VzjJNzpteaSPtULibz9d0Zb8ret+1jaH5ZNtnr1FXjrPnM0Wuf5yranvcqiclf/1eG/VdnvtXyn8NmMiCeRkifiJfG86SeW6uIM+BbdBXiJRA5DQKOKRcc8sSVTncske75BJ/Gz83rkPqrWHPaxq27e1sPa1T9611m+JWvOu1rX8b5VDXj1hO2SNbz7RlVzqfqezFmY2Y7/JBZ5Vpqnalzv348z5fbjb/s/mgpiixrUN80nptyshPxcCxyzHZmsi5sOwHcHSOU6S4tha2Tpzvt2+ss41lY2jjZ6UlbdErv30GY7bx6sJsLWo1fvUa4/UsGFsCsk8xVGduHFe9ZgNwiFZ3676z9d+ao/a6K4kLAIdBnB8P4BiFv/0+B3CMY/Taz4AbuwJCs3kZFeaW4sTrVeZma71rjXYp5PG6s30xUyq7runnak5QX6nBz04AHHWO2s9hJLq0paRpn/zP9v2Wgpw9z375bFK9dd3ZWu3TDXWv7BxXOEDVyZgZvX6NXY1u4ztnL9rSD1V/bsmkX9caLst3v/375f/8P/735SNap3z6FGwbd8vdx0/Lw8ND0LZqXLnu9ATB4mDwQSQso9e8q62YmJDXmJVvuQ/d97mAN9R3M8AfE6VE8Ab+1RYqcQiO7uOrGMu4Z7b252xtZnqxrjlG47qymc0Y7z3KC4I0qk4X5S/+zmQSA+ZiUcB8IdmEYN3l+YV6JkcLCAAgyJjw+pLVdUhiIeDHtiGRcMf1BNg4YfAW1eDvrm+Wbz58YOIbbVPAVHFzfb1cX1+RwQJAjstLMFGcMYCL6qrHxxcGqRG4RsD64R5MGWDIAJvFi1pAAOwToB8nJRFgRCCTlOCkr1YA3VWQZmaArLCa34lNhriOudyonBSAR0FWMWmgLYzAKaq0E/ACYBSszOe3F87F1eXF8m0wivziZ98sP/v2m+UbJPRR/YbEHYLqL89sJQJWjpeXJyYPcR0AYc5PL5YzBCMjkWsaTKxNY8gIZ4+J69LW4Yt7OjfnWJ8XxbpBI2hJ9IX96yOBGYlLMmXUAA2TENG6CAle0kyr3UxstmDkUJDYwWYlJbiD423KfgC0ARDLKxIO0bZGifgCmpFCz0QpEqZI0uNaqKpj641ohaA9A1CBbmNwg8A3SqB/pnwfBw+J2XyCZhnBawe2OvCE5ldU32+t5Q0opi8ul/cfrpdzgJsQ6AcYAoChNyWAb9A+xW1UblSdjyA3WCoMVsFnIANOZgi80wJYNWhgHUoASCScmaiLSk3LiceLfdDWMNaAcwp5D1YatpMBiENtZViBieRyUHZzvFSNx8sJEzACcbCKNao/8Sz39/dklzklfbiT8gHWCnkwgINxzCMAONwOBkwcnwngICMHWFIM4KhkLjzotcCo9zk+A9kBAMcgEwdLmYiMhKT3t4FoarMiEFD6cNRXEZwJv7KCAGvwgQxCw6E9Qiytupl/V5uX/JfA45DaAm6FLkFlLBM6kewyswyuAH0HWdHfWOa/HJ8cUV840TO2UEngTKHRFagNMqs1b/Ko9lFm03E/aHUnC8Yf6kDpPMhH/lxanbhiqfpbAu5JvukPloOqE0BM+jkZRJBKYyiovrHZXeqZyP7fytZGa/cVyNq6rgA4AMJ6eXrqaONxPYOj5KdKp1pOJHdgPQEjR4AZac+uycxxenaRwBS1YBFgzGAjsnvAduBZDZQpTIW939XAE7OzQtr6BHA06uTqg1EbEDBiYEZZlwRkVBtSqdD7Ni+NiaCyQ6xB2OknApQYeSkHtdNnKSAjtRCLNmET8Mbo13zuYpPaiTl3aLGUrZP6akTLoWU12aninlnAjDndBeCwDxn2rvrCBkN1frDqNTuwnrV0gqd8z2iBVs/BVd472QazFxKxBcBRz0a5JxOUEqwf0bJGetKsHg3AUQsRctwGWkQbDH7W+nZHwLD6qG69Us+I9vklJ100rZ+vAHm051uHTjk3BkEE+EaqvbXv9JzMzuv5N/iFycDRgDpNbtr5SSyBYC0AWELJb8xfPaOk7gqWFQM4DGLjmNPGvi5Pry9kJCTY/dMtARxo2Qb/F74QwBtIjiOhTf0EwOTZKe23gAgArzb2Qrtk9byhQhjYP+kHg2ilr83w0z5R1zHrXONMQR8wgqkEcBRQIvwe+Lq8PoPSkd74AmC3bBn8PbZ8i2sw+J76MXz2aIWSaxBnNMtPd25yOw0iGqzDoIsM2oh2t3EOgI8pxkGMUWAiABgwR+kvkP1C40+gagBQoAY6XF6kCQ1Y1Hc2YxFDGdk4NGfUi3G20FzAXmBdWtzH4Ak8K+bs4uqSnyGjGZn+ngUKPVWrJl7v5JS+AgAcch8+h7/eWrMQPIN7BvuJ74MzkgEcj0/PbOFj/wk20J8h+wVZRKLVUCRmDAq7f35a7p8e2QoFAI5j+JrnYK26pBzfPzwuNzfvl+vr95RtMMv8cHvLFiq3OHvCZ8FDE8AB31xxH57LwnfC87IVDvxIsjxEnX2AnH0m2XUur77FeKa2fDWfbg7gyERYvLHbLyHXY1yl7kfFcYph6yqMu3dW9zLOZEret3yGr9O3dJbu1MFgnTDTZ/Y+fxlKNdUjgGOcjw5lm4CDaqH08wzAQeBSzuFWykyfr3M8+g15tyFLPXvf+Dzz9zjR2uJo9hVn8zib35mcbI2zSsHoH0yfNezNSnqqbPEQrbOL90qdHvGBbbdXYCxpyH/Mxz+pZO9kaXtdx31TATJxVJxvkPHVkb0tWc9a0tdJ6HGtOrnyeabu13KvQwAcdd23ZCXtYdlouc60j8Oc1ZhwgKPXuQozv7X1GPfNbDIzNlpkajZuzx8laiM56evP52BkDupza91YfXYyC9gEfbJvnv33esaaATi2W6gUqrjeSAzT6LUa1mwDwKFxjes7u9d+nb2tu2QLXCR7iP6fyWTd//559K/rGan+HFq/zVy1lcEGV9d8n14dddH4/tzHuuhURreuscuHmO6ZA5Lzs2tu+Q671nGc363xeC7Ha+30TUZJLgw/vu8oO+O+Gu9b7z+Tqbmtm6v52bWq7qmfavdaX2ucg9GX2Pr7lo7Z5Uvtutcu+z/KSwfg2NocdQNtWcpdn90lTP3fCh1c/GEUtBTUUDxGGW9t1DoZ9Vq7xjsqpE3l08OG81HGa2/9vqUothZ3NHxbm2cUgNnm3G1ca4CuGYh6HQdu3eO59kU+RBnsF3oZ8ooyFe3n1wM4Zuvez/1uAMcoD9UpakmBPlhYPzNbz+owzBTzaLRGo7clU1tKZ7YHZ0p/Zjw6p2nP4Qf3b7IRVZqFalPjMz9WX1m5VsT//wBwbM1Hs7slAAAgAElEQVTPfhnfjZQc93G35ql72srOZGJLdynIqGDj+G/LII5GdVMvRiAA1/n3//7/Xf7XP/2fmfgDYIMVQ/h6RDIbrSV8OHQQIqpHkP81+CAcdR7cokLLyRWOKYAI7A/uqvs4XAmUbjla67KmtJ0rj/Hwg36/wGQOLKYrvnFw3WcLD7WzI4Bjy17MHBRt09JrPQ5UtTLeTjYrs05P2SYFbUJAz4/gItaHiedXhtG4r8HEwSoxU+iX5AGTktGS4eYKbVHe8wtsG6D5x7XV41nJLQAYnBh8en5d7h+eGbi+vQeA4355fHhUi4wIyiNQpzYMaAPwnKwMZizA/DipoOrDqLQrrDAJ4Iggb030w76cLAZViJ6XyZHA1CuwLTAHDs9I7CJgjcT+9eXFco3WKu9v9HXzbnkHwAoAMXhWCi4SwWBlAIDjiX2wRcMMkEgAIOUJm/xZByyXFWN8CHSj+s7B0qBwjBBMBGLi8Me9HQc0JDTYnqgxXnjvKyitoDH3fgBhAGRQtTqSAWqn0/6ZoUevcI95nZg8UQuVNyTOg23DDAr1cEeQSnxegfyg0z4+5rqTJQX6gq03XvjcfCQyQ8T+ZKY+Euh8HQnSEwZ0M5GRrXEiy1sSag18skjeXl+yhzvWFqCm9+9u2L8ciUa2kUnGlrflikncK7FvXF/xC9fEs0NOKausYHzR/CNRHCbQz59J/JMTHdvRKzyS7ph/U20DNKG2RaIuFyjjKZPuBNI6EeIK68/oYy7QhFk4MK8GcCjBrJYnZEBBojpaP7CP/BcAIMTg8QAAx/PLcnp0zC+CeLInuwA93N+8pjYOqdwJIgAY6PPy8vZFTDoFwGH6d7cIohxGAr0CD/AMTHIEkMHBPO6YSITJP1OAijohABxuc+B+6c1XEQuB3usvA73UTmkG4HAdkuTQ4ZYIhK+C1BHQYnJILBZMQgRAojJxYGeZgUNtSpiSZrJNSS/NrwEcAMaBJYYsEQRDaOrwPG3uG4CjyhUZeSCTkbRkG51cT4FvCUaIZE+O061PBnYM+7UniT+IWpQKXjFoxcAVjLkkaO1P8VrZonHOwpG6JxbAz119EzGrmH1DOg1gqpdnVRazbVv4Q12S38GkMh+Su/PlDC1sYCsvLhYk1MDIcRbgR6wDkmK5j5AMjCp5sACZiUNtJqPVZAcmC18oAKvdfAzJoPQlom3K9ExovV6Cqv35Q+2WdB/tBf9zsjkDH53/33y27jwZ7D/lVCX/oSaIwjbZFig7J5kdz0Pd+S3r4D3CPtBJiuwwU+O5ra9Ja0l4GaBmS2zLnNSmjh58vfFMN/qY7d4aZwNC9EAOnyWbDxPgy/SLe7a8tJ1m4KAt6QORszOcGQfyWegrF4rj+FnXb0C3WOGQjWiV1jEdyefyPqy+aP3Zc4rnnJ197WH7M9L/7SxJJqiUn3lCSQAOtW8T+DtagkUbqJThAvSr+8X3ls0z8LMHcGhuG0hDvqnZLsRQVs80AEfX+woE0M7F9BMCYAYfB2Dku/tg3gDoHcnsuzsxxr1JV8GWs+0f26MoWX9yDgYtMHCgnc9r+D2RWJcAdv+se+zz0Rc0kKnxuq2Wkzaz850ACtczyq/B79FWBeBNsDqwhWAwvxjUFwAOMqKR7UtggLBcsfYtqWw7ngMKML5l3TEHMXd9WV6/vGmeo6Ub9G+2WmPrGdVXC2wg0Dfm1iBMtX0NAFoyqggIb9YN+jrBPuizQZ4VSlKJbGuh/8BGSJteQDLw43x2MuOW3HDJOX2B8JPh/8PfxOsJsH9+lu0/O0v9aV8AYBpeKwAcTk5hvQz4hE3HP4KFsXcEYeGI2V4wGDgwBrOlaJzNZwK7X6hR2lpc6/5JAI5bAOyRhCfQCD7+BRnywMAB1kXYzrv7x+Xu4Z5gjzu0vQz2DZ5gzJwSqt4ADvp+bBEYDCVkhGs2tSZ6d+kn66Otc3lnj8InbWD25mvZ8MyuM8blZnqyggZ2xxDaOWwEbUxymAMoY/xsBX60yuUwWmG5Uit3w/59ADhsLVtoXf57mz9L2dzSzGKts3fOYly9vWoKcxaf7X2L1v7NZ4r5+q5BCjNbTS04W8hyUduhep9qZ0bbu/m7wwsD+KXawgpqGJ/Len9rf41jqs+79fPsmcb9k/MTx/nBvE2Fg7NfEuZ1DfGnrWKplP7ie39tC5Wt+d+1z2frmc89A3B4azjeWQC6CdTN1n1fAeAoAGezkoxz5+er3rh8uOb7znesXm3z0AAc4z36s4GLA/o2KrN5no21yq33m+3AwQAODnxsoWJJHCVyAuCwv1Pe2sY1ADjy1+EUMwG8j/pjS5c0HdLTU40yuUtXztYoz0JFDrm/Bqb33vfW/Iz6e6YLt/ZMr5PbGWGmY2dnkJkumz3fLjme6Yqvnb8t/Teu4+x5+zntR+pnrvI+G+++56v32Pp5fIY631vyudvn2T2qmd3fJUuzbTN7/zhX41rObNiWbpw990w2tsZR9aTnPQEc+yZvn0ORCnxDocyEcrY5W8/J+YL1k9NYGmbjHydn1zOMCzFTQuNr9cC7b/4OWWi/Z7rhCxptl1LpjVyvEOv1x808bPVWTVuM66j0MrjHJF4LVOwSwJmczOamJa7ayA4FcByyzqMcuVtz/exsnmsFlKlTx15fW3thpsR2r0NzbqrsjRt5l8LfZbxHA7ClIg8xqvU5WpDAVNuVdrmBN3Y5Grrn7wbgmCn10WBNddBQiTDb21v6ZiY/+2R+Nu/7ZDjduPWZkJebGfc1KjaCnJMBbBmWXU4DZTQpQXTRf/fv/u3yP/2P/1QtE2oFNBgBCuuG7iemDbV6EIsCvo5QVYkgNQOFYhpNeWOgtVUSMjlX5oQVVZHYX0+Vw20K4B/HtXJtS7BWpVJRjTDMb53v8eeZfM0M/GyP/RgAR3M4dFa1jqqOiO9lneIEHVopIPB3wd7CoNpV4hjz6/l25bh/r8kD/A1tWHAdtFoB0wa+wLKB9iPUsVENpjlwMn1Znl7elgcwcNw/sO83gpOQGesSBxl9EGXrjaA/RxIN9+Q6R+9FAjhMaV2SEwm+w9+Q4AycO+QWgVQEZJG0Z3/lqDpn9QHzKgpy4zmQREUClYl4VoUpkX11frZcXZwv76+v9XWj7zeX18vl+elyfgZGDjAxgDHkjW1WJOv4UssTCbAiK6yy4GYX0EEAjhMG6wVWUbLhjX82xb3W3lWBzKexBQY/xJ+VFAYgRAl3V/8BoKOkMSVZuiQZaVpygvMY7UvIdvIqgAUBCwzaK2EMEAcpjqPNhyusRhnE2jGYf4LEJyiijxjgJesKqk9fUHn6KjptXCQSjZTDITH5BfNzDHCD2ukQOEAGkah2jARy2mMDUAD4wPtfnimzaJmChPgVABw3NwQfuerFQXHM58UVkrgXy8UlmGUulwsAONDHHgCOJ1Fco8UL2VDiUOv5NTiqBtM9N5zHaHeBucbr3H9HAhZhb6CVy8PjQ0uwM7B+knsB6+SKXAI4AogBEF22fch2FgGMQNUmWRdQ1asWJ2C+QbXn4+PD8vr8SqATqkiRrJH+CDliwkRfygMDRICkUrRAASME2uI8vy5Pj8/8GcwZmURBKxwyISj5gu8Yv4F/mJM6V5m4CR1vsFfki3K+xTqi+W8yFHTH9F0bA4Soulv7hBmAI226E8oujgEjjuI6q39eV7dLMTjCIA4/C95nvcv3cl9rz+ozAs6gGvb8/HS5vhKAg3qQIA4lbfwM7B0f+9FgGO/Zz68B4AjdCcAT7esEuFHnvQI5ON6Qa/ys50scUe47/i1ZjMRMUa9ToaRp34Pif/Sd6+T63mbjGv+WaxkgDrdU4V43SCr0U0Hi5GXMAmJbRIYg6EnoTcw35h1ADrJKSQcA3AG2qpNj7UdW+2DdsDbZ/gd6Vn/DhNVn1HkKe6ixZ8x8sjzTpa+yTqZbFkcfo8lbDyRhW64C6PC4hpBigzVW8Ek8h9ouRTW7dXR1wALAwbULH8MgBsvJuIHkX44+2BrAMaO25jytKoda4oXXjqR/vjfAdk2+avKrAZOapdSI1+fGAmJy4jbmrAbW877hwzClUCop078xCwZ9BVTW921tUiYKuKq2g5Ef0xhbYtDpO9mHyj0dj02ZGOYRujvnZzg3rXzh+Gz6jtHagc8VoAmvOe819B93wl33a9qi+hL2SwzgwP6p7bY8N/UsMp7lPBZPk5M+9ll9fyb/wVaWtkIADtiv+owen84mn+lnsh1VrBt18ivAG88EbHz//cfl063AG2qd8pgAO7ZEAysZgc0qcaEeDQYOATjEbgabambD8RzSABwGX4RMFLCywXDj2YHjr8xEcS5jonWRL+xnho5l+8CIC4JFKn3PwkCFpHy1mdIBuk7dA6mLEqwTfnEAQPBeMmqg5VgAysl8FIwVBkPwmkdHnEP73/TFCBSCnxV+VABY+Te2GhRLE0ArPguZYcOuej0bwUcCaMOAjWwrGf43fXCCcBpIUp9v+6qe4WDzARTGawC5w7cEGJZ+58VFAj0u4bsGs4ZceemJCsj0PT3HbJ9iYDuZu9C+UD64zltfeE2fFfC5BMsGGwxu5XP7HQAcz0/LA/xgnNUIYoTdP+O1cU34oMcnZ8un29vl0939cvf8uDzC14cMY+4zHxaJss8CsXrvYI/Cr8XYOG8FwJE+xEQvdXpm7ap1r1S72wpHZHfYimRPPKDa3TqmtX1rTuNoQ8b31ur7bnzlje31ZreqbdC+bmfwUV+vrssNWsfYbva1DBy9PqrO8niPHsBh4MyuJRv9nPXc7QZn6Bzdj2P0KdtcOVHYEpBb67FHzDZBG6N9Ci+j8zXGe46fqb/Xn/mUoXhn85aNo3YkivfJqp+7+gn1tZWfEH8cx+O9U59V4983s76gCj/W+04X2AfgSDvoeMMeBo4//fN/ufzqD/5hd7utdbD+qm+ufs1KXw0Ajuab6Z01T9GfZb+OgYPj4gLl/1b+ba5l1bMF7DJbx3H9iyZRsVyRt5ncSNe3gt6ZXq1yOd9DsZMGf+1rARwjOtYxrl7OegBHri2FaiWR8cJwljPt7AHi3u2RXWAwx2EHlp1OR5TPz3TbuP+9XuO5YHy93aOBLbbGbR9l9uiH3H/cV6MuqfedXa/qqJkszca9S+5n+m/XdUf5HmW7zu1Mn275IIeMcaYvt+4/3nt23332+QDxzrds2YjU1UPBi1/XOPs77fOjxnvNdPko8zN9PuryUXZ27d1x3gng0INsW0EpysOmde+1Uhn0yN+8+uAkbgvPnGppfP8oQFtPsaUEatLTP1chTWqpA6bnaxTDTMi3lMwu41Q3vt+3S3npMbYZOPzZLvhXABxfszlnjl9V6qNnxm6iNtwbKOWtTbhbYR7GwDFzirLXbTGAs429pcgOma8tw3eIwj/U4M6UflV29ectY1XlyuCeWvHRrtFTjW/L+qEAjtBfSe/W00nWKgX/3HTaXA9VPTbTabPX9By63pYe3H3d+Viq/u0cqz0Hl5nc+DUHaVU9N4M2bB9yZS5agGlE1lqWMB//5t/8zfI//Pf/jSpgS/DX1O1paHM/H6sVQtd/PJK0COhl/3i9pkuWZFvQrLYq9AbgqI9putJ8cubLv/BL14x5sW08EMCxz7mb6bwtgy7qylYVkxZvONw0b6YZIcW/8eyR8C7gmk4nMHcUgb1gnGBCkQmk8reo/CYDR1RfMbGVaxDy8KbeyudnqE4+Z1JLgAhX+UZ1oysVIwGKhO7jk6ihUYnoPusK1umzmDsFpU3HrEDLmMQVJbWem98LtXYmeNECpQDEcG1eaxGIw+ANzkPpnGqwABPWZ2ixEtV1AZhAUPfs5Hi5PBWQ49311fL++mb5cPNuubm8WK4uz5fTky/L6TEC3csCRn3RWSuRxSAxvhwcjOu2VirSMbRYAZwHvkJ7SwkzB74RZHYiHJKR/ov3YQBFjohOCcKDDODHxfk69kVj2Wg05ZEkAEMHKkNLklgJBDAXKFfkefcetAxyl+V6KrGBxCheR/9sAA6YZB36uRvAkQ6z9y0CyPj6/IUVqxgTZeZNFNKsdjyNALCDP7E3sgr1y2eBjxAUPxMDx/XlJQP2ZHVBT3LMYbCZQMZRhY/KSLBv4HfMGsEsQXHtdjbcobF/8dwAJODf2bmorLG3TNeJzwO4ABAH9gP+Ub6CQhpr+/j0yJZDTOazf7oSDwl0CgAHxg1AC0ElbkfDBHGw4ASVOVk5mGQ+VRuY2EMAbxBQg2pMtvdA8yElMjDmszMxQ2Cfs8oUwi3yXbUzIvsGEkvCEL28vC3PTwBrSHYJtsEXrh1tnQgiOdWzuPUHvnvPe9/b3ph9xy2TiPOh3mjyx3lhy61i8yJZbu3ppIS+qyp1dg4JryPbqKSPmQq9fkpahD5SfGcyZWhHYkCcwQjhUYBBPPe1fKolGTiur67I/gMWGOhcrAEZLczAEuwr3Eds6yNwlZh1XLUeyUgw7YTtAICHzBsGK7BSugAvSmW7k+byAQ3e6P0KrxtbwJAqHjJWegzLGYgjSPmeP9r+FzYO6yUDR2Ndu3YYrkTLtlGNIUiAlpgPgM0MJshwrhmXGhg5E19YB4LfAFo8YxuVy4vL5fJKbBznF9D158maBAAHwWlMNkoXEdxBv6aBKKgbAxBvRh3Oq1BfzdyXX/Uj5psWufPpqCPjU81HnQFGDADsW6o0Xd3uEotUaLf9DB4nrUpGJ50OaeCKBqigT1T8yVrh38KewbxkwJR1aHHqvOb5vQQeezvRki4VCGB2JL6XiqmwKQzRHp1FVV0o9pp42hLfaL5eXR2Bm5wksp42WF1G3ewYAVItYLJ8P0C16SeU9mUpB95GZrTTPqf9CrtV5cWAL+mM2AfhowlL2mSoCyIl+DHANeE3t5BSJLZs90InW09Yd2sOZTGUVAxQisEAhSGptniJmYwzVwNz+1yO+wjAYTCA9gl9go4to+2rjoEj0U86Z0iOwreMth6f4Q94jfCestfUJsU+W2MblNzILhGE+QA7/kjQxsePt8vdwwNbVwDUgQR6JtbDdhF4EHsBgN7jU7UCJPsEWSXCN4vB5P5zQDPBvgHW4rgDFOOcrtcj6vATAED7EyxgtGH2zd/smSaABcBVfEm1ux2VtABAGwBK2w5mO6FQG3jd8mEfPmMMoe5szxPsEXMKMEIFCEJAzCQh/ar5JxvTa2u5CL+6MqTYPyW4mvsNAAL5NwJwBEMWgdwmDTOIEUBbAVHIuEXgS7RgiTMF5yTbM4rtSj5CY+CwGsXWgo8FoDDs1u3tLf1DML0ZOCimtoVgDgDMmysi4AlB6rS9DQTBPe8iBwI4dFYg20uAi7zn62ftX6g1qc4xWDP47E8vr8sDwNcAdi+fl1fKrXy/z5+PxLx4cra8Ql5f35ZbAPch868Ab7zq/Q1C3vKHXzT3atksuVN7R7EIKlbS/APbm6a9pLPt41R7tCucku8L36jFTCa2drQVQzJzK0Y5Y+Bo8QQb+9CnG1nrGuvSnutchkyMtphbA3CMsYt+nFE5Uy5XH3N45BY/yffPk3ROLLR7WVNJCXTtvFomOfWC9UN9SusI65x+Bnp2i/laVABHP+/1fo4RZayo6P3xnltjqa/PYke+zvxvTWLH59iKM62uE/bYdtT7QhO8LliazeWumFZZ/jj3GoSrvxwaD2vyKjBct96zyZ68xp26I4+lnaw5HefJv1s3+xw3XWe28VuWP/3zf7EJ4KjXrz/XdWx+d9A7di0lGnIlP2OnqzBPVvBGzV/I34xF3mA+6MZlf3vje8ppOXmkrR6SqFv6T6MJ/3dYh/TfS6sogfUcc18zNLbPDLa0PG9dV8cTDHJsOYx2tukVqqs21kI1Atp6e9F00Fwe26mnk8XfB4CD891sWNuPa9kYdZhiK/1+6c4GIV9eh+67HizthE+ulKPBaI2zO9OF/X171sI6h1Umt+zEeK1RH8zuP9u3++zQqP92Xbdeq59z5ysKm2LmL5p2yvNWtj32vgnNH3GbQxL9XMeIt8zWtumWVmg7zvsue9jp9l3go4nemumcpiN85R1GYMOWjOs7s1tN39Qc0vyCP1Zewmpm3uvo+x9+s8tvDVPpCNoeS5lXqu5yEaICBKkOcb4jPz+f4JXguh5n9B6HYY6LuvUUM2Gsycn697Dy0jd7pmXcqGnshoqg8TLVadkS+EOcpyoseP+WYe3v36ofUuxLpVUCODLw2FcB7TLS9T5bG0ETOwSAB2T07B47nYMh8al7lwBT2g4FQe3g1DFaHlwVwSRVOnw9teuokOt6zmRyXKdRTkaHZEvsZspyfO/WtbacySp/M7ms96zgHgd9evkdesVvOJCprEaAwZDU9kGjnfJ7fTUC0OoBvqn0fhenBgsR7DRaAkVWO2a3Mti4FuWHKdm5no14b1OTRkUP2qe+r8pu6i1WbElG3T4lA9hJAa/brEEv7SCreHsfdK/gNu8HyMTf/M2vl//uj/5JN3YHfJKBo4T5GdjEOAe6tXRgmNtogEI/mw8qCrzHAxBI0yq4NCdtnb3704lHUNz7ns9X1vcnAHB8ja62c1z3IwOOk36kfA/9sf5A732qOWrAh2oDHCTle+Myx2AjAcUuKuSYnFU1F6q9L87PyXYBymME4cjsEMFrtll4fKberJ9DkhfvV+JSsqPguUEWqqJCb28Fqt3SA8l2sFyAKhfVcmjn0ar5HKBlYtLJt0qPze46ogRfHWRR4aYQbqsg5fMrgOse1QKyRLIrg7URwCUQIBKyBDkEWwmqEI+OlvOTE7E3XN8s37x7TzDHzRWSfGB1QH/qU35hXtk3nM71l+VkAdhAbTZwHcX/Ja3pjzCA2YKYcqp1FlMwO1pZYIwnp0wStnmPNQP1MHqUI2AKkAComisLCBjIQ9ewIlC0H9GOIFg1MO+vStInRbXZT7jhICNHwYYincHHCQUjNVIrLnRYhhyAghkB5OiOAo4UJWJA3RwH9wQqgOUjkvOQBYJJSOUc1ybDh1pWMGkc8s7xOJCBuUdS4eRkubm5XpAYBwsHv87OOf+oSGSbFc7TZybDkLhFUP3m/c1yjVYWF2CDWVQdGQAOAnNKklk6+DMD8Lgukr1nSAKfn2elJFknosISco85w7jPjoMlBQwcz0/L3cNd7E/sSyVEcG2sx0sAabg2DMpHsgIJfM7XshwHeOP8/EKtHwDgYOsK0ZpjLQjeeBS7Cio+8Vx4HIAFmLwmuwwS840hQj6U2R/E0iIAB1qEKHCPeUJgny1ynl+YsMKacY2C4SCfJcA8qa9ThmzT+jZ29jmoS2NvGJyBBEHarALgwHvXQS8xd0x9qDAnh8RWBNTqKV8rwJU/+4AtpyD3ixh+/FntcSRoMPcGG12jhc/l5XIOYFnQm9tPNfMGARxoXROMJKpUD6p2AJ7ADBT701XITtqwddaklUplAGh2OsKhJcCDvxkQQgBHtMLxvNIWNfSH/OoSVOW4yOzS5hBrlf6GFzku6Hi/95rngp+JcYniHyAOfVe7IlXS+z1mTOH+CwYRjbUxldDeRUsVrgEAHAAvnp2ryhh6GLYMCcsAcGB/cU39TFE9bPoSyUskpEKnN/el72Pf++QNkI6p6BKjXFvZDX+mBi7N/JH+uvsgha/pCkb7EN25IFop8LqFgcPv4V0dzLUvXIAb9uXMOmO58N4a/Sf7PRn8ozkPGzMEjZsPXHVEO//JjyksHZCPoU0DbYUDxrJi/F0g0bd0LT2/Of4AVnr8tD3xr/nNIekcQ7RRqcwOwRBD3YQz52f5B8mAFteb6Sn51AKFJBNWtKzRWkmW7CcKPB1sUUP7GLeeaM/WArg+W2gb+lxdfNLwqVNH1AROwgc0D/TxE7yh5CGXZDgXYBwG/IxnATI5FaYI+9T4DOch/M9xzhoLQZwfQpFUH1ogQAPHoyUH1qb452L/EEit+vOchmDKeH59We6iTcrtLdqlPJCJAHYQfwOwUT6QARvyj50gYAJAqIBs+8K2cZST1kJFb2tyR6hy8W3z6j73VL0dczxjbzD7BNvIhA8u8HHEj7AvyFyh35V810kXYEAw9jU2hbI345xnWWKbr88AiMR1aCuP1V4kru9Dq9cG14Veth15eHrkXAJwh79h3aHvk6GKQBPZIAEcDJLWvpEPB/BBtIozADNA1nbT5acFGDlaExIUHsx2BMZ3TDwB6jDYKAAz8unlt8LmUdYB4D07o98IAAd8MegDtvC7uqI/inFcXsKXO02mGt4zQCS24d7D2guKQFgjmqFLbC5qHQMFl2w22X5GPhyq+AUWPyHwOsEbkMOTI4IxxIj3Rv/j7AKA55vlHq1TAN5A2xT4mAAag/XNtr+0ktH51CAgrJ98Ncfgqh8y89Vsh2bxsa89m7frNxti/TPeu9rmqvvWYyyxiSExtgSz23JkoODaH/X1xpyH728/qbPZjmtMY+gG42pc1DnltvUjow7tf+/jovX+GrOub9uapQS0m4oTtGf4+vneWo/1OHIG436KOygw0h68l5WegWPXvWb3q2tT16deZ2bT++BUD0qp1+niR8Ma628F7DT4TFvXqWOrNnU+zni3QaCW6xClXftutm/C6zoo58L5tp8Z92vwysmc+Sw37j0/QrL8GIg/rral+Yj6UACO/7R709SHLe+o8lBlPn1cgzjCJ+nkx3GMAuAYzz7+/acAcOhZhpxHxrB7uap6b5T5fhYdo27nOsmh/9di5PYFLMMzPVd18i75rGcgn8nrdwOK5wCOtRxM1WkFmzt2MU0eWtc031oKuNe/c+kLGay+3s4keB7EQsfXexbffc/1Rj2Ty2Xgt895KS81v8aH23ycXsbXtqTuKecm8iyTe9nzsgYVSH7a7fvrDWswAXfN9mz1MXat0y59UPVftR0CT+wGURhgwXvXNkYVwJG6JOx8xBrm47WcGGQV4L7x/B70586XydMfi0Xa72lxN2R0rg/7ERoarOoAACAASURBVI66xX6EXtcE+PuutajAk917y6GhtQxL7loB8FwPzPNrHm975nVBt67XAEpH33//282ds++hPee2G7snJ/6aubep5tq8xNoRaclIb/4MGgzCMG6mmQGxoq9BABu78W8yKKaWikDFTiW5RpruUhKzjTu+5jF4wnY6T8OsbimGYVus1qLOYws8q2fyIXO8tbgzJ26tgLwRSxBiMudbzsHKwHSB5UDlrwAc68PCCODoA3C7EcVVCf8YBV+D1VvrXa87u8eWwThEfkaH2s8zykX73VWLUuLt3xrAMc5NMaeOo5fPW3E2Y7KpfCf6pin1Xgc1fRfmp9OM/WudfKYVanK0XxfWA+Hud480l7N3V5BKHDkTZOEAPtc4DYyCZa4cbOCX7mFk/zvvphjuEvBuB4N+dH/z179e/uiP/pAvCkyhhJFR9B6TwQOUk/T+isR4DIzl9odpJ+XwPeIbIW4tcafxNbmRGUzLoZ8I4DA4xQeGZrfa0Hqnrh4S9q/7Gt1fPzPqr05v2YcvXkHu5xJkwGvWz22/15YAPcVz2pAI6pPSN5JHrA47UbsQJgvZGuVKiUIkm2NdzHIgfRgT6+0VLA7NT2i222+VKLkdSLOpBG9EFT2pjhkQ1ogN4Hh5VfKtJl7TgTdgqatqHRun6oJKBER/6tqn2hVdNYEavbV5HydaHOTF/IOdAMl2MBScnLItDdpNnLLNCgAcZwRz3FxfLO9ubgLccblcX52TuQMgD4A7WHnPYCmCrEguynkjK0mMR3tLYBUx6jT6cR5MCbZR4pMy7CpbtkABeEOtOt7QqzzanmQiDNcFYIHgDgFhUPGHvub6DEAgLTGUCRbn0hb0EUeg1X3lG1hD0BcNV7IRgUJQW3/5TEAPqkmd1DVoA5/C39l+I4EjAiTwtaA2t0zZHrEakpkqhwgB2DhezsEqA/ABADXn5/qKdhTKjQiAhDV4eQWAIwBB8Z2J28uL5f37d2ThAJ05ZOL54Wl5YUuWVwJhAM6RvnPvdbUGwfNfogVLtALy3t0GcADs42rH5+Xx+TEBU5QLzE/0IX8l1Xro+mhfYl3N+X17YyIdwA30IsfPZDcpCWOszePj0/IIAAfAG2iH9aJkCkFIF/gsgF3SE5BxVKlaztymAqwbbKUi5v+QWbGlYCxIWqFKFoF+JL/IAIHWSw6+kTGiB2ONPrr2QrMPDsxEPxclbYqcyKeSP2Ld62smKBCtjuLf6CdRf9XDf8jzOA5dO9h8BiB0DRQpyUPUjBKqkZARm47GyEpaADgALKKuALPP5QIAB1tWBYADY3CCI9fgGQAOrSEANAZw4L2QFQM4qA9RZY12PQHaMJBj1sJmBdQNwJltI75r7GJsQfKOYCFXHOezRVWVQTdDawUkKikbpTrbc+0EWlks7rVxPeknxJuabAaAAzoNVeNMYMuWBdyhY35p41bVNCqjwa5BPXJ6xvYpZ9wXsJMXy+nFmVoWwWaeiGVHVeyhm5nYRPV1sF+EvLh9A+XHyjKCt0x01/YlMb98vQTERgCHnqiAKbokd99OxayH8QFeeeavcByl3YtbEWRypiSQ+SzFx1v5T+FX5p6bxC1zH3LRHXlHVzIgxGrCpz+TNR8YAxiomjcAHBxH0Sl1L/NPS/glJQklEIeUgXycqFYrAc3+uhU8IqAkgUSRGM/vSGTTz1CrCgNIq76pOir9SSb0wwfMdkEhAx2Awy1tGoCjzpkr9TshKDp3BBhna1K/J9rxrfSpC7wdn68AjgB1G2g2yov9CD+3fRDu8wHA4XlKX9HsW2WNG9tFAEcUMgt9EHMYAI5k/xsC1BwLfOdg+yKo0v4tQQOvZLMCy8anT5/0dXu3PDw+s53gC+y325/BZgYoIy2be1RBTwJoEKyPmCOznZHlMD5A69PFS5Rksv7YBeAIGFmyNtjvtg7EPoJvqDYjAgMZOKONjnWQ/Ur7RvkVu5NBSC2WEkF2+BAhN2aNyfUMe21gamw1AWUC6C4dK6AGrv0INrO3N/pZeD2ZweiXBGOcICLB2CIp1bkE/o4Y0MSaFawa4VOqLUwAqgjOCP1Odg0zdsCeSl1Vm9Lmy4nBxguB+xPEfqLn8PNDdgD8gf+N+5qBg7oPfhmY/k4F4JC/EEwhbrlzojZ7+ILdJ3gNLDdxdLMP7fd0TFBeEzIi6kyiZBrOJCfLPVjhHp/YBuUV++b0hCBdt0F8enpZLi6vlpt375aPn+749YhWLQDxfnlL9g20T8m9znir/rNPpzNPtLY0A8ckJjjqw9FmrnRRvDD6erPYom7XxwNG3Tja2vp7fe+MgUMCKDuS/1Jft3uHpK5u3cfw42xYTGZe1vHQcgW5HNUv7i9/OIBjHGf10fvkCv0N745gEE1moJyMNt9eI+8Nj9BrbD+xjnxcx2nMmIAZxy2h/WuDv6YXahRptu5b962x1FH+VmeMDUCB5W6M89Y56eWrj5sVgZL6jL1T52PrWuOzju9bzekA4KB/aLetFLKO1x336srH3zPpPYAjzlTKaPZxzfEctzHnHE/MVa+l62zKtv7Jn/3FTgDHuM6jXmhz2ABEXZx31HUOsMWZZ3busd/zuwA4NO6WRGz6T4qlnqVnurbKxjremU17mu63+z3oQV/b81bP79Q4ZQ1XZ4whrt0DOMRO1QM4FBuMbPioNldSOFvbmS74sQwcvv5Udw3PtvWe1JWhV/vEc4uOV506+3nUX/i9HeFKkrsCD7RAmXaoBbI7M8OTfam1bb6C17qtefGDh/Ny03ltdUa5qbI0/jyT5apHq4zOdOZMv45r2+tlFx7GM/n8UooNDKQf5c3FIPRVgxWQNj7bEa0BA3mNrGftQQttrvtCSFuaQwAcW/pgl54Y7bx0QCtwaqAR/qWb+i6d1Uxi0TflxfjkGohRfRBKxaCvGtBoSxf069rAsu25ZwCO3vfZA+DYDbKYGfo99nRlNPe9f1QOKfCpDHqk3mgEq3KfOSj1+hbGFridV/Z1B4JVYGf+RNWA7FMQ9RlG52xLGR/qaI3Gblu5r9e+juX3AeDYUpSHbPBDDcs4T3T8NSm5zXW/HlldjUJNFBr9397fJxBmh8DR8djaAzMHZOaIrBT1hpGq87vLcMzGM+6dlWNdWhmMctKCmblKq0DwuG9HZ2xm/EbdMMrPTBfMFP84f7PrzF7bp5gP1W1b98vPx4F91/XG9dklO2sHfA4qmO27lD9XzlfHYeJc/fVf/9XyT//bf6xAdlTMIKjEylMkdpOuuhlNHZvbQWl8btW56R+TLEgOM4kuL8MHrAyeV3rYPIc3yuboDxEkB+GpRKI1wSLydFZGeu/aTRZtl3O/PtCUQ3dJZNRr5HrGaRW/14QaHTq3FbFnbcetJj8CwOEWKgmqARsHKu3PTpfr65vl5t3NcnMttgEya6AKtVT7qUpUdN1MuDpxYAARbXcExZMGWgcmJvqzytK5mVZ9mQCROKQ4EDsyQIhZJoAilhP3fY82I11MLIKvJ5FEwzO5EphrwrmPJFpUXisoH+CFSC6DhQPvJItJth/5shyRGQaZ67doy3G2vLsCeONq+eb9u+WbD++Xb9/fLN9+uFm+eS9AB/5OxghWjAY7RtgrUyAjsOt/AjUo6aixFuYQUv0jGS7Kd7FHYH0EziAY4+WFLBxMECERFvcCwOPl6SnW8k3JX7zmJHC0YqgB+ODZaLTJQe/N98QYFbiOhGFWO4plhn3ewQ7CoHWAeLAGkfhH0NlBdyaineBwpWpsY94jqh8N4HAQCH8D2wbYNZAER9Ab3y+RcI3EixhJPosVhAmV5+grH4mSt7dI1F4s7969Y/sErAne+/zwyHmCbGKVAMZpzEcKfgOkgXFcXquHOZK9pogmgIMtVLQulsnTI7G14J9ao7zwnkqoSB7YsgRzhLnJdkVRRRdV+UgCgPkCzACo6kSyGcll9B6X7TQjwkKK94fHp+X5CWuvPQ0dfkkAwflyeRltJADgQIUq11OV3GQ4cPuO18+swlSlK1q0CMCBawO8ge8AcCCwQZptroOrYUWRT3ml3EbVb6kCsD62Hs2qzNqGKUE+2rveL9XnaAk+yWuixpKZrZ0LU0MPiWYnn5pOdyqsVYFYT2dSLBJE1NfR+gfgn1MwmwRgywAOsLawTdU51uBSrDHXAHCIoYV6OcBlBipg/QzgAOsRK5vDbluWbE+QkGEiinTn0h/+qvT0lMsIeNnnUo/2BtqCnZf8ihkIIAcCQdgyqH2+AW6c+NY18l+2G4kK7y6LUI7qYb8FWO3PcQZCc/8Y6BT6DCA26sJgIkqWsNL6AfuzthDw/FhW2V4Lzwdw0+Ulk2toqQKg1yn296naqFAvRasiMHQwABFyKpkJwJ0mVVOQxzI5Op57+9yaP+6CfOsawFHPdgYFSV7UrqwC8tXuRXZDVx19lPQ9OwCHgHv+p6RlBM4TsVeDeMXPCWYjyxLvuxWKSGBL+IPQHQA9xXytztpdRVjb13yffT7/7GqikLHyNMVDlZeBBG8+a1Txt/G75VmRw9AjThHxvfaPYOTc9o1gC8gjdK6+zIQlOdSoZjEFyoSFprRhoc6Lfe+zrktVNQ+6v3zzCMzFdyV2G6NCdW8rA0cTVbOWKKorXSr51LQaYeCsdshIlSW2upgHaH0fPGk9o/vn/izquRKwLYHtpYoUn3MLFVW9u0XOCOD4TBBp3rMAzXgNzGEyOWg/ee7ANAXmrPu7eybhP378uHz6dLvc3t0RvPHlCH4lWAuQXIfPgS+1kWOgG/sUfl/MEYCt2B8GqKcvJCKXAGnE/gtZQYLJQU6BetVSJpZG65Lgj0irho4fdT8Z7gLAIRCDwNVkGkLi04COaBUS4RW1syNIUHJq/5FrBj0fvi3nOPaDgav8RGH/07wYkNT8FsyVQB5gfxDDH/Qx9JzbidkOpl3wAFO4tfYETbJFXZwNCOIQ2D2ZcNiGUXaODEvBoJdttyjmAiO0VkpeygHAEQl0gFjxecpV7EP4bvf39wHkOqHviC8y5oH9DyyJp5h/tU7Rz0gsBrshACFx1qIvhc+BcY1g6wD8ph8YqJPQJinzZr+wgg5f/vbxkYwaYH9jc5PTM4IyAKABUBet8wDguL65Wb7/eLv88PHT8gxfGL4sfGzspWB+40k/zvWSk7BvAepPgJJbtw3B+lmikmAiy1iACaWKahpp/XsPhmi6i5dYR/iL7QstPCRcqx3Vx3sj1645tC/hcrQzdNPB66Sb9rjfMQFwFAXe6WMnqflhXWN8xp8GwOFEugcpljrrJsZ3OvBEZYvqkySjX1J90mqntvyX9h48rAEcsu+ide3/tfmYzXv/3k2fqcjEOqYT6vgrARzVH0gpHYCjlnfdofhlrsq2ld68d5G6HWAHv0vHASefjNHpbfY4v53tjvgbpST8stWCTF7oABwGioS9XMXaBh+zxtrTx431cgHaeA3NpgAcf/xn/3z51X+yzcAx0xn1evlznKV47SIvq3vbn/odABz1HnV89E0LcE9/a2fHqquy0GYzWT7Xh5JV+Z/pS+Z91yjuuiaWlSr7df3qz6MuqGenBtpoIA79PXwKe9TD+aJec5ctyP3gz0/PNRndzjnXD20OfI+Z/O2Vk2GfeAj1DDGC28dxb923XSOgbfEojik4Jvu185XvzzNSOS/uAXCM61H1in7uJ2R2lhrlamuOx/1Z5XL2zKNcdnsuBtbrngbgGPdjPf/U8Xqsvk7GxMr1t8a5tU7jHFXftK2VtGEDUzgeHf7x8HyHzum4f/vn69k9tuR0nB/L50xPbO3nfr/059O6NuO9Zs9Z53+0Nbvk5ui771oLlf2OTS/ouyZn0BG/868zQQ8yyU3neUvBz8bt61fwRksktSDgShkcAOCYKYTRuIwTtG/s9Rm2HL9dk37Yhm1XGJXeTwng8F3GDTEb/9fK6HiN2aaz/l4pSq7t2nGpAA4d+isqrb1/a/5nm3XXOKtins3RltGoa7Zrjg9xOPz5tfFrCrMahv59Lcmo6+xm4DhEWfwYmd9S/F97v633z+ZxSxnP3ru5Dsk40ZyWrX3g12cGdq2H1nRku/RQZ5ScGNkD4PjX//qvlv/6v/ov0pBblpmAdA+9uIYPeA3A4YCWRuXxG6PNGF70rHd1HhlBS9BBwBEFVM0C4P0qfzgC9/5eDpp54KQOUHVSHcc+fTWuRd1Dh8nQENAp0f6VHlMaIccn/dyC+66MbAd3PU2nOxQeW04Z4Iojajw0AsYAa6DK+waMEe/e8TsScUgkIPbrhDTYOKA6k3WhyIqTyawMZ4UpAseq5heAQxWOXiO3A8l1ZNBQX13ANwK1+rxbHmQEOqsnM1iBuUHyGMAIsiPomUF1bGppB2UlEiFDBgNhvjOnVvaltZvbj4D+Naq4jwmI+BKsHMfLOUExaLNytlxfni/vri6Xb95dLT/78G759t07AjsuTkEzLfYH9bdWAEstbNQOxAcQMXDg+YM2P6p/scYIpp+fnUXi39XAoqVmotgMG0yAxVegJdhaAEnNWC8m0KOKVMCZ2FtOMFjHfzlanoOimitaqkPVTzwC+JEgdoUqqk1ZoQrwA65pBpboXU/a60jgVz+KNieSwfhOzAzAYkgUnBwvl2j/gyp5MgAocYC/ASSD35l4RaKaQAjudIJUIFOYP1wf4DGxQ6giEs/ESvtg7UDlPa6DhMbL42MyRiCQj/s0/7K1MoHcg8GDbRfi87iX25WI/UQJBPwnjo1IeCCIIqWnrwjeJKAp9hPHSjluOgGMFwBW4NnAhnB+fkmgCuY/tAP/hme9vbtf7u8fBOAAhQbaJJ2cEuxyeXm+XF0BSAAQyNnC3NJxgKcArLG8vCCJglZJr8sR2sCcnBG88fr2ZbknQOSR1NsEcLAgVAllt1MRQw7aLQWAyC0v7KfVYIEPh5FsqW0N8LZkamGCVGA+60Il9gIMFYkjJ6IysZWn/sp10MfgGeLKtgtKptUgPe5Xq5kJjoAcomo4kp3Yd5iMXQAOyPTFOQBE0fYHbA8hr94fbhOC9Xt+CmBQsBbZlrDljltUZatFAesE4AAoIYAXsWfHIDl1Ddk0tH+oNyNRJBE9otyMrB6UswBnsGrS/kGEz9Ne4nW3Vig+Afe+DFpjSxh9k+53rY30pVpzEeQCnUNGJ4CmlJhUYl8JWdxDFdjRysUV2WDgYHJPdtegDugFgjeQUOP+viRTxxEYSAhgMZBFra4I4EimpxHAEbLGzVEBHI2Zpa9Caf7Kto8frFPlngJxONjSAB20wZrkOYiDa9bASW63EubAfEv6NcsvJSd2rqxTYYPSfxpit9WnHvNeX0jv0/u1s7M25yPauIXTlDTN+FuJmbf4QjPz8Uh2AAawfwlaaSO4sr0Amqhz5Bvk+ZNTgdci3gA9TP1kEGwDXqgtRfvseEZUgrgwLATQubJHGZwksGtL3qvVVwMnVCAHdUSszexs08lZmKT0MYfWiAbZhiMarYQCeKp+O6kviS0ugJq6pky8dmCbys6qPWC9RFBUYXuTXezP7G7B4SSefWez8shnDQCIK68GPQVwB/5Zl+EO1sEAQyL5DsDG7d3tcvvpbrm7vyfL1St8xZMzrgaS6gBvvATzHNnneNHQgakntXqpa90uMXOOwVwQ/oH0mZL5qpglh0Zrt9FLd/5mBiiALrKdF+/bWLFwC/lRATrQyGLYZoyRSqX/xVYu4c+Eb63kOtonyg+zToBjm/amAvPCXhNeRuCEWOf4XGwbF2Df8GsAdoTfB0DHM9qJAchYk4IQuyIXYhURWxtbHRYmLIGCdXbwfhOgo7T6ijYoAthKG/iZtYedQG26kysW98F842et72f6PwBw4ItjOlXrPXzRPsGnJehDZwOwoeHe+Ef2S4Iym/9KBg6C/k85Z1mUVEBUypuUKsPyc+Tywt9eljswcMDHIJsGcuEnBB+hRQp8u7fXL8vJGVoGXpB15tPdHQEe+EILFbJ2BIuK1kX62PNMNenxmHlDSjz8DicIbf/CxoQkqyVaA8ukAo6iAvsaBjSsU/fpjaySP2Ncpr2z/2n9vnK4Hz+URq7GA0oCyxPiBGh8vk9MxTwWnZpGt9yPti9tPDVnsfWtknk1xB0AlvE+a1+kJHTVE6oDcHTgyPAr9cjrWOssFuqxjn+rz9CvB/aa7ET7F/cKOat/HBOAs3k9RC5msbv6nOPP7b590qpZtBh9Ba12spKSXnRQcSpi2+Q8z+RyC7wRQIbuI2U+Az/Y2vuV61S/gnY720pGIc0A4Bg6rU+3XGX7oM2z6xaTmLG9Id4/yo7PGfo+zb4rlrUcL//LP/vffjIAR2zJ7tlWMqXgXvo3thdjvmLMWXCXr4W4v9dPAODwfWZ+Y5PEnx7AsRWnreMYGTjMLtbOtz2IcUuvb5+z5vr/xzJwbN3/EF03fnYO4FAMZPVex1V2yAttc7HR3drqL/uGP//7DvCG48W7craybc3W6ExQc1PFphZWoLqms/WdyfMuGc/52LiH9XyewetcUwXq0Fjlejz/7RrnLE93iA6o4/YYt+6r+2cZbosnhN+VhTpF9+yax3F8a1vemLw8b1WI8NqoB8Z1bWfKeV5sNqeza47xhl06oY51tt513DO56QAcuyZptqP2Kf0ft0vXn5pPvA/p2+71uFm3NtUohLtAHCuFtgfAMW6yKvj+edwYuxZ1XOQt5bJPaPZt2Jk/Xjf+7wPAUedja/wzmfsaOdzaxBXEoevtZuCozlF7bzvkjmtbDes+5b5LMe+6rte0ysiozLacmUMcjxx3BC3G+4yGoSLvBvdlLwPHPt2xz6ju+/zaAGx/4pC5GWV3vP5MRncZhG40NZpc/jB7Br82k6FR9xziSI33qLrSgdNdBuvXv/5Xyz/5x/8okh+qZmvAiHiYQNBWAIf7WvP+EeTmfZgUEwOHnEQwCTiwlHjPdBj8zK64M4AgoBtBPaxDgw6CtTLQGUGGhlrysxySDpGzcZ136au1TLRDog+99Z65HisAh5zT/HtTcHHIizmLajCMiZTGQWssIEMEuiKYyEQzGApAfwu6fjJwKGnFnt7ocfyMFhOItjuoHFLmKuiopnM1okABajEhr9SofjvTDiC1ag1RH7e2HWajyP7uwYIhfajZ0jwEc0u0xcAtEdzF39Q6RUHYmvhwBSbBB1/UDxpjziAJdWENvEbdsdADap1hRo4Yj1rUYL4RbEVV37Kcnx4vV+cny/ury+XbdzfLzz+8X37+4cNyfXmxXKOyLtJADcAhUMLxqVoKaJtEwpSB8CxcUyUogroELQTgIzeQyjRZiR/ADVX6CjTAfRNV6mJxMduNEtwG0iAhnokN7g+xpiBAzoR8sO24DU4GkiFvUYnPYHtUSoJ9g7IULVS078G+oIC815rzAoAGGEaQNGAiFe0MVLGItRJI40QAg3MAOAAyUIBOhL2tLYUrhURkAZlGODlorCHnWOsAznhvAbRwhoA02CdAd8398Hl5eXpk8g0XwP0qgIPVo5x3tAs5XsCmgAA8mDBsR51QVv/3SF5APqmuMPevSmazXUlZ/2Qkctskyb7Jd+S7fGECwwAOMCGAgQOyAtCNcjuo3BRLgpJND0waoGIVE0EAB9t34AttZADiQOJAAA6xHwgcxD1bABwAb5ydXSwvb194P4BDQLv9iPYeZA3R/scYwBBiRhTsNY4bQA8AOZxgrwFDg1VMmBMVNAZmMUlB8JZbskBO2uG+JvZVge4kVDvgGywQo5yagdxiDgqysL1cowA4MM9Y+wQQcY2/EFCAMZyRiUTKTIAKVNmeUW4gz5BrAOpubq7IiAKQkv0zrLeTh0+PzwngMDjJg2dyFvcLXW07pfup5QlAHBwn5ILJrJ6mPiuYCoDDvrLvY9DKyOZBPRYACAJuguZT+XA9+6pdTcjI1M8dWrxlVIkAHuiakFEmttQiCsk8gDfeXp4J6gBYDCC3ysLiBB11QQDG2IYoqs5rMJDPiFYxmDPoiIsLfieAgzoj5hPvge4I/ZHtsTJL34AA6beBmS1ZWZykDvYMu1YTyex9DAE4uM94LbGLeD7dqiuQGZlUH30Y/h7rpJ/9NQwgxF8V9M3/qzE9sUMVFo2y7hF+Mw6T4L72D5u6sUakTz4mMHy2c+I3/s6iZh98m4OZTBH1TOykQZcPy2R+S8ZpLqKNWAKaWjs7s37oEwEcCQAFWTDMWGUgWYAkOU7+7JZ1fZEJgX6FFdF7Wq1YoJODmYlgF8u3ZjL4Qorf1JhDoG9hM/Ls5wCc92eNh4RfkrJSABytRVEIAfY927xJB0iWcN+Yy3Zs6AJxTEYEgEPnA3oKq7En4CraWM3YNyQvOl8APCE3XyyBPDcki51sAq9h3R4/+VnTfhFIKrYu+DOwn7dIWt/e8gt2FYAO6GUAYwhrPTnld7VQ0ReSmPReLVrdHjMDh3xntlAh+DbOTpFsUmVwAGEo35EQyzNVMKs49DoE6VMnFHCQJjra7aAtCtmHwqcja4TmyvtKvrX2GYG10bJQ/pC+bENwHQIXAqRvHwj2w4F67336WcGsJ9DpKdfQNo12LRjfwHKGuRDD2Wv4M9FiJrCD9nV9JiWLRQB9jZsRG4gBHNKffB63Kwm9Cili6xUDOIS/SRa1Gnuyz2N9XGMq+Bvs+OPjo5jZXl9p5wHepB2B7SCrSWvdg718jNaNp/KHcW6qoEvKC85rmDvIXfgKZE3BgwaIgwUShR3R885IGV5/E2seZPX++Xl5ADgGPnCcRZ5f1cKGtwp9CN0N4C78PrwMsIdbqJBRJs6K0kkYis4vqctC13BeOSA9x+gLjCbQ7CfcD0NCaowryQwMzBzlglM7OLG5s5f6zzabsX6vD7HzhHGN9dTP9q13x/P0OpHW2bfIGGsudVUDWmbPcliMrE+Q2dr4u4EjbjWIVZfefSu458bAUcehM3ybn7au3YxssodZbtpz4nzo62ncCg8Z7dd4tgAAIABJREFUcdn78bkfcgjt7weKQ8qubhP3LEk+X2d81lHmR3kd43P9eNbPUedxLVtFBhWAmxbQSporxEFn1JxH2PajYNezrR2SDulHD/ZmFU87YKq7c0M5T3Qy1MWK1s9VdYXjk9N9/RMDOLZaaK/iiBLQ3zuAowFAmg5pawJfJFa/AIirjI46t1uD8H0PYeAYr3lI7LvXj3GaKAySso19CxVddz+A4zAdGNpucp5tY8uDUehdb5xJL8kN5TLThVt6qDtBcQ/6LPHjABxWkw51tHlZ686mN+e2rRuzdc2gc6TfWu5tX+F9nl1CPiVHoZuKDtrSm3WdZ7K8b+63dPtKr3XjiwEWAMdoJ8wgtzXuGs+Zz8EBaxALMj6D7zmzF/KzKqtna4M3zt/chq/tuvd+/T4Wloz6cZyXla/nHMEGKLHa33EvzebD61PvO5P3uhap0wLUPbtnvdcKwDGfmPXWXxmPLe3wE7w+E3gnAme96UYlPU7QbEh5KChUo/W1ulmqoq3oz5nAjJvsUKVQDyG7fh43/b7fq9HbWpoZeAPvPQTAcaj87BKL7QPJXMF8jSyO1/bvOq/I4dT1wg0eFHrSSxY5qUnfrevXjbvTgZkYkKoct5yEes1ROc8c8kOU0biPquzUezS5cNW/Dn12fFb7IqNQ7Q5fs4bj2L/GcZop0N4I9JL5NdfuFOsQGJg93+za8/uVMr0YnuWVYw/Z1Z/6Q/KWYRnf6xNyOwM3RGO9vA/xlMnCnOHDLV+X0uP3X//VXxLAYXlpOrVEZMsz+eDXyVo8loOpZk1gfJKZatM8uxfvuiJBVdaN3QHz5CYb1tECEdhZrsdgBBGj6icP8hnRyAPs1r5OHbNDJrb1RgmgZDJHe6vTCwHg8GsIpCKwpRYBqtDHZ5i4jgCqgYp4HXsYQcDzs3O2lMB3shVEJR2fLeh3W/W0KHdxfbWxcDLB4Bq1w/C0Wl7IFZJtbQJAwCpTVN06sBkhucogkFVfrQKr6oIW1C3Vjw6wuyoxNHuTxwhkhzhyrvzlCgvT+bpa+zOS7kjkq6otfZGkoBZwQ5ToaKUi5g1f15VkCLSekoL5y3KGr+Mvy/X5KUEcP3v/bvnFN++Xb27eLe9vbpZzJHiR4DAgBOAPVNZFYpfJ3aTU9u5uTEctoBJBlSziDpnHXi4tVZi8jPY3bLMCOSoVJ0yTuLo+gBII3gIwgSSPgR4E2iAyG4FXgT4kK5CdEzAxBPgClYBIDj08q7qQCWbMHSsJFQ5yNb8TN5ZFMmCcnSvJjOrDs9MEKmW/8qiSNFgFyVmsCbYEwAgAYJBpBIHxM7BS4Brye05R3QiWF8hABHTVIuQLWSfMnOHkNBIAry9P6g8e7BtIAJBRhKCUkBz8HdTckcjFd8smWzkQYCRAlALVSMIoMYFEM4LzSPpqLBWw0Sf03tjiSKAbzyGAEFgrMnCA6eVcAI7awgTMAQBasFL47o5VwuhhjnVFsgLMIQRwXKGNh4AE2BYAJxGuBxkhGAjjbSCO01NUYF4xaQXa+Lu7h+X+4Wl5egWAI54j9haT405sA8DxhMQLWq1ILlUhK+CV4ldmG9F3THVWyUb2hTXnAGWRXl2AlqqDmcTzWmUlyhgpbJVc6VeUWAtfM3tMYaKo9oCyFeANJ2GUiNGzoN0JAtiu/LUthn4/A4DjHKCPU+pqtFBhG5WrC7HtRHIfn0kAx8MT1xAJoArgoGxHS5/KbGT5F4CjAA7KmuA+lr0K4HCijjIQNtq2xs+t/SuWFVcdE2gDueZaIYmENh7NL1OKtg8817OJdbhZTPR79euisv1VLA+y29qXBk29vj6nLhCgLYA8oNIPqnjuS7OK1PYyKatx7agoR4KMLVSwNgAwRdU0q6cvzsXGwb/FfLCKOxgJIgAivRvxRObCDHqR3Uz2jnhcP7Z9k9HP0OvBKBJAJ4E4QudGQJPvgw5Piu1ZsqQHcXAsdRz2DdNNbVUxSXWd7BcHROUjnskxldjg6rw0BvwcJK6Jg8qUE/bfgA5dT09iMFd5+jzrtPsq8e/9L2chWtAkuC78pdA7Bk1Yvyc7SPWx05HSOMAUY4BgBrzj/WQ3YCJZrZc0NrGTEcDBr2D3yLZm0oF2Japv5WeDzoXeoB7KRLWD2y3xpH0V8ml2nAAemiWNzCKREBNrglsbNOaZ1JXgnRqqqHwGMciF34XSSj/euqcDJkVbFOWf6nlJT2wAhxnk1FKl2Vcn912haP/auiDXPewX7Aj9mkcxb3z8+IlfYB+4A6sVAGP0r7C/mHKPZPgbQWYCsWZvyFU7odZCJQA/budSARwEfiIp6XNbOeoUBg7Z0b4lSJUD2oOh9hi8ZP4HH8pAVtg1+Xo+GxiUJX0MUO05WIfCRhvUbRtyAnCyAQLBQiMwocAIsoV1X7o9iHxKg40I9gTTGFtWoS3bGf0y+pjPYhSDfIhZSXIrP8m+RfiAAKcwuaMBq1VKtP/yfnPyJ+aRYyQ4AiwYAk/jy21X6jM0sEiAQEpbMs8v7NPDw0Pabtj5q0sB6eUjmDELayhZZuuXsxP6OQDf+j2eO8g5z4YB4IBfyHVG25XQsQReG9AdLZT87NwnbI33sjyBYe3tbXlkS5TPy/MbWiHi65XgXOhC+BH4/enpeXl6BSDs8wL4DVsGfflMJg7tA51J/M8AjvRzY+sS6ENBUXK/xqY8v2Nche0ty3kcczI7g0c6K2Fa1Ytoa7dhC4c3j2PoY0LeBf2HuvcMFRzbMYMwsE0tj8N20Cis1JxZo82jPm4bEL9115zFt9Y31YJtxZdL+U3sGrXzwZlSS2WQRonT9B7GCqAx6gmPaStW09a0VGZ37mPvd67lwfLX5sxzV987rh33WwFD18/M3luvNc59vt+xiQEQMhtz1UP1eut7D474pIpcZ/U1gIOAnLTQ8ZNBsxMgSLVFLqpZy5RM475/lXFD26jPJeQ+zxhTfx6sOiWfrVyj7m0UAmEG/uTP/mL51R/87i1UKoCj+p31TKSNFf8bktkzBg6Nt5+47T3sDdDHFJzotz7gJQ12CHBcO1/1wLqt/UcdA3/CRRj20fP5eh/TclvXp8ps1VltjTSLmaMYABxs6xYMi261VZCzm6I26vddMplzPWynlW7NeHpc7QBZH9fxEN0s82n9HLthoqgl8n1uYPacWsem6+Ujl0UsH/I1deX4129PK9MGohvyDA3AES3VB7DHzPY6FtGGUu1TKwqt+b1el7fYfJuTOj/1ieo5o81zf/5Y78fVPjFBUvg7ntF29nThVJ+HiWXjDNcCxSwUKb70yj4ML+Qouz1adIOVEQ/moS0LmKuLU9Q8oTdlFYGiY/UMsXd3vrfnRorZjjxEK1zl3Ee8UOH5KPLcdlDaeTHjIHOw5ah3tnRDXd/Zz576LV/v6Le//ftcj7rRq+K1kpxt1C3nYZfy+pq/bQ3cBqgCOPDaTHmNm2A2Zk/4FvvGuIlTz5Q9t8vx6TbYXodq3cdna3H9+igg+4yJ13f+uZn2/HoAxy65WSmJEpzpleR+aTnEQG3Nz+jgNyURSbdhrUY5qWi/6tDsmv9dzkt92ioz+NkIO8/PuF89352zOTiqu2ZzlwyN8mfj53tVEEcz8i2g2913OIjuW78tGR/lZJ/M1zHsu+d+qVu/Y+YkpJ6YrMNsvNvP0KL2zcmZkfg1eq2qO0eDMu7NzokqgY36ep1vGT8bwwbYGF/79b/6y+UP/8v/fALgaFVZOUfhGLoyRrJVMRVRzcYEcaRwKpAk0Od0zI1gpIE2c0BhYciDpJ1VRgrz4KADRAQJnTjma+GQxGGp2vpxrvRc7SDIPTOg0hsgxu/V9/xX5YbBtALo0IKEo6yMfNVnCNzVxJn3LAK09Z+TzgRwnCMRe8lkuNqjiC45HRzPSSTUqZeiiiv1U1QuBrShATg6p7vVLuKS6vP+qiReBmUb20MFf8Qyh/MVc1AO3gr0NCCe5bZVTRbQk3FE0fKF1YIDBTs/b9CLadeZnAhqdDt+2fqFmQoFFH2KKftF7WkULEaiGzABAjiOviyXp8cEcXy4vlq+vblWK5V378jEcYVkOumpEWwWgEPJT9Pdt6pnJ5D4PcSJ8xoVmAQRZOJGyUtUPSPZLuAGqnJb5S2T2WDVKOkRrD1pvll5J/AFE8UB0OB8I/5K4A+CwS3Ri/frMKEENir7Bf54XR6fnhgMxrXwTyAVyGEFzGgNmQBmexj0/DYrgBPrGm1jktFY/HyoQsY/BLrZugJAiGAccfKJgfHzM7LOIMlM4ESM03tN7BliPMB4sI9wo9eXZwFEgt3GiTQnmKxD8TmzEQiooPU0gEMbKNYaSdQAwXC/sD3OsZJOEWAX8GAEJERLoxmAwyACMHAsAHC88qAEYIiSzKK6drUwW6+8oCruiICNq6sLggbAvoF2P5RLJOCjWgAMHGKyENDr5fmVSezz8ysmqMDA8en2frm7f+TPCO6r6piCE0kXVV9i0Q0+QCLRAA7aM8smE3maZftzSWseGRRcurHJiIFjVbkBy1GSmxQWJwhkQIsadZCrBDfiz0i4Y58IJBIgt7gWE1LHkBkxcAC84Upa6A6AdDB3NbkkORNN+nmwvkBXX19dLtfXV8v7dzfLBQABUBJhTsQ28ro8EcChSvCXl+eOEcQgjwYy0rOQMj/2KO6D+1pe2SpkBuBwG5U4GFffVXYwGIRCn6kVVGGBgE4jiEAtRQLZlwduVb+3IJx8BV0j/ZTiG2ivhY0FoCUSUrpHRJq4h9S+Cclxti4C5Tv0GQGKAiKRHST8Ci4j9Dj2PexlsMXUsUjJqLKL4I1oncL1DhAHW6wQfIZrRDsWJ+SIhhI7Rgu7hnSTAST8CoM5IoCee6D4UQ5m2IbKT5K+MQMH27iUoKaeJeY29o/61Bsg5YDoDMAR61F8FfksfTVZCcso6hfU+c2/GkA4BgXQNuMpGrwwz2j25ypQI89z3ocGVgYoNtk5luUI+zV/93PErLYoVrCWKAGoqvG+JZN9RlSccmwA0/F9blMSvkLn2Bj0admsYwlAQbZActAyUMYEBSoJL71n7KiS0pBhMFkJQCE7LxC09oc83KLfwheW/m4ADtqI+OqZUML3SiIWyVf1J6Rro9d5ASLZRw7sQUSApS+s4bWcnudgDwt2MANsBKoN9cfgcbS0oOclmUkPtEtC6dpkIgiwC0UVyXDaCLM2mZmpL1ZwBJoJ4WhHAV/mAcwbd8G88elu+fjpVm3Dnp7o98D+COQjoBRBH/TFBCQkkCvAXBxPPXgw2eCzkdvoVXsk8Cu8TspftpJq50e3UPE5HnLjs309K+Dz6dPGH5CWkx8CHSj/hzoJgNXiC/KzeZ77Qp/r4vQs4vpmcFOLD+pUM7GU1lfWS95rPiNyicOuGAwEewfAglqovBIsrFZdYPAIAAdAsvSjzFAHu7MI4GQfPuwtWdQIbmtJWjyOQVJqf2b2okhgRksxtQdzklbsOCUGn0CQ1j6rgVF9lvX+e4rWfPgdc402dgR4w3ZkexsnQzTncJ3xzGSdimC9dIT3Vahd+vLyi8l+ErIPfUFfK3wanAXESnLCuYJPh/Z48N2e4dN9+bw8vr4tjwBu4PUXnAs+Ewh9fXOz3N7fL99//5HjecVRBCCiI50n8OXzllojecw6N7UYnHQU/E2d+cuzlcRAU2UFMJggpBprtVJvgIYWBSjj6E7ofQu9jJOtsqu2lto0GZ8o75tFc/zutgebz9l0XC5K74+2g1+seQFP1ERIeZ4EUlpG6uaPBNwsRrUvzGjbUi/XoXJjViybQqkpfuGK/3BV4hL2ZDwfpbwg4j85P/GWlsSKFYgX5tHu+av9+HWd+s+6wa+t58qy1YNm5FZJ59bPdJ+fgA3HeW8xPw2tliG1sFKLGXGWtXnmbVQMsLC3N7CSdDY2fKu2B+rsaD09HtmbEufqWqBp9ioDRxdTrkevWts24rR5lfR442zQfFTb//au2KP0B9p+ld1qPq6ZRWoMueMaQXuy5Wj54z/75z8ZgGMlu2tBjONNPG8BzWfbvKEYyrHJ7jmmG9kx0li9AhDRNeoM2ntserWbuzKPude9ow0gULBRep6XbgwL42PbR6m+yhg/7GOsoVEl+CH7AXYOAFW2be3OlN7n23phc99OkuM5593CrgsN2tR6LiYaaI/yres7EZv20hCf9Xm52p62D6sN0zvqWc3H7V7/lf3e2ZXB8sV5bmJCpTNSTvr4t/2C5t/qXKSx9ffu5aabgvL+KndzvS0ZbnZg/XM/NxpHH5vbtSYzue7yA2XvtL0ygCmGJEUH4Kj5iHKm7sY0k69xDQYwR34+4wWtJWC7f8ReIpfQfaYMYLXjxnGW8TVvwBOz1ukpJ0NMSK1XG3vjbF229lKzu+u17e5Xn2uiC6uutH705y3H9V4dgKMq1PHwNhv47LWZc7dTaez440whdg9T+mvW984M0uww6lvXCa4MC/3Et4XpdE/RC13wsCiNcQHrM2wJCavPiuKfLWz9+0xJ1efr9WVzRurn+rVbG6p9DByz8Y5j3LcpdhnBLVHZZ6BmMlk3wXzcLQVW52jGwLGllLf2wriWW2s3o4Ia3zuTi5lTM1v/rfvO1qDun1EO9LeeIqk5KIYMdiNIesJ9a1fXZms+x7U8RN8cct9DrjO+x2PZ7xSvnYpde9j32X1dH496IzIagF3XGh2GXTp+1GOz+/zVX/7fyx/+o/+sTVOoFSXGBocuDpFNfrn64fDoZ1eP+3Duvae54/8D1GBHqfTytoEuPTA956b5HalznaRTICGSJgiF7jvfj84wEsmlIjIdjXLQsp+V4INhnE0+WkSiHkLHtVo5rbQnUWkWfapr9bfp8QHgQGVXhBgbPV0mHJxMiGUNnxpzhOAf7tuPpblVHFM5HBu57KpM+ec90j/lqjiJLfnhKH1au3ZoH5x2XicC+/4+07HtfiU+E0EO3SWeHzJhIBDp+FvivKOOpii2lcqkGfs6A7xxtJwf6+vi5Gi5OD5ars9Ol+vzs+UbgDjeXy8frq+XD6iwv4oWCQRviK7aLVTayLRXMtHhFjHocY0A6QsSOOj9/RyADSQqlZx0wtp61wFeWEMkGRBwdWUq2ChIDf6GAO3L8vzyLOBF9NQmeCFAGmen56Lmd/uCbF3T2CcwTZhPVkW+ubWNwA1u27CiVa2VHqErkPT+/6h7F2VbkiQ7KM/7cW9Vdw9g8CXI4JOQmhlmBCbjZ2AkGEwIfkU9I/4BQ2imp6vueT+xtZavCA/PyNz71rRkqNpOn3v2IzMywsPdw335cowF1PD9sDMeEvtxXP1qo0g6erefsloWAAHsg+ubm+WHH34QQweC1a9IgD9FkuFsubhSUhtrjkTu7e0t33t9eeb9XW3Jvu5R3Yp2PKQGNkNHVO0LTKXktqpDX/kIGL0TI9wrBGuo1Qn+c6BTiWlVWY8+MQLf3lsK5mOOkNygTkDi5eqKySO2jXFC5uKKSWb2Kr+7Z9KJABuAX5DcPz8nuOiHLzfLxfnJch491wEyAtgIiQokw3FzJECQrMJzsYXK5dXywWTVsvzh52/L3d0DrwtGjmdSnqsqVIwEUWVJgMkrW4vkVjqmxO8BX1kOJykYlIkQf/UXKM+gACcbRzAWhe+NJA6AND7YMcESlbpkvQmbE+dyJcoKkIDgDbaUYsMDLVgc+p0AFfBH4A0kglyJT5vD/SumFlUgS4ejQpnMKY3B45wgjt/85lfLzc0NExsCbAX9P9b8WS1UUMX7AnaPCI5JdyvZpaThe4DptMYEbIBBAj8AGERrHdPlZwYOVbtHAM8mIiXRYRtEQRzVyOd6Js2rq5/0pva7dFxLYAZ7StvbjTlPQIP8n3V51fOc1lgI2qpoI6G9FUlatpQaQR3Uky2GhMRl2FTuW/2oktI+cST7zDBAkBlkOuY0GIPcnkbgGINk1KqGsk8AnOYkQR8VhIRcRBsoAkVifp0Ez0GlYW7SH/bhfS8nYO2zDCCOoER1wGjwJx2waXvAAd1uOWWCE4Cj+H0MpEyYt6QHY/ukwJNAn51aHWsOy9yCwAk4NTurDeAPn9v7IncGs+SL5utovc8ErmlArVKZY9YY5wFbYiR89QYCjQ/geYLtwAjYXElJACav4TZnssVsBRigRSXtw4Nu15dsU6cFY4XIHXqiw603ukfVB81kOIGVbfe0BJB9OfsOg1yYsSsAbN0bMhBL+yUnkmzbWpKpYVkCCNfatkWLk/AbvdebDxNgCoTm5I/QMFCfNP1AUHhC/UWrLrBjGECKkZr5qrVws46KyjY+TbwGmwQd+/D4uHy7v19++vnb8tNP35i8FvPG2/JCn0ssGwDCYh9Ct8K2v74DoAj9AxYy7XM5KrL3fL5oPQNQWGOUCiBnEHcJNG5gtM8bgfXxWYtAHrI1BINDOc/3s0dQACXQCyxbY+UjEPYs9l5nLRnjFFKgYIzQOUNybMXa4gluwZOT3LHvydaRerTTpljnhK2lH9SYAdUmkWBA+iHhZ9LevQnsZKa3xG7IPRjrCcY8yA9/u3d6+DVkE4HuNjtIzI+BlqqiRosZ6H/VaGMPERQBIPKpbD98LfvuapPy2lpaYZzYewBZW27Vcg2t7AC8vxJjInRRtBbCWHFf+jVUngD7RquaYFdkW5KPDzJzQa4wlwaumd2FfgGApGSIOqW/hM/hfpjjl0e1AIL/Cf6Ol+VzuX95WR6eX9g6BeCNz9PT5eb2y/Lr3/xm+f0f/rD83//Pv13e3uQbkRzGDHfhL/XkYNMk7UBmyJ5zJ9L/PZ5Qz5/zv/shXtfJ4X+xefbyfisHRySkAanvN/JS2dZ2wEZ/liGWww02uC6TP9I5uitX7e2GrJGS1Cc/AgchG0w3J2xvYyTIbDpxzsiJuA7oCB0U16iD24rNNRtiB5kP2cezBnGk+YGsRsyhXYcP1tdCzFj97ywpStDidmGrStCmzn+PyegeY/igLs48AGTft8bG+r3CzqaLWwf7fFbtJ/9u8uH4yZAxbcvRYifxioqge7yogShCP8VKrAAc/k49K+W/t+JNe7Lg77QCLOc4HCMp80L/33sT75lp0cmvVtifkv1ZOHPchd/p5wPHG/rWT2ssp2OY17wuGcQx7D+Km1Bv//P/9i//uACOCRBgax/O8hTZf6zAi9E+r67ay90GsOssEd1mZsqENMxhYz8cY+FZxrb+7et43I4L5euPccR+j74fzBI3Ml6Z5avHoeMMk/vwTLRzlvvZHpjF7vNrW/um7sF661mMfrA9B4PV+vSgs0rstJsb7QnPzZb82Tb6upPpai/N5kVgvbVBnM1xlRH6xo4hl0KmLOcHn+GgrPen2t8/dX6PA3Dk8R1a424eNmLnMdQs07N/f69s5fWtNo+WPvTocfed29SZ7Byajz0dkvVCHX8ESTfFdSarezbS188FTLM5rnI502N1j+K+/1EBOMaJWicrq5LZMhb+XF3krWBfD9a0bSIl1i6UnKQC3MiTPhOqrcWsyqUqiCpIe05TrkbJc4Rr7BudcUO15ElDKkZ4KAWstxTZ3ob7JY5gnre9a+/Oi53YjOBKhzg9fTciVT46FXxXmiuFMFEFszmq4xydj/H6vseWQ1CV5SGlPLt3/g7kxwGgeu0sE3pvBB7prFYUc2LgOKSI8x7OczuMLzkbe+t9rMxsau9f8MbW883GeWjsU0dnGJMT6+se0Ftz5/mdOTbH7Kup7KQE/b/5698t/+Nf/LlGWWinrFfzLpO49KpQjVtf303uxzy0CryGdO0ADu4p/m8EFWmv6XM50ZNlT/F8/N9YcVNO+VMKT1Tu4ruutkYrBc9t3efDemAeGG2e2xclLVU5yadKiE7v09anOarDHPBzQo7tKxodvhJQCAgqcd9bC7hisgFohgCuJj+/t6XjtmSc88DK1eSAtsSL5bq/N6zT0GEoB3dG3V11c17vmd5eyfZQzxKyEoEeyUYaX+79bbRyJA2dDHOgDQCOi5NluUQbG/w++SSY4/rsdPnh5opsHD/Ez9fb6wjUBoADweCowrb+ldPc94tbnSBRroQA2DZEbU0QQfR3d493mzy3ClDSQFWh+K5apSiArr9ReQf6ZAECDOLBnKLCEkF6JiXRWyMqccnAEVWTlj8GVD4BkAA1fFR1moGB9Ne9CpffHdZdD4z/qUrWSXd9iAHOWIfuW0XledIHTr6izziehQCO6+sAcFwEi8QrWSBwHQfokchGbAjPguQ53nt5fWZirLU+CcYQMRYoYcIWKwzg9yACroVKVgMUpBPV4gjJBAbxE5gK8yzQBuioBd5w6yTtw65vtEclu74Ovo8E0BUYOE5PogWOAupqm3G53D88LHf3j8v94+PygB7sr28EI2Cst5ifL7fLBWjC2Y4Ggf1TJTROT5b319flhOAWBWRxX7fk+Fg6gOPb/QPptAHiAN02i5JBsR7oGgOV/KxOKjgw5aRvPiy1SvRTULWHR1eCE0hGUI6jUrclDqP9Cf28yIapZUWwHgSAgyHkACgIDKQkunWiABziCkSVaQikgiAKrXNvAJAlAEdvoWIZWU4iuZcAPm4/wlZX1OGnbGfz61//mkwcoE3nKFIVysvzKwEckG/IMIZteSGAhUkYJ2ml1xs7TNgG0dBH66OwHbZjeKbsE8pwdyPOQ2c8M9P4YL85P11O8ZMqoNw6pAE4gpHDpy7Z8nArmt3bBnBU247nFh4zqrC4vqlNQkuCBiAqEn1sLRXsBbYPNNOhp/wMngdR8WJO1BaFTCNRBc45RBItbLDZO6ArkSgTaM0tVQRiEoDD/oBBLdHWIMAcTCIYHVOrmWwc7C+lOaQ8cpwjA4eZOZo9GFiy6hoEKicB63LQPPCTWSSGQC/PpMEGNayZK8cb9kmBYrH89ERbWIDwF0eb3FmJxgBa9ugsx+FUFRBc1x/2XZVTiMRwC4LKF7JPYVlt53D4kNmpjWq+nTjuAAAgAElEQVRUjU9+KBOSCXyB8Zi1w7rfTGq9LYpsioCTTpNFysaMF8EggaSrq9t9nxAF+bgpdtr9IOhJ6Aa1WNDGDq2qLEsLiszODmpFMiawcoi22+XwXyybKcnjsXidqPujom29x4OJxACOpHusX3ymoL3k/MfeOl3IgAFdiD2LfYd7idUhWp7Yp8d+DpCEkuOwJbDFahPx8PC4/Az2jW93y893d8vD0zOZN8hcFj4vAAVqFQBmJTBEoO3Ki1p5vIOBI9opJdY3nwvQ6kKgD7WGavYwt1BJsiTWKoiJq2Rj6cwuldqoWCbavpBQt7y2dJ8YiMzWR/aRpktHQKTkQvsSIE8DOBw4dcy+n196lWyWKc6L2awCROfKPur2YCkj2CjObvQjCOAQGJnsHGzvJiYztRwKtpiw5/Sews/jcwZQzolFjJdMFGQfAXgiWnHEeYAgywv4MNJMBD+GvGBc9lXQHsR2VgAOgX8EsA1GtmAyE1+F5JSsIKenC1sIXl5xHBivGPTA3KX5hmyBhgO6nfNDZrsABy5ie3t8eGj3U7uZaOlzor0AuTm/vNBZIGQIYJGP1/fl5emF8vyOtm8AP31+Lj8/PC73z2iLB18RwKSL5fr2dvny9WsDcAiHdipwazAUmV0rRK2pJWkyMzT2RCGEUcmefvar+kd/Ow7Vr5Euns7uwRTTFaKujfvEmUPJ3wTgyCGuknea6cJxPGFD1/mqPLwyGoMS8FSpqRGH6QsFG2tL4JvVJZhVDBBsehbtGbuNa1MayEmTtcyGuRe7Gt9rXtsqVjI+rNZXOr1/ByxW3fb02NAUxGEABzdL2Kq0TkM8LUnHoOumqJq82GNs037feI0cvxntn/cx/Z4AU3seVuNrcbB5Man9jeG3ARwZjCB4SvNBss71ePw729vZ9fMY62dnwuvPI3YgPyds0MDqoG/mQsG6T1t8yfux+BV5rP27fd93bZGlOe374s90Xz/iceH36AynIpC+QbXP/v8E4JAfoQKdfj4ed/IsZue9ptPWdmGgdbVPtFmu63W37zOCnr2GeS9VPdPkJ86dWX79vbqvhv0VhQYNuJrakOVrN296Q0fncW3pwmE/p1htlu3Zd/euPbMtda9MjUh5cbV3JwCOrXWcjb9p6cm+3NMLbf02AByzfV3PBE1eEnObv5efYThvxKBm+m5P/uqz7K2Hrj3PFW6t2WyvrO8RPnUC4axl3/7CyIyT52DbT1mvmD87k81BhhmH6ICfvKfW81/yhOm2e/7F1v7Zkov6epOp4Uw+PvPe3j1kI/NabMl+lcv6uSqDzR7lFipZ+dXJPXZxj51oD3CmkOt78wnqSZ0KXd6a7C2hG4V9ncTzxltN/pBASPa7BilSYicbpa3NPxoOfeoY5bmnqPMczhRXVYyW5ZnCy8auE9dlKsIx4TgYzMkgZ7KVBfaQAdpSmnuGdOv6/VojA0det4pubdX7G+ue12+2luu5L8G/Ij9bSsDXrkryGCNzrANSHSb83R3tnihq8zgyJUuWW2jSDvUo43s6YaY3Djk9e/M1U5THzNeeTB424utvz55h6zpVF7S9zUhV0BIfqXO2ZGamg6qczv7Or2Fc/9df//Xyz/67P21J1PpMK8dRA1K1WfzX+4/P0aU+kHQ97YOGPx8gDjg4wwFeN8D38p5er4WSoEye5CR9qg5RkjUOd6k6FJ9/fVVlkwKcAEiIuhafnzkTbU2CEr32qfN4DSDzYTjrlp5065VdCJaiRQraTZDuPXpC5z2MazjJ6/tk5H4PDs9RxM2xmKC+p2vdFlkBZc9vTlCbzUIBW923AjhGIE0P5FV5zHo8X2fmKOfxsgd6BmUUoGaWC90j9mG0c+BrkUslEwWq5BgI/1zQGIRtVNCrGn9/fkRLlWX5cnmxfLm6XL5cXy5fbq6WL9dXyzXo9sHAwcA5Arj67SpIAzr0fGoPgYQ7EgdI8PO+EbBiNWEEulptN81PgKgo90qMNgAHW4iArcBsD0pWuJe71wYi8PXmdrklG4AC155nVx4qOO4EhIILBnC4mp3yiTFGwJsAkUi4dCXRBclJBQf1BCrshxyNoduerJOUeFAbBQTAsWeurq7IqiEGjA5CcI4UCWg+AwALBHxccbUJ4AAIAolXbiwE8NXmRYm2YMmIhIj9KjAxAPzQ51E2Fol9jDwDOPzUorZ3Gxv3nI/kYuijDN4wwINyG8AStImBrnklpbuSS2IDuCQjCdg3vqF6GCwcLy9Mxo0ADsjiQvAGAChorwI5/SQDx3sDheHeSCSobQ4AI5/LT9/ulruHx+X1HS1V1C8dcvt5ooQD/s3K1bNOq2z5q3oq+3aUHSZdogXLxHATwPAWAA4yLAToJ+SErU9ckReV/s3ncesG7iknlQVGUIIG7VPQ413sG0y95ENt+ENIxFwg2UOWC7UlwdUMnIO8mIFDrBcBtjs/CwYOyNUJW6f86sdfLV++3CyXl9DxrvbVg4P9BCAOtFABgINJvzfJO5JZpO7HXgYDCkBUblOE6uCo2NV+dVsVseN4ziugVwZ2DeAQeEsBXCS5uLbnfZ3MdNJsUzB0eC+3IOQQCOsA4rzMoy2Rb62EaQog23dqFerRlsJMEAa3YJ9BNskgZJYbXYdMMUPrkZ7YRJK1gzkC5BPMMtZzLQl6AVCHABz4bf2I/RL8/a3dSZal5jfMQDSQ3yR3ufKVqQ37LEwUm0Wkg2qkgw2QyQmw7lCNNjQn2jqo2zZVPBH9P1e00ydKAA7KVWFri5rMBIBqQrawTckEdM/7BmrHQIoalM6+AcGACYQx+q3ZvzTYWM+ofdDBk3P/o/s5nIXmU/a2IkzCcYKKz5t8TtgSjMstwQjMjPfx/dZwh88iNhmwUtGHA5rTgMaUvNJ4x0Nb9oMAYCCj0jSxNfrXVdX6sk0GynnZMsgxZD+9w0QGf9lzq4TvBrgXch2sCNmv973oc5rJw3MXwGn6fMGxxpYqZB95pX/ia9nnMihN+vN1ub9/IMvR07MYOO7uH2jfAIAEuxR+wL3A9lrQRQHQwbgAvJMPAhsoW2y9+hlgxuxns43V+Vm7Vtd3WkfKbgglvlcBHJhH6+CmQ+KUnv3apuNT8gq+JvwV+3ac13SmMlB11A0dwMF2YeGbdZmPdImBJAavpDNFa80SomrQGttMxTO6HZYc7+iVFwwcmHf6qwTDgm0q2pu4JVDbG/I94ccY4NFA8WZ0YbsX6XqyWdi/PhFIBa8bUSUfxkxsAfagfPcWYtYfvf1MP/MQ7hBtWcDmRiYuAGHYeu2CDG/0Ed9lv/FZrxv2AYCBaickphfoevrcL6/L3bc7/sY9cE68ubnWmReADLCefcBvO+fiwNcE8FUMa+/L61PI88kJGTiePz6Wv4dP9/hEUMcJmMKur8kwAn/y9z/9tPzbf/e3MZYzXptym7V3Y7qSJpH9SjEmJ00DaTCr2LUOss+vv9cAjqzf19eJ8yTuEwCJrsuirWToq0nRsO44OQ9nG8zP/AIAB0GwmYEjrtPUJ8kAApTBjSlN1dm5kv1GW5wM4PgQmwBBE+H3Egdf8ixZr3q+Z69Ve7AV38prRmKexnwaYyn2vV93PPcP158kBIc1X9nAtOYzQ9bLN4dv2l+t8YBu28YEXvO7/oEADj/LNMbi1lvxHK301T6Gdd1GUnnuw/SEYF3zvbVv5/8DAI7m909YGhr7Ubh9HbC0BgCMS+eoh/fA6Cv2eEHaL7F3s70NDRK1if+RADgSeMP+QWjVI3JL62LpLGfDepfizOzTjT7AXCfOrlv3kuUx7x3LS9a1OQ5gv3ywBwra6uxWAPgZiC//yUpvLHqe7Y2qLkYbFBboiL32Pbr0e3Vr/nxev/bvPxKAI89P/ffWmDnfRV9X/Tabm0FOWsHluvh5TybXMjPm4o59hpkMaG7nxdjHysjWHurYg14E0OcjFCVvouKjPgdmQl2DJ7bs89brU9vTWLC2gSOxI6bbZiqbKfZ+SI5n61n1yUrmk+yPfuEY69iyuXUe6hhmcp/Xtc5v1Yl5TlYMHFaAxyjbQwu5pcj2FBOnyM6uq6zi9zgxKYiSHLr8/eHfPljGzXktB042kEuq6Mz0TsXDPgDg8GbfEqI8P4OgMKkyUgFnY3VoXrfebwe55BRtb4C1odlk4IhgXFaMlqNjDMtMjvKcHXreXyqHM0ezX2sC4IAsRJAnJzU11p5czEq+On51XmaG6VgnZiY/1anZut+2gdE7W3Pj6ysYHRUrwSjA91riL66ztgsRjhuTaHWcs3k7pKy33p896/fKzNbnj5Hv+pnZ3M5em+2hLYOSnQP37u1BTa/nPEKw5whv7c29PZmf5W9+97vln/3Zn/Lj1XHC39w7Td7S+HLFQKOb7jRvmTJ/NMhuaqGkUas0YAX0vHIh718m68LRCg0YY1ciO9/LusBz4bkaKgcYTEQwLVqopCqvbB/ynsvOVe/T2GodU8VhVDFEha+TeggYXqIvMoJlBIwgsawAnxPITMZEXk3P1OfW9jc/awW4zPTz7DWvseeoyvmg68iiHHqUlYmFPWUDwGFb3mQyrd+W89Plzr3fJ0RBbU4A3sAcCfxQn7O+pmuP/kV7fu4DVAGKZlqJlmVBtwO0nwCQ4wxgH7be+Fyuz8+Wm4vz5ebyfLm9uli+3twsN1xXfAe9tN1ZQIHd3k6lj5NVce8fywtap0TFp6sosT7GSmHMSBgY9NGmMQKnnSEl5szUtDFPmCOHSBxkVmUgACcKZOe9QTlPzBO2qQZwGOQkNgMlBhqAKCjkmz1qtsdy3JOrPVBq/RLUurEoWccpaP4eLSOwj8BAoSS1ZFkgE8yT2GrOlssrAKMAVlB7CbVT+WQFLZ6Bf0cFTAeyaK5asoXJcq0fgvG4HnWmEwsEcAgIkpkztEYAiSGx1EEcuL/mpoNmzLxhBgvLLdYN47q5uWWyi0moYPNAAhkBdwCAnl9eFrBkgAIeFcT4HBlHri+X2+sbJTkQ/AeDyMXZcnN1yX8DvEE5Zx5J4CsGSM6QdEJLlE9WJiPBRVl9+yCAA8AOxG5RVUx6+WC+sK4Us0xnTlol6tNBDGA1+9Ra7+6YCMABEJIqXm1b+Ln4rGKdra4kgj653ijWCrVYSKwgacjE4AjgEDYqKtXbr6ikZWsUyZRBHNqPSsxiyJY5gzjE1qJ2HAJwXCw/fP26fPlyS+YYAGmQXJJftixvLwAgoDL8OSrJAZjS31hPjA+yhLV2FW8GAw5gAwJJADSA1hqDYd7nza6VXrTMCURSgC0KIrHVAmfhU7aWKgQ7CIiFdSHIRsiD7oqk9WqvJqaobAsE4BCriZejnQfNhOAKnph/75sXVM8HS5ABNtm/6UwiAewKgBrZNwxOTXov60C3CxIbBwAcquo2I4danOC65wQlYVNVn5A6Pa7PlgGW2yZ3PQnWJq+BTgXgaNcgw1MkF5k803t9D2mmzW6j5UhV8z4PWD8bz8Pf4+GgPQfWLFpAUUeldibWic3n6o6F9icvOfq5zV6nhEWTBdtpXmdk/8qMWms/OPuS0dpiiCPEwFJVrX2s7vepptxAiqHtmhmWhjEF6C98abKzoB0EbBZ/ZJuo+/nDGnGBBQPcIdatDt7I89j3RwdwNLBL6NIP6kgzcPStp38ZEjO+bjxooLi7D2VQXJPPWN3ZmXEj1uK7Zua2/O/WdijpgWF0xvWQ0cGgGeto+XEA4AE0iud2Cxm8ztZjAUyVnAoE+PzyvPyMVin3D9SrAM4CxNHbSaA9yjttnUEcHjOBmucALR4GcBh45TFQp6V906pGLYohGysGDjBIEBAYQCvvoNYOqLcGxKXwqdZWJNqgsJ1Yihv0JFFt5WZ9+8mzCWxXU0sx/5ZDAS9D/6jvTTvPteuHvsmJffsYBnBQf2ArBDAHPg7mG0BFMnAEUJH3MkV/zJmfVUDpALSFzQFYQq9FUDzJKNSuWNUErpYjp8+pBZr8EeqVCeArn8ds/+3TaSxmPBHAJDN3YZYEQFYbNPxHnws2g6BAMXEYwEGZfXoigAPsXPgPQFCAlsk8g7aGAe4kCxR9BM0brw3w68v78omWRKdny+P7+/Lw8rr8/uefl2+PTwQdnl9eLTdsLXhG2QdgFyAOjAnrwX0FlpDyn0QiFALtTmZ4jRgp2YqUHJniJHjN0efL/t9oPz0AJ6jzgIpdSbYsfyqF+dvL63GFjj0StNGvHzGN0Le2vF5nPmkCzHpzdcBGAA35wXFOyCZDhIY0+cmHQPN6KeaWAMk5fK+e7VeLWV44FFPjeSuZqsAztrvLrvTRyET1CS2PJynI7mLIxdrc5EWZLVCVpf5g9pusg/xO95nW8YMGzguWvi6tZWT5+bKtSgCh7OO2UR0J4ND8TAO2krYCuKyfn957Y8151iCDVT+bSA92YEg+Q/j+nPnI5XgLaFr6Om3LYV43gYHG1e3MRrxkVzvt8s2/3WXgkBT+5V/977stVPKc1rmsOil493b0mybaz17PxQYDtvhJm68+3x7D1NdNu977rK53v+RYHOPr1d8zeZvG0orcZRnxvqq/u0jEfhtVg+Q8sdMcZOBIwJQsX8fIfNYB9d9b+212j0P6NL9/SLf6s5v32QJweO/lPZhuPFwvXj/2WQb54PLYoerxuqrj63P0s17shZRD1md9rfo79k8ITov3ODaez4nFzqzWpcxN1k9NvtO5b/f76Vp5ftr6tlx53/+6RzBz13NPY8NQ/L/tA23GciLfeC0+O4zbe7To4iF/kUBL3R4OUtv+WOsW6an8+kzPb+3NrFeajNTcfhiDagFrfCXrLfooG/ppa6x13Fl3HdKJ9V4nf/d3/26wYXli67+r8vGBYqZYDk3uljLSeSymME2MfNIYak6QbFSCdD9kDNZ349MD/QNQo4BGstAoGNJURn+E6uMFreuWMdp2MEaqGS/mdOPuoJCOMQqzz6zHFcG5hFK0g+rfYQVbQLxe99Dfe0Zpb56OMVb1+8dcr4/XuzmFGUm7HMpxqNpB4GwbxDHblFvzMlMGM4UzUwJZXqrM7K3D1jzl1/P1GnijBdkjEJGCtGErN5a301/OlOOeTLTdt+Gwf98ar+9UDcDWXjq0flVXbj1TXW/rm63r781Xdw5q4jvADNabMZgW+0qMEX1fr1l/vmdd/Fz/5ne/W/6HP/3TXuHp4FdU43PMDlLv6LT+bJEEnLBm6FoKWuu/ysShhF/9ryb+ZjLkxMWWI1D3XjPKGEVUeA0Oagwi33u2f80+ksdsiAoSYAr4IuF7SaYAJZwvluur6+Xq+oYVWarS6lW1oiZVFaaSUmqF4UMeAnxK/HRQx8yW1XnEZ0Z0v2RoTw/7vXyw9HXyteq8b6+ZufFHhpCt8StlOf8v38OJul51HRJ2hPO2urqpnCMxhfgKfgDGQHgUlbOn6Ef++cG2KpdIzALIcXm+/HD7Zbm9uiS4A59FwpxRLiRmnKwhJXsktpEkcPuGz1MmDQiMYVBb0TlsSSfDkaggdfib2qSoClkHch9ErCOQMBZASAFpBrRBJe3XCNoI+SssIZTH+PFeya0xVCGs8GT2Qy0bCsX0AL+D7/gsKwpZJesEll1yBfv6nloHfAnOeH9n8BqtUMhiACppyrZas7Ay9+OD+8yVimhd0ZgTEMgOUAWeE58z9XxLgEfitQFCwCgSoAsAOMBe0ec5aLfJ6oDEgwBh1CeR4MTzgnIbzAlgVOi6JAM4OmNKZuBAggrrBwAHWqmoOhWJqFcxAVxeBTPD+/Lt7p4gDiSkAKogW8jlBVlhCCYCgOMCwBe1VrnG/EUInjTiGcDBXvQAFwnAAYYPADoA3HgC0ADMEO9KtEAmKYmpesBngqx3ms7IQKtPAB8665HkSWAAfLe1n+HcKTFhqn9+Fmw5SRdmPa0WDv4R8NoADgJmAEKJ1gHU2/ywEjoIIAYpuPQ4E0jaLwIEKTnrtcJ98TmAMsCGAap9ATkEHMJ+xPe+3N5SfgHiIAsK2pOE3X17fSeIA+wbkBnsc/wb1eIYL5Ip+BstVlid/C6QDn7ICFHaa+A1/Jg1a87AMbIZcP4SAwfbpxQAR78O7Fa09QgARGfCCjBcc7Z6tWm7x8Sn4JqTYQYtCzqFM5am+dq5BUYAOKwbXp6flteXl7Y22U75eg4IElgT6+PWJE4qm1ElV4FxzzvBRsYT0dxz/rGXgsFHrVXEwGBbPchlAKQwrys/Hnokg/iHwIpYNtpzmDmkMXB0EJ7sQqaOjn3gw3eMrc1xSg5Y8mfnGNmmBIgvNjZXKlf/uWF47AHm7yZ6+bbOTT7cvq2zIrnliu8xOwvovbCPOV4xnE+cpB3ZNLhe8aPr+GwZ50nqoQ4adTbLfe3R2gp7g/oq/Di3kTIDh1ow4UcMHPR/CbRc+z19LsdkPF+PuYNOeHtTknf2X65p1RP1/ywH1Nc+R3v+t3NikeAOgGOSVQccc0UxbDP8nb6+fW2qb7ryb3mG7zEPLY6S10z2R8sN6g34HgFugk40sEO69Gn5w9//Yfl2d8cWKgA7Pr48L89kyHpf3qB/+CNcAd3AmCsyWoBNI3yNPQYOSl4CaxF4GwAO6QIzjyXge/g3bpMjPQU2hg7g8Lw0n9yMLbGUAAQazMCzR4Bbqw8fHnI6h3m8Ag3TdwQDh22ojGyX0dA5md2DOrgxH/mM6laTXW6zL2kAB5kI2EUF9hzrKtvqMyGrcN3+LPavgch4Xvq4rf0lACgCUjTGu2C1gZ/D1iZ4NvorBo/0Vlu8XmKk01msA7DsC2J9xRKicysBwbD5BAsD3GeGELE7qmOKgERi0KoMHGDAEFOc7QfAmrD3dz9/o13Df2Sd+3JL7QS/BTIPmyn2OICIOx2/WtCpRQuYNu6eX5afH5+Xv/3pp+Xu8ZGgkavr6+XL1x94DfiP3x4eCdhVK7Zz+a3RysYaQ3siwSFCnpsebn9HEjJay8w1056CGRPXlYFjJ6edGEPGsP9W3Mg2uuVvto+fk8cIG5FaUVGnNpiOvpKZbORnxr5IVOZdN/d5wb9OW4gdZ1C1VLF+VRugOcvSLGayaSTijb058jzR9KSQzXgf+NPjBI6+zhz11+IwZicaBnrMgmyDHKyPfSbxpfsZdl4RDt2TWwfJNxgTasOzHQng8LndPgN1u4GWvkZJ1m77OevCvvzZ6ovN1t+fty2uvmH2tWYADvku2/OyJYfdT+v+6kg0lnZE2y+hV1IMy+N3yxTvv9xCxWP4y7/6VysAh21r/l3nqc6/AY5bHld9Pce6bJMrgKPbZjkeAmitWUkjxBBSI+nhf62gocpzZ6to+6wUDO/t++qXz2Qqy0iWnz5+P8eYr7OYt3E5lpDyGARVGjTqs2GzQaNf7DXMMrclf3kumg3YAUzV63yvfj00xzOZaXY36YOm6SpwY88opovX9dt7jmGO3I0xkhQ9gldPFSGO9eyV2buyfkuFXkOuOU9IzQFP/k47Ib6ZY4nVPlgOx71yrKzM5KX7QGa8k8VQLjvnf4xt63at7Zko6unH9bVd25Ijvz57htEG94Vs4DevaZKhLE49zT+el7Ne29OfdV/m7/VzdljCNi2h64v5/6X7dib3e+td75P34nr8vSD75G//9v9tQ64Kd67Q+yJnRTozLscotpXx2kGT8kG0OkNybm7YJM829f17NSnVKwQ2jX/csy2KrNf2be0AFKWSF3V2r635r69vzetq42wPcfrOOKYRvGHHNP/muKgQFRDc+i8rgT3DsmdU9h5l65rHzFNWjuO/x2ou3sOBoajMs3PUk3vz9jtbm3NrXmZysvfaloKfOzf7QrFlcJvjGswbQ9VgJHtd5XlY7P79ADiOcXIOyd/MYZw9z0w3bhmV2TpX2dy779a96rNUGemK3wa96z4FlaIY+ACAo+6RQ+ubnw0MHP/9b387ADgwbgevlHSOQ2U5SG49T+s9m6qv27MmAIdeUzLba5MBHFvXn6/jfgDIc1LXJGKGA7J1dl/P8UjdZ8ryMuOxXqzEujgjLe311dVyc33TQBwO3lorZ4eLiYmghpcOU6sNz6H7g+e71r21Ja/HfG6myyorwJbTUl/Pf7fxprKd2ee9vi0cNgFhzL/XDw9+PztaVW629JH28+nQg77TIkeFI7pGf36qrQoq7M5OCeL44eaGAI4LgCdA7ay+IkzQoJf3x4ep/VWxzzGdsACXyXD2XUegmD/didGewucE3KBMxL702KyHCAhqfb/PlsvTaPuARCOqKiMQjoQy5wDtH1KvdCd9nYxU3L4n0pWQEngkgzSqDCsunqj5YjHGKpN8iOdstOrxfHDxv3OyGv9GigVjwzWlt8xy0sEjSJoTzBGJWozLIA+x4Vwur68vy8vLc6soZa9yAj3GoD3udcGqVgT/R+CV6bABssFi4X3hdwRYUVIeVaWuJEJyJtq3RBVmDuT4ufAa5JGALySPloWMG0/PLwyuA8CBlYBcqNXJw/L49MJEihghBNxBJ3PK7AXap5wvX24hqwC2gDIciYYO4OC6oRIWLTzeP5e7u3tWKiPlgL8R0AcTB9q4vLy982+yUbx/LCeJFQArmiuu274MX82BQidfpGfNQKAN4sQ8kh6s2o2KdspuAnDk+3RWgqhGNqAIAAyAONhqJ9pRQbYjbIpguvSr69VdnKtEjBJIAHBoT42yrAQQ55vJL1Hns/r2QiAffO8GyZIvN8vXr1+X62uxoHjvGMAh8AYYW95ZJX5/f88jDQA7BnQgYYnEsPer2ZswZxmgwEQV10Qy7ZZfzRaaRSGBKVzZyfPEWSRDA/AlgLB0pMEbrBhOCa/I9SUmCB3JMiDP/eqrXsY9ZwAO+/fhkIzVHpHoo3xAFqMa33YrB6SzLXe7Gc2RwA+uBLcMZR2GamXOLQEtYtnwswsMor/Z2igYGAgM0aIMCV376NwTOUAbPnzz64ZASmc5aX5aJHnZWiXaqNiGZQAHxxCgu5y8q18AACAASURBVKAOGvQznz10tu2N1kaKO8sLjI9sRz7zZ2yuvlTtdEuYhi0YbPB3ADj4vQDp49/754Z1TKT7OBHsjmesADPOo6Bk/XnD3iiJDwCH7LHAXtJJ+GFLrWjp1W2mgI+0uY294yNajgWTzwTAMfpzsEvhO7iCK16Aj4GEMtcrO4iTxN481JrABAm8vSqQD3mwDOj5i72PeWgA8ACGqN1d920kRmvwTJUfJVXTWgYQFslrJKzZPsbgvtDjWD9cGzoUPwBvsGUK7NnDA5mkkCBHyxSwoPFaBJB1EEfsTjFM0QbILxAblPwxyskp4JFa+ybXCcABAMAI3uznB9v6Ln+SOupf6oN+FrRNbN8J9hbvUQIXglHNjFB4L4NC+37JsTrbDbFQCOgbNsOKIBXG0PdLZ8Vmq9t8dKafzpQlX816mWN6F4CwAjjcBtC+HfWdARwBHaDfYn82fkfIXGDlNP4PticEGBaMJp21jT5nADnIwhRsampdqLXMAI68rfA+2XVSex/bfrVbk79gUIdci2DgILufoFqQI4JLAQq8AKvaRQD/Tpan5ye2yHt8eCATGVngLlQQ0MCnsacwP5hrAD89z/oN+obT5fPsbPnp4Wn5w8Pj8hP2wPMLQcGX1wCEfCUw+A8/f6NviT1hBg76d98B4KB8NQBHGJ6IC8+Ds8ed3yXjYzhzHdrMOqJW8VcwyEZc1AmmY/ACg56VtiDLqvXhBoCDlzaZkrPAlrl2zW0Ah/ynSFpGwNtP+93DLrZisPeT9/x+BXCEVZLtT/CZ9SXsVIwjtV4K7Td8Te/1ZNvGsCaWr3/SvlyND4z+Q2bv6jat2kv7U7NxDCCd9IFsx9t5ubWZ8lr2s4d93apz8t/Zh6rXz881+hDz2fPnHYfzfNVPDz5xBlaTJWb7v62Yi14fAccdwGEZSbJS1EV+TvlsHUaiDEgChoTvsQXgkKk7fgdp666TwjM9l9cg2/ycq6AtKQwA/l6d93FPDFLR+NYGWU+tRvIer/M3W8F8nfrvmTzmsY7jHlkJp/vHcaNyXtWZsxd72Efa2w/HyH2di6aHNvJmM/nYl+3j7M5sL289m1+frd3+eahfsc7N1jPM5qPdo8l/g56tlrTKfUvRGpCtBYg0ZS7qn9nnOfCnj31SyG/GkDay4iOsACYTvyHGyF/538P5POKdo+WKv3RuYxFrO+/E+dpsyfykfX/nyJ0LKlom7rud2d1Ig/cDfZ+NIud7+iCvZQWF7+mFmRz3c1/PAW3t12xvqzzuyufE/mYdvzXmvXvM9Pj6Op/LHwXAkZXTIcO/Y3slWonGZWvzjxtpK0ywvlOdFE3ISPG4ZVjqguw9R3Oc6qbNjsjGBfKiTg1U0Ej664PxzAHSIxFydRh2dNpaTJK747gM3tje5scY7715P0Zmjlm3vIb18+sNOgNwpEBQSoA6CeND9qzSZ8tg17mZGdjZPqifq3KztX6H5nJrz7U1T9TMY7J5T82vZtsEdENg9FinoK7j9zpQe3NwyMHxd+vBA38fck6qnlw5HRPH/pDhqHPWDdY2ehGfaUGKVJVR9U0e77FrU+dgCuBgz2CwPIgKfWv9/HpLnAXF+5iwM/uNr9NbqOTkqNk4Mk2yDzFtziRYDSS4PmNJxu1cbQKWfI34rCjs9V81wnxGqJoI3jJZw6SNDxJnQzQJ68CEOpJ4DBKeL5dXV6xwugHrBpL7F5dKRDKgqOClE8qtr3KmKI9Ij9fYSbBDenvmmBxr+6qcbgE4qt2VTIyAk5jZzo4VAA6DNru8KLnR5K2Ahzwm6+9qW3NllpICvTRIsnJM8McJX7cBiCQxAQ6mcFYQFj/nywnbqpwDyHF2tnxFIPQSYIFTgjoA7gBTxyeTzgiCgnlCgeQO0jphxefLq6jAUU2KgOv7m2U9eiJThzmhFjW6DGCDwcDsAkgcKYDPVhln5+q/HZTOpHYmi4Dau6gFBBghpHMY8EdF3tVla+ejli0amxNWAhlhDsTi4VYKsYmaXA9uTqyJEzbZR8o6n3uotf1yAE2/EbTGj98H8IKsG6SgVmI9t4LBdcmyEZWomBdU7UJ28FxiqLgMVoOHlvhm73cEvBPAzIcVAzgaS4mTCqQUVnIC/7GlSuxvJN3xw0RTaw2hlgfeQ+0wlBgmME6xlSzUI9A/mHUE1BHUV7A/Kr0/T5afvn1bvkViiokPjk0MMkIsvJN9A8wPX798WW5vrpcrJJuxhlFhzmQcdCLYAcDu//5BuvnHAHAguQUAiRJeYOAAgEOsERiXmFt6awfu02Q7m25JPprYUQxmyS0grJM1r07UucKU2zoqdjEu6x8HeiTn0u+kfDcDxwkAHErUOQnCgCHzDmLgiHCxKuKt16PqGAAeJGWyLrLcsnUSwT2nAnDws2ELLs65twDg+OGHHxYwwwBMY73MKnKwcOA3ARxvy9PT83J3d8c5BFiHiciHRwEV3t9ZYQ2bAiAHE1ByDBrAyMAOAiwa+CIF0awrQ/e2gzKTkmH7CFiIBFoGCTNBFnTxkPeW9GqeWNvaGcBBH2ej7QLmAuCjvk9QaSo73HR+MHA0m517SEcS24Cfaruyj9gYdwy+CP+ZrU9KpZefreknAjiiIix0oHUCdChbrASwxb64aPrNthVAwQi1Zh/eYA+/1sPJKaETyVOPQXs9rt3YNTIDRwkApdaKrvQ34MOn9mkcm0CLXmViH6nN6yQh73VTfnEraWaqgxEUIv1hfzlVLw3tKHT3bT84kiMFdCK3wFXw8hmgF2RoYaOho4MJvo1BAFsCBlzpjgRso7HXurrVjX07tZ2JCmwh+zoohAwc79EmBIndBHCw39t8mP4s2U/jx9iCBQDCAuCg2IxnoFlkRnra7GCpIm0nYUL/NWxeZvjRxMWe5dgA3BB4wwCOCkRZPU+K0RjAoXMBkt7yXQhq9f63bx963O89PNwv9/cPy/3Dw/Lw8EjbSVAH2lNBz4Zdpt75/BSIA6wLvl4wQyipr2ehXolnotyRBa1klzHtsc8M4Oj+jQAc3R72toQsugkGM55dA6yS/ffuL0gebaMM2Gy6xyCEABnQniUghPcWTWnoFLb+ilZhBPeGb2OWGPoWUSE/MFXEvBgI0QBx4ex6zFk3dwYOsRHQ74JvGvNLXxn/Sy1UaM/JimegbrJNUelI/5cMIsqQAtSHvWHwBvw+xwV83ua4g5XOgFyMz2x3XqscwHcrM8u0ADRoielWa2Iy4XrwrCkwNK5l5i21N5Q8wHacoe0Z2eo+l8cAcEBe8R2DmAnmLayKnm+zvWieYUs/lw+s4enp8vu7h+UP2AsAaby9EaRxDpa2mxsCN37/0zeBZLH3oLBPT8UGBiBxozgPHNoGA4f0ZmKSiliuv7VOLRQFkw8EcW6T2ejJnfp3v2ZJzqRrjfZhZH8utxyYJYb3DvyBvQo912JDEwAHzUs2g6GfV+iUhJyjzKfzcfWfUnPa7xnu5mc9v1sf0N4ZGTj02XAQHE/ZvEC3QHk/xSoPKfFZHG27SnM/1u09n2Nh/fqyu/U96eDxjoVcZHzK8G/94lYMTe6Hq6Db7DW7mZNW2W+t153dx77jMWOo1/Z4Z9docp0Abvg+bUIA5bdWIM9rnjC+7mLTeGMEcBRAxYY/Mu45xwNHQIf9hz0AR5WBvQ3FOVp9YJ73ynKgGISAdvXH8dAtWcxrsD3WHGuN85MEjqOte6pec0tu6jPUR6+y0841jeljG8AxyFYUCWRWT9uV1t5s8hx1r+3tvTz2KtezOdrad3vykudjdr9De3nvnnWMW2u4J785jjrbn1lO9v89B3DM5KVhOWPnZD2zdYbLr+dxztZ3fA4dhraPnV3nb13r0BxkvaN7JY1gpKZzw2Zab+dkJy00DpcMOAY1/P4FeeMtnXvMPG/JjWXmjwXgsL7b2qt43VrWM1tlfevvlZ2xfclnyxKfrOs921d5DvK5Vc8QsH+0UKkKYK0Qu8BsCfnW64eUw1TBlQnIymtcgHiQA2jG+QbvAZtjjenu4heU1Mw47Smy2QbGa7VKa2bM8nW35ntrM20r3m6EZ5ViHlvXXGsXY3bP7xnHlmKoY9665mHF26+03kDbAA7TfHbARqKTTNS/efzZgGwZxdlaHHIW6j187Wqw6v0P3WtXJwQ9s2XAlXV7Rnx87z88A8cvlbtDxumY624Z5y29tOX0bTlnVfdWZb9W/rpSrbo6Vu9vGazZ+gPA8U9/+08i4BwVXw7+p57G1ME2cnFg4bgjMNuMGROWghjotY4mDzdpqLbTHk0sS01BOvBrOxAjCNaBlU0YwPkKzPj41oNGNly5wqE7djNZYcA2t4JgEE5JG1aNB026nba+5yJ4F1XYrJSPhA8DlA4KxhzlA5yowTsa2f2sHQjOAI6ZTGR5ygnGrNfwmQqEqA5Jds6OcdT6fulr2vdnpEMlGK3CwECLPuZYG69zYn+ZjXm+F3NF57AbAkRSggEOCoafIjYCJOND9thaQa8p0NsP7GqTokAyQBy3F+fLNUAB52fL1Tnaq5wt5wg0c53f0ZBawBL8m/8F4MVVn1GlqX7peC9otp00jcSQE4KUpUgGkWqbQBKARxA0jt8GbViW484ISSnRrgpAjIUMAtHyxxXpZj1AZW+r4nSgxn3mnfh0kikAHs2Zbf3anWQf/RE66OGjZeDhCELsYA4mq1ndrDGpShO5/F416e9eX18TpEEgQ1TwWT8huQ5AiNpSPEbFqyo0SUcd1TDMAcSeQVLg6hIAF+9/+9/aUwiaQ0I6gEMMHGrroMR0C0BEAof7yxT63Kjo0Q5o0AnHBqANdAirKPlaADgAvsCznemzP/38jQwcCMxDhjinpOkXaAj/viJAJ1p53FwvN2jrBBaIlChlVSvuF4ksATiegoEDbT3AJKIqZTCK4IdVos/PAhGk5HdS6ZL4xpTW2U1EdR7J5iH52IPsYp8BiCMo87nuCvwh2eC+zdw1rSpX+prgjagYNpAjJz8I4pCCFANHgPosJ44XUr+fqE0KABpV/+h9gUY4BuzFC7XXALhIbX3EfvLjjz8sNwDQkOJeV2LCBTT+bIUgIMfTIxg4Hqi7AApAxThaqgDAgapiMnAEywztkZ+D+6GDKxqwqYA4uEcb+CXsJidRRpQ6jywcvc1XS9TytUhONSYR6fqcjGgAurT+WwAODN+gGtss941vZ6kAcGC+1YKiB0El79qHudJ7Zu8EfghQRYAuIb9m2sgtaQzgwJgyaMJ2GQ6bdY7assQPqqrZ6iSATQ3chPsQOjckawWy0bicsGpU9e71HPKSwWrac3GfSHY2Bg6CEDpzQ9AlBIuK2VQ6W1Ko8fDjSuKixZsS0KKZ1B4o5lpFmy+vmxg45uF9ymEDKQgkaRyDfM1e0FF9ASdTpmfaFhSrfkEAOiOQ1tqGBOgOYxdlcwupNd3FqnsCygQeVJIZIq/kuGRftntoidZiIR3AwWdDQpc6WuCRCnxUxZb8hT3Qg+ZMYynKqene7nWMHzG4Yus8oiJWxx3Ce/HcReuXBmhqCPQ+5wY7uDq9+4trBo56ruY+jznofmpvsSF56H59NGcjGBb2E+1S7u7xAxDHI3UoWaTI6BRgDMEkxIJmJjSsLfUDWCkAtFNPleavh9/m9VIyrsx+2AQDBjvIBZ5jMDykfSKUj+qGqQfAnvEhto/Bm2121DKjvSUGqM4OFgvfwI20fwFQcyWgwAfh/xHwKkClWpLEIxVmwAzg8Lg8L7Q7YQ+4J+HnRJLP7Wysm/WG8koNQMlnjvZCtMz9bMrzUCSDGoDD7Bzcq7I/BC6fwx6KnfUDAI5PtRwD6PHy8orz5WQ7sQrWzXENj4F+RkoW8Q7Fj2FbQZwF2GZHtp7AVAJhYAsEAOd6GsDRWr5ob7FWPFicsCQATTw8SV4xb5AdMDpKhoKdLNq35LMgWt3hHs/w0+BLwEeDr7Z8Ln9//0AWjjeAWiKBzPPsxfny9Py6/PRNbF9YQ7YSIihHfqvkMvb+SsUQ7Rl6MP7tpF1Dniu5b13WL1E1Vj2j5W1VbUj4Gw301q/lNGp7ZUi2HgBwzHOwVbNKLuL/zDoR3mT43wVM5/NvvpIDFkJLxTum5xCeEK+6hQpvV/zkPx6Aw7Le9f3soaWTR1RDXzVHe5K1WR+7RxOVJjJLw8ym97jCdDk2X/Qesf8w7Gnq7Rh3WyOArAJoVwAc9lXazcrztWcw6CbOuGuxKtXeXVh1x/VW2Hy+Oi819sjV2MnH1Lmucen83VlcE2O1jquDPLRmfMxkO1eylHEuSUBm8dsG2YiNGV5LKC7N6V/+1f8xbaGSx31ozJaftUc7Vx7Zr7EMbsfZ1sXLWcdn2V3NdYMb1QK8Rvkz12N7vnlJclZZ8rPV9agxSr0/zpi/k3+b5XEEcIRfFK0hd88StlNF3rfWdLh3zMPW9T15+Vpb153Ni78/258z+Tt2z9Z5PEY7Vl97T4fM9lqXwzWAo8p7kxluQcniMTL9Peu8nqueKzx0Hft0Mz25/+yaacv2GtKVfBIn+Mt5rgJQ+1rGKm4gBuszHaOzslwckvEq6/V8mOMq+Hedu63xaZypSCD51Ft2qp7zZ3qj6eSJLqtzM5PPumdm8pnnYJpHCf178scGcBxSMlsbfhDeiWKcKTL3ON9ajPqdunn632tKsz3nYEupzpTbdAFTknBL0POi+kA+M6he3C1j90s2UkehJ3ryCZikGcodgzkT1mOU/taazr57SGnmax1jXHWPCYCDyWQFM0bnaBvAgc/tKQE/zyElN1P8+bWpg9IQqd2I7c39TFar09ECaK4MHAIEx67sf1gAx6G5nY36kOO0ZWwPyefModoy6oecpdkYqvGb/S09Ih/XCeNslI51NI8x5ABw/MVv/8kKiDadh3SAxfu+fk3uDzrP0bliM8b9GQeVgujPczPTN/n5huOA0Zo5WB6n4DzuqnvzvLYgayTscsIcn2uJmkicZnvg94eK51SFk3XO1vpLx4ty3bT9Toz25Esfh+/pZ+rgtdxvT7ouv1edr62KgLzWdcxVf5u1IO+bmY7f2guHPuv3h/XfcNZme2D2mtZeVeFgpiC1MStFVTXrail+LoAQWAfkNPBZfAfh+CuwQAT7BVqqXF+ghQnoqNG6AcEgHFtEn66MA6q1kLiRDVDlHCo7lZBodyAjDqrglaADeMCV73SCkeBH2xYkjFk9qbYZ6g0ezCFhNgVMUdKJ1zkDEMIsHOq3jop+B4kRRM5B924TlbBEYoP7AYdqo5pzQiI55pK3sOAbgSnvpRG8IV8H48SP96fYTGTvcdBXUr37i/hcA3A4Jx1JEQRZEWQHgAMAC/QZd790PBOupcA99o2CzpgzgEHQEkkJWrS/8PNo7QzgAIhGvsgHwRuvL2BM0H5s44c0xJq35EfowYvzS1Zxo/IS/cedSTEDB6olmSi5AJjkgsHzn78BwPFIKmwCOCJZgOpT+UyfBAxcX10ut2j3AwDH1RVlpkVjsQeiehVPhnHd3d8vD49PHCuYNwjg4Fqi3YWYLO6fHvkZJf5H39T7Ju9dJ90xLLK4RFBGE91DPJYHJvXRjobghgBxsOJ8IWODxqNgqBgwIP/oQ6/WEt6r2K8cjyugIlgrAAfACmPlqKpjjUnoSTIDOKx7mw1wKoaMNki4IFkUPwBzXJwvt7c3y69+BQaO64GBIwMOCORAC5UnATgw95DL52eAjZ4I7gCoyi1U8NuAgzaWaPeRmSD4HkA2KblCnRiBZlfZes3Qx5xqjzqngxT03EjynTPplO/NHTEkI8YkLd8WOmbqlIqGPEAgKVnBAEFL9EtncuwJwMHWFIWmf8uuNZtf5oltgCp7xkSmM9CCwzW404m7BORQSyq3nXGS30jdOq8CkXQ/zJQwcgwxa5zeYErrPkkHcGSfQPIe3/WcG4xYe0oXW8rpTavERFJmc0jrUW2z28FZR+ezcvXp8vnG8uFEqbbf6Mtk30VPtg6jx5amjR50T6pk9tiGQEzYr7a30/MTlBJsVI0xjclNrYxlojVVcfIyksB6zgzgwPUMsuvJ+HbLtE/qWaT6UG7RMNtU1o3+nT/D/RZMcHUd+HckGPO5wN/H+2ad6uAEgdva3EYiWP5UZUabAziqf1eflXMfTAHyaawaAlj4gQS2dCUAHD/ffVvu7mGjHpeX1xcxnUWrFPp6mIOThXYEwA61qvugPTOwlfomgJbUKfQR+0xqi63lUPMmhg7p3d4mrJ2fUuzClaae7zewt32gldp4bentsJf2G4JBojFjJB2Lb5MFwkwXmcEh/BK2+4A+J1tVB/FB7oe2RbHncJ8sC2wHksB+bi1jOcG6wd/y3nFXzQbgiGfs7I/RjoJTG74sGRH17+bfthiYXBCxYJwHWxAAsm+cK4IoLy7px9GnDDY83NaAOMpDYnaROYuCrXjYvm4dfMv5pQ8uZje3UZH9jfmM/WI/sPm5Adam/jg7pa8IGb1/fCAIiX7N+RmZ2OyXeZwCtARzGMEyAHB8kFGDbGkAMr2/Ly8f78sf7p+Wb0/PQINCGAjSUDvGhS2F7h6exCDJ1oJv9CVpA3YSv5qfDtrI51fZHtv6LQDHqI1y1rr5Ke0j6wSggfAa4tjCyF/Le6fZ/an3Eep5oMjY+qBej1PHAl8pylqaA2vfMe+RVVbeAI7wnQfdH88DfylDhjuAo7NDfEeuf+eBfOaZ29M6n7mtlXX+ePGezD50Zvc+m61Zfs+Jov1VWb/bzhJmI4qPdBnLCSXJqnSO9lSe3xpH2GXkCN0un9rSmuxG2VtZVmfxik2xzbp+Zit+IYDDfvbqmZMfaFtEwMtkgIeeozNuzJ+ux2D6+9Uech2TLzj4z17rsJd/+Vf/50EAx1yex/H5nlsyP2g2x0dSjsI6PJ9R5Ov8cgCHoKyTfUd34bh9PeqrDvyp/mGdo6ZbZzGAxqC0BnCsvrdqnxIrm5hatvzROvYqUTNZrPevuujQntuSb78+G2u+x+z7s7mu45jatQ0gzuwZpv5++uDs+nM9PZe52ZmlKcHmD9sv5pWHYeZ1me2lKn/reZznCrf25aE9P/cjjC7rubND8rI17vl8j89wyO4d0rVbsnisfLRzXSqI38p17+1RjXNko9+cFw6un/KrXMz0zjH7vsrnbH/ZP/A98lm05lD8TIwHAMDhB8qObL3gTMhnB+C9BdoSipWRjA9WIRn/7nTGeYJmizPf4DYYI3hjNrn5vlv/9vfqPM0+PxV+7s+uWPL813/nZ8wLfUjRHLupuhykIDmTEttB86wUDxmSQ8rB7x9SEnXO9zbT966brtWj/K668OZBMKpRtjLgMgdxbMkFVUVCYR5amy0jWOdoS8kc2r9T2XE1QThKPMSXFipZVo5d115v1ufg0FrOjGGVky15OTS3x+isrXnO6zi7zkq3ZQR4crbrnt5yavI96meyjGS9wH8rezKi41Mx10xuqj3YW4P1s0uX/c3v/vXyT//b3w4o2DonGt8YmMRnqhGvoAHeQFmadvs8B/XAwo+zbcG+QZ/pn9yvmPOYgqE+Lu/tPbyXg88tURXJ+jzXlinR9PcWCHmOfS3eU9iAgfFCiW8kf3s10WjTe4KNmHMDB9C/+QIVvZE0T5V2s+RIRYc2qukJbSPmPQct82fxntd8ijgd1kxB+urQVR2/ux/K3ju0j/d8jKo7Z3832WCQDBTmosm27EdcMILzPcHLasAABuB7kIbz04WADbBwXJ+DkeNsuQIzBwEdSCir5QqrbkHDjsAyKgYvLihCrM5jrJypMv0gOBqBd1bLubKeCVQxb5Bxgz+iv0bAmMwGluEI3mjfReuU2J8OiHEfRMsRy64BHJ3pIvtB2gMGGbV1iIBtlW/JmOjJ9/a5ZaPaRVKmc84ElPDcmTUE7SlcMa32MKIyxnwBqIE5xrxwS358cC9dXkVLI7T/CPvpvZkBIgJyLARv3NzcNACHfRGMuQM4cguVj+XlWQAO74l+fQAgxBbA9zxegHQw1tNzBu8RgGdAh8G/E1ZmorryBIkSVnuqjcrPd3fLPRNUqrrEF97eXhe0mrGOu766IIMI2ndcX18tN2jr1AAcehr8jbnynv+GfukPj3y+lzfcO8AorDBnXmd5eHpaHp6fIxEonc/1T+1UuPfy3opgmgBADQmzAnDgfcvL67sSEvhNlgpWh74z8dbmNxhUDOBg2yDu1fBuIoFLeXR1P8YV1PuW2zheDkkyPINaFnWbMQAn4iFJ5IF+9ZdIFl0sl1fBwnEOAMf18uOPP7YWKng+/Jf1Lyp6Od/PL8vD/SP72uM/sK8AxAEABxKY1gWs+A270GyJE12prY1AvvIVub8KkKIFQB1sjkyB1zEDq8z4QMBTqrimvWAbnjG5Z93L9/cAHG6zEAnR3ELFoI+BUnNIRHZGDgNiZgCOxiYEGQzd6hYopNFP7CXNttrXdvuRBLKgyQo7rVZrYrFhC6cA1zQmDidqAgTDdhuxLjPWj+5BidXButkMEQJM9VZWFWijdR4BHNSxwThTwXKjLzkmHFwBX3V99ct4fbNZhH/QgXd6oq1zH+XD7mNcuAI4sv3YAnD4OlsAjpUfTh0SwfMPtTgwC0KzevadAsRB/UG0ZTBn2KcLQBp3bUq0688Ab5qBLgM4aggzjrnH+Etk1Qq2qNl6tHZ1ntOcUFAora3LYIM3gAleQ+vdwe+1v8F2SAbDGsCZzwTbAI5s/1fnDc5Z7HUzmAU7xuuHbAQYodD6Cy2oAOIAwBB26vnlWTaVOj9a1AXzD/2dAGdQfpIuwHjknzm+MCa2nYSanyvFRNH3gMSig4ACjCHLqYR4/JcZOPK1Jd9h00Lu4FvSH2v6Xb677H+0FIu/s16kXQvAL3xJfkfRx3Y+zWgVAyFX5w6e4yIWRaCgbZv8I7bjCHYk+mcxaQ38En5Ab+3i1Gln3hBwI1iumGDtAAv5w2JIhP/bQENB0JaXMwAAIABJREFU8Q97TBDHefdvGGyN9k54HtvhBjIxq5fPbOGn4zkE6Oq+m8Ab8LEA8g3gRmOo0xr7uj4HYjzwTmiKAgQIhhj8oO0PfuMhYU/gr2Ldee/Yv2rPchamUXYXftET2wThOm/L09vr8vT6uvz8+LTcPb8uZ5eXQIQsb/CdABaBr4HPvbwuZ+cXy8UV2rW9LE8v8h2rvs42Qr7eHoAjYhve9iku0OXZb44whHr21oG6gzS6DTGIK30/xfDsjw6/y0P0a9le1qec/50BHPpEKO04+/cTU6mI5xuJWiABODSWqFKOdc4ggW4fY22izcfWiKtOGm38AE0IW3Zconc7IdxzAMfM4lxn9m/m938pgMNrX+MFVQY19wZwWBdHi6xiO73cGYy8epbMGBdLXsE22ReqOr7OX/7sMXOb9+7ed2drsDXv7YyUYzVsCzUHcBwap2zx+lNtvAW3tSUvHNcKzptiFg3AAQaO//rQsHYZS2IpV8DKFUArhERTNcY369lEMZIeH2n6JMAPNaay/QDhyzG2HL5dCN0BLN5wyex3Wtazn7i2A/OY5qjH17k0781+dk0+TGNOSgVUceOtvbIn5/W9fI3sc2ZbsTXPq/lJH9y7jz+2Z1v3rl2/n8e6p+u3dMnWvWZzk02WWbkMGKrXyWesrIeUUZ3kLCcADpnJtXKYjXm67mE46SnHZXy15nWEXnCLpel6t+8GsJkfyte0ktq3ndVnWe+h8govVy3GhkQ6X7PxtkaWx5zOYu02Pgd2veF50XpGm804KxPcm3IAw63b3h0HJFXYWa77960j43d6dM/q1h6tunG2D6p8VF+g2uGZvs0yvZUPIfjTAI68WWcXrA80bpQycRPt7UEfcqJi6XnBwwpyRBHmicobb2uD24ma3efQwuTv4N9TJZSS9IcU5ex+XocatPBsz56xzlsVlo09117WOObMGyPqParTNtBs+T7fo+zz9/bWX/r2WCWmq+6twUy++6R0eAplyZVarpCJSh0HbOuGm107v9Ycio3nqbJ2rCwd64jV6ydhiEBuCmwU5o0exMk796CUFXkbP7+3rjOZOHY+DsnM5jwceJyt8W7t6dn+3dN333N9X2fUhSK/5PNN6DVnxirLZH1/b54yOAdjYQuVP/0nq4rplZErgCY/RwZtqCINgSwjcW15q4MQDDk+qLjSLTFwrG1CX2TmIuIg5HGI6ldvcOztAKQxKK/SaXjVozz2TaIbN7XwGLhP4ZcEssH1kMDSsvVDl0eq+7lKuAepNZ6uw5U86dXNuTpPKidSVXEtJoUiUeeK3lbZWyjKR0dju+dmXUcHGHMAc33wrCBNP+MI4KhrmfdXfm/LD2gOd7N9VZelwF0FQSXdsLsvIpGpoBiSi0rIaD9G5U30OKecRQWlgUMK7eh7AHIgiI72KWDhuLm4WG4uz5fbq6vly/Vla7FCAm3sFwI4Pphgxr0VcFYA8ZNB0bOWGMTjUF5IyxxBarJtCLiBwLt6oEelYowz4oiN+psgCLBuxHN6bizTCDzbqjI5znYVSlwIIBEB1NgDCtoY1CUdgOkzZX73W7R3lSTrP06a9d/5gBBp9Bb47owgpK5HtSUCzmglgUA490CXdc3ZCUEXAHFgjvDf++ubmCYQyOb+fWfFJAEeYevBjsJgYdDa43WwJoBBwQneXv33yTYomFvMBRhQCGRC0gKU7c8vwejhSk/NMQEcaIcRetDJVIwFekEU2FoDrtPJCRNML6/vqtJnm44rjgcU8Q9PSE6JXh6JMyRMwOKBsePZwL4BAAfALvg3gBxsoSIvjM8K8AY+g3nDf3d398s9QQRvEeR/EUCEfDJa00e09gCwIGjpDZ4xO0MDKSTqcdv8nIRS7DsxQkSS2TKs6wu8ITCH5gYJCNkgMFWYuvyCSRwmdCJg0GioXQXl8VjNpxYjLQQWYAMHEgzO0H7pdPV8xggEQIQI4CBd++VyeYXEjqqCAeD44QcwcFyRgcNrvgrmoRr85XV5AOU5GDfePwngwI8ZOFoSKNgeXEXMsdjOBGCjJeppcxxoi5k1nWlYHLbwQIUyVpjPklrjhL3Va9EuDMmteN1nLugp6+8evAybHHPaTblnW0qb+sEJDifA9Uazidqn0LsChikxHsnV2E+NBj/2uIEx3E/hszCe4cr40K+UoWAWaWc8AzcK42GPCrliPRg1EpMH93PobANoML9of4Qfga+jnUtbH+mi3ifdFMIKaJneW8XbqhRtvkRU4md/YuV/RlJX65ZYWQaf2lWjPVFsBg75WjtgjATgaHs9JQNnZ4NmiwaKeMnMYDOCyYGy1r2kJjt+Vr+n6wrcK3FykDz5Lan1l2Q4woz2w0IODbbrhQFh/3uEaTk5ORM4INqeZJ3GNj8GubpVRIA5qP9CrtsypL3Szw55PrQv7Ie04FjsF52LA0TsvdUCfZqPHCpI7nWwASY0eduDEVIM39frK1CQMStgZxKbhcfdj9EdBJ7loANi9PT5fIXP9dYbkj0l29XGS+ALgAzflmckrJ+eCdiAXbx7uCeYg0lttjMLViuAafHDy6lVBNmcImAq4JrsCf6TPxA+P21Hil0EHm5+tpSudBCZIN3GviXfyv8psK22IzxbuBXlIBD6I7d5pI0PcEM7Y4Q8NXaxFMewvfTZU8CPaLES544GgAi73FgwcoVtA5WpBZn9FNogIorE/Ef2LLSuSf4O54PISetOB5e1Aq57d8sW2Vy3KQNTiM5ZHDdbyKhliYFm8lvVVgjjAbjiAq3nAowhIQvfJ4LNlKlg4Gj6xaCYWAP4dWKBEXgDgoD5E2Dzcrm+hE8GX93nN/n3ZIeKdkmYSwB1yQaCJ2WXEtllAC8gpwZwnJwLEIjP4xqYQ39Wz3Me+0wgbMgwZB2gDewH+GcPzy/LNwBCX9+WUwDG4V8G40xj6nh7X87Ylu1KewVMb+FLWE4G89CEtoN1mi1NIKSBqiYlx/u1ImleLm4wUBf98FRbMlTvaGxdJ1F2QjZa6xfL7OQBasxjmk1O30spyKjRgL+Skiw6TI4R2JZIdYwkgTe0mbkP2lhiSiSe47UIfEr/0UeYch8cG4vNCaIxZj5b76bj0jhKM5B4juMST6POzO1t1txatZ3U1nPPx51jMdXGZF8mAzgIjWzza/vaZdKCF6/UpFVbu1jvCSAqn8Gpkiq7RXmYlbxON2XaXRlosfHZaresX7y/8j3zey3u5rPDgbHM3t5j4KBcJXGfjdNzJnU+lNuOtws98c/ZQkUAjnq9vVhRHfssy7GV+mg+6BD76IUHPv/JV+r+qe+Z45izca/mlcej8O9S+736uSpL0+e37trJ/Xkec3wz/zt2W7v93ud9thzaQGq1DkrXob1R5ThfMI/pmDneO8NsDTTLm/89G/Ps2iv5S8JWx97lptiKlAOu96jjmI215f+Hy47gxHxd5wTW855j8o5HFACYdemB/NvuXDUzOwFeDDY59suWfgz5a0NZgROyDc42LOthatOE95vbx/Xjrj9XYye+S86PtD1XXA3Jdn7QEejlc2vLSaWiJ5/llO9RzK2DMfo12+V3QBz2KXVGjXlxHiz5czNZzjZo7997+s7PsrdX677yd3g2S2fb9nrEUQcAx0zZ1Yeqh91DipqiVAAd0w2bLuRF2VeSPbhQAy95wvJE1Im0sdvT1jPlt2V8Z8pta76qMzVT5FtGqt5/UGQTJ2p2r9kzj+vfg229AiJTc3anJG/76qgcY6BmYzlkII+57pbBmr2+ZZhG+bcCyAgxJVD4k6rOs9zVse45FXuyWOV6trfyvQYHeAPwsmeUOE5XiE0YBEbH6fsqCmYOzaHX9hyQrbmo87E3v/Uax8jgnhzu7YUtHbInm3Xss+vPdIOQjR3EsfVcxznHGsX23LRUGT8HBo6/+LPfyiV25WA8SNZLs/23Am+4AppkxMkZKBPj67bDSjgAWZd7L/VKiwjDO6HTHCDtdQM4mHifJPFx7VaV2mh4lZBytZplpa1bR4qUZLMOVrrmeQNv+Hn64/oza5QxWwAggRzV6WrZ0BN5GoMsbXeCYm1btZmru/TbiTt/V8N3QIJSoa4dbh0Qjkd1QPx3ZeAAyGBmr3NVgWVvds2t/evxVF3XgkExFQp8h3OfPU8fUJMT6bWs+2BXn2qKEoBD883KuGA+0HVVacbkdgsIKtImmuaPxsJxRQYOgDcul6/X18sP19fL15vr5cvN1YL30F7lHLS7SEg/PwWYw5TlbMrNJL0Q0+5HjrWOFikAbVCGHbiOALwD0oHbdiLAQWmzWCjI7ecsSdoIIDmY7UCAn1tVx6PP4WSKA9qjDepJ0sxck0EbpC1P9PS1gt5/ex0zgIlggqZHP1K7hwAuoF3FFdqNCFgBQAXGd3550ei40d4CgX1VKkegHUAXVGMzUa+WLDc31+36TsZZvlGNiTlCQF2tHN7YBgMgDukzsKWg/co5ZYltScDAET5KroZn+iKSSq+v73w+yByBGW9g5FDPbDNwoMIY7Bi4JgPzb29MYj0+qj0Mxg8QC8AZlxfny9XVBVup4N+Ug9hDSHKAaYQ65WRZvn27IwMHwBJIKgCoYdr8IDtantHuA4kzMEQERTrEFuAaJ8LbHIWObvIRTir/ViojEq1+oweULY8EbQBQ4nYqQXuPuTGo4fxMiY0G4Ci9xKl7IqnSKoAzO0VKDHBuUkI3V+xm0ES3lTogo9JXII4AcADMdQMAx1fOMQAcnbrdwKUe1ANQA2vItjWvAAPJduB1JMPwH/YxgCEEMhHgp4pcJgNsSrINLG0zbLM8/2Z8UgGogBS0sZHot96zrBowY9CH9S/bfpWAW9PJPpjUw3phEOAkluqOoeo8wHOyvwokGEiK39kW8TMBhpJ9C4BW8lGYoKQ9VWuY5jck1g0D9wxqyTZXyaII3iS2E4ArbO9zcPL0/IIsOr6W/ZF87ebrG2TCNYXuFosX9IDbLuQ1GXVJ+A8tKZyArUgsbwE44nm8pt4D7bwT4IKp32ngQfghBnHV89fMLpsifuYXKtDTKabDO2yruPIlcoAp2BPqeY1/B7DQMQtl0J1bll5qyftIDBuI4fEKe+mWBkjCS9Dxfh9XZ+BQAlhJZr7P+43BOr/emPqaXnKcxZVSApHa3ld9u/LfFErU+IZoXkubt9eHWEnPlDYwTPO5InFpvdpakcSYpfN1P7Ztib7J+H71G/O5w2M3e4NZeQxwVLuH9+XlHb/FOgDABgAcYKXCD5g3kJCmvUVSP8CaWC+DN/ibdjbORLGH1eIrJY+jrURbU89kibz2cxR8s/NI9gq8gbVv7FuxR5oOXk7V1iXsTg7WutqRZ5DS5pEAjphfy10//4S/l/Qp5zWeTGCQcDfpcp7KHyPYV/tAbA8BFgv/0nbc+sZrxfklexaYRgA6eCHwAD/YawJ5JlahANtS5aezj89AlhuyaQWbCe8pN4htX8jGdnEeyg5zLB3P987OaIcNgLcsWnG0c2cCASbTIH8/9mgrVjBAhOAR+FQAyF4RwGHXXdcF20gwcERrRnwA4Iur62t5Pe9938OHAoDiAQwcb29qYRaAQoKC397UQgZA8UuAcC/on0muBeaAnwYgE/yyBwA4sB9e35eHt3eClgBrgXwB/IQ9AxAs/g1A4fnFJX09gEVbW6ihOGOYGZ6TxuKytK7JRjQrxPYULZockhRnkfx6AHuajxKAgX7u9J60bu5ZCflofZz1PJJt1nbMZHzOtqfay7I+8pOSLu09TtIFXKjT9W72vWoSe2AeCxuSPx+zFS/l5NEctLEVk8rtztfXr8+vnallMUuPYezr58p7K+A1fMlphzqmHvtwAiyAo7E1Isrb7FYo6vUiTV+Rz1Ntv+Ui5yoE6u3FNgZwhEugvbwRaxsBBLpfi7HJULbR5bHYhubfezGL75HZvevUNfdn7a/5OfkcMfa2lwIwkRN9Ry5GVSACvJZ8VJOfvLcm8fIsR0NBAC+QQVGyd//ifxWAY2tPjHK7/0Rjejx25SoDOxY84VOzGCrPpIWBo/sQ3XfKMjIbXfabs5zO5je/NpOTQ+9nmfC4sq7t+0trUeV89lm1h+ygwGNl6pg9kedzb+7Gcc9HcGi+9q4/2+f589+zZ2e6Y09G6rW37jXsK8t06MY61nyN1VljkmderftiJtbBaDfdOZvLes8tOaky6rnZmodD19me2xS7n4BOZntpvFcwOR4h8Ju6cqJDZ3qOpzzH/eJ+ed2sN6q9tD/b2CpLfCYPfTbvVbfOr79tX7f0R9U9x8r/ns7IOiDr1DxP9dxqP+KPCuA4LDh92qebNt6uxmpbiFTF6gddP2R3pGZCo9ttoZPWJrOOo/69tYFnCrPunanwV0dmIwHqTZA3Q31tJvCzMXSFlyj2W/CuV9Tl8e4BOGbPdUhvHDKQx15zz5E4Zu3Wc2ZUe3KAGCRYAzgcNNp6lplDccxzZUWU13hLnuaHl5D8A4hpVzv6t4E8OWjbrx9GZb6dDi351MkdZGxiMI7VN3sKfs9g783vsfvp0IMf8wxbcrEnL4PBisR4BbrNni/PVasKTXqoGsb1PDjULf35N3/9u+UvwMCRDkS4R37uvBfy9Wqiv1GSn4jq/ZBjmw8vvq7vje/6fV3LAQnpuDa+SNiKzldhlB7sM22wdOUUwFF09p6OXjuKUSVXgqH92XXUn+kSgz30nqkCxwrYTdlz8iZVQWfwRt2X/ToRaHLleeoDW9dqDXZzsmSsgt3an9mez+Qgz/OWwxhltQXBMjsqR3XShm6bzeNU78f33e3WiUdWQqYCG/cxd8VgeMAi4GYyAgCOEwIrzk/AxHFKNo7by4vly+XV8sPtzfLjl9vl6/XN8hVtLC5OlzPI+8vTsny+k8GDYI0IflcAR0tOgz2Cvcol+wRyABAU8SHOK/8XLAkE8PTKQgSBvV8kUqr+7q0VlDyowCTLl20ovxOAowzKIltH2l+jnm+7tPmITuaoTQpYNvxbLVNm/mO2dUgyqNWIDkCirwZIQtWZaBfCvuQX58vHx9vy+PDI2WGLg0h+A7iABACBItGiBcFN91p3K5abG/UhpxxHNSXxPMx492tizEiyP4O2PdqLYB44DgAbyNKxDJTifqZR136SRputZ5YlwBnv0b/8k9c6OT1nwB/zhkpfzOfzqyo47+4e2pxcXmoeLi7OluvLy+XLlxv+JiNDgAnxPphGkPAAOAgMHEgkIEGAgD4SY2QwgLQTf/i5vLx/Lq/vH6pyDop6PAMqRjGnABVU/WobJsBPAIgghwOrUaqGzqAiJh5A+/3KpB2re8mA8tFaybkyFXuD/zOzdQIPNLmiEWQGidkggxioK1ICQjKtC+XkftXBTjZdosUNfsC+AdDM5cUC+fn69QtlEu2VOM8BLLLty/YVsvPy/La8vYCCXnsDzBxmbsHQ0TYJzyvZEijEgWLPIIAJ1h9b/kNrucSqWwfko11MgFt8XT9/a92SKMBtc6sPYt3rHHW1D5VGOfsEXgvrK+kUJa1noEHPpeXO+klAMCRxO4ADy4w903wFticSgCO3yJn62bllQfKlhmdJPgivZ+YtgDcaA0e/n+7TaYRViTw790WWKvkSZOEIUGddh1blEinSfl2MyWfIYdVWSfy8JmI82TK+KVMT81LXs9r/5guyedg60WG75oQB/q6k3dVXG+5RABwrvy6fu+LZmu1K7UwIIAnWDNhJMXeFqqCACujpmeGTtGsHaAP2tQE47FshrbqeTz0DLzL41sOZk7pq7X8P5w23J4oU2MwXijRkS8jm88HMR257OpKtHycjEC2DNLI/TH/k/b2dP7bOBHn/uk2Z5Y5g6GCGAmgDiWgkrAngYAsVATjUOkUAAjKCoKbazAJg5AJwA35GADi45t4PLXAt4IASQutEYG2hkmULYKsKXCVziNunNVC4QG+wV/S/LAtuWxngJQ+JrULcsolMfmblCP+ETFkCXvCRQn5Wa2LQGRcfNlRMDtCRGKPNo20LABGK/fakNVtHmXkM+5KDAR3LIlsd8y+7JTBDBgFLNoK5LRQB14GfC39yifYpDcBhEItel41VmxGyLQU4Vgx1AHcIUJp9U+uc5r9OigBsS/i8YSf4vdY+SSDK68trMZyB2Y1DD9+VYJXmNeqkijPCBcCy13zjHW3S4t4EwgJ08Qjg7CtBfgRxRIsXrIl916vLa9p++GYAYcC20BcDgwb3wzvb290BCPq58Ad75BXAHICIPwEIFosZfCi0YAHIBaAo/BCYuVsYIqB7BnBQezs2IbXV47lShsN8NL3f5ki2XSufEseVeSL/TZHqNsN+mvXXeAbpNm7rjJqt4GARV+xQMT92agw6KUC8Poddh2fdOgA4it/JzxWz0M/6dFzbEHMMYBj3JKHEwoOQ4cOf7WvI/cMx9fmOiP/GtI3PnEOGdbz6W8/D+6T5/ocBOATKqD5H1wWp8DTYU+wT/UMBHF2+xxhGlb2ZXtrbe9NYxmQFjpFxr8Ngz9O18uv0K6OoBJZgy4/b2kOr1w02n+mZHC44EryR91UHXnYZ/Bdg4PhH3w/gqPPtfVCfZ70H9wEc2b7M/KCsH7f02NZc5zFP/b20GWdysjqjbSSI87iynzfKdD9j5M/n86g+nwoGjhSiY/fCocvV+d3Sp77OMfOzJx8+E9XPfM+ezfKex7s19q0xz+R72EtmcpiAzOsZPOuEfN0qG23to8ntMOZJfiPPU9U7Mxk4Zj2PmeuZDl/Pb+Ta4sP5/Tq2ubzanz4kpXuFuvP3qpz1c2Z3LGbzWddx/LsXUhyUnQ27lOfe184279CaZv2SZWu0Abr5bA229MaW3OzPRxSXwGf9/e//dnDZqoKsArUlLFsKfGvC64MPCuGwXCXgRj/I+6Fn6MLtTTh6rHuKdM8w1QXecqb2Hq06N56jKjCHjGgV0D2js28Q18E8H6AGBZf+OEaxV6N01HJPlNWh7x3rSGwZpnz9tjYi9G5V5rgH5a0wcFQZnBnXLQdkJoMz5X+MM3GsY5AVzzCuVhXZ+7GvHaHMvrGNcD60XofGWo3qTI48JzM5/GNcf/YMW9c9dL8tnTmTle+5bzUiDASnisItpyfrrJlsbjmBo+62cyEnegbgmO0rI/GzDvQeyv2MRXXYkZMzY5yfPwOpcG0Hp9q+bYG0NTiN65NaXYhiN6h0I6HipFpOrrFyKyWW83xn4MIM5DXaVzsDOWDk/ZUpELsN8/d7+wU7FYpR5oPb1ty5ynlPP83tqRL0nn/PcXVS8vt5HczAUeV36/v1c3WPHHIURTrRKZmjeG2onml7AuFDJ9Anm7Hq55m+9tdUzdfbUrGViYP1kYNp+d8UYmTQm3kbB5gXJoxPUXn38bFcnZ4tV2dny6++3C6/+vJl+c2PPy6//uErWTluLk6X84+35Yw97BX4NoCDlNQqBxJNNNk3kBQ+Y7DaSXeyDERApdnAllBSJb4rOpk0igp0BKC594JRxuuZwRs5yeL3/ZoSA05qRAAskmRbsoHvZp8s2wokNZQ08E8HcDhhnHuI47sESqDy9uW1JdbRTgUBe1eXEcBxhdculre31+Xu7hvvg2si6W1mCgTUkWAw1TcWXwAPBc9ZYXl1ReCGEsCiP1ffdekpJgouL5cPMu28kIHj6empMXCAxUOJ9ks+upM4eI5axYq/Ia8I6LvCEoF2BtyZvHpnsB1sLWzTghYol9cMfCN5BfaMP/z8jffBMwi8IQAHnuWHr1/YygMgB+ZKPj7YWgUsEXzus9Pl7u5ueUQigUmY1+Xp8VktS6IKGfFf5B7ePj7J1IFkGZIOGotAMxyjKehjwZ0Yhzwa+GIAgdhLlFDDHA+6Nw5iZhlhwu7ttcmMKkZV3Xp+ei5wEwPBTjNELiFXOwXTBGU5qOTJYLED4LDNsj6v4Fm8L2DFGeeArCcEcFwvX77eqp0N5RQJE60z9q7bfuBvzAETM2DeAIjjTSCV12dUx4oJBXJjAAdk07Lf9irmEAm1aOlRQQl5nzJ5aGYht4Ag01v3MaOEvslqBa+IEX8EA1R/awvAQdEIkCL/6cRlAkpmOv0tAMdouyRwI4Aj9m5KeGNu8R/XMQE4sk+dQTsNzIHPpvYqHjfvl5OwcW0CXvAdAmrOmTATeE4J0H6Pft1Btmjsou3J0FIzAHiJkauOaziXxLoyWIrgWQLg+BnGquqeyGs2NBKxM9+e10jMEw2wVaoMqx/INQjulmaPhqrEzrYocRl5XqoPPZz32LJkncRp85IAHARouH99uo90gn08M2cIwNHgZlH+TTaOlHyz39pbqAAAIxuicUsX1uIV5T+3wRv4bkB0V+Dp7O+0ModSIOA50k5xy5R1sL36pVmeuFeREJwAODi+0AmWgwzgsL+Y923WS967ZNwIoCZeM6MDGIoA2iALFH7IYPCyPD13AMcLGCDAZiB0HW0EHtW+Du1wAnDwc/S/1F4F++Ts9GKlk9rYSwuVLIdswxKMfdLr0folABxN7zR2i1OCSggOinkzMxhlJHQsABy00wHkMICDywiQ4xvYMwQqta/ouczrwTVpoJR3tem7EJgV/hKuYd+GgJFoj+G9S1tIOybmMdqbsMN4XozDAA4zcOiaY/smtUIJEEoE720XbZvcLoWA5cRCAv8LIFz6Z/Aj4ScFGxh8Zdhf2Ea3w/Hze53GlpGyA15bA4esE5rNi9ZFWF+ANQHGAHgD9xF7mthe8H36IMR1RWVxtFC5urnm/n97gfwpZqVWaS/hd6HliWwGWVHievYzARqBrwPwLPYATiJsm+IWKh9vy/3T83L3+LR8nl8s76eny93jI9ur4JpITsPnAOgDLDYG7xhE7X042I7w4fwrAzhkOyYMHKVytzINVXwB7mtmnKYLBm3f4wJaqDF5AviTgT/dns3ZKfbOhOVRB0BBfU8g4NGHsQz1312PD35t6I9mS8fKgQYAzN/Rv4Nqxrg2AAAgAElEQVTxqbCd5bFV/8vzYTtU7c3s87peB2xVAIcBKNtyku3XauZkeeJ5ciw7s3H9sQAcM1DhwMARsSz7+P8QAEfWkVkOB7ucgHCzs3GWofnMja/WNThGvquvZf3nK2cfr/mo0L8FwFF9gqPG6+278eGB3SZ9Zr0XOtCpv7f2W38JgCM/V/NnJoCSvMZ9qGsAh32dmvjeAxK6MGB+j/nk1XHXT83er6/N5Mdz4LEM58h0huzynFh1Ngqg7Ru6TXFroXJAiPZs0zHyN9OVM9maXavOzaH5zvM0u+/e9Va2KBnN2XW39PjWPeo8Vl2k6/U4v/VS9tvtT+3l2axX/VtgMEGXV7I9BR6mnVUYILb0T36Wwe5OAEyHZGZbNkYfZO86c5ldn/229vohmd96v+nxVijQczZ5PfO/vabDb9FRrs6bW3NTZdHX2rpntXmzdfWaznRPnbfZfOQxzPZivkb1g2dyzteiEG4AcNRJmRquJOhbCrdOypZC2FyEQ5LN93swIm/smWGqgpEN3tattjbf8PnUs6sqti0Fuvdos3tuKYQ9wdkS2tm95waxV5SPwmsnfnsGj33uQ4rhmHU5JCZbm8nf29qse/MkrH5PntKAxE8O3uaNt/csFQxxjCKtz7U1l1uGdfb8dS647rkn+dCTO/qbRxBO9rYcbCcI2kPrdWi8h8a9Z1S35nVrTIccpC1FfMzre0ZjX/bGd6WKR7R93pkuSGGNlavlZ/202iFe1UoO3CnJElUuiTJ3X5/HYT/GBQDHn//pP24JXFGjO07gqhc73fLbWnuUGDOrnKJqXr3uRPPvJ6c7EgG9pvuCtlemItLh8R1/fnQUXOGjp+viqwANK5yjp7FyELEHCm28+zd7jfM9srNZD1R5TkfZ8zt9jvI1h6BIbEHRq6eGdFGIZgaC5ly1NR3XZKvYFdes+6LqniYvpXJuy7EabXOv7NxzpPb2cvZJqh3Ma8JZ7Vij5CD2Z6zPtibrH3fClqPWVnA4COnVJsUhohlOajdb9oYhfn0nch8YD+AyZPT4/FyQvsbP7eUV26kYwPFrADpur5cfri6WayTeCOAQUMMAFun7DuBwyxwl3XWg8s7WJg3/KxgSmFSKRKL2VxM6vt5bAvTKxG4joyWBHVMulKrVvdaeJyeZKmNBXgkEqAn+iMC7FUWzz8G84QRHbqPiivTuRwpElYFXBNCkJCjpv08+l9vbGwIWkGQAqOL+7k7U2gBwoJXFFSivtTfJvhGJIjws2mDkBABACazg54+SbwA6IJnCtYmqfbdQAXgDPxATXB8ADoAoBGo4aTTfee9nuVRAX+1CUMlKcAv1rpL9kDz8GxWbWJerqxtVYb69LXf398sffvrWQCKg6waYBQkGJBoA1ODP7TWBDmCBQSKE84KEBysxkUx4JYsIkmKgodd9T5iIwlgA3gADOCpG0bLl6eWFYyW4gQwUSpzkpIiUOWRJFO2mZ0dyyOsq26IK4EG/sWoarB+oHBWAA2AWVLHK3RFzwtmJkk1nC34CqETq50iWdhXe3KTG4xRGzI1dWuLx853JGe9TJOY6iCMS8LFnwcZDyvmzU8oQwDIAcEAeAeBAwolMOucGFmaggcBLYN0A48bz0+vyzv3xOTJwQL8g4cYK42DgQJVxbC63h2lsCyHn+fzQAynRxCbZZSEjR0YrvNb2WQUwhO+TfSD/22qWH7FezUnzpkRtBNqHOpgm1qzrPh+aAwS54UdlgKT+rR/7FGIRiySCA5BMKEZwKUAsTkxmAIfbuA2c7QHws63wfPv70ukCbpiRQ3M6AjnG9wROYiur1MJKYzQbB8Q/2DyCjYPvIxmdzsX2J1sCqAVdM+NZN8Zrn7az02gJS4lwsqGUxdhPo1+Rql6ToVAeLALvjieUde06Mtnq0BPdh1uzswB5Zj9W10gt/7hY0VgkABzt3BzvNdlJ7T9M09UBO3b4zA6XHi50j86nAnAQVNmAG0nmQzjn/lKdc7MaZLYO6830WvKhbbMFDkhU7y2R1o8xHcgaPk/2463LBRMdiii6XQvgRCQ9mi8Q12ltZIb9rfE7gW7GDehDAgHwHtuFvUc7Lf1GIvrx+Yn2yAwcSgan5GliGWp+BkETsGzhyEVSVVYWa4mEd5dLuVvBFJDFvxz91PIDjBaSR+hwJ+I1770tCPUEmdNCDmM+uEbBSeBEDn0OMDnEb8J9871DRnVNcoc0ELQ+Jr9SIC4tomzbKX0ln+24H6HzCepEa7UZA4eAbys7HUwjAHXCJ4EN4zM3ZkVdqwHwo+q+mQKDl6PlZftsA2+ohaCAi5oPnjkD3Ii9idfNHlIBeVw/tKVDWzKyjeisLRariCpltpjEFoZ7wMcHsxnAmABosm3bWQZ/yI4r8bFo/si6dLZcXF4u17c3nJPnJwEyVRQhdhaAMODfwH8goDSpEQM4Ls8vyTZHoCf8g8+F4Iy7x4flBdf7/CR446eHh+VtOeHPC0DS1INuo9J9SgBYYSsoo9BLPGIcSCxEjKmdJVtCJoQRcmh/yviwWPN8PhjPzNHibohXZbie5dYC34uVvE864EB3qTHQfCatPuYQA7dO6kZsHHYzRh28MZCD2MeJGGX+coYfth3vhXZiP6n6WWwezCPNd9lIKs8HPPrBezHibp9iLlMLFQ4vOXVl+M03GGzBECWyn2FbPsIyezwpZmjQr1txtvrEPVFVz1rWmU0eip7lST5Aa7aTNQbhu4kRNrRpBh5vJCLrdY6JtW7d22MYdHABa84+08S3jLHmPfx3833DVnnv8L4lvnzU84jDdC6iXTQCzNg3WxtuBgRMLzPKyF/+L/9q+S//0X81FAYcO3d5bnlumqzr+pmr7LnQdCz2qvGMrJPa2amBtranK79TddxqV2wksPP3ZtfgPihADOtYnXVcZJwB/SMouJ5B+99isDtGdqrePm5WdkQtPdPWvtib39neG/T9BHSRbVN+nuz3z0Y8swWz17bWfM/+9bXUBuznv7FQE+/mGNzqfFdar7VzsPNWAVpuMjPca+oktMepMjrTi9WmzWzcoTWr8zef4+SHHBRCn8cGSYo/RgW2tQcO2QD58pSmNF/O4UT8Nt6byYHtfTv3NbCGrtvfn+vtQ3K4pV8OyWTdk5anUffE6WaCiah6fmset+TG+3Ml55mNHdHRv//7v1vNzEz4DjmlVSHMDNWeIpg5slXhjEq0AzgyaKMCOBw8qEpqnNA+BXvKfE+Yj9nAh/ZbdWTy89dxHRrnTHA9f+t1kMFrSq9Q6SogXpDoDnZvOGOHxndoLrbeP9bYzr6/t2lnMj83iDIsdoIoVxEwaRWd/rug9mYKus95ooPcUQgzo/5L5nLLmOR56EHgTrMsp9pIxh4s0xhGB/aw8h9Hfszabo273uuQ03FozmZj37vHoettvX/MHE3nZWLH6xGz6j6G5lKAekCvDkY4AsIDnfYYwNZSd7BH11WtOyT1yV//7l8vf/5n/40AHIkG3PdueicFxbOex/sZGOU2Kllf4d+ubPJn99Zjy5EgNerKGmq/3yIpiZ7DAUCp8pWfz+PPwdNsf3aNcjkIz9Y+f789J5YCjakduA4d1OwwWz31fuAeLwJ0/rd1mhgK1qjX+gyzOc7r4rH4teoTVBtlmRjtfGiWgrZ3knZmMysqu673oEOhyxtAIhIiNZHrAFeiN8/PtDcvdZz4HkTMgAfOUQCo8twxlOn2AmQh6EkLf4fBbiaOA8QBpouPj+USfbLPL5Zfff26/AY/P35d/tMfvy7/xa9+XL5cXSwXpwjwGqxxQrkROwZIFpS4014d/QJTig/ySwBHBzjwPYNMFJmOwPmYnK3rRtnjT4DNMCcuFI4Fy7qSK5X2ar4ergHmBCUgTPurCk0lq9EqBAmtvie63lBQoO4FvI//rMNcYYnPGcABxoOrmysGplGJ+3B3T32LhAOADABVvL+DXv1d1Ztg9Xh75fwgMYA2IwQ+kI3jnAwd728vDHAzQYAK2Ghd4XYkWosPgjcAflCyBCweAlCg7Qn+4/iz88/qVQO3VK3LBBWAFGAHecdzRUAoqi1Zffz8zNcB4EBAHzIKRoyffv7GRBbGcfPldrm9vSUzBplHLs6XL7e3y29+/SMBG2hHwXl4fSXdOF7DmPEs9/ePZPVAooDJpJNTVdZiLkCT/vHJKlB85uHxia/je0j6XBKsoB/us0jK0WZECxXOXySjPC8GcFTbgcp2JgAJ4nhjG5W3aC/SqeyVaDr9jL2I/QiGlJMzsjchcdqSOcCuxJ6WrEdCM1oLgcnD8iV2kTeukYAbSGoZxIFnQHIm2KCY+FJy6vzijHMPAAd+rq4i4cPkkqjwAQSybXp9VUscAnieX5enB/ytym2BjFRdDRnFODB/NUlFfZSY2jj34YxgDbJtpL0J2Ifm+zOq1F2xHnoCc5rasVQwcbWL1X+nLg2PdLAzoa9UHS8kqf2kzdhuquqlP4LkYPhRGbCRzwTdhvWkFN7XXOdgRw9QWk7c/kTgug6mN5tMt/kpiB+AzWEenIUM4EWraBzAQPLt3ZoA+wiy5s/ahtvv1z6Vzndle2t5ENXblPEUYx9yzoUhoa/j6L1q/cK/bFiDNRCj+oHVN7LenvkAK9r03CYnGJ62fJjsY7gl11hd272MmRwagGigY/Mn4jxJBogE7rA+s87S/WPP2CcNU8fPBoByC8ABcRnmqtiG7COtfaw1pW2dd8230/m62srnTww6AcsexpT9Kj+/9hhYk9QWZfAJnNBKg897Mq9Z9VMB0DAjlhk3CBJ8em5tUMAeAMAgbIF+fyz3T4/L/f39cv/0RJsElio8N228kw+RdLTONTjH89qqygFLiRYNhI2nLdHkt/hEVf6pnxqAI/nx9MM6UMxyXSvaOeeh75reDip7+oi8inSanw8AQq9P96DDb4+9u9bPzTEM1rZoI2dQJAEcXb/lfdgqaAkqlR9FYES0OfNrtFu8f4wq7BjsH7aKmG+kf5ttixYtOgi6Jl72Ff7Uzc0Nrwb/TS2OxNyV/cL8t/9N0hsAYAGWCJ8FNkjnr1YW1FhIWoIW/gcYXRYAhL8QkIlCAvpuAU7BPcxSCTYOVJILZHlB5qXLq+vl5vZmeUPLnwf4Vi+NYYagXLDGkLFOEHHMZ54TglZgM07PBKQNMC2AHz/f3y8v0Junp8vPD4/LH77dLc9g9IJdv7gg0xjBoPa7aW8NXIKsIiYRZ4hoVeY18Zq33wVAAN+Q8wtHKNpN+bt9X0QSocXUDLuwDMuv93/SOT5HS9rN9BESTZa1VmTSGDjG+6x1ZtdV3st5T/g8U/2arN+aviMKqSuH7GvxMzzTzv/LNm/2id6hpV9fe1uAegM4mr0qF6nj1dvdBxqeucSO9d0ed/BXByb99Ee/6npu8V37S932xwqGb5Fbs1T/4DPmt67HxrSubFGSqAI6zSszVpnToU9tauZzGYnqxB5Wbe/eGGfvbd2n2tf63Wyf82enMlu+nHV4fmsmH4Pt4KKrHeYx/+X1MzvouDb9r+oT5Pt6j7XPlPZm43e1d/6nf/4vjwZw5Dmr88drTwBTc9mMM3vx5wQkT63fS8ymzqUT6brH/mTPfOuttZl9NsvR3rWyztG/K0P8GK+qspTXiO8FSCXnLf6h+735fAeEs/pD+PjWvWeysScv9Vr5ujP7cmi/zr6/d00/+tZaV72ipYizngY/AN59ndF/7mdBvk95H/cy/UfHMqNdzlCU2ubcwP+aQQnrlYs/GsBgXOC6nrP1PaRPt0RmXDP5suNrYzxhfZ01kGMD59e+2mRi0qJtuH4ruHUcJXzZIQAw6o9s5w3+kA7gDMUZ0P/W79ncHSOD/l6WxePlcvSBZvqk7rW9vZrfO0Ze6piznbc+XwE4tial3nDl8EwQmDPH4JiBt9zkLpo0GyMd4rYQWnURRwE/0hM4wluoC7ynlGeXy3PvuZsp9S1F79erQZwJ7Ny4dYNYmSH0+XmCK5djbCmuqtSPmM7pR77HwNYLbMlsXqdDc6uM1Gg8FCTr1RgZRFQDiHlM2aHIDu1MDg7N154TvjUPW0qxjcsJ95R4F8OAwSbVkExMR0FK7z3HobXdclr29Mwxazsb09Z87u3LQ2u0tw7fPS8RFCyYmcGwTw1AAXD0xF4qmQvHJsvnam0iaCxGjQ4cUJiwOxl/8ze/W/7iz/5xS2K1CuMYB+8RD4/x1uQ73uoByd7L2rJb9b7HnPeT9WFO0NX1daDGFfgtIBesBK4Y1+fmAQPf2/czqCTr5bznskHeslFbumAln5jE3qKWCWq3kehlqZHITetrgEGeZ/te32vj/fzeczN7mOV8z0HZso+7MhkB/Wr/9vYWqh57uEuSWFVW2/MMHsz9hS19MfN3cIUM4PA1XZGJQ4aKzcLO8Lau5NbhBn61ARykg4ZcIkn9/kExOD85WW6vb5YvN9fLjzfXy598uV3+sx++Ln/yA9qr3C5fbsGKAEYI9exV4BMtME75Q7nA/VnVFns6guHcpwSD9SQ0XgstEFXaqsT02X9v3dr+DDrvNt94kpK88z5xwHO9n6LavdWRSuZ71aH2BcAbWk4FkLvMRNIpDmoCPeVEu+ZmBHC88W4XbJ9ytgBRw8rGhwfeG58XUOEykk8fohJnVa8AHAQ6xA8TDAQuoM3Ki3qgf6o9CYL3DPojgN+SYu9MDOAH84wq3A7gUEKpPV/y09cAjqCIZ9sMVBJH6JUJArVTQZsVvIfqTrZLOj0loOLnb3fLw+MDwRyg676+viEYBXTfSDp8ub1Zfvz6Zbm6AhU7EozvbP/CNj0BIsM8I2mG5xCIBDKP3vai3gYoBwAOjAEsHQSMRDIC80HGj8Z0onXSWkfSPGje1YomUlEBwFGrmrGSnskMV19/ROIOTBVI4BOIFYmbEyWbyMDB30p0CfigZIjapvTkAfdQ0iWnYPEIRgOOG7Ton6IaF+NKAnAQ6BFJHCYwtNewf8/OAeC4IdsJfrQGSOYIwOE2PLa1YIoB+wiSLAJwPBHAgbUAeANzR/kL8JITXWYDaTqfwZLO1pW1pGSy7xu3sLGtF+d7eAEtwa/rbTNwWFePFVrZ39N9sq2mtpBKifu0cW4EZvjghZYd85FbZFQQx2h/xOBlPYV5rvap2skOnF4DOJotyz5XBL88h81naK8LgN9BGLmFSlqXAAoZzGEfqgM/BN6GVFPfBzDEMuFxe4yuJtUcphpgtw/jHvR7aq/UngFTlr9TbHv2w7PfMfOv6mse3wzA0XzQBOCw7Fffpfur1hudQSx/Vq76GITi+F1hhGQn93AAigjs6wAOy7SfmXqKuqXvm3Y8bwZT92x7LJ5H1/BYUlA//PHqK2Fus58msdsG946yTa+iXTL7SPU8wVEVv3rmU2nOBeCo77dxxh3zWGbniianBFaJGcHgDfwb4A3YGiXYT2h/1FoMbcXQRuV9eXh6XB4eHpYHMkc9s6ITK8n74VvRIgMeXz+ryNZwDrQBOBRrivx7lF0v3Rhorr5Vv0/3XQSkjf9l4EzCrHO+pKk4JDMN0qZF4Ybymh2dhT9hn/KIsrzXhHDXTcHi4ZY4y6fAyKHzqfd3ABxe2wbgIGOYgDUG+Te/2uyggRkR4CSo4+IshGcQEM2+gZ6fdj3AzGKfulAbo2BXgvM42LYEuLPdw7OQRfINLGcvlDHrRPtyZpSRzxAV16EjcA+M4QZt8S4uBN4ovrXPe7gOfAYwvuHaC/wKsJOhbR+AFc8v8q04BiXmIdNvH9FGMGQAz2SwJn5fnIHd7JztU/hD9pnn5dvj4/IC//rkZPnp/n75+59/JvsG/j45v1g+6YMJHIyWQwQvOnlmYEAAAoX66y1J6tlpxfLaEnhozRPno9YOyBXZbaq7HmoMFYkpZ2CX7HHOHM9w/FOJ/85UY2bEZlcOZUeqklVKpkVXa7wg6ynuvmQn29/Zz/kjADj6EHtVtICnPdaT7e7W+VfXyVALr8eow8Zn7LaS8zI4kylZVaER5Wxu/6Xbr/5UgHANrCTVPv8DAByjbcsAoRo7yPOCM3+WuxGcOPgTBqCkF/fnfyJwExs5+9T3Xjd//nu/S0uY/NpZ7ISfsV7cfqzhHV+nthrcAiZUf7LZ6VxE9O8JwFHnT1u9xlj395B9Bvt63ffpxTH1rFvXaqV7d0Ac2T88Zknq5w/9XeXCf2cAxyxfVWVpHYMy29TanzrmOTzPVT/n8W5dZz2/hwEcW3trts+yDtr6dx7/li9dn+Xfx7jH4//6vEBfj7FGxfHs3zX/3sn/pP/te+XYQz7Pjs+RwTx9HWZymc8UVSdvyemeLB1au/V314X01cZu6d3+um36vl3guxEbrp/MPormhNK0AuC7UGH8/hyssSWPh+xIPUvWseZ1nOmqQzZrZoe2dPIxuszj27N1+Rksc+PvYHHMDBx1IvaUQBXkrYFvLXxXwt0h5GvpC7OF6ffJiMI1eKMFLoYA3iz58scBcGw6G9/pzOM6W8bUr8/mpb52SGhH4RmRjFXR6bNemR44LV5S+3Om5GdG7lgjOVOUv+S7VhCzTbw35sGIhUIbNlNpofI9AA5fewbgOKS46ib/njnZuvbg5Gy1UMHhp1U2bzse37vmxyrirOjrv2eycmhtt+ZtNkd7e/CY+Z85Soeee5C/pv1lMPcAHFne5QQp8Nv+nRIRLcCsLw2MPNP5a6jZQlfHAXU2mX/zN79b/umf/3bCwIEgbNwnHqUDLEb6LDNHMJmEgCHbAizNmTNQAs9VE0U8IiPAlFhyhngAjvFBYa6kWCS6otpZbQvQgkCtDKrjku2M16kCCbOxP2Tgs3zY+Wy6JgXtVjJBZtcekHJFVr+3QkTt+k6OuBITCTs4x0zWdWrRXmlUKMBDDjNN+JZDkp+/6qxqp2b7Iz9r1k/59UOOWd2bHmsFcAwxoBbQ1rdr4GBrrId0kAEcWs4xiKhkoZOZCvAIUCN/J1clM3iOgDdAdfhi2CFk3hHQRM9qUC7fXpwvP15fLf8JQBy//nH5z//k18uf/PrH5Te/+mEBa7KYmMVYcXGhCn0WkjJ5/aaIIeVFyYkYFQOzTmTi9hiHAH788qCf+jPlsJlmyvKNA1qnWe+U26PjKmWBIGpLzpq9g0H1DvJyxQ2TM6+dWpuADKZk4uD2yXrMjs1hhZ3H1X+LmaQnP/u4QSmtZLuKqMAIhATQkxgGSGmtFkxxzhEl6ufn8vIK0MVCoAOC8+yfHsk8gDcYaEeyhywdwYBA8EQkfajXEFR/WV5fXpSoJeOHGDgIsgifkvJqAWdiQgc5AVw+IjgPBo4XJhugblGJhuVHMh+JfbURCSJaVjWcsd3J3cPDch8/5xeXTCCgWvX25oZMEAAS4ef6Sn3iIZ94LrJhBBU45grXQpIDVaEag5hAQNFtEAeTZ69vaqXCJNszZQiJBgA4cF8DDJouDhaTZh8MSmIeR8H/gcUpkp9g34BMvhHAIfAGqn07gEOMHkzyuIVKnHsF8ei2lD2WrW/NihLKwvT3vQ2FGHdcQQJwhxk4bKd6T1fcQ/sNDBuotgV448sXzD+YOJDM6a13KDvBdgOQkFqmmIGjAziQdMoADuxhz2tv52Kwl/aM9bPTG9bRBmK0xFzYIoNYGvwr9B+Dc4mBw+vWrx+6I+aPr+tm7XcFcFgvU49C8Ft7g0iwN8rOYi1WAI7UQqoBvXpwNOurIdmNFTWzVWqLoIRonzs+S1DMVwaONrIBNKt9Wu2kMkI6u1HbBZDIQA75FwbXREuVoN4nSC2YOQxY8/fkdGLA/x97b6Iky5Jch0Uv1ftd3jIzAKnvIEh8lLgA4CLpX0SAlIzLxwiL9AMSjQRAzMxb7u19kZ1z/ER4REZm1X0PhEky3Wf9uru6KjMywsPdw/34ceh7fc7r23wArV+rctPz2feqyVmDOWDB4pkd9PF6ykg0G5iBT4tntl/SJWRywKitbV+NHKyKrOQOJijojCxfMee9PRIDku2z/9b5AHF6np7JgymjnrCDJc26iJQMfqaQE4EDxC6VGaYM+AyjWgEivG/ch+MLWAXtLZmgGqNMCFGITjvr1+eKxH73LDlwZ9am8J1czT7sqGk6YMo4EesouWqBXAM4sg+mZxuYRZI8+O8jExXms7ZNIeuVwBwAb4AJyv4a7RCYip6emIxGCwkxQd2q7VckxQngwLizL9cBOCQv2V92Ko+gwfCxBPKV8NfnzK1Kh8pc68Z2/kjA1AHAUWVqIB3kHLXOLhUk7PZN0rMt8SgfdM7AIX81VEUHOHNgOHRCMFC4RUsHDkz7Dz/aDuCc4j1C9hSAECK4n4H61A/0FQ2olM9MdRn+NIGPocME1I9WM2DIwPmPXwJYogUcnkvtSkSHkm1iTiTlsyj9J4A/4YdCTkL3iu0oWtlUHz9aO4W/Jh/ppJzvxL4BW5/1DNak6gu0Rzw5LgDRnpzuQvMIKCRWLckvxkDmigDQwL9h27qQS4I24IsGoOZsd04AB+T87uGx3D8+8fvt40N5BECjlPLdp0/lN99/X97g5wKUSwCJGdReygNYxegP677wbaAupJpCpoSm7uIPSWN3tDRk4AjZC4qI9FnjRGwX21WkAXuwXR+DSZUQUoj64l4EWATz6bNZA2iOOi7bpvFnbouk23iHwEfMgAWhBaTTq13XHb+IgaNtvdlwe7BEt/eiNdrgp1Q9slLYUPV2Ag4yvjDBbzRdvgXgCIUyhYX0oIctAIdOs22dx/jBz2Hg6GVpBK/k6FMwcIRO51/SxIzxBUuifdw1OZku7MqLM38lv3U2Bv99jOscEg/J8jJ9voMAHIuw50GPXOMuySeYgTj69Qs24qA4lM5s7J+tzWsPtMCbwMDxe//w96djW8jbACCyfvg5AA5fY+afzkDn40CXcjyf5rVn6T+f9G/SFWufzfoxy5v1qM8yjpHmuODWz70engM4Zrp6TcBG/3Mc65rPlOoAACAASURBVOxzeV7Wfh716tp91vZn9i23xjTO/7j3xzWcXXc2X4eMt9q/rn6jzy9aP+WY+gzAofPhst2O5WPMabpw0XI0nlNn85915Tjv47yszdMoD2vXWVdoPx/AsbYvp3p/A8Axzod/x3esF89ZNtdpbaqvt5KbX7MjedzZdzpE+c/Wbu0++fXZ/sz6Je+tQ3R6HuuhMpPnNet0tuH87rvfrCIYDlUuWdmODkHeVONGzw5AfRi9acxL1ufODwPDxODD0KO8ClA6zK8v8vzx1xTjbAHyc60tyiFC9lPfM67TqDxnSrqNc8m6sYZmlN3tgzrZ4Tzk2dcU+/jsa0rmEOWzNY9rSnifwq33TQAOyz2doQTisIGZgYhmzzkqBN9ry7j+VFlZMyD5+et4BgBHfX0AcIzyP9s7X7qfZs93qFMw7od9a7tPXr5krtcMy5qxOOTaUz1cI2P9FWb7Y3TWm7w6+Kxg1syZ2HQEHTxJiRtp7qZT/uxP/7fyR38wB3A4kFyNUgSv2x6N5HXaW4yLijagswl+RibZFd7m32UjVLWnRIRahtixy4wb3WtGvUeR3AsTXc8LAEfWJ77uON8e6JYMzPYHr4eAYQqQK6IbAZCUhHRtt1tQKCkrwInWMPc2bvODuTJApjGGLPtCru29GQ3pVJcMEZvZ9ej0HfDvUBuwz/fg2g2UrX0caqCemxw8DxjuhBqxhcA5D1FipKSMRFfJqxbIspwx5MSPRGsCtmyIqkFlL5h0RRIK84QA7PnJcbk6PSnvL87K1zfX5ZuP78svvvpYvv3qY7m5Oi9XF2fl7PS47E4QsMZnvL3MPOEWWkqyCWShgLCrgQEgcZWmgB4BOIlriTZ5OVvZxrX1CH2kDSy9FM+mK5h1QFTGM/+Pcs1+9ErOgD6a34lKiGtEtaSTYPZvnKLAu7g3wkXUXmotDVyFycQBgC7OCJ6oAheJfvmnquSUfhEIBMkKTMfj4z3/hupKBswx+ZxctVdBoB1rjRnd7RBUFxODABzS30hmAdQAsIeTemD0QBCeAI7sB1Pe3KZC84BrkBIeCSsmp8DKADmKqmgAUgimeGHlJd8bIA4wcaAiE0AKADg+ff5MUAdev76+Kjdge0FLFTJBqJ3HxdkpQSrCumgtufZMjkWF5+ODeq2DDeLtqLweHfHeAFEgkYbvAMgggYYvUNbj2QHguLi8rG1oKp16ZlGBrKZqKsmQZNkVHgazAcCB/5wkYpsZMFMIRsRnreCKAFJxb0byinwFrjjVxtWzJgAH4reEf0RClq09IknGtkasAFYbFQEg9DvTUnwO2zy1xYEsAbxxc3Otub+6JKvOyWl+bs052TfYKuW1PNw/soWKW2iRuYQsKAIsqM1SJLOc8CKdO56yBZ8xpnRUqLa2smkQ5NVYYZx0DaUXBbpKzpCVJFpz5HOJT20jaCP/vmknbFsdOE3gSCdNq7ZaqK7kN+FzIVvW0eN3B4mZRx+SsnqvlHqmxOfYJy1Usq+dGTcWCYda3a89LmSZfpY4ytCIhSfaqIR/hPmuycfabiVkLnyvpgvV6gbrZDm338LXKgOB7mO50N3jGdkKTPcEqEbiHAnwGLVEMHT9YLP7OanwkkB9GCQZ5ifZ8M4cpetXoHNipRhlqV/jJYAj+zcGZ4znOem8ns0AssRK0Wj71PmFYQd9b4N7JD62k02/VFC2n7mGOpwAFnDP4OTKWFB933bW95mBsgNQX+wXfQ8/ffFzhaVwFZeyHxKpTTsAHvS3ep4KyAdtPW3eHDClvy8T3N7Lbl2lgLCAa9CBbMERwA3ZgGjL8fTMFlpIbBPIRxv4XO4fH8pttPJiy69g5ejTdZmhshUZ1fWL5yaWMzQ+ARxog0L70AC+bR7impMqbMkoAAatdUr1qatCDpsRJ6TMPxeupbSEgXT063p7abYnjEk2QYwR9LcHsBJNXlWkqbrxKFhnQk/BBrJFXOgetj+Ic6X3t89n0BMEQjzDvwofL8DnOfbi2zYAh3wOPw9m134ZbRNBGnpWsW4ckyFMzGdqdYJF0T1f6nOxxQh9rQAzpvOwwR3wP8FwZWA9VV+0RzPA1jJtv8iO51mAKdg6BT5CAEfsF2NpMR6MizZzd1zOLy7KKVqYvIHNCwwYYNgQOA2yinHoeaFzAQB5JZsM9A4KJAjgSM90fnbBliyfbu/YLgiyDwAT26UA/PnyWn7746fyN9/9UE7OduX47BSoGAJdAVx5fAoGjtpWSPbdAA7KLvdttGxL/lkSn3qul5DicBHMTXKoVgEcoU1sAqcADttEf7f+qeozQFABr5G/zz+KKa4DgVd3qIEV2lm86Tbt62DfsB7sHthnQL8YZ/cc/4gNVu1L6BLNUVX6Yf01+s4+dW+ZHNLqJ+dMAFlP56Hn54VOav+WsabVa4yPwEKVXiLqzAwgkmyzl/iSVqQiQxN93/RLAsTO7zU7zFYd3cU6eouwBAy0WEy/UnkRswK1tIQoz5Awa0OevO6z89pHOv9j8qZ+jvsn6GRsEv/Z+nuWnXwPvl7l8ZAHbWOS+5R/X8y4rjyMVf5saj8W5wH7pN734/7+43/7H9lCZfZv5guOe6Da05/AwOFr6T4+rzS/aAbgmK0Hz3I1prq97+zXjO9aO4etzcGaLvDaeJ59BlnLV/Xvy75YAEfHsFIM3OOdycFsjWb6Z+2ZR1ke9eXsWnld1n6ezfnWvfL7Z3t8bd+vzc3WTtw3/hkDh2XJ39cAHD57tOqrphe9/hm8sVacblDpbP9nuR5/9nOP8/JT5ukQbabze3+u0udsU+c6LcvtPtls65VZxtb3fl6jcd1UfTjVgPXFQ2X6sPlZf9fa2uW5OVTuR10/7ts13Tbbk2uyY1lczGkqOvtvCuBYMwhZ6BeDnxjQUdnY+BjAkY1R+1t/iN9Y1sWf9jktM6W75XD8XMGbKfU1xT9uzv0Kx73uW2IC1xiNYqhF7UcHPe0VJ4cnr+dMUSw+uzE5s8+vKZ9D53j/fMxPB/W+BnA4gBWJB/fEzmwAeeNlJbFmbEelsOYQHfqsX/K+cd3ktEZVXKaOM21l7tfgPRvOtQOK4/337at9a7vPEVjTNz/XmO4b96ifRqM+G/d4zX3P3p6Bar0dzAdxnV1n1I8Kxsqpz8mHUc/s02lMNOXKVwMKGGSSo/Hnf/anHYDD1yQqnGHKSFZFEmTU3xxTjFd/Q0yqZwzSWxRYQ9aRbR+Gf5hvVxU50MYkWCQv2rgcMOnbuYwAjtl+ztfIez8Dufbp8m7YcXDMOtM/T3UFAkmuHo0gtuXBYYRR7vB7BXAEUCazAa3JdpVxN9GOFxhEHA6c+5wdz+WX7LOfqtu4e4ZK2rU1mc1Vfm9ei7XxzPe1Ni1zNzXCbWp/jE8yqJhmk0dWpgV4Q9WDiL0qCGtAAD7nBCwvjcD4USlnJ0fl8uSkvLs4Kx+uL8s3Hz8QxPH1h3fl6/c35fryrFyd78ru+KicKqZLHcN7RPLY+50Vokz+OlGgXey2FOwR7WrCaOu7FnTL+2iU86wL/LwO33APpyRwrsZUOwwFtF2p6cA5dQQqMoNNIFcx4/59v2utkSsEtZYN3CTWBiWAQEEthgVVpjvpr/YdjS3OOghBeWjJx8cHzt3lBZLsSGKqvzo+B0AGQRmRKDk721VgQgVwRAsgtcFAVaiAAKIDV2W89aN1kvejTQfbhESPcrBvAMSh58JUiYGDFOAATgSI4vERLT5Q7Ym+6GASeRYDx+dbJrwgOQRw3FyVdzc3ZII424EZ5KSck5IbgKEAq5gdKphASLf9aKrv18JKy5MTsm4g+QDtjrGAsh4gDiQesL6Qwt3ZWblA8iKSENJvCuzzH8A0ARwRW0zLznPOsZZMdgiowmRgsJSolYtYOJ5DLuAjHR/jecTEUYmZ0ToHlb1OTHJDN8CYctTqUcOCzgDFym46gRYkEWRDEDuUAByRyAk9KzsqDQ+5AEjm+uqqvH9/U25u8HVVTnf4rIFEAoXg/UxWBsCpAjiihUoH4KhgmzkLhyp5c4KuacRmb6MlivvWR4KW+8On/FSBZ+AK7bQZKZJtsS5fOwBv+VT8W1RTz/T/zJes74v5rvp/SKxb5sazDvdfVDxnm1f3ZSQ7Obb4coWxgTPtHNL7XlLYzm8NiJNo6zCzUdYF2SfKLENo3VMZNsjMJJ9J4xIDBJOtySfDfarNqGcHt19pLl8F2zBpKgAHAFF8fZlxWQA4ZnEhjas9aV6DMGnrrkMAKrx+Tn6Pdj77dvp5A8BRW4stx0S9zKRqY2OwP27ARDcPUhot+ZaYDzjGBCTKdjU/sOXH/rJbTL29PPcV4dYtlWEmzguReF+z2/1e6rNtZsTK85f38OycprkXgNFBStqrBOAYzwwEaaQWja62o28UQAy3VOvbpgi4UefmGcBG2/dX2jUyMT0/ldv7eyaz7x/uaYfoZ7ilXAWQzwEcnrv+TKdGDARvgFGBbTpaDGv0+7lXaurXfmKApCasQPLQIvWFtQ1dMwNwGDhRdQPZ1QwWFGDQW4x+VLRzq+on+azay00C9cyJ5cP2l35ntPgKEMc4DnzWegosXfJT5F+BGaWyLI4AHrZhaC0q0F5QzyN7lZky0F7F4A2AaQFicJs37D2eA+Oe/izAsmI7k2+Y1wqvwRd5egSAA8BY+abC1OnelMvU2lStEZVQxl/NpiamvZjQAFV6L/HZ0c4FIOzdaTmrAI4jgjcAsCWAgy3p4K++VEYvMCVhXGA0w1wakIJnN+Dv4uKKAI4fPn0uPwKoi1Z38MUArH15LfdPL+U3P3wqf/PbH8rucldOz3cEcECmnx7FWob3Y4/YvhEIRlCj9wmFXmDG5AfMFXaAEi2XobubXLYaD8tc0sCpXVMAKCgLLa4gYLMEt7JmhYGVr2bUhMZrPTXzG/KzZJ+kgqtiYGv+yvJc3CcjFwwcY+4/gThy4xCedxZGdB3AofH19+71/bjP5WdaRrv5D/29boz1l9Fms81IN8T9oIE2f/mDfRKMhSi8VDCzBN51jo/oPzvOQb+O+wAc/QxM3J7FFI1ysuXn7pvfej5aeeNS9sbxzhOGOkuvyZKuseVj2/b4bvla49/WnnEc+77fKW8T8AZen+VDslz7efPnDwFweB7Gs4JfzzZwHN+h8+tYjPWUx20/Z/THlnPeQOazuc5jz3MyrtnWZ7M85HUafW+vvb73uav+b9lfaT/nMTi3PO65tXHn19fWayavazI8zseXXH9rX46281A5Gcczu8d+u7xc5dl6VrBjinVk+c4yah2Vzyzd/Kcir9mz20/z9yWIw0DQ5h/3ctJisOOeH9e2v39/Ft2niw/7+wzAcTh4g/cIht91+Wv73YWha3u36Y4GGjeAfAauWfpi7cr7bM0oH4fN1/L6s727pn/WdO7MBo3Xnd1nn27J1/V7Z/pV8/5yOAPH+CBrxvBQAff1Fhsu5numdLKh0QFdVRSjIcoJs0OEYoQILT+zgmpyFcRw2PgpSu4QYdz3LIcoajsabf7nwI3ssGhsUm5/lwCOUeZmvx8yb6My3tpYsznsXkuUQp3jEwnknKzJe2GmIEyHv7YXxs/PjMq6El6fmTU50evJ8XGQNgKFTbmYTr/dg5/tkIEtYeJ3Nfk9DPk8PsHMEVhTxnkP/tz9uG/fLZ9vfe631nR7/0bldAXLWFH29xqvkR0h68kK4DDN1capcdPgRBDMQZ4mO2q1gM9mAEd2pDSngQ5PVaw5aF7nvevfjWhio47287l6TmXjaqWSe/h2FO6p8j63AvL8OIHnamwBQ6LH7mCfvCf83QEL73eMD9cbgzVZbrd0zkgr7c/lz2Q9pIr81peZf8NMR/scVyf2uiSqI1PQe50DS5+s4zA9cbzmsYzzMtPd436ePduaDhj3/T69vaYDvhRcM9NB47Nt7eP2+bCnAeCgRuw53WsYrs11MG+wVbTaapD5ImjsrYO91kxVM/guEAfCsWfHpZyfHJX3V5fl4/V1+dU3H8svv/6qfPPxXfnq3XW5PEPbFVUiqge4knEAFzhsz0SDgZwaOJfJ7CAqxI3EllRBBZzt81HyvslgSONcHBIypbflTYwJYAxAqw9U1D4S2gAdI4BSS4Y4ACsfxwPskyCWO1XsKoirfy0olQEcuDf36rH0tHJtSiRlfYJgP75Ah41nQCIC+ur8TL8zbk/mAzBiPJbn50eKBUAZZ2fqwY5AutufmMqZVckq2eUYs77zOPy97s14IgNdnMxCmxSAMth1JFLrAsIItAMQAwEcmBMysghQgUrkz3f36rH+/FIu2cbjqnx4977cXAPAgWQIwEalnJ+CEvxUQELoJraoQkOjI7ZqQVsUs3EgqYu2LKDtZh/1AHCAKQS03wBxIEmB50P1qNlHMAedPpJwcX6UJIkAUIAspO8hO6qURVKINIVBiY8EnllAMD/PQQeO5DUqhwGyqEmWAN0gWRQZ6c7eyY+OVjQaUezmBt4IjEEkmIJ9I8AcXRIhMXBgbVGpixYqHz68J4jj/ft3ar+zA2BG16esHUOutV9QHXx/91Ae7h5YMfsKBhYwjSQWAiSVDCSYtVAxswunObZJtvn+rFhXevrqri1GSqwpSCd2B4MGvAXztdd08Kq+CX919O0O8fUaYEZLCoBVtkfZ58r6jD8H0CLb5SqjqVqd4zZANrWuqc+TWRIU5e1YyXKSo9XF90Fz67hsq92ex6+dnoAVKLVJYaV6A3JksEde/9rmJ6rSvVZMjGFw4ZfQbtQkaoBDhgDTYm6VMqs6Nq/9CODwM+Ia+wAcKqhuyf8OQDg4IgufK5hA+9cDiJmsxsLnCf1XLz+AMMQoF/8CwFH9LzM3JABRBniMspz3QhcMxdjB+BH3mp0hmh5oLEJ5buuYbCVpyFqiC0OnnUnAizylTT5mAFswJQTUm23d2nVG8AbXLyXw83XxN9zfrFzQ87C/bmsh0GLuE68xw7bA5sEW0PY9P5XPd3fl06fP5e7xga0hVM8B5i23hmxnoJY4CRsdvoH3mN0Kt0+BxWHrLvvsAUjPZ4y6ZxNzTAZpWA77ddF65L3Q4a9T8orXj7MmgYgTAIfGYOCuZVT7rMresstns4dmAqLf1AAcBlTk5JXjUfZrHh7gHwhMQfAC1i614Ms6wwwcoXnEsBHnU7eQAliDZ8b4wn3AWgVgJm17+BLwxwzKtT0D65cBHJiFzmbGZw3gqH9LpEgYK8CiXjMBsgUuxRcAHAb86ojQFyj485BPPAd8dQA42ELlCD7mE9v8mL2Me6So9QsBJAANvb4WzCn++dxMdg7q6lIuLgEC3ZXvf/xUvgeI4/NteXx9K8dnu/IE3+/hqfzmhx/L3/z2+3KGlm0XZwQrCsARrGpgpKPPI1te40WkIHN8cR8DR1KHqVCEujvtE4FA2ns7UB9fztWlORnYYmDNjudiwGi+YV89Wr40EEdvKLIunenVQ/yNwfTUVmhV/xpLYuDUHgCHge8xDf1+7dER6dYGbDYAR95j1jPjOdsApayPNFdNz86er/om7eio4Q4AjhlYc7xeG2eWB52e631CERJU7XN48mGHVR3Ogc1GdzrdE9yVIK/kEmr8ZBz98vc1n/anyNJot9fmbjaqfk3TvpzEE7f2wezay3lsfsG+GMLWPFRfewIumcWI8jiyn+x56+zMAC7/KQCO2XrYDuJvszFuSYzG1xczaw7ki2R/d1sWnNSV7sz/Fv75xI/8kjUbfeT8zO3nBt4YwTXjOs1kSc8aEegUwxrFYp/+HudszYfOazf+XHVQ3HzUq7N12ZLxUUb2zf3Wuuf7rM/FDKjVQA9+PsuiJCjrTM5Is9dwOdI5qM9bNLmVmIVcDjpnHGsGbcwAHCpASPYgCcLoS8/WZz7nBoTk3bINaktadNjW/edwPz+/3ric71W9YLs2DGuM+Ru8ke9Tn11B3hRXNYAjMyOmTRYhihw/HffaT7VfW/pvzZ6ZObLKZiiEnN+e7dOtvTU7c82eaW0fzWxNv3caC6mLRo6+//63b2sTd8jGX7vBqBQOMY7axu1fvn/eNA28MQdwzCZSi7G+1KPRGJ9LuenecDHo6qrzwbgeovjXhKvbV4MiGcc1Kv81oRuVTjZyuQp9VG75egH6/ztj4Djk2b5k82aZnM2Hn3VT7gcAB6/p6onBIVqTw3G/bTll43sPVXJrz7D9eqNXpVwPAI4mCw3AUa9n8EaV10SdlA1tNTbjXtIGHbdoftdsj86MaZbZUSnOZGomQ/v0wZfK3SGyN9u7uo+CDZraVAExOWDOdGZ2gCrYLVgtZpWO47NNdVkK8PH9aWyuzMTnBOD471NP2x7lzmSIWWxy5VRi+tHfDfbAvZSYdqJYz6TqOabBjo/K7nTHoNruTPS2puRN1kUuTwraIwnLXsVRlewEMq4f4aX68bxn8wEiByy85hnAsSava3K5dtynbqF/1NhUdCDRfw46MpgdiUi1gzDdazO2vkdzXtZoz5ZSL3XoXSuHLuvRQw+cnJdIrjaTl6ptkg7JbU/WDhhrdnB8gjUdPd/ffSVCPjO0vVlXMn4YD7v+e3udQSlO4xDt9g18IHaFNrMhmi9qYlZBnkh/sqrNlOYKkjJIjSpWVvS9lJO313K5Oy3XZ7vyLZk4PpRfff0VvwPEcXN1US6wdxjUVvUJgrm1spXbJijPqY/i4BNrKFr4kMXwm7ymlIcVBHg+hOAZMjA3kKOuIQ19ooMe3xf9z8kkwdYjCkarHUUkLmK/0yY4iOy/1SRsDuwFnT2Dw+3IaStlpHkFj7CytDGp4L6q9A1AwPOLWnxcXFTABhJIeFb1ZVfzFuxX9Ux/5JfyG0cEb+DLrVZon41sCVYAk004MeEWKnWOyAyRKlIi4cXkGufumfPHymMRNFGf6Hcd0gCwUPIkdBABK8cEV9w/PpY7VGc+PhYwhlxeXpSvPnwo766vysXFGcEbCOtf7E7L5flZVKCLBQJrWI7E6GEGDrBuIBGxOzsvD49PpO0mJTjbrSgBh8QDACMEW5iGPbGPeI+EyYj5VAAIiRIHDwS0wfObhUMADutx8JsogYdWLpoTp2jBTEAKeDBlRDACiaIM4IiGPyn53Ki3j94Argg6cDJpRE7eFcFk+DADB2QF+50jdypbuzKSbZh3ADg+fHxXPn54X87O0X5HbCyYByVvQGEOOXsu9/cCb+Dr6emlvOALc0pWF9lsyCi/UouNmmxLrTU6fyDAv2r7EtXOqdIV1+Ucp4S+gABREct90TPBNQCHgQTJbwxFI3dk48CXGAZmNmGu//VqD+CwrWyBJNuU8XtkRGvoavy7jpcCGMmdNtOF2i7Rhwmghv6emDqqDVmOvPo5Usr1n3ZvS9Rq3qMKOfxMgsW43g3EAZBUbbPiavk0VvncAt7U6na2wgk6JgM4Ys0xdK+xgD2xnvbxYtbr9CSJH62pWsKsnCJmyeTxAhsADusPO45eP9kpMRIt1nzCwBHGkXcWmDoSsnJxq77hUyQnI4cfaB9TFbPi9IcF8Ubb+hasdR579eaG68nnFHNeDepVkcoB/th6GcABkF9KGlineq3GgpE8j5gUMhJEIgLPDXDd2j4bARwMdkaCDD4+W4CF7UByW4A9sU4R6FkBCEhsg3VK7Tpwz6eXZ7YY+3x7V3789Jk/P748V8ZBgUvE5NXJocEFZBvSOtezacirOQnRnMNsHgJxSD5oxwiI8j4NeQkwYPVz6rrpRk2EUtA39gLHEme3qle7NkvKra8BOPi3xDyRZRbro99jk3XBPVVoV3+QLDzRCtAA+8yUFa3n+PwnAr7iq7Y6C+DNrEUVGdcqRDJwcdGGz76t2pkIiEkmELROwe/BCiJgPvyyp5r4EshDgFEDOPDMOjdqM1tvwsYCkFvPG9VljvZsAKZG1TrGAMCG7e05ffFT+ftct5hXM9CFzEFOAN4gy9v5OVuu4eQKPwnsGvgO+dU5QXIk8EacEYMJCMwbBO0dAwArtQJACNrifffjjwRx/Hh7V8B5dnZ5SQDH7f1j+c0PP5RfE8BxUU4vznksxF4ggANfUciA8w7Xnb3zwj+vAA74Ao3FcTsWB08r9hkHKgBzVf+DGfDrKZKQ7G0Dcdj+eq3o50bSszKl1WRtYncbEpv2m5b5bOvpLS9j/W85psXtFc9ZYwtjinVg4CDrXHMK6s+JV2d688xQMsbHZufwcZzW+S2hnGIR6Y4+S1fVlI/QPs5ZpQxrPIuPtphLfqx0bvUk8j7BZre4T6e8uvnp4wCj/5GMevgxaytLGUvYrOzGdFMw8Wtnz32odG19dt/fRjnYuudWTmT83Ex2Doklfcl4Z+NZ3sNn5bDAtWitJdOyL5Ov+SUAjrY3mv/nOZGrL/lb++73rst/xIQM6KixwKUfNa7F+hr3/mbvs/Vx3q21H8e8toaWCX93Ac74ev59NmdZHzS3ebZv159hnO+1Z1h77tnra/O8pdNm+yY/89rP+/TFvr/3dnlQlvKgO4CBrmfQJKXdGnwAWkYsdDiH6ZwU4PrqQ+8/79AHTfEun0dr3CJ8oaOjKBJZiRk0memLNeoene7PcV707mzflvqyP0e160v/dAf4CtrI87nUH6MMTGi3FEqImG4dkxmi63koAwgaCLMBwSbAzFjmZj17VpIsR19iS2Z2ZtNXTB+orCI15tT8sRDTVTO2zwZV/z7NWdbts8/PdPrsfb0MqqD47wTAcYih7N6Tpg+vy9fUJPfgjQbgwMPNKmb80FuxvDzBqz8n6tC6qQ4AcKwJ1U9RyocI+JaBt3A156j1QMZrnVLLQf544P8fwGEQz9JxEX1tj2jtEIIbynY0As052FbMPQJvTTHOaJzmr1nRVxlKFYDZoVa1aO9Q1mqKcaMpq8x/TX7HQ41jSD8NwDHbS3kfbCnNVU09GK22JvkotfXpiWkeKjVn677UF30fsrwO2fMZdWyWjQ7AERVLrny2+8axMwAAIABJREFUXt0yflMndARwxMOol1yjIv2LP//T8s//2T+pyWW3h8hABwexa1WG+4LbgUhTTj0ffXJroDUCpgZuMNEZQbVaZRQ0tUwURo9oJX3Vz9gJ4B7s0kI9TnpmWZsdHMZVx/vdlzkb4NHObOuAlHClD+c+6bZ/rXpSGkPtYk5PTmvQ3IHgOgZu9vhfSqhnO3qIdCc8W+xxfWq2//Zdz3GmNSdJqFkklVsrgq1rHuLQjWuyPUYfTLL+ty6d699eR9uQ9okZ7GMWAE2CUTwC2Al20B+XMYADf+NeDFBTauUrkIWBeEqcK9X+WnYIvh6VcnNxXt5fXZXf+ear8rvffF1+5xfflG+/+lg+3FwxyY4Et5x7yTGolz1nTuIRvR76UuANDVjzH7q+JmWj93BnJ3IStCXMu4BAAJFa8itkwdWXbnsRjAIvL0+1TYpbJXVrG/rLPk1mpskBucbcUXdo5E2VDIEkWodgbqhb8IeonsSckZHiCaCAl3JxeUEAB/QTAuSo6IROMkCNMxaANAE4UN2rXu0ZwMF2KyeWOfeTD7pnrEEkUaEDJC6g/35mAsK+HvVX/M16iiAOUGy/gD5en8MzmSIeiSWycDyqKhmvQ9+jjcgzgvUvL2yjgoQB9DFAHF9//Fjev7sp11cXIE8q5eW5XKDNx+W5ABwBciFY4PiUCQWANcDA8fCMnuy7cn5+QQpuJszAGIH+63hPVFAz+eYDWU32gBEjmDaiV3osDRPGSNiAycR2lACOAG+wfUpl+TMsDgAO9HsHiAPJPMwR9oPABlhPsF/gO6nYE1U72xHFRnaSqVLbsqgdG7cBOI6ODeIQOAvJGHzJR1dCXepbdPgtOCJZuLg4Lx/evysfP34oX3/1vpxfnJXzcySBpPfVrgewrlfK2N3tPRk4Hu8eyxOSmo+aC4A48I/VyUhYDeAN20C21gg6+Nj8witEsjGDhkaQuBLCySfMZ48AbyjB3wfZmIQ6Oa0AMs/Hqg5PIJHOj9pQ+vNzmlOt1ucB2rKvO0nkVzvjVif1o8s2CbLK0Xc7kpm1jcwAfmksHfpUWCZjIePs3OZ3mUzCp8wXnuNDmmsDODDXTOqFXyEQhwA0DqQ6sdwSzPq7QT8CoCjpRt2efGy1DmoAknFJOq97sJOSftlUy9Y+X8N/7/y5uMmM1cHJU/sg9Xv4o2RgWgEV5LG0BHeLZ+B+4TUlcxnnq3RmGAEcAJuxYlgbriFyJw8/BiAzS4BAwKkNTLLho/xjr74YdB1z7rnPcZr2PBGQZbuYsBcecQp6juuWq0NxhRPYupCXTQCH/RCDGBJTC54F+pqMQwEAeHgQgIMtyKJFY5s+2Xi2FQv/At/BuvH57pYMHAAYwu67HYbs0Gv0vgpfpwJP3M5La9XOD7qjmM3e2J6LdjZsL+yhA6zU/wHK9Rnc5wHJVhu9pqAFxPvg5AC4SXbQCSPhwzTvsBRV1wc7G1uphH2tvnaANka/egwO+7O8ZgX5CYyse8Z9HZcimBg2RuADs6YQbB+ACesUgwFrvMsADhM9BHhF7HIAWQoUIgCHzk0Ab5ycHgu4wrWSnoYM+9nMVAFQLn5mrDIYF8nkAoYK2qiT8kq/4imLFpfKrXzgz+CzuAYAG2Bkg62FPwHmMvjhaK1HgELd7QI/8mwXS73De0935fRsx3mCHNGPengod2g59/TI8WC8uD/kDQAljBWtYvDsBKYEcAVnCMjNMd5/dFx++8MPZOD4dH/P3y+vr8vTWymf7x74t998913ZoX3LxUV5PQI45Y3gDYI4ePYOhIWEjIceXp8A0ChISAAOnSz0rz8fha1wQUsFWAjksmy10StFXStblb5ttFSb17yx+jQ7ZTntY1kd+CDO16Pu9Ui2EznrFiy0h+brEABHupRZXeLw0nI5tsdChrY5z9alglaGuRwYjyiKk/ix59TJPc/v+KTbsag+/rYMNy7jc23+852WAA7py2jhU4uxw2FOMY0qj/VWbb6WfmUvH8tVbePlGbAyPfpcH7Kf1nk2PzM/dV2Cluu39t6t6y58g5lzmS6cx7123X1x2yxbTZ7aTfaNt/P3NkERbR9oTaVg289LVou89tAvf/Jv/mP5B7/3j6ZTm8ex9XM943kfpjF/iRyMOkh7T7I++rv75rWNt8XBZjpuGcdbyzvM9myvn2ex1hmAY0v3eDxZH+gM4liV17zt2TzH++Z7to5rn1/OTc+OuCYTTfcs5+yn3msmoIfok3a/5dnDstXLUp/LaHaw15/UwqkYOhdy1bxFfHhrnvy3PNcjgKPKUGLg2FrnbLPWdMnWvGzZtu21lf5pPkvbe+P67dOtZu3trOGGbfca+tmtO+gPR+eB6ivFWbaOYWQVneix2XMfIn8zuT1kfm1RVYgTv0XRI1MMy61V37elD7IOzHI/kxPrqXEPjH7T+Dx1DYLFbBPAMd5kaomGjbTmlM0Gmq/fTczKjSw4GcQhysvWtzQLW7v+xorsUQR18gcAh8brY2YEWybGdUug1hygrQUfhcTPOxOs0Zkcr6u/txYqYyX5UniCdsrBEUt68qJnDlheztn4t+RqTdD3fWafrI7j2DfutoObcW9KKiqOB2oyrQ3/nxRF+30LgDH7bFYKy7/PE4iWU81jnpVlFHQhQ3Zch8PY/1cAHGt7c3QK1pyEcf8estdn+nG/UQiZM+WsD5PD6XXN8TBAglXWNrhR+afEYaoGCxGZXWtNx3RSRQBH0yt/8ed/Vv7FHzQAh+VQugcBrATCM107NkY+yKYxqW0Ban8U9PGXAQusPjLjRsyPq8tzSxQ7HrPXsqPiZ8sB5uwYjgZ3ptPH623ZyHHemR+NIKbvZcfJ/ZRtDzVWzSsryxA4NPtGSgQYuDECBvysnpuDnKGoCmv6tLeFo/5e08s1KDWpMhjthxk4slU/dC9+qWPYv3+i+9PgDpqvUNw8NNbNIN88h3qqjAWAo3kbMb+2K7xOHKASpXrs6qAr1vWVBBCI4+TtrZyidcfpSbnanZZv3r8r3358X37322/KL7/5uoI4ri7Og84ZCRgkORzAfmvJu2C5qHIdB2Im8sLu2NrMdVTYxAgo5P3i5BarlDPtbrDyVMBVsAW4yhcgL+8BJ7zXfKeWdzUloBZ1No4+iCP7bp1KQAPbgETFLALoUe0L8Ab+BvAGvqCnMD9mfXh5UgsQJgpQaQBwAMEdomfHFEOvmYFDlZaIMioQI3YDVVMadILnRmUofDxcG9dCsj7rk27PU7cClAAAB5Jdja7e7BtYBoA70NMcXwjKA8ABkAUp5I9K+fTpttze3hJoh3F+/PChfHh3U97dXJUd+vm8vbBVD2RL7VPAAvHEZz46OY2kmXqmPz4JwAEGjmdUXr+8lPvHh3KP1imgUQfYIFVPG9yFxD5b/0QypqbSoge72zYgaSOZDIBSJOoMuiOzU7B7YE+h2hSV2A9gIQETB/u64wyitiCmXGerGMyLgUs0i9r0Bv7UJCpZmxsIixW2x5KFat8CwGE2BDGrBKAhqnJdWYDHOT8/Kzc31+Xjx/fl648fyuUVmF/OwtaXgkQPnh2fQTLs7vOdABxIaD488TvWBHJpeaFdTTY3274RwJH/NtrIEcDhgEI7a6XkJhM7svPdeSYYOjKAY5+tyXbXz7Rmj0ab0/1OwEl/+Le+qIn+AcQhDUcetZwf6XRMvUbYwB5QL4pXUb1mYN7QRDiBGWr+NunV5fO6Nr3pvPweALM49wZwYD+Ff0Xwxqkql/KatnEL3OFKdcoun+GkA3VL79lvUOZkEUSJRHIYscVZZvTJZrIws/3dmbhrR9HrfwMms11oPwsEnGnhZz6kvDM/XAvAVRun7iQ1gVZPaPbdbKhigQBS9Gc1fz3rw9o5xjbT67wI5LNlYKs08/twD3JwHPX09/lZO982krPZxuR18hpl/eC/dwAOAM6gpyuAQ61QxoKdOo4EDCL4MAUaa5swAjjMviFQBz8fg+WzBq6UTE/RVgssU3cP9+Xz/V35/PlOYEcwFwS7kGyBWotlIc3PIyMgHWcgO27L1mAAAAR4Az+POsttrDx3nU+zYJgx44ZluYUiur3g4G06XwrPIQlUuYb2KP0MftdE2Y7maILb/uSx9WfH+CxZL6A/UsI3gRN4jgndb52is+WRABxkChOjCoGgLdcqHRJFNfKQBdZ0Kx7ulgDZEmwZQDT6VbS1AnSoLaD3gr7zs0OLTuhErmEwmRnAYXZbsNzAl6j/Yi9VeQRQN5ixAN64QAECwXIn5YwguCO2NMMz0acO4TSYSWDG42CdPCODCP2VJwCIBXiF3wTZPUEbvt2OOgvgo8cHtfG7OEebO7TnC50drH7wbV7exD5GBg4AdNFu5eS0XL17V55fS/l8/1C+++GH8tvvvyd44/TsjPKMvUEAB/xFADgkuD6MdAAOvCy2mQALRYS1zVlXt6tCkcpIyj6HgjBSDgSKX/vX/mahaclZyaocNTFYNp86+yD6OfFWDAnhfG/v4wbWkwzlfbF1Nu32z8Cew3Mjhxs2ZYCm5HFQ5psTmuwRZ13Al/g3Rs0NrhrndLR1zZY3wK30aY6D9rot25j1VQsfOr0hh8DW5q/poXzlHsABGZfoWP7Gey3jGu1+jXrfermtV9/uqH+2foZHAEcnG7ywRXsp2FuyszWfUm/r+ZF91x3/fqgMr71vTXayfKzFWQ4Zy/iefL+lDLbE9Hie8bl7tHGU81ieP/6T/1B+7x/+/nT6x70w21N1PJ2893tqVb8Na9r5CVxzyXnWS/k9s/GN1/DnLUNba2qdOgKu+qT0sDsixtU+a5+pz1uNOtl7MK9nP7bkF2XjUoFrffutQ3TTcn5bXH32+ZncrcnEPlk55Prjnpntg0Pv02nRCvjrdVKWr/b+VOiggxD/NNvPGMsI4jBAXkn2QXfukfe8f5cgjigsSAUoa/Pl/TLqzZkMjqD63gdOdnYP8K0HmrZ5m+nug/RvVAKMe3FtHfL+buvScu55rcZ9UOO+sbfm8yQJWdtDW/ZrHPPaHOdrVAaO0H/+m84LfzsAjqWu1F3WxjfavZl+6OeIZWDbDBz7FJdvMgr1PiHaNppdfKvOu6+pTa3quPyVhSg/aJuwbRDHXuWZABztmj8PwDFuwNGAjvM0nW8fWJKEjs5Gdp5xj3zdVj3VgBz5853gh3AvhPP/BQCOcQ4WimYPsrXZ+XkSz/2TTatulHmopiTHvbIaqwCWYI9RYSdz2JXUDNWJNQCzfD1UyZZejCAxVU4k/5Lj+P8RBo61g8CWMdnn5OwzgjOju9+wi7q40wc5oD3s/WqQwjGgnoyK4k5nBnXqaFRnzzAb43T+KnWwgpMAcPzLP/ynlQnARkyfRdIMtPViwLDDJlaHpq99H1wP849KJrJtBNOGexAzsRD3x7UcHDNd8gwt2hJ1PZXguDns9GVbh3E5AGv94r/PHMxDHJS8xnYmciIHP8/AJ762wBttr1a7GJ5U1u2YYVWDL53h/NqWTPcJqxYoPsSRynKqYOqyB+F4b85vJMNGOd9UaBMHsZfF5aeXfkyv+2d+zpZOyeO1HfZ6+Jkk+kn2K4DD7EQKKrgyzZUhvHbMjZPYrG4LFQ41rgCcjLhaqpSyAzDgqJTrs7Py/vKi/OKr9wRw/L1f/oLfv/nqA9kSEOQuTFIlAEfImardUoAuAuNM3rFCM548gB2zfcDXhqCCWxjpb/p73V+J9pmvseIxeswrl9UBOAxi8Odr0sxDiynPAIj8XgTfNW4BpDzvGpoOm0joM5kQ68cKyGjpIlAFEuvnZN/wujPgj7YlpNcO9hEGjAEcQILimUk9ATgEyOCXARycEwE4kHAgGwgqNZlkOClnZ6DSBhW2GDieUIGZAJlVb7ESB4kxPEMAOZ4FViCzSLRPAa6ODByo6nx8Kg8Pj6zEBMgC4AskdD8hwH97xzY2mKf3796RgePj+5tyfgYd/cYWPVcXaKGi1ilsgfKKvuyoDD1SqxImHlDdfMqkg5Jipdze35Xbu/tyd3/P+xNEEdXdXD/2dxdjBeYKSRDunpAT6qyuHYjWVGAaVfTiC/9YIfsEqnYxfDDBVkoFcJCWHOvO5MFR2QE0Q6CNqmaVcDOoDtXDqbIz5pRtt7mnxcAhPBTsPdZVlcdqiYV2FgKmVDYDfKAmdpUBxkt47qury/Lxw035+qsP/Pny6iLAfbCdSMQDBIIK3ady+/m23Af7xuM9ABxi4gCIg2wlx8cCRgaAY/QZmMwPObNezaCLfHYZARwN2BKbMMsnwQON3rReh5XbaiUzjsV7tNe3Dlpq/rPt9njz95ltqXorgvxTe461CPBp9hWy3VJ+qQ/gZL/BzzMCONgwy3PD3lbtdyeLF3TqTDj2AcnmK8iWVADgAFrTHDTgDOXu1GwwWm8DODyfBmy4hQpZO6Li2z+LPUb3Huewn/dlAN0J3FZF1N4z2tSZPzDzder7Yh/lMXld7JPmdbIvzzNf2MX897z+TbZQIT5PZHH8qe0IP+MqcAIYZeOts+E7w040n87toJbzmseVARz2w2slJu2qEsX12dN+ZIuwYCPw8+dAq22hbHYPIPD7sw+a926bz56VBisMsOII4JivRXw2ZBmACtgv63QzN5i5CXZHtid8i7Q36R+TgUNAD7E+PZTb+3t+3d0/lCdcOxgD6Js72Z8AHHlO5HcIwJH1o+/FlhMEXcvWZHnlHouvUT9RdsaEd9pjnCt36hn8fa5BYtuUrEb4uWPg0OvUSwFM9Hgsk5ZZr6XHOfrFBicayMq2Du2h1CokscKOyW6vo0CzYnbBY6llnv65WlMt/o7EqkFQsUpQ6DOZKasDcLQ2YUfBTmN/0YCVDOAw+MPrrPMs1jC0K+ewnR04V5StOKPSLxOwFvMB8MYFWD2C8QqtDOFHAEgKtrIj7lHJhpjRXsoJAJmnp82/hO/59lruAcYkyFXsZWCPgS+1Oz+TTD8/lcf7B+qWm6sr+qZ8NrJ/nApsV47K3eNjuQVIg+1Tbsvd83M5Ot2Vm3fvyRhze/dQvv/0I0EcJ2CXA4DjDQAOMHDgPgAFvwhbkRIlleEjmP4IgqsADsl7XU8KVxMTFxJRfukyRfuLSA0dBuCIixJQJWSEr6u9l/u8t4ST5dnENfncPj2zDgzReE9tibYnid5shwU7ADz+tYL/c2piZv1ozSn71is4A7b53QZweJ7HPT3q4TzePC95RKNtnI92+apZ7PKox+uuXatXe/sAHF7r+rQbQzToNLWF6qR2K/eQ/hatR8f55e80GRL+0YdZyMehk5n8vfU5286bzMYzG984xrlv1PzipU+fAIWZ6c97YE9C98vnrfcre19cscvKoBjzWGM5CcABBo5RH4xjWZuvJkJ9onttT41rmK+79LMj4pRAog1IrHiLVz6v1fjzCOIYx9DWMQNP8rtScKj7sOY47wVdq89TZb8gz/PWnBOsZblpd2jA6Ux1l8Y0u+ZM9+Q5WhvTbA1n65VlZZ+czO61pX9HPbN2/2114nVdAjhsP2dzxLWtQIL+s37mWY63xTraVbfkfOE/pwKUuqeDfWNse5jnM++fcS+Nc9w+159fp3p9RX8t57z5j/P53Abidfp30k1izYbkZ+0BNe3MlIH0i7nxSX+SX13zkw7Rj1+yr2Zz2TylBBxhN7x5C5vZ2s3G77Ev9a2ucMi4Z7av6qsK0lU8nAwc44TNNuxMefm1mXBvbfp6rVqMNLAHDB/WmIPOrtIaLwEcMqhDAqQeALYdkU3l6XE6CaaV0IL42HyAgOqxlASIaESlfo1FSAEtvy3mJqgcs4BsOUoKoMWRPsbte3D+Iyijg7gqrPizg4IV2Z7MqCuUNIhsXjvhzAI4ysFPMRKj7O0zpOM9R0W8b3NtX99lLsG6ETdjXiw5dbzHQuSMQAwHsMqDJMmi0crTOjhHFZ/YDj6megQNbOFXvM5x+fZtaTDbnGUhT3KeAAM54Nv2chir0R+re7eqoPhhuR/rqJYwXc3UEPjMr42G2neTLMZO9Q184J/eZ1kpMLvP9iElz6+ec1NHdkWZ6Ze20FrrvAbxTE0PJTGoUy15W4A3KuWsaF7b/OS5ypGSSB53MhDS1PvZVa8oiXJEAMe/+qM/SAFCDU4hraD153giaIzgjWlik45qqFmsz6voblkJqopQLyUCZzkJhwQoAl8KdkeC13vVQWoj0dn/OoKmqX0LXgONPXTk6JznA4T/5gr4tgx9wH6U5V5Ww674gVKlnh1M3EfP4sSqaPw5rxW41SjKOa5wHlQpKJ3P6/Bv+l4VTFMGVTbSS/1erNWhLZHd9N7wLONF0r5gUHUCBNQzDYeDQbHStd2LYm6J0zwM6occFezGOOooUwDGTA0B9raOw4MO43eQv9pJ7+XoG9k/i1ok1Dmoh08DCWL8VtthdkTxnvqeBoCDr72+EsCBoPDpyRHBGTtQN5+clJuLs/LV+5vyO99+U371zdflV99+Xd5dXZbri3OyJzCYzK8IeFIzpcBf0rUYmZLYyFqHzxBBUe+V3ha3Qwr2ONqO1Io1gxW9Z80gFGvgyjtezxWdNdmsSj0EzKvMD0tr34gghkQDWMFSr25zkvQsp1j6CJ8TnbcqfhkGZkLnlZWiSoQes6UI9JVZO3A16Ge8B7oLkCoG/3ktAAqeVfF5dMQEOhLvBiVg7QRqkT4UgENjwHMiQHx+fsnv+GcAh8bW6Mqr3sKcR0KADBzPYLwwgMOJsaOCnuAI/gM8cffwyEA9mBCQGMDX3d0DwRWPj/cc2/XVVXl3c10+vL8pV+e7cnZ6XM52J+X89FSsLtTR8t1B/w2UAwP/zy+s3gQ0ojh5fHrCa6OSFCAOMHGA4p4MJ0jExR4STbjmWsA++VesYg1dATBCTSCRvaS3HXz/i8A1tCOQDVSVMslWyiPaqWAeoroUCTLIewfgiCQR7deJKoAp5dHPlYffBOBQ3g8CjMSsGDiYAA9ACr6LFWHo2er9AWAWnwtrvyvv3oGF40O5ub4sV9eXSlidNDnEPbCWqCYnGObhmeCNx3sBOMDA4aQVQSSpatT6C9/ZUmOoYDFbxOh/+3MtgZl86vAOfD5RZXF61mD48h4ngKOecxKgodPpOSFM61uBCy34Yvs5DyYtbXnYgrCf1S/oQAD9GQDvUQpr+S8HQdr8iLGC8+rzpeefwJZ4Xs67/MZsCz2m4yFgY/nXs/cA7zAblTkwBzu5FpWJ46QcRducvJ7+u5K87f1mSGOy00wckVidHJQqWI4gD6vc1EZH0xG+daw1nivL5Gye+zOELxFBm+xDOFCS/BtX4i9tV+jtCnpYBwM7Md7JU/hhCl7InnNtYgzNb5U84W/yAcX6EZLbAZk0Rs1RG2/z0WxXJQOyu/YrzVzgMyylxD4MTPkA4Gj+aN9ClLIUy5SPMnmN1mJInZ8NZoIAwTX7bXvUAzbqWGLdYJPJkuEWKAHGAABRrwWTR/TVziLA9mGvYB4QewDbUNyLfeP+8b48PD4qgW59Eol5PmvoJD7+UE0Y0Aj6A47R4DVcBzbGAI7mDRlQMfFUk5yG5CQHpfdTISqjn9ytRYoXebnlH8eZjPYoWu1WAIdjYG23jQwcy/iN3kuQwO60gkH4YviJkjnNj/UfXrPvLAYOgAIEDHgFRYTl1JvMbQaZ9AEoQT4SnshMJrSH/ApdFfYR5z2ek1JbXC2rEu/5K8twLhJQKbbjhH1FvxkT5DPqGQiSjPYpF2fn/KR8dAE4xMDxCmxnBSuLReOVjBq7M7SaO+d3/EOLN4CMDOCAHD8C7AFbvTtVa6BoQYd7XV9clrMdWvtFKxnadLVr++6HH8v3P34q39+ifQqAS2/l+OysXN28IzsH/MAfPn0uP3z6xGsDzCsAR7C12S+FmcoAjgCZ17NQZUCwHuSqSjQG06x2XE1XmpWkitFGmIvSUmNVjl2ZTaOtW9ZDee9UdRgFE5b+9hxtP2R74Z/xvjF2MLNX+bV2Bvw5AI7WkpNTQHuTxpr9CO2o9v+ePKzahNEe5rmoezLbkC523D/1Ief4BuLofamtzy7DA4cBODT++kSrS9TiL/11bVvX1zY9QwJw6BidY3BaC3s8My+y6qF9gpRFfyWG4Uscsh69TzX3b8chza7bfPEEVE55FcvSMh4UO7662zFLi6H0/njVHavzZQAqWpg2FkBvmBorjDNnjufgb3/8J/++/IPf+/1wzYcYVrLbe5crBfcsFwv5iItUlcYpsbSkfE0X53OM0P5q/74qa86pGewRz6scUAJ7dJus5fS0XgaCj0/bjXgSb4yz2ixn5XxVFNVUhU491Wu1mR+6lNRe13W7vub7Bn2Vf3Vx2QR4O+rErBe39saX7K28L/JeWruXz0v9I3jv7N/H7X5rZ+Z2Blnokzi/SY7TCGKhxHwVOd7kP88AHDq76BqeL9qkegBJuVT6eeHDRps4xSmGeIr304Q5Kt9nXNdeN/nBcn67z3W3eQkdtqoMJutR7agffkOTdLH1Yc7zr70Cqfnpuh5x7qx+rouQCLwddE5c13sx+0ajDh/lI6/jln5ck/O169f7xJm3A6rV8/u2Rh7vmcfeyd9KTmJrzPv2bb1+6N0K4JgJZX6M2YTMDt++zsLIDg9T5Sn12aT27mggl0GIfEDqK6oVRG+b2Yp/ezFmjsSa07LM94bCHyoa5wqz57fEJy3wOrNKYY3btBP6saJixVD44KuEnzRkTC0ng2uTxlxBHKNBrB8y8KCNuclLXMuOflzX9xnnct/vM/nZkr1RgW6v9jKJ5/Esgwwbp79JELZXOEHn2fRZJOC96FlLesVVlZP7U2nLRCAvDF72v/RnK28n2ZuKcuWJ1qLbzZvTVN2Y/Bkn7wdnqc5bdXCUmOe/MMZLPbY07KND2s5MbRAzZ2brgNGUYY1v98CrxRJHBDxmZ2ZE1gyLnSHN+fivOUX6vGdozYWMz3fDTTEzAAAgAElEQVSL1lzSPOeLeQt56HSL2TdqlXJUq4fO4ZWrnmg6zXu46QsJkt+vasEx/J6R1gBw/Hn5H/75H0bMsiV9zViTwRae21zVxerfqEQSaEPJqYyIxxhyZR2CUqrKamwB1q9Kkk5WKCHRZwEXVj5HS5KsM3IVXUMM9yjOmc7Lr42OTfsdAUTNZ1etl6oylfjRc2bjz+BzYizwNY/YS1qHKXyGnw8mDgcbun0ji7GU6CHBUeeMfZqTTlsFRwxAy0iprenzNYeMz9E0zura2q7k/Yun4rysjHHhw6gMVzI/2N6FHhrQ5dVXQiAWtN4IxCYbLFWuNWlj7P0L3tfTm8GWvs4wh2hVgQyEqeE4V2zPgaSsaMlFGX1S3gAUALADCffzXfn244fyq2+/Kr/7i2/LN2jD8O6mXF+el+uLM7ZiAMMA2rFgPlgc7CpOBlrNCvBWTo9Py+kRKPNdNZiqXRfBIzMIYJwK/ALIYAkUSEPXac9lwEYGLxEO1CW0cI2KIHcKdwQGRUWj7+n94SpHf175mgBwcigKgBC8gfkNu+2KXOghsSYITIDXUcmLBIT3odshqXpToDOyU0SFtRgQxO6gZKh0INYAFdNqqXJSE1UYD/TmxcVV7c+OhBV0o/U6qbKPmx5AxaYrlgneSAAOySWeGwxAqqoEeAIJAjxzOTph3/Xd+Tn/BnaO+4c7PgOqSa+vLsuHd9fl+uq8XJ7vCATaoUoU7U8ikYZk8W53Rj378nZEAMfDoyjqoVaQmNidnTJxBjpwATge+DvZItjqBBXipTJw1NZamC+AL0KmPD8CeGBtxGyUW2ohIYCxPT48CMCBZCCugWTb2xFBJvcEcKjKFSAUAW1OyjlZa4KBpoKeFDzwHn99bj1Ewb7BICFAHizrTAAOMHBwzcGAARYOrD1Ai7INTV9ApyDZ2UBW19dX5cOH9+Xm3VW5ubninuf4zs8kF8dgHgEDx115uAfjxgvBGw/3D2TfwHyZHYlJri4Q4ECIbLSBQiFgtd1HPifmxHGz4T4bRXV6VFnx+ZBES6wfAPJUMIP1Xm2vEm1G0hnEutr7v/3ebKv2g/T6mp3R53pvx76c7Gy0ThiCSAaj6pOtqj7fp8pD6BGvK8ApSqCFvY6zMn8PBg79zQAPaoNkQ1QlKLBWH9zys2bfQ4aNVnFI+sdnYz0M0iCFfUrGuRKdskDd1BKjFUhVk58TEFKy3prbGEvS1/aFBOBxALrtgdGmjg5BZ7dNmz4JpvPOGcQ7+IddtaIgjF2iPvuQOYljn2Mcl22IEmraV1kueD8FCkJGTTHc/NmZTLVxSH4zUKiNwXGTnvmCPmU6YlbxOM4+iivUW0uTaifTXsiy5X1txrVR/kdfSnOmsWT/zT+rZr8BJQyOxDiQGAfLAGyf7J/aSVjP976+5qiNR7acSejnp3J3B+anu/L5/pZsBs8vT2rPUoG3LbaiXh1J1yfAnjI6uS0U4LSwKQBLCsDBJ8pnLevdDiDWErlaq9AFsbA1ymA/P1jAso+d90vVBZVhzP6xWGMibJRYmMLnGo6xmWEm3yvLPNYT9gwtO2Rf0nmAz9Kfe6y37YtxPQmsEQOHYn8x3uQPY0EF8hOrBNuixHlKjBxuraL7sc1KADoEPO51ewVUhh9X21QGa1rTLz5XSAYwd50OjucVc0gAbk/BmAbf+qycA8jKPQ8fGmNG5zn9ngEcBiidnZ+Vs/NzAjhOdwIIw7+8u3ukfwSZh1S9wp4CeHd6TECSz8oY7eXZOddDzB8qjhDj13H561//uvzNb35bfsQegK8Dn+T8vFxe3xDUevfwVD7f3pYfP9/C+SLglvuPTJhipiOwmXMPGy5pIGMaOw5FO5Fg4TMYtA+BNDDfwn7h0o2AQ/pgI4TXi6zsTNPT/l1jXJzt+JpuZnlZk/P8+e7smc5++foL3TecUajjeUxqTxBmrJ6D2yl1tDKFrItdWC/sTX6n565y+lTd09rbjL5Sb+/a1XJMot//6zEFv28276PNGqNP+TPZ79TnuieX3xT/li1UPL8zv7Afe3/PXgd/CYDDLVRqRMJANOvzWAfOdR+qXCz0luyPBANb87y9Bv3eyPK9lLz+lTU5n9mjUYY6PydFU2d7dXGftPHJeDgCmCf7HdfI8TeeudjuqflBedwAuGLd//Wf/LsCBo41RbS177f2So759mH9YU8loFS9V5f0td/Hmatg28XPne+rv/J6FdAhv9Qee9tpuSAwt4uyDzvqgPH1tlg+49R4XW67lvykLblrczBojXrWSIn+TlWkCGHWx1kHS/iqH7qlx7P8jj57p4eHxMnaXly73qijt862o8495F5Jyy/1T56byHnk/em8JBlD281DtgKgmsCz1a9aAZz5bF6/O0arJtLS/jy/Nv+PZ2v6g2L5zAzQMzka58S/r9k4511H21OfPQFPeruWQujdQMIWTV6LqPQwbM9sPL//OgAxs2m0F8QdUovS5e8ov6HCgQ7AUWMfLRLfxdQjhzHGGkZ5nOnDNZsyk/l8/X2ybuCZNF/s3Yhxfsk9Rzlp/v8yR5DlZGbT1uVoKY28D2T7hx++e9tnSNYmY6Z8Zg7UaFj5HgpRq5asyiY5mHkiPTEtSdZXe8wCaKMCO2RTzpyAQ64zGvil87ikDBqfLwc+lovdHwizw4yf8/sd1MtORWgwzXtCtUqpib5+bQPMBLqtcxvXvs+vze1M/raMUtVDAzp3y3hnA7XPKR2vf+h19T4rMTg59rJzhWEANShUPmr5faE+qW97Ctr6XipVs3Xko9r8ulKkZnEJFysSTIc8V37PTMHsc0bW5nrfGsyuu6anZteqn49Ar41UNubL529zuO9ec5m1k7p0TAUsa8nfLCdr61Dne9ayZkg2tOdtMuH7kYFj0kJlpm9yRWanPxJdd1ub+XxlOQGAAwwcEsMaUlS4ZEiYYR4cXGsVUSlpeeqKtRZwZkAPibVINuG726Lg+Z1cwbNaU7UgrRySrEt9eGlywo2qqtFoX5LXPlcd5+SfA4p5PrMOmukwzFuuyhFQJg6ZKTipA1SMlE5HJI8So5VZNXKVphMDrtzFGMTAIX3DdVOUvIOoGbDj/BXstopFcrIoMlxd7/Q+EJblfLFnIzA97oVDdM5PAXD4ATdifEvmD0YI+39T2xgX59MHpbPmUAd/JcojIB6UztXhJTOa9YRkLwcZxuAcMX+Jpo5gzFoiouQ+9hmwFvmgpORpsLFEexQs6nF5LeenJ+XdxXl5f3VR3t9cll989VX5HbRT+fCufP3hXXl3c1WuLy8KKrut17BOoNfHdwY3yCKhhPaJgSncqwpYZ90j2dNcZR+CgFYH5pVWrLTYbpnSDlH6PPwYjKruv7TA2uc9gDXvyZzA9+sGQrmFSrtfVOdUMBUYK8x+EaDWSMJBRyGBaXACFgLJICT9LR+tfcdzJM6f6kFJrAnQg0rkg9raiQj5Ca9lt9PfqQefn4OB47RcXQHAoYrMEcAh8E7QvhMkofUBLTmZN+J5QEGvBJmqJ7EkT4/PAnDc3TPpBJ/kdKckAj6viuV7VpciKXB5cV7e3VyWm8sLtk5RP/o3PusLkgvs7X5Udmz5siuvR0dsn3LP5INaqQjAsWNFNF4DeOP+/rHcP6AaGjT3zzXxRcAMmSoELsD9T49PyKYBUAbWmnPKViJiNrFMei3wwACYPD0IbKMkBAAcpbweHZeXclQe8JwAq9yDBUTtbti3/gyAC7HPEHQYiWvZiwBuPMt20X8nA5GBF0jIA4xhBo6oiD1BckUMHGbC4H6LOBf2FRNFlWWplMury/L+/Q2ZOG5urgMEBGDPuaqfj4/4bGihAnkkgONBDBwNwEELqErpSHTInPcMCyOAQ8maFrirTAJhy6yDpJjiIRSdrHoAAZYM4CCle1S6d/YyEkOZYne0N11iOarRpVv1TiUom8JYnuEG3V/tX+i0CGryaWJROvuC9kNOzib/LSfVs37pABwGqQSgxcAWs5zAT7BtGP0ZVtD7XDIB/XfntvA1m13TM/OaMUkG3oTSruBR2oBol0KgD1s/SQb8egNyKDno82cO+OQ1kFvQFxw4kVzNnFmnmKwNeatJp1gz+zXhxPD5FINuz1fjxbEfQ9arv0XfRu0t9HlfwPbabA7Jp6yrEjK2AhLi/IYOtL3X3m4gL4/ZICoDd0dfKq9/+7kHJzj47nPI6MfUa9YzS9ujTlDYnup7zzrioFja2UpkRJsLrnssYH7GCmTJ4FZe/2Ua1eRn49Rt/UJGhqjeYxtFfomxATYCX27PlsencRiIIyYu2f83AgU+335mkvrz3S1BIWibw1Yntc2C7CPl9wsAHBEJ43Mw4c1WE7pGpnVWdMByq3FmtgvqY4Bl419eU/tS9uwlYxHzsQ8a/n/Wg/zZQJ4AdihpnSpqw0fzffcBOHzMoJ00gCM9m6/jexjMJEBOMG4w8a8WJAJuCvxH3ZQBHDxTRhuyAGrK1oLZQv6P2qrI7mDZYKJht90mRlMu3x92EH4uQZ9kZTypTGlgAYE86PmGSnzuo2iRF0CGzGSDz8BPI4AjfDz6KS/PAeBgxjDa6QV7Iv00zccOnwOIA+1LTk/YsqS2uQPg9eGhALx/AnYO+HBHhQAO+IsEhcD3Qss5tn/bCTgYrfGgp//zX/1V+cu/+ZvyCaDZ5xcMtpyeX5SLm5vy+nZEH+jz3X35dHtL341PG4BoAjh8LqTsbAE4ZMXETOOQQStAs4qu+iP0iOIJsZNsDzYOdyltVP0N7Zd89rJf0C7U60mApCUzP+df1t+jLu/8kTgNSg7bvxmAI+u1/N6a0qnuVjqjR5hSGE6DZboDVMQJ7Ce1Yp3R5lRdMPGntK5eX32fnaPz68v5zSfhvtBzvH6b03EmEvtYXE6xBOxhS5q+53UYC1rymul9uYhrPLHPJCXuQSKvnmk3L3T2RzOAY5SZuvYrcrnSIWIqwrNrr8n62hqO77es5NezPOS4YxeDnNx4jP3MfKH6sZRbiqhKTdr269vfiHZ2KNL9MgDHuGPnwJe1eV0b2+z13neuDu1kf7U8xSHrOfcpx5h2i0Ut93hm4MC4vPcspN4n+fV4rQI0tK9GWVnuz/kTTeVzAEn4Wvvijr7DTHfTj1y57kwvTjXC5PNre3E21rW9tbbW4/N8yb3W3iv2RsuI7WrTp01WGwDecqZzQDtTZMD8VN91uRXHpisUKe1fxz1bEajO2SPwbqkDtubub2OPzmRqds/kjcSf2z7v31+tfffy+lj7NaIdWRSLolBNjOm1IC5a1wV8qdujtJUrAI6t+ezOLpO9MO6j0U5s6XM/10zms22aydksPrTvOvU567mgL3Lu4i8DYHdLN9MuuYXKlvDsMxSzCZl9pp+QltSuCsgo6BRUyUKkA7aD/06+DYGDYbH3LeQ49rV52LrOzOFYTvxhAI51xbsO4Bg/MwVwBOXlonptcExGAZ0ZvX4dfz6AY20NbEzXhHif4Ro/d6iDOSqHfUavH39yKR3fa5mzdvSSD6MDUfXSZfCqDOrP+leZNowYG19P3rqrCQO8oc8Ph741nb/ysGuKa+31rbnedygY91o+uMz259ahV7Hf9rBbCtjGZqbPZko6T5Wc/G0AR9ZlWsX11HM3zgiqr81Lv09CzyQ0YUVMDiCO8SCl6/f0hXxtqPav9xv6dS8PsoUtVP7lHxrAkWYsgt+svg6dzmRvouhGsopBNledow/2UYlqaFHv117IQYlMp8IJcDqPrdUWA1JMqkblD/pXm6Yt2iYYRo7nVkup6LlI2u9cmWoQYnsNjg0Cis1GxYEmJbFG2aLtiEBta2Glft9aD/2sK+k1So4ZACKBW9VJ7HVLl1rTqHqTn69gPUtgWxMHPp2gUBVH9MzlPY050wGF3B1O7Dhh1dnuFByK26w632ZWGPTPqONnv7sNjIEmU72fACf8+1CJtKL2upeduAiFLFYrPm8OICWlnasE2GZEehiVaARwROG0gwkeV9+rnOHm0N8RVCOFea89IA6WV0F+okosHG0Ff5HgMiW1q6dTT3v8vbyV06NSzo6PytlxKWcnR+UXX30sf/+Xvyi/++035Xe+/bp8/dUHsingfQpeIpBpZhwZGgSVEbgF5oWiyr7dLWHNgHs8gxNyrSI/dFBL8USQOSqIAQIh9TmSOrEa4ccQZPX2xr73i2BOrGYFq7p6PPmVBmFVfU+wUvYxU6LXa0BUOlpRqBoUB1ft60iqvr2RGhvBdQgN1NPnz5/JwsHkBFtJqUqRCYknMEo81gOS215YD56RDUhVmfIfXmtinkn45yc+O95/eYWk/Y7jYc/zx0fNC1rmABARwIWW/FICSQwcYjEizbyUPhccH396BDvGI3ufE9gAhgw84/l5yPdreXx84HMhSQLGh5vrCwJ/8MXq+beX8vwgoAD349FROTu/KCcEnIiBAyARgDjQyx2VpaAKh96B3n54AMuHmTgeyYThZzsJ9gJSp5+elJvrKyZG8PwEjTw/q5UIWtIg+XF2VpOlZtugvAaAQ4lAVZEyzooK06NjsYQ8PXMemAx51V4QU4rszS4SRWZfoW7mtZGgkX2ivYkqYdg8AzgIZMTeApMNgTuqkM3906FYpIeE0nLHDbwEoAaAGwJx3PB58YX1MIADMnt7GwCO51fKHkAcAtcIlIJ/qFijGESyDGNGEovJ+ajcrZ6Wq10SQ4MrOKoo1TYgSWeGo+ozVQ/gaAwbTjKYjULvV6LOcxmmMMBHZiwIfR171jbDScW1M8XMtyFIkqAy6RozQDYGqmQ+wlhUwE46qPtcm/0x+R+JgaMCN46ZiKsJVPsWAHDYP6kANgMNXqMVQF9NPj+3yhr5GC0chpib8toKiKTWWZ4b62/KebB40INJPp0AU2CRadXdGRBiH4d+joNyauLQwB6JIcAzbJ+FydoAs0xteq6ySb4L92SNIWcAh85ebj9BW8DgYgThoxKbu89BR9o6p4L6VKFkv53V5GKpfRPPEJWBo/lOzZ/UCsh+SYdU8O7g3/SB0Bi//RTeR0npjrElA3fjKLoWSJM04P7RmgoAiwxSrwY0goLcdhErMFAg5txUyZUxL+wTPR/RFjCRPduDnPfwRW271Zai/wIDgZg4mo/uc4JjImqZ4iozAzgA4ijU/T9+/iQQx92dbOyRGHUAyIUYqJVY+FXxjFyHaMtWAWShqzI4A7MEcCBZOMg6JkWu6sBcKR7goJAX+4zcpdAXXVV5zH28l0kF++lMiqgNE1uFRKyAPmnIpL7DJzQgQQlysERVAKGTr/bDAmBiHd/iF9LGFdxQStmxldrOd05+dGPSsJ7DPBKoH2AcRzPExKFgsgGD1Cdpn5kRiDonAJTQT7DLbD1HHaozAXE31FnBAFIDJ97HAUbbRQLg6KQ8PQu8KVtuAKUTAimBEY69fJTYIHFGEJhUPiL9hePj8kxf7lFACgPiEjtPBRy/vuhzYN8gq9ZRAF/FoAVwxd3jPdvbXVxdiFXm7Y02HsAmzAXPBQDhghXlTAAOgjbha56elP/zP/+X8p//6q/LLXyDl7dyhJYt5xfl7OoKEkFA7d3DQ/lMRja1dSHjB0GwEaul8pI/0/S2zuIV6JmYXpquzACOiJdxnUIy20EsUGq6+jYDR382pU4e7IHHmPV11UFx7iPZSLCqNZW3DK7N4qprMbI1PRfRmRQbaM85iybV0OHEELaQWJqHAGrFJo2tG9EHM+TQT3dCO1q3pUTPeBaWqUv2bgBu7IvtcR2nCRwb6/DnhgSeZUfrmqOqdVUbHAa6MACdlQM7ATjGuJuu0J5pEQ/vWHjzOCcLkeK9rA9hYUdc206pVUXnE4V8V5ltycp6lxWWjhHAMX++kK2N5Fnbn/17D4mzZ6Bmvs7MJ/Vrs/31JQCOOC5r9ajvIlISiTWp+gTqSaDC7lxQW6WtMHBEbPdf/xszcPTyMsr0l8bDZ3pp7bXZWjT7sy2bo+83+328vmNZed9r7nLSMnZQvB7SkzbHss1EbW41AMLWzmvTnTbREbOzWpa3UW+P181rl+diBHCMe2xrz63pvJmc7Bvfvr+vPc+aTM7me/7edobMIA7HS9t12sHLZxZ9X+Z3PS+z+41yyGt4/8Z+bzECnZ/bl/zmOXt6m6GtfTpbz7U1nvoTaSH26gO+19Z9K5GXnMy8u6Yggf56417PxAl9Dt6x0ShuHHNtEfTOen22N7fk8JB5n+3Z1T3m4te46Zaey+Pat5fWrpN1c94/45j36YQ8Fu+VTQDHIQKI9/hiX7IwsqJCq3f/qhz16D7cIyN+2u/r/WbXJn9LuR/yDLPrjgK6nLv9AI48j0thmQM4srL3Z2YADv4tgThmjhKXZLK5Z0aqzcHfDoBjZrT2CfQ+472l6A9Z50M37HLsETjpdGv+JQs9XvchKaIIVixZT3NxrLedMNx4ilSNr73WfVwmYI9zPsrDPiM1M0zbsrMc/9Y9vvRa9bmHE8u63Pw0Bo6soN3rrz1ZM4x5f7tubFyH5fOHS9w5u7r6XD4TmjUq1mVwFeRy5VnWp+06S/AG9USq/vR9HfBbP8hqfABw/PN/9k8WC23KaSY0oo2He+8ykLUTVTyTWZE7ZMj59YW9e0FfzC9XYEVQPdsI/syKf+0XUuOiXQSDrblK0sF42RgkB+3YU5dGwkRBvZj3iPgjoI/AnecVP5uZwhEk2shUOZedeyWgUMkVgJHKhKQAVa2S83qnwyPmAgFfBi8RfAlwhquXMiLWAc3e3KYSVF4f74rkgJBPWrcQYQM2SCscgfMeWAZkjCO5zS60oE6ueB1EgoHuxnCR9/o+Pe9YSgNwNEic4myRfPKa50SG0QPWr00bV53pkfausuWnTZAPJ/nJqryEAkbQH1wwkaMIdEMfRPN8tzlIz+MFTINpbnqirIznVqUt7uhKSrMxKfmGP/BS8f2YII5STvF19FZOjt7Ku4uL8vHqiu1U/t4vvi2//PYrtlW5Oj8r52cKNiMmiy+pKc93yE7st0qzSRxAzsJ5jKbNdhLRNJ3BjZx7FEZ/cz9mnnNtzQjtpHnyHowMhbYnY+kBiLF8pIQH9aQZbrjAmjN+NCot2JamAsFcxatqXB4SoT8i6W5mi/v7eyX8uY+0hwnioD6L1hWuwHUoNSrcz88QqHc7C0b9aiUpqi4BQMBHEMwHAwerMk/EzoGqS/WMf6l/w/vxe30eJJLIahRJMDNwRIGYADIAaDypx3q0QAG4AGARsgEAxIN2JWAfAYDjbFcuL8/LFRg4Li/AB87nfGSPdiQppJs11lPKJoAjSLghAQGwCNlKmCA74YyQoePhsXz+fFdu7+/LLVgj+CxIMokGHNc7353x3gBw0H6AuePulvc8P99xHq6ur6stMYBDayIGDr7GimzV0b6Sq+aoPL68BhvIo1r+AFQUSWvYMD5P6PbGRhHtEgk2VBIWOs4ADoIzVIPd+rUSfKh2L5hjPEtLboWadvs0J0FO8Hx49ovy/v278uHj+3J5fl4uzs+i0titGqJPPeVDySiASwDkQBLJAEACChCIM/gqqM817lNW/tpYs6XSAtAafm5l2jFDUa9ZufudQOP+af1pZQsEhuOcQR7q2QY/+70KxlKvRbKdwM2apR8TldULj2dIGqUOT3rNukvgjVjLYGagKh10Tj7Ys4WbGRNDBfaBq/ZhVdRH4NNMiQCScu1baxUzYYjhKbdtsG8gJia3A/DZr6uir+cBp4nkdMWKac49JXGORPKevGY136Cxun0K5MZr6RY7BqFp/JEEhW48FaAD8l1PKjXQ0hJF8kcHS1x9uWD8cPWwAadO5hnbXJ2aZEwrs2FU4EZaWdZRQAXJEfxVtwNL7GeVhSKAiWwrFuMMG2PB6o/YIaOJCa7af22myn7ClXHFOX4JO0X5cYV7nYtlYUsDmxpgUpuP1CSX7ebCb6KhbedU2VIxL9V5SYBeg30JBrJvEWPP+8ZMIL5etee0ueG74efcmi/2gs4FahtEm1TbpKhlBOydzwNm4jBAw8CXysCXWngIyCGQLVuKvcgGff/jD+UW7BtguYq5BxvUA5Lgludg6pNXKB+RdixVrLHVEM81ms+6/wPcSTsT/rf2anNOvdZ8jph/y4XatJ10jIKSC6FLtLYRdwuGCBGFGPxmiJ78GdzX/cLZTiRC4mb/kl6Dj9ieQ/6UQFsCUpnRJEDktHMC/qklnGyGfNQ+0ROHrQqcZ1sQAHHgN0Vi1r5LF3+LPt1m/YG9xDnS4H5IjMAKavVkGm2xPkp/VWCwk31hj3gqIyANekiBf/gxKCYg0JUADl2HbGVYp5dn+gBu08ZxxF6BneNc8MwLMOmO7B/wAHDN19dnE/1XcILtGa6DsRP8AQAHQKgAAr2+ssUc2/SRkU2ACrS4O78QQxoAF2r591LeAMiAv0//AiBZg+zEdgaWsf/rv/wlGTjg3YB57O34tBQwKJ2eUjfiudnO5RWA1ifuCfvhyVWvrDI2GopDDFXVTdyrDQ9IevUv9JYAlMZe0zlYO8//H+Mp/r2PxtnGhoELPdfCY8F6U10CB+IAPIEP086X3s/e/9ZRGaRfx2Amp+Rq5M/7s3pW+F3xE7ebNlqLLvUXyeAVgvX6g3+dpzRdsb0F7m4Ao/ABCHIweN3r5STdLB7ZzlR1DmrBwzgYL2t7Pc+RwVm6Tnt2/2g9VEGVMSsCc1o3eX7yWNtZLuEo9Ox1CnIUxTHT6WTyBhmUNyxr1fX9GjdJPAbAsRfM/hJZz9Yh9GNZABomgxhHP4vbjh8bk1NtTdvVxnjyVny5ATgs0449NvCekv7t73UFU9y62rQ6YE+g5TY9iUG3nR/VfBq/c2+8KaVP82c8Vuv2P/5f/n35B7/3+y3AshJz3xeHX8uD7IvH5/la3kO2O+GQuiWfxdrzOcUynGPaVU9FDDGvX6fLkj/TP0PEVyYy23v8vb3I157tuQzIBO8AACAASURBVFFuurmY5EDsS4zXnc332jzlGO+h65THPpOJWUw0f2bN1o1y/cVzlD4w2xtz+c16d2RISiA1aUV9JbYHydUytzvK22xtq66Sl8V/+cxbz521NWsApTvg3XyW1vZqnvu1/Tpbh33rPBtFlHBuLaOfevje5mL5Ya3BKM+e7xHAkQtjfWb0Orbn73NXs321Np+jvRnfN5vv7gxwQC57TXYO1cfZR7E+XNWLYbvHOZjNySg/M7vqdfliAMds4vJk75eq2Mx0kCYGJJCweaM2NFY7DHqD16qGPQnpfZsqL8D+Z2jvyApt9nN7Z99Gg+fP8J6zYcTPc2XQAziWgtICaRnAUYPGNRDYlNmXCvyaos4H730Kft/m2GekZgZrbW1/inJcM4iHGu9RdvY9r43Ll8jcIdfcd92Z4zE1FgPidXzPmuGa6YR9497nqB465m6MAwNHNqKL+yVGidm9Zoq0l5cvY+DIR0NfezkHrkbPtIy9IR6dYIMjcM1meButcG4xMt63AgZSRXttbRCVYNXorDBw5GsSwPEH/7gvgbDTHA4bz8tMAqtdCqo0EXSj7kJ9OYOfoMlV0u/hCZT2AnC0XtaU+Eb5FZXNAhTImcwJr76iVPPJ+XJQi5+LyqCo2mKwkmCOlmAmcAPVfmhb0LUP0SNXUEEkj6qud1I2Ar8VJJMZkVJAM+vqcLXK82ujgsZrSoIq4eUJN4DAFVbxpM5q1V+bvkgVhAMVqAIkCJKFY20HOSUO89o3kE8LfLQgi9fLgBgltrZ8iTXHZmZzDnWu+L4csEqO35bP4L215TfkxJYjQgywVDCWMkqt1VZok1mlwEQ5c9/QrUgBt/S+FgwSqIsahEIZiZcE4DCYg9dDYjbYOI7fXsv58XG5ODkhE8evvvmq/Oqbr8svv/5Yvnp/Xd5dX5ar813ZkRFCbBBgD3BlPpOm0a5AMhYV2WTTiUNegKY8XgbQo+e3gt0hc97L1ZXKwaOUCLFfuUBaG8zTGEy08ZdxjHxgyf5ZlgnLQP6On9UmRnKNpDYqH/05VgI/ijnIbD3+vBl8yEoE5gomNSPxEHsDv7PPOa7L9Qs4QYAE+NmXF95vDcBBForn53Jzc8NrOfGVRczgiapfY68jqSXa+FcCNwDgIGjk+ZVJrNOTXQD+jtUuIgAcSE6ADeLy4oJgCgFEHsrD3T0BFaIlF+ACiVyC9YK5BUARAE8oCcBw4O9gv3h5Ve/1z3fl0+0dKbzdSgXJGSRFLi8udc9gnMA+eHy4L59+/JHyivthHm7evatrggSHbGQP4FDSTBg10ISDOhzU4E/Pr0xaCDwTdO5vuvbFOVoNBSChbu8kz/T3ZWcqUwETSEGXbrr6okQPaedPdwTE8P3HYnSRgYtGGXGGOD495hwApPLhw/vy8asP5frqslycn4tvHDohkvRsE/CEVjBoeyNf4QlgDracEcgSrCa0Q0JCqOVDapGhdUGygCm8Gu13VVtH2R9VzzoHtfBc1uW5SmY8q1CNBYCj6m+2G2t6pd+rkYqPezk5eci5MO8LjJXsE1x/JVGh4Lp+2C2G3IobInj8Cvp525goYMg2z7rG7+lsG/XJaTlh6xvphoaeOK7UKznBR78J7AXhQ2Hd+zXzfGWGkgbkrf6yW6uk6L/aqLUAONfIABdIFwEcsk8GsFmnMfkZwGA9ExhhwAjUdGWVi+xn5riB9XuqQq2AF5s677nwAteSF8klra0O7E8qsGUfMSrDKohDeqImyjEjdNBq05o+KTMJLGHevO6OZ+j3mN8h+OM928BD2osdoIM+WmvZkOXKjBetRq3tP9qiAEQsfBsySyW77VYFXSshGVM1tAj2tkg0IjGNZzXouLZBC3hQ1gUVfE0GuQAap32lYhStphmZ2CIsQIqwcZVtCknnYLcKR78ll7l3g2EqZEVTqTZ3AFyC9eHu4b589/0P5e7+LsYv9g0kwh+eHoMlcFcZOLLPwMR2MIjgdYOY7I7J1oT+Zpsl2T5tnoj7BNBCPagdBxMY2PvZ9mMhSwF+yedN7VWBtdk2JGikyepFHwaNwuBDRFsvtL0wgCPalLy8Aij6plYiwUAjXQ+cpfa3x5KZh2ibARQIgL7ie/BZGqMC90Q4jN4fZDnD+e9RwFepXtkmncm8RwX0tz/hexFgCd8IY05jrKyPiSmoylzsV/hbfVyNg+OYBeBw+zyfGbUuBoHi8/CBMv00TXawboH1QqxdAkkS+mJWnkiec57QpsUMQGAxAfAD7dDIprajLwKmGbaVA/AUYyOqBC3u0ILuTHvkES2ApDdw5sXcwXcjOxLGcbYrp7vzcvtwV368vS3/6S//qvz1r39bjk5Pyht80nJSXt60l9/eYsTwP46OuFfunx4bv6gBETUGGbEMsgg1gKXnYx4DGX30VCDAM1SAFbOxXtG1w1uaPfb7w96MZ1H9Htl9HhpQNCEmRf1tfn6tvotgGE1vpYKF0ceodjd03PFbH/8hg90Kw4I/a9BGxREm4zd/tthUBqknuyNpD5bHqnuXxZuz81H1d+pD5upsvZj9nPyzC2raa8F8GgAuG+asb30bt0Gq87Fxrq5n5TgT51weVjb7dzP5yeu1Vcm9Ou+lELRF5jIrt3yjNTaNtEaOC+Vkd/at1+R+LVYyymTnQ6S2ImvzsXVv6TD5orOvXmYGkMqQdJ/dp/Obk13Ae8e/jfrG41nKbbMv3dIM+8Tz9Cf/63/4fzaAg9M6QiOWqzmeTySerQCuF1P7FW3NZmvxxeeulN/Ln51de588dvLy3wjAwflZSSKvydWaDRj119rnZ/Myk9N98+P1XdMX4/3n+3wZm2v2UTKn8bqIMBVUDgwcWd5mY5vpVN2hXwP5yWJdy0ydYt9QbGPfvzWdtm/u19Zhdr29OtuAl32D1SzX/IffbqBZ/3H7LkviBJ4JE1O5dbfPqgRYVsRzZD0MvKv+Th9TGP2E8VFGnTPOyZoOmPkRs/0z22trOm1L14/XHq+xZm/Gce7TY1MZhy377rvfrGrwmWE7VBCXQjhD+/W35mfohYyb2b+bVmcdnbUm04dszoP2w+RN+wxKpxcGHaEFT70x0/X7Ma8BOKSo9M8V4u43lnuVKojswMfopIzzk9dvW6G0ca05PlufH/+Wf9+3ZmtCv3a/fc+0Je9bY/kpSnjLOG7J4T7lvu+6++Zg694/RR98yf3W5nhLNmfj7eZoA8DRf9Ybsz8pjYpzW0f0AU69V8cq/pQT1O7cPHEglzrWodD2l7nsWw+04A/umYNG2RB7TNQc9RAy0R2poijv8eoc1OB2e05f88//7E/Lv/jDfywnIql7B/dVUQzQhqrETXGL6UF1kMERDJABsPCKYKjaBOi7EpZKWkSQJ8xITR5w/CcJ4auqetmZePbwJen0sRd5D3R7eLxn8BCVV6zUcvDYVdRm+ug8AwVgWXGHiu1cHWn3MqjbGBivlclydvhMkZ3zvON9ii8FxTMCzWE/6KAGgMNy2wE4vMbVZHjhHByT/DJxEf09qlwkGcbAxErQgBy6ZJSnp6pBf16yHwn7KvPNuWTY4gsAHPv2Zb5vt2cVHWmiGI5mrkTYZ3e8b+S4rv9re0q22fewRqiHjNEDGypMOn1Q1867r1VIjSOJ2RY1O8BHMQbXGLNiO+aCldscoBJQ6nv+RiDH7viIII7rs125Pj8r33x8V37x8UP53V9+U3719Vfl6w/vy9XFjgwc4iV4JYPO2e6s9pA3iIP0u9EH236RWqs01hskpfHP7SVqtW/alwFbSYcTVwLj3ZFYnSLKY/0TK8s4vwKNBStGMFO0/ZQPpo0VzrqdAcfQBdyPODCeKrHtJLmqg9W7PX+OLA9o04Ge7i9KQOArJ/UQ8DeAQ3s7KM4jXy7GISQ00DoEoImLCgQxAwcSW/j5+vq6AjigQ/O/zMCR5VxwESWvkJRCexMxdSAYJxCeDscnBDMw8X98RFAegBQXF2hXcs6kMpiUHu7vCKhgcgEU3wCn7NBCJQL7L29k3yCw4E3giCNUGbN9yVu5e3gun28DwHF7X+7vH8jKweTN6a5cX1+Vq6vLcnl+Uc7Z2/2NLWpuP3+KsR2Xy6tLMnBo7dTKxnT+WAe836wcqlpF8FwtKwDigOiy57wZVALEgTGA/UNMUg7AN3uMLB1JRaKKtmuLEgBCJpcITGjtxWAv8SwKRChJxn+s+o2DsluvEBRzWt5/eFc+fgSA46pcXZzz7U7eUfWCUYWJnXvKHpNlWNuHR7ZRYZInEknKnOncIrsUDBwZwFH7Q7n2NBK/ZpqqAI5qeBdBfCf4G1NES35Il6bKWW2GYJDSHu30eNVvmioDOBbv29DndZ7JdKE5y0xe9aNRqWoZNgCA7w8wjOZNdlzv6wOiPvhXGxI+B9k3AN4CtT18mpwUC0CEWBFaUgssMq/wldAS5+VZwLIAOGFfVsBUAqAaPCPfEVcMUF2aH8L17D/FfBtAQXseMizRFHOOARysggpmFYI7UCWPNjzBLEOQTP0nZjzNf7VYFRhhEw556Jmd5ouZj+Cjn6Ct1Axy/l0+Zvg8FcAhdhNVf8tm+uPtUuuBQft1ef3bzz2Aw7LKMTOrpHvSPgSAo9kKBdWqnxQsd2bkaoUvms96cggAR/49r4NYYRojilgg8tlG7Gw1edhHJ3QMqExXcWc77zG3ep5olQu942RRYiPxqAkmDJ3N9hrRJswASbPdGIjYRCp8DLNtpSXi9QLA8fLyRht3e39HBg7YIQFcJN4EjYBhgewxYJ9qs+XnZEsy2MJYD9t1/p1+Duwa/CIwNoBJJNoThk5rugJ7ILdxFFhOraOi1WPYgxxcNbgoV+7xmgZ/RLtIV6xjXGB+sJ5wmxELNuw5/kafAb4G7ZPWlUDxGI9tk+0qZkYsiwBXCsABf0HsFQKMcA+TldBJ/gBCBFMDzmBiVsn6Uu0BPT75XdJx1Ddmz4jPCJysv4t1Q+c5ASL1Wj6r25dy+yfpjGBrJEuYz6A5MRFH3mADOQOA42yXCg50dtC1dQY2U5dA2Qn8Zuaa8C0FalbRA0CiBHDAtzk9JdgI4AzIKYBFr8/PATSAvhW4H34K3scWeS9YPyc2YFekhwE6xtenu9vy/adP5T/95X8tf/2b3wDlAYellKNTtvwBCxrt8HEwgh0fl7vHBwI4gosycuyxMaqdjn1SmY00d06s9Jo74ppUzYk1oSsfbwzHo9bfF7fKa61zheRwPGPqd59Zgz36OHpE5vPxxOzU/XYAgGNmtToAR/gNq4H7LR8mlmE1LudnTHqs+iDh1/S2uWelWLNn/Rq0c7+HOjtz47UROMF2yAMLqq/Rr6Oaz7rtbZ6SepabTeDPBHBUn3RjDfJ489sCfuzKzu4KHOqKG5HnLntI9iu3huL1yu/t4qfepnv809k9Ztdpzy4/Kvs00tvBqjOAIvzw4zW37pGfzc83nuNbjKZN7vhaN78r8dpxHnGfQxg4tsa/tTc8b3neZ3tofV1zQfFy9ZZ+8SSGPQFEGUCfgWpfMtapHOkhplCT2fqtyfuoz/m+/1YAjpVBrK3Rmk5Ye33Lpn3JnMyuv29PzdZzrmtavLee3Ybzle4fvlvqsjCyb0zXLoF6xv1dY5xx1vf+HNk3DModW6is6cA12crrsc/fyNdY02f59cX1NgAc88/1hmMmg219+n2eY4+OiS7YN7g3Q5dTOCI6G98NaMw6cp9OzefhuWzNWXi+VPZnPt6a/O+79r4x58+PP29deyb7vtfBAI41B2sU6LljuGSfUJwjB0pCcKLaIk/GrB/Svskax7WmOLcU6k81rtPFsFB3A4swxATAsRxXQpwnxaV50EWNrPJGsUNUvwcltx3gNaGZCfX6fP48AMe4ObcU19oY9imDrXtsycmWUt6S+33GOH92n0GfGYxD5NKfW1fW/ZUPuea++Zitw1wftKrLfdc83FlYeZ6DARxheRLX5JrTsG3EW4Vac07kpLS5iOBTGOJ9BkPmsD/YzOelR7O2IF7fPiUb5VFOXGHXJU+CDrZLpCRkZ/aBs17G2oKB41/9kQEcLYltOk4FxYJxI2h6WTX6jGSaAmOuKldvXbUI8FfHwJExgqbyTQFFtzvhfIfTgZ9r7RaSyy0OqMCUUtrl6QmVyY8KOrJvMuhz7RgNrUicrGe854jUtJgL3EtVT0r8IAladYWrXiLAg/ebyrnJB+ZPAA6mqQNIQTAFb6XAJ1q++JlkCxIYJdatS2JIPGu1X4Ul5HYumY6c9sf0/zWULhtUI/cOtDXq9Wyr7O65Yk+f3WbgyPtun43y35fOb+xzb/eBZm9tb8/0/ZfozDwOE5d72heH0/FQmX7PFKtt7lr14dxeINGqoHUtXNJq5XRYBXB4LQTpeCunqMQ8Oiq7oze2VXl/dVG+endd/v4vf1H+3i+/Lb/z7Tfl47vrcnl2WnYneG8RgONsV6t5hXVxkLYFavgq2HIMlCBTSEuuIFBfE6DRo5kynQKhmtsE4GBlfGplFJOy6jN2Fdza9dyrqeXUmh3u/dT2GS2ZnpOJjAA+EDyRguf+vO9lfYZEb070WGfjWmKpQEI1AAAOOiqLomrKYLRAYJ8AMvRUR7IpKpORBLm8vOS1BI5TwsAyPQI47FMqOffGHupPrE5+EnDhSVrDII4M4ICeBIgArTxwPzwXdPsjaL4B4Hh8qP3fMaZahY8kGQAcDw/lDgAOtox6IdMASNAfn0EV/sL2KZ9u78nEATDH7d29mCp2O7Fr3FyXqzMBOJB7AHjkHpXUL2oPAkDM+cVFTfgLwCEKebapiqSR1w1sI+TOFn82JVZzAVaRaOv18sxkBGniAU4hiEclp09PwWrxBnDLMcfJRBOSIylQCn1Ie5MAHFhHXAvVvAR3hGxRaknr7rY9+llycFLevQeA4325AaDl8lJV20jkh8xAvkRP/0CwBvT70yPaxwjsQ+YIZWoreKNn4BArBM1YzAtLU217zIwxqbhzACefW2ZnGO7zGhRYMidpLZaVHtYPpuSXnNomHqrxkzdX8+eN4nXrKtVWwe4/ianLY9gH4LCfx/Vi6wXY9wBwgMK+JnmF4NLcW38KxAH5BQgJQCmAOPCPTD4X2o/wwYS3iLYVZBrTtc0SJABHaqPisFv1G7TuuLP8IrMmGFmrdnBuH0H/KQE4xNAhVhHrPa8bv5vRwgUP4cMJvJF8HAnc5qLSWs7eMgaJ8+8Rr6i+oxPItT0h9kflIwld6mH0NxvPuPYNDBZpNiUAHPlp8rPBqEb7LlbrG/SQ5sjXqj6GgT0GMBsS42B8gsjU26Z7yvIawNEYfwROwCcCwJHcLF9neRaM1gQeb6ry8vPQPwcjmEEC9nsDuOy2Gm6RUvUvkuoBcIE84mecI8RoYZlxe5pgJIszGs8ZBF2AgeON4I3Pt7flx8+f2ZpCTyn2ALRGYXsK6u8GtpS/Lz8ZSXK0ltBZQ3sP7/XaGCzoz+CeDIMlv926S9f0+REjab28rTPNrDDGzdj6yqJffahIdCYmD4ETGouXGCpaQluACLGa1DZJsci0KW6NBNuU15RtOsAKBcA+AL8CA9G+Pj+KtSmAFWY5qroM5yWCW57Zmo3gfgIgI0nw2vQq7KhacCaAY4BaCTDD58guohYoBp0ZxOGkr8H9uA7AOfBnoS/tH0rmngS6Zeu0xoIrUynfFSOEH4DPC+zxLFkIIB1tNM9s6lFnv5uAEp/BABYy26OZr3DN8F2or0+O2dYOgCP4S2zRB5ClW4cG66/bAsG+QzblIwoQCLk8BvsldPPJSfnh9nP57Y8/lv/y178u//W33xHAARaOo+Mdgat3D48UVAA/ZJ9Oyv3TQ7l/fowWP6EXUrKcoKNQwJyd2trABWdztlGffaYxswPjPLPPGgzU1KzGNz9j6qxBIAEGjnZeKWgwOxP6noay2vbYDzjEA6nnauvVbRO3eUm3jvR5rOXUekRD/k022G39+hiXnlkDsg7Cz+PZyH83CMY+mN47H3LbR/p7BXDUScyC1WLh1IzhK45rUmMDs3sOAA7ffxzH+gQnkPEBC5vHVllS24I0MOgB4I1qZ6sVbue5taGM6+V1G99f/Yi0rvmzs+tvxUecoF3z+bMuHZ21tfXs3aT5OoxxoUV8aACOzPTF6L81uW4jwHv+9b/9d5sMHIfEj2bX9l3y2KY6Md649Lu4yjGty00wXmumB+fXZMRDvlr2GT2nepgDdkX/FsrekKwf52Dr+eu+mABO/i4BHPvGuCYPWzZllI9qa75gntfWcrZQ+64/G+uoO5bXZQXJhIWwP19v7fsso/XntJd5fo7CMcfk/J1xc9r03u/4KfOyth5rQj+7x971XgFw7PvcTG/M9ka22x0QvAJsAlwf55CxkFE6nTPR+QPZXuS9sLaueRx5nKMM5t/3yWdeh5lem9m/NT3bzu3SoaMMbtmJccxb494a5986gGOcAN68Zh3G3kf9Q9fgZULX54qSvKBZKaw5HaNBHzfRPoU6CveXfH62IDPDSHrwAb09H9cagGOpGqSs5pX0ucp7zTmYbZx1Zf7zARyj8G85LWtrOm6m2Ub9Ujk51EFau+4+B+1Q+Vt7ljWjsE/uv8RRmCn9tXHPlPKofMa52jfHa/faN7f175lyOU3M9LoVvLE8vB8214e1UOEcsC1AQy5uGd8WMF2iDvtxNQBHNrxqQaLq4oai7B13G1d9b9VcVZdEMKwZ4XDEB8DLqJf/97/4s/I//tE/XQROVRklCl/lkI4Y7GNwy6wWUc3IICCSakgqBU0yk46miYa9kAnVdER5nNp9mI4j+n5He4F2jIjPcC3cKxrBcCT6VOSIr9NTUB+/KSF3AsCJKshULSaHRQ6hwzQKbvNIY1YLJ4WRFEQld6wHWw0YUBIBLSekWfGeAB9+nAbgABBEQXOGYplYjGQPK+EVcHKSQ7NtgEcEXdom509IkmI8VSZwvcruFG82CKbSmAfsw3Tnyt21VXECJL8WwfRs2bac/azjx/et+QMzZ6/TUx2MdKjaro86BLbWok2HKAkmwHON7zLI0jl+Vawtxz1YIyejuv653VicXE9VPAlzxLmznMTnHKCUtICJA7HKFzJsnJ8cl+vzXfnFVx/K7377TfnvfvVLtlX5+sM7MnRcEJCloPQr27UEJXgE1apvQlmPCmKAOIKK3jZiuaYJ2e3ANt7sIH5NsqkqesvxrdcOthHFzIId5Ch6l+fkQ6oW8tSO/mjWsQZweA+Zlr4l+MUm52fNjB+syH2JpFD0tPffcT0kEaBnIEXY7upBr3l2Ul+V7vgKnWQ6b/Q/DwYOJW9VFToeJJl0AvNCzIH1HNUrdYT0jhJoL+Xx4VntJFDdimQAEjNRvY+xInkBJgyMC88ABiWM4+Hhrjw9PqiS9OysXF1dBUDlRKobFdAAcNzeMlFGEB6epRwRwPHw9MIkAtqnfPp0yy8k2sgwcHpa3r9/V97d3JTL3TnbjoASHoksMjhFn/hKtY4q1pMTJa3ZKgN+gBJ/AF0ASALKfFSdSs8iYXFKZgFUoyLBQoAMgRBPkcwGY8pZOUfiJ0B8D0ikgxWB7WXUEgfrgHHI9kUymOC/Y34p0aSElNuoVHsTSXxV2LqC2WAOtdV69+6mfCCA45ptVGx/DeBQiwGxNJhNgAAOyApa7jyJLr8miXlGi3ZIwXCFeSALCOwdbXuACipdv/j6cwJVGyCqjQPcYf2grd0nBswiWIOEOR64AHCkxP44nv15/lVtLhCT7PKoo7JuyBfg+zBnBMLYnriF1pJ9I3/WOoRJtQBoco+FfeffOfcB4Ey6HPIL8AZk/f7unt8h25AhgKXOzwHi2AWhg31S5OlUUU3mGYK7kkHPLoBrkhMwh74GN6/ZKtRQgzwe0aagY+Aw6Ci+g40NVP+qjG/sAlVXhhxWho8MUOWzLxOA3Xwmm9FeDzBBW8C+4s++ekqgO14hPaf9wUtX/6oXodlZqPnT4Ss1d1SeSc5PNQ9Xb04ADulpJdTJLjcphKnxFQIVUtxhCI7bP+nOSA4IW/iTdyffNSxQBiWv+Dn0LbXxB52iwKDtiOeLoIcIruI121kwQJl1A3ZVALsAffs6AQjlGoExwj6n2Woc1I+x4vqQeV73BW2lXsqn28/l0+fP5fPdHfW/mct0zBCQ+hSAutPTen+y4zAJLAAHgB4CBIhlAPZJugM2VOwc9tVfX9mILqAwfSKKqxZzUGXNgInYg/x7AorXc5AbHiUQC3aKAbM+60klv9D+yY+QD+H9lwEcnNPEEkj7NAA4PF6DV2RvBeDAPWFboZcEpRdzGNtDRTV2XfMA4WiN1UoGY8OnngEYCBAq2okALArdAbkEYBP7E205yXKFlitsGSJwpOaxgXpy1T6uYbYiATjOhcNk+xz5MGKsehWAoTKgNBAMATsAgZwIRGu2Ecwp7T6ZQOR/qp2JgLl1HgKkZdlmRxQAYTAe6G+ATwO4B1+J/tI9fIznaKuJNn4CF8nv0B5iK72XV7K0EZiCNjoEbpzyPACfBuwbv/3xh/JXv/6u/OaHHwXeoKyfE9z06fMd55gtT+Fvnp6Q+ePhJVq0VEBqnHMCBCgvQHNvZkb8nG3/wgaGLhxjN/p9zsBxSIwtTNWqvbfcD9pcrSgreCN0/0bibAEcXCFwnMXRevu1AkDcfILtP9b4SWdv+qp3MyGNLAnS032hiOasgTic5LGOM3ijnenDHiR5aDG87OQFy9Xkccbzb40/DOf1fbFDj412MIE4932uDWmZpD5EDqOB1ELMRu6B2bW62MgGgKOLLWSfbUhAjdObfRf7vPueaevvGcAh1duSfY5BrknsIeswxn3GPTz7u+83ixn5b7N7L304baL/+d8AwPGPwodr9nOuT9b359o8bj3D1vrpb4czFo2xgfH3eq9g42sJ8bYP9snKlnaq/uWwj/M1D7n+zP8eARxbaz+7x2wu9oFNP8INCQAAIABJREFUvkSu12R99uxfOh8zmd63t/bdY/b58Yzcv2dedGrwsQtf166b99K4voppNp8CY3cxUwNvON/Rih7z+kxlZmZ7JoAl67VD1vvw+2jvjhbmEDkZ9dv4nF6n/H0NwGGffFzbrMv3/bylU/MYvMYz25XnOOvhbdvTnJwt3TabrzX5H+3jmo6f6Zd9485zPN7n6Le//fUSgjcEztYW/tBJcoXVtOplROoGHegoILnH4eyBtgzAKEjjew9/ju27YFz7FGu3aWoFvhMs/bbsxsVVimRcXKRV7LSrjo5QTZYMbRC2lMu4kWdP3QSxJQPXBHFLuaw6A/sWNMnoPuM/KopxPGubcp+xmt33S57nS5yOmVHJrx1yrX0K/IAp51v2OZRZeW0b7/5a43W/5JnWHQ+DJJqaW3V8WeXXoqRbazkfq4NtLelQdV/Sc7rFQHE8SQrrHpHeTlUro1y2cQaDQfSDtQ5lFTESpAHkmCEmm45cgjeUvBNQoQuw1JYYTXLG9f4//uLPyv/0L/6gkxsHBnEt9WhH8sitA55r4Dpihv83e+/Wo1myXIdlXb6v7tVd1T09cw4lv1h/gSSo32LYECxfABqWbVAmCBuyH/wT/OInUTIlmHo14Gc/W7weyg82/CTANiiec2amu+5XY62IlRmZO3PvXTOkTAPuc2q6+rvsnTszMiIyYsWK/H4O0JLeWPTlDrrwYHDWkF65h7nyzlGmPb2HPelqRefuOWCrwFKLFIAfvNLwdSdtN/hxultS4luQ0ajB/QDq1+Nc5mSyyzipYj1AjYAugsQVu4g9k9Ed23wiLooqJ1b5+efR4xgBej6/zwOSqUZlbVkp0PtTRhDA5DhKP2kBOPBetBVxX+dWBZwwC7XledT+z9tJSYaYbKgDTNnpaMASr57MCxakSoiN9vScc9c6wksOE3kaOsn5kb6NY1IgK+q79vfW9vhGyBTjvfcrR9VlSdeds0nUOj1vLgBoJ1VXShgJ5OMlmgbgcGwEE0IvaW8HvcPRiuU1bXdTOjs6TJdnZ+mnX30kkOMnX12mi9OzdA5mB1RZ7u+llx3nG/GNqb7E1CcOnmAFHEFaAdndGCOr1AsMPqLR9c/FAKQlLApFa+v0CqzB130McX5NL9n3R4A3fT7KYmbP8B7lEYFujDveogMtUjLozPd6aNkiAIcF/vcq8B3WnwwVBBc8M0C/70ADPDep3L09grXkKEAs6hQG8Y1qXgmCCA7RtIuBQ88nve8wNwdw2N4hqOH+IYGZAtey6v0yh2INQTsTzS0SLgRFsFL0wRhbDgzAAUADxw699QIAx0O6vb21ClTo0GTJBbBe3BPE8Zhubu/T1dVt+nx1lT5/uTJ9tbtrAI6Tk3S4PSADx3aDOTUmDDB/ABjCZMhmw/sikQG9zIQM5xVJFWv3gvYspCe/f6RuRYKJFau7lvAggINJHQA4UJlqB21cF0kSSwy9JAA4mPjhXNUADuwz7AXYLK4tbE0AcOC5uL6eYNdz4m8kT8jQwNyIB0SdkOH07IRzcX52mk5PTq0KGiBE3AhJSySWAOB4eMyVw/idiVECfp7SawsAfbU5hhyZPTHwIPc2esrmlo2h7UKzb5l6caClniUmCKJupr3qsYEpeNIAOCr75uwUAqdGv2yt35t1taNOR+ek1gblf3ubCyU8Vbnbs2dxTGbLbT2zL8ZkYWmhAgCH+WgCPKgFQUrPYIWB/N7eEoQkuYNMSuZNN5Q+uEpGClzao6yo7FQMwBsklzZDgXrHE4RncPBrp9gA1e4AcQjs0bZV4Xx5C5+4jmYb+4G4do17Z4s5fz+/J7CC2webN/jXaAFhf9Aur+XEmtig4HPUfkSJAUzkKNo6fN/tptkp6CzTWzY/AiP32tESTtgVe8yLYXB9HE1CMuA+atBf49uZK1LfpTob0D9vbGwHEJX9N4uKG3Md/GaBLBzQDeAZ2RlkIzKrljF4yMaZT+NMNTqT8UWXJIL7ntkSC0A92JYvV1cEcNze3/P6tG2RQQ+6l62I9jIDk2wgnlktWTThCiLTljGZbmceA2QZixCX12AdDgQxD4ffyQAOAzwoGJ1tdKiMy3NOefO2DzpVis0oSILZXdPJAhhY5WJp3dICONRyEpcxAKntbcp1Bnrb+MWwA/vDzwCICXaghzsDPu2YLba2c+We8q2yj5UBHADKJNoutfQC0AK6Dc9h8oIWYE+Z6YotVACQ8NaW9rwlAc89IIYMB5yJOQxj0x+xmWnPofUInkljJIDCGUeMxQTvGShWtqkwkdicg40OWw5zTCYi+H/OUIfzrzHV7bCNFgG48FkODjMADzJ6d39HEAfGQXCIt+LDv+V3yA+E/B0dHZPJg/ZkV+3pntLtw0P6fH2TPl9fpV98vuLvYOAAQ8f+5pD+15era24c6mv6HwbgeABQpI3teqJfMDfKuscQ4jmtp5s5X6ZUujFWAZjbA9CqGJK3cVnyA6rzqIAbDlDXfefuV71n23HyZ8ku6QurnmvpgWbep95wHZ7v2QNrdvaOjc3sRw/kOlrrYu9CsruyP67DBuO2+M70zWrdGrBi3wia+WuXqL1OfxgzMfyF9eh5Lr17jvYHt4evm0p65nyabAvDHI+esee/LMng3Pv/bwA4ND+9545L04sZxfdbv1fX02f0/lsAHLI3PREZzWM7zjnxan1JSXcEBy2tZ5y/kVytbaGypJome7bZt3Gsa8Y9GvtfZwDHW/f+D5mTOC/t72tkcWnuo8/fl5nAhh1ibva9aQxPe6133YmMh3Ozzs7RVy4gjsLA0Zvz6d6pi+7m9MVofnpzMaery3UC+H1mEy3pjFafaT7bv1sAB96310rxypw+bG39Gp3Vrm0cU/R/evM+uv6SD9Bb456vNbfH5mSyXY+189KOq7XDO7/85c8rl6c3wNGge68PN2nwrPS9iVMQ6ECj49drobJkANr3cc85x2dpo40cm55hX3QAcmVNnVyeV8AqZ6kdxF4xsJ5VSiv/7VX0rcPRWw/Nf0+pV8LHhI8UYJnj+CxLhmhOcc2t8xrj0TpVo3XsbfwfaxCXZGZp/EOnozMpa67VU0gjx/SHzHtvzUcG/K3Kcc1+78/3WwAcpRpkSSb7stEDcHAV7Sisai8PpuUjsgfcejpLAA67X63DJvOdnZ6SCFVlXgRwaE36BlAV24GatwF/Sb8w+KIEcKy8C7//i5/9afoHv/NbgUrLgoiWXEys+FXfalY+5568SPpY3ebDgyUI0deX1aBevWaAB3tWSxZYYI5VU0x0WTDQKpzs3/a30cpvCMQwCl199nC7TYdHh+kQ1LSg+3fa8q1/VrS81kKFZVN52VRhwypqBVmtOIV/OO+epM6Uz6wa9OCzErt4pmSUwag0Q4L0/smoce/ZggGAFwtW88fBLAwGO4ADlVUIRFvOyCr6bKRG+0+djXV1GnNbUxun3V2NPuLzOZAjtq+IqQpPiPNZg5nKcr8SwJHnqmPcWmcu6pdW17c6JvoAkn0FOkb6ZXT9HKD2L845WhMbKkRRc9OekzkKSnUdwthCKFw7VxKBWSWHpWzvlqCo1/8oSeoxOMjEyytAVk9ps9lL6OW98/zEn73X13S83aSP787TTz9+SH/zm6/T1xeX6eP7d+n48CBhL72kZ8oTmAFI5eyU1aStxtZg0bcDJRCcBjMNEzWmIyyIT48lbySresurnSVb86fq79Z+dteoA+DA3EY56x0g9Fr0U9VuwF6zMUc5U+LFqozr93G9zMhDMNtTrhZQxTHex/WMxcLWBaIEXWftD16Y2GdLKqcQt2SB71uveFUlpxI+um/cHxbgL0k+Pgfv6Uk0/O0BXjA13N0BwIEWIhi3ATg031hHJBvQzgSXYcXtIz7/mO7v7gkQQIsVADiMFeDAn3GXdB/QedD9Ss6R7YKV0mjj8prun57T7d0DW6h8/+Uqff/5c7432qcAOHK4MXk8ONinDEPfA0hxc32dqcwBHkHip7RQsUS0Eh8YAxIkuJeIzvdQeerJJsyZGKKQKGES9fWV18QPbA+uh+vgfVxX4BExcFheAAwJRlsPG0Vb4y1IjKJ+l+us9ZIuYqJ7DwlAr65yBCRAPMcnR8bCcX6ezk7PnBVEjCSoNH9Kz6jIfRDwZMcq2h3Agb8nDF6kTreWF9baS+ANY4QwIEeocOlUqXAfBcaRVq9qD5v8WSIxt4nx62dQqexaOOsVH8fZqUKVunHJ2J8l/7nSzQ5mndMR7XvuAKTd15LaZxAEdjb4hbNnhgiSYIW6MWzxJyRN7Xf4J1iWHWMve3om240AHPiOWG+QfDO2gJLsF2C3ZxdbPar5y/LI7IeBCuQLOd5Akx3koq28xBpbOxW1UmELIrWCUnKIiQpjDhIg2RgOlgEcXdsZkk09PyKeuqfrbsA8S5AzpV4BONr1LeNF0j7STRcb146ha7sqptIawBHBHdm+ZoDEFMCR5Qjzm4FXnkgLPg6S9WhrNfSXot8XKoFbn84AJgVUzucL56BqPGyl5eyBAFgQ8G1sG2LgKOwE5r3mEQaQC+6Rzy6xDZJlhTNABNcH8wb87Zu7+/T56ku6ur4xHQl7CoAn7Q/aeRnbnUBGZDWg7bZkvuYePrr2iXScgdANwI7x8kzEPQ2IrIGUzMYGIEMAvdiwcU4rYCjJdpRRk7e6ch0SqvYj8ncwPp3LyKTlDBECcMjX6QE4CFb0dpVsjSIgmXttmvsCynLwe0psnwIw5S4YIHbNV2CLGd+TERhbbBDmx8E4DqLCM8qeAsQhdjeBm7YAhhF0bz4TAY/OP6J1inKH3/Es8qfEHqY5xrkV+lTPZsDaXQM9+g/Oi/BrrF2M2f92LswXthgBwXVseWI2HuBNK26wtqE4E3JcbOmyTfsAcWzBhmFnQTBvAMAhoIb8Cowdcin9b3EBu9bhEUCzh2TQAPgfvtXVzQ3ZN67u7tL13UP6cnOTbvCsu9ZiZXNwSP8QYFlsXfhsxkqG1nYO4AjU9yaPAklFim21YypV+D3dwnVx4FHPZnO/RHTZSrvuBqk6sOZzRANeq8fl7FnNObn4G3WcNp5F2qPL3Hd6diD66UNFvPKNnt+TbY1OiwI3+V6OANv2uYo96wM41j1rmTvp8bwmE1hF8d/wLbEJtfYmTsesjyVb15B4zX1nOofrQRzxuvIa1oyv3QOV3u8wcIyuGWVp7r5d/2NBxuZ86jkAR0u9395mzfyM5Czu7dH42u/25qjVEfFaem8tgCM+T29Ma8c5txxTn30aF5d/suY67b4v+9PPfDOx6iXV1Ftf2o+OTp+TsZHcVNcPMcaezMTrz+nKOB92hJ/6yEtjjd95y/eXxv2W+V7aW2+Rz2i7pvKnOSpFp/LBzFfot0+Jei7q+Mn1AwBdNqkH3uB7IYfZs9NLuq+nL3o+SmvLK5kZ5E/ataNlQVHWzKIu6YueLbQ5Lz8xrjkFcdTgjZ6/1O4b6dB19t/2TjumVk/O6emePq73aM1u2Vub3hrO6YMlOYnzHsce7cviuMMaURRaAEdU4qPBzimMvhIqdE29AVYb1ysxtXhFkPqInyXl1HueVsDXKtYl5TYy6qNntrF7nYUrnLGA9wEcvcqouFnwu1Vtleqt0Rr3NkwrlK3gmbM1D+DoKcV2zpeMV2+d59atd72l9XurIh7JXs9YjT675hmWxh3Xc2k/rLnfj7kGrj9SZKPn+LEOyJzyLQnL2qGKStOshSe4M6tEMSJLa1fm9C8XwKF1Far5rQAOVZ2JgSMzQIRgYqsLzNkpLBw5EBdaqOTvhMqV0doCwPFf/c5v2RQqW+yTzcQkwQsIeFnrFAscGm2tegE/3D+y8hnV2gAmMEkVquoYAM2VyxaYZM/h/X3S5jMBsL+Xjg4O0vHRYTo6PODP8aH9zuQhP6M+x/jdqp88b2RtU1j1KhCD6F+ddjw6YFUvbz8oqdUIA8oAZzj4wgPRDM4hUOcADwI4yNRhVYBMYgLE8nDPuUKFIAPYqKoCoIMtWZAuN+YOVhA+PLFSnUAQ/CiA5pVuDBYHAEc+Iol4hAGxulCINX+yVa0b2ZxZ8vWcfrylAjVCBf+f/25EKvN7r7VTPfuyWicyKth3h3Wfkf2KlbOtDhofWJzVRPQy+YuaZyGirKYsb5lGCY18mLYCSUAajAfMKhXgKLBoim2GetFbAqnVvQLgSCgzeI/+6M/PBHAc7u2mc2fi+HRxkb6+vEzffPiQLt+/SxfvztPOLtqSgOoaQWkDcPAeYr8ISSgmLDywzCpD8Eqr/ZAqUau6MIb4rcozMqlg3hoZGjrXztTTW+N2/eM15LPGw430bfleSciphYp9z1FdIdGs6zFZQTYES+5jrjKwIwA4CCx4eeISsToW+i9ZP3MkKkDpju+S4lwMOg7Es3YZVh0ar28yZTZM+jXuI4ya44PeDkkyJNHu71HlD2aPJ09COTW5+59qj4JxA7yBSlT8PNwDwAE2kD1SgovOWy0cAJIDqwUSD0pSAOADbAmSYqS5f34hK8bN7R0ZOADiwFigY48AnoDO3x5Q/x8ebmgTwMaBpBEAHPgDe3NyckIACRMmbiOt6vuFY0Bi5PbunvfxLl3WLsZbW3B+nOHEwIhml5DcMFYR+MkAJALAYkkerDvWwZLVSPrZHhHgcAPqda/MVqspADoigAPrRYp2p54nKI1kGFCqdig/Pj5MJ6dH6fz8XTo/OyPF/OEhWEn2OSa29rl/SI9399xLWD0lSblGAHDQPpUqf8gKx82qZFTuO4AjM3ZZRbn5WiVRkwO0zpplSX5UfJd2Ga0fmc80HQCHzjgGSiyghqjXKduhMrStr1x7BuR+8DZl0hk9e1QXIJhOtwRDcYMMwNFvnzL0+WV7HSBDZg4mBw0wwzY6AEDwfQe8OCMGmGHga0m2seeMsceq3bMOhA0OWAK5Nkrnm7qVX2PJb+shLKYuT4Y/h9Zw3m6i6Fm7WvbDBUThayYzZCBCuwWAcOmfeVsoBt0skNXOvbV6iSiCxinJvouvSPgoE90hUDypznNnyNaszAHtFm2rEsraqbUvQ71fBcpMd9d+REhecehiZNOz6jWxkLRBNwcEVewcBpTIgGcH+2HuYqwgg6cCgCMHozOrA8iLXJ47flMF3PW2XubuOyAht9WxFjvcJ4HNJMdQ3N/BTEL/Qp9nAB8ZOJ7rlili3iCzVfA03c+QnKiFrJ4rtw+rWqgAiPfMlilXN7fpy/UVdT59c1xvdyfreQIofB9BXq0txbMDIYyBgiwQDYADexX2SQB72iACM9V6JVZTFzky8KeS1dhzhe0i67BJ4tzm2nn4OLPWEjHKqYE8DESCcQNIsGetYZzNSUF1yixYsNwWmK9lc67zQQ6WE9RRZLoKorvPz/Pf00Pa27X9TQAHmCd83nJbnGB7yMCT2Qq9KIDnRgMxGrGUsdQo4E2wobckM4AkABxF7xnY1carfSGAorWtK1ldvC8GDsksgYzJAKdkrXp6ol+DFmqmu3SeNDBsTFPLXzVbZsARA8LssI0c24v6PsGaQ1bQZooMYGB+IWPME30UA/k/0sQZm4kxuWEPweeBHSdQhMCjDQEgAILs7W8Jnr57fCR44xfffZ/uUDzw/JxuwIL28Jhe3MZutofcI2CnwR4g4wkASzvJGDgeH6yLU7ZvtqFNpZX+ZabrI4jNN374K8eHAixuaq8j30/R+fFz5YjenvfqXk9ZB+UkUByTWllKz/gZRPqqieNW32yTegTQl7G8JTZHufWvTlOF0znsvbJ0v2znPHVqR+WyN4otL1fPvpiZx2yf2/tH/y6+p7NHvTtka/FqYI7yBzdfoOgeXS+e39r7z8VUedng//SeM1/Pb55XMejUyTNPBuFa00VqvvFb/eW85oqhyH9zf0EWcCmWkv2vQdK5ld+l67VrOZJEgQrtLBDBW7V8SUbXxMB7925lPO7tOfnPOqdT+BvHEj8X5Q6/rwVwSL5G4+m9Hl97y9mljL3ykjh07aMl7RGfv1oXtVAR1K4D2F+69mivyV9rn3Xp2Xv6tx7z1FaM5rZ3r0lcyR6gR660WCTQPnsr82+Rgx89L4OFWhpD72utHp7ITziPtGCBGNfTtWU72nhcNX9+3qeH62esHoDD9F/dUryd9959evaMe2gxjzuNbw/3U3cNnJNvBsGxZo3ae7bn6B6Ao9fWJq7t3L5p/YYl+WzHE9dgNMfRlmktenM7Wt853bRmXaP8La1p73rxtblxV3P+i1/8RfEFGoU7ZyRGD9Qf+BjAMREcp/q3w5l+DC0+otSJG6e3CK3wREUw53CMFmGtM9HO0VTZ28FXSZU5p4HmNXuWdcVYey6Iz6sgvVWtlQq53pzFtdAG7hnUuFHyAUwBgZkDzJLxXhL60fdXGdYZhFtPztdu2JHBGjkiS3PQvj83J2v259ycjeR4Sb6XlO/IEek9y5wyHu3lnlPWm2/eL/cora/Wfwan6Q/oP30rjn0sG/MAjjJG12uBmWM059xrXn27BOCw/StWCgUH69YpcV9LB5TnmbJvtOCvykh6lL/Va3Gm0ULlv3YAh8bHgKwDENif2ANz+B4ro7x1AIJaeB5S0vPHqrzNgXNaZHzXA1J4NlLjsroU4I1tOjrYWqXpZj+9OztjYhl/g0r+3bvz9O78zEAdB1unrEUSxHQtg2Y+NoBBULltlWwQK7VE8YRWDEKHdhAKEOf1VduIqqWC9+32wLSCtGydguQowBvoYQ8Ax/29tSxw0AuAGvf4N5KnT+i1jR8kCQ308vhilerG1IEkvsMCmPCxH8kBA8MowESica8FYpWIRtw7osDF83n6l9ezQH5rswsPSLQ/JuMm5yPdoXuOHLueHY/f0XUrWRWd/wyAI46n1QE9AEerL3rOYutozun80Xut/lrSyQQEZQYOU4u7KwAcWEej+gZFvK0nqM9BQ73FPtvdSYe7O+l4s02nh4fp68sP6adffUp/4ydfp59+83XabMCCA4Yb+8H+hmhkinf0CPI/XoTLCl/2Q/ckpPWct5+yjl5V6lV3qr6THFr3c/sz8bsCuMP2cpnlKF9x7id+agBptcna8tlyyooADttwdeAa38k04V5xKTmJFah4DYkCPC8AHGwJpWRFSuwtDyCEWpCQ2t8DK0wMeB/2HoCDaR0HXGjeNAaMDz44WRmYLDNdgfdZsfxg4A0DcDjDjwe/lAQBiAF/rF89qudfyKyEZEdMlKhqlHYAFahO/c1qa4IrDJD26AAOJDagA2/vH9KX62sCOKAzoQNB1Y4E8PHhkYH2jgDe25JhCawSAnBgL4MhBHTi1PmQQQdvQBqREMH1ycLBdi4GmEO/eLabyGwxlqyjDud1no3qHEnofavCVQsbVWvTbpFxAJ/ZI9gQrU2QbBoBOPZ3LVmk9bLKYySJLIkitgrt2cMjtKc5TO/evUvn5+fp5OQoHZPtZMMkFubiAcwgt3fc30ja5XH6GsVEmh1FSnWy2nepjYf97faFAZIYnlbQxHY1GDiUHDB/w9Jqcd9mH8WBpJG5AO/l6vVQjR7Ba5OIfFPJuaQ/K90fABzRrvRsk17jdNG/8QBfU0kRP9fzBav3M8hBre2sZQ3nRIlJB8EKDJtbMSFp3DAdsA2cJ9F0bzLtBFCcKVJrQVfGYoCE4j+KvMH8J7CH5TX0FG+tK/sBL11ffqAYOPQ329cF5ors91Kv15Gtdi5HZ6Z27Vq7y3Zf4cUom9Ua90ANmXbWMjXWMcjmJoMm2ht2bFdrm/TvyOiRx6K2ZEz4QxcZoK2Aug3oIf0uOZEMqWVPvIf9buMf+R/1nquBldW9HYgQWTcqOx3ALtTvBEZY+4lsJ4N/TvspoHAD3ox+oPSGxkJdbw9kGoHMGgAGPqfPV9e0J2DfQPss9dSG52Etxh6pqyxBDjuwT6CfmJVwrxiQlq5WG6ho13F/A13iOy4n3tIzssTF/WNrZ7aHbGUDncJ5pd9WgDfy1TU3BkAyAAf92hf73ZhFDFSge3PvibHGGb7iOkJ0JdcCIsQzs43bBBz7Cn4M/JT9Pdi/wrZDMKTPs+Yqy7cDc2CTDKiAlmD4Puwi1hAFAQbkhU3Fj2R9S3YLX7PAtmbnx9ImVHsC14QNx/e11/B7bKGiZ8b4ADYVSBPjAliysAh5axmCz/x8CZAt/Th7Dzbc2Lrsjxh9tD92d/atLcp2Y2fhtEPQBPYI/R4AZB0wJDAM/TT4T2D+cqZLgmXROgWyy+tt08PzS7q6vSN44y++/WV6BFHOzm66e3hKdwAWQyZp9zdcG+wNnBcBfMXYsf+t1dxD4aao9qMx9sp3aQEcs/ra4Q59Wx1jPVOAmc6pLnU1RWRH12p8BAY0qPjaFqsAz6/8BgAHYgjxz5wPUvkfLdNEjT8ZWJL65aH+DmtV6eMM3rC9rT9xLrQH7Nr2bAJFzZ3Fda2oI8r1HZ+f16jEEOLZrdUv+Hg7tnZiRn6WO6OVwY+fbZatsoXcwy7fGkO1xq634vzpc+0czS2kyG/b527XrBp30P89uevNR/xcJfdt0qEz2Dl5li2RTm7XXq+3918S7t51etfoXb+99kimenMXn1Xz+BYAx9xzjfbq3Pz2ZK9+rQCD1SaZYyjYuu6QWvlq76NI3lyseknOu/tyMEGjOaBdbGS0N/YI0u7pn3j93r1aHZPv8cb98EPlnEvWOXMsyUZP/yztrR96rzmZkW+aW2167MTmtbBT9sYWrzvR9QJwdPy5WChitkxA5v7Zsb3PROYHoI2Rjhnp6J6unuokeyWCsdt1GemLuTXvAzZC/h3rEXLwtrXq4pPRXok6vrfHWn3a2pl4vtVne/da0ulztnGkL0f2pO+rmN/ZW8eeTltj8+L18rwEYPROBHBEQVgyhKP3+0IYMgWucNpFwr91qBbNvD4TN/PIKZtTWCMnoWeI2w2zZLDWGN7WYJVnKDRWrbMwfZ4RgGMKxWo3TAFv+mtEAAAgAElEQVRxjAEc9VzXlU0Sor7AWXB2zRyvMRBrlNhUqU3nYORs9jbSGrl/q0EcKYQ1c9Aq2rlrLTkdvfvFZ+k6SwvO+Zq5WNo3en9JQf74PVrrnp4BKPfoAzhGync692sBHDB9ck5qIzhdL+997hWsPcNVOxhW9atApyq8sm51PdvqG9sDIwCHV8Z6JVYewwDAEcf4L372J+kf/PZ/akmDnPQEMMHahoCBw/r6Ov2tBw1RsWRBQQNwsGKZFaSi5faUDCmrLeiGwBdZNg4PCdAgSOP8jBT6eO3k+DidnR4zeQfAhrVJQbLTWq543iuzbniuJVckO7zAMhkO8KBz4YFTPDcCgPk5Y8WYAxzEI8t6oWzzCvOGVbhboB0Jd1UaokLt3pOkBuxABaL16jaGDoA4HlmNDsCGMXbg38bQgX7e+B20t6DIVQU564fIfOCJRzjNZD6wCh8PhdkhoaqmlhvpQf0uI5kj0RX1zwmhaYCNSaSQ5Gv3XLSh0Va1unHkWI2cfQTT5xg4WgdqTh+1ezM+A94b2Z6ejh59tr3moj1x02h1Yi+5tQ0C20xKOX40ExT7utubFufkfOPblMtnBsWRiDwAyw0SxymlDcAcO7vp4uwsfbq4TL/yzdfpV37ydXp/hj13lLabkpjmviI7gbVMoe9AH8JkiluKv3q9OtsCWVAwYy0ctY9ks5LU2peio5ZXMHLc8XoPwNGC3FrZiUmZePCJdttktFSh5YZECpA2VSoxoUSmg6en7FPF5AXuYQAOS1JYYkbsBdYWAUkDyjWTqJYcKP6ZmBXAemFVoWr9giB368eZ71io4JmYgF7TSrB9y2t6frJkBPWzr5PZEyUlPMlEmvDCBMNK1YeH/LlI+a0e8EhGUP97lSlqiSEjD0juZP1mQLZrUH7f3DKJALAb/iCJZKxLhw7gMAYm2B2AFpj23dkhoAFJDYhUpQ8B4MBnoWfvoFfvvI0VKPRtfgggAPAtJAKtdYW1wmEyjO9bUFt05gCGYM7Mfm0INAQIJwI4yKaQgwwAASDB4y1UQrLMGBX20iuZzA2sY39e0/YA7CbbdH5+ls7O8HNCe4h5wGcB4BADhwAcZOXgM1tCSqBLS3pCP9hzY83UkmsK4HAwj3NPmI5U+tCUD3WRYU4KI0NHsVE2AwOHPpIrazyJKhmOyWTbduWckBOI06PDrEqV/mmD+NO9H8ALCpwzYWnJ1N55a87Pn5xnBLpwwEsGYYiBw/9Gck37XPZclbEWvNSeNzCIhyDcN/H2JPk8IOYJAwnLP5PdkynVGqvVhu0J8wVKEr8EO3rnCfmDEYCiBK3Y0SzZXLcVZKEHfmhkTPb5fyWMm2Bn5VcE0EArBCMxGcUjWnkoyfWaGtYYqbBH7BuqyNbQFSTjflOCPiSnWrnItootSkpMBUlys9+lvaL5/H6+CG0vCvOVVQjH7xhLloLGJRHvg3dt41rHbbTkurJjAUTU7gXaVILf/BxDoJ6BnOkXN+BJAZIEOGrtfXvWwb/tOmIUMnlRxTntzJMBOPBzc3tLf5p20P04a+PyaHobzBnOkiTdqHntAziMETW3fYH+Y7sSgAR2HTxoc9j6DbW/YUA4AgjVrqojG5wP6thCvSwNnOXUm7UQsIE9AoCvM0PZHjO5xf3VDsTaBsG+Oig3AEikkwFCNOaJep9KrqkLHWQUARz4vBi3yP7kZ0SNwdE2+XWA9cnUs7/PMYLli89AMD9AIQ54hP+E58rMVnXrKK5naM0lEIta5MT5V+vPmIzE+CIwE/cG05WAMeYLGBNXBnAABOMsYNTVDWAGAA4lhW29zW8D8wuWFkBSAjjYms5arfBcCvu8wXoa4IZMJ7m1WyLj2OHRkU0ldND+frp7eEzffrlK3325St9+vkrPkPfdfQOv4vzNtj4GrsY+RMsWjOXo+MiA/7u73C8EPDloL559TOuvA3BMYh0Oopvai1ggGNDYlRJXK0b3AzrgifZcaWfeOQCHnYvMf3T9/RYAR/DpZp2O9k0jWMt/QifbVZfp2dv4xV7szmyFfaoH4OBZKrNz1ACPuPeH5/BBEkxnqGJP+wAO2bL4t+zO3KS052z+213UkSRF0WnnsgVwtGMQ82R8fU1cQJ/J/koA7bS6NV5v6dptXGIpvtDukbm5nZOzNQCONevW3iPa+lYW4vWW9kArT9FPbMc18l9/9/d+P/3ar/+Gghn82lvWRveZ6EF/Y+kZems/un++FtozzJyJRt/P8hmS4WvGvTTGvO8HwtCbg/hab7zVPUOuo5WdVn7ae7V6srpXZ7xL69XTwaM9MJrbnsys2UdLemLuukvPNSszGahRt31vW6j0nmFkS/hZ+ZsO4MgxgnjOyUUAbwNw9Oaqp3emPq89RTvut+oFAEp7W3RJfvNeas5eeD2eU6KOj+tQv17O761t6u2b4hvYyOf2bW9d273Wk//RfM89dzv3PTmL141zPNL78X66/pzMjGzNaNxxLiYAjrmLjSZtpCDKoKdJVAmDHjAfjJoWKkVo5luozCmRKDxLCr99llZwlhZ85FD0lU3OnmShbgW9jGcZwNFTIhV4g/SH5SDdGrp2g8Y1ivNSC/H/D+BoN+zo33OGdCR3S/LW7teRctT1R07IW8a8ZLBbI7Xm2j3ZbedkdN/5PVrvsZ4c13vMDEyrn0Zjqcf9VwHgcErpzMIxrVosz1+zb5R+wZZ8xedicrI1TEbFXZJuGanaJE3smZUZruerXSMAOP7Lv//3crDUArPWu5p03k+PTOLilMNKp82WrU+QFHplf2ijr88UymDbeH4maAOVb9t9BO62pKk9ONymdycG2vhweZk+XF6ky8sLUsafHh+lQ7JxWHKMQTLvPYzqL6uW9sQEeynb+9KfHDdYCGIg3ds9cM8hsOE9k1HNxqBkvp5V3QrtTdlSYkHU1AxkehU+6a6RJLMqdYI4nhGYs6pvY0R4ZeIPgWa2l2EFFpKcAHagYvGRATeydYD+31k6COTAZ9jCRf3ECyAE4BDUQzMo5CjmyBZgVdWlbyDHEpLVgeA0bxkm1NWOJdM/l8pdm79+5UqrF6KNavVMz4GNe3li34gRaAPL9U6f0wPRKVtyUDU2fkftdBYMQs/pa19bpYvlOuxaEo0BR6+mVlU1U0c5y2UfsMBu1t7W9oKsDxa0R/uFLQLSCN5hDz89pbPDQ4I4fvLpq/TTrz+ln3x1mb66fJcOD6x1BT6PNKHtJwNxUM+ICpyAANsqFtYWeKOAihj8ZwLRwAtMc/AgbqCUXObczG9rJ/DvFsChZFXPBkT5aQ88srtYD9OzzuAgJrmmL7H4auJ9MogDuhFMFn4IjXocrylJgQQQ5g/zQOYGVKEyibHn+Q3TQQbgQFDVDl3Uu89PRq+9t5crmpXktnYIhXqSoAAHeN2DjQGgO8qGJYDtGey5DYBm4DS0crAfAzYYkl7gLQsEPz0+ECSgZ1XChMAAtwMEPBBAYa2jEL7Glaj7QPENPYekGxIZ1HsPTCLc3t4xSYZxQfcjkXJyZEwc+CG9PeyPB3EA6NtuDxiCwku45zP0W25nBTChqlxNt5IpJrBGIamS140ARYzXbLZR0ZtvgXkylhBrp2IgEANvsO2XJ5nAwMGEElAZ/gc2mgAOtzm6X07U76ElDBL3RtmO+23ASHWwTaenJ/whkOMULWMOmcxiK7OHx/R8/5BZXbAuAE2S9QltVPAZJIg4p2YfSpW2t+PK7VPEwIEMCAAoXukSABwmC6g8FnxMQI5peCLrdgfJtL4LE1r8sapk7kNPIJV9HwEcsO0LCnjwttgpevZm3m98TTtKrLsdtD2xrlq00l8ObhPAipXMIfGoqnzIo7XncVCXJ/ME4sg72BlT9Mimi6yNm3RrlXR1YJgxH9mfFsBhuRC3r26Dii6bAlyiPeca2sbJfpiBoOxZoBsAdspsbdKVztAjIApUVLRjAglqzNl+OsAYxmeYAgyRbcOHxPYmU2HRvJlpaooi6ANadT3Tue5SywZrDBi/yZsBMqizYpJeAUG/XqZv5mcF5DYGLQI4QvAur1uUG09gY3MIZJwB4Wx3UiqiJ76ZX1BeBvcCW3vZswuw4AKf5d7suQOa1aLrET45QBsG2CDYIhT5xET6BBwZ5nrkl8nWqi0LwUXOOkM78/CYvv9iAA61LUS7Qfyx1h6lDRkBld66R/tfcyPmWPytdjkCDdcAjt10ANuzs5uZa+ycYCAO7Y3sd3DfGfBVAA61/jAXaCpvanXCbRXAQrZsSPhbKzEmaJ0RQgwcAh7i/gBA4F5YF1yHdsblUOOTzTemi+IDaE8Yy4i1zlKQGAAWMDsQ8JF2coscnBXjepsPbRtbIJLD7YG3CwEA5jk9wo75+Y3nvoNt/g7Ax7DFBEYGBg5cl2B+Z/6S7yIbJx/GxqLCArCJma60OTI5N70IUM4+/Q6TB2M1MYCIPYOAKfLr2KrFGUq4X9Ey1Cm+6SfTxoEVZY8KF+/jHAif546t6dyv9oKMHeh9E1oHcNxzbjEGADmPj48N9A/Z39lJV3d36S++/S59vr5NV7cP6RUyv79JNzd36ebuwQAckC1ff+wTMMccHR96O5fddH1zw5ZDrY5Vrow+k+v2yMAR16I913Afu1KcnHl2zAa1TBm1RvazRB5EbfxbObDr1QCO+jMOHHdoYqsLJ2Nskre0lxUMY2o/Rq+0Z5a3ADh644r3iefL6VnTPpn9q4bxh88UkmLSWdFXa/2j9gyd593v0wI4qDN0hvBzbBx/XIfe+bmd0/Yz2cea8Q3nwKDWQmr6ZV13x9uPtWfRudWvxugtU9o1j2syWs/2HpqrubG08hLPwEsSOydrfQCHAKENMLS50VQua7++laHRc68Z/8THUQGGQNk9wJbb7d/9vf8h/dqv/+0KwKE9oXuvkdE4j6Pfe88yku12DHG+pGRHII6Rfsjy/UYAR28svTkZ+eTV2H0S4hz1xltd/w0AjvZe7b6p7tVZkCXdu6Sb9H7vOmtf691jjQz2dOzceJZsSpw7sYbXLd7nC1vb+HlXJzTnmhbEUezSjwdwRLsYfx/5ASPZWbMWPQBHq6d6+0J7rbXBeH0M4ChMKCPb3bPhrQ7WXPfG2cpRLRtLBc51Pmy0x37cfBfQyVv9vCV72erzJXvTrsHOL3/589ee0ESnq2c05hZiapwKgKNdnCg8HFwAcNQC9+MBHBE5/FblMzJcI8XWc3zaDVTSKQW9jM8UJ7i6euUIlOvXzktcl7hpeE1PxI4clyhsvU3ebkr7979eAEd2FGIwreNtjMY/UpCjjblGzntOyOi10dwvGbyl7y3t17k1n+7X+butcURahTk3H2uNz1rlXN+rsNy0e356vbcxcEz3w48HcEwcEQbAa7r9npLPe9ep6XO1mletKegU90WrK5QM6KFVrbK2Bn9ZYLoAOHpS82d/+sfpd/6z32TfXQRLXwmWMAAHqVxJn/6a9vf2WEEFmn38jgCTVV0jwYfPWiU53js+QCX1ESuIz8/O0/n5u3R2dsqE1OnJCSuLTtAW5eiQiTtWbDLoSMmwRIMCEZYiDgALC8pDpRiYRUk3BK9tDFaFKLCM+qZbWApHdwAvFHwTFTETaaK1JjCjHEmYMBQdmbcQM5CGgTgiKwcDnx4MQqI0JzYdqAGGDbQWAH052qmgIouV4wR5CNDx5BXl1orl4R4/D+melYd4D+0JXhPq69g5m1keJdBZ3p3/rZTsi9M9l/RHaPLs9M185gDgIHigbMqGZt/eaGW0tVGtXlk6vJUEho10rS5r9+XcPorj7mpST+hkvduDU3e+2DqDa21TTrYX9VaACx4IDzgNv7OipXmBnDUIoAnbM0aPvZMAF9glpctLOmS7igOCOC7Pz9OvfPqQvvl4kc6Oj9LZEfbtIVsRoZexgD0IpDPI7wwvmR0mJ9+KDlRiTgCOAuIoVaZ2uKuP/NEeWVJPF59+rucHtQmEfD1P5NFvy8nRGsDB74ZEDD4rkErvXtCLEcCB7yvQz/s4NTv0owAcSPzjR8kS6X8lyKPvqyC/ATj2DZhDRpRCo6NEpyUvrNITe4dU9tDbYhByZQkqdzwLwRZIoj6/MKDPhIV/H1WxSljLxvBZn59yole96ZU0wRjtmgAPAchh7UZQMQqAGipDkSwAkIP6DsmIlxdWgKI6FHTm+C7ty3aTTo4NwAGwBlr6qJIX8mSMH+pVv2OMIkweGjsR27aQBQR6FFTlsF8mP0qY41mz/475yJXDJeBviRvTzWpTYmwlNkb+kOZ9l3aLwI8BgEO6BrpAyWwYIbRrwdxZLs5p5Dd7DuA4LiwcJ8ecG7Yyw/MAOGTpSNrfJySGQImOecS/1frMZRryY+tsPzCupX0KbEUAcAgQGBg4CEIpMCAHG/UBHPRx3Q+JOnbIwOGh/rL3i/+itgBLfnX7vjESqO52yhjS83vzNaA33W/gXnEbP+cbt755tjvWvyiDNtQCRXNkgBZr76MWD6pKMsYHT05ZibElMpV4IHjOAWhog0IZ98SJV8wn9zOVKDb9V7OokLZelVCuc02XiTWp+DKmO0x/EDjrAByus9tpAy5ZgpWANZe9XLW+Z+0n3KSZ/yC6UV3IXi0V09kDEUXsFGCZk42cKx+PzIf0vwAUXEz7j5mgQFUt8GYAW0TQJBuHidXOMuKGRXRgAcElDv6NVqvIhJ11BBghA4cDg82XtESzrZX77dp7THY7o4MHPgHQk07X2vDvcPOI5fantTEKwOiID7xGsISzNtQBWAMaMhHubQRhFww85EAiAukK0CnvH+6jPhgoey561tDuB9+nTicg2uaNTE8A1t2b7fiCJPbNLf1mjB37CX/IAOLgGNtf+xmAEn0ygaQE4sB70PEFwOHMEm7T0c4CexP2U6Bo91RyQYHua4wsHn9xJiTpweyrxgQrP2++W7UVfJLIzrHrAA5n3BL7DXWlmFgAcnAAh2y5MUs5w5z7+FkPOTNijGnVfmyJ64GBg61odh1ASRmw8w/lCevvDCyEkBsmwthLeMazueVnnp5Mj+zt5hZmtDPYvwSn2HsCOOpsYv6KtWjSWlHvEFRigW6NSbZbz2PXwo8ABdbWjAxVfu5RYYCrX36ewH8H2oFliDK0Y+AOA+CazmlBipgPG4OxMOLslv1Uql4/q3HfvKRHADHv7njOPtxu0+nZWTo8OjSGRsj983P67uo6/fkvvk3XYG/ErXf30uvePvcC/CzYCIGdjHHtifMFkMr+dj/tbzbp6vqaLGglJuX2xWUvg9MoiAXY2TuLCSMsZqJo97NdJYBDVx2l+iKAIxyEZFsAWHP/VfbY1kE2rbZVmd7dgXetrumNsz1DKtFf9P6yN8IxOXti/PRcgrO6qgQvvBjHVcUlQlzVXre7aF31Wcic1q4FcJR1mcaJ2vmI48yyAFbAaKPDOPKcz0wb7jF3xm/HkP03x2CMmNbq9Q3AgwkwzgbHccg3CGfT6v48jkTfVzJXHtB8ESntfuBgbl57cpr9h848tnM399n263PjKFNgc1frihAbewNzabG9Nkk6w9bpgZKMW9ptvfhK75lG8dgRgEPyoPsvrVdcg9HvvWcZ7eu5Z4gtx3v7Zumab2mhUumv0Z7wDy3pt9G89MZbPf8bARxzMl7da8VeWpK/t76/Jpa5JCdr7/lj5TDrWT9PCrwhGyx7M9ob5fv9BH+JFUwLUnNRe2aF++EAjmhfWj3Qy+PGcUc90OrV9rnr+Z4ycBT9aSs4t3d1r3jPXkFaaWtjtj9+rx1713YHX0Hj6+nU1iaN1nYkC/Gaa3XWW+xYO+YfOtdxznr7Z25u2jnJPgUAHK1BiQLQG3zv/Xrjt46HATh6AtAKEys2FKgIaMeWUmdOwFslpAl/K4BjyVj1hHakRCfPKUfUvbpWCC0gV90hJ0vre9QOSdwok99/IICDo8CSlmxbcI5Efy4q3vUO0pIx6W3Y+NpagV9ymNZspiXjuDTWtYZxaayj60Sl8mON69JYl+ZipNxnHcfG6PTuMbe3hvf0OsxykJwyWJTn/esH4CA3gSc2C911vceKbnEaskwNrMRfoSeLhqvVOZlxowkIRvBGZbxYdV1mr7e+f/Ynf5T+/n/8HzKgRmpXZ+Cw4JRXjyPIBhaNrbFokPAVVLSkhDUqXGiZg80mnR4fp8v379P7d+/IrHHxHiwbl/wdIA4EpFDJhuQXA9JerW/MH8b+ERO80LFon8KAtgdHSoUHXpe8WDA5AzgCMMYj5uY4MdFpAA5WXzN5tuH17f6oUMcYQmLCS4EZj1SfOQaJjfXDKrw8iCl0iSoGmdx88Wo1Y9WwCngLJqrtgCUcDcCh1isG7LhPd7cIWN97K5bHdPvwnO5xTQa5k9Pm+jVJI22JOQbzvAezpeMNiDLlYBRAxqpIZcvN9MVwXh2QmNrEEgRqfYm1tkRwrp7PM9J7rdOtz7W2aI3epcMve+oXmgsStWOSo906vUPdqEphqTaf4hx3jNkuVTQ14AcG0PQ9ApGc1cED4siDM95FZo7dtNnfTSfbg3R6cJB++vEiffPhIl2enaYLtjQ6JcBjf99ZcFDBiapHJL6dZciSRJI3BVGdal4YA6+CRCKRiQlvxeB10dW0Veun5w2+ZZQFzaPkS5W6kcI7X9xQXvmfzkvTJL0c7FWwbvY+8S41I5LGEVuo4DWNQQkTjJGsPI9oP2VtVAB8Q4sMvMd972AJJgc84an3SsWrAT5yZXTwvanLAsOCw9yok61q2RJeYOwRjTtBHi9WmYokFNlANqiY3zDhdXdXGDFga5B4VTJEdsUo15WktWp7ATgsjQwGEmvZAfAGWqZ8YZV0ofeG/iETBxJxoPO+v/NK4f10cgIAxyETGKjgB3iBoPEnPIcxLiHBAVAR2DfUqurZ5Q5MSNCpYs/AHGA9Wa3r7SoyoMBZBAoAzxiVuP4AhTjQBfOvdjNK+BwAgEEAxw5bpgQqHLLVYHzxj9bKgNopbTYAg2xpAwni2bOWKsfHR2wpZq1UTgnowGcJNIE9fiqanC3L2IoLQJgHMnQIxEFZxHMj2bW/MWYEB3CwrQySaajepV2FdhBoQJrHwvJIB3HeKfzTnrftGcaRlSGGXRhQcE8kWbmHvW1HredLq0cBM1v92urRnk9DVpaQGOh9p+vr4mYUJCXGxbJVEtDad+24og4zPeDnLk+6MymcAyaWfDSafQNx4IeW1pPIlBO1NvA+wEU1evssLIkDOMj7wHE/E6hH4Jh0MO9sFeh5vdwf0L9bfRqfz/ZDSYxSlj2JbJf2xFFItkH+sXfJxpGZOAR0Lq1gfGj+7OWu2beQDaai7QMB+Aw+dz7LJaWkFmOeuM5pRNnQCqxh81T5zN7yRYxXFaCDcTPzWJiwD2xOHA79WzBWNcUtDvqQnGl+o+9PVqUG+KC1YpwkAzxi60O09TMgXw4HNM5MXOf2vlpjrYJ91llCAFoICXvaPJ9T2po4Vr+A9qHu09vLrT3Xv8WakH2NZC3JkAi/ublN1zfX6frunqwDSIzj/pA5eG/4HP04ggAs4S87Jt1Pe+nroPHl85UjndQaBOPGdWDDMe/w0WFX4jy55JjP4HNm7xfWxMyeEav9M4gD4A1rV9WjmJEro2vo+QxYi3NQaaVDoERm1DK2pxir4n2q1jxmVxV/i3LnCEprzSJmCQHUMQ8ZAGlPKxkSmMtAJmiBWdqTcW+wBYzZPDEQCXgif5EtxuL+jW1MxEQSdA7vj/OVgxgFYDAVVaeY9LwZVCkADa/nsuPnerKNefsX/K4/2S/zM4NdC/ocAFbzH9nGxc90AB/ludV5loALyIy1i7u/uUnHh0fp7OQkHZ+epO3hAf2Z28fHdHV3n37x/Zf0f//8lzz/vcLP2t1PL7u76fOXm3R9e2f2Fcwfrq8xRsguWrSB5WSzBYDjJgA4zOaG4GEzV/IPpmBIrWNrXydnnQzgiCCO4pfb0tRnS4IL/eMR+BTPlSbDrgq912R8n2teP9okcRLHOjov2pkw9MRoFVn4N68n9sSZzw3fIlCzvDs625q5q+fM/I662DDuZfnP2vvtvmi2CAfR85Pi2J1jKLw09RFHz6prT+Sl+UIcA58nrOkaAIexG/qfWJTSDqyzbtXzD9am93yjZ1qaz7iudh70NnmDSRz5w2vuM/cZ7r8gY9HPl02ItntJ1LM/l+MUvTzE9J7xuu3+7O2B3jNFeZdM43O9Fiqj+83NVVyD0e8TURsAIkb3KdctAmw+b33lctkITI4wrQK4esu45/TQEnijXaeRzu3e4y8JwFHpkJV7aUmmf8j7S7qud801e7n93lo5jDp+omflm3oxwLRIqsfnbCOJa1n7k/Z+buXqMawe+0aRm78aAEet06bj7j1HNiNtDNZtsfZkaCZdFTn2dNZovlpfJsaWy3tT4oQ430v6JM5Bbz6iXLX6vnefkf7Vc/fkv5W7qKPX7LFiW/r2Y8kWRxvbszE9OzjS562sk4GjJzRrB10pyxEKWlUjDa1jFKA8qR4QteADX82o9nbT9ia/N5kSnB6AY80CjgRgaY7ivLabxa7pU+8HuiiE1hM+Ws9QMVUNOiJNC4gijo3P3wT65hR5b11cLRY0tFO5scIq91Hut2eJCmSkYHoy2Jv33oaf27RzjkE7B6P1XBpz+3y9f6+Rs/iZ3rjnlOVaWRwZiHbM7b3eYrBbgzF3z7c4eWsU5eTeKjkKUat2rsq81wCOOUXfn+8fz8AxnaspgKOVR60VDTD7XHuv6AAyMOPcd4jwLEKLmqNjVcTxJ7L35HXI7BtlBlu5+dkf/2H6rd/896xy19k3kChiwtWr/jb7ewRdIHGGYDwrqELwDowaAGhcvn+XvvrwIX3z6RPbpBgVPhJyR0wUogoL47Q+pOoTWxImBjFA8MmqunRQFNOGdyZm8FRsGTbXfo5x2ltRUxsNsOlwY/UwXVwqCZFgRXWKVydWnMgAACAASURBVFF6+5en58dcVaoAXwxwWrm7VUyW9cSaWuJPlQUYv5LArApkFaMlh1FZyHYoZD4xgIf1EfcqdbYkMAp/q1ZHlbW1XUH11e3DU7pH+xpUZ7G6y6q0LICPvsgW5Edwz4AcTMVZ25WQ8M+S4QFMymBOlHgVYbbxtZZsnb9WP8pO9Q5sPaee32/iZL1rjPTV3EFnSTdFvWQzFAKMzSF5zla0AI5VtklEA0adUcBD4UZ5TO5zNXmZitGCIFu1HyEdtfsqSmrs7qTDvf10tNlLl8dH6cPJSfp0+T59dfk+fWRLo5N0dLBJ2PdgQQBbAKs42cbFaLGRMBHri8m7JSp8eKbLXN/hd6MH9787a5zn35NCqmxu7Z50YQRNKFgtAIXmnElT9Z4nxXOoPHZabbVSobcX1pkgK2+ZpOtJFgnyckABxqPkkNYeugL6FJXC0GXQFWQbOjzM17y/v+N7SHIaKADJfCWwbeEjWwf1oaqgNUchoWG+8463cnrmOpD95+mRrzNBHNusPD4RQICk1Ga7pS4DmEItQ8SwoXnWvBuAw5LPqLLH3wJwCAywD6r53b10c3efrm5u0nfff0m3YIiAbmTSeuOsQw/p5uaGrVRsLnbJzgQAB9qUsKUPWnV5xS7+hgzifVTCIkEIsBvAIFyvHdOr0KN4Dva6dxvL9mM+dulya/OwMbCNt60B24kd6MTk5EljT6xjjGQL2d/lDxJTpFQPSQi1UGn1hJJZrEje7LEqFq/hflg+gDggJwBxnJ+fkoXj9OyUQBYCBCEDAmakV7ZPeUTLmLs7MjQBvCG7nAEceG626EDrHlUPGzjAmJo8QRMZnDzrYRXRaqFSGHHaQ2518A9ABT0/3meFNCuwLbkY9Tx1FZMx9p7tgw7O0C8oXd7T99Qy2NtNNWq0GT0dbaZnJ+16AtUS1NCjIek2qJyJ1y7BgACc9+chaIVrDVkswA0kmLFG1u4My2JJZ7ZHIIgDMgJsCcZjqt7m0KrZlUjPLQ8kK+6f2LM5yKKqpixnWI1bcxP9Z+kAsbuIeaI6Gwg0QD1f2qoYgMP0BH7QAgnP1iapc5Aj6OBoh72KpQoMRvkyanRfRfwdcKd5P1uqlO2k+Ef+domwePLNKuzxhy1Cnqx9hdXfmvHiJQKAgZ9uABwm8wBweKuSUPjSxkpaf0h6Qesy2nOEj7gMSH4o+6XnS5iMmopX69rGPmRz7X1nmCPLniXsZWe5/v58YKSiHIqZBX52BkIVgLpsaQGj21q0z1m+6++9vhC8AbDal+ub9OX6Kt26P0w/2kF6GAKZBGEboe99H4mNwVqOOGAtUBNLBxnAzvZWbClDAAfs9+sr/fEI4OADSKdVrBrGshDPa5Xuahg42G5ukGCMAA5cQ+MdATjwHMUfiYw2hd1FelutY6bxNzvLaG3ENCl5gQ9EsHD+46xYzqgFQA1AAxmE6WwdsJdkcSSI3+0yW8/ZawQ0EjRjide4NwT2kC0vtsOTnWxZAoY0Y0+JPqH2UHluJXZfyQ4Cf1dFAATSeTs802HeOiYkVeX3wSbLxgHAAdtKOQSAFuAN/DhbWN73BNib08nnSy/p/uY23Vxd8SyNAgj4ApuDDc92Nw8PZN/4i2+/T//XX3ybHl930v7hIRk4XtJu+v7LVbq+vU9giQFQE34MzvNkT9u1ucVa4H2wb4Ctw2RR7HllH0bdZGdFm6fKzufcYTwpmSBMzlpVC5WY7tM9syb39a6d8RbAUdbUQYlCpwdZyTIrOs/GdwhCW6S3AURUzxHCwa0unjzzjwRwsPjC4xZRN0d715tnteHVOsW9E2U+vl90b1mXpbNyfH76ujsCNQlgWad0e36a7tt7Dum3uEa6Rm5XFUAcvbWM160BHH2AnAlewft0x9wUBIyeq12nej+NRlvvnWgnog5rv92u1VvuNT/+MsFRXux+inH1nyXq2fiJ4lP2n9VfrXRIfL52vNFHHT13/IzGos/+w/8eLVR+wz3/sud6chfldW4NKp+40Sft/dtr9tZD9s3kOdxZ+Z1mMLbzxFJXwNViVONaemxrzVh7cyFfPL83eM7e2vf2e3zuyTr+CABHPDOEJKpmaMj80+6pkT4cycn8Dh+/u6R333Ldt6xt9K8kk9HuWAuVusW7rZPp+964F+2XzvlNXAbXUhysyMo8gKMd82ivtrqgtYNz+3OtXlUuot0SS+tRz3dNpiBfJq5T7ReMyRd6MhPnof19quvHOr5d4978xf0+mu+4Xu08L9nYVp/0xj+3fzWPsrEjG6P79OzJ3Ph3vv32F1ULlXiD0UK0k1YJtCOVu4rZ0Z7xoXoKla91aDFroRqjd3sKUhv3LUpqZABbB0KL2ttE+mxEl4nW1PJcAfGYDzzqo1fAGT3DxGdpDGYcSzUur4hQpVZvHnrCXQlcgCYridjboO1Ye5tkjTFZUmojYW83emtA5pROT7aHcx8u1HMS3ipr7edbhTp3vVYG5+ZmpLR+7HyP9vxI8faUoz7bk48lmenPV2nf1F57er0+gKPVA2Nl+5cH4Cj37AM44twVvehtN7wNR+k3XvoMj2SfQQzvox6BGwoSW4/1BtUe9MFI/v/0j/4g/Sf//t+xftYvVi1OVgpvk4KAGhJdqIg+QABou7XA6I4lspD8Q7Dp4v379OHyIn24uEhffbhkEsoSwHsMjok1Q3PBKjAdNJTcdedNCVkF0wj6MN4PBmYNwGE/nGf/j/oWY/xZnzvppSh9Le6uVmDed5yB6hcmyFjB9QKaek/ooHrMq7dL71SjO1bCJH83V2s6AMCD/pmumol1ewgEma3y2+6Nf4udQ60BkFREBReqq+/QQoVV6wBwPKQbBK8f0VsZbQru0y17LAPIgQSm9+YGgAPJHyQJURFegThKjsPsOSW6sJ8EG8/EdwZsFgltnSXt11ZPxX088RGUaYkJl7AJlIicsoYoL1GCRVVosKH2nDtktPqjFxsaV/rU6I41tmxiR5RPAguaPxbHEC8dAvt8zx+Wz+XAhKzHBbIN1Yn5Wu7DbHZ30sHuTjrd30vn2236dGEAjk8fL9PF+/N0fnKcjo626YgtjhBw3/XqUOsvj+e0ZKwF3GOjBXsIJa2M1cDowTMHDIPXMdiQ10CyOKBdl5+o5FOtQ0vbHcqm2kXo4Qm8UnV9bKOCBF2pfOPH1JrDKeVjdSoSF2q9gXFHMIlkH0kEAAjEYnRweECwBP5t4I47BtkRbEdLDryXq0F97anbYyJJ+kUzB0YVsmEYqwF+AF5A4gDjgE6BDlFVP14D0AH6BEkF3Bf6m21QmJiyliYAhOF5MTZR5Fvs0pk3BN5w/V4AHNa6Cdfc2d2nXvoCAMd3nwnmQOsoJDf2N1sf2zP7sd/e3TLhgvGj9RaALoeoGN3gZ9/mDK1DyCCDzxzTDuF5WJ16D3aPl/S6i+prm18l7KAz8Zrmh8kqjIEV1dt0eHDIe2OejL3i0YF5WSWajQm2FyAWAjhoG8BGgB1ZqvxqAIdaXBRAzt6+UcqjKhbjsJYZSAK9ck3AUnVx8T69e3eejo+PWTVryWNVaBs4ii3MAFS5u08P9/fpGUAWASu92tfYV1Dl7AAOQ4o4mMIYmkz2C5DD5srsrYEqjYlDoKp4vmrPM458rFSc9mwL4DCLY3/sOi2Ao9atU98osiWUQFJk4Ih+drQ9rR0yPZrSrnSXt1DJVOy8eTFSeWT6JeNbPInBjwbWQ0V2HHxhjDDGglIBONiuwdoEge7eqt53DfTZADgw5gqMIrpbBwmT/UhVuXn89gw2L1MAR/bPXGfqHvSL6KM8ZZauArIr/oOmyD1R10/SG/tMggPEoT/VOUhzFAsL61xQEYG2AspBI5WMqD1LXMsMj1RwW2AHM6oWHpGnaa2UCODo/KG1UesIAinc7vlnKwBHAA8aa4fiI6Wlipk+228G2vG2JfLFRqPwNiUG4CAXS0HCZoC8fbmKc8jvDSwQ8vPwt8AbBDKg/QPsnn8n73u0xYGtYXsIZ3cLYAaOxxPpju0xwJsDuaPPmO9NRgJvnUI8sfnzdw8P6fr2Nn25ukrfX12xLReS29Y8yNoV4R6wX7iuQIhIwAuYKCYFMXDoeYoOsrFVAA6/1uZgS/sJAAf9UjG/hHxzTBooOS5banPmuB/Jjvwcsm+E80wDIjZAvdmQuGfsXGh6WnvX2C6UkNJ+99a/vrd0jbwW3nYlgrvdNOQ1V7mviSPWtZzBpF6s7Y0DU2HjcF5kCzBjcIEths2EbTcQh+v8HTC9GUuWnpXP4PvE9gSACAZss71l4EeB9HVupLwSUNSwBbuPREaS0BYT30e7JzBIMlGRixeszZl+mFgILCM6w0EHYK5gY8nQAVAF7DPA+f5jAA4UJXhMkOwi0N8YPhvepfvbu3R3fZ3enZ/T/nPu9vfYOvPq7jb9/LvP6V99+zn9+S+/T887e2lzdETwBtQTWgmB8YwAOYJqjUmSwN+dV+phgDfgWxiA416W11vAFgCH1IzZeS+r8EO2ZNitW1sAbtJVCAGzj8+zuZ+Hp2pMhwEZ0xrhLV0T9YOhGA1g6lNqItgUIUYGjt4ZsKtSeyCUDoCjsl3hQvF8NorltffNY2OIS8+vllx1LD0+R/ydAA6BDOOZRzLXtP+WjrB4iA6UvrKdpGx7rse/2V6zAXCMCpHaZ+7Njda691lPGZpOaOxaT6YUA5+8pza3eQeUTzhUqSqIoFwxDzCDKm5uEtelnbeRzMkGdZ+98XfiZ3r3qvdw/47t/BdbbJ8XUDiuiX2mADhG8t3utVpm7frT/dPEL5t9GO/V23tdnz4Az6Qf9Pc/+r3fT7/667/hgIap/uvN4Uhm9dnR3ly6Vu+6S8/b02cCasRnjb/LjraytqQbswy7YLRu+dL3187LZK/8SACHZKKdj956jfbU0rOt2Wtze35pLGttyA8df2+O8l7ywlI7N4idVC02TTN25XAAQIz7ViwcKlSKoO7aDqwDcGiN4/PM7cs5W9OuaVyDJZ1HBje/QG9uRvOlceuMFs9qrW6zMcx3zWifodWZev7271Y39GQ37tPefI9019xeGu3VJfnv6ZapzRrbwInP2Hy0vf7I9vR0LgEcreFphbI32HiTagIGAI5WePDvGBzK1wgHplbZjhRBb+p6kzKtAJhXe71N1QpOpTByTyVzHlohbDcO7072DRuHXcuCcpbMK4wWI6GP3+ltGH2PnyMLx3zQsjfneZZylqlco33+OM44B0tr1BPOJcPVE/R4n3b+51a7d60lp6A3viVlMC9x9btLzkH8dFz7dg3ae/bG+DYDshT4rimuemvS0zHta+24R7LbW+fyPGsBHDnLWcS9cRJGYy7jehuAQ/TIPQNV9sMPAXBMGTjqREE9s0KkFuBGzcARW6hUekj9uoMT3MrWH//B/5L+o7/zb9E5QwAR4AxU3G/3t6zascDUbjrY3zCZdHZ2kt6fvyNoAz/vzt+ls9NT0r6jxQoSUFtUUimwSLWWMd/lwULvbXt2C4hab3WvlLcMgbAFnkAql1C834Kidg0j4ZBjY4ExXCOe9wUc4QVZlY7WMQJkeBA92zmlIuy+uh7nWfKnQHhg/DAb4XbGnyMmjxmczxR1rwzuEcChH/7bEsUISJOKF9Xmj0/p+s4AHLcPj+nm/j7d3Nylm/u7dH1/n+4enviDZCkq3guAY58V13C9Lc+ww8C3VWt6AkZgQw+0UVaYNLY5zPkrX4K1+lcy2dUDgvZonXNiw25i66LgX6PXVPVrNzA7HeznaN8u6THKS/uwA8OQGU1WGI6h7fHH8mNREHCHOOQgv0LogksERi1PPJqQhn1TnBebG09OoGYKHeOPkDTf200XJyfp4vw0fXj/Ln28fJc+XmB/n6V3Zydpu0G7CKv2JhCD7DmWMLFEiJJQNnQGx30M1lrouUpOWPuVFwYq83J5RADfizTircxI5iJwI/upM0xmuE4o1POq0lD5G5MwDnTAXhQyW9TZuA7vzfYapsdbP0CABuxZjR9V6NCnZOEBFfz9A78PQAESBGBjYKJgH6AJmwyjPt9hyxMk0ArtuLehCMEp+usO2gDAhskFjA2fQbLMQXQI1AL0gMSC2oogWYjvEhDApBhahqCFDqREYG1LLjEZ5YkZgvP2Sm9ytdUBQAPJeoAnQOv9/ecrtlLBdaGD9ggYscTc7d0dq6rBIAFZYasuACswH0jopB2r/H56YtIHNgYgD/wN84YkCRIX0HU4NSNRgmegpn55ZbICc11cY7TMssTSIe6zBUU5gBB4drBYlD71kmbKNFkUYHettdAW6wZwo1cSG+DBNrIxRpXkku0FnzuyECAJZdfCmhsYBWv2yAQWgB3ffPN1uri88OSRt6EA4weqewG2ZJWxtU15vL9Pj5iD+0cDcSCZypYrnnhm4ssBHA4awNoT0MdKYDvXGC1WaXNhexl2zplzwh5tdSjPbjpf5bZmtr9oC9W2JTBwVJmeUAlsnzeZddWedaJ0je2RGEYs1OGWxI5AhaJSW31SnacgQm7Diw9R38OC2pqZnK/ymZK+tvvp2WX/XDlaVb4DZsgMs9mQgcPcNTy3JSjZWsXlTiCb7Mq54iSQNeh8UPEzCent76wdAT/gbd6UdLU1Uc2p5lPJWX+C/ByldZwSpgA21DrQWuLJT7f4gQLGBP2SxeAobbbGPCO5yIE7JZG9urC13zHO0fNHlMiVwyhAhJjSKnikMzKZDJWEmT2wJSkwd2T2Aa2Z/8k+n14Qy4RNsbXoEwiz8Ufy+IQdqQJwMtuSa2dXEUg5+DUGoLR1lzziGQkG9nYm1daYuE32PAIvaJ7FDCjWuMy+4bqEti6AQzVVuBrBG81mLdcVm437kFQV7rv449Kui90gGUgUc08X/cX8Y7DQof3D5+sv6fPVFf3hRzDogdkPQCewYbFF2AOvD91q7Yl2CXCDjQE4EPoWa87rPhnjUvyj85RaqOga+Bvz+/AA+2IMEQIYaO61xroixsH2VRijxEr+XMV0V84onJsGwMGWSAmJ+HL2yzERqo0SNLbzVkxIFYYIncWyjyEmx5yctP1g1zaBjiCXKMPmDnqc0GVPeoJsjWhNKfa37CfZGRN201q4oR2agyBzKySlakucQn5HZODAGCWTAhFpzaj/fB6MXeuZcwf/igDThDZ25p9xjTAm2CZbUWPrwmstgMNlLLZpIeti2s2AC+x/siqSBcTOdGztRjCw+c0cw54xtRmby4u1QLt/IHslwJuQNwwUZzywb/z5L3+ZfvH9Vfru+ja9oEXV4VF6eHpN949gWjOfr4DyjNUDekEJ18Ojo3RyepKurtGC6NZ1f9Zsvn2nSdQ2WVe+Efz3ege5/gwg7Zz7LvqtfMX9jxBPrRgQuV/cl3F1XWxq6weYIrYt7e02pLub2Grc972zWW6XFZ4tfm4U3zSfyS3oTOK90jnx3KqVETNjNbfjfwDUUEcrspFqtEnDkhJi+tLhRZtM7xfnIDJwmL7vM8lqn8WYQW/+2xh5fAK1V9VZJ7fSjf5Yd63rtmj8iIMlZUSrOLnsdzhTc6wB5B99kV7csydPcSbb93ty1Vvp0XWXYq985BAv7cmersH5dQZK6e86fl323MR2NjmWvH5VIt5e7a/1NHY9erb29ehv6L6xmj8+P7771wXAMVpTvd6Ls43mJK5zb+457509svZ6nOOBCpq7Ru8Z2su0Z7P8fsPysOZamgf5Z7150fV74x7p9iVVvLTvl77/Q3RJ75pvmaM8VxPQhce2KhBHbOkUzkUd29pbzzyvjAfULOIZzOsty6UjdEadcn1NdZp0QE8vtesddfhIN490Zm9v2ngzzHk1wwu+1wLroy5r57Ee0zz7xshfae1Xrd8b/6AjYKMx9fV98SnX6JnenM/tqzn9uGYf92K47SNX/oHLes/+tHb2BwM4ivA3Q1kB4OgBGfIEyhA3jum8kNkY5MSNNtISgGPJ0MX3da/ogESnIQpau1mqqiafryLwf3UAjtgGYWR8WwGpVhd0jPzAdAP2BHDJmIzeHym1NULfzntrPEb37G3ENUaqlYm3PvOcYyy5iWsSn68dX6s0R3u0lfOlf/f209Jzrl3DdoztM/UMRHvvniEv31sH4OB9By1BRnphKjNvAXAwLDkBecVns/v+1QI4JDMl4C3q2VCt6rS/k+clPWu9Gu26/8kf/vP09/7uv82kKcL5RucPAIYFu46ODtLp8XE6Pz1lZRACS2LcOD89I3gD1eMI2FkM0BOwHghTwNvkiP/1Qhw7jjPgx3n26jMlJhrQCcdtDMP8U9pC2XWNPtQAHGKH4vUdKJKpL3LKwgAYuK71cXaggA66ToNa9rgqa23cjnGoACNiQrA1K8AVQ8UXGm0lhUuw13vMs3rNe807KITJYLZsQAAQgcDndEvmjScCOFDljqpEJEr5A0DH3QOBHvh5RFIXU4ckLYLW3kYFSTsdw71wNM+sQVhspm3e7fdRf+5W/4zsQCt7nFsLs+V7VXs5VK0uHmya5KHWLeroOK6R826yVar6lvQoPz0AXcYxL+pbyX0GEmh1Yos6yb4DONQejQuVs0L+e2kJwtmFwBK8YYlW7PW915S2r6/pYCels4ODdHZ0lN6dHafLd6fpI9upvEsfLt6nEzBxbPe9MvI17blsi5HG5tj9DtuZzuQC0XGabd9f3KsESADA4X6K43M4R/y9gIV6fiVea1kvONcd1o24/q38UrTFyJGl0GS+baESARxqoRIpuuVv4m8xQMTkkDFl7BrdPUBZSLSD3pqJpn1rZeJtprTvpPORCMB3MK9KhPbssHSFgTfQ4smCjgJwMIlLkIfpGdvUpgfUrx3ADoAicLjmgdr3g+ksT2w4a4hYmlQJwDkDSwZadezusvf7zd0d6b1R8QkKfAAEdjf7mQ0I4LT7h3uyf2C+wNZEFooDY3rCH4BlAKwAC9ThwQHZnfA75BnPAj2Ivwno4PWMdQQ6/fr6lhXTkfEF82wsHwf8AesGvkcmDgA4CMwRHbSmCQGHCOBAEgrsVM7Q5MAHfBpJsmpvOCiATBhIYm+8gnjnlQkisLPAfmEc2JhoN/aTn3ydLi8vrfUY5uPQ+tcTBOSfBViDSR+0iiGAwwAdz5AXssQIePfKNWELFQED9gzQRzug5B10gwdWRDttdi4AOBpmnOpcoRZADRA9BwccNJJ1b4l2VIwQrc/T+lytTs/DdxtgFfmDP4GVIdoIe8zXtMMktRRqXfmqfdnaIv175Ke3fln9/NbiBklom3sDrqjtgsmc2t2EXu5Z5YvG1kGsoU1fblvlCSVL0HtbAepZJc5srmob1djk0P7DarKLnpMutgp1u6qq4a3tkel5AjVYpW7yL4YEsSLkynpfx/Z8Vc37DE09dXFcZ2+dYnoKixsAG4FZzHxAn1jOh/07y1I4qshv0X3oIrkdExCzyIPbpiCSE7vGrVooifGs8k1beQPQy3zWIudmU611iPhCeueieN82zgN7pOtG+8oqfoF54/6XDJr0yCt2syJgZ2DDc59eeDF7Rt932rsOviKLDmVObbEe2fbh6uomfbm5Tl+ur9ky8AnnFgAFnIUK464BHBYovgcD1MNDOjo6qgAcSuILcIf5gZ5G8pwtuJ6e0i7Bdsb4gIT446OBA8COoDUDA5T8+srnCKwRETzBzwSwmGQnJ1caRpkXsiOOABzOzuQ+JJkas6yZzGOuCSKJaXu/nlrsSebMLbA2QjydRZBqOJfBJbC2kFNgz3bfwKhyPcvfqNo3VkeBI+jTeNsIk2nT4JJVjCWyqQjEQt/A553sQDgjua+E/UCdA1YyvPbyktk7cF9cG69j3g1AAlZJ+MWF6aTVT9Lbap2iv+lmJQN7EOTD1ksGvDcQ8CvBqwBxGIBjL4HNBfJEkAdBzgaOBiUHztRnZ6fcy48vz2wZ9O2XL+lfffstwRs3ABDtbQjguHt8ISujsTeqKMBc/TyHHsM8PjlOJ6enBEFd39zlVlJxntsYlXRfT5fYcb6XVqntSVaMWSjLKb6oxAKA5RgkgyG5ES16rRNN+dprtd+W9fTgjDY6H5q8Nr0eBy7FxB8wGM0EGNbOYc+PqD7D2wc6k87928+HjV99eomwQnEa6gCHMfXO3NFPoK+r1pk5+Ve3nGvXrL1m7XMMkvpe1MPzjPspBGWGi7fnoXjfnuzm5/Bzc+ujZX3lZ1LKidqbhgRO73tTX2oaj+/5iqP5jnq5nf/RntB34n16v4/mDXrLjo+e7witSIsf1d8QozkpYy9ga13fvjMFb2Rb1LlVb76yX5TbMhYWvHav/+N/8s8mDBy6zWjeeu+P5rA3vlbe23+PdVyRobWy3pWxlXtmbh5sy5TdN7feus7cmNt75WsPwG9vvdacDeuNL8pcT0f3pH5uHQdmY/bleN+R/pq7wFvmSPtS+0N+g4pKxXaN90tu1HxzmdXeeOOcRB+D89sAOOTT4TptHricU/sF7u19emvRyuiyjrLZXbuu5fnFoFhWZ6TXo9znuQ+xzfha1F3T57UT3+gzUcbjc7e/SxfP6dzeXu3N0Ug/zM1FT+cu6eF2rF07PgBc6FnmABy4fzsv/Lf7ZdE293T7znff/ZItVJaEcm7g9UafJkyJog/0OLMADiVyGu3R26xL49bkRydhpJRGSmxOeKQMopMQ5yl+d1qNogB3PBxAYalPeX3gGAm9HJPeWPis4bDSB3Bwa06mpTsfnYRt/OJbNujSOqwxKj1l0SqtVvGM7rsk33POUlTEbzGmaxRvDNq0yi3KRJTB9vV2TEtKazT3c0ZpdI+ldRw5Anq9p6jn7jXdr8sAjjyGTkuQkYHtj7sH4MjuXTaCNn4LJLXyOV2bNwI4mBxax8AR1zO2TYk9lTPCPCRNytrkbHBekqiT8eLP/ugP02//5t/lkR1BnwPQ6m/2reJ5f5M+ffVV+vrrT+mn33ydPn74tS+0MAAAIABJREFUQPAGKOyPDg9zixRWk3qgj0GoXN1oCaQyZwH4oGBLDrjUgRcNWAaS1wh01ThNG4jD10qVRvHArXB2eM1DIg7AEMVuoQLO86MkQGY/EG1c0MUxWq5Iv4N6LDfl/dIRkAxtX1SZakA7P7c6KwEBHKw+LGOTbUKVOZKkjwgIPr+m+ye0VHlgkvTqBj+36cqBHGhZkBk5GDwEhS+S+t5OxSmIMQACO1R1wcCIJXrjGjD/nytTlx3b3v7rOTizAA4MQJWdIaA32vOCP+veFRCzUUqzujKAeZbtxRjAEfV817mLQcXMRqFWHj4zvg5cj7gmLvtMFAtkU7HVlJYg3CEZwAHBBLOBAbb2n1/S5uU1HW327edwm85PDtPlu7P06cP79PVXH9L785P0/vQk7e/tJLReMQCHMTvkDJfvF/VJ17wV59gZbrikXg3uHxIYSrpWbMvTg4ranxTWC+1XrmcD4KjmPIKBeF+HJuhQmrW9DUoADo0/JniMRaPQycd1VuJSIA7t3dweheMAS4QxcOAP+5NvD0yfelKovSbW2NpATVnforyzohNjC89TMXB4dagF6CwByPYMZK5ACxGralbFq4ERrNIVf1iZypYc+2TfMKCCr4sDiK1ydIdJC1RNo1oaOgqgMySpASQAzTh+h64DI8jNzQ0TZmzN5e1FkFjBAMl28vSUDsDOAQYOADgOthwLW8Jg3N7yBr+DcUO0+zc3t9SRylxBTIzx5JA2DH8zcUlGCzCTWHIUbRO0diYu1uKDz+7sG1tW9BqAw9bFWQWQDBIDhwMDuH57qMY2YKQlzQDgQCuVAybZCPjBvtzfTd988yldXFww0QNGkuNjVI5v0t4GSUNr82UADvz9kJ7vrZ0KQBwvYuF4smA6FhggASbO9/e9Kt2o3g3AAeCGgbtQFcy/ve8919wBHJSXkMjX4VayGpnA2jOXMXT4T04QOt26G8FytgrMQk3ipdWjdh+vfFHivwm0S69EX056I/5N5iWv+o96f8lHjtfX99rvtGch01cuVwDTEFBj1dktgIPgMdCUh8okRc6yv0IkQfQZAPgyMK3C4gSPAVCnvS+gipv6qW/r1T3ZF3GAgfuKrY7LusnbK1hbDUtK6vkBDsOeFfMMgGvYgwQBk8HN9nXUt3rGDHw1l6+Bn9SWOiesdtyHz0amBtLG9ef1PaFjphY+sek/+1Oo/ke+TGRgMAYkXKgG3rQyYvuq+FSYKzLtuG2Kn0ecxnR8YQoyAJ75jQQB+Xcr2Q4BvjifMXhljAHGLjGJAcn/cIa7fMZQlThtSam0imNux2EYUvss1ZODCbM98sp5U10ACj2nu8eHBF2O5PPVDRLQt+kRc0G9uu/gul1rXeEtVPa3AJWbLgH7BgB6kjVVGGMuZde0j9nGAwDEhwcm3Y0JBwAOY+1AYh77D3aKaxSABK2O0Vris5CjbBc4j6XFB6WrapMX5c7a0BQApZh5LEmslKueVX5CGYu1EGOQvEm4G4tWacsiuea5y8/A8UxUrol1c+C52nUFH50ADeg0B0RkEmwykjgThrNb2B4rAWjYNkGT4rlXPlRsIyMQrQAc0jn5OUIQXt/XmRKfxe8AjZKLiC0hjGFL4A19J1ZyZ3Ca9ifOot5ejm1d4GMBeO9MZ8bAYS1UwHzItdgYixrZ0LydJhm59nbTyckJf8AcgrZB3335QgDHz7//zPaZj7jG5iDtHxyTfQMMZLi+2D6MJc/Xj1kWA6UAwHF6dpa+XNn+wVii7Yo2WzZ9KfnVT7nWutiUdcj2hDKM/EmP7XAMQY56tlVjs+8WxJ3WNcZLyXI5oHmPe7UdMUZRWqaWd3u+QDzrupXwhq8+wkEiUleN32+vb+DadnT96861FZkDcMTUucmNoiTLlbhgKcmMi9xrfQDH3Hm75yu15xxZ0my7mpj43PVbe1vkxA1QCOlU9w1FPFnSwlq09yw2rVww6tO4iiOfsr1m1r3hy73XJjKY7Ws/rtaXqLLeAk/iui0Lh42931Yuzm1vTey7pe1CrXOWGciXxv0WAMc/+if/LP1a00KllZWR/mn1Zm8vt2sSvxPXcEkWor6L15y7/kQDRx2k34MvsHSt7O/aQ0wyUu1+nejTcI5bey9T79Pc19o5MBe+jHXpHNe77tK92j29dI+R/M7N1w+55ppxd88wHu8Wk1JuQ+cg3jqmamsT1356hqyBBVkn+BlPLBxzAA4v18wAr1Z+4nO0urHVv62crpXFNXtUtp/+li9o7/o9O6Cznv6O5zLpTG2F8ox99o1WZ/GM0IAOe7Yrzs1bxt3KUXv/9t5ze2AkPz29vKRze/an91wjAEeUnaX5a2VQc0AAR6v4f8jA7TtydgPFXKacV89RVT6EIHlQpHMOe2uUepup52jURrzvNPY2UE8BReEojofoWuvAoMbXbp5qg+R584Qcg4VeadQie0ISxhSbIfMt+Gu0wPlZieBRwMO2vtE0NzOc7Rd+mTSXzOAOjzeNbF61gaNDsNagjGRw9P05A4L35tauXeuezCztgd6Gf6shXKPERo5YVJqtkZszIu0Yewptac6Xxt1T8HNyMFrLuI4jmRoptqKPXC/NHIx8d2QD3vp0c+s6HXs5rpbxlyCAxpW5AYT69wR9717Y43afeYSoVSqtB3BEuXkLgMOeIVaPlMlt992f/dEfpN/+zX/XWqfs7qbjo0MmyM7PztLFu/fpq48f0lcfP6avvvqYwLiB90EJzBYp7GPtdKFeAWjBGiV260QrD26BglwhQgVcbC+J8lvgDB97diwdXJArSH3t/GBYlUt68CbTbTs4wYIZah1ids8+U1qvlEC+txDR52PwyXImVeWA+AfowSkZ4OANcxS8Us+ZBmgXQq9n613sVW1iqMjjcvaC10RWDVRnocr9/qGAOMDCgWr3K7FyAMhxd0+mDlJOA6yJ9L0n6l5ZVZgSwsM4tD/7veJjaYys63N/oczV9IDV0wVTne9z7VAp6SSbsuAAV5fPqahCkRuVgdtZiJ+uU+tP3xl+mVpPBgX0BgBHn32j7yX1HN3iGIakRv66lf8WRLxPRvA74prowBpimh7880CtQA6OICaI4/kl7b2+pi1prS2AfLzdT2cnh+mri3fpm4+XxsZx8S6dHG7T0cGGn0ES27NO6pLtCTULZqtlhRJhla/FBLQnl1v1HxJz8Tv6vUqqh+pozqMDOORvtT4LerCzIjyDIKzNBf2/0HYB32OLD7FzOHghj4csGqUfqK6n92M1qPaygA9cTyaZBOCwil9Wo5JqXW1LdDAulpmVtRkzY+NWuw6+7FWlBuBwuYkHbKcAjgwc3PPO8mMVx0g0WKWv9XQ3kIbJric0meBw+ksHEIntgx4vEohMTjynu/t7VksDwAFmDIAFkHADoAB/46qQhetrADjuKe8Ej2yUbNoxsMzTE4EPYHpCCxUydHi1K64L0Al0F3ShABy47u3NXWmh4vJhDB+HBE4AHMHrIyHqiRTOnzMh6XDHthdsbQEWDdCt48eSUQSaZGC3s6SQjt0tm+sTyQCo2u1s4u1cDjaZseAF2nlvN3369FW6vLxI28ODdESbjPFu0/7Wk4avz8a08WgADrRPMQYOgDke0jOYRJyFA/IG8IaBOPYyiAOVwAboE4jDGCAI3ogADgcCCLzRHnizn0L2CEt+ymbod9ufLYDDPTvp7QyEqfWndGTPF7a9Fys3vYd8e4ySHxf8iIlvGlqotP7w0tmhp9vba0wCGZapMjDTBMAhxhdjquDcOYCj2C1nOso+ibM10c+whC/b3xBQC53mfgV0V9BhHGcMyvper/RvqMK3hHGqgQRgL9HZFTrFK+IZUPcWbNjrYB6C/kFCO4I4BODA30qetuekeNYS09rwLCSvTJkrjs37OAe9rpYg8Vmzj5PZdKIwCZQrH9L0rOy0/8r5VPKwB+BwTLFPfQBGub6WzrX2CmbGxYbwFJgyJHcCcMCfM/ahYtfiM5a2fSXeQ/tH9jcD/2VfLIKv44CjyysWjcYP07rkec3+c7RrNk4CIlV55mBTAcgE0Lu9uyVA+frmhrYEAGXoe3CO7OwCwGE6B9djYh66GUBBXzqC2x6fMgMH/QhnLcBHCDp0H1gADtgSJNjFyIHri02BbFiwcyZVNdgvAGCoB53NirbCwTWcY4KbCrNf3eaxPktyP6PFpVqoBJYaWw4xTlh7Jm1FW9tnA480AA6MDTa1BXBkXaanawrIsmw5k5cBcKATnGXH24+A0cJsQ2GlwpkR50cxcIBhKoJECWR8diCjz1tsGxOTiUVujX1DOqfS1ThLeGsmAT/kQ+JvnnsBAIIvRb/HWLLgh4FhJSYWKh+2aiXEJ3fWEkuAY9/Sr4I/RZ8KLS2thYpifdjPAG8IwAG/hO3hAGY72FLOr29v0i+//z59+/lL+v76Nt1DZva3aXezTXubw3RHljPz2yCrerZ8/BSAZiexzenJ2ZkzcKwDcLiWK4m0qAoXgAla+6wL4rlmgkrQm1MARwaJ+4Wm8a2SSJKfqnvGQoRsK8oxMuvuPEa3pcZ2Zzoh6jLpRr3Wi7VRnzTPN/If2u+3n3sbgCOv1sQstgCO9oTqO5V7NZy+/d8jK+upNRYO2hr8EABHnNOJjxTOMbJd9pQxMOBA4AW2kvYp8lxnOfb4fPigWvLqjrpru25rYq49WYqvRX8n+rwVcDUAMdvnGY1hyXedrm5ZT9mv1heLIKl2L8T79Xw4+26J78l/H8VPx9JX3onMb2wbpXSJzsyMXRVmWXwTAI5fXQHgaPf8aDxdXRByHSM9skY3xH0xp3tG12ptYtGF2vnjWc5xpZxtehsDR5yXNTLaO+dhdFlnRRBqA0idjPX/owAOPm9HdtbsBX13Tk6iLBbdXeL1VtDv50Rvo23+T2El792nt3Y9mRRwQ0yvym9I31R6kStvIPie/MRz4dI5vNVHo+u1e7WnA/pyLesZzsODRavO14HdRD6cfJkSQ60syCQG3psHjbsda2tr1uqXdh7m7tnKX+8eI3leI0f4zEjnRlmZs9XtGox0feuX9J4lyp5+3/n++2/JwNETqDmnoT9Z6o0ek1UeaBDCitUgqs4L6E0iuZ0ur1Wazfh6kzJn9EaTU4nrYA6iAFWbPidzYq/deCg2iuXeoSy+Rscte23Kh6j6WwfUnBHyQ5w7tnkMAm54gFTOiw64DuYwWpZO8qfCbuheHtQJAI8aZFlkpqdolozqSOZ6ry9da8mQLCndnuyM7vkWhbxeKfelt7dh55yxdk/O7d92v4/maGltlwx+b7xLDuVo3HNzX+8pGxXvk0+WNUqwb6xLG5Wl52rft7GVIEH9vvRcPBTK2Z/q3nZ+1gA4+PxMzIPavq7gtqS+Jcg0T61OfDuAwyKhSzGWn/3RP0//+X/w7zCgdrDZkL714v379Lf+1r+Z/o2/8TfTxbt3bJuC17eoGkJwkgkuVHU5SM2BCkzsYJaREAqH+ZjwYa4rOGLgf8iy7gCXipUoRyIZ8bTenNTbEB21ahDoo3ZwNJ/ElAQmjbx+ztrBf5NBwBxUq8Ss0a1IhFSGgBSpeskSYAjaiI2E9MOWBbZEcG6JEtq1IGgoJLL6f4fWKSYR9kfyoNcYJATwAsng56d0d2cgDoA3yL4Buumb2/T5+poVVwR0EMjxyKrFF0/aAcyBsCKvpWpCPBe3WrFvSCgA4JP3caB/jjZ4zlnyXZ+TwfxeA+BQpY2qEXUwb/dzT5/EPROvu6TnW10z8inW6BxVtbXzMGfjzJnum/5oBziuDo1rkUOXFU+22D1r1iE9q4eR2TIAsk1WDVagv6TNbmLLFLBwfPPhffrmqw/pm08f08XZSXp3cpwOD1BduZteUb1KQIQF7xmwd9+wDTxiXhSAM/1nQXrbe5ZA1JyJ20zrEKuBLfFiFaX8PBPN7l/lFjGNdve9/PT4kNAb3ZIASviYHWISpvIx1VrEfMRY2cNEdgjgayy8DhNhllDgDwP0SLwY4I165QVJJtHgv1BfMmmJxEaohuXjeHJaekKyrHspOWRAnldWDXOs3qrGbKzmylhZxC6ia6B6E61D7u/vjfLb26BskCTISSclaZysIQCSi83yefUkIp4bFaQAZwBAht+pqXf30t5mk/Y3WwN7vL4yMXd/d5cTiErUENzmAAtr67WXjsmcgZYzG44VrBuscH1+yYA2S6A8p9vbu/Rw/8j15TzsWa96JYxZRe12RyxJOkDHal5UYO/tGusIkjv7qNxl9a6tK+RdcsCkkOjqMX7fY3hWUrUT+Gh7HkkisHBIxp5fn5kwBGASAA70rT86OWL17MGhAThMBl4IanmBHN0/OoijtFJ5BjMH3zdbTQDH7h5bspCFA2AJAm0A4ADgys8mDVMG7rXrbdGiHZPsaKflZ3f5JeuLM3rkvcp2UwWkXvk4zjwRE7G4x8jXlD7VtaVD6V2YSih+RQBvZFsQgHHlg4n6LybwK49ixplaazOqM0AAcBgLijGgZJ9gF+tkrYwE4Oif6yOjgYJsxngksAWELQeGxCDkDC1d2xRAHL1qIFw7txDwRDTH5kxeZLQJSVXNOwEcT6aDY4sCsW9YK6kN92gL5Mg+kAyes3O145dts+N0TO55UFLgBsU5YisLnUt84VvGgmiPe7JhcsCndT+nf2aBxbTWdUp8FX/Tvi1wA9p11LLcsgzg3baFCvdn02qsWke1WwjAnNxex2+X/eTwoBxKiFFgTWw5CuW6jd+9vZw0KbGkyMbAMTpYDrZSLZ2YPN2xFll3D/fp6uqazBvwY2FH7h9hS6wOGEA0Ac7i+QmtTzg3SJ57ayy1UIHulE3HMwDcps8ak9AewYcTAAdBkk+8H8aI5wToLlYmRt8Uv0dZF2sH5ygCOACAavRL0Zs2v5AYXstBdkzSh+9QVh2sINYYsxN2VhMLiM5fuL4AHGRIanpxO2TI7U1ZvwyAcKAj/s0QO84I7i8INJ/tggNZ9vcNMMH7OohLn8l29+WR94xtU2o9bxtCNii2rBMASQw+uCbZwpwBBd9RSxVcE2uIMe8COIrPcmx7tLOwzfJDtKYR4GRbwcAbhNBIr6j9kfuCaLmDlkA4XznUJoPpCEJyfxGsG+/evTMw0U5Kn6+v0vdfvqRfoHXKl6t0ff+UXjDeo6O0t9mmnb39dHv/ZAwcbB9jMq0xcpLch8TyHp+cpNOz83R1fb2agaPVdzqntDo3ymFro6gjJkn3qD2nv0/OkSE0M/IJelds7fLoXCZ50jWoE5qCup6N7+nIEgeYf8bReOPrbwdw9O85AXAEtp/4jTg/2d52GM3yd0wBln8uMHBoz6yZmTiWyMAR16paz3z2XJatrs9jJ8kqPsXPua+4NOa3ymWUtTgvUdfVyTz7xlpfczTeuT3QfsfG4mfXQQI17vdo++JztHpk7tmX5rn3vmIGFbi8Yk8rc6fv/+4/XQ/gaPVDb56Wxt2TuZ7+aOemlY3e+6P57b0+9OvsRv3H6LBurJmDnj6J3+uNpWdbetdpfdGghCr/c24ORuPrnbOW9nd8ltHva+ZsSY7m3u+NcW7cla/qIGtEw7LeQbw9tMizzxdGxYmddvlpzzWT5w4MHBGgK7tby3jWypNHn/ND1ui/3tysXbu4L8t4qSkm8NR2LO0ZIep502EFKKPzZH0NQXSnZ8hW3vU8Pb9MOjpee0nO2/27pNeW9tJan2xks3vrHJ9r6XnatZi73tJ1W7mfADjWbu7epGUEYge40AZpipMQk5ql0qknkBTdJvG1xkDFsXbH3RxUe8qhPUAU58ECYlIM9rqNHt/pPXflBDT31qadjFPXnYA2CrVydGimzzlWUrUys39FoVy7geL33mJYl64/uu5oI/Ref8vmnJuPtyjkkWyOZHBp3HPPMNr4a5RL3FcTQ9gE03pGZU5njOag6+R17rWk+IseqQ8e5foFxNEzMBOjpdLutYqw2isRxJHNXE4o15dcC+AQan8ZIWqOUGHgKEZ70BIgVE//EAAHk8m1+p7M2v/+v/4s/bf/zX9BgMa7s/N0cfGeAI7Li4v07vzcaOYPtqx8psvg/XpBw00GDvY9twSsUUaD7RtVgJ5kapw/C/S5DjMt7B1XPQgceqaXFikOlFBA2gP42bERY4MHzj28Vx7dkxFW7SbHKLBuIAKha04C21YlZ9Wscfo84MkHtjRJTbcdAByiSs73L2CQGCSSPYrBYFf2BcDhIAvuH/aNNhAHaJ0Z2L5/TPcPCOrdW/uC6xv2UAb19JdbVDHepTskPPGdp5f08Awa6pRAJI0k0gur9J2UOZzleIiPzrknouP+Xr8lS/uGWEvD5/faGpOpmlY6Xn+ka7M+tdNdU6kzHmFrT+f8lt44okQr47Jko6d2bOz4c571NGrP4wlAE3sLktqWKtQUOZnlRwqH5AQom8k1k8q4AgAOyUAcZ8eH6fLsNH26fM+fjxfv08f35+n89JhMHDvPT1a5iNwjAu5OD5GTNxmVIkBX0QlIFmkv5rX2oCl3ljO95GRBBDa9WCKDIIwAxuA+7CRuZT/BTgD9VfZcSVrUDBwW9VZuhAkgr26kXLjsx/XDWmv/VgAOtiTBPR1E4QwcqnbGHGAxrDWHJxMcFKD8rmx6qytwP0voePhKDByY25zUc11jZbD5uSxnaf6vABxoNYKEGR7RkisFwOEL4uw4Rsnd+tIEBfiaIMFFvYT2KLe31EVIiAE8Binf2zcAB8AEEKC721uyZ1SgCQFP3G7ifnjWo8ODdOhVqhgrrg22D+gOjB8JYlXA4j1e1+cE84UEsSr9rSLaqOwLC5MqT0pijhTpHQCHmKgi0E4U8Xl+nObebPgOW1GZ7USVOKp99zPwRy1UwMBxQQDHIRk4Dp2BY4N9J7p5JDyRKHfWjUesn/+QgYMtEcBegv1ibQBwLyamADDxJCnm3wAc9hOZMiB7RgpfWAIioKrdA/U5ywAz2fcFWKRpAxTPabr/W86APZ8RVOJTkl+BLYsRn/jeZkxNFmbOnNqPrTUh8HPhT3VPbiKW/xu7RgDRWMsGsNUoiegAD2dPMgUu39NBK1n9u4/jAA4NqdKllAuwY9TFHHpuWZPeWZu6G0xhShZq77jtwTWjDozgN7WuiHLTA3OQkWgDBqBSBa8KetPBAZQb1kryZG0kPB6d2zOUNng5TjED3rAZdnvaWdfoI8yfX0PrFU9kwjc33OIUwGFARwMeSKYKjhlz6y35fExK5CNJzEp/rO2goquNz7RAZR0Y1vo/9bSUxHoL4KCdC3PppUCuco2JAIl17AH4nwZaQhuuZwKTv1x9sfYpd7dMVpPZirlDA3G2xxzbOwY4NkYlk3UAOCBXYC/KAA7YULVDoT22vQhAYwvgwLrAxpBpigAOAGXKfBcXrAByJN8CJGTdwkV2hj//Pe+/DJ5W0ZCZb2M9dJakBvARQY8jAAf1s58raQudgUMAjrhXBeBoZSbrfzH5wB8jY4GBsmhTfV/xfm63rfWaA1WdDQr2SPo0x90AKfcWNbHtiT4nHYpxCSRm7d8MNIZnkU2NAA7tE4Bc8V1eG8BM6Fg8w8urs2/sE8CBsUZgi/aUHMOsa8AAk6wdCp/BAUxs/wO5JlDOmFooq5QhB1v4eRPfOzs/T5cfLnkd+GLfffnMn28/f05fwL4BudvbpO3RMRxGNkG8e3g0UL4zcODvbId0zqbcGIDj5PSU4I2b27u8HbXXRzGqssfhbxYHu43tRJ3erhXjAZ1Y6pK9LDrYPrkUL2uvtxTHat9v52LNubC9BuMAiymc8ZPn67l/MBfCaT87uupaAEf8ft5nIYw09ZmskCbrNAIX5/2gNWtYzbt7c629bOUhjndOrqL+aNeuC+D4AXK79Izxvj0fVntR9mu9rxF2q9uHOJbRuEb7pPjnHjkIMaDeuHH34rMUUHtcj8mch0Kh0R6f9Ucc6I09N4mddXSGrvVWAEeR8cbrGYEewsd+yPr11u2HrmXv/kNd0XmeNf5gT7ZGZ7noJ410dutTL81H75qj5456vrVbUQbXzPdb7tub8yVdscZG9p5h7rU45uzfMejmLbSbeJvlLjwO4Pttbr3btZvseQdw6Hwbmc6mMtPPjS6t7dJcr9GFS3LflcnsAfZXTteMcZT4ey4iHeiP6KeN5nluv7d+XrQ1a2Sm1eXtGFo9ubRve+uwZm3n1mbZl7WnyLIfzuHtqkV5XLpunAv8/oMAHCOlyYt71XEEKUT0T/1A3vN2RZK4HXg7MaNJaZVlb+xzxk/3idcvTocFTA1BKiBH7eDg+y2IowfqaAV7spCZBjg6LaFlir+vA2H8PufAcL916Vh4qDlDMtpAFKDGOeoZpzUbaI0DsGSslwzVWxTBD32OVvnMKfml8UZF1Rv7nCJYoyiXjGCcg5HTsdb4t8qwpxyXnJmRHLW6oVbwbwRwZIx8UcBLz1jG1Qdw+JWqaiYLXikUUyv7+n7rARyZgYMgjoByDdRkE0cn6A3TYQg42d94LgbtlBxsHO8WwBGvrTn5l//H/5b+x3/836WPl9Yq5cOHy/T+/TmrKphb8DYpRrn9nJ6fHnOiS8Evt4TWFoH5iH1+ma6gqpsd2KeKULu/gzc8wSVdHCtYNE7q+cASpcBz3kcK6nedp0JTbDTwrLe3ircMOAwgmtzqxBg0vE8Kb1UYIexJ6NN6piACOGy8GrMYPSwZoAAHk3ViAvAEWY2+7R+A1Vs9V4elV7YQQAUWgoUIYj48PBHUAfAGgn/8++YmfY/qK7RZuX/wH4A5Xg3AgYC0J5NecsDNVmni5KkyJQA2l/Zh3GcBjmDiY0ohAzjyurIycRq46+mUyv6E7PeSE97q0Z5P0Xu23nVbBo4ov7XeK1fUXlD7ICU3WlvFceWgrCX/jCUl11n7XHqCyy+gPsUmv/I1wv1Z7QgGmUS2g/TylHZfn9PhZi+dHhyky/PT9BFsHB+G7vSjAAAgAElEQVQ/pK8/XqYPF+/S+clR2nt9JnMHmAgQ18XvxqqhILZaS+QUsPtanoASmMqrwTJIzdkk8LxKEmYf1fcvE9KuB6ULrRhsmnzVvIuBw2S5MHDw2qGFCtfDmT3wXYIcQsKnAsgEwK70V0xeaj9mFgzXC8/PJYHEHUZqcatOVSJE1eOs1KUuLmBkrV5+zaKbltBgEsEAdUrISEchoW5nFWNEMQCHA8DQegPV+WDpRruS7dYS/s6SQflDEgEX8L7qXrhrupF+tiWekTFgAgNtVB4e0u3dHUFllnx7TbsAcDiIA0wQmF8kVqCz8AzaW0xEiZnJg3EAFKL1CZJx+NzN9S3vY6wjVhBoz/7C6lTcH/3kMR6MEYwXAHCYDJTEfu62kAHuBcBhrWoMYMMkVDIGjr090409AIedPUr7d4E2CJjyJOXePpJeAcCx80qAxadPn5jMAYADzBugVN8ebPi3uptwLVC9y9Yp9+kJ88vfwcjh7VU8UW+V2QJwWDuVAtiwDM/ODtbOEqexhQqfrgHmt4HS7iFXLC2qZPXEaHtO4H6sAFk2p6qibvVg1KM9nxSp3R6AI9uUcCaqfFbJt9oadA74cSzxObT3l2xgdT8B8MS+wfkJbWgqNg6xBrneMsxe2iN1vyPo3DbIftm6lWRKDeAwf84SrRaca8/+AQtX+cZgTxIAjXIgnaBEBwEc1pKDYCqwLYkBzalwK//X7VJk5ECSnZXzYIzxJCte0/k56+AmiS254X6lXJl3YUmFEoCUDFHPBF9G6+dWxEC7zT3kq+TPrgj+mIJw1o0sV3Klw9y7vbHWVtbKSWC5nAT1liOGYrFkIXX5qwHm8BNjOrJv9DsduGeOQmsrx6nCkQ+l14s99VNTXm8HZmdGkhpganNoyW/YADLRQDfuI0G9wwT19e1t+vzlMxk4kHgGUIW23gFh8ZRWYj+mUwA2QhJda3x4eEgAB0FvkH+x4AHA4e28jLagD+DAe8RveLsQBlvRzspbZlTnFZ8DA3CYnidgQdWshtLJ54QCIPRZIVjLnKMM/nNfi3s+zHE+CzpgogfgsBYq2Bd2PXwHwPzYQqUH4KiCy4GxJTKR4VoAoGYAB4GgkF0DmKr1GPe0t4qrzo9B15o6hAyY7xFZMAy3VhLGAm1EAAe+c7DdeguTp8zAgW/hWeBn4A8BYmTW2jUmOm/tZOBVa6GSgS1+Xsc650id+5HwY7BSYIUhi0xo7Yd/A4TkDhLlCnsV4xUQyR5pJ52/f58+fPpIoNL3nz+zdcp3n7/w3HZD8GtKO/tbAjjg96PVHcD6+JGfCXARW9oE5U3sLlj1jo/T6dlpBtRm1dckevtxPNtlcS3iOakXW4h70TWvq52pnil6JFod17A62ztoccnGrnm/PZf1fAyNP/obq86SnRYqa8bU+8xbGDjMUPTvtATgmIv3tXVAlc/1qqaxEvraxvZGU/lAnQ/E9/M5vwEA9eQlr+lgDqL/F+MHlU8XGDhk59UiLbNLNv7A3DOO5GwU55MuiPGWmI9Y43NEedX14t8jWYz7Oe5dfD7mLeL14x5pn7W9Rr3HeJVqKPFa3b3Qm3dnRxFoqvZhy1Umfn5K6Xf/6e+nX/31vx1yL+XzS/5OJTMrABztmozkb3Tdnk6e20ft+OO/l3TY0v5sn2VuLvq2ZDzPvXGObMtIpkfP2nu9d34c7Zm/qvleszfX2o/eGJfGnfeMYnce/ygxN4+D/AgARzv+uRYqUz3wlwPgGK11O7a5vTN5jl5uvJM36t1DMYP2rNYDcLR7rGdXov4e6ZtoX9rf36rTWh3W+3e7/9fqsZ6Oap9vpIdG9xzZlN51e59t7VlvX8U5wO9vBnCMhNQurEBc6HU0SSTWVJ4ysksT3w58ZEhbZbW0wHMKfSQwZaJr9o1SwVgCFxpnC2iJ4x85W3Hs/N0TqXGh7fdShdZzePKaMTsz9T6XFE/PGWidsd68zxnXpc3ZOnES+CWDOGeIRvdc69S0G2rJaRk5MktORxzPaO7XKPolw720Bkt7Z63R1+eW5mtJDkcKrdUNteJ9G4CjAJ3GTuB47kcAqRICLHNQABz5ANdF4r8BwMH2HFYNNkVfFp3c7iXMa05uqmJICFanq7c8bq07IoCjJ+u47s//z3+Z/ux//p/SyfExf5go2liQET9GIZ3r5SwhEAKHHKuddC0ebKgPSyoLrOAJRRo0Z7LIAXKhfj3RYMn6GsqWdZkoahVw8qA495GiURP6shJQ5tiRqPBe6F4S5AlnB3k4Y0gGUniCw9akpde01iP2liedQkLQ4uWh9cr/Q92bNleWJFdiAeDhYUkkcqnqbqPpd4jbjx1pOMY2zmj5CzLjSDKJXyRRQ/4A2Wh6uquycsH2Fiyyc9xPhEfciHsfqprkKNvQBbzl3rgRHu4e7sePM9ghWStMUNoPrLyMrRnU/oJZxoAWdc7SXB2GZC0AHEyW4MeSlwgeIuCNH7ZQ4X+36fZhk24eAOjYpJu7Tdo+PvHnCcFpAm+OyMShpgmZFyIkKjV3re6IfkYWjcmGNFmJSTYF+KojvVclljb2rXzXCYhWHwrsMNLzS/px6Xt9J7OuVGkd7dE+zHvFe4n3YlD8TFYOAg4JxOFVqIaLsn9ipoEcOUhC/83r5rIrAAe/w5YPT2l1lNL65CRdna/T9cV5+s13H9JvPn5Iv/7uY/ru/dt0eXZKkMea7BHQUUYL/vz8yEQ68/yq6FdVougBM00gpM3Za6TTHMCRZZkVjKXNFJ6P+hDBfQdx6HnUCqX1f/A32k2wnYXvVVZBB1YfJIai76gkdgvg4BoCWNSAcnUtATj431yBaYtilQzW3sPYmCypJgAHWqiI8lsyIVYKgmT8fSa8Q3URNVOo2lYyitTxXlXB9gyobHZdxiQYq0FR/fzEqk8xcDDZdGrJFgI4/HAPNgcDoFli0ejcSzsbgaUByrBk1zMZMMC+gUrqHUFmjwYW8HsA8Md+8V6FrapaE03IriWZMVd4ZvSKB4Dj8vKSzwyGjyckScQedHSc552tW7ZOuY8qW97zlAmeKhnsdoP7jktVWDjMbtkzGuW6s6U4+wk74xQzwPlCZbPAj0Z8ArCHt095wXWOOL+UYyZgIRPOxnK6Sr/5zW/Sx48f0xkSjmuALY4I4Di/OON1AO5B4pztBwDcAEgFSR6s4d7BG942wCj07RzCpBgTYyvKgp1bjIHDgFD+mlAipkjcvhca/bi/oh5tfUSCSz1ZaP+16+fP5d+9qjwCVr2CvrUxE3PS+D1s0RR5vcMX2vNXNV587gk2OFZm1H4ZdZonkgzj5QAeZ50ot4ppZenjBoiYHR1kLLUWXmHvbCg50OWgmqy73N+j9Ii5Q9fLSfoC+DP/wZLF0kFiUzNWDPdJHcxm4I9gwUPwHJ9lex7FDujPuoxQ8aPNXmmxYm0DC4OLuWqaV+FfLcnLNkMOUlY7CEuWA+Bm+yXrBddjFGHtT0/4si2C2lbRFAYAhz+W+fXOlOYtRwpQyT40auGWZ6YD3qhsvGTTFQRthDNsyAeyvRTAHL7nCOIA+MAZt9xz5dxi74NphnMR2JbIQEQGDugTtQR00HDMLJdN5cvckdewb+bPuXY+iYn16sxHfzv4alGuPB2uRLxYNXA92HKwC9w93KevN98s8bzdWasztmk0vVXcHbPJYu/AvMDOsmWPH0vOzs5pX6EjyWQC3e4MHJgzgj18TEj0k4FjZaBE6DLyEXnSEvfC9Qlm4r4p1NIZpEGQ9hHlGsA/6F1bXp03yn40hsBSNCUGQlPRxo6kac4gX52FHFDCs2KgjhfwHq+rjYjsUWTgwPvmv5js2PjFBBMKDohecd3ggCDuE8w7bAj3r1gZbdxsKcYWcQBFwKdQEYLZhgrxADDxymwR9m/RAaaTo/7G35IbAj8d/InnBFAHe4fr521lqOvZvu7R7CnaNEF30nfC2RAtVIwhhMAx2EdnnDAQlAF9awAH5nVNHbwFiNLBp9pq2f8LPhKugfGSsQPtADE/aF/67jq9//gxffr8Jf3+xx/TlxuAN+7Sdg8WN2NKBPPGyWrNMxrYdnb7J/pUAqwSwOF+hLav1xeki8uLhDYtxoYGFpJi58pny7m0jufYLusDOIpfIN2c2aFkH82DUAha1EZZw0g/dHOhVE2jdmrTk5JA9L7RTI8PkqyS+9aniH+3ZzbJ4dAPcXaoJT+F121IUimL8ZFmksOTs6Tb/+yLRr+nOliPmS1NNdUfdrxavlrtM5nfVr7jNtXXegFLkW15nKt4/TiWrOc78NxqfTPQZw7GW54zrmfF+io97f+l7vG41py8lD1Q/L3qOcL8VvcOfnE5owp8Wt9x3h7LxLh/EADLS3Iex1nOwv1CovY5tQZlLxcgdrmvmC0bgfQP2DX677V2opKZBV/FozLcWrr6f/Pbv/lnBXC0e6u3hqN9oLltz1dL66n3R/LX+/5IV7afneifag3tj964R7q1p2d7+qg9w82Na27fxfGNfj9kvnvz8Jr7avyHzvvcmveuMbpu5aOriFRxHhVLxnj4KwAccd3a+eH6ZX/WcrRiV6T/GquCTIoWQVZL8n3IOvb2ytxrQ5kJAI6RbMjPr4oqMjh6mgta0rWj+e7NS7t/XiMzc/pEz9Tu2agDDtVjc/M2t99763yo/B+yrw7VPdkGfv362Y67B6A+60Wuh2NfLwf5NoGohBX7HFf3mrI49BahNUZazLioraKam+zWsR45LO3r0emww0Zk31DgsAQT4kaKY46Ajsnce0AlL2aHfaOARaYsHFEIKiWwAOA4RBBHG7lds9cI4pKzOFKOS8a7t2FGSiB+du5Z5hTM3Mafu/7cxu4pyN5eXZqj18xFdJBbxf5LnIFfagR78tmu50SWcmnAWM+UuWGqbzJVS7qxjOtQAEcAbzSHrfbmduAu45qbAyErlbirqhCrnmd1wEG6RI6O0aEXvWZJhNcDOPAsdz/9kP7wD39nwUUwMKCHqTttqtCzS3vlVqajtoNlTkDiM4wMIvBaYnyWDSkBXPV55ppxbtXvDTS8iMvqqJUj3qV6k+ALQiJI26kgJnVZAHA0lq983z9jyQNLnFqgMlBrizEk90e3lgLcZ35hrTFeR9I3vkusRba1PhGB+cC+WwKRmocI3sBr0s82H9ZHPVP4Oj1KGYcBOBi4z6wf1hcdQUUE6+43SKDu0sNuTwDHt/u79PUWgXFUd4GNY892KjskUsF8wEp2a6cC4eLvPgswUyXRWWa77HWv6o1+RAhE9YAVvgJTpwUDmaHsi3u/tasjNoZoI0c2tWdHDrEfP5eBA8+BSs6SNJrycGTdKWH0Pc+QsicyYgsR2xOejgjtaGI1Fj/vSXiCtRR8fMF+fEnHLy/p7OQ4na9O0vfv36Vfv39HFg60VPnw7ipdX54RxHF6cpxOveIV7BLmRxqAg76cy4/8TFaeignHARy5FyZmwZNXSMw/ETRQ+6X5sx7k105j7X1gVYtrRnaRkGTBWmUdTJkXgKO0ZqHsO7CAVOwEXPi8hmQznlHXEmuIATi0L01XGsOFt4+RnvVBAhiA/uuqPtdzgModSSIsFfQ0Ew+eqMzy775j9GGZwEAyHzqdLB/HlozKQXULpiERQAAHq5JN3x0fK9FvyRZLOj6z7YKq2Qko8VYgZEtw1hIbmyW9lKwAiAMAji3AFLu9wSVYaW1AAtmNWEkr38ZAf5bMxPOhOhYADAA4ILObzYbjtlJla0fBSnTQi4P9gyCOLROauB9awxgDhyWtBKpTH2VbDq+OduAIXjFmqJCQ8updJJeLT2bU7GQuQRWxM1ipXQpbroC9g3TyK2snRjyQATgAsjldr9Nvfv0btlBZn50xkYU1BHDl8s1lWq0sSUc7jTVGi5gtABwb/o72KUiwv+wN0Af51VwigYj2NS2AA/MvlpG2hUpJfvvMDM6i03MSAjUliGt+TABwOCDQdLADODzox+R7YH6ZOH2NLY7vP7GlgdnlVr/H86G+k88TGIPyk00Liui38vPNmc/2tslnlp8QiJ5UwLo9tG0LfQO5DWdFTxiToctZJDOLjhIUDspRS4UMlMmQG2PpiLaM4xMdrrMHABBAUIa3RBHjTwHqqn2cPRv1nOtCPXdVuU+Xz1tXNAUivWrS6MuWc7ONWp/H79w7nWIIrAer/LE3tfc8Yc4ksPusAiJVsiTwRGAWiGMUk8dI/nJSMgNe6vmu7I+S4m4buRRurzxnbqkply3O7bPvXbJ3GMsGbCJBHJ7Igp0WYAM6jsAPTzbHOA/3g/sD7bhM5Y1BHEvnXAMGmrDFvUJ71AloluuZH69EPJ6WGKAjY1EC88Dd/X36dnNDH3ZLlo4CDAWIg/f0+8ZgMO4hMKWxWx1n2wl7R3AMt5/JzZMDAux6R5kN6khMDNiHfMaTfPYwlpl9BeCgfshgW2s7IWYKgkv0z2Nttp8MQCD7bbwqxiCD/a99QXYKtdDzZ9ao8jnRARzZF2C7S29v4vZIelAtVKSzngC+dcYvrZH8nmL77dPwDZUOI2gknEnZNiXE3giKyHvTmHHNBfADk85YR0e5dZKQ/DHpFn18jC8DOLz9GvwH+E9g55L/wzXO8HuTT4xVAA6hp2DnBDQhWAxrRaBQab1ptrAA+TEeMnDA54ANFmAW+xAAIthnMmKUfk54XYATzDWYPgDUvLh6m66ur9PvfvhD+o+/+x2ZN+42W2ttmY4pnzwloz2dt84EaB/Xt/OD3a+cSW2ddPTCnLx5c2mAVraRCaAxAYE0zI7t5JrThkeAYwBmuVzH+JytV2HgM8ycr2gwiiZrA6DFLIBDq6tNVVofSqaXABxRZ/X0Yi++1PMr8gh8vPFatg41nIHXZcFE+Td33fZ61bhD/Mc94RoH8goAx0SHtyCT8BxWnNgAONymcUiDXHx8lrln7s29SUoNzujFV7MdGqBI4pkyyuxIBgQS7Y1ptNYxRtOTs3Ju8LhXB2wxut+STdb9Rs/We852jNFfbuMrWd7lC8unDfGa1t9WfKS/p0xXjZ5X8YzePmhfiz4I916wL/rsv/rrv0n/9Z8fzsAxHNcMyGo0rnael3RMbw1fE7vqyUpvHpeuOfc8UR7a30fXnRtX3J+tvujtd31mdM3e60vzuqSPf+7e7M3Ha+f+NevXtT0TX92YqelLdAAcBdxeA2nndPlIrqkXPIYV/Ua+7rGh6roZNltePWSd52RypEe6NmcQ85jKYY6Sd/VY9sk7LS4VG42f6e2jVg8vzUP7fvz+yDYsyWKrX0d/U/c2Nm309yG6ZaQTRvY33n9OP8zZ9Lnx9uYpzgUZOJaUfStE9rcEKSKfhfAv1MAliViqwuPDxMEfMvFR+HqCeMiCLhnjOB/1gjplsQJb4UBZOxJTAEdUWu3vrXAqYVo7N6WVQT5sH8C+UQnYKwEcuH8cW/s7/u4ZukM2cO9avQ3QbpDR/Q5V8nE9e4onKrTec8ztlblN2hvfnBJr5z7OzchovcaY9Na1fbZ2Ly05G+1ateMcGYLeuA95lp5Sn+4locTtinOOmQVOpgCOkVxOxzgP4KjHpsT+PHjOxlsDOOIz1PpQVGRtCxWrLu/1DpWMC4xmVLyeIBNa9RcAODZfP6Uf//Hvcl9l0usiqOBB/RxAD8wYeiYF9jRGBL0QbBQIkEfsDAgsgAwFig1E4dVeXhmPhJf9q6mtVT1q7xQ8Pe5dJ948ceMgCibxlfyt2n2orYqn+b1C0xgEHHTiydrsu4VAAH4tfcazBNrI22CJfy/jiOOBzz9cJTbEfOIBUJXpWBUYqmpLsKusRaFEj/sYiUy0DwAV9Xb/mDa7x3S3dRaOu4f07RZMHA9k47jb7NL9bp82aGdAmm5jd4CjbYwcFt3jayEgOrXHBbTDscTn9bmIaS7iUxpGDokA2CAsp1EHOFofod3rhAZ1evFO9M8gUBmvP6cn689pnNOx9u4bx4z3kXiUDiSuIsu5gEYuXJ7AM3fBVgJr0qZfsriqalAgjiifHkj3HZcTPExW25UTUg4gGH/35iJ9uLpM3324Tr/+8D79ya8+sr0KmDgu1sbGwST/k6qzrUVQZuRhQs4AYgbqsgOjVYw6Ep8VmcbkYUwMntwIAZhKJzJBZ4lPtUGR/xblkh4xABphM1su01tZeQuV4tNZoBz/8BmxQuQkrTNwRF9P980JD7JKILFrrUSs7QCqJQ2ok9sX+Jig2wmEOT3lj64HgAISE1gLtf9g8h+giazbatumMbP1C1tbgX0CAI5VAXC4zGB8SASg7RLAHAbgsGrhWHFJJg9VePq6CcCBsU8AHN6uBZWmAG6gjcpmtyWFOfNVDvAh2INtt47S3nvDY761FySHYiJZrY5J/Y5qUibekDTJutEqswFGQaKC7Vu2W/4gubk6tXYkAHAYRkM8Q07brmAkhaewcGQr77IaE8YGspMfYwAO+7EWK2TbQJUtqo9Xx2mVaeVRje1MGp7oJHvHep2+/9Wv0rsP75lkgkw+Pu3JwHF19YbXwP1VNYy2KawW325ya4BnzIkYmZzCHcM0AIczcJD1wTKCFogXXb12v9ta36dRj7e+Ztd39ASdgAUGPB0BODDhDVOhM3CM/OmRTSD/RqP75/1K06Mwq4TXeGVyFcTyPaozFa+n1nUeCJPMZv8lVhJ2EucUMQqW6ZoMwIjgkLw2fr9coSvtXgAysNMA4db2VnRmYkSL/lCRb+hs7S/quOz7RPaGkKzz5Lj0jPQo2yo8FXBvBLa0ieG8v2Pi13Ua3ot6FNc1c1dALpGNg+ANJakDiINsNd7KyBJ5tjqVPGTGkgIYkV4VOKbvb4ilxGMsMqL+4d6eMCCcGDe8ZZzhXe31cCN8VgAO2iFPjBHA4ax28oY5z7Sp1tZPvmnrV/LxG/80j3MGwNE+f+XPBBad3pkvY5CDY1zuab6fMTDBNgIU/ZIen9F6AuwbG7ZQub27pQ+7JyMJwF3GhEGOFK/Y096EnqU/4KAqyBGAkWAWlN0EgEPyKHADxgBbpbZ0ZEl4ejSmL8ilCQ51hCABAG8YgMPA09a2p7TUwmRb6yzT/xWAw9lfuEbeikhyZ2cFyK4BOCj3znLG38MayjbxLCRmriiDGJfu7wAO7QHYJY3J/I1HByyUvZ73IcGADnLNM2Cfs31SQBzRPpK1Cm3HHMQBkGJuDxdBxs6ektu2RVCU+7rat9HXEohDPhq+D/suQBrXGfojMHEI6EVAmJ8oBUIhUMyLJLDUlo93cF6cdx8TbCrWSuBTsg85A46YMdSGwvYn/C3zWeCPwic5v7xIJwBrrtfpd7//ffqP//l36Q7+y+MTGTcATIVvRoAW9wv2iLfJow9jMicmmHa/Ql7ASgIAKEG0AEIFBo6oq7A2MbYWrxUBHPKvl+2zAzhUs8ELFubVYi/LnSr/4hUADlMxJYZgYyuLNhcjO/Scp1GOfIpe263W5uS5mwVHDJAHYUHsfF3P4GsBHHGto/6WPaqmNNxbsa+aMiTM94CJZCKbg7N9T65kvkYAjolfKj3YYXXIZ6dOkkljjPMxx8bVW9+RzYyv1/uuH+OQXWuvJxnqjbX32Z7cttdorxX9rZG/HeWn3RMRkIv3ImhsKgda3f7oe+DTdrzduQi+dxzfv/rtv01/+md/kS3ZaF1GczSaz3gde+aif0a/9+7R0y+L55iQlB89z2hftXtHMj36/Gjul8Z9yLhaPbR0zfj+3BwfOs+HrO3cHuuNobfXD71PK0evfY7RWKUDZSctJjcP4IhjPkRm9NxRf5g/K1a5psh+kuM50A76wEb+SG+ue/Pak+tD9ow9n9u/Jgkwsati/u0UOPA02QGM9HTx0ljjfVu9pP0d/3uoPLbXHf3du0drR3oy1JPX0bMs7aveXC7piJGsHDpX2ldH3759eYmOxpIgFWOqNNcUrBADUxZ4Mdr1XCGe0dg1dVYUoN6DSKlojDn51xiVdiOPrhWV1Egh1vNRs11MkF050NAHcOBabdCuVnCezPXDdLuhYqW8FFSujhqgkKpnfwWAo2ewqmBNmPOR8Rs5XnEd5zbmnJCPlENvs7Zr29uoQyPQzOtoYy45IXPKrVUmvblfmqeR4zU3H0vXbOd4ZEznlPJr5mukaFuF3DoXrfGq3meQX8mPYqj795oHcPScmlq31Emusq5mdKtxZtrfHj2ofTM/dw7olQBzlJmoV4x9YwrgaPVMu7ZFl1lyKOqaX8LAsfv2Of30j/97pjcV7btotUswX89s/1XQlYF+rqHR5MohsirOQk+d5cwDKvZ3XXXGSjUBODxoQ/BF7M9uM2/wAa80y1TDvKMBQpiE0f/81JjtqKoCY3Ug76cKOGcM0TP0nCkmdp3eMtANT9EbqteqwxyS1RxqCs/JoK9TIluSIrRHwBhLZt4rr7z1ivdfNifSPoRAIoLhrNRCq5T9E1k4UNl4e7/hz83dffoGMMfdhkCOWyRat/u0h2+AeXYAx6ODN5hsapRivccbAIcJc/5GDAhx2j2r0AM5HyHwyjfGNJ6qgrVbGIiTyXnu4VZ7e6sfp4eWOE35LlzOTdpzDJCX6wy02Cdbr1Z/jZxPVyR2aCJTggfDHSCTNZb2Q3icHoDDRxs/ZbFSr0LJlSjy8cjJbX4Nqcn5WQ/EOziKrBXPT+lyvWI7lfcAcbx/m/6rX32XfvX+Ol2/uUhXl+fp6vwsHeMGfiiBDrCELQK4FshgQkrlxlZTnFuoWI92WzwEwRmQR/sUFjAOmMwytbknrXxdi88cgrd+X62NATi8UtwrurJP5GwS0t0xGcDqZwecSS9rwgsg2nQIwBEItqMyk2AKJqkMnCCQmsbKRH8AcHAenp/JMCEAB+nBz86MuSICOJxmUvpXlcc1gOOEDByyHc8ePMaSPD4+M6hP2n1uV0sG23wgWSbwYdGRrLJFQohABQFerNpYDBy4FtYRAAOAKCx5YEwfdkKdpvAAACAASURBVC9jj0FrEwB9mHQD7b1TtZuOR2LdroP5Q4IFQBYwcADIAZFjooT077Y9UbkKHcf2LWD/IIAD7VfOCIpYn59lGTN5x9xbJT/BRFyfkuD2wnirKub7xoLBVg3U0UoOl2SZzUtKaIvDn9MVE4lImhlgCewuqKh/zBW6SHSBIeTD99+l63fvCOTBHOwfd2wb8/bqDa/DxDTu+Qw69p23UNlYawAkh8hcY/sHc+bWO9PYnxyL+UTgjcBW6G05lBSifLoSseoYt2lTI5DD5NR3Ielm+6QGcJgdqIEIWXc6KNXU3kSJd/WBbCr1fhOwPyRIgGc78Yxd9Md6vplYElRFHoEKxXK4X9uaoFo7O4DDbQb2k2xdbo9XmEzy3LtPYPN8ZPuaoCEDQlX20qu/1RLBgLPYeaWlCgAckTlILGw5uZxbXnlcwZmJ4ncyiIMADvNJmFAUW4cqM5v54B53EEf2Hx0gEkEc2Y4pme0AO34/tOGKbAemizR/JpOVLclcCjLz7m8KQJxjBp5zLJpbrkOuBq6qjbPMhnZxkXHD9RQBHfSTM7GTszeY3RCo0/aiSXVmQhAYRcAO+q8G6RCIegLgaLZSff7zQThAt1qmvNdLclRbzHwiJbp958U9G6r6tUflRymJbM+q1n/Pafto9gLgDfygfcoOuowydEyfVM8aQYZYW9hI3sdtAmQIjE1n69NMzwxApbX98TYfAAI6gMPYEo7TFuAMADjIJqVEjOtLgkcSdSwA0pRxl29jlyjzJPkmy6GPzcyLg3nkLzmTgvkWBqIz/KsYfwTmqM8SmYFD7DTu/Wef9KW0XhMjlNbWbLizmHiLT+lO6j0fm7V8s7+5fwi3K/96AI6Vt0KCThLTh1Fl+9nMzzxmJkwHqP0Ygvu8nwsW2R3JgEKjYTFLrK9Ait6aFH4FwD0EwIrxjIA0ACudhYTtlbzVi3QHz54G9hKYuABxFBfUecL1iAPa8XnsuewjegtLjo8+nLdNQqtLYkm8NdLLi/ky67N0dnmZAOvdPj+l3/3hh/T//v73aYu2mGAcOzsnQ9Pu0QDB5iO92O8C8PLcfJSZdyYm5/nFAByXl2RAAzip2LV4TjI/JsYG47WoS5vCMb2P641ijQKWlWuNARw6x+mzfjycsaLhbNmiDTwhZVKTFaZLUdOupFNEMIob9mJe5s7o8BnOHTMV+hYFqT87ihW2E5DPlAJwuM79OQAOgSFbv4d6tAGZ5OfMFjA6ghZLy/88FjOzeMPijNHce7QuXHLGJ83xhakfGc/ko/WsPhN9heaBlvzL4bMEO7l0jXrebQDtdWfjDD7meJ+5cWk/xyKF3hiirojzGP2sGJeRzW9lwrbJ1Ne3vTvP5lLiLyaLZrtKUVxk69V9CeD487/0W9aHmdov6o8p66fB/i5xhvL9pevG90e6dO6+h8jZ6Dw1XY+oV+fn4DXjjvfpzUcrw+3ajvTj0nz37rukaw/Zkz3dNvdc7R5aukdvv77WLs2NMet8+lqHAThG/sGSbqnOXg2Aw4pIlnM8h853/NxrZKYnJ0vzXdZUKNV6v7R2NZ+VGyCHPtfqwVavyl6P9pJeL9erbcXP0S2jeenZnEP0wcjmzvkKS/qzt+aj74zWtKdfl8ba7uGssw4BcLQXt78LgCNOcAQoxOCI0TqXHpxRyVSbbgaIkA2nHEmn4YmORm+scwpspMzbe+lIG8eaabbVg7kytOVZe5sLr8XgR9wIMWEanZsYhCqv11Vls8r7QADHSFhGAI7ePWvnqk/v127+w5VYv2J6tM7tBptTCD0HMT7fkuGcUw7txu2NdzT3c3K6ZLBHRq+SuZlAdrtXR45Y73leq9yW5gTvt3IS56a9n8WaPdAd9uf0Ppm/YHYJl2U0p0TDdfxIKP3nwVvRifWMQpbDTO1VkrY9Gcl7swvgKBSt0mvxGhGsoeRY1DX8LH/qqSFdofsRo3nZffspff7Hv/NeziW5ahbEeiLzu2hZwiCbKk+R1CuBOEsIqGpflApeWRbtiieJbWCF/QL3iMFEtSnAx0rVokKLnWSuosgOvEHSn3dw6v+KhcMmObdOsYlz0IcDTOz+pfULv+Lf435jgNjXLQJM4oE8V8vatzkmf19721MtmXLZ5lrVppbkk+RbdZUnPT1obzIq8Ak5MjJ4QzPMasyXZ1LtbgHi2D2SZQP9xR82u3T3YGAOtlThz126u0e1/J5VXmDfAHgDP88IZCOq7Pm59nk0flSsRbsf3VkBUKgrGGAZHA5xD++7KFo9JvhzwMrm1aZU13AAh8tvqyxsfCa3038R/BHVQ/i03yvfjQ8QA3CWCI22ZM42aA6MHt1bqIQ1z+wyiovpXhEQ4wk7jUIMLdXz5XipFIKp3ZL8MNmyYj4BOE7SyZHaKj2ms+PjdLY6Tm/OT9O7N+fp1x+uCeD4/t3b9OH6Kr27epPWYAfAeBx4IwAHE1AMXFuFJ4AesYUKllR9MMnygPYj7BGOpFKd4Kt8yMzYYx6vLUdJmuFvcZNg/zHp3VQC8TAVABz6hiUKnKFDiQxvSYFxtYDd1o80HxLggkQAA4ELSPY8P4VAd6GspGo9NgpxJDysTcZLQgsVJObxD1WsaKWhpJJtsmnAXfThFYDDE0iaPwNwACwDcMQL246w8J5bzOS4UCQ7Y0ro04nrCMABsMIx22PE1l7GEILWTkgYqPJzv995axln+XEQhyqprfLcbANEKQI4IBP4WwAOJOYAiMA6oaqVbCfPL5b422z4TNR1mx2TKajMRcIEQA6Aana7rVfuo32NgRAB0uCWcnA7K2U9AQBQCxM9kEm0QsGcnihhbskPJaLIvrE6SmuAN1gVbOvK61NODbyBNeJ3eC1r8XL94X26evuWv+M97Bt8/+3bN+mMleSWCMMkPQLAgZ/tjr8zkUTwxmN63BuzAlWmA07IwnEMtiydTRy8IXCKWnq4AqFc105Qvl5JU+oDHc0qoCUDNrGFTwFw2HkkgN9C0qD1XdrzaOs/Q//RSg78yZGPSv8ltGab7GdtNtnY4G/pvFimKRKjt3HpnvU5Si/AQIlRzAVf82IqXvSyuEthB8LrkB2AoJCY5Dx6MMyWnRc23Uh7aeBapB01biagQ1sUtObJuo/vWcW41gLDoT/iAA3FEowxyRO/BOLZdfRZAJki8CyurdZVfoNAMfm+Dlbh5xywoc/qGGE+aumrTB0Ne3riIXzqk8KWGee7kuUg85VbXdwMW+psTv0Mk30RszyCXcjtLTJVWMfc5fP1cSAi9rCzamjvChQgUI3tXwN8Yl3ZNgUJYsx/8LnjOVJVrH2fxPdN5bcWsFYBbzXhRfno8oMlZ74ZXHRNmeczlvlN5nNkyEDaP5oev9sYaOOG4A1rvQUGAtgs6hAwcHCLlfXGM9EmCSQQZPjs/IzAR8kL9CJkE7ZObFMCcFhl4FHaPT2S8QN2DWMnqw/9Xtt7mMvc+oW++bMB6+JZTKAlZ8CA/s//GgaODJain+K2VwAO19+gQ+OaezJRUkbNKbmWT+q+ogENYVdOne2snEMIvMh63s9r8pG8rRKZt5yZy1bewIvxJG1rXNaCjFMOmCDzBtmnHMDnts/0i7OWOPCG4CuyiJjvRd/aW+YAtOMLaPPudo7zpnOAP7P51Z7Ec2CMjUEsLGZgqCvA2EPwSGlXRZ2BMfgZkPqN+6sAD8SMkvHIWZ7VKk8AC7uOscyYb0MN7u1iwLi1PjtPt9tt+nJ3l37/6VP6w0+fE6z2M+ZxfUYGju3Wnll7xorujMVHtlytk7I1dh8B83h+dp4uLi5zayDpftmDeLSIujierXj+f/U/+85z7OfFjVSdCm1P5fhyeK8535nOjeOw302nFamkPuglfv2rsiOmxsVs2U90LMeVyqREBo7qrBLcgDwVbmeyXY2AwTAfvSnPOjyfh23O/qkBHPGZTGbiWuigmpVKOZkPWMiiP5fltomV6HXdO6+H5EX60YdTSVZHZFv7F6/f3iPfK8eu7NPt2vb8yiKX4wRau7YjWYv3HG3B9rlGY5rbwviOfC7p9Nbnbr8f9YXmRcVH9nfco1PgiX2mlp3u3h0MPO4fVwY8O8tma+7ke+LvEYAjzv/cWrQy2ZuTKM9Lv8f349mlJ2s9WWjH2hv7q/RYA0xZmovJGnT2yEjWe/sxvtbutfb52/n6p1jDuT0T3xvduz3rLMnP3BovrWM7H72xx3OB/a4oWMh9hmKsdj1GMjqai1aHiIGj6JifB+BYkvs4ztHvUU/3xr8032WtpgCOOG8x/z763e4/jU9P5q8DHOvNxZyta2Wwt89GsqM5m9u7c9c/9F4jnTFas3bf9Pbjki4b6ZfRvuq9jnscxMBRO9tyLKYAjlZg5gAcraAL8dM6WxMHNQQOYsCnVe49g98u9lTBFKGeCk1JoE4Tnn6o9nihEj66fu+/7VxVwuIHdD1DC9yok6sFwLFkdJxPd7Jf4hyPBAVf6gFOegqr54z1DOBo/imYneBoKwtzynLJ4MV7x7lv56Inf9EROtSJmXueOUN7iPJqF/RQ49oqqN6zLDk2cexzsnPIvUbzsPQ8cY6mzxACIjMBd7NpMWRUDlCHrnE83Ndj9tB2DHo6k0OsRurtQ3utgEtGczwCcGDsRU9OqbNaHWPBxpaBw4P7E7q+AwAcXz+lT//wvzGYadXxrQPigWkGFO0cxops6UBnorCzlyW6jIbcg365RYEFm3JwIwdvSgLeKGxj5sZ+ly4wCmlq0UkFrn3QWT/UliWzCgRgYgBQ+GDKQTwe0AXw8AALj59K/CsQEVD+kSWkt0/ULqZKRnibjCgzug5BHJlhxGSdAU8HcDDxymexoHI8/HqcPCdsbFaMmpqtEsjE8Zh2eyRWnwzIsd2nb3cO4Ph6m74JxIHqeSRH0bcZ18A4eAPHLYQAlK2TJSaF5O6CJXyJ/TIVo0jRlfYh63vqlL6R2SL3YbZnNx1QkjSmLtr0ogUJ+NlMqlEyMkqU2NyWkcweEBqaWKHIVXEicFDRgRpv0F98FqdA9+C5+pzbfvIJU2DeHIlgVqyFSrZ7TXC0xD99/2VxMbYAJoBc95H4AP/4OvTMKiUwgzw/pZP0klbHKZ2fHqc361V6d3mevn93lX7z3Yf0qw/v0vcf3qULBKMRqGc7gmSMBkx4F7YLJg9P8P8GChBEycBK3r7JARxGnW/XUGWtZ49tnGEaCoDD3nKtrtARK87Lx8sz89l1ZPJ5lBpUyxR8RqwWlrQEgCNUa3qCtCSoTMCM7jqRCQJAjKcnq9ZV8g1pBiUqqV6Pk1WrOoAD19vtjFWBDAE+D0owWK7N6CitlYfpSyYLAA5AuxLqRVSmnqSTUyWQWH+fQTtg4IBeoE4hwEDMDIWBg/MkAIdox8XAwSp3s0vmfwPkZXThAB8ALAGGDyTn8GOtZaySlFWqHnvHNfAPr5utcQDHUUp7zcNRYjIIPd2RlAM1PtYDlaW4Ln4E4EACDs9FBo4XMHCs0+npGfvWAziBNWHrGjJfrMiUYRXJaAVhiWusO7cEAStI9liSHEAMfE9JOzOJtqdY7QtACNq9ALxxCgDH2oA5BDMV8AbWCJXZGBvAFav1KcEbl2/eEGgCm4/1MwaOC1aS45llN0jj7ywcYuAgeIMADrxX2tFkdgIwcPC6bkuTtaCw6mMHAQSrQv1lCjJsP5M3f9n3Yx0tJ/hFSYmmTYj2XDmPxPYqJYTRngXa80tlP7mXLRkzOje1n8/2mrpc2RDXIfIXAiCwFxDQvgtWoxuEmX6uBLMJnOoCOFSB7/PtjpgxLZjCxr5m4hp0/g7YEOhRfq/heUtLFLpaCtyxjYO9lxPJ3J9gcHlKzwR3lTaruGcFblOy3CvEjYHDdVtg4VCCNp5V8/yH5JX0rXSjzpx57UM1rOy5+QlKJHsi2EEOkS4gJ7qVdK6AMZZXzLYjJx9K475iXexM4hJn+4DyY982d1lXKq617I35cvIr/VrEPpp9ie0QCG6Tfvc151xA17Blh+YaoJkpgENzDLusf/XZVf6k+/sHnO+zAda5KTANmP9kz9fGGeN+VhJfjDYA3MFO3Nzdpds7tPe7JxMHAICG1/BWQwJwgF0CoDhno8KcWEsQzMNj9mvAPoAfyewjbEkAcMAeCMABBgfMK9qnkAnKAbkEFdKvcR0I2+5+ihLn0PtKcus5JbOw6QBRZJ0ZABx5bzkIht+h32PsMQLo29Y2AIUZewE6YpzJ/VsHHpLlwe9Nn8V9BO4p199RD9A/IyjSQLRi7JGzZc/j9zaFlnU8AY6wfQRwqHXKSVqdnha2Kh7VYP9Nn8hnILgCa+fva/4MZGFAC554cB6BL0FGMyswiDZBa6x5tnZQAH2e0q/SGuBzHOfpaR6zQBkRLMU1xvnYxyu/RD6X9lsGoAa9Z4t0TBZEXMMYNArQaH26pr0/OV2nzzc36T9/+pR+/HrD31/wvDjrr9b0XDcb82/sfPdi7HS+lpgfvGG+lDvx4fgDuT0jgOMig47ymmfmybL3s81uEgnl9aJHDvlN7Y4q+9gA9yXStb5whRVA8m0cKL5l4hi8/BnQAOUjnBGLfZzqwJ7dHj23JZ79PMo/CnNMOWf49o3xCB9PHUOSza/vVvkgLuhZn/tHqxNi0Pv8eNNWYuJDBaCdh1zyANqYY5zvNgkfx2nzUj9H3LfxHe399uytNcuvR7aoLEB1+qvCDYWb1PZvCoKPa24+RmHi1DjauWjlpL2Hbt+LE7bPP5SvTuJuMlbJQDgTVtdvYDftuORXxvjjaK3id6c+t4DZfXmv75t3B1+ea5nSmxvZAb4n25rjmcZeZWxJto49AMdhvn3UG/XvcVztGh967d6z9eRsdI5p98zo7/j90e8jGezJqu7Tu9ZI3uP+GM1Pb88cMt6e7mj3p/bxa/faIXt1tPfbex7yLLrf3DXjdZf0i+ah1rN2klGMtOQsvD13Y2hfM+5WR8T2KUWvvB7A0VvjyuYs5ZSahR/tlZEsTeegzp+08o2/q3Ozx9Pq8/A4D9Tq4Ll1bm2o/l7a9z1dM7ffezI5utfUPoz155zuGemK3nwUv8jPRY3PNdLZr9Fj7Wfz8x/KwDGd9BrAoQtG4SkAjhKY6Ql/FBr9LmUxdeZK8GAE4OgtYm8SNeaobFoFXBuNOrE3YuCw74wZOLTJ4mar7iunvOn72QNy2Hx5xUZWJn4AriRUics6ANoq5ZGAxs3abtxWuNr17Bmx0ebXPMwJdysTS8aktxlbpdA6ByNFNvpeawBb5bC0WQ9xQJbu0XNEekpqpJx6RmRp3O092+d4zb0OUXRzzxP3c/lczobPVkza57FHYhDbXl0y4uVeClf51aoEb6MPOi1Uxsan0H6N9mcPwFH0jGjp++1aIiCtD+BwfdIc1kzNlaReb222X35MP/79/5wDnUaRisCkpf0RkBNtquY607b64ZmWhn7LEw9dqMBHAMOqL2N7LrXDEA13U0fTVp84YIfzpCATH6JmNcKcEz3swAEGb3OluGiKS+Iiz4OhSXLwrx/cFvzBU/F+iFeQxua4VLK2eor38koA9JeW/cX36zYpLsueSGHiK/SWzjbQWUXyGniy3hKuWQM50KOAY5Dgz72TnYnDkp0AdSB5i6TnNt3cPaQvX2/48/X2lj3I7/f7tHl+TltU0ydj4ij2QYkJzQFHmqt8zVdy8E4OsFgUx0QT4AP7ThXdYTTN5EgB4gyU8s/zLWfo8FRBWVqnWZfasDikJTpsfJ5nUUQp6BUltvNsNgeXSt9MAByx1UsOjwfmFX9WS204Isrm7pEtVII8eqKAj1vEMD+S/aJ7FL8hMnAEFWCBbgXRHIxklZsGobDguMArLE1lKw3uEQAtCLZ4TuuTlM6Oj9L5yRHbqfzJrz6mP/nVd+lPvv8+XV2cp4uz07RCRaUq/qFT2C1J7SKQdLEkOVhHvJ7a5ffFKOI9MYJBIejCxDaqV+UmhQppHTttPgv7SR14LAernPvQ3m0Uo9q95PYqnjDLyZqYeCDozFq/lNxdqbCnLAHAgX7mGwdwPD8xGWFJGNOTSkRgKGyzAYYFF1ExkeDJ5GNqyFg7At/aynZSbBu7g4JxCPKfnFrSXokQ9lR3Om4kzxCMVQI4AuWy/vGEb0zaMClEIIclWfIZgWv+4gkDtHCyClJLZhQAByqrkSzDVj5eGTNE1KOWlE2JSTe0G3l5LgCO8/N0xuTbU9qgSpty85xuUbm92Rho7enZARwvZN9YnSBhs8oADoAsVqertF6J+QQTb7LKti1kP7F9yUpmgjyQbMJ3IJeq3LW9jaQQklh4Hf89Pz01Cn8AOACgcdsI4MYOLWW2W75/fnHBVhhIKIHqHNWy6zOATQyscX5+mt5cArRiAA7JggE49mm/29p6C7zhAA68RvXqLDcYN9kaMmWpkoWilTcQh1Rk9qmnRxPTUCJFCm2Osq/gdpgywSR0AdPb/pS+LMAf+lB+xmrPNfaV+pwXty8/HwAcc2cd8xs8WeMPy79DHJmfMdMxYc9q/dna96uD0e0Y49/yVfTcZLFxoVdrAjJoODih6H34aZbBZXU72yp5iX62LWYfDNzmVP7U4yF5K+6iDJYlz78DywzAxJY8DmaKrVbzGdl1orVeKUAv6hfudYsxtDaVNqmznnhdLQksiexgQ7HGOAtAPO9FnbFyJiDYsLJ22eg7cEnZpJLppC0CKMNZXIytw2xVcFqKr+IADnOAXVAygMMhhUGk5C/SnItNTZeWnPl7ORHte0fyJbnTuQA6RsBZguLUiqNNDjr8yrZWkX2bNw8sQjaaBFHW5yHhKdBlRkS67ES2vNLIqM7axT2tNoSU+ZMTgjc2+136enOTvt7cplsHcECvw4cFC4PYBmyajwwUx8R/SYwTIOcADkwrwX4O4CCw0W0Fxo89AwAHxg4bRVt6cpKBhvI5bF4DgANAQzGFOROCWvbEILjmL7M/iD0jA190TipnUH1HbDECcOh8ZgwYfhZ2EJ50hc2vAegJovUWJgAuGEjPZI/70f3r/B2B8J3VCraF8+qtazCO3OVSfnHYw2SwwnwKvEFfxlqoKB6HdZPPg/kTqJDjQysbtgEzfUH/xkGrYBkSOxdsJljNMrjS26/w+wBt7na5rZJ0jIE37R74B5uJ32GXtZcsyWfgbzwefBOxrNAPE3tGaPmEZ8GHT7zdmc2tMeKYvTumX0JA0N5a9/CZTk8NoAm/9viYrBv/z3/6Xfp6/5Buttt0BLu/Okkvxyue0+4fdvwufWcBOHwNCOAAU5czwdQurT0L2MewB6RX45pHW1bH1uq929MNjfs80fEZQBjR1s15r4A3WsCCzu+B0SoX8vRiG/as+pfBVs0gYyxHBl+EpbXv2epJNwMtaiRcv1hc943ygcPH27QkiTYs6lq7pF3N2gzH82SYj06Lk3ZNJsCJAYAj6ubs8+eCizr2VuxRdAz7fk919vTB1XJWF2T1/D75fvnZfJ/mM63OYM3DtwCOqe0rX4hyEdeFc+G+TRsHHMX8NH95HkPhYy1/9YAn9w2yNvpe+x1dMY4tfyb7Mi5hLp/tZ6U327zGaL+3Y7O/XwPgkI9tMrS0d+M4JC+UKQfI0xfxNlwEgxAMabqzADj+IhcGan7iurW/x3vOreFEVv2Lr71Hu45xjaI/qM+Nrt97v3et0bhHax6vG/VmT/6W9slIhtsxjcbdG2Ocj1ZeDnnW3pjb+/TuMfcso+d5zb1Gz7Ukk709U2x/DeCQj6g2eopzz8nknJxEfZ/ZP0N3BGsbqEL8TrCh1esDG/xz5LAnG63+7j3bVBb7AI6Yj+gBOGq7+8cHcLTy2NtDff09feqRfWp1T7sO0bdpf1/SL3N7O953Sce8Zk3n5qhnB+K+zs/+9etnuqNLym26cacAjlZwIgOHJcD6CcSeozVagDjOCODQM4wWsafw47XmnBr77rQqOwI4ppPrCSc38i2gQ2OPaP4sKB5c1LPIwWn/m3s6tYlJQfjrs5FPwVRxtQ5jT9m0Du+cgh+tZzTGWq/RGvQMRVzbON9zhmnJoRkpnt4ztPuknYPRnPTGeqiT0NuXc/c5xGlYmpMl5dGb75Fhf829lu47UsKzeze3Tynfbsdf/vYDQRUI+KUADm3CZQCH1m66H//5AByHtFAp821x55lYQ9p++SH94f/82zz5KvYydgevoPekS6akdaaFer1xmhbFsCXAULUv/Wn6yanofcr7lTYeXOS1FLBoJUsHQ2MDwcHMWr2owl5rqWpS+9vVdriYsuI1HTA/4AluzqV/N3/Rgx+s1JTdVDuVUFVZ8EFejUomg1IhxfF4VYDJlB84nbUk3jfuidw3PdtrT0IJwOMHdHtV/2+BrQzi8D7KbDkAEMeTMXHcb7bp281d+nZzyyD6t7uHdLvZpLv9Pt3tn9IWQA70uEcAUWwg7O2uc3GZS6t08GAyg5llr6m8gquSl9nHmjNmpA2x5KMzDTBB75XuJqLkMLClyb1ZJGCeeFEm3GbYP5utXQiM2X1IUZznTWwdwVhHu62En38+J9yyjvJ1nSR4bOz6f1KgC1xSwnYOnvCxMrlu38heQg4O6nLhfuVrWZ6VyNXT56n3YAvlU/LP18gXUEAc6TmtwICANhZHKV2dr9PH91fpVx/ep998/Jg+Xl+l92+v0uX6NF2sT9MpAutYL3K7237EQygYz7YxGZxi91GgLAfLCeAw5qFwxLQlr5ZTT1P7UHkHhC5T7lTbqkUFqVYDnuCwpI0lJQlAyTrNqr2xFkqmtLIFcbTvGIsGfgCqiC1U1FbJntXbUKH1BmnE7V/2QbOs2eu4P0EZgZVJOhrjxr0eUaWpNlhMBLrO9KvjktjHAFSAnccSANBLllCzFgQGqCiUtM7kErt2HSGxsCIQQskQfh66wgEqqnAGGwfuBZ1DFgH0fkfrDyScHMDBhLXrNz7n8ZEldfA8oLU/sCSPxgAAIABJREFUPkoXrKoGNf455WLH6z6ybQqqtwE+YwLm2dlFHMAA8AKSWmCmYKIH8+1tTgBuYEeUnGRCKxLrF49/ZNfw5DCSUm8uL8mIkZXKizGzoCperB7GwIFkzZqJds7H4xMTSASJPD0xscQEE+nU1+ny4jKdX5xb1TDZFY7ZOgfgjcvLCwI5DBzprS+ZSDQmDgBd2FJlh4SPyy7ZRJ49kWbPb60BpE2MfYPrDgYOrLkwbq6kstpTLkGaSBXZkSHJsuaFwjifmVqAlVqzWXsVS1DGz8iGFD8v60AHeghEkrex7IwDHnhWENAkB5WL5uVv/nAZYyAT4nPA5I7vP2OxKOBI+QrSqY2BCUwgmkgHmZjyKedurYVYdZpzpsB69AVk630tjH0D62YAKrty8Z849MzAYe9Ajqv7eyJfFYpQBE/PkP/QkoctoFyP5wS06UjIl8mb/VjrBdcB+lsgEbcx0mM2ZpMFzm0AtmWASwZvKNnjti7PY9CLzl4ggFC7JvQb/HllhwmepCwIwGG6UkA7v3rZ66aFi7elZ5CP4Sx+5gPJPyr+hA3bv5/tWPHaYjxGa6754QVVQNLYLPnuJb+ui7ufmMdXcCm0M+7LVtYzy2IEpjqUNswTbHv27rR+zoA3mWcxXnmim4l62rBVut9t0v3mIX3+epO+3d4ShLd73LuviekuLE/my6jdm7eTcfAc7mlnAvOLAJCDfsXr0JkAVOK/Bjw0QB6BhI97Y/RYrWivYacE4Mji4nYaOtIAHNZew8C35p/K79Zc4r7Q/dYaLcgUxwmQVATeuL9LOxOZsAwoCRkgiCJUn+c1870gycS9xGxBdpC4x3JrME9h51Yp5tsQXAO2MG89V5i5pLcyzo5jUnsxsa7RZqEdHPxAgssctOvXrWxqYJWETSRrhgOGxOiF/1qbIIBC9+7b+JnT5wXjEKiG3qsDQGjfaUcxDrXze6KfhfEZsMUNvyesCXMjg5oxfsgXtGcFQ0kBwVCfEmAMFgyPpRp235kTrWHo06O3jXEAx9nFJf2f++0u/fDTT+k//eGHdLfbpwcwrq1W6QXPnI6s/eUWINcXA6A4gIO6RcAqgvQ9hhs3sReRQf7xUwM4dD5z3RBsZtSZXCu9lw1dOY/Uts+/qc0njRnPTdX4pIFtr4bTjaxvwcdV19RFwsXcvrgBdHB6PboSv4mvu/debyQ/H0yfro7xRVYysSoVIFw+u0vXB7Ubtmu5SWSVyOddzY0YBMoJNSxHWLI42bJcZZ7M31HZQ2Gvzq+G94Op7ixzfdbKQMeuQIR1dpnNcxPWvcQNYkK/losM2ve5YtJe7k5NlJFv2sZAo32Nw83+kxvQvNZhSu3oF9Y9vjdhwg0+XgRBNkBJjUH+V/G367XsxXflNczF+rTeuhpBDX6G1fOY3bBV1MrGAjJ7v15zv4R7Q+VQKJ87BHhqh6PSI6ZrVWCjcWgs+qjdOR48pVzqvazWyYz7uZ+QmawE4Pjrv0l/9ud/aT5cmOJRTLwV6VFMPY+1s76/NN7+2lzKITkPE+WgGwZy2dvSWWZD7nDuWvG9UV6gHfPoenNzUUnD/KaYe6wJmLmr1prr93JCS7Lz2mcZreuSTLbzEscaW6hIN8bzXPzsa+4T9wPP4gKkOwhW8mfn9NBGdXZl+nmf0VdeK98j2exdv56LAuCo57YUecacSPxdZ/G4p7pzF/LJS/pA69izdb050fq0OqG3n+bmqMTuXGM3IMFD7rOw/F1MRNc2NnZ8ZPfj/eL44ly01x/Jlebm6I8B4GjBCBIaATjsgfoAjnaj5g3YWRA8aJycFsDRGrbRJLUCfIiit3HaYV7XjYCKuAitUJcxT9lDInIqK00dnhsGjggYieOIAUmNM1brSP+PNmNcg/YzPSUxZ0Di+i0p4biW7e+HCPgh1+8pK8lR77/tXLT3GI15SRn05HxOiY1kNI75EGOy5BAsOZMjJbzkMPTmfelerYJr9/PoeXvyGPcSQ5juP/b2QHlNVUf1AaLnzPQdHJ3wbKR2XYHWCniNMtRh4GgVufZycTz6dFC4XtYjTAAWxiN7fZmBowaHlSAmg2I6Qfm08NkVMJ6e46tl2nz+If3+//ifcqDD1HqhH2dSJzj4unbp3FFugHnIulWVQP5sqnKZoOqz81uoxRRg8lXKVVg2z7hHOGx4v+oM4JBz4zaNCS5E0RD48sRakX1Pfik5Fw4uxUaEVh7x8O0JKlW6qbUA19OUgMlYOAibXNnakCYbxLix+pTX9OQHgs+h57xkL+4P0pSrIt5trxI7rX62VfWAIn55OWJi2aoOLQiNxOdmbyCOO7RT+YYg+l36en+fvj5s0reHbbrbPTLA+PicEoj5yezBXtHexoPBaSQ5LYGHu9raIFmrTL2zbThHZtX+IztbzuryaOiQste8lU+WUVXHxpCDhQFE461whF3axlRWxjoGm4229/jdTIzeQUM3eyrvCVSNNGBNsRlbhtBlyYWCdP2eWFPgkkl/ZXu8jwuu39o97kr3Q7Kz3AtsSC7Cf6PejoGb2t7aHot61GiBX9Ix9tIRwF0pna2O0wXaqVxdpu+ur9Nvvv+Y/uT7j+nj26v0/s0lW66ssFZPjwRx8Dk8SQzgAH1QJP4A1HH5qAJLnqwg0AlBc4FrMhOHTaaNs9bvtpyWjMO4meTkFvMwUedgL9USfWZcOzJktP6jKnoUVIykLgRSkBEBQAKjJM/V6AEYVvnVnjDRa7ofmUmcepw5XMytU4Ln6lYHfADMQPCGEqtMrmIPPjFxf+KJMCShVNVKUIXrAQApkNhQNTLPDE7rj3k10IrpOevv/uQVpWtWiHKtAH5xynAlMQGYQPXsZrdP28dHS3ocH6fNztgzUHGqdgG8LpJsnoTJrAC7PZNKZ+drVpSCrUKyAap9XBvJv5u7e9NtrCq3tl+QBGOxWuVKXbMrqFS26mECNGTLmKwOayZ9DgDT6Sp99+FDury4YKJLDFC4FsLsSJYgcXiKFi0nJwRgMAkFGaDOfTRgmgNC8B4qxfGDZwI4BUAnJv5OjekDSbHr67fp/Yd36eHhPm02m7Qi2OeIQB0AOLabbdptN/zB66iGBpgDwI7TFdq4GAMJWTZ836DeDVlBozb1Fiq+x1T1Xfy4ciif2pm4H+e9blbUhzPUEdsP2A/lJfSx6vtzfn0Hcpgen1Jhtz4l/66SJMVvKwCOov9kD5Qs6/ubDmpodWbDLlH5SBGA2ZbI6tHM8Ac/gbxdpa2Cv8+2DYHhhPcJgWnqkFCpy8SuEoEOAjJwnelKBtKYfAR4w9rwoDIeidOiv9zPacG6rmsAzuMaqtAf2scZf7pr4s+c9Z36L2cgVwF4UPVEfzeLgstm7vjjCX4mj+1fDWwQEAfX86IXUp2YJ5DhqPKLneEpJxoEqqTYWxuD7EZmFji1p+nZHbVHq9+jjDXJzNHZvzyXZWTEbFbsouIy9VmDQ+ZX+ucp+f1xj+YzEEUF7fT8mtD1nAKfu2wXLGHNVmgCFuVH9kQ6gHtkvVil2/s7tk/56evXdHN7l7ZP8DXhKYsswsB2tOUv3AnZR2HrDv4Yw4IAoLhvbDsJu4KWZpBjMteQQeuE/i9eB2AOQDowZgHEof0nACnsGv0RsD0QTFAz2NraibHJdCzGAj3NlluZvcH8UTHbiDkl+vrmlx6xbVeJKUnH+dqpZaHfB89retS+B3YR6nA/F8ZsFT+XwWD1GYwAcophbB9kZ+YMUMHchvkl+5RTdGAcsM+wgatTYxTT2Q7zQTCkM3bRfuu847JfnlcAUgOXQp5sI2ehsPUOIDKCghz4CRAkmTfAlBXOqPiOtUWDjYQ+tDHQxzJPl6A4DMfYN+y+8A8gZ2DPIgBUIHwHPRqTHsC1J5QfgIXArAVf5wXtjeh/HrFtyuXbq7TZP6YffvqcPn35mj59/eotK1/Sy/EJz1YAb/DHz5ZsA4C1pn8Xi/sae+uEpTbPxmCHH/mgMS6jM4bmTDIYYxPmc0amx8KI2rf0Ra9Ip+tz8Twz5yVoXHiG6Hfbd1q2Q5eHfC42ppNWv2UdFuQ4joFnhAisbGyLyV6tM/M9jnDKNfBiDRrFOompVHbIziyyMmY4zB7F2JI9p31W51S1NcpHUcd0kmcrx3/q2Ex57mlBqHzgAkqon8/sZg1EmPXJenPWimdzVm7loD57FkCBne2fHbAhCy2bbXohg+kbwET0V1uZjPePe0PPLt+0fW793bOl0jdtLqQnk7p/BqfkE23fPnfEsDqva9yTefUXchuufKYpQJ4caXXbYOA7tzvuN7R7eW4fj/a95Nz2gcVd5uQgynC9Z23sJZ5qMVXXEhaPEmNLAHD86Z/9pZuyabwjrnO+VgfoMFrL3uu9a47WqX2+0bO332/1eu867bXiWEe/Z/nsxU0OBHDMrW275w4Z49w+Gsr/KwAdS9eP9xitbW9ftPZvzh72rjvSvYfa1Xbc1IVUnB759PWMAI52Pg+Zm3bfV3lRLw6KOlkAjnbOlvbSku5Zkune96N9OEQX2D36AI42B68zQc1myRkePkpc26iPR1+I9jr+3puLeO2RbPZs4iHyP7pfT1b12iG+xZK+aPVVTy+291nal4fqyWwvAOBYUgxxAxSl54essBF1OGn/2wNvzBnc3mJHIWoFZ7QZq407QqMG9Mz8PNTBwIgabednJNh2/Zp+PwI4srC6M4Dr6j4KEMQDqW2y4BTlZ6wPPj3nYG7+e3OtsR1ivDUfhxiNkdD31m5OSc4p4N5mHSmLVvbaZ4hre4hj1HMSfq4RnHNwRk7UnPJtx9+bpzkl2Ltnuw4/x6Fsr7FkyHuKtsh8OQ2MrlNe/6cBcETkY5YfjzrrIIjXW/m2v13veGB3JOf/pQI4wMDxw/8FBg4F6RyVH1gPNOu5MoCAiBqsF4/XJfjhkfsY8AuAhlzekhPrJrGlQsj+lq6xxE5dyciAAyuqmjYdDmxgYs3bbOAQZ9Tk5iTpO1nX2mrae3KkYusKVTspfsiAYQFaTA7pfmEdv6t9QDb5uqqR92Ww21pI8L9K5jeBCOmGeM+8lweBEVwqsysQRGLtHVBhxkQzWxk8MYiNysfbW+tBfnO/SV/u79Nn9CTf7PizBRsHErqoUCNRBlKWllVmhSFtnxIGBkopVAueKCJNecY1ZNfV47ckdElPyjqVvWYy4V8cKdDCy5GDYvZROch5VSob7aG79OwU6hOd2+mpHB19JptzQDxbhDBKTzBl2QjBmVxJa7IZKQsnds92hgUlQoKrNx09/at95dQmZWqyv1VZjwzGMRAHc70W+D4+SuuTo/TmfJ3evblI379/l3798V36/vo6fQcmjrPTdI4ENMPhTBN7eSmAA17lKdr9FuzlzD+4D/2sE6+I1Bgn01vLSAF0eCDHg882X9Uur6at9Q8FmlBCaOITqcI6gwHL5UidvTdmi5i8iPtWEkA9l+XCx6wkpbciEOsC9TWYUMh64RWknriCDrF2JV4Zz/YH0lPPDrBS8sTX4cUSBAbkevJWHqtMWQ/9oHMDJk/APiV5AU7BWE6Q/EKlK5A7EGGM2xNc+BusIABZIFlm1c3H6fnoiFXWTFC4a8xgns+Z0bGvqLYx94/bHVk4kJQ5Oz9Lb9684f0gT6Dgh/4C8Az0++w5j8V2XxygIQG98ayorJV9seST2oiY3rFnNup06GP7Z0mM09OT9O7tNZlAsC+YMDtxxprnZ2uLwhYvK7Y8sVYHL2n7sGUiHAkh3BuvC8QBdg1rn3JBynPusVMDf5yQyialt2C5ef/eWDb2u5zIAkiO7VO2SCwBxLG1cR0dEbwBxg+AN9RCBklLT7ua7sYcKaiCVhyepzBQWtSeRWeportIfEmU8/szwTIB97i3yfiiNiolCb90DalB+699r03ajP1Vv09QwZZkkQ+gRE5J6GSV0zyXzo6tru2dldszikATPd2t18qZzWSloATcP3IAh1gfxdZhw1RSvzhf5tNZ8ruccS3pmYEDzjBGxhiCNwA8EpipAGPJ8BPY1tg6z/0XzgeL5E3nCsBh2td3UwdAoHFVejL4NfpuTNTkuWoqRDMArHldEq28tpJnJvihItvHly13zKdYts0u5f5clhFvUWGJ38ja0q508EXkVwcGgigD8Zvt3uLfBHD4Iob9V9bZQMuUCjHJDWIvJjnB//bWhTY/9oNkJcHupG0KcwHXLbCwuNpVsx6Tu8zGouzjEcEb3+5u05dv36i/9wAQ+Vr4NDoA7yQdAzzjMoxHMGCH2TU9r/afQB+cnwDgsFZmtqdgM8EEBcADABzbDfSrABymn/APyUNcB38bQNPmVOBt6QL49wJJYe8AxCcAB3W+TyQBHM6mJJCA7Xcln+FnObMVGb/E3Oc6jwLs7Dc8p3qrNYASCOBYOdBF5zFrS8f4le+pXoCZQE33k9yzcvErQWZTO7CbzpKWqyrtPGmsD9a2RMwXulcbh5J/lVlGmHwvoAuzxQC8iHHPS+1DYjnqswjgIItVBvuX9hMG6jfQCXxZk8uX9Ij7EJBk5xqCUd3Poz5JRwSiwsbmtiwEsxubIUwI5kXA+Kzv/DwJ8AZ/zs7S3WZLAMdPX7+lzzff0iPuDzkFgANyyfYrdj4jMKQCcNg+ivi/2lYbkITy721sYoFEPLuYCYWvXfSyvW/zBY0oMKd/YgJkqDXbOPGse8X/Zr3Z2FbthThW22Oy34FBgvamgO5jnDKOzfSCK7HqjSLbvbnJH50BcFj5jzPqNTHfcJzPalTnlBjnqnV+9FM07pqdwuaxxDUUn2lth+4R/ZR2jnpz1vo1ozPlxLLN2ZaZ9yhvQQ5kq7SPcqJfYDGzaBVwY7reNbi3Xd927D1fTomzyvaGnFuU+DjXvXuNYoVtCq/eRfW8tO1hJvMWW6U12rsaa4wvCbYqvycAiHGJWITViz+38ziSifa74qCcOzP0rh3nseSyQoshH7PXz9glXl7Sf/vX/zZFAEe870i+2xhwu796Mhdf692jXbO5ZxzFyF+zP9t5f80zjcYa5Xt0vdH+aq9Z7fsFwMxoPkZzrtcPlbHXXH+0tkvrubSHDpHLkZ6f24tRZrh+HQCH2qeIEW20Nofs+ejv8fdfCOA4ZN/09ucha6pr9/RAbw6KzTwMwKFYWpt7H8llG0dYkpk4fu3NOX+mXRta06D/41yPdE1vH/d0QfssvTVa2p+jvXaIfpz6kUV6R7qxN99zek7jIwPH0sPEyc6TYVaqAiTEQHQ8sNkDuZMenaaB8pwzAO3k9MbeW8B24vF3q2DGir5unyKkLK7RBvNaYS7jLUH9CNpoARycVvd81MdJ9xsxcEQQh63PYQCO1xrCOcFsHYuicMasAe2mbdfykI3Y3rdnWEfy3SqcnpHqbdhD56HdN3NyPTJQPQW/5CSMlEyU+TmF2VvLnhLszX1775EiXDIkc+vaztXcHFFH5TYq7VHFd0s8BFdeeH9VxvqyBDbL2odQsAJBjhIoLBz1fWo5+ecGcFiQkjTnqkzmtBVaQT7/gQwc268/pk9//+9zm4QsRz4telYE8rLu9MRcf3+i0lOBBDkz5TDlkDa/jejRlaw0fT0CcMR9pXtLj4k61v72sSLg5UnMI1DbM2Cpthp1NUnPhsqEklI7z6lR9uJvq041ut9oVzTOXKWupw1gRFRWn5xakkxzrGtYAuSRSRAFNWPVnJ6Zn3cWjQJC6tBLVoH8UIHK7zqQwwPq6gOOQPb9wybdg3Vjs02fb+/Sj+hLfu9MHJtdetg9ph2SxahCJD0sUSk5GWn7h8LiYAQHcXiVbzpSYNA9FdHUM7kAKgp8VbayBOuGaxW2qadMyitKyAwUedSLkN/qf9EnCiCfSs971U+75iO7YTtWLAaRTUPrU/tkh/pcI3sY7Um0FUz2BLV7FFg/CgDC9bADXG3+nZ4aiZOjF4I0Ls9W6f3Vm/Tx+k36NYAc796ld1cX6e3FeToHCwGAGK5XVFFLhoyI9ieIAwkSBZMtCYE2F0iYGG11L23nM+rtF4p/ExLKYnwJ+3DOVmlcLeV0nEv7DF/p6gAAOHbse+6Vnb6nexVZsk7ZfqkiXNVvDqIQGwgCtvA5CZwge4QnmNDfnW1LSvsMMD6Q5h6Vr84wIX8VSWtycwDEQUr45wQ2BGPHsMR+ZkrxCDTl3JPd0IOPz4+WgF8Z2ACgAxC2Q8Ggep8JXbZeAlsH2rvYDwBgYMggeOQFbBnlM5oz0K8jEcT98pLSbrMlUAG2AiwVV28B4FgxeQIAx2a7YyX33cNDQq6H64PkDOelrBOSK/iRrAjAESvtCtgd82cADnweYArMO9g3ztdnrPACSAOgDYaRnx7T+dkZgRjnYOI4XfG7SOTd397VwJFQhQzwxps3YN+4YGsWzDOqxM/P1wQwgdXg7dur9O79dZY3Vgc/PRrLEebZ27MAxIHfsafVroWMLWTfOE1HR7ElkQAcxoACFg7qUK9iLkfBxodScNQ3kirGtUfmzq4CcORzWsXAUamlOTVqZjrosMzikcdU+5Uj/7ucywqAIxOVd3TG9NmC39MmIMJZuj2fRDzGnN9t4zaQZPUMmXXEgDBOQ6L0uyvvupDA/BfXpa7X2YKuYgQzABODeARuGHjDQBzwe9x/A8BJeo1sSsYyR1mELveKc8yOWghENpCeDrbx1ayg8czarvmSnTW/rz7rVn7XoMLYaNlrivnWZ8t/67N2J5u3wKI2Oj+316N8uOKaiwG01+PfBHBEthGXSYIpoPsK6xyGGwFYcT7sCSQ6SFjb//TP7m0+CvcIfKZIg++JcGvL4oVphWzEZC+DZAoL1DcAOG5v07fbm3QP/U2QiF2b4vbsgAEAAioAh+lJOxvZOAGKoM1whggyc7DNxDOZEyDLtl9sP7H91n5PAMf69IyfMYCff0bsIkYJlxP0AnDkM4DLkgB9eF0AjjXH6Gwafkhjm6LYDosgjAJewEoYAwdsagBwCDAk1j6eB5wdxEGvBD+erLiWPEuQ3ct8KYAVuea5XVxhEuFeg3yEPBjFOyYrjw2AWAAcBpJgzM1jj2J9EDtKK2O9WI2to41NAI5ihwGELTZcrCL5nORzj78FNmAbMoBYTiKDTwG6YG7JKOfsNXhEMndhvug3OOujn/s0D5uHB8oIgJa4B/UbfahH/p7Zzbj+xrhlonOc0DrlZL1O+5eUvt0/pE+fv6TP327Sl9tbY//AfY9XBuCgv/RkgNx8XehkMXBEMNZUE4JFpAVwRN0qPaKzs0yVrVXwa/+IAI72PDPyw0032l6IcaSo+6prOYBD/kdrM3QfPVtV8RqEuxfbqGzuQQAOgSrcbnuPj3JmcDtRFflZhKQe58i61QAUY98ozAPDOWqAfdrD8S5z58jaBsyDdMe+1pzFtveq8YfCCZ3tyeDmAI7qas1Zv3t29s/M+adxDPhcL5fAFWwRF4oRaBmdcbW3Hr1ZWBpTNa5+yJRzF2WfMqeMUAdUTV0f8z0BxEHpbRg4en7DxH9ofN7o5/T2P8ZnTZALK9qylJhPV3SDwUDmfC29968J4PgLY+kMaxj1TJT1rhyFAbayvrSH4hiX1nxOX47G2+qweI3e9eZ8zbgOvbHGe/2SeZjs+z8CgKM39qX5Pkz/1nqqZzNG8hv35mhtJdc9Oemtee+ac/tnak896tkwguscEwvK4l4+dI9qfPm/fwQARysvc/P9mjXVddt5HumVvIZmuSodhO9E/7UFb0TfdWku4xwurYHkUf+NwOmerZ+sz88AcIzWo9UtS7p0bn8eojdHuncq842f0TzzaJxLOk73+dkAjpzBC4wSfSGKiayOJ+IrvaT8o6FrHZ9WKJeuFSdnacLjptRhLwI4olKLm3IaWClGvwfgqAQzBHV0L6MpLK0NymboUfgtAzgONabtXPcU+9xmHSmBkeLqOaGvMRyjte0prpGRimNuN9KSwu3NRTsHc85SO86l+e4pop5yiWMYGexF43EA2n00X63i/TnjHhmf+Tl6JYCjBzkPN553zHoAjr7BXWqhUtbrXwLAUeh0Gaz8BQCO3dcf00//4X/xLFeI1pWyRKvC82miM+B9zfsOqwM4dCLy6rCsp/1alvMsLUC4bp4MLS1m7FuVPhdQxRPmRlPa9N3kpQ04gMopAQiYi+Tn5aj6/QeCS73m/TOzM+TVPZb8sCSFer23jAm1tIV6HwUDvAqPe9KjAEqYWFVroWWP5/RYPavKVo5PNa08A/tf/noZv4es8lyXgz2D/wmtVSwIud3u08Nux5YEX+4f0k9op3L3kL6CieN+k24ftqT/BRvH7gkVa0geeOCVlWtWi2SUwR59L2GEqgJKCZ2iKzwrx/N4mcmR7uzaj1zj6+/GQ3oELbSOKhMGkg0HQ/m17Guh93OQcwZXxy5UGWIWV78Ov+OBC1u6xSDEyA717PlI/5rchXhhjvCMNHmJSOk3smocvaTVUUrr45SukFC/OEvfX79N37+7Tt+/e5s+XF8RxHGBakz2YXdmBh0UuadK33Db84bQt97k3gv+GBSp0D8x7FqR5VZBKwFs9TSeyuKfrZ3o+Q3aMxHA4WorT1B7SGrXztqSGINDBFC3upNrEZLEeL/B1pg+8ESpjdeCigJvqHKVgTBUkHqPdlbQVwAOA7IxSeLMFJZ8QOUpEgXGjIEkD9uOeF950002i9JB+M2e7ZE9dfAdADhO1yu2acG2MfaHR0s4cHFtHTNjBtg4np8cxAFQR2H7wNwDwMEqVySckFzZ7tLz3gAcSJ68vX5DFhJc21qo7AjeAIsQcjCmQqw/PBMh7ENvldNIimDujUrdxs9KXQYFxcBR2EvM9T8iuALPCfDGGgmi4+MC4ABI5fExXV5YexcAOE6PT1ixy/YxGNfTczgvIAlmfsTbq7fp6s0bAlPAZIJnQtX2xcUZg9WwNZdXF+n6+ipX/uJ6+/3WGEL4wC+8P9qpPO32nCucZ6J4AAAgAElEQVSCfp6eDPCDau6jlbeVIZeL7QkycHj7lAwEcIIBBwkUMHpIMsSkHluulYR3zx/Le62p8MtMHJiLUF3baiPZgK6v55XPMeDc6kRb2zLo/DvHA1Bl0XPcZQeBN4qTJB3Qmp/4HHH/c5+za4xrqE6AvfI3wWUU7Jcl9YIfaui6DOBoz9t6/tyCjbbZbI7ZhFoXGfiqtBEqAI4CEIPsGcjLf9QCTiAPf3i0yhLzgtV0uxvgv2u+W72q56/sf5VwqO1YNMPFZvtvbZuzBrwR711akkwrkiZW0v1wDYt+T2AHGMlxfiafd37P29r07HnX15HMZAYOkyexFhFo4Ql+MelJ783dQ2IW9zTvr2cjeEPsI8GPQdsxD1wSzEIhNROHcZl9QkLa7LzYL77eALxxm+7QHmq79bZXxiAjIAj9AoAxxI7n+pugQW8dYro7gPPAVOUADtwfiXezc677Xo74NwAbAHCsTtf8HUAlR5P63rCtov1mLE4AzxXvQr9jfsm6RFvzmE5Xx2RjKu1czNkDgIM22llsbH0NGCF9e3IMcIQBvvkq/SNne3PQq+TNfCdvNQMGDth5LBme1/2KzEjiExvbalAuMMf4r9iI/HwGILz2lqkK/yzYRTz+ZaBSu69ky8yJnkkyUABOCmLjM2jdZq1tnG3I/UW1blKrGc6zI4HLnNvsmf9k/rUArmwz5SBxqsjMvgEWFvjuxjCBL2335pMYqyDm2VqpcD+7jd1uNvQ3ANSEf0JGQ4JRnTnRq0xhUyFLkDlAodDO5OLqirYW4I3PN7fppy/f0leyzzwkYNZJg4GWKxnAYSAONnwEmKFqL+VbMNvMWkMAjIn2RFpzFh6wraVinkVbas4U07PPhHYEHvvMd6jOO/GUOtVS7dltdJark6l+FpgBcET9xeGFtjIFzNiORwOvK/Wrk0Vjh+vx1s+qdilm0+zca+OyHWtMQZLNeP4w+cpxDJninpLvvhbaa3YSR/pKG9OM/o/WOj5fz7fqrVd7jjl42Ad8sBpjw3wpYKViX8FlKbGPoql8HUL7H48fZV/Nda4sGHVIEHJ8LrZHzdpe42rO/e1ckbWp8pPjneJktOCF5u8MgmxuqDBJuJTWVfpQ3+j6zRVsqMQxrCClLpC1c+mUWXzWL/dxtXIYD7kh5HgQiMP2luz3VJfVIibf2lYW9/qr3/679Kd/+hem4/PeLD743B6IcxvvE9d9tF/0+e4ZZLAvJvMWPtfuwXiOaJ8h7vXRWEd6uTfu+Fr0e9rHGOmW3hy3ummkw6LeP0CdlN2c7d7yt5bmQnsr77HB2a0nI+2a9tajPRMesraHzsv0Woohl3NLBvA7+He0Nr2ZjPLQyh3//iMBOOIajFZ0aV+Oxj8333Geq+sfAOBQEVbLAj4nkVFe5vRBnI8WqNvTB3qO3hrFZ5yTxXbch+zhJZ02J1OvXfPePm2fp7eevT3a0wnta1n2D2Hg6BsKP92GSpYI4JDSt4PTtBp5zigtTXxvYl6jwHrKfslRNOFzWsjcY3RaOYPrjIW6DrjUcxSewA8xuGcPwGF0yJEevz3YTAEccwpmzoiMNlVPwEcG41BHY8mhOdRw4H6HOC/tZ3pzNNo4hxjUJQdmyXi/9hlaR2S0x3rXfY2y6Sm+0Z4dPcPcWo/GPTI+s/ogZzzrFiX9uZrvudobcz2mUSKYYeMmgO7J59lgOiXeAkU/o4WK6SHvEe3RyZ7hizoGVVixn/MQwOGJYAU9R2sDAMfnf/hfDeRQTjGZcYLfy4dU148dBo48bqq6Mp9WIVWCJDk10oA3cnKz6SctHWsVWYVivd271nvbABe29531wStIMQaLM+P/y/isCrAD5FAFmqeSii1QUs8qU419wwNc9Qk01ytS34WAAK5V7UfPmRQ7zL4mdeDMF5CyFioPc8JDiSaxW+SkRKlizQmbPPfessUUt1Uiohc1QZ/WhmH7+JS2j4/p5mFLEAfAG19v8YNe5Q9k53jY7tNmjwRsYsUYEoFsa8M4fwsQLRRzAdKiFTHcKddDkYrXAziW9UCp2O7pRd7fARyLdpT4s1Z3jHZbeb1734XrjOzRyCnX3Ub6l9fLspe3RRVoik+iYLa1USkBE4I4wHDz8pzOVsfpYhWYOD68T796/y59ePc2XaM1xNk6rSDDDEAjiFzYKXQvUj4zme4JGe5ZBWpMZqtxYd5csdgzhYCTKrTkcwySpO0ctSBeHbjsvnE8fZ9R+sIAA6iwLaCEtrJ88iwuBzkFq8SeKm1DZbrpR1XByt918IEqa6FT1UIFlams4kUVrlX1MiHg9N8I7GPMnE/2HbcciZInUuVm8+x/PFe8PFkLgQDgOD05pSztAeDwH3wG92VSLx2l++2Gibrd83PaYa6YaHSqdE8KIxEkAIfagQAMgt8NwHFFMAXWfbd/JIDjfvOQHsDUYYzaTIogoQidhpY2WBOwcSAZZGcHa38iAIf2fayWADhC9uji/CzhZw26fSQHkXgSAwcBHPv05vIyXV1dpTUYL9JR+vbtW7q/vye4AtfBM6mqT+eFd9fX6frqKp2drRNYmnB/Mn1cnhsDTXpO5xdoG3NBpg48//39XUI1MPaT2bkjAxbu92m/3fLHbNVLOgFwh2tuP4xd+v4yNp7SRiWDNbwoVPPE74V/Uf8AnqVzGC3twH/i/mgAHJrbcp+ScD/EVy76w+zY6LwTdXo9Pn9+ZzAY6c3u6/xqONeYYR4aguq+YNpx/RXPuX29br6mEghsD4R/LYCDyqNu4SlZ0/mrV/mjOdM47LzsbBoCoWHvPO693ZuDypiAdiYOZ+HIz+LtQGzehaetYw78bOiBHu+fJzG0mDKXpZyr586BRWfbd/Sja0QfJd5XYyKzRAPyHN0vvt4+g9ZzdK0892Q8Ka1O2mdthao6w3lsIt/LAde2jiURq2u2cxH3xiRqEebbUTjOvmGMDqqG1nMXAIdsZgFwAFwIm+L9PmgDALr7enOTvt3cpgfoLejJACQzJoQC6HYX33Qy2oU4A4fkmwwbHqNREt9aqLw4OMNbn7hLaiwHj0ywo80UWaxy2yyf9QyOMplgi4ydteHi3PnH5OPDjzGw4D6BfQNMTBWAwwusjN3GgCD23cjAAWxkAXAU4ITbewer67vZHxDzAs5OWH+AOL2JjZi7NIcGVjGGKdoIADC8HaIB070NYqjO1NxCr2DuAeAQSABMVGDNkv00cFi9Z2NLuSyvaMm3Xie0PDEmD59Xl5fsh8hXzmFO80kJwMhLVdhXDBxYdk4GcJChxOYHthO+CZ5ru7M2b7b3AbowX4Z+HAFtxuICP0IMHDzDOpOYdMrx6jSdnJ7ys/gBEATgIAA4wC7zh5++pE9fv7Fl0DeC4nfZjwKAI52cePsUYwuj6wsZdnCu5k0z1TsjGIADa2OyxwKJzMQjnVAq9qN+susHxpOoA7rWbQziaMfWG2vRZbZY2kdYv2h3e34FdZnHKvL7Hhfo68x4Ko+71z7dt79ZuqpLlmfx+TKojeenzQ6X8cfrW9xa+lg2RxfvPWdv2k2PGxQ3zlPcC9GOxOu2NnHunq3NlV3pisIvfLEaYwRwZJ91apelAys71tju+N78GpcHkBxWMuu+16hoo+cLtOvRm6J2TJV993DIaI0isFf6uScPPfmuxuLgT7HW9vymkR+zJLOVfvEYRG88h14H342+TfRpZJF7cvFXv/3vKgBHO08jHaN91NW1Mz5p+4zVui4k/tu5jmvVezbdq71sWcex/9x7rvZ+vb+zDR/YCPllc9dq56jVN1GHHbKXRvtrSbZec+0lu9SOYcn/j/fure1oP/d8+TkVPB336wAcvbXorW183ngGFYCj3k8q3hif7Q7RmaM5Xxrz3L4aycxkPXU6D7Fv84NLrFO5n7i+s+ZStXaKb9qDBK6u+tsZbBzGMLrXcH0auznSj0NbFPIccd5H8r+oF3KhSe2bjfTOyL/s7df2GnN7dEnvx+sfffny0zAKNFK0vAADIpbEaoPRUwBDn3ZtpCxrA1mmfU7ZzCniufd6ympqlESzZwe2WLGtZ4jX0fOPWDjaBa7G4Kh+JQmmyVVRyJdgertOdibqH3SWhGMk5COlfogiGwn63L3a78w5GLOKaSHI2/vukjOj7yzNSU/ueoqmvd5rDMicExivE8fSc+yWjEe7V5ecsKVnWBr3a64/uw6iie9sh+k9xgCOwxyysicbc5dDb3YdMQYUVoOxc/oaAIdXHE0M+ZT6sjWqRc+8DsChFgWjPWgMHP/e3o4JZK+c1PfU+sBsi+mvib4PYBy7nNkhVG3lf668iw4utL1I9O13u9I2xIP0Cgq24JUo89kx1HNgDZ1zmRVTDuDwB62CUkoYRrp0zT+r0Lz6B8/D4isxY3jQL8t3qFDHa4oX6lpKWOW58Ukp+emMPgltR+w1bY+SNi0BY65DmWAvQTIpLiAht/GhKtSewxk4PFBpLBwGvEB1OloqILH6sH9Md9tHVox9AwMHfx6ciWOT7jZ7gj0eEeRk/2YkG20MCFTm/elzxrtEz4Z4DQUK/S3F14KtnPV5fA5wr5E+LWthH+45amLf4fx1DtaV/9MBcCzpopH9GjnIrW4f2aM5nTzU5xlw5VcNOK6Jzqi5/r3t3gtr1tkp/AVMHMbG8eZsnd6enaXv31+n79+/S7/6+CF9eHed3qE9BBItAMiwTZCzUyCRTqbyY0uIg3HBQVvcLx6w5tw3VTfS2Hm8Lsv8LJKqGTVWJ1XbOZE+a/8rcFmZjwLgwGs9QLCuYUkg0H57hXpVOdmX06xXSXce5NSZSgpDUdlA6OFeQMOl4k8JByUdSLHuAA614kIlqCrNQRuOJJaBmIwpA4k4AB3sOb2SVgCOF2OFYIUZKMrRKucUjBmrdLo65b3QvmO/Nd3OyuKVg0YA4Nhs0gNAHKCvB9BFFYzO+oEECdYRiTDIBcAHTG4+PzPRhOQJWqisAXg4OcktVHjdzdbGrmdAKxFUWZMqHwkzrAuo1i3ZT5p3B8Pg7xrwbhtDAc2ry4t0eX7OlikYFyaGIA5QtRNw85zevnnDdicwGmAg+fTpU7q7u2PCCOANJKpE92/nlqP0Hm2H3l4TkILnQVIPybQ3lxfWcus4GfPH+TpdX1+nyzeX6e72Nj1s7tnmwtaXGya94Dm3u7TbbJydAzaJEAsHcACsIQYrY1qxjINYODy5wH2pxLe1b4s6KO4jNltwIKCNI1imRpdKvUuftv/VPXo6utVNeQxqm1kB6OtgZbS/tc5FWba3FQg6prXXve9zjCFBmEGvEyXae8FbUARw2dhnrgEc2fYLmOAMZaY5/MeT+u38VuvWslK4L6gKLDGC4TsEpD3uc3sVsPsIIGYMHNATxa+rS48tCS8dV+nOAODQHLdnod6Z7ZDzqzyoaLuzL5DBrh0wno8pzl20xyO7Gtevt5Z5zCEIl8fDJLF6Px0kQGU/lmJSe00MKAsAjrjH6v08uL+fA8xOOMU6mXPqtYX9Kd5rGZLZFXncx2TcuLm9NQDH7V3aPe5pNwkwdPp2ahLLqBtYxKnPeTYigKO0TzFf3QB3sc0YfVvZY4EqxQgCewDWDm9X0gItOS8BwIHhYC/sdmajOIcCcrjtRuIcewcADrSuOqNfA0AAbA4fqIyHAA6dlUpBEj4FAEe2FWTnKGAk21AGvuC5w1lICFpxthKuC2TKARw6T4rRTMAIfA42lq1XUCzgiXPOBX210IInsm+AJctbn2C+L2Abz85CO8wCSIr+1STxBlYMZ9/IZzr4GL5mBVDpQBcHepvPrzmpgVplbWy+7W9gIwzMiPsZrZvL29ER27CBWYUsJwR5gGEDrVXUDq6whwiISV/P18/axKGtnPmyBg56SqvVmgwvaJ+CM9XvP/1EAAcA8QBv3G/3lHf6SGDgODkhK9oeLedY3GCZ7Nw6021GBHBEvUZdRXkoAA4C7XwdDZwRCiwCSwquY7pgvsCv9ov7+qI6My2oNHukKRBnZBOinyAAR77FKwEcc2e32s7UAav6PQe3OzDTinteD+AY+wD1BOreetTWZkZ71Zv6dm2W5iA+az6rzMRxR8vds9vxs5UdagAcYlYZ2f44rtZ/nJvXkR2M45JnRXPwOvOcPz337O36VX83qYN2rVoAR9YFM354+whWA+QepMe/ev7PyC/vAYOr+VOCX+CNTsJ/TgZ715JdKDagZgGMNkff/y8VwNE+e89nbfdJT6blZ0f93NrIqDt7v/fEu6dfpJuXdE17vd46t+eSdly9vbOkS0bztbR92+sWm1i+2c79kv5s56jdR6M5WrrPnJwsjTvb+VDcKB+6baFivtZy/lLjjc+H37Nf5+DsMu4C3liak0PkqKtzGuD/3Pq3tq2V+5H+U2S+9nNr8Ebtx9o5pTfeMociAvTop86N/FqzFg5Ij/fX761ubtcm6vlW54/k7xBd3VvPuTWe0wuH2O+RHorfnbtO/H67r+Ja9exrpQtfC+Aog1L/eXMmWxBHb3EjWnE0AdqAc0qmNzG9h24nqfd3f5KnyiMiu3Q4jddrn7cNupeK0hKAGC1wrvZuGDjYo7Rh/+gqOuau2kjLNMg4Z1CXjGhPMS2twSFKsbexRtddMo6tUT3k/kv3es28HDIfow16yFjjRh4Zk94a/9JneI0zM1qDP+Y6zypKBl2mGLX+M/QBHIcYEHvOQwEcXLlA6jyuJHUyQTfAU8YfkwGxbDgKM9Dgt0jMntPz8xk4ptSArdwCwPHpP/ytJVrI8qhWJmJK8JnLh1UxIzAkaDn4DCCwYI+Hce1dNa7WjQeoVDiJpJnd7grww4OiVpFfqruk60WfiUtb8vLYK6kYFvVn8mCKBzhtwIIWFCpfJjpDdZmqZ9i+IQRlraW7rafoiAV8IYWx9xoX33NONws5G66V14Lo2tjkNZep5nYa2eJ5SxdV7ZikVrvYWsREoIw/Wwnm2/inAA6nqnYAB5KbTOg+P6ft00vaPj6n28023T5s0h2qxRzMgbYqN7cP6X63T1skSF+OCOJg5b7nEHKIkIAel5MqUGdJrIIbcurQpkiqpxeGdroz11mf+4TSOTNHIf/XrmeU44UwOmuQTKXNr3mww6a7AFDKiox0W6Bz9Q/HA0NrO9rnbp/5tc6wPbLtYcu6+CBaRuHacHlVt3wk20cEOTmngjFxPKX18XE6PzlJ76/epI/Xb9Ovv/suff/hffr47m16c75O50j2owoQSQvKolVPIhGDgDgAAOzd7q0sCIIA64K3Van8OWlqBak8YSk9YUEt3M8ecmQvpj6i1tMAGMrfRAYOXa8FBecDEwEEBhRQn3tLcJp9yfKnJYiIefWsd4QXe1wTxFEOg3wWViU7sIK06kgOWZJdLVcEehCAg4kaZzghgMMP0+zhjiSFSz7ADwByiUHE5MZ0IpMGSK5Q2wKAYwCOk5VV8K5Xa4IssG4A5+02W4oZ1ligEYAsAOB4oO54NMYeZzMg2MJBH5gntCpBEswzwLw2wAxvri7T2mnMQWn+sN2l+wcAQ7YcO6/jLWXYHooADlQcmx606tzSQsVogwtQzyqTLUHE1jPHxwkAjjcXF+ni7IzJLoAn8D22e2EF93G6enPJH9i0h/v79OOPP5KBA4mtM7ReOVtncKDANx/ffyCIY722hB1sIhJNYNw4PTvlvLI6enWc3r9/n95ev033dwBwPKSnPVgR2MjK5ggAvN0ugeqdLRkAknKdSxiHU5gacsqSj0ZN7dXfbKlicyP7anNVEhJRZ5ksC8DuaIZAHS1fYWKzImNOAySQHc7VrNoLbczC9zbH4GPuBVhavWl/i6Ya3zUwUxsUqXxyBx+qFYW7llU/ds/Nymhk0Fnrf9lc1Ki5qIcm+iq0EzPAo19ROk42L/tbWtPCTGT+jHR/oMj2BLzds+h4sYzJz2F7Hgdw0Id4NHCatXhCpb7/nltkiT4cFzX/MQaw8lk8eN2mqIukcJVYfm5J9NZmty5Q9k21OB2wZp6iYBMmcREfUw7iDKqSeusa16617e3nK/uuNg1T12F0m/w6Z0h7w30TrZv8W9n6abBOjsjibYrfc2TetDkAXiaW26SY3ZQ8FXCDsyKx5QSk/4jgDTAUAcBxc3dn9ga+BXyAwKZjeBA7Z9n0qIWHWtg6252DMyz5Dp1pLVTEChLBecU+q5DJmHiirsDvBPMKrOJThCQ/E/2R2cUT31gGYw4wBg7YBbbb6gA4kFAHGGQE4DgWgCNgSEzXqS+NqCjMvgq4ofZq2vHyvbXCBuBwsLszFObv4szFeXD2MAJuC4BD51IARWD31s4ugr8JbERbkQy8gM8yBXGYP2ECG891BTBoZ36ul4NhTR+Z30NNEPREZL6NgVdHFmW1Tj/yxNvMkBHMdIvOepvNjqBL+jNsCbOmTIKZA3YUcxLjfRj/PoOOjin3uz3YNAw4oZYP69OzdLI6JSj+ZrNJf/j8Nf307Zag+Ict2MNwzxMDcJyu+H20ZDEmNwNw2LYua8Zxu4URyEeaMzOIgMHFGVIigENnHfx3qg/+eQEctV9ebLDG1bfdta7inosJjVcAOOQL9LVfe17rJ1zsuwJwKLYlQLXOH/EM0jBwSAWbAZ7GV3CJfGvZQfuStfiYnm+0tiOt3s5vtFvxO3E/xbjobHxvxpQsxSmjPFAaoq/TxFPibVr/KfqBS2Ntfcb2rFiNY9lMdj8h32X49ViQI7sTTHNV+1kV79R1oeaP89QYgkSx2Gc6AvmtAkL1dELU2b24wyyAI/upZruzz+BDsfP+6xwfiIIKDHhGc3+hldG2XcFf/fa/nzBwvEY+evIbX+u9X50jOqCa3rP39l0r73HPlmeo8PP8yj8VgKPaq4Pkfk/ee887utbS3C7pE91/yRdvdZ7+jtfvreNobXvf7z3LaPytH/oa/Rz3avu96XXnGDhwpqvjZ0vy366j5Dj7eWGfZj3ikcSeXplTt0s6Y0l2RrK5NPdxnOUZ7GqSMztrmP9bFwXVhbu9Mer+OrJHgNrYfuDepcA2jmNOv/R0fdQ9I//r0LkfrcGSnuzt295ea2Vm7roH+ZLhrN9d56DnenaDftcIwNHf7AroFMrD6My0C9m+FwEco80ZFzRObBTYnoKZ20Bzk9M3qFPnuVUOWUnI8WkSh/WzW2VhfP6o5CcGxR1lQ7arbQsOaoZ0x1ja+1ebLfcVrbfgkkJs57s3z6PNdMj8twphdK329XbchxrSQ+53iDHvOTM92Wzvd4hCwWeWFNTc+yOFOTeWkaFtX3+NEzBn/A6Vo59rBHtym8fzCwEcS2sTn9vGH8sk88iqNDiv2bSimJMxpS97TkfRM2qX4pTTHoT6lwdw/JA+/d9/m3taFyBbSQ7o0OpnL54SFThzl64CGgjAQX3qgYhaBgQeQFWXBwcRJESi8BE9pz2D4IF66VkEFvk7E062ZAKcZLukhLquoUAIAByZYaSgApiqj+0NSBVcDrkMUkZDHRgscAu8VztqRjXMYK87vJYTMzvR/uAaDLoE5LOBaWLVk4FRCs4pJJiahIJFNUNLj6rNS2n3QQpdT5zruIwKbIMuWC9nBl+RwEVS9+kl7Z5eGGDcIEm6QZuCLdupfLm5S5+/3aYbADuQqAXoAwHNl0RGjmdet4CJ9Bz5v3p+D0Yo75DXK5znW9sydJxCInBkQ2zuvY2IVy6LYptrmtuElN3P9dNng/qwexT/q8j7VPPakikgWLItr+mH2Hvunv7p6XaNyD5fBwqrxKOlgsPDe6LXX9EzM2hC6m0DSYBxByCOVXpJl+sztk75/uMHMnF89x4sHOfp7fk6nR6DvcMAXwYKsOCLUaGv0sr3DLeDJwIsOYF+5L4/AktKXmetqZK5XGJ/lhA0ibI09Y3rJKYAHNqviqK2PvQEKO2tQtSaxKjSG9pqyRNxW2XfC3whdWdrY4F7HQjt894GhMksMdB533tPfOBa1CnPhdUjA51V5Xx8bBTgGCP2P9hzBHxw0KFAkPRvvXGYdAaTLlxEY7NYnwLAgQpkY6AAgAPXN4CGsTxs92i/tEsbUpbv06PvO1yD1c37fU7UAPiAazJXyOTNC4E+F5fn6ez8nL3oCeDYgI5/QxAH2j+xbQqAHFz7I7IKAdiAZ6Op57jVPsXmDddXr3gLSL4Q54CEFiqTAeC4IoDjnMmy/W5LW3C+RmuVc7ZXYRXyek2GjLvbm/T58+e02WzS2dl5WgPAsT41/YM1cZDEBMCx2/G9y8uLdHaB51w73uKFAA6wcGy2D2m33dB2gtFGjFPYvAB1oH3NE34I8DBLQyYOrCFYbrjPzKYyGeutN0gn79XcAm6Uz5reiuck2xsnzsBh72cmAcss5IRE1kG+obJddJ3MdglBR9qWFgghF7pn3VTZhYZ9I+v5Sm8p0RFspTOTGIClPmPyWSeA1eKDKLDS3muq/TuvhPZ1vXNnpeuddaC6jxLnvHRclzBmszgOzvFnc0QaEz/u5yhxqpi/dLza4OFv6BLszew3IbHK5GLdqonJ+chWpkRxp62r2Vv3+7RO1VR5otlfyza0GLPy6TYB4MmeyI4QL62EqF6L/oJaIZh85gh4PbKFhEO0EdozrRRUPkpMVjUy25Onvqy6rRDYiImgYHfU+tFBAJmM1xOEJiElaTmZUncMyFJmcFeuH1SHuUKRtcn9Ivp55rviI2Bmgw7ePz+nbzc36cuXL+n27i7d3d9bAwKwZ4DRKPgBGodJi+kD+ATWIgK6B4xQBUiN18jchB8yGlkQlbqJ/i2S4wawzD6AH1s0r5Rjl1ncEv4H3Vm2YnEAR44DNa0feD7A9R8JIEHLrcL0ZP6XArz4TEl+1QwcanXm6jIkYtyzCSwKBKzQj7K5M5N8RNslf0/+lMAbtD+0bWYXBFzn1Tl+bx0SQBgGgnA2KTBKCXi7Wtkqh7ORgUAK+EP6KxYnlPmGLBmwkv+8dQnXzjIwpjEAACAASURBVBl+9LpJk/ux7v8o/qb8IPeWzooOFCltZvx5+fx2O4Akthu08Hky0IP7o/gb9ttk8IgATDyzmA7RSgfziu8AcLHZ2mfZgmV9SiYO2H1sks83t+nL7V0C+P3r/YZnp832MW33xtpxjBYyYAYhgMOYENWKz48awZ4akZZhFRyIqSIx7kmAU72NCtqyNUwqBhqaAjg0+VF/2RpNbaN9dvyeVHCldxulUnRgfZ18tm+AdiYDDuPKyX2ThqwTGwBHHS8KcYA8qT0NK104eu66+M7mCz759Hv2ns9srmSu271x3/iz5f/qfOkaNK+BY+ZyQGQwfD13ayt6tmNko+L5Ur+3/t+cXWvfG91bn6vXqnzbprUUS/XOcdFnivLTezZ8tj07t9fM0u1rN2qbMpKe6nX5sqO1CoALjyp0Y9B8L7ty1Um9nqyg++Its833h6v+9nNiG6+K8zIXb4hzWq2nfNUAwtX7vbz/UAaaD5v9Li0u85ozFlbaVMfr/Zvf/g//vwFwmMi7V9Y8exsLKn/XAI6S/HVtHa7TW9eRLMc5bH9f2tNz+r+37+f0Ve9eS/dv52ppv47mZW4Ofu5zLOni3tmw2s8DndjTZVEPluvOADgCcLe950ivV2eaEPv+lwZwxL00t/7tfPdkp2cTc0TXz1sFwOGFUKGAt+Rbah8iA++ycsw1NoXtb7hBXwfg0HxIZ0YA3Jzvdche6umsQ3RNT++35+jWls/Z8HZP9sbe3rO7tjN+R7unOK+fP3/Klnk0wHLjEtS2nseWhIkXbpkn6kkZOAGN8egphEOUSzHUtSM8mqjehLjpyaLbfjceCFtjoTH2qiXts/b8raC0zq8YOAp4Q4fAKQNHVBZlnZTMqsEBrxXskXMzp5R+idEbGd8lo7n0/iFGfclo9IxmfK03V6P5/mOOd+m+oz3RKqe5tR45dnNysDTnS+NemqORAp6M6RcAOObuMZbzNjif09fNISkfnfKQR06bABxxr9fz6+AN7yOMpEatg0rwcKJrOiw/pYeyJeu8HDGf6YtxOoSB44f06e+NgYPfI61xYwc8WVYOeFZ53TOKCr0wpKag4iTAHRihwlzo/vH2UbZHyHrMJR0NxXMEGsn9cK1GXKAIQhQ8ecEAaqALzwkHfzg5MCXAXWwEPmIVdoXlKoJBBOCQXIwcI7tVmHdVV+UqK2cT8XkkujaMj78qkBMy8HzGDOCwMbIeo2Hk0pe9ONaC1R4EZwsCBKoRaGdLFVSwP6fdHgHKXfp6BwDHbfrpy036cneXvj1s2Q5hiyAo+kRj6GxjgXmycVvy1foVFyyEfBevhVPQtQEALR1GpDd7jmdvf1a60wNuGbghQImChM0BGt+dc2KX7PNUR41b2fV0eXvvkR0YjYOfz8CTJhCavaHgqzECUABwvhMs+OtgJrx7TLl7TEfPz2l9cpwu1uv0/u11+nB9lT7i5+pN+nB1kS7XJ+n8FNWNp7n1BEEgpG11IEIGN6iqzatvM4AjJilNoJRoy3tXFbs98IYSyxOArwM4nPXCABw+Ry4Hcf7bPUX9njcmgBFWRalWKvFaWQ6ofostUJLUguuhAs3BVWBV4H3cx5c+IgjGe7mX1gam/0rJfqEZZ9sIB8dh3+/JhNEAOMJZIoM4nIWDyayo+J1Bgwwcx5bMAbgATBSYA6tkNtCAqks3AHg87tMO4BHO3UtmysDFkVC6uLggSMNUHFrwPJOJgoCJi/N0cXmRkEQxAMcDQRwAmwEksgNLAPTf8Qmvj+rY5ydj/BF4gwkpVXszUV2S1LgpTC3AG6ikfnt5SQAHABqQ2d12y8rqN5eX/Lm8uOC1IMffvn5NtzffyL4BRg1U8xrLzKmBEUl7b+CbD+/fp3fX1wSm4G8ATSAf5xdnfL6LN5dkLAMA7/37d+nt2+v0+LRnSwsANJAEFAMCwFT0NQBg2WyN3crbfDFBR9DKiglQzAvk1dOwtj4OauF+FACR/kYBcsVzH5Opzv7CM5IAHCHlE/dMbDEW9bXtB9gK+TZBVv0sKta2rs5zAEerM6O+Lv51qLrH/QRm8SRVZW9app+QUJJtiUCOOR876mTnDJjYkla/m39kwRn9y0lOt118ruYMyzVyXWQMKfZ9MQAVAIexrbR2ycZRkl2qhu8COAILh97P7BzYbLmtXe0zVXLUMXZLtlTz3/0cEYbBbgU7oLlqfdn4N/2mDAJxEEcY46x97bTYKrJnF5nYcba4UmJ6WlHdk+v2tZ7smBzU7RKijXTBGQYIoxuvCl2IIoF+ODfkF83MxHOOi66x/CSALEwU0DYLOvor2De+fU139w9MkmO9BBDIAV+X/eyfOfhEQDNruWZsDbLHADGgVZXOTLK/AuoSrEi7rCIeq+YFsIRzc2yAEPzgc3gN19K6gRUBif1KR/oY9BrOVAJwwHZAr1uxjx3ZIoCj7IMawCHAo7v6IkwKDF62rrgnQBhsgUIAh51OCeDA/LjthG8BW2RtJsF0YgAY2Der5C/MFmpfJ19C91FrGswvgAwRwGFtlkJrGUB8gm8jXyWeZfOeIwi9BLQxJ2QDJEDRgCRZ/2UAR7ERZS3M8GhOtY8VIwQDh2TL1sP8eVx/CwYOADjQzoVydcL5omxSLk7SubeJEXsK3q8AHJtt9nUMfHlO9o3H55f0+x8/pZ++3aS73WO63e7TLc5NOwBWnwjcIIADbGPHaqHiAA48v8gaAxBgCuAIZ0T3a3BdzHcN4GjAxE2AWrpfcyjb3FHRiwAOk5ta5/X1bh/AEfVs/r0qbLCrRV8it4jzG9W62mM8WbGN49/yefvP3Qdw6CyS7W0+v8c5qBk4qrFPbIMlo/WMcSytbzOyB+13p2fQ/vr0/Ky5e7Y2sWcjR/fuy0T9RO144ljifo/P265DvE/vevmOhqJRbYzN/0gQDnx97tkrOQ/RuN4cKmYz5x8t+ScachxTj4FjJHfx+4vjgI5t92iYs4hNWPL54nh1PpfNZtFVXqSagV63+ze//R9nARzt/ePebPdpdw47iJSuDusB06o5qYEbPdmJ/l75fSqpEUhXrfcAzNET59EzLIn+0nr29n3vWUfjXrp/fP/QsYzuNTcHh1y7d90lXVx8w/6ZoJXPnkz2xl2u2wdwyO9r/ah2vlsdGu+lsRXfzM5k8XWPCvv5sz6HjnT3Ibaip7dGr7Uy0t9XxU+Iz5x/94uIuS4DoLsMHOVcPbf+FnKx2GY9Z2XExSdaBnDos+34de02V0ELmP2XOgeyZF9+jp4ZyWlvHHHNeuuhtT5k/K3M6rvddQ46sycn/G4N4DCFnJG9rp9tXlVJ5JWj6rXtFX168LgJa0enVCL1FOFoYlqlMqe85hRvK5S9DVuuPTVoreDlwBYfxlDPNlav+PbKxTj+OEdTQSmbxw5wnmjwgJ8dAAsDR3eTVUxm0wTokmH6uYazp8h7Qj8ygKM1bZXA6PsjxTT9fKAELinKyceWrteOt924ow2/NE/tQA4x1L3PLDklrRGZM1JLMjNak7lrvkYhv05m4vr6N71PaHud7hqLuca2tIegc6ZxUU7smuo9PFlN0xTxMO/JcOlXez/f3D/rFfmeaHTNFC5eaLJYASfGiayfja2hV30fdVoBpnmlWaz4UvC+DY6Eas362crwdl8LgCMDG6aCHtgf8OYUwCE9qtRLKDOprhYDOJzrUHFeh22mkiWdjnnR/WLvZktuiPXDvq9UBYEpqqKjPSh953gIbqpCJ87ngAQ92ildI4NAgu2N9qCVbbFvCEDI+GV8DlXoevWOBZTr+fGcVw6Q5fWuABwGBJGsFf1tiRsGO719Sg6Co/oNvb69CsyqJpGQNRDHzb0xcHz68jV9vrlLX+7vycJxj0p4gDwen9MzkoNHx6TKZlW1GFw8TZfTSV4pkpMqcT2lLjpOU6vL8Fya7yX9F/2afB3f6Pk40wCQ2mtH+xLfO8Q+FFmog4mtzZrITExCOfig9yyjfc+9MQPgsPuXYIttJmdS8d8hM/gcEuII+JRKT2R1ngjgAJiDie3z83R18f9x96Zblu04ehhjOCfmiMy8VdV6ErVaflpJ3W4vDX4Dy27rv63llt/Aku6UGfOZT4TWB+AjQWxy7xN5r6rburWiMuIM3CQIAiDwAThPt5fn6Yfbq/SnuxutxHFxLsFuBOGRISo5ogJIwJga1D5hVYmjI21HwhLaDCv62rp2wWmBpbKMctkAns61DKgz5TyAw/Obtx8rUJ6dIwloC2igADj4uQGP5uoaVv3GAB/Cz5RlFoSTQLwFMxBA4H8YE2tH1rFkIxPggYNLnnHZ7qi6I8Eha6cC2cJe7uB/BLIkeGXVePxzpAIHHWVWRYcBQoAzZpJtrBUZpEXWRlsvIJtUqyscC/ADu42S4sg+XW5WAuSQVicAXmy3UucDGaRXV1cC4pCgFwI6243wzCV4CC1Nri/TBmOgEpABONBGZYU2IggogUdP0cv+TQKHGmB8lwBNFSy0rGMFyChIRitkJC2DfzpLd9dX6ebiUun8ntJ2u5EA1u3tTQZw7AAeWa0EwIEKHKUNT8lcFr1ubQAApPh0e5Nurq8FwIG93GzWst6zs3m6REuWmyspd4M13NzcpOvrq1w2+w1022+1zD3mrKnL8vt6uUyr5cpaXLxZBY6TdGJl75HhradOwvqq460VCWWF8quCHJrVDOx9aWXWcF5aXK4AoZwj3J8F+V3AG5bNbnZN/Zk6a7KSfTL9oYu9fS+gA0Vtw3EABytlDZ0ZoBFkVZar3gLMlb/a3yOAI8rqqAPUthkCOGpaa8ls0eMuYKpjaesbNRdLprLQlZXGKse3154FXCivuuoazIqnLZYBHhYcz9U6YDhgZsJoxR6Lgd2ezvbrPES3OqHYBHBUsr/xUG9ncl8hL330ZmwenG8racbvdUvXW6h9MKtol07ZN/Ua6wDgwCY1/mraRC5YLLQgOFrAe+8JTbcICBJWA16Qd5zs92DlDQVFAPQBsN3LYpGeXp6lCsdqtRbAHQEFBGXonKxlFwARsC2s8gbBh7wfeHoDJOcBHNApAsQw24WtKQAQ4B4TlME7l7RdERCGAjUAjCBvxM9yP0RnWJsyrbKxF12l7UkULAC7Bss6CMCBlmgm0wSP5B25DlyFec2sbQwrceDuAz0t87YJim5FezK7SOA9tKyDraZVN6wym7VaFDvHtXQTkChapxh9ofvOUGUC45yeptVymdbrtQFn+NTax4i5cn/9edB9ZSWTUn1NQSFahUP2yqSZivtS3ZD7ZqW7shzk/ipv6R7we1IV5URbn+AZoA3uODI/gPRRucsAHLCXUE2DAA7MS+waA3BAl8Leg+2iZvSxAC8vLi8T5Afaxf3nn35KXx+f02qf0nKzT6+rjdg/AJqyhcrxyUzk1k7a6+iPtvrMGjrrUplhBr2onS6azaraKd+hEs2Jgj0B9KzA23UFjizv3Gd4r/qeChw6Xn1p7cvOIYCjJeeoD9kasbJNCVLs6jPhOOc3599d7dO2aezjUTeVu3UNRDLVaSpU71hsh9q6s9Y06gM4WrOmjIp2Bfe29W/rs56u/jlNG88+4Of9IV3tHnDI9yLN/H2s7EFtlx2is6u1ZX9MdgBW5B67m3e5qWUfN2gn+9FAi2S9PuzE7nhrHPwZ513pfQNGebnq+aXHbz3+8PPtVU/x2egcp7dXce7xTl3yTEqwMdpZ/+pv/l36p3/5P9GVXAUos2x0C9JKoap5lC7UQuVDfl6t89E7F2PnJY45xm/1GqHH6536hwJwHHKWe3veomPLRu2dtdbrH5lPa0+n5NvU+D0+mdrbKT5p0SXqpkjnbOtRH+ZWvdZGOiQKRbka9QOf15K/WZ5YwlAtX+xc0bLrgIpatJ2id092TemwYiPVsSHV3JQFRSZ4iaCVuK2dqPktfYKnpzvv5JFXMw3truDpFVVIOfuGN8wx77oKEePhUf+XsWvbmJiDGPua4sVI85rWpbpj+3yK5hvosijDc8yksRfxLMTvtubvX/Pf7/0us3TAlviMo4f7X2sR3Cg9RSnNcvIs6acVOGik8kGlRDNBDVScU8qyJzTxvfgTN2XMWIjEOcwgGpajr5nbXxo9eKOAOPycdSOUaYZMEsAbvCyy3KQ4d4fVN3QdzvrKThA+R6nUE3jxAESGO3S/eoptTHh9ROm15tFSUJUiodMhczdL6BYnqTOLeDzzSx+Ze9znHm9+xCg4VIn05jk1/0MUUmuPesbOofP9rTzl5zQcywRyqPDQusu0ZUBGKOQsQ5Xw5YzhmXEf67/r21A7zlAdVKoR1RXmhKjXllW5HWhHBVGi5qy2NiGsjMTgUEt2UpZhJGYpESA2VYEjy7J6GU0xoACOvxtk4ovsyS1K6ourr76RFZi0OS9VPPoADl+WuTgJOTm/O417a3a4gWYwhphRJ/RyBgudOnmMDoAD38tcKWMGgAOdpsx6yvLcnC8WtFHVUfSgBk6HGe+U6XWlDwsiMVBFNsuZVqVyBr4Ph7LwjDK/8SV1CSlpAegA4NAe1jo3XkDFYWrpgBnA4SscHB0JgEMDu/D5Hkn2OhyKr+t1en5dpPun5/SAdiqvS+nt/LzapJf1Jr2ut2mfjuxHq3AUnchzUxhVc0Sdo1doaGvi5dn+JM17MmdKxmaeo01VyoFU9PWGqwfQCisYqIa7oRnouq68Q/EW7SZc5qj7ES8Mh+gByg/ylv937PvybBfUz9OiHeSwcbJUb89IFEGrz4CXpcWPBfQlMMHX3t8SglHz09N0PjtNl2en6dP1RfqjVOO4Sp+ur9Lt9XW6vbpOM+m5ruAPqUoA2SfZpAx6HEt7D/QatxOTQUcWlawd+bYXsk5XLcXbiR7cq22DfLaOUoRrFFrmc1cyO/25514IKE9sO600oQCI0gOz5j3lF3+5k3ZSud2KCFd1ycugVk1IAAha1YN8g7XhLIPe+Ff2Bmfd9y91lWVkq2nHIjsTAA65eGotBi0dr8E2mZ8TaQLYYZUEyawqQTwJ8BxjDmoXQ97sUW4elTiwf1wKsplPjqWyz3q3TYvVKq03G6kCgiAKfieA4/r6Ol1eXmoM+G0vVSUQmAKA4wqAipsrAXCgdcrrSluoLNYoTa7BEYToTmZzWZOARFCBA4FA6VPPoI6dX6vAwYooYCFpC4OM7tk83V5dZgAHAnMAewBkcXt7LUAOyAEEsV5f0T7lJa2WC2sTpFVsMBYqzyBoJiX+jU43V5cCRtEgYZIKHFgwAB0AcNzcXst3QXapSHJxIe8hm1gCMwhy7XcSIEcrI9FBAuBYCZgEwSkAf3BW8UyUdpfAzsmx7K3oFnliDeDIMgXnqAXQyMFFBV5o3CRk0Zi6skNVZTHmM2kymJU8KPq9E1tlpg84hfLCDNpQrQRHQG0IUZLYvjNQyoBxcNJGmV7kq9kDLrCaNbG/H/s2W3lxpt/NhvC6g/In/8uUS6pEVheSv9W24orYXinrh0xEuzuz2ozdQetqHib7bE7ZtlMBpAFstp5jFTXIN8oJCYQisKk/bH9ghru1cyogDq/D6v0pf/mkjEM+n79JrzX1cgQ/VsDt4dP9nULNF9PvI3qd56XlG4lzj/d6keENwPDUPbtNN96rLbHHzVme4wLf/lo2vH8ZV5ptkMFYVn3p7YgVp6SIn5qlGWhZAsqQMahAIC0h3vZiOz48P6eXl5f08voi1SygK0U2ohKB0+EM2ENm47vSXgUBdgPgCU+G6nIAb6D1FoP60CnQQdL6MKkNC95EGxV8H3pgjXZeGwWRYHwFTHcAHGjHhUoNdEjbVQlj4j+teqF3CrYxIVgAdhL9TQp+0qC67nMd2GXFKj3lim3LlTIsXE8ZCuCGgDigV+Sc7tWWIoADe2CgA7ZUgx4SHSit0Ypt48Ew0h7P2pSw+sZsNpdWYALksDY1eA8VqQR8WFV0qDmU70X/zGw+GwA4WDHEt1DBPNnqheeN9o9UlTJi6RqkKY+ANoQuvPNkOSqDpTfyw0arb7ElslQms6oloOMp1n12JroXwA0FBikolH5V2Eza2meWUIEDn0e1mZflKv3XX78K4H39dpRWW9yjNgKIB7AUAJHjU4BYZrLRAuAAj26tionJYN++U/H3plDsTiswDwI4ZB5sIwQgzDbznrcd6/1ihUHea+tKE0q6eEtv3eB1Xh8FcEz5ztQe976JooOLLqwz8Ye6fyzITQVN3drySBgV8t1omAjpfUzF5+5nomAl2jU9/cd9Gv9smWO+hzoAKcfu+cj4/qG6RtWh8781dOkhd9jWmke/J62JhrRXc8U8IzwOxqaeHj0asz0qK64qRzk+8yyRZUfNF5U+bzyomJQtfvJZnub6aHwsrzEcwWJSNibqaBPPlv+bLakEpOntg7DXLRpW43i+4J6YbR75r+xbmfcU31R8F5JYQsaZTtX5M6H7FcDxz6uWRp5/zKNZLdPzh/oVTDY0ZGFLfkVbb+y8TdF3XE4U1075nJePLVnefq33nJpW/U9N7WPrfW9z+5FbcqunJ8ae29uH1rOKvC3v0tacklu9OfTOydSejtG8daZac6/m5JN5zE5Ve6wG2DMRiLZa61m953NNXpbI7y0Qh/mHp/STp9Mhe+nnMMbPrXG93o3VySt9QXFAv4PrgpF9e6zCbvSNd8FW4onuoasslsFj1WxVxDnd5+3qysZ2PjxPZybeeGAz7/o1zepE+xrYoZ/kfO2vsKy2HRXtpLKeGl+gY5qOd5dW4Sl7ePE91T6oQh/aCPW/Ld6INnFPrvu95HOOHu5/qTTxlLAiiKPKBgwIkdYi4mtTQjMyeotZesKQQmVwoLMTcLjBtSC0wI8v7ds0NMhoxSmvB6kO0vXpERGXdHwVB1jJjGcFjrqfobkx7XAZ62VUO5l96BBqCfgp5vuI0Ovx0ZRw6ynbHuP7vR4IAQfiKI7RcjjL51mjuzYwDl1D62DF+daCrH0J4ne+hwZjZyHOZcrgmdqjKSPaC/p4jqf2ke8fchkaPkeg7HYWKNbaSLxonEfa657aq3WcvAJwHHIm2nzkMrB5gaPXchAQmEITav9ucW7nrGkNvg2zJFUJe9lYSr4iGDZdgaPQqoBbejwFAMf93//dALSmFSCccyOWfPCMQodtdp7WvY79R9Xp6M6xCywOjENzD2VlGDLnCd5gZpwY1QxY2h5ZrCeDKySgaS1UPI3JqzqHMv9crpzOouogZ0tFLnJ0MGddKD3fS8lqf3bokMzDuUo0ln+sATA6bJ1xps0NCojD7613pcjrFnHF73B+aoa2GudYv7SqEEd10VvisCb8wIIfcKrDya3vqZMeWYtwSC5Wa2ml8vS6TE+LVXpcLAXI8bhcyd8btFLZvye4kVmFg9Qq5NSwE2nHNQpYyFlAlWyjoRwCKf78jMnsvB/qLle55JxCPZsoyiaZszlVpW0C2+o0QByc21D/2Jmwnq3Cbq46TZS7UW5LxueI/dST60yKy2eMIjU7XEwOiOwjN5LvkfdXMr3xVQYp1Nn/LpVk8AwEEk6PU5ofp3R9MU9fri/TD3c38vPl7lP6cnuXzhAcR8ADAQeU9baM1dmpBrzxs9ltpNrBGwOVwYnHS4iebcALakAN5lsuKKVfPatMlKxh54i1Eupen9UXIgN2VIFaBT94AEcObppM4BzJe5RnCsrQUuFeR2RQGghqNehLS5a6B7CCCNQBL444J7/zGbNWJRIcQjnxkxPRqQBwCP8BS2O8LfOxKhxsOSUgAAHy6GWcUiNnTx+h9LjSX/Qfgl3IMkWww8AyJ/PTdISsULRc2u3S63IhFTPwuRWqZ6BkuQCDThIAHFeXV3JWQRcAErCDAHBc31yn27sbGRutU5DZDTAIfpYAgiAbNh2l2fxMSIcgncgzq8AhGargMxfUfpd2JCorEWzDuiTTeDZLAFpICxW0/0Fg5PgonZ+fSUUM0GmzWqfnl6f0/PwkvwOIoYEjLfOPfyXoJQGwMxvjJF2cn6Xzs7mVdtfKHtgMBDPRQgUADgTM8PcJ2rDMZ9I+Zj4/1RYqzK7NAA6t1CIBtdU6ZzBDrgLAcYr2AjYvyHzuPWikrVUUpFX0VABwOJmj8kfBUsyyE31PIEduaWYBnQDlU15R2aItXk7zs2Njt9perx0c0TbtVVLCmkorFmk0YJHRUmHEP2fq/lWDSorjQBMqLHHA3cUZfBIR5sGyIpSHjmw9y0rPaM8puC4EU6oMnJj9rhnZ3rPSdUwwoFvZTeALu0uzLQr+rgAcCDpuJfAJMAeCoxbdzNn8Y9U3KrvG3fW97I170tKBQk3vHQrKUPV3pzpK+F4wR6p9iM/2c2vZ+S2dLHts9oj3gozdCQf7FjLdo94qdk8N4PB2tuelStfFAJ1dzZUuBHCrfZitBQkog19Ut6DKAGQ9fh6fn9Ov9/fpdfGaFsulfEaqN820moOCQg0IKfaFVoNCQBtVENCSwjuCCeqmneUBHKATqkIg2I7v4GG5rZnYT1pVAoA/VAKRFlcG4JBKVGgLhwoXs5mBbXUeAHDwjiZtAgFWNACHVgJTg5m2kchu2DMG4GAFDug00toDOGQvUCXL0oqFriMADoA3AArMVbj2O7HDxM43WUM6CfBWZL2CZ0UGZwCHnmfKIqkUZbqL+outwLR6R0liEvCpADWLTR/9fd4O8RnU8zPoJG1TQ0At9sxX4JCxBISobcp0bJV/shdWwQN/06ZjmzLMmUkQ+gy717j7OapvYB8JGmN1IdgtBG9o6x5tcyagYmuzs9/uFTiBfUB7mfm56Gq0MHl4eUmPzy/p69OztJskgGMhNoraR8LPAjCxFiq4t8EmRDVDuxNwnaRhgUjp6c5ySuhBgKpWRykVONRm9Oeee8Tz72XY8O7i7gNNYUbj/OMADtoSYjuazhyTr9SfxYGvdsRQbta6NerMeK/yf7f9RDKCAzHU/q22Ti3tmvw9WNdKsJE+pNthhAAAIABJREFUuf9MzqwGmfjveDso0qG2n4Z06tkCkT6w0+QOYP9FO21gpwQAYYtt8srGEh/MHyPzdO3GvK6rxjZfh1CL9/URMEa0IeVr5kuJtIl/y5k0kvT09ui+el+T2cORTq1x1c7pU/Qjc5lqoRJts9Y5adKwA+CIdpxJMZVlgQ96tPOyYuw7fO9f/s2/NQBHCzSivmofnIxrzDKqWDqB5cbjWH6OY/bdYTJouO+FpkLF/IGWjfxbn9Hjuql1Nfm4ce79nns7YkpG9p7f5rfhKuJz+Ykp+Ti1t71xW3ScouHU3jXPi6NxoUWxB3z8uPjESnvfqGemeMrTTfbP/KRi61Qgcrv9hPvslB7s0TvaDlP8EuVNGbfErip656Q/iwEVBF1uV0vwi9qZpKFVXnfVhLPea9xVKxp5fed8BRVPmz9B405MPHP3M1MUflz9vY5f8/3p862yMtqSh9C7xb/R7vR2qryX77hRrtk9IPt92wAOv8+ir8dsjQqEXo/HcThGHGsA4IgEqQVRG7DgHxInPvZ3PHS9zfCT58FvbXjL8PEM5Evkx+/XBFbFyDLZrX49+v0auROFUmSSIS16AA4tOd8DbxSm9yG4dqkV0nTM4IiGUFQ+PSE1JvSmBOL0gS2f6DF/vCTUY2a3anV42mP9dgBHi89bgiMKrKYR2jjsUzSYUrL+/Y8o7Klz5vd5yqhoPfcQA2Zqvvn9hrIZE/DeIO/JKcNCDTJBekZei+97Z6FJr8Yaxs5SJdirjMWSje1lZlSAGPv7ARwl+N3bIwI4In3h8GMAuc5yaTgVHICDLaooe/24sicRnak36gwWwTyz3HAAjijj8LcHcGirAnXWSca5z0qzQ6KGlAZSGGwZnp8I7mNGYUAJWXBe4BlikBoYgmXfjX4sNe7pgN+zAzVPgCWcS3nqDCswp74YYua8BSEZdKj21geI8AkH4NDywJtCIzNM4CzVvt4aeNPseyulb8a2ZuJr6Wpm5cOZCGf8aruTjPdXBC2XGwFz3L/g5zXdvy7SYr1Ny80uAzgI4tBQRdbU8osauGbkCgCAOlQ/V8kj54CZkl2jBpoDcNhDcmJZ1LVxDv58472qJLTBOlpjRF2o51xc5/I/cdROADhIC+/8HpOnkdd5HvPdPgJhcjF+s108gMOCYtxDQo2yS9fO2DH2D9ULQBv8e/Sezk+P0+X8NH2+uUo/fLpNf/j0Of1wd5eu5mfpAoEbBEmO8YPqGygJrpcKxFxQgWP3phU4AOKQc+XKmWrHd0OrA75Raqlm55a3F3kuRwEcjnDeQM9ymxek0CpBXcU6SW1FUvrAF/1USpZLJrBlq7OqBrPcc/lyWZwGXVBZIQI4hAdRgQMBAwu+Z2ecAzyJ/OTlUYpCIOihbTQErCHPsUxcaaWiZx/vYS3C0wbMkWCYgDg0HozAGgIF2hDH2l0ZmA0BivV2o/NGhit6vc9O5XmowoEgnlbg2At4A3/jmWAnVuCQPX1PabNeyfMuzs7SDQEcu32uvAFgGVqoLNfIbt2mt6MjCaYIWGSLHvcKqGQLlZkF1qQtDPbOqhVBhmvFDAI45ukCwImzs3R5fiH/onw8gBfI9kbljceHB8koXyxeJXAtLU1Ml7P0PAJJ52fn6eL8UkvPo8IHQBlSPUWr46A0O58PAAeAKgCKoNoHaI5A1dXVpfwtAI69VuFQICPWh6zgXdqjfQ2CYKhEgjLtko2sASZpo4Ky71J9BUFEVRsaRCoOFqGJUMY2mkDMCjyvEgBnkxV5VOcbwMA5OLx7U2hj+kd8vMhCRjUMc+BCI1H/8TiWM9QHcBgssHtBN6yJ6T6s9aRqEePvML17l76uZ4JzIt04V2bxe/nBM0RQQ5bDAcBBGigxcPyNP11wNJelds4f71Dxz6V8xP4zbzsGvqp7g62NwC1+X2wtAqlJA8viElsBWf6ouiPAIuU7CVIbb3r91tLP/jWeHd4JKrvayV2/X5wndge87XVjvBd5W8rvc7wPegDHlM2RedcAe9FW6OpqC6p7fT1qv1QOv1wqzn89nyPPSx5c1bvn8fOR3hw8B6qO9XzK5wRcaMF0jWSLfpHqG/s3AdTx5/7pMf367V5kNoB7EhCEHJzPc8uPLEesdYhWzNgL+AwVINhLm3OFDuVZhDxGqws5jyml5WollZ3IR9RDAuST1hinAv4DgEMAd6enhpVkBY40AHCweodWmlLQAeeQW8AAwgIQoIBEYNdAvqncIoBDdT4B36UCh0hcnFUCOOx7YjmI7DWpLPRRPQVQIapDQAPj7BFAwoxBNaDsTOAfVkyquEbr4ZFPpcWdtWIhgIMtU6Sak3fGW3IOW9YQYOyrSUZ/XH7OTIEg+I8AjliBQ+QBW9IQdEm6SLsQ1R06hoEwTwpwkvMAn+B9ADBQ/SLbW3vwsfoYeYeTGxHa06Gqy/lFrswCkCXsUvyHClerpVYe0c+dp7OLC23B8rZPv3z7lr6ipdpqk5a7t7RNx2m1ezeQKWTl3vQ6zozueba7xA4qeiYDxdEO1CxN2VGPeTcAxzEANrBvTk/SmwDqCK6pEwyi38Sf/4FA6QQu9XMe3AG96KPlNcghjquyqG7D5nUr+cTL6SgfKc/q14fgja4M/kDguAA49P5WZRwMieZAWoVOZb4FMBXnFnWWDu2Dz0b5EPyKut+PW3hoGOCNU/e05O8iD9Ai1fSrzr4VELfZBgCHX9PY8wY8QtnVBK56Xis0iTxxiP7Oz2Vwyvmn+F5tKxlAZALA0eU7D97gA6zK6xR9hPMCZqDNM3WgrcGiuUVaSx60z2tDOlS2qJ35DoCDcqYepR9Yi3wzsOcmQB/YewI44rOFL1yAsMcn+kwLOA8qEbXBV60z1F57a1cOAXSV77WeNWbntfi5PYv2M1qfHbNb+fn4md53vG3v7fLvkSFed4ytsUev3jNb407Jme+Zf2/OrbG641e+YsgEBy4ILS7VhpoGcHTlmk3YyxNfOS/vp6vQfOgeN89v0N+H8H3kx4Ht0ADGD8bVi6TGM1wFDiY7eAAHbc8Bf+Sq4GWXoxzOz+0AOFr3tWIH0EA0n0z239RgGn/eDpEDPRtsiif82C0d7flOn2H6PexHJR86AI4Wr7TsozinKHv8+5HWng5NAEf8cplUDVjwA/uJRyHT+9sT3h+mqclHgowJwepAk5EyqqmnKEr7lAje8ISOG++zK2PQtE2DBoDDgBuS3WkOTgZY8ewahHIYgCPSM9K6xdSt/WzRuSe8xwygFn/FA9wzRFqHsS0IhgCOvrL/hwNwTBklUwbKhxSqPWxqzO9V3lN79hFDY8zoaPNP2e8oRPn5qTH9GY3KSGxud2HoKbyP7MfAsMyX89oBMWWAca4if8QJYxnWnQoclLtcw58LwOENGFayyHQeuTBrSYbS/kEc+81WVBZoaWSWVO1PiHhkUIABQ8dYBEAw6EmHXA5my0XbygzzXJH+HsAB0VKtrQRjZO0SeFRjjK0SOA328ZYWBJJRpwHjLK8taBkNtQFfSUaIOeGCbSKftR+62iRTXEreF33vbQCWppHvHgLgkPK65iCWrHsrh43ge86u1/2VTDCrYiWOaiuHjWxK9HZ+XW0FwPHt6TV9fXpKX5+f0+NinV6Wm9xKBSvlT+Y5rYuSM5B03axfVbwS1RkPfpoxA7Inc+SsNQAc7JE+pWeLHFLwLB328rpzZkX7opbhxqtAONjFQ5DTIwAOTwfO4SMGd5YxVnuE8yOldf6U2TrbGnBj/v/cx1zyM/WM5MvemwQsNPMULlmtyAGYAGqx3F1dpi93N+mPnz6lP3z6lG4vLtPN+Xk6l3YrJ+lMSoHDQUjHKFt7vA0qcCiIA22UHK9oCLmQ2jmPaKsJC1mFDeXrArLINHEIbG9TtwAckc+kLYWh4MvljdVvtMIBZSdkGQAOyF5FwIIrkcCOyR/JmMU6JMhnVTFypY59BgmgSkQGcLiMbuwSM06lpYsLbCJDFH/iTNc7jzVoCxiALFiNA/OWCj45Y1RBSFpafJYjCTp/lUXIxgd4Av9ijajAcXx6mt6PEah4l6obAFsgq3mxQguShbRF2W33Ut3i8uJSKgeANtsd2qukdD6fyXt3d7dpu3sTIBlap2j7lK0EBqUChwRVDMCxWWv5fOtzrwANBVGg6L3uo7WmEQAHKmacpLPZXCpwgCdRMeb25iZdX12lK1TBsMzex8eH9NNPP6blYiEgFNELRnfsHYKK+AGNsJ6ry2trg6KBJ/28yn0BYyB7GhU+Li4UxHJ1IW1W9u/I9H2X1wAeYfsUDZTvpPIGAB277UZ+f9+hIoJWQ5AKHJYhLNnBx2yfg+8iGEtQj86JvJQDM6pc6+wZc2i6hiClilQEcIQQT3aD8hxLho5W4BD9yapQjQAAQRj+3oTfswymLPPftTsmv6ttYRTAAdlfgqXBI+4cQ0N7tIB0/L2U4ADV17UTTPjM7AR5kgRT20EgPE9ulMjyJ11MXsm9s6BRjH9NbgdHnb7KTJI6wzlmRAkdA4Cj6DyrFlfpYXV+0z6TChybAuDAmUclHoCLaE/58dp3B7XtGZT1a/fymDrN/wu6sC1UtKsF9GJtovw4/vcIxCGAo6fPPQ/mcShPwz509TXtNtqtzf1zoCgfKHEBxDiXqJsIjPD08jTKtojjtbhXmR5HBPYCwaDgALWFYRufSpsTyBTIdbTde10t08tyme4fH9Ov99/Scr1N6+1bQrUtAOkgH6UCB3leAvZaPYs2P6opIUguOpTn3apzcB0EcLA1CACB0DGUD6ysoJWY0BrjVMAbAJRIpYZJAIdW4SCfoLUg9OMAwAH+lSpO2hLuVOSb1NJR+SZ3wtJChZW7eB4gC2WdlJsAcVpFDAF0in2lIHKtvoEqHDOxfnYG2vYl8flZM+wUOBIy6BRPV0Bp0s4OIBfoSfthtS2CgThfgiFR8QSAGVZJ5PeoT0h/1XFsY1XyMVSOKD1VduD+jNYmCi7EfBQ4YkB61zKEc9H7KGxzq6IF0KJVwpI7DcCiAvRcZWCqtJYR+0Zpjs/geQA7Cijj/EJBHwBFAiD5prYXACuvL69idwKYeXF1mc6vLsX+AKD0P//4Y/rl/j7tYGcBnHE8S+v9e1qgbY+A3Xba0k7apAGEom3wlA4F1J3tV7mroV2aauZ8Hm3xIgPYPuUUewcAx1ZAHC3Z2dKhXg7Uvg4P0vCSm4LLdOcAvNEHcOj4RTfxnHJ079eJ8/f2Os9/BLercKr/I3gxvj51nyyfL/PV14r+jvc0L4N1/LpVEitwRN1Q/+2zXWuwhPeDZT9EQ3/wPZ5DnhGvC3rf97qPMiG/5hJLor6Jf0fdOkV//z4rCrZ0aG/f4npa86v5uzxRxrTgXPxMtccdAMvhvFQCgCrs1QfT+8+PGwEc/iwP+a47pD7W5Ik/b71v+D3w9kGkk7w3AuBo7/8QjONlQZQL0Y4jP8c54vV/8df/Ripw8L9Cy+KEO8TOU8TcMDO7xUvVfrn7SOSPKVq3aBD5eWrMHq/3Xm/NaeoZY1z2UVr4PezJx0NlSG9f4/c9LXq/t57ZW1uPd6doe6j8aO1ddz9/I4DDn60xmUi+9Hsmst9+ih6o46XRFvkoL3mafWTvWnqBiXUVVj4mFIpfTuU37i2ahMfWw2q3Rh9AtGEo86t/fQJMBCx+EMChayMGovbfKL3rhJ2WfvX7EM/RGJ8eIleGNkfxl1S0cgC7liyQdKDKlqy5x8/b66wWj0U+rPR9TNoLMZlRAEeZRO0UaimxlsBqCZmWAu5tYosITYZsMTqzJF321tiBLXMtoArvJPPGoGcC38sJY3jUf28TW8/Khgwv3naBpHMT7w/n8DEAB5/bU069w9ISVFMCa+r91iHtKceeEm/xTXluDeAYNwT+cQI4DjFePqRQjcCHjNsTNGMGyJRR0Xru9xgwPUOcIc22gpxGF3vZlH+Xe1VJOYlG3iGGXk+xDOnRBqFMfb+SOwi2ScBtGCyM55gy5783gOPx7/9Ot4zWiQVhc6spl3HdNNpgEFTB5uigsb+z9SC/ODZRR7rsqW/VIk5FzVyPeyF/S0zQ2oFYQEZf54/ll2alinLyllUWEPq+Igevy9QVGnzU7Cedts7dmrFoyXcBcMCZWDK/GJipdKIF9knvsi5X4UMc+Opowvt0k9HuEj/usQZWtBworTKSlM4GiQ65Sg4WnM7BYG67OZFs/9+zcWRdlS2II2vOPfwA5tBAH8piI7CLShxwxAPA8fC8SA9SgeM1Pb6ilcpaSmavdntpqQIHJjLirRZ0BjsoPZS+2Tbt3+ELD7VjXs0StE05J440eSrrZkyWVdOHu1ZODWBSnRFTf7b+ft1eSnmmlqRstZF3ORuPLedBS0PYE6sqN94JaxCNzKN1Nq+fju2QOSCVbkz98zzNHuXs0a01Gd7S8ftbOkNbiPk8fb6+Tl9ub9If7+7SD7e3Auy4RisJCXTojuA7mhKpjKGn2GkUtmpwmXtqfekThXb6a/M/zZBvAaLqEq5Nm9HkTTnnBmhzrlwBPiH44DL1tWqQAjgYqPBVhbBerycgEzROwVWVQCm/h8GgL+ZSVcEuMZRZlNEsq+hy5Zg1JxU4JHrPgIjuK8FqAD0gYEWHr7a6IABMuUJbclj7GvojjbYCUkEwxrKoRY5JkOFU/gWdkAkL0MXrYpGeX14kKxW0u7y8TBcXFxqYQm/4HfJXk6wVoAZpX4JM1/17enx5Sk/PL2mxZvsUa6NwpJUmZB6bXdps9tJ+RIJ1VkVJLuCgo91NtGy8Zk6fz9Hi5CzNT0/S+WyWrjCnc4A3FFSCgPXL83N6ePiW1mvN9haQi1Qi0TL9yBpnYPHq6irdXN1odqyBN+ROIaLlTcbj91Bl4+LyMl1dX8parZmVtlBB2Xm2BUCFE8uy1aobW60mYhVeEAST4NTxiWa6z/BzaqdMHQ+ihi3AXao70EY7Lpl+vvpGBi8qv+A/VjMRWyYA5arwTygcoEACp0s74oxJcJIdHZwb8re8VioDqM6E2qGzwsSW6DiTE1yH6QMv46kjvOKp722lnL9pV2qJYvF4G4C6m7Lc2SqViUQRK2RVAJfaS7VtFLEUPPoqd+rsWF+diO2xSLNIS9JN1WxQTOa0UvlnvZNZscuqcOCsokKMzJeALrZgsX896NfTTlasS3b/ef1YKo/6z3h9zgocFU+7gTl0vGN4n4S8NxKgGtyVMvEL7cu9Jeh3lsV1+knXUuskDfiZRrNgiDFY2ReRM0NFx+oL+k60Joa2QU1tPxfjAQdSpT6WSguQLU7vAhylLWxQhQAAu1V6fH1ND89P6f7pOd0/PgmwA3oHVSMAhEOFCpGDBsIWXWkAX9XhWkEolmKGXGeFDWlRhSoIZ2cZXL1YLqTCE/7DXKnL0PpEq1AdSyB9s9kqlSAXLCMOvK3VreYKUnrXqlSowMFjDNmpFRMU/AcAK3mIbVPmBrAQ29zp+Gz3ZsCo20NzrubqUK4Nm9JIK2/h/oFqUPjBszEHVKrCuZO5iI6znZXrA+81VtXLO3DFzgLwQUF8At4wMJ/8ba23pNqWVUEjf+u6kwAYsR+iC46PdS9sDAJx+J1yzxWjT8AMBG6IPuOa0QoN9g0AN1ZZhe+JzWNJVrSJ2OaFrcfI17L/O60QBBAGqn7xeeBfrZYCu4Ct9hRkjoouF1dXabVZS0se5QPlO/ysVxvhkZub2zQ/P5dKMY8vL+kegPbHh/T0ukhvxycC4Ni8JanAsd5pKx7MwRhP9Z/todqBpfKZIf1MGhvIhtvK/c190xUMwtaB6U0BdF7WkdejD9bbu/oZl6Dg5HHrTlX6UZYPqlg65ELXNtTL/Mr7cY5yZ6Yt4E1+PtseT50WtIpJR9OzfJP97f2HCQKVf7WSnq5O7XbeNVqyuMy5GrCizdCeoYymLC601PFMsscgD30rAfzKPecMov+posvAX2JsappESer/33wXDT2USRqA8XEe2a6yN7zG6kMaSCO7oXZoUdbWGim+5hk9H8/6Mtnga1JDzaMWzzeeQzt4aMhERmn+rQnsxoedPXMs3bECij8pxz3CPkZe8Tw+ykedVdB+J0ixfKymW7QB/T4696V7iv9+TW+twPFX1Yzy3ENgNO6fl5Mq5+qzF89W64z5Mdv8MSTWVNzmI2P2/Na911tbd+i8e8zbmm9vzOjbjzQek7MDKdsBRcfPfU/8o6WPDh13ik+87GzR9EPxpt8BwME9YOK6n1NLJmR50muhIp6ScpaiDvxePpo6Nz3dY9rEexoHicLVnogbV5OVqoIBztYvfsK2vzEmYng+H9DjOwAcGjYoNNa9a4E5hjJtTAb0ZM+htPfr9DTyd+BisxZ/ecvvMwXgwLM4X1/MoXemWrLHn/PWWGKHPtz/0rR26y8PUSqcYBSGvb9bk2lN2i8wficy5piA8YZBNBIq5ehVcTbMlbEImIhVOMphNGeSKwfEObYqcETBS2dJZG4puRyqb7Tn8N8fwNFSdi2G/qgC6Sm83v5P7XUU7HQ+D2neHOlghOuYgB8zbg6hmT/08ffec71QmlK+LdqOjTu2p61nTRl3Y7z0vesodKrBDz369YzHlqzRMQqa0K85yq6eITBlrNY0+T4ARwECWEDOATjYK7koJl2Fl4nfC+DAxYI+5B69Nw+/pKf/pAAOT4sK6JZbj/BSHEptEUzR6OdWLvWlHOJgrXQCmNOfc9WssFq3RTnCeccxc+UJcXppaWL2MPWZn/r9ctnPQSYGdLl2K/tNhK2wHapV4PvmMIRD8QR9i40xZU4NR5m8HSEszphmBQPOE/siLkQJHsBZxDBKzJN31KEjwFXgEF72QepcFrR8TyiR76OWfcugjctk1pL2sFP1XzjfpZ3KZpeeF8v09LJITwsAN5bp4WWZHhfL9LJC5uUmvSLbDA5JTakU52Lpoa7U0YLXVuZ5ylHI6ccG9fa6P/s9fVN/BufUHKnhXLT4L8rh/LdzpsTPRFksOwlecZVr/Jlk+LOcjWL8x2xNcteULNXxa1SDXD68g9Vlzw3KsxqjFJoWBwmfXcq0lwRxveDs0zGyLt/f083FRbq7vEz/5Icv6S++fE5/+nSXPl1dposZHPSSgyhy4AhNeE40I0mrxCiiXf9jBr3r4ZgBHHYpPNZD0eIBrrplH9eXCR5vc885wJiedwt+29nKcoJBHbsKZvluFUI0E1Wzd/PFTyo0AbxggAkDcIg+MDxKznS31ityaUCrkJlVcrDgg4BEnN7h5/BZmbe1SREQS5YBFiQ70ix20JzAC9VbbO+lwRyf7SigBau+kp/BMXw7FgSwwAfItj6BHAAAA9U31tKC5Pn5WQIbu/27gDfOzy8kOILgCtZzfISg30k6vzgTgIeOcZK+3n9L3x4e0mK1EUAIqovAyb51lW22m31ar3fSfuT8bGaxfgSYEQBNEqySihwCUNHS9ABvoGXKhXxHwRzIeIYO2aE1wGKZFmid8voqmc/IqlYwhvINaIGg0NnZucwX1TNurm9ywFKCcHimRawBvpCg6FFKMwTmzs7T9c1Vur29yVoEABQAOBAcA923m3WSsu4brb6BCggK4EB1F+UlnFSsC2AS+bFMdtBfu5DV+lrmbqAHCSrlQL71IGf5fONnPZdsC2X2TAgbq2xw5ZwZWBEeRhCvtEMi7VoyTbjX5JTn66oKhoF2eL5pU2nyHKtMGOMzsOAc4Ry3NQ/QU8crgBPK6ayagi6q9Ij8UZILpFqKoz8/q+dIP5tlWKgM5jNpCajjXKry5pJdzvXK5paARCPoUTnjMplM3lPuhepFmCODqOBDaQdkYFgB/DoQc7aRnR0U9XbMpq7mNHBGFqMBv0lNsRCEOEw/1oHCDBpszNPvk5DIgZK8zvG2Nfem8oGYnUdbgLyQdSqBeQQYVGvX7K/4n4xPJ52zaXq6kGiZTCMHFon6EH+j6Zb8K3oaFbdORObBUai2otp6AHBI5Y3n5/TL/bf08PySnl+XqjuOUjqbz0W+U39I2zWzr7WVxV5aOwEEoMssLSYxV/Abgur4HYF2ADgQwAf4AGdUW3SthTx4JsCEAlhk1v/xkbTWgp7LeldaWWirEugEVGHC5mo1uncBBHJPUb0KADkBFAiQxQCXlOuo3DRDhYxTqcSI9bBaB2USneHRFsGaCBAX/WvgbgTmcZZVX52kizOseyayFTpys17LWctVP1ToWuUPtTfIqwKKcQA2yNVcccNAHFKJwkAYBHFwDrRdeE8CgAMACcwd+0AAB+ivFccUKIP/OC70LNbO6h34DOlLGrHFDkGLHMe3MCQ4g8DPiwsFjxA4QrCPVAiBLErvAsDAWKfHqMZFMJFWMyO/oALH5fVVWq6W0pIHhAYAZLFYyJxR1evi4jJ9+vwloboVZOtPX7+mn79+lcozK8jB03mCZbDY7dN696agdqtuVixwtWlbvo8oE4qszIaGzEtfBwipVKJD5TZpkRpkWCWDmrKFSWplrCg/Kp5lYNPuq4M5DqTU8AU/Xvl+G4ndstNRKY2gJz96b958nbSYmmL5XLl3ENATARxR37TkqNd5tDX8v5XuDzqPex3HoI5p07IO0kSZM7Z+b9fHz3k6VraO08GkXYu/B/qL+jTYJn6+vblHO6IeuwTfp/a6pVPLa9Gjo+/UgM8+mIB7JHvNajq2v5z/2N7IZ8yW5ZxEHxvoLfISVp19LI2Fx3PQ4l1+LfIbn9niQz83v2axrxFTca2vevvRsll6c2l9lvNqAThkTpV3LgJo9Ul5bdlZ9o8DwOFpGn8f59/ybs8u7p3xj56bsXE+srdRRrfm3Tszh8gNv89jv/fW03tGnOfY2Rrbw9Z6p8au5hqS/1QfGag4J3H6RNP+vbSnL6kj4vmUu7nZkLXdUarm+jGneLJF65a+i/vY2rvIM0UelDhBXE8e1/yBqBCliTB15Q1/z23ZK1lDNO6qbXlhgWESAAAgAElEQVRaPDHkFZk//fz0r/jkjfKQHGcaB3DI6hyp3N06+yP07UI7TVBgEkX8d1pmFLlLOlXrkynZfijxDddvQJRQxa31PM71owAOdVqVEXV+MjtX1U7/bgI4hgaPorMjUqV1+FvGQI9AnmGiseXH9ozYMko98fxhjQe0PshjGfnTLVR0fkSt12WxW86iSAOdc6OFimRbq0OXvbMjkKQSEg6dGfetJ/h7RnxUbnHOXsjFvYvPan12+lBFpnVBjMaXxww4NZOK0TsQwMxI4j6UqGJ+0pRQ5z6097ZGRbfm2lOshxgFFQ+EIOAU7VvjjxnvJMiUQp8yWlrPmJrrIXug4w4BHC351FpLj+/1dU2JU2VRG9FR1oztyRjvV0qpwbM9GkQFIc4tK4dfSvdOG0W/BcAhzhvn0I17vH38JT38P/+HnjJnNPDMZOXm2pj4MlvynQgScBkf6oQu1SSavOqNAAcw+AiAwxZg1TfMQUnwhPxrAXkDm3hzpO7Pq3aBrNtarsieWeleaWXAsttgPXMuM4BzjBLsPhUgBGLIkxIQZZUNsUWKLNV2CSWz1uEp5NkarNLzJL81+rLSger3Jp83xw+Mz+s4VgXFEcd85BpUBh1y7QMFB2muugJZ4ATdbN8kaPqyWEkrg5flOn17eknfXl7T83KVnpar9Iwe48jMBQ0QlIJztFSfqyV+2y+idIiBCmRRMgvKr7GRBRS/62UHLzFjsqgnLwbysgPiGNhwdk56cr4F4Cg0qPuly67UySYj4q12YH0EwFEHCNVeijRj3IfVDGTOBmZAuBOBagA1LqUSx1X6cnud/oRKHHe36fPNVbo6n6ezUwAWEJhCGWsNCiPwgR89AQoW0FLqzJakbrBMe3CG+X1b8pBs1nzPzld8L9sVHqgVABzqzC1AK3d3yuFswbO4Mtkqc03+NAAc4DENcNn3LNjErF8BH1jASMEeei4I9uCz8l2A0oRBnbyJBvCRgL1WKJEMVTxP5qjvM5jjmcwDOPg66CXZyWz9IsEvBE6wbSfiwFMAx5uUNH9ZvOYKHAhuIPgjAblTVJtAkAcZ0UfpbH5qAI4LGQcAjl+/KYAD2d6b7V7btBwdSbUgvVijPQkqXOwFwIHAofXKkgAcWAWBJATEtBy9ltcHeOP8/CxdXV5IoEyCAwC27LZpvVpp25Tl0rKeoXO0kod3liJIBtAEACkAcNxe30hwS3WIldpHwBFgCiurL1VAkLk9n6Wbm2tpF0O7CgCW+dlMApbYCwVt4GctoBIBcOC8WPUvnD+twIFqILN0eqpVOCRwiGdmYF4J8ojeyoFjyn7dWVxxJHtdhA4CTnSCFpA9pYPPrmFwU/RXZhKT6zbWUJ4MZYwHcFQ8SFCJgFLKHZC2DterJiTWahU7AoCDcrZ3p6L+jQAOPxeRRg1ghCmyGsDhALNRt0dHQQzEVfrDlHfWNb56RAae0YQubWOcEDezKigTGyff363fb3ROiZ1EuSYVYXbCh4YQyuBWfiYHf20CnDeeg9+joyXaq17OyJ7ZCwRd+P2Yurf4Z/P5tLoKaLCXWcsHK2i4ZVeTp/xzyJfyHAc09PyXaR40OnWRnMDwXY47BuDgZ8Kw5c9S5HAYUDbdkM+xJEdpFR7FMWgVC9h6m/0+PS1e07fHx/Tzt/v0vHgVe1H0OEAX8zMBSGCdsA2ksoRVNxV/zruCpU6s3RfYmPcjfIcADtgDAgaxH4IiEHDXCh1gQ23ppaBFnn20HAGoolSagqMZxgPEI/QBKmhgVarL6Ki1Nk/muIVeU4CF6WqpjmEtxgBMBaBQQEyldQr3NgI4PI8AVIDPSRsi6pZsD6juAP0ArBAnrtjtaJnFtm0KRNErl1U8ZJU/WSOBsFpV8MjajrAChwIMrTqKA3LwJpDPMoCoVtECe0IQCPaD+5SrXaAVCnSbtSDDGNCn2Cd8hkkO/j6fwS4GdORn6IvD8njHRpUr6FqAWuC3A0CD72F8qZyxRQufTZYxs5NZkh+rMiIADgPBApQxO5sLeGO1VgAHwDxovYOqIeCny8vr9OXLD2LbrDbb9F9++in9+PPPaQPADrj95DRt01Fa7d8EwIGqYbBxAFQ1oWtAmhrAQVlA2VrObbD5HeBK2guZBSKS3CqMte5AXr5Q7pVnskX08HLRvLdkxLdGpOM9O+p2v7auHBI9Og7g8OMQ6Nx6VtQX/ple7/buZPWYBWyq1YjUTzDmP4t3wNYch3rKB09cFEGfVj2zp3f8vA7Vg5P6wRFvzN8U6dHS4S16ezBknIunY49v4nPK398H4GjviwO/20S4Q7TVK4UaJpvlfABwjJ2FyDOxAkfPz0HwdKsOV77X2uBe7sYz07Jpsy3S8Mf670c+kfsFWkd1eGnsvI7xdOQPricCOMp8KINHks6yg6VO0h0771G+tfi8J2ta5/QjZ7dFu973v2fcj/Boay5xj5oyoMNPLR6c4pVDad/bz0NpNKU7erIszj/eAz29f+scfRVn+j553/J3s1b7T85/bA9ac42V89TmZfD9sMSNnpxo6YOpc+nPZlN/uUoXo/TmvVriJax4XaqITwE4ZB5K1OpItWSwfqDY8roG+jJ8sqb/XH1Si71nlR1DR4wSA6+/Rz8En6nYA3tOjmUwaU91rJikBzqmVYfoeKwEX+23BP30FQ4pY/tEhZ6/xQbiPn8YwBGEnZ9rjqEQfBkrcESjT79cO6eiAu4d9pYB6b/rD6U37FvClt+L/0bB3hrTM2cUBMMNH7ZQ8ZlW9aEudOEmtZxMfs312kYAHKea0eGdB/7ymOf9jwDAEZVE/PvQQxUF5pThPC7US0C/KTCry09tJHEeU/Pm+z3jwD93Sgn25hgV7Ri/t+bdWkNP6U8ZA1NG3ves4RDFN7UP5bktV2rbCerHHJVTB7RQ8bLrkPXEPSzz74OOxvbRy56cBR2yoePeepn4WwEc3jiJvwPA8SgADoUVepeAyEUzRHxrE52bZbVLQYjSm5fjZ71k+inzvjlKvR7P8tdQBOVvC2RmUIcq9Kb8or1jSl/8Jw7AJ8E5+8/399SxglPEyp+J83NXAl8I7JWKIAregIdZ5L4EsFQn+OeocazBZL+nOaBkK2IgRvhAfoYtVJRm1joCTlgaTFxXRoZavXEicWUolt8t9LOcTPk2DQ+tbOA4QUpIW/Y+AjCW7UyHtwYblPjSTmX/ntabXVquNmmx3sq/X5+f0/3zS3p4XWp7lcUivcJpCoclvgfHu1QzsSCazxR9a5f6jnysiyifJRu0dF/ru7WuKqCjKAuKoTp8RxlTdrpkv5kjtV6FlVQnb2S09DDrvTxFd6vIQu6pPrSWa+WcdGbpXh4BcBi/8cOxAgdLJOucwjiZFsWIZwBJHfRvEvAF0GCGihEnR+lyfppuzs/SH+5u0x8+3aW/+PIpfbq5SjcXZ2l2gkAISpJrkAJBCQFwGMqbgQdEWYoNqmEFLb+OM9qmi3zezmGla3gw5JgbMMReq+xcA3vhNe17Wc4mwA6oKKHlq0vlIp4xjfOw3CIvKwbusmwI6f1uFYAUD2RwHjnmWjECAQTpD29gSaGTZSrL+nGOM0gEAAxk8OrO+n1lK5kixDT4pufbMupziXi9PRG8xu9wjqIhAihQAC0MelnWq4gn0Bd7hwxoADjQQmW5lCocCIpsd285yHN6oiX2sQAEws7OZuni/ExaiUg1n3Scvt7fp6/3D2mxXqX1FhU40CLkOO0E+GOyRsT5m2R8o2w/qsIQtIc1ALiBSiZoj4L3EXwCeAMgDrQwQfWNnZTbX6flEsCNhVTgAHgCfeaxdPAqqoXkLFCN5EsVDnxfABw3tzl4JY08AMCxwJEE3qw9CMvW39zepE93txYgBV2O0mx+KhU9UFoeVT8whw2ynxEEI4AD6zMgomSHyzwATEHADwASBR9KRSXXUoh6KwMeDLQnZ8D0bgZ3WNUv4UO2laQ8zJAlz8NFMmYwockTB+uo5WphTm2tEeWUve/vYzxjPLdYk65HBRUtH/CIDCrn1WQubQ5VJpUeV/AwA1SE6TTqrTtnwsBWzJlPlsHhARx6Qu2g2m8O5MqAnJdH+RsG4KjMAgIfMUaWF6xC4pxGRheddrkHm9ZRVWe0oM2iNo1JUlMJtCEpn5IAmLV6AFvMQSZAdsm/uU2AAVS59ADgsGkVPVb8OUovdpEzMIOalkPbcUw/4vN5jfZ9bxuN3aeE33a6Tk8rVR/6mv/X2x8aAKz/a/lFWvciAjh0/cWuJS+rOaI8HO8cPC/Vuhz/cbTiqDNuMFnBdSowwVrs4XcBAB6LjbfebtP9y3P69fEh/fLtPr0uV2mDigQysWMFyM3nEm5W4JsB4KAbBCgCXaoBf+UVtPgA2M3et6oOWB9abQHEAeCf0jtJwF0BHPr5CsAhQJN3AfWhbdfuDXoXmcGsuArb41j0glYDMV1mgDeZn9wdtNWgYFKssgSBlBA5kNHQW8jSUzAr2mQVXuPeDPYH8vpE25UQ/I14l4JjtWmNVuLQ9mkKBDf9YbK33HWslRQtN45hOkDmi6pTs1OteoZ2IqC7ZE1auy8APKxVisoA1/INLXHsjov3FCiIdZ/KWqVtCcCgu528x1Y3eJ+tx7BPChov1Tl4KvR5rCKER9s5k7JCtL/009CLl5cXwidgMwI4MAbnADAGfnTdAOkAwHEqa9W9c1UnoBuOj4WX0I6HFRcEvIEuf6cn6fLqOn369CWtttv09PKa/suPPwqAA/bNG8AgqEaTjtJy95bWe1SCeUuo3rI3AIfKHZcM4OQFZUfFH3Ku6dFWmV1QkVqBowTBlScif/n7Kc9yfdYVPHG4z6roE+U7713QvYljxTm15DMBHDQth/KIckngpFXuaJSjrfHLHLLmpBgf8JauAf/vAs9ik9TAvbG1tvQA51XTJ9DP9Eg+E78zgKPFH+390H0WfUO94/R26zuYKu8l1Zn2etp/MbTY64HcxvhH5arOtLZp6mBZc77uxRb/65ilxVocg/ey8vrwmdk+qRXt1HR4kHQPaI+zsqLjEc/7FlKrzkbhI70X0YZn4E39GnYm7B6jdpi3D4svsHpeCNy1bCdU+BOUpP3ng4Rjr5WzxXnIKxxF6VIFFfVz39NCxc9b1/f/LwCHp0Wbj8eDrIfI5zEZ0T4X+mrLnvWfr31cxbcwJtNb8+2tofV6fCbn06NdlGV+Xb2DzLHG5pplQyMA3prj1PwivW0D9OaR/VF1C9/fA8DBsxoBHGp7mH/MdGnrztOjYUueDM8qRWVf9sb9ymN8BMBhdrePNffizxg/7jv9bZH3aZ/513vr9uP6cxXp17L5Wq/1zm0cO/4ddcAhfMk94BpaNGrJMU+f+HuLbzjX3w7gKPJrsP4WgKMWdKXKhF/wlLDoCUxPrB7xI8P1UEVjAtEzSfy9KOThgctKk87BAWKorJyZjK2D1FIWbUbRw+7niOwPrcKhFywP4hgokwDgGDtMY8qqJXB7jH3IwY8H6dCD5RXU1FrGFKvhxEpg0QZuC91/OADHRxRG67MtGvSMgpby7wnrsWf1+Kgl7KfGP4RPDuEdfXYOWw2mH2WFH3P0rP4jAXCIjHDXIe88rZR3aJ/ilUfkfcocDxTTbGeVP+LgdEGIwW3MyZ6W/MBrAHA8//3/KfuhWajq6aTDu9UCRNH7zpHjq2aYwwRr0fJhNiYdx7mkKS/9xUikw7PoMatOwgx2B8KIPE7j0lSpdRlx5Q+d05xd9gqPFecS26ww2Ikgh2YuwytrAA5CMsTZd2ql5QtNlI7aB49rKRddawFhmXr5zGskSL/HH3tTr4m6QwrgYOsIC3I4YmQetH2UYV1QRGgs92R1SlpzFnmkBleN5h7eahl/b3A022RyUNe55WSMtyQtD9ZoT7DdSUuVx5fX9PDymu5ftBLHt+eX9LRapcVWW6kAFiIVPDRUac4V3SU4uRt+P6VGcGD5E5j9NDl4GCAU4bu1nC6yilSvg2i1I23olqztBe/gMPeyAxmUYH88ox12t7Ubp9t+qlOzkuY91RUcqYW7eHYqgjtwUxwwi/RMJOewVYHowAblwq3szSoSx+kYWbXvb+n06E2qbdxdXaUvdzcC4PjDp1v5/epsls6QpXmioA+0g9BAoM5KAuQCAtDjo0Ak5Sdp5WG90nsAcLYOybLHOST1vCAL12KDdj6zXclqPVWrPpWjWwTTt1vp144KCgySq3zUcutsVyGviZgx55kBONiGAG0wJCBjDjOZDs9rBpEwcPSeA10I5uC5GiB9k0x4Ca5YECTvkwTvFaSRA54G4BIiW9aytHphdSOxjbVyhACoeBhcoNDzNVuxaNEmBaNpawfdq/fjJIEMBEMAvlgsFwII2wCEYYBpBXCAlijLrgAOACvQRgVBDwQLf/12n7493KfFep3WaKFyAgCHVeAwmwF8IX3urfS8AIJM1mM5CLSdzQC0QCBQ26Wc4Tln83R1fSWgjsXiNb2+vqbXpyf5fb1cyRhYjYwLIAZ0nh0enhno8flcARx3twrgwOe1WtW7VRrRNRL8gaoj+Azap3z6/EmAGgAIHR0DyHIsYyHLGGOg8gYqgkjrii0qcGhFlwLgQGBUs6kB3jg51Qoc4C0COLLuYr9ay3BgqCjbZYK/MecuABwENbg2l8I+ISNC+FjfCPCvHINvyjDvNOZ90MereJb9JV7PlgNFuv7rtJtyqLMCcJQp0IGdqwm5CJKFD/N6OGa1ZvfMgX1r55gABtoBqsdcBR9X7SyfKwdwlT0jeiFPfQgokfEdgEO5rjIkNMzhz7Htk8ortPXhnhcQGu0e/2iCXIS3WcnMgYM16K0AjtJWxWwns6VkXa6SkSrBop1bjJJtWLMVyK+H31dU5mWHGoNSRql4/63uVyJnFRDm7XjOc+zujMcojFbtNJ6dOO9iJ+tn8bdU6vGtdoxEJQjTd9BHAEeGq5ueKCZTATzqetRmlXUacOBtB2CCVp/SFnkn0j4F8vjXp4f064P+LNcbqYqEZ0MWoaoR2lMdwz6QsRXoqWtX2zcCOBRUoC0utH3JXiqAQO8BvIHKROA9zAeVnba7rehDrCcDOKRKgdoO0NfQP5Ct2t7L7lvHAFDouNnJbWC3fLMV/U3erQEcepYAZjAAh90RIMd5nrjH0bfDux5ABfgMbJ8MDqEPzAAc0vLrWKuRAFQhAEJbm6zSdRMS/1Xlw2IVjiMBb8ystZiAEaEvoINO6fuCvnBn37dQMjlFmUtAIluY+OoaBG9gr/A5ACHRigT7IOfHgCMEf2QbxVqByT1B+0EVKQZ+NGA9wBtoPYa5Yj4ewME2LsvVWgAc0MlStcX0Mc+r3O4MuAK+AOgIvLPda6UQ/A4eOJ3N0sXldbq8vEoXV1fp+XUhQFK0T4FNkqDjTwBmOkqbt3dpJ7mSlj1afYMdD7LN2Qyx2k2wusNoT3DzVroApkiPSjySD6PMbOlnPoL/ep3qv3+YbB1WpWjJ7SgjK7XEoGmIwfRAHL3KDYfoAE+3SvaFCx9BjpXOi9eq5n21Xj1o2JLxhQcdSEeVQjVANueDnUXdEP1L1CutfRzbl8H3bBoVgINqwVkV0cqjbdF8VgBsOASNfNwnyozp4eHYpBn9+sPz0aLLFD20glSdAEWLSnwm5lNrjQNdxT0abCi2OfBb5fdQIpb/RoAS/nwLe7qqxfH59ANVgOUM5C0cSbsil7C3apK0B0jLsfOW16NCz2ihDBRBHEUOVVLBjoJPuNX3o1zQV9We+Jd/86/TP/3LvwokN2K7gK3nr+EZ6gM4Ih9Ff9XQf1WmEt87xA/f4q2xZ0zx9Nj7vXF7+3zI/h9yjpt3SMfzrbiBX8dHaB73z489pT+qu8DAT2lcOHJWOedoB7ZkU2teU/Pz5z3PVWRUDeBgcYCccNgAHHib4JDn8p7AxEd+/38UAAeB05V/kNVtXUv1eH/Le94B6bRsr8hnnl/i7/E8V/og+Cbis1qxrd55bcmu+Kwp2eNp0zoDre8XPqpj9r1ncZ5jAI7WvIc2GnXNMAHz6PHh1/cWofwCCVToMURP8LQUkydWb4NbiuiQ0jBZ7RuD0mHgCR8FdPxOPOxxDC+YitApbQr8PKMQi3T2yp7zIkJfAqloo+Kcm01BZhGvQ5RTZZI0lNKhByaO06Lp9yjaqAjb9Cqf6u2lsbuFQWsE2tBAMoNr6OKdLMfD5x9Ct48o5zHlOiYkIy+3lLHnyTjWlDHW2tOeQdMaq/XaIXxyiNL2gJ3eGtt730bmZjnVAXD47MuegXHYvH2guF+BY8rYFbnDnt8OxNGqCOT5AnOkc5OZzixZT9nDLNIpAAfp7um8A4DjP/0HmT5eP0SOG1Qhn79K2VoGcbU/dlH0slqeh//B0S1Z0SVjLSpW+VuM4NJWJJ4ltlSgA6sEzBwwQhepZKour25cB7rwQS+CMdDROz/bABy85FZygc5M13pG9tUHuvJIlIEEcOgEeXEv93MDcEjbgZJt7zPo1RngsitzRQACQ9SBL0FdQTwjk13/kz7QUqa6BIFYklP7de+s0IL1W7XWKbo/FoSFQxslgeUHjs59el4upc/5t5cXqcbx9elZqnA8rzZptd+ltWUySlFoASJoRRMxGvdW5nnsgHXAHPRsyPmPAKsJAIcEm8go7tlNuUkHlhuzZUzyXEc7rWVPCUktq3C4dDp89My2DPs+uQpYST/znQAOHsnM9LJ55WywP2HjYmBhDQWBSYQMZfV36fh9n5BReok2EZfn6cvtjQA4/vTlU7q7upSfM1RFQOan9fFm6yG/Xr2G4oBrS5Usd5wre2CEsy2Sr4ZifCXnxfXmZeY45SW87vzdX3QxJ/Zh10oHMwV8HWmwSQNcCPIRMGfgE5MdWu0Hn9MqQAAGkFfohM+2jWu7JDxhfFF61GtlEn1unR3r5TI+o3KgBKFyxMcCg2z/xM9kfeVaGLX4T55vTjm6OhW4pUEvGQ+BpzctJ47s1sVmndbrTdqgioQNCgAHADHS2gQAjvmptkE5P9MWKlaBA2X6ETDc7Hbp6LgAOORsGXADWdos0S/tSqzFGeQjwBAAa0h1DwQCAeBAcMeeBfv/+elJfx4f03LxmjbrjbZfOUGmNuZ4KuPbiTWAJCpzYO4zAV18+vSplI+3YJ60i5GsZc0uxx5gnxDAu729TZ8/36UdwEG7rchlZEljLHwPvLHfKYBjv91qGxYLbopzQSpJmR4QIDrARcMKHJRTAIvSDhHdYneTSm6ZI1nakFhGOvki3gNa9phIIQYeDgh2tOWrOnA9gMPzYeuinuWATNu0e84GqkG5XI+3LSud720Ko0deawe8UUyAAvbMtlOmg3MMjLWrYwWgjsMwnkmpAGCflTPtgi0+kzPSmjKOr1f2mlUPyTYS123PEf7zNpZzbHFc/6/XlQo4K2AFsZJG1urvfRmQNmFHVHoEY3sAW8MOqJ7h5iayzipwRPrVPDOEf4qlK88uLYj8mRmzH1i5ws9L1Xyp2uTPml/v4Bm8oVcV8PQbWoFNf9MXtF0Iqj5J9Q0DcACMd3Rymt6OjqUawfNikX5+uE9fHx/T/dOTvIZqP9CvkG1X5wBwnGk1Cdk0tcMAMkBWO/Qh5FGuwPGmra4gI33FB72jJJGHaJ8BnoIuXm0A4AAYEHriSF5jCxUBMb2/i65BSw3oIPwPwEttG6JtUE5Y1UUAz9ZBknpNAljlXJGmBJDiDkMAB9enrc8K0If7S/ADyAzAIoAq0rrXANUZwJHbpGlM91SqRlj7rTetWib/YS+4Vy7xyScIlN8B4ECrkJmxyJuMC71Im4K8k8+rs08IxqfM9W1XCJrgfrHNDfYKzweAY2MADjyDgB3dcwOhGtBS9FJO5gLtrVUmvgd6SYUuBWWIbWMVWthujvYZbAy0OgGvQM9LOxcDBel+FJ2NVivL5VL0IN57BXBzs0mnsBcur9Ld3ac0O0M1sOP08PScfv56n55entPT60KqDUrFwZSkAuHzep1WqPiyt4o1ewPNCTZOK5z05NwARs4EeflCA0FgG/ZxAEe5T/rAeZSV474iPRON2MSoRPbyfdyfWPuJSLN47xP+d3aGk2BZjukvpRy3wyQTumefyDVPiuuFd8EG8H1MV/WIUK1fb/b5o5HezHVo0cnbFEqCEuTggB+dH8YYppCUO6nn2/I8l2hAxImbD+dCgEHksfy+s6cGum7ULqjPxTjPjrJm9SYrk5YXHZij0dLMf5kAjnjO5bxMADjEFncADr+e1n4WG7sBmjZtrpWueF5DxTk3cc9D2XawpIQI4PA816KqzJVVGA+08fxaW78Lf4axPP98D4BjyNPjAI4xDpo6by3Z16Mj1/+RMQ/nborGhq1q9G2do6n98XMd3nlqeR7Hat0pp9bzPbSZWsMhcnvsHPbkW6RNfM7UvHpyrfW8/KwA4JA7jNhb6p+PsdOWLO49l8/IdyHGTV2b0/8RABzCxxbrEdBeAGwcEl/5ngoc8R7aOk+VznH6vynHGzp5jHd6OtjfKePvU7KRa/BrGePruI5DdE58Rk+PtMYudlMtHyu5HQEc8YH697CFyiEHPm46lVNUHPnQtRx3I4G/aJD4A0/itkAcLcLXBNRMsd53OX8KHwqiFkP4OUam12fWaB68xgoc/uIbaZQZ4XcEcPTm2qOzp2NUeFOGwCHKcEzJ9BRMGbcEw3vjlDG+rwIH19gTZh8xkFr08OP26DVF95ZAain8KePjkP2cMgoONTTisw4xFg4BcHg+9mNG5eDPsabIyYzyFvizOKY0Dpv37wPgyMaQBYjovOoBOEhjyrkC4ij9hzOAQz8cE22aTpzIs7vHX9PL//sfKvAG50QHYuQLq42Q6V3vR506wWsiZbXP8pNg4ptmg+NHHMDWAoG8kIMuHQAHJ7FHIAtjmENP9t3ezGvGGBYs9RkdEqzPwQEDIxBpbAETTbDQHF1xXwu9AdOgsGYAACAASURBVDRAZn5Ne8mq94AdplXZfJQn1TmXM/cs8zrrSCYCyAWeVSgMwCEVOLQdUcz5YEA+nxlp3Fx6XeP14viF47uU6UXWRd57A3EI7bA+oZF5FwWEosdOg7kEhyh1UAYYwWnNKntLS7RDWK8FwIHqG78+PqVvz6/pcblMi802LZHJhnLGdomX0sGgK8puWxbrIfqo/oy57rKzrl+BI8oI9oFsATiaesA5UFo6JeqAKX2Xz5O112jJdgmUOkdVlGV9fUEAB+lTy07L7ePJafCX0+AVFgTVF9oAjmiHKO+jR7vF4xC8kEzbNyl5fJLe0vz0KF2ezdPnm+v0p8+f0h+/fE5//Pw5Xc1nAvA4lYxQLVyM85HPGwBWGqHSaheWsSqOZ3cO/Z4LHTsADq6Wjmuha84eL8/NFXsCCI6BIwmGICgAwNTRsQTfkcmJc4JnYz4UQdQNBHAQdPGOLM+cAcFsSwbQVIbl+TEb27KTOX+O5S/kHoSM9cp7roWGjJmBZxqwkks910q51mgXSPpleeSyy+VZEnBH66W9BPIga3T897TZo4rPVgAc+NH2J29JKnCcouz6qQTDZifHaY4qHGfzlFCB4+g4fXt4SA+oirHeKIADma9ooQJAGB4spfBRYWNe9IQBHaR6xulJOp9rW5arCw0qYnzsIwJJAOJhLo9Pj+np8Sm9PD1K9Q1kU0tbIOw3gpIILpoTljSA/mRAiwAOBJjw2k702JsCUs7mOZAEmSSgktNZursDgOOTgDe2O4Bb1gJZwljINj850eAdspjxrwCMwGcGHJWoowF81K5AmXwAOBTsJPQ3PsCcKwCHptzFhEjdZrsvqZptl2j3dk3zwm3VdHq2dfxOLVuHAA6+723IKBtVl2tQGjwosA1xLBUAh+jNRuIBZbDOt8hGAjV17OIEb8lyE+QDe6rI9z6Aw9teamO6qmMjSjMHtgKAI9PJRHnLlqYM4Xv8DmVwrvhlck1tMdO/ni8yMICOwrpkr7eNvbzyei/uZfOukOVrCHkeAHQRFef0eyRppH/1fLOLoq6peaYGpIgeMBlJ23+gqxzdor0htl3Vas0F/PIRrW2hbHOG6KqC7TzvOVr4AKA5KvESgGlSaEVsYIDzAMoDgONIgLwPz8/pp/tv6RtAb4uFAHzBswAnQFZeX1wKiOPYQIjaShDgNWvlB0CFVT+1TjwixyG32GqMtj9iqAjeo4UGA/VozQXde3x8KsvG66p3IPeUDwHeWG+2Cix/hy7Q6lkCFEGRLxGfAFdCZ0HWFVssm8IhAKYADjWYBMABEKrZLlIpg3cK50+T+5ddpwAcFDCgfQ96Bv+B3qCNALKt7QyqMYkct7umGTcZvE4Aj/efeV+WgEQA1MA85wBw6Lyh17QCh9KbfJyBM2Zf+fPOPfHjq5wqoHnfXgVjrldLAXDgu6qqWSlKARzFPgJfKKgEn8G4aEdDGSt7BvsAdtfJSb5nyp4b2ATVM6QaiFWLAYDjQnSoVrjU52nyhYBGZ7O0XK/S88uLgEJAi4dHVJJZp4ur63Rzd5c+f/khvR8fp9fFMn19eEy/3j8ImH37poB2VKLBbXe936Wn5Sqt0CJO7kxagYPH0Lcr8fZTV4fI+TaGMVus7ePgPZZquxZw9XdUU2TbxQIu0a4bUTW5ek4Ge4UP++f17y1Ot3ZQIK17lQds8Cwpg5CtSxs4ZXOzD0X3q6cDpKT+oj6wukhGwOwlNleU3eqDfumtrbVHUY9xyi0AR9YZZoPE+6bXN1HWR/uopd96+kHGlWB/bPjVrrbGygeZdxzYM97BY+WUSI8xmo3xotKi9hX6z7fPy9SI5t30rXibvpn2OP7ezL3KnzS/k/9mxecTAI5oH+S9zLVX6zkVf5Seg2j/tWhV2eSwXQQgrnZH5MUx+opUCjGm1j2gNSbX2eJ9T1Nvx/+r//nffLgChx+rrIU1ffvVzVo7PyXrWnvXol987SPjTnO2fqJnZ0+dndZ+tOR9024P4JuKzxoAtFHeOsTWb3zGj9n7fWpvW/sxJb9auqxH69a8DpFjw2doLJnV5Win/VkBHLnt7mEtcrIucXvX1J3OZvgu2h/YQkXkFaudevBGp/JGlG8ayhpeOL0cbukCv+Z4J23xZzxLvb978iE+L8qIljyOOn5M9sQ1eLnd+56swVUjzFWhOl9Qc8/uuNgfRhFDZdi6ClVbxsu+hfZxspVsodLboOLkKFUmosDoKTXP/K0NycqepfrthXgAfMDPE751uKJSjyCMltKPr/Fi0/puvabiEPIHZWyO8UDpWmsUqrZP0V6ZeL8/jwzHHijBnpL9iIJuCaqxQzGlTA9V5r19HT1Ygzf/PACOFo+35j+mqHt71TIu4zKnaD6lTHqC0Z8Jf057z4/jtP7+yP4fYiAMx6srWEw9D8/oGXbldaFEVVGhpYwOOVet+dR736/AMaZgvJIQR3RooxLlEceiwquda6UHsZc9HwVw8BlsoZJLpWXU6DCjhTzHChzkoYE8dXgGXYP1tnNZE6ozLJsKjtK9lkqGTM1ZljkYUVoKyFWZ2tJlozBDPRs69NDkYJJmfuqXCcoz1ySy4K1ntey3c5BLoMsAFObKctk2LPnoFiyVE1htpa5oIvyVLx7F6UhYBpdD8y3DB82xxAokyoVWhUM2wXMuv+XauLgqHLLvEiRjZYLSCsdnXrDVgeytGDq6Ji1qYO0qJNhq7VwYzH/XNgxvklGmJbRXu21abrbp8XUhbVS+Pj4LkOP+9TU9r9bpBRmPKEss3kstt63AmGPJYiWQaExeDGV0AF+6BkcWMil0yy0pGJy0Z1rJa32uM6oZ3CLpvb2dO75wU4zX4hZ5wJkNTxklNHctdopsqQ37+r7J94aB06E9yDPAcxAWkPPMWgAhWwj3OyvTHKLzbO6c0d5pppVfJBkbzp4jhNaRhYtsSniAtlJhY3Z8lG4uL9If7m7Sn758SX/64Uu6u7xIN8jSlfYWp2kG573wG8AQOwGEgT/FJoN9hp+i8LOeiJeJXguVqDeyfKBs4sWsKh9OW1zPDfhXA0DoX69duZEFLCXa2bvdlXAnoE3lkNmwrMJhzxFHrseNiYwqLSLkrFrwQyrtWIlxzJ/BUJ4rlQXFjsWmKbjOKosIsMoeZuAKBLekUoer1qFttYYZo8p/paJH8Z8iG1WD/dv9XuihAA5tp4LS+ltU4lhrkIU0OzlRMMzZHP+irchRmoMf5nMBZgACdP/0mB6fn6VEPwAcKF2OcRXAISndEhADIILynlVdTk6PpfoFAjmXFxfp6vIiXczn8jzhG/Sv3+3SertOz8/P6eX5OS2eX9N2s5Y9QKAP4wLAIYE6ra5s0kKDbVLm/uTEVeDQLG+WdwdYRAAc85nyDMYFgGM2T58MwAFe3+23abVaSrARgUq0ksHz4XRBEEzb7pTWKQByFD1orbRQgUNa0lgrAk3WLu2/QpaMKAH5z+tSMqOCO6oKLhRUIesj2sZCWx9sH3GoRYdGuacxI947j222tge0H5Stdd5iawJ8KPrO3feC85Jnis6CbCto7MdknwdtEFw7dEh19RmDSGpgWUsUs3uCbVI5ITx4jEBVGgehE5m3LVTHl6zLbFIYXSKtKUNoD5IV1EYoWUdkD7FTjaaVLnIO2gwGY4Y9bSjnYCltnwKwIDjvIk28DKfu7zlcBnuiDNncqugziXZwq3y//0zzXinP0rZSnu6VbeB5wGaW9Rnjt6RJOEN5ORnYGpemICg1eS2YmW3AgpWvzq7wHdqWaKsxqCEBEglAD9UGjqTawL1UX3tMP9/fS0s9BVNoC2CANyDDbwDgOLvIFbYSxkVrCAfgYPta2JiIrrIiIQLzoKmCJfTsnKMly8WFyGsJ1m+hR/Yi7/CfAAcxV7YHe38X8AYqKkD/YBVSPcsAHKjAgfvAO6ApqMAh4lT5Q86FXTG8zVr8Q5pBD/ksYBCz67VqhAHETO7iNW0Fo3xQABzwOaFgmVaaQBUobW1ireKOjrTFiQEM5Z5Fma+SrbRMocOTvGZACW2rdSyJSrBblB8AnDzRKhzm98Lzh4AKu09YJjbBFryr+u/yNVb0wN8YDwCO7WajLWBow4jOROWy0gpLAUN6j1GQwb4CfQgAZWY628b2tg/GB8gRPwraOxEA5ByVQOyumj+/VxAR+AZt3V5eXkTfnp2fp6fnZ+GX67u7dHVzky6ur6V95P3jU7p/ek73Ty8KiAS/waZBhZr3dwFuPC4W8q+2T6lbqIgtRbAkncMqdMuhDaJJARwKps46MX+aHy4Ns3Qob5vXf5tGKyP41mMm+Hv+MT9JfU51US260omg6bGyl71alUgbN3xJbKjBauWWZCujbOP0Mp1dy0fljkx2tXp0XNqyJnHy37IPwXbora3lmyp+jjp4qlZKqabE30XW2lqiXcV5+OfHz7TmNrw3DvXg9wA4yL64+0lFrryemmerp2WArAEL4jloBJmbSlvkhOPMoNvbe+FHindlfU905YEAjiEVmYRmz/ETbASFPKPHbO3K1gkgav9efVsv64s3fr3v2Kfj0k120GaX8Q3c731ZLTu/tTeiDuWuU5+dHh/6cQ/h7fiZFoCDu+l2NZ/jOC9lQbWk2fBtmn8crSdABWNr4ii9543J0YNkbGbFclh6MqLiq855askkriHa0f512suF1sUu9q/F3z1/fWS9bZlhumICBPBbn+nn2fu9te8t+h/Kh/Vz1Cc/BHBoFQ7e+1rncWx/vR7Md5pmBQ6eoz544xB+75/T4T5GHuzqbLanG9hb4QWLn/jkg1iFI94B9S5aKaUBG8Y7eOvscO6Td8wArGvdM/N9siEHPI38+Ryje5z/FH921xDsVU8oGdP5kOQ9l8gbicr5it0UkvuyPHHJN5WeKwfRqeNyX85vA8ARBdyAAcTJ65ykE46v1kJ6QpQL8Rsaie8Pdo/wPWU0BuCIQrvMpV2BIzJ1ydop4BbP5L3DWphyWD5MgqkG3ohZ5ZHpZT6drMSWUukxdev1sf06RAmNKd2x73+PkupeUCyzo6esyve+vwJHFDa9+U8pwZ7xMmUctBTbFO1/D0XeUvS9NRy63wNh+aEvfhy80VJSQ76vK3B4eo/JLC9bessY0qsH4CjZl72zSpki4I3QQqVS9g65zvl7AAf78PrXFCHYcDQ3yqh6+Yzxtw8/p8f/+L8LHEADdvgR6jQTZmROeNdlMUSZTx0rnwzZpzyPOQNLnJ7q+Jesr1P0prYLHPsoMzhpDtUS1HCZH07nZV8Rs8gtGEnvqtc5mA/br8hzQ1aogjc0GCpU8QVGcnntcLPNZc4tmOSMA8a9ubc03ir9SIdqPgAWyLGWCgapkD0rOqbm4jyugTc8j2G2Eta2rHrl2RINFn1uwIwCzlRQgwTHTxSUg0BevvCHrRAnvji43yWAutrt0vNyJSCOb08K4MDP42KZHpcoI7yT7LQ9QBsC4DgV3vGZei27ZUwEMdNGebauktK8hKhQyPzQkqHK2+YU7AR2xnSOlzsDo1Zaq7tS+q4CByur0OFaG8u2f7mMd3HQ+rnY1IPDtlyWjJlCsL3yilYuWJEBDFpmN5ydEzp3XCuVsldwoiFDFBVadiK74ByXagUneH2b3q0awuX8NH26vkx/+PRJQBxfbq7Tl+vrdHt5ka7Pz9M5nPQIEm03Ur1gB/CHtTzBWEeoRmBgCw2kO5vOQA34fHaAUvbYkZb3YsDMADbZTsygN18ysVzK8DlWbeN+bMRpzyxUBQUQwb3DOZBWGkpc6gu29yD4TWAODMQ5kARLNwr4jP3h7XNZD1EmSdDNgj8ugKNnV38YjJLtth7H2DdpASOZq1oRCNV8oJ8i/+s6VFIUB6HyrAA20nsuWa9tlPCeVoJAVR6AGqSs/WYrQA+0oUEFDoAc5gBwHCf592w2Q0QLtVzSA0qWv7xkAMc7Xsd4OwuOylqPJSBFuS/Qj2MEyzD2Wbq8uEyXlwrgOJ/N0hzACFQKentLr8uF/CxeX9NisUyb5TLtUZr/6EgrgiDgZ9nBUrmJGBi0brEgGPTQ9bWVXJ8BQHGUARxn56UCh7QPkMojaBejAI4vnz9LmBdBvuVqIbyP4BNAH6JD3/YSVJIAKPiTzvIcYVTeEl0owA0FkEjmtoYTs+wVOZVBHAWkU8lHOHldFZnBmclgN3N4GjggysM8pjLRQLyP23eswKHzj/KbZ3koE9VJjacJgMOCwFn9MpveJGeU29Luwmjmn6l0s7r2DrwyprOa7+WzPQTVRtsrJlOM6SJNKtL1+oopch5MtEcb2svDvBcMZjFgYJm1IjdMV9LmGrtHednkA60yP5d5X/FWBhc4p3+sHmR8LjKe4ERFKBRwTGdTmnd699lIf/4tEox2h32+9dkBv4QKHJ7fW9/3vOj3hmsr1duol/Vc0I5vLZvP9KdPIcNOg3u73gCU0qIjt9nSKkcIyAC8AQDvz/ffBLzxy8OjVOOAbNeg9bvIy/O5Ajiuzy7SMVuCQX5hvifaQmUP6Z4rcEDfooUKQAbaDkV0rYA2FWjBFiqoVgRghlZb2BmAA4A+AyJC3hmfEcAheg0VM05ReUkrcAiAQ/qEQ+ehQocBDk0GwN71VXD8HU7sHLQ4wTjwIeXzB5AdaCcGYC5bLWBUozMAhQAFEgAhoAwCOKSti7ZWAdhP7CgCOACQEVtK94afoayv7h0Af0jbEVSaUFuMreMQkKY+4xx4RlkpQ+4VtjfbzTbt0B7HKl3Is639Cu+uChRhexrVw9Chy+UibdcbbStj9gtteJ6B0kaUgCNtjyKVHM3+w55hLcUPqByN9/GatNRZreRHq2vMpaoGwKFqgzjbzzL08P3F6yK9Pj+nm7vbdHV9nRZSeest3Xz+lM4uztMe1WYWi/Trtwdpm/KyWAmQSVquwK4xIIeC2l/lbCjoXYvEmR9a20nKeVJhTNspn0/KaRc4Jp0EtEsgYrDN5Y6f0LKH9FAAzCH/UY7rZy1jdwBUMG14QHCca/G6tjWPsSpIfExLt8R1kVRSVcMEXAGqkc5ZYNsqa3mpEAr7rwGEU143CgVw4Zi8JU39ZwoOr0hj3kF113QmBcDh7gSO/vmukqdd9IB8v2Frte7Icf4fA3DUwVcmZ5BnCZIp3t7Ck/V9t10VK/JSj599BY74mbEx2J4286rLyvYAjkI3F/x290mRQQPTtiSreZ1dbk6HnM46OzjbIgecw2wLRf6ofEQ8F2Y38bMOgIOXxO4T2URfoQdT9+WMr8DhebLHhy3byL9Wn6NiH/Izf/23/y795T/7q04bPkXde76LPKjjmz9B6iy2s7P7fDi837Tm7Mf1/DnF72152D7rrTn67/d+L2JweN+K8x6br5dPkeb82+9ta59b4/docNhpqj/1e9B+7Lm/N70PXWOhN6u4ukrMTNJxCZet89g7d1lWxrjGdwI4emesRbto27Z4Nc4v6sLCe3Vl8d5YwseswBGq8fbuf1GutPjY3/N6co1z7z2nxb+0y0lXPqdF5x6NWzIy0ifO/xDZNZAJJbAUWLu2ZSIvRpBy3HMfYxh+t8YAjNEn8o7Q8P7bzxaLGfbILRvVr74xxrT+ItASoP67rYV5QvD7nhhthaff8hsaf/e7Ezcal1xcTmMVDo5ZM1Pdt2mM0QYGYhY4JUOZ84QDQUAcFEIepeONJQZCgy+yp1R6B7cniFv0nVJYPSU0daDiHKaeM7aH+l4vGK4GRj2f3w7gaM13SsBHmsQxxvi7JcBaZ3HK6PjIM3rKDc8Y26+P7GXvGT0eLa//PgAOr6SMjehWz49qCdmhHBl3WDT5xQBHjFq2FNrYfopsDBU4vHMpB8qM/7O8seCJgjfUqcZsWfmMBU+qzBwne7wTwyt3EGz78Et6/I//XgP2+F8O7DEoPLx8qXPUTrEPOLNnZwxsh0oqXtf4XVBjwhwSFiQtgApJ6yvB5UbLEboymAWKADGdenqp1Dmzn7VkblnAnpnuHsAhcigCOJzzRvZanGzuUkQQiASNLZMxOHHEAWReutb5pvM/M3QOGFvVkgzkqAEcvA7i+0pj+JlduWLuj2UTEWBjac85G1ljG+ZIzkaoAjgk2IvAuLSCsIKuORiiJNZ1m3P+HVn0WjoY7Qxelqv0YJU4vj296u+vS3lvsd6mHTLv34+lBLFmepdcqpaM6cku0t7bGt5eaY3Fs0tAT0vWjdlBPR0Z59iyfdQo8jYeg2v0hZTzGNeh7FXOjXesUl729HGRleQe57Qg7e2QVj4+A0NknTYAcJSMtZqO6v5Exoo60TX7FNNH5QMplS5ZACorz05P0tXZXAAbd1dX6Y93d+mPnz5Ja5VPV1fp6vxMPpP2OwlUAMCBIAXkpJzLo1Jx4vhdndoSWDMbkp5YdZTZuXGLKjxRSn5TRojTqxxyPXNy0S2BUc8vEiRGkAJZmABw8LOYE0uSSwsiDUR4WS3jZuCfBnw06KOTlZNI2eMCavqmBTlsXTWYq2TklqCI7k0B9GX0gYwg+4YM4QDgkCwkCUKVU1vkW2n5RBmhAA6U2U8CXICcYPsOBYdp9jYCLQLgAM12e6mqgsAMWpyczU7STCpwEMChALDHlxcBcCDLe402TBI0SZJ9LVLTlZwnUADVMpAFfnF+ptU3zi+khcrl+XmaISMZgEe0e9pt0zOCOIuFlFPfrFYScIJ+gvqS1imYIwJW8hxtayD6DbzpABxXV1fp9vZWgnp4H8Ad0BdAjLmBMfAdzJEAjrvbm/Tp7k7OC3iKAI65VCTBz6kAOBCslLZidpagC4RnfFswthoyAAd4QMAbroUKeUiDN7wPuUuzrctQpMaGGir3uj7rC+foVD2oHFyZDYVJCngygCB6l2mt4FL+85/zstPfMwRAZdVguN7BZx2Aw8tT5XFW49J3cqBLxHbJDOlVc2jpI3mN4JDwb3w+6RwBHN6+qPYiyyh5SC1rvFC33yMNOa687mU/bRXXIoHyn7Kwr7MNTMLKP67sbAR0RDs2rtPb1UWz2a3TZaZO3X1avOP5Qreopp/uGyGXZaean7O3PahYgnHGwf4+4ffPz9vbE5EurSognndoK/o15TW7bHs/J+4neFllk1ad0/aEoIVlOQMMdnScFut1elou04+/fk2/3N+nr08vaQHZpMdedDKqaQEkd3MOAMd5OrJoNuQYHgDQsOoKgIgBzDzWrn5vBthAWzJXgUOqSlnlCgDbNjvoD7TjWotuPUHlJauEJXpOABwGOM4tVFRnIbCvbVQAFsSaFdR9CIDDywIFSur9o7RQKVmPoAP3D+ANrcyhQKAZKjrlKl76ObknwA8FnSLVr/QsRgCHEkrvHNQ/9F1l/jWZLFU2BMCBtlr0takIU31WWi7yjLFSBgEcGBsVNADiIJ960Ab5y4M3RO8QVLFYpO12k+dMwIj3Y2A8aScjOkHBG7y7Ehgi9xTMxYAk5Ft811ffAE9gj8/OznO7HGVMZ5dJe5a9jLWE3n9dpLtPd+n65laAuNhYtFABUOMR4NHXRXpaLNLreqMg0r1WEzu/uEyns7nYEa+rdfpmVcIEyGRF1FRd6N1S21eabepksQbOTbLJZbzoY9lns7EH8lmohZOnvKUqlRW1uloov3EYgKNoXy+/stwIj5nUCyYnxmfXDoY2cAkV+EKOMp0QDpCeRwtVLao5WJA6Ak3VjzGc7ZiuKXSq1+Hn73Wu7hrhG78dwEE5EGcdnzl4f6JViN//yAu0R3V7+T8PltH1RbqJjGy47+L4bX7hPXn47tT3ZTb+wbivExDKZET3in+CAIacgVsDOPzd3cAdtPd4L60s2s7Kot/NaHfIGRzwZrbJS4W6aj2OMbN33p6ffYi0l1npzsmv1goOAXC0+Il6obLnA3gp8je+89d/+2/TX/6zf972jRs4J9qVw3PyfQCOKbvTP6d3hqb4dczOnpb09bnzY7XGnZrjmB2dbZDGXYf2UByff4/Kl5bwP2Thnc+MPasnNz/yuDEaR3uf4/bO9hRvtM6yPIO+5VCplUlDrYQ6v7e951b3RUsI0eSRujq3VrKpbZloN7Se0aOdlwk9msUzPRgruyjaNoa3S3P1knB3jXe31l1uTNeSxgMdOnJm/DP8fvuzE/eut5dj9O3dS/2+teY/xqMtuSv7RH/nQNd9jGfieqJM8/Nt/d7jpcE4AHCQQO1/h+CNFtO2NpCveWK1DLkoLOPfvfm1xm8JYhKITuye0CuE/HgFDr+ulkHo5zoUlrGFirZP8RU4yKxcn47ByEexNiPjjCmFFoNXwsIZt2NratGzpQA/omwO+ey4EhkG9PtGTTGcP6JE4573xw/G9QHZcvHMRF6PB7w37zFldOi5PETBTe3XGG3GZIen8ZTy1qh/WwnG+fmxenQoZ6zfQuVQ2kytP78f1hDn1trnSj52ABwt4JuXi/hdnVYFvOEBZHAgTcmelgxEBY77/+t/y005OFcE6OkeGCh5iTXXmenlexYgDZnr4uwLmeyyJteCSnmgZEbygq9jK4BDK4QoH8lrJmVlHDhAJePsTTK52PfaZ2bhmb6nNQzIVgUO0kqypx3PMowujnHQ3EAgMqdceYMO/RrAMZDRDWCL0JoARzsUpSy5OY0l0KkBXv2P0JXyF/cDZaZZwk0crDkA506cy7IQ/SKOCQN/eADHO0pPU+9Jx22XoWBOJBcMYkYjAtVwcqKs8HKzSc8LA3E8v6Zv8rOQ6hzPy3XavCX5QRabr94y1Yc+yg/ZDteeoj4b7SwE8rmUr5bKELWXaMoO8rKmJ7MGZymDP0NwKYB/tDXF0I6oZGAOJhWgkz/zUSfVNgvPVJHPmnVbhUL1hBrfSTULXrZcEM+vsX6mPgNrAR8qAAC8rLJBz5OdK8RDre862qScofrAyXH6i89f0j/54Yf0h0936QsC2ddX6Wo+T8cSpIATHy1UkgRaBJD2rpmWkAmSpWqBDr08Wus6QgAAIABJREFUWna8aSWfha5B12IXeBlOlFKhg9KInxE54Onk+IiyCFnACuDwgQKrBGLZ5gO7Gq2mWBLdQC6Z56z0JatvSEspqzzCz9gOVwFHCQJZOyUfKBlkrRq9aH9i7tg/BXpYFSULQPCs+jOggT0NiOWKBcheZgsVaymzE14AM6GVkmZwA7ShIA6AJwDggB5Ey5SZVGA5mynwAj+owIEWTABvPL2iTP82rdHzHpUzRAbtEyrvSyTNZDb5VcY7n6eriwsFb6BVz9lZOj9DGxN8/i2tN+u0Wq/T88trelksJdCEoA6yCQGUAMgDoA0JhAlYQ7Oj8XoOYjl6o8rH9c11zqzWUqUAcJxJNjBBTdBD0FuoMnJzfZ3u7m7T2dlMMsPXm5VU4JCKImhFMJ/JvmzWAHDspJqNMaStOWUQh64dgToE7DR4R0dqxQMmpwjiYOYZeatUWFAeFt41XUAZEK2/LF/DWZOzY604tIpBA0Q6YqP3ABzRpsT6sky3YGDm2eAAls82ABzF7tGgcs7Ii5XHCFQJOsXbBFHf5Pca4I2oiyJww4O0BnLEAb0yCC0CEUKAJD6vmrfPwLSe7Xi/cuQbPbKMpOXSoEe2XRp9g+O6on7jcz3gQwLzjoaVLG8EiLwtUQcsyzst/T64CxiwNfN/sH/xedK1suVNJnrN6+kWeYbyC/9y3VnvEkjSOi+N+WBsOlZF5nHfHKhETU7Vj6wyAlCY0l4BHHgTJwZ2HKoMoHXef/3ll/Tz/UN6fFlJxbV0AjCDtkA5P52li9k83ZxfpMuzs3SE9hmiw/YS0dIKHDCx9wLuVQCHtprTqk8Av6lNLLREpSMB5GlVBWmhgioc67XoEwTRsQaA8aSNi7V9Aq+gYhzAgmwhRgAHK3Cg4tNHABy8u0HlaBsOa0OCChN2n9GmYXqn0j1EZZBSgQPACegUAPSkKga+yzsh9It9F1uD9ifYFzkrAirUBg9639JWJLxLkpdEJ6M6CCpRCIADz4GNVCpCSOsvuz/Ec6Zg0qLj1quV6B++5tuk8Mz6ChyYD+5uewAklqpXPegjnsNyXpRe0MG6dp07q7KAZ1BhA2BGfgf/wp5YLBZakWW3S/P5WTo/v8j3GwAnoBcxlszt/V0+i++sl6uE9d3d3aVbAVLO0gnoNZ+n1+Uq/X8//ig8v3nfp7XZHIvVOq02u/T585d0eX0tdskLqnTcPya8p7ZnAWuLXGCVQ8ou19JK7NpO2ed8Jl12uJxl+w+tZlDLRitwlLYVXk5xj6JOGgNweLnkZWh9B/i+LPXxgH3fp8RqOL05KJ3tFhMqlo6tpyX/+Qw545aI4ukwRR+K1fo7LUrqa783gCPq0v6T9Z18p/atQ0LQNK654ienHyOAQ8bvbKval+Fm6sCGkWfjOsYqcIytmbAo/QwTHQgm4f1Gg0y6bgdkcnfN4dqGAA4CV2QUhhEaAemej2Ls/PXW6PcqBsq6tmkG3xR+mAJw+OdXNrlVZFTalk9xXmP+mGKHl0Ce5+fW2fub/wUVOP78AI7WXFqvtfjYvzbN5z1Q22E++Iof3IZMzbU1x5ZPKMrGMZs68ky8j0zJKs8LU3TrjfW9tJ+iF5/Xo/ch8+FnfgtdNDGp+Ni9LRoB9B/dD3+GhRcmKnBQv4ytp5IdE/zZkzmH0d7OS08hucFzuxTfUrlzz+rZEC1Z6+94rXX7sSgL4/gtHvHnMv7e4rvIo2N2kLcR/Pyn9qIlt+U5tGEr30T5Iz7j0HNOenn6tOjdey3KsWp9377+NALgaIM34kaNGiUu0OYJF7/jD1I8VIcyj9/8SIwpAV8TVy+g+I6/UOBvPxeixuIG9QzpuA5d57CEijzTKnC05lDR8YAWKi0hNaW8p5Tr1GXhI8roEOXY+sz4AWpXZGjP+/sAHHE/p87BR5Vg5KuWMpja2xaNWvPu7WdrHw8VXJEeH+GZltAaW4t+PjeDn2SpSeXsepXyhtPj6Slen1p3eZ9ltGKWRMlabz0r8wmD4VIVQYNxvczCKG+L80mdf94ZJZ8dADh486s98Z638L3N/U/p4f/+95ZHYeAIWV5D9qlGVne9ZZ97YwG/S0DQZDMNQH4mt/liKNoAHBXf2KVeIATiDHbtr+B4cq9JV2GZKypliPtTK04gKGxBP2Zf5SwxA3AQxIEsrWi0evlt3ZWFX0VH5UOu9gQcoiLJ2Ps972kdxM35mBzAHEfR2OJzqgQe6yetVULAN8w2I9/V7UF4+RfnlcxH/xUAB3gnO/MsM1+9u6brtGqBUdUCcSytZ85x6TGuny/zZ2xQA7QSlEdw14LzCPISxLHYbBXE8bJI98/68/i6So+LVVrs9mmFvUOfaOyrD7KHoFJL3pbXcvKylvW2N4SvyLsBTKb7q5mYDNhxw7VaiWYKKTPY7/KnvSqEz5Ku+kNdpRrw4B7X/yrFc9DTnLlFUJZKYLyrFP1T+tbX2dQmcxuguSxfHPyHAf7C4gXAIWYM5UImJjs/Z2mRK6sVGpUVWGg3BxFEPlirDrHVLHuJwCjt636U0K3+BKXR39/TD7d30k7lB7SRuL1JP9xep9uLC6nCgcDK0RGC6MgWNScfxpfszL22+LAAhICFnZNVedYBe0yekk6VrneOR5F5PsBK+VU2KTv78Ay2HBEgh8g2HyQrjjwfqKQ80tKM2oJLMp4tiKOH1fpJS7sMfMZ4OPAbtq7oHt1xCeowqMTKCwH8IfZuznjVVhMFvKFyaL/X9TkRaWvXrE/8KJ1LsAKvCrjCQCtbAfqJRM8ADtAKQTepWiLZrrD/TwSwgX0/l+obpwJcQDuQdHwq4I3nhQNwSCunvQQOIYv83gvA4uQkXaLahvxcpIuzuWU9o5qG6ggp775apsVqmZarTVqtEfyxdjdS6eJdeG9mwTaAiATMYYAlDSyqjMHvCAgiO/zi8koCmaZeJchXABwWFBO9dSJl9AEwub66TOcX5+nsfJY2aB+038r38Bl8F84YlLB/E/ASSugX3S78ipL69EvgTLgKHMz8zbaJ8TLBG6UKB3ViqS5CuKOCdCj1DBAY4LvZzHDBgMI8aiMRmBnvYpSdLdtNrJAqU9JVKRPnPytEIQhq8tvbT1kfIohQtxdpqSCdg2Vr0z7y8qMFUKE+ykH8upVVfQcw/Ztltcp7f2ceA2xEcIeMrVGQKvvQy7iSW+rkNxfP73qQWr4na+BFxmLbAa6R93OyRdSp5A8H/tE5lblW9lIjoMH3mZGPtUu1oAYYpHd/KysuNPZ85vemZYPkz7LSjRuwojGBkLGCJ4AKAVgS+TzetbyeqoCrAwBHmYzyQakeojpY7XcG+Mljojf8OpwNJHaN7Tnkv4qVo7SFzN2/pfvnp/T18Sn99O1b+vr0nF6WGwls43Mi02aQ4QbgODtPlwBXCIBD5RYYChU4APbbwypUJIQrS6C2KPkcT8f8UbUCdj6egf2HrF6tAODYpdl8LrYlqnIogKPofwFwQG5KRZEkIDlUfBJZLj94QrsChxYiqcFLKhv0R2waACHEhlbbQe9NenfinUl09Lu2AxFdId8hgKMAMuR90t8oL9WfTk6slL1WzpA2XAC3mPNcq0DpLUOPlzpIZ9JKRKs4SZsXkWN217HqZeU+F/yPnpfMBuH8eWfNtowBbQi0wOdwZxPgPfSWtP7SCiNyV0ObLzHq1Eousk/viHK/c3c7BSKq7CaAgzYO5gAwxsvrq3wPNAHIZz4/z7wPAAdsDOw9gI3Q2Rjn5fk57bcKCL6+vpafkxl46Titttv08PKSfvz1l/S6Xkv1GdxlcN8BeB0VOL58+SFdXl2n5WotbVZwLpb4rFVs9P5GtFvRFip28JweEVuSAI58JTEwsN1NclDcdJKeEnAubla4D1qbgw6oUPjSvef1jc7IbgxBj3j5WYLYrLBVa9Dw6DxqsSF7wcbpcTCGtvcr0Pfoj5O/872eFKpX0PpL98T0J31RNlU5j40KHPps+gXcCvMSG5WHzT5pzSG2x9Ib1BDs6s8cx4l0aK9xSPuBj89IZjfXfD4dezSJadZu5U8pt0nbL9qnok7Kfqu8KgAOz5ctH6SfgIq5ep9bNiRp5r+rQDhubBvA4U5FVTtU7rQuAcOPS38agQvZzGJ7uI7fg88qpCl3CJ/skffcPdTbCzV9jD8dcGRga4Qdpd+E7F3Rs1GJLMdBydu2Pt4Yeie+ZoNCFPHvUI82gKotew0f++u//V/7AA7zVdd2OM+un+HHKnA07ysNO1bXOtz4KI/HJNVHntUbZ8rWjfLEz3tcdwQt0aiK13o2xz9EfsU1eXpMyYmmvA268FDat/ah9/zemuOzet//CH9kDeR8VVKdy7X+IJj4zwfgMNlMm6Vxnls817qf9fanRbvJ708kH1dywrVQ8ffVKEviXvNvPz//WtFzpVppsUNUG+TnqQKrK6AaQaK+9Gdp6lz15nzoWZ2SaS1dlHUxxWElF2s90FrL2Dlt6XnKGOh7Vi8mzVp7MDb+EQEctYOmvjhVxmRDSY9NMh7injETBXPcaDIOnzUl+D1BolAeJYgh4/F9Bgr9XOp5WPDKMrV7dGgxjc6/ONXyfM25wRYqw411QQDnoWwhSqMgmhK+kfl7QucQJTD1rCmmP+T9cSVpl78QXGrz38cBHJE2ni88L/f24BAFP0ZnvNejcRy7JbD9ORo7k/FcttZ2yF4NlHn40iH0iM+p5+2N3oaJHmzVLq+b71melYeJl/laqPt5jZ2hFp0Ga5Ch6/n39ofPGir3aQCH50sv65oVOFiGzEr053XkIIa7/IbLAipwAMChyr+0CWCWgn92xVv/jbk3XY9kSbLDHMgNSy237u0e6kk4n/i6JEd/RD2BJOoFRFL6K4nSLJzuuUsVasGWmQD0nWN23M093CMS1dPzNbpxC0hkRni4m5uZmx071mXgQIgXQUoPDHZ6wLXyWa1HCNTb+hbggCWgvAWNJ3sNwOGJKCVOPXGJJCeCgQBwsM/18ZirCVFhhoAs5xLVbIEusdUTjBXHoEg+hJsgMiQjym8m87xKvglqWdIrVP3PAThCot+mQUAMq0iUUz2RVz8QM0gXEMCsiCCAo7aZWT5Dv3ve78zWMUduLZ1qz5tphU0nIwFP0IwSLUzIWvuFpxclTiz4jyAlgBmogr972KfPd/fp5ut9+oTvb/fp5vY+fUOblcdD2iNpi2sTwGFPGsxp9ei9/ee5Cb4PYxY7butEt3PI907WToGRZT0z6z95+GeqS2ErSpSR1wjVeDbGNugUgxb6e6n8UZJSLDVRZ1V2yRMHWf/ntikWDOS6+uWz6nBQauwJjNExORAqoWzua72PoCOTsgADeOKAIB9v2cFgqzPbcH/iGngRAfrjMb27vk4f3rxJH96+JYDj9+/fsp3Km8sd2Rg2qOo9s0S6yayBnthPXXvQkxgEBylpglsE0IIAcXqeKDfZBIheOQI4cMHIwMGFsP1AsIq3HVFVOOnmJaN5nUsip/gRfhhzcJr0oedAncLeAR64F9qGNK24tMZiAVHFshIbTHpgLzsVvT7PhB7Wwtt84J4CYlDP+N48HtQSp91Vrh+QOvC50P4EeIPpBAd7Iclh4BDvGR+YWsjEgcSfM1igwhoAjsst6PcNwAEmibRaMzny7f7OGDiQPAEjxfEp3T+i3zySgl5aDNDDapW2q3V68+aawAi0TNmi8pbJMdN9YLhAVTCqZm/vbtPhiGf1NjMOrMF7wbQBAAeSaDnhFwEcrsgMwLFOO7QAukDiyIL7YtEAsANJJSQu1TaNrVnYOmabLnbbdHV9lS6vLtLhuGe1NiuoMR+4HtqxOHjDQBxmNyS73FMu72TgWJk9BLMJk0Zn1kZH+xLDLlXPgWlCFXh534tFxvY92waZd+H/lvNRq88rP5g29YlVpqZXpuwW2rvxX1NVDrv0pCQP4RXA1RIASnTbOB0gJ33lPowSrNEmtP562WcGbOTfA6g2/+6gC14rbBFrPdQyqBVGH1ZMK9kvIGnQtb2zt17Dv4odZBCD2skFXzADG93OTwEcYcTBT4vVlvk8bgtSeqHbUbokI0lbXzMcjfzy0bNZfL2csaKvneXWZR7+3wFgAAFDXO6razc+vZZHSZcI/Gzlrfc7Px/a9mX7GmxF9BViDMPx0QY06oxLzBgTLVtV8WsntAw2IQkRAnxZTnyfyyZkMDZBsHWBTJkjg7DCJpmMGQAPzEf3h0P69eYm/XrzOf36+SbdfLtNd/tnAjuggjabVbrcgUlpQxaOt9uLdL3ZpBf462TUAIgBhEwAcLykI4CAvrcoVPSTih3Xc8C/2G13Zrc8CQ7biyQ8zgRbsHycnzv4zVikJPOwE2DsMBDaWTrP7VMApAAojzDfbgsVqtUgXxZDkt9cABzUpQ7coP7wHGVusektWgT2YPsSZ+DgmkgPcIQFCII1AcjPWDpsf+BzYvcwn8zOaAQmeDCUHv85ABzWqkUADgPRhuI3Pl8bf9T5pLSslM4Ww6LkKILJMmjUx3DcH2izSjs4b9virWPYZqXyzYtloW0DyCW8l2eQZ4B2bM3FXoL3Pjw+kKUL84hWbMayYmwbGcy+MgYOXBPPcX//kL58/mxte85W6erqKl1eXpLNBaxev32+4ffHL58J3IAfAvDGt4e9gXXPztOHH34kYBNMHfBRPn+1Nm88R3nroexzus3LjAFBZ2IeCOBoknz8bJYNQTgciOZHDHhsBHD4maPn41JLuP3U9cyg6zBW0q35va1CanRXL4Y01PvT3OXk6u0LvevT7+ahopzhqvNPlSCqz1jaK70bx/NA1v+ySQQY2ad69yogjqKLs32fnJ+mY8p6V0DMAqX5swI4evOrYyl1p7cAredjvJACM2f9F0G3AXSjeTQPuQDOBOTKf++hgcLi2RzLl6xXtT23987xpwI4aPqzNSly0J0/jIjFRyFv4EOTnzjLPtqRs5HcFsB2vSbxWbNcy1/vJFBbiZT+4POpCCL6q8F1zGdnf8Y2BlXzqtRrNKc/ZBcqP2qy9jbHes+//Rtj4Jh++YAbeW73vK+sF3ZZzHO0xrrHKXKW9/efAODoyW/vtUWlGuSyJycjHTfWsf07tn5+1iHNvmjXd2m+R/N+6ufiaPu6fPw8o3svyUlfzsp95sbe/u2U58zryvPRnwfA0c7jmIHDtYtAqHkP1AUOcY+8Zk+N5n4k23ncOY45zV1Vn43gjcxMO7Xzc/Ie16z1C+xvdbvZIYjDHDMHANcRB9PZxTZpXkb6M65fO1dz8hqvJzvR7pglGa3uxzE37XY9QdDea2mfxf1pPkjJNdhY1ZayxCr4ei48sbEMNID5YgBw1BU0ljBRpeYpk9d7z2jSeoLcKq64ENkAN0HsrlMQAkbtNeLvc5spTuwpAI7eRukp5fE9OwwcrEa0wy++eegLxrvMt98peGDtWvTmciR4vTUbjXtJIX2vMZpzLuY2Zjv2WJO3NFYL1JQD2NIYegqmdfCWHI85RTa350ZO0mvmW85Le5/etV+jtJbkZ6CJvuvl5TX1ywbDuDRHVB9T+zlUor3n7RnHkXGaPviYgaM3SROZV1UiGTicJhcJKU9gtlXX7dpaAsXYNyILB3VIQ9HI8agX9cwKAsDx+b/8x4qFwuSv7LdWzzpswassPTnXVhvG4HCO+9QJXu1J/KvkElGPctojgMPBG5mijBUYAnhYBaBzV+bkAZJWSLxlAIfPg4Ab9i/m1P4QxyP5tQQS/+pv8p+4lsb0oWp3gkYCgEO6Hf/aeq2dnrqAI2JbGToRHoATU0MekwAZ3he7jEeHTV8vf8bKZ6BTWSgd4rjwc5k6dzRBWc0hrnJbC4FI8meRdGIOUAAO7WdVIBoAQ4lr81kA+EgM3t8/HtO3+8f0+dbAG/Z9l77cP6avD/t0j57lCOB78k9J4p6/1NW5MTu4AOCITvIp+3jkO+GzMaElG1PmzGhv6/EWpWZVOp60abOb3vqjyKnJpLlUtq/sugoEq8XQVGFW429aBCkQJ4kXgEM5uIKiKWGcutKvrQCLStt/dqpGS3Z6QM5pZymm7qSrfQL2trEGPKdLVOpud+n91SXbp6CVyk9opfL2Or252KXLDZLnAHFYCxYDX5XqViVKOQekxvbksnSyQBk56Qsnvtr+GcxEhLstSNFZWXfZ6xl05uANJcSp89R1KQcpSqYE41MiMq8X9WRh4GB1sip3dXB0thHoJNw/MtVJtmNrKYxD9gTJCsqwU9G7ZDngZkXWOdMXzrAjundXLdzryGT4+mU74ZUBbGnjST68LYNAcB0HeB2eDaTB4VOlnxsY7AltmBzAwTW1ZNqWDBwAcGzYUuVsteb37f19un24J205EomHpyfS4t8jScRkD0BEVp2NxA0AG2/fXPMb4AmAJQh6eDoaEHC/T4+P9+nb7R1BHLCPrGFV5dfLM2WNDBwEhBiAAz9nEILAUqgsBshjDdDJ1pKJbmOQOAMQBYmhDOBYWzX5BtXqGDOBHKt0dX2ZLq4u2O4JcoEvVAxfX1+xfQDlh+O3Fi94HhWSEMCRk2FWbSwQBwwedbXYpDwxbC12HIiowG4PwOFrS/lxAIf2ioeIClNiULi1XioMM0oG5gN1CGxGm61LgWkH78161n0jndPkb5iuNrtpibtiw1SV27t+60PafUKFscAVob+v9gT3j0XrTWd4CyMyx/hX9PvFuhVtFD4ez5y9c0LrW+F3Jte9lZ0rvtqhli5sgqbFXtmYCQQFQCj4OrJ1AvHFKi4rgY4MVgbOMoxoCYD0/GXZO9lWPVcEcMi+8j3O6sR2DJ7ANdYjA8HwfyHBzoRB1uNl/TUqu590eWEsGZ3zgjgby031gv3S8zN5vcjwJrso2bIJdr/MbRKNZ2DQyCDaUmVcAFCSz2Cr/LPc56GCVYl1+cm2h+1JCjC0QEsIcnL7iXk21XKe7vaPZCL4+dMnAjg+oe3U/X16PD6TjQBg3u16bQAOANPWm/Rmt0tX6016eTqQSUoADjJKnL2kAxPh1gKLoC7s8wy8NEAx9DVbbF3scvsQ2/MvTMIDnAEdjyDyI9iLoBtlg9IL23ThW56LwN5sIXKe0oZToXObz4k3WqSb4vcywfEzjzNwQBWR/cJbeHHuCMDwHHM+C9qzQy8T1OftrYyNoug2MxsGEuW0JGeT2Gy8ZYrpdryHLBVunhG/WjkgE/NgyVAHiTiAQy1j5IdRbjvU0BiCsWQZewYZTsDisYY/4YHRRrfpTITn0Z7YPz6S3QL3ZZeaJ2sTYywqxgxismp+BHQjz0mxXYX7bXg++EBoVQe2DYxvt7vgdWAvAer4evuNv7+9fsM5ysxS8qUdZElQyGrF1i6fb24I3tgRRHlJ2w3GL/gVf//HfyR4Y/9scgoGmq93+3Tz9TFtduu0u9yky4tr+htov3b78EDwBnyTXgsV8bKUPH2tM7MOakEcIRapNoeubi3BembpZXVl1JnT1FzRhzqPSrdXqoz6ShYsVtV0FJ7ASU1RU/+driNdcS7p2dZmtL+XwgLXn7ppN9lvZ5rePUdnvvhemzvfh0o0xLXI9yw6ONszn/t4Ni/z3mfnigwcvE5TiNH3U2wCYmxJvy/N9WS9dBYwYxzOo9rsKjvoJzm4d3U8DeS8lDsXrSoGVi6bW3vO+Q9xvOXZFK+XPavPx60vpWvgdbaa9PiUS2mAaei8bX/55wJwGEYxFLGEHIotpP/Hp3jkQ+mtPRaQSoZNG5c2l/Jlo8yEiW1jSfx0jAXirFMtRC1F2c9yUWgBHEv7O65P2dp1riDusXj3HoCj+NlE1lSM7n3Z+H4GjqX91tM5p8h777pL95rTxVzTJsbRe3+rU6KeaX9uP9/qwd49e88+F4uL12jvt/S5uedbepb2vq+xJz15Xlqb+PclmeldK4/vLwXAIdsZbGi2JAsgvbk1b/VDpZaCXu3uFY+Jz61tPtcNGDhamW73VNE9xV7G12xtp0Vyveva52Irqmjnaja0COSIZ+k5WxLldKRf43zPXffk/WRJiYkIj/TCa/Z4O/fmE3thTWAXreI8Ac880Wd84SWd/fbrH9lCRQeWFv1+ipKam+C5RYqCXDlSHTTzxJH1Jxq9PrrekrEoDsO0hYo+GzeGBHk0T62TWyvQIui6b65CCy1UWsNVzXenhUo7r0uGb07xjOZrNO+9ay0J+sj4L32u91xF0GNNXo0+ntyvYRKYu27vubNiFSq4EzSck8fJ5lxQ9ksGe2nepvI7RWe367ikIOeU5J/q3M06BU0wePreuq3KrMycAEhY2iuj/X6K4c/Rrw6KZGnNs27KbAp1+xSrErcDg5LArUwiwGS0tqWFiiVV6hYqRYeFA3JvkVJKYuCw8Vv1nEd5+AleO1d7+u+ZgduDx96L2hyGEvDOgXEPPBsdr1XH2nuRmBOYBZVXRhOs63i02K9pyYcM4PDPy0lh7SsqGdxPsXk0entVnGuNclWY63DRBGvuWXkXKwjcGHus32bSA8VHBAc9OUb63wbAwaAv2T4sCCkGFZXcWYI8omRVQeXL4AkHVo175Zs5Fy32U0EhW78M4LCIsh3ARKMfDuWstrYZL4ErLDl9F5MzVD+SyYDtETyYZNlVAx95hJHhagY/7bXIrGCUpwbgQOD+wVk4vtw9ppu7B4I3Pt3ephu0Urm9T3f7fXo4ot2BBUME4Mj9YAOgZiLaOemhBt4RJGDzE200fjaT0Kf5ba8/p7+1j+O1ss/iAfac+vC9ZtCWkpQr4BxFZXxsSqJknWpyY+PBvlJlpItoYNTJzxDbwLhc5xYgvE2pvfa8VVVLZPsrSp8fKjLQqZ3DCODw63tijZ/M+sXxV8pH5Lt4Pb2DONCOAgwH17ttent5kX58944Ajh/BxPHmKr29ukgX61XanFsyfQUQB5InknHOcxZwU3W5TYJV60F2bVjWq1P7TarRPxQOSPVByc9O9veQcLCEuicrQYB6AAAgAElEQVRSlTBSxVJOpZYKfgLDyBzifxRgArbCuNpdTzmo2xP2bKHi4A4GHZ01TglCVKPy25kZxAYBwACelbrDK/GNAMfmQUlYSADo3TFv1N8+f9Rlyok7Ut2hM9ZCBSwnYuehDJTPYm7BvMHEnidfWZGKRDHaKYEC/8n0q9crZwAHQD0AYOyQtAKA4/w83T0+kpoc7BsAcJAW/3BkwgTXY7XxdkOQBBJDaDvy9vo6XV9d8TXMw3H/yHlCAujx8SHtHx7S7d19urt/ALe7KUkXCtJmg+qfNPTnaYvqXQAtYJ/dJp15cB960+yCAzM2qBS3pPh2ByDKlgnG3c4YOGA3OE78SyCgvfcKsn5xkdvTYF3w3qurS1a24xlo/7DO+D4cTQ1YmbjZBVUurwAuNBCHAXQcYu3JSOp2UvEbgCNXloeAgqySkry8V2C5kZ0T1bepH01OCVJbklHJEHudoAyxZDQKufXvV+drA3DIRgQwlnQ/97ko6MMBnZ+JwALfn3YtBYalAxu7aR4T5TOCXqNvHjP6CqnYvEJT6cv0iT1X6Umsv2b73wBZbDqnyaHsVzaMaBFEwmr9DoCj+LXOCqWWS+fn7lcZ0Ea2X6C8DCyIrEacV7UC8/WOZzGfP9k/21r+PGrtJHlxn8MSk9KZUokOKnU7k1u6CezgbfgEWmjnzVCFdl/TaZaUy3IdQBNRFM2FyJnHfFxo/QX5ma3ctn6GLCetuzKwoham++WGIetRb3KSA33WOoO+cai4cu8gtyNUyw/JaQZwIJHOVmMCVceWeQG86HPEJD5bgxm47dvDQ/pye5f+6dOn9MvNTfp6/5Du0HbKdfzxyQAc1xfGwLFbb9IVmDjAtAAAB0FpZotx7kELFbKymbNkAGMwBQmI5vINAAH04MXlpc1bBsw/p0e//xa69ew8PTrAG/qAzE8AcGB88OnNxaXvzjnxFijQkHhCs+++V33fy5eAXaRfKeYiBz9CO1hLE2uhkn2JAODg3hFAYWVnIoIpCDa0NnDcl5l9UEBOswtsv0UGqXMyQmEN8X6sDT+DMTmAg3qKAA7zdwQOhK3hPXFG4gZxPymAwKL8Yu3JduggDoyBgFABgyLY0cdEpo/tNjO3CMCB1mh8Rq6/tZ5Z+/nJ5hfnRgMtqpKTTIoCULvfBjARZRItT56f08XFZQFwPD6SSQtgyXdv3jrgr+xAnmnYkkxrf26gj69fyXBydXGVNttdWq036fH4kj7f3qX/+vd/l25uv6bN5VU6phf6IF++PabPXx7T1ZuLdP3mIq1XG8KKb+8cvAHAqgBUhq6wQfgeNtabkufW35S3bXVGtlGuS4t3HuC0/LBlVjOwQ4li6Tb3/yx3XNvmcs8C4qjbw9dB9qISCzPFdNzVVflLgYhp7IOnrWzIdKzxBEI2nuxr+/UE4AsgNZvx9jmmyYOsS3WW87ODe0g65je+wzQhKjtb+Qo5ad76HX7uy+du10FheL0zaoxRtXE2ntu15nOLk50Qk1GCqfKM+pzlfpul4QhFupGjajZPBXBkAHnwG31Mlf3Nz1A2j53z7Tykrxzvko5zyQvin/0yAVfzmkt8dELOcuR+YfDo2nWNU5zP1OHzNgzbX2bn882qnaF11LE8zmnxJ8vDVWvgL+e9prheFQvyPEvwifM9mjxQljkyULqMhnu0YiVWV75FgNXwplaG5+Iukt38nmYievHZf/s//If0139dM3CUfehz3/jTtixxZv+yABy955yO+ZQNPn1PvHZ7n17cPq7X3NppfPHsEsccdSP1SCd/M3qi0Xwsjad3ve+9b28MS/cfjXtp5XrXPfleJwA4dHap9FdgjVq6V5YTj0nl+FpglNS1y7Wc9SCfv0d22DVztT+nM7ZkGydzL5dCrcU7+b/q3H1CC5WefLdyHt9jY67JBNon6539e3u/7NU80yXe2cntz+kPnQHm3iPb19MR7VrPrk1BmkwWtd2bc/da0od5rgNbV89+z8u6A/MB4FAllGhfRXW/pJxahdtz4FqFuKQ44sT0FFqrhDXTIyXWm+iRIrex1sCN3sQWoarpY05RpNP3DBg4gNgPfY7jXEShZpIrODE9w3eKYLfrFCW4N+enGNupouybhyU5GxmV+U3kTl4MW46AEZ1WEKNr92S+Wg8fbPv5KEdLm79VAO38nCJnS+u55MzEz5+iIOfut6TQlpyG3t9H8tczjgrSLSrzjhy8dmztPu3pp7G8+0ae9x/GQ/JKNTlBucI1t8Uo1LTxInF9VZEVmTj4TIEivDzTMoBj/+mf0sf//X/mRypwo5IoMYih5/ZAv4J6VWLTrlSFSCzh08S2PbmsRAqDcaJKd1BDDeAoNMFcH71HS+JJ7NCJIjCblLYmDGAqOYtAIoOJdlhWIFvgh5xc4ugVXPMaBgQuEPxFQBiBS0/0IYipytRc2e5JQgRVCeY4X+U4XaygIM2xH3wFqKhtSanUy0kLHxvf55RtJleqCGkAIR4ksIRESdKVNIlVTRuoxein1WoihhGdHMUTTHWiRcAdPUPxX5CIfWGF2iPaGaAP9cOejBs3aKdye5c+fv2WPn29ZbD/9vHgyYBzq3ZnMMPXKaNpxFoi8I4CB1hbJFlNaJ9D4K6AVeypmXJTIsgl17tgdPdy67jpd1srS7hNvzwIFw+g+Z51lWKRuyaA6BdV+KAO0NieM91VNqqtcQiFtgAOJgHCldpYkebDq0Sn2LUYIrYBVnokhEvLuDWeamT+YQX6FBixdbWz00sCgGN9BiaC87RD24uLbXp/fUUmDnz//sM7MnFcbTdphQrNl5C04KHR27cwSef7zXvdU06cIUJrQIYeopl8HrWvso6ycVkATZNXJtESPEWvC7BmQXtjS5E+smB9AUDRQ4pJXCXdBTATgEMVqTg4AuDgLWO09gRxZLDauYE3oK8eH5lwIZgB7Tx2ABI4KEEZAjE1NDJUEuHWZ5zJEgH58mHcwYU+HXieFsBhn7UQMD6PalTMEZJplITzcyY48C3QCXPsrMxdpd1mm66QLFpvmHxSIBCADSTnANrAz2ilsj/s0+P+4NWn53zey8sLVmpf7PBtrBe4NnQ45gfgDX0fcA1eB+1KrPrbxoIkn0GorI1KIgMG2DLAlEGwjTN08L1IPLreRuJps94ykYRvgDa2GwOVgI3DWDoMYILf8YxIyuHWAHoQ2LFFkgmJzGfKN8Ab9vmNgSSPB1Y2A8CR23GhTQ5l5dlauWx36YztxFw+joe0QhJwtSL7CRNanoBHSk+2muCgzMrhQDkTXN/PZvsjoLACVihgwP0Tzmv4OJVwYW6gnlUiOiiZ1r/neHJVdknu4/OW8ygAvkxP73pKOioHussLWbnZrZ1JI+tkJQrwR9MzvTNFrbN1SSTJnX5avoZbpqLT6+ro6JtkvRqCzRk82xiieK7QvGVQrNg5JkFq0785SE4AEZLCTk/vAXspcMk2xSDqDzLPaG1aJ7pMdPHvgl8RdEh+pGy3gr0T9iIAMKSfi78d2r65QctzIZYBJdH9ZmblBOIwMGuWO1UMi1HK5V9zHcE8NZtqSULlJ+gEHylHbofNDAbWkLC+skGZjc/BG7G1WQE4c1dWbCCUWbbWEEi8rngqe0WsEzYWA1ajTeGTt75L6Xh2lj4DlPvlW/rjx4/pl5vPBOVC/xqjEgBUiS2wrsFMsN2lS+iy85TAyfCCllDOsGCAS7PVhO8RaIZ2GngCBxems/RE39tan0D3XQHAAXl7SW47AAox7UNQA67nzE6wPbIzAphwGR3AgfZh1L0Ahia0dnIvK+8LA0Hg+ng+sioA+PNioDrodCY7n8CqYcAaV2fZt7FWKOZPUN6IM7WE4woAP4JW/HWqY/cpPcBsFeIGwlhjjni2AQgDdtj3IgFYBuDgt/ajX5dgEbF9EDyC+RNIpYDzdYa1tbRnVUs2/M0AL8YChS/YJ4wWMoKR43fYnIuLXQZ95HOTAtX0zA20b+5V0akC5mstsd7WDlPax/wSsXBgXbYEXBgbCZgZAcjAOOn3eFwxn/28zR9AnphHMFmZ/X9Mu+1Furq8TufrbXo5W6WPX27Tz59u0t/+4Q/pdv+Y3n74IYFJ7NOXm3T/gM88089Au7OzM4BaVgYmPex5BkJ7J8h13tuu+0uxg21y2S5hCybJ2Kyrim4tTVRMriwh7D6rozdMcgt2ROnngmFowZWNUTHTHTSl2Ue/Df9oyzIGcPTiXbqkzqBUjTnJLcrrmp2i2AZ7CosXF7/Eo7GTY0wefoxtyAfWkzW/l1ko52jbt2fmo/mUK5ltMqy1tDv2zpLmp/iaTJLFPrfOWKjgMnXhQuKqup+vfaQD7/km1Uq31yeAw0BvGYhWtFI5Uxfz7A/vaxMvHghd8pzkzjc1bwRdw3yqlX/Yyp9+b9k8GnmJzxSEwE8flT4pPqGfWxU/yWejMoPtXM4nexQu669AlzXDxKDLFpOfPKsBv252N8L51JEqxScui0Kwi/ItAnBEty1eL+4N26hxezQKQ7ouRirc1Q9n6DqOMNU5GScU/9TI2hwo6d/9zf80aaGifaf2Uq2/zC39ZwJwxOv28lqtvujJ1Ch2PXp9Oqv2yilx8vaz8TOjGFnvfku5jrIm8neCfVsQknEsvz1/jGYi7ofvu+/c3I/0QvuZ0Xr0Rv2aua/keQjgKMWmvdxz75y7JFcCDv8lAjg6msY3RW2TezZaRaYC/sfYxGvlPK6NrWkfwNHzF3r3rdRkBmoUf6Jdx1aOenI8eqZsjRtwT0/ee3qje+/g2/efZbo/T91f0+sZA4c+P6fb+rLeAXC0LBxa4NHFe8an9+BRYZ+i6OND9R5wbqHb+88ZoTYwp3H2QBy6bgzE2GvBqRoER9oFaA1ptXH8QK2AeM/Q1punJFF783KK8uvNcRxzV5EMwBBLG2jOwM4Z7DlD0t9EBXId56X7M+NVtfEezUn7+SgP+LndK735X5rvKGtLP0dFdoqx1Z7uKcaRUdczLI17pMx6zzAywKe+3lvHvm4JVRzZqEwdNdvKCqOeOorp+3qO0Ej+Jp/mWbFpzvmaoYQKwCqpLdr70Fu4pycxdrVRUQuVP5WBowZw+Ly73myDynPG2vZnZDLQ7/gXhlDOj5KSlthkbssTkPbM9rkSECiJC3u5OFGVPLGiTUjdLNH52kyqezWoxqKkvdcXFsr4uA4eUC1jE1DgmX26j0iC7pEQtUTfI2iAvQWBAByq8kaQEcFcVYtlfRSSPXitrRjNOsRFT1WuAnFIx0mmYiC11Q2cs1BBmvVjELgcyHdADXOVqp7JCTBfilD9KN0VVxFrRlptJGa96n7//EwABxg2QD18uz+mL/f3/P749Wv6+OUbWTi+Ifj5hKpL1DsCxGH0vwh2WrDKZEEUzwqYYamtWsYDuijCVA/3nG635IU0igLjkCKb/yoEUe3y0QHJ5rIGcMzZfF3HQtu5/KWp+5oqGD51c/7U/rNRlyiGzVKsZauvF2l4ednOgVjXmJYCZslc0IK+Z6MK9yClzRclx3WEDilKEhuzjvb+SkmKdJbWqDZdnafri1368e3b9PsP79O/+ulD+oBWGJcXactkkLVRgYywnzsTVIqilqpqPbcSETHxYAkkWyIDXfgax4opBbDyIaOmt7dHNBp3JK+ODtqTb2lVspa6ybbBh0n6f0f1K3mX18JBHRwv9ZYBOLjnVMWbk0Co4F0zYQIwBHQV9Ba+kFCBnpI9yX5RBoZJihR4tiXn83jCSqAuU+OFScRW174AzLC2SgbmMhYO/G4JF1DXW99yj3afGwMH5isDOLi30Z9+TQAHwBcZwOG6gS1TQJ9O5o1Denjc89/D8WA643yVLi4vyFYBAAfAEABSGGDBqnYfHMCBqm0DvYDNST3VjYkC+5tJszWqnY3ZAoBAtHch+AIADgdKMHGGKm7oJc6dJfNQXQwmjcuLHZNMBPp5Em23NXAFxojKZCTXCELi9UFTb60CNtuVJcvAAoLWMg76wPjAwIHkZgZwQBfj96cjx8tq9YsLzgmq/R73j+lxvyc9PEAcpY+8KR4DcIjZBeNxoE7QAkXv2RxV35IGZxMohZlZ0/h+r5Vc1k1U2vXfpme2osuiXyyrUXwZG7T9bt/ZC4pBaZfprFojNrYai7GMyTbne/vcSA9oj+S94lXyMYTfC2LQP/CEZmtbeufArKE7er0CEzStEaJCl13VPEk3aE0zE0DHCrRrLzBDmfM4//XPtX+nzHXnJr5+lZ1zm6L5xL9Zr4aWIbwH58aT1BVjkuRBYEL3XanDXb+aA+stMExyiq63xHML4Ijz3vXPbHKyjPM94bqtz2ZiamO0I5IDnYALymAr+/v5S6w+zo3pTI+tnHEqtv6Rv+RkT5JJbReOxW0PEtEAaDwCpJsS/bjfbr6kf/p0k3798oVsSHswWzjQD+ryYgsGDoDwtukSiXSAI3geQLsnAAEsiUQXwJOFZI9YrY0x4xkdLIxx57B/pK7DFxLvV5dXDuB4oU7bP+4zsMrcYAMKGruTgS7AvmEtdzwpGwAc1Mlk9jIAh/lt0h0ODnPZgN3Bc+IZxfAk3yIyothZxKDbSKTb8glY7mvmgD2b+/Ke4rvqfQbggI8kP0nsWvys2AEygMPYNyhfzsbA9i60PQAKGoNHfsbgE3PuxLjie6EwlwXWMj9v4Hr4AoCDrcZgc5xpirZ1fyj7k0xV1nYSz2tsG+6vO6Cc+4/nLPguq7S7uKBMmJyYL1HORbaPDTzvbCTwCx4f3XYbaxdn122VGEp2O7SiSW4vbc9vtxfpYneVns5WPJ/84deP9v3bbwlnmx9+/yN9j18//Zb2ewNNgv3jYncBjqz08nxOP+fxcEj3YPl6BoDD/fQQtzM7EvdrYEkMgJaJrs4vTOAbBMAz8Rt8cZ4Bsk0t5yque3POmDJtFKBCtptm1Aqow9tr6IzV0+Cyvz0bprhHtje+TrYfppTi8X3ZVrl+N72arWLnHFXOKnoXd+hSolCan8QtxrDG/RZkqvfcMf5oatyeR/Le+jWVL9OAPKBvlr74+XxWWX6ueD2NJc6F2PdMer1dhgOs22fTGa57JnYQUG+eeZ3waPjRAE9ayx7EwUYuHcm3NvFFV2zjg75X4Nbn7Qa80RZIDBZgTn568xEkdBLV4r7M3/Wa1z7TNE4wko/aT/OYCs/aKlSViigKoScPdv2ZMdUClX/THovzNDtnfp+RvzznC2vT//u/IABHKwNdWW30UG9+RrI0J2OtTJx63ZFuGum5sd53qWn0WbuGvTlZ1MsDUNvS55aeYenzcW6W5n5pvpf+/s821gUARyQQ4C73uY16fmle9F7zOYP/+RfEwNHVkeo9G567lc+sQzsMHHG+ep9r5zP7HmGOewCOON/xuvP6L9rC2i7GPTZay5Fsj+Q8rrl8nDmZHem+2jOtr9CzG99tc7NfaXGcuTGP/S0HcPz6yx8yA0cEcMQFXto00aFd2uzjAZW/jBZZr7eKfdZBGQTiRgJowjBl4YjzUT9vMfFzAtY+t7230IFLCIUcOwnAoQOvn4K6jutC0voUh6Y3V71NNpKTU+Tne+RmtBGzkxe88pFSMz+tsJi012zH3j53dEzjM/RkeOnafRmpEbmvkbE5Bbmk5KNSea2CXHKkTtEBc++Zk8epo6pDRgHXjOUml4/8SUPE9U8xQtFBKTI7yR2cPpYA4MC15xg4Wh2Km4gKP7JvZCRrYEqQ7rJzVBOBaUYLAMen//S/VEaK8sSEsgczmgRMdDbah18ypErWxn3Z/qxrauR5HSzDWSWDbCxYE6+IVuWLBxRERWzJTQvq5SCoBxwsLhrajnjwj4mSJoJVkhkAcDyl5z1og8HAYQCOLgOHAzdyCxVWDzrFsiphDCWRWTEsqVkCdni/rYuDE/zfaPeqCtPw2ehg9+a9rdatnOzsWCvM7PZUeAM5mD4Qzm+mY7d5Ja0yqsy8kh7B8v3Tc3p4erLv4xN7pX97fEifnIHjy91D+nK3T7ePqKRHoB2hfVT7GGUr6LRNB1rQiGMOHh6T/oEjOAI4Sm9THyvnssyvP0Ku5s/yuFQSwse11hJxXZbsTt6lmRJ7WaXUYik/xbWUJ690Fc1V1//wPTX3jEpIzVWzLI+4BI2VZKIOzAwgAnDYXs5+HrO7BcChnt7gMMA3KnYv0Mf8cpc+vH2T/uqH9+nHd2/Th7fXbLNyhQQ4mAzQWkMtLKycPLPHRHuT2y15GxHSnTtzh4mXM9v4303FeoLNHX/usRC4jS2ZLNeFpJFaZnnChgFfA6pq75uAW2WdATRctrBmqmznv95OxXUcEh7Yc0/PR0vMATSgqlr2gDdqcQE4kCzDl6jzc5tAgTA0V3xXXUWJ66NyGUkvhquDr1vaQ9l82JCtHZIAUgJLEczBJBp0hTMIuW40lqYngjEA5LC2MIVlApTmoOJfo4WK71Fj37BvJEoASCDFO6qiEWBfrVgVa+1GNvys+ltj7lghSwCHsW4AvME59bGh1QgBDw7gANMGWqhgjQqAY+UADqsipq5y9gJoJ6wpgRgrYz9h2xRn38D4cE0CMZDoclr89cbYNrBH8HcDcGyZcFMCDYlYglt2W0tSItmF6nQkN0Htj9+PB2urAgCHqpCdGQpzBbaS7cUurVk57kAnD/yfkzVGZ7A5AIeSf9JLxZ8wSSr/neZUcug9q5boW7SJpah/er5T/qwzMbU+DO2rct9ZIZcxxECx9IBGX1jvbV4IgHSQS9ardsOc3Jfx4ilTbQwiIKyTNOrZ7qXzj6mnqQ8YffSWFUJzUen04HvFcz6vg0T1jAGI4+6tU2uXpn63LUyc5/Z2uYI06N3qGYMPm6vsdZHM1uL6Kfvp1joFiybadeov159scUWWBTEnlFHJvzf9Wyp5InA7+3RhfeQ/yaa0Z6H4TJXNFoDDGyrx865rVEWLaxHQEQCe1S5kctfAA9YyS7jJAi7VPbOPpFZeCeC7Y7p/3KfbwyHdHY7p1y/f0q83X9Kvn7+kT99uCd4AQILziVT2+Vm63G7ImHW52zChf5ae2J6E7TOcyYHnNbWzwWcB6livvd0Z7JbpffjgsKv4Agju8uLSQC0vL2n/+ECAh81naUthQEKzXxgbEu9kgAKAwxUCdD0B82hnhbYa52BZKpXdAoPYmsMEGFuUJVShi41ByY8ZGUAdAWMYFuAK2d9wW1HnW50FqUlai3XQWjF5ey6AL8DcwbabDrDL7INm6wFSIIsswRsGboVtIQMH/CW4Xu5Tc+yu/yXbbJejveDgGl7HQbZsV+HnLbWMAZiBbca8fQpsG+0yz1HW7pJ7iqBIjMEZyQRI9dY19j5cy/yAy6srPg8BoA4Wlw9pLqTpZsgU27042B7PCNufgbGaB7JYAWSyMdBH8Ncgb+vNLt0fntPtwyH9t59/S3/4+Cl9+vYtPZ+fpR9+91PaPx3Sr58+EpiCOQBrx253mc5ewEpylh4e9vRL9gBvYExkn6oTn6OClag3sn4ICrHY0ibxndsUFHCSMuO2tFxlA3mc9OXgan+vfPOsl7KRVrFWYeKYXn7+zBRjNmWe6uD6xC6Fm/TOPk4RMbGP+b0CL+n5Zs5/tc8BkFeg/QhJn960xvN5+wztuON7iy6WX3XSohWg38Lbe35D608IwJFttkATnbi2fIXeWiiuMfIjVJpTWm0EGe7UVMWxR1bW9pFLPKe7MvY0vpQCIJH9IzK1yJMdJItHPli7fsMRzGxHzUd3Kacu9HDFKx9NABz3Yc2PsI9WPniVXCyX1jbp7jl/29zfKr9mMGKdHTQ17b7o+UlhhPxxDsBREEN1DA6fq/a6xycEtBvtmd5ax+v09nlPbtrrz/n/cepOme85OR19XrZoScbnziBxTtt1q/Vq0Q6tXxzv3471T3323thH6/w995671pw8zT1Xpf+WwIcVcMbiSRZ7Lq0o6zOi4uhxz0/XZqJrg03gfuW5SADiwrir40l5Bmn/AdtWc6Ol9V5au+wLaV54/QgfKOd405sOX/RzI+eqKcYdyXVPT/X2tPRbYTMvc9HTydLnPb3TyoZd2+OYyjHI2PX0b5yXao48GRM/o/yBbVDHjk6tvOa8+KHTzNUcgCPu/znZH+tcjY1XKm1Z1Z51aDnn/vCSzgDg0KFGAI4lAW0vObeYc8ZyyYHrKdElRW5bwQICI+Mzp8QtGGJBdXxe//Y+Y68VAxyd45Fy6S9HQXkvATjiXPP+TQuVuKHi/M0ZpLk16hm/1slYkr0lhfa9nx/Jh10vND30G1ROZLzpn9BCRXMR16W3wZfWohrOIEF3qkFt90irgCcyNHMAPGXcc3I/WtuRQ7kkC0uGavJ5FdbFHotDh6MY8p5hWpL7JTmfd/o9vjF/4utSYua5HAI4IkVZqVZVcFXjHgM46mpnbS9LqPX1rK4pAAeNeASsucMS9yR+bqs/hzbADXZPXka6mvdiFbEHZvzAqPeLLSDvD80ntYkBOPJ4Kpp0VadHAIdRsNJvycwJBcRR7lEXFDAkS7PiCdWjU9QfUd19ZCsVVn8hCOnJX1Iv+7fsh67P8QYHCvMlWtJ27rMcZBdDzkZJPFiCICaH3R3xSLBRSLuMOSNJT28VhzFUt/hpWbEp1+JcYgv9uQNn2WsTQwE4PPmqan0Eyx8RMH/G9wvptVGNhjYqoN42AMdj+nK/T3d7VNMno7h+eSJ4A4WkUWZLkKYEFW0IlshAZTlbVPj+5dw6SAkvqc6Nz6aEpT8Y1/zkQ1Cpam310cix5OshCbQUP+0lLysbomqzMP6RbjRZLhGiU3Xkkh3o7nslATIbitr82BhQjWrnCB1OyCGuuHIoOzLwBvu7gy49gzgu0o9v36Sf3uH7XXr/5orfb0BfjQTKE6p6vXd90GU6wODfnJDwympWALuvmYNlYvOhehWVs8PCBFLwQx33o7fUwbPZZaOecSr1DODw/e/JFrMYxCwAACAASURBVOoD+bDxYIjkkI8Re9qSiKbfCHbY71m5ikO4tUQ6Z0IE39IrApwBgGZ63ZKNZAlSj1JPBOqQWpIDnpBWAoxJXCOW5xi8vYICARxuAHDoMCYgh7FxWBLQEkMG9CCAxVtCAQQGHUBaeNLSG6PR+hxgBrQgsfYn+Ho87NMDgQgG4DDwhlXsIgFoVbsGmtCzMhcNtg8CP4y5w4AblhRCgslaUxmDB6j88awIboJpwzpxAWDiDBybGsBBIhcycNgYLQFllPcEcOwu+ExISBFws2oAHFtrqyL2LfydII8d5mGV697OV171fWEADiScAdYgEwiANg7oIIDj6SnTyFvS9iwzlYCBY73dpGdnPrOwBfRrYcexvREZOCQhHthYOOdF2yMVm/3VBhaQbYyUyyDaX9lW90NyYKDR463tAzmPvcUuLmhCDeAoAK1sAxWoyO0R7Jyav9yoZF9GQJJQiWQ2yb7KPisP2foDeRqUaOokEHq2vX2t1kcOLI0K3G1E9Nuyf+Q2XzartXG9z7Sv9WxTsQFmD3LwJqx5a/MEeG3nyfRRzQKTH8/bAskHUzLewDZi6Cr+KH2zkLjGfspsSPKDYiBPwNvMOFX7mHrOyicWU2QIeEVRz35WkG35kWajHAzfAXCsCBOIX6XdmwgO89x72xJrA1ZTklkrJrjB7lOfvVBn3oJJ7eGR3wBu/HLzJX26NX/u6IxLWEwAIbbr83S13RLAgUQ52DgA3sA3QYUB/GIi6LKJ9iAArNGXRUs0S/QDoEbgh4MmLi8uuI9gP9gO6/GhQt9T37N1l7XxAsAE32SFgmHyljJs2eIgThBJwN8gm5ISebJrzizCtixi4CAQwQAcYoqTfbQWUbZWtAOwDQKMWldM/5L0l/aP1tat+OaGvXEQBmy4j1lMHEW32vt0HjHcu5gdI4ADrUYARgGgxsZHEFVgsokAjqy3xCboZ0ntHPO+bbwGTrT2YPgZrBxo8wVQBewtfAe8E7bO9r6dC8ksaCPgeuFHsG5stlsCOKBvwfICli3MP2w0gSgEPJqPLXANAIp7AHrA5LZG0x5zzsA4hd8JjoT93m7oX1BSMo4JbIAryvTNt4f0j7/8ln6++UIw+mq7Te8+/JD2RwA4fuM4cN/N5oLsWvBcn59e0u3dA1uokEUGbSEVF9WKa0IVPww2QecRrklrL9x4jDgJiiQJoFQsTk68Lh1AdE8/X+UxANiZLRc9+dwSqMT7Shh+/kwVLa75yGbe1GatPHkdg5DfofPnNNlkatPnjmDL0CJGBj0oXHvMMcuDPqJzlO1n5XxCW7hG87b2u52PysZqzhtgRG07Bw7R4L5zINh2bKPfuRt1YLbBlBhMO1Zn8+vGGxSLGc0RXy9gisy2VdzNshc6+yK/LZx3TScUQhJeIIqd31MSa23xzGbIU+v5Mr1HmJP13nzEa8xtx9k1tC04/Mp+dvCN4hyIQl7tAKt9E2LS7bPVAI6J55LHM3VXJ5M/jLtYDKs8mtrZ65XKn5rMgI1pFsDh+Yn56+jCp1dqx7Ue/RzneTq30wWt/OABiGgkY/M6uEzckoy2sjHSF+36RP3V6rs497WOL/o7nhPaZZ6b3/GuqK9d7cOgV5bmo3fGWpqTU9dibuyv1T2a/zxeMQqFmDh8rwjgUKwoPuOSnE7/bq00rU2TxWgF5hDgNs8XlViJ7S89/9LaLK5DuEE5a8nilHNQjqPnYrDSxjyfi5rcXZTxkW7py8G0fYpkv+c3tPuqnbNqP9EHCnHXCOKwjW0f7wA3+HLZ1B4hCncbnGEn/lTrX/Xi7U2Bi+YvPn+rJ0ayUuua4LdW460BQ6P92cobzywCN/7y8z8OARy9C/Y2VU9o4gKPDMZowL1Jes0k9jZYK8xj4VZFZAmsR0ckKiS7xmkAjpEBkgekzTIH4Og5c6Q2n/olQ/qhOQFcEqA/1WBFYT9VCY7nbWwIXRvExpmuH2LyujKd00r4zkGmlemRTPUUeJz3JSXQk82l+ertj97caa+eeo+lcZ/i3PWUXO95lhyMpT3cvaYSsblKZu4QapWN7ddr5H5OZ47Gnz9zQguV0Trz2h0AB14Xta5+rsfhzACeIFALFbXnyNV9Hjir9kBoOdOTA7x2uPmZDBw5SJdBE3Wisze2VvbyPZpDREf9TauNiIkwR7FrjxRAjmhh0u87IMEJiPOYPDlv+0kADiUnmMp3MXLQSKi6rPV4cFGU2HfWAAOUoKL5aEFIVu+pdYEH/3MFf2gJERlgzHOqKxu8DUBMOlTaMDPeeni0SQ7EClMlriobKYYAVfEHto7qPtGR8+BLTCxBvPJ1NZtae18vrA4ZOLy6DkFfUVUfnl/SAQCPl5QevCf0l7v79PUW7VQe0+e7h/Tp9oGtVB4OAHwcSTds5BosUTSnX/PhfcFVaZcpZflepxh3EEHUs348CI9eBwcA/oiHilaPtfu1a/BHnqQcZwGDZt4396e4v60/8IlfLgOn6vbWxp54F7PvAnB41YqNsQRYuZ/CQSLLVnTmHR/DylJoLQdlIH19uVmnd1eXBuJ4/zb97of36Xcffkg/vHvL18+entOZJ4bUBgVrh/tYv/iUacG5h0C77X3i9ZyUPQUBfe/mvzkZBnVlBlM4HXw+A4lqXYmvgGD0w15k3onXRsYs62GM78mSXKxqzVVoBcBBYAaSIb5PxcKhanK1UrH2IAc+O4J1xhTkfjaqdFdTmys5oM52GybKb9zTkmDOpOGtsgysoWSFnQclq4ZHeWHiA4AJALyk242BwyulX55ZaYsxsjUV1ucsEcABxgnjjjpL94+P6cFbgYC5g3rZe6KvmJzZGKX6xpM3oF1n4g3tUwyM9wRwntukEsBw3UBgEejYnxsAx3MCCADtegDqQBKIoAkAT6iGrJUPk2PO3gHaelQib3fbtN3g2wAc+MYzWjsU+5egFZfJNYAo5+cG4NBzQDWuUFW8TtuLLXUjbSpkBc/SA3DgGltrHwNhwbMjCSYAhzUh0qHUWFZ0HrKgSwyuWNQ46sTyXtfBTTJd75Wc8gCsxEDUytH2h9db3SXdztdD5nLWN/M4hSVZg63oKLgcygnjsWdcuZ0pZ9O8fwW24mdKxYsxJRiV7PAMEQAa7flgTm/P+eNak+F5I/hwvI6S+CGBKx2Q7W9zJmt9zuhDzp1zWnkxo2D7RcnL6COabfHUbhNs5H1C8r+dY+r+YcuQ4ntrHanTHMzFhDL2k/s6VPFBJlqmDz1z+zrlvUmiLJ1BNR4F3rIPKV8lBEQ1n2RGqAKhJZkqLxqvtG1ubLyl8pRjdRolPQvs4sPhkL7d3hGE+/Hbbfrl82cycHwFK8cjEvMG4sOCbFbn6dLbp7zZ7ciStd3AohuAQ2x5tZzaGLhfVtgvpifEMMGWGgASguFhY4we9DDQsu8BAI7HXE2d19OBdAAGst0WmavMFjHxT/8dYD0kaeAPQK8DhGegSYH+ytoCJKAWOzaWDODwSubMwuK+F89yACE6+wXnny6uV0HqDINGgplZxUBzlJNwHuD9AHAkmwZsozksdg7ANY0hyNrQlHZcYt8w0IOBOCnn+6PbLNgGc310XqWN9HaR7rjZ+Bx0gddy8o8ATwBH8JwG3hBwkgBDtN95AEvK3vaTAxtlC8rZ0ATIwJ0APwLAsWM7NAxQbFtgkcK8CwyJ9RNQxICZ1vYS8wI/QCFcAG3oV6wLwxV9IfeosWRkDzw8p98+f02/3nxNf/gN7Bt3aYVWZ1dX6frdWzJY/fbpkwE40ktar7dptd6k83PMa0pfv30jwBRgdALSI2AgABViblzAwmgnR/73vF1wfUnlUU4KS2eAJV+/ZeAosHj3/qkbzYFv9dspdqz4whqz+Rr1tXoAjn7FcN4/TfJgjulpYnc6CVMfVS5UnNr1+nTW0/Wt7c76vpfY8D/adebiZzV7QJ7PBjzUrsXcWo18jK79GgA49F6cYZa+sj5wez8nN92/EWRnDD9xLQXi0XaoYkA+PzoL6szSe/aRD/ca+W7noHfNk/Zqi0tqRKPnn2Vf3DdBZpSbAQ5N5aV9gprxeLTGZkMLoHTpGeO8mA89vU95z3RfzAE4yim1v2fKM9RFha8Zcxx/zy9tdU3v91YvjOTvu2XIbzA8m1S6Z7qyvfnoPbf8J3OhiyKo1jjIYNbdAYyne40+PzfflS4I8djRevbm459j7pfkZ0k/9v6+dM3e3EP+7VxTYjjwrVsGQcU6e/eIr/VsyqSTgs4sgRHR3FYv5FqwbVP/YHm2JuNyv1LawtZUecmimySn8dyWz0KhJfxrZH3Oxhd5r4EcvX0wssmT2chFJ7UP1btmO7dLsj639q0eW5LPOO7X6Mw53RNl3iTMYpwjX2dpjNluNiCvs5//6b+xhYodlEpfx95ij4zA3ILib6PJntuUvQ3ZG1P7vqWFryd2ajxLZeAUwNFuqrLxSmKgNRBROPqLZFs5BnlQwafq6ijs0/tbxsLPY0NtEoWmFaDl8dWBlZGwz6my1xipUw3EnHzYNTySUx1c//IBHO1empOn3totKbZoENprzzlhI6V76v5r1/V7HL6RnunNmdvJzD5wSlAiKtpTlXr7XEtKPc751Hl0CtvBGXlubcU6BCeIlUChTYecouIACHTmgAMZWgabVQ3mATrRMw8BHJzpbJzaZxKAIyYubA4MiICv6bg8kNo4uvn5Gwf8ZACHGDhihUxYwMjAocSlkPhMsgvco4OrnK+cPLGkoFopZOcsVLYLZKPbtvvAC/jp2LLqHc6dekDr39ivOazdZC8y8jqlhbMw16BiVEnuQWUzxlsBOJqD98RZ9765vT1KnSJAT6bK9pnxRAFlJSSY8nIFtC4rVuHDeHU9aI4B4gD7BqoyD88poeUBgq/f7h/St7vH9BVVnPeP6RN+vt+n2/0h3aOa/ri34G3un8i692xOrL+4taOg/AoYhuy8HwxyQkefQ0CxKmWpARBzAI563gooaM7edm2o79L5Oq/xVSVbftw4HcDRoX8/xRaM/Lil5+YMkQ7f1k0sKEzMVQCOKGdSuJZBwNvWDuBQYvr85TntPCkEsMb766v0uw8G4Pjp/fv0w9vrtDs7T2v2iGeKufKnIcIQD1T+GmuG6frMvmEaNDyeJWILOl3MLe0hF9cyWncDF7hPmEFTpSd1TAzz/tOFcJCb6xw/E1gLA+e/YKWiUbizd7y39GFizpOVeqaciMkJjQMfB2wOClai0plU680e7x1cbX7OA3ilVE0rEcH2R14RX/41mWByBEwZABA8OXgiGZ29qqRx3xbAAUAEEkJIvGCC8f77xweCOCzJ9MwkCZ7B2DfQbmVtSWFP4HEuAN7gt33GnrEsgn63f7WWVhWNanKrurQkG+QMCUlU8lqS95nWiWugufRkI0EYBGpsmXASgIOVwPh9u027nbVSMdYRZ3Tyim1WCTuAQxXVm+2agBDeytlamARD2y9Uh4PiH/+yUtnuj0SW0dBby6s1X9sYIKNyuMphVwAO29YCb9RzJt9U/0ad2Tuz4n0ZvOh3ntit6BcEGxqvnWW2CfzN6SilQHqfraaAv9isZK0PYIvbpdyGgm+wpMHEn3SAySKAo7rH6Iw0ZYnqzXOcx96etgfy58pgTNMppntr/UZTrCDbTADELmtjl185WtMoL5Ir+kSIfzTrrl9bf2lyH39j+/ytbGqc+rc930f2jQrAIfvtczR61jiuSp4aAEcEUbTvi7+35z6BG3pzaDYigvFKcNLNUrZ5ukf0JwXioFw5yIH20ttiISH9BeCNr9/Sb1++8vvXL1/TwwGt8hAIdhDOMwAcq3R1sUnXF9sEAAfBbtSh0JPFNudxiO1CAE+yIiBhUwA4lCu0XXEWKehLjd8YOPYm3jHmgKYtABGj7Ym3ziIrgrfNMRCHAdug24FlNF0PWFthGYogFwA4ig9uYAgC5Azhk/cBhBmvCWyBOcHP3JecbIHBaaU4dsMtG6gkx6R8/9G+qW1KZtCye8qPF/C/MALiM2LgKAweGAfAfscDABwGMBGAg2xUmZEqAHDDWccArM8GBvVrkVXDmTfYHkW6hvrxiQAOsILpC88T9yteJ5hCjBoct7F4gDkD0oyzBcAbaH/GVjCbrbU/QoudI9qI2djpGwH8q/nkM67SxW5LO0sQiwNqCLh0QOHh+TndPx7YOuWXT5/TLzef06+fb9Pt4yFdvnmTLq6vCSYBePTm5oa+BH2v8zXb/qxWW64GARyPAHA4wKyp85KvkUHoPim9fR31QasbKt0RixZkU8JeGMUBR9dvX58COBp/2c/jMekzF+8c6b3ik/Uo1e2eOtuXAr5pId/cvVmcgAt1ABOt3ezNj2/1MJb2XVPgTJz/3nk87ov+mnwfxXxmswgX7cWyeq+149Tv3feGgpH2WRos0bzICSC2CGaZXobxt06RUJYFX5bKN3GwCHxj6JJ8xm78pO9bsyWAwPjvp+xXTVGWtgGII57nKPYZwFHsq22HcoHeWve3zL8EgCOcxcOyF5/7LwPAUXSTDTKeCSbng04cdG7NZS8nmqYXSxjEWEcbrz2nTXT/YC/2xtt75tFZYDQnrd8bZXM0p6PXJ7roOwAco/mZm7fe3Jyyp0+1x3O+QGtbJ3rcA2055xwKWYpvO7Wpo3u2zzUBb7jvagUNrR2rQVJzz78kp0tyK5v//QCOAniJ+zvO78hO9Gym5Nr+NgBvRCa+xmdenI9mvpf8y6U9NGf/T5WNOR00d//2rD6ne+pzRSlKinrklOu1+6i1j2f/9Md/IICjRj4VBOmcMLeO5pyD0XMO5xTMdEMWA/k9SuhUBW6H1HJ4zQH2jjPVAl6WHO/+uKebZg7AoU2bnydUwY82UzxIzB0qRvM6t67xb6PPL63XkhIYKZ5ZQ5OR/3Wiot5YWSqrqMvcHC0Z755DMNq0PWd1zula2ounzFPrSC8pzCXZ+d617a35a661ZLDKuP2M/BfMwFF0o3J4tcyequg5J6FtRdTrPWSrqbS6WuW1AA4rZuojTvD64eaXdPOfwcBhCUZ7r1WQRf3Z0zHtPsz3CbpYyXLN4awuGTBB5PlnUNMPPV7NkfejUwo7LMyfx39T5YdX9jmXvyOMLXhY9HVxSnuHAmNUsiAAKgXRwsHopAvNnK410lN5LgODReUIOICjdQCzc+Tz0K5r1B2tI4X39mws1PCc/YgADtKF+1e2pbmv8lj74fqSb1bXe6XjAYwa7D3+kh6PR9If3z08ptuHx/Tt8ZC+PuzTZzBx3Bug4/bxkW1WkA4HAECVkdHWZiYZB3Bob+YKDd8K1TObkFYPUAX5Hawy50+V+e4k3mcNoYOhtP8W3jv6c2Wr+qRf3Y8KFDXnNH/P3+ZtvwAcJaln77f9Gm2D00eY4vVFwR4EgIOpKOxDfL88pTUS6edn6XK7SVe7bfrx/bv004f36fc//JB+9/5tut7t0hVaVKy8jUVgPyJvgxq+O7CEEA1PsqqVQiX/wbfTXm11uoFUAnJf7SiyvJWAM5OUnYR1pDCkrCMZprYYnhwmMCC3wFIFMBJAAE8VMB7GKRC0TZ/RvaudCsZrbVQcxBEAHFGHtKA+24OlTYrNRwj2+e/SBQBkoOqZDBesqrYWIKyMdYAXWp7Y+174Xt7TK64FbmBCaHWetkwMbez9T6ZHkMSx66d0huCrVxYTnLJesaUKACNk2oAecvCInk3gBDGWxOfPNPuk+T+jTAnAgRYpoF1HUhLjYkur5ye2Tik2FvlAkypSynvrlBbAIQYOsnBst+liu7O1wbo4mwc+AwCHUeEbJb4AHKyAdopPTMQTnhc09aj+bQAca2clYXLu6WgVw6t1BuiZ7Dflwg6YK/pHEAjf0aGFROsnzZ2HDNxTkoMjv7hnY1vbJ4Dhkv9qKqgkO/lrA8DsXcNcAuw52zux/VDWaqEnbp4HZ98oOq7MGWdaQJ+gTJfmodW7rc3vn6/q+2oepNMyqDUAOOAf6ksE0iN/sD1H9fyQdtxRVrTvjkEeJs/pSZb23JFlLADQer5RvF+8Rvs69buS1wQlgAUp7wzq4NYPi2Dt0fzrdbwX9xSrRNwjc/tF8gK9BiCWfm/l9Ry950KCUz4+3x+Yynq6Xslks0Hm0wH48MSe2Snd7/fp5tu39BHAjc+f029fb9Onb7cJTGtPANbR3qItxwsBHABvXF/s2EKFNpl2WcCIAi6hBXUmlRjENH+gxGc0P9C9sg+2L5+sPcf+kMXGTJO11sOYDMDhTFQ+ViXsoFTNRTQWJTJlnKP9VQFwlDU/o14XoMPW0oB4Ao3mfUMwX2HeAOBA8gZ7AVYKY/SztlzuihhIg8lEB/P7dfBZ6p7sC/jcgNUkgDeNYaswcGQQgwfOdQ34GWxFkgzAUfScQI4G3tFXlDX4HJgvMErhuQCcwLhgz9T2jPME1i8H1D44gEOyF30p7QmyUG1hl5wZjEDKM2tD4ixeaJ92//BAQAZYOAgOxZmWtv7JnoOgbRs7rk0mj/U6XQIsud2QJYvAGrXPSy88q+Cc8g3tHW/v08+fbtLPn76kL7eHtH8+S+9/ep8ur6/4fHiWm8+fC0MJAeSrtNlekKnp6+0tzzJsAwQ5ahKj5ifVbBL5LNOA8ltdGG1H/Te7l77iPcef6V29/9oUwBHf5/R04aVWx8/dqdaD5lf27bn5J6qgt/eUgpg5O9Pq1yUmjt54cQ3FUvI8DxKoc9XLy5/tPX8d55nzd6rzbwNqa+e252O1z95er3tvP2dLV1brT9DA6bL20lRp93RQd33IXFhYXid7qgFwcKxeaiAwe1ybni/Ts9OnrMVInlp/Jb5vdN1a7u0TbbuV9rPxWZYAHPEZW/mILBp25378sSdD38/A8ZcH4OitTbtPuC5BP/R801PWe7RzRj7ja/X93HXmrjU3B/HZR2eCkZz1bIfuNfKZl3zpKMdLOm/pWkvzNdJXc3ridO3Yf+fo2l0d5sVtmal2wmxYkwn0rh1fa38uetcAyxmMLPBG9HGok+u4wsj+vHaO2nH/qQCOEhczGzOxsw1Qv5WD3jxpfwn00sp+T1bjfWd1gB8sTrnmSFdFezjSBSNZONVu695RVntrPXef3lrUhnHKRNI+z2v2J33Bf/rj37+wgiwHgGrE+5zAxpudvKDhIDHalK/ZrKduqCUFrnvaRq+DZK3i1rXs3+l8jQR6+lxOdRuCBLy/90ZtqVejIJfnqQOe7b3bzTdnOOYUcLu52k31PU5ge43RWi5tzv7nEFWfgjf6z1HmcOlerzHevWtFRRY375LjtSTnPYej95kou6M1jJ9bcjqWFM5oL/Ref821Rvpm6qAKwGF7bXyPDDGYTNuSM9Wbr/haX7HX1bd8P2hz+W89hFPXVuAD6qQc5CvJ7RjotTtMGTii7lOVNOdMLSKqw0DJ5I50dgRwGCFEAXAwOL3w1XWA/DNZlm1TW2Dbf567bF5PB7BE0IZfIJMu5MQ7ABysyrM8sKdF7Rcv/+a8s3SwVMTaWogurgZvaKkjK4IVEfn7UN3u7B0GzDH0ra2bDaWHnSmPVZLVURPq59hntcyJBx3z9euKiJ7+iGtUsXPkRch447IsISlhc1rTqOuNVT/Y7HT7s4dFxrhY5Y6g/wFU1Q7kQHD9+JweD+g/fmTV/P3jPt3tj+nb/pBuHMCBdirfHu7T7cNDOiIoz8lFZaRRz9ucWoKUCVdPbGtvms22Fc3zG8ArdYk5LhVWxAEclcx6OwjD0kS5sYr8U7+yPnwlgCOfafxGsY/zK+JgHsRuPqEgVn6IzhVzK8hX3C1HkEo/9TLvtm9akTT2k4LAF5ODwAoIwoN6FykWpK3W59ajHv3k315fpfdv3qTfv3+Xfvf+HVurvAfF9Q4U2dZ6A0kStMwwTnj1mNd5MewtEx4foRJH0hBSMwJyeeWsAw4qP6e00MyqybaXB+uViAyHv2zj8ZrrG6MDP9rn2J7DABxSgZb8QILF/hXVOV6PfisSMGqlwmpRtlzxSlwleThXdtCufGsd8n1WmMzz4GiMWdv4LdEiPQBAhlXCehIoAjiYIH0iaANJWwN6eFLMAQ9IUm43SIyt0xYACFTbrtYEqwAAgmrw/QH05dZqCcFXgEQ4Ft/PaNey31vLFn5DFpDg8cGXs0ZGfeVWAlZMaDKLuUf1OJhdYAfwrwE4kBRaEbyBLKGdlUV7b8A/m2tUn1uST98CdQjAgdfRRuVit+Mz4/24HROK/rlzgEhYoVxaqCCJBeAIZQHz+rhPx/0hPR/26flgCUIxgBgQRCCYJ5svr14uTo/2RPw3VsyMAy2js05PVypoXp/lTD90fVYpXfzbS5icoJTzmS2ATsSQpT0h9pRoUy0JbLJPTZWr3wuHdTkPSmE7W0cGiJ1mMcz98NZtbpelNXs+Xr1fC2BOjHCVqeoEkvO4A1OXEqvm35h3ZE0fav+9d5a1ZLxJU+S5MnaiqR3CK3pv21qq8tuXQIuhbV0rP6N5a1dEulbMRWxHFKp51Uomznn06aPvFa/dnpUwHiSB9TU6o/XmV+A0X43WZQl+swESMlWy1tITY1HX23rXzC94dgAxqKP9G8DbT9++po+fv6RfP39Jn+/u0ue7+/QEVibDWvI6+ByS+m8udwbg2O0SujcBEAEAB771FYFcAlEWexi5X+wTnDsCHNacQ7M3T+kAXcd2Fg4TFWkb925h4CD7kjOKZGYc9xmhxzE9YOAwsIldzfDc1maGdi6c7fCaWpfpTCIbQAAewQPG/qDWKXZNSzSKCZEsGc4SZowZBuDIrc4I3PA2jfn8Y6Yutk0hK4UYnLzFitqecFx+hPJHIwuH9rgdAYwNOLeKnKgt+eLG2CPABvws7HGyS7FFzFkGQgEsgTE8gjHrABYw0+El7vmc5xA2cLPbGsAJbXTQHewZIPAn+goYI+w+wJucI4BH/NwBAAfmlS1TArARa4d52a43QTT8hQAAIABJREFU6RI2FiATB0diXTCJkAm0CAIwFG0ecR759fNXgpVuH54o4x9++pAury45I2jZA5YN+DiQYQCYYB22F7t0tlqn2/t7MoVgbK0vL/1hhDL1WTKfZxbs2SiOUgM4YixDp9zv5QDMPJ99QyawTPjraIy9hK8VoviH/ZzXv5HHCh2MreeVr9Z+JvtjAdSW9W4x1acZZz8mF93bnquXz0r2jOVzI93f2tpiK4oeHL+njCOfPydn3PoQu+Q+2fK2cY/aCvGcHFqxxbmPT33SZDcDGstSPR8CYGpu7BzZVnyXQiGLLZhOI6APhiqf12p/dG6t5p5p6XOvlYEyF3P+ss14nMYc25LcNxXfo2do/RDLuZy0ip039T+oe4zmoganFNmtxaSW6X/3N/8h/fVf/5s8hnLtzIWZ13r8NOMWKkt+ZXyWypcNfnR7jSU5j+Nckqt/iWudOgfxfNSbl6jLWhs4lb+pftOeLXpyKmfxOj3fejS3vXlemvt4rThHr1mT79lh7fVbuZvMvedQWUzRIRLA+0djHj1XWb/SVrwH4Cif1+FuHFh9zXxr3nrjNvNbfCD5DSaf4xYqbQGu3tue7YqdrOWv2KCYcy7xIvt7mS/th1ZO8Xt7z6HM85p6Xo+zKkZFdmEr6pU7orHbXjJ7b//v6ezatrgVzvYmXvdUOY7n6iVbFPVF+/ytzNszBP93Mi8+Dzmfsxzgz37VH//wd5mBY+kB5pT93EYdCfToelOHZ34JTlFKSwpc1ygVThaMVXVcXKQ4T386gEOJ5bJ5VM27BOCIJ7Mlh6a3EdtZHSnfOaM0EdYOcv2U9Tl1k51+rRyinVx6qoz/eQEcvWeJMj16hpFjEV/vGoWmYmJpjpb2wkgu5pyOU57pVOfvlPFHhyk+T89x8fyOB4oGytEPtr3wwmhdRuvcvt7XjT1iybzT8iWKMzINYLdGhPcRY0NgJYiVRrWOL4ZR94kANgE4chuOZuqMLaI8bc+hOn7+JX36T8bAofdiDNZKABSz5bmW1j3bkc4BdyTTI71Cx9Cy456kdAdqdDB0YF++HoOYSgrjWh6wFmCDAdcCjMwAk0ZRt8mJKCuWGD16ZLoEuE9xJtv3WE/nejZGNluJgmi3p45if6JUOTvnK+Tr+iVMNhzA4T9zPT0Jo1l2nmb9U/YIfwrJW29TABDHHsANB2/gd9IfHw6k3b49GIDj5v4h3dzeM3D69e4ugcYYII5ngDfYskGi62huOGAs+DL55bexKOcoIFsgxDYW1eTXlWpzulP8CmU9bTZO2SuV3XglgAMtIXq69FQ7XdY4r1710e+R4ZPunVkrenq+jIU/KZjpWQU7nFgSSF8IwCGkRtp0/EuAFoBVx3S526Xry4v00zsDcfyrDx/S79+9Y3sVBOrXqzOyEBxYCYlKaoAbjFKc1cg6DOUkq8A/FKRywJHu1CFX1OcaZ3jUal7FWJGTY/ZU5dlN9ymxA31outnafSAhxcRRBeDAzfx9TmMuAIcSj62fwOQH2mYIEOL3lH3J7VRQhdupIND1REHfyoHtQduASnYhsYH7MhnE6Dz2MRJpNhZUu2YGDiRAkBTze4N9wgAcBnzYOU07ZIBMGgSH2fXxPiTzQF/ORIwn15A4QaUu9E0EcOB12e2KSYG2yAKTGbTlupCVxc6IgfZcYuAAeAMgjvR09DVSFbVaASGlY0xCqhhv/y0AjnXa7Xb2jSrkzcbZIl4cwLEmK8cK9P4rMHBs2EKFyUPOC+TlkNBK4ADq9szA8ZRbqKiNi63Dc6kKFujFq/cbzeOBYAm57Q3JRGvDouy156fKT3RdXZ/lClCu1U9WTWxntRhoOEknBVAI9ki0q3GMan/T+ny4N+QOcoQvfUZ02yQtqRFNFiTy82urgfXeng3p+QTR0vfOiJrD2LvdWvlZkpXP00xUNe9OfW7iXnSQ7tUycMT5017Se63dxtQ+RnlpfRldr+fj5NfMxaj8Vd07ZiniOkxkqPH9Knn0vZ71Lxjq1CpPiQ7DeFc6cuTbx3Xq7RG2mBiATiR/+fnC2uUzQXgtzpF8pbK+JrP43a4bmF98rQX+M91n0vZ8BIDjmewa8Mf2T0/p6/1d+vjlS/rt8xcmtr+iHd7jY3o5W5mv5qwC+NxmtU5vLi8I4ACg0kAb0J0GgOP8nIG1I/joQa/YcjuAI6wbwApIxmse4npF1hiJNPwoA3B4WxC3Rzw7OfvCM31FA0Kihcpm4+01zqdsK6z+B4MHGQxtr4gxQ/sss2QElgcBMN362zzntktoC2PgTD6xM7QUJg5j5Mjy4G3xxOYixg0yX5CFqszPCsVQMYHp4JmsgzLrWV1oQOCBP5/JcjkvU5awOplxY2UsIgDYrrx1CuYcdv5wyEwXbPt2PDqAQ3NowNrcTgwADrT2IuMU2ry8GGDzsKe/gHUDWAfMWvApwLxlrF5omXLkBt0SMLTiXsX5DX+Hnd5ttg7g2BDAwTZ9K2MGAwsYGAA/396lz7f36ebuPt18u+O5BGcVoCZ//OnHdHl5yTZlAKPc398bsMQZxPDv5mJHXwRAdbSM1Dy2+kB7Rf6G2ZUAAF0wbN3zR9umxd3YqK/5Uluqf6oRXRrTIBbR/5jpi/iVfYcBgMPer2aCViDG/5EpZz4xbLrWZK21N6ec5erPuL87ebD+Wav3jPX15sde3lvfsPXzpefju4reX05KzC1vz4a19qnyKXSuWUKGDG7arsncGsW/tWegyFZkCtTmOo5Vv4ONDgCOng/Wm9tTt81INls57F1veR7K87Sfb+Wjfq467nfK/GYfL/jQp85Bed9U1ns+bXvdqcrqx2Pj5yKAY+oXjvMT1X7NzADT+83576289GSg9/lTddGSTLV78/XrVH8i+wud/Txavyhv7Z7q7acorz0fOJ4hJvLh+r93H723vf7cHE3lJUhwx9bE98/t2VPXd/R837uuo+ehHnQ2telZpgY0VPtiAWDXtlCJAI6cz8i5ynkAR0/W5+a7naPK8jVnYbuOYvuvAXAU1q8I2ig/l9kqZ67Y7UHnsPJaGy9p9XfrQ0Y7Ftemmi+P7WRm2ADgmOzbnCBy0IbAG7EoTWmMnK/zO/skC7iRIw558u0MYcZ3qo1yq20HVI70VRzzSP92dQDvWWK6/GyMJ1Tx3mVfKevDP/zj3xLA0To/r32AJQW5ZCx6yu01Sn+kmMxxrqs7espECrtl35BQt8agXPNPZeDo9B1ihVWpoOoZqPwMDc32kmFqjclIKS4pLX1uZLCWBP01azunuMfXqVGu7Xjrz/15ARxzirA3rjnjPTEOwZC19xnNzdJeHRmnpesvOZRDJd8Z6JKjseSc9eQvOmXduREisPnj0nosyWc739loZwDAWIqLXjrBgVc1TdNHvHWMLImgaoa2hUphIKoBHCU5XWR2WpbYyggAHDf/+X9VVsrspwM4cr35Qk/A7mEhJ8f7h+GeHtTeydfzKGuuXAyAjon8sS9qMayFHtc8AiU/GYjNwXe3q8G+tuMaJSc0RwgAsgqzAefE6yw5EnhvC+CQXYzXkU3TmKKtGO23dm+0CaqRzsgzqWo+DwrTz3EnilKaqa19NLl3sIXS6JaFAw0BD6jcJPPGkewb9m0JV7BwANDx+AQAxzF9urvn9w0Dp3fpy+1tekCAFtX+6F9O7gWtvSijPaAMAIcHkjOAg8N0aE9OSDSRTA/6LdlAPnu1xcZUvb1rVXJBFonTv1oAx9Inh/6X75rX6NB5W70wkgrAUVo2FTkvBybbzoFZpwVw8FpI+HjVLXIu0Nnsb370oPwmfXhzlX588yb9dz/+wHYqYOJ4c3WRdkyCI7G9J+gDCRNU1sK3U9KP89IAOLKeiYc9DttBZgSQGOCA0uaJnla3UH5UlexBL7tdYCgJrA0GaAOY4ZnAE4A4MoDD95q5GwbAswrrknCNlfNaJbxGhgsHTkjHyK4JxNBLDEpf670CcJhuLH633QsPUuj7c1WsqjqwbEwGKpFWAzhIj+77jYmotYMekJBitSyqmK2a2q5tOhVtQKzi9pzXB+MGKnTJvnGwb2MCUaLQhhnBG1yPAODg/OrQ+mLyBwYOJsICgEMtVAgkY2sE14l+ViWNO7gLkHTkMxUWjpyw2m5ZxUymEbRR2e34rwE40DrIABxooYL3rDYrzsN6u04bsHVwnkBhbxXo+4cHA3AcDt5CxRg4cD8ktlDhbHMY2haw8sOSpVrzsstb3WkguqgjWv9Kf9ccR42R5a/Zg/GM2D37BADHki7s/b3nc7dnXgE44hzQTpNdwCrGfYIyiEOiPwFZKHDin49/11jmfOw83iV1G5jP1IqCH8HrgUrcd+ikesd0lKOW/F5aC83DlAdB0zCVF4C1VLHTOwO06xzXRe/vvSfHXwIwRnpJc9vKTd/vb/yV4Mdy2kIVmiO5CkjUfaXIuiFdGGM47ZK144q6J861PhcDeb2zay8eYVbBKo3MVKmiLMZeCuNfnOMydp8b6GJnW2Jbiaen9HA80D/79eYmffz6NX36+i3dOZMaW5C47aZ9e34h28Gbq0u2OsM3OTocIAGQBG0wE+fWRgvjMbsolj1Ad80TzvsFYE7XZZrDeLaS70tshINJII/RFtm9nC3K5yzbnucjdet2C7YngDgaAAeAmIGBQ/OGcbNlidorOWiCgAwBjJk7LAlePD3/5sc6sVRgChh7Ci1RJnrUHjCDR8x+bAzMRwYOtWCxNnSxrReT3kHm8Y52DrNsBEEWnFsvmT02gCXBJX6mxTOpdYpAo9YKzECG2F9mbwUqAoNJsY9WBS9GLQNwAGz4eNzzDCEWMNh0N+QEaQKkATYTzJ0AHJDh4/FABjaAN64uLiiLF1sDcBDcgnG9vJAxEAByAJN4HiEjINo67tP++JzOztfpJzBw7C5zS7rHRxsT9sgeQJHnZwdwrNId2sUcDzYtQa+aatYaCIyYzUrFFjBnH7p/y2cVv74HqXV/6ss/J4AjVznOGy1zm23/530fCs/afW+t+twhy2x9pvGe8T/3g2NmoLXtNqIaYNHzM0Zn+fqJRgCO6T3amZhefwooiesVP9/DqJwyXtnJ+VXxGRoAYbRW8RpLcY82dn/K/UfPPrcXKE3uk8YzEHVoR//FPRifKzPShZhGz298zXP05u21nx/PSbnSnCzTh50kuKVzegwljbQ3BYo9prGl9Qkj5Y+nvj/6wbS++exxOoAjzk35WaU549XI9wo5np5PW+/R/n4+VdecMi/d85FiEZ18xEgH9a4zmo343t4Y42s9v7v1c5fkNeqs1gcejTve95Trz8lhT2aW7jvSjUsys6QPTpWdU9ZO76nnCkVCHmvKsZ26hcpIB83p6xbEwcJ4FtvVrSzoCwSfoB1j+1xL81HNdxngpIih6OZ5AEd73otnp2hLerbCtmMnx1y1boU+LK1mJJdLchP3VF/H2b29srGcY8OYKt0lHyswbdl1C/NWmM5pkVvI3+m57Vl8HJ3rcP4y04flWfqMH8Vezcniog4QUKOKJwVWlAzYm9+Vus/Zf/uH//elJxCjj7fK7BTj0b1WNdkhMTahG+uPZKTQW+Uu52FO2OIztQwcUZHHeSo/fz+Aw+5bb66K6kcKp0GbFSHxuekg2vMCvzLBH52tUxRXaxh7wn2KU7BkRJYU+GSsFvasXh46DK9wkIrStUuPFVe5dbtn5g49p1xPCjb+O3ptNK9LDsL3yM8ph7l2zpb0zNL4e85aby7m9Fa8x9IzDGXIL3LK2maj9M8O4FAAdJpUGzkBsZrfwGsWHIiJtYwUnOihPoAjzkEBcFhQX8ZY1Sito7zkiOe16iCeuzo+AAB4L6fS5hrMADjaveX503z7plaeV2UgBw4oE7ylQi6yb/C+hlLgtTJBYgdZbrT03sZApVKBarrdo3Hu2kOuqmMzQlVBTItk5qA7frawdY0CLU6OvT/TjQeKM86/U/ZqXW3OzYtqac2MhbagYi03PGXeaPecm00PBnri1VszyBlnKxUmja2PulXco8+0Bzyfn9P94Zg+3t6lT7d36ebuNt18u003X2+ZGMDfji9n/GZygHez4D7n2dsUMeBNWvtAwWudDtw+2CpX9CdeuTVn87Jew5QUlrmcNJ/7rP42OUgE6uvZe/s9T7nHku7UzEWU+KnXXdK13etMABxYMw+cShfkgKt791q8CsAh+bdqT9Kmsxc8EpPH9HQ4so0KEi3vLi/S+8vL9Fcffkh/9YO1U3n/5poBeySL0vMxnSG4Hxg44tjt7GiypRq9is7d2X5Md1iLpgzmEBijw1xhb7de50UfiDGmtPqQXmSYWglEMirYoZp95KURjHqGrUSg7xTYpt4L+186LwI4FNyM6yp/N7brirba9IjZIwNkHQ1gAurwChhn71P4SpT8qLAGWIBJNFZ0e+sUZ+AguIRjd42MNQ0ADvaqh048AwuLSTMZWryl1nq9Saicw33Zoun+MT08GvMGgBwHyAoBH1a9izeSlh4U+ajSld7X2rpgGLW/MTuxjQmqmrFkDuhgok8MHBnAYW1uMiMAs5kO4ECCrwPgAGDDWqQYgEOMHPhXoKMM/NgByOEADgA6vN0KXsN6gEJ+//CYjmCcQUUy5Od45JjAUgLGDtwvJzczvTvmwZtkTM5/te4U0KM910U/UHO6BOBAQEefm02Au/2S7h+dZ75LX4VgspKqlf8aEk3EcWZzUgehdATk2PRdDEGx7x2lOeuzzijr1veWjyHDJwCHhqxL9c7RAivE98h3mHojzaCyj2HtDrhvmnNvPNd27x/WQX+vZMJd3ch+UsUGmrOguTKmjbp+qfZ5ZtmQv1B0NT5HNjQF21y5CVRHndvQDrfLFWUy7gu2LnLK+eoz3hIjBzsDACDKZWW/9JwZwFHA4QbyM7/O5tN7Nwe6+xbAQdec9gf6+jk9HI/p2+OeoI1fPn1Mn759I5gDzAQA2qoNGtUdIGsvieDJN1dXTJhfbjcEvoE1C/aY3zTMyViaqJudIQQtLcRsAQgHmJt84+FsBIYH6EMxs+Jzud1HXm+TQ7M7BhB5ejJmGJsL8yXJ/sH2F2ajAQAQgIMtszDGwEhjclS3UMHYsK4YjzFgoB2ZtzsLpkD+grwaAlFghwT2yMANA3boHBiD3drXlAP3+wGiuLiADXE2prUxlOR90iYwA3uXgZ8NWAF2IWNlLCC1qAv4M1qMujySBQUtXgjkOHcAvc5fYBBD+y4DoVYMIOHMhUsaeMPAmmLDYKJuZXYTS0o2LQIyDfzNPee2FbK3p60/UPpxPdg4zBufCwDOw4FsbW8ur9LVBeQRgCKbQzwPfBCcN3D++OXmc/p0+0BWQMj9A5jQ0DZttU4/ffiQLrYX1iKS4FAARW1MAHCgxct6t01n63MDcABUkpMTdaGDjqA5X+5njOrc1jmTFpNSnw/zWhGL6skXoYP8j1mfzzBwqLvRa0k6PJI6Y62KfjV1FGLOptgcaGTMOxm4RVc7PmtN3f0ENjy1TtWZPiSco404CcDhAf78IG0Bg8tvBpp1n7gGitRvaanHI7SzjmdGPxzXiMyEvdtGGxv/Xs/BeIlm/afuPOTsTJiuYnO/B8ChMUi/L8l7+5xt3KWcm5wmnWf/EudQvAP/CsAximkuCvfgDd/rl7bP1l7e1rXsqzYeFedu+kz21/asN5Kr+N4/FcCheNSp80m764m+EsM6DcDxr//1fz+RTUsZzu3Rem7MX5je75RzSDvvS2sa57k3Pz1Zmsbn6nxeT2702qmyOXePnpzZFqsZFefmoieLrf6L8z03D/G+vflu9WG7jvHao5+X5q89/7xGj7XrNVqjkfyd+nm7rtqNW4FLjBHF7gZL42/HUvyYuo0K7bwDOPI6xNbLYfCnyHpvXNXc+xvm9+oygCOeReP5tSfnfT3dzzNL7nWGGOnjkYyO9piNS/a5jlXM+QM927ckf+0+bXXY4r7NORDlQmqfqF3j3v3inC/pmTjn9bVzNmjRNGVb+w9//18zgEPC0A6mVQbt7+0ELymdOeUypxSWlH1vE7eKbk65SojN8bOgcbv4cfPYz/98AI4KvEFFU/ckmijtCjVWjGZvnpaE7nuNdVQgpxqNUxyPkQSfYjRkGIqjVF+tnp9604yeYc4oLcnlnEKJa3qK4e6Nb87RmNMEvfvNPcuSDPXWZk43xGcfreuSrCwpy9fOzdIzLK31aZ8/vQdicUROcOBV8R+CfhG40YI4DEwRGTimAA7qJCFWvxPA8fm//MdJhXG7J9rfe4ZcuoaJxlCpEd/bfs4CQqqe4V38sx5k9sCyEgij9bUAa6A/15GKgR/x3lvSjQCOgCimnMcEa8zu5yq4aUCMtsWDy1nPZgCHZ3M6yPeeU+dhjQIY9M1XggllPvJIgh+T3xeeI9vCjGAtXGdZbiE7oqYOjAK6XgZwaE11z9me8+b4exvizAZQHMMzJmRzEJ1VkIltUQDmQMAUgX8ESFHphl7qYOBAYsCouR9Z/Qbm4gPy5QjkOmokix1pnB2EI2rwnD72UF3Gplhlp+9gpulblO+sXkHg2j8tkFDWneFKI/+Hr2sfLLqGsY6svPkUu9C7tAJYNQAojr58qsyPvabPnDDk5i0KeKhSzdsl+TW5j51tgW03HH1eWnCURAGCtxm+QwAHI5ncl9Yz/ixdbdbpertNH67BxHFNAMeHd2/TuzdXTB4hGbM+T2nNIDkSLrlPBsfNpDSSyQT+KLQTgiB5H9rnxJTB5/BkbU4qVHpxCuCwPWJ63hJfanFArWpBDwA+AJBwAAcSEaV6197z9Gw6LqPjA2NETNjlQ3lHbyj5hDkoVeHme9tj2Tjtb+g1H2jo1R5F+pEqwdfdaesxTuw0tTUxqnG7BgFd+BcJNgdw8KbnZ8Y44SAOgibYQsYAHCYj8M1XpE8HeAM/41qoiL29uyd9OZg4csWu0/QT6oWEE1hYVp548mW2kRd9gnHC5mDeIWMRwEH69fPzCsABmbSKarEE2T7m7z5/rJDObBoAbaANijFuAMBBEMcGjBwG5EisWH6yucDfQC+/wTOf8Tqgmt+AiWOzTi9MuB7ZQuW4P/B3vnYAeMn2Cd6PazBB60kwS7Y7gEPgjQrEMQZwdO1ckP+5QIECOe15TtesFIqzWERf8pRzSKu3+BkFvN0tiQAotS/Q54xqPvp99jMp2x2WZtf0QLrP2zQ0bPe1eFn0BARg62tY6nz3+Xr6f+J7R//Q/arWq+FnqMZq1s9gOt1dch3cJFwnfqEp0JxIIFgtgzn7lZYxBhB/1ppOz/hurSNbUahgKktZHCb9FK/Vky3Tt8WvbO8dARwxmc9kmoN6Z8FHrne1F5iYygAfZ3Ga7JlyDrDPzQON85rIs3Ffw8TNzzoCm8iHlp3xoK09dwm6A2yHb/hp9/tD+nx3n3778iX9/PE3gje+Qs+AHSHYS+hl6Bk00QDLwZtLMHDs+DPbnj0dnAELifsV9wQBdg625rOer3LrmtUZwBDnzoBnn8E3dKNkha2jAphQawybY8BhXB+BadtLAAYQCPyCdluFBUp+HWyDte7qAzjUQkVyo/MbARw+Psax3NeGybI95+BPT5oZw4ezdsDOkpED7VgCeMPXnvrafQPbbn59zPV6nS5oF4yBIwMqXBfA/8ssIG2yzzcJQBYHAiOO3LsReEcZym3H0EnE1sBavsgrtkp3PKO18kK7tkNmLpRfSeCk2J7cVgrAQdYNb1UFPwMG39qyAcADhowDW5Ls9xijraWA3WTZOhx4TsbYMBd4fLaMcxt6eXGZri+v0vXFNl3sNjickKEI93o8HNPt4yF9AoDj89f0+f4hfX44pP0z/BObpM16k3549z7tttv0xLaQGAvGdEyPh6d0JBvES1rv1glIz9v7e47XT6dmc33PVUeB7H/U3jfXmCCv/tcwLjMBcFBi3M+tGTjsbF5bCP3WC6FbnqX9SzkwRvMjIEgZvdvOoOuynaVxLH6TndU8TtAFcGjSHECXAADzsfmNx76C219PXmk/4bGmEYB27t12ekHBvA8ynUGZc82TfT6OZw7AUdiA8LmlOFjX9/EXX+U7ub8Qq3A5T+Uhik+VAXTxXF5mdWnM8e/fI/t65vo+FW9rJb/VCjkgrJ3bpTFLfubet3SNV61HWFjTEdbSK58de/urkZc4Hrt33VrNVXlY4pIH4ZkuMmYNNVTH9/M9F+Wnp2cmuy4XfkiAi/zNzd2//ff/Y/rrv/43/FB8Zvt5CuIYxW9eC+CI91ta+9fo97kzQLzO8DkG+/+UMcovjteem/vJOaEpcJHf1Bu3fOWow7OeDh8YzUc8U8xdf0Z0JzLTylDv99EanDJnczr9lPXpzU9fH9ZPbXNlwO7IPjg5H55oO+o1m4IWegAO90omvkj73HPzMJpjWZ+hvyRd4PMQZ0dyVINapt0kerIe1yPKs/y69jX93vtcHpOfKeL9NMb2tSyfzqza+kO9+Rhdo9Wdo7G2Y1/aX2UPFX2c/bhqMzn48kTA4Zz+zfPQAHWzHTyBgaOyn3//d/9PBeBoBUi/9xzSuUXoG63aqPaEPi7O1OjZaHobabiBmgBUK+xa9CLQpfo8CnkU1PrnPxeAoyROZ+e500KlnaPWEJ0u2FNl2362nc/evU4xIKco+zkjMf386UnyEJ6aVG7NzdVIPnufmZuDkQJ+jaz3lNpr17m3Nyo9FioLlp6xt55LDuDIyJ2qZ0Z64TXyf+q9RnN7+ueLfI4cgyWdO7lXB8CBa7fI1oJgPxHA4Ymt9n6qKG5lJL4PDBwRwCGZHlVH9Iz4xCB2DolDJyYkLUaGNTvcHizrrYfmkDpI39oPZpUySIOVXwRxeOsTJtAdDe5BNP0+L5sWdNV4qkC9ReQqWxjnPR4i8vNYRi/0pC9BLVVK8r3NnGnest3zoGprE6e21IO3DRAy6wZVYCvQH6rvdMguDk+w/WG4ufLNAAAgAElEQVQujQ3E2jlQBzpTBh6BYBpnNXhGOxT2pK4BHF8f9unLwwOTAqDmRn919KDG9+PxJe1ROYkgbgBwMOmYwFRS6NmQlPfZrKaPouqB4LI+NRhopHdNp5ts6bOx+oTP2AQ0Rz7VyJa81kacqvf1vgzgaIJrvfFM9csp4ZXuiPIuNZkoiUsLNIUKQW4Ico1zMY2tAhWPVkWak0qodEXFZgYhlcY62/OztFudp+vNOr27uEg/vX/H7x9/eJfeXl2m64td2m3O05YVtU/27VW9CPobSM7uJZk1mnU7WJQKdL+n70+BgPCqKs8J8PApsZxNYODwWWGCZGWAEYpnSJhTFslwoW9LUBnoRbrIEiWoGM6AoqZkUnanPeBp3SHHSpzhPTVouq6asKSNJVJQ8cjKVm/JouSZPYx2oJ0RuJZkRjKGDfyuFioAV+wJ5ABDhlVBEzC9Op8FcCipA/CGVcytOKtg3ABw4xY96x9Be2506wCLCfxHYAoBHDb/oYtHadLka6HKbYEfwLZhd/KWKmTgWBPEYYCiZ5fNkHjJQWE70zDxtQEYw8AbBHAQhGFADLRN4fcWTBlbAhEB4jDgx5qvoXUKK9EB+GD7FQA5CoDjsN8zmUXbhAQVwBwu6wSJABji+l7rYoCdsubGDqCz4jyAo9UjRd7cJvtemNjZCKbosNdErZK1UFNZO6c7h/6+t27I4w6MWtWTujwrRan1o9eohCqzPp4cc2HCfbWvNRea29FZzTP01eNUZ5usT4o+Xjr3mR/RSyIVkBjZujpJl3hvPI9oyFt/g+9jItUGyGcPgIXR+lTPNjdGyYX7d9KV0c/RPSrfK8xXz0eqZKuZJ71frA8xAKi/ZcCB2wGxFui5NA+SMbzOefQWG7Q1fuHeZ1uWET4v69JDxWyIw9gw7DyT296FqtWo8zMIWqwTuequJBLJSuHMaQBwoI3Eb1+/sn3Kzx8/pq/3D2QsoG8Hm+3gD9sOZ2lztiJw8tpbVlwCNEZA4r6A52CLz87S4XioGTjIumAAxtX5Oq3PV5mBQ8l5ATjwPiTpZYPom2l/CsCBFhpI1pMMyVtzMKh5TvaPowAe8AkIZASAw9gx8I2v7PfzfGJaovj0ZW3ZQiXrUbVI0R508GcD4KBegWwQZGd2WKBJyRFsPOyYviRHNh/rdOEtuOgzOaNH3hd8Uvdx5M8GsA5sIxglDlhP9+MFlIlyo7kRG5S0nM5YuC8mGdd6ejoQxIGZYksV38cCZhpg0DYAbdm6/I71BMsX/DL4hWRgeUnOwHFIj3tAJXwfeCIdYArcT+ASjBGeFV7Dv7jU5XaXAOK4utgRwIEWY7CTj/tDut/v07eHPZkAf/36LX15OKRv+6OdV9z/g11+9+YtAZYARQK88bDfp4f9kd+8CUA/21WCo/Dt7s5YQTgvIm0T00vRQIblchsS1LV8wl48o6fzsrVdAnAQEG3sI661A9sjWsTZq23rSLs+NlG0KbV9acdagzjmARwASxYfwSxOtk1VP8lAdw2gMMC58DIFyAg3HZ3t83sjDqGak5Hlcj0b2rnOrc/Ezvj94pr7bE/ssGxctHU6C+m60Y6OR+yrHNE1wY4sfk5nncZO87mJu6lhL9GfiOca6ZLR/dpnmQNwxLnpXW86L6eeY/vPMjdHWv+5tZj72+Tst7Qg4e/tZ6Ncnyob7R6Jvkvcj7oXbXPsCzUYb29f5EIr+YodOFh7uSJPzV9c/ub2nwAcPX/TPaXJ6LvnhlcycPT256nrEQdU+bQzMdf2IbpzH/Zp7+9L45MNb/fe0rWiPmh93dG1Wts30uMjnTKS0XidJb3dm4+lc8to7boy1ezjOZ2+tDaj+55kJyKAY5Kr8DidCjBPsBvlWaOdFutsAKYHFo6Y/+vZzCXbMSeT/xIADo2vXadW3vB7j0GyJ99Lsqr9OPo3zxn3fYnnRJvR7oF4rfhMrdzP7c+5vdpf2+U8cc9Gtb7FaX5Av6CkyM8yA8dkjf/ub/9vehdLm3RpQU8RfNyjp0x6ExTHFJVwb6ynXLN3jfi5zH4R2gfEcfUFte7TpPcvOUy1wquD1RQMR/9Hqp+RY+FebNeNGc33wOfJL88ZiiXDMqcMWkU3Gsdr5m80L5bc8ErnRf+5bJwlYze8X8fBmXNses7RSM71+pKcn6q8xrJU9MDIGOizS05ab5+eKjtz87akZ3rjfs289IzKSY6Iv2nkmE33lIXZ5/ptxf0yksvqfg2AQ45kRHDWVFyl97Ndp1RfVYY+6KMy/95HmAsdXq2qZ1MCgOPL//G/GfV/oLSLAI4o962e7a13rFhc0iFWrT6V666OawAc7Xvi720wm+lWf74I4MBrCCJmhwRBXgZ0+8Gnej1dh4UkR07ge+AfCdp4rdYG5b/pdoEq19AcluSt5j0kVqLst2vT0rr1HMRiV6eVMGq3EuU0OmfVzz4QBWxz8qcBcMgZt5mziBWCPEi/43cCOLyyE73VkQhANSf6T//2BUmCL+nTV2uncn8ASweO2vZ5tk/wnuZYUguYl8p5G6IqTr3okY+tBKXZerUP0nxm2QgyUZ69FBvhfW21rWKL0da3vprds5aTJR+g3Xc9GTtFT48AHD1bMKd7Tx9vTIPW1cN2z5o1zZKXXpVM2mvQbz+n9dYqSiWbqBKF/soJDyT7HbSF1iir9Jw26SVdrdfpx3fv0u9+eJ9+9+MP6cd3b9MPb9+ky90mXW5R3WtVmWxPgXYYqoJFRbCvL8EGTlFOQEbes42sMZFrclYxcLif3QI4ZE8MwLHqWx+vjqecEcSBNk4AIRgbQ5Ej6/3NqlnoD5KB1Hs8ylzrS+P6MflVdIclU/QtsAnGy/lBYiSAN0r1M5gyVJRuoA0y8DhNPZI2mI/DMxI0T0Y9/mQU5AJwsOr23AAc9o22JUhuATRhdOsZwAHgBr4d9APwxv39g1e+IjHn9ycjgO89f65SCVzk0ZJNxkSCZzdAjmkd2I8t5ASfh6whSQnQkAM4qAsBOmJltFUSU2gMPWaJKAE4QBVPto0C3gAIA6AOVPfuthsCNZCkZBuwZyQyz9NmvU67iwDgWK8M+MH3rk1ODod0UDILACQAZPaW3MIY0X5gg2p46aN87rSESfQ5jFUhQyXz9o8tVKJ/1NqpHitBlCnLItW9uUfnDprOJlEQ9VGrt1p/s/LdyIDgiRjum3KGrIBm3g5CmXaCaJgYdJBXBqE5i04EcDhwUfvPntuCKJNn7ASiK78nJupnQHhdH9vfP9ELAjVVLZBsRqOt0ueiDWl9EMe55M/Ga5xiM3S/ng2u7PPAU+8+t7vEk7GOwCqNL1j7eGVe9Lp0Xjsvet44h1pL6Vcm2QleAICv9vs0d3Gf5OcTgCMEUfl8Am94yycxNdjfyt+L7BUgs9kN0SZrLKa20FIDAAcAOMCG9vPN5/Tzp0/p508f2eJuz9YhxoJkTGvGSAcp36Ctx3qTrnc7JswvL3bp5RkJcwA4HMjGOXgxfQXd5XxFBG06gBH6Cq0rYP+wNwUeEIBDNizbsYplynxNtN4gAwd8B7Rf2RhjE3xSgBbYEswZPMynPEur9VnaOICjlSG2d/C9zPUK7FWuHLz9yZmxVAjc5MKR33/mf/f3EMDBVld43fwD+SMAE2ItJB/GTmXfBvrDz8aMQTnz5Dd90gDg4HV9QPRZ4IujTY7bDWMUe8ntTPL9wQDmttFsFNpwWcsVfJbgRdhiADQPB2s7+XTMNk9zSLAimUKgRwHWhQwZiEPySQAHmCtg6wmsBYAnVS3RCKkVoBtteAgaAVMV5sBasRiAA4wv55wj2M/tap0uLy/Y3uewfyBb1e3DQ7p9AOPfnmyAH+/u0t3+Kd0dX4zhwwHDYOB6e/02bVcb3m+PNo8Pj+ke/+4P6Rz+6nad1jv4JSl9BQB9vzcQsgCTYBPMZ9xCxJP9LYEnKlbOOqk8Z/do12wmzU90Gys5dX4wx2CYbS9gjui3213MOxKyIURKRL2YB1PO0pWtrY7Y4+cwXMgUwGEy4W6UxxDas5WxYelsVWI6rU+goRbbaoMTmIJMSwsGS5+1s2159+he03vWa677R9vXnvOiLx4BHHkswXadcqaTDunJUc+PYqyniXHka0i+Qnyl2JlxsqQdZ2/cSwCO3nP0lk9nztHSTs9M5Z1L89l+dnSPkV+rZ+jJz9xndJ/p/euWFQviXBUO9MZQ9lrNRB6LWObWYXJNOxCXYTnY+ZR5m4T3/0wAjvZ5WnaASr/NnEniPmh/XlqXdm/2ZGFJptp7nDLu4fmrc+6Yu16rm6IP1c5F67+3+j2ux7JOt6fG/VqQUW+8c3p7ac6X9udofkb31JmhXbel+/Rk6VS95LPlxUGl0FTz12PhWLJ19f5xYGoALphPZ7Ze8YZ/CQDHSE/JPpiMBt0UzlWajzbeLl/L8C2e5/AzAec2xNFkx8mGR58/FMwMwJXt3tBax/2lvTUZW6UwnSXU8w3ZpwjCIx9Vz6Lrxt9tc3lIS8/mz5ltWbgHX5OfBFGQf1t+CK2snIG8KYjM8+jnXs5JZrr1ObY3NVvB/dU291xIWCs75JLqbebnfVW7sluGv/3//q9Jentuk48Wtbe47Ws9pT6n2HqCMmd8espYr0VF1CqlLNxN6xS9LqXcE1YdVuIG7TmIIwclVp7lZNcAwKH+a1m4XXCKkS8GZEmxxr8vGU49f++avblsldUpxvtUw7GkwLPMcOcXqvqxIRJ1oh8oB0jRnhxF+T7V0J3iBLRyH+emncs5h2Nur8zN96nPMrfO3+OAzOmd0bPM7Wt9Zklnjea3d2299qeNdUqfN9pH7TP0fs9jGQA4WgegTm4okGBGQ5XQ0cGJTk+eSxG+d5rVxrk53PySvv6f1kIlAi9aAMecA1DNTUhE92RMhlDW2roVuKvjY+Bv/p8cFtKLwRpWhjEEt2KVe06uxkA26O9Z2W3JGQE4+IxWCj5MqNeOdGnTIfBLDqJoHry1S3mm4ktknyUEh2j6nRK7TENgB8lU1/mBs0uT59uD9bJD0R5FwAZ7aSuZ6IFIjYnXUiWeV8nHvVU5edLJod2NJS0FhHE970FV2UMFEA3AYUEvATjQWx0V+A9PT+l2v2dVJ4Abv918SR+/oJXKbbp9PKa7A3pLCwDiIBAP/CpATpBQ9rlqx813F7gbskNd2AysMrOlsY2Uonp07amagaMENfMQ8jhaWtJA3/+Kaoo5H67VgT2daEmmFkAiZ7kwmNT6XfvVXg3LH94Wd2c5qGkhom4QPNMOOYXSPV9cMkoAB6pvn9OKPdE9+A2GBiQwvMLXesQXAAdabDCxnp7T7vw8vbm4SD+8uU4/vgeQ41366cP79O76Mr29vEgAe1CK0IIFbArex12sA9TVeX8VBh+1a7G5KMkusRhIL2hf8dnEwBF0L/cVgUdqoVIfFvKe1v5y8AYT9Npvuf0B+rN7T/in2IqrJERGdtso8kUvb4kUk/tC2y0bxMpWME344VMJMyT54riMJMTmRnNoDBw2F3gNDBxIRgHEwQQh6NZJZe/taLyFirUU2bAKegUAB+nRrZULvtF2B+PBc+BaDwBwPD4a+8bBqM8hSwCHKBGRg/U8Z6iWWjbCk12e5NL4obUgaUhKEkTCQltUmVtbFQA78Mxn+EYyKgAhfPe43nEQRwBwAICBhBjaqOz47Ywa3j5Gdk7PbkAPSwAjEQnQx3ZngA+sAxJWqCoG2AkJQYwLDBwAcLBCGTT/ayQwxTijfW40zNnncBCL2Y6YsIygDnt/1Dna860v0fp3Cs7LdTnFh1QirVJIfuHR2a7ru/nCZ5sZkhNVuzeZBYtsMKG6Xm8K0FKhh5jE8D0EYc+tmDwZF/dVO67MYKGEVQhicJz+gWj/J0GDXnVUAHC0Zxru04aBo7eWXGN3aUoCKbTbMLWRv/I5TQqwVUDNwKO/Ff2Y1u6VeYj23UMprRzG+dL8BTaPOBdiKanmNjOM1YOXXJsfCTuSw1OUi3b+xAZhNlQgLm8Ny8Ru8IuDX619ZYlt32Ns3WXJbrYV8bUVOM3mp2bgMBmMlL85gmZyHHpek13JQRhklGL7kSeCNcCO9sePn9Kvn7+kj9++pof9wfS1MyCZny0AB8Bu63S52aSrLdpVbBMZOAA0/P/Ze9PtzJbkOiwBfJir6t663Wy9iUnJjysO+iPyBWRqefkBbOqnJ4mUbLGbt26hMH0jAK+9I3ZmZJ7Mcz5UNyku23c1uoBvyJNDZERkxM4dLztjSfAgLpPsXkIFDEz4j7qBfQO4sgA48NkCXDinyBE4whIqDmIkoNFYn1giBQCO/Y6AYWvbGJBQLk1lt2DDYM8EJoCuXa0MXMGSXU0gNwI48K58EYIGvN9GKOZAjFwCJ/j9shN8zxgiCN4ggMMZOAJ4FSwhAJoIBAgQHmwHGTgA7INdcMYyy3g7QI3ARysVhrmjz+Q+vLFoGVhWgEzCUQmUNDCIsesZGwpkEq/BXl1dXqbDy55lUgqYyUqtENDB+YbNtudqDrV+Z2fntEG2n2xtAAah3XK2L/YNgFWym71x/Fwr9OXUwHSQYdj4HVinDgf6KOq7nfneCG65vrriPKHsmTtltIdgf3neblmy8e55ne6e1vx393qS9gCc+snASqit0sfbD2l1ukpbADfws96kDUqovLykU8wvypldghUssZQb2D0is1sGI7hMxTNWjCG09iFjQTvOXIz9cwe5f5rNl+tm6iqxb2SNbowb+cyuw2nQ3bY6xryRdfAAwFHiPNZRliCTbejEKexTHgwPAI6S0BF4Y1oyJM+XEZx4S/it4UTsnbX806Zeiw6fln2JE14SDIX7z8c5SOR24yO5DFi7mOVMkWMnIQGkT2s4x/hMHXGZ2CmuU7Cfk1hd4yfo87bAWl/baxM/pdeBAEitYy2SXV+PECMZNONdmCZb6nnveUreYvbXJEDlXPw9z+yv97jcjXyGGIurJK4ju62vO5WD+uxe9lhp2Xz9wPzj8lvarllu5INovWJy3PzDuAbtfJfyeuZrBZBJM8mTseVl6Yyp2bv1TrW//vTP/y1LqPTmqAZ9TfdxNRdZX9agpN65Y7R+PdmYk7G593pttbG79vuxr3P9HrUt33zUTu/sMDlzdADUUZ9E3TPRQ73zTRhku8atjMb5OGYu5uYYbS2t5zHztLT+x+r4JTnsyUJpW7Fni4NML5v2L8kv9T17FS2Iwdln0ed/agBHZbsq3SLbeySAw8/3JYdRwAlmlIo+yT5eKHvIs2Bj29s1nJPRuK/ymVS5lQrELl0cSrzmcuoBXBHmQufIfIZQzNbj5LIdGZwi7zHrYz+vyn5nF9AZjbN5iP4Ud5T+lyfTzHPJKMW5rJ4vH64xQ241OqJa+ww5H5N9wew0ewlEZ0WftHSSTloAR28ztspsacNWAYrGCLaKbK7tngKeU1ytIxj/7imjVmEreTm6NdxPMhaHQO2NFF9vk1gfDQ21COAISGN7xphyZeTMtTIwms/eGJaMRs8YtkprSXZGDoheX/p+lplAa7jUbwuKhGCVP2ykxNr2evI+Z2B6YxjN95zj0pP3npFYNnb2ifeOY7S275GpkWNzzOv6zJKjcYzD1MrXMfI/pytHc145LjlEM79CI5mfjKsD4IhOUQwAlySgp5jzIarWRdRJI0Yg3LLtnE9jv/Z3v0v3f/PXObiokcZDY3TaRjKY5y2CMXrI7KAVW13CveQgCjtAWaBvZJPi66gSDW1b+lq+S90dDpEIBgLAoc9Gu8DnOwPHnB7Be+aT+L+y4TkBHZkzLHhddB+C+X4TeyBaFvIIB4Ewl3E9ul/3iJ45W5b1kZ6q5tJvbapWQL4x6je1EMzFYxXyquTcnZmuD8BbOcGx94CeJdlUuzpSrHr5FAZcEZi12ukAcWwO+7Te79Iz6qwjgHr/mH6+e0xf7h7S/XqXHra7dODnT6yUit+AxuJYDe4QTvOgbZkDBeANAJLBBc5mEO6YTWRQII6eXhrqV3dCJ2umYEmoaX2MfnuvLe7pKTICAKrQyEjxvWhFnDCgJObMtsT3ahtl+stes2BQv05uPRcWwFGglH1wx5/vOGkBypfEABM+5LGfmkHOVxRyDJaG1akl2JHwB4U7ABu//vxD+he/+mwlVT59YBmVizPoC0ucrLzedtFDxtDCG6aurwS4MGpzbjgv9YLPJFJt26vkdK7nOgOlop7z8ZFBYlrnnLLBmqQAZ5REG2notY6UYWPmIFuEJ6nQj3IwLmtW1t9eg47BXrTXBWQqiR/qPy8vk+verwAeOMvMHZb80Q1uZwyRXpBmR43mlNIBoAokYN7stjZ+kKTJgA6ydVjC0dg3VlZeZHWWkAISiIG3slfnxubz+pa22x0TJaxJzxvVL2kLho895sUAHCbIzpRAxWF/QgaijldJFWM990Ocl2s6S6cEbqzOAOY4TRdITiHJR1aORMCE2FoMZFJ82liFGwlEgJPEMnJ1fZ2u/QdADCTnxCyDpBzGDy2HC+sEbqwMvKF28J2r60tPgB3IuPEKCnpnO2cZFSSrdjvvH8qvGOOH/iNoigCUhnnFE50YT/F1sT/MerXnu1bHjPQkvsdkc3Be2rNb9V2BCJRoEOBrYFvnXq7SO57sNB1mYWim+HwtDeRg+8MS8AZisr1uMkQKcRevuMMVCuI+as42cZ5lv82MexL+PQC/kDxqfbcqntH6bUFP6dmtrRv9XSZgGiLxEH1/CTxZ2JOLpTNLz9fRa4YzqhlO7HTu/4UMqPzx+G81b+4ThWhSHm5ka+Hyu/zEOEb0ASUDJcbggTuV7coqprYZJi4OvtUYOLHGdAAdmM8VAfhBeaT28NJVAaBhgBOpQfuMlfcy/Y3EOEtXuHJEO9ClX72s3X/98jV9fXqin7ZFMh3+dfa+zDkmaOHklOwbVxdgvLpIV9DjAI0xHvCSA5dMCPsZwMqmGQjY/Ef7AYAD+056hWxQ/pPXL9gbDM9si+05Ajh2W/5rLGwGnmT5LTJgmR0UgwPmHXYGzE/G7ObpawGhwkbHdyFxACmIVcQExUuqBDYmkv54KSJ5CiY/8p3e6IcYe5ODdBzAYeCKfdofdpm16fL62kthvRG4AYACZIJ2XaxdTnN/sbKyXGS+ODkl2AU2YrPZmP33MxXlFmedwEKVzxWvrxn8h7YA4tgDGHPYZ//BzlwGhiHgLQEIYywhGbDn0d/V6sIYyFz2sGYAfux22/Tp46f08dOn9PT0lNbrtfkMXuqRrF5g2jgHiOSav+N7+BxAHAK42HMN3HJ9fZlur685B5ij+/tv6fHxwUrYnaA0ywvB4//w7SH98vDMM8jb6jydXl1xT6BvmGOwdnz88JG+9NPDY3p63qTnzYZnkxfsA1u4dHEJHykR4EE2kmQlYKJtKLrOCiNFP7vo7JD4jCV7Ks3aJJx9T2n/CESYTz4EcAQQZgZ0uM3zeKbpHztbmo2WRtF5VVCxqJzkd5p1pB5Rchd7ST5yY9vMPtq+1rwQ+JEnrJzbfHvlmIGFYKP9jUwcvtM6PgbfwXKFpofgjXjGVgcqUGtZkNaG9Wya6S8l9TvBmyYeIt8kz3TvK31rm1+NsYHYp2i3ok9S2TPXJ+3Zsv2bzwjLtmTPJ2dVX8ecrpHOnYALpsnT1v62t++r3ZdBJ9NJo9wd8V9v7C0rRVy37ly53ZY9a/3fUTdiW7KB810egVLauGOxuxk02kmaR1kyn9nL9MZ4lmJkHgssbH6uS5oko8UBdJHTbKV9srn8dazsuxz+2Z//ZfrjPxkAONjHOmHb7rXst/9/CMBhKq6e6PZcF2Ww93t7DhmdC+P5sW0n7mnJ90RnNIIfn6tnjr4zGkPRs1Nhi/My0m+9vi49q7d/v/dZS+qr1R8euC5ljR3EwRhYiPEuzWf/ua7Ntbfd9jGepksiPLf186jfOwfVfHc61psDG98UwEGf2ueBZyW/PBVjFz2bKl1Cv9/Hmm2sdGbHtvV1UD2IuJ/iOba6YDAA/7U2v5X33l5t93McW5T3nj8R3++tZ3+Ny94b+SgRVNjTFUv7M85o+/3j2nN7tcTAMVJsSxtVinhuE2SBGghSXLjq5uk7hEPPGE1o7EMBcNQ3ATWWnkKxdmtnpCdwfSNQU/nkzab6TGHjxY2Vx6IoXoVAtSfNjXfOSPQ2VNte23bPQCwZ2WPlp/e5OUOa5/4PCODoPW9JGSyNb6rEyzdaR6Btq7fhR0pgqR/x/Tm5HbWz5NSM5Ok963rMM5b0TE9hHjM3S3Py3c5Re4tENFhNp5bGPnlfwf9wSFGQtK+/kBwIYZuQCI1ODkEcjT4SvXerjmN7AHB8+1/+B+ciLYOLennuxmzUPUXv1QFnvK5nCiTQzgsdg4ayXDWXo25Vv1rZiAAOOZdZ7+ug6F+yUgMlsai27ObkPAOHHBhX4hbU9NuPlV4Q80a4wRu/q4M5xzaDHs+H1A6Ao6cbNK/tvsgONhcsrDOeLXp3vyuR3w63UvmNDDyd3qypnEa/OZfLx3jg18xhAUTid7PODN+TCllJVSRrycLxekgbBGFRSuV5k+4entIv3x7Tl2+P6dvzJt2vt2kLmmeAOHAbD7c2PTujPB7XJ9/YUZaoJNosqWE3Ozk9vGkqAJC/1gSMokzG3yv56CiwoeOIefGa6r099R6H8z26uwVw9PRwlKkoV61uXdLx8fO9gJbSSyZqBeWck6ICcDT+FNvNwbUY4va95T6gVbZ/A9cKgRo3F+fOxPGRTBy//uFT+nBzlT6gFAWS8Uy+UzLqMkv0XUryhkAh3aRV+QWCPPCjcisWDaZ+iWAZB3DENbe9hjZxW3MK4JCMIuGlJEcGvumA7QAO3YCN8y0/Ntr+ouPtVQJD8mG97IH4GtvBjWAvH8EbrquV39i1G7PG5BH7qWScB+CIaQGduQE2UFKFII6XN2feEFW/g1Owfg5wAOPEBRIxSJL54XU/OTEAACAASURBVB8JTPQH+gPtkXEDP7xRbKVTrESLJfK4HAJwZGUcARzOvCGgnifbSvrXEp+8HY3k3tlpBnAAvAHAEEMQbvcJAogADpYJKTIr4AXp78HAcXVFAMfN7S2ZNJA8FFvWOSj/CeCwZAMShWDgAMiDIA4wgFyijYus1wDUAAsHACVMMEPnHvacIzFwAbyBG9zarxHAgYai30Hwho8nIxWCEml1R88utfoK38nsBFIDAkY0oNDoW2Tf4DsBHHpmviuqNfNn81ZMXkssg/kLHBM/E/aqJ9krEIeDhLS/66Td9MZjz74rXSZ9wbnqnLfzdzvzxs/nMk6lF9XauD820Uve8Hf51WJ76BkoPsgk6FhbN/Jx1Ofs8zDr7Pa+maueH9oGurJNDwDsqDvb59n8UttnO9aeJ2Myy+RWZdwUc7AnaH2LX1FiGdEXNp/FGKMigIP6WnvGExcCR0mXZyCzDSQ/0wKSJt8smcLku40K+hWAuF++3aef776l3379lr49r9MGAADXtQbgCOCnkxOyHFyuztM1kuwoBwVdTh2G/huTA825e4ZkePBEflbPTOgW+6iEnOya5sxAH4648n1gpa/MQYQ92G63BugQsBjgGZaxWQUAhzFJ4D/o2POVSvOVgK7WF0k+iRjtgoNxMmMF2BiCvYL/RZ2asapWJhOvk4nERdcxhaZmxHzhgWN+5swAEWSYIADPfgdI4RyAAx8/58TBnGgK75F9AqAVAFywzvu9zQtLy5TNmivZySdxPQL5IDjHn4d+oHQb7b4Hvq3Em525MLEsJxYC9fQ5fOIw9wTDCRoAAAeAQQHA8QywEIAZYODzdWainwwuVirFQB87jgW/q8wV/QaWljknAwzsKvYM5gAAjqfnRwJ4IL/rPYDjz+m3d9/S14fndP+8TScAjgLA4cCicwdw3N7eklXi4QF925DxiwAO399wBi4vYZdPCCrZ7g/pFcDzzgU+mhRPDOazcxUHmCaTR3ozv86vuJINZdKMfcN2VwZw5L+dKcO0UYhFiNFHFsl9RN+3hW/BnykshfoQ2Nyyr9+xY7LvAmqxF0F52tzUII6sj02Bmhz5c20upjZPulbSrmbzlA9KqPTPPNP4tPrUmr52zWoAR5k7+940aRh2Z9v0u/7unVuzTmvi//F1XXhZ8gfY/vcCONyXqmx1WI/Whse5bscwHWe54FkYQwZTl/fk/NTO+RTxm23f9F7sY7RpIxlqe6N2+2fsad/7eqPOmcjX0H6LvkdscdJ3AS4bsEW3z2GPqp3o3wvoZ+eDshvss8f7jQZkTen/rQCOJTnp7Zel/duucW/NJUfHthX9954vX8ucPXGkk1r93duhveeNdnI7R3M6ZjQ3I3s813bvOXNjWVrrYs++H3ymWGjMA9jvNYjjXQYnf7j4FHYZFT7c+wEcS/MwksnerMTPyl+o/y0jlZ7KOZwcMw92pYnvRxmOMp5/dwBHT6ZHe7f1Q2K/dM6L/7b7rdenKDujvdq207NvGkf7jNGe7ekCa7ewcox0QT2fdrYa2Sr1dbRP4/jZhjWWL/Po93zGrDaA+aQn/+k//q/ZaztGeS11Nna6N/lxMK0C7Tkm0dBG4922EydyaSFbQ1AlKvPhvQTLWmGVoI4WvNfP0caYsm/oBvw0Yao2aoEwFH2rYJaEZkkZjoS83citPLQy1G6iYw3IexRmz8DxDpDQ++Hg1pWbDgNHbxztnI0VQa2AR4pktAZLjsBony7N/XvXfDTeYx2o98rkSDbm1qKVx57SHO2998xHu5/mdGWvXXy+bsOvqL4joDzqbzU+D+5GvSnjPzWwtRNgclpusleMQC2KMyc1p4Hr2B8AOO7+538nOHsegvRG1K1RXqZOTn07W0nK9jukFA6BoGovzQA4RgY7G1mPDlh/p7qluuHjyfl2Dfi313Qd6bdKpwiVSwBHAa1kR7dJ1sbvMtCab2EXJ2PJxqJf7cG8Z0tGuq9byzfcYM77U0CG5uDd2m7dMK5tcO3Yg6WE/4WbFHbj3Q/iCiYikUsQB1gLLJGL4CxLqRwcwPG4Tl8fHtPX+8f07WnDn/X+JW32L2nH7+DGm4lz6auxOiinZlmiAh4pHB1eg1XJTQUjBwmynp6NvkVPHwztPm9/+px0kpRLuvA9dju2FQEcrcy3vsNQpmZuQY308kTXhuBkddstL5qtJ8A5CPS347W/I5AjhnU9yPxiyXaAM8CQQBDH5UX6cHWZfv3Dx/RHP/6QfvXjp/TTDx/TJYEBJ+n1sKf3ZreE7QavlX4zYJ39mGhHf0Z3Ei0HrKTOFMDBJPrAxiAxbiUq6mMmn+MMHNlmiLnIdZgSJqSQJwOHJaDw+dJvazfaH+tOKakTdWT7Wd4CRwkTAThQtsMBHLwZvBeFvZd3CX1UCRLeiOZYbF25fwngMEDH4fUl7ZDAUYkYJMXAuuElVC7PV0wCQpfKRmB80Btk2wADx96SSQSHEdjxlnZkBhF4TCAO3xkO3gRri4mfQByuwkjDYPJGOQCoxJOTAJMIxLFiSZUTsr9YbLIkCjMDRwBwoN+nDoLBPLKEyuWlAThubtLl1WUGcOAmNRJOKCGDtg3AYeANgDbOL7AWp+n80v7Wmu+QVNrtMugQQ8Wt6P12ZzICphpn4LCAKVitIptOzcJh4I2agUPyM9J/x/jl2d6H/R/3SdtGlOk6RVN60d1HTSersi0OYtD3MoBDafmQ3TTcZ8x2BhukMQgo6XrDtpr22nS2urYiXj6eCYpHO809rM82TEvxqa1vQ8Koxvbp72gb5vx/rZmCHCrbMbJnczT1I99oTi7Y3yBDcTxLvlYXuBz89/a57edbsLKel9cjqHWC9QLDjXym6jsZRFr7i2YPzHeNAA7aBpX7ckgEeSx6vqp832CPMoADdg+6eG+MUix1hbJUu3368u1b+vnuPv18/5AeNhuWizC97SWvwpgAZjs/OSVbwRUBHBcOwHMAh3tuMncCmmQAR9aflvwX8C7KZMscyDUKfSCoksA9A6VsdzsvjwJkHmubWCkVsZgAqLLb0X5QPwOkRwBHKZ9YrZvbBfSZepmlVsxGqlSVMXIAoAEmD9v/siaypQRVrM6NWQp7PoOKsRYvZMjgM05O0vX1Vbq5vVGu2vyjs1PaDYAUVDYlA10CG4oBH83HoLx4yRiWQSMLV/EXCJpxACPl0mUG38slYTjWcuZUoN9K6HhbAugGWaNMOkOM1f8GE4rvIMqbgTFubm7T7c1NWm/WLIu2Y9kUA+Vgvq6vbqha0H8AN/CjEjgERZ6v0tXVZbq8uKQcAgBJ8IrLCNrd7jbp7fSU4IvHzTb98vCY/v7r13T3tEmPmwMBMhdXV1Z+7Q0gGGPgANMJlM3D43NaA1i+3aU95AzwcC/9cnl1TgAHwCd4/2UA4DBnzYPAAUAovRn17/BMMfAr38SIqHOSM2+Y51filfw7vJdtsrdLCEdQ2LQyEwUeX5NlNgBVVY5vDpvgGKzsv1ZMITrn1e2JXUTzNQJwRDs0OUOdBICWZLb1F7r2se7L3Pq0drA9c3lgJtjhOrFef7+fpIvjGvUl6tDZOWk6LGBylMuRbUfPI8PZMfOS+243MPJ/FUtjkyAbnTml4+L7OrPVctIHAzi8aTS82ddlc3sfGvmlOqsJuNDz1ebmfe6Zc23Ze98H4MA3I6CSNjAs3GjNbQ4MFKZ9rv5n/zuc8XoAjmMXRj7+bAmVfwYMHKM9efQ4j4hb9eRnogdndF48M/T6e2xbUVbbdnrni7nXhvqn8Tfm5rHX795rS/r0mLWK7S7NV9ZTg5zZ0vOW2p+8L7acXJZXF3u8NO9MufGldZBCj/5zBm8ENr1jGDh68zKyY9V8dzo5tZdT5q5WR1U5nFAGCp/rrW8csz6TX3PGYwFbl9as1eW9810d4xswcovBdAb00NvvU3sa7HQH/Bl9nLk91dqv8vfYNtXzGlmj6nVYkpee7MS2Wz9N4yhzYc7KUQCOVpkds+BxISSM8d9WqFpBbAU4Ck1PqY0ENrcbatpFBa7vFbR+SWDGReDhM1DZyDEzPVcWfDTukSGz57clVKxsQaS+aefHnlNT/8wJ+pLibd8/Zv3kAI4UyPcY7+8R/FbB2Ir8twdwxPU4Zs+0Y+85yHNz/T1OR3fuBjcVeuvZ27e9Ntu935PH0Rz1xrXU76W5X1qPniFp+7xkKEzDZjfCDxA5qpH1xshJe8+e5Xiki0INYumtNvgrEEL77KJHGyBHLqUSjJYHgHp6XX2PAA6jKLZJ0Vm551hb7l1BOtvNhsWyQDJvUnmQuJ0jHOZ0Gyz2i8/x2uGiIStAjNLKSNZEmJLnK4DD+FqYc42NR0baDQSmdTtMtdbcZjSBJT9eentW65yBSQXFecvMQSThFjtH4ImUHMhsKOlbp0CjjrKhdvKMaFxKgHt/eRDu/N4P8Uydm9ae2xwWO8q++g1BBMiVIOJ8ZmS2BVbrS1IxKOllVHLCmJVX7CdZyQSAOJAUQC3pp80mPQC08fic7p6e093jmgCOh80uPW33/BxYOxAwZarUb91qj9djV8jcZpKS7zJj5QVKsHEhtjhRA3P6Yvhepv83tVPWL1KcDnoSHO/ZS1oTBYngigXLZVJavdzq4Z7e7enZrt7odq6fbi1rVQJ3eI4SUpWW8g+XIgdhoNlWAhz0ynXFjUlQkiPBjnIpF2dn6fOHm/TTx4/pNz/9yLIqH66vWGbl9O3VAB+o1c567weGIbFCouQ2VRj8T3/fkrPCxqnMi8oulP2UJ3+yPnYjofdf1peZccPZgwiGUHmVBkCR56LcetA6tQwc0s3tOsaDINaDfjmSEw48wL/6DEuoMCHkAI6sk53KHvv1BeAKJPtsnGTQYWkTSwKSut9/lPxFPXkCHEC/j2TgxQVtitkN07Nod7+3BB0o8E1usHInBIkAxIHbr8b+E25zhbtdWPsegEPGUTJKqnzcQHbWFgA4cNMcDC6QMbYh3YnkGfWmJc5KiRy/eY/b30gqOcsIABwqo4LEEwAaQLsYgMNvabuONdaO83R5fZUuLnDT95SfB4gDiUE8b7cxAIdsFsuOgZEEiczDwZLAPr/6zutLuR1t7kEEcRgDR9EBpldbn6OV4fb8oj0QRNQfVQfu3YwWn8MUAf/LVPwhcdXqr+zXeIcysEEdFEuBGCiCH0Pwab6BofvRbj9QKsnLEpg20P+XMlAqVaZ9k0GMWUeU4HXcfzblWcmZd+Z/iinHe+GjEL2+sxl4GTT5KgVoEi1iBAsXf6msWwDx6CnZDywU131dJdfBfIP6dnb9jfcCONp5Gp6xfajt0amWhwjC1e/mz1U+bgOc0TPzLSyXgygrtmRlvrnS1Y36ENewXEZ+WztKzxFgMNoGlW8x5gZnL2gAHNSBDYAj+nlKyGtOyd7k24tl7QSqY+mRPUtEgH0DLBxfHp/S0xZMR8ZsBBAe9QTsgwMfoCMBcLtcoXTKeQL4jgxKSKAzwf/qCeGyDyAvBCA6cwPTyyqT4vtM8xLjMXiN+1HJbwcpGNOb2WrYJYAA8DfACRHAYeWQDJS12xcABwAPKJMlxgzDZHl8KJyJ5C9j3xLAAcAJgZQH9xtUEqWUS8A8gQkCdg2gAtjSfFYiwhFzAVYr+2HprDOwLAGkB5aNEqfC67AdeK4YsEymTIeRpUKgf4HCvXSZMWU48wlAr8HX5zzJDc0+sjGUaZ35eV8bAkkF3oAsObsIZUylcfxcZABms40F2GbnQowbNv3y/II2HyXRwAhjmDmTM5ROuzi/cODmxpi3drsMkAHok/4CARzWDgEsAUC+YzmaPRn9ABoHqwwAHL/79i09bnZpe3hLp6vztLo4d1/jhEwyLEMD8OrrW3p6Wqc1no2SbV76zVjDVunq+oJ2+fHxMW02u+yTVJ59/kM6X7am+IK9s2LFHFWpVW8w60AvT1SshbFauE6Keir+zrdDR3O6NR6oJRzFXHnaviRnHdqYe1i+Pjqd6nKId9E6mu2g2cMCPEErrZUp3Z47zflZtbLfZSKtd+2M9JP9kVWtZxPb13pxQ9Nr7fmo7n/t34zn75g+RD+jaldxK7k0ipTVYuXiM7OGwW6yqfd0VzdgfSB4dJabBuAu+zUcj9oIZ8M8tMC0257VDU7WdrovT/1TrT24F9Nr16fY+sh6cxzLRInNTS+A9eSgH5MosR7NY/TxR7EqH6APtMLcTOSj+IHuAIepjedO9bl+pp8xfOGidjlW1v/1n/9bllCJa5LPJSE/Edub7tM6x9Pbx6P+DH3ViXz2k49L4xzFmtozUdwn7e9L8jKKB8U1m+tn7/taj1bGerHf75nvnmy1fVyao/j50TzPxQF789N75pLsHPOMkfxO29a5sRpdjuXHnESPgeOYvvQ/4/EEB08LxFFYqus9tjT3vWeM5KRngqL+lCIrtrg8PcpuBeAQ6EXWgg+JDA7+t1/+MjCrXwQT79oC25p60dMhbUwv5sUNXNcyFpk1tXOlnTbj3suAeuUTQhyvkCSMbZN9v9ixXtu25/tzG9egZzvVHnseShNrTuOzl/RZ7/3cfnXBwr3BGHuv9LbP44iBY06ZHaMIeopzbnJ6Cice/tvfo4DVCzZFxfTGIkOi744AHPG5SwCO3sbX90cKuwVviObnewAccU7ajXfMmo36L4PX29Sax3b9hgqt4wy3Qj1yPI4xej0HKcpiz9hYHdCiWKJsjAxcnJNe+0vGZm49Rv0dGcpWvufa/p7n9vbt3LyM3vveORnt31Ye5xzWdtzvmYfWIYv9mfat5sLMBzJFnNjpjAO3vwZI5vfOcXYWOgAOPGMK4hgdA9tbsB4ojSwcfqerl0yJc7v7+lsroeLjzO8F0MNknM1tiDw/+E6ond6bN1W0a3WhraElHnt2Jeqxrrw520XWc505zmNsnKSXl30BcDTrTa0THQuPX55kkIYlhS34bcHG1g5l+QwI8KiPMZ6aZcoPp/75FsChm50azzH6DZ+JdnhOprt23cE10R7zd9TrRQA0BEGtdISBN3hL0OKxfmMyjzzr9Cijr69gKbCEIUAcSLbuXl9IZYy60U/rLUupfHvepjsAOR6fGWRFKRWUWWGpBHwXffOSJAgUufUIoqy0SEmwG4zDb0MGEEd1K3th0y/pirn3cwIy6JtjbQ1vpH6HnhJ1uwKOamNOp0f5iLY46pXY76KfTZ8VOZzWlRzZUD2nZZ+p7cSUurj4G5bQwRQhYYQ7v9i3Z2+vBGl8vL5KP9xcp3/xq58I4vj86WP6dHtNlg4APEjzTmaIPf+FnIiyPAI4kGiA7EPgbE2shApeoJpoWHmU2G9tJb/BBH85YmqsNp/Cy7ndcOYgJksyXXlJ9tQ6JMi+J6jbee3pltZG4TPyywniOLfyJYg5c/+jLMre+0Ca86JIydCBG9D7HRMuSDhBFgHgYEkVJAwDgOPwcshB+dNTgBMMxAHAwtXlJacplosBZTqp4HdIyKBVS5i+4RlvYOgwAAdeE4V59E0pp34z2m5bqyZ6CfJz/M6vZ+VS7IfldwDi8N+NecNAHEwzOHhDQA6+6wFqMXDoJjaScCijQgYOL4fCxNfLiycGeT2b7WM+yNhxCwAHbvqeptUFEkcoiWIgDgA4UEYFckL5T6ds67Dbs7QK5pBJygDiAIDD5M2ZHPygb/sYIKM+gKPnO410hCMAxXnE7bCkg7Ku4OQWn0iyvOSX4vu6qZt1p5dvyfshlECrABwCc3hgIrMEeKc85V/UGQR0UnrTwXMOIIx6tbcfpTf1b9yPrVmKY1cZDCX5LYijgEpJIJfMbOvzNnSwnjzJa+kGfuSzR9tiAI5pbfHot41M7FB2GkDFnIl+r9/T+l6tPW7XLAbyTKfVgasgEN2gVtTx2bZ66a/sv1KOAmAp6HABONRPAR7lT2VZ6DCxCOBDuSLIzVib0CeCaV+9/BTBG9v0+LxOX+7u0i/fHtLd8zo9Q9c6uwWBu06JDDfMAG5gtTpLl2cG3sAP2CzwGmF0biNwq990jYMtMrgaUmvAN9pWP6lprBHAQRuC/vv86zs2H8bwBGBfYeCwM5QYOADgUPsEtwEw4WW6AM5jmROAOKHLg/9e+UZZ3xuIw84IVkKFP9QhttcIxoh6FywfBG/aXLCoFEEnh8y8QcYlgBBYxszOEAR0eFkUlm0BG8VuX76DZ5BhxH4EtCfjhpc80Zob4CQyjZks2xjNftjZxcGHE51ta4BSmDhDqcyKyfhJKa/mtjnH+E7PnOXF+/Tqtp/Ps3mjnwXgDUufrNIKIE7K0SlZN57Wzyy7wnJhnBeUvnGA4+WllVDJpWXMh6JP4qx/kGWwb9w9PaVfHp/Sl4cHsvy9wuITZLnK7BTXDgiBvBz2h/T8vCU7Dc8iDkRl2ZbLC7KloC/39/dpvd6QnY3eZAb/TBPCmq8IGYx6Jeq7vn6rmTFkx4vOLf5gtLs9PRr91RidqG2tPa/oa/P9rEROP+HdMirkvoVzZfEnSvC89Nd9EQ/vjAEcY+tA1qOQ0YlMAvFbnPtmGO28vwfAEe1aq/+XABz1er0HEVHPQ+srVX1qYkGtDez1fzTLcZ5iSZU5m92TyblzarsWR/uRHT8itiX2WPV11pdoACrtusbvjvymuAeK7C/NlL1f9PQcYMk+O9QZ3s7Uh6lzONXeCPGyXrvtWOULtuspO9ruu0oWAgJoHhbcn7M//Yu/TP/dH//L/GYt186h2cRUprL+TwPgWNLLvRGO5HNO3o45M1V7OMQ037Pv2j3U6pRW9uP4R/pmfP6o98DoWe0ctu0t7dOeXpjTEe/Rm7Fvvf4fq0/KM/u2Ypr+00WjyNxXyo/zrNCwcMyNuadv5N/Qp/ZyrBHEwShLvgU4lfSl5/X2hmEKpnC8vqYYM3BoPDnmr9hcKJ+ZnyMQ/8K/gqa9V97i2SOuS1kfXS71k40DM7GFBd6Qrs8+p4MvyryUMiZFDjkLAYBh+03tChwSgSrltXrGTZ3o+6Wd0r6fh5q4aN3vmqEy6o5piDz2u7/6se3e71FXFVl0H/VYAMeS4h05EHHRewqs125sqxWaaHh7TlbrDMT2ewoTr+UDr99cUxs9ga2VSV0z571GowhxqNfph3c7zNdsILH/NvY+cqx1Ttp56otRK+jFKL1Hoc+t5zFOQs9495ys0Wu5rw0Dx5yz1wI4lmR9aZ2PVfhLDsExDtLSfHeNywBEs7TOPafnGFmaczyOcTKW1uN7+n3s3M85fq2usWttMhA9tGmYrRkk/nvmdKJTA4pRemCY8G+ouEpb5QDFMUoXKUGgxEoGcdSHtDi3AHDc/81fu8F11H1mIyjfq9bDARwTXRAP+iFAHNdoAoiIBwCCHw4TAEcr13Fd83v0SYKj3gBJos7NWtn32QsChA4ckUMW25WrW8JPujJrdQAB5hCAg7f0Gyao/Oxwm1cOVrQhsnVRZlobh/fOkDSLotoE43t7QuvXAwn09GXXGRSNtJISlDenX8711S15G+us275TVXN7GvvDW/c1J/ybAzjwfKRdD28vDIRuD/u03gLEseNNuMf1zgEcT+nrE0Acm/S026UNbvyLI8HZCwTg8CxuuLuTV9lfc4CBEiZZnAIF/e8J6JqzPVP/oSzy0vda/+5YW2A0xrrZV8pIjfRvlM0Y4Gz3ZE9uYzCymLjlAFP0S1rfqe5nH8ChfWvfNVpzsiZg5KD/fntNV6tVuj4/T58/3qafPn0kC8dPP35Kn25v0g1qniNBAp/lFckIlMxAyYpSp16JFgGX6P1lZhqRuxT2jezzNSeKuM62R4zdZjoHfKUcnl+cDcgTPegnkk7QaxHYIL80gqaki1o/NL7eX0/vl9+qBfgAB29DawFH8kYGDpVxYfue/GfZDiTQCOA4MBGDMgKW3oUONUYDlFBBIpEADqdZB4DDWD8MnIDbtAi+62Yy/kWbAHDgFiyAIvyPtPsAcKQM4IgMHGa+SsDCQBtvlBW0b9rKAByKHYpRCrJUATgA4uCP62pnadINctLnOwOH1hkNk/XCk2sY38XFRbq6urKf6yuCOCyZ90bGD94edhYoA3BcEMCBf0kPj1IqSFZd2g3hrQAcRGUkgkzeuE4HJrtKwgugJYBAVkziqYxKBib4Bjb974lqMh7VyaCjfSX3HeSdMX0bSiW1+miyT4LvMwJw9PRrC+Cw57oNc0CmfIII4LByKvXtyMpuO1wp99P3siWUa8AJZFI6uN1zenZ7TtbfETgy8tWzn0mArPknSwCO6brVejpbDOonryHVXewIlHSQbhOgyV9rfbjQ3mj9jzlbHGNX1U4EzmgtZOeibxjlr73hpPkeATgUVxjdSorPoV0NAA5q/VDGgjbGfU70wwAFXrLVfZUMWnDwgj7fypYYOPg+S4yAywxqE3o5pcNbYtmH9Rbgjed0j8T23X26e3gkCxpY0lAyAuA76HABGzI7EctLGYADjFZg38APwG5mMKT9TdbMDpRgse24AuAwvVnYgeRL5/4HAIoxRTnog+AUgAtrAAddUcabrCyUWCAOhwiAQAkV6DvTdKYTSpmzbCf9TBCZKfS7yY7Pjz+P5bDAYuXgCoLZwULnpcO8+lIGVBhww0EYBLy8FtYmlAY5W+Xv6tiLOcjgDd1U87ODnhP9RgEF47nEZMcYtTR+9JulYlzuTIdbn4z9w2yNqT2dGQxwTB2fa5+bTaSsOTsK5h7tqFSbQCUAFGEWL84vaSMvLi8psxuULtkZ8wbH5KXGDOwC0KeVTCHDiQM78J704u7lkLbOvPHt6dnPFmuWB4L8J/opxoxG0M3JWbq9sVI1YAXB/nhee2kXB29gP6D8GZg/APbAXN3dfWMZFYPmqBzQnLUcJwqXbewUwFF9JzB1Rj+z1y59jfCf/NwoN9ZGc/PBy61I9isd519WOmXOjtn3Sgcm/j8fC1CMyUc+Fy1MkumSwMDhOrUdl+ZnjilK1ri4ygAAIABJREFU4OrZ1ezE+KTL6++FqIMPvB8enPoiS2fG6ZpNk3oKl+Hf1ta254VlOWxG5n5QJU9hcefOoC24Zs7GR9+ple92jnr+RJ6nhXIgsa0IThmdjUey1c7jqI/t53rzNScD+v7oM5Kz2H/5Lu2Y4hxJZuJctv6r9r/sRDsXR8muH8JoR5ryPMfI4p/9m78iA0e1bm6brU3TdfH9qW76pwNwLOnmJbnpyVtvntr9MtduXOPemh3b1jFy2mtrZCuWZHtun8fxLrU/krOpTNWf/H3bfU/7/fH0z+m53HX+Ug/AoRh3fVkx7+mZi2S9fkuXmJ9pPqDYPy1G4uxag7xYu0eP2fvaS8dBHvsAjjhenamEPxCXeWRetO634NPOaxPWrfkR5TNHk3PJfapANqp8UNvzuAbx9x7QYuQH9MAXUWdN7ch0XD35GLXba7tnZ1q7OLWnXMkuEfJoXtrX+yt0Mi6h0hrQJUWZHdmQMGsFsO3EaMJjWyPhiZtqNKlt+61S0/s1gEPJy3IAlKC2ibOI2oljGwlgT9H1GDhwmPzHAHD8PgZ6bkw9YzEyID0ncGQMx45frRZjm7mfRwM4fL0zCm/+Zt4x63yMszC3Ft/z/fca7Dmls2S83ytHrQGcd1jf74j0lXI/cbekx3pyPnIcp/qrDmTMyXqck2PX+xjHQQf/Vm9G4Jm9Z4a2/+wWwNFh4GCSPwTPOwdjtH349rt0/zf/nl2vnpWRkKL+MjiakANavdhHfZ/lREL5kDjWtmaqP9hcFgYGpwwcmtc5o1m1m8uZRNRwkbcegMPm2wx5ZbtCUiECOPA8owZWCZX6dj0TQwGZnOdJtyX9fcqgB+lrx6l2sOLaEMDBLKLfaY+OGxOQnVsV+Saiy0T4bqvf1ddKJj2QzlRTlYzywBFvt6u4RKHotX5bOK3MnzutjqqucNCvaMRufBoDxwsZOHaHQ9rsDmmz3adn/uyslMrjc/rl4YklVR52YOF4STvQ2fMGjJd2YfQpu859AAeDAX5zLAA47FVnPNDcDm6RHbP/53RJ66P1bNnoGXO6bF7P1eh2qYl42Og/U7op3jAun6z1W5Yw/mKHxHngBoOvU4c03xiNOqF8rNwqt53seyFXrxIYwpIPYB9ASgd3bZGARzL79vKCbBy/+dVn/vz684/pEwL0Z1aLHuwbBG/wx6nUc0c9kOR7yyXKGTicwYBMNqEcUTPGyva6vtVsTX34krwj85EH13MJlQrAoZqlGQ5SBWSjHsdzujqgc3aI3c9+sUAcJAMxqnpjP5kCODYocXLYO4DjFFs/s5bYTWkroQIQB3tO3NcZb8ESQHNmIAe0/QKQBwArr69Ggw7wBn5YosVvuTqAA9TmsYSKsaRIb9ofduMO/+LerYE3jDrf9a5o45nIKfIg5o0I4LCgph3rkfSxhKKxjhBE5Rm6HLjwJNP5xYWxalxfexIIAA6bJAA4kIRCCRSMf7U6JfPG9c11urwEzfsq4fsAcADQcX6xIgPHbrdNb7hZzTZOCUBkqRuwlux2fqsabV0SxKHkngEbXB/6whu42oMsAFFgpprbEa19GeqwoBIwHmOyqQMe3e+KfYPPVymdcgN45FNSxp2FQ7ZUz7V/zY/RLfWWgcMsaeifB2iyzYhJj3YcngE2+29laFqfMPq67RlafxNcg3mSvtStorAG1V6m3Js9szakvJZ0cvSfSjLW9OwUZBZ1ctTktOre34lcBF+rt86aa4GszF0LPtBAsCq/NQYX/bvdeZdsqHyHDbQu/6K90IB2lVwqrKFt0M4lJyT+4/q2urgAx9SOlaKo4jDeT7x2emLsEeitZBj+FMqaEBDhZ4tsQ80oi2bHdSl0qAM4zlZkCcBWeNqs0xMYzx4f07eHh/Tl2wP9MLATWAk7Z7gAMFLlQ1ReCkl0MHAAvEGmiFViuakVrK/OPE7x68wUBuBwpq63lr3I5iCX1nJQAm2Bs1Uoicsbfc5IARGw91/I1pABOvQTTggWMDYHk2uA2zBnSLyTWYl622ZPQK4oy1w/2ByHZYmhwr6LMhsANQBsY/obYAwrwXHOZ/CZKC122NPu4XeTJS9/grk7v8hBbitH+2pMS/g5W7HtnY+NDBUCBYbSKW7wMgBo4vt5qS7KlDO8kQXEQRm0ZQCFnDvwJJR7AxDfWDJU0i2WYDSbwfOO2Ei8ZAxAlmDM2u32ab1eE7gJf3GF8igXFwmADsol9dcpgRuXF8ZSBXv/7f6ezBsm5yY3mA+AF1FChWChDCYx1irMvcA6GzD9bXfp5/sHlk4BOPxxuyUwHEC703OARR1UdXqWVqcrAjiwdk/rdXpeb9IGIEmsG1hGvCzNzfV1urm9TlcXxhb2y9ev3EcG0AWAI2vwGS1WJ12WffQslRWNZDznFgC9C3Q+4k9TGzwHBUaqmJyQCokB/8q8OIBDQOfia1kfWwaO1mbLJ3WVP3Ih/AhXAzj43fE3fC9DlxQGDtp/91m13uUm7ZSBIza/BODoncfGZz+zy+25sZfLqu35iFnB57tpQBc7JtOUp8TPUmEB0KelGNrMtBvrTCeDNteu5GAE0m3lyuSy2F/FWKK+btdulDeIzKe958Q14qrlLWUsRbKx8i2z/V3wcau1l78z0hLNus7FG0ZzUPbyNNYuGRv51NknzjGoKRC7yIz7J+6PxLUZ99sB0DoMCqSq8/6cwDXvCcDRrqWdCyyuJyB5u1ZFrv75Ajh6Mhr3w2iqRmvbm6f4Wm/N5toatfeefkX909NFvT61rx0Tkztm3tp+V/pgBpj2Hh0az4Rz+3fU3/Ks2pco8t1ayj6Ao9jHUDK8uUjYW8de/9VX8zMtrhOBHGLRW7occoyui30yl+sYFo4xgEMyXGLlbLSKgbRr0V3vyhT6BdEj4sxxPqtzvvIMVQ6i5JSm/kSTUxoyR46BnEvy3vPpattb515G7VVr2Nj2ONcj3dPb/+azTb1E2aSlf/s6678RgEMOVOv4tEasF/iIwQdNSK+dOCFxA8dn2IYudT1FOazvxudH6tJyi+Z9DBzj/tYsIOwHlcz7GTiOUcDtBm//7gl22278TM/IjQzfyJgcYwh7G6tVXrmfCwCOSmY8KNwi9I/t69zc9BRZz1nrKZolR+OY+Ri1Mff6MYptaQyj8Rw7H725n3NE5tagHesxDmSrZ1p57+kXJWiPnZuRs/E9a5afGRJFrf4cgTimz6tpmXv6iAGyAYAjtjcCcNjtUjkjNXgjJjvkwMT1EJgC4ynJHwv+MJQS7GTe06zDjOTblIGjtR/t2rKXHvzPc5odF/awmy9W7IAB3HwwrgMmlIFwM9uSBpbEQ0QbfRbVvn3Wk/359xpEUj7jTmFz4JZTaWsUgiZh0biy3nkF46a22L8f1tHsqRx3sYiUxYjyjt8n8shbd7qlVA4AXB8HcJR/bcrZLw8wMzTvj7M19VvM8VYVM7gnZN8giOPEbuHvWG4BNyZfSE8MNg7ckEPy4MvDIwEc95ttesZnQPWt75OeuERTmGDsRfMsw8pZxq+8qymZMiHPSZEiTkqTlMVZOoz17Ogx+mTpe63v0uq4kb629dBO6ETTFjonHaH8j+Q2yqO91jIeeaJG7cfkrSdOun02dFLuVd9W2DgEGio7wW8m59ujuK1sYAzu4dfXdHF6mq7OV2Tg+CP8/PQ5/fjxQ7q9Ok+XuDHMpLmxK/A7Xr4C49dtAdJiKwHt01v0kvdfZTXi/GY9k2FkPnUWgI6pVpuGArSw8lNF16CMijFw4IAdWTik33ylOoduJWui/paej3LV6ggehjE/uhlMne406kyolMEiCYREDG7Lgikj11nyYDs+SwCHJ4wMhGHzkm/s4rYGGCs8ucTEmI/HSrSAfcMYOFBSSUwBKLG0Z+LbSqpkUELun1PDO0DnjOwbXgYlp6tN5xmIx4A8/HEgkIE3jIHDeYb8gGg3lZH4Ut8NACH6fr9h7nNIhpFL3N4FCwcSVZ5AAnuG3yA2AMerJwNX6ermknTtAGwAwIEkl/7eb7ec7zewKZHFAwAOrBNupO/TYbcz+3Zywu+1AA6uuRLflMk6GedXb0tgP4OnxnbYtYPfave9m/dPSVorydaTRQV5qA+ykfHNp0B6J7itJY+lJZTgNlkqxsmYWHoZB4vXWFJS+lT2wvdZ/F7wq/hpJItPVxWAox0jPxfa0O8G1or6cKprFZyIZ2TTAmUs1vQ4zaXSYr2Al+x638Y4wMe3vnEzTAM18rO0dj17V3jHIo1rkSv1vvahXHH63KFdDbXYqEAtm4P21m6Zs6mhsjl0H6cBcWi9lBhr7ZSAW/Jlq/V1maOHRFCS9SXPr8cH+V0+v2GpOFF5EYEGDbxBf4olvkpCMCdc7AJ69nVR+gF6AqIFPYV/wUBw//RE8Mbdw0P6dv+Qvj48psf1lsANvI8yK0xaA/DgulFAs3MxcBDAgR8AGqy8he8S51+yrKFhp1Sa0PUvwG/Qn87aofnH5yMDB1mbHIBCv5fMRoUpAy4/3t9st1ZqJfeglAXTflZpEbNrAJy4HxFkKX9fgBOvNW12wcAXLIsFNhMHcBC8cbYiMA/AO4AJIP/RdpkusjImLANCdg0D/mn7glni0ktksbwIAJNu+7Bnbq6uvdSKMWUQmCKGAdeVZe96qTcqDQenezDXfAyUVTE7SwYKln2xG5OwhQJXkTHLQZe2z4J/Ql/Qv7NaZX8Bsg7ZBIMF1gWMFhBIzIvKgBlz196ZPM6sNNjqnPsEoI/HxyeWZsE44XtgrjHnZKfCHJ+dZlYwXBiAfby+uiLTFPyKp80mPa436Xd39+nL/WO6e35Oz7tdOmAqgs3m2qFUzflFurq8Yn+wL56en1m2DfuHpyX6MW/p9vYm3d7esg948ZdffiGAw0DmpYRKm9Ge6tT3++jaW9l3C3GB4pGFc2B5sfot7zXJvSktfiabvWhTwoUPY2CUxjR9Vs6uSs2UmINMXdSb5Xza2qowJz4MO3eK8WVhzipKc58t6XNRobe054M5kt3u5AJsnmpUS3itPHfatAPYwhvWTmuv++NsY2Nt+9EGxfeq78VnN49dOpt2pyqweGbdOZq0Ztymu6CDJH41+0jbn6ntLfNUn39buap7rjjPqL/tc7M/kvMYZs/KecPjDXMADn4kJPT6oSzrks5HwU88Zm16n+ntPzvDyx+PsmZehPQAL/jkhJglDfP3vPwbP+y6UZfVev7tRAFJ6oMM4ntWIm7sv/ZkMAI4tG9dM3m8Z3pbfdrHfx4Ajnwe6Oyh0X4YqbD+GtcJzqKLg90YJECL3hsrzZ4MLu3jY9od6bO2J6N9siiT4Vx2zBh6M7AUM+yNIT5raY/3x1D2bGx/iYFD+8RiwwW80caKRyutM1fUoUXezK83sHIBcjDe4zFm2+Jje740F9VYO51s16K0F30Xs+NxD2R/OoM3poxY8+scopXuX82NpV3/cpa1s127HuXvPqtQ3PPyB+K/rc3ryd9IJufsb09OoozMzUFPro99Vlm7cn5f0oc9tvSlvXsyV0Klp2hHDbYKvhW+ViG3CxqVZWyrFZy2ncp4N6ie6Di2v+N5LXijTKDTtgeUUcu+Ybcqfj8AhxwW9C3fpsk3Bt4P4FgS+lqRxuDaVGGN2uoZ1iU5WTJSo020pCx7z839axCuPWOdvx9qYH1PX3syGR22duOOHJhWib3HgVjq99i1mb7zvcZ7pCx749Jro3739MyigQoot3nFbEa6196S3tKaFOMT24oMHAslVDwwa3LC/3/PEg0/Gxk4amdIhrdm3yDLw+S/cojiOFk7rscK5Ddiw1japgTgGO2/0R5ujWz8WwwcMQFoN7GUBLNeKHisZ1ii0W67zfUn2oosp6p96zcRo13iszrLl58RkjTmG06RqlV7/iwePJEIaxwututtjuS11T/H7mklJ6JF0Hd7TnTPMcsywAR0kYheX/FaBrhYNssmk78W9hBbTAdLyNn2TqIGNhMheQ/p8CCIUXGG0SbKqORSCieJyQDcaEM5hN0eAA6wcezT/dOaPwbgeErf1iijsk/rl9e0w3cQwMXhXtLmVMGg2K3/K3oh90xjHeisar1Cc0sO3ZLNnFMyc3ZY7x3j1EbdHm+LLfW97VurG2Z1gm7Je+DRKMKVMQoBNU8sKvg6eSYCqkEfz9nqSGOLcTKwhGA5b8eWeupIMJG+/eWFTBznpycEbfz06UP61Y8/8N8fP9yk26uLdH1u1O+4OQyQBL5noo/buZZYYVkOT8RwK4C63ZNsnpXKbAwT/H9zK7woykZmCd4oh4/WD0/OvqEEZFtGpdU3UX4wFu37CMCLcqPP6H0mwTjYlJNFWhv7jG5bWSvYzwBwIEmjRCEDsriBrOf7nDEpiBIxPgVsl4CHwvbA/oZklGwPARx4PlODBoRBe7jlixuyBcBRTLypL0tOGcDHgId2QVMgNoNlMDkZQBz4HABBxsKBBJ2lnTlfETjkNKFWfgS223SpmDlEI8rb2V5GBYk+MGvQ/gHAQZaOU7KcQA4xHbjNfnEF0MYFKeMvCPq4IvADyS4wbDCxeTgwQ7rCs12OXpyBwwABJwSO4Pk1OF4gId0wtHkQuB4TZmWZSkA527poZ8PG5njc38tzFZLMcQ+0dr2VyZ7+q+TGv9Dq0gxKyTe3O7deI4gq9E9t6Xwa+6Tfeds0/BdNEAAcYOGY8wk4nT3wSGDzGelnzVn0D/i1pr1p8C4vowM36zNp9jsGSQXz02oAR0nkTXWXfKY4D1kvQcYyYMGcluivxLFP5kl+iX+oBfvG2EHbrmS/XRvJpFkSOyS0/ldrm2pfzIKUWte2z7oMbnPIB+QhxhIqKnuishY6NyncyARyZsUQA4ffirVTVumDfGj4XPChHMCBACp15ssrgRtf7+/58+3hMd0/Paf1bm9sA2QcMHYL+PCQJ7RP5gkHb7CEijNwQDcauCPYfw68pHodQ+B21s4z1I1gHnJwg2K6ABFonYyFycDg1OXO8CDgA+allOlA0b0iT/h8ZE8RwAMggDOWOTGgQuvnc585ExbH72VSaEdC+RIrKfJGYAHBF1fQsysrH+LAGdpMlP7y8x0BomcntAUcZ/DbWTbr6jKPASxLh93enrFapQ83N2SpqAAuh4MBV9xmivkJRlagS4N42fxRPn0xdB7IJXK8lByW0XQN2E2sfX1Xe6P4CQaq4JwKhAnb/PKSHp+e02a3pT1HnzVmfE6gTFsLfN/YM/YvB5ZNWa+3nAd8lkCiw8FAJmdn6QplxU7P6G+AyQN9AfvGzc1NWoGparVKD2ucKZ7T7+4e0s8PjwSIr7EPBLKAXWf5n1W6AvvH5RVZwLBf7u7vWVoI+wZl2hzVxzn5cHubbm8/pIsLA+l8+QIAxzP9Dx2l2hum7/XHW/0/+tt4xeKhpU5OVL7hpJGpsu/3MyQ2HRnGXe0Hztb/zJ/OCWK3PR3Q5XRcjW1tEonHzGPvLGMx5Gk/ltqL56C+XaqTZ21703Ne9EUi60Ub1OgntmJ7vb7n/e2dXbKrp5m9azn5MZRJuvA1W9sxZ+NyNimgOxtTXwbade3LzjghWK0f4zzjhPWo/7InsjFoQbEQ2Sf5Ab3thvhStE+jOc25zT84gGMK3KjlqMw/fqsBHGYP8jp4+bc8F+ECQc93r8YaSqa0++oPAeAoc+xnHI9PlP0cY8YBbBYAcYtjCB0f7TN9pCdPI90TX+99b0kH9PTUqM1ev+dkfyjbjSAf22/FQI9td24+YxeW5ntp7kdzsKTXluxJr4+t/Rzq2QHwv/U1ip1rbUpk4OAO8dhQyVMUMMcca/j0vNbKZPS7zSe0EoGcHzEONuXeeuNemu9K1jsNaD10rrOPFB+pfX/KTNaceTPOdWpnSl/F+uPPGjBClJy21sJ7F/RomwuX/hJQLtoS2f5oJ+Nr0TcYyVzv9ZG+WbLHUbf09ExPv4507tK+KvOCs/s4vxf7HDEJrd/Uk0UCOEadbidj2uHQKciO/yn/lgNwdGc7We2CRmWZBTg4FnEyonEeGYaewOgZek9BQVJH+iE4C5cHyfXcOsgYFUl/YZaErig0C0IZDaZuxznFZqi7HMdT2q7RmXHjdI133t8eVOGElCBLKyBzY1jaQD3j1xP4OWU4997cRrXvFUS+1rArK45oy6m+SdAxBH9mENzxGd2594cvKZi4hsc6EO9x6uYM8cgRwXiWlNWxhm4kN+1Ye8+rX5vuu6hvZBK7Ss8eloOL8TNLCr7et2H/xHhFuBmSE2idnK7JaLmVdszaLH6mNNilzI6lU5T0m5p98W3ZIUIJINLROi0t9WTYO9VqhD/2dyih8tfmooQEmJypVifrcz2wAL8fg5ihfrUBODzZ2SRrlLzBDeqXF9Q8rg+srUPR04PiG6lumcabho04Rn1gx0/NsgeQuxRkCtoGQ4oxhSx41fcmYdXTl+1Y53RqXqNOgKp2RgoAZtZHaAAcUb/E9jKISP6CSor4NIS0jp0LPBnJZ+NG4KuVNih7PgZcGv3tAI5sIU5RDgXJg5e0R3kUMGzsDcCBm58Pz+v09fGJVMd3z6hVvU3PuFn58pZ2vJWBiiyW7LYMsCcLC1uuv2yBSX6C61mCd0trVCXjekm2ILDH2tMlfd7afsj9yHZFR7NtV6I7+m4ce0+WYnu1zNQJ0LKHTQoKgEPrYpPENsSW0FGm2OeW7wkJrTDneE5710/NMJXOpfVySRYJ8ICTrT/I58GcALDGh6vL9PH6Mn3+eJt+89MP6Yfbm/Th+jJdX5ynK9ykdAAHhAttr85AgY5krJVxQIKItdtXp3ZzFQFhZ/tR4kS6zwdvt5L8kKz5tH3kOooCWuR5Mucq+eDlqFoABz4v3d3u96jrY8Ilfj7qYrWlZI0CiErM6LP2OdzMLgwhAnAgycaEyovdEMdtZd0kwxwSiKHvFuNuN885zwBkFGiYzgqaF7RPu4K2/PYbnrU7vFqZpXRKHVFqljpNvSfxmGDMrBtiXDHwD28RewJS5VagN5BGxOt24zyw9HHtbR0jUANgFM2VWDl6AA6AMpAAoq16eyMtPNpXmQ+IydnZiZVOAZX+xXm6vL5i+ZWLa3z3nAktlgQggAN9BRjErJ9KqBiTSyKAA2tZ2xZnmNKtQGcPyf4Cb8v4DXXbXgWM6cDGVgfKV7F/B0AFv10Y+xJ9lii7Ud/xM8fF5/M4M5ijtbOeJjjG1sr2xWBjps3yPZz3Hze3WAiWzzPZ3xcT2DDYUxRoqyeOBXBknV/xddSK2W6UTv8r61CYDxwF1S8XE/ylnp2UjzfnR0kOYm/M7AchcL8n6sKeP4s25gAccinUn1EbPdm0WEIBcOgzXNsG3Jwvn0keAwOH+dtiWlIZQAPSEryR/VgrbRJtSzSj3L9uC/FdJL/ha0H3wmuHvt7uX9KXb3fpy91durtH6ZTH9LzZpi0YjsAs8QYAwlsCXM4ADHAFDaiABPo5wGWrs3SJkhZko1BZEBtzTkBpKyBdRhIIO1cQ2wGd6wxGLC/yenCnzUAatP8OnkTZPf2XbRJ9Uyu/qxIqYurQOkqXKVgn3wptGIuHfJgC2Mj7ywEclrQye0YAAVkgAPy08jYsX+V/Q09nFikAlcmCZJsK5a9Q+sPUrNsNyI5AKWIFAbMEy60Y8AMgVTwXAIXb6xvag/gMMVm4iqaeJ1sM2O9giwnuMJ9SgMbMwuPyaQAOlbglNDYzfmnfRNCI9puxJZ05AGOV/VbK3GFPZgqUQ4Et5Bw5iJDr5PJ8dX2VLgCeWK0oc0/PT8Ys5UKEfgvsgd8xFwbgOM3gEjCEYG7BboVyYQCKfHtep2/PYPVbszQjGGbAwAE/QQw2AMzcoiTK9XW6urrmfIFJDKAm9h37AXPkJWXwfLBvfLi5ZbkZ2Ne7u7v0/Ly280m2UQH82NGn7Us9Pbh0bnCPl3tdXvRbU9KwOlvkh+rANI3LjM1r1tjuk4t1b2otRiVUomXpn536rAD9z85Pajt3AnC0r/fm+H3Pi+ffvr8zbU9zFueudwYKlyF8uLGt0Vj0uj7b/pttWABSStdqTx4hsvkjfJ7KinT6udRWvNhU/AyX6U4cOI47AnPeA5qyizplzt+z5mLi4lwFAEccZ7s22RcISz77TJKX1rvxmD729UiUy3cCOKRbdAmmOqvXWJuenEUfLs9JIN7s+n9i+lsSnPD+n/7FX6Y//pN/VX2j7k8ooUKjXT4a48bKTfR8z7imbb/n1mb0Xk/3zOn8SpeH+O5omrK/P5Cj3not9TX2b0l3TtoSk5I6HEtedMpFDpc/M+ga2Dpq0Vb3lUd1Iu+d+N7o+2rnmD14jN2mve6AuY7xA3rrKl+pzJnYlWu2lZg4Vr6Y4GmVSReQ2ksdmj2QdzEH3CgBZMXBLC4Cn9kAHCxl6LlXG0OGnIel9nxBnvDvu25brTYBy7HdYGtrjeH3DlxBsZFw3vXPlrbD+Z4xFAerM95cLsf47azS9kSwox2yubZjksVWrexk+7tF1SVHsptRNuJrfZmpfbeRvzDyOUb6JQ5P/kRsW7+33y+2v89QOtIH0WfB7wbgkNwGQeKv4QyUL6XEkjP2GdP/9RNP/vY//W92JGmC1PG1OIi4Ga1Nn/CahSvsyRJop8Ow8JyekRpNeM+x6034SGgKgEO0OnIk7N/4XB0Y29s0x2zlnqBoLtS3ig0EgYIWUNJN3EwBHNo8vbnRLeYoAlFl9YSxZ6CXFPoxmygai7lNoPfe7VjIjQ3O9mjTK+mm20Wj/vReb+UkjmtJyURZ781zby+MXpt7fdTv0RrMOQQjR6Bn+N8zjyMdVMlq3gM67MeTh0N2gmEfP7+/b9q1m3WMcPvLE3RZRuWBZydQibGigCv96X/Uzsjxs9ZTCdG50e8chxCUYqYJ9GQlvWSniEh9betiN3gF3uC/PCDLkXCnhz5JfdI5FsCh9Y86t/qd0+JlRUBP74CeemizAAAgAElEQVSNFlBR3SyUYfR1sYSdBena/1q70RrgGNxv+6hg6EhXWkkSWV6TXbUxRRf7OE0YWUJBt+qrdQygjux05gNHlX+2Z3l7GVCZJ6DOjtDNUBI4JLws94GAsiUqJU8cV6fOH+1bcTsm813mMNBI6kYCZPTVk8iZESHsIcqe09fiViYYON4iTbU9uXKJOUz0H+26bcffIDpAORS/NX9ArXWWXjikp802PW62LJ+CH4A4voECebtL68NL2jCZYAAOMnvkDMFJ4i2iohhsQTKN+DsAHO0Z7w8F4LAN11c2rkNzSM91h7uQnuwPXw0H3fwZ6TYT4xykt5dzOqU6MNZ+Q30bxb4XDxHFIc4JAE8GmGzlu8umk+LhtAJwhH0Zas7bbfESVSlTZX1veYsk62QbcACHEQ2E4BSDk2AlSOmSN4XP0tX5afrh5ir95qcfCeT44fY6fbi+IrjD7jFaYskAHEiCrHKCCMABUqevztLbm9W9z3s3JKQyntA2caaDlT6JfbTfpcdrH7jWP/Y8sDO0JVR4wDsiEID2erfKpYv1fk4cecCOiRe/VVuCG5ZMNFpzY9QheMN/LFkIFgln1wvJU7KZ4EAaVhy/Y43x+s6p2kWtj0SZ5Ak3c0nnjjb8+bhJjh/ckiULB6fd9aQne8iqQVp4Z+CQrvdbyMZ4ZUlIgDXEDpDejMUF32OSUqUWpd+dhYq0+itn3zgWwHEBUAZu8JoM4xYwkqICnpGu/+wkna5Aa79i8u/q5ipd31zzljdYOFhWB4k+JDdZRsXKvsBDwGtkQwHbycsrE1poQ/+ZLHhuMSeTrfxLZkfMtypLUdes512+1Z7scdYrIUZqMpYzuQo7VEGKyi/zM3IblAjWuja62ResVWy2e/p08EWyJmqYH7WXsgUMSU9T4znjbk/V//m/xthT7Gflwze+kPyEYrpCoKnnN4VxZB8hJxGifSnBu8ostt2V3fBYgZa09djKGOp15JIGUE8Eh1EeRjdhAlilZxRbWYqfCVMrM8UliLqtB77AGIZAZZ9XD4e5i1kAatmnc8kVmNp8dOgL7f0+0yCBVdk2WeJI6+dxTLPS8vkcxGH9cXYmlZFTMA92sdH7mYHNwXN85il8tre02x2sFMRbShsHzf7D11/SP/zyC9k3Hp6eCd4wpjMA4UyODTQiAIOYgsBacEoAx8XZOcFtpjdrN4djyzTrHQBHKgCO/QuAfwBweOkuBnsBQngjk8P+4GBwZ01Asp8lBB0AaQCODcEKOpZiljEH8cIQAXJgVRLIwSiLfO6bNadvLtp42AELRsMOEHCHMimuEwj+c/uA13hWQumXl0MpT+JAPAJHvMQI+ofSK9TxAITAnr8Y4wV+Vidml8gUARtwcZnBLQREyu6iRInfpkc7CJZzC6Kc1uFAPwN9lJZwt76ADf09i7HgTBCBRM7yEvyrfP5y8JL8BPoRYc3Wmx19AfhN+Az6ttvv0ma94fri7+ubmwQQB8qn4LP3Dw+0XXkMDuIBUNFidZgzKyGTfTCUOwOwCKVVzs3W3T0+szTj3XqX7h436cv9fVoDUMPSNygrdEg311fp08dbMnegfArKvTyvNwQ1PW822VfJAI6U0u3NTboBgGMFoNNrur9/SOv1xn09gQxbXTDw/4MObnW1gs09HVk+q9Ny9torZgzptMp2ZkVRAzjqHsa/6hiO6UOx7lk5vJKM0YCCLqAiiPGjckb2DZT3kfZTkVQ7S7aoQtOX45mp40UlmF8fw2rm1tKez1o5kswsQTl5Z/+g8+lpHEQecG3doq2t3un4+L3Yb/Q3luKEBB87mDzGVikrc5MbOmb+UPCLZEuP/L7OmVoX638tiRPf0j9sZ5ZaCKLclHamgtJGLbLRKOLbXfM2Jut3rSef7a0DnlG8YN+vo3mq/EphAGcEvuPjZh2Rmb+Ue4q6qeezlMhCzXZby2y9VG2it0xJ8X1cD7Tnjmb2Wh9vftT25WUAR9QjvRZ9zMWpP+oiZS8OOaev43tRRka/t3ux3Zc9X3murdheqx96e/6YPkp3aGzDORnEgmUD8q7vxDiz/Wr04Eg22n06tya9MY7037v04oIg9PRzbL8dw0jfj/uaZ409qT9nNtXOIX5JngBvK6diZxGLnRYwgfLLIc+cDbOfVmRP8kV9K4tLAAdKJgrA4eX/2ni2fHfbrccjuaqz9ELcNib3i8z5XGUVZYyDpg6mvlv7So41BPaM+FoBdByjzeTbmH3TerTn155djDGTKC892WnFU/2VrPTks7dX5vbPaF6ir9T2eekZrQ6L/ZyOod4DtU2MwA2LbchvjP6IYlMEcCwpxGLs4vTWSdTS4SLg7SBiR9vJ6v3dKt/eYtZoV0/qNCCRuBh6jg7RmfUiACb0GT0vJgm/B8DREz603QpJVUYlBKjnBb0+LMVnTZSoO7aVwe7yENTb6D1K/ZhNOVXcfavScwRGzsa0hfqe7LyRK4fB7zGyrULoOQ1LCqDnYIz68t7X27npOvLhQ6O5mpubnows+AqTt5ecvPL+FMDxvuf//gAOJvgmNrRu93v2wrHOWNSXlVYOrBBTuSwMD2aADQhRDo7moEwBHMWoxERKtguubzleHoTKxMwBOKJd0Vz1jKtXVTNNhQAhAqKeqNPN86wrxHKgPsUYTXAE5/ZEq0PRNhJuVQAnOkX5VlzNCqBnlNrq9ooOF2jXyn9Yzef8oxuSntTj5zw5i8RX7YQVm5fXxjKwdXwqV4YPTnMF7PDeeoCVpRsC20pG8jYU8HIm8/oxCVcmPTqblf6oxus3ETjxHoTza2Oi95yUqFGAjrXMrYABv84fl2GJIcAVtqjpFeVThCR2AAcDHqDmRtL1gFt6B4I4nrf79LzdpW/rNWtV//IIFo7n9G29Tc/7Q1ojGE5GA+0ZA4fgPwE4bMwlyMC19yB8z79Z0plLt71n9UcMLM0wb/Xs8zFxw559aMsLxH0enyN/aKTXyvdsleXARh8h65MM4LDZ1FbINkJ1wQPESGskcBolJuj38fmrfOhU7BRKwGob5BIWSA6BhcOS9vhZpbf04fI8/erTRwI4Pn+8ST/e3qYfP9yWBP2bszboxsCJJWmgv5FQBysC9MgIwEH9Lp3AA7HKjXgHY8Azg7kFSnJKywDasuQSwCL2TOwbJu7JZmG3o3Uzu2ebou/b8520jtH/jiVasu8eklMCbImencCNAOLADVYDvBiDA5PaYnAKAI5yYwGAjJT2vCn+whvnOPCzbMi5zT9kBkm8w6vdJEdSEj9ISu4Pr+nAv70GfWaFstu6/KkAHK/pxOu+WrkSA6kgASeKfOpCjIGyg4QRGDgQhKgB5wT8OEDExmuAE5wEBXyJDByXXkLFEk0rB+a8EMCBHyQJLTHslWUw7yujqEeS6/r2Ol1dX7KsCucPcgCgxgEADvMmYAOxhmDhwOsAceDmM9qgbAbAfGAWtwdWAI4ChPEofQlmWOSnUqFZH2bAo+kOyUGrbylzvrfC3YScEOj5dFmvhKRO1oUe+JMe7Pn5vT5wL0W733xImA0DZ1mCuSTXlAQyCnFLelMAJuYlpyZ82qqgU7jY0foc0tOxxTJ3ugVavWuWOfhlVW8aAx/tge6l9s8feQQm4gjCMcduA1J8gH83PlEjKJlppmeDW7u1ZKdl27LvplJx4YvyA0dBsCJX7ruY5Sugx+DT5fUQOIB71hgj2vMe/mZpI71X3c5qfBXq+pI4FxuK5EGgNftWEwhUwNUDtQZkRq76jN4aARzuQyGJDcDs7758Sb/9+WeCN56QrAZjA0G6VqoOOtnk7JWJPvwA2Ag9eHFuDBznpytj3/D3oyNczi8ufWqPTHfYIc4+cXLKshnon+yNsRcZeAWlGPeHndk5JOpDqQ58HjYWAI7dbptLfeSgm6+Ram/THwRAE7rQ6oQU+1klB0y3EtjtOtX0uP0YY5IxXbDPHGLZB28vDl53EGEuE3Ju5UJQig0gBXwX5TvQHsAhu+0mPT8/Zbn7cH2Tbq6uM8ADn6GXK1AD1hSlxQDic+AiP+N7n7rtBXYMY4ZUlL1poA4F2OW/vdG/eCPTnjONNfsoyj+Aj1grC36Coe+VDFyUNbKqmH8iuwN9sQEw+/ExXZxfkDHj+toAHOcXF/z8t4d7givQNzJsAZxC3gyV94JcOOcW5xfyWNaCYIuzs3T38JS+Pa7T4+6V54if7+5YImi1sueAHeXD7U36/OOndMXSNxcshYKyL/dPT2mz3fG8ofEK8Xhzc00mLAB8IZFPAD/ttuwrdYZnNqMf2+rTeG6X/srz2gt3uE/hEFWdWsO/WqSiUwSzkFzWZkmnjBrEoFasNGUARPvfZq/dJ9VZKzDKVeyXgmpOTaH5Ll25kvsUbE1jSxQOmj1/DZKAeXydQ0YEimTbzM1fBjDNQdY2Mdqqvg2Vvax1f4tQqQCvHfBGO45oe47xe+ShGBNSvUDtvLZ/t5/Pe9s7JfskWVmy3zV4o+5PO9/RJzQAeR3/6JbX7QCADLjS/2/gvk0+nH2wpqHWB9D+lh2JDc3JcGxHfDejueT29Isz7WcESK/9aXV6ninImErKAGNpvgLDr3WP+VrleGCyabmT7GeFmNT8njyOde8YAEfUs6N5jHM+2r95tEE4Z3XR4GGjZ/WeO9rTMSbTm8e5tuRXzs1Lr4+jfi/1sYe4+545aJ/TtyOj3T1djF4fRuv5nnU+Vn5G81bv12gX69+P6WvvM9O9aPFkxJRK3KkBNeecR4y/lxyR+qz8av6X4A2LB+nfaLP6OlEX9ZYsiIAoJgnHznvVKu3B1PGacpQNbEbQZ70zZmRj77Uw2qfaozEXHtctykicT/3eytDc3LT6ID6n528s6ZsYF1Db8Rn6fsyltGMY2YZWdqXD4nPia6M5x/OqXE64PBRlCe2e/N3f/u9Z15iRqwWuXYzy0OMAHL0Jj53oTc6c4IwmJU5Gq/x6AiUD3m7q+NkoqK2wFuBIE7QY7OuRYYpC/X0ADnfWQzd6AulapE5K6CC4oIt6axiV75JB1XqPjMKyKux/Yl4p1gCOOYfAQ6DV4TBu0iUD2W7Q0bOOUVxzz1oyAscYivYz7fO+9/nHzNHSOo8cp/Z7FovoB+pbGevP2XEAjjmZ+UMBON4z/yPDEedn6gBFBiQl1wuC0sqO+MFd6FdTFrnZqKMq4+K3YcscKyhavhsBHCPj2q4RHTYHAsTAsAE43hzA4Y6dbp17EKcVDbvMJlkpOmGkv6J9YXDW+8EbzR7wjm54ZgIRK0gELzQgkv44jT1CY65kXQAOT47ytrt+934pecNALm9to5+4U9EAOJqzw8jZsAScyUzrRKBvE8YTzYn7Dgy09uagSSTUjowHrF0O7fsGBrJyI77dBzdDeGhX7WMBOPJ4i8PNOSZARUkABDYVplJtbru9j6TtZr9nfer79YbUx19iKZXtNj3t9gRwvCRLCGfOEYGIsn2VT+Wry+R3zeEw8pPKJrTflryNWT0cg44RwKG5ij6ELZA9NHxWIdbSl+qomjVHcSq9idn1t/VoD0+tHMX9s+RXWt+tFxa0K/NXg9Ti4COo1r4ZxKjSir6iZXmQFPYIUWYSYELRmBRUr5zJFwAvEpLwKa1O3tLV6pQgDrBv/PTpQ/rp08f0q0+f0jUS6xfn6cyTSqaDdHPA/D6oYDRPMIUD8ixbWyjh+UkHcGSfVgFYjtEjh7q1lkcqQJ4OzNKlTm8pFiRRq3tixtgoHFDV7FnpD/m6msDWh9JaRx9cpVSse37T3IHXBlM3UAYAJaBKB+sGbhsDzIGEC5I3JXGPxDaYN5DQKeVXdPOZpVPe3jKAQ+AHJGVQKsSmE0k6a5eJTLQHUAcZQJAwApijAMpoO3NZFE+8sbQA1uqFikngLoI3nBYf//KmMnWzaRvYIgI4cIs4AjgEmPB5sZI7DiGcA3CgDAoBHGd2S3t/yAAOJAUJImFTNu8nBA6dOYADyS4wcFx6kvzNgBp7sHCYHKAHZObY79PLAQwdLwXAIVaUzDwRrKAHWBRkybVqKQJm7+Kt4BHIUsASyZPOf61P0tUrtoEm+kk2LP4b7Xd1lpTqDxp8pMPUxwzgCGfyrBOdIah31hVdrAAutHnlnrvpRLU5daXjEPLvvTMOdWNISinBJM1bvK68y12z2CqFFFS2M+pbtAeyq7bFY+JK1ijELRzAEdvJc9Ym3Zq2LElcJ1/am9z53WAbzdRMy0xWfmwIprUxBvS1jS9oviv92NS21wRyFjJbmsqGOD1wh6EAsw+Ag+wt2Q10wy34ynTBMgOHJc6tmJSD38TmpLG1gcrgS6odjAdgAbQB/Uw9+fqanrfb9LjepL//+ef025+/pKf1Jq23u/R2ekr2DQPIeTkIB3ASyHYKZiqUTwH7xGm6wO/Ql9SrxexKVmMJSFfiNkaW9LBIgNlYLxkSgMwsoUIABxg4wCbkAI63twzgMFCG2wYvV0KQvMua/Go8w6ibDdiGf2OJlrj+ZruzJ0M7oCSnAQENDAgWDgElSKkfQPrcT2SEcPYkB5yoD2cAG5Btw+jSeJaAvIFNar9L+92W84K5RskUlPcA8A/P5XlBtr/xBRRbiWdE88NfM2sI+8nyb7a7BEqx75SyKVijWGc77pv8PbJqrNLZmckYWoQ/IOCGyqGRrcuZUTAHW7BcPD9zXLe3H8iWAfDECmXBXl/Tw6MxcMCSwZfYbDeUOQA+tG7b7ZrsIwQ2XlyQSQNjMDCeMcf8cv+Yvj48p+fDW3rY7NPPd/dkn4HtNAaOXfr48UP61ecfnJHljGAmADie1muWd5QO5Fr5/gToBD+YO4x5vdmwnwTXUrBNb87FWHoAjqyrOnaiPs9KM5pmry+B1OfvmGStAenur5fu1nEI253BhhQrgrnAOpXD4vQyn+lSf0YTP4r7s7bh5S98JqrHqPOPAnD0EjnhgBFPIuX3QLvtABOCN718zgTgYd5Qlv3WmM/FEM1ORqasYAtbxrIA4Bid03rxjq5zUbkHptv0X+/MF21iK9Px7+q7Aj8G32e2L8HVmJ5Lp98s8iMwUXFpWgBHe0bXvBN0PbgpsHRxQ/5OthIh3tNbh+j/tReM2v7V+6H22kpxyemc9EDL+lQ91ikzUAQLVS3L18pJrbKntb8LDKuWX1OXfnLvADgqsG946GT+pEWamFo7A/8/gKNM0Jzeafdz6/vO6bDoS/d0RtwX3d87McWRjRzps7hf8pmu6fSc3R3tr3Y8o305t1/fo/8rHTIAAh0z33N6tTdX7fqrH+XMKdZnlVWpLzEWeZkHcKDvdb4XsROBNwzMIfvRk9ccQ4whz5nBHvmxMbOUG47WJBwF4Agg8HgObYEcdhmu39PRnm3bmNOb0Xbq9/fIUNQF7e/t/ui12/oHGut0HuqFjH1tx7CkZ3p9LrIsH3c6771n9uav0hf/+e/+j2r1WmesFeiyqPMAjqzIgqPXU1S9yelvnnrg7YSMlGBc1PpZKptS/xs/r2f8YzBwRCFQv74bwBG8u3beK7H0m5aVUI+Q9eGLvTZ7chLbHRms2f7Naf7Oe/NOwRTA0Rrw0mSfgWPu8BC709uco6GMlEHb3nsN75ITMHp/zqC+tw9LjsTS+8c6OZZvKoL7Hvm0MR0P4BjJzB8CwNGbj/fMUU/Geno3yqcxFbjxEFuC1960233lomJrEOUAUYYVAA5Oj+Y2FoU/fPtduv+bf9+ooULNT8rhcKsm6tx27vFcOiO4wSuAh4JYOpi5WHAeOJZSS88CHxHQMZ3Bkc4XQCICOfBt2gav6SxwRWtzdPOza1sI3vCSMK0jRdpg0M2j7rRRGONWn6iMFZej3XAqYN1e09zlPRV0f5zXSjaEZPYbDrbOFtDWd6IziN/bMSGAKRkc2V7Nun3Ok8OBfrtaFXwGjLihrnzbf+lUmcHXFqzityzY91C3nWPPN9N0U9lu66HONFg4EFx93G7S/fMmfXl4Sl9YSuWJgI6H523aA8CBJEO4aU95jkEor9Wex5XR5LXjPLf3+clADT+yL7NtBPnyXWdZNKyzd0VWk8AnD3pZUsNZTFQGJgTE4mfZTc+rKbHE15oEaM9/a2VJB4Oe4x/1XDvmmOfjc1zn5+9UJVTqmSz22Uafa3mjZFYIwHocyVoWYCcCOPyzuBF5usKtSAtqg4ocN2F50/QkpYsz3IZ+S2dvL+nj9SUBHH/0+Yf0R58/p49IJlxdWX17JHycWYG06WJo4yV7S+wjESJfNffJk/fSnf1598V3HWHr4EFgTxy5yBrTTWbgQOLLQGViyKBuahg44vrk27dOwS6b0gOGSW7UZyRQrA692y+nxLTEmiUk0c6BLDoAcOy5jwH8wN+lhEph4ACA4/CKhJyPSzodSTom6tAWEmw25wA5XFYAjlJChUmhlNIewA+wf7yAoQMhTtk4O2tY0s1uwRvjvjFr4EcsKkgOIVmG2+Usk8J1tHXGv3bz3Bk4CNor5RiwX8XwwUCo62/MT5eB4/KSyR+MDSVUAK7Y73YZwHGxOjegiAM36H+hlMrpSboEA8fNTbq+vmIJFcnZCxhP9gfKOzYgZBZ2+wXrAGDNHgAO0PSfG6gGiSenn45mkImKWBLCSxQUnaBbNHWCKvsK7ifQX3CQZUyotj5Oq1ftAnlNa9nzsXq+iuQ3/quA96iNbGchhwHIqn2Svxf9uNBp9hXrD9YV5n3FAKPfy4dpvxcAHJqfaPdb32J0DpPu7SUfJgR2wWBqf5d5d5bJTk377K+6TgAjkbGR2H92cysE7rOqCze5fe+wvI8DK3OqELbCbR7TyZ5LF7CUf9NH6QM4or4d2bPsR4oRKPi2UXei6yoSoOQh5Tzj72xMFkeoARxR3sh84IwItk8CRbEmlLf2DZiislRkihPTgrMYUEZ97ovt9Ml3AIeA0NDD6AcS3DCA0I07Jtdfybbx8PyU/v7nXwjgeN5sWcYuge3o9CQdDl6iKvh2mYEDrBtIprs+XEHPuU+jz2RZctC5wMlcH7E6hLJjmD+dMcwPNv1vZUbQ5wPZEvQZY0s6I4tF1oEZwGFgaPuvlFDRvpFc9AAc+ozdWOZ9YWesEMuSAVi0nnhCHhtLjphtJngDwALX9dC9eJ7OEqfQxecrgurwTOyF3XbLsiLwK6DrUS7lEgwVaOPyylg4zs74WTFuyBeI+rD4Hr6B/PyO/sCWquyW2b43t1HanwLswzaWMolqP5+FoMfgUwCEuDpPq7NzyirWisx6+BF7oLNyyJfAfOF3gDg+fvyYPn36ZOcC2GewxQBg9PyUtrs9fRt8br1ek/Hi9hZlS1ZcmYf7b5wzzNPt7XX64dMnzjvncn9I2/0LARtf7h/T9u0kPW5f0s9fH7kHbm4v6QcAwPEJAI6fPjtQ6i09Pq8J3nheb+lXSL/FywMoRwYGLAE4UBIGwFX4Nu05LdqjaO9aAEd8b8rza++afJqvLJ9RjE+1XQgge537gs5XkkL7qTw7liC0XmSb/eZ7gixTBuCwEkUxSVv7BfnMKcC/X1TgvA1i1S1s3rufQXvUDzHuECYu6u/WTmqtsv7WmSvYG+l7gnedzYC+KIE6drbRs8tn3XfvJJilB/vnRK2jBlDm0da66La4v3tjbP2quXOpnga2trbd1u/JPWtiJe3ctn/rLCv7FWW7/3s79gBcaPJdcazZfHqj8hPaftfzYReqWlD7qI89fyufibQbvbt136Y5FJ3to6jMrVV8tvyRUT/nABy0zzkz+V4AB+DI8skrTK/5MiEpGX33fDbO/nzNwDGXiGznpKkU3Z2CP/s3f5X++E/+VfVeT8cs7Y045yNfu7cvltrtdXr0rJHMzT33e/o9Ohct9WvpWZUfHTLxFt6oN/TSs0a6r5zNaqBQ1m8hE9+bz9Ha6vXRer5nnY+Vn+58hfjX0nwPdcIAGDLZXwHwbvFxlRWszyrxfFWDEer8tPRAzrFWYA4rpSL71tqu2keaiMvQlDRmovu5+bWbsojQDi9UTYh7KF4MKDmTKQAmdm5pbdszbU+nxTlsfx/N76Jdy0wrdQ6n96zReNTXKn/UAXVGu6Hfi79rrU98jMZ/jPPU+116pJ2P3rNHYzz5L//5/3QdVjtPUen0HpCdWo/ee5w3XxSoHIoZhE9vcroL6TeKo7DUm7c/qXPCY0GOUl+5pU1R+38oAEfPOVX/4rNJ1UkKyEKl0hMYjlg0gsPDRxBlBehN/Ox/R2iZJaejt+FHSmBkGIZacOaNeWMUXfa6kanSNLrwvpzbd+cUbSuHSw7wnIHoOUTDtf/uuTHl0zOac+twrPE/xnj3PrNkOPJ3AoBjJE/x9Wm/lwEc7ZpXcyWqw/YWR75XWAcN5pR9Ow9LztixazDWk37s9xt3FhWIzBwFwBH7XRkVJfVjiY1s0HQUtEg3ABwP/+F/nN1DcUzZbuQbgXlHKINtJTMIbphSqeXAegZ2cCXzDbYRaF5pXjw/0v+rP3n80XB7FteSQ6KZboMg+dKPG33pE+tXGW9AZGZj6nWfUX8awTgkvpAE81rQRkl9QlthN7aLLSv3WwsvZySIreRDB14lNxSKo72oZ4zfayme/Xucu6aEimQoyk+R+VIKw6ioy01/Fxibs+CLt+tX2Sa3bxZ8bXW+33L1xJjtb9VTt8t/pPf1Egi4qQcAh5VS2aXHzTb98vCUfnl4Tl8eHtP98zo9bnZpi1tzoPnWLWckS3l7UZSdtr/E5mDdClyeuZvyvyYaQd+o3hib7f47+dVmjQ3A4tPlYAeFYr2neQ1yORTvidrUVPsIuF78Pfsb7mv4osS9NqEU8URFpX+VRJXPoi3la5Z1pu8bPFY5PBNXf2IEc2R2FB+MAl5io8jhaJubeuwOZnHAW9B4dmvVwWN2a7+wBDD14red8Tn00UqqGAPD1flZ+nB1kT4jgP/Dp/T508f048eP6fbqMl2h3ATvf1p/8K8xL1j/yTLue5sAACAASURBVNDgyUQDldkiWH1PA2Fpf1rJJmNGsO+7zrK4r9/m1pMEtsP+KcxNvOXnN5fJYgH9xyQJ9KBTXka/KfinMZEpv1frLd0bzw8SfCZrvNwU5ziDZFzveRD+5eUtAzigL41Rx5gypJ3z3scNXWfgYOkXloExPaZyKAbgMPADE4UrlTcxtgokDuzHARyvYO/x2+UvCrwbCArjBRgCiS+sGdeH+gAADlDEG0UQQTtISAHA4besLVcCWbFRgIEDNe9Z4uQUN7ndLrpsKJFLSvlsG/zm/amNB4mfy0tQxl8ZI4aXUEGyDH2wMi2W7DNzYMqYDByrU94cvrwC1fw5KeORPMONcCZFAZwB5Ttut+M/1qlCeZUDf5DowucJ0hBALGu5HIH2m+pGdWr7KQAq8o6QLLuGdV2g/S9mFclZfaYJStG1IYGlIcicfRSvTma2u2jI/HtQvxNfLdjT9kCvYes75lr4XeUg62VfNH5G0IUGPrBkM8sFMckf58VsXTmsF9NCFdDY/XgObs86ZV6mnlW2C5O36lu2enrry6sfOWmn9QhliJUwMZ37xpJSYklodYi1Y0+La2ei6Yni7BcL28jaSX5O1t3x0H+WvKDSz0lMzW21xtHHCrZGUxMDbSPZ4GMER9RAZL/RTfmDbnOoW02hVxa7jStob1i/FSgtsmcAB9WiNplXMrwtlRVvEIvJTfETgfy4Pl4WBboVrALfHh/SL9/uWVLil7tvabs3FqM36BKfXmOSUdrShkUWK+pl+xEDB3VmsOG+rbNs5xvsYbymWy1RSQYO1+sCZxCEcZLSgfbOSoQotCUQoWSZCWXoP4I8AOBATAf63PRvlHnYYtkXyqLrcbXN92ALCP6TzRDXUGHak/8v3WSsXG/E72GOLi4uCZiAzjegd5AN0ZU4gJGgDDA47A/8HOb26uIyXV9epkv/AcsE+obyIwQ/OZCdJS4DqEc1xg2sLzB44QSif+xgcEisgQxdXxGQCbtoAEfafE8mC9DMveOvgd2FP2fnhWGLANNX04O+9wFu2Gy3lKbz1bmxXxz2BGXcXN+k1cUFmTywfiyThvOXl2DBaxjzzc1N+vDhg8nCbp/Wz8+0dSiBcntznRkx8FCUSVlvdul3X+/Sl28PafuW0vPuJX29f6Kcg8EK64S5+/jhQ/r84+cM2Ae4CYAm9Bf9zj4MAZ0GHoNsYdwXV2AEWZEhBD6P7U9nZQi+vpmueCIszA1F3+qo4r6iT36RPPfBXJilrz3XolfdT7NeF/Oo04JeiecWfy++5IkLXSYQy4RwI8XPNy3Z/qfkTBYgswK5j1a6KNrzXr9KHNDOwQHc6f0rQJa8w73ZZjAOOOITdVzlRwpgsJov+TOah3xO0WoEmIk/ypvzIWejkz/oJ+5mqup+FlWl+GgnHjCZbUF5dLCcrEZ4ofFDqscDjCN9GZhIsu9VidgkfhufGveMif50Pepe1pdT2hGUr8unqP0rEy8tRP2svAvyOlnvdE7rTGd5yWWlmabgz5nUxPcVe9G4o+8rf6/yEHRWyyJctZb7Ep8TnxElv5rmQvSYBcNczVIyxWzj1JcMD+XZIp+5wxm4fKadgXpG9Uw/7GY9SABhL5lnEYDYBY9v6KV+f+cAHK0Mzsnj0XHxpu/LMj6VtNGzenHn1l8v4uJ2oYkdjmLXbTv12SyIfvZ1y3yrzaU56vY1xIXiTCzNwdK4c7xJ6mmm36PnZsnqxV9bjb2oy6ZzONIxvbmP4z12vpfaj/Lfk9P2DGR/O3ijAbjHM3HdVrnkm/Uc4yAlr5rB7iynUsr89cYpld6eHW2sfR2waGVm165Xxjl7PkMzoTlowRu9M2YNeukztLX7thcPiHu/nbv4d7QTPX0welYrlyOZXGoztjM6Z3M1m0s7x8h9r499OY6s+LWujM+JmIDYJ/3Of/+v//IfzTWsEE/TRlsD3eiV7ECYX6vbzzVNSDvp7WKONk2U1F4/jzF+cUE0ATGoGYEc6kfcCK3wKwgdDftoR6G92O9WabfCYrVWLfBPp25yy10OqKJRch6DkxGCfvl5orvlx4vj3/annc8lpV4J1BHGamQAhxpp8Mac0RbTQDQUrRxJIdvsmeM4Uj5RQfXkcWSQMNa2nyM5l5y8dx7m5O49bS05fCMHbPSMUXuj1+far9+r0ZW9tekp+NLPMYCjlZd+X32fVTdIDARk/7lEtUpyZjG+d+5bmZk1IjH0wwyWAzea5Hnbl64xk4ELVMxFD5huwSwdvv1DevwP/xNHXhyt8UTw2fwRqKQJmjBq4kHmBsBBnZyRun7zqNqsXpIjvBbnj/0LQXJ9LOrvStZyiQ+7Gd0z1j39Q52Q++DgsZDg5MxxHC8st/DygpvnOwI4cKM83/rjDTG7JcYb17lUg9+WcQphC9TVyaDKkfExUwPitrQnyEY6L64lg82RDcW/1Nt/rUNS98GBMypvIvulHeW2S4wIUR8wMYAgMDP3dhvdtmGxi3lt8jw4m0tMvrrvgjTv4Q0373Fr7sAyKgBxgPr4K1g4vj2QkeMZQdkDgB4vLKWCn4TbpTwIWKCawWzOj5XNKMCC6Y3d0Xz35vKYGyBzul9r3btRzKkLt8Ec6ZJvH+s2noAymb1DARp8VzeVFw6gta7p2+C4D9sxTX0TJEMc3DDwayNDUNFZU0S1aXLXZRIpBd3keoUDmPSk9akNRDVjy7wMpuuwz89O3tL56Un6eHOVfri9Tb/51Y/pNz99Tj9+/JA+3VylCyTdTaj4easFbP/x9uzqPIM0DnvTn/IfdcPQ2IsAOrDEjIE+RD1tiST+IB1IGTYgEsEJpB23ZAtAA9BTuuFLwIMzcUQ9zz5Uuq3YgciEIN2gG91K9mkM1MG+dyN6Xv3Nt47BcgIGjIOVToG+jL+LSp1gFBMUmQwCPSw5Z2AMPBt/43WjlQc9vyXSeOP13OabnyOQA17niYG+djsygaCMilh/SPcPAAfo2cmwYSVwDNBlN4zFGAV2Dv7weWcEaqhUilHOvzgdvpVaMQaOYhvKvBjYBPKBBA+XwmglaDuQjAP7BhJX6BeTZ5SBN3u2WDsIACoU5WQQuVil88vzfPMX30WCD7TyBih54U1lJAK5J5Bowj/7Q3ojgOOC88DEmpKJPdCEJ+dKrVoPwFA267MP/l7yLzE3BZTvQSHdZvXn14AX22MjG9rq7SEo3gPVChKjn/HWX+tnKekQ29d3pF3iWVVjInALhZfcN4CQcY47+zACW9rnE1SjW+ve1/bmCueFEfFaM+NPY41xYzJV3NXRueQ6QsirOUuyf5QTS6SbHyKXz/YhQEX4Wrx0EcclPah5bHVVpVvg37Eki49DgM9cnsreo2SE28MeUJmc+ae2qoBTW9+xdxt0ZFNNXztA7IjAE4FJDkZoZYt/u+6z5G9hsIvsMQS7hZiR9aFEFTQerUP+F/4sS7FAblb0sZCcBnDjdz9/SXcPj+nh6Sm9ABTruty0jt84J8uRgUkIiEsg6TD9CGDdxdkqXaKcCgFwKjtlMsX5l6w6SKmcNzzm5UlZsjI4mxR0J4B0skEs5SXWjsx4YfZSc4LxkvnJARx4DwxHLL/lp6MMaKHb6nEekjFN9XguE+OlUsiI5nsSQBGwJmEOoMPVrmQIrEqXlxfp+tJAetTx3guUToFdsFJiKAuzT3uUBoTORqLsLZEpCcAPMG5cX12xLbA9QHfDH0DpEbHXaNzqG+aR9oegCptD8xte+Qw8C9MBcQRQkGwiYLSg7rEyJwYOMftIkw1ZBxDGz54UWZc+6m1egFoZKMN9EswJXkcDBHjCp9+s+TdsoLlVmEOwkFykm9tb/nt/f0/gBJhVaOfhU4BRY7cj+wYAHM+Pj+n56ZGvw2Z+/vFHlk/BGmFuV6uL9LzZkUnjt798TV++fUvbt7e03r+kh6c1S66dAzDiANQPtx/Sp48/GCsIzhg7gDd2aUMwickeT3N03hyI4Qbh9uMH+iawu9vdzkGA5s/F/1p9Y6ANZ/oKNjDrUWd8ki7VfqJ/5iXSuB5npw7gLU8rZ7UpsCLbahrNUsIw9k8tZRaafK6rbb+d0xs2IX7Zx9bEKlqTVP62vrR+hP1dB99Ht3bLmKfBerWruG4Gh8N3GZwzKp+CcQedJ6ZnFJUiym0FOxrtne2bzOk0mY5pPK4+w0xNerHddjaZnnF7MT71qfWbot3u+i7uynKFwxi7zwifrdc1AkPMRpQEfzwTNg5OGHyv9FArSyNZi31p+90bR7TXvTa7PkbjR7WfmeRywpl22l7rb9eldmOfS46kYEi1pnYZoGajimD+bK/DIG1/v6W3gwMTO2ueYxFNPA36UmfhLC/uC2iMPd92tAbyzefW6E//4q/Sn/zL/36yTHHNWx0z1kn2ztzz2jmbe86onfj66PeRDE7larpn2uf2+tjqKD0v7vFjXlvqZwYwNkn0pTkYzWscf5u4b/u+NLdzaz2SmffKUu8ZPf3R01HH9H9OluMa9/od7X/uk8dRI2N17Sf0yoGYn0TL5edHCxOX3CrB1QHAEX2cnrwWcXFwbFagU3n//QAc3NHa+H6WnkYWe3ZY89Kev8Rm0s6vDaFccOjttbifeusT+zHaq3NzO2cjR/Ly3n1V7dFwfm2f3foTc7qn1TOjZ3Rluokfa09G3yf+Ht/n7//1//7bt2i4espzYvi8x1G4e52OBqXdpL1OtZ0bOSjts3rGvqfgW+GxTbxcQgXP+14Ah+aoJ4CtkKDPAm5kEMcsgENe6TQ4d8xmGgntyBFYcjxGm7PnLCy1Naf854x3+V4Ot/KlVv5qQ1WS7yO57DkDrbEb/R0N5TFz9D2GeDRfSw5f/N7Sc9/TVm++lp611H55/x8XwDGS/2qOPeAQ15amNfBFL41naY5aOT9mv/ZksNI9HojJgfsGuDfS/61h0e3UXEqlCRzbpktpHwAcmteek5jHyr3qNZGbBKx9JtRo7fSdwedBeRXdsBvtFY7dn9E7oGVnLNyssJjOazoJz5St6D1nYgeVULPJMT3l4Bok9V5xKxu3v3QLTCVKkKQhcOMsnZHe3kAclDmnTpfv52GnKoFT2VCZER8X64cH8MNoHByn0x5LbvD8kR4ZHdCzsyma2ECVRrmT8x2QsTFjZEkmrzPugXnzR2vgJPvriTifbgagefuWyde3hPIrL8lu3/Pm/uElbZyF4/5xne4en9PX+4f07WmTHta7tAbAA1TgZOJIrNmeeFtdAA4EFK28hSW1nLmgAfbN6cZqPvP6jqT4+NctlO7/6RcFEMPLXB9PUClxpvnV+vh257diuz0fcaz3yk2cWq/Oj6mWNw8o57PUNIBaXU/yHufkkx9koj4a6ov4BlW/0qp+O6/KaiKZ5Lf6w6QRlsD9bqCM0/Sari/Oybrxqx8/pV9//pR+/cOn9NPHD+kDmThWacUkBpLhBhyDXIP1AIkSYtjIIGELqlsF3Jf2pgf1xQwj1gbY1ALgYPIVZRg8MWLEEEW3So4FGhB4o3eWMPrn+iibk80+h6a3bL/y5rPf4s1BQLHRAXDhjB+mN+rDuDE5AMAB4IZ+DMjB5Atuywqg4XoPOxPtAKwRARy8RQ26fCSySMtvrBgAcQC8AQCC2IgI4GBy8YRJSdy4he4wAIfZFehVgjEItjF2i1OUv4HmcVCGMbS8pXOCN4wan6CR1cp1spKqAHBY4pI3r5mYKok/7R+7PY4knf1LQI7f3sR7vE19dUUQR07uIZmYTox9gywgqg8reCNo7k/S2bmVlAGIg6XFzk55SxsJJCQksXagm8e859vtkCOUV9ntHcRyll659sbCkf2KXvJeDBySBYGk3Fizd8OISQRn23nAZFUAjnLfVefd7KsHnVDfbezc5LQbDNV/lQ4M5chaP6E8b8p8ZfaqMHYJFFV0KUyMA6w8kR4BHGI4ac/O2d+I+zAEimMZl/h8fi8zYcjn8IG7e27+yGAuJqU7x35DNk0uHzkJb96gk0a4vgMDxwDAkUFePo9twL4dn/kdxvgSbZbmUHJi9hFyFIyppqJzMSb62JF6v31+qzOjq0iZUukuTn9d5if6WpNzCHz1wAQxkYkM4HBb4WMrJ2qTw4n8NgCOGDOhvidzm/lWIIjCz3q7Sw/Pz+nL3V36hy9f08PTc3pab/z9Ewd62DpkP9ZtJgOxYODI7BvGjpRZOKCTsCQCesu7DyAOyX/eB+6XYc1pJ6CLnZmINhTgXi9nCHvIPYu5dEgExpnBf2AX2W44TwJwQN8KFPpK/14210Ac/C8oMYJUMt0zAJwm35JIspy4TTewREnUa11hOy4uzwnggL7OID302ktUbXdgbLCSMOYTwxex0lf4zvUV2DeuWD6Fpa8IhkgEjhCk5+eSnPB3uRcQjvbLzyeUHbJ1GLOgBBm2TqW/yBjmfgDbZmkjgFzFtuXynstvFccVjFP4sbIaZvdhn832Ff8I5UWwfrDHPAOgL5QpMEtdEXyxBuvFHiXvTjg/T0+P/B0ygbWErXt6fEzr9TPXDSxUn3/4Id1eX7NdMkacnKTH5226f1qnL9/u09eHh7SGj+AlGtEPMe6iA9dXN+nD7ce03mz4wzJuL4cM4NA+zH62M9Og77cfbguAg8BJczbb61pR10hrkbUpnOOxXr8PgEPw4uwWZ8MYDGS2l87s5Tfqu/1zoFqJqbYADjuFTL/bB3BE/VrFlqQnOonsKbDD+hBjubXFK2ONepYuWAAi2nfGIAG+q6YcwGGrKnZDuR3l8mRusvGlipUyINzcf7Xt0PnGexuMezU2AnriJZXZR1T+UpyBOKdt+/lvbfsBgCOvsbBOS13RxZFqKebWpZ6TafMzoCV+OMiHr2WRhKLoW3BL6xtE/6Q3xNYHmH5/6ji3cz6S0TZm3val+EtFbnoAjhgbj21UfeextTA2xb0X90gcn/0e9Yuv58Cva+dmMnfVqvUFCt/513/+lyyh0osDT/u3IJj+9lJMedRuT156bcXXRr/PyVrl27bOfzOGXl9H+zzKRq9fo772xp1f+0dk4IgMoT37MLYXU93ak4zZcR0nSvlT1fm0AflTQw2SzGpgSSZH/e/rF/t0lKNozxFLlb/bxpp6oMuqj7rYRZfMmWlzuUnz1aIuG+mjab/77FS1du8vykiPz+lwXK6Zs0iar/b8FeND8eyGz88BOHq2Q/3u5Tp686Y9MNrHI5HtyUH8bLuPlvZVXLu27bbd2Fav3ZFN7T2jluFOTLrRjWg7Xngd9eXk7//r372h8bgZInJSE99jgRht/NjZVgHEDdVbzNHix8kdtT9neFsno0xQAXC0mzc+Jx5Mi9AOo4UT5dgzTKNF6ZVQaeelGCELYI3muWc84mu9zaDXRsZ0bk17z/tDOjBzm7dWAiXc046nNRCROaFdk6VN2jM2vfn5XmUwUmzHvn6scT3GkBzbVtu39zgbS8+w94tDPlrbObkuJFTzB+aRM2zWs5ymc5+/k4Fjae5Hc9LTv1H2pgbKQz/OyCC65EiNH78z2mt8boeBoxc03t8VBo6qbwg8tpmO/4e6N22yLdexw5hz5p2r6rV/ikKSf61kqSWFo/UfJE/9zUPIYdmfHba7X1XdKcdzcnCsBSwSxCb3PnlfdUiqftk385w9kCAIgMTiAtdY2oAJddpq0tFaFA8PZmep49QVXBBRlmLMGEwejmbcsPHkXifj3glVm8tkisAMCdVpwVGvZ11AjNJNXuahnuQk+wbAEThtZQAOsHBgs5QbkWynUQ0zOeclVOijQyKUSfeObjxsbnl/e5ibyUAnG0dzK35GXQkAjl48S98482GMP7zWetZf+pMA3Ki6F14mna1yThtLXXwTmEh4H5iZnV0AzBvPxwbkUPkE0BvjRD0Sst9v7su369vy5ftN+XpzV77ePJSb3b7c7p/KA66DLHCKzoGhtFIORjIGDgNwLNqb9DHbg84Oxd37Q53AK66b+eocE3JcJgv0zm74plTXJ7G0pXbxlGB45iHPzzTQVV8q0MutzGSxzs1tV9W2GbruFxb+zS83iu52L9gG6n9er1tyi6fjjKL+icwaUMizk6NycXpSPr1/W3768K78Vz99LH/1yUAc768uywUAADx9jESI2QYsPgEQAEGGaLNlI8wICChiySRLsCMxgsSGnWnWCchKeU4Ahy1qbc/MGQO04NMJYCZ8VELKAFHVj/gpbiPlM4FAQgYy6anWMfayA/V5ajfo8t3OPbottDhcJyusLriyW0h6EMABVg38y/JTj0yE4Dv88F1I9noimBTpfrKaIBImGs02qe44GCkAriADx+mZkWc8v5Q9bDXaenRsoK/9ruz2AIA5aAyJRoEymHA0do0G4DD5iU7+DGUBAN4AaAT9FgMH5WEsKjzZrNJZAnA48IVy9rIp8BE4QY5nmH72DBwEcFxdspwJqdi9xjoSoUyGOkikcVA81xIqALKgfApPkB8dlXMm+LyMysuLnUB/MlYc+GbMtSeAOh4eKjAEMrNxs3/zWrOPnVVKxTdgYDM4mYzpZL610TZZsAHS1nZjAEd8pzugqRXNti3GEQvf7wCODB6QXZB/U3yVfWr1HXSU9f/Z/MS8gwGop40MVGPH1i0BLv9a+z8peab3KvHO60VdHsEbbq/te5/jiCEQnwQARyfPkIxq8mnJOG0mdbGdNwjXV+anWhKhprO9bIwzcHh80tb6pgPq+2gM4pofr+Sm3gqAg+0nQ5GXCVK80rAsXULRyoo0qu5WHq4xpNW4Kh88YN9NEJzF8lsD1g3FWiMfyu+kF+Edse9x8y+Pg+nBMlFqlqWNo/ZM6rPEnkG2shfGVde391Y+5cvX8vvnbwXlIlBqAmxmlrLXWsNYV8xP+UlpqjZKYJh9E3jDABzHtNOUr8fXbLPiYY+jun7UxJDVNxP4DuwIAC1YaR5j1gBLEwEcsHsA7Bo8N4DoCv0OSm3gWsgcQAgk/QlqILuIMS7ZWDVykKp3XjollqUR85bGJCb29BwrQWKMEfjMWCVOy+WlsSOR4YL6Y/KAf7u7vyu7/YMbCNMvlm05OS2XYO8ASxPYmi6sbAq+x4YwZFFBemnjnf1wH6R/6S/B3kL/a+BmjQEZK+B7vHywGDgqABCsUL7mMRtXyjGAIdDlF5XagX7gCwNw4B1izVCcb8sn2MZTAuDhJ9EXsYigPQRfnJxYDODxDIAqX799IXjz/fv31ZaAgWT38ED9g5w+vv9Q3lxdlfPzU9pkxAM3dw/l++19+fz9uny9vik3u125e9wTvMgITGCgo5NycX5V3ly+Ldc3N+Xm7pYaj3Y87HeMZxqgrdlz8SiAFQR6ZuOJ+M6sxWwNWn2Xlw6KQDCLEcUSZW+Ia7joi8jokhg4nIOhll2ryhXW/Sp5KqNmtn+8wU07LntAXet9Bk2x65dshKxlZMqQLKLf7uXj+0vBXzY/PGLmmAE4+jVws6MKwTJz1fa6Q+eGAAZ33iWTb7bj9oEWzzUm0Glkl7Kzio33sZe+owcrxO+jj7CrPNIM/lZxSZOlj87o9ZUturG5ikm0riWc6TE+N8YZ3bpZh1Tyy6d/50b9KIij1yW9rrUtvCeVEczyj7Y+7xFEnZ59l/W++hCtXxPIvp9DijqawBYx3WSfq+9rm7PyT6NEVX53lYVtqrS9OulJFawfIEl9qW1A8lMsfyEGyPNHj9OeQFaT8ai6PrscDgVwLOU8V9JRPBev7nR+CEBbjl+8Pz5/9vtSh4N1DIc1Zm0d2d9oP0ZjEf3OqF2LubJykKz5vLY3tCWDka3rxk3rn/DvzC6NPp+9f6YJeY6/RodGz0T/DtGd1+jHmqlV7DBr90gf4l5qW7uFPMHgoFCUtYcOzsTTAO92+BEA4x7AGnUu6nxuW4uvlj5iK0M8GseZ3Jq9fT2AI7Ly4Z3z/YdtNiuNWVw75TaP5mP0F1t2LMt7KfPejm35omyz4vOy3o+edYjez2xYBhrN3p3tQvaLw3b9/d/935WBI6PnqxObsEDMArg4sLlTM+HMBjcPdFaaaAjWDIYmY3xPZODA51Fg2YksNiN4IqCqxTSZseasOuMSklTcEAgL35Hz6hYDIZ4ZBW9Z5qP3rjmK0eQZGZ7ZJBpN1pmzWBvDmZEYGwPfuUkLmzyu1g4vY5BQ3CO5ZX0bTcYt2WyNx5bji9+vvSuP8+i5Mweiz2eGaxYE5M9nhnfNcW0a9wqgWLrHg+XhFJRb+jZup3ZO+4XzDBgyC/623h3t74/Ie+xQ7MSvLYLiqU47dbVmT2s/dOJPlKRuq6KN1bWPX/5cvqOEiicbDAzvm78dgEMnV708Sjol2WpttzIU1O+6aexUmGFjeYHQdYCI2QD+f4q1/p5PhcaTev2k8/tcD0g13DN/rOl3/I5UoxoHnqazDU7R5JOBg0la3zT2BA06jqCTSU0m2EADp2RNOC0fvZRvoKu/9d+UKCDQYGI3O3/myU32RydXwgZ+tLUjW9TFCXVd3s+pOAeoX8FPVu+bFo05UdXpQQfgsHLJaAeTr87AQQAHTloyMYvTb0jIPpab2wdSHoOF4yvZOO7LzcOOIA6epkN5CiSha8JMiyIbT9vi3wZwZLl1PusvAHB0ejcAX8xs/QhlfagvqafE0g1zO22LICXxxjay2f3BnpPnp8M1Nlv9f73PsASa6r34GbgDgCmjdnmBCWt/PDEnG4VNVz1bGRtvG+c87C+ovnnStJQ3F2fl3dUFGTj+9OlD+atPH1lOBSCOS9Cxs263ldMAEMCSKlic1VljNgH6jVJHTodvQAij/rfNcgdw+IavldBQKSLT2jpXvUSVbZYb00dbN/Q+pIvVu4SfShxEAIdO63uplArqssQBAVDubx4BwqinoC1hw9PH4ZQvki4G1DAAB5M4AHAIxPFoJU9QKglSwOwEeINMPCqrhESTV1Tn+oBlTQDgsBO4KFkD/eFJXzJwGLoQoK87B3BYzXrLypA43QAAIABJREFUzolRAyfGT0/sWWA9IdOSM0EIgkDwBgAaXkZFAA7znU/UkwzgQB8NBGI6jjaToYmU8vATxsChbCEZOMCYAWaXy8tyegYghspxAUTk5QiYIPVSEYwenMoeDB0AE/E+S9jbafUznorHvNo/GhU/X0uSl5eyx6nihwcDCrJ8CvxWA3HkdVizS9p0sVPmlfLdbWpLGwyjpbRGk5+xWRvhpAs7aU6nux9tGq5hFswSsS3OMuO+tZag8Es63xbthBsUwlTk62om2uIefu6n8anQ9bTRsSNe7fS5fMlibtoXdkHYFI9lMtxaeEJQje435PVcNB/JWDNzsultgysm+8c2PrBnKWEvsIiXeKuxSAf6s6dV4IkzHERwcRd3RAfisamdnvM55MlPASey32Ki3MFoLjzGTuppi7XMVmYKW6XE2KYwvqrHvpCNZFnBMv1pshyDj/ZPeI0DOPL6Ncsmn9SSDmR/kNup7yOTEnHOTKQdlf3zE8tKfL2+JniDrGbfr8v9bs9Yi0ltlhRwTfF+e/EVqWk5OkZS/5S28hxMEwDHOXgDtlMMHFXvlSSTLsn/KYY1RCAHUCA/gPVg1/AxgH2wafApkA3AA1ZexWxYKyNmjEgG4DD2BzwHIAqCGcgoYj7ZzYv5MZ8vKpdVbaRsukB+HtJIz8we2fqNvok22Q4nqYQJSp/AZ6HNBI1iTeEsF/unPUGB0h+0jyBCAjjgHy5YRgWgRYIrwU7HMmFYl5gf7yydy7eLJZRgr+VnbI9G8QN9rIDpXrILQI8K4EAJMoBR3I/hepYGAxsIATEGpNLMZRyP+H2HEpQYMwNvYh7Cz5Flw8u6EMDh/hPtIRgBduYEoEcDq9w/3JebmxvKFkAJsG5cX9/wO4zDpw/vy8f37/ndxTmALqXcAbjx/ZplFvdPpXy5vi7fwDKzeygPuA9l2Eoh2BT6Ax99cXZVLs8vy7fr63J9c805gNjiYb83XRKQywcfa0iCVcpLefPmioBKlH0BaFUADsUDcYzi3Dfghjkas9kG3DW/0spsjOyJ3+XgOTtQZmBKm+t9ON1K6rk3qrbWXU/1UZqzanO1bQwmrIxIVDsBOCym9QlilqIDnmQZ5D4JENGui+uNXs+H64+xQwufuoP2fZTNywP4YAngaPLVeBrjm9bkLiv5DYGcK5x6nYEjyl6Amfl+bvObKtFU7W4Q1Nr+nkcKNr4aZzvW09ZvAYyv0RitXbv4zNSgOyAQ+7acFxGoczh4Qzra686I2j/qp8+EqFqaixPlmNnb0f5dblOc98vHa+7034zW47Pn9jqT93Pa3+Zql3kX3a925vjR4uAmv1xeqB0VCKw1iq0CCC2CMyo42axP6Hy2X/X4YAvyFkI0fflv/vpvDmLgyP1dswdrcyfby+H6JMXSS9sXYvQurh4kpwfGL+rfrK3dHqJ3Nutk/jvq2miub8llOb99H9qE1ol8oW9pP2gk1y6ODnuns7aO1kQ0UQfuPeX5n8f+EJ+yds1Mdw7Vl/zsPOZRT0Z9if1pslW57rbPZOuTHsQR371obz3j2GICgTcygCMzRqtNS/s5Z+DIFJS5rzM5j3Sh6cxfBuAYAQpqbJXW60t/1jOBZpmM9D36g5nez2zgaH2axzc+89Dnz+zNSHdGz5zN09F45rxaXGPnedvGoWfUHNk/fvbrn/8fAjjyz5qQ4oBkwecNgJEhzgOaB2BtEGYDOjMCcSJkIcwAHLon9iWeSOkTGs34jwY1fjYKnBYKL7pMP0WB7/PJ9tpXj9Hlf0Yy2HJ8W05jy7HODPXsvaOJujZ2hwQz48m0BHBEY9P1KyTz4wTKujMz4Dlono2DnvcagzDq/5rRz+O5FRBsBQJrBnk29vHzWVu3xny93dslVGZOvD73QABHNrD1uaGESuuLqEr7YHdkA9b0evTdlm0Z2eHY9qrv3DT0hbZvWM9ryo1baW2xeuScLwOwmdrbABwZMBKDZrWnX+zVxGCow462a4OF7/akeNa5mR9SEmQ0l+tpyBhIh1OPXZjfjC4XAEhM5UBSMpcsRnNhCeDwRAxBHKCLQ1LuiQCOWBpBfiGyb9gmckuoMJnn/2mBWhk3vP0jn4TSDF2yKAE88O6FH2bCGve190/nTkxE1YV1zbF3zx7ZTCW6os5X2founpIh+SRpS0JJMNpw9EQuT+QHBg6COJ54mv6GdaxxYhTsG3fl6/V9ub4HC4eBOG6xSYzNS+IBjz35IGDS6wAcI9lRpz258Fr7kZ93iD2Jeht1afbuod8LzBNbbc5tGrVxy2/wHZR/vyjP9lF/U5fCpVv+cq0PsZo0Z0FM5i4YOPrElFM5GCMGAWFP5ezYmTjevSk/vX9b/uqnT+WXjx/LTyin8uayXJ2fl9MjnHZXBXgBKmwTTuAUJBhFcQ75EUDAJIj9p0RSTVqKXrJSNIvBQ4wyTWB5fq0tVvBufR/pHM2m9wsWtEsnaFXmQu1lGRSWlTLAAu7H4tto2u30sSVznEKddO2WoNmhfv3jnvOZ7BxIRjGxiCRJA3AQxAFghm90q1QYQBc4v4xEGBNJnlDniWw08OSEoK+HPd5lP3ZU2Bk1nEUEJUgs0Yv2P3piXsm8Iy9dApCHMXUY7b1vHiJJ9YQSKvj8lMwrtYQKk4XaqzbQiQE47ESxAREsOYPPwZhBKvjLCzJwEPDhVPxgerk8RamYHsDxBNoi6B1Lu5wY4wZPolupFzvxjbIqlsTknIW6Wx2e8nj/QBBHTe7Db3liweTsNPkJNGG+oKXH4Wsw3m0nVenw0SyNAAzpb/s3+oUcz1NmHuvIH2V7Gtdk8+1+Y8LQvabfbXN/sS7wTXzD3PTsEaIS6PywABxKYfo4M+FX53qTTYyRZv6hXuOWgs8ZADJqn3w+ounQidFax/Qzk/rbxpD912IIvj8OJ+dSSMhlf+ixCe2C2pJsS44Nqy8IgOb+lS4/B63l72ADkGiWbsSYNI7PIhapoNd+UyzqX5dKSHKP8WXcJ8hr2Nhem4sO4JBOhFiQNnoCRtZYRAYOlSdZvEMgGu0tCeyHC4+NpQilUz5//Vb+/Pvv5dv1DRnOAJaF/RSAw3StzagOwEGzcWSlpJwtqLJvAFBWRgCOwPJFe+ozvwI4mgoaoO+ZwAvYM/wHgMADSkC570HCXX5nBuAA2CMCOACeNIYMcT+1+U3dUWJegOUgXIvNw55TUBCtP8gOdX7eMfPB1rcSWQCaPJbH/a4ADAlmP5Gfwf4aCwYAHLD9ZwRugHmD7BdHx1bOcb+vzBujPRPNeyZyQ1KCOiQAB90iWMPMP1M1SiEghixMDoxC+8zHm38xMI2tO+GDrTSYuRcANrXG4XN9vHYPO/p/jAV8NeRxefnG2EjIXGZtkD0miAsgtLNTzhcAQBA7POweeA985pcvX8rnz58pFwAh/+qXX8qnjx8I3rAY5IUAjy+fv5SnF5RWPDUAx/VNuX3cU89PLs4Ze0CnULLuHGVuTi/K2el5+X59Xb7fXHts8sL3o53oN7WWSW7EfwYsQvx5BSatszOWeyHI6MljwRWbXe2fVD/Yy+wjcnycbRC+d4xvZbvp9pCQQA0JMzG/1TaE9evIJ0nXaGt9Dye2YbSeHfmgeF18ZouB1aJ+HZHXHz8G4HAvd2CyjnKoYB1fV3A94X40yEzrXtno3HfoDgxM64fvvUQDPvjd1vwOrxi0W7ZMt/4ogEM+NP+bxzX/PVo7dnFcLXHZJ0nH6z2VoOwT+XMRtbJVvS5x5BwkP16PRrBA1qW1tWjWw7zHFL/PbRrNkartKwq90KUckyZwwCgmiGMyWvOZnh2WUMd1tg3brl/c2/lHi7Vn8ZHtAC3/G+5DBGbbmV68FsCR7d2hbRnJOT9rNl9G8ybb4jgXZ++K+hPt8Vof4litze+R3uU2rs2V3Ib63gAEi9esvS/Pk1G7ZYOz3OJzRz7ph/qQOpf1f8OsT78ejc1MDzr/PvANOf6LunmoLeJ1zqiGPTKuU3x9F0Ec8dkjebZKrT0Dx/GRlSGXbVDOVWygI/1uMjocwDGbl7O5P5Ltj5RQ0X6b9mNiXNfbxLAWWYkZ47iNdG4o+7CfM7SpG4Cwzp/7gOQ5NZpXf4l9nM3hQ2xilJH2z2MfRv3Rc7NvHPksfvbbr//vi07RKZE3OnG5DEz6QCgPaFSQ2aTKjRr9PTO+WRBrzm9mOAXgwPeV4jGh4JaGItZ+HQcaI2cwMlojJWBbJgwcWelrHtabMZtIW85izXGsOdY15xz15ZDJ+iOOZ32yvhbAwdHoNhxHOj9zPjOHNwo0DgkQ1hzvoe+aGZmZQRvNoS3nPNP1HOisOa41PRrLYQng2NKfha6kcidbgc7i+RMAx3hreuvp29/PHOLMPkreS10RA4cjkOvJ6DkDx1C2dZPH6Phr0oVU6o12GiVUvv+v/97XsaP6tNYD25QM1PvYkMOGmmpnV3aQeM7dSlLkTcKse3VB4bY9+qbq68Q26jdXeTuAo/M3cUvZwRuiBl5DA4/mLdNR3QlandREOQVn4uAJbYA5nKHD24hEG32YJ71yoNy9r20lLAASeXyPwinu7MdnmlplnHxR9h9zu+BJmwQWmdmXmCTLgVDdxEosLrxOJ1drEqlRL+M7llQgI8czT+TjND3+xQk61Gu/xok6lFJBTevbBwI4vj/Yv9fYJEaCEuPJo5Sm2TxVv3oyez7/89jUg9fbJuMf7IpFm9Y2fQ4EcGT7Fu31LAaZ+p4VAMdCKKmsUvb5h/oV6o5OvtH4uk3z+eBWqr0+gK1q3KtTc2LVeHkuJy/P5er8tLy9vCg/f3hffvn4ofzy0yeWVvn45k25OAMwAKfd7cdAbwKBuW2BTnoSBP1BAsJoyq05Ni8Ciw4TRwYKyPlRzbWM4s8LlNGYKZbOi0meeA0xOMfeT+saM4XH3KjY7ZToAnAo8cMSJwQ9n/DUrEMYeD3GRWwcoCHHyeGHBwA5UFLFmDNszquUk93Dv520X2MEXgmki0TbXwEc8E9MjDqAA4wfBHA8ObW4nWYmCwfBGGYXWMOpAji8fBWSkmTPMEp5ADhwTx0vlqt58s9BA29x6zPG2EF7ArlVAAeALTx1b+x+uB56oGQfgBwEcBDogXI0R+Xy7LxckmnEGENgxGyNGAAcSJ7yFLSVsCEb1OkJE39Yx3SAHrQN9hSng+8fatkAgFsIbPB2CYSTS6mYrjbLnwEcZjPaZno/12MiWMBG1X510FcAFnbzPgA4ZJdGvhyfCbiV7YzptCUdaRmkawHAUX2oEjJyHx63QL+rr8PpYxNIYlITYNBxFpXCvAY2SxO4Yr/Vzh5E4TFb2JCJcYLkwLgwx1MtAOgPOga/nw8kVFiHZHjS1yrWydpqm8LmHsG1ISEZ4+IcNwjIN7T5qRQdh6ZOSK/L7p9FUGC0g9WOBTYiN8DNDqfvur4P9ibUjrjhmPurPtd/zTjYSX7XodzOPJ4xbiNQUaAPz9aO7H09FOTgDWO0eCaYDeVTwLjx2+cv5e9//43MZnf3+wK+IqTyn14AbRMfkb/d/ZSiOJZtom0UW8SxlXzCZ16Og2Magczst9uIjN70ucS3EXxmDBUooWLsRSiL8kh2AwI43JeeXyBhD/t8TACB2by+hEoDcFxauamaRDUbFBk3fEI3NiUHL7DECGysl6vi0Dloy3yo6aQAJ9rTkm8VWAH3CcDBxP8LQCrOmuTrN/gpgBQvyOYB1gvAYcwp7wEOAKAB5bEAQgiHjRb7PinBRpYxlSWDyT8x1hLITT6L5b5gJx3sMQJwaN0DACFkT1gL/fwTfTZea+xb+3L/sCu7+4fKxgWWMowVQBgGvjGGMcYwPi8Q/+MzlGhBwwDgqAAPP8UNAAd+3rx5U969fVt+/umn8u7tG2+3Pe/27q58+36NWi/l5PSi/P7tG1lndojJMBCnp9Sx+92unJycEVQC8Mbp8Wm5ub0t17e3BKKSCfDRARxgUFGy1AEcYuC4ABDz7NSBKk/lCSXcFINugDjimiqOY7STOU6PPqv6Ro6FgQ7w6naPF1WJSVWf5dkpZRsc1wP193AIJ9ufof+tZsQakP2tT3tdJTOw6i+tLcuk8+Km8MFoL2fterb1QAAHro32OfopvHd5AGAJMBi3r3ry4SnxBYAj6Nya/sz6ncd75F/ivYw5UvKwj+GMDUb/xecv2/AaAMcyede3QwemZj2N4IP+mjU9mc2P0TzIfV2TZY6Jsv6M/j70nXGNGGOUaGskgTieuf2dXGBoYsnOOM98jyc+M45/lu8fAeCI4/Iv/tW//cMZOKL8RxoV3z/6Pdu8LIP49+z3kTzjZyO7Gtta/URad6zp5Wy+rs/jwcyO7xwAOEZ9ns3DHDPLp/xDAzjy3M+93Pp+y9eoH4dcl/VxJKuZXc62ZtbuXs62xzECb4xsV+5DBnDge+43HAjgiLJp7f1xAEeWdZTBbG7+QwA4LIfz+vznLO4alZ7Kz9/S2zy/8vhWhq7B4a9DfefMXo7s1ZauZ/0dtb/aiHSANr9v5B+Htun33/4ulVDxWsyDU7eLyZCQ9bFxEnYe4NyINaU51HDOlGgr+FAtcCUf84Zh7MPopKE9v0lly3itBTpdYBESc3ERHp9flSXQCI4M4GzSbDnnONYzRzUy8NGhrjnXLWN9iPNYd96vA3DYwaSGMI8TaGZookHZMgQzuayNwyEymo151Kc1WR7a7my81sZ+pDtrjurQZ7XregDHWh9G9sba0nZkt+bC0L7MABwrpxS2HNZsnOIcnjkWfT6SRfus8i/Y5oVvrkUE60inzdf01Iqdg6mgDQdzqLQKTi4BwPG//LtFksHaxO2dWi9V7xAIom4AO02aUVBzR9a765TDCXgVdTUmHrRByD526F1LXupES3e/b3br3XVD3Sk9az1ORwhvATjyfIUaqVyJtct+mCTj2StPmnn5Ay5Wvfcd1Xw8qZhPrQbwRjcPqQKJ3lMnEbUxj+/DO+MmH5sRksCeDQhUp37C0d9TdbflmPwj1wPSJveba/p7GpAp4dEmQN3clC4rCVyfLe0h+KcBOAQNspP4EcDxwtP6oPcGCwdqWV/f7cr3ux2BG9/wc3dfvt/jBKmBPp6Zp3N/UrW1WuVD3FsTVzxhMjz5sRiVVzy/S81lNkkb4gpEscf2OjymXG09PeoYLoa2vr3EVcppf3USu6PPjQSp7WndguGVAA5XWO9rf2I0273e/oYJEIAQdnizV/JWSkY7sfEksC+eavrZqdVxKhWJ+qNSLk6Oy/s3V+XT+/flTz9/Kr98+lh+fv+OZVauzo7L+SmSWJg/ltTFiXDMW4LD6oLXxk4JF/yucgFxTDHXkKwRfbvnNJyVx0sOkbkiUFfKRqRNkexPZNNxMhZtxDyzEhsGFqngPyYXZQt9wQ4wBeYmQBehjArfQR+QAW2QsXkZns5FEmQP8MaOSR1QkoMhA6WSyLahEx4huY7zvLgX/zHxBmaBFwA4zgiq0KkQ+Af24fSkPL6g7r2BN3DqFwlLgBkI4MApZm4YePkbZ1nSxGMpEmfUICiHCTtLUrL8EpN22MR4spIlnuxivXoCODxJ4raHFPqs72qyMZCEldABWAOJOyb8mKQ0AIeBMQzAcUEGjhGAA49yBg5PgimhenJ6zBPJAHIQQCP9o04+laeHfXl6wIlj9x8OWEfbBKrPScGmn54c4oY9ShHYqRn7z3Rg/F+0kUpaGHCI97uN69gFlCRzgKpYOOgPq01udZQ9TAp8AX1LyHziTCPxpHe3vjIL21goaq792AA48qUJwMFkZ7WT7RnoVo2bZgm87j6XpItLANreS+iatl6qfsH9MaE01LXJcAh4ov7WftWwtKc21iaNAKti90j+UOwR+rf6oXSqnMkEtrXFMKsADiXRNMi1W+ig1wyo3qvF1nUzN8Qp1SYm8I4+X8Qp7h+pq8FXxtiINrsCoFRiqAm/s8MhIahudDo4iMFam3rWGMwFlvFyv2Pho80Pm/sCxb0YAwLkfnzMWArsG78CwPHbb+Xm7oGsRU9eUgmgOvy0eNt02qND/m427chKTZ0AvGFADrIkAdCH+eaxfntQY8GxeW9ryWpB6tAZe1MH4HCAgMqioI9IlsN2HruNBWiAp9yeDcDx8HBvrAkoSQJ7eoESKubrJCexFxG0wG46cB2sLh6Pi2nP2EbMJ3Dakp3PfCK/85IiVlYk9IsHg+xcvNY/KM8o8NPFBQAcxjYBuVpJGgA4zsmyhDa+4D1ksTAGDp3my3tU9G3S1aoXPpJBt2BPCeB4NgCHwFbV9it2eXJmKmfcsFJf0deLRc9109eqxrS1Kw/3D/T5BKtQX83xVJmenlYAh5VOARDHwDvHp8ZaxTUyUbnGxgEduEaJk+vr8uHDB/6AfePy4rI8e1kZyOcODH23t+XoBKXFLstvX76WL9ffy/PxcXnCe15QksdYXU5Oz8ubq7f014g07u7veT/iEzCFsYQKSsk5gIPtwzwg64WlH8/AlKL+YC2yN10a7ZXps2pHgqmWX4xxIX7P67D8Gb6vWwvBVpkfsMkVrFJlwOm9xHKvIdpxe6yXPa5rhAaii2+o97lXrX4qrHuX+ysB2Jn2eNv97gONHst8ycTV5Y+na9m1+yU0bWt66Uf5A/dCdZ+mloSIpUhq+agk7boX06QVsInB08U4a/0Z8qX1Oe5o+feBgop7TLN9gc5/DYONAJAYADiqLoXuNF+Zd49GA9Qn75bzoz9w1O9nrK+91/SkX4OndtU1mOtooMXXgZImz349HeOE9lSVEcn/modZysuB/yHeZDzge26SebeHOAHfZLulOKfOwwAgHclEOzB1+niFNFsrRA/pe2HmgKMlDDHs0nJljWAb/LJDARyzsex1Zal7I/3I9rqbHwPQWn7GbC98613xPYe2e9TvWftH8zR+dohNXbwv7VWM+n7IHBzZJttXGbP9RH8zk/fI0qzO+YUJONDITnzOa9611YeZ7mS5zdxfu64voZJBHNUm+BQeeeQI4ND4cA+BZQ1tL2EEho9tW7b7LwNwdO2eCSHo0l8C4Kh7MWntaTo5Zt/IcWJs79hfzMCxc0bOLIPRnNK7fLevzq/oI0aHfg6dS7O+HGIT12xZfG7s12yOxf6MfGTXns+//30H4Ih0+lGoo0GMD8oNq8JOmwFZGNmYzYzbzBGNhBMHbBQAtACiPz0+A3CMwBvNSdnbZoZ+TfnVznwvDcighIpk0zu5toM1DGASDfFrndRssh6qfDPZbAUtK3asfpXHtr/nlQCOgNYdTZo1/ZsZn9H4jvR9pgczw74W5GR5bwU2f+SztoK8rXetyWE5tualD3lmNoh8lgOfcpsP7sMGgGPNJmRd2tL1qDMj2xY/2wzgLQVUNwabnbZEi3Sut+eSdd/SOE+6oCeckEQJlW8DAAdBGFrUh41G21T3pA9BCy3Jx6A4oba1UTgaY3ymEye2ZWeADyU0wPAR/ZRYEjq/VmnrXWRxJcj2eD88y2dya4nNPDY5SGCi1C/id6zR7BuNAHDg1LPqdJOCXucP/dSebyBxTzIkQWZZpKwfoyAa5WDiqYbY5sX88J2a7jlhM2v0/E6HbaIYpfoKgCPPkVGAl+eVNl2lN3lJQ/31U4U6wQY5Gp3yM0un8OS+J3/vd4/l7mFfvt89EMhBMAd+7h7KV5y0u7sr9/sn0oNbGZWo2K0HIr/dmvcjO7Fk4Ji8ZPDwtpnWaWWaUq1+tKaaEiX6u/fdcwAH5eu7uZOKJtaQXAta1OHeYOqfGab6b+5ejbNcHCqhQprpjbVs7E+1tQvQUVsOxiSaNd8zQAH0lDcptX9dS0D4StKtcT19ysQnp4SBzGBfjp8eC9IxKGkBEMfPHz8SwPHLpw/lw9VFeXdxWq4uQHV+WhmJaNsql7WVN3IR1qS1JdSMulz/2fuNRYkADj/tC7tJO+XMGExUAXwQy0C4zHIiNNpYJcgxNyttORL7LrAqf2fCqYAPnND1WNZKSoFV5NFOxfopYnMntkg0FgcszC1hB7ljjiNJiGTJ3f2O/4KRg6VUWAKlJSetrIoDOwiKMGp7yAA/AnC8ODMSfQpkhRO1xQAcSMzg3yO245RJMQAukIAx0J4BGsCuJN9DAAc3EwrH3AAY9kNqfYEPycBhbB5k9ABlu485YB6cBpQF7rXv7dQywCPGVoJT5WDKOMPpa5RBAYDDwRgEcJyes4TKGQAcp2yxldt5trHAM5jAPBU7iG0C4H08CYxEUrHkIsvdsH3P5Xm3L8/7x8aMgGeTYQQMFdbWCODQCWnpr5LEHOcjY1ux+d8AHNtxnIOk0ukN2ZoIbLR22XzA79LJap8FgMixSZxXSmqS/t43vQX6isn9DkwRN8zF3qHtZWWaLTaTbTTfIjtpe8mKd7r1kmyrX11tbDKsAFmRNSG01Vy2b43rXwfiKgaxOTgGcHT+w216H5cYs0C1SXVOG/MGJ4J/5lCc2j61MzK/xDg1fu9Iz+naXdcOXKm9zxVStr0a2MCisRan4PqY1OjsZNCl2P6q14FqfBSHxzGKY9f0ewyEHK0f4metrJX7kwqEMbCdqaIDOLwMlUAcAMvB1kL/73Y7JrN//f1z+fNvv5fb3a7sUO4BQDQktwGoezbgHZQYoLaY44F/7Bg4HHRA9g38uA8bATgYE1RWHWEYLNDH9fIDYqdAyQ6VHIPfYwkVXzvA/hmgwBg4zNaZ78W1KN1hZS+shAnAcngR+qL1FgBzBGWQ5eOFAAD4OAPjWfsENhDzE+cWAY4GGMEPy51cXta5gGdIv8x/Rap/m0ZouxiUUM4E/6Ev5ygTAgamcwOc4Nr9blced3sCOGDLq/1LLDcdI6Kv2aRDFue7nwaQBSVUnIGD1whgGgAg+Jz+Bv4O/oYlVByM4nZJ8bsl0023Dah5T8YUjIPYNU5PzrjqwntVWgbvgI+iXWGJHwOoHMFXay/OAVIrQCeiAAAgAElEQVTXN9dk3gCIA2COn3/+uXz69Km8ffuW44vxe4SuPz6yzMzt3UM5BuDz7JKAJQA4ji8uysvJcbll+3Ysj3J6el6u3rwtRy/HtNm7HUq27HlcgeBTZ+BA/GCsYk/0SSjHRr9aXggSgoy49vVnIFbK9mD4dzJ0Wz509IzmEzvnN1iO2v6cmbmQZO/ABBlMbc/sfY+t4Wwpjn76wqtbUzR/KKa5tope+jKHEHbMIfG90R6aFgZ/3nK8M7cxBNNMLx59gc7SNgSge3hv53OcQVQ+ot9/aICMfg3E3jYf521Q6aYZKLNfFwoT2xqmdVNmo8x7InmM+/gvgx6C7gyAiSPxjfQ6X2eMIu2/GNr198fYsx98k8fhDBwZeLTWzizraIspP6Go6jqgBx/UvSLKrC+JyxlZO6y4uulEBD7Ydf2egemaAd57GTaG3RzT5L7mNbl0oq4P1UafCyMdqvfYL9yQ8ah1MQcrcHtxUM36vQB7DGL9CqD2PcN/+a//5iAGjtFYjvqfdXTLPo9iOY1tjt/17PjM2e9Z10ZjHOfwWru3+l7jhoHR2WpfbtfCFoT9pNf0e9bfaHcNt9oDHqPMR/LfskuzOT92EX8ZgKO3AaM3tM+2xmGmp3lttPYWxYYqp9sf7mzly3O7Fz7J8Za2bS7WCYE3bH05A3AwpgrzPtpI6+PA+Q/0dkvnZ3JoOuNMn5ML4/oLv3OvTftk4eCqZCU9ld3Oeqq/R30f2d2lzNtewczuzMZNz4//Zls18yWvnU9r+jjS8ZFcRrYxy6izE2mdH/sWfV3sYxz2IwA4mnDaaanZBN4KHLLA1wxBbtTo76yjo84fIvgsDDxXp700aV8L4NDc3FKUWR9G84/t9FMA2nTtTlqnmyKTwGhs1hzF2mQaOb+oiDM92HJSa87/NU4jBghj+b8OwGHt6g1N1Jnc7qxzhzjXLO/R83Nftoz92phHGen3fP3YIR3unDtjsuGstt6V2xuNWd/uxsAxGocsw5FOzrKrs2BjobcHADhm/XnNHJgZ7tmzZzKuchJ4wxMFtvhqNPXRqWdbO8pPxPZZgqhn4Xj8+mv5/j//uw4oUQEk2rhxFgrJxTYd2+ZjRI1uybSbY0yatCM0BHCETXO+R6cCQgmVqAOVs8QBP75t7Xs8vjgPJUdMfv2pi75fPegoAjh4rwAcKp8SxseSdy+VTpWUxiERs6VXIz+08J0sCeOJwkEiYiH/AOBYC1RGvi7Ob+qRs2EYiCdv6vVP2LK/NQ7xpGz2LXWMbaVVT7Bhcx96Ecun2GlQJH+fyv3DI1k3COBASRUCOHbly+1t+Xp7W+6w6YpT/V56wTaNc+8dOLImlPBdJ4vuxPFk0TB57logHuUzCsBF35/luBkHxBIlkzXlzF6P9DW/P+oQv3ORHArgGPUV7VmLKUc+rybxku521waAwQuTKTXV7htKOqGIU5WuNpyPjwVljXCy+PL8rHx49658ev+2/PT+Xfnp3VX59PayvLu6LG+vzq0mPJLEsElk4AinHjvUvQOVBNqj8Foyi0CFyophG18t/WOVy0XV3DFxpDIS3XqAwvCt87CwrHU56Q/apjThAmHxKV8TQR1K/iiJJRUzIICfrGASBmCCIyYQkRhB0gS05fe7BwItSL3upZMEEBD7BijMlTcWgAM07wBOGIDDSq6Amv/4DACOwuQNWTgA4AA9J4EWGBucZrbENn0P67k6fTxPBTtgw2n1BaIhgAPiq5T5j3weEm1M7hHAYf6sB3AYyKGdkgb7hv0gKcnkJMAbOLnNZ51Vmn6wb1QAB0GZbAD9G/w8TmZD30Cxb32xU8B41+XlBZ+NeYixwUlolkRD4nP/WF4eDQTCmAEAED/pbO1sIA5d03ybsKemK+SKqSB1A3CsrcfavJ4DOKodCZtwMc6Rvq7ZzJEJpl3xJKqAW3oG50mFMVkfrR+2yUS9zvF1BUz1YIf6bjFMBLtbZaPSKolyvfM1YsAJSdj4fV7PUD/rBLQN/LWxmMUrlowbAziUhNUGnMpWyc7IdudYJLa1giZkG4NcR+uvzkd4Yjn6B46SN7fau1ryT8C5sfOLQJNoK7OPifpX/Xi4qM6lcGAj+/s+JjJLPBufWXylklT8Xv5E5ScYn7pdc0Yj2E7LsYCB44klq2CDb+/uCeD4HSAOJMN3+7JjbHtcno+PWDbCGJGsk2Qgqgkht8cOdmMJFZVSYfkUY99QyQ97iAOeUkLTcVV8h5k3ZwxxFja0mwC3U0+Ksx/GzgAZCAhncnTmBgB4AeBAf73MCFiYVLIqrrnYN9pQ+x7C2j/uzY6zdIqBKWXjxeBk8TK6ZXYMeiR7rnEWgMNMh5e2dJtGUODJUUHpLJSAkRx4XWXfMAYOWB88awcgxP1DeX4CwOS5bnS3MmZi7QoMMAnAQWAobDz8iSMixVoiVpzaXreBaFMFsDiYxh9r8YFA/tBnZzHBkAM8ARYLjAGAFgBjgGHq4uyCfgOfoy0AXaAPAOZIEPBXaJcYVsCcgmdDDl++fi2//vprBfEAvAEGjqurKwPosHzOI+UFBg3oOkqoHJ+es4TKt5ubcnZ1RQAHSqQgDoGunAIwc/nGwD9k73LgYzmy9QeAM9ALMq2ZfsGdQP9lRxogB7FJMQAR4gJfT63F2nmZMrINo3h5EaenD5bPWe7f9L7AJr3838yX6hqu6h04Fvd1RvavRaB9gr69z67Irjb+XWXpEchrARy13TMkxKjD8TNPWs+e09nuVQCHWb3Zvk72WCpz28vKGra1Doz3RH+pe0f3y+f9kQCOw+ORDBRpAxCfIbs/mytxL2gZOy0lHIf5kDh2MfcU06TEUHxWrx+ttEwX+9X7ezYvXJOfNbMJIpTq53ZLbGt8t/Qpxm7xHsUgsxIqnc4plg4MyV0/fN9OiffROIxk2E/LujtIM/SjAI5DbOxIZnkejsdzrMej5x0yV4b9n/gaXXuIXs/syegZW+1ck8OWzxv5y9Hz4pwa6VDWxajTh8hlzcauuYstOcZ3j6495P6lPexblGXYyWrgfGbzjLY0HvDsmLn7Q5OzMTcz4GU1uYjUwQw75NOVg/f9iTw+S5m8joEj28NDx7bpzB8L4Ij9s3XAEnAx9DPB7+f1Yr4+2/qt2DLrSF27Jn3Rc/O/M/u4NVfW+rGm57N5MtPD2XtGsl/zk0dfPv85ATh6NFNUrrXOjQQ+ujc7xtHAjoxbVPqRAdgKIEdCEIAjIq7iwEtpIgNHf7KHVy+C/TUl2Zys8bSRn5qLAI6lMdxm4FhzelEus3b/UfIeOfuZYdiSYXaIy+tfAeAQaj+h+0eyyXNgy3D9iOwPDRRnujQzNPp8y6jkOXpogHGoUT6k3aM2tHb3GwCjMRjJoI2n5swSMXlwHw4EcKw5kkMDJs3/kVNcmz9rgWYEUcjO8fTXYOPZvm+LdD03Oxv8bexBokI/Kk9ffy3fAoCjjn0AOSwX9G1TEu/KbRI98Jp/YdsIug/BiCfr6zNDXz1VUk8u52c7MX3bqBC4QeCN7sRGTM+0gCj6EemFJQRdD71WuIFKrESB3dM24OKYmvyXOrw1H2Y+vZ7a8E2AHDTlcafuDQAcWa/XgpU4J62YTgOPjHzAzP6O5gHbHxLGQ5/iG/ZWxsGSZCqhglIoAHJgqw8gjv3jc3nYPZUbADgcvAEAB36+3NwQxHF7vyOIY48EAN4dMwS1AT2AY2RzZrrdM3D8GIBDzWjzfjm34xjqRPyW7HM/OLZ1Q2nbo8/kcEjcUPu0AuCYxYhrvmbtnhynqq/TWNQBHGaXvIQKTgUx6YwNd7N1loB/cdYFUMI8spQKno/TxVcX5+Xt5UV5f3VZ/vTxXfmrTwbo+PD2qlycn5fzs9MK3sA9TC0hiZZKqVDHbLrVf/EZruUmtjM54HeDm/gdTscOlEktBRH9hh7ogmW/fC7K7skWEnjBk8IxfW02M8bfMUkkORFohYQgT7zu+a8SjLYYF4DjtJyenvEUNBhHCK7YPTJxckcAB2jhjS4fc9/aa0lH+7G8Dhf3DjYU84UxaLh9JgPHGe0FgSKgcN/tnYHDSpmQWSImgd3Wc4w8IclkVT11biwoPIEO4QUAB9g87ES2lWURiMLrGZgvdlYK+WbIxMqkDAAc/BzlVgwQcnF6Wi6VXCRDhkGOqA84NX7mp8pPz8oTTgcj8Qh9A3vH5RUBHNAR0NHv9g+k3yfIBCedH58qqASgF8QMYkqRvUEb1W7pTUzcbQE4lmullkzXSZ5RDEMtT241XqfTLNGObls3u4KzSoCMcFP0VfpYbD2aCwYS6htGW+Ob6mIIyXPHmMfaRrzSBnqn9DzadxvlBqS0sjGu5/6AbP9M29yXOLZ05BM0ljOZcY8m5TYUJ7Bv4WRnZISg7omZI4DV4jqui2kSgCP3Rz44+sn8fL7TY7j67FSeL/uDkS51sj9wk8rGr6e9jX2VHuRYAvchIVwBHOG0+uwePYMlrAJTn0p8GBhaJQBNTwTCUL4RpSAA4Lh7eCjfb27K5y/fyudv38vn79/LPdk5nsuzg5xwL0pRkf3lqJC9qAGCLMFqIARj3DhjKZUA3vAyYAKZ6NS34ieNgZJM/FsAafeT8AUVwOFlO3BdXY9A9g5aFy6evoSn3V7KkwM4jIEDgDewGZ35PGoxPUtYkVnCSnmA6YJz+viIyXkwLYmJKbJbWLjaNnOXem7vIGCCTEwNggmGJcju8uqSIA4lrfEMAgPBFgJ2ptNTgu7gXx/u78rD3b2B8F4MMIL/BGijrRZQRHYqADjwPVk0yP50Qt8ggB/ZTsIpQcYhADRSbvDfDjb038nA5Sxce5Q7IbOLgQcV1wCkefdgLBkAVJj8wSpySXmAQQNtgvxxze39vQPlCmMDPBPyATDj3bt3vBaAz99//738+c9/5nvgo/AdfgDywLPwGe69xXrg7r5c395bMcyjE4I3bh4eytnlZXk5OSGAAywbmDtoHxhUnh6fy35neoR+Yk4YgBwlVF6sNBkBQo9wmR2AAyBMsZRg4gDAQUYYtynRFkV9oU0eGOR8zcgWRj/I5ycf1fuAti8X7VLvS5UkbgDAUUxtzzWdY2RC2sM+ATFes7Q2RHvX/JI5oNbuMfiO1wdfxV9HQjxArofGD6bcrWRXHp+FTNMeSOf/+LBZyTnFK0GeHvu1+KR1drrmCfsv9b7gL2c+Nr5Dc3qkL53uJfnn2GNNxsv2D+ArKTEt/ev/7dfSAnDM5RNb1SvPWvtnz7N4sDEuNp1u49jNiaAfY/n0ewz5vdke9O9rQKw8D2MMNLIxo7bk+Cz2Nbajk2inf1i/jZOTtg42APrM1sTxGMlB7xWf5F//m3/7agaOuZ1bSmSkH/H+2e+j+Tt61o/OH713dv/Wc0e+ajSmUddmc3tTBuHGLRno+y0Z43uVUJnpYtbl1/blNf5iZisOteOvuX9LhnFsD9X1ep32kGJZ1pofCOV8B7FO00mVTFSZv3YAZA3Asa6zPwbgiP5sS8bZrq6FGbKFOW+tfQvqZ1zD1bMhLZed7XPWt3FcNc8Rqf3R1meZjuaV+qI2Z9uS2xlJGNZ0cSTv6ENm4xGfObIHUU6zd8SYZebnsn0Y2QvKtAdwiOKqoZNtLkSKrEaDNWpsFsLM2I0URIM7ElIXqKX6PVvCHilNe1dLNs4YOKQ8MZHIjfZE63moUZ21F5/XdmUWDp2sCSds+D7Ga85rrX2vweZXdhAzBRn1YWR014zvIc9ek8Ghcpwptd1/KICjujHffrS/R7oYDa5+3woQflTueP+WAcjtGTnkkYy2ApAo/7W5mMdpZDB/9F2jvtT+0nv5FnOyBaO2L23NHwDgcP3qx0h1E3rJzJz/IeO7potZt0b6Ge3m8neVMYkAjWbfe+cZNvMTur9rY2DgwMbK09ffyvf/7d/b5m48nR5ZKrQw9gYKaVsDED9lRvvITT2rS2zTvJ3ollZU6SvK8Wspb9+krae9wrutdEEIjfyEK1iOLJ2pV+o5SmhIjm3csbEaGX0EjlESVVdykzK0T0k40Orbta3MS55vOp27/Fw01qE9frK9fhISqpKLMrk6TZqDvBw8uTQ60IXo1rOu5YBvqdfrQMTYx5E/msogADgW7deGfaCwh5iYpEBtatT8JoADiWrkHI2F4/ahsW80AIcxcFzfPTgd+BPrW1uyqaa+vZkNwLG2MBjJbJn8Wwvl84ZQk1J+9shO6zOd3p+NqT7PvqJOv7rJmQKTxR6ZKE5Hoylti7PcH6B/6gvDqSIvodL6N9+MzW8dyT9e08WVVTjpFyU7m5DMbAnA4RTMABdwX9YBHJhUtWwG2TSsnAoKRiCpg3IqV2en5ef3byuA49P7N+Xd1RsCPJigQcJEgAzqulEptqbYiYNn2jfbF25oDnufwABG2Ww2nIkl0JjjRKon2TqQXahzbssHFUhpZWjkC3SC1k4Lh7FBcsdtc7aDdq/JCv0xAMYjkzAAg1iC0eeYx9GgJ0dZQrQA3wOMBdry+0eczsW9Vk6G891LWNnct/iaAA4mBW02V6aTysDxzIQU6tgTwIETy3sAF/Ze7kHMEg3A4bzf3DjkYWSVJSGAA37O34skhYNHyPZBev0nJsLOQc3ujBpgb6LMqEM9RSh0VewWAGkoKWalU8C+YSVVICcmC48E4DCWDbBtNCsGAMcRP2OiDyeYCeCwRBr+u0Ji8BwyP+aY2Inmx/KMZBKuEQMH2nWG08nm0wWqJxMJk7aWvJRlcHIo6yfVpd+AkU9ci0VNfxoDx8IXLY7f9nYT98s3Zps4t1yyXz2bRg+mED+Naa/XGqgMHHon1wb+Is0jgTdissOS6tAtS+D2lsnLXBATlGI+B2/Y1LU31fJ1YYoaoMc3xN0sVwAHhdqygrSVKb6a+r7wDk8BGDEPn9GzqgkYFmWjdkd/X9/F0E0l6jzZIXCUz/PYLsStthnbkhFxzMUUAvnHeJm/h5rvOdbXO+KmWm53s9NO9RvK+EA34jPzerXrQ4jX2S5nXYnP1xzo+hb0Qm0ze21zPMaN1f4/2dzgjzOXqZIXStGhvBzAG1++X5fPX42N4PvtXXmA/Vas5YwDZHlyYC3AGW1/xlRLbEVnsEUEcYi9iLw8tTyesRKZrnIUQ1gkUAjlhf4GEAF9G8qMwMaegkWpZ/dhhO8AXQHLBEh8enqhTwHLA/3RkQERCGrzZJHJvNBORgAH7kFbBOhjiSz6A4N61zmnakLeDra37kvV3lYQHNZN0gsCQ06PDXRw4WVSCOrwslzwByxTUgjeEPsG/rVSFWifgfqsRIftXQksYiZUoBgv4eGAB7JXAWSKewlU97kivXE/Jn8ImelH/gDgBgATqu93UEljLDoigBKsGiq1BvAGy9icoozNEccGOow+w0+DrYP6cHxMoAbGTeAMgDjgv759/16+f/9erq+vnVHlgjK8OAdDh2/kY90LRo8HZ/d6fiksv3i/K/coqwIdA7ARpdYYd8AXIa6DL70gyBElWB4fDaCK2cYSKnuUUwGA49QYbfaPjBGgm9XWsxTPCduE8QCAFECizjbJlhU7fcr/qg10PxWS1dmWmN1pe5XZZrixtsem+SYvWOdgjQ3dgVQv1a/FE6bNmxySsQRwtDghPGYAXvEkjvsUyUbzsbaxJjbi08Lv7ha6VdaCITHdK9+mk65ry7fJawWaM9H2DI++Xd/uDHsg2lNs65rh4PRvDbFQz8DR35v9m8kyrz9brGBxgntV6UCUjVrhoDCNyaJ/3XC09cXo/TNxUvMyaHJwcY0nXOaK0bq4pO4Zad2j8nbjdafNj7ES5LEd6XTXzFhCN+3R5bGoOiCm0MF4NUep9lkfRnsF4/HOQrR1W/UNB+6zx6cojqyf+ZrV4poaLdrXAm/YH75lrLIJzXaoTz0DXh/vbe1tR7mYWXgp//Lf/Nvyj//Jfz1Uu9HewmgOtWkwnkujh4/GZxZ/rs2Ttb2pmS7mmHTUvq3nzvRrzaYcKod8XTOPkzkY7V/cR/YHtXlUPzBfm+ZJ3huLfRl9t5g5Iwe4ZtDCd6/Rq9m1s89nNn4h50H5kUN8hp6jmEP7Ue0wUltvND+u9SxnZW/bBXj2taQYO+P6yYAcrZxK1rul/v44gKOzGytj3OvICGzb22bJoq7F6r7Wkm292RiZzd42btm+aMtiLIXfde9ofbr23NEzYwwbn6vx0foj/j3SwyjzkR0b2eZ43Zb9mj2/1+X55B31beoHBODQS+MA2E1j8Mbyuow8HSf8umb7BtBskNeMchzM2SBlI5kNpSbvaLIq2M0opvzeSezVNWnNgI4Gm8rumzW1/qbqNfkJg06JFAjbwxzQ0ZqQFSLLZaYcWeHy5Bzdt+aoRpNlpsZbMpv1oT1vHcDRyb3C5peGaxb4xvsPaWts73bbx1IZvWfLCY7GfhYgHfqs2ZjlhX6+bi0wm8lnaAPqSYAeFDBrf7YvNZgfnDk51Fn5+cS6sWvt7AEchxj6PP8P6cOavTt4bOumdLbTDcxh8902u6Pdy22M/axU7W6/nr4DwPHftdNtFR375MlB8zHdkUs/YdLeyarUljxkMgvJpBZwx2BZJ+xyG2P7ZdMrO4An5lS2gP3RwrCeOXYQh0AoYYOeG5rOwKFApZ/j1kcFU0pyoU3oSd1E47Nb6Rjb3I8AjsmGyMAJcXMksMT2uphsY5C3aXE7STsLyIa+gZTrdv5A75sFd7g/MktZe9smx5qOHWp72fZJCRW2PwE4lHASAwc2ppnExanLF6P13j0+l9uHRzJw4CQdARwPu/L1+rZ8vbkt3+/vWWKFVOGQBVWpnbrmpr8R/8/MaP18FEgagGP7XutfzKDZac2ZvRnNFzUkBsZrsl/aWTuh1iX1/KFbvmZTOAHAt7g2lCrY1pV5cu61fY3toOTHe3Y+NM7AUZNAgFooKWZjZ0l93+kkJYTZmWNs4h/hxPFR+fjmkiCOnz/g5x3Lq7x/+6Zcnp2Wcz+dfOxJfZxwZV13txdIKFlpnHaoj+NSEyp20lblWCy2tITwmSjFPWnUATiGm4Emnc6eeLkiATH0DM/0dklqgThgD33q2iln7xPAGwJwIOkhe0IGHCamTkkNj7ga80eU/g9PxpJBAAeSQgBx+MlXATiY3EACzZMcsNc9AweSUJCrnbJGulAADpya1UaiJbwccODJLVoHAjgMpMHn8pSy03k6+wkT8JI1/cJjEQMHwSQYR5ZQcUaGtDkqv2TsGw7gQNkUADhqSRWUUwH4xxL+xsBhAA4kSy1hb7EA23p6zBPN5+dntTwKxgDfv3mDk93nLF0DGAwAHE8BwIFEqbHDHJXjcx+bUH9WbTI2kJZ4NH6aAFAkg02rZRs3ZEY+qungHMARfbh57sZGMVsDZbs6s18CgnJ9maLH+GwlwXjC3ze/MoCjyaElT9V2PssBHBrPKg/3ifa+xjRj/rKBSGKfdKIsbnj2PFLGDiPGAz7HDSDbVEsybfuu2AeTv8lquJZJY9P1Pychw2Z/tTVxnrBUUtMnjUcE6+Q1TkyYR/sW403bdByf7BwBOLprQ3syE6fekeUS/x7GwQoNQt9H+op7o123v80+1v/cX9QNVQBe3C5nAAdYzB4en8rvX7+ylMSXr9fl+91duUOJC4+XcA2BGx7nGKARYI0WJwvsJoADwB0qoQIbbUA7107fuER783pMY10ZDuHrWMLQ+qhYy2xRK/vR6Yjsg3yog//IDLV/ZBKfJSzgMxzA0cYnAjgAUjAWrgbgsAQ7wZgC73hsbm2w+EDgLTJL7ffVntNf+XQTq5FiOfTnDAC88/NyAcDnCew8WJkMEAiAHkCCT+jD/UN5uL8nM8jjbl/XbW2u6TCTQIIN6GI2yIGfBJ+eEPwJnwJrs3/aU5Vo47zsW2T0UNkZ+BmyaPl8QD/xEwGcKmtj/hrlbJ4J4pAOE7QIf3eMUjWF8YK+g3+6f3jgGAEgAXYOrAN+/vnn8u79u3J2fs7PwLyhsjhgmbq6fFPXMWACEVhE/8L/nZxflG/fb8rvX76VF4Bej47Kzf6BoCUCvL2cHvzy+dlFeXky9haOp8ciWEugv7AkAL/AHqM8G/QCZdRkR/AoMqtcXhowxZlEsi2jDydAp43VzLZlBgSzKcaCM77H6Mj1n9YdQxvTFQ5rV+S52mxrf0311YgDXhpP3Mj3yxY65qoCbmTn5u2dB/Ji4Bj5pg7BGOw/28FhH5XXnEUO4fOwuOe8SYnFnAda8wdq42i9nXutiKVhfsy4tHXq+vjFnimmsc9sndrGJ+9zrCykBuKaPWdNsrH/1prAJtaJvk9K4at48DPHh6M1fJZDtX8ZRLKSXBitn/uxaACE0Vyq8wmA9hAnqS1r9+T3jHU/xzttDO36ttc+YhjuY+GgV2FsRnNci+5F+31jkIReIaaKY9FzQLpmCgQySN5HOeS24O9/AQaOf/JPO7WL43bI7yPZxr5l+ztqx0xXNNazeTHTgU5mCRw80u38/K3nrrX30GfNZBvlQz1Y2avI8lG787OzdZrprt49Gr8tmYzG9VBZrNm9re9eMxZb+jScr6kBI9nUNnjcYfIVO/USwNHkv8wPCTzWYpe4f9D2EWIplZlNbG09DMCRx3hLR9fmJftR876+k0BFbGtNxTWjHLbWtJLVmk6u5bijf9OzRvofbW6N2SZzb+2Zozgljk8mYcgyH83hmR3P4zOzu6P7t+ZVvGc097fsfrUlEcChhy4nbZ/Ai5sf+do4iLGRI0OQGzlzrNlh5AFeM2TxHcv3NZQVvouBhAJMTYI8GdSGLQDHlgEcTWLJQclQUQkbxXCPIB0608rKYd9uKcPo+9Fz48SM7d5ySCMF3ZLLIZNivd2vAHCExPtIJ4cyXkEijybvloy2JvxMXmvzajb2M8dx6LPWHMvauG05rDUD2b+zFkboE0IDBGN2FvUdMbkZHr6lq9aH9v6+XQ3AcSWXLAEAACAASURBVGhAluU1G4OtOTpyTOvy9h3H4PBjgKW5Hp1/tu0jPagADrenT99+K9f/4b+vxy3aM8YADnxvmyLucxilGCjA+mM09hWDGg1wTYr0G+aSQ0Tt6j1aSmqjVGAKLi89ueHbVYVMHKLH2wBw9H5Hpz7txHjcFLcttPYfNk0VnCpp2cbxMAAH3k3QjQM4lrqj1JFFgHy+gCkrAI7ZvI96gQRv/q/7fnAyhL7WN/63bMvML43u43u7ZNVyI0h9j/eTOtvLM1gJlSP26vG5lN3+iafpAOC43e0dyLEneIMADlAm39/zpJ2dKA0ADtdPAzVsJ7JinFPn5o8CODhlcsrQnpptTv472tBRm9S2HJvwb5/LMx+65ffi971NHZcV4vVcnSFR3/o3a7eZj7bZFeWR79Hfsxih819rAA7fwNLGKzcvvU4HE7YV4uMoLM5PDJ+YFYoxcRyVcoHN+tPj8tP7d+Xnj/j5UD59eFfeX12VN5fn5RzJJ8yCp0dP6D5ZMihQjQMs4hKoWDqVSyAbkp+4rUgPllDBCVq3h7U0S79JN5KT2U+jqsV/Am8o4WElUJp51zVmQ2w22RiZ3hJkxdO4AGCIdtwp7L0sC1w9ExUAA4BJwhmcmOABgMMZOJAwEQU+nwlbTXUyeVWWDAdwIFHCEio8bW7AGAAgaCtQQgUnsJGkYcJUpXIE4BDNsfk7+R8DhlhpADsBbXAtyhKyQ5scwEGqe6eUB+iD7EcVwLE8aYZnVADHGcAantAKAI6z84sOwHHhiT20R4LHOCA/g3bayfGzCvrBaW3I4+rNVbm4vLBkUwHdO5JtVkLlGaVUIBcO9AuTagTXELjekoBMnJKBw7+DX/sBAMd4ThuAY2S78oZyLRMUSplVe/yKk1GKI8xEefIjgDjiutqej7IyjUY+ggXMtzX2DDwvMyXxeU9PXrInPCfEfCoRJF+ZPaTpdpjXEfCQkxwhWeuIjbb2dADHlh9gXOZ9qXGbz/foX6qtNVTR4pT10Ie5qZ+Czcgy1Db4Ywwc9SSOvcZklOSsbUhMFlEfpwCOIKgI3Ii6Oepj1K2ZbzV71O8LRN8V42Xa6wCCEKhYfTD3GVg3AgMHEkOIQ1WCDgxmdw+78uffP5ffvn4rX75dEwQrsCtiLQE4WBvCy5UQwAG7IDBCZSsC4waAjCeNfQPXVQ+KpUNjncrryzhnZF/h6ypIBTFE2BciaVaYj1EHXXOqb6L93+2Z9BegkMCFUIqFAAwwh5DFyMp8wSbt97u6RpD9NxCH2UMD9x1bP+E8fH4ScOiMEtRH+FIHONKahHIkF+dnBG6w5Nr5hZVqcUYls/UvZN5A+1E2pZVOUf3wbibzD9rucHqx+m7XH7In0p+YzwCTy/5xV+2WQK8CcKi9AJlANrjXcKxg0HKwxLP5aQIw4VcImjZfa2XQ3H6x9IiXCMO4Mnaw+wDeAJgDYA8waQB4eHt3R/D2L7/8Ut6+fct1BEqifP361UuXeEmcU7TNAZTu98m8gWc+PpVTAGSu3pSv367Lr79/LqeXl6B0Kb99+Uag99mFgRfhiiibs3Nbk5Htb29lU56euZZQLHEGwCQYOB739NUAcmqtyHE+OWLZFzyvxlWprBPHSzMlsPpKpzXnNUeizTP78J8RgMOcDVBfC5MXY/gWvxtmRn2L9s3s5yIlNzalDkBlvJ4Svc0Om64tYpB/YABHXqtEv9CvoxDDL7vHNbm12r+sKwSb60nUW2FQ9FX9+00T85nido3F/ct7Zt7tD/jcDx2MDh7Ep4/Wu6Oxnq89G4iB8g57MFt+PPv+zhoPgCA13kwJd9gR2GEuuUJuQb+Pnjtq52h8dJ3FdO1J7dk2b2J8s5gnaX8igmuGfR6s56XCJJT0xWUeu6rpSa/X9C6PQf77v/nXfzMFcMRrZ7+rf3EscgyTtf21z12bLVtz7pB2j57/muduzeaZ3kV/NZMR5fqfAMAxs8V/qVy27t+S5ez7NVuT79lqw8wWRl0f/a6YQwwcWpfE9UkGm4t9Y2ZXR/Zbn4kJNOeEs122/m4DOGZy2ZpDs/mztOctnxNlPAJvSGaytaN1ZItntrUm2vn8u+SVfctsDmT7H8duuT+yXMOO7PrIZm7JPb53FruMfOq2tJZXzHRjy9ZThgBwjJxm/xqdym70K3Gg1pz82oRtStIHwFvKXoUryrAkk1HHR06QCPRAlZOviX3MyT/buNkertcEWro2GpF4op2fe3uNxW22YPGgPATmUdbZQI6+WxvTqC9jgzanz8v3rklwy3GsK7gtMntSvf4EqLWlSqOT50wms6Btra1Zn7fkPQs4RrIaGd943ehdPxrkbTnnQ8dyJqtDDJa948cBHNTXumBczp9RH5fyWgFwVOz+tm3QFVvOJNqlPN8Olfly3vUAjtyWHCDFv9faG9mM8DsYOG7+w//g+wAOwhD4wdAD/mpLpvDZXsOTc5f/s8Sd2WNfhPHkrY0m/6fa5745bc9ptQhjoGcnyT2B5smzCOCoc6YCOPBeO91T68X76Va2yU/Gj/2ZbGE7Lc5AxDfUIumr9Q/0+A1dLEaLNs5NZ0WxObIvAnCYiNxTVIfVABy2/xto5pzikgTMYeNpy49VX7kC4MgBWJSXxlVj3vmoXKO9Qo/FDjYHIYhifRaQ9fPHdFG+HgkFAjhIBQ4AB069PZX7h8dyt9uXW9TNftiX291j+QYAx+0d6cDBwnGHDWGnP7b6142Fwzaqt4OHUez0wwwcNqmm5uJQX7sVz2V/I/3ubEaDjm8ayS6X39E8u3+36NXNiPfPARz2TdDvjq7ZXm3zwzlNRPMY4sra7nDvaE5Zv9uJV4p7sS3p73QQTjs5ZzTkeAYZ146MvtxKSQVWBa+qYGWXAOJ4KUdPj6U8PZaPb9+WTx/elz99+sCfTx/flw9vrsoVEkNoCK5zMIYBBKxOuyHx/eSiShTUTTPYNrNvkS/ApGwAmc5WTU5yRf9FQJUDKzTXLJGyJwBDSajoj2S7dXLS/ISNK097e5LOQBdK7GDu+kkNdzNoBxgnjk9PCQoAo87+2cqn7PdIJomJw4Ac+OFhSSbOcALbWDggf7BP8JQyT2xjXWQADjwf96BNSLjAXgh2wlOpTktvKQel/ezUOMoA4KQ5x8ffSZYoT5YQ5CYAx9Ojnej2H1xfbRwTC+4TzTlW/4jTxwCxIJnIH08+QR5IDJ2fX9Z3A7xxTgYO67/8MxKcRm+vU+VeFgYlEnYPBuC4uiwXV5d8Jkzd49Pe294AHCzFgFJBDiCxU6mWnLTyKfj3tDFwaN7UOW3OXvpl7BsN5K5YKdss+1uAINOj9oy2qSwdVJmgqocec7hAaopj05i5H1C74vPrXFI8ZDvqdex8kd7+DjS9tf0uOyYeNDfBdBJO7Veb6K22sgs1wqpdgDzwXJUUonzyJr8/rOqd2wrKF8lpgKWU2Eq2UP2p/fI3qy8YexMFYjjrj56VmSicGsYBt60WchyPLqbz2Et6ob5hLmtsdP0yuecnc4NfibpT+6XYiQw7iXkoxFUZwKE55g1p7QnlU9g2jg/8Q+vlwevKUPc+tj2+O8b7ce8jJooVYwvAIRCuQHkEcDijBtk3do/l+va+/N2vv5Vfv3wla9k97D7AArDjLF1ngFeiNUK8KjYqlTk0FiTYTPycFrBwGDBRaWkWV6LNgU+gPw5JVvVbdsYAD2issW/QL8JeUw89AeVJ37xOtfEwa27ghyMm7x8eduXu7q4DcACMEPXXkvYANBjzA3y0gd2c6cRjANrCYytZRZsPRin2x/WdzHemDjrwg7JWAGGIFQmfG+PGRbm8vCiXF+fl0st/wJbz+9MzK6v2/ETWjbvbWwNw3N9XRWMpFy/nYh/aokHgFsQu+q/qt4OjWKLFQYd4hwAc6JPslMUkDXACUIP1CeW4DLwh0CZ1xoEY+py8Tg4Akr2DpCBfsysNeIoSK7c3NwXsGbCFYK4A8PDu7p6JTQA4AIYAKANjidIp+A99YDmXI5Mp/kb/AQqlzJxVBgCOyzdvK4Dj/M3bcnx+Vv6/P3/mmuHizTlZSdBllOg5A8sINPfliGVcWAIGfSabCFhhivlUsJeAbaUDcJC7hs8RA4fkrzlM2Wr9yxIqNlbZdtD2O1tbPNXY1nBLAIe+kx+WDvwlDBzyQ7JNMTdtdtvAOgQhhwML8h2j9YqWB3XPwPtqclCr81ppsHZymyI2xRjnaj0QmSW6tvyRAA5vuJ7flSIMTjDbevvKVil5/Ue513tt7ajl42zfew3EoTk99lH9Sileo1J3UUejX/+H+n3GHBnfl+WZdbXz5XEdOphvVesiWHYlwTAar+y/2/xr+ZWFj4e/AdvUCoDDseN1nT16t8nC9Knttdi+EvRRXWlj2+L0GYBDdqr+W7V17fhLqN/pAtAeApe/T8b6J31SLMWYeQLeiOMax3+0ZxI/ey2AY7YHs7QrPnMn+tHttSTATtSJrbkT45zRtbP3bL3jNc9da+PsOWvtit8p7l9rz2ZbE8Co+an5XtvI3x5i32b6sSXvrXHe+n7rvYe+f+SLR+8e+Yi6VvMoNwMTInijB3KEvEJ42ch2x8/s0I4O3SwPzfdt/HEAx8hHbI1HtAdtbMYAjtk6rtno5d5569tWS9r3GTwTnx9tbS/jZofzm3R/1JnXADi25tiW7ZrJJ6/98vgdKrGRXZnZmlX7JADHekNaYiMqRBZyDg6i8EdGYOSY4mcjZ5mfOQsmslEZvSujrPKkjv3LAI5u4kxG7VCDpdurkUq0qWynfhJKNipqe5/nRZMPGRnGWXAwk/2oTyOl3nJ8hyj6luNYnwTjJPtwTFZKqIwMy8zYrDmj+N1oHEbyfq2M1uQRvzskwBs55R8d00PnwUiPRvq9BuCIcyg6jvicRpD4xwM4GjikH70su9eOwWsMfrYnY91aAjjwjuwwR3Zv5Fz1jrw5+Xz9e7n53/9HbRPUpgjEYIszS6bwuZ7cReKqtcVPyzq4w3YWrBBFzJKy/XxDKwND7g6dgIwJhgoecRp3L6NSfYA9xk538pnY6MKpLgeFhCSAnVL3RFtHa2btxOYonhM30QTg4Am7sMGvkgV1o82BKGNbMDr5YzrNpExXDzvsTnkphHqiXkvaCvRoB2+25m6vxwA7tARKDoLW7LnJ3TbRG3BHG2otaVLpyGvy3TcM4jhLd9z/SSc4pNUn+qeeJIpzRjGOJSCQWLAEOwAZD2Dg2D+W+/0TKZAB3rh72JN5gz/3DwRw3DiI4+HxmTWsje8aSV+ctgMjQjtVNLPNeT5SFbqNtTUP4Zti3l/DF6jPy8VltpvZX+W2mCyXz8t2ypgLdMqrv15j0fYhAgDCdViTUJtDyz0Lgbw0YW3O9VnVBvRZSkxpDxsiKxdF3gW/VLIaAG6cAZkJJ4HJwgss4Wkf8J+QRNJTOZ5iwWHiAVbNN9ZdN2tZDAea0PIBwIHXPj+X4+eXcnV+Vt5cnJefPrzjz59++sh/319dlsuzYwN74CRbKNdhrDu+eR9LeyDxJfCDgxPUBxvf1marX2+sGnmjrc4pn3iUdDqNTvBFOPVsCeW26DbfIF2r1t2AfQLV+KlclkDxhBUSaEjKVAYeDulxOT4zRgf8wGTjCsxt0f7jHtCO4+Tr7uHBTjQD9EA2CEvQsaQHBxMMB/JdyMDYKWkmV0thWQAmXZhW8aS66wGZl7wsC5IwBG84ywfr2hO4YKeoxTxCn+mJPSQmI4AD13eyFRDP6dnNvsIEoRwAmEgsYaiTzTr9i+QenoWkEkqoAMBxDqYOT0wK+IDnsZ0AeJydsRwK2rp72DFpilPM52CAubygTiMZhoQdvjOqfJwO9/I8DlBBA22t420kiEMsHF5KRCCOGgPETQD3IdMNcs116LedtJ+tf2KMXrXOSwGIkaPGGcHYxPtGMZvKX4nVotpQnywCX3gY47ojgImXWQp1fbs1o8D9slwVXGqOr/aVGSwHQBGkYX4Oc7i22XftOwBHV4++ouMaW4DHZ2gT7dgJ5kKwf+4HIwDOTFzzC+xPAJLJz0SP1a3TK5OExwiJjaOLOcwAmWgd5OS552rvKf/YHjGQRHBaABJW7yA2ogA0tp5bfBmf6w3g2OqEfJRJ9GTVhnZ7AvLtFsPn9eRsndbG1kESQVbZL8qWzDbm7HNjeBCIT9MA+oT5biXoXsoLwGXluHz+9r18/vKt/P3vn/n7jZeaeyKzjg7QG+cE9dFL8ZnsnhiBq5yI7PHpcSlnAHCQXckYOVRIAX1gon9v89zikLauEMODQBxirKisFQQB+An6I5SuMFBZfAafi7IYDlaBPYXeAxCIpD9YG1hyBuALB0/oft17em7+ha6Vc9ZZneDbabNVguiYAA79sC0EwTWdBucbY3/4nocH+kO8DwCJN2+uKkABQA2VJ7kgkM9BegBEAHyye+D9+92+PIHZAuDKUIINskRZEQIZ6FhsLWLzuTF/aC4JkMhSZjUmNBtspXAAYoB/iOVY4AdMNgAlHB0Z6FRADft972wcdi+nuINJ4twkAMYBHE9iiXl5KXf3d+X79++8D4Az+DLICu/Afx8+fGAfMY5k1tjtDWzpvhPjDTmQ7YKsW2AteSiPDragLpcjlgr6dn0LdA1LqADoDRA4qNQINsE6EXpMeQLAgRIwT2X39GixCEArBL6WcgRf7HNXcUTTKbO9rTyeSaGuPQlSs5hZJd1i3CCdlI2UXZDtsPHUHBqXyqxruWpU8nqj/V1jOPk/903ZHgU3wa86PwsoLPbwKnWbMcjERUD0A3Et1Pq3XBO1Niy/q88LuPjOL1krq1/Ja2Fi1IK/5simJUZrcwKoJzCkFhnNb/UepMb4IUnf+tYAHDO/IebGljZv496PUw8E6fcGmgz79zQZ5ffbmrOx7sV3TduaFGdtz2GkY92ohWEfvS9+Fn+P8UM/bzwimCTVR+0xGTT7nuej5kJuX6/vg7Wrxzk9A4f1Pq/HBYZqc1DrxnhQMxyo0i6c1q8DZM8IaN3Js8o+r91pAdvqPD87HVKpjyEbaGBI1vwMVYzyLB/G78O+uO9L4/oaAMeanm6tUca2srexM11f+3xrjs3m90hHXzN3t+bsj7YrP5dyDb5kNv/WZBR1pls3rKHZJuvTQ/oV13u5XVv3/4gO2Jxf843Lw9p6z+i+NZ1ZW8fUfvteQbeXnsr4tjVLD+bHM0bviPOrPxxgh0nW5p897y8DcGQZHyLvpV+ZAzjwvAh4ifHebHx73zbXnKjzo7VitAUxPprJNOtObOt/CQCO0diN4po1G7kVa8QxO/rsDBxtiOpxlxBPrjNwxOA0PnxNUWaTNQ5sVJtsHEdBjYKZ2b/9O63mtOiR8V1Emud+5FMoMbieqfesjVsONyp6PNE+BHFYZ+2RYUPb11ntVTWGi4GWTq7zIfpf1zzZ7ppUOyCYjPL/Uaex5TjWnBWD3rptHjQ7OaI2huPSF7N35Em6pYtRBrOgf83pbenXTN6zd82c6CjAWTM0h4ztVpCXn5HtQuxbnHO1Wnfe/E0PHDuKeiZx0YW1hdDo/f0Dxs89RI+2AptDjHruzHoApQ2OhkivOsg9uJ5taQ3IkfVbMucG482Xcvt//E9MeIkCmXO7nlzWKelAaR4SATyB6QwXDMC89I3KDHBzQUmCtNht5TP4RgtisMlXjZoXuFAgH+tLx0UikwR+AswTlvRtLiOnBfFj4SlJiURr2HDTPfKNSKhaItV/YjkCLyczsi9j/9k2YxS0jf2pJ6ldzvFZOTB8nQ/Dhn1fIuaQ+3GNTl3nmCHqfY4z1Df21eWXg8iZbRy1K76bv3viFRunOFn3gHrgAG88WmIW9dwB5LjDydL7B/4AvGFlVO5ID47vHvEsZ/vC6X/qftioXgbjNqPi57Vtrymhwl1eTQ5LHY4YqWb+aWb7s+yy7YpjJgaxmbxjP7ONUyJ/7Zqh31QZpkMcVNroXVskjB5nsYa2i03WtsWE8bOFL/W04We6x3hpXtuArtcaiKP+ZwiGuiHdTiGXcoyN+JfCk8jnx8fl/dvL8vHdm/JXP30sv3x6z9Iqby/OygUSNDxFBzsMXTDgmK0/E3NBPaGKefVkiV1rnCVrWPLImJBkZ/LcjOOS51UEaLBc0WCByXEQeCOAsyjfyBjkMkNbkNABbT0o0VkW5XEfGJPwtKNydKqSHEaPj2SKsHzoJxLW9w84+frAhA3mqUAPxoxhIKwCpiSyoxh47wUydQYJ6vHRMU/O7tzfYPgA5WDi3l0WQBsofcKyKQJwODMHEjmkjPeSWhXY5wwcaOcqgMMHwGrRN6Af56MzXthpaFDT27uUYLR3n5bL09Ny4afDwcLhKlBPpBN4AjYPnD5Gv56RNNwx4Xd6bomtyzcXTL5Rj5wpBdfih+VU0D8v0cN5wlP0SNgtGTgYTziLiexabzMagMMtaDj5p5lp81FtiUkU6Va0e9E3Su8UC+n6VhBI66nliZ02mQ38FJmhRu+rz5auHxkbyawkWFwzZpsoAJgxsQiwZXaLyV7Nwbg+8jWlyhngmZj7na8SeMtPdSv6rXbM455sN2dtbT7C2rgVE9f3hHa54a02ItoaXh+TMilntvC3iamD8WcAUtQJoWTIpFxbZFmLOobniUlgKBO7mKpOn5IpzkP7R+umKPf8ffM7gX0tg1diXJpsbj3Zz+Q+fIT5J+gA4yUCOIzBBQCO53Jc/vzrbyyf8uvnr+Xb9U25Q9kL2AGxk5F1w+wVgX0AG5LpAbbikUOLWNrKTMFmGhMVwBtgpFDpKeeGsjn+CEYLB3AAaOHsd9RnL18iAAeBKCzz5OwXDuAQEPr8AuAMf4b7LMWtAiKiHAnmKfwPGDhubm4IZIE9OwfbxcVFZ3sIIjlHGQ17LvvoiUv8beAGUwB8B/CGlT0553xEezVPCIAgQ8WewKC9+y/YZzAifXj/jgAOsYCAKYNgEAAxyPxVyh7gRQeePO6MNYnjChYlL1vCeXR8XK78WdQtZ0wRqEfXos2UM4AO7tN4vQPeyRgB23Z8XJ+vmFFAS/kFAPvIsLW3UilkufLyJ4+Ptq5rbYEW2GSvz3OfglgeYwIdRamUb1+/cnzAvEFgo7NN4VkYL/wH9g2AN6AjYhEBM4j9GGjn/mFHxgzEIGgbZAQQ5z1YPh6s3CLZNBgXAJzxVB4RR9C2mg82ZhXEaidsH66/w5iQDcxATWIcYhJUNk0AM6s81MrSuM2Q3gOco/+gpyw1E9ac6DPakX1hb8MbgCP7mmiTs923v3t7s7gmATiiD9BCv7dl5nXIqkKWF2rcAsCxfE8DCZu8xklutXnUF7ZN9FAJHGFtXAI4Yn86AEfYx1j47w40M0+YxTb2vrN9Ix9in7T26Yq8Bov9b4n9EYCjyW9tfSj96OVpSbKZviQ0vrV8en17Sq87k8cPPs5rtdm78ueKWeJ7R/dG+YzWTbN7Rs8dxQ2H99RKTD29yCbM50CWZYyF1nVndtCjH/M4p6dr5UkiuWsbu2D62UO4YBVyweLXSGqsV2uxbAZwjOLZ0b5IblWcs1E3tubAWvx8SM8Pff5sno3u33omR28DMLA1/2f9zs+lXP8TAzhiX7ZkE23FoTbpkHHeuuZHx2N035ZOjnRd99gelO1jRkDC7HeT15KRsbM1Ye0Y53IDbgjAYf5yfO9/GgBHL99+j9C2DENewdf4tme3LD8d7VBvY9a1Q+A+xqbdodY+zouyzb+P3jDykbE/0efkMdGc6uNEj3g8btjSwzjXZv5cz996VrZXazb8UJtZ58Tvv/99BCm6XLSZHEQ7WMyvDZgM8UjoWw4qdmLm9EaBz8gYrk/WHmEVARwxGNO7MohDgeWagTtkcGfykKJXYyKK3LiRQ+BFCrwCkKN7dgBxGF5DoI0AQ403BCpxB+3XWHrkDF/jjEZBX37mawKDpRHwkwLhdJyuWT73dQCO/K6ZLo7GddTvUbsOcZqjZx3i2Lcc61q7R8ZWc2XNEMsedOoVArWRUZsHNP3YRmM/a19vRH3hGk5Er7upPqi0VJCbzTj1+FG/KB45kZlN2BrzLI9DAr6ZvDWRG71p6Eiy9aMAKTrskb7IZr1cfy63//FvewCH0yo2MAOSeEiIuUw9ydV8iEAB4t3wLXE7stadtMn95dy0B/mmn9G243P0Xb2GLD3VZUFaPhDjJ6stX8cj3zWBadlMC6Cyv6OueC6W/UunEhYADgeGaDOX29fp1Lp0udetXu/kq2JA3I2T2hw+jAFJtmlbuqmx0jjGNm/ZdXwfE/2zgCnLQX2jBgwAHGtzWu+IyTd+5klp6Q0Try8AcLxwE5UgDgdv7B6dlePxmadJAeD4dnvHH7JwPDyQrQMbtr4NzqQxtdhtT5Z5bLPikTYPsIE78PezjgZO0Ax427J3a7blEF2Y+blRbDcKhNfs+MyPN/thW7iH/dfbj5EvP8inimXBMm2ezNoGcHBs/dRo3aAmt1DYhDYFbwAOj92o/1zT4voXHOYsb85Py7uri/Lzx3fl5w/vyy8f35ePb6/K+6sLsikg4UWyd9oiK9HiKI6u/IReacBdnYrXxqkzcHDzutm86OPzOMe5G+NoATiiP9HvsXRF9jdmv7VOcUp0sORgfiKJ4okdK8mCJJ6VQjpyVgeePhXNei3NYQlHnKJFIgvPQLKHp1WZ2PDyHsd2MtCYl5oM6UMEcCHrhNkN2Bg76SYAh0F8yGDB5ONJOfUkFk9ck6LdGD9MbuZfkKBjQtR/REWPxBhYM6Kfbj6iB3AQIOGleuIpYmPgsGQeE23HJ+Xy/KzgdDb0Bu0JOHGQCTHpwUQqARxgd3lh8g/JO5RnIYDjCgAOpmCNaQUJQflKsXF4KRm2me2zE9cG4ogMHHgptLzN7n5uum0dbO7H5EO0pyP/KDuSv4u2IcacAmNEvzy6195rOlvjkgCqG9mZ+k5SuoLJwMEfXlqpb1J5VgAAIABJREFU4vMiiMENX20jN1b8w8pYYXZKIEWB/xUrWYkOAxhUeQgsFeI0qylu/3Xxk+2MdoDBLNf1+LXJKdqVaNPz2p7fOdih+vfA5sOva4jpZYYUxo/AKYO4S2Nc/w2sDgTXhFhEbQDALvssfRdZDeKz6/UtQD0IwDHzeZ0+EjCRN/gi4501OOp4nDPSCyvnBHtkID/qqsfHLInCJPsLYx+UgPjzb78TwPH56/fy/faeINgK4DCD4mDCIytjQkYY65Gx5QCoaGxFsDvGxuE2NHym1I2BtAzEQdssAIfbnyWA46k8k+nA7KyAjfI1EcAhW6u4VaW/LJl/Wna7RzIxiIHjGOwKYOC47AEctLsXZyxrhfcAPAB7i99RIkPYCLbBARxgz4CdhmN63O0qM4ZYjsjq8gjAyxFt+du3b8vbt2/Ku7dvaKttmljsYCVUzivbE4AK/Lm9JVACvoZlaVhWxcqFSZYXl5cEPNAXyuYENi3IBP1hn9yv0O8yzDZ/gbGy0jfHoaQbTId9psUTwQp+jbFjmL7SV7P8mq3Hqk/3hLzGjm0mI5CVOYGMwGqB8fn2/RvbBzmJpcNKpBxXMA/eQVv4/ELdwzgL/CjWlQeCR+1HZQnA6HWPcosPBuLAWuDx5ZlriJ38OQEcxjrFZxYrSQb5AcCBMkNYe4iVRiC1Fv8piLS1ph1MM32PYAwCkwKAAzqpOSF9xn3bAA7OyM5GRHuxHS8Hg5gMlvzZeI3R4r1mK33vzoLosP/SyjYsbaIsdfsmlnlZtn/S3hYk25wK8ag9uV+T57VF9x52YwmMMDn09njkJ3Ifs/zkspfxTt9GPaeXQev/upzGbBG5LUv5zgEcMwaO2N+Zvo11aOYhgy4E+7h99RJMEt8b25bXuaN4cqsvr4uhNlp/JIZR252owZPviqEtSz3q58KofzNdjM+y/cFxHA+N1L7XIfKvz/VYIYb/KlNafR6bP9b5tXfFsRvpcx43XPPP/9V/W/7RP/6ni8fO4qo1u7m0LdsgptjO186F9dh8DMqRrx3bkL69W3oehbbV9q1nrd2f720pMvc1ZmzHqqG9ZcU+bmTz+Oa+5LEcje3ohVtyGN2zNo6j+T2T++zdW/N/zX6MnjmThX3u+2nhQM86kCOUIg8A9OgD9fvavwJu1MMPDuRoAEwd2KhkeC7Gtld76HzCjYeM8zRG8fyCnmMpBztsWplDB6AWvFOHHRbzN6WHW9quMYOJsVc+bRTrzGQ80/XsH/MzRzFX1J81mzmScbaX+f05dsr+fGvsFrYm2JWZTZj5pBoH/Pb731WPPH2I6EaDcmkxFydQDC6iEYuDumZk4gBnYeTnNQVtm+SHDGjso4IIfNYQV/2msN6TwRum7Etqu63g5RBnMlb0ADYRc0g+DSRHYo1eBg6KXTrUYU9brpuErFo8KmxA5hdkw7gWEMWxeo3TONgQ1qNWy8XPsl3/8ACO1zi6mY5sBY5bzrqN7XwBvTVmozFfe+4siFxz3qN53L9X2fXx6bFZH5p8RLHfbwhsGctok7iQXcR14+eOxuU1cont2tKj182lnr2C9zrIINrbka3PyaJo+6P9ern5XO7+499aQjPYpIgEZfDgyUTZHZYVcdQYQQGeWIfQiaT300cRwBFtVuc/xKbgm4u1rVzK2cK1bv1oTLvhtfIXVoNZTBmevPTTp0pkRr9UZVgJ9EeWx+TSBT7aKPWFrOVQWwDGJnqy0Oh3ZdhDcigEZIvAQUnZXlnqQkXj3ev7ZBFjSuOqY9TZI99fbYTrWE0U+d1MKnpf4tyIbY9BJn6XntXN44QCXrNllLcnz6o1zAAO/wJJBiRiseHbwBtg4fDTdM8v5fZ+x7IpX29uy9cbA3Dc7nYEcOx8I/bRwSDcnPZFQAwCYwCtmCTaVra5K6GyNiauE1TvPsk+OtHUy6pn6do8NVf1TyoU29XoVhs967jdh8RGM18Tg23bAHrNfysbym6zRjac+hfgYyi1Q3DXBMAxwJK2uRuDebdx0lDZZNk6OwlvSQ4dzxarwfnJUbk6Oykf3l6VT+/fEMDx8/t35dP7tyyxcgkaeCVbBeBQK1TGyO0LVWd60s3L4ngyTH3TvLRHLJOw1ZeI9jLYNfoULjYFtjNGH837zkam0/CGqXsue7Lk4BSsTsI+MZmCU9iw3UzKeQkVAgTIEmDJIQFGdHq4UrUjAQiZneDEtyezJDtfB3BMRIltBrpwviOB6f7NSgt4oXZnNCCAQ0wcXkIFuSexfdTTEv4Mlixwf0HgBoASzqAR/bTkTx2RrwwJBpYgwKl1JqIMAILfcSJbJVQygEPYMak45GEn4U2nAOKA3CE/lmc5PyuXPNUMyJBtpugksEoFMEHY6Z/XnSULh5WrsZPYSuid1qRe1LHsA033RvO6fRZ9SNTVHMtkG9y7TQflVEDvqKxZ3PBsti+0JHjRpd2ydno5h27zyoIU33p3BsVWu7764VoWKkjEgUZuSHyPUuXIrA113nFeWmxY/w0lSDQOzaeZ/ttSUb6nxQlNNy3qyibG/HpfqqLFUs5gk5JldfxcfAKe2VyxWJJLwrDBlUG6OdbI4LSob/XaDsCBtOYSxGtLUd8rCBuJki9P68fydWFhARnGPYu4VyHATNbHrEGLdblALuEkW7at2c/26wED9pA9x8sgMT4VYMLLicDuweYBqIEk9t//9nv59fOX8vX6hvESga2w28w6Q198j0OJc5QHcR3CswmiI2BDJacagMOYjAD+grwam52BxkKsWNcRBspDIt7Kl+AEP8Aexp5AwAjABp5kwvcAWgjIILus8VAJFZaTOjo2IOH9jgwPZOBA+8hmdO7lZVA6BGU9jPkB3/FvsoKcUK4ADUCjIALFhucnVmYD74F+7ncGmKvj4eOA8QLQAwwS78HC9fYtWThgr6nHvr4x8B/K+gHsYoCG+7u78nAP9ik7mW0ADgOUYi7RFqPcCFhAAFSkLphfI5uPQIYvL5UlqgI4HJDO6wFYcVYVjIGVMrPnmM47wMztH0Eez1ZChawLAAYBwOH9N7/km+YBwCFdNkDIEfUO94Ah5Q5x+u2NATjevfPSKCppc0RZ7Pc7xxxa6UP4S8jVmLnAnmJ6ApAo1ghkACMQyP5GCRSUS7nd7Y2BAwAOlH/xEkOUsTMsEQxSUPLuiAw0uB7343rMJ/6f24RqF8Q456WrCPpxf0nddplznAIgr5VQsbI70Gk8swE4epvd25XxvlqM/0Z2yD3LNK6MrGvxfo13tMENhuTgjQDgiECD+pwaEpgcY3yQr+/j3pX9MuC8QkP7+5aJ4tkaB+ANPSi/O+9r9DKYJ3zsXf1aaxnPL9vY/HG+t660h36b8zUlMbMOjP6Oifz8vT1ve79ytE5ZW0+utcvWj1tr6/aERdyQHh7995pf1Xe5LyOZ5pjgh/pKAAeLboWkocdkoQ/dXk0aitjWrTGIbTTb02Tc/W7FkfnfqF+tgIrZp3BORXe1tWeH5hCAV+/dGuPWWZV8aSf6o21sCdw49P/sr5cAjjiWa+Pa2b7EEjDTk/HcmctxNgfma/7+WXFs4u8jfd/Sk9iW0ZiP3nXIM7fs0aivhzw3z+OoqzO5zGQ0ktdobH5ojk/2cLZs1lYfpnN3sF+09ays6yP9tvfpwGXaL08Mrm0fpJUi1Pom202tjfK/0cfqO+YeHBwrexBZtPTs1l+nQ1vdR1vOz2mMMNiLXJurfI5iRj80a3831m/JOua3Y9/rQf9OIZX3XrJ8jNaRh8h8NH/is2a+oGtrAtGu2aEtGW/1I753pt8z+8p7nTxBz8kyWrs32rSjgwAcXPD1AXtGPkUEdzRuI0HkxrUJ0mhC84BlxzdzfiNBzD4TgCOCN2JbYj/i5mhLcK3TAeaB3TLAM0VHOyLYBNflNq8NOGVZraL9suakpgoJmsLuYf1b8ziuKvAkMbA2GbYCi15nWnHKLbnbLqgFc69x3lE/1gzMIc9d6/es/T8q7215bGnTcty3DOLIQI/sQFXTSXBv3zcAx8xOzHpQx7cu9n8QyeyU6UkSrWTB8ERGf/XIhm2NzaH6uelUiKocAThcvomCaw3E0TmUsLGOthLA8X/+rZ/47n3IwjfUBIHq9Po2S6SyxmlzJqS0jGsgOm102KmNxch4AslqG3NOtsy9q1TbLKibJirZ4ie2a5sDU4PRqPaJoXodE5KgybXvFzbegS26XkkDnnSTo3e2D55y1IlX+QAPKHWqIMq0Q9SGhfeSXLIH/KnufZTg1Pb6BrvmoU7sZt2uf9uF7cSeB5lIfoq6OOputHH4XHEGrwkn3vV+XbNmj7kUIB2xo5PV0QmAwyjBLRHBDVnQH/N3bMbiu8ITdmDc+Hp9W77d3JKN42a3L/fY0CVd8jPplLF5jOAfickc8Ktv0pO4OJBM1GbX4MUG3czuRb0YbYj17rgBOPB51c3Zw02zaxIwPgsbw0ox2lj21442/dTXUSzWhmppSzTmeAWYJn70v9HiNrZJ46P5yR6SFRwbYrWF7cTAFAShUbT4w0QjEmjFWjHGNFlakkpJTqOPxouPcOL16KWcHr+QiQOsGz9/eFd+/vi+/PLpQ/n49k15f3VZzkhDf8TSK3yLQBiyiyG5W3VUc8XtHFIM9T8H/ckGzmwF55yACIkxp64nBHbwpFCl6p/QM0YdQTKQ1PE4BYvTsEiYPKGUCpIqj1aXnjK2k6k4KY0EGhN1KM8hpgy9GydkcUp8Z/abiSwmWwxQp9OBLA8W2PGoh0cAbxSCOJjYZDLGSwp48rsm7JCQPPIyKii5Vdk+vAa4+zPKjgwWfIPR0iMB6bTvkhX+bTYEp46XJxxVRsUAHA7iOD1l0m8E4KCcwl4/5X6ME/FIYh0bsIUJRbCWPBJ8gWeTlv4EABmTwxDAITZA94+2OWLJXLFwmHzRl3F/TOdyMiLuNvc7z7MFc7R12ffoO33e21SbDaZf45jSpk6/zug2xx2wWr1jshuMpyoDxwgY4UaPCXr7XW1ULNDFlwAcSW+Z8Az3aPNc5clSST08pxYMzKU93I7F92cfIl+gcctxLcY7xhCjWHkUC0ueAv9293FJGOI0a2A1Ywu7P0hGLWxbGCOdkF/oRQK+RJYv3dNt6ETHlWXrf3M+hDJ/2S/2j2g6Jx2KDBxx824Wt7Xnm04h2U8747EvbZwn142RxsDOSEAzNrq7L3/3628EcFzfPZT73SOZORDlEpSq8klk1gAbA8pkmN2l13ObaawbzsJxBDCHMXDYZ7bBakngVpqrlquDjnvpL/RHAA7FWWQ4qgAOA13Q5tBlHJfzi8xYIDaKo/LseyNibtjtnggQuL+/pxxkv+B35JMMRHdSLt9cGojD7ThtJUuF7LzUSKlMOACvsFwMmDTI0rGzEjYCEnpbIY8LADYvL8rV1RuCN8C2AX8B0Ibpjp/MA0jg/p7sSWjv7uGBDB4QvLXbIx3pHtih8HNibB5sg8bK7YViGZZoAeABZVrA1IS3AtAMEMaLfJ0xPAHAYT7V9BW/scRTYP1gySEAexi2gE0Dft3AEvJ5oi2JawH/0oGVAMc8sVSaMXXtKBcwigDIYewmxvpyfX1NkIz6+vz4zGtRikYACAP6iHHrmSVTyMbxuDfwBRk0nso9YhEvoaK1gDXb2TIA8uHYHJfjFwNwALQB9g2sIcYADjsAIJCY7JPiEegK5zzBVBbPyD5J76O9wrXWr8NOgq7ZHX03AuhF+xR/X641GktwcJ9+S9i3a95o8WiTicXOvmpI1zjLmZ468Luz9g7P8TSPMl2fLfxZYuDYWDJ0zel8+qyhXZvyReNDfIqnms9r+yNrr4ntyeum0X3TvYUQvyxa/BoBbcqkv4AADq7DWjx06CNijFjt0UoCb23s4v7A6Locnx7axqYK5l2thEpbpy9Opok4FjemA5yjGGxmE2IfBODIY88+jc7Ghc55NOOfWPnKqT3R7gMNWl9CbwQezrZIf0dbaWA3tyc6r+H7H7E//+yv/6b8o3/8T4ZzNdq5KJfRXIjjvCbvLIPRPNzSkbW5yOFP+5yjsY5rK31/aLtn82H23tG7ZmOYnz3r66FtPUQe+Z2MY1NuY6sPs/m0NZYj2Y8+G8l8tN6a6emWvA7RmS09qTIKwMsYtyzz0SiD6CVaw75xlLXmVf53ZLf7a2w/ZZY3tv6KfWOZVxyN2yFzdeRLt3yndDTKijSJqZRdlN9rbUB8dixZk9u7Je+sc/HvmY6OdC/Pp9E1Wzof7bNkOLPDa3ZgbY6O2hnfcYie/DCAAx3MSb04YFEAMTExM/gj4YwGdDbI0QBERcmTMQptDcCB6+K7RglM62NEr46Ha2YM80RZG1Drk+oxNYrEPOB6xkJBfW+PpiXR7cZ2zI1t2J0MjvxHndHMSMwc+JazWt63RNnPn/GfL4Ajj8cfIe/Xyjhfv2Xgs0GLf6+9exYILN/XAzhea0AD3wJVYqs/wznhx/n6e5sejYKAWYB9iPPeCnAODVrrdSsADiW41a4ZWC8m02Xvow3D78/Xv5f7/+tvudlIVo20KT5ylLY719dpq8+nATtm2QBuQNrublhQLTcZlMtV0o1t8M38+n4+qK+XZ221zUudtOL1BLAatb49K65w+4Q3rrNT5H7KcpHswFa33xOTlP47ZSYAh39mSosT4XYy2WSuzYZl0sbkY3Kya23BW9cRaUxI0x8WautzpK22cc8MwME56so30gGdYM/MUdFX1ZhjQoeXg9WRHaq6UEEcgSGCYxvYKnxoeZIUdM0AbVTwhrFx7J9emKQlRfL9zsqn3N6Xa9QRdwDHPUqu8L5HgjiOUCKgjltGMWtsGiNJjEWMoyD+l5OW8xikxSrLDY+1QHgUsw1lO0HfY9xG8Z30VqqWbcFaMDuLA/muPwDAkW2y/u7sm7b4PGFqiasIj1mjce7H6filJdkrMKSbl/5kpzNssgFzhG96IeHygpPKz+X8uJSrs9Py/s1F+fTubfn504fy0/t3ZOMgEwdo2wkW0KZWsmNsRFt8avtbtpMbcDqlVhMInmgLetAlqMWEFBaPnW/h6V1LNDAhiKSFJ6fiGiL6HcnBEtuW6DIQx6MDOOzELgEdoCEnm4DNLYIYkFQy3nGnmGxMR7Q3oFsHlbzr8LGX3ZIvgQ9CdzsAh/efAA4ycFj5ECQzaVt96AnUqMlIT0oiQeknzY+8VItsouyfcJcqeaIT5JJXBnAgwdTFBw4IR/9FBY/EERODOCXuCcJLJLXOAeqwU9pGs2H+A3JHYk8U+Wyzn4hG8hVtx7OQDMO/+Bv+lYCuWgYGzFoGVKzxDTc+2gZJLaPivq4c4VmeVPU1WrNdIwDHeHM3xynRxuW5Pvsu2qBqL8SIMU0wtGRojtmi/TNL0rhLq54LeDgp72HPVIkM+0t6o0R4lTViES8LJPaYbIvle0ZrfdmpkW1XzKA+zWx7HAfJUHNpzcaPYpLoJ7P9dkHUhPjIf/WTxFN9KQ4aeleP6TKAI74jxplkrdD4WdQ5XINE2cTNQv2OOZeTTDluy3KijDwPozYcAuBoY2HhrgAc1AHfC0IyHclqY6EyAAdYBr6jrNz1DRk4fvvylaUkAGgF4wZssUAcsBFWRgLJfGP44AlhT5YwsUawm7NwBAAHgA12Ok6gXIvjmLR+akAL7l36qXnEnACZCThs9nNv+1rwoywxYcl5ANLAjIH3N3khlrO9GEYdDgw0NgYAOPYECbBshSfGxSIBP8C+nJ2Wy6vLcn5hAAeQRPD5ACY87Z015oXPQPvMN5yUczB2YH0VwXrwQ76xDBkCwAGmCNhgACgIUjj3kinUHSt5BdDGzfU1S6fAd0JufA77AyCVrUEM7HVUTlDm49TKkeDz/eOOco52UnOYAI7K7OTlU8h0YkB6AEkEZBEQpeqoM5qRocbHnn70CW206m8AcxC84bEF50woo5RB0RgnxOCI5fc76KopA3QP9wKYgR+AQE02t5QxQR0vpex3j/z96urKwT1mBU2PC8uz3OE+gHcA5HAAB1j4APbeA+SE3wlEQWxgp/FOXHe4zvR4DnaBLB5oL0GgzsBhJr6yooh9rbPrrgcAebKsW7HYSPEUx7iyNzYfARlURppDbJ+/NNqd5X5KWrEMSjNE3eltbGO0Wpy0D4dwTIrNHsZnWPedrWrQp1GZjtF6aGT7xYI0srt2/ZILUH6q84kO4Ij2ehZCzN819E6DD2PEZV8vx8yVrAJOtXczT5bPx3DtHdttnvV33Obt521dAS0yAEf771CZxzE9RIcO7dsofpqP21YPfT4wDjAWDos3BZ5b6gfvUOAgQOVAQdVnm2ZNV/LfkYEjy8liinkf4iw3RqL4nvB71wLzNf2ozvd+87jE+DvGtNHm5vH45/8KAI6+hMpozbBuO/t8zSE6NZqHh+rv1pwaxtUJ2BHj1iyfNZ0dtXHrs9G7oubM2rvWzz9CxnntMtPm2dppdP2hY5jvHfU1fnbImI7mw6Fje8jzt55Vx9n3W+IczOuYtlZdMnDE90j28V/p58Im+R77jIEjjmOTfw/i2BrTHxnfNT3OtoZ/ewzpxpxNyrKczR9dO/renmHr2u6QpV+c9TzLPssmz58sm0P0ccs2rNmJ7G+z3vwRY5nbF/+ejWueS38xgEMDpkFrDrxtgIwcXlSG0QSK3w8VMTmNtYkZnUYUUgZwxKRK7MfMQESlnRnokfGaOeyR4+gVvQdw4LtRm6dt8bhspjhbhjYGcPEdI8XbCgQOUdBZP2aTvf/8v3wAx1bw8RrnP3PYWzIeOZWtsd0y9GvBTHbk43ctARz5nevOsJ4d5Ou2+jMch8bHHO5/HRBoFORtOfGt4HKmMwuZzwAcYfEU7fahII5sa8HAIQCHjqfjuSM/UdsYEKLRkVoA4vRTPPHmSceQdI+bMTR33ULck6Dh1CD9V1fHewzI46blCeo9+0I2UDHzNWHBmf3V07Nvilb6tYDe9TrQ7KfXqbMEl/2tfwWM0Gk02n4vASA7gBNpWV51DL3PzVY3oECkCq/XD+bFyIbElHXUl1EAlNfk+ZoGtGn6EW1cjDWwqZ/9Tp5Po7mQN2VUF5DPyqVsXF1wDhR1q5GM2AvEsUdta5yMQxkVlFDZl7uHfbm5fzD2DQA6dvty9/hIFg4ycfi91MlwKl7t1ClpzaHYP12jTVybK4eBN+xa1Th8HXhj1IY1Oc8C23HMEYFHfbyYY8KZT8n2krblLwRwqA8L2+NfqC/1lJaSBkw4NBKmIY1zEpC1t7EKtVGNAGJnJHIjE2Xz8oIkmG1NWWkUO5F5Up7K6dFLuTg5Ke+uLsrH92/Lnz59KH/69LF8fPe2fHj7ppyDJcFZJYyJA2rCI8rtPJY26UJSBG08OTLacMk7gvOi/DRudZwoK7fdYfGoRTcSQSh5MgNvRBug8dF4IM2j5xDAsbdT4khKIZmiv23OW1IONtTKSHhiTgtct39MVu7t1KqxyGO8tFhFYtCTXZGBwxf7Yu5RkgnJHQI4/n/23nRLmiS5DouqyqzlW3qZwejoSQAIetwBCfAcEXwHSjiA9JeiQJFvIGC6v6WWzKxN516z625u4R4R9XUPCFHsQeGryiXCw9zczNzs+jWvy/M0Odl4zqf9WQVw1FYAGQzop5E9wZwBHCg6iU4fctepbzxjU5iHjoDxCACO3SWZPNhGxX/2AHGgAIiTxn5iGwVBk5O1KNDew9oaeEuDs7PpCQVcFBXPJxb5CODYXUznu0KKjOPl5tvUfkFtyNymobBbrk/ghp1UZ9KXJ4qtqIqfdv2/DcDRrqPW/uQ4VHocbfRMt33xRgs7jy3rHk52Xnoci418LgdRZdvJNbBwOtXcVvV05fp+Or7YGDJweCzigMIM4KjsBBVQVdYdPVAFeeWYLv4dbenSvsXWmbfLGTxjtvkx5uy9V3xHAO2O/EljnhOwNdu18lnfh1sJJLcraxNkjDESgGNOAb7QNsXnCTKE7cD6y/6454PjaxnAIZsa47eo2/H6in9hZ7DOjQ3P2Aqenh5pZ+k9zi+sXcTT8/Tp6+308+cv0z/+9Gn6+ctXtpUDa9mEeJp212nQAahge5ALxuS4PsBvKjARKAc76QCOvYAczr5RbAJaqPg8yJ9wx+cMHNpDkIGDoAnzY3oGgUYuHMCBFlBkGVKrFf+sxeJq22EtjvQZttMAgPdwJIAQJo5zRn9jrrbY26v9tL+EDbZxGKOEMZDoNDJAhMaK8cp5v+LnL/i7rmOgCwe5uO2FLWebK4DyLgDqACPHjRUoX1/IMPH169fp8+fPbJ9CW+4tQsQm8gIWKjBmuK0g6AUtTxxkCaCJWA81B5ApPiPwhlq1kH2GAI7AEuXsK4VJJBQGCeh08DvBL/DnBPcALE7yf49BzBJZi0F7TSDQYsvJsjVNhyPargAc9Mp5vbza8/mOpxNbzbx7944yubu7I3sikvaQG76Mtjhst/L+PSMuxBFmi41NBsCM+8NhejgepoeDATgOj49km3k+m5yFz8AbAHSwq9tkLDIGmAHIxdjRMD48O8EfAcAhwJcBMMTAMQdJ4H0wagmokQEc2Ydqbykd7tnINdsy8ps91r+Rra73qOANjiXVlck8549tGR2LMbr5nJCvaWyhg8Mia2d/r9J/cq65TusQe7YWrJn3Us3+IhSi7XPLQIl12fXHa9fuF+jnsms/2wO69O6y5J+36s9bP9ed87dexD9PQBVyNWFel9ZCfN68J+mth7V11XuWqCtxnvpx8MYHl58sa6PqbL4Cn9FZjzZe3fUsMkjWWCXamNnzDAAc2ivzmX0QEcCR4yDKLKwk2ldviRafIct7bW3luRjN8e//+m/+O4BDayqxTnT1K724GMun647Wf16bQ/8Q7h2vtWZXeteP63tNl5b2QltktGUt9p4hvtZ7htFz9XR9TV5rMhqtxd51mXsItd+4Z4mHDAoAXKyf4dBaF8G5AAAgAElEQVSfdCDu//Nr2SbV91v2jczC0c6H5ZWW/nvr3i1fa0k/231bYvJ1Vteezcz6uzTG9h4CcPSJDaK88+9Lut5bQ9EG9/WkxjjfsoZ7Nn4UF75Fv9d0fc0e5Lk4+8NP/0+JFEvBKxX6qbyB9jwWOuKiiYPrKU+eCP2dF5Kt0Hq1uEilXCPD2FOS0WIUgAPfWaLD0f3js1aU0ZiBY8vELilfVJg6seq3Nv931TnZBIekQ0m/hXDIZC8KWqPasbcFqo0YV7EZ9IzhkuHa4nC3OKexg/xvB8DRe8asG2tz/9YgNRrx3jy8xSiurdmloKB7H52oSJvctaCjPkcFcLzlOer1lTUIRXBe3De86sXrN1zT9e3jnicn1gKx5TVY9/Jcx7L7XsyzRFjLDtFnIqqOu8bpZmdebn+eTv/lf7fWHzmICoZetkWWJlJxFXvkRsjOjlnWjLIT2MFRoIVhoqZQgn0T6MPo3JEo5onvBsRhxZO4xi4uBODwe3JnWC1h7pka/V9l4LATbEx6qxjmR8lYVCygDQA3Knijd0KSp+H89Kwl6PxkZShAlnWnFi9S2zrVRT14P8lTp4jbaCM4ZPmHmijXm9nvd/VPSqINtpDBC0G21ZZ9zhYYOHrjiK/NABwOxLG5DvpONLE5PQA42AKBbVDs9NwRFMzoc84E7dP0QADHE3tdW7/rJ7ZQuT+dpnu8D1YAFDkI0imGoSlCRjuQ44ISg3QZODZ5ym4rlK3xR/QHo6B/yyjmtj4WYdvE4vLmpMaILSeJbfDcQrxlSOGztS2TJa36yVQWQbBBC8NW3pbfGORJy9VC5K22UPY1S0WrEGEno1wZSwwn2mN80tgwGMfSdL2wOAM2jovpdbreX0zvb66mHz9+JIDjx+8+ko3j5hIF+h1BHGyB4aA+swXGMKQisrm3orgcYZkfrzXXmNEMteX8ZPerzkfbKr1SsYWU6CjcOS16j20jtgoho4PsiBczMV9YqzgFrYIP6OxRoMHaNap2Jzjwog5P0MoGuu23wh7wBkbZzq04kp46bTC9GGDGQQxxPwHBoUjDIqYXnVjwskqenWT2IqwAEHsAOVBAIy2KZOjz4EkLFlm8F6vo3o0NZZpOaF/iLCO4gArhagNgNtQLXu4/2IYlADhQSESxzWjv9wRxsPjmAA7mI4p8/KRiOBGPwhzkhVNxeEaMkUXESwAvXAcA4KBMrZhNcKJT4JuGWWsPyhUnkr3VAJO+53treRMAHHV55gUX07etKcj7xOy3dKVog3onS6gLjeUIf6g1TBlW2Vg3jESKseTny54r7MPj85pm1C1y5mTyqLT6dgI+4nqUfvkeMgBLheNSbKPYosvAEfaT1cdWe5l9bbT9s/2IGQLaC7XP8Y1o2Iuum/OYU5h92osQMQ4d5ST43QDgKPFmvGg49a8iKTsixBis7J3dbjSxatYdzZyAUgZ2U26iYeFwhoRSyEhgk57vLDpe9KeCTUb5Grwe9d5iVGtVhXXLMaE4zfYpj7SxAJkC7Samg58+f55++vRl+unzV7aXA3PZM1gGAOCY0CqiriAyAO12Hv+CdcBYODi+COA4k600ECIYOBwb6GvDZAtfgnHRqsCeuystwDOAyxyICFYR2k8HMAo4RqBEYLt7eTV7ZbbYT8ji/viMg8vgewDgeHg4kg0KPgd2jG1SYE9hE/k7Wnkphgin2PDcAHA4SwWAcc+PxloBf3F9dentroxFCUAJcxliGzmfrq6dgQNtshx8Ql8DQJ+zIAGkoB+0TiGA5hIMXWh9hegBAEa0c3maztk6xXwBZEnAIFrdeDJYLHoofgrAYcANsDpZmxutPey3CIb0fRAmlz7/6dmANqXQbOx35mMNNAJAJMaDuZVTwbXxGduWVfCG2Du0jvDe3cORsQHnA/q237GVysPhMN28u5ne3dxMX758me7v7xzkaExSuP7T4/N0ub8kyAMq+fRkLBnPZOID48zzdEcAx5EtdKz9ibULwo+1TjEABz5PAAf8J1j5vG0YwqzYQoUxhLdT0Vl5xnosMpu90b817LQ5gPwJGiLIynytbHn2Kb8WgCMezLelPY+fx3m7aGBbAAevVPaOylPa5+cAjnDPki8qXsrNuz4Tixvtvp/XHrJp6VS/XTfvizQyy7lW3699gbVDtTGU/1+c5jCqKHnYdW/Y+8RcpvlTMa6vEE3fj3wjsGQtz/Ztz1K/9Wte/5cAOKIeaHSzWCftJ3sxS+87vfzAMLe4JtCQQ60MFnV/FySb6gHYr/fXdHtLz4U2VP3a67cgXdks5SC5lmcmo74QWTTo5bkn8zUY9DNXAHjMwQGnZay+LkscVUxEO4Dy1/yXJOka9f7lCoAj24zeXMYcZLZFazr/lrzySFezGi1dE+/l8fauuxSbVvHPfcbS2hqug7DW4viWlke+1pKcR/LYIvuluR2Nb5vfXLeL8ZmW8nlL9+vN9drcLu63kq+N16r3stTIfL9S2R/aOEfxTgtgUOwTn0GvxXU2n6N6AKO3L6tj3s6+8dY5jbqxxQa08+tAPGUQot0MefXefrC3/sbzMJe35DqS/ZKtie/146x53JbtZW9N9dbp0vVH9m2LHejdv2cDenqfZc+8E+ztH/7wj8VSas9UY81OBloJKz8xrM1SPD2UHZNuNlq8eUJHk6Xr5OvnBRevNzKS9hnRbvZ7Guk+um//FHofwLGkGKMFuDTWBngRQBjxJG80QFlZslKUzyrJ6AWDCN4oilwKunErJup52zrF9i5bFs4Wh7vkZHvGpP38rwvg0HhHxna06L8lgMlGMQY1w3lc2WhuMfS9dSc5j76/ZR57stFrI2OVHWueW2pi6tO6JWiy61SdXdKx4Rou+W9PuJYNfsvs0Zv7NUe05szX5nF9XdQR2LA9WVwGq7qjJ5dZH3MwwaxtlhfUWRQa2MHbn6fH//J/zGi6iqRScqQXOGSZQAbRpygZab3FPUPrSa32PmGcPMHllLKFWtaYMng/ngqrIDkUknAir7wfNgbc8HeSPNFvyCZi7Er223PYiXf6Fj+VHP1Mbp9Cp61+4V6Eo06ATllpoNCyooxXII4ZqGVOobZySGfI8hHtfrPmEx1psaWuc4ohkMBVoUSfKSeAfV4imCXKtLcust2h7MIC5H2fPRDy+Wv0yueY1OikP7Y2CABxoAhxPD1N98fj9HA4kn0DAA6+/vw8PTy+kIHj68OBQA4COLwVCzcYpKS2eRv5lvh6GVc9dLbmHmfv92xLltsoBunFXGs+b6gPg5ETDBGSnYu2sKFPLh7SQQbjwu0WocU4E8DlHoijF2NGn8YRpPA5/j07PcjEktsbnV0qTERzBo6i+wRSIEHvMazsHu3K8/Ty9DTtzqbpcncxff/+/fSb776bfvs9fj5OH9/dTO+vr6bL3TnZOPYXPEtoxXS3R/Sx1FEnYCjrxB5u67qLcu/F+7LFYpGwU7Z2Slb/yRboswRoqKc7TzBWgVsrFivk4HOgsieA48kBIg7iwJywq0fskwq7H1kAXuyUq0tnemHC0EAu5D9pABy1tQxtRQBwELzl654FLgc+sNACWnxnssA8eMnd7gMFZL3LnkfADFLjX12VU/CgfEfR0PSwAjhUwLHvWwFWp6kjeOMS4A20TEFBcLef8HcEcNBeeZuC4hupA688QbzDaXoAONQy7PyMxUWAQtAiQC0OyMAhAAcKWSj6eisAQq8SAwd9L0EcOxZ90drA9E7J5NGqXrYDUQ9z3KFzM1G/m0K2CuaeTOqlG+WXI2DJEs6y+XqGemI8A5biGotjibpO2+yq34urVfQr5apkmJo1LIYzF6liFele69c5+UX42XfmJHzZc6rorThOJ+aVlAgxEi8u4MUG4x2fP96Pr+e2eel6I3/WiwmKx1Fx2Yuk0Xfk4cZ4MH8u+zrpDoFMXhBvDpnA4nsLldG4G30JAA+ChZO+ZP/exKAh7n999rZSAcCB76KoDtsKG8vrX5yxZdXh9Dj94edPbJ3y5e7A4jlYywDgACDAWJPqXh32CPZHIEKAAwCepU8iaAXFbvxUAAdAbzwx7T5KB/MJ4MCYHk/VV/mbtL8scAMMZrZVbE2K99TaAzasnBjGZ73FF/615Yy2Ijs+D2OY17NJDBwPDwdv5fXi7CJ7tky5ur6mbQR4w1hCAB45GdMT7T/sdARwGAMHbe3FxXRzdTVd7cFuZDYaYDsUhAmec7DLu5trAhLQEgTADI4b9hk+ED8AHwNscDgQjIHnF6sT/Aqei/7z8YmtQ8gSAjCIsykdTsYuEhPZYLQgq5czcAB0AXAN/jV9dcBlQTFbYZjx9emR9yptnUJMDtAeABfQFegawIoYM32hA/zIRhOACooTZAcISHl9nb5+vSf445JzgHk7p96CgeT6+mq6vrkigAMtZW6uruljOVc+t/C7kCnn2Jm+wOgB0CgAG/fYD3j7FII1AOAki5+1FCKbBteArUPoDAAcJf6DTiEEg046+x8YAPF5MbxBNAJwsKDpIHjZXO0zpcOQUyxsQDaSi+yHAByaz2i/RrF4b/9gn60ecfTd9f1IBhuoKGwja79fGTj8Xe4F8vjq2FKBNu7nVdRN//bcj0Xtc/CGYrBmP6NDG0Gv6zV7MosgFEID/b+2Ve8Gt9h+N/61AE4R+49kOG/fGUafQAl5TL19QvvsS0/RqUOkjy9f/60S+nYGjrU7LcUYMV7BdXJeIOp73qc3a7Wz9+yPy3VuqV+J77PrvW0uRmu60VE/oGU5OcW6tpfNsUy0W3z2fv2+8xiKHXzVJ1V5gSEN60YsPVG+ozmLz5jj6pG+xe/85V/9zfRnf/4/N5fvzf8W29qb7zWd741/TT9/jWv2rhFfW8oZZN1a07OldbBNT+cSWRt/s9YSQCRfbTQHPXm8RUa6z5J8luZyZFtG412yPW8Zd2+8vWvn9VnnWZDCesjK9lJ9AIcxV1vr1siyFa/f25fm9+vftSYwAnCUuEoHepNSbJFx1qPRXG5dr3O7k9q+e1xuh0ccTur7cZNv+3rWv/iZOB/xOeJaHf2+Zp+0pt9iM99i39fWa9aVaGO+ZV6lVz15rI0b93s7gEPOWxPqG98/BoAjK92SImUBSNDZwLefW6fDyYrZnkTywtsAUbvFGY0M+ZLDnk92NSqjwGQkn/j5nrwbBQ2nf0tAw+xkKD54cnLNsGwJgNYW87Jz/+MAOEZBwVqwtNXJ5ev0Ar41Q9iT29p8bDFEWwObNUOW521N1+f3bVuo9GS0GNhYRr1Qbvbk1XuGNtDQGGIR678+gGN5TbRP2tVJp0hv9FzsEEMARw2eZgHs7U/T6T87gENtR9xe9uY9Ouhe0BAdKN/3U9MCQFgLAPU5sY1gOQsghg5/H0V00jT7vy/e6qQ41VDIM+S+lXUo4wTgYOm5A0bBZzG26KjbZ0By2lDCPNUnWnmXeWS7KrKVjRX9uRKXAcCh+5WxxiJIVd1ZsMbveTI8zmXPLuVAL3++p4uNjGLB1U+Gac71uVJA8sRslGf0XVmXRrHDHMBhp/HLuHLQ6sBGJE/riXrvS/30TPDG3QOS4E/T4fhEuuPT8+t0eHye7o6P05eH++n2eCKIQwAOntiDnsaTz52kiMYkmaiY3aNcX/OVW94f2eHeOtT1RrZ8ZFN7drXeF/FYpRzs6U99DYWSds2ZOrEcYP+uJBVXZaI107lOji+7z0sFDSflS9HMP+0TWQCwDi9S/2Ubv29O/ZkK5s7Xjp349T71XqAkW0Rh03im1QJY4MPVFUEbaKHyw4f302+/+86YOK52ZOLADw8DYzOM9Qhb5P/j8/rzWL2gH3Picz1/vBST4PMZwMGTouVEfgWL4PoqRAjAwZhcp95dLhHAgWuhJ30FcFgBRVT5VrCrQDbaP7VEod2xtil2Qsz0y5g/UH70lj38vJ2iFQSSNOks2DhoBOP09iWwa8Z8YsVHsW/gpDIAHDY2A4mYDQ/sGU7Fj8ISCkkq4KAYh9PesmcCerR2xLrkFDp8PyFtrQuMdUO092TgAIOGnxQ/u3BQY7FbDuqhfp2TB4atD9giBaejrU3A1RUKXlcsTFI/np+myQEb8HksHqI9gJd96GfhbyEfgDf8FLEYOM7ZRkUtVKSUs8ije/K32i27W/TFMfZQb/uI+JPvmfnCwZ0odwYftRAlkKWNoxakcsFcY8k2ufgpVavd4o3y3QJ6sG5dEjNtlruxkwnAEXWnxD4Sop5P5iwmejqgi96+RdfUWsRY8pz4sfpVcx3H17XPwZ6v+YZR/DDyXyM5xXhHfjT+O5OpP2UZvwM4xEgTwb+xeBh9dJ2e+Tzzc4MCTx5fzHXA3lFHHcAhe+3VSwNwgF0Aaxm26+yM4A0AXP/w6dP006fP0/0Rf1sruWf4KIAKYDNKcvCVtgYgDvYccfBG0Q2CViaCN/ADwBtsJVpOwYbakvLko8fEABgAaMC3HPDCnR/bVRiAA/6WQAVvtyUZCYSgNlA2V26Xfc+gGITAhst9cfgo7sM/kX2DexRrnwLABT+73xV9fnx2JgvYTHaWAfOF2VFri2bsFLCtILGAj7i+uiZLEoFzO7TC2hmDg/sG3OuGQBEwIO15HTJchDZb+Pv0+Mg5U7YkrhsDP6KVi4H+yPjkQDzYToAioQcCCfBfB8YY02D48bZfbQm+gjdwL4APCeCgL3WguwPT+WwXOwM1ACgB8Mjp1LAzCcAh3dS/SrQLyHg4nKheANHAx6AFDPQETC3QCfgpgCHxtxhE4MfAvHF1CTCMtRwDwwbi/+PpcToC5EJmPgN1A8gBwCZAG9g7AEyKf0/OwGF7AAPeGbW/gJ+vBG9EAAfZ/8gC2ANwOHCJi9r3pR4XYy4jgEP+SywcPdsE/csAjlE8N94vWF507b+8X+7brWjDqvbM7be9V0/n28n8/n8VLLG0Rx2Nr4zT76YRzuUUtD3EAr3ntO+azOqYCuQyPUs/z7Qmb7v2/FPDeQh5ArXPY/vDzkXW/OmyLMfV+qUt3Nr8bJFH7zPmHyLPwxbAQr1SXld6pxc79GKW0bizjGOc1Fz7TQAOjqAw/s3uvQLgULymPU/+vs2fGTrbKQnAUWPinImNq7gnu+YevueXf+fttCB9+Rmr25mnBg3c3rc19cqjucpx5XC/+/o6/f6v/t30Z3/+F81we9ddskF6rt541/R/9AxL62Ltmq196q+L3jXia733ez5mzaZE2YzGveUaXRvQAbYtjTvLZW3Nj3znkl6OnmVNf5aer7fP2TrHa8+wJoM4Lo1jpCfN3tG/WMduNiXuoVuW1lyfMH/T249Gm9obi73mbLfO+jYCcogLeG4T5+DWLXq6tq5687zmc4LF8+BgGcCxpC95/5jjmKwvPVu6ZJuyPvX84ZpdX7rGks3v2Zqen98u7/qkWeeWbHCW/zcBOLjAvXCGiDBu9KOAxhPaTlOeyNHC1/VkYKKw8mJcUo74nuha8VpEhWbjonu3SQ1LsC5tVtac6MhIxEnNStkuhJrcXnNo7XO3LVii0Y5K0vzuycI4P1bYbBk4eoY9L8xfw+EOHVpB/y+fwAtLqBxhW3MgPd3c4vDi3IyM1FJwt6Tra/O+5d69+c/P1btOnsc8JyODP9KHkZFvP//PD+CYO4u4u3VUqCcIt2wQtsp767rpzVV+Lc9VV9cDgKPoegBeZPtnQVMHyOYxysvXn6bjf/77poVK1uVo67LtiTZf+seTwPRBoqUOAZonfnVqUyfo7ZRMaA3gAV99Hqd+d9uRTz5aJdb6K+eCAq6tFirZqWP8Cix7/gWFLoxLNPLqj06foqScTwSvHU7xxLVi6Z+KnJ3ZKRRGYjuIcO28Rq01S93kZr8b/e9aQDfSwfIsPlBRUutejR0IjCvytfhcz1Zkv53HmgEcSAYrCW86MqcVh1xRr0UyVgwcZON4fuFpu/u7BxYmDqen6ekVNMkG4Lg9Pk6f7+6mrwB5HE8Ed/AkntNAS8f0HKOANOoQC3LplMnIn7zl9ZHPxutaI2vXW/L7s5gitB6o3zMAR02IWoK/63M9sdTeU3SqmEMrhvzS/2Q/musUMEOb5OvdKxbLYhHVjkB77FaoXevfWH6SGSjbSz8fAgDsToxZySJ3YSc6nZYc7xmYwDK2eAas/auLi+nd5Z6sGx9urqf/8be/mX73ww/Th5vL6cP11XQDWvYLdnb307piJDJadq4lIeI6MV8vpovrVPLRSc+4NnX6WdT8tIea+wAKlj6yOINTr94mhUUy/4Z9pjJw4LOgNGeBiO1M/AQsmXAMKKIDwRwvAQqQq+mijddADwVQI7YAgjis6GEFNGvvgf+wzk9PFcDB++Cz3vrKil0AcUwEcFhB0gAcNi4HphQ/ZwUaFRYB3hCAA+M+PDywYJgTDNG+qE7AIpmfHCeV/8XFdNkAOFCs2k/XV1asEtU/QRgsKgfyhdfXBsABn4Z2BJAVvgcAx83NDQuNGAsAHGTgcJ+Mk9dkX+LgPJ0rEI0zb4iB4/zCWqiwkM2j80vGcDn+l272fLYAma3s5r6Bz5AAHI1vCixL5nLjiUGzAdnnlL8VixSWNAGPnfkisl/MWmu5aCLQIwE4er7bwEDrVtP895iBo7AWdcC6Od6jf+OPM9QEwAvtnIS8PqxZrAUdLywhGIti2XCtpb1onBvZq/xv73niULN/b64pQEUDCIatCYdLyHxTqXsNSFbp+yNrS+++XHPxVNUCgEPPpmuWRCgBC2h5ZAwcAtEJ0GAsEv4Du3p2xtjo7uGBAI6fv3yZDk8vbD0HAMcTitRoywRvU2KuF4I3UDQ/87hYbBjGGmIp0QjggL8ScEArsTBwnJ8RnNACOCxfIWYIMXAIwIFCvv4TAA5AOTJYhHYuAH6rtRbku7+6ZOsRkx/abgFooIVkh1ysJcuurBtr72XAAWuz6K1C9tZADTaUNtqBcYiRCfbbAcBxNe0BbnP2J7PfBr7b7y8JtgB4AzadvBeIOU9oHeJtYhygyRYoYHXa7YiOmTFhUR7IjcGOX/HHGEteCHKAnwVARG1mrB2YsZqwZBe2ybZPUtwCpiWbMekS/LMYPSR7MQtiPYABUUxZAI+AhQNsJAIpSM/VNo1zRN9dGUHwO9qewL/jWSD3h8MDW/XwXgTTB/CoF3Mx/wDNfPzwkQxQmOP7h4fp7u5+OjyidRDY96ylItg3EOuTXQbP5/EFQBxopwJWDrKDQacdDEkAhwWItFENgAO6sADgKMXmAPqXTSpMKM4+oli+x8AhG9HsK4Pd6Jnf3h7MZFgBHCP72nt9/lr079VfzsfisUBpW7bk+38dAAfj7AEDh0foTbFYe7f+PqmeELZ5CHv5WU6mLXmP5Nvdj9DWtu9Qwr2CZWRCoAmzmCvvU/PfS3oyGtNS0PEW0MmGEGH1I7RTJZdnH9/yjCbGljUmx1i6ee/1tf1zHEP8rOxeueabARweYPUAT1sAHARcz+PwRmbInQnM4e0V9RUviSbcRZt/ipPW2CkPDssayCw36Cnq88I94VPdy+qaef0s6bfmN/4r/VAco+v+/l+DgaMFcPRiyKwTeTzx79HvPfmsvfbWdTq6XpbX0vg1F71rxeuMfs9ztrRmslxXF376wNpzZLvQsxFrduMtc7t0rZ5tWHre3p6kp5uje/b8fm9u1+Z5yxjjdbnuwpfkK23t1TrAGMAx39zmtTzSqTpXfRaOhlXIgR4lWTcbs73Q24OP5LgtXppLdNu68pgjONtmz5haaWablz/bro1W5tFH5t9H+jDU/bDFit9diolGMh/Zi+xrR/PT8+kj/98b65osevN49tNP/9RIFxSNWiE949IMKJx+zkkEObP878hp9BZNb8Cj62UhjxZlFL4tOE/UBgBHnqB4z1EBc4vi9ZSwJ+M89uy02vF50t+joZHi9gKP/FpPsZuF6adao8LUXuhzAMzSIhq913NEo8W77DAXUMWzyaqJ4G91qGsBR28Oe85tFBT05DJa8L/U0K89y0hGo/l4qxGbOezZ5uCfD8AxGnu0k2Vunca+FOYW6Cl7zjvP/chW9l5fXgv1G6v63QFwFBYIT343oIfIgBFotnTHly9/mB7+4e/K6SDaUr5Z7VbU4xoYWDCWn4ufZSLBiyFkrnAmDtH+i3LZC5cVCGEFMJ2mrsATa2lBH1YAHPUUNntkq4d8OOWksVk6pb+BxWeUzOrZdWPfqAwc7Itb2K28ACvb7kn8fCsLvSwxo/FXOYdjNw7a4LjLCdnaKkdzZqffvGCbEnhxTkYBi15XTBD1upnruD5igUHF0dhexIPdDODA9XC/UdCd44Uc/BvjiZ/65UAF4kACVgU3Sy8RwOGtVJCARYEWp/lAC344olCA5OzEn+PjC0Ebn+8fpi8PDwRxHJ+NoYM9vL2VAnXZ/4uyzWuixFepaDaKO9ZeX4tFog2OOrx23ex7BFMoxfjC3GfF2lCjLyfSWSDwuTDdqRa26lKdyXJPT+aw/YT3Za/9fUcjXygAi73Hh9peITBSNCfV2s1KTcV6wUJ67qfv8SesB2yMCnOUGRNnbgPL89jVrCZp91ffdBXVDIhgtgufUYIZYT2o5wESuEYBaL+b/ocffpj+5Pvvpu/f30zfvbuZvnt/PV2jjQaKCrShFcBR7Lmf1kJBx2yxg3fZj91Og2pOi31MfjCvybjZ1u/lM35jXaIUwUsLLDslLFYbfY8nXgnUsKIiTsuC0p/FIr0nAIefju3tIcTkUp/VFJPrMYAFZwCOszPehwwcXrQhowYBHF50InjDABygmd9jfnZGOY/CksAltv48wQ+wBE5dX+ym65ub6QaniHm67JWFKIAhuKfxNiTSAQEPTf3qCRIVPzEmFE7JwEEWjsvpGswZAnBcXJBqnuAT0LQYxUvx6yyqslBosnlmOwAUBq1Q9u7dOxba4FdA4Q8Qh+j0CeAAqKMwUphO4R4YF3RNIJOzcwNwmH1U4rjbGbsAACAASURBVLgPaiP4Sv68o4Mq7kVbK/3JAI4al1QQB+UewBu9eIULQoxW/LwzILiBk20zn+z+2/+Nr5lt0BpLrbfKNavtKS0yMNsxXmKRry3ClLy91w8L+CKZzOxjXZWaGK3xKxROtNPSvVAw4rOKbabGe40faUxqpX7t+TDYQcZ4ZAAwFhfZJYrYC4t5P5X9Vo5zRrFO8UzFQLV0sxbqugwSiKLEeZ0CUQRwME9Be+5xsxcpZWsVG8R4a7Q3LLGG62KMPbKOx2KvMXBAdxzE4baTBX8yDFUwnFpHAbzx5e5u+unLl+nT11uLjQhufSSbGQrhSHCWws5k7UHwg/ZfBNuovU4taTqAw3wZWn8BNGDMJLVZEGvhZ9bGBUADseAoVicbxsWOgDnIMQM4JD9cVwAOACkVq/NftoGy+cVnLq+u5K3IuAHdt3HZerWw+9VlZcxD9F0EhkAeFndbaz3TI/gC/IiZjwwkF+fT9eUVwRp8H7Z7D7AdGJmupiu8d7n3e78aK8ojGDye3GdV4Dv9IwAcKPCfTdPp8URgBPwlwJEcA9mZ1D5l5/sTB4xOE1maZNsJSiwgXIARKiOiCqNk5pBNAruIA7cIsESbGLFfeWwM5gnYeoBfMB4yWZwMkEnGDAL6LB4SCAzgzgoIc0YP94vnZ2jDZbk/+J3jI/RjYusWyOrx6WQtc+CHCYgESOVyurm+md6//8B5xL3v7x+mu/t7smoAlGQAjifq9yN8PVqKAfjNfSXivzOLBSBzB61ZWyD3174tO4MNc4AHgBsvZ9MEuGNh4KBNtxYqxnICNjoB9B2Q7jEr/T+ZX4zxhfILwBbtn2JM1tuP17i7OoU2XnLb5KDMuOfNkXcvPxX3G3o/Fu7N/mo3MY/l+R05JDe31eXLgdi/1d7Ydezadn3Z2NEY7fMW5CqPILNsFw5gOV/3dpc2RskxR4SB1vEU6ywT4gNu5bAmzyitHKP0dj/ah3io78M3EGH2Fz29mPnE+XSFqGkLOGJhjyaLuwYg6I6h/yLt1BtPScQ5qPob4rEOCmVpD77lGlGH6PlinLQqMq0F/9egdIlTxvS2XYetzOwZKutg824aUARwYN8TsbUartbx0vDbfWVbryomwPXhNQE4AKyM/43WTm9uZKOyfdQayN8ZAThGnx+paE+3or3M67t3ndHz5M8u2b382XjNHE8v2YB4j7W4emncazHuSJ5bZZFl3JPNSAY9O9kbz68xt28wbeWj2b7kecj7nzyfeS+Y/16T/ZY56MmGc54urrbpuGbcCwmMrNctJmlrCj0dWn6Wed1CYOMWwGH5Nwso2hH3dCb75d766enf1vW6pqee+G78crRTGl+s88eYsT/+2uZmZGe2rOEturLVjkU9X5eJXXWkI0s+Ol+7Z+fW1lDPTmpO9G8D4CgxkGJNj0xLgOpS4mAKrb4VvurE8tLDU0UjIzZaND1B9IxL/L4EPlIOfVabOPyd0VNZeNk41Gf+52fg6DvvTkEjCDvLZI4Wqx/OSt78nU56eRmhKHlP9muOaxSA9BbIWrBS9WWJQnG23N/MwBEXUl5Uaw71LYHA2sLvrZtvNfRrwdSaU+kZ2lEgsGTQo37HNRw0tDmWt3XcZfwlGV43pHk8vYAmfua/BQBHtiMWcLhoIxpfzA2xF7Yn3aLtj6duJL9nADj+498WUELdPllgE22v5CumjF5QQH1AAUnF9QjegE9CUtVPUDkvPk+gqyJsSUSpjyeInYKfvba16XSgiBUC5qdkBYDA561EEJkD6uY4PkO0jTU4qi1UKD8BOOwDnrKypK4S+WXL7UAHnVKs8lORyL4fCwhlPBEokvyEHRq2JFVTYJLMw8Z8ac3nYC8HQxpXDG9jUFj0M8m/BC8R4BGo16PfyEFmvlcGcIilhHqtwpiHtUaHDCCHF4FfXkkTDhpltE/BKbzH1zO2UDk+AcCBFioAcBymrw8P0z1Ogz49sqj79PpciuweMVlxxOei6Ir/zfiDBeBfj4GjN3fZd+DvPCdr/q3a2dpiYe5x60x0clv+8dCyKCRvR+N2rfciqdMRb2qmO04X5d68vWevmOeWlcnmtZSQ7cSpCree/mUrEqd0jwAIq43bt3Hy155NrZh0iNdsEwomZeNKliDL8NO2iiENlPWgZ5+maQ/Gh7Oz6Yf376Yf37+ffvPxw/Tjx/fTj9+9JzPH9f6CoIIzlA0iYwAZJExDrbDuRXbZyhZlMRNV3EeIkj/SnWcQuN3bBGiSMEYK/WennMHCAQCHFaLkj1B8QlFRJ45Bc47CCaXoxUidGtcJ2RJreIG0+gI/Ge3FPhTXBJgR1b9kHYEtqMNwrXvRRrOIwqGo2iFnzAvmA8U4FCRRVEShx9rI2DOrZQtkgkIWCjIoKAEYIV15AAPH6dHBGy2ARzbTfG49zR+TDwXA4Se4AeC4cgAHTlgTwIF/ycJhdojJk5fXcioe44Nsnh9BU/88ne/OWNh8/+4dx4zvvTw9EsSBGAq++YktVCAdJTscmEGfh/uFU9YNgENFhfbUY7E/vn5G8XYEcMjXyNYtATii/4lrPIIL9brlbwzEIfYs6nJsN9IxKrP3qfaBhSEDUgKIg9cPJo16TVCQA8IIBrKbehQW+q33x5ZjF/ms0tYrrMuyJ3ntx9dlPsppXrWJ2tj2SmCXThzCojrBAW171CU/1ttDZfn39hhFDzzJo797caumeLSvyD5NAA4UxFXQlo4W/XYdIGCq04JOc2YggtBuzMENcbx57Iw3gj3tATjwPtp/GIOE54DOJtpdFLO/3t1Nn25vCd74fHs3PZ+dk6EMYFcDsKIVkpoVmUJekFHj3Ar/AtsUz2daB0YKAMbAVAQQB1gp8IyWyHUmJn9Ga6FyMp9FRiXzmbDBBD7AJjkLBIB+YuCQzATgQHspFPsJqnN5Q+YGqDwjE9LV1bWvKdgjezYbl/kctWh5pG96ZvsS+Cd6OYxp5y2mzl6sMH9xRpYNtEoxxg9rKwOduAbDBn7Q2gP/Xl2xZcrN9RXBFgAg4DtoSQIAC2ystfxy3J3vmwgUxAABEple+VmwWxwOYNcwYAfvc3VV1pT0As8NGQIwQsADTlZ7PCIDo/2Y7ZM8BhHgBusf93VdE6AF+zvTfwNAGFuEAzh8hg1oYQwlBJubE2wAClqHXAeu/2C62O8u6SPJ3sW9osXi8G0AhgDQAXAMnv10PDIu1/wCNPn0+OzgDQNwYE8AGR4A4HAQB/YK6EfHNmpPz5QvfFlk4DBgSgJw4IHVqsjjLbQjIogDQFNf/HQpDvixGM+RCb6vY9zqmAb4a+iEwAVx/qJdUvwV7eHI7kUbJEBxvFYvRs92K7u9Xq6n3X/OiyHZJtZ7yLuVUS2ABkxvWj8w3hMIwIG1L4B0adfijpe6R5BcPzaZj1uxvuLbUGgOJFJFZol5rBfj9GSTfVPPQ3ev5YDZMjqfmNE8j8Zj42+L6Eu6Yp9fKuf7J35lAEevjUfWVw1tVlK01En7lJFxsnuh9sUov9EarPsVb0OW5LrhNh6HWmHTdLhld8l7c9N9/68AjvvrMt8/rhv67HRYrKy/uYpk4YS/bdyag2ZZxGHBFjKkCBnIjs7EG43yDCP7qL293v/Lv/qb6U//bM7AwcfrHE4bzVfUhdHvZUo2AoW23GtNf6J89Pva+KJN6n2/99rSWHux+9q4Jf8tn1t7nrXxrtm2t8ztW8a99my6b7Qtvb3JbF8S1kz011vnYU1ecdw92SiOa59P9eZ66FP7obiHsTUXcvx+kd7eNuppX5YtC4fyKOVavtdQHm5kV3ryX5PB6P2lOV+Xu9rC1zgo6pv2g71/oy2b63t/Tx/1ZU131tbQVlu2Rb971xrpec9HZ5llWx+fpavfoaaxFgMwZv355z8kSGIIlwraqZOYDsmgCGYoCepERb7ksEYLKDslXWPrtXqCjwszsm/os7Nkhw8in3Jpn7mKMCvb2sLJgW6URe+9uYItFB9SgBJBG2uAlah4jZFpkL6GvrUxt8nFpUXZC4CWApDRAu0t7PraHw/AMZrjrYYmz2vPMfeMjeSwZvx61++9luW65kzy/bOTG81HfpaRkWzXpul1XMP1e///Y+B4y/wtraUl3ainT2aaUQEYs8SundKKp/+iHjx//qfp7j/8rzOqMAts5kl2WwvW/znrjcYuGy0/wHvLH6FIh++qxRfYFTzhb3UUO8noWBU+KMev52KRHBtanQJ2/INVXerGq6Hi9jJI/kzYqHXtOmMmG6tOi/GZS9bKQRwOMFSQiISv5emcylrPWoq+Pn9qPRCmkzJjgrAfyNpHazBn8mlPySzZOZ72dXnmtiij9R21LRdxy0ajs+mVTKUHOY7I8QIDniSLrQAOJlA9UWs9rVGYfZ1OSJCDPtn/xQlTADgOaK9yeiLzxlewcNw/TLfH43R3Olm/eCTTSxHUO8MyuWCxRHmWQNFbTm+PHGJ63ZK6wWqmUGGLv8r2ohfPLF2HCXYHnSgc8XR6M9redWEfagKXUinrVet27pOMat3W8EqHhY4c87MokTeyv9IpgjjKA7rQAaYIHQkKgAM5eiv9eMJMPZfd55V5c3vjn8Z6J3DQTwoi+Uqq33Ay384FOuBBbWZwEhjFJCOsny4AAphepv10Nl3vdtOffP9x+pMfvpv+5Ifvp+8/vJveX6MwBCYIFEdQlEGOzJ4Jdgr/EcBx4clpL7aUtepFBM2RgWCcOcSLbWTHQN/5Z6N0Z3GZ+h8S3v4gOoWNk8r4nN3HgEUEC3jhzSj8DfiA4gzaibC3/eMj1yne50lotyUYAwqJPAHMGpbubafO7FkdvIECjDNIYA5KYoCnsO3kGotXbF1jgDu0CbACjt2bVztDkRItSfzkONcHWpCgjcrZtD9HC5ULFkX5HYH0wklmFh93O4I3AIwgRf7ry/Rw/8CiINq4FD9XUpuy4W2cXgAcKIii3cl+R/YNKwraz25vJ3gJ3sC4eTpZRTPzvRg3qPN5chj27XQigwtkSgDHewNwwD1g3lFQtLoyABxP0wuKXEwIW5mPOq3iNXXNAEM4tQ8GDtoCL4pl+ua6Vusp2bzUNX/aB+l9rf8M4MA1oz8p1wv6FOORsoQFhpRunVf90+ejX4zjbO7HNdTus8qYAzMivxOAh1yrLsea1DJdsGSYtdLJvtTk48xUqYVRGRfjkJaRpNpjbyfkL8x8RLM3NXu9xR9F4GxvXwFgEGxCBCbleLHnO3p+Ls7P0h6m7FFSziPfJ+vY4jW9xZHmTs8Q/Z3G3APBaUy902GmSs4GM8jTzPMdBvohcO3JQGUofoOxgQAOxN0EAoBl4JksBABtfPr8Zfp0ezd9vb+fXi920/N0Nj2A3QFzdAGQg7PpuHeHTwGAA4V/saVQjmrp92K2Eid4ZSvpp7g+jXmL+g+/i7GgoA4Ah7cAgK3Edw3AsSsADjI4ORgw7jkF4IDtMjk/seAvmevkPlpEochvBTA8wyXXFOQItgYACGGbISuF+KVtEIvH8Au2N8H4wbKxv0TbjiuybcBmikUDtgmgCYA13t3c0Ad8+PBhAsgENlwAE4AxTscTx0rgH2wPfB0AJBgLQB2+EYJvgq86ktkCLBywz+f0A3guMD3humpxht/xHnwFAB4Yr8LLAibwvQYA9Vq3mEaCksSkqNYeYLajn4TPMAAHLBRsEGIEyNXaz5jeGvOLnxhXoMv9kO1vMphO0SPs3f5iz1ZAh8OBj395beAUrIunZ/jdpwI2BCAS/71//37aAQRxdj4dHg7T7e092wPdPxynM7KXnE9HMnE8EcgBWVL/nl/MJwOEuNsb4IljNyYRyEEMHPR/ZLgJB+IYMxiAA9dU/VEMHNaGzfZchk4Vy6TpEVu2gd0LrXQ8bhoxcMQ9/FrcH3NQbk5q/Jv3oZ04O/s5+UD542ob7ZP297xQHMdpsXH8L7FeDMZl186F3W8HcJSrdU7fNqMTS0C5fxx/Gk85WGMo8FiIHsUPS3sWjaO03xnMUbyG9hYjP9Z7tvHUj3PmeQ6XclZLqrUpnvALFBPico4AKO0BPQQzrIMMSoyv/dALQa1ZFfMLnZPkvjFp1lGUdXyenOuAffiW/2oL+ArgaNsStheeATiKUNbvXgAOAGoWllfzffqvzPVMfvaJChYzlExhnJV8IwutX1RDDLvr+f3S8LPu6O+eLlqcSCvlYzQ79a/+ugI4tH/YsnZmsghjW1sLo3FzdB1wR7YdI5vRm9219fXWa/VyQHncrb2vuYK33CvPwZLmvkXePXm8RUb52UbjWrvm+kqsuaq4Bxn9rjmY+/y5/LfOw2iu49h78igxZt4/BnAGrt2CzyPBgAAFrX/dIvtW7mIQMvC4/YgZNO7T++2lRnagN7dLY9si7yWbUOVtUcvIjUim2hPXA2NeT+gAOhVXZb+V5zjrVdbfX0Pf4zXzvn6LzOOecDTenk7rXnFt9XQ8XrN3/d738doMwNFXlnkxnBd0Wl8kQtvCy7cxcOSBrwlkJPgY3PSEUV+bFxBzYCTjNVNcFs3qc2cF6TmJNUWJjrsHJOkHD1vMdS0I9U4m5WfOhnzJsButrxkpXCeOe1n21VRsMeZbA4h6rT8OgGPJSW81NKMgsGe4egt3bbGPgg69Phpnb557ch85lJFsRsZrzZApuJw/z38HcGwJ7rbamxjER0fVOHdPMsTELgo1sP1CtWZnhe8DwHH/f/5vlugXyMKLnTpZGNGr+I7dQ2haWuDmcWPsVu5ZmDiemwSYElpksyg2yhktnMbRXJmCPpLW+v2sVYudFLZxlHYtDYLeE0up/UmRvyeftPk0fa6Uv0o8G01+3ZTaoQhP8nmrAhTELE/XBqk1KLHNZLlXKIgyRCtAFxVMJFsVcfSZSjenkxN1/6dkWns4xuw/ims2vgjgaPk96wYi26QYR4S7FA2QTKMNtGePm/vAdGDVWtvoh022/Pq4hYp9x6XgvaxBZYzChQE40ONc1Mkn9HbHD0+fvkyHp2cCOG6Pp+mWDBz2c3s8TCcUOJHURjIa9N1iGAiJn+KTrTwbmBviarC5a1YHTaP5Vj9367osfooSmQwDh1kaNJ/2TsF6xRulxBVOZLI9iFMTO7OB3TgnhsJdy69K2Or5WwBH/wG8gOnJXDuR00uopW9rOLOTUvl81QwFE9LKomAWc0QAcDRtYWLrBcFZ6nXLb7I5tuJnSWYrMnsfbrcPki0PcnrmyiI0K7DgzucAHACc8PQ8gVj7hw/vpt9894Egjh+/+1hAHDfeTmUHoAYpur2NB64D06h70ti0Z/ks6emy0+aaFL32vQK8YFHMmCZsDZemL/YoZGBHscMo+vFT7quT0yiYAKiBwpQXgQjeIIDDTuqeTiiqGAOH7BN7Ijv7EiF7VtF2KXm7Bdp/26BbgQ1zXG0vTxijVYgXYozO32wpAF7GwOEtuszRsuCDU7HlFBra25zbj4AQYuAw1a1+B6eqUUxE0ez9u/cERsAnQYbHw8FPJTs4sqyyqLM2V7TVONUsunoygODE90UBcFxfX06XBHAAMHIxXewNxIHf1ZqCvuvl2cYNYIe3qXg84QQ3WDYmFvoANkER6WJ3VlhRIDd8n+wbPF2u9R6YuRw4Y7GCtVNhcc8UkIWxJj50WxV2F92khBVRDQxkLACtnYiJomIaIohQDiesSuhp8V+eWubYXIeslYrZBMNImq2ak8LanJfPFCYaT0EnwIUtk7DnzubV55tJLS9yqgghPdA47Rn0HFU+EaBf9sJihfJYiM9RqLFrGx/p8NDhUBzWaqGY/uTU2j/NHzAWKLJxX+gt0QSiUishO6Evmbc+cLa/COPoxbT5OahD0qANzCrUtE7CK4+jxAClRUh7uEZ7bYEJYPviKXp8n+ubbSbMJmigPB2e+hrHZ835DsVY6CFv7SlMRwjgeDwZAI9KdU4WgrvDYfr09ev086fP/P3+eJqmi930Mp1PDwCxPkO3UKi39VxBROYfzK76rGsNmeAKkxTbrcDu0JbZ+tWaUgsVY7o4FTY1te/Y7/Zkt6DNQrsr+CE8F9kePDHt/gBgCQI4vG0KWsbQZzkgENc0hga0UDFve7FDu4+JIAm0I1ELL/gj2RzKkBove+fPcfZKIAbaoAA4gR+MDSCOFzJpvNL+G4Dj3fTxw/vp48fvyOAB32MAjBMBCvgXMiG4EEADgusevU3K0QuR1t4Dca3Npz0fPm8tWeAHDESC58G8QzRX19cEmICtgqCMqNMCb9ixZ2tT6G1iCDpAmxzacWEODKghgCZk9PJqABgCOLi3MAAHbq79RV3JdDwEZjAvF2wDVUMsHM52hvgDQAz49BuAIAm2qYxXBCh6fIGx6jMAgt4BjH17Nz0cTmTgI3vJ+fn0yPaIaK34yt+xN0BMgvjjAn7zcm8sLN62xtiLfO7P0DbIYg4CcAjYdCAuY0c7ZV8BHKYr1rLGg0vtHzQPDrBje7RLaxuD+wngk+1Q2Xv6xiv6pWKZ63bR/FbESEQ7OK9g141KDEdCaI6XNUZby62d1L5ZMa5PazXHivWjgY7xQGEM6HgiBi7+egBepGjfogQ58ADBnjFwlC/6niXdUjqpPWneyTmPXtFb6a+bwALA7PpUuzjfSls3H3+VYO99XdOvYN+Rf0s3HOUSeznI+WfzTtMuHuvMFpekCKnZR2psvpbC+Cw+iKN3uYS9nu6nyLOc7PGhYartPWecCzAi2Exe0dcLUw0eqzdiigFkI9woYROyrtWbV5OfDazEWv5I9Z2uRiy8GHNOYXE3YgvRtO8ppRQNoGN4F+2Hqz/H3gdAzBycm0h7q8511mNpD+can9/EmTGGC2thrpeje/V1sz8vMd9U84xg4PizP/+LLrAtroW3rKHeuoqvja47ukdRR+nykkHYuPbzNdc0MsfCa7KJub/4+9p9xmtq/M1vlbeuuFXu1Pog+9594yjXrrsmC10/yr7mkH2ftLBHKXuTpDdr4+49wxb9L/McLlDvNWfg0N6mHrS3z/QOmtqztPLP8uvpZJWBABzaZwUAh8dcI7n09oE9eYx0Y03evWv15S3whvuXTs437wkzyN98qUcy4V+1sx6tpbU1/Et1faRzWd9Ha/Atut7Tk9Hh5mgn12zayEbOGThmhsRvk9DNvKAXnDJ9Z9lId0539AwLBj9ivsgCkdB7iq8JWBN4K6w5c0TZwLsssuJWQ+CIfz+VODKwo0U0Wnyj8WcFswXTN9X5nrrmEoAjXj8b9tHitB3CugyXAoU1hz1yRqOFzdfLZm5LIGb9apecaHZ4b3FEefxrxjw7/zgX2ZCPjF++x1sMfTRso/Wa53MUsORrrTnrvPZ6Ou9pDc7xVgcYn6Nufn7lFiqp+LQk85HOrznvtcAsrtP8e1+WdsWsR+3YKyNDC+CoTBnRLsc5f/nyh+nwD39XTqyRCtgL7kg2Gh08KNJ1QsjmNDMx1Gfxnsqe+LTB+8kjFR6e7RSwABGxgI+tZKGv98Q4N7+lNzBOEnpa1XfvBHB4WU9UxgxKfOPuErQT5N4nvMlfRQKrQOfLZ7KqgpVnm+S/AqmSipklYySnOCfyvRqTHZT2TWryx0py6rMKZMlg4qfPbUwJEFGSztpru+1kP+6dJxudFUVMJSEZry0z7pf9DJ9J4I/k3Ea2QWPMST8+V7iGQyE8MepyD2wB2aZLL/x8ME/MGfuG/cvTgU8oEIA62RK2AG4cH5+nh8fH6R59sk9P093xON0ejgXIcURLBeinn6zTEIqIVAhT4kFgJoEyvBVHPX0SRs5WGQIFFIJfP6uyLc3DT41zKOVmZe5CwsWeQYkaK07SyjZJOE9PlpxpTRyV/A1aiyiJ5uCcpcROYzfBwOEnWUtSJ4QBkltJkubx1exQ59RKFYy1Tgl/l1+F8g9sGCGhS9vqD6pbGftENSgxjxXhHo2tFoCjKVqHp6L9UvoxJAsJ4EBB5WVCi+Cr3fn0/mo//fDhw/Sb7z5Ov/vx++mHjx/YYgXv7S/OpnO0JeCpfT/hTAASim0G3uXpPLcvKLSg6IECGQoMYBmC3URveQKmvMBS4uqaOffxohh0RspbyMUKz3biGywcZxiPU9PjWmqT8vhoxRKyV7DYZCd68QMAh518rUVsU1V7IgG1OCYHJQvQkeNxlpud5cnYN3C6+ZwtUAhG9PkgcOT4xHVO+bB4L/onTxrgNBpPX+NUuLUGwHVQKBWTgELZJ4BRTkfSob+7vuGpYPw8Hk9kvNA+rFqDYmkDO4wDH3zPZYwhGLMBvjDHKMgBuIGCJAp3u8sLA3Hs9w7mQDHIs6+0Tc/T7gzFVD07WqjgVD7aA7xYu5ebGxYk95cXzl5kLBzPaKcC8MYLktctw0RzsoW0+lbsNQCHf9ZPvVghzPuj5SDJgZDNyw07Vc2wy3yZzOd7B7xCFgJvR5CdssU2ajRUgfMFvCGbLrvhBkAsM7RjAu1Esx6KWb24MsA+ZyGiFRqMVcbiDW/F5J+sT+/A0BAnmLoKjOF9fT1WqUAPt3cECFQ2j2DmZmOKtt3LHsVt5OKsbKVdxOMRAVw8fqouR6Cx6C3ak9gWMmJNVlCczXud77Lf89fFNKIHme27eroy2Jz39taZCYYxnd9bQGfaIc2ZF+TxAov7zmRUmFOclQJ2WIwGVY725Crk1vjJ9LXY5Vlr3Mns6gkFdRMXwBuwc9bqyRzS3eE4fQZ44/Nn/qCgjdYPAG88v55NR7A/FMYOAztorZeYy4POJuYzK+p2CnbTAGhi5HA3TrlZDAMWJID67H5gW7K2E8YscbnbE8CBD5NZ4wkAAANwwCYai8c07fxzvCaK62wZY61UOAa0ctlf0i4b0ElsDs9sSQI/BP0xIB8k4QA/BwyUOfJEMtlFdmqTBaaNawNeYz6erBUK3if7xbW1p/r44aPta84ngjMMOGL3ZvmfLVmsrQreA7gDgD/5Vjwjxm1sKrYu6MPRQV7PAwAAIABJREFUSsTb1AgohOIb5IZ2IgB3wM+L8amAttkCxxt+wJ4QoOd+creb9peXnCMyZhGcaTYVsbX+s+2UgSxp72nrDaSilj2a82Iz/VAZ5eVGwcBcDhJyVg9jknkuuqA4QmAngCzwfTw/fuD7MNbbu/vp7v4wPTwcpiPBGS9k0yNwA6YV+nC553ufv9xzvWCtEPi4B6jH4pkai9iaIYsGtJvgjVf6/yYidBCH2a66Xze/HQAcJfwWYPuV876/3BNEgrksbee87VLJ1QdWHhWsi72bVVrb2Ld5Ox5CaCy/xbcVMOlv1vC/wH5zPqHGvQJJSxLBiXXaJUYZGkZjDuamjYEgS9E3xPQqlicPFvc5eavURg218J+dYPS7FSJhn5rLv35bkfywO6QpyMznLr4wSiQH8MbaBdfymjm3tZaT1P0sDSOwUPLlDYCzBXpQPopl4roh4MmB/p6f0JriARR08OI+wL5UgOgBSMj9CfaZZUttm9Sa+wrgJs2FcinlpHN6Jt94z2auKIrdLCyXMiXzSHVttop0wwfrvp0vcqmYbWnVw2JJk0zNofZysabMRUhlscKHBDxpO9geO0kxRC1Do/JnOX4rMtI+u7Qv3SqXPCTdV4dJfJ363ALIooNYWsFg4BgBOCjeINSta2OpZvSWnPLMFr0BPBC/O8rnV3u9Lu9ePJzlE6/S1u9i/uVtNm9p7L375dfy93vXW7tHrudUNV9/lrVrr0k+xvqSdy8fuyT75brB2gj69Zue7pT7pEuaKXe7mPPbflixORTo8VfUrzXwxmit1mevAA7G2WKY872A9sR5bt+6Xnu6suZDt+tkBXB08wsuWzxDT54xXou6FOemd91eTn9Ja36pzo/0O163Z1/KOEM9ZSQnjX/LvaTro3v2rhXle/bp00+vPaG0yiInHESrxeIJVlFojhZTDWzmSKd5grSdwqzo8VqjsZeAT6cphkXKmHAKJ786CKSouPX3OfXrMJDRBmLFrvWUerxQW0O/pODVsNRnjq9Fw9kzLvm57G+duuqDOLIxniW+VgKZb1/MHjQmP9iXzzqAY8s4RvOe527J6C7JvRd09eTZCwLWNlfx2kP99Q+Ngo5sbKLjGzmrqB+jYGA+dqWrLUxfunZv3t4C4Bg9A+k6g27ZGLXVa5Uujn/Noa7Z4l4wtXbN9TBqDuBo120FcOBeFTBgScz4WrTNdPZfAeD4e6MA9tPW1jvaTtsgSYgfFHmq/tRelbieyU8oW1ErK+CwhA4LoKTUt9PKBXlrGqL/4/ZXSTqdllbSmM/iSVWvdvDbLImymojrqz2Ls3SUea/FxnRY3na/ocVCtO/lmXV6I7At2HuhqNAuUkvwFVaTlgUrlO5Sbq0Fx1T5RgYOATjsVHy7BuogOC+hRUTTp5ogDGPhUNHF8yG1mG+7bnuOEHzrdGfW65FfLECdYAv0XSvEzVdAuXYITONH3bLw+VmcIPOGCskCcLwYgAM/oEoG+8Yj6MPBvnGaHh6fpofT43R3PE13BzBxPExfHh6sTzYS1wBw8GSdVETnsaMtsaKF5CM2C/4tuUU7hCKo/8/gG168C3wiW+zBVkpWU+1ODOKCVyuCoDX+awXv9GwaC2yiJkmg4tH4y5wWndTJn5j28kJdyX6G9ZVOE8zjHbMG+q/CY+yVaud1qsk+G9uoND7Oc5G0n0JJzU6bWakxSrjxv51cbdX5mCz3K9CUWmwEEaBgfz69TJcX52ydAhAHWqn89vuP028/fpzeX11O71DAQEHHC2iwhWBXwDVgSy0T53rGU7bGlIDT0XiLRR0UGHF61+2odNfsh2y8sUPwVJcAHATjmc169v8R7O2PA9mR1p3sGxXAYW1TjA7d2qjYe2yZ4u25XAqlUGInXC0RK1ujk+uWB/TEL9vU47Q7GgLY3IC9gqfKtHlHcQp24fRUeqEXIAfBHHY5Y+4AkHEigAPFOxQFWUx8sRO2BIT4cx6PBwIs3t+8I/vGu3fvpxNYfY5oWdKePK46qcI6nsGKYEo0CMCBIihBPc8vLM6Rjv/KTl5fXgF4cTnt8S9OW7Pg6raFDBwvBG+ARt9aJtmcYM7RbgCFI5xQB4AD14L82UYKJ/FxopyVOkVPrexNl5xpgwwoF5Yo96KL/jZf5IWYbCDc/2Y7o0MDrVs1e1ABBq3zUKzDU+hhbykf2abYHbhWTvTLMNUihJaj2YC6l6R9D/ZoMSbXWggP0sSc7gOKty1Vh7aYxTGUtihixNF8VBCHnrUwhhUfmgAcQIf5upmlI8Oc5JhRMp5PYy1KznyAh+PUShncQVGqyqYWeeMYuvMq2yDvlXzF8CRFGmiOaYpfDywb+ErMNUSGuuI/yml1byfhJ/sjA0f5Hm1SdRSYFcVYNW/T5mWinuOamnNrTWVtJXAdsDkYgMPYAfDJ2/uH6efPn6ZPX76whcor7g/wwCsAHFMBcJBtAc8tAEdop1HitwC0chgc7Qvm+EJtq2gzK1hK5SKoAWwN7T8BHAbOwH4DAA6AIGD/YPcoBwLJvB2Ws0OgDYYAFnxmMq9Zmx78LjYJA1wY2AH2FQBf+B4AJYxV4px+TGPAteifXozpohxgcl8COws7/44MHFcW/5GVwdieyIoBv4y2V2hzcnXtJFhg0QDQDywntlcxf2mtR9AaRcwcAHoUP+etbKQP2pthXyYAqfZUZAfZ782mA7QSdr7UG7Gn+FhNbhbkYuxsXXN1ybk5gh3F2bfkf+nvxQSkhpZ0lmpPhhjBC7C+h7Aio92jFPUU57gOEWTifpntoV6tbQ1kzfji6bHsR8H6gTEAxAjwBkAQkN2X21trnXI4Tk9PBtxAyxTE/pwAgFb3BuD49PmWc0DQEA8pGDshYxbEQ2zfZjk06KHeI7vfk2xdjTibJK/skEqoFlDV+FTyQYxG9g8DBGUAB+Y7AlUFJKyxQzVgW/NYtnZz0VbXUSG0X6DS3iXuB6Mt6I3LfEwTmtd9pY+k3Qe2fk+xULXNdWzS7Zm/SXmn3vsxaO9sQbtfKVLqADDKnp5AV3uwnhQNeNCX7+im2S/1fO9S3nI4L2Fvn6+5dj3NK7U6+1u/WIyL8lxFAEeUK6/lMYuBRb29o4PcIDvs+LkeGwBHlauL3y7b5DFCPjLFh1rfTW4iHuiJG0Wt72YePbpcANssKtXgzVZV2nVrwISqvQJu2KUgBQdwNHmiCjLp2QGa8tKusj+ooW6Ek/IFRBXAzb31Ix+3puNLsovXsOvY+lLe1+Y2tu6apn/9b+YADt1jMZ5fGMiWNdPOl2eyks6MrtPkFt5oQ6TfSzasZ1fi9+Y5F9+PdQAmvTxqtkN6nl7cnediadxvlfvo2ks28Ftk/0t0uqeLPb8bx9zEIAu11aXnzHqy5Rnivme+PGpblDz+DDbI7+Nv06MKXu8tv96aqvoi1tXAwFHaCte6aNbNeJ+l64/kv3S9Jf3rydvyW8stVDRvUYZ6bQTqUN1mZNLiGh6t56wvW/RntF6jfdFz9K6vscR/R7ZlbR6zvHqyyOsq3yuPW2MeAjiaC1C5UwgqNKko//xEhYL33kLJgXg0mEuTNzLwcQKWjIyeZR4EVjRnD9wQZYB7bQVw9MabJ23JaGWljnLqLwQvFBQn3aJE4/P3FDOe/smKPzIsVfbhlGeDPquyHTmmnnPdYsyXjFOVT7+FSv/6f1wAx5aFv8UI5Lkf6cmSwd+ih2vOZEug0QtQe9ftXSvbgrkx7gM4turOtwI44rq2pEcOLv/rADh6Dmj0Wtd+xKJhOuVnn28BHLKFZg/n/eU4D15gfvn603T4T3/HpJ6dFLQfzbGSl0pgml3hikmUcpagwmlfJFDxe3RJxd+EU9t8rdQt/YixCj2hSFeez4tRllBEMtefm0AEgFUE3vDXVUQqpxTMR5ANPJwkK7y3PCBsBTuPGP3fOiueNiinL2s7F1M3S0S1lJQZTCj5Gx1neyol+rGqIxW8Ya+JvlqtZIoWeLIiFIP9ZIx9wk+Y+8m54iN8vKk5QgG2MG+RABw56Mm+O9qECOCY6XdJbLZAr+JTwxd4T+VjArsP2TZcz3Vi0QrBAHCAecN6Xj8+T0zckkL89Dg9nJ7YC/7++EgGjq/3D9PXh3uCOpD0BYCDJ1O93YXd34rY+C8CBIzxBcl72xCIFSSmSjQHPMmOxO6rQzh0sq4gi9bTiZsBHNSXcbKQDDDN2zXT2t1IKFGXABzZhy75sZw6nvmis6jX9dPz+DCfEGizxAnD11KlevKvxCphwGb7avbVzGW71hq/mJostP5Qm1fNfjyhWc6Ouc60zCocAhOYTwRnXF2cTx9urqYfPnwkgON3338//fDu3fT9u3fT5fkZf9h6hYwaaI8hNiO0BDFgQMmkhxNJ9VQuAA9Ok43Ta4EXRixutCH8Lmj07RAvT8tin3H2Mr2es9JvwDG3GQUYiIKKt1M5nk4sDokSHoVHnIB+gv/QyXKsPWZia1sqRRbyT6VtB+1oTfyCRh/+gH6IPZ0dxKFkAIuwKAxaMQqFS5w+p0sJPshOhBuAA9fAioUUqQ4EcFjRCvdBgQlFN5wcf//uhiev0ZoEJ61Jle8ADgPNRfBABdnohDier4AjwPrhAI7pCTYGp9vPSPm+u7qcrm+urUXA9SVP8rLgiueUbcXJ6gsDcBDPg9ZppOFHEeyJRUYAQa6u7PuwpU8vRscvAAeWJAvvnhS18VnbFMYI0C8COMgT4qcjHaAU5Cmmi2gfyr4zmD1dn/6Oz+4+zvdQ+e9oq2KRPNols9/JInsxpcS0ybBKh41xwQFEPnhjGalx0FJ8m01wayPcp8TiZjpWqWsbWFHt6yxRXQA/OlEU2HbMdskGBQAHE/RtUa1xAw7gyH6+zFU4zRo/Ix+tylXZz3Ld6CS6FzNXEvvxZGh9hvkBE0yHGDji+OLcbymX9eZP9xXYQnor0ATjAAc6Z10w211bLpAVQvrbMKEo3qxxXGzBV2Pu+ux4TYw+Me+h0/sqthPAQYYJ2Dezc7f3d9PPnz5Nn7/cTp+/3k5nOPm/uyADB0wT4yWAKvCHF81sfV8YGLzZA4RQmewbXnj3+bZ42tmD/JkjgAMFdDIysVhuoCsxSwBIwJPAHq9OaOvCYp6vOetRUQB9peiHlk+M8wFWNDuK4jh+cG2c5oePwb1hmzElZL+AjJyVAs95OB2t5ZWD/ggKA1Dy7Jy2Eswb726up/dooeL5NQDlLvc7Mi8JPMFZ1dqeXswfPFqrFlwbAAXIGa/dP9xPt7e3xn708jJdXl7xB2wUBgY3HaA992fSvkt6gPsLwIHPvDw9eREUvU0sTjWzVwGNYuuVPuN7ADE8QD580VYQQS701WDbsjKqtdrxH+m1tzMzUAkRlU1ISLeufZy/Q5tI1hgbL2UDJpPLvTOr2FxgDnF/WGQAfQBYxP2Pp8fp6909gdgAcRiAY2KMf3x+mS7AYgIdVhuhhwPZTKAPZX37SXAyjwQAR9z/koEDBxF8L9IDCku+JQ3RkM5iH+ZMaQDNOIBDe+14kKLuxS1eWAJwrMXgOSbvgziqU5jndSqIM/sFXXseo3u+QIVdP+0P2VUeLI7c9qcer+V09sxfSmccnDR/tm2vbGEyXLpSlpG2DUP2jQAY78nXTIUA0/XOS7GFPjX6zOg+3RgsFYXXvhvj8Z7+xb1dD8CB1+RLS6wg5k+1rJXPdFtOBg4/9VHyR16zjzvn3tjpvzz3o/gty6HEEPZAjPfNNtX9WvyO3eePA97wIQxUsNYRqpybkflGrK4tg+PHHXgfyBVrDr2bR9mOYlut5QLe6wB9or3YouNra7HGia5tQZ9t7qsf+ld//W9nDBy9tfSWca2ulwZs0wdvZFs61zV7Ze1eI1nlGHntc7JJ+jfKo3etOKddH9IBe+R7LNm00XOvyWMU36/pVG8+1u7Vs63bPNL8U9GG5r1W/nSWffbHa/PRG/cW/S/36T5kbe072yuGvPLoPVMXPwg6AMf1dDLOm/mWejCGfztjXPU7dh/7v3bHuHT93hzM46D+7G/VSRPBGMDRWz89efYO9C6BOCQb2ZslvR/JqPeMS7FPtDNR97MdjPFCT94j/59tS/UZ/RpEtLVZHqNrFbs4YuBoDPgQwGHo1bjRryelQ0/edMo1O4coqCUjlIUdFWhNyaNg2vu3DBxLjBS631xJ283jknPYslBHk7is3FRL3noE0M0Kqb/L6Y8OYnjkKIpSlixdy17ybc+wXljK8zw2/n0ARzREdi0Z0nnwvNWJxgU6v77fZRBUjPS9pyfxtS2OMxuGrbJb09Eoly0Gd+16I3ug8eZ71A1CG6BuCQRsxv20ZqD/683DeNyupxsBHHq+rc60N889+7ZlPhdlUnRShZN2RZR5oUGpSf1qd+fgDSU5NbZntFD5v8HAYTT6GcDBxBaDHRzVFjChbo7MjtjVBBbh6W8ZOU6F97fDa5Y/LLRqtsQ9IcvqYTxRIBCIbzIFPEGBEslMP2WHfw28AWaKyidJvURi0cMxvEcwQWAOoKy8n3Gxt0pC6iS5HjDUH/S8TWE3gFbiOOJ8lPl28Mls7TQBbfUZCmBN0joJbInY9pxPCjzLWSf7nPFFtIAMn7yWn8aLf2W77/MZCyVZd0e2RgCOblDrJ2xG64BzovGGU1UClWDsTCT75lwADkvQgwrZEvWPLxNBHKenF4I4xL6Bf++PR9KKf314IIgDrVXwOhoMZACHp76tiBCl78loFqmctUBtH+Isch4F4JjOrajl/1XK+HU/uxXAUe49yFQK2V5t1Xjj0swfTU5NIGmT1bPT5fli8qJEQ86+4e/V8mqUgZ3A0n+9NRPHr9uU5Lm/2YyxYkJN/cvFbZ1EQHSOH8xk1QHlyIR/F5tYARxKjRf2Ofdzup5O9LvXdDAY5PzEAghYNq52u+nDzeX044cP02+/+8iWKr8BE8fl5XQD9gWANmhkjX2CoAOADFi4MrCBTm2V1ooO9CPYoVD/6wStZkTtGQL7hrOw6+QvABz40cBlb/U+iiUCcByOx+nheJgA5EDhivsUAK4CAwfXdJGjg6KsguVuw4pzYqmQHTNb4ACOF8IJKAfr62wFRTMq8EWg8XeKdbZecsYaZ+sAgwm+B1dwjg00CzF+lB0nc8WYwZPNVvhEAQ0nswHeALACp60BhihyUvsFL/6CpYL+lW0VnIHDT/yTNYltCM5YvEQR05AzL9OFt00BVT5aoNzcXBcqdtlNSur1lSANA3CIgcOAlgBwsMUAToyD0eNyzzY4ZOFwkIcQbJVpue7JrMXajoUxyIqMG85gUlvdkMrE1owzg8T1rJN6BZTh66sUzToADnditmoVl8TfXU+0SrW+uZYjzXUBlyhpU5Pdcf8qvxLhH4ovuKaCb5rZwFlRJPnsgKSwe4oVq9pA+UexgKiQxyZY8QS7g7TsOhHg5jbLk1h87EGHQotdzCrqOjluxD2jfGytl7KKLK6NTXMuQ6v4qwBWysfbxFmqgsVCT5Yx779wirH1amMvNYpDckFDn8PzRQBH9HVigzNwqYFMTUVrgY46FOJLiUjytFyGAVTkcyR3shJ4m4WY84CdVUur09EYOFh0JsPEy/T17m766dOn6evt7XR790A7grYS5Hp6NSCB2JCgX1zXLNDDs7TsVYof+G8AcBiMSywcBozmytJacZ/L9llo0+S2XvIk2IJ7D4+QPLYmC5Hirp2Bxura9raA3g5E/gzXKAAOtqmwNlFsoXUCw4SxUlFm3poD8wWAIT6jwjrkDkDI5QUAEgAWXE43V1fTu+ur4o/AjoT3rq+uaFe5R/E9CdiO7L5gnno2vwWbzNYpL9PD4cF+Hh4KUGPvrV/QOsZOold9M4ZCsF2AQcv3PgA17PfT1eWerB92bQN/UH8cBM+tFluv+DW8tYnWGORBhpLTyfRT90EMzdZnDkYSeMlbZZkdfCErBpidAPagTDF26IeDYWgzCWjUnq2uSbaIeUVrHAPegG0K8nk6PTrYwm0P2FDYQgbwVmOOAbsMwBu39/fT4zP0/XU6PD5NJ8RP+0uyhCDGICsffbIYvUwOCse5D/Z2KRgZ5VyYcWoRmCFciK3ldxXTxRg0k8oJEAgdBgPHDMDhbYBKjN7ElCMShxp7FlvUMXd2qdE+o8ZX7VfFvxFBgdXHdPd38T4MvLzQPbu7t4LwXWr82nxfGWPvebEl2vq1ndQIwLHNX/in9E+bdkoloCpJfkxFosCQKd+gT0Z7P/ZY4bqDxPJSDnDpulu+p9ksc+/73zp/2iOacGJhjOFHAnEqllG8wUdiLGe+I7IVMQaSSvmDxPmO+70oyxKnKPYL3415m2YNExAdtUJrJEpwuSC/ZQ57n0nhY/MRxc7613SoaFABRmmpKzfbxjmeX/OvmVhqO77+mFKeIO7PU42DU5SAq5Jt/Dfr/1vkFePR+r1wSNUPnCgGw2f+8o8A4MjP02jHG8Ab2Qb0/t6yPnsyjHOxJOOoI/o950J61ypreAAyaXInQbnjPTSuUTzek/OaPPK1lq79a8p/y322zEPeb42uK/n35qEno5HcevMxGme1//NPtO2+q43MOhX3NfFZqx0vkX7HBtaXslxsbJ06slg4Sk4ixj3jCGBtPtf0P0toi15yNJUYNFyijXDymtXfS+QGa/Mc47qlNdazFyObvnadOP+9a2QdH8WevfuMZLQkh54M4rV7uswp+1YABy/oCFYV5VoD0Bb8JKSecX2LQo4epKf0o0lojWe78BTE5QmLz9Y98RxVvhPovlX5egqzZgijIvZibX2/xzYymoOeErUKr57rvwzAsUW5twRcVc5jAMfsOiVwbo3qWxz2aH7XAqMY+C8Z3iVnuhTU9fRozUF867MsBXNL1xzZhCy7dm6phfzImoOI4yr3UoPLDUjj/vWrftXx9xk4Rnq7Ng+9763pZPzOslziqbyYsOihMOcMHNUezu28Z/Y5lCe0UPlPf2+nqB3AwZNmsUg2O2VK/oCSjNMc455me60/cXxd48ntS8yu2YYRPUsRpBT7zePdFXyHoqqdaqxgE5xMswRlYN9wneG1PUhDGljjM0CBzQTHxZ7SliCI/sW+72Ail0dk0TTAihKnaiUaTtyrKG1ZiHYdJIYS6YXJqb9myl6nVNJMF9SGo6tbsQVKaPaQAyQ+f6E5V2LFigfNXAbwR1zbWe/j2okAjujz+X1v41L0wx+iCZh+AYCDp/rxAwAHTvd5KxUkdcHAAbYNAjiOx+n24TB9fTiwpco9ihigUvbCUG2jUhtmlDFSdtbCp6zpM8ExTHrltNkrVw7n7KLl8CjJzXFitc5wBnCsBaojG1dZGfqfiPPY+Col1kog46ftBzdq/EsEb7CIZwXLwQjmqd6FjFbDNuIMFtVPhaQ3cQjjJFReS9kXND4xpCW1HkvhWKd+VMDSatW9/WQrr8fWE+R3qM8sgBloz5+fCeK4vDibPr67nn78+GH63Q/fT7/78Yfpu3fvp4/oeb87m/YAK7DQhTPVFZQhRgduDRzYLRp3PB/sq4qR8bSnvefsHd4+RYlXnkQVeArcAOw7bePPQGrc09qlPBK88XA48F8U0ZCJxRqLDBw9AIclv+tGm8W5812nuGmMTAA9YOQG4ABzhbUrMICO8WmAvh92AWw9KPhY+w8wVlxMFzvvn+q+hwUwnGAmCEs+ECu6nra/3O1Iqw/whgAcbCPjxVYrEsrfWAGPp0HY4qQCONi+AAAVnpSuAA4AL8D2obkCUOTG2T4Awri4MBapUug8mybQ6rMg5swLNh6AXHCq+cwAHGhbAAYOtMKBjy2+1U5Qc17pO6ufFIADp4iN5SUDOAwpwCJ+Zh3wRaa1hSlRQUAnovO6K3/rFKUSw50NFe4XU9P0MeaJy/Ju428bo/xvjRecYcYBB/E5tFdTca/amuW9SrNvcyBXjNm0fmZ2iAuvxgf0Kx0Ah/nm9kSJ1rDimoAbmcXoMTZVewX5ez1/jCHy74qn1DanxCnuSHn9zsERe955EXIt1ihzGwoFZQyD+2yJ1XO8EuM0xYqRncP0x2wg2xSF+DDrcjO3KV/Y6F4HwBHBYC2IwxjDlPMBKwEYNfB52HoUrgHc+Onzp+n27n56uD9Mu+srtsx4PbswBg4BOAA+wGyIXeEczbx8DaWCDGXBE2Jq/eXWNTBwUJZNlANWtCcD8BmioBb4BRx3xiOztnZN/Xe+3xlzCIEADt4oYERvOeVrQ+wbYLswAIf5IgI4vFWM2rm4ahLAAZmxLRVtG9qLXEzXV5f8Fzb2miCOSwOIsNUkgHLGSoQ5hJ3mhKBdDNrEwO5irPBJ4XMYx93tLQGN+IxYSFTUF3BFusb2Z65r0DGAB23lTARvsIXLpY2ztH/DB7wNpfS6jMGZYkxnbf9HhhKMH+sRABcHDB0dwEHA4TnaeV36Psu+gzmF34Pc4Ouln7A3kI+AOdbuxsH4Yc8JueE5I2sKWnwCCCn3r70d/A9sDK4DAAdap4CB4/bubjo5gAOMe48vr9Pu6ootyh5OR64DRkiFrDH2Rrfr8SfouWw8yV3IEGKhiLWUq6Beaaj0PeLQGlZKxkiv9PsEUXmrHslZTGRig5O9irZ55G8a2xIjaMR4s/Olo92BninmHyqgPtrkOI75XlCsbHH1m0dYsomjUbWF9AymrmxdHF8CSIyfdP7OFv/QvV7Ydyxdo8QnwfZvlUcTPzR5hv4TvvVZtn6+B+CIrizraryu9HC0t4o5AX2vxltmQwujVWTndBHU2M6QqvhbftPRhDMWg8ZWhtwj17KHjVtl01sfb9G/TWt7MPcmU9uTD2No3qAFb2gf/lYAR2NvBrF4iceSXL9FJvk7TbyaYxM/NBNjVHz/9//m12fgGM1ZnIOe/c7yizq25ff4/SX97K2pkfzzmHvjLnu3sCfvzfNofGt2bM0ejmTTe6beHKzpXk+Wb7nnr2EDsm5nPe7NQd6fx0RZAAAgAElEQVS3VFs4ByaM9GVNT3tz2oM9ZABHzx7FZ4pgg/rZCt5oODQ7CMy5zmg/OQBxlHZR/r6y6oM84xad7Mm7J+elNZV1MwIS7T3Vgvq507jWtZ/Ua1HGkdShp6/xWfJzjdbU2lrbYqPy+LO+RR1/q36/xbZle9a7V2+N8nvbABztCUVNgooj+ZTGiIWjuyCDYV4SUs+BS0lGRixer0/Z1S68CGyIrBTlecPp5QziGDn8UeCxpIBSnJ6zzorZX6Bjt5GVcklJlxSpyrwWnHrAkKic+XeNcm0xjr636ETzcYRFT5qOy/pn1wLpLcZlaQ57wcVIj0ZGfW3NrM3htwQi3xpg9OS1JXjUZxpn6/O7RXfmcxB6kb8BwNHYmXpcNGzS/mUCOLr2Udn1FER42iOpxRzAYQWAee85Blhh0/f89Q/TgwM4lFDLQT6LQXEcDq7JdtBsrv+MABxMbsyLG7iWzsbiVBZPgpEZQxtMo2fm9dXuBclQLzI5rUcBZnBsSDAi8er/q0Fiy4IE8IpO683sb+wx0WHgiAl6XiNQlscibgYz5fYOUQdsnDbFM7sSwBtGZzIHcDTBhA/CXvMWKoFiPd7j3AEcvHVhxkggjgEgK9vKNqCx51DyOeqNYpQYK3T9SSi+NaASJnEqAwcDVS8o88RpAHBgmnESD3TKAHAcvIXKw/FE0Mbd4TB9vT+wvcodkvdkBLBTq6WNCsNmtaKwhHkpE2pduSaXYodDFGxJVACH+Ddsiqqe/1oAjkWX6m/akLehzeO8FTtS9g7fDuAwJbYLzf1oTjDVp+r7fyvASqQofFT/sgDgsCPEqZ9w/W62ieWaiQOnB+CI81A8kOwpv+DyB0jCi85FHwT0Ysuo5+kcbArT63QNmvary+nH7z44C8d3049g4ri5nN6hgHMBgBCMkbVFMVYQFNlqGxUDoFWmDW4IBVqjrbViN/41WVsZTfZb/sVOl+PHaNUpqwDgsM2jnUAHPTqKVfcH9Kk/TEeycFiRCNK21kdm/8n2Y8aAIIBGVV1mhGAA9CCWJW9zQbp5ADhAj4+TumyBYgwcJgeXMEBdAG6QrQcMHHhYO3GOE9T4YT9oFibd/3ixiSv5zBmqqrGfAOBAkU+gCBSfSDnvPyiSQSYEaLCIt3OWFGOwYJzuxUyCbvwemHuMAcU6XJMzcg46/woWwe+lSMZx2384FY6TzFY8g10UgOOZz4f38LPbQ7sgB/OzJkf8AOgIsKIxaFGGlBG+Z6etrZhmbVQM52M6EwEcmUGxrPey1OwX00NLvHdjyBUAR7QNgoAWn1QXb7ANrt8bARz4YnyWbKWybVqKye27KvwLcCuWrWo9entJPptOp4YWKu7CG/mpPY8BPtzspOJRvgf/NkPQLbZle90bo1c5bV75sCW4KWCH7KvW9nZxz1HilaQr5RpDoMjYl8R9WWyfEPVRa0D/xmeo7BjWjnC0Pyzy6rhgFZuMPaMCmc2eOqgoFsE9bhSAg+CI05MzcMC+PXubiVu2ULl/OEyHw2m6vLmeLq+vyL7RADie2KzH2XPMJhV77A9rS9z1ia8B3OYtU0obFfu7mEiPdnBttVAhSERMH2GvYdcSc5K34fF7o+gNEEc5oESwjMXEJZ53WyIwgMAYj0/P9EUATMAvwcbC5pltthgC8sN7V5dXtI3YT+x3ewI2yMjw8jpd7XcETAgIYXT7NkDOEVuZndE+at7oC15wT/sg7om2Knd3d6V9pXyHdArAQ9hu+XD7rvlU2WjpIcYEFg6BVsKRbDPerkscVwINCMABe2Qsdk8Gr301UAPGDl8JEdPm7/YE/dE/ExRjbcQA4MAzAJwDX2UsJ/Aze2OCOkO7HgA4ngp7SPUp3pbLnxcyABDkeDgSeMnP+bhh0xBbgMUFQCWASxBXgIUDbHv4AQgbTHrnu/2EaOj+AGaV5+mVbI8GxsB1rN2O/UsWm9DKTWvYAB+QO+y/MXM5drv6rWAI3AN2IRPaq0Cv0AZG+6O4to15x228w58ioD7bzdHfXBKulxHAsYCF1gpv9v4W99tb2aZFm6lxNJ9hW75wgYV9x9JzvQXAEVkQt8qKfmqF7XjxWgk4rut1v1NSXb4L7BS/e9/L/jHuT+Lnl/xo9KFb7tH7jMUugVEqaXqOB+J4tgCJov60c5KY1FwfFUZyvUqDnWoMr0UAh5h+o2PS3oVzZivaYqWBrvbk2/P1I/+/RSfXYqFuzOVjz3v7dhwxaq17XdPXtzFwxOfoPWvPNqw91xbZ5PvmfTp1RrtD2vp6OO33f/2/TH/6538xA/Fk2/atc9dbX929THiIrO96q7d/6MlvTaZZPksy7u4FBvm/bDN78730LFHmazIa2bctz971SyuKtibnt9z3rTqd5aL5i/PY05m8z946H6N1vLQGGt2cPWDs9FAZCHv3UXysZ2tzwoocwmGvcMh3m/0JjDyMIVPbv5jjSoCktetn3d5q73q6vlXW5p3G+VHpTtaZ+d/KOfAbzWGO/Bz579FaXVvDW9YMa0Dy6yku0l5hZHdGNmKkdz0f2ltXMQaJzxC/H38/+/nnP9TUVpOM9vBCu+LUyzwWRmoyoVKz9iZ1ZGA16J4T6RkkPUAGcCwJJE5IvaaeMdDE+qYuj6mvpN5/M5y4Gi2OtQkcjb0nsyyTuSPsm/G4OOLzZaXp/T00vHyjJifzdbUAlhS+58jXnNqao8ptNpY//zYAR2+O32JQlpxdLwDo6c7IoOfn7N1ryYBHh55/3zKXIzmvySdfu2cL6jW0rWsLYGvjrdf8dQActB5NYtQzIeG0zJLerc3DaC5Haylfb/HvDoDDc3butJsVX4AOsoMtSI+St6KRTQK/jL8B4Lj/h78rTAjx1LTmvIDrSuLdEnqcL6f1UhLdWmyo+FDpMzUuJl/CXrHMOZPc1t/dQBHWw1oVIwtULPnIhO3jIynewb6Bn0K/rh66XgDCCT1uRmNfeFZqvSjJTZ0VpiwX3aJ0ffdu8vJkhYavljFFtqHQUWTdJLrqg/Ne7Z65zEmYom5B2xgLqowtodUmgIpNcv13/IbzpteCQtWXaSoADgEhRasc4o767HnDX+8ffXFd87XPdARrIk4R/bMCtmhrmsBI8i9ACT9h5eNtT/x7v24koZnEte4DBHA8OYADCfzHx+kAFg6ANh6MheMWpyHR9gBUy346H4VdY343ovCa3lFTGluPfPbwP4E47KSQzZMYODRvdnJVGrbERlHXfFxGZuc6FaAl4+bvqT635BeGQbwXUe273wLgUH/sdhPS2sXlDUobh1T7zvgiAKowQhbiQ7wsBg5dI7bl6cU8klGWd3PCUmCJgUAzgKP0cCb7RtvXQGA4FGuocWB+QALq5Xm6OJumy7NzMnF89/7d9Lsff5x++/330w/fvZ++f3czvbvcTZf4EtuvuCwKkMOK7HoOtZSwZwYDRdx0lzQmdUy6K10XAMRAUwZS4O+l/YJdi6dJwX6DQgzap6DIcnjg76dH0LTjpBgYOADgaFt/sdeDjruql3qRr52Mc2iJAUfwFM7exPfAQAFAi1qoeEsSFUZRkELBBmAtFDGNNUDgDQE4TPa0V5iHwHpAmZBl3nzHfmdFPfyLgpWYrVj8cgYSJr0dvIFCm9rc4F+CN1hQwo8XdsoJdLeXzwYCwX+4B34A3sDJ6z1PXqvgZ7Ih5T9PkttYn18qA4cVJu30OAuNqtG4H7YWZQbosBZkFcBhhVErFuJfgi4cwGGAQQMliYEjJ5aqf0j+sACJql0tn/UCbfvd0KooFV/0PLN4K5hMswGJgYNgIvOzfH4HB3Hu3eZKD6KVWkre9PZNtaOIYqfKmtYzI02s7kFujVuqb8ogULbqkWwSgGNk78q9EmCG8U1KchU7Gg5SFJ/orzVFm/C5+ExZRsVzDnxcGXsXAGjx7pZYvjdvsX1GjmuUs4j78WoXZcNqwSDO5UzerotZhtbKwewn7x9isqbQW4rNpscopJNh4hEADgPW4e/D8UQGDgA48Pvj43MFcLygcG3FcIAbSpsM90u2thXzaw1UAJGV8sD6hFjS3jeAXQJw0D/Yp5/Qqgnxe2nFYa2kFMuBQQky2TmAgQBEV2y0fUF8DxAAWnUYwMzZ9NiNseaPrBWH2UnM6ePJmD8MwGHgYth1jMWQnAAwGFOSgRHA3HFOOwo7izHhfmqZUmJabwtCRkNn6MP9AGbQfwAjYC7wHHhOAB4Oh8N0f3/POQajBe6Jllg6fLVHqypnAZHZMrv0XOIctWMBgBD2nLrr4KGio0QsPJtNdhYQvMd2IQAast0OdmE2B4h71Y5QAA7DOJ7Tz9DXAMBB1hd7Fvh0ATjwrAIsUg5XAHAYCwf84hPa5zhIUKwbZA7ZGbMGx+BMKZCRgGfwNecXu8IsgxiebX9eX6nXBIcivn96oQ96BeDm7Hx6ep6mOwA4MM/QMwdwGBjDkvocG/x8iEM43/5Z2XoyXeEaZCGrq7v4B0X8/t7crllbIwI4CiClMvgIxNrapRKtbbJp2lXE3ZraGWkj3vNJ4Wksutda8gtl+xXHGG1YY/Oawwd1z7phm9J8ZBHA4ft4fUH7rzff41cGcEQZNjJxYE2Jxd1XLc9Jyzqi68W9/Oh+ZQ+TfGnPP66NwXTLMrkGhnCgeHjAqCd53/QWAEd/DaRZdcB50T8Hxsbvak2X+M3HrVYsHC/mwPNahcduYX8d5TSKM/LcvEUfN81DyOnFtWusa/bfeF89T0T9EgCH8jh53L346i1y2PLZKGfOndojEJTpOVCPmX//1/92+tM//5/+aACO3nib2D0VJbPurMmvpxdrutLIZyVntLYn6I13tCeIsohj7K2dJRllmY5k9FbZr+nW0n22yHzt+mvvx71H3of09k6/BoAj24wtPkI59FZ3Yk1g+SBAm8O1GKw9/KgsPD1czeNnVzADQta9gGJh2oZcTy55zHRodW2C/P0l/e/pSU/X37ZXnTOy52vGNd/qTszztb/nud9iu0frdpPepEMOWd9744kkDkvjG63PqKPZ1i09f+9eo2sVAMeSECz3ZE64BC/cfBitb9tCpaXUz5PbM65F4VNQ2/tsvJ4WY084cay4TqQhbdfKuIWKxiVh943c+CRTXpNrk9gzlCNnFIOm/nXTUw6SYT1DnOdj2TC0LVR6c7kWCPQc+WhRrDmz+tR1I7puG//lATjiAh/pd9bx3nMuGYORXEaGcm0e1+S89BzxWUa/13G1c7v1unX8vxKAY1bTrHq0RU+3OFLJdKvs14LT8n4CcJTrE6CQN1w9Bg4vJqsoZwiLimfxAOfx8z9Nd//X39rmxvs143dtwmiX3TbpdfvXT2vzNLOCHWPRULKZsqkV/7CB5FH3oo71N0u3iHKtHG3iEScDb5B9A6eHcbILAA4wcOCkdUDZM6HgRTie6uP4KpUkpeCvQUV0wtges2V9igAgPrcnLezZMFYkUBWUppOqTRAZ5wxFR5uLkY7l4osJS0EW5BR6R4dLt9fL/dW9TYNLvg3mvIVKLKqoYJn0LYI4Rr6nvbYtRPl4JCuLf1wBcKhwZvKIsD8bRRxLjDcETCADx9MzWyPg5/QMAMczGTiOj6CIfipsHHeH44Sf2+Nh+orCMk7wgXbcWTxs7tXmwhICFXjRYih4dtVPnBW94WDnAA6viQQ0dT1tO/QB4Y3ZPvwNtMGWlB6fMIooo5mvEsCqxJ1LIJKQ5E5MNg2iK+imdD6/Lx2fbaodIGNKkU+Nq3+8KmWphYq/3OhZSIrVJxOgoU4AX1GS3l8ustKY9HqcUPW0DKfwrIWK/Sd9Rt2sAXHgxDCBHK/TzX433Vzupt98/z1/wMjx48f30w/vrwni2J1NE1YbOCooEp2+9QKXWkSVIrcYLIod8E0yR2QMHmWPIeCUg5bKPiMArQzQ98o9CAqJKvAAwAEWDoA3cHJW6xWFRus9X/cpbC+C+7ot9+q5q4e19bCxefsLZ/9gocoLiF0Ah9sGFkgdoIXClVgkUMypvk0ADhTmnqscCGqxQo5OYRMssauU6LSF3sKAxTu0DBCAw4EPKEYZ2wcYOOx5zV6iCIfXvFEW27fYyQsCfLxFDD5LEMflZTkxjiIe91YO8rAipI2VAA4AbtBCBTrCgh9o66ttFvvVS2j/whihAXBYUbQCOAyAYsCkyvhENixnNon7Nq1T+3RY6ZYJqqulsFKpz4rb/+ooiy8tNNsR6Cc2l2RQIxmYS9j8Cn26s8BEnzjwhSqINmPunOLp+csWwKFkV+PdbPV1mRyij58XxdrCogG37FoFgyiL2/hSk0EMLOp4ZCPz6dRoF2S/ynV8gVMHdMcO0EPPGe8vAEeRcdSTMMezMWuuZ8m89tm6e3gvcEddinGxxtljDlXsw37rC/cu+yIvgVlYWnVe9yNjA9gwmNMxgJwBOSxOp+1yYJkxIXmrKhbkES/jM8Z+hML217u76fPnz9OJRe+X6QoMHDfX09MT2r4A6GHFcLxnwFNjCyIAiGiMEm0Lk+qkF9a2S+ko81kOPixnmD2G9ViWrBdgo0DhHEV7Z7wrbTcSgAPMDZrn3aUxcBB0AJYHAjhqHszYMCy3tCNTEH4uWaDHs1urGGN/gv3CN/m8Pgco8sMGXJKBw2wnbLzap+A5CdLzNi4YsxlHsD0ZkIrttvy0n0B5YIc4HB7oE3S46vH0OD3gtddXMhndAMBxfVMOIIA5yrutOQi/rkfIGfezFi4Aepjv4CcIYDYWEAIFC/uO7YnwTLiJ+We0NzuZ7wUzCIGNFjuLkYIxL3wS7kXmJbSxMfAlgAxg7MD9xACi1mGUCQAcDiIk4wk+C1/ovp6yBXvV9RU/C9ng+4gZ5Dc5/vMz3hs6Cf3GXD4cjwY4ms6slcrx5ACO5+kCLV4uds7IgVYrT2yZhjaEHDdJZky+5oNtr2ggDkVG8gk1jmV8ILBRADM39qT4mwB4Cj6IsbdOg3qrsbh3orwj6tgPMhhAOTmzYsnnb9Xd0qs/az9W1x64d+XyjQTi0Gdbv95eodKeDwZtXin8//B9jyXiFQsjQs5r1GVh+q/NVV9Ui6/O5nE29IUJGFy5u1/2R7d8gPmm4ksHW6rRvjvfdinPleP44b4q+aTuo7m/zPcrPk4Ha0JChfqSLpbzIcPxJ7/K2KiqUBtLhrtwXcMmu6ZlObNdXAGlVGCKfMKW8fVyOp0w4A0a2W8pZxdowamz/M9Mwv4t+fXeKSL6zV+XgSPaiOGDp5h/MLS++rn1qKzDinErA4fsqs352fQvCcDR05me7kcbO3p/SbEkAy6VXwHAEW1Gb2xrY8zxLjU65oZXFs7a9aMs3nLdrv8L8uruGQaC783tGxZ/+aji/RgfZHlpXL8WgGNpPob6GebQxhoPdI79f9k3hUMTAnDUPWeoLYWDi+v+0C1+c4Ch19rVdiy63toaaWKSlf3+2hijr+zpx2yt+T5eatnT77je8/VznKl5it/pPd9Id0fra822jWzA0tgZM/se51ttYpRHT/Zx3FEferoxuhYBHHMBeN9bs8KW+E+RkDaH5ZSGnwjgtdLJlzxh2ThJQHngPSM2V4qK7BkFl5oMTUjvc3UMfiKu9LI2Z5wFWMfRP800Mqo9Jdd4ehOaHWEvgO1N7mzCVHQsRsCi0Sh7O32g11SYrIapcVYe3Jls0qny2b2C8pRfU/LUYkULbVWseMPmYr7oa6A8e2/mtHWj9oZrBrE3b9khLc3f/PrhwUNxx/aQdYta5VPHuyXQwGe2OPv8Gfw9cjRbHdDI+I4MeF77zff99LM2QqWY1rH8tjeXDpvO239jdOWSczM19cJqTz89Yz+SS0+2W5zYlvldCoaatVuSiPVUg0Rim5ocBEUAR2UBaNerBT4xb49nffz8j9Pdf/zbAmIorEmu39EmK9lYexpX4J16RGN0OMVXepOG4Y4CjCoXtVLwpDHpmI2znUk+sm0gWevgjcdHnurG63aiXCANB5SQip5Ho9vEuJ8KZpAL+xgYOEZzTX+iwqQHqPS7wZ/G+S3P2kk0mGkWJf8ooDXlzTIDhIRJfCGTef85EKToo7dM4N+F1r6Ce6LvJ6hELWDKaXMPwD3ZotFqXCN/1/pRb1tQ2gKEUyF+Mh+fzwwclLcKuUX2FcSR10wbe9jUIPFsfbmtFQp6XxPAcTIABwAa+BeADiR974/H6evhOH1Fawe8jgQxWyC8kIbZWBtAJd7aagXRJZgmeMOZCEqvXiswZwYO+nTn9rC1vZTk7Fk/mND6HV5h4Jvzt9WlKBYvy2dCG6roJ8ucBwBH9qP5Pq1/2DY++04rj2yfs/6dvwagVll7lnQXA0deCzPbm9Y5n22BtUkFq57tsPRR1fcsF82bMaqo4G2fEvjBamZG121MHFTs6fXpiQCN/fnZ9P3HD9P3H7ydyncfpt9+/3767uZ6eocTwxe76fLiwgpGT9aKBZs1UYaL3UJbY2PT8MSg08lLvQqgwYsfXLe0jcZiwXZUQX4oBZVCDEBTxyNPGx/AwnE6sKiIwpEVHicWGulnIoCDhSYrGlkhkTNSkpcAFUj/3Bw7tbwB+yC/HYo+KMARSGA/tA0AAaKIY+T/hQVF7SYs3iaahgwoYoeKhVt8hgW03Y4nrVHQ2+u0dAA/in0Dzwu54fQ4CmC73aW1UtkZeMMAHJhv+x1FS/PDhrZiQZIU/tYmxkAVLyzgodB4c3U9XbGFy94KdoWlw0AicAlIYlurmicrOJZ2MQCteF0WYwf4hgAO/KCliglLezachG4AHJwjjN/1uYAlqw+IG275OMUlxb/kwkvyc2qN1NuvzQAcxXfPbWdM+pcKgApUDmbq+XWLB9wXebxm+Wf326aQjjVaPs0TARy6V2vn5i1S7UliNGeviFXIrpOfNyamEj7Gn0XfWNuHxD1HOaUabhd9scVINtrYjq/5zHxqSgzZecueNT3gaA+jPYZcYu/ZerkM3EO6FE/j69m1BuJ3oz7WxGV9gvb9MEGu7zHHgs8aKA4sBLUFU7G5DuQgS0JpG2frGu0/aFfRFsoP84BZA+CB29u76cvXr2TfAHiNLVSurqyVFGIigjecgcNbbFmx3+2vAByufvBdxsREC1oBHA6q00lr7V0E0hbYBD6CxXBnXcAFWIxna0MweqCFijEjCMABiV7sL6bz/YUBOPzzsIMWT7mNigAOt8+YUwACAOAQuAHADhhGQhfc5kMGkJ3ZdLRQMfCR2XvzIbS5ux2vRwAHngW+xltixJhWAObb+7vp/uHBACceZ6uNCv3C+cV0c3013Vy/c8Ykz/EV8L7F6bKjHAMBKgaAkJ7L72Js+KyYLTSOqLcG3jCZUJbe3ub06O3MnmvOEfNE4Ib7Y8jL1nIFneJ9zBf8hkAs2CMCRGP7LrSOMQYOa5VpAA+8D4YT+COBNwDgoD7Q95lfhK/EfB0B1EAsQQCHsW0AlP0AJhDG9y/U7fP9fno4gG3vifsAglLEqueYHQPC2J5WhXTZKOVmDNBh/wnsIduQ7dSWnABzc8rzkeHG7XhgDWqvo4Jtf49Q7EsXxG2xtOKfkV1dyhlFpstog6WLve9We7u+rxndu3095iY9Hh48zK8J4IgF5TX/OJKthQXLm7PoWxNhabnsspw9Oli4T/ZZ0U7lMZaYZqGYGv1WfPbo72znPM6J5liud019Jhf3bU8nRHxf+jneiHGosS8WBE3TbqjkTQYg4J7/zyPAOv8l/4nhZH6N9oBqq5fz+LCu2bqv7qnJHwvAsbouhFJUJnjdZPCSijFK/tJvlOMpk4+BF/+/BuDI62GLf5nrYQv4WbJFvb1VtPlR1+JaGtmCnu3r2ZZRHP8Wf5Wfa2mv8NZ1Ga+99Ky67i/xFdmWRhum3zUneVzRJ79lTno6k8cx9NM2ybXGLICZ75drarNd2KqhFQZvB6QTqJ6vEfOjokoaNrmaRWUlf8RncNZUxfVN3oe5iwDi64Dh1tZgT1eW5JvX3JLOKw1G+x3EGWu01BGv2dbXvVY5xAGoZk/NSkMou+jZ0CrIZhmElWU2sgHDvXKIoRq74/O11c70bFmzVhOjV1xDI/vSrslp6gA4LBPSJCViPOtBlmgJC4DDT2uVgsjg9ItmJQ+2N/iecvYMTHyt9x0lSWKxMAax2RBFdFkbPNnoNQnmzC0hvMWYvsVhZSUZLdQsjzoO+21udPlqMDJ1o15OPDk6tmegS5zYrDsL5LKTzX93TKotX79okY8K5KPiZGeT0lf4vhGfxWxNnmu8AYhz35vvEvwPNjYjw+JaVTbXxV5qDTWTqvG1Afvytedm+pc6/aGD7YBEtgZMa86qlX9wElnpw+PymjHR3YhivulZCszmMps7n1r8aWX+rQHeWwOjrbKuo6ubUktL9nY0XsQvgU6FzhQQRyiE6joYy+Onf5y+/od/X1qoRAcUCxJKBpZkqSdKdWpKp4/Vk9gCB22I+/pd71VRtZbss4I0N/xC8CKBp5N2oN3lz5MXr3AnnXjTBs2BG36iT5t7vsuThFYUw/wRBMJTGe2JkJ5ONAkVJVRDsq2xOwsJD56ED35Ja6fqd9X9NpCxU3E83YlKWi5sBRSwra166hYCtX7WLV1aAQV5AoP3i6c8g87ZR5Z31fPAq22B1vh5ZwmLY4p+0YrDdj98ppaH5+u3uYZja8jAgfYIDuQgqwYBG4+W4HVAB0AdD2ijcjxNt8fjdHs4Tg9or+J9tXlij6vPGDiYrA5yMF/qY2Ly1FpRaPyxhQoogPk/R5Dzu78IwFGTMXLXM8s38HmvLwYqUXyQpNr0NYjxAu/DAku908jnZL9so60nXefWwT2uAzhMn9YzOVWmWUft+zFeGslJY1UcxTjUpDMGSTrAIz5HkYXP9egZrbIpDa8MOTYl7WaJJ0RRZMDLDmhDW4/z1xcWfN5dX03fv3tHBo7f/fBx+s1HtFN5N324vp7eXV2bLfX2Uy/PVtQhMxaDnB4AACAASURBVIJRfBgQ2pozlWIMTUwghCEbE4el4nVkKdBnzR8RvEEKdisKohDzcDhOh6MBOI4nOzVLcBTj9HCi3FuxQP4CMhDkAACCgwJsvRtoRPLiTHPMVhxTClPgDSu8WUwN9iYURhtmHQf3md3Utw04AQAH2aH8VLXmh4UfB0+AOp4noT0RGfcxopNHcRXjJOsF24/YSWajUY/sGwBTCNRhrQMAYBRQgzYDJ9iPjwRZsKC42xHAcY12Kld7FtHwHNZCwGj1MeeYPQNwgE7fio7lp7APmD9EkY0n3L3YaMV4P9keW6jglPqFtYMpJxZ9rqwo2u5BmvUSoLssCPqbcT/D6EcIHcUWwR/F+B73mvuhxLpTrIpiFbeD8UCAL8Ect9EXxT20fy7Hg7lNU88OuHUqbzUxmK+1nm2tptduLt8cLWX8jPS5jjHvv9zPjo1VeacZj8cgMztfbKfk6ntZzW0nboq3VgzZizfWXotzj7GqaJzH2LPZPVlnNtGoy6O9XQXaClRt8XAcWxBo3V/6OqGOsYUECt0VwJGZxtTmwpiLrCWJgVaxZoHXM/uKdiF3D4fp7u5u+np7Z4C712naX11N+8s9ARwAdRj4w+5pDGjWMkOMQGqHxKhFQFUHcNDPAizpAAOxcNCS2obAWyU6g4j7EQI4wMzma18gcdnwCxTtAcALYEgAOMDKZHbMwYMuX+1dDPh4Pu0BNPM2KrCBagcCm4z/dhd73yFZXAK7w+cnA4e19CgADm6qbPwCcAhQDV0wMJwxGal9SCkQTq/OKGHABttXPZOJ4nQ80goCEHd9ZQwcBXTqgG8IUV4JzyVGkEsH/+HebCvp7BWSI8YPYIQxJe2qrXGmL7WTOZ2OnHuxuBxP/y9zb7qlSZJjh3nsEblUVnU1OXwSiuLjivNnqCORD6DRUC/AZd5CPeJ0bZkZEV8sOhcXFwaDm7l7ZNfMmewTXRHf54stMAAGXLsAWxTfqD1elBWCDbXShA1ASZ/CwTZWioQJRraVDE9UaWTrMHCJg7u0l4TdwnMMUOLsG5gTyAfHg7XL0cavX+FLPC5oJxhTAKEBwwYAHE8AL6EkDXyfyyuTfQA40FrgUeB30D9vUDjKuLOVOZBVrphAHRq8PQDH0B/0D7N/GL53SkDv7bFmQO/QLVMWPgE45kp+y493I0N7s9r/jH3kdt0BH/5QbC4HvLcBHGL0OWDSNi9p+ouX7c/P/hs3x1k2cjKPozjY3vNm38vO1BbvPe+I7ezscAFw6H69J+/fsx+V25H9vxytsWsijsi908jO9r5VL68R25Bcl+SdQRQ3DsvNZpz4Xmntfbnor2hsxFwa+bCu76SnQFbt7dsT+7XI9ViXnHyb0SHTOmdHe3NkvaikQbzDu3vkHVqfWYbYtz6Oxv0YY2LfCuDo+mKPXwOH+FaPtKb5qfsI9W00Prnto99n38/lsAdvHBnXoa8q3TSI/dT9z0hH5Hk56sfvtfUtuuqI/t6bjypbW/2ezXF9x14fsmxnPTZra92jHGnjaJyPrN1unvNeVLHkDCKIi12XaV9gsZvG2JH315a3lt9t98trk5YS2CKtO38nX+crMtSBx2vLIQsbM2fgCD1onyWmywP5zZGe3JrfkV6YjXu/7qVlUs4nBM4/Swfv4xhqxFbbnpTvY+wv/97LRGJSLsKSbcsMzDHSWVs6oOrzrXGt8n1kPWVdsCfneT3VdZL1ZPt9BeCQ8W7B6NGD5JBlAIM+swXim6qtxo8cqNqB2WTkQc+ISHWsPlvPDdrHycYgX9ecjGykPZCVQCwag7dMVBWaLSO2Z2RnSjc7R/14uLqpiThXGm0OGgNHUzSjNEd2AJvDOpvLnLhohmedTIzT50UA9xyNfPls4W4tpD2n5YiDNFrY25+1dVedj4pct3n1hNie8zJzSvYUybc6M7mPI5nee+9MIerztxihrIj35nQ2jiPH6Fv6cERmRoZj1oeta2fv+tY5rWOQHbv2zAaQUDJS+vDxz//v8svf/z8rAAcdGepWK8OFgKCdlvYTWs88Ccyg3NVyeQXqXgQ5cb1wBW7sJwn/0I0qTOIJMh2msCAwHAo7ZYxkm1MlP53s9DmSWZbItPghmYbin+jaE4DDTgraKVBR1VOHWgBSQUgRDGUAij+0JpVYBiU7NC1AFfM827yld2Znp+mXonP9hBuCvgpYM0Xag2S0X6V+Z83yXAdVJWBi7J1FQSeaw04ymuGgCU/s6CTzDoBjbWvlPLdT2KP3VNk12YtUMZ1RAVBGdqS3tUzkmtw+ISnRgBwG4HgkOMMAHcay8bx8eTzZD0AcXx4f7HcDcRjlMoPDnHGvnR3jkBOT3mKTtT5ZoTCxrSxL7CMpq6SWSiOFlO2phPQ93xm6AH+lpcDV4f+fPzdHvTF0VduWg0WMLfsmSQh7JXQjCFRe2vWgrRPNY37fqLNtE9H3b2tguvrYMSQESXTlPwZjlOXWfmfG2EZPZaRG796s5bwCcNQgtq8tBYIsKcbZNH84TrfyFD7AGwBx2Hp1vQj9DNaHm8vL5f3N9fLdu7vlj58+LD9+93H58eOH5fsPH5ZP7z8YqAAgjufHRwPAWTLIcG5MiDCxT0rx2DyjvnsCcNAmYGwSCEyBTZdprUOxb2DtKEGE0ilfwW7z+GjlU1QuxcqYJOpMgtT4DtPXBt5wAEKi0Sdbx3MDcDhwy0AdBuB4Nb4cS/5ZYskBHOinn2wP5hMAsxz0hs9agLgBODgYzniWfPTL8wtjvbi7e7dcXoJjh6eReWqYdsZo4J9OljjCUgoAB2j9nYED4EKVGjH7es4Ty3Yq2KjsT5aIvLm+caaM1+Xp/tFKimGs0Mfb6xsDcNwCwIGkF5KKlrjDCW0wmWieyShi/TEAB+fWuKyC1n1ZnjBPzhriCJ92+tuAJ0wKwg/A6WwxiFB/U54Z5HQ9yYXfLaUc3m56n5fYIRtfNrGHdN2b7azHgRi09bVLbEEJXGaAiJ4j2uxEyxortai1kG/Mb9DDsk/sakoMNIPc9HMNuJfgUPYR+9vVkKRLkzpRAiKrvT7M1YJQeJIzkDawjGUa9qFy2jtGO52tZ+R723sieBZWqPF9ZHUoG+M2X3PHOJwEoCXPZr5+3tuY/vCEsslVlZskhXkfXv0L3FcZwnIMQtfnfTWT52A7QpvXTKDR/pjkFpckpJNMSMbCMQRwUE9b2SkHqArEAZ0LEIfpDH/GPQAcX74sn798tf8am8DZOUthXAHAgTIa8JMGAI5gBIIubuA27iygg8M7CwCH2FaCgcN9VWORS4cfbH1Dx11AU/NfMJ64X25zCBaOBKS0dlzAFyMtfhfbcvCQdCdKdwDEAT0lcAWADrBDlJELB+WCxYHrxMZveSUDB0p2aH2LJer5mcA9AxYI4EJQpPpgJULwh5fayPEwmzvYxofH5QSgwuPjAqDKjQHwAOC41WiYPbHR8SWssikCcABIIh3KkjssZYL3CVxIAAfAguiryxbKaBkLHUAQZLMwsJCV3MH4nHxuUCqGeh5zhYYQnEmGO3aRc2jlVXw8BPA1+21z7Ektk0mwvDxRXozRgswaYhGBf6A9p7FbxXig7WRpAZMJABwskUhmDcj5l/tH2h7IDdhVzi+W376AVe9kio8ADvcxTC750wAcdCTEuNFiHLqYZXJwfT317R5d7yqWchF8Xl/SdWZvxv7uep+g95q+2XDFvQrSxI3eKNcgA1sYH/v45frFTU9X33fdhHGMqbapvYMkgRvP1f5/a9Mw+G40fJX1YS/WtPfKWTytsz0HABzhE03AL9k2jdpUbdve9fUZsup8fUpmu7wovpFjT/kZOX4YMQB/FgFbfEMklpwpdGSvw/f7BgAH3zFmKMBzBUg/Mm/rcd4uSTKVFd+jdxiBThDL3r+LN62XRi+z2Mf0a6cf07ESkY87anO9I7TUxhrt9MdFYqtcE8tPh4lMvf3hJJPGEYDDBvN8+eu/+T+Wf/vv/v3wYMYsTjtc8wl4F2sn4Bvz0+izd4zW31TW/eI9maw+cR2bmV7Q53u+dvaFR23Jn9U5qe/eG5eZEOyNQadXd2KYe7p91J/RfmD2ztnzt/qQdZN+n+1n8j4k/35k3rfmY8+mVXmp7Wz39zk19aPmi3k/4yiH9m5p3R1pa11XHKuaW+3j6DNZHurDpH/25HPUvywne+tqaw33z275oDhQkOIrtR2j9binD/i9e6QbQC/Z3Fnbq/xsjWH1Q0fXjtpdbf7WPM7W+Ei/2lpDCZXopFlHDszWg+SQvQXAUQeyKuQ6OFuKIA/6twA41Ja6UPB3Zevox0GOHgWnMnBsKYCqaGcTUgVgpshHiqyNxTp4KdrOsUJxF3lQPqVTzkNn//cFcMTcOBouj1tdMCOnY8+I7i2mPeV5xPE6oghX1zidfHU+1u0dAzjqetkz1EeMz1sdmZnjdHRdzNqMz9+i5EcyszevumdPKb/F8TriXG2t99qmmfwfec+R+Z6N/5bB5XMjtBNBPq3jx5/+tPzyP/7LFMCh6xDsfBbdvZ14a4FxC4paLWSeHrbg82AzhXbWPkSRiQhyM6GEHwA4yAQBpo3GwPGKE8wIrgLAERu3HsDBhCR/ELBTUhSuizFwOC092sOTxZ6lLOwUOvDgeVxPRcxmq99MK7A0dLYtAVsdHKZbVkwgmVnFAvas9Z2dJEdyeMMag5MSZbZGlRhRoMLAG6Qvtrmp3UoBGCXB7L1+/8zRWeuCYu9yoMnnT3LWrTclwvx2C9SnZNxI7mOsLalEcI6xcHgdb4E1EJgG6wYolu2/JzJwELjxtHw5newUH0AcAHvgPkgm07ek2mYSwjR78sfoHFPePLGA5IJ1UCGsFrxVkrgxcIxGdR2s7a/iJmf4zwNhs3guCMpVYm2qgzyxZsEeZy8QQ0vPwDEPpHYy4Scg6/ukG6rOlZxbftEAB+tSY7t63xMMEr3G66IAy0bEO4FnhzKfZHjVpxSkz7q4xloVcI91av1kssQSh55ctYSoJbRdf7juIkDhbLm5PF/eXV0tn97dLX/48H758dPH5cdPn5Yfv/tuubu6Wm6QvIHeRNLllewLSkQgGca9AxODRotvhBNN/mKOPPBHfcC1wNJAqh/PJJ0lVZ5RruhEqnMHcCA5A1CHJepMp1HrK3EXJ7D9xBQSQwAIslQXgU9s4/PyBHtEJJQDktz3N9YMB3BceJkTr3Vv0+IlXwTKQuIuFQFoU2li/7KA7YTK8oVJLfd7MCYAcIB94/3798ulJTh5+hr9UHkxO03stPyYRIApkDhVCRXYTzBumG2Kk8ykqietO06ZP1ki8vbmmqVVlrPl6READtjEJ0uE4XuUT7m9vrIT4nZ63dg+WOYF/7WxNv0lAAfXloBaxvSCZBwSmU+PLJ8iOXcGDvQb4A2dnLayAWDgAJBTLAIpqO+Q0ImaauAHR44mSFqaCg8GcCscUQdOS1i/dgJT8in7Yto6bOEIDEDdvLJDqdWSd8puCywJ4DYEcCSIXbWPVnLG5netP9seyrVHCrSs/EpVdMuDQfPk/9c8i9Cjvl1Z2dIEnBzp6U5Xq9xSmhPlBUwO8gPcLrrVNN0R7EZhW6QpZV/b5Ga/Ms+p5jX7EfIFVN5Izdjb7+R9q64VeEM+7GgfKJkPZjcHcDEA2U6WqR0xhj5uHuhx/8o+NBE3wC7AZlZOhb63+mb+jSfR7XsDtIHdwAEcBhJ4NeAYWI9++/LFk94Pjk1Egpv+OxgLnsDCgXsNAMASK/SZW7lEK53hGSWzFxXAgWS8l21lCSfoYP+XwCymf2y5ObjLAYTZX5Zfbol1sEAkAAfsVYA+BDZG/822cTGIpcJ0IoAqABdIn7682JgQgABAAoHqVmPK7C6BgdDrAHAYoNL2IwAFnwyQR2YjsnsAxG52Bc/xMjQnA0CQVcPAhs/ProMvDXSDEmJfPn829g3YI5RyeXf3frm9JQhPIKCrC9gYlr+ytQsAoDNwiOVEZZNld3Av2gzgBkAo+K/YkTJLi5VvAaDSfwwAAmYnAHpOsF8A6PvPxUWAqK20j4P7Mbu28zMAB201bCJBopQdATgsfmmYecorfV/OJa+5sHEWYxX6gba/e/+O5YSeweYFnwJAjXuzqbA58CEAyEYZRJQKOjsHMOnaADnw/798vTdf/wx9AIDD3t/rGNl1+bfcF5GdCqIayegAe4AJpC9jkKqsOLta2/fm5KfsIffLgqg1ZrrVXrkLhIdit4XFPYczwwwtbPuQ8BvXypFv198tvhx6Kpmlke6U3tN/53p2vD/YioXxWT1Tghhb2O/fD8Bhqig3MSdfpL4mib/RnmWvX3vfiwmo2rnZ9O4+b3ByWM+uB9GyDazvy32NMRuw6GZ71vYv631W9iUiruHlXk3vG2DbbZ5tTpqfOuzzIKGeZVJ9rfKafYdqoy1O1GCklMoNwEyVBx6ime0xG5BrPbd5p5pcubiwxJxSbMZN4ERc2n21G+xXidlkMEUC2g4fHptsxUHWjDV57OL3jXmL1NekN7WEisbfnp3iWLFnODtb/vo//qd/FgBHXb8jHbrl+2dZG47bG2Qx1tfOPSOdsxtj8XkfrYv6me3BBrq07o12TFn39RH9l2/Y68/W96N5GOmT2ftmz97TKVl2Rr9XWRnZ5t97nEZzlOVsvN8aAzg637+LxfcA+LV+9RzpGwEc67XVM4Vy/Bx8F6ysTfcfGcvZmp3Z1a01MFpHW2ukPqv97XYlYpd9LqLO2ahNs3by8wnTZNI72e7P+pDlYU8XZJ9lay2OfLU9XVCfvddefn/WABz8IJ2kzqd8FJRKAh8nGBJ6iYmqMQPHqEF5EEYdGAlvVSrfCuCo7cmKSAGSdft6AEdGbo0UypFJ2DO2eVyqMqhj0YRx/WahlxnLqICNkVJJikWLQsGQLsH2+wM4POPXwXu3jPZMyc0M+FsN5xEjmZ+552CMv1/DgYcyZbHGNZKmykmWlZEiPzoGs3V75PMtJX3k/pnhrs7fqC8zB0jPnMnMls6p731rH7YNkqvkwaZtZqD/0rYeaf+eYe2f4Un6FolaGoDDbUM6gaAtnMm5JbsY2JXco38KkNppODtp7AAO10E5cB3whFRuQie5OXdoAxNKeAfo4RFpI4DjySjvrW40ABzYyEegVkwC7fQrKZ9JsYxoJ5NzHoz2RGMOtMda9pOW+W/GxejgbDtspVZ9ocvunJEhgKPJmFL9kul8LwLmqzXl7Rvq1FhUjULensdMLT0LB9dozps73AAbZssHp1T21izbvpZmeyfdmviXdZLJF+bP15xqpmcwyWh84n0JwMET/q/GxGFlU6yEChk4ENRlCZXH5SvYN0DBjMA6Es74zMAeTxYgRrj5BbXSleCmVHiQWptSD1zA93KZY78UqPHRfWVaw0PDXsBitOo1SOMAKJ89AXDsyOwLGDgSrGtLvpU8YJs9sR/rokzkoBsxtxMAh9bXlk4TpfgRG5ObgH4Zc4UFdHRumFe0940DbHubtBxQXnU7GDh6EE73zFh07r+a+yCwcjuV7I3lghGoQ4kqS+qcLVdny3J9fr7cXV0u393dLn/4+GH546dPyx+//375+O52+XB3s4BA/cLe8GwAB9Z995PDljAkeMMSbJ7giMSF6+52wpNrG3IuAEeAMDyxCEp+JIiQLMMPGDgA3kBS0a61HjnATGUDnAZeDBbQ1To9DZYVY8Fx8MYJ9sGSgUq+C5QHGwIGj1dLfqGfxkKiPng/tYc1OniBD8Ua4MsWtoinvBzCNQBw4MT0hw8f/IQ3EmCkiDdgw/m5jYH1Gc/AaXKcNkZS8fLafrfEqAUJ8F8lvVRaBXJAwAoZOK4tQXaJWcRJ6xPsIwCNLwbssGvAioXEop9shi69smQtEmsOMBMDh208eCKPDBxIwvGEMQAcZBJwG6gSUOlUvkCcAHQEgEMUD7Gn6QPDnU/uZSODqtT3MkONl8CG8YyUNcuBAZMLD7zLxmmNKoQdtt618QrA4TfguUpKiF0G9+aEgMAnHVtRQFLHp/EINOWp+KqzpBOjzcnO5/7YvQ7gqLqR49GPvcrlMOEstqjmC/Rpg5lN8s/pFMRF9VQ03U1/tnywjT3uqK/UfW1/n+eszmv1CUx3eEmLPDbZ18jjPPLnexlpfqA+hwwoHiE2hhaDoYxQTpofmeUU71esJPSuD0QGtSGBTZmjj4wEOPQrARcsDwHdGAAOA3OgbBzKV90vv33+Yv9F8tuYpWy9QvegFAl1PwEcKttCH0Z9U/kMyRR0mX7cU3RGBfeJoCPEHiFxyeWHAtfKTHIk/QoDniXRYcMzgMOoBJypyp9tpVGwR/ETewI5ZACH2DxwDewRADICcBhFvoG+L7w0yOtyjRIzzsBhNgfAQ7dP+BzgCLJDMZlv1/h84L94n+5HM20MLy4MhADQxJfPXwyEhz7iWWBxAsMSACdkbnlZrg0UQQAHmgdfRnLm1CHWpgx8xLtwjQAoaAPZ417N/poNNrYV2iljhzLQIW0ywRIvVuYLwBK1W6ANljxrmsL2SbaQCCKEraEdI3hSPkYD83BdyB7L5uG/+BxtUn9ub++WDx/ek8nLgKAPyz3AoI8PtoW5vrm1gXl8ejXwBuT8AmN4c2fl26ysysOD+f6YWyuRY6WFGmU0TQ7lzHSD4WYp+/Id256F4CACK1OwWvsjKTEvMRQ6JfQeB+rc9wC0U7TJ0kVZD1XbsLIL/p7RdVV7V8a43r8lW120oRjgqjNzW6Uj8vv669fWfM+35rPmAI5q67q+Kh66kWjP11c/fta20RjXz8JX2nj35l7L74uDJxPgSJ3bI+NZr8k+zMwOjubUlzpLIE2StzMbG8ujjE+0JQM43I+07yzmw73O+qCLP1VYpMHYV39tNBZ5LnO/uMs+EgdiO9pz1oCIft6OADj6w0+ta+s11cZ8zcDRv7fEqxxLuQJvVGDTTkyh879TKLyuiawv6Ftzzzn6Fzvz8dfUz7Yn7BO92u/rkFJ+9l//7//5nw3Aoffm9bCnR0Z+6Oizagtma1UyeUQ3zfTqln2Z6YCt9s3aesSObem+0boeClb6cG8+OluRwX1lLzN7T37+rH9b+rvzM0psebhmUsnSOjdH7ESV2a3x2xq7cb/3ARxNXhsAPsvlUE9/A4Cj2jzqJY/NpkPzKqubx/LoOM7W7Uj+9+RkTwfM7l/7bh4B4aars1lHnlGfV329ka9Yx7rqmZk9nvlXozUpu7K3lrJ8b415tVOHfB0x2IuBgy+Ti98zcHQGM51E0MliIcSJ0PfEzUYiZjTIM6HdGnApnJkTlwcav9sJh8m/0bX9QGaqNQljf/JFQeg941AV5UiRjZyRmXDmcegFpXWW/ePfI4Fp/W/0PhovG4e4uT2T73LnUVTtCfizdqAS8DZOBDA5uvoX8N71qXpdu2XQ68KdLab63j1FuKd4Zot687kWW/p9ABxZRurvM+M0WhJbyulIH0fjvbcu9ozVaOyPOCojOXlrH0Zr9K3jVmVy1J9Ru/YMam3HzLBNlV/5Iuv7Ld007L/pl2asTz/9w/LL34OBowA43I7Yuxxs0ILQvZ6SHonTlB7UYpKb7BasNWxpyabfyr5WAI7QlwisqkyAsW68kHnjhaVTLHIXjBCMBFtb/BQXkiICACBO1spvoARBszedfo5Tk2x7Tkbguu11JxvtI1+SLbhfG8z63KwzM3hDMtm1sdJedqcuUmmDypbhYwOTEKf6E4BDlNexHtMpLc19rkuY5WtL1+cTo1VeK4CjW4NWZoBBYBu7YL1ofczjkzfvBAFjQ08WANbq5qk7UIWjLAoBHARvsG72afny8GhlUwTgsL+RfHYAB+FFpGAmoIWzFbXKzQ57+4xcvAVm1SbT+9ZwvzedWJnrAKUbR6aYQf5qd7dsp76zchmJJWJTvh1LE3PdHTVsemXUh6xLSb3Ncdl630hPKvE42zxs9ZnlM9ppRwWL2rP2A5FTnToJLFkil7VYmForgc6u/ylpHWUnEJbyEhwmMq6fkCTCD5NjTLgzwUVwxuXrC0Ec794Z+8Yff/i0/PDdh+WHjx+Wu6sL+wGPDGAB9gxnNkEzrZRJAnG0aaaPGv6ms5JRzUlrncdJcSQRkQxEYigYOB6YdLGEkZf9gORCV6tcjE4qK3mjREkGcFg7X/F8rGGAIiyqSyCIiIVeHJCAhBKSuA7iYDLGg5ueTDQ94bgY2gnZE/VMD+V/xVpiNmFZ7MQxABwfP360RB7Wo/qo09v36LfpESZ7WdaE5QuUHFN9ZgIQWUIFDBpmx0yCXuxdSO5dn18sV0hGGbgSIA4mFjE2AKpc43S4094TIMJEogAcMG4soeL/fD6NfWM5sxPlWG848YwfpoZpO23GgxGxgWvOL66CMUQAyVB1BUSQdb0StAGAEINHj+9LTU0LTgictDjDZqh0Rfmu6b8GUMz7pZHuCb/LmRHsgEA6NNGtbT9N2O5xDVCAliY/zsBxRF9neyd/RH3NAI7xs5rDZfKHekz+r7JbyV/T99UXjndrvyrAkwf7u71/PkmV9lHyG5sc9Ym63NdI4g2Y3bLdy/OmNmQAR/2+k8FBEspk2MoXpXJ16cBMgC5Ugi8l1vMYZABH7nfuY/hYxtSgVBETQfiRPqQ/Rf/DSnAgCX9i8t3G6fyCAA5j7ni18ivQPWAg+O3zZwMtQGeiX0jOy74YOBWsSWCGMAAH2D1gZ3jkWXq4rWuyVjC+lABeHkS1eXWb5FVFoi/mz6ETnqjLyWvrr1RSUk3QEUqk0waZ8esS6TnxjznLAA7oQpaUYlGfKKECEIEDfFjOBYxHF87stCxX19TP+Hc6PS73X77Y77BHAEfgR3P39AzQAQGF+sz0uDN1AKDBeXtZ7u8fDIwAIAJ0+OU59Pp1lGxBe+VXEsBBkCU+g36PfRd8Ai+xgz7pc4EeTec7aMQAPy4Pxj4CoInLCr6zLQVBxQAAIABJREFU0mNU7m5HX5dzK5F5Hb6LlR7xPR19XzFiUR7xTDBmGONHABGb/GDqBEu1tnriMPrjY5cBHHd3d8v7Dx9trL58+WIADQA1JMfvPnw0WX56WZbfPn9dfvn1l+X69t1y++7D8vnr/fIZoCUAKLEJALuKgYgdqJr82CjZYHFSrjOWq0m6SaDZBOCIdZzsleka61yyVRjXYLQDgIMZTsn8CMAxs0UCj9C+OlDxQKL/9wBwZPuieZNPUOMTzXZMnOSdfQDHNvnmJRSXbVNtlwAQ1R6O/s5TVXX0yA5m25GfJ32d7dLW++seKP99BMCh/m/HJgYxXG9Ubu9oH1+f2433RjmTPD6jNtZ3qR20NzxsEiA1j3GYf4s9ThwUctSYbEka6NFeK8ewstzm+c39y8/wLUG8YWu8q0xGuHwoCPsAjopF4d/z9ZR92W3ZH4E4enaEqsK0zmfP7eQ3gV5GOiPPgRgVZ72qJYzy82w/NgBwxBpMfqPa99f/8T8v//Z//acqoVKY59JaG62Lqj/yGOfxPPL7TFfpvUf0xd4z6tzP2nVUB9b9xRF9XeVp710zO7HV15mOH/V3pE9G8zp75t66ynq6/j6bj2rH9uZpNO6/x7gN59fjDXU9jPZw7C9jnNW+dnKQCt9+mwwlNuXwTVWOPJdWodNK9kibud3XjWzrSD6OrIU9Oz16hvLfebzFyz1bA+Pn9OwadT70N+/tgSEjvbalj/pntdEayWQ+NPPWtTjysbM+mfm4uT/rNp0tZz/99I9hz5QKGJ3iyIKNB9FRQbJLIAan8Cz1arcW57coqdqOkaLJwpc3mzOHqLajMnDw+xGAoyXMWjvm1C5vWUxV6EbO4kgxNUHp17uUQATIE5BDFD7aXHLMWk09e3cBcLR57Rk4JHBDZTLBaTh8oW+wL84ttXVUYdVxf6tMvtVIzozdzAEI57l4kEMjusPAMXtHbdOe0dwy9kfWUVXYR963ZaHq/VUh5u9na+WIczHq2xGD9y3jfnRM3uJUHx330Xh9y/ivZD0BOPDd45//tPz8P/7OqYGbsdUJNtM1psgYReEpwv4kKfVRexP+NhvkTpclAz0oGwkqC74m2nQ7gYgTZO30HNg4VD6FJVOMd5csHUjOuQ5iMJt6HYFX1mFO1POIL6aTpkhA2Y+9n0FrgkfcbjpdvAAcln51Kt3sp9FvY8flrMQ4xIlTJl2zI2LX+nhy1BL/uw9j1qvsZqrN2vIw3q7m1Mr2hx3OAmAADtoKtgFj2O6NuQ531LkhbOySLd0SRP8uy6/mpsqNut73tckg2qN66wrwC4ST9UsdW/7tuCPVgPf/AsyBOu9g1CB4A0AO/ffJgB0G4DAwx4MBOoyJAycWvcY2Eh0G4PBSAvQ92HE6kTkdwVN1kr/k00axHI57pZSsYYztYA03N7xmpv+TuIaUGQbKJqZP7tUpJtgiMfgE0t2BGJpMDsJqG2VXJbDVoGDPSqpGNqTqmrWO7scpjwWTSARTcAlK1nrdNRpD6cCWWkr3+BIej3ujcO3GX5tDl5r4j0oaRFvdrzXEga9DZ8/BnDOH5aedDR63LOfQg6+vy/X52XJ7dbl8evfOwBsAceDn093N8hFMHGCm8HIsyOUiOUZ6eLEsBewk+Zch6A5IkbxRyfJULhNUKJ0CwAJPwD4yWfUIVpsHO3mMBI1YdTKAA3Oqkh3thO65ASMAZtBcINV0enkmgAPgAgMOEmbw+qz69QCpENCAE8xXOCntp4Klj+xEMcoHmI5gaREdJZZONBfbbADL2eSkk9HUX10b5T2SebiHABueujcQ2vmZM3A82fNxjQFSnJoeCURLEppfT9+epU/AoEFbxn8vDuy4WK4vLpbr80uWJ8C4YxwAEHkCsIesIwJwAIxhjB9WQgUlO8Sdnuy5AByWKD1fLq94qpwlHFCS4WR9R5kXAwwJcA/AiJdRu7q8bm1NJS+jPovo4mXPTCG20/oqP8JEJdN8I81H2x/GJtaGPpIPYrYgP6FEwvEUgTAoD+3U4sz/0+cNvOHguQwAkK1Vsj9pN7apnNCMPax0VKiq0Fd5JKL7vhypw1nyqOqvbi/otopAOMqZ2tOVJ3MdGboy+VpitmQZugYeEyjKyt15yY8MXEC7xPZA+fF9rGf3q/7s9b/bWGPfcVvS5UWbF1H3A5ZE7vw0HyuNWbU8SUZGp+zz5Su/Lu3b8zybfU6Tlu0YZa4dNpEOjXlxPdIAHM0fw9o0sIWzcJgvbD8sb/F0IpOGyk18NgDHo+lM+MhgALJ1bAx1DnK1Z7H0nOlGEyquUQIBqKPwz3SD+bcNCKbT0QEIdvaiPL9mIwTs9jIb2A+EvOTgqPu/BuCAf+96xeQAjEFJjg0cagAD6izq6XNjLMKP+ZQO4IC/L1unMWB9MsolwIFWUsWT9/KB8VyBggDuADuFvdPAC2CVQmkyxaNYEgPvBaAB9gFlU8AkATDCwz1BFOjK1TkAd2T0MAaLS4DhWMrq0lg3qMtUPgXrB/MCBqanx5OzdbxGqTEBRwD2QxvQRgNSPhI8KTAh5pflUJ4djGOIyhgHrnNnbXLZCp/R15bZcQdv4Nm3d3fWV/QFdhdtxPipLBdLknABqwRNAJhUJiiVTTAWkOubALx8/vJ1wc+XBwKRvv/D9ybL8N8BjPny9etyDlt0eU3//R7gSYCaXiwxbPxjDiTGepNvpnXZAPb0zdleKVuCODuAYgLmdTYrZz/dp4tyeTzOwD2YfNG09xI7knRw+y/LCMr+0oQ20Djd0aHVtH42AEdKMob6bPc5Fn0zUZztbbU7vVrd8fhrhrqzl77/9msqAKXuEzofwB21mS3vYjcFGLIXv6T5aOM1+31rPzYcM2cj4Dz+0/1Tu2TDclu22pz7qf3HqJWjMV89N8etvbN2n++DuB5bjEVxC5ZV8X+KYxTi4y6x5nvS3Fcueu5V6VP08ymdoERd9iRbvH4cAV/LZAraFLnRXqN1KPXZGgVAS5YEfD+SjMZ0ivevyrasw0zUaMG4wwHp1j0VfSeIeU7yvPOdPQjXbGa+yA8A1PHjnkm+xkTm3Q+oOsd0mjF9uS+bdLFd6+tac682/offs4RKCwVmDb7qyExXVV0y6mOnq/JeYzZcBcxX372nl7bWdF3bo7Z1076h33PfcxuPtm/v3VVGtzTqzE5s3ZPtRG7L1rOO2KP6zjw2W3JUx73asSN2ranWbQs06sesb519jJ29YnDtv7VvWrf8XIf3ooWrqaGmHe8Ht+aR+l76q+kxfkYmb/udRiOujfHs3rmOw+6N+6jfs/aOnlXXy8gfEYhD38kHz8tzb06zDc1zs5bPxm5X+7GjDrrL+/mf+1yau/zfLR0mvbO1luraDvlIIOytOeoAHJ4K8MApBbQqDHXWNkN2WtkpN1OSak9QRopzpqT2lEyd7NxmDUYGZKwnuneQ8uT0940BHG3yB0m0jdU8mtTRgthTjmNlNH7xGLzRwBpj4EpTJKYCY48pb1gf9vIyc8JW80kpW28kLIi9rdyPKqxqYLcM356xHs3RnhLckjm+r6d7ysZtJScHARx17dYx2DM0+n5rre6tJSmw3J+j791r78jZyPeM9Mne3M7G7PeY89EYHHXmZu3ec0Bn7R699y3P2ppPxjPauj399Kflz//t/y6AAp5OQzvwXgVkBSLA55ntQPgx6ZTO4Or0pTdKAI4WKG3gMwtCnx4DTGEADpwsdhYORqbJ6GHJtKR+cC+CrUh2gcYddb2Nkt7Lp9jm2zeTBt4ogD/rj5eJUSDR+u/725DXbh/tgIhABbckerc+JgCOHGQjPX9zTjoZqBtXC6A3EAbHm8lCzU28v0sqKTDLb0UZGza6bHxtfFMATOAdoRWq7yF9snbw1oGRaF/pW5V9e4faIJyB31x1bwYXoStRCsJpxFVCBScIH1VKxUEcjyd89rycXl6ilAqYN748Pi6/4tTfw+NyDxAHEtPOWoFAcD6RLnmJwU3JO5YK0kk7RpoYdBAQcw3gyKwa27q8odMP6W9NrLVH/lUfYOrmlhMrFJcLT5MlzgN/6uam00VK2gZFYe/b1bmf+alz/diFzjkNaacwe362pVN/LgWBZmM89HdScL67z5UXzwK3f3HizhNPsc5tClogM9qsQ56eHMBjz/HDw8nL+evL8u76avl4d7v81R9/WP7NH39YfjQmjnfLzfnZcoV9KRIrSPijNJDVl38IAIM2rUzosIwHlyzHmokEJPovl+cnJoLWAA4kjR5ZRqUAOJBUQiLFaOvx/MQgKH2iIHH4/goyWm37l+Xh+WRtQrksqjAkq7D/QUKbnDlX6OvFxXIFEIMBQZzRwk6cAzgIYBeZYSxhaXk31t+291qQ0EFvGAN/LnxyJMjubu/sv0hwov+izrcEMMAX52cErVgiC10la8UlTnfrhLS1iYkzJo4vLLllLB1WXoWJXv27BhOHJf0ujDHjFeANJOYeHq19mFe8wxJkSDReM1lrSdhLMAsIeCZwoJEYE7yRABz49PkFibGvBtDBSXGxocBmAjCidiJJCVnAmGIq4n3WNy9lJhYZoGVS0FdJVLSLJQkglX0SQ2tYAA77O9mQkW6Ie5It0RgKWEq5E5hxYocHCZuwdW6jpHMElBwFE9DcDBoRo0K+Vus++1Lyx7Jek/q26/zEeN7bdb5YClBBtpFMjfe4ba3jl8GteW0asMpPoFupHQ982do/eUmGVAJBbUZCVyUn5J/Vvlb9OppTuyYxwazsY/qAPlwfKJRuyf+130sxsgzgGOn9bF+yTxzjXtqR567X7e6fOkAa11GPsixGsB7EgRz/3kClrXQGwBpIVHPNviynR8wFWYoA3Pj85UswcCDhjfIgogZWQhvXGyuDg0rIVEX/wIBmYPNx/cmSG0zOK35BgAWBdrZ7xqlp6KPEJEVwycl0LXwjgq4vvPQIrm3AIIwFxsDKOoGRyHXDi7F+kM3IACg5mYqxs9JP9InBjnR7Q3Cd/fgeQD6jfWZlxMjOgPFjmS+OBcANeA70HnUcy1zpx8qXOBMGrhPQBQAM/I32owzIu3fvl/uHe5uDh/v75fTIMmKwMD2A4zrsycUl/ETseWBbyYRkQEb3bQDeeHx4MEkzewQAiJd8QTtub2/MvgG8g/I5KCWiEmkGmjkj61Yuv2K+rdv1Zu9dL0a/Wxtk81Q2DIwZxprx/r215cvn3wzcolIztL/0W9+/e7e8u70LxqrHx5P1pZWtAbiEtlmlaawc0Jf75edfH0x+/+rf/LhcXF8YqMOAKVEuESUTCdY2kAr0pMlKA3AAvMmxazhVgQQ4xkwOtlOWXt7T17bmwda89oLyPbWB1F4gJZljb5l1RPFXV2Pvrjjtaktir3xlB/v0Oqv1he/2PqWTsGsdt/apsw4b6UR9lnWjzGPv7ba7Wf4u/2t/o2+2RvwalUvQ1dXGdY/JBxYGjc22Mu+Hu5aUpPSoz3X8c9+3xmj1nTO0zJ6X9xhTu+gP3fq+7ouyjzTcxyTfJ7cNviLW8kr+aixhkHC2OU/TPnpvfe7QBnsswyR1JmA7kzB7T9bxLGdVWRR7wAJeEz5hjFl/4HL9PRsX/bedG5/LuBUskmJL9Nnrcsn+q9oQsbaQh3YIIIbDniUWjtYX7PQwlASzp8NDnQ/Z70c1Ng1Ytva5urhfmROC+ds6z3rVLi0xsiwvSc12T7V5rfEzX8//29/8n79LCZVurevA20Te8pocrc/8Wac/04TP1md95exdea2/STcVvXKkrSNbMNOfozW4p0dnY7TVrz29qfVzdGw6OUxgs29pw1Z/63zu6caRnIzaOmvn3jjtye+Wncy57DzeWTfq/mrf6zWdHPpN1Qzs9aW1tQduhF7W/qAAPOxggB9gtbEt+b+RfM7mOM/nXnu35jaPe3smP+0BHMzhZlsyalttS56P2dy8pS8zmKrZvwyMTkyeozVqtnoCrsmyVH8fyVxnj5P/l/ew2XfM18sO2veZgUNBchj1erM6pMaoRmec/rVT0H19sKOK6qgQjiYtD446ps5m52jUn5Ew1XsqiGO06NcCx3HYU1x7BrBOcu5XfXZVtvX1DZHaI7vY375sSl289rdrrNwrvrOnZ3uLAo+xHEI1dAJ+bqb2jOvMAGzNzVueeVQJ5h6Mn/+XAziyrMzeN1IyW07AW565ZzSO6oKZXG/J+2geRnK4N7ez/s7W6Wjs9hzCtzxrT26+5V0zmT3q2O3ND1XFPoADdiP0mTbIyYDmYLUlbjuPqZ22z6cOdbKN+ir9eOAcgeDT02NsGMnAIcYNFOj28l8G3kj6x+j0WatbdPN2YkzBG086KmniZ6o88EuvxpIfnnzMjBkK6oS8FgBHD5gbJ9LDBmYq8bopfguAw/sVa1bgzASsCTlIgZOWZmcnIiQp4EhuUz6NJFaATG09gNDO7X+TypV85+QbO9TZ5vALPALo+dnuBPPIiUSAmrW6eRKfJwxZTgU0ygbgAJDDy6fgv/gMJR/uH8HAwdIpAHD8dv+wfL4HC8cjARw4pY+z+AHg8P65UWcuXcATfsdAjLuq9otLYYAZCH9o4zMOnI7twbcAOBTtkhTkAPUaPc529W1SAK5+l320bNM0T/JpuuhdDGHvl1W/adsersdM6/boc4YbI4Xu5y5jWm4HIogJeWZXyxlMkTnKeT8nIwBHW8cEGUR5iwByvC43lxfL7dXF8v1HMHG8X/746ePy43fvl+/ubpcPN1cGbrh05g4DATwhgeKsCEhUIVFgybfGiNBOlDtox4OO6Iol/4yCH/ocoCeAQh4tafX1AWCo+6D8N5lAJ1IJldWeIbGMqL9iUoHef3x54ikv0b47IxMAHDxruyxXOMV8eW6sFUa3K+YBT64hCfrkLBw8kStWCF4bhBV4XloL2H+A5QLJQVLenweAQ4lGG7+zs+Xx9Gjjgnm0BMwVTsCThSOuPQPokOwWsGEESjBpqYSXxgDlU64uLg2YcglZgf1C0vHx0U48A+yIRChs4vXNtf0YaATtBIADtCs2+NIf3FeCLh7sHSpXhMQmkqUNwEHADp4DpgXQ9wsocn19a6whxqDiwV4lwW1+nObYEqfOmoV3xj7OsmheFsEBHKs178DK+LzYznz9yt6UpIHAFFqGM7YoDlNTAFVGIxEhexsn+QcBfgXGI9jPR1e9ObKn3VikvgS40g1k1nt1DLrxTgwcZIla69/V/tmT4mJhQSkWzJ9dZ4l5rnf8CIAgX1Kn8kPefb7ly+RxzbZD9+sz13YTc9j3Aet/Vpx11d8BgGPPj69tj/EqrcuWoT6zjrFAxAJvNPYNMnUE01EBcJD5iKV98IxHA3CcAsCB8hP3mJunkzEW3Nzchi9uZeZeX5lIN0ACmfPoN1PrALyhsnbog7EoOZjNHR3qHKe4NwAH2Dkc8KN+o21ItFtMCqxCABOhbIkDQkwHelkwPHcE4ODZ3pYkEoAD77DSLsaGwViPsSPd3FLP+P8EmJYM2PozAAdjZUj8C7xhTByg7gfrkTN5xJrLSTsH5lJvA5RC0CPaDyDe9fUNQSFPJwO+6RlWBg3/y+xLAKtconQKbAzAKwAbgq3jJa6zsXEGDq1rA9OBdSP8zlcDigD08PBAIKWV8cC7DMhH0IrJXAbc43uVwzSb6HJAB9faIB8OYxhgo6cnA2/g5927dzZmX778Zu3UuMAGy925vb4xdhSBMwDgwPPAbIKL8HlmcIQs/vrbb8uvv31efvv6aL7JH378wQA4P//6m8vV63KCPXegNnx+PJN+wrmDOAjyxk+4Wy5PnkL1FSyJ4Qr2Qm0Ds9QDOPxVcVqT84G9g/ZfZEyTXljphEnSnG39FgAHT6Yao0jEBRtj4ESZxhoL3TvY+1X9XJ8Vu4yJe9z83abhs/7H3Gl8MgPHrl9vZfW2/9m610xvXFz3BluxoiM2Y9SqXPJlZLfrOK/8m/TQre9G9ifP76yvdbytvJADr02+B0DJ0XPxGddia/C3xrj0mL15zvI0k4g8ZjVG2fa52h+vfbsqs63vDeymcZrNj7QC84HQuQShy9aNxqmNe/bh/OR4NIplsVb/PFTBXQ//D7sNe7/njPI9oz1y7ovKja18ZAov43KDfwYfVwxlwOTRAii9zGytXWtXijFp/aAP/xQAjiPrfktvSDbyc478Xodz6x0jGd9Rkd3Xo2fP2pjX/tY7hrKSQE2ze/fee2SdD2VxIz84WgtZrrb07p4O2pOfql9n+nZPZkZrOPdrrw+z7/fu6/uvAtPbdmMkG7NxEDvqW/rSz78OtTQdZWOVShbmfXq1Ecy3uhIt8rs15tP+TAR49Kwtu0C90gAc8uWDVdnfM3HtVus/t1fzU+dptqbXXdq23PX5ezI/mp+RPNQ+zGxcHutKoqB1X/vEeyYADjk9ecJyY2zT6gwcfaKtoUO3FPyWEnmLgjnizOXBzoMxE8Z8vQKD+qwmBPD+4akYT3htKdPZ+FQFVRdSawudvJFCm9kGLZ5eABPVbDrxMRor6Y2+7T0sea1w9k23hcBXfXkbgGMk6OOx6RN4Ww7AvsLaVgz1/vnfawDH3IAwETfbNe69Uw7c/qzwiiPP21qze87kXjtmc5j7MbpmJIdHnLG3zPlore7pr5FOOOqU1PbvvWs09kfftTcv8+975pzTz/+w/Pm//i1Nii+XaEM+bZBKb631amKeMOXWkSYy/Sbd5afwTDeaavJayxakRcCUp6/MaDuAwzwPZ99AINicNPyk2sUW+NCmL5Vm0aYw16pnci61yTd4BuJw2ymnoT+JtWKyDL3IMZsDOKxPqfyMxjD02xsAHAEO0Jw5Tbw2250MdQAOBivF/KFTC50uSwAKkQbnU756ZbV7M33YPm8S2bUvba6rQ1V9g8rEUa/Pf9sJTzACOC0nkrlIegDAgVIJKIdioA1j4HhegoHDaaYB4gB44+sDGTg+o5QKSj88vSwnlIqASOpkviBRiRXGxidhI0yeWOmACWAzKZ5M8Ei2SIYlS1MjkhY3fQwEp+ua29AQxiTgwegIwn8LgEOxEQWXFAhfo9jVJ56kEwX7JJAzSCJKJ2zr1BbkGvVea3pLd1a5NhvrALajOrfzy9lwBvHt/0pyMc+byUE6VXkQwIFXZFpsm1uWkbZyISiTguQPQBx3N5fLv/r0cfnj9x+Xf/39x+WHj++Xd2BpsLIjT1DCPC0tFgiU23BgAtmMGnOF6Upj+ePaslPX5xcsm3I6BYADJ8JB4W/16++/Lp/vv3qi7tkSRCbDTtk+0iOrmu0+hEq0Pb0+WUkjAqBYTkusBioNc3kJ9g0kwc5tTJhY9HIvOMGOhKInczglAnAA0KDzt2EgGYf0Tf3lxYUloMD+JJ8fSacK4ACYBQklzI/tXcAG4gAOMVqcoyQKGDIcwGEnuVE2QAnyV5QFYPuNUcRAHF4WBv0GCBKJcyRWMZcOdsBJ+5vbGz+dDQAHnqnyYQwSWzDegRvGzmBlaZi0RELz4eHebJgBSxxUYnPvAA6eTr8lGwtkI53Ws/b7PkLJaUWTlbQkA4fAb0ymzv5135QAbfXhJFNal0Fh76f2tSIpO9Cl+wGlkX+bnysbnfeD4dcMyrZI3rJPX9fCcCzczthatBdIrzfdmvVev7dMJ1z81up/2t+RxOfeTOUFFMwwWYFusDIKZFYAeAOJYmNZ8Lr1eDcAHGIwMBaDzAJSwJt1HvuxTCUNXMdSDNoa1f0qoTLJHXbD2luyBqrZ0v0a35XuKjfV93d2ooCjlQy3/yZ2BK6dDOB4JtjCfwjc8GQ8fBwv12ElOx4el69fBeB4MoaDm5s7+rBmMqgPCDB48pJSTOpziBuAIzNwEITg0UErseSALLdLBPu1khPoNxkbTq4nXghaCwaOpwZic/81ABzQO8YMgZIe8rn78n7UlWCUYDlGvAvgDYA4JLPnnint5k4sMgAjvALM+2SMbDr4hHaT+eDSnt9KjTH1pX7DHgBAAZuTGTiYdL90UAxKe9HGCOwCm90ATwR0GIDjknb7+vLcABwAzIgV0cYSc4+yWc58Yjbl4tx8Tcwl5lzADbCr4DMD58FuoITO5YXb3xQfFNjAdWGNI44AHCqjAnl95wAOrHW86+uXLzYfBBACRCmWqTMDPgKIKLASdAbafnFxRXk8neg/GWsVwI6Xy59/+nn5+ZdfDYi0XJwvH7/7ZHubn37+2YA3EEmWRCNgG78zPka7Qj+G8o49QfxzP13AfX0utgrTQV7GhqUV+piqdFB4eeHSMTHQUhY0dXV/mVVGs0taf+2/AYr0G1a6Z8DA0bYj/tZvYOCY+d97sQ6+u+0Pqj6V3m3P6bWl2R3tZQsbXrVZnQ2VfZwEXbNN0b5sbGflv2dy9rGfUG3+0X2DzHe2Y9V32Yt/dfKzkYSsz+nGN8UMRs/LsnYUwMH9sI+d/9fYcPwwap6z0XhV+d6Tt9mYV19oJYcJQKA2aT5nDBx77eX9reyYkmcjubV3ioHjvDGrCsCxH3dha/hsTyIpsZDKpG61Gd+Zfg7GvxaTp/5zPerPzXMjG9na0K8RHfoYyrEDOPIp6qaX/TlJpo+sXfqvPfha930LgEPtyXOX+7KlH/M9o7nf0mNhh1KGdfaut75nay3hu5mcTuV3kAXeesdoz7+lM2fjvTUPs7aO5vNbdegRnbTXjrc849D+8A0ggq0x32v3W2SB1waX65S9aaabR/LS7fvKQYs8x0fGV3nk7tq3ADjckFc/oOrukeyN5jTb5qoH9nRPrwtoXTT+binK8fzKMLWWitxG2dPRZ7IBW7ITsjDwVaR78rO1D8n2ZTQmGvs85lUv7q2ffK/sWn5ufUc/Us6UtWLgSJm2PHl5IPG7bfRTCZU6wKMB2FrA+buh8R0sGrWpPjcPjAIBVbjrO9T+em9PZdmCy1l48ti0jWiq/VwaODOAWwa2Tvaeohj51hSIysDBAHco2MxOAAAgAElEQVTPNNIn7vWuXKOvKbQeUFDbuT/nDO7kkxax8HdQiqMxqDI7UtJb4/wtcjjr457ya9/3AI6RfMzGe/TuvffuGcvZGOyN96gtM1nflwuXgoEMjAzslg4YGbbZ+nmL7hm9c29d5nv2FPzW3M6M9ej5WRe/Ze6PzlF/XQ/geAKAw0uoWGiKWYDOqFubOvaIVq7DEjhIIDuwgtcK0ME6nKyhLCAaTxjrn+iKic8gVXGMh5+eY2CFJ3YDRvqiEiqsgy0aaMZlW9KBVMF+soxPjrCZ6dVgUfBNqgNVhPYPdH/eOHUDKprLREPfbTJLkEeJfAeKeGe7TeZK7hIbRg4MRjNUpsEDIt1JYb/InCGn1Y5nqHasEieFgYNaX/pfY+cJtgF4bLbuZ2aCssLN9VRnZJZVB/1YSyy4oBMq6wCnJQicMpmBZWfhsICtABw8ZflweiKIA/TjDuDA52Lh+PXrw/L54WH5/Phg152elwVpVK8M75TcPtACZygR2ZXq9SDyCsChFSdp65P863Xef0//5g0AjvTAHkzRB03Dr4gJbO9o2y/Jt0KwfdKrf4bmWSeD5im1Lbs01+GSgySrCUnpamx1onBlJyyxkmt290HbrK9ndq3T86tueiDb1lCeywqi6c5nBjBU9ZrzO9phfH/GCxOcTA4hNfe8XJ69GJjjh493yx8+vl/+6g+flj9+93H5eHuz3AEo8PJiJ68QvGOSjCADlTogg1Li7zXWIp4ixslvhujBNHGyHyRkLBn48szyKV8J3vjtyxdPRL041byd93KuDM6dmyHrYjd8Og3uug4JEbEvYX7t1DiYmlwcsT/ACeZrJI4uyC5hPCLOFmA2Bwk7B3YJ+IF+EFjQGDh4n4+6061bQg8MF0iaOa29AAorAAfKfD2TLl8JS0tIWbJPZUnItmElBQy4gZN7KrOEfd1zlDUDGMWYRQCoQDvRJ2PEIHhGIA7cc+WlK27AxAGwCUqMOVuIAGB2ct4AI9hvWGrK5BPX4ncAOJCgt5I5nkQVc5Xaf3XNEirtJJ0DJe15Dtr0/ansi8olhGzFIRaf+aQWtfYrgKMusbAnOjW+EiQH2CdtEPtmB4YquFDXeMUIxLtyI3wvR2AGnxDJPT8J3nQc/a63+KbRJt+bMUkexj6oRO29HWizAWPMbrTV1hqZxyrKynjtYV+llnz0xITJinWSNlYADoA4dKpe7cWpfIA4KONeiiON28j/bWUuvOCUEkxJM4SPquRF8imYZGov2dp/rZKmNhZrQGK2AZKbtZ1OEMzEXhbDmwPdqb0qRyHWDbKHtfJU8GcF6sgMHcZ6E64yddoDyms444YxIH29N10McMLl1XUwcBAATSYGzB/8ICS2yWAm5tbFGDiw1gW8YxsBFHM/APsAO7AWaajYS7QDN/T1ASbAf6HD7Xnn5yEvFu9wJiIDEHmZEepzAjhM/s5RLquVkMH8Weklu4e2CXsTAOwqgEPJd85lWzu0BSin56VrjN3PRdztgo0/ymH5bdSbsAUEwUGvG1DBmJOwdSFwVWA4tE8QJPOxATZAmQ9nriKY7nK5vgFrx5WBNy6trxgz0szrR7aM+xmCqTAJ2EsZcOf+3st3NaCP7A9YoIxRxUANbIeo7KWvCJSUTXV9pn2Tr0GeFG8/N9dgPGGpGfy7v/9i8UiW2qKNAXADtkWAMPo10k8A+Swmq1++fDY5RP+ub2+NxeQf//zn5ZfffrNJgf1EaRrY8d8+f/YSKmACwx4A/jpBHGLxEBMU2aAIaieghZsK6hLqC+kjumltzDnEcwBHp5+TLWCRsub/QS9NDqS7zfA2+QOjPR4TjDZSmAOcL5B+1kmxlxVsZArgyD5pv9fYi11VHRjXV9ascmGOMU6f4ftRKhvt8/vkLNU1e2p73sQe2Y3FBKTQOZ5pEnm5ktfpSakd7WCExxWU4N7dcZQeOxPWVhzU+uZK6/eKGY3mtu4B675MMZT4vBsP9ivGTmMof6jYxDx3eURG/fPlWEVl92/TUR3jTl/GpflQnG1ud1RqjoeHmk8337+qIdnHa2PZmln7RvBClrPGjqe7+ByhmNo60J6p908zS0jAxaIBivdRd5s2sR+WxcPfPVt5rK3wa7N+Mic2yqtlexDj4bGbLGvNV/fXh7/V9uBs2lgX2VpwRr/qQyvGlPWhgJN/CYAj9O4kQT7SNfme+vtaXsb7gT39uxU3Gb2jl6l++YzmqC6wLR01G4PZ2j6qz2ZjsBdz39OTQz0zCV6O9mp7+7e998/030ip1bHaevbeeO0pzSPt3pODlR0xA36MgWMmc1W/xB4w5SuOrqsi+as/FZvIfnf43+mgiluN8BXznI7kc7ReZ2t4yz4fsZ2tXHY66NDleqj7azuHOrUAl6XPNCf575mua5+PD+3n+/Jcj+xKHec6T1UOajurjOUx0LMC/J8OIW/rHGPg+J/NaplBLUYsPmmbJwtC+smDTAdfB3VrYPcW9ZZSqQM/UuSzAZ4NSBbqPKANwKEgZ3sb7hkxcPCzHsCxp7xnSqxOtARpz9Cux0+bwwrgKKfFJ+hGOSjadMfz/WSi+Xtl07JncFobPYkXoue/fAOAQ+OzNd57xkDtGrW/3nvUsM0UYDjL7jDvK1z3UCcL6KhcHDGatc11PPbm94izd0QPzMZ86/mzdbM1t3vzfcQBzEZ3r29Hnrel+GcyNdK73/KuvfbPv28bo9PPf1p+/u9/5xnxbsUztN8BN/Q39af0awcWNJCFUz5aIFeJKII4zpwiXm+yat3+DgEtYnyozKz2c5zws189WUE6A/tOwWEFHy2pqJOLCsp5MAcn24KBw8MycfrGr12dwBro3ewUjB2CVlqmzq/GLOTdk/rD5+RyJsFvogRbb+8ic+kft7g0T5tZzXHX2xE4TXPcAph8QKSulVueBb5SsHMsy+tgRzjcKWG2urcwFuS0utz/eo/JZZyu5+9K7CLI+/T6yhIqTwnAcQKAA7Wynyx5gbIPKqXyG+pto4zKw8Nyb6VWMI4EcTDYIi4NJsvoBOsATOt31Yd2J7msbaxz37bXtmenNceTk8tH9MMMwJF1bWt3e68Sf83f2Hb+e39rH8CRdWS1L8ftWh2nPii/NT6qATyzR0f9CmtBJ/q9O1+BIhmuYFJlgVo9oAco5/ZThBhctIIBSISIgh4JqJen5ezltJy9PC0fb6+XT+9uln/9wycrp/LDu3fLeyT4z88M6HCDE7F+UtaABHbamY/Ofru9DslFnQD3UkUG4DAqfCaMBOD4CgDH1y/Lr0jIOPADJ5WR8Je22ZNZ048GshMlOm0AAYBc5wYm8RJFdhr68tIAFgxKvjgDDsaEyUfoBMT/YC+YqNK6dvC0JyM70IAPswAcV0hKeaA3AziU7EQ0FMkkJqORpCJI48ISfaS8FwgCbQ4WDthLYyehLTQAh52OO7P+AMRhP5hrPNdZOIxWHywoxoRyimff3t4sAHEgkWbJxDhh7uVWEoADYwy5urq+sv8agAOnvxdPoAKIaXvN19b2q+vl3E6oe6DbS+8wqch/2pPlfZzZb08Ghl43A8QAu8Rbaz/PxWBbTH3qdk4JsypbtrbSjlr+zNiWryUzlzSSPqz6Qu0NfSlfJ7UvFlfS5+x6S0TVt4cNL6cgdV/V35qPDEawebCEomNgy0uoexJ419tM4MZ6n6rxsxIczsLBkhgAFlDvoaSCGDgIUnIkVOm7+pHngjptI2ky9FXJCCEWnb1x1RA02XGtmhLmGpfqG9e5l6af+fbRl7SP1hhq3ASOo15zsBzYHxLrRmPrIHsMhNrKoQDA8fBgSfCH02l5eCSAA/oZ4ASUqABjTtD2n1/YeiADhwAc9KO1Zg1AAUYmZ07Rd2LJExsHpsnKgngyCn1tAA7GZdRH+KQjAEdmGUAf9QwBOExPJtAHnod/aB/+RbsB4Li5Xm6vrxMDR29pOaecaysBBgAHGDgw5l6eMTgEXgmOANgi2mQlU2ADyMwkoEmwMnlZKMihgdsiy0Z9aMCNE3Q22U/QN+ho6Ovbm+sAHkoGsu50ZRe2Wb5vrENnwzL748BFG28rK3blAA7YeDKjCCBEwIP70g6usPPhHsDcstXXVwCdeBkXk8N7s9kZwAEgIXSBbBTnG7YapVPODXyEkj+//PKLzSVsyN3d++Xm7s4AHCijYvbTwIk3pmO+Pjx42RuUUGEpN5RKtLJCBk5pW11MAe0+QD9nVmKtrWn2jn+7fiw6IOuodm0JRjvQQ9fmPQtsmE6617gu306nK/RH0pGSu843B+vGTkyOT91i4Oh95pHNzDp0SwY6XS3mwckNOpk/+rrGbDp9Onhu9lHrHrHq6L2Y0lvtBdpGxid5M54S38/1d13fsxlhmzPIaOALbM3PaB634pNVtrIPMvtuNN7hE032rXVORjLd76n2etm+l33d8q1ym7Ms2d4+McEceetsPeZk2nyNSQfp4AQ9Cmu7x710L/00smRRF3GlZ2AwIZXKk1CvZDnj3/D5CeCAbuL365yT4kJZDr1xDiDsmYminR6DyzIg3Sl919b7Os6RxyrP4SaAo/O1HXi8fFsJlfx+jM3Weqmy381V0uV1/utzR32e6eAsb8N18xcAEv6S58389qrnDtmvHTD21h5h6/nztVrkf2MP8q3vns3nlo6pa3d27UxGN/dS6WF7czL6ft+OzBk49vTqSGaa30anTn5b1l9H1yvfXwy2QLgTH7CBFB2WLYAzN8qNtcgfTR4303yhXnUwyz53kctjuzeP/XyuY5156bfn6rBuikt61/fmcG07vEcJWDrzY6oezTamV1H0v2N+S04qniNdnOYHflg+QNPsYgMrtvb1UtfsfgNwinG3Y28PcHaVWo/d/PRzAnAUQ9puyZ1siTXSwbcEmQzl3oIcGZojiqQZ4tSyAWoyO0VVcc0cK01gvpd0lqwtlwc191MOW17gcFJmVCxvMVJqe25zbf+sP2vl2YJiGemf+7s1Nm3NN6wp+9LOeczGek9hNoUWKocffSOAY/S+vYU+Mjajz94yf0ef2epLNCU3aq/Gm8t0vWM74uytFdv27Owp9dnde47eMZnorxo9c/aerTVzVE7f8r7RWt3r455Mju4fzUeVsy0ZPaKbfy/HC+0//fSn5de/B4CjzzQaX4MnyaoOFUpfiSoGmZkMIxMHAReW43L2DQVoz5WQch9FQULTz3F+yEc2kgcqO+EnIBQAtTZzU80a2l772gPOGcBhT1TiwQEcYt+Qw2cYLd8IvyXe0tuWCNvrlSEmncPjbZStymCKbEfN6WzKnWo38aO0xG0eM16VQX2QGbTMAloRPCaLSYAcw/FtTmUDcPCEWr+VGa//9brpEy/d95rDCJb2TmDuRwTQ/bU5ODfSBQpkG4ADrBlIgjiAAyfyooTK49NyjwSHAThIWY4AvsqoNADH4/IVjB042WdgGOr5VgqlyeNA/a/VhejutVrSAf/tNd7YXvTQI3pjrO8ytWsv9WpDdvblaEdCMj00s0ms29/YN2rCcs+Ov7Vvtb362xLhZWJmzzY+CAGd0gnsI/Y590drrqwU+qwMsaUAWaB+XHdYCizdOgZw8H2aEUcWqGwVOXSQzlrOUH7j5Xm5uThbbi/Pl093t8un97fLHz68Xz7d3S3vb2+WD7e3y/u72+XGEjANSBC1kD1BZckWvBf6w0AcL0bRj4Qh1g4TJgRJIHGEEipIHgLA8fnzZ7sG3+P0L09MN9kb+QbSiaZrBVDX2IGa3EFazyiV5GwgGF3Rs18ZgONssRSllxx6eU0ADoG8lMVzIAyT1VzhmgnKDFF11n6UZ7HkHa+QPo39CfYobpvIhuDgGpzQNqDMNQEQDuIw5g5n9sgMHFYW4AX090x8WzmYc5TIYVkYlYaB3KKsCYAbAnFo3RLAcRMADgoX0/jWT0vOIQnJTTN+xwlwdO3x8cHGlsAgT76bgBPAYX25uvYSA86+pWRfCnq19eglBHSaPlaDmCEagEMHDrUYNBcmKwXg2NlZ2ZUahFZ7MquTwBWl1NlYb1L3tzzs6Mxzu5OMUbRtBJnmZJvWfT4ZU8BSOlGcwZYJ5JH1WN1fyz+R7rPT9jrc4LNvvUnGPdZgsssMLClB1U6ucu9NCZMviCQ0EsitJATHAuwbSNyaDJvPlkpGpf1k1gHR/rSvWtmMEjTK+3uMrhg4ZnvokV63MfL5ygyY2S5m33g47lO/xk+I91G10B8YP/nXxiQmoJyXexKAQ+ON77E2lbgxViHo3QBwPC7GwHH/QIYCS6ZfG6MBNQAE4NzKwpE1RaVb6Asp8W9lN6wEhus0e6fbHgeZWJLLyky0MlQYG7H7UIwI4LB+ABTmjBuQGXwmXSSGVgE4pBvRDrIqXSyPjwAMke0FLQFIoIERCBa5vb4ym2bvMeBsa1+mt8f9BtxwMC9KdEQZvmCGaskvADQIdmTZEgF40Uf8jdIgYlQK1iIBjB2EY30GcOORc47xtPI219fLHWzxzbWVk0RpMwPIeLBSY0RN5HMI/9aAC08G3NG4SedoHqnkWUaFZbtaSREDp+DHmF8498aSYnqfoBnJuuyy1o8+B3gD4xL6AGVQFvSL44RnwA6hf5DRx4eHZP+uDGwBfwEADvgLaCvs4y0AYLd3y08//bz8+tvnkFv0A3Nna8WZY2wcMpOMcDPO0mgADv/hWOakpgN65AO6bqxrvPP1im6mE9cAYFpnNpbOwAL73fZwdXfV7EKs0aSoeh3YHeFamaxmfo1qh8D8IQNH9kfXlm9rX7L5nduOuoEMXTqoOrynq03vbAA47JUTBg6bmglAsu4J9tqR1wD36w24ZvZeC3Q9nMNP8L71HpqXbu2V9vZReY3WF4/urZ/N9kr18+qL5HfN9MbBoWm26o1jqufLpuZ21DVcZSPmfxL82OpvlQ2fxWHofC1nfSxJPrxdtwPgaO9JsZcoobJmKlc7DcAhBg5n4dsCcKwVjfvsCTTRxWYSoE339vLDtnEsuP/YWwu2XgoDx+Ya8qjNX8rAUeV6JsNH12WWlSPP2nvuKCb2rc8dz1W/X9nSKTPb0O3Vki/Mvec4Cps/H/2+ZYe2xvitcaa36Kyta/fauzXPbW83n4u98cptOzIGe9dszUnMt+JV5SD9SM5mdqjKjo2FDveUku8rHbZxOGJilNcHmKipOoYpsyuIFAWQgBFi5R7y9e09YhRLeA5X/Xu2tNoq6f02jvFbZ3Pac+UUt8OmfKY/aQKWGo39yNYpZjBfzxlMsR752Fs6iEPlLOO5fKkaG/sSsSy1vkiXNKyExb34oPwIn9PGtidfAf9tIA6BQ9r8r1sPBo6f/7+tnInd0zqZGCcKeGOmKLcUy1GHbaYUR/fnwchOlNoxc5alqPrBFDW/aPrLhmfAwCH2jRGAY9TeI8pq5Azmfoz6VJUS/+6FBmNCmtDs1PQz1hnplABtn/9eAI7Z4ppL0J5hGinr2XiPnrXnFOwZpiMOAp/RSqjMnKI83iMAx8yIbq2/2brK97zFOL9lvPfaNfp+f2wSJWkyoHvr41sc1ZnuoUJ3dNzWab60ATkyD1V/5ffk34/o1C2dc3RNHW1zADjEBhBCkoCABfAWyUKxHDh4QzWnmzVEkBQnaxmoRxILDBxKdKGfCpBbn/1UZ8hWTnI4E4cYpcjMoVMHBHDwQDBtYJxWVG14n3fqarcX1mfERf2EqJcUmYE3eufTfQY/ISX71M9d7xTlOTH748FaN+IE4wqckuSvAjjsIEgnx66j9J+g0m1JJfS7heZEh9xO1+b2hK3NSVUL9vrGvyz+7Fuoj/mzVgKg3RjjlOYwj08/1nKBGoDE2uiAlNF9+qwxcfCknQE4Xlj3eg3gAHOAJy5eXg3U8eXxcekAHKen5R5BYSQgjG2Dp1pijXvyourHoRPnCalwLbuLGvX+WNf2JVP2/JS5Pm/tH9uVnlo11EOP94pgy8w2yUdt4I0xWGSltwLUMneD5cxX+xZp4PDv1yxtDQDfP58Bdn7WdMZ6k7xlZ2I5dsC09kyB3JpUJwCHMaZVcI1Q9WkWhO4PwBZLkRCsIrmEHkbMD8G5l+Xi5Xm5WF6W24uL5f315fLDh3fL9+/fLd8DyPH+/fLpw4fl3c21JbzALIGEi/xmJo8WJn783cZ88fSyfLm/X8CyIcr1SN48P3vy8H75ev/VkjJkuwDrg5K4zXef7RFCxzr4jWU6OJ4sD4WkpTNw+BgAWIEk2/UVQRFg4GA5Lr7fQBzOTMQYoOTd/XEPxquvfB2T7xiHy2tnzri4dLaUxn4ooIWVoEFyT5tykymWpyHVPp9BMAiTkg3AwVInLHcC3UQAB+aE18C6LsuFtZOJalLyI6HrJ7otkX4yO4fkOX/4TiVIMwrCD41YP43q/pp9Oz09EsCh8jKYOzPbTM7ydD4YOASqJ9NIZn0IS+UBOibyKUvYdNuMAmDjjeAMF24id8dtNQgIlZZvnGRJJ8hH+k82MRiQMrBilIxbPaStxxX4NF2rPkhPjQAc1pZVMMET4Gn/l/0MyqDa0AaAgYYxMMKdLEJ2kHx3PT5jHJPvQXvrYFkvPafVp7WhsmYmp55EDoYG16NWvsflztruzCy9v9Daz3GhESBzwYb/nhk40ikse81Bv7/6MsbOk2U1sQ+Y/5pAr1VvCaRjI1d8u2qrcnRN5Tnkw2YAhwAPYvNpZVY8eGkPpq6Aj/Nwf7/cg4EDJaweH5b7ezAUPJnfbWWVwMAhXxPAnsUBHObTOxhA+vblhaxBBkogiAttNTkM8M6TZcXNCol1wwNfLAlFvyYYOByQomvBDgLwgcqnVACHQHEGAIB9urhkiRiUhXk6BYADz8PcaY4E4LA5crCS6RzXrdiX4B/mDAAOY2MzUC9BSE9uJ1Q2T34MQCRgjGBZkHPTsQJZqEwIgAym21USxq2WsSQ50OL0SBCHyTeYsAzAQbYksEdBlxv7Eh2kpvcELmWmi+13BhzMOdpijCRWHscPcyG4DbYGSMo5yqeQDQpjQ3/Z2VcMYPMUgDOWwmQ/CSwUfl4+DZ7H7wzUcn5h91vZF7MbYEehvsdYAEz47t3dcv/1frl/uDe7BFDRcnZhACKUQ4GvgBIwAA0BbATwBlhjfv38efn85StBYjDcru/MxzegNkso4jlN37YwvnSyk//J07MOhSaV7yn/kd5g8/V9EWvda0+Sy1lpCyU9HWxQvmZ6AEc1MFsAjrI/iHaLlbJ/Fs2Etz0SuUKXZN+3+VRjm9meM7Opo89dyaxx7d6uGaPCOE7KN0hXB3tmNK2dePUt1pSZZBQLqj79XrxIdl1+hzzH5KWPznMNhynLUu6jLq7jkfc+R+Khx2OefGO+frTXqZ/Nxq62P+z6cBT2P/xmBg4vCUb3MpWDbAZZq5quktO/2bxMtqB7fdY8tutmEaY+Gah9RhsNNCABvtSgXLamG5hyYMHXfQPL57298mBc/yjXRZW67nSV79VsCYylduULvKxR+K2+AXfXt9OvArbJL866Ofv+7lBY8rau1erPSUVgXn8vAMdsTc3WbBO19djuxXHyu0bvzffPft/T23v9+Zbn7ukm7WuqztvTV6Px2Gv/SK/OPtvXRH/5FXvt3ZrnKt978ahdW5YB5YOufat8ru3I2xg4Znao7odFWqB9mRgBQ4eUfeDe2McQmK0Y7z17GXTW1rRnl03P9nRlxzvwUguu5vEetXX07OZsNCBole/23AzgaHZpdhgv9HY5MLG2cRy5uq+frZaZXGW9IPAG436NlSPrWY1HRO8GOb7w19JzehM1Bm/EsxPLR57T2jfY2V0ABzuey6c4fUxCItWBPKqstgY1N/aIYzcc5NHJRneaRgvWAgWZIsU3xDwRgI3jGsAhAciBFgWj6+I/Oi6zyR4t0Kow84JbP6c/2VAFZi0gzQHIAcR+PlogeuRQHFZgk5X3FoU+esTeBmDU5q1Fo+uPPnf0rPWYNGMzV4T+Zu0Yy1Z1z/GaKbYtmazt3Pt7t+1bjXjDdyOnecuxGDkVe+M1ciJH763NrutvT/7f4qxWWdp79tbc7jliR6bjiP5++hkMHP+FG0MxAliAlQwcCLyZ4QS7hk4jeVRf+pN1mRm07xwO347ZmPtGGCe4soNBrg6nqTWwWtrcOqWjPXMA4OBJan6n4KjKsAQ7iNqcAByikeQpJJ5WxvU1iVF1ifU3MVuwV+3UVnY2eO8cwIFrFeiNIEwO8ieHLm+Yca2SjG3dREsdW6NkC04gpU1iJHvbaT21w9qeqLI5rm3/zsD9RZSDyGut/l7XIddcV4AgsYA0BO1w/ab2e5g4RF+J4ryOalskBwzs8sQdzmkCfBEsHABloFY8gukWsAc448UAHF9Pp+Xz/cPy28Pj8vnhcfmCmuJWZoUADj9rGm1aBxPd2bQrxoGbiMP0UzW9PiOHZ/bxiH7guOUSHbyr11vyLynPraMqDaLPtgEntT0jCtl4r7VpdQc/s8UQkBcPuDsQKd+igHags3Gbl6Pw6zjuuU/tVHzWBQr26bVv8XmyTqBrkEBVIRJZLjzIbl3NNYsd2e9tt1npIoo5cA+9puAddRDG9uLs1RgoXkFHAxDH64uVTfnuFkwcd8sPH94vP3z30X4+OCPHjZ1c9pIYbgciiYqmOoNPnPZ+eAxglZJ0ljx8uDeAh522xclgB1A0WcunFtoGSgk8XBf+upc6aSBsL33iAC0/pGwjaFT05xfLpQE4AHIgA4dYOMzG+QljK7MUdI3Nb8ZvPRcK1wSSjNc31zw5jDIzgMcYCxV1afjvADHkU8tKHI4AHA5oILsGQBE4Hc3kH8fz0ZJtpDj2hKifQlU+/MLpuwnioF0+gRnl9GjtREIPZVFwGhqJNo1x2CTPcGI/hZ9LB3A8PZ+cYctPmHrZE8ip2Qe0F5T8ltxzNo8E4KipIbsGPwJwZDBCAnCk4+XCz3SatN/10Z7Yu/dO0KkAACAASURBVEpJjaweIhBRQtSRbHewguqlj/Rp01EKKDR9YgAUbyX9Bvo5ZByD+Dl4Iu1pA+DjKknyM1wDhX486ySdkM/+C793HQ0fy0sOicVKSe3si4dW4mB6nIGYC6wH3gsgrT/X50+n/JXc5+n9BkYZneDXGClIlvvsrtQUwGFt9sELnwp/m31uJmPmj2/tJfYAHFm/5/06lK6tv/BvW4zG2hRj2kC7aocxgHnpGa55loIQKAa+iTEjeJlAlsxtp4jQY7HPgXUDOvf+BHYkADkA4KDsXQGkd3sXbDCvZwBwsIQImVP4HjIa8O9Y515qifsE2hi052QgBIKrA8Am+2MgAWdrcYYQldiSvjA2igLgMJ/XWXHI4uEMDhnAcXq0d2PGVbYqADSvr2bDAPiQyQ2d7oADgA6i9IgAHE8nK6VnIASMgZ0WhF6Drqc/e3XJUiEGqLs4J3Ac9tUZPgC+EIDDzKWPC2xH6GbvM+7F8/EcgA7xoxNfBq0R6Y3Lu/YNkjvpFbCHWAmj08nGDfYD15gsZp2ItwmQYSxR6BP2JdBTLnep77bbQemusBm0ybge/1g6BmwktFuwWcYChfkU8NOuoa0A+wZKKoFpAyVWwMgBW/ryemYlf3755dfly1eCNIx94+7OAB743UqjPKHEylfz2yGXWPInrBWTW4KPbD4c/JVzm1p+8v58G+lJ2+QVxk39+spuo/RZ6Hmr7d7/a/amgedprzMDx3yPEHuHtEe3Z+a9eLxyDeLo4ikB4BhatUHSduWMy4PuHrDWr9kyV+vvew09YecwTbtskvweJp4aS5RZ5ryn9vft2YT4PsZ6NGbN59AmJe92Z6M3elKOT4320SYh8pPctkjYxHiU7f6ktavT7aOxmd1b9z9v2Q8diYnN3tt//qZRbSsjATLD10l7qgYScH+JA+7bzrHs1f7v9XGWI+1AVulVsn1b/Rd4KM+9HZZCWTSP5UjHNbmqOqqtSatsZ3/6XietT1c5cXPtr+ySe8X0wXS/nSTwztmholRCIKkIrgO+IgM4xIrJxjlrue27HEha1vUwpuQ+4X/4m/+0/Nt/9+83WW2q3pit2S2Z3ZKHv2QtZV0waufIrz3Szj35re/aWv95PzF6d43Xjfoxa0/WlXks3tr+I3N8TCd921Vb7d2zT2r7bK47u3/Q5h3V+/W60bt0zUpH2KLW7nP7YNTeGGSfNg4iOlCvATh6e9Ht1famLfSV68fiq9R+r0tstHjWSE77ufPGJGdV34/Goa6vds06hrpap76nryA9Aedmc5dtTJW/PX020gd798T86iBEwjvktRtzmuzCaMyqTRjZ79zOLCtVbrZ1zQDAMVKWQ6p7r9e219gqu0eU/uiao07cbGCOOJC4Jg9gBAgE4PCgn96hiR+BN/Jnui4LwxGjpMWYDclsQdV+V+Nrm2M7ndJO846eWxdP12Y59N2kiiqxT8xsKds9fbYlM6N79xRwvmc27t/S3iOyPFJS6/Z62tbpnrbl5G3jvaVg3joPWwq+OiljPbK9Kdqbg5Gz/K2OxdF3jeZi6rQnwNje82cyeVTP1fU9msu9Z711/o+syzw2GIMAcIhW1R+SEaxRGiXCUg2YgOe9vLDOebeJSjnWthd1RyaVBWBQsTlGDNz71i9KuHjm3TZp7cePNdoG1ZJWToGrBELQlHsUnwFIvIvpOG1E1b/RCYtug2FE822XyZRqrpucadFNMh3E4VvhDmWbSpulZLO9L35cZ3cU8Z44WZ1E9XdHJNKdYqcLzrYqO12djfRNMJMg0XzbyZutvWwMHN24lERZXX8jBo7O8RJwpQTZKBWt8ynnoW98Pnqkr93lDrzKpQWAA8kN1Ic3Jo6X5fT0YqVTEDB+PBHAgQAwAsH4/OvTyYAb+AGIAwCOryfWRj89MxjLs4Uuw6WRSrI3zargRYuTBpCgqN8t53DkdH6LvtgHcJDpY6WrJFcp0LTtzPatm9UAZsGPNZ9yvH8VSBWFu0uLr7GRbu0YLUrZBcqZ9M4rNVToJbFw9O8YjXcdg+xb2iPTelzbiB7IQfiGgBiNSc2aZUCQJDAdpa4HzhlJi0AXE68AcADpgJIqL8vl2bK8v75aPtzeLB/vbo2F48dP3y3fvX+3fPfubnl/d7e8u71ZLiwWjkQhy2RlvWHJPpza9UQjVQdPAgOs8RWnwB/urT69yip0pbPMr0fEsAGY5fvOktHZPoGVgu3BCWKCD3VCWiwVxiQiAAe0hoM4LGElSnsro9KzcAjGIQCHgppoH5JGOBUMunuWgWHZAtH5hnwYy0hLPNrpcjFWoLTLJcqOkMHCTpgHeAOf8dliQQEIw0AVfuLb7GUgVlgWALZQ7Mc8kfKynJC4fXw0TYV7rq4urN04Pc4ylF6GBklEQy8xAWvJtisAUM7sFDjtE08mmk1I5VQQLGbiTgAOTwomvwvABq1NG0OB8B3MEboGeyFjBBisuUA6uM4dQN0kn/W/1e/LaaUccJYd3gZwtPVX9Y3pMIGOlMR3PVpPkOR9XnMRKGkaI/1e+5Ntua6pQYYGdOJAYa3RTAlY4qul+BTSRgE28BOVSsvlMjD2WQrORzs9TDcKguS2qy0ZwNGPC3RP07h1n+1GqjGYRdKiAdhm9jHr6DqPWwCOOvZ5/GPunWWOwKD2k0vmhawlxggrc+I+tfRqlByxshD0t+nrCrdLvYeuC3QBxg0rowIAhzNxGGPB2dlydXNDAIeAu8bSANPgiW//HO/SZ2LMEXhMMoD5IIDj5AAOsTFQF1myOoHYpCsBFEB7JOcCcNi1rhss1OsADulH/BcsFWLgMNYJK6FCAIeVUEkgJwApCERkmUQDjtmPQCUEyKEtAG1YGRX7cQAL2ul2CjrOAFAGHGf5LAHIaRvJUgQQHvQsQHNor/osXc+9E9kCNdcYB7MD3jatXQL2GjNNANTTuEi+VULFWFq8zVrvGdTCxJrbJi9romdYWzX/Lm/4LNpn/aEuJ/CE82ulwAAQdJuI0jYA+AuKCrtioMrLK2PgQEklgToJzrg0fxqsMX/+6WcDcKAMGEAbN7e3BkYxFhADbLwaCweAHAAOkn0EfrmXcHO/RACO5NK53940Atem2xNPDmZ90YHrdGjRL+gBHL7Gi7LJdqfpGJXxyY7/BKBgjW+wgKYb5W3R54p/sZldU9G38ilVI4a1TV+UTclKifbt7f3ffQCHHnd0r5Ntwqr1g8y4njvbLx2Jv9k11pX53Oj5tkZ4XOWb/ql/+Xn5QdnutZnnFZk2XLZp1ojRPmX0niNjPNprzZ71lj3i9gDuyWXXgvhDNngmR3Xcq5+xJy9/Sf/qvfibNmLU1+y5jhKgsrdkluJzGBcZzVfuJ8VdDJR8d9e21d55zdQS42g3S68641reD2St5dj6OuZ81utyZuOQIikpIZ193Oo3ztbCX/8LAHDUtr1lLe0pmPysvedmPZznektPHHn+0E/P1iXFa2Y6r/Zztib33pWfc6Tte+O79f3eeG+N8Wq9DV40av/WO/fGZnTvXh/eouPXenHNwLFns7KM1v7Ll47yuok1MBMc5HbU2NJoPsN/SHps6zrqnnUcSzppax5an1oOcSSzM9lpn2e/qz1hPJ+5ILuu7f3ALZtX1+yWHPU2pveQtmRNNjsfrtFnWWay3icraIuhjMZxtIZGuiXP3Z4/0PejADgqylKNZ2cQqCNyXnU47WE+F0cV1pHrRor2yGLPA1wHJd8/c4JwTb5PC1BBwJwokvMTkx90p6jLLerTFogeCcSWgq7CuDexewt4tvClzPOYzOaohPTZfEb7PXInX6qv2zMb76MG7Ojczwzokc/3DNCsrW91CkbG02RDZ6lKEnb13jzeyfEdtX9r3I+M6cyxGX1en7f395aR2nIw9nSDvt8zQnsOzmgN7K3h2Rrdk/8jOjE7F6PfR+P5LXN8dE3OnKE8Rrjm6ed/WH79+79LNXH5hpwgY1CyZ+BosQzqUoAgFGQFXTwTsa1Eh6gb/CxDBDjmAA4Fu73UiPHb4z2pLalWfTbY6iODlYxu6yymm/QAcBDE0exkuDBlY6GTlHZyWydKBwCO3qHoN97TtWHD1GwRc8lp45w3zE61rieHgxnt5ThFPxIAoq7bGCclZAuAA9UGrD/Y0OPk3CWTlAoGq6/Zxubf+3WwDmmZPQ8b1QchYm0UBo4co7PAfoB9PP2W5w3sMeHIOwOHnRxG8J0U26cXnOQDgMNps406+5lgjmf+fH4EiOO0/Pb4aCVVvti1BHDw1H4KKvhcxThFgEKB1BQMlNzl6HBKos1sUbWX2a96i37g/BWaVX8A5cpDhIPAqJhoYi0UNrWZbqNfpiQ7X7bSv+WEYPesjqVHwaj13I/HoW1slJhv1/WnFsXAQZ+zAThG/artr75aPkGlmtxyzPtNV6yYxL+RzvJhrmxv1+ZG67MhrtqYasUx/tWAYWKJASjjCnTtFxfLzeX5cnt+bqANY+H48H75HqVVPn5cPr3/sFxfnRutLnUwqd/jxxM88mExRkjq4PQ36M9Rwx4ADiRlItCWapPDH1ciTceMc7JP8q2xz8E6vOfx+ZGBSQf+MLFkktUAERdIqLHMCCFwrPWMhBIBHOgX6df5d/OdwTBgBWmcecBAEEiyXV5YAgrU79pvYEwE4Gg67NwYOAiIIAOGUeoj8YfyKZ7siuSksQnqWgdweAmV0+khEmWW4LT1RBtpp779JLRKknCuX5dnnPI+OYMGqOyRXAQt/c2N6XU7Ee7JRAE42D6CTYCvMaCjna7v2RQu7KSfl7P0U39KwDJByIAGp6QHcGhuCQZxeAzabCCXdRmQ8B9zrqoAOEb2aOQPqU3Znln7PNlupzE9eL7lqw33GPYc6no9f/XfbDe65FDSUwOWyuzD5YMI0qXolxgs1O/uFKczVeZwuL1xAOAIJqIEiGB/nU1ENtwAHIlB0pVPJJkK7Wj2s2K+3Fa2/TzlzN43sRmd7k22P5fX43g0/6PO13D+vIFk5+nBB1UfZdmw9iQ5Vv9j7gUqSAdscH+cHPPEOcprRAIdvsaJgA7Tuc6KET56Oq3F2AZKSACg+rw8GIDj3gCqAHE8Pp6Y1LfSSD2Ag34RARwChxDU8Lw8GzjvyUpBYZ4NlADAh7MNoN8ZwGGAN5UncT+iAjgCgJLKrQDwh/fsATgAmCBLBcptPFn5FANwAFQBNiQHcEjOAOBAuROCk0ER7/oqWHLIWqLxhV9oTCfG0EQmFQB/oQtR8srKy4BtxLk4BBQ02+AgDIAuAO6Q7Gn+TP97mSncX5NPtnZd93Aunq3tAu2hj7K9+F7rXetPTCLB+BPMVAL8NPYfA01GGRlnTSoyjHEFSELrtLUdc862SPcIvKFSSWKSYWkv2hBccwvwEMrDXF9FyRcAY87s52L5+viw/M9//LOVUIHdgq1FyR9XPQachA0Fewfk/PIK352ZL4/2BvsGxs90le9lxLDVpQLFTNJ7jW1v1e41fUoRikRoB+BwNq/8pBx3qLrGGMF2/oWOcwDHMF5RAb02IWsGSLvXlNEIYtAnSL3XXevqVmA7duJedvFXR93deo7kLo9j3vNs6e+6P57NS/682vp4Ri3xOgC2c09LcNhf+i/b+dx3rTWFGtXeHAMZ+Tujvmc7/K3tPbIn2przLd+q3tfkZH/dtHvHyaI6pnm8VzZ9EMs9Ml5bfdvaN7Z5aQec+vfVvXkdDyYSxcBhPoYfOMn9lCzFenKdAXC/bY8y+CIa5ftJ/7vqt+75qtIkP9bRnHlNhawWvdSv3QbgsDVW2AS6w2Pur1XZrnPxLwXAkdfq3lrY1rdFQvZyFQMBznp19q7cxi3dK9nK/62vzPfvPUv3jnThkXeNdN3eeB9Z47M+bd2bx3Y0znvzPJqDmc7fe9doDN46LnVO5nq7KZF2fGAS+10NoEqjpS+CMdUZw539NAOcpY+oN3iv5HxrnPN3kdbr1GwHmU3PbdUg8nvEpkfmoGaT8Hs/3jrAlu1WZoDbO4yv+46AJEYADpMk789YiqlaWgmutnbbvW295TFX2zUGit3278nsS3y2gNEt/1D1RecfJhYOsTV5IkgZg4aNYILIG2nSEbeIdbDZR/9W5dXK8NR5PPvzT/+w8lS6i+JUB4EJAnJwfPtbZ4tySyFnY1kVYNznCbLZ86uwZqHeW/gj8ekXRas5VJFPeYK7hKQFa3P92h7IMVL0I2fLPkslX/YU8ZZx5Hc9cmtL0dSxjr5a4/O8h8bigvSgohKpeseWsRkp45kBectz8rX1eTPnds+wjd6/1da9OQvlYQokJUZTsLCoHh/lHv01czqOjtdRg3p0fI44ALM52JOZkSO21f69uR71aaazZk6g9NhoDY7evyfftT97cjST9aPzP7uuvner3aOxOf2EEip/ZwGdfG4kJwYEmmhHlPrDKAR36CQ8TybzJGBmmdBOznVQrJ+W4EBfmHhwO+ZlPVi+5cVOjotRIUXRQq+x/XQq4sSjnzjI+pE99ZOBs9MyDlQIu+GnaLmrhX7VUzxZqL7qOtv8Nj3cwCx0Vmk6muNm7dMzUMtzBOBQYsBU/Jgelom8fFSVY0E5kcOpaGYLREYQWQkGT9SZb+MADmM40cndAnDRXNPtqKc8NoJZAjGUYFibrxZU5Lu5EmpihB8mu4dfHbzB06jEtSBti/OCPK0vAAfZNhj8fV4eHln//BEJkOdnA2x8RikVMHE8nuxvA3ygjIrRNZNa2/SiATjaKbwAVdrXPdW8dyKATkY9nmx0ttex/oOthaMQkvjNAUOepMz/ep1SA0XtSqQ1fj8AR2pDaU9sk9AUYymrGxvN+3pD0Vq73tT4jDWq2PTYoGr1B7T83zhw2Pu4nDmthTGAI+vQlrDl6yQFWSenayIgToHzLVCsCumWrGNEs681Av1nCSYkwgDOwsnl5XV5d321fHd3Z+CNHz68W3787rvlh48fl3c3YGu4XM5tbTOZh5O19l8kvlCSxZJVnlA7nez07NevXy0JY6dskQTShFh3GvUtSmuRhcP7H6CZnn4y2zD0HImax9ODl6bgyQWBNwzAcUZGi8uLMzvBjDIy1B5gmuAcwKbYSXskPi356SfVXM+iSRcelCeQg2U/LnCq++bGThszwcwEoK1jZ6nAO4yhx5N6SDrpdDIBEkjMiWWDSdF2ypysHHHa/QWJXAI4WFqF9lI+qvQHwRt+ItOk6YVlwqxUGBlC8L2dhAZ45BJJM4IlTFZtbl4dvME9iQERzK7QINg7nCkEiVSz3ek0uyX5jIeZ/eEzEitFCcJ2AA4DA7BUQZQJSgkzCVFe0RQnflJBDdXvoc50MEmyO/a5M+SEDZP/IKPTaco185O+DgaOYnXDfroVg6xGP0Kv+foPfdQUU/Xval/x2Jwo13gMARxaa2G3XPsIbKHPZXh9Dgh2IphH7ZHvZu+2Uhmu/1KusPreujf6oKWv8ju+bsKPjHIdZW8Vg96CQdDfCjKxbesxnO0V8hRb111uJWNbPnebf/7Wzpk1v8je6wCOHGgMX1OsDw6ksJJuDqBQYhr6NsaFUDT79/xMZjH4NgTRgf2IZavMp/EyIyz/dLvc3Nw2FggxESmOlMpj2Xuh25wZ59IZhaxMjvmX52T6cf1nYDeBsNy3zXGbtjcgmMC+Oz9bTo8AYpwa+MNKUwFY95xYf6DLvWTT+UUwWIAxQ/u8AIq5HIKtA/bL+vDyyrImkFUfOwC10Ec8w9ik4DOKncn/awVOzsgyFMAF7xtYj8jwxLbh+VauyvSq+4MOdBeDBPVl8xOaP+eubJy+JmsFQTP0WzGXxlZyOhFQY4xMF7b2mlxob0WdKECQ+QIKvoZfKlCeg/Fs3NnuBuCgjIkpCl2HbKId0i8sJXNp5VGur2/MHuI7jI8BCZ9Pxpzy/t17K+EFgKCALbYsoL/PyMDx0y+/mN+A9gJkCFtlAMuXFwNzwAajLBDmDYA/aw9KJBoDB20dSoA2d7LZH+tIi+azVCg2CbFqe5849h2uV8xnjj2aA2v1XVIgYZccwBKBbz/h3rRkMSwthB62Cgwca9+8aRz2s/dPrYv+edzbUMTRX/V71opOJ/orOHz9OPV/Z1+97ePW7xiAuNOjJc+MXXrZhLwH0J4w7f86fzzi833CpcbkmhlRB9kIdVN6qup427e3m1kWZzUuo16PP7Nn2TPzXOZ+p/ISqTHy93n7eJ+S39jrnuPtq1fWNw3FYtScXNL1QHu5ZCVv+/3r25n1LL8ZzX+NY8yue1uctU++8ZlqnXyZfi1pbTF31ex7W6dtPc3mWoyTzdY2Bg6NnvzgvGd0pB1ZOLyhXX/lD3oX8jVdzM+7FPYdz6oAjuQfC1jW/Hppx3b4oPWVPcgyHLZf/kTSESNfDyVU/pd/9+93BX9vLe3Jwt73eb3Wd+U+9fI/b3bdI+x2MF1QffTRvaPnh44ucaiZjm3qUj77+L+j9/exlrYX2HtX1Yujec2fjeZtNpcj+dp61qgPR+d3qx+jPs3eVedg9Pdct/R2f2/s1+OWd0Zre9W/1+dYNtXshjSYcgx8hoDwMwBHaN0UX9qTMRtvu0iORvayRiCOEZOs4lj6jspx7EP1tkCvziayjmf7u2nPY+t+BuDYJByLvfUMyLE1pk3HbNlyjg31Csc+cjo6YDPwc+zZXEjcU9JKeHNafIAf5L87i9jss/tybLM/Nz8TcpRckSq3KwDHUHmOTtBOZm+2ILMCGimjLDD1+9H19fV5gWsCjxiLLUHIDBxEm/YgiKzoMoBDizsWvBhMUkDqiCLM/dhTvlXBjRbgDMCh01TZWalKfKaMc0A8K4xvBXDUNszacUx5tKv2ZG7PQOy9b7RuZsZ4Nc4WtF7X65LT0r9bm7d13avfsw9b/f1Wh/GIzDcDWDfufYv2HJp89cwYbY3XlhNZZVLXztbrzMHZ02vf4uzN9O+e/G7pwfrd1tjn79BvADh+/u9/u2LgyNcJwNHGkZF9gcGU2MH3NsZWI7oCOFokH5JT7Q3vZR1lrSueZOYJQFHBVwAHY1OiLW0yGc/wIKixJHgCQnJgp8Kygc6GOJ0wNXuhcIofSaXMnPE0sm9oeVozBxZS0MqD42oXae73ARzhfigoZE6N99P/KySzjan99AAOxr00rghLJ2fFaZBDl7kNxBvOnQkhyj7k08QFwDbyH5pNGks329sDL3rZbahbuVu6pTJv2DglMIjPTlCJvzwTwGHlU8x1IwMHy6g0AAeYNRAcB4jjBDrtl+fly5ODOB4dwPH4tNx72RXcbzXlbUgpCw3A4U6nO37yEXgpZYegHQc/OYBDuaaQsaRqR74XUcK56vJbtAlTvWN/jfI70lk83bkP4Mi6N/qfTlNbHzdrcrfDgqFfSpCg6fvtoJaWR7VhYWe6eGl7lk1fFy/kd1O7ZcNJP0C+ZqwFT4ZXnyEAQGk82tj1LCnNLvpKzsl108soKeUeHta9n8rW6WydugWN+RWSrThZDNr356fl+vxsubs8Xz69u1u+f/9++VefPi4/fvdx+fDubnl3c+3PxUbZEyQ4nW2nlFFyg8kfJF2QNARwAz8AcWBNIekoGRDwWaVUAsDhA2Ogsa1T+76lewJLzunBEjuCP8VaXJBMI709Tlwjl3ZxzvEBCAVLBvZGJVQsUeoMHFChdlLdZxK6+hIJNwdyIKGEHwA4AGDAGCMRhWQWrsH71H7L1epUNgAc19d2CllADCS8dCrbPnPQQ7Ba+LNQwoQlVMjOAaDk2UXvZ1LynInDQJnsr9EPo41Pp+UFCS/vG9lA8CwCLky2DLC38Nluj3PIwkoQ+KltnoIngENrGbqI7cNJeD5Tp+JzaQnJdwUcWB88+esaKNZfrAlfj7TfBNVItmYAjrAhafF1+lSAHiVcBSBVAKEkvqoP2ulJZ+DIWDRpFPUpmuEgjpm/K3tf9TD+zn3N+jEzcKxAHmLgSHpUOi6vufhMNlqsAFZSQ2WLeExTcwyZNFnyz+zWZL8CzKN1nkC+bkKbLLkOrf2McUrzqLa2+fQEq50ohfx5+bfBHr+Oa54HgTeqzcj6e2STs7l4kbuWAc3lpFiwXiTqX9kO6CWCOBqzQANw0Jcx2T5D8pr+jAE4Xp6NAckAHGDfsIQ/yox4+aebW2MQAjjEyni4Hm++c7NfYnzo5tpZe0zukEAXgA1vMN1KPWAsNmncJZtM+jdbinE3YEIFcBjxE31a0zsC04HtB8ARXwcsGcJyLHgqy4cQaAbwBkAV1v/nFysdBUCE/GI8H0AFK12TWDcwd/ByVEoHvhKeB1Nm5bLc32bpKgKFVCKEpVXIkATwHKaJS8/B314SRfKmfmSwVdgAA5zTz0MfAXAAKAf2BtcQiEedG2BsAY/c9yfo0g96+S4gy67pbZXBsnIztPOwsQC2MH6E8l1XDhxcTHYgYwJqaK29f/9hubu7i89hDyEDaDOYNz59/M7AG2iigUvcdhqI+gX9Oy2fv341/x39A0sV+kh/G2NJmcf7wU4jcChKrBi4RiWG/H7Jgc23bFzyL4xh5tFLhLnsdDs5xe4tsV7ri9NL6HSPKwj5C/J3mq4xCVXBwImPTevd9BH9QP7dHygKfeQA1djhRV/z5raWKEz71M4x7ZzeyaYix4HcW2IEvVy/fkf1nzud6re3fatruQEj1YzExGxQ2hPK7uK/M1vb9hKeZU/d6OyCNFfaB7P39Py/lYEjlxbM41F94Tx21SeqE5Xt29aYb90Xfnu9KO1tJwJC2zQAaFSYS7Wj+Z3rdh+RzXWLuAfsgQmjsRz5BKO97KzPI5+g86Gz7zVJekuaWDrJbbwzQctubo153O/j3+x6P3bsfwFG+UGgKneczD5m062L1eGd5v/ZdSsARztRHfE0B5+rb20sGWfh3/0efDQ3e/P6Lx3AMVq3R9bvaB1ty0n7VvM9Xe9lLed31TnYXr9853idbAPQ9je5hAAAIABJREFU8hhk2dvS6VUHjfTRUEdtrNORvtwa+1G76zgfmd+tvnxLH/I9s99H8jObh71rfeblgU7tQ2tLy6m18aIOy4floBwqIL7uj3Pb6B5XP2X82Whc2IIWTR/Zlex3thy1fLgewLE59xYqb37bdrvliRxZ9WMAx54cZj+2BzfP7XLVLXvvkO8nefdoesSkt2R9pguOrvuqu+J5/GI1sPJBezk5W6YAjk5RRKCpCfDW4NROHFGiI2MYA1uSOVsLODsER4zF3rMqiMMWjCURW8AGz6gADvQ5Azkyhf1okkeKtjo3RwRS/Vlf2wKxozHKY1XHPY/Rqu0JOdT6MFKI+4u9tvktyn7r6bPnvMVA7LV+9I7ZfOnzWBcJwDFbK+39//IBHCMnYybzVZHN5befgaHBm6Ds6zxU5Tuap9nzt+Zntl5njtWefI8c1t5BWCv6rXHek+H6/Ux+t8YA3+U2PP38p+Wn//a37lOpve38iPRkLqFCz0ksEgWd6kHGpqPcycHB3hxDclnIDpbHG+3xFsQEMDECcRnEIZACAQBM4CDA2Sc6m46nrlebeMqZJ4YFojDnK7fPE9SkI5brgExnSyyKQcHaYKfH8qmZiPjFe1V/FLZGJ63jpE1HBScgRn86t823O2j5ZJEDAYJjmJPkqFEHcKBPLy1IKRBfbIrz+rSu+nv8VLLosvd04Mi/qEu/919aQGD17BhkyplK7giNG2uizJ+CaJg/nlolhSgC8QBxGBOH04wjaM8SKiynglOq+HlCwBnBZAA4npyFAwwcD6fl/vS0fMU1CPwikO+Y8HDkXBZc6jyWQtvAEhgRg2jgQCuB4EnjFFTpg6G+fjX3NrCVleKoJpGjPwZ/RDMjYNKea2vL4UraCDUQSTtxxPls5WPklPfyMK756CJczhSu/WchtBuier2JoN7rxyXbGU//+gW6sN0QpQS6ies3e/G8BOBo+rPFtHuCkaRzY2MgJokIw3cbTXtPuy2BbMQOxAR+28Yxmek5fAfsNBYFQnheDcRx4T8fkGS5u1t+/O7D8uPHj8t37++W97c3y/XlhTF2gF0ommGnsh0I8fJqtOZi3rgHeOPxwU/E9vC2vAQA/mhByhT/92SAyU2MvXQBQRNITpIFh+C2AHCcAbjBk8s4Cc0SKuQ/hz0zG4B2Q44dzPUEPSGd78OvhKFAd6a77aTxuZVPYULvJcoMGNjDABoEtHCJEsQAtgskD431Qp95KQBj47AEGu/r9gHQfQbgwIlrJqQNRCIgRypBYustWEAIbDN5gO6zJN5peX2ijbE2oEyKSrrE81TqycE6mX60ADgABKLsaxU1AIdonA1sYowcqustxq4eqNPWEPdwFh7pMmlcopEsyWwRvn7k46xtSVO70gTZH7LUnKtC+1wHIyLx3ie+qn/Y/Z3GI/CW7QzP6kSP9WkAWApM5sR3VhI5v9v2wL7/lS/V+X0qw5RAfzaeXkLF2hEQtAaMtHd4+QYk2fU35tSSrC5DVl7IA/VNkwrwS12R/8V8BbVKAiQ6C4ROOa89apeHVLqMeiBmeAjgCNnwi+seIP52md2yqFnOTN8XH1sADoEYKFuULwE3DECh0iUJxIFrA8DhzAJW0sTACvLlvVwPEtoAIojBA77L/b0B6lA+BYluYwhyvQOGhJvbu2BAqAAOWAXFSALA4XIqhh3576YDBeAwIHYGcLCsr8ap31+3xC4+rwAOgsCg+8gMJKYe+nemmW1qxDiSfVSCCgm4AOsDABxg+Hh9frYSHqa3PIlgAA4wHIExQiW1vEQfxsUYOaJcHnQYbTSZRtCK8KYdxAFdTvYn7GGgdzFmYJ2QTyQ9r5IkYqIAKEP6AKAF/GAPguXBcX5dHh7JqoJr7bnX12YToGfN33V7KF1g9q0DcNAmZV1ptuCcjFBX15f+PQH0eKYxQV1cLjd41+UV2TlOp+Xrl69k2Do9+go+M/AGwUFe1sYBPg+Pj8vd7c3y/fc/2NhgvgA4x/iDsQtgo9Pri/nh9w+PBIZ62TGAODjPZBPB+9F3jMeX+6/mz1t5G/XV1xFBRz0rkIyI9gm2bp2BQ2s4l12hmmiGSKCp7Ig1PdC0lNgYsn4JnzhvIHMqIF7jSEoKA+FsKXjcGGG5B2CfBFPwP/+ZARxzIHnvU89iF2Hc2wS5X+cJm0HwXDEA6WjZUVcMYQxC0yRwyEyv29sm4A2TBb/RnulyEayZ0gWjtm4YEj0rOPWSvHW+4Oy5CayS/Zv6ys2xLxdXnb1qft6LbBnJAYiD8YX2r/pT0oH5v+nqnbeNv+Z+rC/Fvl6bvHdsr9K6SkCg+rbO31rtYMf7xr6faYNnDByKGdjRiSx9G+PQgGbVF96SCXuT14ka+aQ+OFwE2p+lsbC+1z4ruGeOpRagsCAe73LArunkIhfZTvnsTPs99qN995jW1O8F4BjLZ2vekfU2mp/q0++9J8ts/f3oYsm6cy++nN+R5b360lvtHq35fu2sWz57/uhz3Z3fMxqb+r3u23pmblndA4zGe/as2PO+wV6Mxm0253t9mM3Blszs9WVLv1g7q+8z2N+2dvU5tZgbf0Ye+5znpa5X2fW2/2h63SRzlI9fATuGY1TAG7nP1V5rH7K2471PN9UVBwAcbZ11wcGdpf9tAI66ruqarespy/gRea82WT5zA3GswV/TPXwZgdFan7VXY7q3hsYAjmU5+8c//+l15GB0CsPremZh3VP2e4pzq0MzxV2N0JairUZ2z1jMntUCnY2qtxohCdc2C0dfRqU6b3U860LMQjkzFluGvLW5ATlqEDe3Yc8ghcwmh6l7Rw7vvwFlODJaMyO55zTsLaS3OALf8q7ZPXpvyPMEwDFyuixQoPBnOi1wxDGqBmDmVMw+Hzkds/k64gBURbtntPeeebTdW+8dGQ7pozoftT31pOfIkIzW6Gie9+Rtpn/3xuBbn3vEmRz1AwCOP//X/8tu5/cM3SvwJCcos2w03eJJvNiQjQLzdJIIne8T9VUva4+nz610SqbCRakWt3UZ+IC34hQwAowMIPWBSTvh5ffh2Ua/nKjdccIMAeYewMHa15bst3FpbAOWsFCyyAOrYFNIHD0txGM51UahzL7xVJnqk4rlQEAK9V9JlSxLlE+eXGNuXCcYWF4m5Ksr7dUAHDo5y+a3xDnuq8kRDxmaM2tj4Sfoc9DqiDzHiUATnMo6UmTCE3atHy1ty1ngP41R9kVykl0U/3Yaz5KrPMWKYDxBHABw4MQqS6cYvbgAHH6qDznOE4LlL8/LVwdwfMHJwIen5SuAHI8NwOFiEKc/FWZhPzyxbsfa3T4EPZyXy/HkmJ2ej6CIn4a3LANnhwnNCpAYo8a3dQnXeS2fMrIh7ENidXHptnWhRL7ZOtJuU569vc4GQ7mlb5Pnju+rIZvW8j4c3Wk5f5fe0xJB+e4OkyR2GV+73aaiBOM6ufY1XFvFoPr6NB+76mAd30RKr6IkRKVGXgFwxHxTNrWdvQq/TuPtIWWVCLEEvgcqdZLdwUN9DXewdRDQZuVFkMBCkuXqcgGI44f375c/vH+/fPpwt3z37na5vb5erq8ulutLJGxRmoSgBIAJyFxzWr5+BfPG1+XrZ5ROubfklSXWvD+h301+AGhy8B1OU6eTwdazWAvnXk6j6QM7GY2kptO087nUi5ZSOztzKvvLhaehAfQj+A8ni63PF0wiISgK9g0rtwQQhyfrlODhCWvuMXgSmklrJOSQSLTkmJc5YKLuykujMGGn6y05lgAcOqWOe5AA//95e9Mm3ZLjPOx099vbnQUYDkGL+mB9cei7bZIgpP/pcDhIiTZkimFr+QE2oe8OmbsX0TDDQYMCZkACg7lb7+3I5cl8Kk/WOW9fDD3gZXe/S52qrNwq86lMq2iRAI6QR00wAcAhZewtYS5JrVOvBoKKUpEsVZ0uwBzRKcaPWoFD6HXv5eXFFkl7GR+Lb3IrnTR5aW0FzId1QIgnRrWKiydCLSFoz1Gwit5wt1vhWgFBQCl0ax92oT1LKQi/9oZNECi+Y+saZXDgL9gKSrpUX0k/73xnqiFbv40gjhcAOPTKdVpUFO/IFCDNQl2jdVKB+Zl1Jvuo3ZmfzxrylNUtJAdXBFoFXh8AHExPtHjxbKbMQ5K2kqwFSiJlQXj+YPuOZ9TEZyQUM8gEn0gpT5V3jI8dzAtdVoOc7v/A9nc+rvCcJtLDdub+rn2rAqRxnt06AzC/wV82n9H+UwAH+4FUOQXAjRmAw/bX9JEAM8RfsYoFJpv2bLeBUoFDARzu5xCAI1puPJgcyz4JgEPaqODZ1noFYxod0GrWABwGLBDtij0GuFmBqd62RXwCA8cZkEvbWBAYajxjmT8MnhW+EhAFAp5auUdbw2gDE9Ujwd8uVBhPgS0EoBE6QQ8JgEP06r2AAh4fl+urawV1wB/BGUEqTWiLIK+mp76iADvUztg5QoAcUmVQwQ6qh88M/AQQtbQj88pPWiFEARz3ahME1CC2RxgCc5O9kHkIjQWUIWAI8KV8Xqo8WZUUW4/QWVviAMChVZ2kDZfo10Xpp6Bi9+lFtws7PtwnSEjPSd5+Czwr9FX7dDhfLi6tQpToMOgYsXXnh4vl6vpabRjm8fbtG7X3AhZS+jwvCmzUlic+DwWeyLxvbxXc8fnnn8eaNVn49LR8/ebN8vb9O62Qh8p4Bqqzaldn0arMdJA8X8YS2r1++0a/I3MUVaWVVLRyDcDVqYsVDOMtZESdwG4a2NIBnAHa86NrVdxud2DzVHeFf2PPUj5175b1jGsF9+bTb9VHDD4fzgrUqtnHDXsQ/p496f9fAEcFjvsc2MDqfFurVz7lmqXo99JNcf0diimwHxH0puo/6U8eV4EDz+7iRJgIdg/gDchcXoFplzl9sZ4O4Du2ayujWJVRpzXRpXtYF+d62UxhCtaAzG6czn5yjInlZ2u+Nu++KuQx84c9a33OBmSCMc0Wmm2s/FBpyb6arTt9Ox6v6oQcp8bRXK4UyIGqVUoxqkaxlh/znY6XPabfSQVwaLsx+6+e3w1YljKla9aqgzQiWgYXwI9C+h3QGnvSVOCoPlalI3Rn7qvFyEJO6eyJ177/B/9m+e73/ulcFjeTyiO9t+TpGFnr5AOvMZ/sjcXf4d+PkQ08Z0vfVTnleeN3nuPeWDxeN9bWmJUue7RhGhxLp24tM/1W5aJ+bjbWMTSqY83m3+353hoq723RZqb7XkJ7XYufs8fbGQUkC2CkXdFcgSq8oXfoJPmlA3DAv13LWOrGl8x/0O8BRllXjUEhARl7BuCw5x4B4jgSwOFaKdCn++vaB3B0Y3Q80umwwaZQ3BV6eqaj+Jkxrp7g8yJu1UVsEzqZmj1rS0/OZLPSZBvAoY55Gs/BiJbkEA5bxyiFmcLcUwJsFNfOyhq52iladqD4/ZmimhkFGyfbp8yStFvgDXvvmwNwzIzcnhGtLVRAI6zJ6FTOeDRoy4hUgUPHc14yjGseNJn59+bpnLi60ToTqNl43Xz3nJZ9hdQ/7SXODJ7BigMtVCq/13GNvnbwxv4d6xh1e7BHo261MxptKd2XKsNOHo9xKvb2gfXWlg7rnI5OF/G6flkAx0v5e8/wHSdn46eO4f9er+vshySajPXw1ZfLz//4f/JkQyYdrL0DDmu4QWeHR9DZ+Nv61eu8+BDnfbjts56+VHxI9OGw0v6U2IsUddg0AWxIqX7vuc6tVLxPN4D+hzMpISyBUHH07LBp8QwLxmoA2Uhgt8edrDI/DQ5LENkTGBwI057M/sXkXUs8ApCiOUE/sCa4IatoIKto5VzRMgP5Zw8IAL1iReH8dqvR33zddDa5Q4ovKRLn8VFP8CLZKPtj43rPcV1/OBWx1/yctBUenAcIJpJh2Z9uZfPoBoa1wNHN56cOt2T5wgb2KRIuCQvIm090yxX7glY2pm8t0apVBzwpa8F33KaUIPFz3LrU8tnaQuFxubt70ES0vS9VOB6XG+kn71U33moVjjutxKHgjwe5w888IElpWElnNGUSukkTYs3768Eep1LKetIuZLjgFdJmEUeAkDpePazYwcHKQWcyzR49gnlWt+B9PA+De4CW27gINRwc5J6t8ZLpCxyock4O4BjjVvYUBF4c2JM2NUKnLteFIMSj9lUKZOlzxoflX7W8dOXapOU4jN8wdxVnT0B7Dqn34rq1XWPqeBzoAHoLsccRgEtIqz83rpvDdWM4HdrVdbqeg2yfUYlIgUMOmpNWKleHs+XV+fny6uJ8+eTqcvnk1dXyrY9eaTWOTz66Xi4vDBihtVikrPvt3XJzc6ugDfl5L//kVm7IPyXGPfGKdi4nZ3bjVwKOmoRDKxMTZuNVZSkbI25Ja5Umq6ohpNCEov8u1LmQRKUkpM4t2Sa6XxNqmhA0all1iGylcu+JLiQNhT6abFPwhn1W6eYAEJmbVuDQ8vRe8l0T2Q4qRLsRAUno65Jss/L9nMQzAIc/hyoo2Hq8GtXjgwEQpRKKgkQsYa5r8IQR1h/7C8AXxhED8uDgF61eYq1tJPklyUJNvl1cuK2XW+n39hkk171liVZdOBMeOChNUAFLk4MetBAaaFsNTYSfDUlD+BFq4/zz+Knvhcy6L+2soNRXwcg0yRisrfJOQgfgJUAb8DWgpuN9Pw/Cj4lEUJVV1/OUlIeGGLQoAtcI2ED/yFLUNzFexHkWK9OQBVfnCl2uHo77RuZgMeASfxupACAlmjpAJm28qH1WTj4fX4yfHPXpaHdgTkMCHmpFgYigB63NV0QLA9gIW7uXx7amAaH72acHWCd3gH4bbF3qd/ilA5imVMiIT3eA+2g/Z4QwfUy+mE+BeRn6KcG10ElF/znPGGjMAFUAEiiIQHjP9Yq1d7JKCEhC4TladcjnJulq0Z8COFCf5t4AAVLd4Pb2TnlBfOXLq0vVT6enkty3Z8n4qNwA66Dr0rYVkhAX8IgDLlDxh+VpoGtpMQZ5Dcc75SZjGgagM4ADQHLJC5APe081t/p5SgfIgq8FfoPwpOgzq8J0pol/AXAISCGAcg4+QauQqLThOhgVKLQqm+yR6j8DplklPz8kOFBO2qZItQ+1FwKaU/DHvb4m+hWuPsd3wMkDkMcrTIj+FHCg7p2DPbS1iQIG792vMnCLVpRSGyq8I9wgYD8Dfcjnza6KP2K0U81DlVwUQHh+vlw4IERBDcoMAgI0OyigictLA8AI6OTN2zfL6zdvljevDUSh0hzAcpMWbc+ldvNkuX71avnWp58qLwvoA+0xZZx38rf4Ae5ciTYQ/ScgRQGXKJDo3m2gVsGStVn1Dvl5kAony8nyIEBtqbjnrdBSh7pP6WcxPyZFvAaaOM96tV2KS7+DT500oYhMPwzeJCmpkflV7+kE6Dy6OiVRC5XhvajTYN+PNoSrg4HNZridUNdUzwajjnNJXcX7TAbZZvj5jozxYJdBCbIzeH8cxf/CEbsm1isgxHWL6YeR+rwTMReaFMejON40+h91nbmlAfLIQ2vEGQBQsD2m72jMg2mcCfBaow7+f9B6ALjUwwRVOWqNZJ5lUM/OPoZ9m3ypeTnnPxB84PWBPYZCavAtmsPQsVOAjx9D5FiIG4wUZvrbkuFnhI8Q/MmTyLP3+oRJxSTKUtgfgN2q8eDhKXw8jaSeS56/B5ozz3JMD2fHiAUoLo5PhNVzGd8bSK9BpgIqhl/GZ2n3wm2v3S5jvpTcjLFLC6SMdWEukAW4Wd5mFkAP3QT/7ACi8ydgX52Gxt3JfEy77//Bv15+67f/ySoxrCPhfDoSpc158L527PvSmG2wIcX8unj7TFQiZtIAUPbEq65lL4bNz4o43KD/1zahmwP7+fV3fL7LB9TXjqG1ba/x0ChLPXW28hC8VzzvPT6Y7edL51/X0K1nj3cqLbZow7TYG3eb13AzoOgnjnMzgCMuRueoHYCDz7rILXDuF/RKOuW5e082Kt+YPVjzEcsBd4jg/JNeAPWqcFt8HXMiAMfa76ozhzFyCzf4DONna/ywypqp9bmdNj+J9OWGXFX7lzHrxg5Bt5cYsF9X9dBDGhp7PaupzHRyPb+bEijxIpiSdBh3q7QkgMMGDBP1859/CWs1BBBQPtNuqaAscPbEfYnSqUw9U2q8kZ3QH/M9ELb+3BIeGbcy7XqcBHHIe1xCltenh/2mz6wJfoI48J1OSVUlNnPMOnrwa0zDGV349Zp0OEbh6FwZxBFoLzoYxinqZbjx6h8cYwx5zh0tjjHWx6y7fmbrWbNnxv544pOT1zMjVwEcUIDHOhpVWc5oeoyszWhdDVF1Avh7s3l3clHnNPt7i0+OdRCY/jPnb2XWSoCWjdPMGdmT4T1elHH36NIZzdm4L3Hw8sBno9k8xtsLD199sXz1JwLgkBvOhHJ1oL/S1pNidosuwW6hm+JWXAZQ5Ht6+8kTIFFK1osjooQ09s7WlfOz50rQ0m9RRTsVqcpBN/r8gColfSUxpkFVTyAZWGK8bWl0sLK9sAUSmFYAByqPeBRIA8ueIq2yrzZJ/heH62dLMDqd9X2hNwLeaPHhSTRN9j0+WeJLApt6a1USXO5S8bxLD3HrKQ4vo/xMZhpus8IOTFB3Pk8ATEanFjwsLUjClrpPl3KYFRoMJ5t/W2lwd7D4wN8yOQVi6DZlACLIQaw6mPsdmzNnwX3lRb1db72xLRkiSQ4BaNhtRekbj9uVt1JJ4PZee3ELqENKa99Jq4aHJ22bAgDHWy1N/qj/JOVAHd0zSTUECwEqqvS1AG7qiWw5ApnwSK/xrrZISIAV+x9VL7rkR9Ip9YdFFY2/5ffaRqULV603DA417hriBiCSc4ijjAAOk2kwsc1p3Qams9m5VszP+AW6rWOpeA/Rev/Q6L/A6TbgSRyBfP+29W7SyuPxMQ1NLNHtccy/8i7+Tlok77J9MHeOI8LwjbHTY7RYP2snrDg/6LM8AGoX5VFVwoNj0kZFqhrJTe3leTk/OTEQx/Xl8vm3Plk+//an+vPV1eVyfiYJKkkUSpJQWqfcaJJMWn083j9oBSUDWJQzis8Iek/0ttgfVMAQ+cRNaEv4WgUO+Z/dsvbSmE9oD+KHSID1XN9eOnhDyr4LgEPWK4ktSW6abrCkj4D/5D+9JSzgLU3WiV0QgIfdthbQRNg8DW5aSXv9nmAAXdfIZyyZLZUnDGAhPwUgIUkovIfPRfUNBXBYtQDmE7O7BjLU+aJahwNCLJE43pALnnHJxi14mMaTJ6nG8bDc3sh+3el+AcBxfX2lN8U9LbzcPTjIwyPycmMZFY5krnLbPG+YeFLVk3bWSsYqb2CvwetcGQLrxThqmx9R9cPaqZj4mmwaD1MwlwQfgZWweY0Mc+Iy/EeurOV7OQR/yvNYJ2CMWFMAPxHYtpuqNn/Tt/j+07PYR1sr7NYA4CCfwgAdGfBYVTGhcTF+BFjIp9B5UDs4f3Ib2MR7AINqkl1Br0NWJtr+8M2jCmKINjqyptBNCKCMAOMIrLj+2gJwjPqzVGRx8BfbhuqTz8857DuPAV+dlgNkwi9iYKn7fhmrSZAKPq/7J76JtlBx0IZXCTPgKRL17p9oRQNPkHtbLC1g4Hyh3oG2IrnTikhaYez2bvn6zWsFcMiELy8ul1evXlkCn1qbrAEcqdMUMPB472DYlEsFjjlIodJ39O1NVyrfkc+M71Q/ve5nZ9fFX5Y1ZOsXgL2z2pNUgQCAQ3SVtRF5jGpKAETI88wPFLCagaYwX61C9PiooF6tzqTgPQfNmfa39hta3e9sOT+cKbhBAYMK7ntUmyh6WyscefstTsiFXfHzogKNpTJg6CHzl6LCjd8IR/UpAAe10pHri1r9QiusxC1yaz8DXQl6C6DHqrNcaGURrS6Cc7Ofea4uxT5cL6+ur3V+b9+9W16/fr384uuvFTgktJOWPQJ4MeCl6T5tH3Z5ad999WqRdipv3761ZNnT0/L27bvl/e2NnoHEVki7FvFNteKJ2rzz5VYAoje3y/WVVAITm20tvqQaifyugA6x8doicbFKe34GNTfEdYxWXByryindBvxu+qSdL5q8y4lRVwpsj5pEWmhwd9dqXp4jcaGbkPNgYfAKHDMAR++3GoBjWweO/n/9bJVHfk7VpeR9usL0pB4lB8YWhaa/dQYEQIxnrqrY5Wx05CHxWVrRFfAGr6vOO/yCTvmwg4UFBkPYpQ/zk6TSTQI44HPy2IPsm5c+eaJU+Rw2vwBoyjmkGSV5aXzG9vmmn06eYdbvdzzAul6lZCMxtEXy8PsmVbmqLYmt2jjLzeYyyL07z/ma0TvXmrMe5yCfyQrhvHb7nH0vcQnwA3FhM89uSA718piXKFR+tHLXOCf6C7UO9aW6/ogzuO7f2iu1ct6WD76ijAkw0p6M1ZikAcVRwiPjp1zlhudsumKEJCFeop8L/FrSWl7//h/8j8t3f/ufJAqHmc59zkFKEHuiz2Vco09yHsvjnX2Z6edjZCdlc6ZLegmb+cEDaZok+8w+bOmBOibP+Vh7c8x8u5W+hD4fsgaT56R95YPOXlY9NdOBW77IS55bP8t/V/rL33XOW2vY1N+m7ewfnZ/qd+IMYH3L6bqGfXKUeJNt1rv5u1Ux5ArVNjYD8qv8zuUmxvV1WFiAPu+6g+26nHv18g/pU/49ZdpBCAFgcIAkDpuDxffY55TY6Wc5YnH1SYq253uwk/zp7jXEJYxx0mshUEcMQYCMWrm4nT58g9W4OLGUb8nLdMnN+KOASzudDlaceF08RvjkTrR4j/xy9olUZn7+MwA4EIe1IKbdXnambJmzd5AgdJ2y3HN8thTKTCHOhL4y8sgrHJS3d2ZOQI6TDhKCgNVAYJwewGFCzok6fi6eA0FjpV7f6+g0M9CguY3LAp43m+xZiS7aAnJ0hkJfw215vwlqr2UyAACZo33q6DU+7k9nePec45mj8hID0T1jyynaemYrI3oCtDQrAAAgAElEQVRDbFIGnA+iStSswJGKeQwq8uvgl701TPX0xhszR2gm/50cdvzd7c2W03Xs87YcMn4my03VW3s8OHvGjE/35PnYfTlGR3b0r69tzZMNCOsvDhbCeZH3pYXK13/6h8qz2rja/3t+NBujY3i/bqMzQG5Z9lgDbu6YoHK22icN5nnZSdzyUI9NDpcjWE6+z+AQnaMnrKCv9Xa4VuTQq9Y+hk1YAo8S8DuRn1r618s4MhAiEL3jOuxmoa1HKGAJCG/3AFfTb5Gao4LkUQFwoNEKgvhyevYAvfw80dvtNm9dE92wO5FAqQM4rCyv3zJ38MYJ9xCHK+uOxOBqIgBJoLzBj6HAXciJJzv576qf3N8NW7wGVGRps9omAkFj26mT5XSzLm7aflmX0olvvDYADpsUIiBIKjlAIW7r220UvcXqZbDlNqWBNCxJggodd/ePGnwW8IYAN+R9BXBoFY5Hb59yt7y9udW/byXZKyWqcVsaySlkSyFTdMAwaBDkhneQf4d77d5p+EEG4EAis+qDUc+MgdjcV6ePNVkogcDQAk7YLQ2H+dIBSCfGY3CFHtcpkewWWfSDRnE+sI5qjxPUkvOa2x46pI3YhhWWKc9gIte5HrZ/va3GYg0YMbZisoRPZ0PZho0Udt1DycDR3zQ5yrkMFsKrqsS7fivRg40F0JY8aAce3F6TYJl4MVJfQ4AcV4fT5aPL8+Wzjz9aPvtU/n2yfHx1sVyeHzQR8vT0oMmYt2/ehY0QnSX/rHqEV5BQ2ZNqDsZ3mtSXMvsOgNLbw6Y2/RavAONwT8BuWlvCznSo0dsO92q9YDe8JdaFJNM0IeU3rim5BYCIJKkEYKHJgqcnS3xqywDTaQbEMECGu9IRgLAkn5TJzzNKAjesTVYCONBWBe1Fss0AEnMM4LDlAFRnAA75p6AJAYV4BY4ASEzEVMVR7Y60jbGb0KKDxT5bKf7b5eHuTu2egDiuJMl2eeFoTKO3BnT9PKx2EhU2qB2Z0cISfqjAoeASBc5YBQ7Za+V7KncKnaTjerUSgC+Hc6J90FsVuNJv4ixsL9SvKIF7TgrZTXEHNHk1GtCd/crYB7LDoeFKQDPWF6rR9XwBcGDdAuCwgDnkOrOIaOUQcxpF32QgvunnvAYMx2uyj9vkVIug1H8BG8s6lP6kv5Se7g/Gc32dg47yce1RrvP1NUkaZ3JutBNcdQWyzHPNM3B3tov51EQNhNZf3ztv8jq6Sx2x77QX3RlEnxNxGq4C58EuSTS7LwhAb4A2otrGk1daSACHu4RRdUNoqC6xAFVPREeeLHcP9wakE5DW3e3y9s1bTZjLbkrrFEmgy+7PABzhQ0Bfqt+N9i1ejcfbpChIwf1c8+NHGw8+7wAc9bP1jFR9G7WtLh4AhCWAI22MyeuSYASvbAQAh+ovB8JZ5SAHcAjw0MG+Ac5TMLrZBT17iC4TnSbtXdze6FlHWrYIgANVP8SuqLwYEEfbcHlrKQFa8HkKug+8haofkFsBKQgv4vvyulZN8fZhBuAw/Qmasd8tzxL/Ft6g6VVra4KKLjKmATisnZcAJKQ1i1YTOZwtTw8GNgKoUeyEtsiRVj23twrAEOCGAKAFgGmAGANIn8oYCqa5tBZiZwerDPPunbUCO5x5lZhbBWiKztbWL4sAdKyCh9D25v2t/rs4l/ZlMk953agG2VFZEICL8KUDOUJmcOHNz2ZQ/d55k9wq+FdjLLLqDsYRpvvaJ/MGveEaWBOV2cly1Mlk20xPj5E/Dt+bzzk43quESzwf+N0CLKlxkXTix0sfYXAmSfg+PoF0C/mtYbfM92yp5pcohgoWaBtTEyewZ6vEWcYn6lmC93O9/iNuaPMRjTZY3SUAQr1yHN42Wc7NZR8Huo1pnL/X+7LjgQZJ97CDaRDNhtOgSIb3z7FXj4mHmQ5bj9LRMvnPfY+jg81lfGpp2T0HPtHMzh+z5u48KQBzxGZsDD9Thb+RI5tPaTEeo2Um8Ji2TD/7KHwcgMcge3mO7+idT6YYnk0h/hvX5G1dp8SwL3bn1voV9iHhS8pnGGjM3+niFfB/tYWePjirCkUcgPwKpqH6HCsAh9ES/z/P5Mms3/+X/0orcFS9qjtL8YuR3pXZkVupF2COk58qE/w3fEqmVyeTMzmtvtQ8RjLOdYw1rLVy53vPxt7SA8wTHAtZ29j0J+t4HW2YZ+szKr23zhHH8v/WmDPx2tvTLR0145ljvsPP3eKHyjsrmS+VdI5dTz4TZ72Up7m+TgdpeM4wKT5zdECOrfxdxlcZijujz3BmAQyuADjSX/NYyAS4EbxK52yAVXStVCkKimpwOShOOc53lNt5fndWQWvccej4jsc6XtnUNSZYEXvAmMMzGLhBfl7kXtppI448jFimvHZWBl2vyr+snZzvtCjA/fErDMY0uz0COMqNYvlA3mIae8OwgeuEb2BCvjVCv28Z3Tpmp4D3lGs9tAbZC0raDOpI1epYIJCKAGCtwIExQDM9uPqhm2mIdVTFXp9XjdwxhqrSnOfUGYvOeRoVcO7CTIEOhwN2yAjAUQ3eMY67HXzHw223T1t8ODMSHS335tS9P3M0ur1l+mOsUVG/HMDBa+/2stJmbw3HGOhOLveU7pax7vhnNu8tpc28vrXve3sv7+/J0dwRGOVl71lb9N5b62wf9hzdPZ07c075e0mf4TIKlcpNIJIAON78+Q/09vNQ8ttvK5mcewsVAAW9Ik3Qz1EbmJv8qWWZveyvAUFcfw+tWdzIuXNjpZwzuBGADq/8EaANB3/o3whcSeJIbwLLTwA4qPoGlZKMdCBKWOtNN0/WOdANt01p5lnBhAEcbvDVrvgtSLMhXtpf5ijJM6HFg5Vvxm09+aoERiW4KSWC5Z/2pUaCw8EHEp3XRKj/h7mFr8HOjiasiBv4Ar7Pe7BxOuyYdK5HNuMnC7EFb/mHktcIwCH8QVls9g0iUDcBcQx+sASdKQgSN3LZoeNAmEdTMV9NUBAQRt4W8IaWV9YbjgbgkABz9Dd/flqkhcL9g4M3Hgy4YSCOp+X24WG5uXtY3sntwds7BXPI3woEwbMUwGHBHgVG+X+WixVaAtQEwGYTAZsoH3UKLb6x8V+CFlLf+BcY2a23IwHeqCE+cNfWg/Bec8iHjPgs4zAyTNyka9xz1tFqaah8XYK8jrNzeajTzw+Ea0pjM2iDSlID5JARUJ7ToHlNlrw9CSgoeqHa0eSJPjgOO6f7XRKSM1/PxrR9RMUbfQWJd9csLI/2fhM69/ieaCPhkMuzk+Xq/EyrcHz66nr51sevlo+vLpfri8NyJpUoTp6Xd2/eLu/fvrPWIpKAWaSEvGkz0XtWiUcSkQ7gEJ0tSTC5GY1bspqIlKQX6j8gTOqANgFwyBgAFWj+QwvCG0hAdZmBD+WnJNPOD6feQkWqM5lClHlAN1gLEqk5Is8W+bfqG48B4DAghiS37Mad79nJswEOYDtdHKzqhrc2kcST/y23ry1ZZe/h/CNjRGJPaEdJOJNfj8RqlSgpZX+yHOS5mlgzwCLOOzM/Wcvpa4LRPnum1Ymelvu7++X+7na5u7nR9cvYUq3k8uLcQIyM7bJYRCT0MY6MpVWkdGy7Fa/8Ln+jOog/V2w0bConGJVrS69YBefMbgAOun7UBnAJQsY2AByw21BC+jy2cwGgcV8C1cgKEEppJ7Ybr68qcHjQwhOnDovQKVpbM4+0R3LNg1DOk6GFsQFOL6NhBhOQBts6SyRPpW6vfiXsRuv/OzAh9FIoxqzIgVRiaBa/hKB7L/K97lRltoDuGI8t0dbmbu/cErpNnk3gZB6p061MOwNYsE862kN2Y0KveklWS3aPVeBY96onoD6vVeBACxVNfGvLEtOZAi4Vf0R1p/iSJTki9ETLCmuhshiA48EqCQlAS6okCKBDNOXF+cVydX1tlTPAz9Iax1uoBF3dz4I/a5VivIqDJ56t8g9APWMwFmsFPU1XunwZ47c35uwtG2uwdTCoAeA4GPjPAX3wubUNjPOo6FqremGtqRLAITr3VNuFAPRgoD1rkyL/Mg4gtHGwhAqb67nDaVTZg22TsQRcJzQW4MNB+6sYuADWGbqeAevynryO/wxMbK2t7PsPqr9Fn2JeACxYpY0E1KOlMOhobWnyzCeyALnWaiP6z854AEoIoOLi4qB2QKpxyD+pwIdqIsKHAvaDnZNnaOvB+3ut/iIADvOxH/VcdOLVEWV82Vn5vrRZk4pdNv65AowEUIg2LKeHc6W1Hn3cfgDAIUelszNpVWP2XeYra5BqM8L/CvrUFjHyzypyKE8VAIerd6tGFK46tFb6RZ2ugd/qpmjwU9fail4JkL0zdNGFuNlXfXw9t/qUVt56qc5R9T//jTWznLGsjd9lH319Fpj5G/Y6nw/W7SPZ6zQtkv/xk3QslyO1EfrBid/seiVHGisNp0yXs4F/odqDzX2cvanuWgL09SxM52UGBbJ9tTPSPKHiGpHyC8wF4w1j6BowZeUXI+H+uXO2v1h6nmlHYmzRsdPtL6WzAVAyCTTwDvlg5hwZNZpTzvqxOAs1tHkxgMPP+bphpa220IfjdLkdtTK27av9B56t02Zvi3SWm8Hcq7LfBIRaE8IqDHb+UR2v+0w9Y+I7M78UPmkCOKiln047q0aO5fK9+kcL4CAt0FQvMgDH99rzb8ZNdkBcqAxAcZ6ttXZ8zs9i2lb/iXU0j7Mlo4O/uSHvg59F56Wtc4TxbK9HKw329ciozytN6t+dfuHXPmTe3T5AP89oz/twNM9Uv/YDgGzdXI/RoaMfsK3/985XM57ZmgfHI1G9d7aWHH9wmFInNQ/iOefvlrtjYF+c04tM8PyYvzsdqmM0AA74bZU+1dbz3+Cv5LcEnTLvrfk645h7PMG8PJDuSP6byXDvG2/zVsc7vM6ZLPHr3Xz29Mye/t3nxQnYDRaa9KGMdfKzv/siKMFMl7/nTeaZkpsJVM/s84ByNw4ckc5QzIw/v94BLTols61cvQy9lynbCmjKOLUCB0pNhmNNia5qKLs1bTmrM4bpaD8be8bs1R5X5q3GJ8b3m2BWlaM/4Mz2Ol4/EsAxn/to+EGPPcGe8fJLDPaMl1iJDs7JkS1UbA5IUZoj3TkVszV2TsKeUt4z2rPvz2S/jtcZmTpPrGdvrtVodvqqk6Utw9GtY5d3/QMz/fShND3GcdmjEcaY6ZRjdE3SxEbLQBOCMSOA4/Wf/cDSbHSolNSbZVq8hQq3UYlmEcgOZjUfxB9Ul6LVyZD0oDK2vtgsm56tFWwNWe3DGsH7TWAExlEhBFUENGnkCSSX2bBLElDBwcTL38MWSAUOHJKN38ebB6Pzhp5vHhfwbJSMlTcBE8Bh4I0HbSfweH+nZevlnyYdJcmpZfUPy9nFuSbk5Gaf3fLwKhx+vVKSwkDRarIM9z+qA6rggeRE20IPAni/+pBDDXQngwy2YAjeoy89BQcoIGU81gM4Wl3Lt4E8UV55FvpXbw168LsmfarjiBYq9ronsiuAw8EbcstPA/VPkiyxQDNaqDw8Sr9wA3DcafLkwX5/eta/b+4flvcB4Lhb3t/eKbhDWrLIuJJEsbYPCFqCbnSbxpHVSORVH3pPT9SSw2yvIuXtiSR9bxW9gp2aVd/Y04J+SyYUFusar6pBPrzKHkqjkhORfINgQAZ9M4A03rzuaJOvrQ8O8Z5lifPp9aOD4FjLBiRHYdvNqEdMkIcLgJcBOJweBGZi+Rp1Sg9Qhpzu+dGrnRpuXlnC32OYVmMDfOGBMQbuIfkOfhKZkn9ShePi7GS5PpwpaOOjq8vl1eX5ciUJnrPT5eL0ZHm8u1seb++W87PT5VxvzFrLEqs4JPLlN7j1eqK17NKWUSeLyqImE/06qsJGkAh14BMSdaJnA8DhHheAFIoldJ2s89aE2qkmeqyFit22Tl/fS+WjFYon6jTxJKVARE8T+ECIZ8lSa2UUlTnojqMktbJVygjgAIgDAA7ZWy217a1T4pY6QI3yHLTjcjCM3rSWs46W4s/2JRYkHnkcvGHAwUdv0WK0kM+KLbq/u1tu399Ekg8tAE7P7FyFqh16Kw4gcLdfepOdzl0J4vCzBc1PbTMl0tFaAkImtEBlD/Y7Vz4P/JIuINkAA1CBI2SOyrKrjCEQWcrEmvPkPpAnjFCCPxLZnizgM6f6FYllsMcyYF6pyDf28syNhAhkP9oI4SzhOgz0UaBWjcsfEZDR8SlB3Okmm/Z4e1n3AlXByi0s1bMFWKPTDUCSAA38IxGTc2FtzA3bONPh40Kr/We7MPgy3sJnUNb+vHo+G88aAoQzIEV9VmcdNZjH/NKAfXgco4UFFiWhbSAA80WiKhhaqFCLFa5TYo/Lm9miF7U93L0BOMR3Efl+//69/i76XcAFl5eXypNWiMD8bNWr8LUoCWYykhcY9PPexkDpLPxcbvrmpZj0u0OPwja6XudqfCufbsLLYjOk4p4AGiAjeuNZwQgCVjNG03ZTAuBwHa4VK7w1k1bLuJBqEKKXpBWYtToRwAyqL0EFaBsVVA2UFTvoDiAj6AOxPzKe6fmz5eCJnZANB2oY2Gu8FDJUz/A2YaGzvAIH/BDdEa/sAb6BmsmKUQKWeNZ91/1o5Nn2P9tdymdEnwu4RVtqXZwrr0i1DciGgCwE5GggUci3IyBcz0m7GWlLeP3qWtumnJwdlK8FSCSt1m5ubpZ376Xt2q3SSappqM3VinsGgDawn7WNMDDgwStG3WvVL/WuxX6eCpDDTkQP93LrPQEcdjHBVFYAwFFJ1cFvtmarujj7b61ryMcrKrjGK6r9Ck3mjopSEQc6PhuVyaguDfd41IWrBH0BLfJQDOCAnwddzz9phR5DGNv1TYlVdCtkSCtv4r2qf3lt5byiOobM5fosQ7To2sxMKlLx2mV/PzQeVOkQoCAIZEBWx5vB4RZwHHYF4NiCHeTNZKSSuP0Kf3P4XUHM6fVHjKTZt54fCu8XP4z5v8pCtdF7PLT1vkdYIy4CGcr1INUPAQtOrC6T6bHysHo81Bp/Q5Uyk+Tkm0FiHKBoryF2058B7TMgI3S8/ETsRiv1tBAUm3XG+NYOcD0vt7GFFZgjARwM5GAS2TOz3etKz5XLwCs/vgAA6u1q9StwRnW/Ki584Ga6/+TY0KgfxstJ2Geh2vd/3ypwVB5lvXAMf/qpaDVON+5aVySX8b60cTPyhbqx+bU6VpXxOo9OZmdngm6es3hVt+cdTTv/eose3bh7+ntv3jOav3QNo4ys41Ez/+AYXpvx5p5efSkv8nMqXY6h/WwtOZZbrKaN3Yo3I7ZScmquWCO6WsBE4Hl75ljxm99b8wWfx23/Wt6xSNLqffPF0prMzpgsX/iddX/3vfU+jvp/T3etvr8TK9iy5dinPdnteOGYcbd4EGPO+PoYfq/zfwnthvk3CwR/BYCjMlz3dw1w7C2CCd/9zvPaMhj1u/i7Mmglurz/EgAHj2uymwLNPeYiUNAcYmSMCuCwYMMIhKlMOTMOszVuKWM2pvz7nhGtezADVNZxOkXBbQ+qomDaTg39EQCOPSHtBH/Gc3u83L0/M9hbzhHTKubnNyAtQDcq98qTvyyAo9J+5hj9Msa+KsatfRgNyxqRzfPdm+toUPuk1ZZz0DlGde5bezvjZd7zPbrurXHPcTn2+x0dKm/MZCJpot8YHIwaNJQKHK//7A/thhLdPJXb09ojWZSM386C7oybkjD+SCr44i1J6H3nvB4+AroWYB0rb2Tyw4KvyZ+eKHMQidep9wyA36ZCol6/Jac579nMSTpkDSL5ZIdT40cLnDOAA3Qe6dsctDxYhKSOJO/RMkbppiCWx+XxzsAb97d3y4P02NabkJasOkhpfwn2XpxriWEAOGQtSnqvjiEl7zEfSaqBRqyPjARjBQ62d8w/ikbWB+S6BjtBAA57WPIS/5m8tgZwzHgdwUZ7n4JQ4YCnFA3JkwpOKQ77GsCRpcWNjR1goYkKuyF476XKkUDW9ioCxHiSW6wC4HhYbgXEoUmVp+XWQR1SgePd7f3y7u52eXd7u0jbFfmc8oDOE/tQOzUG9VTCxgoThcYzAy8B5/W5kA4ZFlhCQqkvdoIDhiTKt4KEvUZzrGKXE3O5GgNJyrsDgCPBLJ3vOfNJVvzu00teWxMm3ivB0ZG8Yx1r9BSX71b7kHMbkEh5a9iTmLbTWY2m6vQ9u4u1bvme7e7gBqCiTwBlAggGALQM9Q6Vl7TUryROXEfrEM+L3A2WShvnp4uCNS4PZ8vl+ZkCOC7PzpZLAXEsy3Iu/06tQoQAE7T6ht7cznZadpyWMuf+08u7myrC8VdabXjy3H0uAOR0PK1aYP/hHKGVK7wahwYWHcAhCR5tOSKABw9eY336fU8w67w8KWZnBHsCqvtpq5QGwCGJQEnIY58YwIH2KfKaJPXwL4Ea+s0ASowADgQIbC2a9ndwoYL4qGIF5ghQduULADiERpqck4pP3g7j4e5+ub25sXL8DvKw29XZ4sXkV7wEszFW8cR+8jysCpbTwhPnDIDJZH7eSmcZg6wxHVb2uIAEsFbQH9oPr68AHJDLxpevPhUSZuy71vOjvIcqKrDLjKtQK2eE8/+rAI7xJhuepc/xyl6xRq92hnNzxTWAlp1e4LXpM44EcDD9dQwTlJVexNrhU4AuuqfKr6eWYEfCU4ey3WrnW5N6FOxj36LTo4MvI3xI1Q0qv/AZp+4/Kiscc86I9bvvxFUPmH9Ch6hPAgAHKhQZUECS31Z9wytCPFhy29pgpP8c1drcz9cKY+qjWAsV+ScJd2lXIeNJiyPRQQrg0AplOQerSGQ8F/ON4KWVZAo/Xj1TT95gC30b4XPiJ8s0gxTiGQJyLhVtQO/2jOMsKNWHxF/O/tYACzpAXVoUCoCPKh6hqonItcxF6KBV8E5PzR8UAMe9VT2JPXd9Yf69nV8MqEYVRTx+ZAC0k3jmmZ+pYj0NgAM3A1nnKe0oOWjVBtPH1po9ZKvYTxabgzULW4gPGxVACiBLhowKMM6L2C+tXiU2/vJqubq+MlDK2Znx1P39cqPnGYErC5hGKmFcLAexG9L6RK9SnywXV5daYUNaWwqQ5Os3r5evv369fPX118vbdzfL+/f3y+HcKmiIDy70lT1VXeG3qlVfuC1RoPXDg/cGsPOLtv4SAIf4E9L60/WLgT8aAAd0jicHod/4Z9VHa/nPT0RukWKSnY7hMfU7ahN8T90F36qst/L56cN/vwAOm7nZFv2t1ddbNsf2ZDxn4C/lN+4jvgJwEO7av2Q2Vf4oc1kBOMakz7AH5fx4DB8ct3A7u6fuco+kqdrFl0VwRlofqtbns3p2tlx3QvsqP6z4kQ4/3Zlq5QfNgHRRVdKesPU9ttlbsnYcjcfnrXwb2ts6pzqPY55nYyRVbQz7N5wHfbDqn8zOcCZXpEuCb7iNpoHF17YwJMhsFcXkOz7Ha/36uaWKTch4c+syU3BVe1Gx6sxKA+iU8Wfuq+kEriZquieBLjh/l4puVUcRWClnLACOf7189xsEcFSebn0X2pjOh2Va8B7yWN243WtM/85H3huffegZPx077jdBi84n7Ogyo9XemaGTi+EcsZPsnukVfv3YvZvppO4Zs3lXnX+Mntuj0Yy2nWx3z0uf2uPjBQDR88nGpejykLWfhrOM6dAqE9X25d/zXF/IKIU4hz0m+MaMPzt7kLw2XqyX59WLPbnsapPsnW4fp7x3JIhjJsOdDtizsXv6rLMNM/6dzWtP53T2cI9uU/5v9Lr6y1KBA0y19fOl4I1KIGbkPYXQKYbZ96sRYMadGYjqjGGudV7jWHagltcYwFGfIWNkMjFvvdj882Z6FWw2znUTj1VezDCdce2esTX2Rn5HH1VRv8Pf6MfsXprSCeXKucw6nR1Q2tE0BKF+/W/woKflbLnU64iPIXl2NmeRztL2V5nD+giDE2+PS84xfXwKLm3xN9M7PzeiBbdkJUsj11J42+AHVk4d/x9jfGef2TL6x8h9lVnm0/r7luJm/VWNDMbp+L1TxJ2h7sas86u660Nk90P2ojNyW+PM5vUyw5dPAFqe9ZyMdf/VF8vXf/qHcdNJ5/ksyTrp3+wlwR3AkQHpsX8mJ9LUSSJAnNxiFhBDBqpN/2JfoKuzfHBe5cMtZ5sTonLa24Vuelq0x4/SVgfXE4d6W9orOGhJ0wD02cHQ+GUskc32YuQ7fD5/quvk5avtRrgFXXHNVO2JBOKlJL/cWru90duQDwrgMKiXADc0MHp5oQAOuVWtiUIqCRntAQZAojmYnCQIpU83yThBwLIQNMUtunKb1onjPyjj4iy1SpKVChx2j475z4MClPM2mdgGcAxJkBcBOPJmqiUkjGW0fYoH4WXP9Kar3n71tira71yqc0i1Da/CIWXIHcAhnxcQx839vQE4pPf3zY3+fSOBcgXdWLAyg7Q9RgLHklEPrB3yld/jvDPY08EZsN2xFMvOf88i4x8G4IiYlj8C8mI6ZgvA0YM3ZjPtfLj6WbbV0/cCwNGsN1qmgMFt/uqElyplaUNUokIikIxEMFrpoPuQ5dirLduyl3Ud1SZMDyjCC1pHPAPfNktwg+swTyojsG6JbtM/uXa7nSoXIOXfmRclFw0lQI2Ls7Pl6nC2XJ2dLZ9eXS6fXl4uB2ktYspVE71Pz6hwJFkz84u0Ag7kT+2B8z380KgAZRWbJLGYADlPYgKQ55U1BKjBAA6Zo7ZycdCCtSZJUAj7AjInlVuVf7FXCNB6BQqnDXwYAZHI3kqiTM8dumJbWwfgkIocAG9Ecg03f7VCeAIhRn6DrRWaGmhCpoLP62dRIQStS4hfwV/WLvIxKlxcSOUnrcJxYm0WBMAhVaIeHvRGsyTUFPCi9sgDCppSy4AuwBt85kILM+VNT7rhfVTgGPUEgsXrSg9V7gZ+J5AU2zX5zKpCQUyB7F8AACAASURBVBEkk0tPeDRJHP74SwAcCaqw8YGN1ES3odeydE/cLhwnxz4yABy8Hr0lzjd26RxmIlc0Pm4qUnJFaaQAjjEx0OmT6vvrdwWAKwCOJmETfhrzifKBATiQBE8PbPQTKu1Du5bzeedbDN9lX0noVQAcdV3goWprrG1Jgoq7uACeW8/0vJf1dwAB4J9paw9vm6E/1QexZLVWChM/UnUpxSgi8OaVvrSSkVQMe9QEu7SyEPCGVUy4V19R5FN0kSbVkdxWYKtVOgOAA+2lBrvqraOsSkICSZR2ZO/hl2JtoClATlX+tUrdDoCDeVM5XCtwWEWfrMDh1QIBzJKWUQrcyypFClLzM4FUmhAAh4AOtJKHV1/SFlr3BuCA/Yc1UJDHg7UAi6pJqndtTlpNCfpY5untSZT2/h5sxjO1pAkd6XsK/RSAFz/zmE5wYFcD/pH5ok2XAMNF7lDZgnkcv3cADl2zgtLMdkr1jevra62mIWAO9Zvv75c3b98vN7e3+rsCFC8NrCE0/eijj5fr61fREuXscK6yL5U3fvbVV8uXX365vHl3u9zcPmirlvOLw/L+5l5B0peXAmSXeYtPbnpUrC3ss+2J+zYC4BDQqLSzCb3mQBtvx8agMT1xRGIyrjeYdzQk3ed+c9WxqIDD/sTMdxv0lp5nPhzAUastmD4en1x9RqxzK3bI31mdPQrC5Hj/dbuFSq0oKODepGdZF1ooxWLT5tXcra0lY3Gdru52eupbz9mC5mt+dP43jyt3AI7Rgvdns3p2Bjg+vdY8mbR2vQFwQNfN+LiOoz6zX8aBPpnxfccnvwyNt85lMxsd+sHX3j1/ze9Gf/uuGx7TFg2QaX7a3l5r3eOMAVjSMX0kHsfm5Ce7AuDgvVzrq26eec7AORG82e3tOGbSCLYetDZ9Q/I5xLBG4LJ9lsbCBSkHy2QM0+gPm6uXZdyfH/kvY06r/Xpeln/x+/9m+e3v/dNNie7mXr+A8zPnR4ZcSfcEVMEMAA8uVoC3mNf63AEPO+Ov6pPW/ehkvfONq96s48zsQOXXLWLzGN3veG02Zvf64Dc2Z73ZM5nnOxs6W0dHh27eMx17LH26/Zjxw0v1LPNMfc4e7feeFWPTpeiZjsj1JIDDQlZ966w61zXvo+W6yVh35uDX0o6sP8tSas+NLEh7Lt7jTejN5DvOH8qSM7898mPaDp2B/7+qKzlLOuwR0XLGe3v8vyWre2OynPFnt+SyG7P1cXaAKcfqNPBcaGTYMOfFeL0Bzpz8nQA4ULrRD5S4PatGi4wb5rsnRDzxX0bBg/jsMM0coLpRbOjrhsyU7paRQN9PMDqXKK7jyTjdLSquwsFKhZ2hzol9CYPPaF+VbzcmXoNw2hxjRFMj/nfyLgKjcAL8bw+o8T5YfNEDhMmtOq7H+ilh4TfY6+aFFslejvoMYvaVAELplDdGwel7Q4b6qsLqQVroVtBly7mfKRNg2zsEH/gk+cIPjHTboO7lnlPTyW/nhB8r58zLVWltyS7o0c1/aw0zOe0MZuV73oMtuapORud0zOizJVus0zpDMVtb91l+rZtfty8v4ZXZ+vJZqRtG/s8DoVTg+PpP/lArBkSfYAne6f8y0G/9pSlboCWU8z9LUvgxyXuG637LrSoHcNjttwxmyPwloJyBXY0Ex6CwbSF3avA8okegDju7IiqXAA4r3W/zRhsO00VcgSMPyAC49aqq3gTQ3QsAh90It8Bh9G4XOyNrDgDHbQA4rITpid1Yk2SagDgcwKHtBWgSAHAMtxe5yon7ABGosiyl0jHsHOjOsQJzIAgsxxvaHPIp0T8kycIHse8gbc26Jt1bfzUYEgEIe3103FAlhXiC5q/8Rd8ZK3D0AA5tceI3KRnAocH7p2e9/SrgDcnZWAUOqazxoEF7qdYhAea7pydvo3Kv4A35915usd/fa97cKnDYDnh4NmWFnT8HYqx1B/fH7YNCFfwx6iXeh3H01WjPexU4JkEpzkU2ibxgSeVj+BUIxI5BKZ57+jjroE+1XYP2ydPLipwxfkT9fVL0SVTcMB4Ej9o+ZCBrHQhOt8NCSAqagBQQgMPEuQ/G1gljvvZ5BLRyznv+puoW1tUFuOGS5hvjlZe8hZYmVpV5TbasRQb9e3608uXPT16R41QrcAiI49vXV/rvgHuvKgiigx9UEhRXJn6nlKv3cv1yO1hkKlq3IDmtfGkkRTUMa13imsdJqfoc1SgAgvBKFQo48RYq1s5FLVoA3xjhIuNAl4SfooSyG9XKwQLWw/e9AggDOLAvBuAQYIclDyVhKn9Lcuvcfx8qcFBCfqg8USrWaHl+JAspQY7k+PSWRpx3HnXJemP5XNqoGEhTbJQkeQVYKLYqAS/emtIZ9FRbqDjQBLTG3BUcI0EGr8Ahk3VAPapuKLhDWoS53oP+BmcPZ0IK9LZnxXLTFrIiX2PbZPaIoEsI4iHgOwRSi66jADL7rgAV8rlcn4/ka9glA5PgP/uM+yoUeGe9UM/jyfM+irIiADUOQ6Vpb5+RMziu8u2JgapPZmd47IMCYyWzCnVGxj0bcxEgh1p2GmQkVGXsTDdvXWqsrQGrhiuxthUR6MO+UOuemY/d8ZntNZXfZaBBtE5we+sLM9vn1SzQ5g+6K2I4VgEMVTW02gb8ZG1pYZdL8PoI4HANHodytzgO4JDPCoDjVitv3OhPAS6o7AuAwysBqc5dDACBucg+ZKUjX7fbM0hRfiYrXZjds3nwBRkGawNIMfC7++Zb59CV3UQC1wFiADqp18tBegWsoM2UtXoCTYV/Ra+rTpYWK4eDV6J40PYgAuAQupiygrGxVl9is/RlrTLllTi01ZQAHqyykc7Z5eTpUUA4j9ZaxauByD4AwIE5s38PfFfodENUBr8oiMP5x4A+DvB5ejLw3UFAERcKMtHzj/sma+cIOEuM92hnNgWcGCBFABkG4Hi1XF1d6Rnn/vFheffu/XJzd79IC0rjq4sAj3zy8afLRx99lOCRk1MFSwuA4xevXy8/+/nPl/c3d8vt3aOVk5NKIfcCPnpezg4GYBda67lOqqws5rfbGUtNi22LAPOfn4eKUspLWmHPK/B51R/44qY/GcjhAG9qU5k6O35L0nFsyU6BK7J2L1Q+1tW4gtOCJRNXG2PVChwdgIPZ1Zl3AHWon1NAfzzXzrcc/fNxki+Jh8wqcOicdypwrJEpOetK/fHv8SLVeL7cJvix/nrda/teAjjMzq7LsttelZatZTEtb8FnKaBzbbNBuHkM1a1Dz8pkP1lPD/7KwP5UGB6tK1CRaHK2MX6b0/lDaaxjojoEYj/sDxQZDVMZNgIVCYeAwqgnfW8sruLggmEp7Fm6UzPRBPvr5I3Pc1/GwIjfaV4c1zMTgXiKTXR9nkZsYEgeuC+H9eC7rmMdVM9LG/c0aRk+on44q2W0PMX7FdNJH5UvQuhobNv1Y640GtB2evz2OfWUmeeXZfn93/+3WoHjl/uv8BEBpiPugXU6TXAkgE3OaI0RQf5OSSOffSOGsMVffHZhOnZ6n3lmb0zWHzMa1jH25GCmn7fONd06ZmeaLf3fxaGOpcds/bOz1DE8t2dbj9WrM5qv/JFiE2a80sly5zfM9AV0Gq5RdM/hueFSdMjEDoBjpStCd+Cclj9jLr72ONvHOW+7M8Po+vlMyRYeQ/thrQXgBtuTRQmy0qt9j2OSeQ7NdUEPN/ZukpedyexsLZUPBz19hD3sxn2JnzazLXu6ptNfw1qq3xJFBQhEtCHIMtbJ3/3tT7QCBx+Kq0JmYzUa0PnoTOStw/Mxwlo3DH93jFkVYutckgDUeVZhT8UhB2m75cOBguFQ7IJc6VmDNDN6zOa6pbw6JbtH7zresQzePYvHAm/kT7pd19wy7daF1xBYPMYQMU/uCdWeEZ05Hd08YiwkeP1G7RadmD9zTISEZwZgmJU7X3PHayYXM0VUFc2MRnt70SnFY3ix48e9NWzx/UzBz/h+i/+P0T1bDl7db37WbA17dN7ixT3D9BIa7BnUvf2W70sFjtd/9u8WgWyghYoaHgciGH/Y7TxNDLKTF8ECO/gBWJYljb0aBwWj17fy7Aaz6mlN+iT1LCFPsoekpP9UQAme65U3LEsoybZM1GkVEKr6EXj9YqBHeo6H8xnPsi2OxBGCUU43BXBIOeubW/t5d++0XJZTD7ZKwFVKOWuy69QTM24HtSc1IXARpEEQV+fmQAyUtbdcwghU1Lny8ZCCMJ2OWev/DDL0cofohoZZYyNZx6xkowk64KBteZB1EABjoMJE+BuG5KGDvtERFTiELxTAoeWnLSD8oC1ULFkSAI4Huf1qpael8ob+lL7oj9JyxQAc0i5Fgtdvb2+XNwLguL21YLYmQBzAgTY9OECwA9gexsfgy4znehtFlKWkJNMb+JvBfmiinG+LDd/YjCpXP2+QH5/DyEOW5LA9tVvNs8NC9fP471EvjzZ5S/fas/hftdveMoqCSaoLPVC4vslnOiLDbSPtVG96BY6Zzajr5z03UIPf7t0AhHYyZfobSdpMabe+gwbATg3EpzrD1In8Q5l4vcks/Pv8tJzqbWApTr5omw20UPm2V+A4P3lapAmLJhx0oEcNoGnxAC3lcRK3zVWuPNGmtMChVKoqUbIT7Ux0P4YqBOPtTPk6gA4CRDg/O9V2LgJW0OM1bi9L2yxP4rf+BSX9tbKCX1BDSws1HV5to54x7Jb7COCQliRIFspcFMzgwBj4xxWAYa8jUI0WKgZCATuwT2/fPzWQjINvQlcGmFH2Tm4sny1SIl8rXwlo7d6SvKIHxYYY4MXMMeyL/o2KHzR3pY/OFXZc7JhVBgHYAPadW6gEys0nyWupezOcXQrwLc8XHmhvKg/BDoSdc/vY6cTQNc6/g42nBL7KF8YBUAS3/70FWljcIcGRt5G3fHnYa9w810ep0qQbea59Zn4w61imoRvKQQfL+1u+Ob4vn7FLJAaWwU+8L5IGvYH9D7q7jFffunuu1bSx//DM+r2q+8LeeNJF1+T/8Nk9H3t9BvAbWPA7AWYuSYWBF6L6WyZMAP7StSAZL8l3b3sioA19nSuCAcThFTqsAodXh3JAEPhCbY1/90bAG3e3y/v37xWcpVVEpGXfmbW40H+npqNQ2QPVHaS9nFV58CoUBEIC/bVKiHxGsuSlRDn2qqvAAV8/ZcyS7fi7+oprHzRlQNajcu0XnEb/wwwYnmcgxGyRJbpOPn9xcWkV8A7nUX1J29ZoNTWT3uB7qRwlAA6pZuKVucQ3V33puvQgoD21T/IsA1ZIZSNpnSjPERuA+BTTSdY/gPeEtxQD51VlDZ3i1aGc9gHgsAotCgAS/e0tVM6lLaNXiFrT2/xqlmkFvD+KDbD1yyMPXqVEgBtX19cKChGaiC+swCA5W/k8rQKRAQReXb9arq9exXoFAC0tV96+e7u8c39ZWqpoi8I78Z3vrK3a06Igjgf5J9U1xE5dnuszwnfHnghJZL1SaUtsqsi8AoJw9rPxUIEjKtKdUgUP90HVTRnaSZq2MLU9lvCuOmevgN2os+AtmkMBAMfMP+TXNwEcfvSqeXT+O+XD5lB1aSdrobf9rKz+CP23p4+Hz3KOugIwNwAcWblqTaXe987PBTCY7Mgerc3nX4O1976X9sWraEbCuQdw2DPK7fpyRuywD7AzOMtgR+ArjslrGn/culhO2PNyHgM/gL/bs5qCpZp9ITDrSl6Clz6MxuaWGdpKaZiCao8qFzuq3ee/8V3zcW3cpGcB/zj6NOmQLa38wStCdGeL0MX+afvMGsAxky3wDctwzr8HcOgzvTZolWmedMq3UUH+tuelN1Z9tZk/lZ+bV5AYx0o66DOHChxrAIfoztg/9/kjagdgnPomGbdkmn4IgKPbT35t9ntH81i7n0NHvpi3jej00IzPeEw+x9Qxunkfw7t7+n+PXt1aeMzZ7zOZNp4d5bbSoMpftzedLdyi8ZZtwBpe8v09uu69v8eHoNNMN3c0+yZ4Jufd59RGXeQ5ND/jAsCx5afw9/f5KC8xsGysc+3eDp6qTO/R4ti9nn2urhEXY+oZofNT+AyVv8O+jHnJej7v5GqP3pUXq33Y01cdDfbkfiZvx/D9MTyvn2mcr5eMr37k3/70x1MAB4SsOunHME+/yWkkZww628ytTZsp8dlYeL2OyXOugg4nIw7sUVbYgkmspDEOAgz291pI+flbG7dHE2MGD3b5RGZrqQZoT9HO6F6NBgTd5rouVwwa7e2JTt8ulxxToH3ojcdrOYZH69pf4gyMCsDpTweYqnS2BXMO4KjOgIfOjUwNEu8YBbDnOG3NfcuRqHPtHDoeu/IC/721jplzUZ83W8fsuZ1x7vhfFWdzI6Dj7ZesY89p2qL9npzu8cuH8H5nBOsaBMDxiz/5gR6GNYnnCYgAT6BEpiRcAXgPKx938uzWa0Hw6lgSXC0ADnzOdLUksizxo3rFD14A2JsRdfnTALpX1JDXBwAHbvyiTL71w5ZnMYDD1FeCM6qeHPcQAJE+Scx7qmsNeISNogkeCYpSGxWUqYdzIMFWpYP34bakF4LU5mwpeAPl8R3cAXozYlg+izL7mFt1RmPrSoCq0wXVFrE/s7bN3PpGw+orm9vLB1pVhGEcvpfgi/W37Sm0N5Fg0exq7rTujQWWFbyhCRQJCEu1Dam8IT3Ps4XK/YMExJ+jbYqWI9cKHN6f/knaq0gblQcFcEgFjne3dxqElmS03hSUAD7AI5ToGfUNrwmBl3xtpjN4DzuadnqKg8yDjheOUQAHB5Aw6tgqqT4Lt7Y6u77lf5iv1ZfvZ/pUH6nXv8cAOFweBwDHuBq0wEiaZyCMD0mjHt4DcAC+kfqm0rDqdd5zADhmtqG+noKDG43Z/9MSrQnkQIlXfT61bLKEmN/KpZLicrNYW5QogMP0sAIltI3K6XJ5erpcH86WV/L7mbx2shxOzpaDgxAkyWJeuPGUyKDKnyS5pB1DXIk1DW3J/UzE2C1i30dDEmTwliLIABkAtCFgCf0nOjYAYXl7WeYw219LliOIkD6kJYJMv0QFDgpYWzKPARyHSN5pstCrVERyrpxV0ldHst6DqQwWcnFlvz7AEVQxJSQZYD6txPSk7VNAI00MSsLSk8VomaNLku/JjXMF2TiwQ9Y3m7PbcwA4dH4Acsh3UIFDrzTmddHqm4U/gUofqOZB+0H3QYc97BJqZp8ztRFy1qk98AnZE/UjqBJmm7QO/jL74zkBZ9qq67Piy/BOtctu42K+FOzFzSTeY5WwSBwhCD+e98jChNYH/Wc2h2WEnzfqKws6i06AvwIdFbo7rs6v51n1+xaAY3ZGwuto7yN6IoP6udl1PXW8pEdp7+E8AdtXfUDQX17nanM6BwA6WwCH+R/4HhLyj97CRStHaIsV14J6ZT9bs+E8rslqTa5Le4rb5f2798vt7a36SWJPBKig4A1pO3UqPw9efcPaRmULFbTqGFulYH2qvwkUNuRmC3AYtM5bZMaPSjsC3VYfdOscyCfyqMBRk64C4EBLkwbAIWsJUJ0COEaAB04eXA5dQb/eYit8HOF5bTfloDiPN2llE/H9HRCCKkwAe0CnMAAlYlUOzhEaGBjKdbG217HqINgv9WG1zY61h9HvyHwOVglK/jG9AXCAbMYz9axEAA5tpWk2TsEnl5cK4NAqSidWIUPB+mLbxT84iK21550fLpbzs3NrSyPA5/sHrVAnYCL5Kf+ksoZUH4R8Sost4e+vv36zvHnzbnnz/kZ96MPFYZGWGtJyTf0TBxLKHNQ2acXIExTyMCUP1tIWl+7PRJIPwAkOCK094MCT7gA4uOrBvj+ekqIWKXKWk+w6DVgBHByBmwEZ1oAOfPLDABwKWPYl9P54R4E8XoQP566ge3tmh6DaXFfGSDrl3lDP1p2+cSbzjp2vfI79qsmKNl5GwhsXEKLuVAuawdK6Z7YAjngRq3ffOMA1Iy+pHi2AGZ58PWcNCyOQYNKUPtEcbeoZrhKKz4YzO75Fcz1VNSCQ0HHkA1XfauZrzeIfAzjbjj0UW6xxpIbuzUIqHxoNmL89drGTQKp7aDpvco4Pv3Gc43ouKYgG3jDZs/Px+F93xl/NifJg1Z7Dl+CfUIjKdrsADpAt2yZ6NECngd/j0lmh57/47//V8t3vblfg2ONPXhN/tvMnK607nz5p8TIARyubvhmVt3v+y53r9qnb13Hf5hI78603ZbzEkmfP6van8xurjutsAb/W0WCPF/bWc+z39+zU3vuVF7Zo1M25ngFnz+v4fbbG9bkyPfi98U0SMm+JOe/Rk8ftZc89fDovwyfnn8Y75uvahdEx18H03pOdjt7t/lj5nvgvcyXr3G39PtN6XHfamfjOThWOLZ020wmQ1S0+3Rt3a++25Gxv3C1+X+mYzvmivO4x/KcADgYa1IRNMrP9BidwT5lUIq8FbByhU4p43pbAby2ymys/pzLibFMxDhKBHYiD5wEBBF2Tpn25HKbEnpHGZ2dz7V6X12b0nRnmGc3r+J2DYfQ6rvrGbO2hfjeczC2ema2rU857QjlTYLkXawBHFdbtZ2wDOIqk0I2NfKfy+p5cHGNYZzJ+jGLh9XcGqdt3XsOMXltKG8+Z6Zo9fukMxp7eqvw0m3dHsw81Ir/M3rFcvJTvq+45Rgfdf/Xl8tUf/89eZJCCOg6Q0DG8jLRBPDyhRcHSVT9sSmbNAByyNjsc201kXSsBOJQOFNxVx8nnoY4UWqngsK6JAeoT52V0wxGTm4L+H1fgYN3b79u8/OlKhvyQHHwM2gmA5eFxeZIS9RLQfZTbbUbH1c1klPKnBJ0l1FJfe0h9uJUK2ZKvYY/YxrPspb0cg1vVt+DPWax97bim/PFtlDHxv6UTVkGHwZlG9YwekMUVONDeB6AdAylaKxr954GNuMXnpV9RgcOAHP7vQfqcP2lrB/l3+yAADu9FL21Wnq29yu3j4/L2RgAct8s7SZbc201XGUfaEUW7BQdyVJsXJW8jkTkGXz5U/1RdlneKjMN5XGsrgTYqNfgzB3CEXDW+y5btkLnJYUhvBPtNStCF7QvzWtXx4/peAuAYgSrjOJYNy2cZLaAfMLeOl9GEpOoP2V+hvQUbexDHzHex53pFBegtJK8nwezUb37gxY0ybwFgh08HS8RZwSpv4DazrdmSHkgWylysIoO3n5KEiSbHRH+dLOcC2JAqF0+Py+Hpabm+OOi/q8PFciEJJCkKoRU5vJqTVybRZIxJiVfJkcSK2xeqwIE8X6zPE0hGO2nTJW1drL0HQCUG3JBE0sFahUhSmRLsejtaq+88DsF61nnDxUIXBZuzATgsIWoVpLCPQitrnWKva1JPb3hnBQ4Dw9h3kMyDPVzfsMgKHJbstFlVX8zsp/3LW9tZ0hPyJEk+0ZFWZcOer+FPBVrKDW7RXB47QAWpu7vl+claACgt6V/acQQWzhJcE5W1vBKHV+UIGpcS4Oyrxe19r0i1qk5S8l2D7whfopxNlAYE4lBeJzvL/pN+trR3YBuq8klhd+WLYruGxw+JkLECR9hu3Ciln+C3sOXuY0APIbBVdSTrKaZN8o1nNQvQ/BjfnHVh51dI0pcBHKzLFczjCW7dC6+M1unVCuCo/kfns+vcSLepvfHb+5aImN8GnfvtWYFD5cSBFiv/j6qzyFy1ooYn1AHgwHeGChzueyAhL9/TNh7qSwiwwtupiF+hz0gfHCCD4A8BYTw9K2jjVtq7vXunv4teFbDw+XlWgJC/z87Oo6oDwBsmJwLQcKAA3UrGc6xqh1WEUFkoAXcGDmOf0NYWgAHdc3POwtbO9niQb9fjqJAB4AsAbPpZNxqhVwnAoaAC0YPSesOrbwiwJfbG6Y2b3KEXHIAD8Iqt3R5lAA6p+ORVjZS3vYWiA+MAhKgAjvSFvL0Uzk9U2aICONT/8mpSsn7xV9EeRrE9bgdgd4TmRu+sUGG2Ci1gHF7pAA6pGqhnCdJFaPN4fimtUqQqBiqgSAWMU20Ppq1Wrq+13Zis/82bt8vbd++XO+Vni69J+xXxpy9fXS8fffqJVvaQCh+Hi4vl6fF5+clPvli++PJvl7/92c+Wm/v75fT8oMBrAXDAxgHoLuB4Beg/Wg1J81Gs3VmCuO13bZ3oAXjxO6I9lVQaG5pexGOOqsCBChGdDqv+9pBgjSn2vmHVRysAB1XDmLVf6VxF3Kav860yxs/Pzx4313rWYVsbdp5sOCdrWVeas9MDOIZzdrFj7EusKhXQwjobAp9/SN53xmH6WnoGps8SwNF9hQEc9Zk1vDruWQI4cMmFE9j8LPDHbL0z3nVnc0gmDWMUdpidZ9i34r3p5rNHaj0vyAGlVi/xL87WUp/FPjTsTr2UwH6n+YM9gAOJvZHv8rMzvyrlZB/AsUUr2NIWwGE9fTdb2STN7bPAlNiRoq9AFD5oOZeufdEcvbPjVUeCJvsADk9yeuVIcyXqwcB8DPZPMJvvf/9/WH7ru9+LyW3Rd++9eh6rfNDxdNApwDX0KZ22A6+aihJMM57bTP7Yr+rOBoOu2Ikz8Pc39cZEz3bz7capz+k+MzsDdPTfm3dHlxltj9Vbx9Kn049bPLOnI7+JeW/prNRbNpMt34F5NXkeF4rGKkbdvFX7aJxyjE/u7cHefiMmx7JRW6i8JDccequp3vUSPujWZXbIq/HRZRbWO5WHxv1DrD/PjmHb/Yst7Y+MOVYd/iG8wzw927s9HXAs3++OT9VVZzb9GP47+emX/3EXwAEjyww0E/C1cR0D4HvOz8xQdePuLbBjPlYE1ehsO0HJ3Aic8g03VjIYV37WKhx4L9FWyppHKSlebzfXrdfq3pncNH2LYmO9bycFPzpFWZVr0rcHcFTF3Bl2o0i2TFjxGqG64nk2cFvyLtRyoyzq92fzwxjFfdOpRQKgvLlnsHNd83JPa3npWDIeSQAAIABJREFUnd2Z3HRy2snNvjHKkfbkrvLJtlyNCr8z1Hhty0jxM2bPq2NvOQUzPbZFz2OV+8wQznTqMa8fu38vmeNL+KR7vnz/7udfLD//IwFweEGLXLy+oMEHRZ564mgIjpvjhlYB3f5L9Q0JeEdw0fWVBQYNdBGPdCFGEEL/RPIzAo+OhPV5mb62svxIXsnYKBOkJadl/p4osEiEO48IaOK6VruRo54b6Ojzy4Oj96BFcseD00aDR63EYdVAJHmNhFfqRTcyedsICQfuc+eXljPpmRVJdG71sAr7QGuLJEaJ7rFd1LEisuTlhR3EwWRKOezLiepeujNU4QGksUjVcjBfWE+Cvjx5D86TDQp0NCVQzE54WyAjrPO4tU5BBQ5JlqAChwI4JMAs4I17a6kiVTckmXL3+LBIGeh7bb2yWGuVx0etvGH/bpf3d3ceqH5cZIeRvOcS+MNNsjBaskBOB64ZsZUtIszge5R4J5NP9zjkSsTGARxtBQ6z9GwHWTeCX1JPt9rX2drWB30hCfQcO/0cZklbHveORuJ6jz4jpyXtMtFu/EGJMI8aJz/bM+Rvs932XXvf25P4NLzhEa3T3hAAh2lORDnHIFr1f7GdOd91ieG5bU/+Mfn2hEyAJvDsLB9uY6FtSXi5uk5TmSmLOleA6nz9XgjDbukKQOLpcTl9flwuD4fl6vywvDq/WK4O58v5QapxWKt7q6Bke6+jn9pPTcJRTTfV0s56TA8jLHxX1y0E4JBE0lB9QwEkVpUJ9sT4FklRAnD4IVlAKQpoCf6jJKPvOQAcdpv9TBNH+M+SYgngwC1o3PZGOyw7p8hNaa/C5CAZkUn8Z8My/wgABwmmPNTrp3wOA4ADFTAAxpCkowM49PmyZrWt9rrseQAcxVZJmfubG72ZLclJu11tgBRdtwBAZD+8Igr2RtnKASwDsMTbXAY/NXpHlqz8B9mLJCMCOaSRasBW2cP2O/YvlBbSHKQgh3MWZD5vzuK2uvIMVeAInuTENQLImigE/0BJ8I2aDwNwQB+BG1g1b/nD6zOfyw2BgVijdramnl+QEObn5lnNS8MbNGi4WW18YsBKVNjBulS03e+I3CbJVbU31Qq4NndZd93pshxgrALiWFuS1PtuAKgSEHytvOgRe0JgBFSPsQoFBphz8xIJBvE7tKIGWqQ8ekUL1Uvic9wbENT/1tYoXrkDsQFY5qhWI3LjVRHupKXb7e3y7u1b/RkVGc4vsn2TgA0OB2+7YoC2ACFFpTKARlI7yz5YFbMEcHBFGuwTV5YA/1Swm/msHssQKlEbi9SBpZS9y5zNIedXwW/m89t3RacLK+jche5SuUGqOzgNBHBn/GvJwaHCivtMARgWe+X7Zu0iAeAQO2h6P/jCq5TIeAqA04oY1kKL7ZDq3ab6DiodKYDDQWJGV1+LAm2spUnMiSpt2TPP1c6YzrWBQHfQxmyYld9C6xf1fSi+hNY7AraQahynZwflgbuHe/UjpU3YJx9/snzrW99abt7fLjfvb5bbW2nlY34xKm1p+xX5jlTsuLhYvv3ZZ8vnv/qry3/2j//x8tlnv7L85V/+X8sPf/h/Lz/8q79a/u6rr6zNirSuEeS0ggAX5WfVJa4z7IwH/gl4vBlKB3OkP+78K56Z8562gyOj62aBrNPk9IIPhiLB6TUGa1RMOP5wSvwzXfQqv24+TM5jeHTYoe0xVMeiHUKoZvvOMfEW88dtTrWdCi+09VPNMXUFS5gAtGCCv4eTQX40WhmNz/B5xHxgATC/sQrWzK5h7dWW/TIADm/uQOcX2pfxcq3R0l1MAKp4nXXeoz9sOituBodTgOfVtFfDjl3ieyB0D6Cxea+rqHVz3/Mp+llN5qo62k5V0Jnrc+P6u+BJnOmY52Gz8FPe4/yB2vANAAfOhVhnzov0baFzfnY8l5p+HjdgON83Pm9RP8PiGbbc7cNIKegClyHDXts+VzRYzHF9TmU61tpGVTeMn9VdjfOagDjCV3TC6PJVrTOAA65DEs5wrg60HsVPF/d7/+2/XH7rt37bdRmkcKTG/LydOmbkwYwpMH/N+BvWYqW1Y90UJxzyQYjj+BGeLtbhWbMzAfNoNy9ec7d+5qF9fko64Vmz8buxeA1b+nuQFuLTmdxsPYv3bTbXPb7Y0t9TXtiSa//SN0nvLZ3LMjl75ktos+JFPRdGU7s4F3Vj/v0DOExPVBuAs8L4Ol/yt+9V3qt+fJXHLbrPdEbqmHXedsaL477ZiTp9PNJ3jbywL3gsr8/0wp7cvkTHvGSsLX/WTIlrX47hZNBxiJOz7tobl/f75Msv/qYFcIyM4wZvgtTrGEiZ0oMr3UI6hbi3qXvjDLzuznnH7J3SZSFycYspmoBbYKhW32CHmB04+fII3uA2KrgpmIK9t2mdU8JMgt+nxs+dpIipewmdLN9ZDpAU3N4z1NUgJc3HcjzJpMPut/qGg0ZbhrlVyBNUF/NCpWel/9FKxXWsyeXkEO4LmI/pByRi4KkhjefQQbusd2/uM16q/DQzBHvjsz6Y8U41JFv0r3K1ZbC2HINOvxxjnMYDwEiVTm47nuxouavP9ixxef9Y56sz4lt7egz9Z88WAMfP/lcDcIQrgkoLuGmo0cLx5u9wM8FvmGAfZD5BO2qhokFRN5BAlCJRZvYob8Qa6XxWHuQ1QAn6r1uwLuyCB4eg7zEHfV8bIVMVBx2W2gvI/CfOc6XboL+rE1BuOpxa5t5ogZubRIPBzhUdhATsShcoc2Ri2G6EMl28dYuvB1qok996aGR+Vzp7wFt3IoKjI1PndyqAw3ewVO3Y1U3FmZLgNNO88jr4AXxQy1HLGp/oNh5u4elPCXxriXKrtFErcAiAQ16TXt0C3pCKGwHykIDy05P29RYAh4A3BMRxe2ftVvg5xm7uLNYgSLy3DoJs6aSqYwe6ekyt0wtGDw/SaOnpscrDtkobtMSRN3psRASNTS4tSWA06aur8Dzq/nc8lJ9Z2/jxvTEZFLrWy8929tD8EklUZ1JYWolU3bCWMdZp+Xn5HnydQQfkpfiW5zs/K+jE1Qw0sIV+9KnnADxR3BzdXgtNG/OyVMbK/lGSElVHtCqTJ8iWJ6mE8bhcHE6XizMDcFyfny+X0sdeqj0IH6i+cvCOT1NvyHvycMtDC352sJN+VvWSPNduC6NlioENstVH2BLUU1fQiFdD0nPDyXKi7ayyIlTYFoAE+QDj1VGkBDwAHFlVycaBLaoADoVMOShB5yj/tKWBVTnhCkpsB81GJoAD7ceSLrbKGnjWhKLaOEvyiS6X72ilBAdwqDxGNQT77LO3/rp591arR52fHZYLKaV/ITewrVS+JPGk9D34OW7LKnDEK3yghQpVB5HP223p/j+YG6xFaUyVTsCfnY+Gz4VPwX67exWW/FrrgpUN5LYpBcDR+VRhh3CDLoU2boyaPUgfqUt0Mz25EgxEsOp/PJfllilr4wHwg4oS6zZWlZ7VJ2e91a2/7uZaRzIQbtQxVkUH9mK+N53+91j9mITE/kobFbe7kfTZMHRMA3Pp0D7HABmjXqAgkH/W1JKBG2BrkeeyChpWnUMT71rZK1u4Kbjg6VF9Dqty4a0yHrOaU8g7Epxc+QMtVMQXkfZub9/qT22nIdUmzi+spZEkrAW8INUN5PkBSCDACUAcDq6LtQBIQBdg8pbE6PdFS49ya0xpxLIVoIIxe9XZSWxdADhcb6lOcb2KPVNAs9sns9/e1tD9cFTDGM8zDBp13xo8oHrDAIeo4iFDoQKHVapKAAcDQXCxCOA3+K7KJ2gj5klJ8GDEs5yXwT+qP5xmWlXOARy6j8E3tpehq6ntFSpxCE3E9lmVKrE8Rh+zE87r/lP4RgB7UmHj8upKq7nIfKR1oLCijCHgjc8++2x5rW1Q3noLlUcFYShI5fRUvyP+tDohZ6fL59/5zvLrv/7ry29/73vLf/qP/tHyv/9v/8fy53/xF8sf/9mfLn/z4x8vr9++W27uHpfb+2XRbn8K4JCKMgKY8eSnJlel3RdrS78k4LTyWop2hlTeRnsgA5eqx1T8893zSqNHxi4GFjif/zdo9ziFtzqOA+2ruaZvvqeXtRZZAFsApV1XAe588LU+X6UeVzTUcRi8AYpwUpUMW40DDMBeB1mZ+fZkqY+juoKoLX+ru9f4stWuVX8XuuSD9r+A8YXbOF6/4jGK5XYAjmrT63lmfZN43JNj1rDFM12VsuANvbMyP7t2/lm6RMedeVc+RQA45ueoTt7CbuL8S3FZ6OJ61mRfugI4AGBKf4CqvJZqauwz1P3E5YDOp8PZs5PFDaUyvFUrwOzpB5MtnSVV4pjvFdqPMn3ZH2X91/Hi+FmvrBJNE8o5FK2xoE/8Zw1PpQ4eK+WFKlqW5Z//3u8vv/mb3x1oBXBspW0TtvGPZO5tuJRFYIv8bhObKGeTceMMoBLyVQB84xxH4EjVZ5XntnjnGH1ReXWPF3nM2e/dHOt5bL0va5rOxme+P0YG2MZs/b639mNof+x8jv3csfTu5l519tYzj33Oasy/ZwBHnXO/Bjq7OSHq2Q7tnrvXbV9NT+Z/uIxW3L61m7TNNoWt08YmIN1onzncOuC45vXncu9GcB7OXMzzx+iEmXx1tN/SAVVe9uR2jwdnc9/ic32vyQl1fuNsI2WMky9+8qNnOBd24EX/cGIZchZmRO+IsCeoHWF4c/lZe4p2tolMEKyIn1sFp1OGmBOXmKlADp43zzWCCFGelJJhpcrEHtPxRs5oW1+P72QF5ECggr4J4oCWiTDXEEwCbWbPSDqlsa/7OTpbPWtCaQ17ysFY+j1otvMal7cdBK5+j6t77FhO6FaUIkPwrvvatoJCA8l5GbqkBRDpa4eq4/W9uewpL35/b/x6gNmT/yqPe4ry2Llu8WfwfFOGqpMv1gdVx+zplj2jNJXVYzy2Pd4sxmFvLnvvbzlinc7E5wXA8dUf/8BcEDqlyA016S8cDoqU3vegCYMkIijqCU3oa4zPLVQ0SMm3JjSxJEEWTyhMARzuKeFzAEEwgMO/y3OLdbsxjnRRAXA8aSnkoWD+UTusdpkBBx6oUb6RYKVXwwhnAE4BB9yR2Pcnmj62hCIjZnUtfkNdeUHVjLcecBCHBou97HvILtEbsjXYanpu7JnPDzfWbP7Wk3Qug9sADnVm5qdgNoPxu5GxVOCgCYDXuFw3XpNn6S3hgAHZTTytjOG3u7WUtv6zBIqCNbxnt/6t/c6lh7ckVATA4W1UJADt1Tlu7u6X9wLiuLtb3ksVjhvr8S3fFYpIcN3ItwXgsEVV+tS/j9FH8h2T5Z6FrWy0A4u0AELeytxn+hHAsbWfa11sgAIEhlJPJFPN9Dfboc6PHPXbywAcsYZdAAfd6idAG+bTOfZagUPFeEwI8XpGvxTVwtYHy44/xv3ym6ZAACvvcxUJq6xgSQrcqoJOSSCc0XIE9tra7ECDhCaCxqrjvFeyJoP037OCA65Oz5arM6vGcSHl+0WviVREBQ4LEGq5frcfUZug+HnB1yYpeQtU5iQVJRS4cGZVIvBPgQWeqwBYKG54Z/U9vcnrySmU+WddmInGvDoJPS1JUa2gIWtz/WbgjRHAIeNqBY7DQeevLUwAMnEAh4IU/L21L4Vkk5S9t6Sb2Qm/N+ygyQrgyISmV4HyZJzM11pdGCpJK3DAFjnYQypGPQgw7fXr5eH2drk4nCuA4/LyUlsPyD+twHGK2+vkQ+gcpbqIADy8hcoGgCOkFskMrwMii+WzXD0b1iSw7BsDPVTPuO10JZticwSAYzh/UvuM4XVKCMTr0kLLk8fx3Fhk3gxmG8bnM/y+TmaNyh3rZx3Y61EAODAJq4zGALp6PmCdU8+OsOf1/Dj4FuQb5b6Zbln5iVG1bEwk1vGnNgdHNPJn9LNegUPAWbA08EFZxuvvQUMHfKmvR/EXnn98lpOQ4jtwqxXnQbROUb9CKnopgOPB/A9N5NtzFFhKAA7zhYyXI8nQADgUDPDwtNzd3Slw482bN/q76CmT2UttYSMjoSqHgkgAGAGQwI+xmC8nUWUOevmF/HGAv5iO7ItV3q7y09Gw2slqA7U6CYFAWE/o+NQ20fQlKusYSEHIV3VL1S/yTFz0wZpFaqwFl4MytQKHg/CoUhevEeuX53UAjs6vkdcwP7QwAw8zgMNauhggUcFA6qcaKARjAMQBIJw7peYTAMCh9kc1ia3ZQT06d+EZv/UufCS27PLySl8X31joIdVfLq8uFeCh7YOkVJ2Xt5cqHPKazF+AHwIAefXxx9pCBXbi1/7BP1i+/e1va8W7H//kx8u//6M/Wv7jT36yvL+5NYC1t3XDvstPruhgbRQ5nu56FmAXOkPh/BQ8RpULX+LXrnzmCM1ljA7OeO/PHwfg6M4GXPWLk/gzPz581WgYY34dLCT7sJC1euYY+dS4sR7reK7DvBnEUZCIWy1UcM7NsfDcBHDE3AMrYu+BJcYzglGos2n4XH1vRtP+dQCoQxuuDs957qAKVS7vHf9V/WB/A67SV7/s5vYhvD0CksZRvWHR9Gxf+Ye/XW37sTRWfhDfxUWsH4faAdPZmm0S2xP2w6rdSR+aq42YngS/2Pd7AAfzXkePDwVwVFm0vUXcOSvl2Ofm5+w13f3zethbXw5uOYCqBgbXB/A95Y1pnnTB+dNpivOp+3RJMwZjGSjXliztsaxiZPiwwRv+7KhdBLjJsvzuP/vvlt/4zd9aLX9LRmYyBdrbeROxO47pUGJXz687GV0oVW5hE5VQyizo8kbnv3T8tyVrL1n/7jr8QTObsKfrZucJltG6ltmzeK5/H/Pe01+zZx47F95HfhZ/v9rwKm97e9vRqHvtmP3seDH28+8RwDHzpTs9V8Vw5DfLt7MfL793Z+4cey7Xe7Rnvdnz0qiL00fhiq29bpnppEDoMSCWgI3MP3vzn8lXtx9TH9EX/k2M1clCJzfY3xX9dwAcW7QJX1sAHFkpwm5j1GQTOzA86S0Bqkr9WCJ3zzpmrNn4WwqnKu9tZ3BsobIF4MB82WljIR2Dghl832OIGXPw82ZKWJnBgfFsnGbOqWfwhluSzIiVKcFslT8+ZE2doukEsgr8ntJPhTRHVc74b2Y8TQZR5HwNqqgGrh1Hv7bvBBt/9gCOPYXFz91zwmaKfusZdS9mjlGV0709A/2OcY6q/M6etcUHM8eljn3svOd885IDz2yUb+b1PcP5y6zh7udfLr/4kx9kVs8UlJZw1t7MOPx5gB23hEMONQZkN4NV51D5YR3KK3Cw04PAqcmlORxxIKfyw0NQykERus8rIASC2xnwxPzy85TTVlHOpKWUh1ebyr7XJAHOsmeBhAipZjCMAQ9wAlCOmILeCv6IpJmF0rKaFCVcfC64QaYJKrlVymN5qWaLWOVCOFkBPhpsHQErqt6xkt22r5aHHomS8lsSwL6OTsfoCDtADmMpW4P5O9TOhZid7Xe9GZv8KQd9sPHJ8qQAhxMdV29Rym1XB2loUuVZEiuSTAG4Q0Ac8hm5RWiflWRzAjgeFgFxAMDx7uZWbyRK9Q69GQkAhwcaMgBPiZhBgC2oeoxMj59BQC8imO0QKmv+ju6rJOt3Ygk5UNrAmY6e+WhZUYZGc90ysx0z36TaDWMVTs8VygzrW9/stk+b3Q5x1T8wLt8+iit9+i3IbLI1B2oMvCHx8pl9sjWyXI3JTV7rth3AOMLvXn3D9astzCo32Dssgl5tbighieC2V6bQNju29wngsNVHb+ET071nZ1ZhRV4/X06Wi9PT5epgAI6L07PlTD4HoBtuJlJvegViIGiFKg0O5gD3wafDfATAgbYkDOA4U3ADSvR7lSUNCmarK008ij6VVia4hez6SWUlKj45j1DSX5NxcqvdARwpEwasQLJM3j+c2Q14BYgIS2h1CiunfzjYzWZJ0uk69CBgXGk6zpLtdm/YEm72T848AHA47/r8hvMP2pwBpCGJAgecAMAhyTrl5rD3nsAT3fb118v9za1W4JAy+ZK8uzi/WM4vBMDhVThYr3tgVZLmul4k0cstfNx4BrBytC7uszv4w1oAJLARc029b7Tq9FKIPz0gX/OnwyYB4Ba0J9vmCdEO9G/Lp8pjIXskbDgawIVx9cLVDFc6T8YcCOPtfdxPY1seWpCqXo3jZflVq1Bge55B51Fv4uKA+SS2DvkfeFJBT46QGtZOvhUD803NGr1tjNSLJl0OeqUA0nhezTnwTOGfsNkc/FOVb6sSI/tu7ftor8IHy4RMVE4jXxEAjmir4zYClUzTl/MqGwzURUs199MA4JDKBAagkMS7Xc4R/wI/DSTgLi+3mCIfSvlH/G7ZU6ma8/C4RAuVd+8UwGHtmy68AockPNxXPpwZeAMVOGAAlVYOEFaZAAQ1kygK4IBMqP7IhEXlS3lvVkHHfHQHudbE7iSYCNsL/Sz04tvSZvIysQkAB3QqWip2AI7qJ68AHKg8gqqEos9hO7SKhZ9HyL9HtR95D223wGMAhqS+Tz6sAA7IEN8r9qORAZG15d/9cv9g5zfjWQOYXFxk6yuENKyC1mKgEgXLpXyCJ0R/o+WLgji9qsfV1bW2ZxHOkGfe3dwaEFIBiVKZ6tzOKcuiPjUALwLe+OiTT5bPP//V5Vd/7TsK2BCAx+39nX5Wqni8eft2+fO/+PPli5/+VN/XCjpapepM7fXNza0CpqVFi4CgIkcpyhLVSvQsanpmrIHgesTj3urDUHhndjypvhjOJpFrg99gh5wEWiF5WAeGbY8qdJhE8SFjrNR6sgcAcITNjrfBP+NRK+d/JjBR/3QCOFh+t+NFeUMffnfKTJ5rVnYFfYDcdg36mg5GSoXBVo8XJZiM0bAYeqJ409EQbhKMZ/vS+egfFHvRuXBbjPH2wzCm2xfIfqcjsa39uQfnRSOgkc33fzTn/n7Tv4U+l8/wDYAfSuPysGihEva2PHN2HgSvfQh9zS5RRVj3K0g67Fc6EiLuYG0CDfgVe2/hIItDURxI+dcrKlm7puC2iAePMY4PBXB4pSBIJPkjRleuiJjAjFwvKS/luwStV54xvzk4inYLAheCGKAj3tv1ftm5c2jtNPhWo86qLFljSMak7pOuABxZdcrap9icZU5SzcwA0+5v1wsANEPYvt/53d/bBXCs6bcWqtFHHeMLTK/8fTzpNGIaNyw62rd74ApzprehX/hn99yXyuMx9MEe4Xk9TYibiz+OOXfP6uY7G38WZ2rp7y/OxnopnWZ0P5Z+IbGNHcMYx8x1b94djfbic7y/3RzaMb8BAEflq2NoxHs9o33V6XmWWYM55vp1DKru0f2YebH8pF6YxTNHru51OHToeozj9M5acjp7vye3M9rs8eKePmG9PLc7Cepv+afIW9X1Mx6EvGsFDj5AogJHJyhbg88Iu+dgVSJhY/lZI8P3VQpmm9gRGa/NxoVArRnabmvJ9+PgS6V3O+NWEz/qxMWtjrHX7RZDzBikW0NPCzgfGQSptA5mUd1gjlMql3qLkoJRZIxewoCdYdsyOMcYkC2h26JvnffeXlQ7h4BH/d6eM2HzdWVMN2lnxsICCemgbfH3zHHgOc2MZ339peuqcn+MI7FHqzrG1ph7fMQGZMvBOsYp25p3Zzxeso6tuVXlvrfmvbFe8v6xa7j76svlqz/5dzE0vocSusnJFgqJYD4j+iNJliWK4/l0g1FfGwTTdRgS9n4TOvW76V89cHuUcjVGJPrtRiDrTPkdn0eSWv6O4KW/L0FvfUZNnOshcLzaWfXt0/Oj53nzc7oqlBZ1yuo8vFKGlbO3p4G+anMc/ALaIXCqQVUpPexqH2tUcIUeXLONSjzbg4hDVprmonSlRA94NWxvlMleAziCrpTkQnKDeRTzZHtdj66WIy8BJzrAIQCrSRdPBOIZQ2Ddg/UrOxzqWPbyVJPbcvgHgEMSKALO0FuEcqPTyzvfyy1Gb7EiwWf9zKNU3rBAtAI4Hp+X23sDcLzXf3fLu5sb/SnjKdhDAsgeCELP1gClUOs3ozvfmnG4DslLlenUXeNhISI4jcLgUI/u+SaAo356HHBLdwYPR7S1BqU5eVfmv6HoOh3anGnh8ZRw7s78QyA9KOrTCu5ckdkrVdSgsTG1A4+ADenWyMCQ8Iw2b+d0NE87Y/pU7hbLDV1pHYQlWblfeEHZqiBActDhcHfoto+ndHSCuCmZYyVNray5olUUwCFlyQ+LVeOQFipSgeNwdrKcaTBUdLWDE3QDDWAiqYWDgBsEzICS7/4IrtSEKha6YsFgeOWKw5k8Q8AQKAlv+sWAaBRgdfCNqnfXr/IdVO3BdwCY18YmSHDR+eKgLVQOkUxJPSrADAE8GMBD5oSziQJpTq3FiwI7/D0FhGj1EBnTzjHaQkFv6D8kmO7USvbbeHn7woLS3oaFwBLyulbYkEpTSksB0XgLE+gdqi4BsI7Cdh4fl5s375YHSc558luSgbiFLQk8qUCiHAXgjSf8zH5FE+1I3kdSH6FfgE4A0PBEuwIcFfSA85wlEqErUa3AdIIHkcnADOenvDyZZybSEggGq60iNSF8bDkWSlZHOzS2oS5pTgOjR+6NQm8ioW9GKfILCDoTcDGm4AAOtstWUTDPd+rTcEKfARS0FrTc0T3RpL9VXbGvjpYZYfl4B/kcr2KA244cMGftGno6qoNaYN3S22ijhfO1fdPAW+tgEuYI4KqH7TNdFQnYJmimTOsADsQGGgBHzDdAse53un8Se4cLNPQoAHAC2EEJ/tRZBuZEbEHAGlKRwKp/mf8hwAtt6+Tt3dTP0Opw5B9RWzvNvCNlh7YXUuXg+Xl5//bd8v7dO02MyziqhxRAdm5VEeDXqi9kSS32B609iQM3KoCDZcLlQsHeBNKA3z4At0sFHiWt09POzWMMI3VpH2AEEhFgc/PhvaqGgg7tP+Zxq2wnRaAe9Hn918KLAAAgAElEQVSq88VmSDsoatGE/c7LU9lKRZOAbj/C34a+tUmbfJaEPcZUu8b2wE8eWnHF/7H/JLKtrbVCNtSARMtgtEtTXhKg8f3dcidV4MS3vTdwkIxxeWkVlM4P56AMpNEriAjAMv00BRF5+xz5glRgEjrJ62JnpAKHttM6Pyz3t3fLW2mZIutW+y3AvTODHIr9P1zomuV9AXhIK5/vSOuUf/gPl+vrV8qff/2j/3f56U9/qvZE/GipwiFADpETec7Vq+vlW9/+bPn0299avvrq6+VnP/9q+fFPvli++sXXiscxMM+Jfv/84mBydS920yoxQM3Z1lgFLKGz0sfMola3qoAM8BD2BHzy+Gita1ARK/VfymVUCXD7iM+YB5TgWdadYCF7zW9d6vfdbwN/0ZdGv3iwYL4efk18NPIbHBgKeVvPhdt92RnF8qewHfmN9MVxW9TjmfqFkUIwgHEmD64cgX1xJ6pMDHYL1FZ77xoR9PAupsM392OHRquZr82DdWOZOXIrpet237tBBoHvgi+az4T+Xwc1PS1dxtfjSzlTKxMDrGp8xf9xy4n1RnFkBGdU5wOXG47X8bkfz+jObZXPOrr2n3E7gVWsWkvAWcl1YrUAHbpoEeParwHGdCGEzhDKAZANsAffzsa3mW8q/2zToEZGBmrozOyyUHiNxJ98qXcG4AhraOtsD82p+7vLpIP0Dq7W3txZP4w+Ws6DZI7PqnQGR9UpZ7nBvtpFGdFHfi5y+wg/1uTM/RmPs/3OP/u9oYXKTN77mEOug3VA/b2PPW/RC/rSQYbhP/eJWh1fp0I2pwhN1R8zPjxG33XyuCfbW/q2nls6fTHVfxMdPXsez3NvzlX/V9q8lFZ7PLSlC+t7v8zc9+bd0ehY+u/Z1VHvJHB0jx8t5yD+fC83x+jZl9Of7RzOJT2Ao/pex+zP1n7X7/PfI409/kjn9+34IC5mgY4JdjY/M32Was+rPBwz/5fyzZ5uwfmpfq7XsWMenb8zo+/w+jyovKLTjBZqjyqAgxMlMXFyYGabMFPiLyUyNpY3mMeYEblj6o5JmFF4LPzez9dupB3TQqUaDB5XfkfAoYI4qmOGcWbC2tGkrmcQiqGFSg/iyLmn0eYxOVjSKeLOyd4SzC2lt6cojhH4TuF34+4pln3jh8LcUHijotqaqz17vKXATsaKRji8uX937BoHd70EY6tT0+3tjD9n+9TJ0Z7hmSnKTXpMNmfXaO+0UJkp5Jmewee3+Gt0MPIJe3SZ8V/3rM4Y7/Pvyz6xJbd1JAZwdPo2jwWe/PLkpN1pGtGL+lyvwhFz8LL7/Ld9EalDjupYyeucxwTAYQ8eloLAJ9snzI9vjatRLbIJAEe3N5r4pCmyvdDkmgA4+MYr3UfQgCvKJVJiAACOwdZpyWLvPe2fHW4Hnnk7ELqdPpSwxgEWSdbQISNoZmXviI5MO02pUgDf4v2jC51jZW/4qsdUBgpQ5FjZTUCL395UG5+JrxHYOvID6yQr3OzJTikF7QAOSaIAwCFBXA0Ay21CrbYhAA670YgEiwE4rHKHVeBYFMBxe/ew3NzfL+/v75Z37w3AcXf/sNx5WxZN7enNQTPyliwR+Umwqa6rJOWeny0psqV/8nu0frqdUm3bGAJyAAcx+Pgs/vRaB818oC0d19ujWVBn/cyeFiag6/fmQY2X6Oyq56o/Uo+Wg4xpVmBLf2++OXyx0q6zx1bRyMAb8s/+8xtNULxW9yjGlnTeHp/hw1CHkeSIUPDJcnJmICuleoA47Flyh+wgN3cVYHGynKmql096G4dFqmgsWoHi/NT+dQAOtFRSUJTrWm0D9GwJLgV/SDUNADjcXnElIQAN3AxZYgxgEWrvYPrFDu+miw2EIVVGUD3DbhrnbUtLbtmtObQZOfcWKZBF6HUtay+ADW63IlUu5Da0JPhE52tSDi0OzNZowsifacn42J0MYFYfUm1zAliGhGCAE0yPK121Dc6p7uPdu5vl4fZOb/fjBnYCOKSKyCHKuggdZf1IUAatKciQSS23KZqctP0GmCZu/3vIut6UlxVnslMpG+DNoAYFPwOgEWDTEaiB70SLKQqJQq8MZ0MHXIasU3szlUsFb6AhgVdHiHKsgSrUxyrNPLHMvoS9aRU4UtdmBYSq71gfsw6ytRn4JcqB4wZUE6hQ/i0tSTj/OPg7qBBCwZ9RaWUgWl6XfVapL9VM9JlmEVf7qOvUC/iuXww1YoBMzB+VuvzhtgdON6UvAFhZhaTSCP6rZHvBW1hLrNnBIkz7wSekdaGShryvbS68soYlmsWPsOpe+s+rcIhvoaDP58Wqg0l1gUD72pr0eUbM4AvxHbXlobbQe17evn6zvHv7dhEgqjzPEu0C4BBZFTAwGicwsMhew95oWyv4+MZCjY9i35f5y3/cggoVHEAf1QulCo/Nd32WGHjIA/Xsn9r+Gj204sT9vYOwE8ChYA2q8pLPX5bHh3sDcHiVIAZwYL6VR2EjU+YhWeNsMU/oe8gleKpWh1XQoLZBMcBEBb3ovAF+iowi87OgDk6zopxUw3hIAMfd3b1OUKsnnYt9OU+gu1fgiItPnGdXpKHrWWmPcnmpIA61QSeny9X19XJ1eb1cXl4stze3y+uvv9bnyhoUWHhqbYukutXF5ZVWgNF2Y1IN5+xs+eSTT5fPPvts+ZVf+ZXlo48+Wv7DX/7l8td//dfKszKOAFFkANkjacvy0ccfL9/5T35t+dXv/Npyc3unII7/8z/85fLXP/qb5fXrt9q68FmACV6pQ8FQWl1xhOYL8EJoCgCHgDDUrjn2BiAf7ON4ZrLqWUIv+Z6MZX8zD6x9utbvVXmCJFaOLzFAt8ngqZWdaPzf9FOVc6EZXZDhG/exLbahqQPzvB/iV3IqbE7sM66jQNwYzFyGrbMNfXTQPTw39vBhQ3hcbqEC2vHPNdVzTv1ZZS3rdbyXADj0u8PRbZ2kmu21nsfVx08gjZvGNV2bPijhL4zuiC6wrt2qWDoohH+agVhdnGE+ZRva0Xv22hb9a7uSsivtGlh/b+37bD5ofZW5gRFwWIFf1R87fu1zHsAesI3BZQEA0yB36negJRo9vO7jIE++CAHj2/ybuAq17NhfU66l+kz53QqGMH+PfVBnM5+N+0G8Jp8p6AKgt+kEj1tRDE7m8t/87j9ffuM31i1U6ppm8+a9AL+nzu0AF1yVqaccfx/+XfV7hs8Yp7eXRrt5d7pkTx/u7/Fcj6/n2utPyCb/3PqdebbOb5QN4jIyTnt2h3VPp4eOsQ1bem/v+Xs03/v+bP57834Jz3R7MKP9mhaj39GtJ3hnB8BR+bcba/ZaleGe7vsAjlGn9kUM9va045ctugDciwTFlqzV9+xv+GYZv+L9Y73zEh3R+gll8XvyxR/n8bbpMfotHT32eGN4fxIbYVps+yjPy8mXX/zNM0ohAryBmwYdEaoBYSeiKsmZIa+C2W0+v1YJXIk0UzaVQTpBnI1dx2TwhoxrgdYMWHXMCGMGRwd/M3gjbuBRQPSlSpCf09E8aZmXtmb7mM/24AQOQVyutTjaLAz6fSDV6Xf7TO9szQzRlmHbo9FqTv7C1vd4D18yvq0r+3B342ytZbilShNv5ecbAHBADmZyNJPbLTmtxqMb40OdAuiVve9vOTS9gTnW5I0O5Fo3jAei2V7P5n/sumY83dH+eP6tB6j14a4zdnuv4f0ZgINthQYI7IpcVLSQxBvrtfg8Tlq4+eYBiqBhMYpDKWAtEm//2efLMylIr++vEt5GK3ZCfDC7goU5MYBDDrl+a7F3DqiyRundbn2wrXJDrt/n4EVqAXmo80VFEcwVgWxOHMCOIanFLVT0eY3ux7hGB5y/qTdosRPMXawXkUDTG3X+sLzTmPLWAR2xB4Meaw5Pe36C8pcnM3RuTQUOtt2dtggeRUl7LelsFTi03LQmUOw2rCZWJCGgAeQHCojL34/LnbZascTL/fOiAA75nIA1UInj7c3N8u5WAByPy61X99Agtl5pkaC2JNZRAtYcaATPMVfjpey/uKUF5fv2vSwpq5U+mv/0swh0wNprZG72hDWAY0tvbenJ+r3x7+MBHKNeUg6Lya+f/3IABwbj+fG+MKUgL5sAjlUmtNL6mwdwSMZXq2+IinTy6DT099SrUZVoXWB8ynIJ4Ei6W07Jb1za5X54XCp1p5Lw0Xyj3Hi2ChwHqTbhFS3OTsW+PC2S7pEqHQHggGz4bHArXBKLmlzUcQUMcmoVJZ4FBGBg7gH8EUm8Z9UhSMCAGvVsYDoFYG57uHwG5wkrR3+hJekB3oAc2tnMkuVRgUPbs9g+YxwZw8rWC4AjgVxZgUPK0J9aBY4nr8DhyWGzB+uWBAFpcfnn84wkAIU2kBjc5lY+nwE4ZH9Ez93cGoBDStm7Dc7qIgbgMP2cAAwBmGiynhKtIVOucjQFTyALBYygCleBTVcAx3hWw4X3TP6zD9DpLG4JAWZPW0HprsbHUJuHygFOD9VgkDWlv2kF2GzlKdheZTySH72Rn2AE1mNI1Occsz3DzM9lv0x+t/WjiolVMDHfIAE9K71WARzwJ5DQx7ieRDcb1yQenC54j0Gt1ddRqjnAo+pfGUaTpEgKhobxmVOWluU5+M/5SngUcsiJGDIi6ivCr2DeQCa4np1GXszvCgBDE/Ju7wNwqsl6b7Gm4A0DcGgVjvj8YhU6NAHtVbzQGoLAQpifAjgErCGtKh4el3dv3iqAQ8AhkiKW5Pv5xcXQ1iLBGcmb4NGYM/ifW6iUShlaqaFU4JB5jXGrdZJPdSZaLlIVmYH//flhawkAAh/VwC9GJ+MTB/95BRwez3ytZXnUZP+T6i4k5qBjGLjBYAoV2+o/N+Dkbq74rozHVWLxWZl5BW/oWqL6hlVW0ufrPDyJFTEcsRXmVyogKFr1PGibEVkrKjwp6BDxMcPMx39xzhPQpdDm4sKqwjw8aGUoaVEmtk0qeXz68adaPUMAHDc3N8svvvrF8v7mZrm5u/WKTKfLQWzk+UEBzFKx4+OPP14uLi+XkzOr5CH79vnnn2vblB/+8IfLj370I/2+OAwfffTx8vHHHylw49WrV8ur6+vl8+98RwEcn376LT3S/S///o+WP/uLv1j+6q/+n+UXr9/onAU4/f7mYZEkpGALRWmYfrKWjFJRz26zuz1EpUUFR64BZDKC8YF9nxOk0CWj6jsSwOEXgxhKOPOTTc2uHfUtnxtzS5/PAfAYxm0QoFxsA/B7nQ+qAOB1q+w2AgztbxuB+XtYpwpE98T8XuhegM1K7EDHphMA/w26fJMAjrSlJC++0MFe0azs9WyhAj8x7Y0BIPDfrIVKqxO1ogYO+UTMridmA+BIoRd3ZDtG5pEY/cpg/8hP2PK5qs1knplxQedPBE/QeXf9/ZTr+t6WvOzJUlbg6KtdQy/UtbHNmHM8v7PeizpG0trAnhXQwueRSsduL1hW5Xfz361KUMT9RoYZ/L3ZXjU5sIGHctVrZVBP71w/kf1tna8DdLmKmNpObWkGf9dEEZd9/6v/+neW//y/+C93t6STvRmvVBlIPcl7uvaTV3of/mqpwMG+7cBncdDPS1ZKI4TvyjmmLnpL1nYJNAHi8Ziz8fH6jCdnr2NOc3vZnEU+AMCxN+892nR8sqdn9sZMHTg3oFu039arOSbTfm/OzOd7vGRjbQM4hvmjedXqfElnaHqvztW2fUTxhguE84UJk5M2aZD2ugDd4xxgcagQtbik8XJfre7rsTRnIIctodqPfG3FF3F+IL8XOodzKQ6E63izsy8vkdvj+GUNIB0sZpOfr2ud0XN4HZcjdEMbm1SeM7d7xuMK4OCbpgBx2PhW0p5vlFVB6hTksYLJxoiNRTVSdbzO4M02fs/p68au46dRG2+0csCVDR8TvUPT5s0uLvFsK+g2bM8pZOdr7jwhOLVdfWN8Pt1Wj9vSzujBiFyrHyX0xtI7CMCbsTfhXyvBUbF3BqJ3VoxuHY1mxrcqsjpu5UvmrXYvNJBs0T98t94Eqvw98quvvbRQafn8GwJwdPKyJ7cdnfZ49lhZrePw3u3Na88hmc0b3ztW5vYU9JZTs0XvvfnX9/cM0vHjNVH0enLxwfbWPnsmABxVL412w27vqh4TJaHBLLu1NOg2GD2/FYJEnikA/3+0JA/9xNRQASHnasGyWFtpx6Kvz8ouj0pBL3pj/lGBA7RDyyyff7hj0VPTPpjOnI2lLTe0DLk7cQ44wFq7om9GhqxUEmWRKWkAmobNiqSWAVzwemhk3gerJRw0gz8HP6HdM6cD20h1P7gCh6L8B6LG7UZr64aDvlsQasGg83EHGrQ1Hx4hvflBRMf1kse2CTkHPqyDZkbeEbCiNt4BHDbLRcuU6w1YTbIIiMdoK6x79yjJFK/AoSWpDdChFTUkqaK3Yxf9ef8gVTwMrCEgjrfvb5Z3N7fLrQA45Ht+A1Yzrpqg9EA77pLwDbVVspArI8ydyeSX0JhDD2nWoyxzSspVDq8+ZzzMbOkupvsofmOJf8jSOBb7F6EwjlCVBlTAf6Me9BAQdM/6TD8dvzuUgLeYnioz5lnQWAiqOd93AdWBmY+f2JYNU/3kcqrlZmXdCKTT7wq+U1BeUM2DdNBzRM9CoXGtHii1Df3/qHvXHkuTIz0sT9W5VVVXdXf19GWGw+twyBlySFu0BO8HA4KlD4bhD7J/iQAbgmxjTUCSLVm+ADZsAzJg+wfIhv7ArtewVqJ2vbS5a84ulzPkcC4csqdv1deqOpeqMuLyREbGm/m+p5pc7boHNVXnnPfkJTIyIjLiyQhJqc3PS8Mab5XEM9ofgTjoNQWCpvQzoZIhozSmYBrdEt7aSlMqtUJACwXBaeJbCaCki7ROelOZglJccmU7bact/iF9AccdZ/jQOeKWt2xDCfBxdoPikCqT5f2kNZVF5Ah4Q34EGE4ADspCgYCPfA8ZLMRxSDfe6RkpByPrQUPK2TtQ6iXbpTwXLa/CN7M5dTLdJBY9wwEknkMuE2lLZGUDMqhLgqvnnDWEgCLYewikQ78SffL4Re9yZhCSlcsV/6yX63Su4wBAhQEnCuBgm1pLu8ChyvtDgXfmXABPIj28ZuCwLIr6PNiTggtFlhSdsJ3TlOX8OZCAAMGPke8gWxYnJ3Ncm9av3sou7FsFbjCwEeCNQo/hCjtNUkAZvnyKASJdWh7OpqK38DtyTEvImKZ0QBBuC0eTkLHO22WQGcjAAZkVI2iQQpBlhcu5IaJY5rjPWtoDaw97x8ZnacFzmQjwaKSFpPWGzAn5wFzH8YynEVeRUVZ2REBaYrtBZmnpC7WncFHGy31fis/TOPoRODh9pgDfJNkVvB/n7EJsEApg094m8AYBOTgLA/cvAX1ktiAac7YdDapAboFGtC+5BAuVzFit0/Hz5+n4+JjtFdoH8/mcARxU8oh5DS5U5SfJJpcBCsgYUvC+MwDz3GkbCGiE+AljpHHxfBkYizJ8KKugWoTIrQCOeAb0tAU/0DMeyMXAAqURaEvP2MUdPvMDdC6UQsYiysBBfXAZKyp15Uqo+HXK/KG8h/0HOVDjIV0rjNXsdXcj2tva4K9sz4qylvlKdiKAp4UusnNz7gahJ2QNgI68hpTFheS3Amy4TdKvOm8BOqq+cGW0SN4Q8GI6m0q2mLMzlsEEsiOZP5vM0v6VK2lnvsO6cLVccrkTKtmzWFHZHjofJS6XMqKsG1vbDMi4eesWAzKIF4+OjtLdu3cZwHH92vX0y7t30/0H99Pz42OG8lNWjv39/XSwv59u3b6dXnv1Vf4uZf5Yrc7Si5OT9PNPf5l++rMP07t/8qN0/+FD7pMy5ZGtLmXaBLvPJVSITGS7n9FnUmqFaCklZggMKvzrz3lZBumZTy8CIFhbwax5SEFWzQ35CdtG7Ay1o/AttS3FwStZzbLAt6abWSxKGzYD+bKNjEtgrt3crNkK/i35rj8TyKeDdil8B66x/pTomWDZ/iu1S7a9hXoCcpEfyPRfBcDh5+XPFa255vc1O5CuJwA09rnqG1M77gADGdelefeSks/AUepy7zfqUc6+ExBP35OzRPmP1wFjt8ErPqUCZCl9SJv5gMsh9Z2L4uiKbwaejO2U3y3jNO3b08gu5X0NkN1ZnttOLvZJBAIG0lZe5jELHVFCJfs38D592dsqNX0zxE+2f3Qdba7iOMu8YIfKdsr9stRLNQ5WnX5HtnT4z9O2wECrzh9JKVzNOkJ6nUD2pNsJfMjrplluyV767//R/3wpAEf0kZa+hlIOYg2ibKwHV8t50Ss7PzlAobcZivZVP2RAojiyii36LxnAUeqebtwsygbsoz4+Bb2jrRj7qumj2p7t24Oxj/hsrc/aHOL3PM9E/hmi2fAezk/06eMuT+bv1cYXaVejm6dX33qUe6idfayU5vlEmu2tfFqN86nS2JUs5ba9HiuyzmEfd1ZO3fZ6cgoAjuKc5PzhNVrV5Ebknc35BFl9sMf0fFyovNp7InN4rcwH3b0AYzIn305plrKJ/NmaZ21/4rt9ciHK37496eVja58XNp2xhNgGwh5dG2NoX7mdJHGI+/d+4QAcopygrL1Aqwk1P4mSwbKRMkTkmiCLm/Vl2jYlVTH8QAR/iPdCpMvc+bAby6i0snCwgVq5TeHBG/52cUvo9dEPmzL2UxX0roRKpG+fcKzRvo/Ra21lpsypuFqCvBCsDTRSFOBDNNqEti0aYB09z3Q2rAI4wBv0nXgLxo+hq4BwINLNXUFy2hz/jAAccT36jEfMpc8IqfHI0DrVhFdsZ6iNX0X5RwWxqXIsBHUFqbeJgG8906dENv1O/bmS5/IzZbq8Pr7fZC0IwHH0g9+x5vGdmBWAwxAaoGIAh9ZP97LNDnruVn88OvddSIfTOPOtB8Wi5koucyVBp+6Bm/VejsKo/ySku/S62YBZ7hnuLgMk4xpJv+RszyVUeDzwFiKtaCkwM53V8YvUyDRezCUexvl8Rk5Wi0fCIHNOLpT/ojG4jCJmgOmt25rOa+kbflYNGXEYOy5UL3IcMxstCGgriKPgEQfmE14r70IXMosdrwE57WWv9005PgAPQzewTlcnLnqkuAbd4l+rsY1uLrbICSCADU5hTmVWlpTOmcAY8lq+mxJVzmYAB5diOTcAx8npIp1yaZUVp3WmZ8/ZUNZAnQVPANrUEwToYb896ljucuPfZXRseflKUs8XcqNwINYdY7VDWUu++WdbMqjWXltexTEVoUULXuTxwNEoshLgoVgOaRPZ7Q8UUQf32WWCVyplzmX1QYvmfYcI/kx5nWteV3ygmihfS3Nn2vp9Y/wRcFvWt0ujmwMPKM1CTj85UEosXiMnKKuSztN0vJ1m43HamU3SnNK6X1D2jVGaUfkUChKxDCcwGh3yJQhI2XFotFRUAOUIKLA12Z6mMQe5MrhNsj9wHSgFZKiusOx8FK4R3oCMtAiAyT2in9RUpoAXSpsQiIOAGQAuiIjMN+9pzvQdSlnPAA5tA7Ixg0G0JIttRwFZyO3oMd+Ck7ZJr+QAMCeTYwCHBMZKGS8LLmUazqwsFzKf8LOcjUFTC/M5iNrOZ0sBwQiAY5tKPtEtfgoMLyQtPxykuNE92ZYMHD7rIQE5UJYGdFVfQQ7C8wKh/KUEFjkDh8pKMK+fX7RLBJwnh208t7U15raKsxGyfmBDAGCojI7b/NGeKOxbp/N8LXXRk6KneCyyIVj2MPeGc6ZE4zKYBplLavJP9G4+d+CWvQCM1D5xATQvr8CXeE9oJwFbG6bOn1fCidk+eY/gJbfhBAzshVKjSwflGLRcGCtjgL7y3q21i/dM5nZAc842CaU6AOAAf2CtIugiynrvZ/H98jq7/V5e+Mgyn0sfhQwcDNAgsAWycCADh/5mUAK3PRIwBwGmaK4K2KJxwO3pxwsAx5pslcUynbw4TicE4KBgxtaIARyUhYNAZQzg0GwEbMNqSTfUmKe5MfDLAXhBM283eLsOQBPmZX2IgRuWyahuu6CNKMMwBr8f6Rl/KYfpS7Qk+YTsRB7AoYA13ld6nALN1pyBQ7JMkFyfTAg4J8F7Lwv9noRuxd7zMtkCdAoS6shD528yfeP2dZwnP0PgCuVlGb+U34NdIbLAjjcZlKMBHd5eCnABUEjmM8q6SbPUGmhFaUltE8CBgBaQI7xXLxR8OZmm3TmVUJmxHuR+FLBEfEOgZsluR/x7kSbTWbp+/TB9/otfSNcPDzmjxocffpjefffddOP6jXTj8EY6Pj1NL06O0+OnT9LpYpHG4620M5esHW+/9Vb6zne+w3OkbB/vvvsn6aNPPklXrx8msrf/6Ifvpk9/eTc9Pzll2TqZjtOKbPbFKq3WArhW/BP7ZUkv7+4REGSdnj8/5exg4+0sp1A6TaWXykzsbfHtkh1g4JcBZ2/L9osyX3SfAoKjjvJ9sF3VF8Que4xy2n/atru7gTec2fz3TaU6EGFXL5RAKpOnwUCV9xEcFknC9olm/Cz7LcHTYtuIHjMZ7zIHeb3Sp9/66IH+e8dvQMH6qnsQoO0ttSEB+orfjGcPnku43+NlaaSTl9tx7bM8ysYAUTImZyxsIX00n626Pokaj0V52m9n/DoBHBEQIaMr1xq+pPYZmMYb6eB1V+ax0ld8eQCHSh7dU1nX8qg7F0l/PQCOfF70YJVMJz1Xq1zK885l6ejZl51rtL1bMrPgK11WZNaiUmpkz5AuJ3uHdAdlbprP5nIWWq/S8QsqL3ec/rv/8X9Jf/mv/OtNAFzcM3Hda/vBywXP2318nuVdnpnZe6HkHOwK8FlNDpmdwgsnZ2+ojhaN+8c3vBIdOyl8pUWLmlwbonuccxx7ra/W2rVm1pLvUf7XZFyrzb65ZrmR930f1X8dbdXWvNbuJvuyxfeRXrYOfIjaFMDB1LFzRR632AqRdp19GWJykb+K7yPTmcoV9OMQEikAACAASURBVBXpIjQpsyRnGZ1j9C3+qNkYVf1asSvjfP3r2pr27u1NwBtm1+HSRKmXY/u1eURebsmDFr29rt7EXu3YNJXNVMgs/fwyYx+yIYk/Rg/u/9IAHDklZVkb3Q82bqRIkMxk3WB0jchNBVFx3oDImxIhGj6xfz9WL0RqQqYWnIejNN6E8PRCu96Zkx0y4vSFw7I2viHVVptDlQEDaNvTpk84elpvsra1towRkVLR2a+brqU3KDxj9202T7uqEMBBLDgo+xRPlTfYCBJnOdPVOUYy3/jDagh8sLzqBjqqQqWiLIYMjk14qGXUtARjTSbUlMmQIdC3RkPtDc2rpnguo4D6lGBLcbYUR22sm/JuNFI2mffwM3/+AA6+AWxO3OwkJfCGZOEoM3CY/C9jzcVF2KKuZTBOfLBC+LfMakY3kCCPuW9Xb7zgpRCM4HV0t2XL7Zzp3NI3LXkjQR+XjQT1vENgwtbaO6t0LnYTGkGBGiiFg1qa5hTBIW3U63fWYQrgwFqU8j4HHqKuoOdj+lYvc2hJ8+1hDfZUAJD8nZBWtaajjFfU7ez3UGGgq9itjdcCrvrl2jN4j0EUenuRg2oMwpD1Y3bVchPUnWXgOJMSKwTCkCwcGcBBjnMGcJxd6I2/M/6csm8cLxbpdLFOp8tlOl2tNIjDURhOJQ3HmLE/ziHIauMc+1nHCPSkJo+H5FQOKvIu0aMQnKO5FJG0nespbyr7Wzooj31Y2vU/OwzgqH6fv5YDueob7tDxMvI72kN9NmyVZzcjhRMZXSdmlEed13wbt5OAwNoUp6vyk9tfNTp4J27O4pMPzrgdKpzFxYnEIUbpyPXgh4AxZ8GgQ82FADgIuLEznabd2STtjsf8M6fsFgzgSOmCgQMrLiOwPl/xPj0fSaYcCgvR3iXYxnRbQRJsJ0rpDrvp74APPC6MaZsKtuSbZUxDBQ/Qc7yu1DqBGDTLBN/kGstrX4bFZBlkOpWI2SbQhwI4CJDhAAU4j1g7bokJMEHjR6BS1jbrPT6LUDB3WwEco20et8wXJUtEoOEGPAWFecUoQwrmrzSSsWcAB9+05vYoUDeWcRO4g273UxYOvuEm508eJ5fCERBJMS8H4PC0RRaF2jnVZ8UTvsq3Q2rnobi/8txoPGq7OB2Vr+iWafKxp32mDK/7TLZoZpa43l728Jh4yWQPWkkKZALghiOAwxs6pYBgG8MBhHKwXXiC89Q0LkFgXvi8yDoY5NDlABzx1o9qDlVoBjhxfcQxmKwJcqo1l46cFdROVIkdoAi3lyOM9nlhR+q46VnjhWDfWv/oFvtL5YtkyMlgYmQ/kBJ7koGD146D3AKO4AxgmjkDwW728bBdIsF6zpzA7JKzizYBHKs1Z1ugHwA4qB+SFzs7O1y6ggLXyDwk5ZkkixyNiQFtaocii0MNhBj3HcZJ7yPDBfaE96u0VJ/J20oWGR8M8tk36G8aN5eI0TVAO/45jEPDwpZdAevFsp1l9baBJQBU9+tZjJ19z7LWHjzCQTQRtEWmEG9XY4y5vQxI9/oX8pR/Q3d4v4xmJmQ+xtmBdaICOpTnQRvO8qKgFfqO6SbNLNUBcJCeIYAC6TrNqkSCiM5gnHVJy6hwlibO4iE/BPrYGo8F4KzZh0gWz+bztH9wNd28fYv7JhAGZd+gkil7u3ucnYN1C5VSo+xW00mazWdS9uviIt2+dSt94Qtf4P1zerpI7//0pwzYmM13GGz9i7ufpcdPn6XFcs2ZQ+Y7c87esX/lID17cZKePnuRHj58kJ49e6rnGPIDjTk71XK5ZgAH/UD+AMDBS8qgIAEa0j+UV5M5uyy4FXnXZ+7V7PaW36ZrdwL8vZlB6W3E2G/f+aF79vWX/6RvD+AAjbL+FIEpIrZ+fvF9yN8exCEZfuQCSff72NcyDgfgcLrIf6ulXzwVh85T6Mvv1+LvXzOAo7VemwA4uutXyeQR5C7m50+cLgcDT9WPKcq02Gfk3SjnWhxcG7uXm23Oj2ANf17pgk59mzLWNjDK2wi1eeQx5/hKU49ssHUhD3wbkd619jHOrr7xl0KKnaFnA159Kw1ZrrPfwxl4DQBClp3dvbrBVEN2l6FvKH1tETK9aRyUeYMAHAQUpHJfdJYh3UHZyZaL07RcLtJ/8z/8T+kv/Wt/ZRDA4fk9rkPcC1G+9PMw5GeFPwMQ1M42DtBhMq9q/+secO6dvn04RO2hzz2f1ObclfHSYpQjUQ7XPh+ica2vOPdNdV5r/YbkaqRX3zybeqSH6EPttejtm2zNrUWrTWjm7ZdaX7kNzavVKONZfJdf9AM4sBdqdMkiPZ/vmnRoADiiDJDXLQCH2PS1mOEQvw/tib71a9G+d+86H4uXJ1HemIzPMBprtqXv+/pt8Sfer6/jZpgFzMP/bu7HGIPyF0Qr9uYm+yfzxkUaPXxwlwEcHrwRD8V+4bxw8+/7TdmnhCJhawZv7b3YfmTE2sQxvj5BgrHWxuz7aAE4cCuM+qiltIzt20HWHDh1Y6RPmPm5xls+UTiW9JbIY1xPT6eW4hiiU1QSNZ4Rf5hLO60M3GeAtvittXkxfwsG6IOtjWvPByPF02FI4eAmIAXPkJIU722NyNmrh1C9nVikIqvccugTLpGGNWHS4vcazXr7ahA57qs+Y6OlUCLdNxGGlzEqWvxY44Mheg312zIuL9NurxIMYLY4t01lRdnHvyQAx9G9dPSH3Qwc3Xqf4lxjwwQ3o1sAjrOM+BbTK//jNLAVgBg/AZACnDEhrjGKZUYCgKPYa76fEHhBDmJeF+sjg1FqTueqfJIE95Ji0mXeANy9s+7xtpEHpmkblD3DO6251DVusWtq+Vpo1mS0gkhqcjPriBJ8g9UpA2h5zeh7kh0lLxzWEf3gBoj169bY0w5jKG5pOBnbkV0+qKDrbfuL655m7mrpQNbpmpUAZXrycimAQytM0y1/ycAhwAtKtyyZNDQrh8/AcTHim32r8wvNwnGWTun2K/+sGMBxslho1g7iNc3AoWnnuY45x/r0lK0nDQnZtQ634mAakl2lbYR+bJPJdkPAqjBU6+17ewH0B73jWGq62X/Hy7lh2Vhm2JG2C4lSvC7bK7MV2biY37pOusvQNOqUPvoMz7Ffu/TRt6WX+zIdteylqLeEN4VSNgaXeYMhG06mEXiD8/RoqSvGROjNcW4LALPz8zQbb6X5eDvtzmZpbz5L13Z30sF8lnbGY8nCQQHM1SqtFqdpsaSSRIt0PuJ7mOkc2Yg0A8FkiwAcmoWPQAVs08nraM8r42sZAc1iANvSSn2grbGVTqHAJ2fd0ICX1JzOPORvwDGoYdwGcGBsCABBhNG6ICOTB3AweM/pWqYpBZR4niJTSA4S2ELKlWjpANUlKL9CcoXPQRoUzHJZABw4Y8qtbwFw0Hwp5RDpJc6+wWUezjRzgrTF/QYARzF+La1Cw7KSM+G2bgEucEEcgC76dJPnW6GtFN/xgV2iH8/XAXWinGKpgGwa2qjfK6zjK5meavtJH82ZGoqbwCWAIwIRC/mIUgkADGjGBOEHAdHUZI9vA/P0upXf8/o8gF77ZKHZI9pJtI2EhmWKazwT13FLt1CfjPP7JcshtbmCnqzN1SOBTedVboris2ijgHd4HOpI9HKFM2o4AAfLzGK9pJQFMmqwP8cBOGhfcWk2zVggoB+RXZQFrJQXW0UGDhurAkEoAwcAHKcnJ5KlZXsrZOAYSXAd2UAcgINlelFWpZ6tNdpaloHD6YP4TNSDnm88b3rbxexa1UG4GQwAhy9Ng/brAA4N7ur4sF7iHyIQmgTjMx92s2cxH+h/tr4BIMicb8DFUi5G/SpzK21xTwe/VxgwQuWzLLAjJaI8rwq4S/IGwsKh3+BVAnDgb4ASCUxBf6Mdz8sMFCIgn+o+On9Rw1x2BVkOuaPzNJ1Mmcfmuztc4iRtbzNYmUqoUNmeOWXr2N1Nu1f20pMnT9Inn3ySXrx4kZbLpWaREsAdAT1e/8IXGOixf7Cfzlar9OTokZRwofKDGoR78OhRevj4SXpxfMwAa85wR6mpqATbbJ5293bTG2+8kd5888304MHD9Itf3k0//OEP00effMz7bLE4S8cnKxespOwiWZ/L+hJAR2yf8ViCmkQrApoQv4NfWnzdZ9VFnVGVWxUdhL3BMjgn0rOuWnI76rpNbfBue8JZHJ9Q4LvYoNDt2VbMvGlYzA5J/LyzLetsfGQIuxDQaNRrfxEAHN4Gh43hz6WdcQfQdO0s0eKd4tmBDByRtlGuZl7ycq/bc8zEEZ+onW9qNgG+5+V0v53RBa/nvtsgi65/JG+UaCuVY29n4KjNEevepnPWIX3z7JMT9D1cpPI+lrifo570tkzsO8oef4sdz5YZOPgECGkEq8/sEj9/r/P75tXm7/aad9cq54QVkJcAEwm8MZ/PGMBB4A0upUmynOys1dq043/53/6j9K1/5TuDvhRPr9bfmI+n9WZrDjB0uQf5u658CmyB7jmpnbnO8M1wuQa54+XWy6xVS4fU5t2ii1/T2t+19+o6I4+m1lfk+T6ZFXVMjTa1ObZkRGuONX3Wx0dDtGqNexOboCbTu3IiZizq0jzK1zifPAdcnyn9e1Va85vDAI6+OeBCRR/NtRuRDyqGWrJTdGcJ4KD3cuwgl+bs471NeR66Ou7ZGq/3yZ0Oj4bLDVi/1u94AbDGr5vIkpY8iHaDn3eNH1vreVl5430hcU2G5FltvjjXjR49/EwAHJoOF+kdvcLmA6OsrPuNW0bSfFQ8QES3BuuFZJ9SgqGASfhxDRk9rc0e24pGQW0hM8N1nYn+QO8ZM/aDzVc6/qTudCsDwxCzbgzg0CzqdvFM/yg3UjelYVbSZape3NqT8Yk0Eh5RUag33E0wultjl9k0NT4ZMlxo/TYRMkNKNm72lnHFRg85Heg2CdLrssOGXmcAh/iNyfmr9IqxIl3sXsX2a87AMSTg+wRYNHT8s0Pt4vMhg/RljQov+PvGGRVWXViWjpf4jB/j0Hy8TBja20PKy/fVkoXtPuDZLlHyIsy7h5zY/qb9LY/upccOwIHxeOeUyF/NRqRZAuSGbzcNmqRMdrnE1RayVJt2+7tyE8Au37j9Zwui3iKUCnEZOKq86gAc/LnWLua/9TP5XgbKePlf6NcCoON4DXe40QQ5WK1fpFTXYIZbaMg/kkXcGsbHtJO096gbTp9jLTgtPQI2mv5fG8AvSx3b2QPcj6bhh9MYUSZ9mPgVNygj73YzcOj8DOTnjPuC9jnVr9fjBYBDnd7Y66zz7EaV0IifVwe18SiVGHApu8GnuD3n13AYwKFxZ8rAsV6nxZpSccoNWXqNDBwUaKESKmu+YUipmSUDh/ycpdPlirNunJyuFMhxypk56DkJJEn6cgS+hQNxsoZHtOSxbHvgfUllbf9Up3fSnOMShkTgnRVQgl5KMMPmAA4ftO6ThV3ZlIeeb+b1OeQyIKy0G7pgDmfp2E0+zI/HYVPPtNxEx0Td6W2YPjs2ypFNdUpXr5fvRPvJdCjvc73D2CCpBXccQLdgJifvRNU4fUNRA2tX5RcOuwrgkEwbCDZJlga2rZBO/+wsTbZHabq9lXYm43RlNkuH+/vp+t5uujKfpb3JhDNxJNo3y9O0WJym08VpWp+v5dY1lVChpNosbylsk51flJHDB7WF/lk2cYkO/tlSUJdMhumH2wjaHmff4AAfBaEo+4YEu0RGlmcC0ISa4IAgB670OzEDhwLyzCmnxPd6wc4sCmaITgVJBy+Z5ezWt4IzOH0GDw9BWs0S5YOLLj17LKFCX6ebzwxWITqhLBfAhby+dk/WStfQNDi4pyAXnsO20FoA00J72OPg2ZpTUgLJ6pw0R6bykRN8xp4e4K0gowjg4HXmtuqgB4FjunTDuqi2h5WmLfvf6zeodLzHrmbbRiH6xnxXOdspl0nGqGx/cbYE3bsCVintwaZs0MAy9KuXKCxJnbzoC53IfpEJwe+QzTRpJN7YtRs8nN3FZw3xrjnZp/E8APlaBBUiKNfZMN6O0M2NT+22eJYJmLRmOWNZgXJFsHuzkxx0iQAO4zXwjAucU7knWjNki+AgOQUULjQDB2VHYBtBL+qozOJnAoCDy58E6nLf1CaVOdIfKp9CAA5W/VtbnIGDS6iMxxwYYACJAk98Bg5eOwNwZJ+CrW+41AH+BiCidiZv6cD4bNTDtXNbkc1CyxP5fe7XvjjrqUzn/U8ZnAiURlkmVGaSKQn71wM5MAbsP87LpJFzppMDkdv+1/1hvhvny2GwXkyLD+AF8z7kevTfiTAA6I/WFNseGSHyOtoRx9aSxmbZXQAE4cwSXqdpdgnNyCSZYs5M/7HM1xIqrAcFQcI0GG+POcMLpaqnzBmUhWM8nabDG4dp78o+8z5lznj+4kU6PjlOxycnVo5rsVhyKZMrBwecpYNKrNy8dSt97vXP8U3pTz/+mDNnLBYLSbt9fpEeHh2lJ0+fsc0N0Ab1RyVxSCbS0N5882vp7bff5vE9e/Ys/Yvf+/30Jz/6UXry7Fl69uI0nZwKKIDAlgbCNzACF2QTPqFyMlouBQAOGq/o4H7ZW7P3PF9HHm/Zkh2dwxe9nNUWxhH3Up/dGe3zQi905qfy3eyq/HSkR7a95BmtaORkcZ5A1643JaPgIsnrxPIs+DJxVoRGEj0m49SCQzbIIV8T5F8fvfBZzZckdqSMJD9XULTQ1n20b43BdH98QM/dNf0Z5bcAUUEngF7lqeheGjiZVXR9d+Q1nveyvDbXuLfKZ/pGFa2XEsDRJZtvy18+Ks+IrT0V6S1zLbPT9p0R+3hNvodschIU9DaSrhifhbJNiPOQzAW2Gp7NsR/jULHlnA2a16a0j+Qbuf3a2F/+zBtLJ5VrLKB54dlO/ErHPp1O02w2ZRAHn9dI36tNR1xBOotAHfTz3b//X6e3v/ktmVFFfsY942VwnKOnfU0+9K2xB9DIWMyAyOBdlzkcZepwZs12hvfzuGM6k1HOU0w9OzsMWfn9o27toxota7KypQdb56tI15Ys7+vL+lSQuZ9Dddy2IPnJeOaJfOLbbM2xRtnauCNvDtGmxnst3h7i+cv21adbu7a+P8XUZK6nt/fqZcATZFFTBgmz59h8SNjIYOyOfyv7q7PPtOxB1GYG+5m8J7nkMn3jfey5SM/8GjIt21bahdkxWVfrrJ28qtG9trZVXvQADuV1kyd2KSpkQjULrC0/PF07T8FX4/YW9hR+F3YRLoSYXrUdF5Y+4iBE7tkS2/p7/SG0twCKAyVDz3R4xPk/uryX/Y1cQuXo6N6FpN6EU8GlsneIcc9svACmlOivUuGVCryS3k6de97o6DemusG4lmHqmS0aNfQ6MhkUpVeYNQOhZLoM4oDDNSIYEajym4vajQfyCMCo3dyMxvrQHKq0UQPE1i2ugX3e3TRW79ECrU7AeEcbNmjxOzrQhCVbwiYybFzPqHBqwrUlcH2/8e8+xdSiN9qwbBtI9cnGUE79KbyTHStwiqrvvDDuPD/6eeQxIINJd53qCq4mBLPhWhO6kX/i3uxTpJ6ONbq11qu1/zflkxpfbKp4NpU9l+WfFq+2ZNemtKHvt9bEVE81eOZ68M6ZomN1ELizTc3Q8v30GdTLo8/S4x/kDByZP+QgEeVvTQ7n+16KRbAMHKo83cGBb2m3brHKCav+TyMixXiKQEZwpBWAjayVmVYOwCG0EzdPlP1+IJmGOXCnx3Q1Z+igKAFF3H5nfaI3en24D/yBmxVcjgaZMxggQCAOyXgCBzwHQTUtPd14Jieyv5FhY9XsDtFgFrrlTF5GB6UT9kKhRxGmVAMq33eQVMqCxYHRKfSXdgO91fXm164EcMjoo71hr326cnf4xM1zmasY1CUIM28SwRSNJD25pprO6e0dhiZdMFhjsaZgMd2APdeMHOu0WlMQ5iKtOSAjAA7KvkHgDQJ20OcLLblCAA4qpUL1uaktcjRzdqsA4KB5I+V8vaQ1kuhnbmRVpcZslGGFTLc4rh6AoNCch04T9DtWF06tyS//nl/LPlkXZam8Nhes8o/fHXkoNTnclWW5LbFkvADBZ9mh5lovI5YDTpya3I76K46tTy63dEnf+7Hmue/PxjIA3uA9ijtITQCH4xeAzGSHKl+4OtC8loZg4zId5+drvS2sadXpNi79x/tTynFQiRSKm1AWjr3ZNN28epVBHJKJY86gji2Sf+tVWixO0uL0JC1Xy7Rar9KSQBzu5jMyfghnUT/5wBllOKWDFzlKJVQouYRTpByYy+U1+Ha2Aji65RiFkkIVlV/63W3OvpFLr3Ab6oSFb85AeThiBqeaAThsPE5GMgiC+hVAH1whALLI7U8JrhEPchkGlc3gE0vmxO/nEiokP8npSZ+TA5Sep7MnlbPRRgSco1tWfmcaerC83FgGvbXki6bjNwdxuK0Oecbq/lxKMpRnu6znTT84253nKSZGJwMH2m5m81DggeRWKW1wr9dq+zraSa0MHEL/EsCh/tVqJg0p06Y/XObCBdUV4FIArMCLDQdPoWPd5hCd4nRM6TuviKUu0AJqpU9u960neBSd+XWXTAnbxscIuLbOQlE2g0WjDvP6kz6DDRHBP34sWGtkrPFlNPgzZlEFT3EQnOwuLVVCvysADmTgkFIr4pMh+09KqCjoSe2/QsdbqSRJD04gjrP1WSIAx+LklMdCgCouoTKd8p4m8Ci1zYARtXM4q47ZC+A52YM1Hd7h95AdLY4x7hnPh316slfHarDUg2l8v/676I/5zwDBMjcRH5L9CP4illu6h3z7pF+2tWRUjQaeh2Hng5+RjQpjwfe9zUqfeRB1nE+8jETri/GJvXqm8g/A8TKTCGeVUPA9tU0ADgIqEl+gX5T/odJlpG9p3Lz3kPGKwBkE/CAlpPqF2piMKXg2YwAHgTl2dnfT659/PV29di09efIs3bt3L338ySdpuVqlnb1dywD37NmLdHJ6mm7dvp2u33iFy6K8cvNm+trXvsbgzfd//ON0//699PjxkZW7OTp6kp69eM56fEJZvK7sc5aPyWzKZyfK7EEZOL7+1lvp4OCAafR//tPfTT/4oz9Kdz+7l46evkinC7G8eWoELiWDXm3fyUToQZk2sAag/Xp9zoATASzk4F/XNu2Kzfpeyu1Efo/8lPV4mYGj1ffLjCnaTOXr6BdwOkNVM/oUWZrNAxXfYjPx3moH1r36Mf+mamWcr3kfObvdXrsvS862/EaNvnGVavqrogDdPIZ5oGaro83L9Nf3LM7kfTLTvu/O7yKPxPYVzVXgT1pT12fpBOk9A/XHa3z/5wHgyPZl3cApx1meS4f2mOd7n1kJfW6yFyP1sDawSzC+aMdAl8S+og7qyhOckUsAR7Z39FQFIDkDx8Ar4lOKfHwZfi7nCz6Ud+NayOt6RjDoKNY/s2kaTwS8IVnzRAhNOTvHNO3Od/jnP/jNv5vefOsbHYaN6xTtE0/rlu2yiZyROQJgkzddGYvI51Fvg1b/lsXPAGidmVg4Lk45APju3fBo08ceB74wxPctW7HLA9JRn3xryVkv92znD80hXoxX+lanWwSZu08M7Yk+/RD3eosum6ybp1/f8302eet7m/J8/r76jjWAjlfgVTxXXBbgs7NBnuQPXVC/ruKW0IyZyvtdWSN7rsBu2QV35bW45gb80bi5Zex0dnYB7tCt52RXLf6eZQrakUGXwA0dK/uySx8t5MEmPGBr6x6O/NeUNUYP5KJs9Gh7x8eXzUCUfaxtmf9MjOn8GZbW+SlR0lOpWqy92YI+SUEYHtNZNlDOturiGJ43s8/ARlu0loEdHoAEvaVny6PH9zkDhzkUgNZHiY8wQE8UMWjLGo015VMHJbhbJyBqQCnW24qKN2wb15ZnupaQQh/+d02A1RhODlwSqKfPcQDD316Yof0WgMMDOfyMSsZ3y++ZzqU/7lP4JT0gXMoUW11lmDc5B6TI4QKBGJzCfr4FQsrW1d0+qwRZPd1ra9dSrF551YyjuLagYk3pDSnoGr94pwdu/xkvVBzEzB+ajrpvvJ4P8ljrAI76uLPr3wsOE07BiK3xToseQ0YTPq8Zp1Ek97XVkgE1sX6ZsfYZNLHtaABuyj94riZ7NlGEQ9/vm8NlDaRaW621u8y+8QAORqpbfKR7WPL9+b8zgEN4H6UhmD56Bs4G9DmHD6M8ZT4Kef876+pTmAf5VBgwAUTQARS425sMkuA65TmVsQdGdGWaC+xoMEWOwIL056OtBrVgLMjvMhMHxstzRGkBAmkyUFPS1DONqD2+uUwBQb3dPJJMQlFu8ljpx6WCLuVhAHAoaAR8XARX3AaAG4PaN5cG3eIz+aSOHwBZO6nmNSTm9KAHcNAYPZ1Nl6uBh1t+9BzpOOgxKReQD6yWJcbsJb9WNHYJXEhATIN8SHeuSVrIuc0ZN6hUgNaup5Iq8nPO5VAom8aaS8okAW8QiIPBHedpSQCO9ZpLqFD5lGMCcGj5FaYC77Gy9AQAHD6TgMmwTPEiYOwBHC15iNlLtg+nawYAHMHMM3rX+vFrt4nMlD0ta5bPz6WjrE9+d22vcm7q0tXH/GeQOXLrVkAHpRNvSM9FfR95Nn5ek8Ob0Kj1zGUAHBJs4Z3imiO+y44cOQzpM3KqKZ43eZIVnYAjuHQKHPNwj4OeSCtJdBagGVKus27Q2+K0G7dHF5yFg0Ac13Z307W9vXS4v5cOr1xJ16/scTmVCd0Wp2w4BN7gn5WUN+KyA1S6IGcnFJlJNjDSV+a5yRYg+SmAAgpqkgwwAIccnIQ31Sb04A0EkPNZojz4G3iCg4ACXKC+GPjBdMirATHNci4GzgOgAcfkzGsa7KHkQ5R9A+vrAN8eHIGDagTMRQAHsg4Qz9JnnIWDgDcU7F2LLsoUclvHkAoi3MR2lv3NNBsLHdjeRmYOpT9kN571+6kFIGbsuAAAIABJREFU4Ij7n4OOWlYAn0mVt/IGZDyDFDpG9QxxP27sFgEkCKqQ9aFmf2W7xpJ+CSig2Iqii+yfBqILG0Y/tDEBnKjgEu7bBun3eCk9WjLKeA98GdKxGyarIoxk3l0AByRI8A8X+sPo7rKBeHnv18nbIziv2bMAFjgnrKdfadN3ZVtXj2THsAXEA/BJdJa6GV0Jkgj2QCYXK5vCoAzJkiEZvDQDB5doIDCayjH+TMqrcAkVB+DwmWvimQsZOADgoN+UfWN5uhDwx1gBHLOZBOJHJPe0L5WZbBe5W8NsI3E1rBLA0ToDlHZm/3c8D/DeUNlSnCmCn0i2aOZztjs0CwXawDrwaldsygK45coxcoAnZQCHZFzqluECEI4BHI7JI03i+mA8okOyLwrP+fI7njb0PciTjg8DWTxCFhICCwFYbbJDAUEsyxW8gWwv4h/b5swVluHGwEfEpxnAAJlDmZnox8AwZ+cs2wnAsbOzm/b2dtPtO3fSzVs302w64z7v3buf7t1/kO7fv8+AJiq1QnMjfS6ibMRAjMlsnnZ29tLhjZvpi1/+IgOMPv3k43Tvs8/S/Qf30uH1a+nGjcP05OlTzubBGThGW2k2mzNohAJ0XOpsss1Buj2yK65fT5PJNP34vffTBx99lD67dz89fXGcVmcjLr9CJdq4PA1l1FvRXrxIsxnRI5fhkiy8kgGFxk0gDtHz9brqNRuuZg/m98oAat/3hbc3A3DU2ol2bp+dGp/1WTSEf6O+ya/xOZ4R0KoZk4MogUIH4zKJ2ktw1pvTXuWDt6e4/1GZryie54fWKdIm0mOT9vx3+s4YXg/WxjX0XgRwRJnp28fRB3IyAjhiBq3WHACQucxZB8/W7J2aXm7NO55T/V4qv1O/FTQ85vJcCv3R4onSPihL4Q7Ntb22OCuXQLyoC6FLIj96PZjXX/6SeWS/gN1I17dkzIgDIftdBhTA3wJQRaTLMH2j7PDndf9ZeQE5jz3PgwB3BEK0UpcEoNfzlZS03E7z6YxLq0zHEy4P+Tf/o+8ygKO2JyN9fZ9Ma7u1nS+5xTUckg01+hTf8Zloffa8Df7u7n3vo8t21CbyqMWbm6zvUPu+jWhHeZrX5E+k75Cctb6c0hqaQ+tMYXtJBmn7yXxuQ+AQR9Shcffx4pBOaMvO+pmxth6b9DHE6/1tuLij21c1XSBuGvWlmM+mfuHc2+G5rWyDsA0PWef/doqlxr+ZRiExgl1OLS+1AIgRzwX115pp0y4WSR8GYtHxeh3q9/rQfotyrLYuxvM98qd2aQRtRX6W187/7M9ylhm6e4Ez6yu/v/QCsN93+jf6yTqr5PECuLFBTL5LmwD2CQ9k+cUDkjMoATjoD+8k6GaFkJY6hNNjZhSM7U2aTeY+4egJ69uOirXFHBhrNGq8ARQZDczuf0eGQXv5tzoOkXnBATmiYEa7nrYtMEdNsDi5YsIcc9iE/n7scUP6tYgbtNV2NOhqtIo8U6N53ER4pqbYWjzTMnj92OHEGeKhlrKr0QE0iMAdD+KAsx6bPjt5yjTLEKA1/ivHfFkAR1SkZgIUfNQSvH2GTW3/RT4Y2r9DCmHo++290m9EDhk1vt2WEdgnf1rjGjLoWjTFeP33++YQ6da3VjXZXuOHvjZbYwGAg1dDz3Oi6PTmSkAWF30ACSoeQwuA+Rv2AE/YgUfR8BIwEgS/takwh+g84M/txwEEneFs8ggpJr0BzedwZwQ4gAG1TU5KAk2YQaWOKaBcs1yTVYJ9J0CAc8u4gWTmditZ6cPtcnCo9FmZvvMADs22BccpyUV2VHNafnGyUkCQjU83TuMRLQ+AgRZ6U1N02+0Q7ReBINAQjlnwJNdRRypPDXKVN681qAtnfyfQ9XIADtsT2i6CCbYeDsCR55kdJ6JT9ODKsCEH4BA/NweihR2ID6g0ipRCoR9Lc87gDSmlYgAOvsmIEioE7NAsHOfnDP44WS65hAoBOKisCgWdyXHNwUXOwgH5J2ASGiYHPmvRL17c7EwSJ2XpXIpyK78WsIhZdhqAz/Im3lALHll9sP8gMyS9ap97p1qeS03+dt/zqQ816C4Mn4PwdrhzdFZQlM3FATjcWbA6GREfShuNneZDVQYRGWrekPlh0xet12ldp2aZMjvqBLw2DByATj7QxMALBdk5QJmAMuKhszxQ2aHZAziKzH5E+nPmU7mVRbtNgLAMhsU+JHlPG012I2fhmG6N0u50mg7ms3Rj/0p65eo+Z+TY39nh7Bxj5ne9Lb5ecdCHfgDioL3Kfyuog2/NGsCd6xWpOFRwGwMKCMAht5HDztJyH/XsG1lGClAB534BqwAkPuLSITx3zmbBuTIUbCbgCPxDwKF7dhFZYMdegI4Eh6LtUpCxdE5zXwq8wI1qBsCFQClLw+y/KOq5CgZQb/1TsHdNt7odgMMDTyDrGXGB/SG/UUqGSxcCzEJ/j+n1tgFlanOnPU9deiB1PB+ara5lUZSJi1u/hU53G8v6tIXQUl0AWwazXGwQd3MjAEgLPesAgmbb4FigcqoEcEBNwWGe1xT5l6x9BXDIdkUWrLrE6DvDx/mDD40cfaJJaRTbx3d9CnY43OKzRTBd52Jr5XQOfc+f34wHnI1hss+BOSNF+vypnv+E78SGQMDey1q/zgx6KC7X4FYP2XpSMiWDOM7S2VrAGxw85/IoWsaEARzSL2cWUtqzfKLMXbw4mQ6eThiv1HdfpfVSyqgsTk/TarHkugXbAcBBPCVAEQFxiH0qpQ8BZEamBjG7s+1sa+xtPX0TY4HsNeHozhD0jLczPZ2jnq/5GHz/XQBHHn+2aX0AimgIqSqXXcTHQ0iVc5GpDETIGSloDD7TCrWLDBylFBf7IMoB/xoADn/zHPPHc2wDouQY2dpcTpEyZUhGpygr8T3it3yekht60GucWUJ5SIBxlC2OwERnWk5qK23TjWUuMasl/nh9OVedldrB+mS9pllKNJMHgST2r+ynq1evpi9/+cvpc5/7XDo9PU1PnjxJn3zyabr/4EF6fvyCxzWZTiULzHrNGTem0xnby8Svd179fLpx81baPzjgTDJ3f/Fpun/vbnrw4F66dftmun37NpdWWSyX6XS55H1EfXNgbjJJO7vztLu7y3vg9Pg47e3tpfFkwmVXHjw6Sg+PHqfnp1SSbZROV2vO/kGl1yjQ9+LZSTo+Pk3TKdFbwBkEEl2vJQMV8Yi8d6Fl0rTE2EDApmbXQoa35GhXhuV9WAI4+h3LsZ1oy7fGJnKP/29NlGVQ+i/rCW/m3ol2wfKpK65safPnOKfBBt8kA0fWuy8P4GjRZROfm8g5oV2kYZ9PrW8tmsSCvlR7ILZfvIbPxplqONubbHU2hu+zxqdin2QfztAYC/ndo6+9zq21WbtkkM9obT4rznGDgy3P2LBD+vgi68p8IWhoLv3DyAAO7yP3ayo6OmfCgI6Abij5wZfSwO5iySbnjcIQjNkfyku9Wbdl/46fy+VoDSauaFU9e0OWlPQXGUMlUSbTSZpQdigC8CHmQyWytrf5cyrvtTOf22d/8z/8zfTm29/kDmt7Mp43on3q7aKa7YKZbLrfW3LF77vqOdFn3QjA6NxmDqD6s0ff2Aa3h4GA2k8OtR9ty9Zrv0atc82QHi3WqGLT1uWM9+10+cS3KXa0/LuMHK+te03u+nYv035rdWprE+ezCQ8MjX+TNuK6x++0+mjt0b72anzS134cS41G8HnJZ2Wtlpqc8LIEf8e4vv+etyVqssaflYbo3ZJjUV75NqPciZlLvJ0XaVnKoNIeqsm2rjz2QBkXL3Kdir2V/XxVWyWANrL+6p5vW7KgJdPrPOEAHPRABBREQVEQDjXNXAaOPoXTycLhaiT7QXcEVnBkDTEPFsczROs7cbyR4LVN7hdODsr9IA60gb4kiwVQUOXvWv8ls5Yjao0/9unpW1NOQ4oJfBCFQh8T9m34Fp+0jJQhhdqnbDxN43N4vYlwrdEadMFcfSaWXJO7TNFc3EK3WtnMtUbOmnLIY///J4CjZRxc1gDrM142WceagNx0DJsYOLW2hgyZTWTaywr8yEutudZo11Iatf3Woj0BOJ78P7+j6axUkVlwAK/VGZhPUOKYMdmvgQQjQk7HKW/lsiUCxPDORpf5IqQ7LXgJadudcWyhWbo1rOlYee6GkJfxGzgFgYICwKE3uBXAYXOC41pjwt4J4wEcFtiCj9Ri7eIgFldqdkIhQwaPy9PQwBSUyldrmrMzn6JYcmucbwZuS1r7rTJWJr5yLZ/ic8JJF9lA4WwjXr9xJg0JtkI3S2BS3mH5rFTk9smpjNu6ZkCVspH78zcclQeyrM9r7nm1ZoBZqjPMQXmMn/URSLutmBHMXn9IuFhunsr8sSYE6hB8D2fc4KwaOchCARVy3pKze7ESYAffouXnM4CDs3JQBo7zc87AQVk3yCFNJVQIzLEgAAffsL1I5xxTzjQDPaV0l9c1Snl+loLjOnnbC3ZcDAdGeTDbtw7A4QEiekMtv1U6rKJM65PDfToefOX1cQHyUg7LDp/s9a23m50R3A49buAX3bDmlGEu5h8L1hgPbS7Za84os6Ecitz2G5zXLkhe7a1eN0fXL6Ym9vwgrcU14S3hljHzk+xyOG9c3gyXdoluoWbaFzYi5sgfy6Qs0xuAHCOAgWQABFsQ4AL4GreVAOCgW8+SiWM8GqWdyZhLqNzY30u3rl3lTBzX9nbT3nSadsaTxPkmKOhJe0mz4tC+FNDVmlOz0w+BO+RWuuZTYHGUU1NKKaOUqKgRSir5vcJnBpa3miqegmeazS+fW5B6P2ebyLekpQQJP6tBEGSlkO87TkDWJgNMaAYLIENcAAS6jcAhuTSklJXAvwwikXOPl+PeQUCAGOEfbAbVmxZgpc/k1h3KeYFVuVQYNIbqMBY2mv0EQW3qfzodcwAZ2Tc4Vb+COFDa0J8FjZ/FTJBb3gho0g1yBZKYruLP1ckGnWhALgfcVIEovmC50mJTVyLQZwLoQRmMcsdKOuZ6kBayDTqOHsWtbf7MxBQc6JrNisei2cdQLodL46gM5wCJu+UHhjJV4NKsYm+6YbfOjkZzLD/sEXwX6+o+D9TINKxFU/Cwjjfqdh/E9rTz6+vPa53nobRVBnpZ1dFTpT9NZWtXzrF9A7BoAHDE9aXnRKZIgJ3BAJzNTcEQLJNWbDcgSM+BYM24wQAJ/oH9KUFhBlRQZ3rTPwI4/BiLsQYAB2XfWC2XaUQ242Sc5vM5ZyfgDALM52Jbwr5j3lfACdplW0UdkiIfnZ0XsqxhXJAVnveLG2ic2iXLTOqLgvi1f13d5gWnCC+EZ/MaqN1tpVG6Kchl7+s6kY64EIAawG8E4KBAEHiuAPRo2SKRHiIfZZwYW5nJz/s3IoDD6Kw8giwgnCVK2zNZyhkvSgAHZKAALTI/im1bAhPB7QzSYVtV7FjLOqVZkkTmq9VA6mMr8fqQTvX0kDMWu3EZ1DCdzDhAdnh4mG6+cjO99tpr6ebNm+n4+Dg9fPgovf/+++nho0esU2mtSF9TwG26M097e/tpvrOTjp48TdP5bvq3/52/kV5//Yvpo48+Sh/89Cfpvff+ND0+ephOT45Zn8zm07S7t5tm8zmD9Ug/UOp8XrPRKM2mEqyjjF3LxSI9pWwdz58z2IN+Tsg2Xy7T8WKVRuNJmu/spvlsJ+3M5unTn3+aPrv7mZR6U13D9GIAB5X0EvlN79GtbvrBGkUeHrKJTUT2yc/KxqB2s95WTnGH3JadXvOnQa5VN6C3D6AHOluwW/a62xbOll6GhIbCl3yQkVWRy/gmrShA2NnAZm950NmvkIGjb/2iXu3SvNQvfTdW27Tvp1Hhs1ebv/UNy0woBlDosgxSmo0UB4aMDBm1LBktNwBwRPoID/fPr+/z7lc9H/p2M4Ab84qzLzSbGrnSd3ke9jZG5I3a/ADoa61vfj+mP4NxJ3rFdCub7N0zYHcPi0wGoK8cm9qfuHNlSEcH4HDoRzHfCFSYz5qgQ6aBjEn0GWblqVxm5PL0KOhoywa6I4N8t814HifZT+C92XQqWZhYF2yxfSaZcUf8Hn02m9DPJP373/076c23cwmVPn6LflpP89pnQ/LhZWRLtHFr56ZoZ8NGEAqqnVLYK3XwSssei+P2r/v29JBOijS8DE2HaG3c46PMDQBHnEPr/FSjD2zpIZ3aFatZXtXo5N+r0aW5nxrAJDxf6yuuZ5/sGhqr/25dPjoJOACo8d/v46UWH9XG0lrbob5qNJL35If/9rwGce798CFuXgNv4HxQ6AnXVtzrXj7EdYtj9nSqyaK+tuWzmE2tBC1FWQX5k+Mo2eYYnkemq6fJkIyo8Ry+0wLLtPh9iCda9LYMHBg4/cbBopfw7vZWXKyu0O3bpt3PWu31KaXWBrJbYo0h1AheE5CRwMJA4sSkv2MKSvSL73nGiFk44mL7/st+67QaYjqvNGrKaEiJ1DZjay1qCr6pjCpC1dp1AJ+WAvW0bfVB74O+fYqvRoOWYov0gDABH9hvva1e+xzvlXyiTtU+uiCg5ANlQZHmcZsL2ZEHhm82iqMB4te2JlhaCq62B1sKG+9v0lZNkPbJJhrHkEAc+rxltNTG0mdIxLH0GUOXk5L9c2wZGi161+jRMiQuQ3sP4ECKfvHd5wOYqs/8nka/bd8iyM+/szMzwwK6AA5JcU4Ob3WAqxMA5SSY1tgeOhTxUTnHSLFYFAdBgAcHRn3WnY95XpZeXfsmBy70qvucu+NgTnlo7sgXHZMPcEkfCnLRIAYH7TU/vb8pz/JfvIJiAmq6bXL4M4CDvucycHAsv6idGQABLr156awQcGIHCKqAAC8HvQtEl5upzUFgvx5eckEuqnPfy3XIdsn+Ud5O6dN/AMgUPI0bB+5Ws+hYB7iUwQobsaNfgBoIqPAQ5UNcrFZQhpREWfPtVAmo0G1FzsCxogwcSINOAWABcOBnpdk3Fgz2WKVTLqOyFADHcqlZPaRiMAJ6oCnHNdRZ02D87LzRudn2YLr7YL/sQaFZdJKpDsNBw8cedIW7Dr68yH36oM/+K7/X6VR6tr1dAhfKdsN3i4wi5WfSZxYiPuVrn9yvyfnO3Cy1rIay82K4W7jAOvQ4KilrReMfUP3x47gG8trLRdkYzi1gLu/CMW5jhndc5RzkWawlCXCI8q9dNLAsFudOVoo89o5jtWjcxgSk5DxtpQsul3JlNknXdufplYP99Mr+frpxcJCuUxr0nd002x6nKYES6FY678M1708K/1FAiEBSS8p2s1pqKSrIdwFXcYkVDZICuCEgDgUUYl/puYGCTVvbmvWIbrKj3J5A20QacoYNLQ/CZUI0E4dbcpQr8fYn+B0cKreac8kZrHl5dpD0kbiNjd+RN/1ZBzId/bFMlhojHATBQZxYyGe+8oFJ5kOWrap/oS80gGd6GRkF1msOBlMwbTqbcOYoAm1QsItT9dNrAnUYOKMMshq/M4BDngMzI+gs+1cynPigo+gSAe570GXWP6VdbXtJ9QAFtpnmtS0by7K4MqbRJpBsBnnnWnsAZphJpIHkhNJOOh+dsNle0Gc0Ls4ioLrLZUIwMBu6RSC2EigRk8Q5UbC2kJiF/720IqRv6d/I1ArG6HOQt/EM5vk8BkLjmd2fJ2HHxfNs92yVbQD05c/zGBf8BNhvcSywD/G5PefLjoAfFNyxolJPLKOkRIqUfBJwaAngkNccKNasYQTYtewMoDXKZgQQET0n5VM0M9Fyzdk3KCOHB3BQgIOC3cRx1E95N51sIylLhblJKRc4JGXRmROcHADfE/3ob2SriD4qo5vyDsBbmKPXx31+A+NZBtvg7FAMSeWbrrvj85JXkHUEGTi0/NOWBHoIxOEBC7b+2XB02TAkY45sgRLg5XmNy2rpzWC2SYsyPGdMXQF5CFCD/oEPR6N2xiJR9po5Rp3H0G+0ZiRD2UJ02WXIZiX7VhMiqrwjXUb9UMCOvicADgJvkP3KGQC3tsyGht1OepICZwSCuHXzZrpz+066c+dOOrx+mB4/PuKyKT/78KP07OlzBl3QP8pINyIAxHSSbt66nQ5feSU9OnqSxtNZ+mt//d9Kr9y8k9770/fST3/6fvrZz36SXrx4JsDNsxXvp70re2nvypW0u7uXDvYP0o1XbvC6UemgxamUD2Iw0dlZuvvZ3fTw4UO1u0fpYmsrndFP2kpXD2+kO3de5bETOP6P3/3j9P5776UXL16k08WCx0pnVdoX9I90Gvaq6LMtPVOVMhL6JmuA+l9RP2/yvG876y+1RwaC4v6s5WVvq99Yts/OfhGIGnwGvr1NbP/YfwngQMk+mSMkEYOH/sICOPKMoh1SozXkqJdRQ7xQfi4lgDrYDH0IpQ/b61waPLWzXDE21UkM34BtWO38ctlh2nxTjnwYwOHmg6yBPUHCDIhyoOYKgKO1Z+K6Cf3awIViNq2Fu5CLUFlXtHnKrxdkCvRLPC9yiWMHcpJWYYNX6Iy7MsGerPF1nrdRypiyxlP5PX+lIJxlG0zrY6TImkUlu0gXka1DmbLMTjy/4NeUjWM+m6X5dJr+1t/5e+nNb0gGDvyr+Tf8uL2dX+MFv4+H9nLfHuMVcUwe7Vx8XtjwnfXpBkn5MgVnbSz3e59fJ45liB61tlrtx3MT9VVr348h0rX1uqNTBgAccQ9FnhiiEdu4+qXa2m4ie4doV+M/3+4QT70Mr28y7r79E/mnb9/E9a+127dH7byygT3i906LLpeXBwBvtO3BOEY7W7jzlj8/eRkZaYc5+N+t9arvNTl7xn998qa7nupT9rGZkBWou47i54hyrCvPbEfls6iBBUtfjrTF/y+ycbRkTM4CP6ynW7K4RWvwsQE48IYdhCsIn6KTAODoE5ReEXvDKAqL2EbxuaL++yZUE4hDAI7avAshhZRwQdllhm6DODyT9m2qTsDLCYdyYbuz76N7FLZDChvMHr/XUniFQgJqOhx4NtnsUahSu1GwtTZ8SyB7uvQBOIaUdVReNXpHIWFZNpzz1/hFHfK41VcKxmz0tGienagufBJOGyXtap7iLFD71rZvDYb2IX23j4+Gvh/pPqSUW2NtKfe+54f67jOeNm23xbeXoUttP3s61YyxlpEY22qt3SZt+rZWlIHj//4duVQdboMXPnwFMzBdQoDe6yTzIbgIiPg1JfjEUQ3+vgZKyJnNB11ffV73BAIEUMpKPJY/cSE6de/llreocwmOG+05iJVTBIsqVcerfoabtqjxWpUzhmzIVzwJiOFv6tr3GLih2X7od2YEGSNAHKpb6Pa4OP7P+HsUtBnTLfTt7XROt8FcKmpMEk7aDv97Z5u7YeoBOAII0bIATkdgirbGCoRA0C7yq+lRS0+ddUXmk7KkCkgRZX2RfSMGo1w6Xt8u/Z1v8QqVqV2wHQM46EfBKAbg4HlJ2n7JxEEgDkmfDPAGZdUQAMcZgz2ojTU9j9IrLvsGZ+FYKoBjsUynq6WkraYgMoAwygS8XhcWTi05u9iTjp8Lmzt67hAWlqZMJtDbcN4oMKk8xATg04Cww3fbulAaqMlBdiI1Dlkt4IK2FsDtW85pWc67RInLHleKFDNrydy8RR1dsmgq0pmLlBHQlpeHIn/qNZiFOL9+AIfIE6AsNFsGR+gzfToBah/ANQCHy7Tgg7WeinbblzIFSEJlsZ220hYBOIiv9WaWHrc0Ta+mJhlJbhy6F749onIqKe1NJ+nazjzd2N9PNw+uppsHBwzmuDKdpd3JNI1J9rF8ob10kc63Rml9TgCOpYCs1lQSC4AuuS1L78lNYvotcpW+TQAOZOWRklg0SoC/KfOG3Hze5oCWym+9v01kELEu2To4KwaXTskZIUR1yY1ZBO/oOeN9BUMgowb1R0EyfF7ITF0XzsREqYL1lnjkN+w5n00uByPpZvEZ6kbpzTrsUS9HUM6jqzdzjZIR15km8Al0O5dxwI3t0SjNqQTOeMwZpCgTAOswBXLQe9kWz4d52TPyT2gGetGwfbpuLYmgAH0cifEdkU+uHEnMnmE4BPFQ0+wZ5BMcEZZpRt8HCEZsCM3Y4ZwKxu8+8wOAG07mQ1YwgIjTjcDxkG/ge6klgVqU4smOfTFfINuCZeT0ZnkeDHLZ7X+jvzYZ7S2hq3lLmlqCZEzU6eDz8lyVA9XecYVgtg96e5kMhExsS842KukpO5sGzTF/f56PewX7DoHz2nf8GAE4ht2BvUjPUJAaIDMGbpDccSVUUKaEA8KanYszcIxGvEdaAI54oaQPwEFAKUopThk46LfYQgTgIMmnWRSURyKAw+gEmag2Ss5wJ7rO2wFFuRFve2DvCcFZR7AtyxnO1nbJxutisyW1HbZPzYYeaYka0Z9mGUGEuT3c8TFpQMrflqO+ILc5swJnvBBZ7teU97xzeHqwWPSdFeci5UMCcXh6Yf4sk0fCqyzXNaMYyQUpcyP6HPMHyAPgNjq7eb5m3qHyi6NRGk+mLOl4fTmzjIKISXeSKmAbluQeQHECRJRyaGdSqmSxSNMZ3WyeSCY5Ps+JfOYU9eMpZ+G4fetWevW1V9Nrd15Nh9evp08//TR99tm99PzFMete3tMk/yfj9PzkJD158jS99Y2305tf/3p68eIknZwu2aZmm3tBIOiTdHJynFbLRVqvl5JVg23pFfPPF774xfTGG2+kd955hwEcv/z00/ThBx+kn7z/PmvpyfY4HT0+Sk+fPRO5TgGsySTtXb2abty+nb78xlfT1996m9f0+MVx+uf//HvpD/7g++n+/Xtc+gWZXYiWoo9G6Wx9kdar87Q9Jh6GneUAkD22rReWUW71+S3wPeyP7hkvZ+Wo2bN9bfd9Fn0CjP3MaqjMJubVkA44A0FxDilt9JbtXfoetAwkbwJXyu0vMICj70wR6e1fY3/H9W4q2awQxeZ3/wp9H0pnbnJwDnP1AAAgAElEQVTmiX0WutwAHDnzj0hh2B+wo3EG785giN/7xngZAAcAC4Xt4IYj/QgIrrRX4rkaGUld1jNuR21lFzhS62OzUgobAjhgVzJw3AJksp+KtdbPMvivtAnbAI5uNgax81S7VgAcQi/YrfKcBATlB761Fu3zuNWOtlIwWIs8dqy52LtluVkqd0X6gLNsjCesiwRwuC0gr0RnFTlvyOfj9Lf/3n+WvhYAHLAHa+M1P4qzLWo87G2i2N7gPg7+kpoc8D6b0n/T9bXEZz2Ao+aXqY0v7sOavyfy32XaiXStte/pGM8UfTRoyUPvRKqta1y32GdtfnIW1J1fic+21n6TdZAzTSngh177/mqydJN17ePX+P2WvG7q+MY+ivPapB+/hq31jHsp8k1trw7ZUvW+BMRRAtwySCCOtThf9GT4rMlTz5e1+dT4vzxX5SyMRh/Tadl/DtpEXi1ZMmdg6mIKvB0AfeF/40JJvniTdbx6DkPWEk8P2KQyB4BGo95zFxKKixf9AI4MCum2XQMxsqtVt2oHwMG6awi8wS04UypMPDJdSzjJc/WUsWCCTZWa3zy+v00BHJh3yXzBYtVOcvv5hpZ3Avm/PUPWNlYEb8R5lwzdFXct+mxqvPZtypai21To9q97mXq/xXdRSXQMhh5EpadlDrplp1CLZ7pCJG9wzyeRDhhb8VvTM+P2M6dr9s76oqZccI5W92JZQmUTxdm3XpdZ402MjE376nuu9dmQ4mwZFJvSaBODY9N9VVPWcV5DbQ3RqGWY1YyNaFzUeHeTtdtkzH5cq6N7UkIlnv4t0CC9WphCTk/i1HRpo5GiHmOUeIACLfhsrM4XSlm8Pucb1EhTy016v44LUgiwBPsuDiofEOlmNR8cTTeK7uLvsi7MusLAGwoaMbCGpYUW5yQbzfivYljJ2RauYxjYQhdkjjA+Y6e1c95CV+H7ipTIMhFZKvTGLW7uUQpsoiE5Zx0oTzW1pcTOwWoE4mTdiE6WiQC3MKz8SzZ8JPCorWgginWh3dt28XB3ULfxg5aYJ470PE9fx67kajukOz4zj6Ftkhw8Ap95W6Wmq8jxKGnttW694wgKmJBTg8PPDsDBt/upLMqayjPIDzJwMLhDy6gQgGPFgI9zLp2yJOczZQRYahmVxSKdLBZpeSYlWEBD5koqUYC1D0AjOQFEJ5LyW2H6RDuooqfgZ+a9KHMVx0x5Qwp0bMp4t568tzBEfV+WzY2nMxQr1iNypRN4zHu65AWVQwU5glww52F3/qW8L+nVdQbKXvH/mK+RdUGbr+lbOKyynYpgbH1Mpdc1rqN/7dPTZinbPdxi6Cr3NPuMXtk3H2uXfVBTCJfrVX4qTUUeuJQ3qhVAKYFuSD1syDkBcCjgj9da+AXBX/EpaxYOKqWS6Oc8zba30u6YyqnschmV21evpltXtaTKzl6abW2nqd7A5l5H52l9cZZW57o/15pRSYEjJPO4tApl51gSwIBu8p5xKSMaj5QxkKCUgDiUhsjkQIECBSoYx1kWIAn8SaYIADhcWT44dzUFMa0XAzT0kCd+cHmPg1uchSMHoBEWMv1FGTgceIO+Y8FmDfTBvpXsFDJitG0ZkKArFVxiolWd2NlG1rkAmMQARyo5IDZAQRdONb9Ka6bzkjmH0hXzbbiJpDhmp6qWVKGsHATiwG186HrYDaCN6HCZB2XDgsYFS8pYFaihIERuk26TI2sBJCnKvKjO8qVtqD0G+EEnhy2LvW3goNAW7CKxhUQM+qwmMn6vU+U54TmUyMoyzet3yXaTI2coc4ZSBiaunDAr9rjbur4HFcKyy+F00Mw7sJ3ko3zGMoCS2h81yeZLxsTzvgcWsY0F20ozU8Axgz0hWW20tIPXN0531AElcBoJ0AeqiXWOgbU0GKJzkY/ERoI9ifH58qpKDdEIOn6ffYID8wTW0LIk/FtLsZEN4MEbAiCTwAcHxgnsJZFh2dsQR7q2/txMf3NAnkuo0I/sPyqfQpkTWFZMqOzEnMFTkDsMhAI/IhMEAYY1Qit95NJTbCdARQRbmNaQ1lTGIuA4DzIxbaXrRfYWLkjgOy2/AWtdXROaPvOBAr+M3mhXN5iqlRxO9B41FhoZsObBWTgDESCBZBT/1nnROOW8kjP4SVNSIkxkrbyWMSNziYzf2xgAMcH+Ac0Y/IhssS7bCssG3VAk12hMnMmIMz4Jn7DmZV5T+1azwdDYSObSWjN4Q/cYip0RGIFK9zCwmMopUv80bwZw0AjJphUAB2dO2iLQjehI9pkQsJxuNlNQbDxN169dTzdu3Eg3X3klXTs4SEdHR+kZgSdYqRIwaZym81ma7+6kJ0+fpnv3H6Qvf+WN9KWvfJlL0lDJwZ9+8EF6dHTEGTG4nIxmhyKa0rjo59mLF8xjn//CF9JXv0oAjm/xGnz0wQfp/R//OP3pj36UpuNxurK7awAOAoUQGafznXTnc59LX3/nm+mtb3wzvf2Nb6ajR0fpk48/Tr/7u/8s/f7v/1/p0dEjHh+BsM/O1tkhOyIAB2W8OWfwBq+7HpTyWVHlDhQUBzVlf3MWFrVdWC+TDoQMkWvxSncxECDDoQsLm9S9YPsg2KWtZ3HeLQzcxgvvF6CxMI5FllL53cXsVYfYmIHR1XHJNtXSnNZfN0ND1wp25cZ0nmK6Ib9bBptKZssc7BJ7QS2GEIDG/tuEDgUtwwW2rg2e7a5629GWzzOWtrJGrQUIWuPNOrwbOLdsePGwo8LJ7Puwhr4vC2SoDCUGoIsOLJ8ylfkruI5gWboK/5LygJ2ppBdvR9R8ghhL7bxWhkRcCbroEgonO5m3Tlrtq/I9RwED6yrwUZdNjjXu8os7FOeV9WjeYuPqi8j1OLCrH0oMDaEy9p8riVnyhOwH0ZsKcJSDeXa0wZ7MzQmwEj8WgYJRqHvXyRisQ75JjT4xFzlI+bWJ/km8zm0pmPDszM6Rxhz5iCruQsbjIcM6naFGAiYkwOpsJ00J7E+6jPSzkxasP7e20n/89//z9PUKgKO2v2q+7SFfq7d7+/g59ld7NtMp27Q1/0PeI+VzZl9ZdsIAmHebamisft41ugx9P8pSvB6icZxvjb59fftxQ+d6HVBbz1afLR4xzndMH9eub70vQ7sW3eI8Wnzi+6qt6ZBe9N+vjXtoLi/TJ0uhigLwvFPjo1KPdfdQq92+vvp4x/Qf3GZFXCKfGdGGPy9FgH45n1KeSqikPp+4fnUa+bLHJj2cdbVZ+/CNyHyga7o6Q3qImYGc3jEd1OW+Lh3gk/D9aQ9FzCg/58/OHtuQQYeZBpnNso3qz6nRd17yiq7J0eP7Fy2lF5mu2FC2u+UPO1CGv73Aj8zqU53XGKzGwJdVapsAOPrGPyR0kV4XoA04j2pOJC8Q/UK3QBxd+tdFXhQoQwLGt1syTG5/kzZqo6kJ85aQqgrYnkwrZvyFg1JL4Ucax/G2FHRtDjXh5Pkz8rkfa/E3snJ0QBz5UOD5pEvjPx8Ax5AyrXNm+e7Q3r1MG0NtDY23pfzx/pAR2Rpry5ipPT80hyF61ObY4lPf1p+1MeTbJwDH0z/8PzpTqStLdxzlA2IuySFOPdxSImeuBMu5eIUCOOjv89Waf9YLulG1kttsVCGEHFmapUJuokrWCatvrwgP7pNGiywa6qiUFPm4mSA3o83phWhKABqQc5Law41aBpHhvEo3BOnmrx5YcRtSbsvqnNjlKD9wGnEQE85THJcNuOEdCxoAg0MLwSCAG/hwKs5UWi92kOuhnANIWmtdZKgc1CXAAwNGnWxwcukNPbrtaAeKJAdbk43qYPOykmUo1pr6EqJaulbpP5dlwXhiAFxksf6v9LaIuwfOEDjj1QFuZX38gci5izA+HrMPXnUAN0gCkwOA7JA0gzPXU+d051YnnMqnEChDgBl8M5Ad3hTwlfIpxHfrdCEgDsrYwUCN83RKtbZPF+mYf07Tgr6vAA4Zr6wpUpVHA1CmI06QqHPMSDZnqnd/NewQPrXC7emdK9GBWNcL+g0ZOpM7lzbIAwxBy4q94J1dwos+YO3T4HksiAuKuqQVm8lzdfe6AFiXQiWdweClvgnPGO8otqE4uNguEjqFG3CNFbLbTsLO2REHR1i248uxdOlQzrmu34S/wEso6yRtdefKY6r4GbEHaVnOcVsLDjZ7XrJxKOPkQLZ64lBmZOviLG1fXKRJSmlvMkkH81m6de1qunPterpz/Ua6dfVa2p/N0s5knEYc2Fqn84slZ9OgvhmIQQA3zaZDc6PXBNxYLJZpsVikM83QwdkytsUJTYFTA3IgvTycvyxgs8xjeaw3tOEglcNcTpFvwWcH2sPGsaCIBiSLs4nuLchoPqewLtJMKlpChYJy+EeBYQoCAjQoYBKAGkTPcPpgBo6U+96XFRJngJQt8en+ITOYK5i+lOGEMhlRwJH0HzKTJAsgE4CDdNRki+pOT9J0OpPa1JNJLp1CwSyXjYP1v+pP2AzisJYIKJ/lXNlDsQXAYBJEZT2pAkrKAUjwH7oT4EqphJABKDiHcgkJvW2dFWPO3yUqTOwe/Ib8ZlCA6ibsUw76q9O93DoypwsuHiS3WAEQMMnhMnUxPwMQC5AK1/j2MT/dXxYQpP3ohVTWkQajkyi9m6o4U+ySg9oHCEqTbcPOcCmK7oLhQWeo3VA9Z5lss1QIRk8/Fi4rhKwLCJRWSneqFCsgd9wvwImIZuBcClsh3phjUuTybv58imCqnQlgr2iwHpkUEIxHJhfOdqFZu9YrKftENgBnMVCbmTMsAGDKvH6RRpSOSMfPmIGK30b4TwEcDBBZpzMCqKFkGwM4JAPHbD5L2+OJAg4EOAq6ITtRcTZR04P5y4WRja9duRh6FPvHZ+Ao7GCL0FB7WZZ5u8aft0zv6t7w8hClowyMq2UYFTElehMRZoCUlX5+T8sjAWxBmaA0wxHd1KVsHMz7DOYV2cC2Ps4favszyEgBc3amEOLxDiL6gDdIdpsc5JIcJFMV+IL159InGeBKWbygX0i3MCiOgRaUJp7sb7JNV5p9SrMU8P5ENic+7UjyQ5RToVI6BOAgQAIDOEieS/YNySZFYJkRt0vy3HhWz2LwrdHYCGxB2Tnms3ma78zTwd6VtL+7y+Ahyk5F/wjkMd/dTbt7VP5kLz199jzdf/gw7V05SAcHV9P+wQEDQN999/9Nv/zlLwTYqKW3iIfp+9cPD9PVq9fSs+fPODPI9VdupNt37qQvfemL6Wy1Th/97IP00c9+lj7+8Gdpf28vHV67lh48fJiOjh6nk9NTlqG7+1c448e/8Vf/avrGO99KX/rqV9NP3ns//eD730/f+73fSz/4wx8wcINsdsrcQf0gSMn8T5cF1udsO1AGKqgoyHoDKig/EL8sVwT6uEjz+YTL8/DZ9+KC6UPkZP2tgXAA9wCSzLZgF+xQtyPzu3amcGcjnHfjd2uB8fieVRByX84B7+5oRIq58ahd6EtIVm1T9yXeRqTILBOAfEMlpEubraAOstV04HxeV2BU9KVmW7q8NNZ3pujzCdm5WnVWl76YVMOI7gQ/dJ5FMKK94jxunHuVKc068kFsuyEqsk+AWLj5mik7xFv0OWznsMJ6IcgDWbyNIX14+st5Up6J/q+WL5BVlPMX5HVDmQgACvQ0o8+W7dXPOdV6NAbgkOMczksMSGQ7uHsGtxVv+M39WCJvde5UwV6x3zillXIhtynvQ09ijTgjpAFnwfvyKew+1lvisOGN5jM2ZjqDP1sZJmU9/byin8fvNcnOtJWWi2VaLhdWPpFsftZZoewbjU+yZY2Zd8hWJN1IJVSu7F3hUimcSYt5n0pdiQ8Ifsnv/sP/ahDAUY6964dp7ZHo++3jYd9G7bkOXwwEbHlPuxIGZayL1j4D22uybmisNZrUbLdN5MdQW7V245j9GaOvz6ItfTDqgLbMhj+m7WeT86j8q82rRtfIJ5vQLD5T2O0d32qpQ2r9tXh8aCxDY38ZPrpMn/7ZFg1aewd6pk/X13RRa21rvFV+3zij4A/wnz8zxL/Rp5+jyXLz92cQR4uGNRrxBSjIeftihsb6OUT7CY/XxtWSB1E3Aczh97CIt/o+y/u11C3e9mrJU0/r2t9De7+PZ+p8NEqjR0f32tZeMHaKRvTw2CJyH2Pn7+QAVx+IobaALSbyY6S/WwCOaNhE5uvrsyRm6ZCK2TdqTOnb7kNGdRe8LX7ieCP9a99sCRevdKJA6WPCuBlbAsq32Sfcazzk6YnxxzYKpYlb/Lix4iZQbuosoPro0hp73NRxnIUR4MAb2fjpAjjqq90P4BhS4pGmQ6/jGl5Gaba5tfvJZdvdhL+zEiqF9VBffnQvK3s2nftl5rGJAmjJsaF1jDSJ8jHKgb5x++9yBo4//B0N8+cZdJW9S13ubnPC2PDOWmQO4ACPgh22tEQIOdnIybxannLNbnEaUkBMbtZRzW4DbWwpqMOli5SAhaYxVicyO0AZMJIPLlt8s9s0mZ3kTXE7w8WCOhq4oWe8nqBWzDGtDn6NOw4DOPytBnOmqqMCF2pppHqjWdIly+c8Bk25zDetOUAkWSJkHvlWhgQegjGGeKlDAXNJFv2nIQ5be9wky1wgFJRuNM07eyokmCmxoW6GrrivwSPGozpueS67+Gp7I4MY5Gk124rwcqccRG1cmvqXx6v9wnUDUwm/EcjlwAs5xlcAbhCIgwAa5PDGj4A4KCMH/5zT53KjkbJxnCyW6XghIA7O4sE3vDWIoTdoKHhst6uxNmbEdh1MNZm3icwEnaQeslDTbvRYvz2Gc7hPPmTQ2+4Lh8oI4EA5lcg30X7IPJ/HOHSIFFohGKb8XD3kBjproDu379Ps5cNY47yc9xgz8MsDOPJeLJ2VMq885i4dhuwVdwDiP3Owyc/Z94/dWkRKwUkkwryjz4Hc+Hsu5S05PMUpqL9tHhdcRoVCZlQmZb69zZk4Dq/spRtX9hnEcevatXS4dyUd7MzTjIL/W7R3VlQIhbkTt94BciPa099c1mNJP3KjluQlOwy3txyAg/a7BFYluEp6Rsmsv3MoH7sHN62FOhIzy0AOLi8S6sWLoxrnEgTL9dazA3CwXmTdqPpRg/EMsBjTzWtRxDS3EsCh/bvsBrh1hrimKg/N2CR8JAAOCZplAAelIM7318QZLP3RD4+Rg43ivmb9vpKAHwW5aN3JiTqZUor9KYM4LIPIWDJwEIhDMt+5c7uWyck6TemlGTtgY/A+4D0mWRYygEMBH8jO4R3WitP0AA4Gj5AN0QBwxH0IAAfTw51dRLVpOSGAMuD47wiLnBqewU9O9zM3OSes2TyqyxE8NTHgAuTQk3a3Bv0CcGE3l9V+cPoYfaJEQ+0cLsAIXMHWHeFKLLE4URuxds6ym546RxE/ufQcpDs73kPpItAl3+z1doELeDu7y9vCLT0JGyXaKsgAAW2pxpBoT113H4CnvWhgXy3PBFAZlVAhm2J1thYZQ5kzUCLDMnCIYTUi7DAAh1xkqnsJh8YgfVEGjjP+IfAG/dD+o7FQ5hsKflP5CwJwKOJGbujqGlGmDg/szfZFtv+AsLU5O7vP1sTGI2CAGj/zmNXywJ5C9g4GUAc7RCSTgKI9b6L8igdxYIwikzSIh/NCJxeO3ke27A6wnwXAQT8kryglu5QSER1CZwXOoKDzU9Y18Ia3eeg7KE1IY/IADs5EpOBszIHPGCorGPhemGJsNVkmJZTQknJcAqLmLC+s21QnKZAFGd9g+0oSEZFRlEmCs8pRBhc9G8h5TAEcYwGecCmgM+hFsV8BKhGdMU7j7UmaUKal8TjNCDREfMdyn8AmFJybsB6Y7eyk3d3dNJnN+fUrN2+n69cP0/3799Pdz+6mn//8w/To0UMu68LW0/Y2Z5CZz3fSlH/vptdffz29+tpr6erhIZ+RqOTJg3v30v3PPkv3733Gf1Oa/N35XGlGbcy4P9I3d157Lb3z7W+n115/PV2/8Ur6wx/8IP2zf/q76dNf/iLd/eyeZB0h0OdKgCvex316ukgnL47VZsrXwtkCcRftxcwW3USZTsgOmU0nrA9lv1G2HVJ6sC1LG1SC2pADrPz1YgRKsrWDSbIntX/9jadjQDc/G609eQ0+7J5EyudrABBvM3L/ODcqwK/eYxkwBkjR2irOteVZgHWTA3CcXcieQgamjk6NZxOnc2tj6/Or4DMDNlWWp0UjLzdiv1lnxQb93P23HChN35YgdndA3teQW8hn8tb66FIqKMxD/OKY8lmzI9ud3aSmifJbOc4+mvmzMOiEslYYo1Z7ErBKpzHH1dZtGWzLSimDGXGq9PQxUGwI4FKfLb6p+fGsTc0cm4eFM5s8YbLGHuiei6n9Uhfn2852nnYATfF7AayudAgADpEJ5a3kXj5xe6wPwMF6Z2vEmcPoJ2eCyud2WxnymZyfCYBDS44RyF3AjZR5aY+BHAxmV12l8C4+01Ff3/0H/4UBODbZ10Lz3nBch3+j/dtHp6YsrPS5ie8Fz+C3XAYQuwgyCudQrKn/vfmaOl+CfqllZ8c2PT2jXyvSOu9v4Qf/ukWPQio6OppUcgCw2tr6ecT+a3PJ/Jn5JOuFKNe6+/VX4Q/Y5q02Io3sfFHsz5K/+85ONdoU8nBA2dXWvm/+fTzleecye3SIb2p99vEs86UwZ0fbdkrUV3zn/hzq1xN/xz3iSRzH2qJD0W4DwAFZ6XX20J6u9qfAxfjdci9BJ3lbNwI5cyZGf+msJpOH+KRGy7imtb0eZTmA1m3Z2QBwDAkV/jwAOPxENxksUojidm0LwBEZqiWga8JXFHYXvdnaNH0MXRcc2VjxmTdi9o24iaMw8JvKAzriXDc1zjcRXC3hWBNUmyqemtKLCru2nrX2a8qipVBritlvotqG6myWIhBaKvCWkm7xZosXzbGoNydKsE9Oi92vZNsAjhpfb6ogmoaIY7qXErCu4U0MjU0MjCFDortvXs6QGZI9rX5ayqSmDFrvbUKH2h5uKWKvKC/zN57ddN/G/b40AIeo7Fp7Hhhg/Thb1M+JnYfsa6KbSgLg2CLnqyL6Kb2z3BJc8G1ddtryrd8RO9YkmCPBgREBODQTh3iRJE0zj4F+UINe096zU1H3AwAc9qy7WXl+IbedjN/h5HUGFeQP2mNHOQdr5Ht8KFRQioxMnewhAwfRU3ScjA3jF/enC9JYMKBM+SoOWnnOABw+Lag59uUWH9Ws9rdI5eK2TyGeDfTo7AKgI/NSPjhL5pEzTW0iQTt/HPHOd4wXNLQU0TgouBu/EcAR9QLiRMaXzFsGPShuhvijh+lsuykNDI8eNjXox/3xjcRyrlw+hVKKU0YNzrxxzmVROAsHATjofX7mIq009bkAOC4EwHFxxlk7TrmMigA4pLwKOdilPwIuWGCGggThyo2XH1EHx/0+JPtZjlUcitFObLUjdMqOOr/GLZuvqbNcullZ7/rBFmMp5jpQy7mPZuC1mj3TyThRADhaIJphZ47ev33pDBw1Gsr4+9zpOXhd0yW46Wmf6Vmhqv8jT8YpW2kLDQjSbSnd5/jqlivRBD4U8IZkS5AMBBJuHpMTbjRKkxFl4RhxqZT96TQdzObp5sFBunn1arp99Vp65WA/7e/N03xCdhmB0kT2SbYc0SsUMKEsDLjtx5kqVlK6y9LVb1NKeJHtVAKJ9zyBN/gHWYN08+jcaX4S1JJSLUVJKg24lPoDDvEMksDnPvsGBblKm4HELQAcpAvlVhzf9ubU6+JZBYADMpjPVaMtpiPkKYNAXEkVDhByMFXBG6irjRT9WqaAa0iP5BYb/YsADpRQAYCDgsiUCYBKOKyXay4bQbqCb2gzgGMmgTQOKJO+p+wYbAAYcJPqWWu9Kw0C5+AtnJDI/sC8xuRVEIkpDNgCqnetZFYZnPDrxLTS8js1Uelto855GGAE6PGNQRw6VZSrcOgonI25dEUAuOMMa8GtcPjk0lyavcBkiANwsO3h+DnKCX9GjjJIaKYWQEjhytykxIvnLLM9/e1AgBScTYfnMAYDk3DUxDl7sKbBFvU2btQhQ74FH9yEbVDcPlWgCdbDgzd8+RABgWpJCy1zwpm9FBQKAAdKXojMkaxebDPSHlDasn3ibix7fVhm4DjjzHYrzm4nAXm64U8ADgpcE3CK95pzftPc+FnNzOb5LOpl/xlAAiZftNSIgVdChg7bOxk2Kna0gt0gWyIfslZQ3vcyswnguBB7W0Ci6lviDCYuyOjkotxEhl0vtj3KdBD4gIJDTDIFcND25PJFyNxXuXjCOk6z5QDsRGP3AA6ARNiuVzAIA3mtPdXvFvHSDE8GsBOQiZRjyTetWTcV7cj3uDUFfTNYTM9MXBaQssqtlpa9Q7aZgjg0AwmeJ9tVMg5RgzkQRAAOAXFIenp6gMhGWZ8oyEa0JL1F39vmjDDz9IUvfim9+bWvpzff/Fp69bXPpd/+7d9O3//+H6TF4kVaLE7SYnHKepnGv7Ozm/b2D9LxySmP89/9G/9e+jf/2l/nDByf3b+X/sn/9r+mH/3xH6eTk5N0/OJ5On7+PK1XlAXqLH3+9c+nz7/+OoM+Dq4epJOTU9Y/N165kaazGcuU733ve+m3fuu30u6VK2k230nHpydsq48nU+6fwCvYN48fP04PHz5k3Ub6jtdbaQogNvEbfUfoLjqH2GZCZWEs60rOFsY6z1oSu4MDkqqHwT9rypayFkDCeNzOyJFlL6+mISM9v2W5vokdq0+X6jOa/gF0lD/m87/LnOf1RKeRylnFxzAxhJofR2FO1iRnlrlAaSKfEaLba9RXrTNXbbzle5qhCiTrpK1r07v/HBfHn+1KAeAKP8SzIfOtwK06Q2c51QGtlItcOy9h/eTooHzuslLEjlp61z+H0W1ylo2ZOTEP2aPO30K8BMBuda7hHKXnviZPVmwN022Q+by8sUyOPLXJ3Kxvul5n7kIAACAASURBVJDEFXTVZ8GbQNbG1lhlj9tp9ifWNYIpJXjf5ROW+cgYmJO5igwLrJOBZcNz8vzTB+DAWQo2BEot1uxIOsMxQHVMcnA7TTjDIPkOKdPTdtrd2eUSWuKlkh/JQkjvEUhlO/0mlVB5+5tNUEY57rxn434oz2yZUH7cl1n3mt8jns1bssqPDc/42JcA5SUroQSZ85mzRuc+WRflTE1ODM27RuN41sEY4vgifS/Tl2lbB+DgXVsB9MX+W/sY54XYTly7+P2hcQ/pm+I8UAFj9NGtNdYaLfrGXZvD0Lxa+6s2303bavFOoWfcGWio3SG9VdW1VfAG5H8eSXGecuclvO9/Yz3K/tp2RG0vej2V9Uc9A4e4IUp7o2snlCvV6rNPLvg2Sz6tOqs7fpBWn611rdHU83pNftb2z9Ce0tWuZ+CoCdqOEjFNWd/+fQuMCYmTKtfU9OCFFiF8bzVhGIXunz2AQxjRkKWa5hiMA+XmhXQULPS6BWApBcOQqK0b10OKr6XQWwKwxVxeANc2zmWEeUtwoQ/ffk3BeP7xN3WiskM7td+bGBe1zRk3t28bDkJ2iqhzST4vARxtwf+rAzj61sEL4c6eH2C/yGd9MuCybdf2/ZCM8Xuu9vcm67tpH54vY7t+rrX2LtNHzVBA33EfDCmf1hpsalREPqrRmAAcj3/wv2vaYW9c8LddhoWs6GtmQzYINI04R6n5WqEAHfQ1buiSo/lMA23UE8vnMTJw6KFCD5NSD4WPsnmAnMbAjY8/cYcnfo2Dr4wjy3H6m4Jv8gygCK0bg/SUyX8LnmoABCnFEeNzN/6M3uyJB/AgO3dRSx4Jy6JOZbnjAI7ZmS0pJf0/OtBKlhBJb4+2uCqNA795nkAA0OSfJFO1QwzfYve3iymrCQfbAPXoZuCI/E/Px6CIDF7XBuumQAqkDRZ+Qn16x5fOrvM3Obv0oBsa2SEuN/KlHXXFunSHvpSKpFEXAIcEYQi8QaANKZ8iZVCQhYPBGhSYUcf5+pxqjROAQ55frFbpZLniUiqnK7rRJ7dv6Tlx7uYgasW/VqyxhSB0sjF7RvGwy5Lj90XJNWUGjqGbTuJOypRmXuj5Up/cpPtg4MV4wSQeFLq2ht/nuWyASAD3OgCdQIf2uBwXdTJwgHM8p9WddCWN1YHULKHiPGWOO8P21pdl334vx+dHmiaVaVK5dQbZx59bFLje66bvXhB4wzkGPYCjszYUOHMADtpntC4UsCAQx3iU0vgipQll4tjaSjtb2+k6pUSnTByHh1xW5frBXrrCKckp2EFgDamfjGxJ1J7cwKIAlgRLqIyBfH6mt/u3db9r+RXNqCABSgA4hN9YfijrrWgfUzt6g8HkFoiFIDaCzE7mQeTRukiWAfwocNHxAUpISCYmhQMxgIPzXnAQngK1lO3KSpih9ASX6FB9oyBJOF4zgEP42m58K4CDAm9SuoVqSFMQE/tV0vWDxjY+BGI1GwCn81+u0vJUSqnQt8djKqEyTTuUPWVnh4PLNA8u88F4HgkajskO4IiY9GXgQCunIWNDUEzoqYF9Dd5ahg44cG0PZFC/7Issw1jXnQG1o8K54yBXnYfMGyjf4IPimnnDB1Jzlo4sMyDPBdCn7Sr/FOcdC75mnSmfIzghzGbnRG2DARzeUtDvwN7gbzV8QMWZyAkA0Kx2fjR9wGQtx4QmEILADaWO7Y2U7m6tKSDM/UG+A2Cv6+6DC4UDxiy7TPPoFuI1N/rC1yG2B7cVZaeBaUSeSFA+Z6SR2/pqP3CZFLkBLkEJkTEAiUkGDs3EoSAyADi4hAo2PIGDfcYL3PLndgVMxsApsksWi7RcLCQjx/m5ADjo1v9EAFPil4NwEoHCYDTNHOLtPQkUldK/OLc75zetD+xrHzCq+QmQ1YQ+I/uWx9UCQqgslHbKbKo++waDEnWsJlfdecGmobzpAccAJ5vNTPpnW8qUUNkOlDLhMwAH1WQBRObnDDyZ99zFIbcPMF6+Wex8C+gXwGvT66qAiF7gfrblVUZLhj4BcJgfTWWP0SbwsFrVKvEJvCOgoiXdel5TdirhG36OdbSeQUxXjwTIzhmqVKsTWBBlV+jvrRGXCeFSMdvbaWc+T4eH17m0CgOYtCThlSv76dr1w3Tz1i3+fffu3XT/3r309Olj5mH6Pu0fKmHCZYB2dtIrr9xMt27fSd/5zl9OX/nKV9K9e/fTRx9/lN794Q+57Mrx8TGDBwlEKEDVcy7tcrC/n7797W+nr7zxRrp2eD09f/48/eT999LTJ08ZEPLRRx+m99//CfdDQBTab9P5LN2582rau3KF50s0OqWyKk+fpqPHT9L9+w/So4ePtPwanQPk7CtHVbmAQITE/hfeEVmWQTcC6iR+QKkeAY8q6ID1toTehU8UEMLHMFnNru3nIBtmDos8gayLgPtNbbzCvK4EdVtnDfEB5F6Ev9q9dj8rz/Z4lfWH6psAVPAADrN9GmcWtGV6tCGTWqMudZkPfuR16jtjmenYfCjqVLVfAMI1WVMJRBaD7hLebKE4OX/WDJ+B83I5rrD6kTV9t4VAzg2LTdLDGLCNzXip8b9P5ebusqosLM9D4fs9AA5/PrdvuT9YQ0kFNM1sGdvu7FRrMj/pvmPAd2+oZdoY/X3QNjgRvF6GfvJ8XthLakMzQLGx1p5H5bE2iMxsPk8j8JOOuRyLK8XLIFaRlWwneB+WAuhJxk8mBA4kPSO6hrPqbY24lBdlgsp2qpT5YkCmFj3+T/7Tf5je+uY7VQBH1W4JwX5vc0fZ0Xo9JGe97Mn089k/u5kn/Bp6OwptRQCHZeKQQ5d4/RyIq+svqI+61a9/eqit2AZsn+ij8e142tb+btG4PBvIU3GdN+nXr7vvC2cJ367/uzaHVltDfBL7jXSL+7qPV2trEOfg9/3Q37XPO/KkAjTpm/MQH8W1jOvYGvNQu7XP++glIrGWfcNlRNPBSDs5s0Q+W3kgd3l5w5+/Mr1KPZN5uuASe5FlhPr32WoN/xzo2GS8ZvSr+ql5CDKOYjQmM8v28xHU+3GgS8y6U4PClIbYwLLYuS/rWy89NNYA34Pv07eVh18xWmBD6/xrsjLKe+O3h48+y6aOU6y+kZoQ8M6ZPiaMSt0LNDkEimM1Hso9I9WUXWszekUsB5kclOvbTJFxa4xc+z4MU9w+E2WGQ1QjKK8bMM4RdNhkE/UJI69kLyMo/ffqY8i9thRbS/kVW31AuPr1bikKz5/x+TgPDwyKgtbzi91I6zE2ouCu8WbkeeyfgjfJKcI1t3EzMPNK5LPy9eVKqAzxPOjRUki1vV/jvU32aKRLSyjVlGGL7i8z/iGlWWsz9t9ao5YR1dFflzQw+va777O2h2s8H9f1suPu4xf/GTJwxP66sk/D5Y4u1XXim0i5PrymG0gjKT6ZzrWECmXgoAMYHEksl/VmMYIx7ARTwAAfNBBwgQLXTA6Dc+V0iw7AwTotG0mQK1Gm+vnVZJTms7UDkPFlBckNOY8+PKiC5Y4e1jkIB42vc+/IT4Qy1B4QvSRBSa6DfkbOS4k+MoADtZjd82L9KBDDDsdymPN0gN7nsjYIpDj563WiB8B4WVrT3VHv1XQE3+KD0ajELYI1BpopM0OgP06Hj8CHK6EiUxfDkT/XDBww8ACUWdEtD822Qb8ZvMFgjjPOvsGppwHg0Bv8FP8TMAc5dM/SYn3GqZgB4KC/Bfyh9cjdDaaYYq9Pjm8iV3Od6VqN2nx4EKBMW4Ll/SUP8WvcvB7wSNb2pnCdB3CURnO0bft0V58ulvNRxRkVo1K1qQcAh/QjAZs+XdFtSp2sLQCH92r3KRH+rHLQCrKGaCX0y3VuW82avuegaekkGhxK5QHmt0oGDsi2Qg+yNz3fDCZHO42HbqISeICyR1AZla2zMwZxTM4v0v58nq7u7qY7hzfS7cPr6ZVr++nq3jztTLfTbLyVJmOkIyceFRm/vUU3XuV9ko9UDgkZKyTwRQAOyQByTgEY2pecuQAChzWjYc5k1+SyJXIbWQJ7IktyQFjifBrs0xOiBC+lceYMlakx4wG1Sb2yRIZu9AAOnGMoi08oV4AgH6f6t9vr4kDIesfDsTQoqfqGaM8BRs2CRbfWiE6y94lOcquV+gX4RG6CbzFQk3StlKxZpdOT07RerRlgIg7UCafP3yEAB2cF2E4EgwGAg4N+0zGDighMYXMD7M7KirmzmwuSFnrH1iIHPuJ5QqErstjap5dZNfnV0nk0fzxP4A0E3TsXH0SS2A6Scj3ZmVicQ1TXmh7T72IvsbnAOIM8R5XsRdYB5jdPJwVDIDAYt3O0/cvXOTjlZTX/Ted5BR5E2ext39bZIssv8Q0YX8FGUh5l+JJE5MosXEG2C4hMkVgBK4e1gr6XkknCc94+8XM024IBGVp6QjNY+H1If4t9AACHgi0U3IEsP1ZKBRk7IBuIjlx5K+vcbEdhSgCGkN1HIK41149fnJ7yPGjulO2AABwczKAAh6pDpj8LIMkMIQATDd4rWKIFeGT+94ASiErnJ6rZyzUbjwEIXA6qG3T073m+oLETb5QAjixXfQaOjitVweDeVhVZljPX5VTsBOAgkJkQTQAcdI7J/GS6w/imBJl4/xbkRgbs5QCVB8ubLHIAai8T7JKJygafzYOew1raenoTSPUuX1WmZxVUJJk4pJQOg5KIT8mOJdCBZtdgfT0aaakWBNtYiXGwjXQ3AxJHo7Qzn6b5fJZmk2nav3Ilvf75z6WDg31u/8WLF+noyRMGZtAemU4oK9M8Xb9+Pc1ms/TwwQPWHfv7+wwWefb8GfPIfGcnffOb76R3vvVtBnKQTvq97/2L9P5773FblH2D2qZ/HKij/ZMu0vNnz3lMv/Ebv5H+1e/8pfTVr30t/eLTn6d/8o//cfr4w4/SYrngkkNcdogAnufnPI7Dw8P01ttvp1u3brHsfHH8Ij06OkqPnzxNj58+Sz/94Gfpo48/5jksGRxKdr9EcWm8NAb6h8wrAvgS+2E62WaQEP0jO8RnlBG5QpmrBJCcTexcJoxndp7LYUYgB0LYSELDG1/L1gGY/zI2XjT3uzfz6wcJycCRdV7DNLch9bULYHD2B+Q+6S9kmqA+GBhM+Yuc7vO6sKb36FmvqzahU1fX1QEc0vdwi7G9/I2s5zNMRzR+X0A92jFl+/XMJDXbpyOnVYe0ZtRqg+lQPRNV6nW4xvPZE5Z4DLjkDBz4WnF+7GQb8SNX9EXP8oA3ao/k85TYHH1zx/eLM1HlXKqnx0GGkbOHQLGxRtAZURfHvQDdKrLI66R2t6Xd1z88P614lvdjYb1FZbPYjsw8CXuMM7HRHMleZtD6GZekmu9MOdsGnS/I90X7QMCXdG7JJUP4bDGZsE+A6PSbf/cfpG+88+3OOsUxxtctmeHlSp+8ae/trg3U6tvTv+DgCujMzpYAjeK3ATd8SZXhjCodGWDgwu5erPF5HG91nw7sQdA6nj/6ONHvR4jg1lrXxu3XrbaG2IM1+tR4Zog2Xtb4PRrb8rqqprf6z3Ilz20is4ZoMzQv30fr70jf1p6J8nhor8ax9e1Fv59ba9qiV2lyQ2d3ubN2JpI1zGfQGo+27RNcVvCXy8qLZj72oddtCxmYL8Hp6QnxASFIeUlOVF3waFTeA/BCSQCgSyEzHTo4Z06yDsS3ZqB2bcgBOWKb/jU/7cAfBubAubM2B7dcoAkA2EN7yvjswcO7FzXBEQV4jRG9ods1MEXYRgbMzFJm3vBGgHdwROHRJ0Cj0KUx+aD8kPCtCapCKFcsY09o9EcADu8wBS1rhg1ohL7pd3TI5XG3FZifW9x8NSFQW3M/hj66xzkXmyQ4O6OQwjhbgtV/3meMef70467RM34ex4u2opN7SPi2lHOkd6RX5hOXljkEL9sKph/AEem96RxaCmTo+3E9X0bBVWVLZa9twjO1PT7Ufm1/DPXVMraGjLC4T1t0H5Jz8XP0W9sL/lm/bzaZQ20cQ2vsaecBHH6upXzpgjeackPTstMhSzJwoNzJOTtwzslBSDW3+ZaUBNm4LfYnaip1ddLLaz3IdQAcenNcCeAdsp01tCAbgCWaRl8POx7AEdciyiu8trTm5ChHIE6IUmWNqozzQRU+fYcbs649W1Ohlv7waBzAUuYF4AJ9JmVa8qGsoJMCOLJczYVRoOcygENvfYdsHmgvBhHBH57vI3/VZFPUa7gtbM8iHu6QvkI65xw00EYG6SDQZWVA+BCfs2Ao+aWcg9JUMnBQIEaybHApFc2+wU5bDlQqyIMBHOTwlhTT5Frl75wRgGOZThZSU/t0QQAOcfgiLTWPnNmm334YkoOR8dCucEFVUgQqdp8p+wy8jSDQZYUhB9LqAI5o17Z4ZEhn8PesHrno5MiLvcOuZuDwa1TyW70tt09fAsBR2ra5bz/3mo0jNBQAxyb/+HYk0PObgFta3MRlG2zFDJTmac+z4GFpoFc5EAFvGjIDCAjAQYGYi4s0Pr9gEMfOeJx2p9N04+BqunGwzxk4rl/ZTdf25mlvZ5Z2ZxO+hUWOvgvNRKT3i1grkYziG5kKDBBRqrfbUTbFBdItFKA3V+0ASOnRuWwSMhQpgAO3KcB7xQ2LKKsVxCGnTMTTlGclkExrK/5xgOfob5QdkPJiJB9zdgcRIwK+8OVYFHCFtix2628zZFAW279WCoZurk20FI0AOHLJgVwCwYKIIuSZxlQubbFYcjCOyqXJTQ65kU0ADkpjz0EuBgfKDwE6xMmqtHWBVVmunBnPsidWgjP0HOsSGY4I2Ep5G8oCU9wb1Vv2Ue54lvdnwAhaxH4k3vClzPxzNi7dc1KqR+7Z18aYd5QDB+mbEcDBQTo4VK1Ejjzsz7kimbo3hTY5G4lccUEzZxMwgCMARoUlsp3CfB3sCE9fnL9ioBt7wQewDezrbAAvE0WtSoqTmjQUupeABH++j/oI88hBWcl8gQwWbAfp2lOWHgZwaGkUzpahP3IrX0ABUm6FAuZaykPtSQAsPP2k/xLAwX1T0H29Tgsq1XZ6yuSkoDVlFKA9RuVTCCxRBEZVf4OfEfAHyfxvvx+4e5d5xtPb24Ots45/n7NcvgSAA/vb94cxivyC5Her7ngONh59RzKuCeiZfohuBOIgugmAQ7IfQa4RnVmnqdtSsqjkTEEklwE88meLmp+h1NHOptDsHgAGygaGDZNvqrG8V/AcfsMWt9JaGREuOkPTqNNvxtVzFicpo0PZKIhniU/ZTqUSIVzGY1sOaWnE4GOUEIMvEGCrXH5mnGazadrf20tXDw7Srds307VrV9N8PmegxOMnT9LJ6Wk6pYwxvE/OGdg3nUy59BbxF2hHa/Xqa/8fc+/Zo1uSpIdFVb2uvLlVt67raT/Tw/Gzs07fdwX9IUEAAQISwU/8QBAESVFLSqL4G0jsCtwdSQsI2DE7Znd22sy2vbevL++tEC4zMk7kOad6mpJuT01VvXVMZmRkRGTEExH34I233oSVlRVYWlqG2dl5Oj/+4uc/h48++ggODw6pNcrJ2Sk9Byt6HB4dwf7hPjy4fx/u3rlDgBCsxLG0tABPHj+G//sv/xK2Xr4k0vJ+lMoXMEVVotbXb8HX3/k6PHjlFVhZXYHdvT34+OOP4dOHj+CzR4/g5dY2bOE8Ts+ITlhxA2mJrVd032t7IpHArBNsZUOxSxHEwftNLSi2gZAXM7CKARzYIoBb+AgapNGig2tVCr7NiFYBcThneqnb7G8dP8vWUq6NzE3dfVqZIOuy/hU4GmeCAojndBHjZ9I/qpAmlRxVB0azUp3k/6ayrc2W9n6aZG+kh+lJU/XwDWhcXKqBoERV0cP5+RbEEZ297XwyXZsADm8HRGfPJJOEd7O+sGejcq7p/ZqEUmhl6zutnV1krqlSRnlmzrZJvr/wDbSSvhvAwXNU270cY3Mb9jkjdvOCP717Xsz6N5+/LD+rXqu9KdJL3aPygX6pzhrc2BfAQXYItTvKfjT8DOUf/huktpF8PkLltTA/B4uLC3TuQ51/fn5GchGvJf2NFZVIj2MVMraFqBLjxRX8d//oHzcAHNaWSbLKgCIi+9jKJ09LL3O6zuQFr7YkEdr3WJJHflC1p1NF8aKyOFcX5/Mic9pNxhjRKOKd2jOj+VZljTzYnx1qtKjJcpqj/NGvd+3802cd+SzB//rMQccX0SaS3dHa2PHX9rmnj/+9xnNdMsDrPX99NK++/N2H3vb5N+GjrnHbefh1aOOptJ7moq53Nced48seBGjXWu1uOx7PC54P89+NX1wqyHrfc02ORXst4vWuda7RJX2e/KVq7GVAZCSj/V5q2IzBvozoFdEz86JUKmppO+V5cgoBHDVmLhSHQa+wBMlCqibgog2vn5EybanAocxhn9EltHQeVgBHyi8SHHZc9t36c5sQLN+Lh9GyJYYfg3+WX+gIwJHn3g3i8HSP6BYxuKWBp0ckPNuMiS66+zHVfre0id6n4/J8Yn+PsnUiHqkp7jZFE73XjqmNJwuQj2SW4RhqoCOaf4rG+cNWHqXnr4h3/Rgjo6DtvkjRRILPrmvEczXZUXt3lzHQxeteebYphzZ506kgbmCo9pFrfYydNl60CsjT/Cb8YvmkS7HitdRC5ed/kUtSmcy6UqY15VrEA3y8xgOWHrLEea4tT7ACB4I4sFwvZg2KNzplCmmGhGTKZSS+9pWVfUWOmjwmdVrmIFuK3Ahq07TTuOQ2I8n52PR0FZlPKSBC6E9RrpStabKpbUDClVAr72cj346d9TUDXeIce+YOcRtkkEjK8DaZyvScPFfONeASzOSolqoUHAWQSlQJ0CiHOA22mIxKkntS0jLKKqwBODQrmclWlj/jOUmGespUL9u2FE4ROdgTPU2LEC/X6HfHx0IWkyGfywnz+iigg4M5lIVPgZVrqbbBYA2qnqHVOOhn7iFOTm2qvCEADvwuTnBsnXJ8ekrgjVP8EiAIAj4o+Jo8n3XbIZRBuv6twofLYLc8WWEs4VPK935JAA7kRokk1eyHLhvwJrqPo1Y5k7EXRqEK4NCd6J2UnsKlY1nSH9202h2Gqi+yUzZ2HHq9wnbSFwRwqCzqUmjB3xn8xP84cFqExtMftPqNBtXxO4EhBDiFbiQKoMEUDKemM4hjegrG09OwNDcnXxNYW5yHjZVFAnIszs/C7GgEk9GIABz4lQCEclBNQXVxsmjghmK8JM/Z+UI1YjS4r4EKRu0JyIvbCxQ2uam2wX3vOXjABQAk3KctD0hGZ6lONJsSeSDZ3KkakwIPhLDatoQrCXIVE6U5jpnL86tTXu1QAwaxC5Q0S9IuEihkJyoHM4cwMyVZ8gpxE1muegGz3yhDjiolsG5E/U5tVLDqEAI2EThzCZTdPJ6MYTTGlipYsp5BN1MDzkTWzGWmrQS11U4QPWuD+x40SWNI4Dx8hgTHDJAxnX9SL2hdZA2QN3WVsjyOKwpU2y1hK3A0zm22SgsFw8X8koA6B1nLKhdqV/H2FBgiq/qiAkcqZ574NI9KARA6d81UtuP2utSfw7Luz7pAZTGdl7RiocvkVBoQ3aQ9gAVfMP/zM/Xcxe0hpBKMq7rox5XoEjnbEbwhYCgvtpSWtqKEXa98Ts6ygWwdbY8ilSsU0EF/I4DXFZwjUJlamaBdIFW3tMoP6X4BcEjgIoF+iAjl+bHkoQzgSEASbKFCAI4TODk+TpVxEoBDaIkVktK/IFCiwZIEEgmc0cT/xr6ytK/tC6+j9DptoZIkoQ0uO/uGRp6ywahmVAIvs82XQQ5c46sMfaWzO9lDGQxFLW+uc/URC+Bg2SR2slRTQGAavg5lrO7L3IKG+Vhlmgdw0O/mfEA8L7/bADjR61Lkn7ZrQjs+tYjKgWptx4KBKgYvsnwiAIecc4g0RDvcTzNsy1P1Wz4dKCCDQRxoz14REOEEW5HQGFNNhwRC4pYrDOjDZyGwYDjELGf+jtnRCJhYWV6CtVursLq6QgAMfMf2zg4BLI6Pj+Dg6BgOj46pdclwMILZ8YRadyHoD1cJwSPf+NY34A/+8L8ie/v46JiecXBwBB9/+CE8evQ5bG9tE4AD99Dq2hrcvXef3vFi6yX8wR/8Pnz96+/AztY27O3uwPHhITx98hg+/M0HcHx0JGuFQB3O2Mb1np+bg1trq/D2m2/Bq6++CvdfuU8ADmyz8nfvvgu/evddAmHj1+HJCdFsMpkjOqGtj+AU/Do9PaWv/A/XFFvW4H5F4S25hlM5+KNjQBogL2IFKwZx8BoifZHZEbTF/1wQW8EbIYhDAH5eENoRBocFtZk9SMMCwnh/Nh+cKrCZ5+oZrjaM4rmuakIZKHcADl9liehaDy5bnd5CEvpTdOao+WbU5sjrkyffE1cdDKcdwMG6G2WEtkTgynNsf+YKcWSXm2tylRexk9wBqdX/Ja3vanQsHuWAQ5TNahnm2sprf35K9aBYclPlQp6v/strUd5rx6++mHit5XkBD6uOs/fZdp1ywixUa44SM0hQDLUuNjOigufmW5qEfjcDVmZVKIBV8kk3gb/FPALbqu8geSzxuTTzhJ0SX6trorY6t3dK6TV8XBY9pn46bJPC50r2aSG3rK6sUHsuBLvh305OjgnEgT+jPhyNRjAcT2A0HlM7OdQxCBjEdlj/7T/8H+Ab3/x2MR47Nm+zhDzggMjWdxv5ztv8FgWfysap7b3o2dZGjNaXz2ozrjW8VhpnAExNztnnRWOytIp4p8+8o/n7Z/l5Z/v8ZsAT3eL+vOPnZsdd+9nKPqs6u9auKbf4E/seO77avle+rK1BRLPaeyIe77OefXSjf7anfdt7+jy/z/6p6euavNPrazwfjlk+7POu5phNUlAA4LI0q/GXl1uezjneahNzm866mixr28tefka/e96LZBkrAONINDqjjW+iMfs1auMTT1P83doV2m6K/cmljybaZifXWAAAIABJREFUUwnAEU06nrgIAbEe1GkTCYuIELr4OSBTBoci5ugSgnbsOmn/vUtxeOV0U4VRvq9sh+EXwv5uhbMyYw3AwXSoh0oKQd+CrqwxuKVBRI9IwURz0+e38U+XwKqteW0DtfFNhBq1Y/wiPOM3aUQvu7H1HWFlFq2+EbQQaAjplB3vD1v5bX2Ukee7moLp+3nX/CNa1Piwz17tGr9dny6FYMfWJmv6GFtdRljbu/rSuu26aB/4MXUpoS56tSk4+zd8DgI4tn/25zxk45TlPSnVMVzgo21t1Y9K76GomEQZFMCBVTckW5Dac+Hn5OER5wGna2dHrQI5SGHmbFl2CuVyYVR1gno32zJbFhyQs5qxzKICOHCcM5KtXMoZNqRVTKtsZxGfQQZ6uLT35vEnsjJUQbMnxalCgS41TCTjujgACKHVcZ1SquhQrmVeMYUutwox6ZkCCmEwB2dssVOXnAlkG3EAUINhGhDksUorHJNpiXP0VZDwORa8ofxl5Sn1zDYBSx+4JLok/sv05aBL6U0h4IYFbwiNGjzvAgypZ3eieR3AoYEU+k5Z+5iNyFkbWlUDW6gwoAPbqrDDm7JrKZsPQRxAn+H1BOA4YwAHgTioBzjfQ1WFNXbImzAUHyXNlCbinKk4nPhB7FqqPJX2nnCh4bay5F5NnnXJobocZMNXA+D+Oiv/Ij0ePdeOpWG7aGzHBHa7ZXnplIrsofyMOr1KGvmF8qtS/s7VDlQ0ZgCKp7vXKbSzKThjHaIxB7Bsydnpfm+GIIwK8Vj25j+ySPfv1ZYH4mSVICIFM2XPkvMNAxXTMzDCgAr+jpnRKKsxO3Y4pEocC+MhrC7Mw501rcixAIuzE1iYTEgm8heCOFDemUpP0qoLg0+YcazgDa2EwA5CcS9LtYFr2icZdEHqTGeXqnZIkJdFWJL5aR+KY9WfH/haPkyrLCXwGAXHxClvQF4sW/UMI056cfxQ8EcrcKCTXs+BdI8E8VTkFJEQ1fW5jygvjavAIaAU1bPaWosyr6cFwKGtqRCwgS2n0GGKIA7MtD6/TCANBHBgljY6WTlTjgOL+Cz9RzyhWSK0GdihnXWWVuhiWZj+SQUOpb0sR9lCQubHQWEjK9PFaSHjCk+uGqPNilEQYO3MJm5s0XssC2lfS/noBG7QcamOkDnmADqOUZu08mwLeVDsv+x0IF0eRJK8HvVnrxyQtqTObSMUwOHBGdYGQZuP55rnTNSX+acWQC5T0AZA0vhtcK8B2hR+INnRjC3auaZ1IhmWgVecF8O2FtGcqvcIyFPsmnLPSvsJDIBj5RkBcKgtkPa12An6XJJQBnSD8ibRREhNY0zZ+7zO3JbhEi4FGI0BDAxKa/UIDeoTQMq0t+EAqYSdhLcYDKJOvWyHsbmaA8wNnjbjs7SwfGj5kuasFYZEXiUbKMlN5S/d03aPqqmSKwrg83LFWZ4bgUST7hdAmgKLJGBEkpcqcOS2iqR/pK2FyjUGEqFKuSJQGv5jMAbTBteZn8Fjs+AjtfEJnIYAC52jroDKsxLBQe9SWp3LmQWrPJDMFUAqzlllIVVakSxlvo/XU+19LX+c2qsRmAfbPqG9mlsCUaU5aQF0ijYv0UcBTGxLpqodVK3jksaAoI3JmFun4HeW7QOYn5uFjY11WF1bpSoY2Ork+fPncHB4CMcnxxJQuyBqYLWnZaywMZ6luePf9/Z24Xvf+x780R/9EQXe9vf24OGjR/D0yVM4OTmF3d1dePTwc2pTiK1Ybq1vwJ27d+Hg6Aj2Dg7g93//9+Cdd96B/d0dePHsKXz497+BJ48/h73tHQ74nZ3B7OwczM0vMLhwNIK5yQQW5+dgbXUVNjdvw4MHD2iez16+gJ//8pfwVz/+KUyPxjA9HMExAnqmpqjqx2g0JpD20fExHBwcwv7+Huzt7cGJVBuhNjPT2IKNARkaNEtyAGUjBdcx45xbl3FbJ94zxNnMdqLvss/RWpe+AkfBWgncmGW4/cnF7+OLok9LNVRcQZLGqGcadcu5pQ3AwYZXfLN/j/Sh6TUHf9Zo+PYCfdnnmpBUrWe2tuHGfkU+Q0vVtgLAoXJckyWyXsl2pNJTrJL4qBBmlWvlNJXvSWonx4mZSwHIU9s0n2XLsun5vMPSPDfGUQi1ln/3elL1mh+T1UFVCqfKHs0r/NmoBHCUo893i1/Ltt7su/ZCwxqPJf+U85+ovsk2rZ5Lsr8p8jEW7xH7TOcRFPlJU2zfA+WZ0NpcYn3IcjGAAwWb2s7afhnvwXdglQ28B+Uh+uyGgxnYuLUGt29vkGzBzw8PD+Dk+IjagaGgxDMGtt6aTGZheshVyE7PLqjl1j/8R/8EvvGt76R5eNu3ea5uVlbw9rHyoqWv5aSaz8TLHsu79m/+ufq7t2Wjd5LNHAE4CCiY26h0+XUiX4i39fzuiXikbc5dAjuiw03GrVswWuPaetnnR+9iGVz+87SK7uvz3IgebfzaNQfl21Lv59FHa5xkQQ892JTJfHc05khOe5p00a2hd8y7unipNta2+1rp0xPs6efNz9Sk0GbFiZpM8ONsnM9Ej5Sf5yRPsQwMEI+fGK1BjVc9Pey72ta3Jif78Hu05pFe07lE8qZG03h9s81i94//2Y6rAHBYotJNqepGaezQdRbAwTcmmnihbydh0Tn5MC5OjUrWRW1TRkLEE9hWM2gTwDWGiAhd2+xNZWsdWkI1Ww7WCSp9V9MBmzde28a2C+tp5hk22ijRxiwMomCNPb0jBq8po7ZN5BlfxxE9v6Zo7OfW+dngc7cmtQ0TCTIdp6edHb/nC/t7yphJZaxLJ2iTduZgIs6/trXVv9V4vw8/9VFQffZPm/CLBHpfBVcz+Lrm3raekVKojbGmdPoafF/mGlh+9Dyo4+/i799m3N7QPt95DlsI4JAgv/6dwBVUzjBGGvp5ZNnGP6XgrGQeTGlpcvxOTnABXGivN0Hyk60hQb1EB9F12nYh8Y3JtmQABwMZNBCWytFq0EOcxgjgYBAHl7PlgFcQFJIXecVv95KVWxS8sEEYw8ANeU+4lTKDkMpC2nvyBkl9QfFQyuvPva4JtEKldPlZ4i7gCh/k9ON1VF2umYJM2yaAw9oJXmYof1oQB17jnfZefjJQQYOR5SE4oi1NWwA/tsx7yi7WMvGV9cm8mCtxcLarOqg4P0V5lB0eOZuSK2lwD3AFcCAQQ7+4Cge3TiFnN2U6yj1U6QSonQoFbS6u4PTiHI7PBbyBII7zczjFYKZmVip4qcVz2pRBZXZpmzO0DOQn6vBhIQE4aNcmNEkfmdclh+r6gXnPyyKvD7ydWrOZunWnDQJxMK7vv8hWruml2jP70yk74618tXrZ6zi/fzINBcAhlR8K77kbKFZ+KOSOoY9mT/alV0HbCMCRqsFwsJr+kdMu9x1nAAcCB2ZghJnjIiuxgTy24cLPxjMzMDscwPLcLNxeWYT1lSX6QkDHyvw8zMA1DJCfry5g6hrlI5fmJYDAYAZmBkNqp4KgAg3IcsYXKy8ObbHTmPBy5B5XMJzALVxAIme6if7j1EchXT5/cfxOs9gzwI7eIdU3tGy6t4uTjE+Z6Pp4cSAnAIe0XRECU0UOyt7msyFJOw24yDopwEM/VxAL0gqztllCXMPVVJbldO10BvZR1rtk/dH0saXUOdMZA9rYUkV5eDQaUpAPy+pj4GwwGqYqT8oacrLidxswC+vrshpeQz6k8xDPmuSNzEHHUOwtuj5XNGEFkUEcVq/48wQH5jUjOjuhW89sqr9ocmJnSVBYs/I5+122SdEWRvIVLZpRn+fO6XbvRmedaO/b81x0bvbPTDaBaaFiZVVaG22rpw6i1CIvA3H0fRakk9c/O5YKOzmYO70T97KAN3zcxPJL1kW80+379Gfam1JBI9nJpgqE8gDKFbINpAIHAljJdrjI7VLIbjIgMAqKyxwYPoL/38zGo/dKMD3bdFdc1e78ggLSx0eHVNmGqttI65S0/xPoQASvySTSah46XwJXp8xt4+aL/ECyP9sAHJaOSj9cQ1vRLb3b6iDZx1aPkhyUii9qW6JuyP+ykcjXsr7RKjGa4MXj4AocaUySvawtSVAP4RkB38+VhRBsYAEcwCAarJIgMsafm/DZCqrxdrXyOWURqy0oFQzVvkbgAvJVqnJj5L+eXVLVDzkvFX4qAcazlshnCJqTgCcRoKAtVNDGpa+ra6rEgVXjGERA6fu5agfx+iXJ7eFoAHOz2M4MA2ZYZWkEo+EAFhfm4MGD+1R9A8eIgIsnT57A3v4+HB4dpooemB2NemB1eQ0WFxZhPJ5QhY6XL1/Aq69+Bb773e/SGmELlk8//RSePXtGGdWoW16+3IbTs3PS64tLS7Cyugqzc/MwmZulChq3NzZg++ULePL4EXzwwQew8/IFTGFVHLTFT09hOBpTkA9be1H1jdVVqvKFvIGVRJaXl4h/Ts5PqfrGT3/2CxjNzsNwdo7ALoPxBB688hVYWVmlYDNWFNne3obnz57B06dP4MWLl1QRhDqGTcvZjUB72kqQK/YxC7OWmpoaSMsbqSglAC86l2uGvVyv5z6WuekIneyXQsb/FwJwBHGd9NovF8BhEPx2Yuo6sGLAdUhzlzd+rZ0Naja8/7yPrd9Gp/bxxeANvYfkILCdy/JHbDYTwNFrvXyK7JxCllYCYgrg8HRj3ZtiQg19ynxqF8cBOpLZw3NOrRDlvKpzjas/ZHvP07N25szXuUF3MYz8PdvV9RtID6UzT/cZtLhe3+N8/GISh4FRry/ZxqhUjfVBxy8NwBH7e/Qco0BErUKK/giqXqf+H3FsUDs4rBol7RkH09MwGgzg9sY63Ll9m6tkAcDhAeuUo6MjAtyhPsBqfwjimJqZoXZgZwTgOIf//p/8U/j2d77fAGd7G8TyjOfzpm2sey/rcssRkXywz/Q2acRNhd3rfEc1/lafoVbeSiBpaanGAFWp2lmJW/BYmskqdsw17rfz9nyp9/R5DsuNZizT+0iicVg6ExCIF7qxd2rrVZuDHX+0q+1Zqraefl72ukgn3YRnavTqy4td/Fsbe9vz+/K5fXZfXRvRpkuM99Hbnk/beD3C6PWntwVx8J4TVg1/rvG6PWf4n/VskPezVgOWpMnkmstOouQfMtWM+7xbEwAKPhInU599W+yvwHdb7GtzVoyeXeONzI8xvXkMJYBDeTOSx7xe1+AAHALL0ICWehcVsGG4hg2K7rJCnil1YXNWLStTDgJZhJApy+YMxC4j2Co9C+DoI8T84bfrXTq/TGSTiSaBMF5zl51EGYwx/TyAgxfLIppyBl4bg+sitwl1OwYr9PIGbKJCI6Hnmcwyd5dg8ePzm8AbDbVN6YV27Xe7Mfwmqc2jRmelcSTM7D1h5Y0COJLLGheHH1feMUGnlLfSS5pGRyHQWk51NR6P5lz7LNo30XNrfOHXtI/Ca1OkkSHcNh9v3LXRpDbWvgaAl4lfBv0tH/qfvYzq2ptdtK8ZwtHnFsBBYIAEKsgADt0bXhbZfV+utQmSapNl/a4ZhFrhQ1Gn6pPB31UJS8BJM8dS6Ekc8xoco3FIT0z8mWWjqUohypQzmTDQUgI48DCoTlT9bnnRr3+mUQlKYCdxWf7c81J6rgQlk54V2hfv1V80o0bGqQF5mqsAVxSAw44yUyHEzDX3UtYe9NzbOq1vAofkUfi567W2NLQGLlJ7FtGbyKd4nZaTr/G9pZHlUe8U0eCbHpI4tlYemXRvKE/o37UCB32uACMN6omvSXJPpRUKZx3ifVxdw1bgyAAOdF6jo5uyHaUCB1XfQAAHBW0uqeIGfp1QAJPBHKfokKcy7NxCJZpLxHd57/+2AA5aDQJwUBWOwMl3E/1iZVj3fRnAEdlAXn77sXXJv8xPWmY3jS4FcrvHyFdYfmrTrcXftGUDOVNjR078rHYAhx1P9/g5UMOZirlVC9KyqQe/PAAHPrvkW5f6bgAcdK1MRPx1HHAVuYFyGb8osknAvwsC/w0x23dmBiaDGZgfj2BpdgzrS4twe20F1peXYH1pCWaHMzA7mIEBXFFIfgouOeiBQX8MyA0HDM6SoJsGp7BsPeuVssAznX/AVjoSJzHH3tUbxPtYAjGatV62gcqVD8gJbdpwUdhWAXGU2cwAPS8feXT8T51Qwqzs6JbqCpqpjRdTOfYE4FDe1mJXCO6wjket1MHPwqxo1BMiMRjIok4FBYKozk6HXI0STXG7iQusSHBG8k9BhJixjSCOubk5AnFgmWN0xCbQQqoa4vWRtrjBtSxdJdYmYT5XoFDmy6QDpLR62qPkoZC2Aha84XSMlUf6PlwrDOymvxlnub4vBcOt05DoyO/MejiH47gSQ65WkXSgVPPyeZ86HvvdymZ7dvFywO7b0IY2rR/YTDOVN/SsJIHyZMP54LuAZoszlLY0dWAOLztrup6uMwIxzT0FAXKFIS83mzZsE8ChNiXbary/eU1zRiv+rkF8BnBwmwTU/wrooCoN2npFxIxK/FwRg/e07jG7RnZe7JPhChz0XAfgoNLhoxEFzLn13TRMSdsMslPVBpIKDvgeax8Sr6ZqHyXwqUkzxTk1wbx2zaJ9U9Np+o6CT0Qf69/UVqewpQCWVX9o8DAByaWyjQIgSG5S0R68FwHGVrZzufsE4DDnAxL1AhTBZ+lzlHZcba7pxsf3KKgm+9b4ulQ1Sc87sjhEf5kbAg3QDrUADmvVWAA6ZtPa6jpJ56ekr2arAuIl0ocXAlRGuxbbB17D8dkZnJydkZ2L9ipWAcH9TdcLcA1pxbJ8Fhbm5+jn8XgIS0uLsHl7A9752tdgaXkJdnZ2CHjx6NEj2N7Zhp3dPdZzMEUgiaXFJViYX4Tl5RVYv7VBYAcMyu3t7dC9WMFjeXmZdIkCpGZmhrCwuERjw+fh3sMyF9/+9nfge9//HdjaekEVPz79+CN49uQJZWljda7Z8ZCAOfgPK3kcnZzA7GQCSwuL8A/eeQc2b92C58+fwcsXL2BnZ4uqf+Aeer61BZ8/fQozozF9wcwQFpdX4Jvf+ja8+trrsLy8Sm1ePn/8GD768EP48De/gY8+/ohAJ1PTaN8ocB9pzuYG7XM5f5EuIf2POmsKBgNuT0P8JnIGdxxX2ShOQ2wGCLjDAjl4nzHH4DsLrFO3MWmuaCYL2turtrnuT2O33KQCR/GO1B+9OfAGUKQAqKvdk4EQbTrwJmSxz+k6n9RcfV7n1t/fPFOoHFMAB/uzyzMii5Vs/6tsJbls7FD/3mRHRQNKMYi40oKyp9fdzPMKJCvXRX5LVdGIj68VfMy6EX0KPBfm/5LmuXJqNGQ/lnzNFwNv0DjI78JPiuyoxhgrFbZCErchflwrUv/+9Dzxr/nWZ3rWsuOj9BbxY/GEmiDmtj3ftqesDZD8O1RVVVFnWLmU7SQam5wn0GQhnYayEav4TU3BaGYa1m/dgo31ddI5k/EYjk6OSL4jSPDklFtqaSsVLKF1hS2pKOnmEv7pP/tX8N3v/aCxZt6+sb9H6xvZKG3nfm/TKS29reTfG9nk+pmlaysPmuqMfN6wvk/U6/nsF+4d5QfzR//uWH7kT/vyR5+9EJ5TghvDPW8r1zDRGnfW5Hok4xMgJBp45bM+Mr8pO/M4I9r3kT81/mx7V7deK8/iIY2Mn9Hzd9t6R+NtG0907uhalq75VWWre7A/j9ZkZZ3WCtgov0dyQjROo+1OTYaRnWDiPDyG7P9lXyE/VawkcT9ogkUuDsHlkNKo0jT1zKVVWjWxqaCDPl3shz6g1ohfPA3tfqrtrZA3JAZQgE1cC0+miWitILE54p+pl1tPr/MLLQJEjRYtees3T0ZhdzGuMqYSSBfZHjRLxE5mLM8oXUxulV1kPBCRgtW0gip6Z22ObQtaLnATwNEmXC2t8s8aALVGXHyY9/OJNrl/f0SDmhBsU/Y3ZfJQkXcIYi9wIwOjjQaWDzzPNNalghhto5f9W8STnka2L3UuX42O73wYVDpl/jVlX9XTU+HvLuURGiA9NnYkrCzv2v3af6/cHBjm5UI0nxoNIt6J5Iw3tiwPhsK1Q2tExlGXnKmtU8Trug5NXmvjqW7aR+MOlRYAnO8+h+2//s/skBagHst/dmgSUlsP2nLG4tiGbVVCqyH/c60R8HCr4ATrKEgVI7IjPJkCBaBOYRui37RcvQZB9LsAOPiAKpUpKCNF/hnD5ZJ6NyOIg71n1oFqwSqejrhO8TqKvJeDKDod2YFizgQiLxMfCgilcOaaA0ShNfBBkm3MwAkJHuo8aR7i0BAAB+tryczU7EANCKYAHwM48j4ps+JzmFCzusqADVI2ZZ0KPTljnINOqt+ts7xmHxSHH6WDtDLIwUopmqq6xzmkrM6gdTK9fzkwmu0WyvhXYI+c3UoAB2aCoINVAjMGwEHADM2qlUoc2iYG4794H7ZdSe1WEMRxeSmlO7GdClbhOINzLE+NDn+bDWAETLFn6XOhK/0szrm8LZxosvZgaRvyugotCgBH1ArEcqJ/jrdtVG6VpnpTZsphICW4l89JSUpBdgmvMZvSpc3Ev5Xy1x5M8j3BOb2qSXW/tt7jS2cWAA4rr5u2YPPF5eEc5+N1V5etoPKBI1R6GpNsauPIz/ZKOQpLQ7q7z7DludpuoLjJBKHz40y2sfpOTKsb1DvaCoScywiKQAAHZlVh+VzKwMJKHNP0tbowBxsrS7CxvAwbK8uwPDuBxcmIQBzjAdaFuIJpdZqiLB1w8A3nypmvnF2vWedYfp/0nuw71ikWFMgymOaTBRTrRQqQaJBX8DNyHYty3rt6DUVTNGFcA4oECjOgcAk2ss3ABKOfledZNHDrFwPwZ16ZImAE6bakh4RLyInHWcEEbiFdb8Ec2NJkwGPWPtUmKNLU3ti6QJhBBD8V4aLWA1yFQ4NvOKbhALO2ucQxZsqhs5VsasIecZWNbJ/npAFlKda1WaKx3Ge6pH0SBTIk+J6kiII9kn6VQG248bWdQJYvHLzndjzI+1xdIQMpI5s77zMO3lnbg/hDAQJmPZRPiDcUZpTkpLzbBN5thhnREf8zNGVhWsp99qnk/entaiWJ6ncLfs/7Qc4+FgRPg0dmyGtD9oxWN/TVOEQs6fs5MJ7HqmvH83Jgu2QXSnAlkPD57FwCGBNcwQJhBSRMwIkE4JBKO7JnM4CDgWFcnYsBHJf4Hb8oCM5B/oQRUn2m64hBVmrGVtr6bJcLT5n+8NiWCAEcF1qB4/hY2leMEzAZ7UesWDE9kCxLkRv4PF0/79ijeQqAjGWNwLaMYyvZw+l5udqbTTKx5I9saKvRk0wzfEjBG2MP4LMVYJGyio19p4LZnrFo/vJlIWgM4BBZKy0fUd6nyhhS1Ujbk1i+U34nO14ANelZIpN17liBA0EcXMklg7/T+cOCPY0cw8cQQAfbxOh+0bNYOg2YPSUADr+H8zlOqz5woI5C/qnaHPMo265cgQPb/x2dnFLbP2wZSAAO1KhUqY6BHyTLR0OpYDFLlTcQRITVN9ZvrcGbb74Jq6urBLrYP9iHra0t2Nrepi/SWtPTsLiwAHPz8zAajgjIcefOXQIuHB0ewKeffAwfvP8BAUQQxIHvQr2E7x6NJ7C+cZu+Y3Y1VVqZmYF33vk6/INvfAM+/eQT+Pijj+DvfvW38Oizz+Di4hxGwxlYWlwg0AhWBtnd3YPnz19QEBBBJ9/55jdhc30dHn76KTx8+Bk8evSQ2rkggAOB2IcnJzCFlakGI5jML8D65iZ8//s/gLe/+jXY3LxDbVPef+99eP+99+jro48+hE8//QSurnL7TqYdVuNgOqbzkuxzPB9cXmLllhkCcaBuRLZAGqIcxDY/+R/LRgJvpOCwQAOd2c7VCKsmb+sfmrZnfnhkl6eHybk82ZL1IhqlTSVO8/K9HRU4CqokqVXMy/r8/IRrPpw2wtzURo9cT9YPVH9X0zfE1+aKboL3zJJBjwDJUsq2Ih8F5WzcsHVq7zKjMxOxvhYZklzoz5X8e/ZlZHCRPlkrM+QwksY+eD0zgKPpD2uabOUGqK+vziA+8KidoTaejlV/r4FVrBx2S1AeYzWIlDdN8iNV+UFt7MBO1Xkm+4mtp3SuUPvCJtGme6S6Fa8jy5a2c6C3EYspmBsbPjXxEyVM1hQDONB+wnMenUeUk6VNytXFJXk/BtNTsLy0BKvLK7C2ugxLi4sE7sHzxc7ONrXoOjk9JTsa9QF+52Qirsb6z/7Fn8D3vv+7RkQ1z941W8Wuh5clbbKlto7eP2vPC562kZzIfgrv8yjfmGIXctZLiWsE7kXbsMu/bHwKxt9S21ORryL6zM+/r3aK+M5+VhtX+tz6br4MAIdKvA4nU3W/BBOv0cbvpZvqp6516LsGfi8kGV6J40Z7Klony+dtPN9nT9lruvR7RBcWg/0cYaonbkq/5vOt3rSyKWme9ApLak9fK0v058K3lOYmcj4/ldWVnE9ZrtEnZmr5TJg/9P6Rpl85P1NsEe9artC7S0508UzW2Y6e8msKPSR9V86veaZq+kmKvY0Ajsw8cQ8WVcTlRtKgSz82sovsq3CUi+2cHUEJojZGt8qtUHQmCN8mWOw4+2wqv/HrgiA7CqNqDJbG0QZpOD/SZm9uep2Djt/TqzZme30XHSJGtnOIjI6bCLloLF6QW6PCb5yIhp5T/RzaxtyXZ9RRYXmnxpPNz7XvuJY7FpS7M3pC5WyyBvoaNZ4efRVIbR0tzTnQGqPFI/5r48kuCRMZGjcx+Poq/JvwdyQz2+jdJdMixRCtQ23fKn2jahd+rDUDo7bH/DrbuZzvPoMdBXAkBzFnBqdsNlOul8afwBsKXFAZp+ANc9aj01IOZGDZWov4pN6VKZ+XdZai8blFGDdO0dakiX4KRhDgCYXjyZGee1n7NVMZjQAODAaqExXpqQcZ3fPe6LGKu5Qd3ENa6YKzy9cMeVR/AAAgAElEQVSq4cKHX82Oxr9rQJAc+SZQl96v4ALydOTyzx5gQutkATJ4vVQaIXAFOn5xrhfspGbHiATrzCGdxmQNM3GYq9FG39Fta0pe86swA/SCyixj9h5VBBFGtL3sec6xAWw/TddooFEAwUzfXAI0yQQT5PAySnzgyTmd1jR3aDFl9bkHKzul+T0IwqBsOMkIwRLoCt5Ax6qCONI1FAjmgDDei6WVtULH2dUV9/o+u4Cj0zPKasRy1egQp6R/+k8CwoZOdp4lZsFUCGsghXNwuSmb5QAuG4orcGQ9UK6RC+w5471mt3g71IMtFJLF+4jnbh27JlZT6Ch9HzqoazLQjyniuUze4NTgCJZsmKvua7P85aAoRypxrDTT/kgIeVAffV/aGqQp5G5eZ8zgbPyTtc/7Jd9nbdMuve7/zqEglm0Nb1/p9wkck1KNQ0vmUjYyN/EgOsg+RBAFOvWwMsdwZgowlDR1dQELkxGsLS5QJY6NpSW4tbhAX8tzE1gYj/ha4vNLWRMJZGOFIHo2gxbRsYcgB3037yQ584hcxfGwPCx6kIh7VCpwCIiDcotVhgmZ0TGJ/9CZmKK4BPDQYDrLnRQAlffJQZCDvxQwLKsB8ONFX4ru5C2LYBgGQ/A+M1mYlJGV26CQHiyC9wjgmBHn3pRU7JE9KzOWI64A5pgriLdoWysyZYqD2Fi++PSUvgg8OTVNWc+T8YTK7g+GA2pxc43ZctMgFQQw+1gav1CgNYMVtdWIAoeqe0Z0nrWllJ4CC+CBU3CyBGrW9gG9S+SX6lrVU95mxd+bmS+aEZv7T6cgdQJwsHbM7dl4CTlrHYMg6HQVMJ+cxa1NoanWxLOSlasADqSpzj1bcOyksVn8VsbwvFimJOevtJdgGyIDjNK4qQKEtMowdmU6X5m2K+xgZv4p7ALlNaE3i7DMxwXPskJLICeVbgpeStKYrpHAvdiPiR6iJCzAVmVjAlEICIOr92jWPFfOwSBEowIHAi0E+En8gK/XLSkeOKUhyQYnurPtyzTmd2JGKoM30A47OTmhL2xFgV9qL+J7kIdwf+F3sqUISIABeQY2WDuU3lW0UCkDOGqz2/2WqgcJLdp0SbE/5Cxq+YzAOiaorUAfXDtdkwTgMGBuWlvZl3rOYHnNAQqWZdnW4zFmoFz+PVfPQiAhfWE1E6SVWxhaQxkDAX6FH2gcQnecGwfiB7Rm3EJSWnVJVqwC71TecJsr1kAMEBFAOuPbGjpWx5CqMEmGbd6rAtYWgDkNT1qoEF3JdjUAjisEcFzB8ckpARaw7R+COKjN1NQUF8bi4x23UBnOMN9hS6zhkL5mZqZIrq+vr8Pm7U24c/cuyXvcB7u7O/Dy5Ra3lhmOTLWzK5idm4XNzU2a597uDnz+8CF88vEnFJzDMeI7RuMRgRrG41lYWFqCNXzHnbuwtnaLKnggEAR1yc7WFjx5/AR+8uMfwQfvvw9H1GJoBtbWVuG1V1+Ft7/6VRrHZ599RgCOxYV5eOftt2F1ZZkAHJ8/egRPnz6Gw8NDrtiFieAoc7Gq1WAIq+u34f6DV6jax1e/9jW4c+8ePHv6FH7yVz+C9959F37zm9/A488/h6dPn8LF+SmcE3ib2y4icA+BMsen5yQ7CbQqX3heQAAYfUat3wa0RljFCtkCWwpkVmTJxac4tjkZ1CaXGFlCANMvBcBRnjPaABy8JzNs6ia2pbb6vMk9+VqR6O7smXSPlbtyjZVpTd3XPQrvK2jeUZ6DSxu+FPrNc44FzHhggtDXPl796v47WxUsRcQ28eP06xmdudiGap4x4nOXn3cTuJFlX9kwt1gHY/9YsHHWKSwbdcn5XvZ7NMfV/1wWtZNUG1LHXbM/vW+im4vUNhRb2pzRk46r0J5WVtvt6VmF5HWu8KfjTHaZuYftNmNX5lpjzDWxG4f/5itOavtLmbCe9dWOJLrgWIW4qJupPS0B9Weo0gatowIrEfiIQEZJLpudjKll18bGOgEFsZofys+9vV3Y29+DvYN9qnZKLXGpWioC/Nje/uf/8t+lChx+/azt4u2YSD7YeXvZ0rXW9nnRuUHp6ukbyQ17f/Re3QvW34ngFvpd7PRon+dnJYM1bD3TlCFN2VB7fkSHLtrVZKd+3iWH0t8rvsmu59vxhX7MygTaZL6/pcYfXTInydIASFHTUTX51bUO0btCfWFA8VaORe/1MjOSoW28WptL1xxr4+5NA+OT7ntPIdPNTV1zUN9iZKdEMkx1vf6tlG1N8FeDT4Nql8UeMDaUl2X2uryWMYCDH1Mqmj7ywfJIl871IfoE3gj8756/u+S96l+qwFEyATs2rVCPfk7Gu1P8yiieSe2CWgCHlkXPC83DiRigS3lYBWSVXG2jfhHGqCmQrs2vik0NGvs9ulfn6p1yNuuEr2laO23GgVfWfm0j2t/EaGxj8EgItAmgWAjwHZbB2xTQTXjG809Eq0gQ+nF68ILnRft7fqcDb0jWGDnFndEaKueg7ONNlHhNwNfWp81wUSHun9mlMCPe6aOgojVuU6KRbLJ873+u7Rm/rv6dbcq/xkfRfPvsG6/MPE30Gf9vAzgudp/lChwaAKBqFtlh6+dn9xPTXmQcoy/K8qz0qFwqnoEWxntkMlV5H2kgK8sQclaKw54ysRW8ocCHNF40QLAPdQYnWZ7VcV9dINAAM6FyFpzKe+UldcjrPfbvygP8GWZFZYAKuVhtVooCEcRdwhnO2Esbg4X4Vbbe0myIPGUJj6X+3aZ8qq6RCVZQxqQ40DOA45LAKurRUB7TfphKo0ZZXcnapH3kHOq8PwTAcSkADqSrzEf3ng3yVI1Rt6nSddK/ng/9QVaz3BfLJQm92rURr6Vmv+YsaXV98jqii/qCKmlIz3qtsiGZiQre4HLonCWn1+KztfoGAjwIxCHfMaCD/boJwHF6Ro4FytBN2a05aJXkg4AbSh9Zdkgp6fL1HMRtgiYS15q2GvijBXCUBnyXvOz6e2S7iHUgYeZsR1oWkGT/9FEpKxUQUdc8flz6u/IJ/95Go/zsJPsIDFF7Z+TA5B1MslHRZ20pTJVHt+lJK4eyyNF5yZiicRsAR6QD1T7qo9uLdUvOvabdSwE/GZJ/J8uK3AteeUSdrop94UAbgtBYNyAgg9qjXF/CZMjtVFZmZ2F1dg7WlxnIgYCOtYV5mBsPqeQuujHJZ8iJ/xTMoz0sLSJx7rK7OIjNKYrclkoy0ukaI+Ob+pEzvKjtigTOaQ4STdEAYAHgYKRFCqjbwHFBY3TEioxNbV9ENvMTcjsJa4NzJQsR2kZu8jVMT7zGOvZ0/yZnLtm8hOKTuKIATkwJTt4j+i7eMwoavLq4JiAhBphPT04JXIgXjLBP9XhMwbPheERBZuxVfY2gGywdjy1vBCSgPGB5NOVmug1q9w7N07Tq0LmRLSxrT0skFTjY3GjxVJu/qz1dA2jYz72+x3s1QEV8JHxFwXAJ2PK4eG10D2HGNt6LWeg8ZpGlApYl+pgAfOINA8wkAIep/JLWW6rfKNCI7BXNVEs04fFoUNvK1oLuSHNxEOPzuNWdtnCTKjdqZ2gFDgFGKfWtbmOpKrapBXAI8CjNQWwjupd4UJ7mnDPKT4V9nsAiuSVIoq+xkdkW5TYmZGtRGzVpt4Y6XwKwCehJFbe4PHiyPayHQNaeMowpPF5mQ2beUZAYV3LAkuII3sDMfARG4f7ClkS4p2hdBKijAA7iI1M9LZ05jK1E6+34x66rhEWtokztHaztrPvU2+F6o4JI7FztWqjdjXxm76GqDwJAVvtb18gYDsk2Rxmm7QJxvtqixtru+WcGWJDMABRFmc+1KlR6pysGUAA4RORrgATngF9KHz0oKWhOARwsE0xVGZH5XCmEoTOk95zfQcek+ovAKil4medQnk8yiJYBHNIekCrHXMH59TUcn57yF4Lvzi9ErGA5erabsZodAQxmGCA0HI4SgANfjzTDahxY6eLBg/swNzdPS8T8ekbVNMbjCdy6tQ7LK0v0LDyfHR0fwcHeHuxub1Mbk+fPnlMQDueJ4A0EcUzm5qj11vRgAPMLiwQUuX//AXzlK6/C8dER7O3uwtbLl/Ds6TP44IP34fHjz0nvIKhkdW0V7ty5A/fv34OjwyPY3t6ByXgEc5MJrK6swHAwAy+eP4Pnz57Bs2dP4ez8jNZvNDuByewcDMcTGKOtcXsTbm3chvVb67B66xYsr64SYORnP/kpPP78Eb1/e3uLyvpfI2BqCmAyOwtj+To4PIZHnz+B/f19OD4+EoD9dAKAqewfYPUWuKZKVsQDYQUOPo8n61ZUirVQFTd6U/su22Xyk9gs0VnD23gKkmpN468M6LcBcKhvwssUq+usLWBliT2LN2RLB/H83syXN22KyAbX68u/dQVDS998NMf8vAzesHO206rZuFlW54SdghwSfJHRlH9Sf4gp9hmRUsHg6W8KRCJgK/sd2KTOiZd2jfKc1F9SA3D0RzJFAI6b8EXbOrexU8bnZt5Juljs7WjdlAbKx6nCqMhQXUefFESftwA46O8tpnGxbzyAowBJaVn+DOBAwaUJM9j2EXUHJVpJopI93eLPA5THg1xN6fbt2zA/Pw/Hx4dU6Wl7dxeOT08kWQYBcRdiB8wQgOM73/2dBukLWzBIUI7Wyu53z5P++tq5IrJj9FprP9mfIznhn+/PQXquttU3GMDBNlZddmWwlj8aJdvDgQXaZEhEx64zV+s+CYAKbe+w65yucxVPa+OP9nK0Jfx8ovu65EJhdzuQYRu9uvRK29+/6Dp0rbe1t7289mvl+Tx69heZQ9fcmrZLux+gMe6A6brWWG/pGlupb3hcEdt7nR6fc8piDJEuK5+tFTjyBC3Qovw5x0RqOjKvrzyPTBK1YfjHlBxkfKfRfvByy8tjrx9taF7MFSMCsh1lx16TwZHs1/scgCNX4NABewFuiaIgjtpGsUxlF1gdBbYnaskQzdKwXZvRjlPf64OVkWLyjF1TrjXB3nfTZ6Wbs4Xws1pAVecb0a0UUv/fADi6FE+NwfW+voLEC+RonWsbzq9l2xr6zdMm3CMDxq+T35h5/W3JZguUKj8nvqCv8gBR25fsea0fwPoI+D5rUhOWfn96EEubPIlo3We8tb3bNkYvz/y423jG8nRNtjSN2RrXxQ78aA28HI2eWJNb3kD//wOAg8ZkABx2HXUfFQEUyTJHOlD+D3l3hd818CUHIa3AET1TUj/pT8V+lBioAkFIP+Ghjg6iHNTLVT4ozyD1erXPSWuAWVQC4PCAA5qD9BlGp7jON4EeTLAEnXmDwahZ4cEFRfAZSA2bGUfgjQBEYnkY77P9tClQY0rGW2sgyTeiDQYJ5IvAKtpSJjt99cCGzlL9RwFBPZlpwMtkZ6LjUzNdmee5bzoeuPFgTNlpAYBDgzxV+RUAXux+4bXVsuPOMPS8kpzaWd4SHV3fP3Q6k0NDg2TaUoXKbAJcSJaPZiQmelLlDQ7asH2EDgcBcGhPesnAZeCGOMWxIscFZ+WyQxz7ip9TVQ4EcNBYJOu4kBXGhM1yJTulin0k247aPwS6hq91JTAVwCGNXAq6O0HW92BTsz2K8WsOqXGQJNkvwfVYfzTBAW3yNtLzPMebADga5SM8ZTj4Xng1dJy/HYDD6z8/1yzfZHVlX3LljTzuUu9JZrDJPrS0/sIADo56B8vBzlYCC7mgpI5fWzkxcIGz59LcUHJi8LfgUc3QvqYqHINpgMEUwNzMDCzMDGB9eQluLy/DvVtrsLmyDEvzczA3GlLZXRR5XIme6UAOQwVwaNY3th3RVlOS0T9lMqtV3nrbyOpH/TnpQhOUSzKJFzjRRVVnBOBQeui9BYBDnKrWwrS6L0HU3PrwNewEsOANq4cY7SKtLmYU6MFl7yU6nkGMRXIBAhW58gM5dTHidwlwcowAjhM4w/LGWA55aopaC2jQGQNyU9jiZoAAjgG1fUBHrepmBj5yIE8kWpJ3pGs1EG5ki57laI6D7KhUOlNFC7xXK3Bo+xJDr5r882uue9Z/noE3GTjK4+VwhdoYqvcvpDIAzRHBR1ZXC6ACA5e4d9Rm0/YeCuDQqgr4DC5HzQF9pgfDGrTRHD5Dg8noPLdVLZJ9IbIT708VCdRGcAAAHbcCcAbTM8kWyftegPFyllJwgVY1SLQ0csPqqPQc26qFAKeKmzP6InB+WgAHzVEBIgKIUR9IoWe12gLaANTmgAEUGGDX9igIsMFqWwzQxKB4thnQTmK6m8pXRmpSJTBGnTR4mcYowBG1UwnAIRU4PIBDq7dRfS+qwDFMfKY2jeU7bbmj7RQZOxv4MLxdInazghM00F6eEwz4WOZLY0Agl6yvtz9032YwQm7bp2fwkjflwS7wQvrFVOBgcFRcTZZliwBopNJMAnFIexKVwVpgSGUDVW8TPUFzQn2DFSZon3J1heRXE4BMBnAIXFDOC8Tb5h6iVao+xCBCK7OT7S17Xf+GtkABtkIATwIisa5FfiX+lXMD2fPSIoVa/p0x6PgE+YwAy1JdCcElAsDMazUN4+EYRqMhsR/KIJT3COK4vXGbgEU4VgRtzM7PEeADM6e/+93vwttvvw2z87OwvfMSfvKjH8Enn3wMu9s7cITl8I+O6Fp8zgy2aJlMYBmBFuMRVQlBLkU98sbrb8A3v/kt2N7agscPH8GTJ4+p+gUCJM7OTmE8GcHCwgIBSmZnZ+l5WnFodjyhtl5HRwf0TgwEYqUQBHEgDRel5crK6hosLi/D4vIKrG9swuzcHLx48QKOj08ITPLkyRP49a/+Ds5OT6j6FYEWT0+pchhWF7l//z7c3tyE5dU1eP7iBfz8F7+ETz/9FB4/fiIJCFNwRhX/GLBMFU5GI9ITmEWua53FBksu5UOGaGXnvmBHU5Usu6VrcS+v77Je0+e2+7RKQ5DPcF/kXw3AEY2vaR/HzniVN/YZXo6ozLHyL5KF1kaPntucc9MO7qJLHmebD5GfYn171ga0P+v6h7IzsNF1XnmcDL5kXVQbfarTFF5g8KoqtNN1bacz0p14RggAHJlHVbY3ARzxOa1rBdieaFK/BFk26cTPrfGN57/GKBzQJZ0psppjEzw4y+l7dd21AofqZh2rBUfy81He1Ctw0H3/JQAcckZUG2IgrRsZ5MnAXzyTkS4VYD235EMw5xQBwF9//XXY2NiAi6sLqrSErbqOjo/h9PwMzi7O6WswM4TBYEgtVL79ne+HC+/3hV8/+7unfXnuclKwAgq3do+3gSxP2XOZ5Z2arNa35/GWleaT/aAtNh0gqkEcW1XR/NHyZTSuPrK6OdbuPWmv6PsOO9ZiXYOzXo3GIb0rw9V31MbXNe5I/3g5EL267bmWj6rSu8KrbavShycj+kfysYuPuubQR1d30a32jFYaVP7Ytc5d/K/3l3stC+Lo7/6Z2e4vK/DX5+kFvWpAA7RIukhOz+acXdtrMZ/ooV06rSqyogB25PH4MVs53Ckn6Vzb1OaRHPYypu099r34rKmt7WclBcUx283cuYReXkRS6U2Z7AiuTi3rRCwFRgngUEMhUjz+ZZFBqQqqZoRYA8gTuGuDddFJx8fXBUF6A+KoKUm7KcoNYkroV5Qdjd+VQI8MAkvHm9LAGwA1etv5ddG1awx2DtGzPK+0XeM3o+UhOzfLJ55eui72u117z5clX9iAsqnEYcqO1Wicx2FSddTYpj9mIdIm4LvWw++zLpp3GQBeSPn59VVG0d6trZMXlDXl4+VN2zr6vdRlTPl39qGrp0Uf2kc0aOPrLsOoJh+i+VganG0/ha2f/O+lXhDFyUAMcWp757w1dlWnCGIwK8Zcsl0DC1zaUgIYpn1CQlqag6hmkqUdIuMh5xVHzjmwf3XJ46RDfS6xbuWcNW74WilJLE5UXg/8/9zD2zrvI/mATuHhYMiVKGwZZinfWbSGIACHHrS5FzyPm97My2QRl5pRa76n+ShozIbpdX0wOKDlvAmoIqAKKq+RHUfq/LaAodSXXe0BBYvgmgjNqKWNzRSWUv8M5GDa+f2YHMlCZJ6y2BCGcSP7wZbGJ5lFa5zvVedjUx6VLiDr8MTnJABHKrUq2e/Ug5Xbn2hAhqtsaJYtBmKAwCo8Z/ydAy5UfYOqdHAJUOojruCOK6BSydiGBdunMIADHeLnuY2KBkFM+ddGGfXUaqUJ0tAVZnu3NE6zTNLAvsT3tbyBRTiHUEP+UIEhnre9nOz+PR6fmGHB7Wq3moCcXJXX3h4qItvLAjLbRqhjU1CGoVnjtnxtU6ZjGXwdr91/aYfwtpdHZJGqc800atP/2QHvx1IZd2rrImKnBUDVvY75ihI0ZM8ZxsNbIAwkk54qaWhlIntC4bQ7DXAzHl8PiSw3cdeimMLYNgI4xlPTMJmahuXZWViZm4M7q6twZ3UZ1ldWYGV+DmZHQxhS/98rKu+OWcOXVxfk8OPsZs4Y1oAOtfgifSO14iX7n85GJsjHVSZYiBfrmfSnVbHSAsHoDCM0eeumylTys6lakM8YLAdJ5gagy0Jn0Qts/2urCzSgX4LXtWIFUVlkPlWOT9UsdH38qVLOURrdVFAHAsuupuHs9AzOz87g9PiEvqOOQh1BVTgwq3p2FmZGA4AhV9/A4BXrqcxrOaM3W9BENmOX2J8TLaTagz5JacmBUeY10jlOF9vr0z435UQ94MYDBu25o/m3Ui6ppFBgBb0bmVzayOCMKfycqnLlgCyCHZOuM7YNcyavL+8pFZ4MJGA5ZJy7zMlNaZfAMdLexlQn0IsLG0AC0NoaAIG3bGgpcEhA8BbAYY5K9pyS5bzMQcdM7ZYYIJskq9pVxr4qzjyJTwQcaqqx0ehkL3M2KIOF7NlegWYK5CQQh9oEUskAwRuk88V+QN3PtkQGcCS+MpS2FTgI0CKVfzRmgcEMBttKZbsrbKtwCkdHRwwkubqmoDR+EehHK3Agv2i5bAniW15kEaE6NFccivaRtspRGUhl0EUWqd2se4J5j4nqOYoqzaBBZQAc1g7ENVfwgd2DSsO03vpsI3zL5xigkJSTz9ldJZvzmSI7OKltIFWlYRAZgRISQCRX4MS/cVsR2YMyJ65OwdU3cC6FrEjtusoWi779oNKUgWa5mp7VOcrSvMUtuIPlZwLB6B6WaeN5jU5OAlw/x0AXAjXQhkXwxfkF2apYOe7k9BzOqPKcAI6lNY22elG6zM/NwexkFrBdJbZwRL5C+b6yvALD4YB4FIEtw8GIKnCg3H/1tVfhNfx64zWqpPjLX/wCPvv0U6pggRUysGoT8jQ+hwEcY6p2sbK6AiurqyS7EXSBlT1wX05L9vfOzjbs7+0R3bGi0+LiIukUnBOO5969e1R1A1u+PH3yFF48f06Ak9OzE2p3glUx9vb3CRyyvLIMi4tL9AwEYKxvbMDMYAgnp6fUKmVnZ4cqa+zu7cHDTz+DC6zaoTKQKklNwezsBB48eAB3792H27c3YW//AN57/314//336TuCQKhVDAJrBMxKLZAIxIo8xvueqntpayrZWGoLcHUOlll8DYMprwQQktWb7sjSIc+6gBmE1zRjc0vAR7mj2/1C2Q6MYkN9z3IqKxrKyX2Q5Va2ddxObzxC6ZX1odKg623l37t8QvW51t+jPmp7RfZvWex0bh+i13J1H3PYUElsfc/m2NGQ1E5wa5VHU+ulSUuFhxa6Np8LLI+pjigbp/lHst2A/7hOHv/rorX69ZWXZUUN1rwZE2nQOLyk+WGqjt7BLnRn07xq3MWXtIzPPMj7OrVakz7U+6lq9KOhia7LA7KVL8VeZYIqOWUxGCjs/1nbvLDR2anAsxRUCNskuMKss0tgIuvh9AY6gzE3oF65tbYGC4uLJLvQFjoW8AbqNPLL4FljZgAIDvnn//LfhhU4LJ9Ym9Gfwb0vuc1nbulRe07bu7r88TV28+chlSFq66tvLp+xpCpe9fwTuopF1+RRRP7qdt1gOO0LAAciOeBpEp0NG34VPgTmrVn5uTaX2k61eqW2VtEz+/DKTZ7n93zXmrT5nfq81z7f2uP251IuN3mojZfaxh+Nvc98ojG37d823itEfBH3qysI9Y83hWgyyLROheFTFb9aLdO1vJTKfQrIJ1kjvqxWX26B1LOzyXI/H7H1mQYfoD4Z8YMl/mOi0a9y1JY/2fOnVuCQz2S8rCzK01txvnQgtHRGMu8UhWNIzPayPDrZzn4NmnI4V7D1+pf2/PbOc1lPcXpwlKd4rr8x/S5X6QR4gKVj2ws1myXkARz2Xq9sos1pN6afuCqQmyo9/55IKEcb3m6yeNMLM7lMHpvhYINddm5KC0u7TJ+4LLmlny6mnUtEl0iI0D3GCG8TUEpzpYX/vU1ItSmSuigSoRIECPyco3W0zy34RRwUdvwRDe1nbfxqnx09M3+WM9foM63C4XimLtDNoSOJrqYV7/mzj9KJ1qBrzbwS9fS2fBL93LXuN13jGt3aFH8kYP161tcj392XxtF1v43hZQ27mhyvjb9qRBonbNu+wL+dbj2Blz/600YpSuvI9XJNn5nGKw5FLset0QGjnJMTqHSCRzLQrqc2C8vvMY5TKanITmzuJ839zDmzTh2wnqaR3E7l8cnxytm9vvpUeo6U6sbfEcAxmB7QkOmtDuRSyHMfEBGPWB6fGA+megdpa/dMfq8GtIxBp9eZChwKdKk9g7L7jOzi9/E79fCvY/D6U8dN16aS/mU7GF1LDRr4cVgnuV8Xeh8FeZgLinewFSP2X/PIxHTPdlLDZqB52uxjvpb4dwoz3K4YVJFAHDlQin59apGCmbUSLEFntgI4KOOWAjlcLp2uJRAH90bHjDoEbWhGI4I5UhUOdFaY0vle5uKsslOGXRjFYSNt9rKudynnS/uRs+Jy5p7f25FO6JIp9p6aDqrJroZOIXFi15ht2Po48wHA8hRfn228xnuiF6eqGvfSKQEAACAASURBVO0VOCIktwLVEMAxNaWO6+a4I12vNOPMw2bf5j66ylfgKKaXQCVCldIj302ayhXctRr3FfNU/qftAArOIHBLmqv0ctDO10SX1E5L96eeX0p+QP6gzCzMUr0GQIk8OzOAueEIbi8vwubKCtzb2ICN5WVYnpuFMQICpi6p9O5oOISLyzO4uDpnQAb2lh8McssOBGddXHLFJ2mdgmPTTGXmKqkyYcDeVHFC/rHck7LPgY6wAW/NmM/ylfdytOYqT9M5TYLjalOoHZTGIgG65CA1VTf0bKP6hb5j1QcMOKKsFIeeYveyPrTtVMpMQHLASkUuGtP1NExfY0lkrhhwcnScKnHg37GVCoI35ubnYDAZw8x4SKVS2NbOVUIKmccoU2pxY3VSoXvVUaCBy6Q2TQa+AOPIdafVRlJLD17ISI+qDMa/+UB/ZA/YNcs/O+CJ8o0FUCIb0O8Umk2tTxBkk3S0AhxFJ9PVBsinLRq45EoGQXJwsKwkyC3T8rj07xgEZp2P7Vs4IG3bqHh51bBXEhDKVVnDdZ6Rqi667x14WPnY8nUaN83V0LExfrFrpEVS1p0lgEP5Rm2si8tcWUz3mX4n+wCrEQgoA+0BAnJQG4rcPg2rdODvCewh5d9RKiaeNaKRABwiiwjAgYANATnhZWh7UFU1sfPxGZhturOzS3IG2+pgsBmrbVDQHtsRCfRNKzrYqhtq6xbuOeUlA8q1soF4F8dJ7WCwGgS/I9FGgMP4uz430vm6B/zetZ97e7eg/9VVsocLW9ZV4DAGA+/lIp+iTNzxexT5Sp/N342NQTKF7XECZwidScZyanQen+wV/3y6DN8h1T70WQq4QNpY3tOqOla+ZH52+0oq5RStjqy+p1JUuQUT8jBmKZ+eIbD4gqpTIYAD2/0dnZzC0Qnaq5cETL7GakUYTJtBjcuVF/F+/FpaWqJS9qcnx9yyZDyG2ckE5ufniD9VJ+JCoL5FXl1YnIfNO7fhB7/7O7CysgQffvghtSBBQMXR0TFVtEF9jQAOrHIxxjYot9bg3oP78PWvf514/eFnD+HvfvUr+NnPfga3Vlbh3p27VAUD9zGCROYX5qnyxtnFBXz++Alsbt6Bb33zm7CysACzoxH8+Mc/hr/9m7+h65G30ZZBGiCgAoEZK8vLVC0E9dRXXnkF7t69S6X6nzx9Qu98/vwFVenACiYI5kDbATkEabEwP08VWWYnYwJwYBWOu3fv07WPHj2Cv/nbX8FP//qvaR8fHh5yRT6p6ELV/C4QuoEqUcFSWDGJgUFqN3DVSAZE4j8Cskwjjafh8uIaLs4vuQJZkvmq20odxHtdggEk76kzZ6rWFZmAfn+Xv2e7vS0+p21h8rk406D9+TF408pI1RWqy5ONLpOx7+Sf/dmy6aurGctNG8XZvkb2R3Ixfm5ZwciON8+peSfZXqIf9a8ZFF2bQc/PtTpbeLkFXKvtXuqtNAeJ59QorOdUPsNpJdLyam8j1+hqr+s6S5Xr6EdXnkUtCXy1DuU91puN/IqQevRusmPKpBgr6zVRw/MCXkO+hEqVqRq/pOdIa3B6l/FdRTRVW1EnYc8+fmIF7cWPU+4y70fL+5psFrR+tZKhWjVkf7BcxEp9pE+k4hXJQEqm4UQmpAm3UpuBf/E//s/wve/9IOZc50PVcUe8Y2nSlCFNgJGlvepw/5kfVO250bv92jZ5vJmonGwsSm6Qaoty5tOxpOfY2HAKpLpecoFMzbKnXY7W9mTX/u6z37tpU1LeyqcUcG6A4eqysk2+WN3UU9omm9/yTbSXa3zh1yCSG1006lqHQj65iUX83iaLanurDy/5cbbJ/TZ6RXu/bb0Sdzu/Wu3zvmufYjLmBnpmoJYSvMElydJcfOJsxmKwL8WA6ngtVUKLHzT9rlgCSfBM+ALxl0uMQwAMNGrzJJ5FAZCSKyhXKidrMljDCJ0K+pdpUbaetJ+V70unUv24AHTyK0ogrAXLKyiU9TovQmmzil9qZ/eFzF+CEvRbuWLWMC0Y0QhRNUiZGY3jymZcyKHXgzgsA+cN2P4Mvym9AtIxfxGFp8/2GysSiF0CwIlrWcy4zJQHcNg54rujQJbNFPN09BvXCpiILtFGrwnySHF4PqnxTZcA9/TvEkB9FGsfA8nyTB/Fo+PySsO/K+JFO6cq7wqAwzq/a+OKnicRigb5LL26DhhdtK8prTZ6sxzMwa6IT2prWuPRPjzVxSc15e9p24dP7D03oXFtX7XN28uJrmdEPBTRpg+97B6IxniGAI4f/1mzBKMLNKls02fYQx3lcKoekTYqPtvO8pvN+mszjuwhOGk8QRlQBQ3KjOaKE5oihEdWVv6lo6C6PuScZcuCZTgDOPDZNiATyWM86MxMD1IARStDeF6PaJbGnIGohVrXDEdbbUJp1QBw8AvZKSoAjhTUM61DdFw4l4bM0j73BsBhD/+x/GoGtbw+EoVaBKL1mk4ZJMEqHbdmNioul0VUE3yQn8tck95X/CyOQVo9zjBXdwyDLiRblniBgzT4HO5xzkEUCtjQ72qworNAgjVyP5VPNwAOrNahAA50iCuAAyt+YB4qleBObV1Mn3PTXoWNc8mmloUpnSAKOBAD1Bi8/GMRqmk4Km8i22t8EckdL/d6vYfi+Ll2bXbk8RuazygBHOVezDqtS2+q24rH/MUAHHxcuYIpTAWtZFF5XZ95lx1S3tbvo6soaI5OzqBEIM87lypMsulLAHEQaCQxon2HAjisU9z8XcijWX2yShmaL8BAzdDiGRiO5+IEMINfGMC8BhhhJY6ZGVidm4NbiwtwZ3UNNldX4fbKMizPz8H8ZMiBDAo6nsPV1QVcT3HNA6zKoc5C0gvSg5m+G1mbAfGah8jOxQjozW1hyi8rmxI/4j6X7an04OBYzNdJl2qVEBPUtXYQ3S9nFG0/wk7PHHz0dhO116JMfZaPxCKm5QrxLuEdmudR2Z3sDJAJUZUVpDiCYi6v4AwzjU9PqXoABaixlcpgCKPxCIazEwJxUClnXA9p3WJt0axXmf6RzIn4W+lb2JN5AXKUKrXjKp8d7UG2HVhHWPum0D+uikPmhzKRMa21daBiME2ysBOAI6Xxio6Tihs2Y1EBHEQ3ralBPKbBFebihr1fAXCocx7/bAPNluf9mZuukzYLWCEE+TC5TwQRlNpRUkBZjSIBPsle9/xZ2DGmvLnyeglAyQAq1YA8zgzgsEAqfTZnbXLLAg9OYOAGr7cCuiiATS3UMoiDwJzabkXtVgriZH1k9TcDOC5lr00lAIfO3wM4cD5YfQMDxkg8LA9OAA5pP4S0TasdVLQo2sRYW0Eqf1gwtK658q5WhFANp/xv6WU8Y0ln61z0OtXlXkbqdZa/km0rQGNdq6jlj9X/eF1yIAqf0ftke1vZksZBLaCUJSV4JHanyjgEQND4DJ0tzQg0Y9ofFTaTBMeY5WWPauuuQCcnmWVkSWTLROf3BOLg/mECjMvtsWjtpHoctfu7OINTrJQkAI5DtFdPTuGEWgNdwSWCdnDuCCDAn7EtoYDf52ZnqT0J6lLMmMbKE3OzE1hdXYXJeEIBtLm5eapkcXBwCPsHB1SpYzgawINX7sHS0iJVv8DWIwjeIMCSAZgjPbFtyetvvgGvvf46vP7aa7C7swM/+fGP4YMP3odPPv6E2pVMsN3KYIb2A7ZNGU8mNO9b6+vw1ttfI6AJBv2uEYx9dg7vvvtr+M0HH8CLrZdUen9hcYHAJSgHUC8tzC/QPctLS7C6ugKLCwuwvbMFnz9+DL/627+Fre0tWFxapnkjMAN5ErO9mUenYGFuHhYERILVP5aXlwmMggCR9957H37y1z+laiMI6tbWZTjvs7Nz2D84pM+1vRSeO5hnsaoLB2tpz88wwBTlxPn5FQyHSOsxXJyfw+npGQOFWgAcLJLZjlF+07Z2vE89B+ffaza9ntW67FfLt1km2OoSsusq9mrb873toGcJvUffnQPQ5anK2uJ952Hlj7EikhzUOUZ7uPnZFwNw0Dsa7T/y+bFrLq1jI1siM0QR/NHAS4o3lMmMdu5ZxlpDjoGm/M8GUzhJyK+Op3Wf82XX3MvzWRApq53rHL2L5xgAh31/NF7xYFSKdehJKT7Xsh2Rzw3RGaKqO4ztyXqJocP6j3SpnjVUMMsfvwiAI9PBnpHYri10WaqSrmwhlockopC+kYpXWgkE/SnJNpeWhVhh5F//T/8evv87v1tlb0+v2u/e3lW+9rLMvqg4e9TApuaGSJ8X+6diK+gjSj4vARzJfjKJYfQ+qbTo91XIR5UW8ZZf2ujhaRMtSrRXI9rXnlU7t7XJt9ra3kRu3+S9XTLL0r5tP3fRxf89em/0/Jq8DGVXm/0qvtiYP8vzqKf1F+EjO+4vykd96W35qS9d+uj/rnFHfN8lw/zebtJakZ8i+5NzSuWu6GF2jPF/UlnWnqf9OOpryPoq+8tMUmgyBZy32yXoVOWvAYvw+yt6s/CXt79LbUo/H5bvVzClAA4mtCqtUpHWBHnhJEmry4SPFjYb69kRZQN3WenU71eGaFuwaNKR4d7FkH0MkjYB3Nw05YJ652bNSaV0sfQrnXjZKPH0qSkbr7BrG7zPBq0p0do7uoRdH7rbd7YJp+hdbUqitmGsIPL312jU17iIjCcaR8oONG1VXCabn3sp0OuBIWsg9xHuN6VxjV5Iq0i5d+3PPu9v46s2w6Uvj7cZuX2e30XnmxgvXjH24cFoz7QZYrU51fZnNH4EcHALFf5HEhAPZybwT/eZbEjOs87IQ6p8IQdZ1i5i/Muz8uFbKxmoPOSy5akcli+L5Q/BElTIgagM4NDwO441AojUDFScBzoXNUiGgJAM4CjbsXg9y+5Wk2ldhhUz0tU4aROhDcCEn8vKXcdJukQrexhjFz9PAA6hL4UhDIADU6USiMWWBlcDwjiI6X2amWyrb5gqHMTLzNDFGJXHeQkzgMTvI/27ft61F/L9EnKScdHaCriBByKBIFeaOz9f3B82cCalojXYrGXqU7abgCi4YgZn06LzOAJwcNl0+RuVNGbkMPUTlyAOPQdbq1CGNrdfOUHH9Nk5HJ+eUCsVdJCf4bPkOm3loLKYdIE4VLINlnWOp28JPlCvd6ZqWTFCQy+y/3+LQH4oj9yelj4FXaLW8JkHG7BhHMlK/qwZ6FY+rRns8WCyTODHZoO/wd/0yopzr1KBIxp/Xlt1XDmQTlvqojwwHUyuWUr7Paf7JgI+9VqUlotKAIce/FiKEYUSbwnPmcoqFGg2vZxtZhldrdgQQ+YE6JD9TwXGMbB8dQ2DqSkYTU3BwnAES7OzsLG0RO1U7q+vw8bqMqwtLcJg+hqmrrC8O7ayuiQAB1dMyW2iGICASXDXDDwQecrYhfIshXMkiIIL/KdsgkY1pcw3xk1tXMIacpcywyQHWWfSQdmBQnKdcynrqFkBSDMFmaXWL1zBiLLRHOgk2dhYgUMAmRio45Yqim+QsxJFgupMQetK68NtaUhf4mQvr+EcW6mcnhGIA4NLVEULxzQzQ+XxR3OzFNyaGWKWMQdBdWx2/8hOjStwSLW+tA+E5MkWsiXEpZYKL7m2GslnwrZzjw0q2/Nglj1ZR1r7hH8uA1RJ9wtdWUdzBQ4uK42BU/4s6S+10QxPEPcgrY0DPtl3AuCw7gl7tqpV4IgAHBZQatdHf7aZkwTekJeS3WKrF2p7G6PrkH48R+N01hZy5l6t1sa2arZVss1bnsFVHrHtJNmZDvSL46ZqWgbQm1pZSIUuC+DQFircQs0COLhSBWeBigyRAFSSiUbvsg2BAA6WmVqBQ6+lqhdabUdsLwRw7O7uEm8ogANbVKQqOipVggpuCcBh9YvKGuEn3T8WwEFrkwApXHeJbHNNBNL2fSZAYXmMKlYI+MVKELXh0xq5M7UFfTB7a8smZz+b4FWyq+V64mOpeKYgaX2OZnvpPrYVOJL8U5ucqmQhgIMD6aqnlO/omQLg0HHr2Ykr4OUqeKoNaI/KHtHnqO+pOMMFoL6mbZJtdnwGgTgQFIfzx2xbKpUvFThITXB7HqwAg6ACtFGx+gbaq1yB4xSOT8/JZr1QYB9W4pCsXeXv8QgrZTDgAb+j3kIAx+bGbfpsNBrDrVu3YHNzE1683IJnz1/A82fPYG9/F+bmJ7CwMAdLi4vEy2h7T01zVjWVwj+/gPnFRVi7tQZvf+2r8MqDB7C8uETtVn74w7+ARw8fwsH+PlX/QN2CwA36WlyE8WhEwIo33noL/us//m8I2PH48eewv7MLR3v78PDhZ/T12aNHsHe4D6u3blHFDaQXVhGZm5+HjfV12Lx9G66pktQpvHj5Ap48eQwffPAB7O3twTwCRcZjGAyxwhe2fJnQOLC1y9L8AoE+cDxYxQPfj8AQBJZ8/Mkn8De//CVVP0FwBlYqweomUzMzBNzY2tqCg6NjGj8ByGl/kWpnuwQAJgh6HMzA+Tm+DwEcAKPRAObnxwkQQ5YhAfBymxTVU8hSHsDB+7wZfGdea/qiPQ/y3svnjJofxdqIasfirV4/tvlyrL71z2vel88S1u/FcqCs6OHn2jaH0taNnlOeo7vmk+npARxMf+szqFliJYBD76mcD+rmXOMvvtUcqzF9roIuSjpb2y39bH0kbLQIstQIQxMDsaCRm6xFTT5GU1ZbKf2NTIs8txooP8nx0rgq7wz4K+IDtW2rS5ICamYfMgMymLgS66nySQIFZ/uXx2D3uc4wZ0WzTZfttNrzbSa1+rfKPdsO4KCKVg0fBZ6F8AzH1Yb4S84Kxnel5yZBncO/+bf/AX7nB7/Xyu3W5m+z/4s9byqEe1mgL/Nnfft7yIsmSOlt7LZ32Gfx+NOhQnDSZYUwOvsK7VgRlKOxey3/LBdVEkaUr/33PmImfl95p9039mcvF7p+76K7l1v95XZTB9RkVtcz+/JjjSaeV9rWxPP7TeVsNJdo/OX+Zyq38UxfPqrxTjSPNnrZ8dVkQG3dQpn+BXysN+WXaJxexvR5psE5iA5QW47XKYl909mDWlAKgMGvrX1nk+bZXvAJTxJMaSJ5mVsMqDi3NMmfN//ufcF+ndrkTsQrnidJ9+K5ZXfv5XV6mBoQ6gCxyNcIhSISpxxcbEzp4uqL9XsNwOGZ2m9Mewj2G9JO1iujLmFcEyr9mDE742LlUf5dlZkqtKjSglfINguLEUjNzDs7h5rC8TTyyiNiMG8U+DnWaF0TPm1MTH8rnJ+l4K0pCkuvtp/9erbxTB8B64VXpIzbFEOkUGotVJTOnq5NOpcADp1zn/WI1rbNIOpSZm37x/ONX9suQ6ymTPwa1J7Tdb+9L9o3XQq/yzCJDIzonX78tT0a8X2NV9p4qItPonn5z863n8LWj/8sDZ0VchNwJlEjUZcMOBBpycH7FDjVY63KUlbz7GvUA6UEoiQbU/8mr05joQCZOQTboEJyHFPmMZdQpE7OAYADP2szpDjAoFms/LwyIJP7YRfr7gAcDf41hx9/CEbnHwJFaC+lYFHpEtADLscjMiFoP6qRKz8X+tdkAifvV5BpqC0a1FfCRlNGvKojXvmf3uHLBxpgTyRjcZz+OQyWYX5o31viNrDAEuOQyGlFYrQZXuHnl5nr2p4E2Q5fzeyXS5pisW8qA44tW7ActGQTIkhD9bpW4KCADDpSJTDDfCegG6mioW1TCNBBz8MWKgBn6BDH3tonDODAihynl5dwRqAPDoAozZLstaXyafjNYGa5t8XQdjZjRG93Rm8V554Pa3Kw+kzlw56HGD5A5IVlHssADn5/tL+zzCnlrQGedSku4zBUUEx0C4PQ/IwZeEJyMjnrrEePn6RyKe/fLC+t3m3fJ+WzJNpbOFJLQSpUCwAhNZ3Sg1SpLZFem2vaNAEc+W8ydgHC4futbMgwCZP5qYCz5ItSOZFLRVNLFWAQx+xgAMuzE1hfXIJ7a1KJY20Z5kdDmAymYTADVI0DK6XgevFaqJOdA2wqszBDmcqSS2sf5kcDbjMBRct3Khvp2XQukLWXiKDOmeRIQ9ZnkJ3KBXqeBVnSNpExJ82sNMuATHueYwAHZ45z2Vw51komOE6SW3RIxrYGztk/nMEUGBHSYKLTVQTaEOAGBytnmLQo587P4eLsnAKFBOY4P0+ty4bjMYzn5mAwHsLMaERZxJgpzaBpcRVL4Da1NRDdRPQzNPS7rpCTVmfQPlWmylysa2Urd9TWttDDQWad8kEJ4mAeKu5FElmRggwnAA5GuTBP2GpNNCYqRqb8m4MgKkaTzcYsXUBO7bmFuyzloJ3+LVWmIR7IgevUvkIC2WyPaZZ/rixgIEkqtNJeINmjpbvN3HWJivFZ4Ac6ncW9lAIE6Xwq8jTxZWlHsfpoAjh0zanKhgNwaLUNrcCRqm9Ij3W+B9uwcSUObLPCdkK2IxiA4/wRWgWNQKZZx5EtishP+UfALbXxxO44Pjqi4DEG5IejMQXqEcChlU0yxJr3PLVdkH+JFxM4Tds2oS0c84DqI5ZXHPRPpwAFcDg7Wt9n/Sl4P9pR0X5KO1CCCvadaQ8rDUNdmu3LQq9JWxGUbdwmT0duHH0GNJwB62p320OJADQEqKGOQV094lnKbOU2KMgrtG9caxXlbZpXAupl2kdAj0gnt535UkKSVDXSBBQ5OQnuSc5+U0BAAQQTYPUHBGwcHp/Q19EpVo67IHsV22uxMmA5Lx4vGGOrk9GQWqYgmAHPOwjguL25CStL3IYEQRB3792jDgEnp6fUguSjjz6iahEIapiZnibwM7ZsYV2EYBOuMPMHf/iH8K1vfxtGoyFV6Xj46afw4d//Pbz361/D5cU5vRdBEyfHx7C6tgpLy0t03/z8Aty5cwfWb9+GW2vrcH5+AXu7O3B0cAjHB4fw4sVzePnyBewe7MPRyQkDN+Zmqe0KVg9ZW1uDN19/Hb761lvw7q//Dt5799ewt7cL29tb8PTJE2p9MhwNuYXJFMD83BwsLC6xnpPxzExNw2uvvQYrqytEW6rwc30N29vb8Pz5c6p6ghVQEOSC4I+5hUUax97ePrzcYrDL/uEhzfv07Iq+RiOsMoIQVsRGsqzB9cBnIENdXrJuxS+sVEY8LUAFu/dU7hX8qGfjhr2oQrpp7cfn7eZ5Lz5PZICBHhMCU7WPSVoAPv2YfAUOnnvTJo9f1HVqsmcW1kFWntln3sTmtteWfi3balH0ihVT+e2Nkt+RzFBZa8fZvI4BtxlMoecwe8ayII7SEivW3gRh8hzLYFHW5ExO+7TaHJSfa7T399lunSUYxUKQ0o5p5cGSQxSELXug7c5kgrK+sQXukr+CF8ic8fLb8rjFt+GAfnnOfH8+ipt1o8fJucqAoBPPWepLolUaTcvWEPWWzngZVMFrqj48/bzgGGkpmk2nzB/cxpLJYc8mml7FVSl1H/IZ81//yb9vADia5/FSZlkbvbaHvb/Z7lnLb11nhdpet34B/672/VrGP61N34hxyTnLlVsKK0Gqb8SCfCL2tmPtI/P0rOT1U9uz27ZVRPsuJeJ9MH7cfeYRjb8mr7qe53kmktNtMi/iKX+9H2/XOnzRZ9qxR3ZA13P70srTKKJ97V03Wbu+fNk17q493Md2iORUTXb5ccdyR4RrMEmrT5Lclnb2tTWuzyH7QrSCR+I/EsVW8Vv9pWdpfnLet7WqZXk+fo/34Rcdf00eEIhFARxpzKLN1JitG3MyCUMlvrZ0TnqB5p1LNoiVJ1UisduUUG2jRII8UkpWsHjmq/3ejxlrFoY1gnjha+ANv+hKO/zus7EocOmCY5ZJvNFg512jS5shEAmdkqktg9vMyEy9NmXXJgi6eLImnGrziZSRp0kXL3gF5DdfjcY1IZP4V5zfyRCScpacqVg652KhndNKLTLZHxy8QIkUhadTdE1tTbvWM6JPXyXU9c4vY9yRMO2SJzU+7KLbTWjfxtPR/o/4LaKz560+e6p2TQPAEYI3cnCI1Z4NSvKTk/yjn/1hMh+dUksQDQ5UM3tM9NQq7sg5jNlKcnBT+Wvlsa5DTTZZ+UtZwEUp9LIKR6HT6MCZK3DYw3BDsRe5SgBX6LQTp7xdTxsHZjCBOA6cB4viL0bGeF5LgToNZqX7RTaZAAiHe2Lwi11bdDJ63qvpf7snSxCo8kusa6zu0mBTAhTJONOYTFpRKg9v5snXlfzJYApjJCqAA0EbEodHVwB+oWOVS6hzz3mtsIHxV+5pf0mOVvx70vvyTgVh8HdujXKB912hQ5p7jGN2Izquj/H3i0s4oYAPZz82ABxahYPGK9E3l+kf2VtMg9LesdfRX3yEMxRy6ojLf6wZrywjGskb6UYNL9ZkaSnPFQjBc1A6G+6pADh4YpEMzuPucsJqMLRtNnKm8AAOerQAy4TINXvY6gLLr5GN2U//ULq+XCpOLuuZlL/U+KWvbvdj4cObkf0p67LZQoV3mHVq1yuGpHB0I+CZ7Vh6twFGYIBsBqsrXV/DEKZgdmYGVmZn4fbyMn9hFQ4sZT4/B5PRDH3NUJsOFP+4nwVcp8E+ylLm0uQUhBM9aPWetobQdcvBh+wE1OBrkt8K4BBilpX7THa5baHk2nWk/aIrLggHZrv87tqzLTC92HsaUBcAB2VsS9AnVRkxepdoYWwBDCBRxrdmqVMVDgRwMHqOQIxY5v0Mq3CcwdnJKYM5zs8ZtDGZUCWOIVbjGA1hqBUFRBbm85nEwg2YsY/dyQKF5VQGZ8SlufFdtgpS0kGBvWRtD7tHvE2iv3PWepZViY62I5EAONipzoAaHE8OPuumVnnUFOpFFq6JDOD7/Jlcr7V0zJW/crWczOvledl+TvoggW04mK20p+8aINCSzbw5GqKuMUZ9pgBwkzhhJjT6JrfJ4Lm6M684W7S1kLUXbQUODcCXAA6urHGJfOwAHFydi9uvYaUOC+Dg9TPOJQWlKZjAgKKLU3735gAAIABJREFUKhUGMKa6ELPxj4+PYX9/n7L2R+OJqbSgQB8BKQQVOCyAoyC6qeZi5YItkU5jsAAOJ2/UF6LOuMQHUq7bV+CI9o7XR3oNfe75pBqsyoA5khsIYpiayraW1UUiF/Q9HsCRKr8hmwrgKGf8Uh2oBIyi+UpGKz6PARxx1qvSOJITBPggIJzRCeYMYG0Iu1b6rGIPahUO09aF1tCeMaamCHyE9i2CHLACxOHxMRwgiAMrcWDlOLJ9rxloJjJeZeRogNUnhrC4uACT8YjOOgiquH/vPqzfugUrqINv3yYwBdLk6PAY/upHP4L333sPRgjaQ/ARW1Bkl5MNLX405PE/+uM/ht/73d8jXf3i+XP42U9/QgAOrOIxPzcLdzY3U8WJlZVlWFxeJDDDysoqtVxBYMT21g4cHBwAgp9O6OsYjrFqx9kpIIAQ3717sEd7aX19ncZ67949eOvNN+Crb74Ff/Hn/xn+8v/6P+EM7fjjIzjc3yf9xW3HcM9fULuVtVvrgKANPFc+f/qMQCWvvPIVApWcYBU+bBNzfMRgjosLqdgyA8vLK7C4uEyVOnD+2zvb8OTpM3j46HN48fIl7O7uwdHJOZycXMJ4MiAARzqvYCu5wQAmk1l6JrahQXAqVrIi20vkoNdPlk9I5yX9JpuiEBB1uzj2WzQD+NHZnM/R/Gz7nJq9GtnE/pwajacG4Iie1/ys6+zQAlZwMusm9ra91p5jyORLrxTaNdqmNDObrczxc/T0Ln8Xr0HS1fzyaN1yAk+ZiOKfn+8Vo4Ats2A5Slup33rFc2+MoaX1iYLT+r7PXqdr1YeHbQtFaneEOkYW11bnzM+v20pWL+i78xia/pza2biwveTs80XoQEkzCUzrKhOY6mxkVxh/j0FmpCqArPuZPwjAS7/rWVMAxASAsXJEZRoCOP7XTgCH0q9Juzz2eE928xvb+bmSotfhXoZ52Zz3W3cMJ+9zwzW2gp1pn2IrcLCNle8hOviqqgnqY32hJXf0kcc1+RPRvk3m1/iydiZs42O1Vy2t/fV95Xef93c9y9KijS5dPNnFO15udK1BjVf7rmlkB3TNoS+t/L6KZHDtXZF+7CPD9b7YDuqyHdx+a2HQGg1qvObXMb4/A/ma4L54MOVzBQSO9Z9M7CZHgRo7SJLcaKVSMks+u4i+d+f6bBvYeCs/u7RDIpAiXWV8AdGaePCeHXe705z019UlVuDYSt4HpUWb8PILosPiz78cAEdtQ/iDZ5dCKowCo2SjzeQZr/Z7m3CNhEyTlsYBbQAcKsjxuy0ZWyypCy56ejAqRwxfk93UtZ61cUebNDN9vNE8zWuKqYu+NSEWrV00/ppC6KMorFL1AtbPvyawvGJu7JvAgdjgLclcVMAGP1NLTUv2mQ86yEMyIlhBZSaY4cJfXYq/S/ng39sMUL9Pa3uo3/5pF/CRQuxSxNH42pRobZwR33TNvc/f25R1bY+26GSjgGLDvI88aBu3HdMZVuD40Z+m4dj9Y3lGq1+w2itDsA25X3FQpOeZII+v9pF4wThiNRtU58TK0VTJuMKMaHRw8jT07314pMGPGlxKjqsM4PC04fL65eHQov/ts62ri56DWZ0mq1LnXQA4JICjkiHNxzha/d5prAVdm4PvdJjFFaRsXikVawE4JjhoeYiea5g2jTdwmEd0z7yka1RmHPt36avYZW0qZZiqHdhCQUeV6GsGqcAFtpsEoCItVKT4i1TcYJADXkeFiLEUtgA4MCiDwRniN0nsZgAHAzf4S3hRsmE1qCasRFmECOCgLwJwoEP8XPqJYzbjOZxgtuPllVThKAEcSUdrEJElRE43EWLV+N0DOArZkxxWyieyiXDTEeHEbkwo4rwekRxKn31ZAA6pdGD3kgaDhJMaTr68J7wBbp2MOrd2Scw0rTuqG3fbDSzVN9i5mu2+tjdGAI42OZZ4Iz2Ux5pEBGXIlvLavj+yj/ro43gOKQ9KOFTfm51qel8I4NBS7ujIK/Y83+X5jWxxCWzhnsO9qP8oAx3/hoGM62sYAMA8gjgms7A6P0dfm7dW4e6tNVian8Di7JgyhgeDabi6PE9ttNB5SiAECsJhyf9cOUnbBZBsIbs+j1OBDg1a67UaNDc9xL3sxt/9nNX5aXUcXefpI9lsnM3dBOfZsdqzjdKZbEZ1zkt5fC1fzDFLBQKScKXH+fFjxjSWiFfaicbhKhGCakMQx+XFBZxjhjJmFJ+cEqgNy8ZPYxb37ITKy2MZfgRxUOCVWqmgmOYqRFoKPosrcQKozDI6yu+lBPxTGaotY6z9YW14o5NttUWdv6eD/dz+7Ctw8LkwuyRondWeEVFFa6LQIeNYNWK6iHfYvU08YhwgdGYxAdwGPyiwReig515ad/mv4HctWe3OzPYa/BnbIGBmvfoy9LRNYoqZj3mef2mgAO1+sHyrdkJ6n2xHtRCUFvkeXXCtNoc6nPW8pZutwKE2J7VOI/sNg7QM4NC2BhjwZsDGFet9BXDIZwmo4wAchY2XXBB53+I7aVyij1Q+Eoj0/IIAHJj97wEcIhhSpTHOUM2gAsuvFvSiFfeszWtlmdURJItcqXabxGJpauWLnkutPrcyxL5Pf7Zrw3yS7RERQkkW2f2W5RXfo5V8FLSQ9pBuQrGDEygvtfARa0BBQAI6ymdLU1VTgUlaVUYmUePhyJZP8xa/EcG3bPUZQyR7f/Qz0U73J7Wk4ios+DmBhgUASR8SCIHtVeRttFmxfcrhyUkCcWBblbOLK7jAbDsWyKnN1gBl/2AAq1jpam6OZPzy0hK8+eYb8OD+fdjc2IDV1TWqbPHhhx/C3//m76mFyNOnz2g8gyG2/ZiHuYUFqkCB48BqdTs7O7B/cABf/epX4c0334R7m3eodP67774Lj7Htyd4uLM7Pw+bmBgFDTk8RjDGEWWzfsnmXgBhLy8twcnIKDz97BFsvt2B/f4/AG6cnJzCZHRPo5PU334LF5WV4+PnncHh8BJPJhMaN7721ugpLiwvwp//xP8IP/+LPyWZAW4POc9jicmaGKl4gOGNtdQ3ubN6lyh3YEubp4yfw8vkLAokgvXGeJ2ensLO7SzIR9SUCPm5v3IY33ngDNu/cgf2DI6q88elnn8GTp0+p5czjJ08IyHFygtU6UGZdMgCHeE1b4rAteHF+SYDx0XAAk9khrQUmEFi97fea399qT5ZH+3a72POztgm1e7mhjwW4YcEb/qzpZYHKlEg+tdmy/O6yuqadX7sdXIJL7LvV1o/kV/TZTe1tbxOW785rknz/pjVh7d62M3tEb61HwS2jGBSZgJgOeJPv558adkkB1mlWSIwwegq+sc+r0bvJh9nH3+C/FgCHtcn6rm1Mu3y3fX/ic3MEZ70iZpD4YJLOSmfT/Dy/vvb55VzL84rdQ5lezaAW23/qA+wPHNAR1gAc6Qxj/De2ahir5VReQ3jNnbkU8KE2q+CA+YyY94XaYP/m3/1v8IPf/f1iKSNZ48/I0V7Rh0R618vSaA/4d0T71NsN8ZrFvFXuQesH0fMTAqtzRb1kJ9vyL6oxAgBHgssULMO/lO138gVdcq+L7tHe6bsv29bQr2WbvI3WvTaG+l4s7+jWWU3faZfsi57ZNS8vp5Vvaa8G8TH/vOia2pra81nbXuri+VIXZvng1zu2O/jutnH30Td2DG106sOrXXzah1f8mJvPjPdkJMtskmp+rqezAjhMlwZzHk/rq8gwOSelrh2ma0XyXzlfTq6HxXI9j1VsEfqM7WCVZbW9Gu2DaK/2+Uy3RarAsbe3k1uomECMX/xwMxrnC//9ywNw1JjCHsBrzBdtdEvkiHG6Nn7Xu/zGjxR1RFMtM58UmgNw6Oc6b3yGdexZemSnXS5T30fwtglaz1SeTm180vXc6FkRE8cbvXS4dwlFy0+1Odg1iAS1pbX+PTKM9DkJaSoXdxkU9pl5LLmUPX1GVTkyeCMac3qPaUGTkGrJOeocU+bgE/FM1xpE9O0W7KVCq72jSxFFe/O3Mb76KlG/nl6Qex6pzaNLiXYp7NoebaNb297sUjhd87LjOdt6Ai9//GcJZJ32EBM5Z7CT85g+pM9TqUP8xJRyJzmrLUk0iBsYe15P8JjkYCHvsehNfbfel3qJi+MRHficqBAFbcuDKA9H9pfMp3xX1pNcQtrKa0sTjrIU65GcqwrMUprxoZenKSWwpYUKWxnyf2ao6jAonPsqB1xwz87bBvkYLc9rh4+mg6xxfOPY9d5G37nioCbZ1Q2mtSVSZW7CO/otGzV8sw1SW71pf9bXaIBNw1t2bgrgwM8oY9gAW/hHA1xLAWGtwIGZfZoxzpl+Fg6CHM4ZtRcUjMFgDX6mbVe0dUoB4JBgTWpzIHNl8IaCONAhfkkOcXQin5yewTG2U8HfL7Hs+iWca0Yw7TP23iQ7I2VlJ49ZWhHeNsYDkhmL+LSE4IhsF/bUNiX5drW4xW4kRycHJ1LwTXi22N7JwVMyit2BvNObzqFIHiZWlct9MCgb8u59Yu9mkmQQk93//XVXv/EqjXh6mu1tARxK8PjNEYCD50BcHt6U6Z+dVEnGp8io54vYCVDTkV10Um6KK3BItQ0z/BIEyNnFlJWuLzLVHJIsMIF0lWUU0JqeIZsb9w7JEADKNKWy8yjzBMQxnpqCheEQFkZDWByP4c7aCtzdWIdbSwuwtjhPmbuT8ZBaKlxfcYUkfCU9S6qt8cEMgSLZPiMwgtGV6jAkvaDOWAtwUCQYiahmEDLrxibV8ZnUNsMB7VSFJF2EH5gM+kI/BOBxa6eWskYOwjJO/KZgSdTzKQiUDt2cdYHv43YOCOAQAAxrIG7LcHUNU1SF45rofHmOAI5TKguPgS+KV05PU6b0eDKGCVbhGI8o4EWBR7GztVS9BoeSrpSNT/NWnZtAaJmucvzPMtSAiFTX8DKJM5J4lLMD/TlP96nXaXYVI7uHbJlAbNOu0T0j3+kznJLoAZ5/aTRE9ibTIdtwOB+io+vFns5GTkxx0FirZ5SwF3+eams1SgCOmZnCJklTV30i+yLJabOHFNTR4NfCTcz2AOsZtQcz3pHuFWAiTZPAmdLehGxZsfeo9UBuoYI01N+p9YYAODDAfX55QUCK1FaN9h5XSNGWKliFI/kAAhtM+Y1j4Tn7ncAQ1HKPx6Xj5/FcUvUaasd2fAwzgyHtGU0yQaPY8jF3vDDJBWr/JcWTBHACA/lzdRqD4TsLlCnA1a5Cjd0LansW/Gr2rbdnkgxTpS7zSPstsP0btrnKXKELjUdbSejzpEWNrWLHegZ1ShbZiY4kB0VGFJW4crW7bMMx+EzfG+o2vcDQl6rDXF0zeEPBJNbZHFXRsess8orGifNAgBz2DpN/qYoKgTyYJkh/lE1kr2KVl9MzAnFgFY4D5LcTbv93hryJN4nfQ0GPo8EA1tZWYG5ulqosrd9ah+9/77vw5huvw727d2E0HBEtfv6zn8PPf/Fz2N7egf39A9o3w+GIgBZLKyuwtLIK0zMDkrlbW1sEZsDqHgjwePWVV2BuMkuVNw729wgYsby0CLc31mmeuPeQN4fDAdx/8ACWlhC8cQLPnj4j0MjB/gHtUWzhhfdiVQxslfLgK6/Aytoa7SucGrZ82djYgPv37nFrl4tz+NP/9J/g//jhD6k1DH7hmIZU2YXlJFb0WlxYgpXlFbh79y7c3tiArRcv4NmTp/DRxx/Dzu4OtWfBFk1HR0e0Jrh3v/Lqq/DG66/DW2+/DXfu3IXnz18QkOT9Dz6Ax4+fwM7eHgE5EMBxenrG1X9IBmGNEgaj46xx7Uj2XGAllSuiwXg8hCuxbWoAjqZ9XFbfK4/zLXaxuVBYKutZt1dlQ+R9JIZToXfd2cb7ZSJ/Txk+zNYKv080RHpuqYTbbeE6gCP72a20i3/2Y+6+Q0VHtkeSxE7VxfOaEN2/IICDxWxJk/J3aaFCzgU563BznjAIpmLbZ9kyDWzVFZJShhc8VbJPJs+9eb5JMtnc7und4CHzGDbfMy3FpdB3iTKv54knrovGbceWcPd6RJAb9HxTjltpxXTL+9fuW19BM09UzynsayjC7bwGDfopjLg83/COKnvb+FUpARyl70h5NdEmwat0t8qZixbGPln1ouxpsfcV78E6U2eC7STZh/cn/8t/uBGAw+4Hzzc6ZruGbX7a2nlMP/f3pucKT1b/btYqGiPbSipDsi3oK81nG76sqiHWdDqnky1ofFTl5lA7u76X2+SfpdFNad+1SWvr13cdo+d3yXJ/LmsbY8RHtXNlFy/WxhXxpx1TXx71NGt7bteaRvP2crxr3JFsre2FtvWOaGH5sIvH/Lijd3U94yZ8Gj2rxnP58+wztHZf+bOxJ0rjL9lQxf5MOqBN/1jApygZdTnbKpQmAYnml+JEVv6r/ZDlmhxi5KzLsj/zjaVUqTvzX4zfwPjurO0S/ZxtavYjTJUAjqZBVWOKptLlgycvnA4uE8Ee0q1jymek8PvK++yGiQ77BbmsUW8dsu6w6eflGbEmCDwT1xRdYSw1gh7p7aWzg3yKilQsA/cRDWyWFY7XZqWok6i2gfuM2wuqmoCP6G8PJzWjtq/CaDNauoRtw+AzzuXogBYdqizP2TFHwlbvL8pGO0O9r1CNwD0E3nDZaCrIPZ38/Pj30uj5Ikq/pgQ9PfweqtErkjFdxornTU9TO6++z+pSULW9//8w9+ZPkiXHmZhXVWZW1n10V/U5M5gBMDgILmW4ZFitZFxKS5r0i/a/k7QkZVyZft41yWSSuLY0iSsR5C4BiASIGQAzmJ6Zvrur674ysw6ZH1+ER7yI97KG2LUdWKGr8ogX4eFXuH/hns+/6xDXNtcu3qitJXeGph2nNF4XH5X2sfYaABxhPlniLMiTJQBkHXKbM4IavL1Af21J7hT0KuZekll5jUOBSdIlwL7V8tgBBNWMAtLR3Rgt7oFeJ9YxvHG0G9GRHyVsGS2cnDhjUiotuzpDMzaYPBO38VTgUzCJX5NE9uUacmQDtKtPguIxUdPQAxUUtNiZJGjuDmwC4NDezOGgrk6BhrIkcJ0nm3WK8gmpeGH0A7gj+1f5AydvfXYeECzJQu43eJn1PBN5QNepO2XP0ck7Vrb9xvoCYEPbkOhUrVQngAkGLuBRUBJdEoxy6LegttxM5KAot1jRfvew77iBy3MWMlgSh7cbIA4BafCtuNFYbt+djRXAccqBcn7PVZfB9RvYLSTudJGugorzyVLdojyaJ0Oa+gd0hHCAjuAPA3CE6g45Ct+XqbPAl5OzpIqOtaiZSgcWKnCkdjP6s13j4Xs3sTe5je56Bg4OkBrk6ZQt8yBaYRdcYDv3dfStcsC8JmNt8y3Zf36mL5Hfvd74idDax16ypkThkJcArNwpQtSRVbgQdYoAXEYvqEYE5OJtZK6McU3cSkBaJEnrGk626c0rvh3LFTj6M7M0nJ2VdioLvTm6tbJMW+urtL25Ttsb67SxukKrSwuapONRLicyGU7G4EfAE9zb0qqvaTAQ7VuUF/Nb0rpr9jmA9wq3mEp+CVQa7xUSuwBwQOcEXZkl9ADgYPsc9IezDWK3bb5qsmLLSNFfIZEXQRxIYKZliZXmEeioapgTUnyjmKsChCocXN2IwXBGN22lwkmmC7rgsvwjBXHIXl5d0mAwoME8AzgUyNEfDLS8PlfhMBCHyFWhRVBoCeCTRYG3ggaNEmUgBdju5PzjaKtDaOsI6P7aGaSkd/1n1XdSO5GflfhWO9yWKKv6WdhhVIdR7aL/l9vX0tz4WQxMgj319ja0aghyrMEPkSdJVqcBWX+m8tUp8brn6wAsgDBjb7ytQEDY0ifh+wAHmlJVMCpsjU88OJ0U9t4+OxvLbSud/LncQBzSTkJtOtqlgIbsByh4mFspxTZqk4uJgDIn4wuaXF1I+wkBKxHbfQN7GHBJ9tz8g+Db+CAR58INHKUyfinthgRIes3V5rQakMyPK3cx6InBT+Mx9Xp9aaECOvu2P7KGDMAhcg6fqVByv8mrmvzwe6u+r4JVfJWSJtjSrGKWvPVzgNeR2CborIoxCnJaiB0EG+piTcLzzt/Oz+xoc8V7L1Up9FiugEBOzDMPIV4loIWY5PDJEeXM+J7siVW9MPct8doSeUkq0RhYjEFvLlbhE15hTyxGlcskbIXQlWWfgVQMhrNYhdo1A6eb3lcflyvMXIk+5lZ/DOI4PlMQx8nZOZ2NRzS6uBC7K5ZP2pDNiN6f7w9obW1FWqhw2xAGP/yXv/d79Fvf/AY9vH+PTk5O6fXr1/TjH/9IQBzc5oMrRczN9aX1x/LqKi2vrMgPV8NYWVuXlicHBwf0+PFj2tvdo9tc2WJ5WXRZj39m52hjfY22tm9L5aZevy/gKqYHt2zh9XKrlY9+9RH98he/oLnZObqzfVfOEVwVb4Urfiwtyt8MPHmXK4Y8fIvu3L1D84N5sf0MFDnY36c/+7N/TT/84Q+l4sfK0nJoF8Of4Wobd+7ckdYpDLC4f+8u3b1zV+jwZmeHfvSjH9HTZ09pfmGBegNuGTMnsssAxa9+5av09a9/nR4+fChgEgZwPH7yhD744AMBchweHtPu3h692X0j9OK94R8+e4wmEwGS4RyiZxCWS3gm2iZullGthQR9E7yRnSYyO5t3Dqz5i/CJ/DO9TSvZFG+T8Lv3x/3vue8UbKkBCuCPp9cQ8rNDpIn3vcvnhS6AQTyHwrea1pdOdHLlS35O+B3tNfxXZJaZb4GEa+d83AUzZZYIiEy/q7EBXac0s2gBcES64MJI6vd4AEJtnPpF1NKa2s57bec7pl1e2auTZi02KvCwi0G18bDzYpJRS3POfcdcXlrXafZbY0KpHxWjZjpieI7YRPssg3fsgbm/i6oZeH7eAsbbebWW0RHUFioWw8nOgjEOgjOXFh8KOsPYLO69GfGQA7ymP/qT/5m+V6nAkevGkt6p0bS0F8HPy3yf5IyRnf0Temf+S/6MEo+X5uefh+/4XEgO5PC+jTJAzP7lvNucw98fwPFF6N4lo22ykOvqkp6tjd+mZ9r4qWu8Nt7J5TzwfyHP6p/Tta7E/3Z+AvinttYuu9k27rS0r+m6nI41X8F/Dp+Zlh41enftYY32v0lerY1Vo4O+nmr4Eh3aaRN9qDZ6d+nK0t55XpHfXa7BYxB0fvDHop7H69PoyrZ9AM/7fyHP+WseFHwjAEdRcO3FVNhS58czJCZzEwBHSTE1F9UkT84U/Pe0gePGxhYOIiXjV3stXwP+9gzgmSAHcfh5lzbb01VpG5OfXYw9DfNNS498/SVFWFKw+Wv5brYJfU2hdzkX3tEo7Zt/Zk5zlALNn4G5gNf839Mq4KYDlFXbQPUNB+Lwz+ky8hrRccnmJCEZDz88j3ys0n7WnlczpLks1JR35zoymWxzmrqMZ2lvavwzDW92Gc0uI12ifUn/dhmltnm0OSlde1pyUPLXMIa0UPnrPw1v57okGE4PCnAADtFnlnAGXfiWpY7fTFi2ya1W8tAkvHwbYID0dBhuFCYAOY5Q2TVWr3N0Ya6sMRIdNqY8w/Wf9+0GZD2W8Ik6xjpzwvmRoHeskhBKgBec3vAczfilFSNSxKXMGkma4LhExtRVZWjYYGfcQTDsp93kkANyHszG51HavmRPrV2JBAQzAGjD/uiHGrd3anzZpov8XubPkWSt2VLLosZAggUtA8kQtA9OYGyZokFOFziwBJn0tjeABipv4PK8lE1378sYfFvRKnbwvJEr1Fu4WoFDWz1ouwcGcHAA9nQ8ptPJhE4n3EbFxoVM2b6Br5Ky+sYDsXJIQaPAnqTxRPugf7F2QwdyHB3jst5Ky9hFxLNVf3GP0noMZSBCU38bUtvLK2ZvCTjvzLfpVPDPNLarywbUn5OuKwI4EBxutz6ex5v+sGuNUhgG6yr5PW021D/zJn54c0y/r1Z1wwBWEorzvowDcIguA4ADmk8jgcnWWl7J0mJ2YDN9xmZDkocsYyGYbIlnrsgxQ9SnGerPztBgZobmZ2elbcr64gLd2dyQn63NDdpcXab5Xo/kcjInS4kTpjw/TZ5BxwKUAMAb2y7cDlDvzUofG0BOVuNsaMl/yf1RNRN2k5/Ht+ropXFgexO76cAiIaGbAcl92fw8+a6qw3zRkDTHDXTIu0qy6GGGcYSDtiY2OVGoVRfYJ+AE6Jy2T8FNMLE5V3TFSagR34Ie03g0ognf7JaEdE+ScPPz8/IzGM5LwotvZHOyUOfnABweAGm6HnwX/AnHh9gr8DK3fTG4TaOaV6gQY/vo7Y/fE7/XuYzke8d/owJH0EsIqIvN8gFs4wVUlpLqMJqEFRfH69iM1/LLBCrnOnbOA/Ie/4R7i7FtQ9RJ8dzjg76x3VB6Lgr0NZCrIS+ifBfMQexrHm8Kwu+pnSsb9A4Be0s4IPke5FHbmuJMLm1UxKdQMEcO4BD9IgAOfY+T23L7nQEcDN6QigQK7GSdpn4BA3240ozGXhQ4Ffc2+HoAIFjVn8BH4mNzkvZCvssyBADHBVfuOjtTuZlMqNfnVkPDUAVSW1uY7gFcwLfgcAAOn7yBPgk+pQOpejuKykT8GAA4hC4XF0HfeV+1pLvAU95X9fY3ly2M13ZWSfgNRtgxB6qvYf6zqLLE9BB6p+AdHYLBG7NW3QmlxyOAo2l3NZkJ4RTQn1XrkKlgXjZ2oJOrCJLwcwBDwwEy5jbQFkRIK4VEMB6eCb7jbwuAQ/SygYFQQYllwYDOCuBQHuefc+a1yUQAHAzeOD49oxMG3E0mAlgSiK+AHbly0oDmBwNaYNBdb06ARnfvbNP3v/c9+tr7X6W3HjwQoN7e3h59+MEH9Ktf/UpABgxwWV5eo+HCouh41v2s77e379D9hw9oZ2eHnj17KtUzXr54QWsrq9Kihe0Et9gaDgZSrWm4MKSFxQVaXFyi+w/u0+atTTo5PpayVvJjAAAgAElEQVQKHp9/9jk9ffKEnj97JgCOtfV1reJ1TbS6uiIADpbjhcUhffX9r0q1kJWVFSE6z/ngYJ/29nbpb//2p9K6ZTg/T4sLC7TKgJPFRVn33e1tevdL79LZ6Sm9fvXaPjMUJX18dER/+9Of0vMXzwWcuLK2Srdu3aal5SUBKvI4a2trdOvWLVpeXpaWYjzGz3/+c3r+4qVUBTk+OaHjk2MFdV2RtJph4BZXMDk4PKTdvQM6PTuVc4Yei50dF7ClBt7NXPtCYK3l0RGgDvI5nRtvT48fjrIbJNVEAoH43I92QDOwvzd4hfOw2IhWAIdYv6T8tpfhthhMDjhJ7Y6r0lmYV26j/N95fKT22cYZxvR46Zgn7rCQ07RRdv6vPaPko5ZeU4SIek3SRukGAI7S2nVt2P/0YoB+PlZu8HaitI6us155PToSz+A3BeCQWfvzD1rxeV80i+fE9bSd05vAX08H2M5OnrPDVZpyb14XEHqGIk2Q1ZTrUpoyCNlVea1dEDPuTAEcriIj/DVv+sxTB4g3VsfC2dC4xc6SmbqgP/zj/4m+9/1yC5USXyX7VwBilOLYXbFavz/5OVx4sADcKFW8KD2nJr+5jvPnzjYAB2JaJRhX8/mRk0p0aePHnH/zvajJbJesl8bJv3OTPczX0PX8Ev900aEW/+zSezWbgtfbbVuzOqvnzS5d0jZ2mwy10fOL7Ms09PZnmZw2NT78TdG+jY41Hse5rG2upXFrtFA11vS1puUT07AhmpfTs20P2vRCzm/ydwDoF70ctdlhKVll9Bv6YX6P83NmHkuBbYdPDZrIXk1bgaPB/Laa4AaFhFpEzOQMCmNyUwAHFpAuJAYsuwQzD1x2KbWcoDWBKhk/JUv51NFUUh4NnJab8sFOHJAxrjfKfrPT0qJpr90uGmHebYa65AzUxq0FwHLaFgXJBi0pav9a6fdplEtpHW3PKvGt50m/57mD0gYaqtE6Vg1JlUSgaSglaj26s57D7YYeEFcL3BYAHLkD1qZsa0qyJEMlZVv7/m/SWelyJqbVB/mel4xc17xznZg/u0b7aQ3qNDLq+bU03zYdUKNBySHgcRjAsfejfxWWWZJ/zBmtUlCBw9sJgDhYtfZ6HGBGCeg0sZDPPYxtySbybUUsA+6/Y2GnJBnGk5cS0xw0d7c0gzyK7Xfy5FDksnAARfQPrTQRbiUqiAPGWZMd5kAoDsNiY7iNEHVCQksLCmO9muo0gIi7kYGNuDITVXRVkjKXkUODHizcRETiHyWYS3wua3E3eMNnJNGjlEfVi5JdCLztABz+c9PIXs6nbfwiN1tdKwGuCoMsluByXF163NgAPcEPCOQDwCFrQOUMSbxogFQrcNj6+ba/tDu50MSMBL31WFuswIFxeE58I1eSA1c0Hk+I+4gzgOOE/51M6NyqcCBxFPSKRSdEruxZEpdDSf88OhE2L1aJSXVZDODeFABR1sdIZMC/RBBO/+YqILjbUwJwVPVqVoEDujF+HusoSUq2YqPRNHyIb5b0Zs2nqtkpJP6haryObtPl0F9xDkrTaebU5hPka8tldFogddM24saU7XkAb6he7QJwIEEufJ0H57miQ0iHpbfE9GyHBEVyirPKDNc0e30tlTj4p882ioiGc7O02OvRNgM4bm3Svdu3pBLH0nBAw0GPevJ5TphqgyWtKKK2oN8b0OxsT+2QJTdxwIygAHfWKoA3cp73Z4pglsKNfwVwxFZH0UZhHJxq5G8HTOS/ObEurStMX+J2ub8lz8/nz/izgcxDbpijHYDddEMrAZuSVOAIbVS0MhIAG5oojD/R2VBDjAocl3ybeDyRcvtciYN/OOnJSVOuvMHVOPhWdX/IrVT6miC3HuxSR8kSov4cJvrCB1vNpwjy4dSGrpvbisR2U7lPrF+HjXAAQgfQ8fKdy2ri7wAIYnsc5u0AHEp/B/5B5ShbEycued/ijcTo5wR/IEu+8+tISPv58LM0+Rur16g/FQEckTfSBDGAGx7A4W/2BZ1jyeFpfP4QAs4AB/l3a/o8+orqp/HndE4RIAygBuRC/rY2SQBpBD8XYBvzBaR9Gie55da73nznKhzji4kCOLhKhq9MIS1UVG5lbi4O4aum8csMKIg+tKDTBBTBcqstiVSWWVY4STwZT+Q9BnD0B8Pgk3oAB3gJNhT/BnqisYyzk56HfPwCfCD8YnMVoKqAWlMAh9cn+Xj8HvSSWommzc5lxtvF/L0Y5MuSHx7YFQBnxhOiG7Wij8iSAcwAmMEztHLBrLTJUF0Z9aK3oZGuKYAj0N3mAvlAXxbZh0z2oUtgG/zeoVII5ofKhR7A4b8XgFpGc9gE/ozB0rU6kvnVoU0g+7tX1zTiqnGTCwFtMIjj6PSUTs5HdMqAOwEKKGiJfxi4wSAO1kZMpn6vRxtra/TW2w+l7cnbD98SGrLcPHv6TMAY88MFWlpeoe07d2l+YZFOBJjEFSYu6K233pKqFB//+mP68IOf02effiZtUxjgwK1LmOd4PQze4M9zOyFue8JAiH/y+/8Vfetbv0V/9Vd/RR9++CEdHhwK6OnSWh7JdxkA0p+n1fU1WlldEQAMt1R78OC+ACtYziYT/pnQ4fEh7R8cSGWM3d09WSPbIwZ5rDPwYn2TvvT22/S199+XOf7ql7+i/b1dOj4+EoAJg1k+/fRTqaIh4JS7d+grX/mKADYYvMEgEwaqMJhjYYFBKItSreSDn/+cXu+8EToLUGwykYQ564K3v/Ql2tq6Q69e79CzFy9k/NdvdqQyD+scscXWNgf6Cm4C/wvWY1Bfw366tqB55eC2ChzehZNkOMCIwR57WU+BG9P46LltLX1ndiaC3fSEZr6pxcOhcaBrFRygWqg0XnytDDTRFbUDOEpn2txfz3303NcunhsK+rPxvbyqVf6BG/6ttPJ953O6BK9UKZPFMxMemRJYkujA6rm3uZCcr/P5NGn1mwVwNNZfiPskEhFiaK5Saydflu2nfzXnb7U7BnCNkMPqFQucb6IfFuUFtig+bzoAB39P2yC7albih5s/y7QC8DVTLOKfojJ6aHEW+U7nlPIez/1/+MM/oe9893uJnLedx0v8i9dKOqPNx839Bf+3+udlfeh9KT/Xrnl7fcL2o1GVx3R89Nm12hgqcPjxSzq/rK///iCOXF+0yew0NmOa/fL6Zdoxa/aiJHddeifXASV9V6JLTXXX7Fjb2rwc3/RZ0/B9TZZKa89p2zb+TendJre1saZ5HZ9p9yHKO5b7NV5283Fvwp+1fUQsvIv25WfFGJcfP9EXHTa6pMeqcu9yGyXqlcb6InrS82d+xswBHKnNAz2sKrgHcLQJUpFRGgi+cvWNRLm7YA8O7LmxqQX8cyNUEtJ8njBI3jDVFFGbAe1SXtMIfXOdojoaBj44C1ZlIRzEkVBxAUNsbg6KQSUOXZP8f2MJbUa8pERqSrdmEEo0yfew5mjUjJwfs+Zs5AstPSN3BNuEsCZg4Bc/jybCtF7ur6Yc4RAqDZRHQA/5jiuvit7RUqY1axNUc3pkMJ9wNoLl8l+SpZqxy1+fRlanHau2n7m8TiujbfJfe6/LyYh8Od3oeWufKKF2K7iURPeteBxf+JvEwjtR6FHLoCH+Ot8yb+b7XjfM7UlNHodbqOz+mAEcmhTTb7hy7wH5aCV25W1t/yFrsX7RIYkVDvOaBYesoBe5v50REj6ogCHPcodVm35Yb0AjxhuFGj/g2406P5GxxiHX2mXYZ4tBp0AqM8AoF4r14zY4Kj4gYQMAhz0T8q9k1EG1DHO85WkMIImlNLyhvBlcgIAzTPdR15glMY2tJRFgt+FAc6gTfCsMG/QKqp1oCxXPr7GFh37YAzhqehsgEL09riXiBfRTvWGSymTVgXV6kD8jAA7zV/hvDWAbB2eHdt96RKfjgBAGrICfGattWB9pK3HPdAX4QitwKIBDHmugCrmJKLfllco8lvShlvLnCuDALV4OTqMCx8lIQRxnFxfSRkWrf1zqemBT7MZ0cJkB8hGd4nc70lP6H9dCMeF7uZ7IOQTj1VuAQF9FDk45WwEcnr8RqIkJRzyladciSNyrVeWTuN9x9KaOrx0u2q1Bd8sT/r73AUrjKYAj1au1tfrve5r6M1BRPkqq3ghe831T+Y0DpACOGi+UaBzth9AFwXIoNQfoiDtniUyzd9DNvlK36HMBcIR7pBEM5MEb/H5IQCj4WmEFVzQjYC4OEuo4Pa7IMcuVOGZoc2WFNtdW6O7GBm2vr9P68iKtLA5pgXvG92akGsfsDPdZjoFKLvM+N9uz6gla/cnzYwhDgkcd0CzZY7O80T+0FlfOvsSkbyxVHcaAvoPlQKAyZGdUt8dEns4T7R9yAIdPuut60BJQV4RED4RZ90YrYAilnS5Sf3dOE0cZgCPYMGs/w/b7cjLRpBonwUcjGkvySf0MqeTR79NwYUGqcPSlCscsMdBR23tZANpuuPP43oeTOQLMYawuNiPwplIUAI64R1Gvqt1AAp7XaimhRlIi1Um5f5afVzwIUKolOAbxeh37AXvDHxPADW71y3ejPuXPB2CAVaeRMVzSRT4joFSsX6sMSILagulMS4A6ol/KyWxLZM9qAhx/I/ALkIj3iUQeXR9vfc+ene+Fs1wyBztv6z7liSK/Y/jd0nWmbGLLS/6+gSmELlpFTvclAjhUTtQOK50igFNeZ1CFtVIDgEPbF3ALlcvQpk39FPWVASqVKVUAHDx7BUXYOgyYys/gdgwKstIWKgzcOD05kaS18kOf5vqDAAQAgMOsDzY52W/4zHkZF9AYPOJBXzjLArCjsoGKJfov+FxVe7QjGI/5Dvsq84Ov4/bXfxZyhGfnchR5O7VNqgtSifb2B8ANVOGAKpVqLNa2RkAddE1z3EKFAWkCXNEqNTI+zhawUQaCYq8HeiNwuU+WaHmnaLfg02HrTW/llW0wR3bYlbcMvMx2Es8OlTiyc6TJEq8hgFbMf+VWPQJcsqpx0iKQq8ZdEY25RcfFJZ2ej+n4nAEcZwKyYEAH8zzzuQAK5map3+/RwOjENGMqrK2uCBBjfXVV2qtwhYylpUXR91JJZjSiyyui1fV1WtvYpM3bt2mdf19ZpZOTY3rzZoc++eTX9Mknn9Do7JwuJhNrsTWgfl8rb3DFDYAQWV4uLi/oK1/+Mt29d5d23+zQ3u6utF5h0BPvr7CmtPtUtciAkKXlZVoYDqQNysMH9+nq+lIAEYeHhwqc4Go7FxMBFTJgCtU7eP4812987eu0tLBApyen9PTJY/r00SPZH/YfmOZM38PDAwEosk1b21ine/fu0f379+nBgwf06uUrevr0qayZP8MADpZvBrocHh2K7WbgHlekUsDWgG7d3qKV1VU6PDqh3f19ev7iBT1//oKevXguIJjeXE9oy0AcOZNxtSx3Po+6OupWsY9Oz6ofq/6U/6/kegYNbG8KKM3ZJpX31LfMdbo/BxR93lTMi3/VABxqQ3J1iHhFXFHpzBpfq9mgOoCjNJ6P/5bfb1K4+DkHCAjfyL4qPvSU53ChUWKcCyRG9Z8Qr/I01RhWOB3bGUj33iyS4w+Nd+EZnjewCPwLffbFwOy5P1ZjI57Bb7ICB3R2HpcpPR908D6n8mw9Xh1lLm66eaKuOlvOS0Zzq/qkO2YxtIpgh88klaOUW3RvXQti83Ow3+L/Gc9EwLeyiNbLcQAyD+DAdxwPycOSlnB2RnTzAq+lNliF/w//6D9uAIeX01QPN/VOLtMlfen9Jc9z4CnvY+trCuKIchl9de/PBYlt6JX/eAEcZZmLOqftfFHVFx16dVq9k+8N5F552cl25ffS99vGLK0HvNL2zPx7bfbbf3aaNeT8XJIFT5faGko6sTSX2vi1eXeNW5eJbvtb83X861+EP/Nx499pZV9vg8u/exvtT1Ipf9bkpMY3+X42+KQDvNHF4zW/R5/TNHYqAyIB4fwfK3W6fE4il9FXkeMsABw3Ff54KPdGvxvA4Q/MNQBHrqdKc6spgDahv4ljWROgNiZvE9L6fJuHDA8C8LfmcufKG0x/eyWla1oOzh+awNAlYS0dbvI15GN5AfFzbRsL9Mz/zcfKFZZ3CqZVtLmDkSucmtLK6VxyVDCfEoCjZvBKRiShscq2/Bc+GxxhDnybE2Rlg7VMeARy5HSRMSQoHKO4N5H7Lj6p7bM30jXjUZxrQUPXdME0Srsm/216YRpnIPKmHdprOamkYnt38q7pr6EKg1CrmZwHeMO3FgmvOWbCt60cZRvtpqF3SSdiP0cBwJE6Fl7e4w3jWIkiADjYSrnqEhpQNIBHVnUi12f8t0/AW6QzLBfbJPsvcoMsXkxSgHevOdddAHDACKMYQ40WQQYsEBvGxd00c5Zxyw16AMkPL9cImuOzHsABZwBJyZId4ymENiWBeaODoT3qubKC8nMos24OTgBZpIpNaVhArwSdFkrb67O03UqMdPEaJfRXuE0e6JW9J2u3cadxOnP945NLsjXuNnKOhAW9/VwCfV3JUt1iBNa19HNSgSNcYNf02eX1jC7BABzSb/pSEzXoLy23tmcYrME3ETXwiUAFB00l+SEADn6dx7uWG7sM4DgbjehkPKbj0YTOpI2Kji0ADjMxbEtwaAYdPO+06u1Cb3t8F7zib6IV1PoUL/nAEs/QyygqcMQkDW71A6jobVDr4Y3z28YDTbvV7t9GO1AzAH6ZFvryyIkKFdr9ViR44nhtOigVWStv7kBJfs2J7kAFirBIDbK3Hap1HinNch82Qia6WUD0iPsYABzWbj0NPkCWQ8LKbltZQhcADpxjRPVLwj1WLdJHsTwp6AHgwAhC0NYeeqM+ti5kOzJHXF2DqD9zTctctnxxgbZW12hrbZW21ldpc2WZ1hbmaXHIN3NnqTeroA/QZ26WK0Bw2XUDMVpiXPpeutumWr1J7aEHS2Bv9NZZ9AmTlgeSMEYbFdsr3x4m2xLsp9qbtIqJ31f+nFYXiIlW0feuxL/qL3WIGHwRbsYlFXH0fQnRizECgMPwxxYEZDpJopBBHLPaXg23xFHdihOHnJyWSlqsX8/HAuDgBLUkpy1xyjeSFcQxkEThpdFDQAGWkMRaAX4IvBRsuBJO16drUNrFxID6HGniObd7oapTIZDmzwm5nvbnE/4dAA5Ug0p8L0ushq02OQ8VtdyZQu1C1Luyz4k9jgAUPWUgMBErywhwQ37mEr6UlgzsdwSnVysnaEsJbjmkYA7sLfg78J3RktsbCebVJbGDnsp5NgNwtJ2dRO84tZ7YQwN5YW7iR7KtZpCBtQCMe2KADtdCJZ7dDdCJ1ioM4LCWZwBwqG/A4A7+caAPA4AEcGtAQunO+n2SpcjZERpOwXCSkJ5c2N4ogINbp5ycnFhlDpOx3iCYVQ/gEJ7PTF9CU48MKoAocgAH7zfaJfr4Bj4XZAA63fFm0IUuIcWf9/YKOkh1lQJCgt60RHguS0kfIRMaGceBr+Rl86cAthXemEsrEMkcZQ+NT1i3W/UK/eys3RpGtUHzc8DbBrQGsE11DioZKVBqxip/8GYDOBna5LlKP6i0k8gNbA6DkDg7b2vUWelzOAGj7VTSCyR+33G+EiC88C2DltjvVftzwT9XRJPLKwFwnI0mUnmDARzHDOA4O6exgJa4AseMrIl1BQM3uDpGb25GwBYry8v0pXfeFjHde7NL6+trdO/eXa08sbJGz54/p929fZobDGj73j36zne+R9/4xtfpK+++S3/91/+O/uW/+Bf02Wef0suXL2h9dU3GI27XMpyXShtcAYPBFysrq1LJ4s3ODr18+ZJGo3PhnQf37tLCcChVMY6Pj+nq6kLAD9z+RHzx0VjeXxwu0OrKMm1urtP9+/fo8OCA/vIv/5Jevnohfvlsr0f9+QG99c47dO/BQwFNceWdp8+e0/LyCv3n/9k/osP9A/p//vzP6dNHn9CLF89pc2NdfoSXuDWbyM4c9Xp9qbKxtLREX/rSl+j999+nV69e0ePHj+nTTx/Rq5cvpRIHf56rijCgg/UAA02YbotLS7SwsEj9wTzN9vqyDj5PHBwe0eMnT+iDDz6gk9Mz2Yfz0SWdno1prs+tzWa05Zz4RVEfA8gR7ZfqoWhTYaXq/mDpLIKkb7C7alwb1S5K/mpuS9v97TSJ0AXgUJWka/T+cHENLuCjc2gm/MyzSHzdfE055fwRo7m27nMIvgO9Eap3Fs4uqAmEOYTvFj6bz6U5N4tXWnWrYMfFduAMKN6h+sD2X6RtmjRp3VftZRv8NN5Xzz91bozvlNbaem7uAHB4kPk0zy/ZX3m+sFH5govEgtze5LyUz9/7jvBfk9cKE41jugtQwERnea3w2URnRECB2tkcwBFl0vu48E/VOAM04s9CetjHOcQwlKnOyCp0ctM6dTWjbGo8zcUj7L0/+h//OX3371mBw/sfJd3lZaIp982YgN9Pv4bcL8rHTdbbktj38/U6wPsDHsSvoGfQsxkPLPF9nMsXB3B4Xw82Y1o+bqN5Ppaff43e+WdqOuMmdqlN75TmVNPTfpx8zNJ8Smv0zyuNV3tGbb1d9i76AGYtbxhj61pX087UgQU5n3Xxzk3nPu1ca3tQe72LxtPaOgAUUjmGPhdqFLBa8f3S99t4Mvc72vRYkdYtII42f6VNNuH3eRBHBG6YPUNuJWm3msZOc1qI3swBHNMKk/ql8TayLmB6AAc/xx/EPTFLQLOa4E+rdGFApnWESkKaf7emrEqb6Q8JqSJsBvtLAA5v9HKhkxvRrve0D3Z4ukZGSgPvQViRUMsdFBfgL63jJo6A36/SWCUHo238afa165m5Qcv3D/PME3p4veSc1ParplC8QozzLXOrf174XYLL0TlFsMbTR54BEEFHBY42x2kavs/lsktOuxRtzbBN4+xMa4xquqHL6YhGowPA4ZB00zhYXcbZv1+ib6vzJbKeH7fLIIumDml3jPy8uIXKmx/9qXyhVS+GG8bytBD8ly9aoFMCgBz4lsD4pZTjTQAahRsESNCLrGKcbKOjDJkzEassxkCJVJjP61Ko46Y9y+2mrhs7d3JkPwzAobcDrHKGL6uKU6TxCm5Uylgu6WNnck1uhSQKWnxAyNUmQ+iR/tRpZBUVXLQgraQRUfE+SJ0n+fX8KmiPhLpxbgG1YMxjcQVLvGAPeFy+aVfjZz9eCNJLdQwdtqS7c1vu7Y4HcOj0Y7C8CeBIcjiNhLEEtkJlDq2GITdu9WXDmWjgSTg8AGKskobcMNW+4PozoUsk/wTAwcAMpQ2vU8fk73DLFQVwCHBEyqoTTcZccp0BHFp94/h8rACOi4kmgfg7KDlvCQckqnxcJdnDXHbsb+x6Xo0DbWi8T9fm7E77XqI/JRgUeV550+optNVgLvALf42TEblvAt8p/qt6qsRzbWtIyZfepEvfg+zWEfVRv6T6uORDNecZk8mq36EmfCDTjesAHCgT7YOCNRurc4ny3PTX0kB1Th//t6nOUAUJuq0NwKFYVTQnQcYycqnMh/lAABzgo4i0lFv/c9rKRBOyumcKRpBrn2qiRC61DYkmtGaJWy7NXF3R/OwcDXtztLG0KMCN7XUGcqzQrdVlWuVKHEOuxMGl8zXpJrevpdWGltvXvYlAbLlJJvNGgE5bIPjy46BzSIwbrwMgF3UbbkeYRbCAr/9+tP/uBqno3Hj4VnmJu4WkKM4i/I4HcIQxr/lWP4MuYgUO5Su38zzwbFapQhlabzdLiw8DAMi+zEl1BwBXNKl9Ff2Fyyu6GE1ofMatVM6lGoc8Ym6WFhYXJeE1vzAfABywdVrpg8EiEewWEUXOBoFRXbWSKJPK7+KfGxgbZCsBOAKoLquwEnRyEN4oq43zirVF8eDIxC8SlIzX4HFuhlwy4wrPTHWf5netOhP233wLKBT4XQAWSGI6ADjSFpBhv8yn0bY4c3K72wM4ouZVW6q+kYISrtEKzKoDCOgGfiH2xdksaIIkiBxwNZkvIzwHmcu1tfKinrv0MxrfAIgjyqreTi//SEUC5k9JciuwgG01g4w4ecoADn5PPhcqbxmQBtW6NGMqMgG9nAA4TOWCbmIpBfBZBnBoMvrKVbrplwEcAFA4mJ0/q8YqQv7Sj+lPgFasQgN/T/a+p4AsbTei1Rvgc0d9529u4va1C6oiSYN994A21/IJMsrP430MMuaqsEVdqGuA7Cb+glU4EcuH79prACVpixpbSwC6aRJSQBEAcDBQwfmk8M1DjAh+pPhxurE4K8Rzja/Aof5h8B2MW/OYU7CL/L4BOAJ9rF1dGJ8rTzEAzkBWeSUbb/N175R3GZAh4GNroTK+uJIqHGdjBnCMpYXK8dm5ATgutQKHgegAjlpaHGqLk4sJLS8uSkuSxYWhAE64xQqDJ1ZXVqXKxMtXr6StCFegW1xZoXffe49+65vfpG//zn9Cz589pb/5yU/oydOnAuBggBnrnJ611eLvs10YzM/Tvbt36Z133hExH49H0nrk0aNH8lymw8nxifDqYL4v4AgGBDKAZG1lnXpcPWSuR8tLizQ3N0NHB/v07NlT+tWvfkn7hwcSx5tfGNLC8hJt3LpFaxsbdHF5TfPzi/Sl996l27duU29mjp49fUo//elP6emTJ/T61Uuan+9LWxnhm96ctJRhvcnrWF/fkOobXG1kZWVZbB5X1fn444/oyePHWjnKqi3x3jBoi9uJMeiDafTlL39F1sH89fGvP5HqHUfHJ/Ti1St69OmndHZ2LlVjeBROZJ6PzuVHqsvw2Tj4yYaOFp5SnYX/RPfHsmKpcg1/GRjSuwZ6ApZXgrY2sGR6WquDjb3s5r57fobHo6OuEIhsBGe46iFR98V1+meVFukBHzcFcCAe78cN+inYPNMPgfawS/7EV5gZfJWg89xe2BZEDyJ+39Mv0AzAScQzsHdmPyx9I4NIFRU3tXjOwDOQdwGVLtUAACAASURBVIgAs/j0dE1hbwXVC44BQthHRLRWg6d/ct505Ok669W+h6dPW4HDgzlEf/ulOTelvIstNyzkdNbcr4SHKvF/9b8jSMqv1dtSWavFh8Q9QwUO8zv0WXERCCUBJKhs4i6Y3ADAEc4lqNAJYIgc1BiOYc+WWEoIjtt8DFxmLp1aV09h+x2VPIL/oyv6wz/+ky8M4AD9fOwlP2PXzty5jsp1Tr43uj8mdc5n9Lxd0oM5b/u55hrE+4EpgCMFfup2uPNVKUaTnFWczwMdV0ogugmV4iM1GgUt0wDXlbS3vlbT8SV6ll7DGCUa1p9ar57R9p2ch0r6qk2u2+ZY0o2lsUqveZ70z6jRq7TG2rilz3aNO+1aSnozX8tNbEab/ZiGRl106Zpvba7T6INcD91kH/1zS3qmJiNd8tq6j7ggNgXgJ9eZ7XJpveMzHYR15XmG/O+6PiCaOTjYu/bGYmqiZ8kyJczNABwRoZ2Wlqvp33yeyaG5QvSa0WsjeHgPwSj34RIDdAl/rtSbQpkGimDs5LaSu3nEryMx7/cJdMhvqeQGVZ9rLosz2CVmLAmQHy9fQ4nOJQcjd0zaaFP6vncEuhyYnPHb5u8FP99jT98STf08as5JzdC1KRQESGsGJ6GFATjanh+eFcAbzZFLBiOfY43fazzj96FmkNqekeukkr6q0bdL0XYZ0xIPtSrUlnzUNPOuGbkuw1Sicc3wRZqkAI4S3+d6pstwenrz7wrg+D81sKhvJlslc7RbxvENBXCE/ywIyi/JDS4O5rrbjXrwshLm8qU8saRjiWHkVihhUXpOky2Tm2Qc6Axnt/B4nqOGaeyw4MoWx1t0KSgCsgl6BaAA5mqlYoMNS0qwq562j4bDLwAGIcgTo8fu0GBACXmw2WR3RA/gjcRepgd8VNFQfrDbQzKerZH/RWl5o3c4f/uEua1JAtVWJSMmIi0IYYkXlB8PZfKzyjEhiRmALShJjtYmMUjQJgtRf9tawg0xd7vY3Rz2+t4u1kamscgnUyn0+E4AHLaHtpcKsmRaK5NBv8vrUkaaf7gXPYM3uNe9VeDg53CgxB0OeW/4+xwI5zHRQkXGFADHNV1MLuXmHgfET0djOmIAB7dV4WSQtFG50OogPDIAHC5eBkllGiRAl4JBEk4J8Ywo4wrg0JulXbqticZGUKHwQAeGk3dDuwKjE9M48GL67JIuDa9xPti1R5D9dwAr+FD+xtd0a2tbA0LoJmQumKX+WgmlbgkkrwOMDngJ+laDXwn1Q6JHYQCoEgB9Af3jg7sGzoJMG8d73wd6CTYg0ir6nfxe6sOWDGb6ea+u9YYxrIl+LgQznU4LcV8LEms7CrUNOj/YCas0ZPyrFThigJcT9nO9vuhXaTHACcbLK7n9KyXuBUCgwCqNMWpAiv12KRd/cUFz19fU4/LpwwGtLQxpa32NtjdW6c76Gm2scjuVBVoY9GjYn6U+35qVpDMASAD9RYuIMsDyCi8+tAgzEIk7m8lN5eDrMzhOQZDSmkl0n4F6hR56DkMyW0rlo60SkvUAkJlFT3VETBfoWURvXIvuELVnPajtS+g5zVUzOKGp/+GGm4vpSkJaW2MoqxotLNEpoDvbVP7I7KwmrlCFA/pB+NGS3AzgmIzGdH56RudnZ7KvvG+cpFtYGBIn0WZ7cwroM1USARy657lWSSpxqLIOvo3Mz0xz8Nutgh6gKQmAw+Qe7UAUqBerBOTnENg8709gPAAGc/CO+C666yYTVmSadacBmxJzDpciCCSgXDaCrTnaaqM3WryZ7APAoS0WYill3MaDXZRk91xPEp7+HAx9LH4fEgICptL2CgLqCdUBXFVCk/FwDkb7L6jHRttCA4YA4BYohWS5EiKc15H4N9sEAEeQT+FfAyGbXMB/VDuuwAz9ubA2Z1qFgwEMAt4QAAfLL/+uSXBt0YLAsQVyGwAOvQkv/CFCEueOtk+T8TipwIFkrgA4uM1QXyvcsHyFKg4ZqNhXd2iczyETxj/eR0bsAi1lAPYSAAeRrJ/XLJWGeB0sx+HmdYCymXr3NiX1wWA7tFolANgKmsF5SatKzIaqJeqzqg/kz1Tqgzlgmbu9NcN9sQKIR7+nyfUe9aQlkL7Pr8OmCNjHwGsBxCFANM0giW4W8F6sROPbRojm9HEdn5Qx+QBoTP9VOkHH8N/S5sVarihI0PSWO4OJLg/VhFSp8Xx5rwBQ8fMI+s58DdgFaQ8kYCW0CmIAx1X0V0/P6Og0AjhYLmTf5uYEOME8sby0RMPhQGzZ0sKQtu9sSQsVBnOAxkuLiwJAePPmDe0d7NPx2al4L8urK/TVL3+Fvv+d78oa9t68oVevX9PO6x0DDCmYgkEbDGjgahYMjnj44AF99StfpeXlJWnV8m/+/P+mH//4x+IfqI9wIZ9fWVuhpaVlaeVyd/sePbj3UNq+DNjGz83SyfERffDBz6SKBlfyOBudCQCNwRvcrmRxeZnmFxbFh19f36R/8vt/QHe279CvP/qIHn3ySNquMNjkzc7rAB6dHw6kYghX+pjvz1O/16ftrW167733rLXKIQ36PanO8fFHH9Hnn39G5+fnsn6uusF7KLLOFTz6ffrt3/5t+vZ3vkNLi0vi9/zFX/wF/fyDD+n45IT29vfp1avXNJpMhG8Y7MIVRw4OD+nw6EhaqzDoTHSbJE5V6QDQHuJbzNcic/DJ1N6D92BucMaP/qDxb7AD5n+UAByhghqeEf9FlTPvv0Kvh2dn5w3oAfhpwaaocCR2Qcfy5bJNqPzg4fdYkSS+nfv/GfAbcgpd7A4A8DswVtC5Llmtn3HxluK8rBUQ7mjA1ptPEM/G6Zdxvkj0ZgbgCP67qy5sR5JwTo7zT/dPX48VONKYV7om1Xcu1hGQEACjRMIZrDs4oXksLVllw2+I79a/Z7q84UVWiA/fxTmdgkMBr9nXyrtYBnCI/ZKKp+BXT1s7LwW/P/IcfEytSJcBOCo5E5xBAd7QM4w7twcgVnreFX51IN3IqnY21Skb+2r1tdg6xYGMgFKR843GPfVOgvkKAYwcOE2rdug9N61GGxVRyKOYoMuFEZy34RNMA+Dw/IHf217Lfaq2+HU+XhsPp+d4nJHLcRPdg8hp+e/hDGL0SvIUDjxbeh309HHiUr4hxCY9aLUA9qhJU4kW+WtBx98AvOFpk/uKfi4N3zib+zR75cerzb2uTSDzzb3+omOJKLbE+Wrj1nipxNs3jbXVxs7pUuKx0n7htS4a5e93jV/by1a74+Srba75Wqfh/RJ/lp7RRYcSvW66h7X512jTNX6Jr8JYLRU4ajzTpoNVH9QBHNCV/G+tQEBdhq8jgKNkPEpfTBS9E1g4RzpOxY3IDsI3BXBAOfq5ds27ixGnVXBtAh9Mfgvyzxu1VKk0Z9BVgQOGz6/d09KXIm0+NwbrcoXrAyqeKfPn5PtQM/4l2rftXcnw+znmz+na25Ly9gKDdeTKNRfIkpB5Q53PMQdR1JSrp3dJgetzo7PEf5fmiiCoHIJdmWHvIMU5Inped85uIhM1w1SSy5qsTmOoPb3zcfB3bS5dzlLXemt81NQJ5QocNSeiZIC6DH3b+zW6lNfncfD16hg53afRt36Ok/2XtPvjPzUEvXChHtVwYLKbONJjOfzHfB5tCIM19IYx+nxHQIBUOLCqFXkMAhwen6elgEPCEhkVe67KiybL5feg2DURoR1WEBzWwK2Wz3frkWCSJiVAB6+bNRhsx0wLoqDUuFDHEsYIqKDnvASbcejEfG2Gum7VFbEFgAW3+EgbxvSH25TeMQyNtRt/uEAv7LrsQ7JbOERbhso2ItWbEnUPB23wgdDZ+mAilYT14BF+fQhkxz2PtyZSXanfznVm4LsARnGBNXsg5h0SYN6pA611cNtr5RTxfHBDNPCOvWe6XMY0HhLghbuRqL3A7UaiACy43LQmW5F8Q2BL42c699BrWl7T9ikMnOCWAVzJg281no4mdHw6EiDHmfTZvpCbiFw1RHK4XN1j1kqtW1Kc90aSB5IgciVqVYyjtNp+21HQ3kRqsFRlomx7mnYgBi7z4GrCiyE7GoNOPjCTg8ZicK504Ey1JYKbIVVp/q3X3V0OfBzRr9sCUJYwjwR10VeXUK/pcCS842bktI23sNN5lPYAVyCbt9mgW+Hfa10Z5fqgN+XvqHWjXc5nn5fzbc7F63+vByy8F57tn9iwp1GBp60fMO+QhDLwEfgYiV3zpSSCJ3IWq1xIPgztpWASXDLXlI8ABjlV15uZofm5WVrs96SdyubyooA4bq/rD7+2vDBPPU6EWWEPhXAYcFAMgLNoAB464qCVCvYIycrYl9wCtqY7NHFhtisk8d0NOdP9QQYS26QVOAIPBLsYbyBFuxeBJRHIaTsnOUezlaE1QJogVF2ndlvma222OIDMCTX+V/giBAe1EkLTvw7IQwG3XYwn0kZldHZOk/FIQKF867rf15vTXMZ+btCnGe5vw89AdQcGCfCPIl10h0wHSaDXIuISJAaIw2yITxEA8OOlA3pdJSvaJrUDaWWq/LwEe2dIv0AnufEegFfRV4nVAbwdEwco+Eio6gf7hv0OqClp25UDOKJNBjhX6RCrsCg4Q1upBGBP4CZ8lkE4WoWB91lAHEgCst2U+97mrxhwI+yLjYVqOAIIsLufWvmAwTBmwsGKIQgfvBNY9QCQMCtveq5Z7QB7oHvj2nLIM1DZScE4WqXGwAO2v/w6V9hA1Q0FbWjLM2mnIkAGBXyi8hv8FFRrC3rQEjTqpxpwxAAcqAAD4CPriMvxhbQXYjozb3NbCk7uHh0fi4zND4eSPKeZOQdlsSRIuCULYGEaAwp+WDjPRp4TOTLfHnRRcsXzLHwQBavYhR+ehWWxoCPUP4QnYvoJQA3xvOx/ehU4nCnQTg7+qFTgkO58CnTzl2OEvi5p6u2/yIIaqQboQ3hQKsowSE9pzPMV8C3auJg0QXdJZYsApLZ2JQKsS4FJTC9poWdtHkG/4Ps4oA3AG6q/oDfTFkWgvVZwwq19O584nQb7C9CLzCtp5Rr1pICXDHAUKqkwyF98VK42N0OTy2s6n1wo4PjkVNuonJzR2XhMo8mFVMNiIAUDnFgfcqUJ1teDQV+qWqyvr9La6oq0P+F/1/lnbY2Wl5bp8PiQTk5P5LtHJ8f04tVLqVJxZ2tLwAsMejg7G0lFiaXFZWkdIu29UM1C9A/zpIJ8+eDH63j18gXt7Lymo6MTaUPC7Q+56sbm7du0tr5Ba2vrst+z1zP05XffpXt3t6Xix/Pnz+jli2f06vVLerO7Q6fnpyLjC0uLtLS2Qpubt6R6BgOmeC73HzykpYUlOjs9pZ1Xr+nJkye0s/OK3uy+UTngljLDeVpcWqDbm7ekWsfW5hbdWt+U6htPnz2lDz/8UPTu/KAvlTu4Dczp6anYPgYvrq2v09bt2zIHBmRwG5WtrS3aXF+nuZk5+uFf/JB+/vOf09HhEZ2entDZ6Fyey5/tzQ/kX9ZZo/GYdnZ2aX//gE7PRjSeXBroX4HnYvNn5wJ4SfhHQJEAkOopSc/bEYSl52ect9AWDxbUfNI8/Aw1IH6aef8tsdroU+LsZlavkLQU2x9Lh8TYdx4/MJ8zP9vmnjHA2lGn4AyEfz1wLfpQYnewTll/dBB9XCRENcKZyV98Cd5ZcmTC95PKY2rodFV5RQifxHe/I4mPa0Noxxa9SKWGxmsCrDSLeeon0vNgCi6Aj5Kf0WIcMO5w/lmQJUO8N7YpKezo+A3g5wiKNycjjGBzF4CS/i/QVwiRnYVwscedqgNoNXgnGQAn8LaviscgqbTeB2ymgM8ryW+clYvxXNn8CABOfkekz/sFofKGyjk2O8YNDKVi40YWRiwq+hr4uo9EhTiR0TrOOUw028dMvvHc8Cmml4Hkmzvj+NIDJ6OH+M+kAsf3GzF7DJ+fV2uxVe/n57Hs/O+uWHUp5uz33p+ZanGNtni2j/mV5pr4dMmZzSlpVwUkn1v6NzRJrOJR4+PaumtraQh8Jh8l2nTFxv2YOW3yedfmW5pX6bVpv1+ah4hBwdZN8+zpY2FpXqskE6Wxpn3Nz3Wavffjdj2jNF4XvWrj4/U2mbop3bv2oGuuJZnL51Ca9xflw675lvayS4+VZK3rNcRq8nV0Patr/h7A4XWE15X+d39RoPRsnBvFj97f37X4XCnQ3twSL/DqD5v5tX/1gfhpfj8c3Nyh2E8e3yj51/nivaKpL1RH7CJyTUi6hLmLKbxiKjpB+WHDGTXcQsG/JeOHMX2AIQ82RAcg7nGXI+DX7Z/hnQm8nvCEv/WR8Ua+X13ORuSFlMfgZNSMT24McrqX+S0+I9/zmqBhPblyxvx8KdGa8S49S8eNgfASnTwN5Hc+/FbAGym9NNvg0tPT2IfkM78JY5TzzjRy1Cb/NV6pGaNp9cFNDKvF8wtnsCjkJR1QW3uX7im9X5LP8gZ/cQBHzaCB1l4ux3svaP8n/yrRwYG3pfI7SiI7QAEfbkPPWNKbzHL7TgEc0cSklZty2qYr1GflxjG3V7lc6Y0NKXUgz0ZSTWQUiTD7IyRfJCGlgUseP+3ZzRko11IAZfvDidQS3wiO2ClWw1h2a0CpGdpoyJ+WMxHpRv5EosgArCDJApp5VKgGhcxSGngFZdQtUOyYqGjHsF9oC4OEVQba9HLvae35tsSvOV/XdIF+LurPpn8SLxvxZ/Vmvr8dFXmq9kzofX4fNtm/hpvNMTiufCABdpmcVc9g3kDixspJK/hCK2toGXX3GQm0pJU7fHBOc2RaDYCTPHwTkG8tSlBcABznUpqaW6qcX1zQiCtwMHCDY9FcRUAqd2g7Nm4ngeSXokQuw7YIh7o4U6oPkM32PmCkb1tgLNVnLlkdWiqklXVyfyL+7TLqDd8v1wrT+IaQj1KgsPn9oi+KaBRuGoXAl8qdBoG9M4ibTR5o1ZQMXakHRPiSw5EOTdrG1hlB7pGET/pB67upzFtZbAPZNX31GJRs2t94W67NBpf9/y5XpeBMQ6tZkj/ItANfCac5f0tSvdJLx6jrWdloY6kDTdQVzkFGNLEZnICbIwZmzNBgdkZAHCsL83RrbYm21ldpe3OdNjjRxLeJe3M04MoedE2cJpXvmj1R2bE5WXweIVmej1a6gF6Pk8btMbFHNl8RaQGcRT/T22/5jtuEdP+1ogZKYij/Kc1yvRxBL2bzAJJxCUV5Dv9IAgdJygg80j2LrRNQsYh9Xk7ux3YkFsgD0CILBILPmYYM5LycXEoVDgZxjM/P6GI8liwoj8c3qDlhPVgY0tygRzN8M3nmWnQkJ7EFKCD+tgIDxB6jlZckUWMyBInL3Jcs+tGuXYI/d4hdkIoZqX3KJUKeIS6LyihvE6o5oDSxtNlyNz74c7DF4C+AAnD2jHNH4B2yFm2o+B2+CoH/2+aENiN6U19BHCHh6/MQBuyRdjh2sz/utSXHRYZVd0rlDWtvA79LACMGAlDwh/IWt9/TRLL6kzoGUxK3KC2pHXS1+Z3C9uh27m+GAoTqz20G9nK0xbySahMXCuBAYlvap1xahSwDbsjNfqmaxUAObpWmLftUL2MvrY2KdwisupaAPwUEamt2lTx5F8XW82cnCuBggAH/x60UOCHNt+0ZeMBJXabxlZXvkL0Ocffy+dnzMPgdr/lzMkBHADLA5oh/JT+qrMK+ueShqW/VETgfWK4HfjL4OXgVQbejIkpMYoHnBRgrIA4HsPDVyNxtUs27WfWvTEaDTDIYw6qqAsDB6wvxGmmDx7sUr/uCZ1FNyFffSM/1Ct7wLReDXtWpqXeRxWfkMzIvrYLk90QqwFpbIAVAwU4ynQ2cxL6iA6v772tcgsdUYCh0ju6h+pPsrzJ4g6s4sGQxiOMcFeNOuALHmQA5Ts9H4rcKgKM/MECS6i0GcKyurtDi4gIN5/u0vLxIa2urdOf2Lbq7vSUAjtWVFangcnnFMjShVzuv6Gd/93d0eHAg319bXaWNjU2RK/7ZWL9FKyur3FeLhsMFun17S1q1jEfntPP6lbQwOT89lb/5wMVrOj09k2oZDPhYXl2l29t3aHlllebnh3R6fEyH+wf0rW98g95+6yF99ukjAXCcnB7TyemR/DuejLXKDJNrblaeySCM5eUVmh8MaXQ+El3BFbpOT07pzZsdOjw6pOOTY5rntS8uSLUotHl5eP8BvffWu1KJ4+T4mH7xiw/pJ3/zEwFKcHsZrg52MbmQaiYs66PRiG5tbtLXvv41us2glrVVGp2f08npKa0uLYsP83c//Sn9+uNfC934e6x35xeHtLiyTDO9vmtxc0UvXr6i1693aHf3SPaPJYzPJZOLK+E1bSOUnuHnZpif1H4axsoUnY+HWeJVzsNQ3tGvLHmJAgg2sJL3SfHZxBZnbmQAjEDnOBvHre48gKPs01oFsYgOqDqy+Xm1+TeAeGnSHZgN8UXl/6Kspw9TRaA+bxrzDyejFnCL2DD41PavB3DksYFw3vfJWlziMb2E+aDCGiqtsM72AFK/b3XfFNYg8kuqJ3Pwh34+JP/DHmVACkfEBLyRJTs1HuBacCatgQGWsyKcQSnjLkgKtve0TGYDuwP6i2k0h8Dp9zym4uPRUe5i68cmUzbPyv4zqs+bsc1UplzFRAGmxwtcCv5XPg3xaAteeWBGeNfODKjgmK+vJFQ5P+IzqS+eHb3lQ57izXOll8tc5sEf/+yP/zl957vf19GKebJ0xqX15PMvPbfx/ELyPT975LSaZlzYcP9v/lq+hnxcL4vxzOHOmkGfN2mW0hCgDYNlB91ekm9c7GnuYxddPJ3yPcxpOO1Yia3JdK33katGYoo3/FzaPt62pmnXU6JR1xRrY/vXy7a0HK+rfbYk77kOy79bGqtrX7poVdvzkh2ryVkXTbv4s6z7yjGzrrFq827IBBITSWwz4ZiANdVXW+zuFKCitr2r6byELtn5Odd1Ka/rfKMIl+YOH0vp7PV5reJG7hOXnolYsQA4Sk5XG1MnStlGTxm8FkjVxeRgg3TC9SBsibFrBrpLKKdRcNMIXU15lcavObcJQtoFBTyAQx1D9NgtJw1KIA5PW31+St9cUEuCi3l7hvN7UTP+NSXg6VBSfDntSnMsGn+3GSW+yAWjZCz8uLmib9IyRSqKOFdKhN3EEQBt9XlpUDSnO56nN1/ycsQG7HCBbKVl2joD8+4yEKXP3cRw3lTmGsbAHThLzi4+Pw1Pd807V9xdBlppY/GxTI/X5D5/Rm3eOd3b5u7p0k7vf78ADsyRARx7P/5TNc0O5CeBUdyky/YV5VP1FoOVlgoBQwMohPxBNIw5nQFmAF/kweFUlvRTuEEReMnAiBzY5tvUyDsFR8MC/3HzeQy+pQiARSy9r3uDagZqC2PFjJgQ0cCKzE6CuXpzJf5EHYUEo33XgAEakLDkhLoNlsoB+MWuXQdb4GxCWI+74aenbCOJViIpyR+qFCAwBFtf0pttdibXu212n99r2qUI0shlR+kaS19LItNoHfYnCyrWfAyv7zFH4TFLtJWerTyvz9R2Bgrw4YoZUn3DSoRLX3B5z27pyi1qA3CEYHi8YaNz1LSyJhyuQwUP7qE9Gl/QCVfgOB9rFY6LCZ1djOmSP18BcIjPwXwsRigFEqgnYTvu9J3eypdsS+ZreL+j5qSnr6d+UZTPEj/kdjHUiG8AOPiTTfuX81yuY+E7aZHWaPdLfmZDD0F+ZIssgGX0wWfTcdKbUzq3vGqF0SOP1SKSGxbkZTekr2wNfovySh0IOucHD1u/qynbBeDwcqKJ+PqNr3AwwaCuX3XhbOW3rRSFi1SwPUC7LSh70aXQbMEO4ZY2Ek/WZiaAZfIzCvYmN/yqh7RFwQz1Z2akwsZwbkZapqwMB7S+vEiba8t0a3WVbq2t0drSAq0waOCaK3dcS7JG2rVYW4sAvg03o+2WGOsSrlRFV5oUl0C76XkLskYLE8seI/6qtiitPJWDfKPODwhBJaOyZ+O/oPfFHikAE0AZfFG+ZhWvWDa0bL+79W2yBt0Mn0GC+wxu6RuAA763v/3tgBzOuuo8mTSX11KFY8I/fHN6NKLLyYW8zWCBwbyCOOasEgeD3ES9oQIHn8cA1hR1Z3SRlmsZgMN4KwkL5wydAWa83URVpbYzTNBLhmBUkA4DP7SSk1SAMG7XZK8BQpLkis5cKwlEnRN8ydivCFKTVTRzZyKYAAa0GD1gU6QdTUgOQ/codUQXWjVBrVrQl6oQCYBDkhYKIEDlQR4TiSvMl/lJgSIAcPD8IpDXcFx2zopJENULdlPU9lbVlnJSkuwypxDLBdgIe+XPlHgNrUKuLlFJI4IEAODgRDO3IOBqWR7EIXtnt9il4pbtZWyZA4sRPDIDkFolryy5xwAOqfxmPi4DxpggAuCQBO6JJKUXlhdpRtqnaIUWZXejRwYMgDIo+omQBVTc4ZIGRuMcZA1/Wyoe+H1T2ByKIwUwdXyeC+SX/FV3FgFAA7yXADguY4IZVUyiXnMqz+mwwMPWQkX49MrODlbVzF/KwXgB7KYQDpFX5V9fbUNf8zYV/AUAh49B4BySAzj89/kz3KqIf5im2jrLVcsRG8Tpe4h8rEQlFVxQucbpkZAsDOBD40lfKtggZlqBg9v5zUiCn8HGnPA/PjsX0PHx2VkAHnP1F+ZFrWRHItdcLWlr6zYNh/N0fnZKCwyO3FynrVubtH37Fi0uDOVnY2Nd2ovs7u/R02dP6MNf/EKqT3B7EB5M2xSx/040HC7ScH5Bqn08fOtt+r3f+z0Bgrx4/ow+/uhX9OEHH9DpybEAOLjahFTOWFikldU12treptvb27R5e5vOR2Np3XK4v09HB/sKJlleNtDHJY3Oz8Rf7w208lN/0KeXr1/R46ePaW11TVqnPLh3T+b4/Plz2tvdo/Ozc7rgiiXSUkbb3rzz3rv0xbhA5wAAIABJREFU1pfeoTf7e3Q+OpcqGg/vPaD33/sq7b/Zo3/7wx/SJ48e0dPnzyTBzM/Z3t4SwAaDOY6OjqSyBtPw29/+Nr3/9a9J25VPfv0x/exnP6MRtxo7PaXT4xM6Pjyi/b1dqdDDFT/Wb23Q1t27cl45G3Frm0vRVyenZ7R/cERPnz6n/cNjsT1nows6Pj6XveN5M1CSf6RyyXhMvTnmd2Z9q8DhDGYEm+qLrIeAvlN9ZJBFO354W9sF4PDOC3Q7zlQ4+3q/PtqXaQAcajf0mFlwlAIQOs64HAsyX1yAeNGHFtWZuZ7yJ3ScW1ywapgHWk/iHOGq0nmaNGJJvsKI+2D+uUAnWM3K9/yz4MeEo0wBUFI+n0X7jDEwro+ZlOJnbWf8xtwqx1f4SwmAAz5hmEhsUZiMK+YsPZeW5oR9bazfATiSOJvjtzy2HeIdrsWut10mZJakai5abXXk53Tvo0+nNlxPEzhv4TxdigPFyIJSSONfMX6YAzj8c0t84f2wEk8j1tYQomzjS2f9YhzLvvff/9Gf0He/pwCOBl2zsUt7jSounpf988q004E9TYpjZ3ropuN6vy5/Vq4DvD+S+CbOX3BESkCmnm75egEcFQAdKolZrLRxdlWqpMdUnNns4fk6Svs97T7mOqP2d0kXlZ7R0L8dD5jm8238g+FLfNT26Np6SnLn+bRtvqUxa3sD2tXGm4YuXXtcW0uJZiXZ93Ov27GyDE9D+7Y9qNnnfNwu3mibd0Ify+FkkhfFXTWj/V2LC6ezm5ZXpuHFBj0rIBHYdv/5EKJUo1zdGtg68Dt0Jy4c6Lk9toTX901fabHHQJ/cFQoAjqKz4D7dcCiVyyPp3YG4tBLtATgdgKNLyLoMUpfAdwl3ScDahC4X0q7xU+PXpBY/q9RGRW4v+VsfLjnBY3oAB/olp8mtFHENRVUSVr9erOc3BeDwjOyVeE2hN3ivQoNcsZYcoJrj0ebARIFLbwuUjFvJWckNQpdy9Pzty+LmfJ8/q9E+xQWVwmfFwYkHhWn4umSE2l6rGbguue5SuH4fSrxS4hNP+5ustea4tBuPmwE4So5u13ynpVEuVwUtEwoa5vyJz+b8ltO/rOfTcnaTvZf05kf/R2aBDbwhfaztJoh9Iho769nNn2Dwhu8/zdeM7Hv41wdHAl3t8CzxHJRoRiUPtY/yX2qInS2W963dCd98vLhMSovCaEvPdbuNq3LGBwpL/vGNI75ZZf3rlYZ2+0xu7CqII/znqnOITve3Y23s+IyYnEWOPdfVRigH4FBQjDzTnBX1PxAc4iSVBsbyMvTCe3bL2FcycZM3Gx+dkdxmtOmNkmzV9LX/7E0AHAreAPvg9jBuzsbAdO25npERSGC64PNSbcVaxTB3p3YUoCUAOKxSBqpwcOUMgDquKAI4pK2K3rw1vy7cHvYJ2NiaRekvFTykNDdJCePTs3EAcJxORnQ6GROnKyXty+1T+Dao8R9u4IPDBMQRmVR+C/1mE9+VAR8WQW1kdTXpUv8v8nOug1ROa8Gi9LAT5KP4LHfbpzIR4a0s0Bj1VARw1A6RXm/GzyCFGVYWy9BnrdGiDgStNDVY9ms9VEWo5FbFfJn+nbzvqvsiSJaQRJFamY62XRddpEq0eZizADv0i0s4qZx4AEce0E4TgrGcUFrVo7x1heB4+GA6J+Wn5o03pb3tFUBzYVj9hW+I+l3EWPpapLfyDMuD3nLnxASqcHAljuHcLC0N+7S6NKRba6u0tbFBt7h0+uoyzUu1jlnqc295SXSj5L49xQG6tSiIVtxhvd7ra7Ja0hlsN6XMkJXezmQi8Ic7KOoK7GznWDDYfyfXwPEk/hJAhwiZ2bM9wEHGCgAwBzQGvMoBIIWMhUpOck6yFioyY5foDFU55Ka9GnkvCjOMZ7jmNhGXAtqYnJ/Lz3g0FiAMBwd7gz7Nz89Tbzgv7VSue3NEczNSfUPsvbf5CAbav5B2kE+qo+SuhQeuFhja+1uSPC7c7C/6qebrwH9gGyAJnwBi8reZdRe0pL1AZ8R3CftjMhx0kuN9gPRisMF8iABkcT6WtQKCzEm5fE4Uo3qgzU1Ejm9nz+llBQVwcHLZQBjavyAk7AFsDZcbsN+Q4gTAoRU5pCUGaC+6XokvPppPQns58DdpAXayz6KXumrptEIK082fS2RPrBKc+AolAEeotnFBY2t35gEcnOSW7WRaMNjG2q6VfC29oW7VD/jZcgEbMERdtwDMWEUwgOOCeZ9ppACO8xGDPs+kCspQAByxhYqA4Uw2S2evIm9myQXEOjyAw/M9ErnwPeGfwO6I74XKFyEIFkQ+6DHFNDXjHwGUYW0YFTShfKcVOKKu9/KXVwLR9gL8PeVrbQuoPCVtG+XcYfTOKmV6wLPMUZSTArZ9CxORnXBmMS3tbJjhtpJLJABwCJ1y18vFURi8wXIGEJ+2tFA6SNUQq7IhYir7brQ0/kYkUE29tcNQYbbzkD3cgaNhAbhdEFeuYA3JYGMGAXDbjeOzEZ0wiINBROf82lj3mis3mE5nUNfi0hLdv3eXFhaGdHJyTIvDedraukVbtzdp+9YtGvS5zcocLS0tCrjxzd4uvXz5gj5//LlUnVgYLsq/x8cnqpNmWd/0hRbn5yNpXfJP/+l/Sw/u36f9vT36+KOP6O9+9lM6Pj6S7/Ecev2+VAYZLi7Src1btHHrNq1v3hK5YR44OTqg44N9+f7R0SH1+j2RXwZr8feXV5algghX62C/fTQZy4UBXujy0pIcGB4//pze7LyRZ/IbvGcMxOCKGw/feZsevPO22CaeyyK3cFlbp4d379Pzx0/p//rXf0aff/457e7t0WxvVoAXX3r3Xbp//z7N9WZpNB7RyxcvaHFxkd5//6tCTwaB/OLDD+n/+8lPaHdnh44ODmi+PxB1eXZ2KjaF57u+uSGAFV4r65vDw0Npu8TglcPjEwFwvNk9oNPRBZ3xGeRMARwsI2xf+w7AIWDV2Qje8AHrWF1Hrat8yum3cHEBJh+iKx9L/cq2OApsd9Rf8B1F24XWlaI7pQJH9DHaTjc4QwRTr8JkPnTuAOStU1wLFWsfpiJg0QOIlxsG8/JecQ7g8Oc6AGfDuFmSNz+fN84/AZ9idkGNQwp2LPg5tZdwDmvoLRf3hv2JY/gzou6XztOBkz1oWz+SAGzaThHmEqjd8xO3MURHS29FZ2/COUidEplNYGw/SozLglcaPIPvZmvA3sjzbV65vfPnHe/LR5gnwBLZmTGrxodlAziKv1P+aAI4ZHVh3RqjyM9gYSx/xjCbAiBIDMKl8Xiz+u6qUVNeE33SSNb56pUpV5bO+rnPk/Pxf/dHf0Lf+e73qi1USnQr+Uz+Nf/Mruf78X1MovTcacf1PJX/Dln0vAhdgn+x3/7fhG44c2cyXvIvfXwyjJflNyI/NeAbQe7BaiUa+X2/Cb2nVXM1O1R6Pde/bc/o+mxpXa162OmUtue22dVcV5foXRp7GhqV9qZEgy66+OffZC2JKSiANGv07trnaWmUy1mJjjehRxevd807yh2qjXdZ1fRC8TS82MYrXXtX5eECgKOkf5XeqU9Zn7PaIa8f/SWSUiWOXFZq+zGzt/fGfAQXfLGZlJQmJukdBc88+YP1PV0AFH5bBQ4EiroErZSc93Mr/d4mZG3OaYl4JQbBa22CkgtkEZDtbqbkQI6aAeRxwQgSsLOEYcocsXR/so8uwF6iG+Y8DYADvOAds6qwh/L13ulOf68Z0GnGb9I65fFpHSM/TnB8M0FPHOisCkcuH23KMX1WFmjNnul5wTsz4fcOAMe0fJ3Pf1ojV3JG/77Gv+Y0lmjcpb/a5lKbe5teCr6nO//k43QZ5BJf39TZ6nqG0MqSVAGEkEP7XKC1xP812nme5M9wBY6df/u/px+30ouBncOtdANzyE0aAwFI8snajpgdlKA0V5vgw7nF3wOdXVCZX9PqARHAoa1YYOBCmgq5DTW09r7wmszjSlqocBBNfrd2GIHnJGDrez/rnWsEZvlmV9CduI2MwHcG4MD4+my9LRqDsHbj1wLAAhIJ4IG0HD7sQSC8a4ugVT+8QxWTGEpiTeIUbU0G4Eh5LSJJ/U3KXM96Hs/9hWnlxX/upgAOBXEofZHI0eB3joJt94n8OqCXIoCjiTlGgB0JFwVraMUO+ZH2KQoq4X+5IgduVXJQV+fqwCbo0Y4Ep2uvgv0XX+BK+4zz7TeuvsFVOE7GIzodn9OEn8O3tKWVCgAceiMXgSb5txGt0tvPAHFEAW8COFR/OaGrKl4NtOG/VNfGxH/p/VxHpj5HOm6b3lfxj3OFWsyTlPkY/nllG+FL7cVvl3W1BnU16Nicbe5PNT/jo7kOHhaqo9iYyVpbqRKBHDwvKXGNBFI8xMS1IOCdHnD4O95+R77IdFEWvIn73THHKd4u+Wmen3R++gqSUUmJ7Ex3cu/5MHsLFIOF1cbOqq6VVipE3Jygb//OXV/S/NwsDQdztLm2QtubG7S1uU7bG+u0PBjQUr9Pg16P+pwg4goCIVmq85OqAmwL1FDQ1RXDsa7lJi8HkTUB6asNODoj8ccAkyTkaXuGSHMgDvRjFggLpiOeLcQu49ZcJEaYJ3RT8KVV0djtPFThyF2GZmJcvmOV52S/suobAZRgvIr2MfxZDibPXs9KcpXPSpPzkVTgGJ2dS0UOaX3DCbL5gSS7pJUK07XPIA619QratKB0UMxIWtianH/C68XteazdJ8Fz9k38LmuHEb5ngNZcf8jfALu4fyOAQ8GDwpK4tWnJNO2Rbq1wzA8K4A+ZXOwH3tTN/L47X4rbBh3mqqqYYGn8wMpre0C+VAPQahv8GUki9xS8IVUAhO6OUkh0ozqlgWrwCVkRgCA8Hmy/+XG6JtW2ANnKRYmsGo3Q1IE4XAEiVRQGKuGx8oAM5gL95wEc6tpamzRpFXgllQC4rQS3TfEADryGKl4CpiAFGoTKXzlIwSXuxd/hdg8GEtXdUVmY4/3imIEljVkmpK3CeETn47FUuhkuLUpym33DAN50CXnd2rySU2rrar6ghYgKtFNbKLbC/CVf9UNtiNkbqUyCVk1xLt7u5PKibXQU0CPPkaoeCuKA7wUwGIAwPIYCY7WNiMi1azWiPBrbFEkshkEcDtCYnJMaIClL9LmLPCov0Y3KxzKLJXKdjJ1ddgnq3Otcq8DhW6gE2bMKUAzgUHBK824r2nhFPnd8YGcjnLRcdCfofK6+wQAOrigxubySBP/JOVfeYPAGgzhGAuBgMIccw+R8osl7BtktLy/TwwcPaHVlWUCM/O+d7S3a3rotFTh6Pa1Stbv7hvalQsWZVJVhoMF4PBGdx+1LGKyxvLRMK8ursgFcyeLRJ4/Env7uP/5d+tpX36eN9XV69fIVffTRr+jw6IjOzs/o7Xfeodu3b9PrnTd0cHAo1ScGgyGtbWzS17/xdfrud75NVxcjOtrfpb/+639Hf/O3f0O7e/t0fHoigCiu8sSVO7iSCAM7vvO979N/8bv/mJ5+/pgef/opPX38RFq2vNl5LcAJ1Y1aBUd0trWPGgwX6Ps/+E/p/a99jcZn59IiZTAzSy+fPaef/+zv6Mnjx/Ti5Uvqz88L6IUrdtza3qKD40NaWBzS7/yD36E7d7ep35ujw91d+d6zJ4/p+ZMn9GZnhw4YwMFVqQYDAatIxZC+ghy5Wsmtrdu0tX2Hnjx9Qs+eP6ejk2M6ODqWtb7e2acXL/dpNBqTFnqxHimmzEVurSKUnD2sAkeCNw1Hc5X54KnA3XVgY3Xg4H9GHRT91tTapuebMgwjscfGyCmwtuyvR//SCXACkK21ScxBHDpShL56IADei9U48nMCdITUlYIucnGAaQAc/L1SPMqfEYU0WWC7PJcm8L7hA5meKp+p8k+n+wzdDJ0V/I0GyDqNOaslUCvTPGvVzqdGXfNJPSjPQz20LZBVlHC7aYim4IuDhlVaNkAo8ayFOQf/OrM7uj3qB8hKE+bX2JpOsSwHoHI7gAO0QwuV6FM5Tm20FsHckp1FBQ8DckR5asZnGvxjfqzwT2iVZzPIky8lpJAbsMj3pQO6fWcaAIfn62l+j/or+lk12fK08OfuQOOOCmqlcXOe8uPmvpWo4MJl29JryVwL+SiM5ccsAjhELqwykwe4wTbIAPY0iw3nPJf7qJibp31d81R4q+ULJTrXaN/13Fw2ap8v8XLtszW+LH2+ixdLY02j27toVNubfOxpnpXv9zR0yWUt/06N3l37XJKprj2dxtZ28UkXf3TNO4wfYgJJALmwhL8/gKNrzlPJTnIWS/2TlC+s/VclVlniB7+XqLaIWIG/EJvr6lz3+bG/EIAjCIsbqV1wzVGYogIHkig5sRFA14oE8SZqLpAlQdazHgemdEO8g9PGyF0GO39WTTm0Ka02AAePX2qj4g0gfheHzIK1PnkWg0la7gy3H0tMURMAzP83DuCoJInbDMM0Dkyu9Lr+LjkH/rXS92uvYT/w/fzvNmHM+UQFuQ7i8M9oVN9AIA1BFxcgR7/y2lxyWW6T7WmMxbRGs8R/ZZqkjjs+U5PXsk5oP5xM40w3jXS45Chv1eS+ZpRLvOP3KP+9JCclh7rqTLiEXptB9vMtGRdv2HJaj3df0Ou/+t8SWvDnQxA6c/B1fAVNBKNmAA59Trxxp0TWeH6gtQ8ow0HHa5bQSg0xDhk2GJLhYRytqECXkvEILVCQTJc9kySSJhe0KoMBTPxtM/xuZe1xUzMHU6QADksmojyg3FiNSSMtZa3/Cd2sYj72SGjio74RmZJU4EASAxRAAXivUwLvWbntUpJCX7P+8pZg8kmifLyS7W23lWmgBd+/CYDDVyQQmxkCGU09m8tprl/8357mYn9xQ9EJH/Q536Dl3Bm3RBHABrdJ4d8ZSGE6nz8jgA4DcVzg1rDssVUyM7BHeLZlopTt4Q8oIIQD49pbfCLlqE9G53QyOqPx1ZWAOAS8wcknHOqt7L3cAi0AOIR/HU4gAT24ChxIgn8RAEfKH7g9m/JAl48GneGBISW9WeJFr29rOrumk3Ob12ZDmzrVJa2yyTZtc0O7Jy8kFTgyAMe0djmxZQYE03UbdU0/RRo14requZFIdwFF5Qt/uIuByHxlJV+5bS9L7/EcSz5k0KHuAKefs4pKNlhDX3sAB4gSAlCsr3uavLu61JvuM0R9Bl/w71eX1Ju5pv4s0eryIm2srtDt9VW6vb5Gm8tLtL64RAvzAxpyJYheXxJouP0sVT04ucbJG7UAlpBn4IHeCtXkpCU1LfmMNWl3EdzHDBGteD7A3rpgf9H2h62zlK5PCLhAHJ4lmim0fLDqIBakF/IJjZpVcnK/Rm1buM4YA4UeVIHbkLYvPj47e816bTZUKLkYj2kyGtNYgBxjKQPPs5nrzQmAY35hQcAcvflBBHBYq5rA16zUTX/rktB+KvonHsCB5LFIQCIT0aYHvrRTbwQcYr/dTc+G7wI7gQS1ShoAHF7+1Y9hXk9LwgtwMJTnjh5C006n+lnbRsQArlYSiMiLXI/5YKzcaDcAh/hUc8znBlZybXFMqQTgDifT0JoF7wGIIeObHYu8ZOBgAxgCTANe9XtlaFrdJ1RrAO8z7aTuv2kzF+co6VgBWxhYgytwQB4ACmAAB7dP4aS2gDbwr7R4uFCfQOSfKxHEFirSus0BOITGJiPQsgHAYS11+DNSHYjlHAAO9j0uLqQ1BIM4xlwlgBO1SwvSQkUAHBIQj5dGGrzkEhvYax+k8jpYfGYVAk0sZetQAIcCyMQXN7qDZ0F4HwyD7kf8JPGJK3KC7whNUIEDgAjRK3F/pQWOVDdS2crjNAC4yJyY1q6SBz/HV2/DulW6YqIJ8/DnQtDJ27YoS1qlKny+At7g91E1Bs/QRLTKJ74fK3DM0Jyv+GSVQQKNkUrP9lzmBbC5gbW8DRfwsvilXOllrOClyys6G03ojNv3MNjYfhjAwYAOADiEBWZnDfywQg/u3qPNjQ0aDge0xu3Ibm3Sw/v36O23Hkibk5PTY6lAwZU3GJQ0Ho+09QkDRy64FYnqmJXlFVpdWZG9ZkDHJ7/+NZ2endJbDx/S/Xv36M6dOwLQ2N8/kHmznPJrGxubNLm4FIDC6ekJ9eZ6tLa+IW1K7t27S+Nzbj2yRx//+mP69LNHtLd/QMenpwJGYTDE4uKS7B3L2w/+4T+iP/iv/xs62N2lnZevZA6ff/YZ7b7ZkZYvKtfqgHH1CrZPXCmHee73/+AP6B/8zu/QzqvXtL+7SycHB/Tm9WsBY3D1jt3dXeoNtFLIxtZtWlpdEaDF6voq/eAHP6Dt7ds0GZ3TiydP6NOPPqadVy9p780OHR8fS5sTBphwy5OFxUVaZLDLygrN9+epN9tTIMdwSLv7u1LpY/9wn/YPD+ng8JgOj07p4Ohc1sdAUwGnXbAM6Vlodo5lDuA3VGgreHCy8ebxhCRzChj25948vxr1Tjr2TQEcUVdYhRn4hy0J3agjBRqQgbPrCQ6vK6EjPIit4SebniqfOdS3krlAGEMVHU3a598rnX38Z9TPaZ6wSj6Nn2vDVpWSIR6AOOUBIPhjZk/Untvasmfk9lnmFDMM8ZBTSdSUznmsN72P4ekgZ+nAI/Hso+eSmHiG3+f/9faptEeJnchsnNfrwac0G14EcEyRmNI8Q8q3pT0P/pSAg+NZIwAzC8/K/QnMv8Y/BU0hLyFvFOblwb9ZjLathUpO71wmS8/vAnA0fWgdpSRvfu/zvcz3vaEPKknJmvy1rc37Ufl5MP/bzxNz9GMX9ZMPKhSI6scpAzi0io2/dIFh/JWqwLXmd5bkLOe5afa8Rvva67kezfe5xO9lvZ4+oXTu8J+oPbfExzU+LX22a26lsUo6eJq5ltZQev5N5l97bhdd8n3KP3/TfQ48m8luTc95Xq3tQYknanxS03dd/Nng8ykAHOFZ+QWzlsWW5t0mn118GeTfnZ9zvkn30Mc/p8sl5rozB3HkZ9QSLzb2hStw1Bi8pGyTRbgntBMILlG8xaI3Rqy8ZJLoglOgKjaWOm3uZtsmyu2shhSpE6fOUhMt3Tpe5mTE76vDWxaEeJuvbqyb68qNVJ6cD2U63QEdm+9BHPxaivBR2qZnjEiHkpLxzkRgMI9q9XQJSNm0jUKXQvGGf9o98E6LH7/k/NTGD05dKfBQcfRrTgtez+fVJkMxueWcNkfbMnjD3xDFDTZ1jBsOjQt2yrxkTXrgBKBJD5IqKfFf+ctei7+XDXb5/dI+tBkf/3z/ey43pb2s7SPGKSn2LoU+jaPRNNIOwOHQzfkhQsYu3H7WOaW3EpW6FrDJfm/QM6tog+cmhiCMhXKB6d6XHJFcBwRjV9D/Of+fv3lGL//if5VPepoiJ4AgIb6nOouTBnq7TZIHBuAQPSvjxFvl/uZHboRROj4pUcx9gxv8DhlIKzCoLuX2LVy1QwP3+rdWTEA8gYOffFsXN+84NQTZjbwcCsanQXarwBFpbBU+jEBIOil9cDhRPuFKJAHAIQm6eLM27kO8NQv6+CSkPhdz0w31FThynaKXcHO7gtvRSEzEvWMagt5IwmDMXEeUdH/bZ/BeE8CRBvRSOXEtVJIKHIUb3hnP5nxTm29IsjkQR7CdArrgpEsO4LimS+ltrLF+HkNAHQHAoWAT2WNLxsoNGNymlX1U4BCSKyI/9p3J5TWNJhcSFGcAx/HojI7Pz2jMN22Zny1QxnMTbrDAjCRUpS969KYMnhLIGoAcNgffQqUZz6w7u2m7j5hICDxqrTdyutd8AUxQ5TQ+t7Rvud6bZq8TveoWmvNsyf7EuZXKwJYBHA3nPQmGYcSUvimAQ3Wnf3aXTW68HwAc6RwxN+XzdgBHmKklTv9DADhyH6G0JyVdo7zlymRLBaJ4YzKpwMH6wvHBnJViZzAAJ/xmr7kKxzX1Z2YVwHF9pT90RYvzA1paGNI6AzlWFunuxiZtra/RyuICLQ3naWF+KO1U1HGwih5Sbhz+QkzkY22SRAyVAzSaCd+Pq4EgmBz3TkGTHI23FIO7rFTi08gdZpmT4GN+jgnzArhP2k2lAWDom9wfzGVW1hUSnma/3XlInmWJrrA+VyGZwRsM4kBlBU5YcyuVi9GYJlx5YDTR1gdc0YRvHS8s0JBL3A+H4caztlKJ/rO3Q+E+iUtMi9WWZHWkJfsRwS5Xkj9hrXYBAX6RtyklW4j30SYCz1Edn4JGwl5ZIld8Las0IElz8wxCqzUPlA3JAk1b46N61tQWDDmAw8uaP7soKClW4JBqCNZSBZ8DzYPed9UP2A/jHyQ4wz5Y9p19F9BF6keB/xAPCED3GCuwDVLRkwoVqa8gyd/enMq+2yNUaMhtC87o8j7bcGmjorJ3cXkpIA20TOEKHJrsnIT3pDKXJOoZwBsBHB7cE+THzn2olpUDOMT/NgCHAJSZ5y8uJbHNSWFOULMfwklfBnDQjIFGCgAOL6Ne9jEXrNHr3rCHTk48X4OZ9DUDUMtGxEoZoG8e++DXwU/g/Xzs/G8/N9gxX9ESchNAOD5JaGdw1juoXMPj+zNKiS5oDyn0sw/nujPsJ86OGeBL5VX9nOAnFPRJoLeAK3zMIL216mNO3NbCAzhYnv38rJlFAxipOliBBtHGRP+DARQMCuAWPWfn59oK6PKa2FdlwPHo4pLOJxM6mzDoWCtwXLDumpkVPD1n/Ln6xtrqGt3Z2qKtrdsC3FhfXZUqHF9+7136xte/Rjs7r+j5i2f06NEjevr0KZ2z3zueyB6xbWZe5zYl6+sbtLS4IK1YuGoHy+GLZ8/o1atXtH+wJ3psY2ODVlfXaXl1VfSSoA643dn8PL318G1aW18XECBXzVpfW6Odndf00Ue/pIODN3RyfKAgwH5PK+swMGvCXv8s9XoDaeHy+tUOffMb36Qf/OAf0vLiIg16fXrCVTCeP6cdq4IZDH33AAAgAElEQVTBNGOdzDpneXVFgCKnZ2eylt//g9+nb/3Wt+jTR4/o8Wef0bOnT+joYF/s2uhcq4wwyI2rSWlFqZ6AzRnA8fVvfoPWV1doPDqj18+f09NHnwp443B/L54QuXoYt1NaWhTQyr2792hxuEQ9mqO9N7v0+tUrmu3P0vXsNb2Riif7dHRyKq1x+vNDGo0ndHhwKK1V+PXJBYPUZ2gwYBpEuZnGL1WeAiAhjS/opYQmKCLKd/qE//AADn9xxLRcC0Ah9/2RdM9fFz3XBuAw/z/oalNyIs+gZkFvRJvp44QxdlQCcLTtYUnvlnzyUN1qykRWqr8BKjU11FlTIkuey3E66qsSrfM1Qi9G/8a1CgE4LsRa86qSugP5+aztvOs/G3Q7vLXMR8vfF3+1VoFjCgFUP7QOPPLnPK2L8O8HwJH7Ham/haqPHIcy3s30QpSF9Oxc2u/8tTaeaANw+Dnn5074KqUtyH0n+AVt86g9qybTRTks8JT/vl8Dfk98hEoljtIavczV5Atj+/gkLrdp7i+CUYWelleBfsQZxQLx5uLX7UXwv6YANqX8V5YPTyMvJ6XfPT+UvlekYQfYzfNLl14r8U9NPXyRsaYZv8STpTXUnj/NM0q81mXDpqV9jd5F++32rqQbumg/DQ1yG+PHrH2/i2dyOyVSZ+fENMaXPM11xErt301pn9u3mizVxg36DHNGKMPth/cfg2tQwhq4h+S6UeymVZxDUQVfXKFJx7QSWLIPu7vaQgUERtIvF5icOF2CGogXxo4l4dXwa8ACKE6gUeQ9Kzfpb+9CgcpNAbuJxgcs/o9vh/ChajCYl5sje3s7cjhjduDXkJBgwIjchrD/JEgp59g86J0FFbP3/SYWgSJh/Fi+X5WwUTo4o5HuPmGuCVsEZ9EL2BJ47nVvIKHkQVtPY2HM0PfXrd/1vQZ9c0FOjbQlOAEy8O5mUhouznUax+ImyrXkwGDuubKr/e2VV5sRqCnX0rieTp6WXm7ifinhPMQIDgYUnk/U6dg4XHjejECZ0FM6VNzQG0M+eCLrsZtwGsjXv+HYNtD3JhbVUnqNMnvdh482pVzai5w3uvY0V9o5/acxVJAlzyclpZqvRZ/lX0WlIOg+lLdWuc9dO5R4xJ7JeDJc2Aj/V4OUMh6AIfZHyi1urGykLqPfRfd87/D3+c4zevn//i/RkAdro4EXf3NNg9+coOabOQriAIBDUg5fCMChN/aCfLrEtOpu2zMhsTkc6FEut+cMsHF5QVcXBiyxmwcaQ9SEA/dMltufkmSz25juNq5pfneQQJZTA7yYX2jRIodrn2TRvfPIcn/Q0biu9V7FLebQDz5yAcbHwQWVQLB2pQIAXnF/oNNiuX61Bf5WpVZNiRU48huXOVjH26w2vZB/ruQQxddgY3NbCxqkAA51pvS9uAflZKW3Pbm+D7pCeMggMYWbuPo8nsOMtUtBCxVp1iO36DyAI7RbsZv0oaOQ3Ea1FishUKPRO+yp5URkTAaCjCbcRoUBHCMBb/DPiAEcfJuUE0FSBD9chg0OiyTffGBJ5umT2G73NKtq/+Vg0Vz/pLuenzmhu3VvYzDO6+KSnwpZi/rb2yVTkg2GS0E/+bjgjxKf5rqzZivSz3me09vFGTWKpYrxmdJY8ftYS/i08bdFd/ObR13Cp982M4TN1T3ReSBBE8EbOQ1K9kVfSxgmzKSUy478kfrr00wfPNTmD/g9hnzz55M+52qg9JGu+kagShLw5bNKTyvsMIBDoXHUm50lriIufxuIYzA3R/ODHi0O+rQynKc7mxu0vb5O6ytLtLa8RCtLSzTk0uVzWtWBf1i928X/eH6Lkuf0UDx88FoUkBVyaw6kYTfcA4DDJ7GhE5vUxm6I5oEuUmJqok/K8Mfgrex4qCiUtnVEEiFiVut77WGH0ZeNYA7dI5tv1iteKpiwrrSqXPiXbfzFeCI3wrmVCifSe72+lJ1fWFqkhcUFaekxy4BNLs1vLVxgq3X96nNoLtZ8PrRnMCAB7E7t3JBrqQD/LFQpKNkt/xradIG/BQALPwzY4BBg1WpiSjsGB2iQX//TpBhk2wNWIF8xjmAVOLiKCftFrgKHaT4H6NWzLgdgoz9lFTdQGQRJYznf8Bwt+RxeV5+FK3cImNYBMcJJC3sRHGWne4xPg9632EDQCZY4F5CDASiReJ9h/6/HydwIjPG+UX6GQelx6AVp4wMAB/OfVeBg4Ib+TIjbTDC4gysWaLs19fdwLsSY4EOv52QN0u7MfAzGf5nuhm3nFirqeFwpkElkYEQXlxeSxOLKM/OLQ62+ccW+AsChsbJnqvPj2RQ0Bb+oisRZyZ2ZvJ/u/DHYfm2PEoHTopul4p3qGtDQ8z6/zzyR82yUhfwU5oNlMaAI/aJSUKgUYnqfPyekNJBakBuA75HEc6AGCKPMW+uamPgpDTU+5S5aGG2a58MsACq6pnDOxGUPa/vIsmcwk/BclUXI5AwJiMMBpUI7lZD4jYBbreQDPeyVcArsZP7iihIMPjg5OwvAT7aSHL2bsM96wW3/RnR0dk6HJ2fElejYV70UIMcM9fsDqZrx9lsP6e72HVpfXxfwxvLSIm3dvkV372xTf9CTioOffPqInjx5Iq1AGMDB1SuG80NaXFgUGWNgxNLCAq0sL9H9e3doaWmRfv3xR/TZZ5/Si+fPpV0K65bhwoJUn2DwBvvyDMTgGOQ3v/lNeu/d9+j25i2xr4f7B/T555/SR7/6BR0e7dHZ2TENhgOxJf3BPM31+rLO/mBIy8urknS6mFzSJZ8zL69oZWmZFhcWaMStvc7PBXjCvMXVL/h8fHx6LHzB43AlDAagfOtb36I723fol7/8JX326ae08/olnRwf0cVkQgvDBWnVwmtn2s/2egI8Wd/coJXVFRoO56UyyT6DNvZ26Whvjy4mY7q6nNDZ6FzazDB4g7+zwD7J6hptrm/S0nCJFvpD2nvzhl69fEmX15d0cTmmvf09Oj45Fr3FoJs5absyoEF/QLv7B/SCq4QcHtHR8alWEuMKHN5/8EcJY6PEGwjxEVfBJ7gnNb8SoAPnxxSqR/hEupfhGIeDifRJ6TTQnntKUT/iAqFfTbyY1fSwgjmOq0NIqAS2CLQyQKEbUMH1GVAhq8Chpt/o5OJJoeqHOWexFUgSpapNP3nd62hoCH+pzPttaEfl5116iIY7gwcZ9LRZm+aFTj9IFi8Le2W2Sr/cvPSZzwMxVB3O9LmB+EI1S4wJCDL8EYv76waZpcnmpV81WCrYx+xmACjYSqNvyYNAJ0duxvsWabKlZDakZTfVx2naT/8V8JFePbKYdOqWN+gK2hnXW0w1pT3yVJBHXWFgfC+ydiZhYDoAHIHAUZ78sbYjSZ+fZWux05sAOHxMq8TntTjHtOdZLNQ/x59x8X49npLqjPzM0dApmZ+Tz7M277ANFcCWn5+CN5r5sZDbsDngvBGw5U5uoqzlAEDjPufXeb04lZKrxFlK8auc/vmzcv7A+7VYU1E/VgC9bWvJzy5d667JQon/cj5vW0vOlzl9Su/nc73JWrrWUZJR/7x8LX682u9flEal8WrzL9G4ba4lXV6Tg3wcxARibCBwOVS7aewYQerir5xGXXJzE5lVnYZ4lPfHrHcf/E2X58NZVp7jJh+tIi5rZ/kFh3/QvElawTSnQ83mzLx5AwAHFFZ8tBeKIpModUI5Nm/K4WjoqIaG9okNtwDt0263d6XcsDrf0QFR8iyvrAhQgwNqk8mYXr18JoHR4XCBtu/cl0AR//fs6edyIOOD7917b8nrFxcTOj05pqOjg0CbhOEyIEdNmaR0QCIeiXIb2vY7OnDxJOIPAGXBSW/gp0kv14fUDsgwYp6x1bGKQaFobGPJM3+YKAlBSZlI+MeSKU1Bs3kDfGJVHmpjp3sbR+tSsjWezNfvFWxZsbSgmjKjXVIqfv6gt3+mVxxwViKgwoIdJvUNZxSHWLt97d+P2bGUT9SRsYAPguVO4QQFY4FK34ohBlyig52uOQ2ih/NH0sfTeidCBDoQ89iTLsNW4ocaj5Qcoy4Ht6bgc4cp/7s+b6/KHYAjHIRhGJoH9gCkCcGvDMBRYsTsNY80LqMeywmR0npKTmPptZyGfiwGcLz4N/8ySY7r5zVAn5ceVllSoATKTGvCzAAcEpO8SQWOCODAbdugQ4x/9W8ctqPe1BuUCkqQsuoSzEIQWY+MDNpge6Q/Wvpbs2NA/seERzSFCC45Mw/nwbUe8XrFrLOVeMmkU4LGGtDEXvjS0U67hsOs38fUceFPpwCOqL8UIOIrcETbYvSzNjO4feorcOSVpPx323gIejXXufn345pikKr5ncj/IelWAW/kOsrbHn6P1xj+E+FN7Vhuh8M6tJmCVtngcL20ULEKHDIXraLBN18B4BB7Hlq+qDMoSQKzEfxZHT9WA4tcxjfbrmlyweWpGcDBvcXP6OjsjM75di/f+uVnCoADYLO4GP4tAXBIgtcBKnLPNUEsN3nVv+JBG54nPc/VdHFuY+Pfmcy5gFb6bIR9MvuWJOHT93JfomQ/Sp9pfi71cdvG7QoY1Z4HfnBMGhpke7noMivyfNc6RT+v89e5RWBZLm+lPUrlqj3Q7m1YCuAo27HaWhQgEwPnbQf0nN/muAJHhDlogj6/xQWKON7hRJQko0ynC2hAABx6o1lAHFbRY3aGq3PMUH9mhoZzswLe2N5Yp1trq3RrfZU21tdomStA9OeIq2fMXeuNMr2Dr+k3/Ce38qELQhBJ/UWGb8j/rMc8KmfojnJS9lKrCPD7ltjIbUVOY5FVo1Ce1Icc+3NMQt8MBFiSJ+/DtfJqdsvLt0wRLnNEUgCHJlrFRomGU3DM5eRSbiqfn51LUo99a048LQqAY5HmBnp7WZJOfOZM7D3rabULQj/jO12zyYlLVOc6z68fN2nDvroblTmdEzucVYjw1QD0c/8/c2/6ZNuR3Idlb3ft2/vydqwP23AIYAAOJVJj0h9o0p8U/utMRYgR1Gf5g2XJFkWLlGRaEmeEmcEMgMH6gLd0v97328tdutuRW1VWnapzbr8BFe4JzOu+9yy1ZGVmZf7ql4aKxJwy5XXubT/+rWxO6iMpgEPfF7YjZODALuOYakkfl2wPkvO8F1KAh7J06T0097Zsih5goNIqEy6pLCh08sMUwKGleMi7U/BGJuFAbTAgI97GSuhX7uXMvJbS8+BVC+Cwfl8R4MIJbMu4QcwvWk4FGQEGCuAYwuCS2TcGlwzkYPCG+AVSXo2eJ2XVGGzDPzqm+jeValPgAZ26lWuUgYMVBrOuIHAJT+z3epQoHpucYABHo0k+JlcEETBI5K9a3R74jQbUYP2oeD2nbD0ndRlc5g/1sD6jPa90Mgfg0LhQao3o+1P2IKa0d+tQ9EigFyOZztnXVPwi0N3EuoZeodgqAX7EY8k6NzwEwmvAc8THeps0kIkbubJEtM4ZvGvXIq1J2qMxgMPv1QRwpeApU7aFQB+2tJTYw7AtvB6xlMnZ2TmVEjk9O3f6EQEJBHyEMQJwdM/P4ej0DA5OuuKr4hpAGzdGawIBGG88fINKnLRbbWKuaLebMDmBdg7g4cPX4aWXHsDjJ0/g6dozYtRA9o9OZxaWl5fh7p07sLW5CV988Tm0mg1YmJ+DH733Lty9cws+/uXP6fPnz9dgfx8BCWe0xhD8gGQ8yBZydn5BOueDDz+ED97/Efzovffg+nIIH//85/Dto29gbf0pnJ2dwEX/jNYPAgBn5+dhujMLU40GzHTmYHl5FRYXlmB+bgE++ugj+Jv/+2+gUa9Du9kiUAoyjdRqUzC/MA8vvfIK6YP15+tUyuWk24U333gT3nrzTZjpzNKe4LPPPiPgCcY7sQTMYNCD27fvwOuvPyQAy+7uPkxNTUF7ugOvvfYaTE+3YX1tDdaePYFnTx5D//ycxq7dakCr3aSyKMfdE2KharXb0JruQLPZonIq7XobOs0OdI+PCMTRPT2GbvcEjrvH0OtdUIkX1NWoNxYWF+HBg5dgZ3cPHj1+DOvrz2Fjc0v8FQ/ndUByuzjCLZYHOIthJ7Ck9YNiRLgFJiT2LGU+YfxcfXTsm4ziV6p+5nuLicMyf16fb5k5cz4RXlv0e1hvxLoh1if0d8L/S/nzo45bcQzZ3qj+Vv8g6CMpebOnTcyp0+GyT3X3l1xbGDMBaIZskv6qUX1Qe13KBmiYIG4jjUOUYI1tobVVuWvt5/r+lM3h2IePKZTDMPJedwxoSu4NxFbZGELAjJYATNg1EPsLRVsSzlNazrBMljDgeT6hsLl2gxC1KV6T8finZO7P/+Iv4YMPf5w8iFGwzSZennpXymeysjbqGhxlL1fmE+F3OT8qltekz2L2aCndSc+27zAHroPD0gIIL8SQBXTqdQjHdrnd6htLDzWOLJ+n9G487ql5sPuznD+r45ZaH6N8lrs/9e6cbFrdbd+Z05d2PHK6KH5mlRym/Pu4b3YPEcuifX7q91HfXzZPVc8om+9Y96TWUq4P8XNzY6XjVdb/sj6U+Rd5TZ/Pl6bGI9wbaUJcrnR+HP/igHdlL9clK4u4ao6qxjj1KgVvuDy3azYrCCVWYBtewYpPt2j+T37XwzdKqCAHN3CskoD/kji0k6sYwMFBTlV0PiGUMyAqTGXKzwE4IuVvQQaICr+ihJnnX263O9SQbveYOjgzOw+Li8tkEBHAsfF8DS4vh1kAB9IYrqze5aQaABzhJuT4kH5vNttEZYjodJuIwfdTremSHyccNIdas9TSRJrAjwsecXIlHq9YWVmjh7/HSa/09yEK3AYyygJ93MVy1807oUqHE58U9QMVtE2SgCT4KZS4CHNumFPOr31WSh5zTlFKwaSeFbc1Z6xt22JnRufXLTCTVKXxIcZNjybG31MOEX2GgTIJOObWlx3zWFZSY89tkJODxpmyVGSlwh/Np59bX5IjZfjtM1POeW7s4/FMORKp99m5K3O6yuQzt1bjuc3JkpW7WGbifukz4vVdNRfx99+3ca4a71T77HrPATiIFpv+C8v/sDHz7BtkE5hCwyXIw5SVDwC4vhsAlOXzp++VgYMiJzFqksEZIfiN/x7gacTBgBg5WKfyOib2jRjAEdVttXOvQSYPQQnZN+hksgmKhzTcQgsvg25lhRRLTG3s9K63RzxGIQW49tnLJNMpx4wZNK8ScFGnI14jmPTQ73Qc7XrRNtv78PqqNRpfH7/Xrie1synbRxZb5q4KwFEm21Zn03URba2OgU3OyCwQDTn+5wAZdKLWn45lMWVwB1JKc6kUAbnKd2wfLAMHyySfyg3OTNNnmPjB+uIX/QGcCQPHCVJXDwZUWmV4fQ1DCeKru+o2vBkAB425snGpy1Q4zVb0L6x+0Hek9EzsN9hryjYvLN/cOv4p+nNeT3IaxP6UyWLODufsW+q5/FkewFG1+QjHLwarBG+M+uZBlqnxztkaep8BcLBa8fOaSnQFOs/4QMXPRwVweNaA1HxW2UnUcRYgmZqv5LhieQFcr+5H2psBcAjtGV2Npoao3vX0m2wCGb4lLBq430CYB4ErxmByDAjEMYvlVNotAnAszc3C0sIczM5Mw3SzQSCOGrJacGxbABxmkywgRwVx6BqgWPi1QhUE5kELRU61S8Se6Lk5yk/T7EChCZ/d2SARCdV78Txn/cuI5jmnc3NrItARRs6oORZQF2kDBaU5AAcCoAXEgT4H0s2fn53D2dkpJZ4Q8NxoNmivicnsSQRxINsDMi9IwlKD4nSC3is23iMqgEPsj9qr3DrR9usqs+vV+gf2OfEz9dmYEOaSb2r3LYADgZ9m1LVMmzIbqPp0QQGvt4oJ8wjAgTinaA+rb7J6VBPFE+IPFpi63Ltl70TgDWY+cyUyXGJa2FEUFGLBezxBbBEsA4I0KpQxQeDodyLfzKjCDDIk6+i7CJhEahK5cc4BOHhfJyVTEJgxHMoBliv6fTC8pAMoysRBZVWQfYNK9/E70V/AsgTKwuXm1vQFx5XNoPoWfJ/jVCEAxDiMX13DOB9QJTU/7PehrwAOLNUwhQw0NZhqIJsps4dVATjUp7M+akrWVWb135QOxvsQoKonldj26GEFgdZF4KbAChoQgfXbVAYDPzpQQAy4srLKb5b/M6Vz9bnKIBCDlRR4Yp8V7N1FHpktZ+hkSE1tap9vARw03sROywAOqy+sbNA9EXAe26q+o7I/askUXr83AHDQuvR7upT+Ur8bZRoZjoiB4+yMrCL+D0FYyHCETBsXgyGcnJ3B3skJ7B4ewRmWtxoiKwyDI/FZzXoT7t+9T0CHCdTTWI4MgQbIlNFswuQUMyNimZYLYpIY0PggKO/u3XvEnNFs1IltZnd7C/Z3d+De3dsw3W7CF5//BtaeIQDjlO5FUBOOM5YUurzmUi4Hh0cEQJmfm4cH9+7D733wASzMzcHx0T5sPl+Hp0+ewHH3kBgzELjRnunQesZ948LiEiwuLcPqyi2Ym1uAmekZ+NlPfwp//e/+GupTNagLgzDOEdqfdnuayp2srK7C3Xt3CTyyu7MLK8vLsLS4BNsbW7C5sQnPnj2Dw8MDxvOIi4sH4LDsCTKPIDPxw4dvwL2792itHx0ewrOnj6nsytMn39Fht6urIXQ60zAz2yEQHTLwvPHmm3Dv/n0CcQwGl7C3uwf7O/uwv4MlYrpwcXZK8VpkGxmfGKNSMo1mi2QSxwjbcOvWbZrf4fUVfP7Fl/Dll1/BcbcLZ1hGR/wm9QpN8S4fl2YFbgL/rJPpkxsk7YPtcSKBnvJF7NryfpU3oPGexT4jvfZHB3AEujGK0ef8JhpHC1wlkCpfHe8BaK1bpp8MgEPtp74z12erX1PtU72k7YltMrVbYqVaDjA3J04ly96+7Lr4O9KdYt/1H8tblNoPls2zfmftnR8rWY4JYFvZfje2Z/G1al9S8RXbfte2GwA4UntelX1tV+4auz9QAAe1QRnqIp899bx4/EPbpjOfnnG+VljxFAwsLy+02SyU1Dur5DluwU0BHPF6jH0o7qlJHEa5hVFl3splPAa5fVasx6wfpbok9ywrk9aPidc7/h37ZzmfEd/p9wl+L2DjydQuE5dyDEKq+A1rcVGvi4RH8pnSBWVrIPAdM7YppUtSn+XWWOrz1DzmdJbVV6m+VPVhFJmJn5uS9XgOqvpQ9X3O5pR9XqbXU3ajbM3F9j5lL8vmOTdGdpxieSyTzypdXaU/quY5JScpG0h6bARwwm8zTy/yfFuiM227PR7C9iEnM/F4WN1G+38iq/D5HrVVo8oJtWF3d9dFYv2YhhRvsQKOX1A9Sb4eoXZKAxiY4BgMOIBBTsj1NQXJFhaWCXiBtIHItIHBjHq9Abdu3yW0Oz5nfe0JUf7hRuz2nXu08UNAx+bGOm3GkB5xafkWBXrwenwOXo/9WV65Tc/D64+Q6q977EPSSimXwXG4CbsBgEP8CFMKI3TcU04WfpZKolkjSEwK9uSQAcnkwBtFgxsmWVKKg+ZYCNZTiiluP9OlhXXIYicgZzRTDoE6M/HCsYvHtjt2MOJ3p2R6VIMQO0ApZ8a+L3Ra+JBM3O6i4yKJXTldpWMStzGQhWwC17dGZcX9mwAJlSnyrGJ04CR/d8qxGNVhjJViShlWGaSccasyVClnI+c8peYjZ+jLZDIl1zdxJnJjYdfNC81rdLKsbM2m2ksAjr/7313Am+4HzHkwgEN1HJ2ylABMAOBQKmJVoDxQwjjBwWkMALj5EQAgj7VQmBsQnQ3whJt2pc/iUwlsWOXkH56M7PfgcjAgcIl7tgI4JiaJQhftEtE1S+AhXtPUdEncxXPButobdPwbbaMFcGhindc8DgMzmNC4ox2gwKkH84Xz4RM4Vr96G2G/L2Pg8OMd6EElYZbyZn4MlRkiPGESj03Ox7DyFuv3nCwqCwVeX0yieAAH3q8gipTtyK0XbGvBBvDkuh99dwjg4C0kni6kE4Z6AkYSMVgNm8WXKcoxwEngDfqe5ZISMHqCWwEcmpyT4KcCGFzwHGuyYzIZ64r3h3De77sSKme9Pv2NdNUI4MCz43yfTwRostPpGGHgKOhJDSoG7kQRwGF1nQVwxH5HmQ2Ivyvqnvi9fnJCXR4CONgHtvTufF/cNisbZe3MX5cGcIyy8Uj5DmlZjcEpRZasnF3T5+l4KIDDv5vbz39HpZ3MaaLYrum68J/fBMCRccjLDJt85wEczDIWr2Ftj35OuoH2I5y8twwcDrxiQBwyGs6vQxtAp+WR3YHYptjW0XjJKX5kZ3ClUKSsCUJFJuAamhMT0J6agoWZaVicm4WVxXn6d7YzDe1mDZq1KZjSxJqAQHQuqQ8ksyE1Pq1qYQFhICHbHEQKs5+AuDJMiuEJ/WLJIpe8jk5BUL8kuGjBBbY91k+1MuHWVgmgO2UbUr6dXfE0BgUAh1hQSfZggpv3nQjax9PaXOoDP+tfIKX+GZx2T2E4vKTj6XhiuV6vE4ADE9rE9jA1SSeqqZaNBMW1BAJrEgZv8HiHACoaZ8sIoeOowX2Ds4jtpbVrsX7S5+o9nPhXvwXbY2ygvEOTqm4tG4AD+xdyWsawL+latj6EPe2GfVNKcd3HxjbDn/LHMjtFQG+g6yjwzntiAm9MYuk6/s/JFK0zYXbTcpHO/5NEX3QKMG4TPyw6yOJK4ii2ScAwjO7hsjOULPWnhT0LmddxZN+zAI7LkIFDQBz4nCGBcFCfsA+BvkBfGDloHqL1wy6oXwDq5yAQgiHRPJa0ti4RwMEMQPg/BCsTgAMTqggoQ1kn0FKNZBjLRjBUx/tXqViDXfNW3ybtl4BO7VpXuSZfWACs1l65vYOss3CNeLK6lG+n7dX3BewrIi/sSzOAw/p7uh54z8I/wVpAlqUJBlPYz+mdpjQitR//EyYZ1tsI2h1KjWTRwZRgFMYRKkfEJYT0FLO+H8nQP/8AACAASURBVGUQn6VlU1L7DxLtDICDJFvWOjFuuHXETCdVDBz0vQA47Hiy1jXMkwpfFQp+BXAINxQBGzDBj71Ghrij01PYPTqCTWTAOD+nkirXtN4Q8jgO9VqDwAutRhOGgyHUpyah3WrB3OwsgTq2d7dhZ3eHSp/UG3VijUDwHS4BBCO8/9778PrD1+GVl1+Czz75Nfz6Vx8TSPLycgBPH38LB/t7AkpBQOYVA/an6jA+VYPxiSnY2tmF3d09OD46hma9Ae+/+y6VdJmdbsHx0SGsr6/BwdEhHHWP4e79+7C8ukKsGagLlldWYGXlFqyu3oJmo0Vj/tF/+wj+43/4W5iS/WT39JRAJy1kf5qcJF3w1ttvwZ/8yZ+Q5COIAq9FafzlR7+ALz77HI6ODmF4OSDABLJm4PpFW4V71KXlZbh96xb8o3/0j+H1116Hr7/8Cr599IjAG2tPn8L62jM4P+sSk1Sz3YR2pw1LS4sEGPnDn/wE3nr7bZgcnyBGkq++/ga+QhDG51/CxdkZjdnZ6Qn0e+cwO9uBmc4MsYegzjs8PqL98czsHIFWFpeX4dNPP4VPPv0U1jY2YWd/35Vw5DKSzArD0uPXs7X92GfyXUhlh776CG4hg0LY+Bm/v/zOWAfZjV9xH+KfFd7H+3fKZZvEXs4fL+wxTOmzXGudH2j8IOEZS+5nqMiFTQoLWNHqOPYTQz881ee4H8lxUZ0vjluqj2rX1d6UzQzLAF9RNg/BM6I2uL7K6Vn7nKBkTHYrIntHy7hrXqgmQ59L42Rsn21bcs/pTv9GOxJhKlC7oDaBniH3WNuqDJou/pEZ2PL9YTgIuTnX/QGDg2h2HGAm9uOtrOnv8TXxuOiBnVQX+NoYwMGCUuibMvkkQCVqS0eWKwD4vgAcKs+pPY+V9Zu0LfZp4rGuWkMp3yIlK1bmAr0d7y/M5MXPzj9XWcdDAIePiQrbkOtcJCG/BYAjNT6pdo6i21PPGkWnjmLffhv5SK3FMn2QW8tlOi2p4xIdSz070M0ZIFjq3aOOW9V1ZWNRZv9S7R5ljFSnp9qV0w15nVjVu+L3o7bbttPum+wTc88q+AA3AOTmnp/SbSnZVjuhtrHMnpWtK/K7EvEs3QvqvzkAB5lsjaVXyHUA4OBGSZArUrBlC6h6ktIADgRlYHDMnnhGZ2Z6GpHiSy7IurmxRsE0VMx3771EgA38QaDG2VmXkmd37tyngBqWStncXKeTLMjgsbC4TPchcAPrQeLmGIEbi0urLvCDzBxHRwcBgIPHgv7fDWZBEG4I4PAgjqLzEBs3FRD83J5eU4Po/zVJPHFcUwbQzlH8uw+6yVbbBOCtgk2VUEkbZQkMSRKoyhjlDF9KuefGKaU0iv30SzznTOQWpnW4U2M58ruozIlfoNru2KGivwW8wT6+D0+n2p6Sk6xjELEe5O6NVXipAh/BGco5YikFWyYzsVyM+tybOrixTNm/c85DVbtzDkvKAN+kvSmDlJKZnNkum9ubjrd9BwI4tv7zvyoEQTmhhQF7rc2p1L8CniBaaWW70BOsEgSkpIM5baOMA7IZtqeGHa2qWz4ure0PkQe0fRg4EjCDADjo5N9wAFfDIfFVkwGWTnJQk5MIGLzkk3eaOCuWy7GU9fwIpQzUchiIzLzkZD3ZRz6Nx/MTlU2SGpBkC/C9NkkYTLRPFnsZZvYG1juemprn2jNwxPZGjnQ6hoOikyN9imjcqQ8mwxbrS30PXZIIaNn3pNa7l38ZVdGZxcQCe0Yq7wiISOreZFAtppdgRw3nSoMwrh2S3HAADpv0DBg4BKSByZkRABwOvCFMHATwMKeBvfMpa4ROIQhF9jUQ9fJ5vwenxMJxAWc9/A9PNV7BQOqLs7R4Km72gswPT5JJkEpCSOY3ONEtYxPrMm9Pdb7CJElKT+WeYfUyz62fBWYSqEr82++L4A1azxEooax9fK3QA4sP6W2cjmYxQW6feRPdn1sPqjPc7NkMtywzX3Ir+tI02HaBn6ltLwdwpPpD60WDjW6i7Lv9/iMeYx+oM5lt106WyfwPB+jV3mgfrB4Kkk62nWYtsBY279EyC4HgMXhAkxCs2xRYN8ZJe8riMpcUpp+5hMQYgTfwb9zhIMtGp1mHWWLiwHrzM7A0PwOzWH++3YTG1CSXVBFGDz5Y5ueE55ZPzKuEc/sF+CjgAj15UAXgEOSYG+KCz2LAniSTooPLfBufPwn3Hi6oLW+zdsjqb1HmcirerGMVWvNR4A9JsoLlkQEcOkeYZB30h1RGBUuoXPaRJeGSAB5o5/EE81QNk3g1mKhNwmRtkoAvlLyn97F3QP1GkI4bb69XWe7QbCjAMd5vcjJXdZu1UfHvXvLlmcqwJfbdM2WwjyHpLt5f8xuEyQFhg+pn+E2KG3umezFt8mUt1I/Q4AOzQ2Hf1b/zDJWaCKGAPoIxJKHsSjoImMlvlIx9EdYIAm5QQlIBHNxeZiGQ8nwC4FB/gubfzXVYMoXaHzE3BbEQn3YQLJuxVzjP4scqE5fqOfuvDDU1R+22llBhsO4V+XuYhO4LeAPjIwrgoHJq4qtaAIeCN1SvqoWxNkSvoZJt5L9SwQy2lZfXMHZ5RfOAczPsIQNHj9gGUJ5rzQaBN8ankMmUARwEIjFMbknglowZy49361Ttk5UUdjEef8+M4v0DKQerYFdDqR34pkb3aP/92vGsoTofFsDhDsnoeEQ6QX28QhultI++xx1CQgDH5CTpFPs+F+cSn5NWmpF/1kG8/6C9j1LsYq0OGUMCOVFpEA/UVn3Az0ILohqBgVpBQFJBYgRYEzZOsU8sD1yyiIFVbLcIvGHKqfB4+XKtPAz8PMuMQ3NIpjpll8eIEQ7lHXUssmNw9h7fy2sY9zPokyLrxt7JMWztHxCYA0v/IQMHstihbZuanIL52XloEQBijMEbM7MwPz8HcwvzcHR8SACK/qBPjB84tviOJjJ0tFrQarXhgx/9CP7oj/8I1p89hUfffA2HB3v039HBHpyfntK8IGMvgj+wZBLqyeXV27B6+y7sH+zD7t4ebKxvQPe4S6wfnXYLZqZbdA+uKSwTgywTd+7dhdt378Lq6iqxW2C/8ZnLS8tU2uXTX38Kz549hc3nGwyY0X2lMD3i9Rtbm1T65YMPPoDbt24T2weyRXWPjuHLz7+AZ0+e0l4VdWN7ehrqjQYBOFozHejMzUKzjX1uwezMLJVp2dneht2dHdjf2YWT4yO4OD8nRpKZuVli8djd34HXX30NHr7xEN577z1YWlqCx99+B2vP1mBza4sYSLonXSqXgsCNy2Ef60TBNI7BTAcWF5cI+NhH4Hj3FI6PT6DebBC45KLXp3H5xcefwDffPlZKMQKSq/9E0uMC2mx/SE7VNzBbehZ9zzxU8Ac1vs3uIM2N94H12VaDRE+IQA1sLr2TUea3B/6HrBn/9DyTXhybce3VZH7cxCj4bwvs8ZL0+xllWVM/qgrAYV+V62thP+ISEn7OvM8S7S3lBbKDkn36OAOKnV7zMqC619k865pbli3dz+se1T7LCpi+n8okOqiBEwx2Ky10Lhp8cZE0jhHIlgHd+C0q+x3E5GXaq33lZnsNGrxfH2L8SDo06T6X5+o6EcCQjr2za2HIJZYmHqmyrZUbs/Ai6/djk9h9FCCw7knErtmR1rFzDdG1bhwHux8P25ZiQpfS73TOSRdHvBnWt/H3hTVnEnJVe3Nt2/cB4NC2lO6hRtQ/dmLjmJfrfeZZ1h/TNWf3zuUxCD+egUwk3hXOq48VREIpcxQCOGxJOGVAc+1WBREMgsaR+cNUH2I5SMmGPjJ1v/0sN0ZVY1/2/NS4xJ/FsjPKPbl2j9qHUWxDPNdl7Ur1oWpuYnkfpd83uSY3FqPKUSxLqXm2Y1QmB9Z2jKqfbtLXMrmvaveo4zGKzIza5tyz7Odxu9hWMz+l1W3x+kzp4via1P36mdsHJhg4uE1FRvJUf/Da7w3AESvA4IUuc+MHBlk39IQKOh3IltE9PaENHdIgItMGAjLw5+TkGHa2N8iBw1qRMzNz9PnBwR4c7O8WARwb6wTU6MzMwfz8IhljpATcP9ilExBYimV2dp6egaVYENiB/+IPAkdOT09oM6J98kFfnibXtwyAw46FN5Qcs00tSH1mzkjHAA57vQYdbTAjfkfK0PrPbJIx/j1ObpGrGayh2CDz3wrgkKCau8MmSsqR56k+2EWSGqu4nzknxc6hHbeUQYgVV9k7yubWz1lQptaNjAaUVHb4PRzgos/4i2DzELc9JSdx+92pqwjEYe8t3COtzI2PNk3yAYF82LVQ+CLhKNs5jq8vk4n4PaPMZao9+lnKubAKP+c8VBmhlGJP9dka5LJ2Vo1R2Xjae8vnNkyuVBlk+9ze3nPY+i//OnGKzZ+2pHebCC+dUqPgJYM46H1mA0UmziZU3eack0aWvpxk2e9oXaxFn+nWG91WpPCjB2Ibri6RwsC1g2vDsy2gtWPYb3gHbYIkwSSxgXZyxg12gV7ut6fXRnto59C9T5OCloEDQRxmU0QGXhKuPunK2sTqRvzd6h8FcNh3xTohXotefnx/Ql2mJ5GLej9eM7Hedu+KgQSZhWFLlfnklQbIvH3CllpqeatDkrrGlJHg6I4P0AfrWk5VEQhHysLpXGBfpWiCsH/kARx0WjZi4HAYJVkPyKzh+iiBIDd+KocKeMLSc8MhXAz6BOA4PfcgjovBJZ/oFSAepZajk1ZODpVa1+XRPcsKjaE18yMAOGJdq3/fVIeH+pnlnOl5XNo6ITGhTxL7FfFaTum+WMfyNTHIwb+aZKAEEJKzITk7UK6PQyDOqPYi7lNxjfpyCRacENthqzfwGTbJle5nuIGx7XUAjuR8epB4bpysv8TsE2GAKD6FzTqRLYgbjxja5I/8ea0u643hGfZ+fg6LB9uqcTo9iiVUFMDBDBwT19eA6dL6xAS06lMw227DwmwHVhbmYHFuhn5vNxvQwpPxWH6FyqMwawAl5iQxIaLIS8F3gk6rOjChABZdMgKD5TEDh1M8oRzHdsHNv7HD8Xp2vo1JwpT5W5wj8UAAfWccUy6sXZNcideIWAGZDxw3KpBNQ4CJckycD/oDSmQP+0MY9rF8Gk8bMnHgf5jUxlIqU/VJGJ/ChKMEz4m9QQLB4hR7CWLa/9g2elvt95fxmBTZpIwfFAArIvuOoA1Xlk2TAT7QjW1xLB2mxJj1JdjH4Xt8+xHA4UG2anfoGrJb7LtZX1Z/x5H2J/r5BJ0LwKqsmgSw1qfFtuq1mBzFE+VYsoFsFSWbEUwjAA5MaIvUK5sOsaFEzJZiKVzgxi9SZM/RefSnk13SS31SlTORUYGbeLtsfVfBbqnuwTFSpjUCagyGxEhqARyY6CYgqCl/gr8PMAEuJVViRhZdM7paaW5wnslHYDYv94MAgcsrOlWPugNlfiAlVFAGaniCvzYF48guR4lVBiqpH+76EpTp4bRhQJsuL9QxDe6jdnGCpQCkk/YSK16USLGyxT49z6b1+a3sqIxaf9fJIZVR8mwaDDL3DBw4dqp7rA5jLHnI9mYBHLaf1h/VZ6nc+z046iCRCzzghPsO0YHxtbY/ykzjJ5b1kQVxOBOgyUKnVy3rnilPo2tFrlPwhmPkKAA7/GlY3tfpavA6nH3nMdKxWDoZgUIXyPaCe59LPrhCcYqJSbhCeby6goNuF7YPD+DgpAuHp6eA0DAEceC2bGJ8EmanZwk4gWCOzvQ0LMzNw9z8HMzOz1E5oh6Cls+6VKoFD4OhTCDTL+6vTk66BOD4sz/9U/oOGTfWnj2BzY3ncIFMFJdDerayd6CcDi4v4eEbb8Jbb/8Atra3YWtrC548QeDFJhwfHdF+sd2sQ6fTIcaJ814fumfnsLS0DLfu3IEfvf8e3Ll7B3Z3twnY0Go14csvvoC//Zu/hW73RAAzzDKEzCEIGsR5PLs4h739AwJErK6swP1796hsy9lJF44ODolBY29nF1qNBh1Uw1IpeC+C3RZWV+DW/bu0dgeXQ9jf2yP24YvzC+idn8PF2TnZiRpeu7AAK7dWCVSyvv4M3nz4Bjx8/SHcv3+fErG/+Ojn8O2jb2H/8IBsB74DY66DQY/8kclxZqHBfiFYZXZ2lsrB7O3vw3ffPaZ9CIJ9MEY7Va/D3//s5/D5l9+QvCDrD+1rtFyk7Clc8ldzsOKZ+ZIguvlQPyuRdZY9HN+jwLLwulL/27B6kqYRG2XXlV9/4W+xD6JJRvEGKhOI1tdK7ZGcro8AHDFEwu0/bKzE6Gan2xKHLmyPUuMU99G1UzTyqHsbozVYB7u9Znp/QH4GzqiZSmsbgriQ8b98f+weMb138/6l1iVKz7SWkVUfLzVm9CyzTyTorPoPxpfLPaO4H/O2KbD5xs7HtlJ9AgX4lO1ty76z78v11QE4jD9lfZRcf6zMO79BUhBq+8J9fzg3/houockokoRe4MXs7Gy8nq1vm1vf9nO8/qYADp1r6/cX9jRmL5Qam5HXV8QqltJf9lnWZ7MyqeOSG5O4PfFeIDXOdhzKns/PErY9ZeUTMDjHYz1giJ4ZN3KEQ6d2jFPjrZ/l1of9vGoNpcY7lqlRZC++puq5qWem2l3V/txYFYY9in1VyVDZuFfJbUp/vsgYVo1R1Tzl5qDKhlpdkNOzOj4pXXGTdo8yLmXvyMlMSm5S45HTXaPIXartqefFeiyYNyl9+30BOGLZs3s1BuczSF/3hxwzZk0Vj3NOTr5XAEduEOWMMZ/0wdNNA1/jE9k0ZmfmqcEIsDjtntAmotOZJfYM/MF7nj79loIY0+0OrN66Q5/jRgfLomAQRwEfyMCxvb1Bm965+UUH1ECWjePjQwr+IPsGbm7wBz8j9o3ra0LiY+kW/DmQtuipFgvicINZAuDQyXMORIZNwSqgwOE0htoGNOzE6vUxiCOnTGJlEDpAYdBPywe4ayQQqXOZEjDf/ijYyhpGLGgexBErKKvY40Xs+158XnxfSgna++PfU0ahqm0qJzll48dLkP+m2XYegjlRqnwzoY6sOmLIyYF8Cn0xgRu9J/7XGkwrS6XOIbXVdyo1DvrZKMZsVMM2ioFOOZFVxionQynZiNdk7tmp9Zca61ENcdU6H9WoxW0oG/ubGtPe3gZs/1cP4OD54vqFqRJL9HxJOHCwE8ETQvVuTtnZsaTfJbBSOE1jvHYOOhp6K+NIcizDB37885liniKFePpPynxp+pLGyiSX8G9N+qX0Ds+JTwyoPnUnGDFQLyAOW0JFdZRf55pQkQQt12VyAA47T7xnDk/48PepEiN4LW+C8Z1xUrN83eDzBHBjLnRtYfqI4BGxrFn9F4PaYlupchv2VU4dqu6MAuvcL6G7x4SGJEasHkmvUw0pSftpzrk0m6dKl8iCxGYck4v0mTebE8yuQgfwOSHBJVIiBg5i9mAAh5Zi4OdZGcVApwf/0PeY0HFzzUEpjlXS0WWiX+4JgKNLAI5zOMXa4P1LYuFwJVoUwJEAcWD8QzW9nFsOTlmOAuDguUytNy+nOSe22tF3KcYCgCN9r7dbxe/5pGvoK+UZsbwc+SBgzp5amSu1rRXGKuUb6fjyc0MfSR9n7yvT60V7FK5zXk/Fk0+p9YrvKTJwBJYs2MCENk4jm6k+jQbg0FPOmtRLJfLs+PC8G/mQElh+D+D1AYu0rjeVbyxfpGxHrIdJlxP5O6UL+TNZU5jex0+niI0DYOzqkn5v1aZgrjMNKwvz9N/q4hzMIBNHqwm18TEqp4IADoxPTgqoj8ujiByamtP8fm6f43nA6zTZZpJugS40+ju3Nv2q5q7lfG9dE2X63/mLBujr9hgSANdEdLI9mlg3gE8nkzwVBozPNoFLf6FOZwACsWD18L8BJdeRiQNp7CempujkNJaXmKpPETsBlVKhpWBACwLQ8WtBGLpSDFWRro19nCKblLelKqLxPSS/EYBDE6g6ZmTDpGQbJ+gjEIkDqQrTl3SGmLuyAI4rGit8duAfC/OJ+hYKxqB/hY3AAZwccwP7fzTXWkJlchKmcB6kjIr2icsv4H+ehQPXAI0d/adsK5FvE8sKZZH9+LLGcZkVBxSm8dZ73d6Kv47Bo+ynqn8izBJUC9eDOJD5BVkCEMCBcRJi4JC5sQAOtLtU9ox85OK7dI3b9YX38Ml29i2czscg0vCSyjBgGRUsn6IMHKhQGu0WTNSmhHlAXGAFqRk5dv0VPaFa063ZCLCvtsCBXPF7KkfDNje2u+wP+XbHa57HV0EcChhQHcRzqe+0DBz4HAJGKPBN3hGUUBHGkdimuTVkwLMp3Zbya3VtWD8b2zE5OUGyymwsA/pXn2mBTnF/LICDx0/ZAD0zT9KV0FJDY1LmS/ZJjmXDgDe4rfofJ08mhXnQArLcvkEMm86n19/jtD6orB8BOBgop/KPnxNgaHwcrsbH4ejsDHaOjmD/+AT2T07gEsbpKNHl8Ip86rnOHJVQIWaNOjJgtInhYXpmGjozHSoDgnKF+xOMG3a7XTg97RJw5OKiTyVFXn3tVZifm4Xpdhv2dneIlQJZOKYmJwjA0G63oHvahR6WHBwO4Ae/87vw7nvvw29+8xv46uuvYXt7Bw729qns1oBKNaPM8TxQ6cLegMqvIKjjD/7gH8Nbb79BIAcsE723twOPH38HX331JZUuwh8EaTjGDwRfDwYEBnnzrbdpbWxubFDZEgRbIWCjUavB7vY2nHXPYGlxEZqNJvR6fdo/4Dq+98pL8MYP3oFTBKkcHcDXX30Fa8+e0ppBoBUenEMATL1Wg+nONLF1YJ+RrWNxYQFmOzNkD0+OjuG7R98S08f683XaTyCYDlmparVJaCCocWIMuifHpNvm5+fh1uoqPHjwAM5Oz+DRd9/BweEhnHRP+ZDe2Dg8JjaPbegNhwRMwyaj36SMQ+pbadJX97TmbKCwcpbHoFj+PScFuxHKlhf6yUmf/B8UwCFOiVmkRd9beuD2lEXfXn0B3/4S/9+UcAvstPhXca67ap+S3FNQWyVyaVkxkspI5oMjFsKKFgI41E2y/oso938wAIftt+rVdPPZn1fdrP/m5pFP/EpfDaNTfL99l7Wn+rnzlS2LRwRQtzZVny+7j0JXcvvBsn1ibh+qvgh3z+88vi8AR9j4cG/IbWKWWUGUZqSuCOAIfKcICJN/iN/z/K///C/hgw9/r8DmkZrbsviC9Tly/kdOvtSHitsbvy/3jvjzeH3nYgixngjXTzlQxslmBHxW3c3fe0Co+h0O3Cr+CL3TsuU49139ep+TqoqFxONbpQfjdWnnPCc7qTGy15atvTJ5TLU11/74Han9u72m7Nlxf1JjHO9Xq8YmN0ajzkfZON30u5voyJu0u2ycUnJ0U9l8UTmq0hG5dqfeV6UPRp2Lqr7cRC6InMAxcRYZ0XLjnOpL2VjQPpnA6v7wS3iA9r8zgCOnnHzHhCZMNqVqPHCzhUwYkxN41gyTKUMCX2DwABXv6uodQsnjz/7+LjFuIEXk6upt2tQiSwYCMPAHARlUcxQBIsMB2WoEZDRbbbrn5OSIrsfrllduk1HF9+3sbMKg36eN6NLyLQfswOdvba3Td1ZwAzaO3wLAYR0ufL46V7Ew4N8xHZRejx6J0lzG96cEt0yoNLChc8MCJaUENEjjKlTmKbGskBedirAGe8rI2c/KlLv2149FGCzWflhnwCoFO16p33MKJDZo1hFKGbuC0iOfIkxixs8o7bec/I6piXPzX5iD6ORNDN5IyWFKccfjo7GzGOaaU7BF2SjS1hXfYQLWUSK4zEG6iQMTy19uTssMUJnRGNVRtHJdZcyqnhnLfep5N3Eeq4ymfT4COHb+/t/4BChldXCuOVhoKDHoNnq2JB1c0P1aQRxmY+zAF3g5B+a1vAk9w5zu1fCFOvqWgUKp2lWcBADpaFU5CXYFY1y4XALEzEOE79E+WHkuApkUWUk9jLDgSt3tkwwK4GBD70/fae1qfldIcc6JQ0+JrkhOPWVkkxEMcimycPD4k+QZ6nN/8rZMX+vcMYAjZGmy82r1gx8zSfaJbMS2KLVhCMfb6lMFBRRPRfJ8+RMaeJcFcMQ6pGBD1P5RPIrHX6nQOfFnqLolKEPPkIFj2utxDk7qyVkFXRCAg0+hcv8Z1EGnb4VmnECVbo7kOsI7CYuHeZbww/j1xUfzKQHSGwyojrgDcJxfwHl/CL3hJQwJWEKhM/7PnTAzSWwp1eCl2Z+XEvFxa5nuKgk2WqYaO96xjkr5FSEwIWQPY/2pa03SbxlGkRzAQVcCf68lDww4xDVSxsYknSwDR5ku935goKWrVL77vsq+0hnoTL/je1PPym1OrlEnB/Nqg8RxwFhSn3oaWO+TXjhOAHNbqslsGlxa0IEQ+DGxXvUaj+6QZLA/9chrxuoq9rV9AND7ZUb2nZbVIBTLA97rJMNdzjqC1q+Us6BrMQFG88Ln03njyFAr/HscWR4wmY3jNRiS7UGQRqfZhPmZDqzMz8GtxQVi4cC/W5g0wWT22DUlYBHAQd1Qygi1uRxH9zZLxsXLt9giXTcG4EgNNMF+K9MkI8pI5SiSvQjn1nXsd6vNsv6wPoX9XZlHwy5CYCDpk/rE3ASmanaWwcqWHEtX+602nPQdJcRlvnDOkOWgPyAAx0BAHFSqgEqp1Am8UWvUYKI+RaeciaLZkN5wCTdbaojlK+fzp2ysXpsDNHrt65NRwR6CABxi70kWWFZJZg0AkGyhA3Cw9hPh5v2pJBjcfRIYV//L2joCTRj2KZ0IZpqRU3MTXD6FA68ewBFoQhItKdUifh3dgwAOZEHREipSvmZysk5JUixpQ/6SzDX7ksICFgFuuY+eXpt9QNUnBhAgdt/ZNKEuZ5vnDy1oQiblx5AOc4c5eIw4kc0gDmQkQOAGxjD4X2QqFVY2YeDAtuI8IQsAMnDgM8lXVLCOnEaOa2GlpwAAIABJREFUjYi2ywFBZHFc4zwhgAMZOIAZOJAVAP/DMQwBHLI2xN9UO8fgDQHnCYiCdZtIESthcZvER5PrL8lnZB1O4A1lsiEVpvTyciIf51H8VxFOgyY1J5gUUEgP9n6Z+mlOJ5HuYDkk/W/WpvOzY+vi9IsqFfXLdI2Je6i6MAKqKtDW2U8tVSJAkklk80EQGQI4BESmc4nrRGM+LKZsw7BfuK6QjcaPM5Yi8YqPfUdT8k83PeQactkSdmuVVdDLNIFbHJCD7SSVPlLglSRNYoYQRSa6ZwbrhMFMKGcINFAdi4AOlHsEHCOA43JsHLq9C9jvnsLu0REBOS6vx4iFA+N0OGsz7RkCLExNTBGb73SrTeVDpmc6MLcwR2wcjWaDQAa4Rzk/P4Xd3V04PjqGs7MzivthSZPZmRkCWGAZkfOzUyoh0qjV4Z133oHlpUXqN7YP77l3/z689PLL8PHHH8MXX3wBZ2fncH6OZUT69A4cy15/QJ9f9JAF5JLWNOqud3/3d+DNNx8SsAHt//P1NdjcfA5bWxskzwjcwNLQOJ4DZGG5vqbPHrz0EvzkJ39EZWf+289+RowbO1vb0KGyam3oHp/A5WAIK6sr0G5Pw3BwSUxR7ekO3Lp7B+69/AB2dndgbX0NPv/8N/D0yWOoTTFoozZVg0ajQSVosMRJrV6Hu8jw8eABjSfq2vVna/B8fR12NrdgY2MDnq+tw0X/AsYnxwnoMT3dIgaP2hQCaep0D84RgmLu3rlLc72xuQHbOzuws7vn9hnIjMJA8iFc4Jhd9Gif0h8OHeuO+gC0jyf2Fdlrim6BazW83l83XkioDl1ZD78PZvk2Hoc+197pWCkkFmFjGLHClb/1mTZkxZ95/aFrObZ91s+y+xTbzmLHYuihv0L9InYJQ58ujsmxnXMeiYsJZLpJHwd+h016a1RBE/jZvdgNABymIWRnDHjPjhv7p9IZtXmmbZoMDufDxxSK+ye/R0iPhd8j+jhMMWbuGDi8yDEA3ImF7IxMDEF2HeyvxP13AEmxrzjD1mcXuxXEf0wcqeAvRDHWqrhf/L2VJ1N9TwDsEmVKyAM/R8dQ16T861gT7H4/WDVBN/yeYgQAh2wYUrHpqr2xWyVmzMoAHKm1YtdOSh/EMp2KieT266m5Te3LcnFg/dyOQ+53J86ZNZ4a3/j58R7QiqKNO6hP4sEbvpS13V+GKtzLFouZrJdgv1tc2ekYVJk29PowN5+hvjdxhsTYVa2/XEtS8Z+bxoRi2cy128591TpK2YqqdVYln+Wz8f1+m5uPF+1DSoekxt0+PzUeublNPf9FR+RF5rZK1qvanWtr1boY9bl09FFsT5luLPhJZq3ad6X0ucYELIAjZM/08cSCD2PtvcZQd3d3vafigt4eUKAPKVO6VcaGQpTXyLwxKFDf1+tNVxIFn4MUhlguBTuF4I3VW3fJ4J+dncLGxhp1gep82hMkpmOB0taTBeg9SKAKKfvm5hboDkSIHx7uUZu4rAqWZuGgFgJDDg/3g6SMjoWto63+j743NhTOEEUMHPEiTBkb/SwF4PDz4k+r2Dak2pMyYtZQulPgAt4onPgaAcBh5aUoM2kAR0p+7ALKLab4+bFByG0m4jbasR913LTNdvxyDo1b1Op0hzujZDA3pbj5OZpc5c1qru1ZJfMPxMDhcgVmE1dmHKr0ySgORkpxx5/lnlOm1KtkzzopKSVbZTCqDI59ZpWBLXOscvdWOXQvOvap9/X2N2DbAjhkk630xB5AYRCPnKmTgDSfnKSTCvK5nlbGdupc4WlPDHgqA4TSfevGHa/j022TJckTCfy4RCMdoyRbo1T3fMJPgqChR2JOmhqQgHEIUiczOIxiwBSGfYQTDszWQcl/DGzbgKzkFmgc5AABNy9OZorioe65CAa1Pqm/kMNWT8piYBuTIcZJsfeEc87B5JzjIi/0txiQjUUm5J/Pt+baop+nS+G4Ves2bFriROvPxvIbtiNiqJKgil5jqb1pXE14xYdz5A0ShMB5d/XrJTmDyV46AY5JHTxhSzTpwqyBSRIeATPGhslDkiiaqHG2TEAYdGLx8pISP0jpfCq0zqcX53DWGwCWUcGEEEKGaAw19UHJO2YbobfLGuDe4Ml9H27Rd6tsxaGuom4xCYYgqOb1gXtvEOxRxgeTRInWmrcxPGbxu70eDssdqV6R7vGpLhsti/50DrSy4OiNMZoxELDA7fanoWV+q/S+/T5lT9RXSPXbr5OwDVXvDN9TBGmZhR3IKGfSfTovDGjTKnDrWgPb/hoDinIEPhrGLAukeuAUXUVJslQPC6uzcJGQM+vKCwB4CrrQm5zm1e7KGrIj7cC3mukf01Ut/bpGFg1k4Bgj8Ma42B8sp9Ks1WC+04Hl2RlYXUQmjnmYabWgg8kpYeJA5g4qqSJayFE620CwJh4sGJC+1/H25QhcsD8C5llfWYEPvNLCn9S6s2sP7TKfdlfz5HWt09p6Ol7WlgJiHICDkjpyep+NhANd+SXFLcPrmI3hUhLGUg5LARxkdgX0gAlUZELo4enwAYE5GIA6LuVTalBr1mGqUYPJeo1o4alsgCRW1V/wTFbCwGBtryk9kVuDym5gv3frWP0HTdBGz+O+8JBwEje0+/ps2u+JvGoiF4G2duHETB8eDCsJIZcoEUsgp+y1hAuBLyjRjIFWBm1oeRYH7JDP1FdBlg+6X4RL/TgCcCBwaULaiH7SJM7BJCV/2W8yy5XmxPhAYhdZXFB2wsS7yj3OpWLuGYTpn0ljK+Nv93n8Gi/Hfm/Nc+H8BgFu4PeY6MTENQE3BgP5nYEdNEfKcyUAjj4BLhXQoIkv00f3fplzER7H0CU6AMEbCBTDecGuYYKaSgdJmYNmu20YOBhkKmgq7jv5KgwyURArrjH2AQSAcyWsNAheU51DDHDKBqKYWF+mB8cIGcM4wSasaSbIzuMep0Ej/YPgBgFBq0/ifGBRVDQMKC8KEjPKnF9nbIf4rL6EDD3VANRZNlg3CrBHnhf4iq48F4qqgiO4pjvFe/DFAl7RfU/ghogM8nJjW6cAdeoW9QlBGbK+RGgdWEjmS3Ujlh7iOBO3O8foic9GHYcgQV7DPC8IHHGljSb5WbQe6AbWufaZDHhiECPJ/WAAl/0h/de76EEf2Y6QZeb6ikqonA2GcNrvw9bBAWzs7sElILMVHsLCspZj0Kg3oYX/NVsENuhMdyiehyVUEGCH/zVbTWKWWFlZIpaTvf09Kjeys71Dw12v1+D4+BiOjo4IBIJsFKjzUc+sLC/Da6+9Cu+++7tkN5CdA5kzkC3j8y8+hydPHhOgD9mAcS5qtQYxfyCzyP7+IZwhSPoCQVkDWicIFlldWYK333oL5mZnqLwLHlDb3tmC6ek2LC4t0PpHQBeCG3CcEEjx8I03iPVje2sb/uO///fw7OlTKoXChwuuqL34g6wXs3Nz0Jmdhzt378HrDx9SmZPBsA/fffstfPPN1/D06RPqRxtZvGo1WoDNVgvmF+YJPIJ+z7179+Dll1+Gubk5Go/ffPopPPrmEezv7hLbyP7+PvT7PRJ6ZOtAxpPr4RAa9Rr8j3/8R/DSgwfw+eefw872trAvY8mcPuzu7cHW9hbpahyz8akaMfxg6RQsNbO5vQNHx8dwen7OLESXXAIB/8P5QD3c6w1oz8+VQ9mGK3skLzl/cKLgI8teQRnISMc7AIeux4Q3YwAc9IiANcEe1PCWOvRp4/2O2MkoWR74Pbqg5UMb8yv6C4ZtxzCgueeJn2RUHOmPqpiVBxgXk4x2v2T3/qrvqL0KZtM9v2U/Szg97C9TTS3eS0QlVHRmolBq4UluDyiKjkMgoX/J9oX3En4cuBxh+kdZVnPf28/jWEwYv3CvUN9M4jjSexFjv5fhYZHdRNA+Bcnb4mFx+9inV7sphrV07lOxHCubTo6MXbb7bier0b6ArG2WjSUcs1A2Zc+nACT91zUknDTv617xHhA3RrmfgDo0vMjKcqr/8Tjg31hC5cPf+333oNQaK8piePI71lt+bL2s2nGM3xHEMkyX8LmYk0uFKOwz4t/j9ti/83GIcCxtH+w32tZYh6jIp8aCfHzxcSwDR+j3FCecnxXmo2JZT4lJ2Vinrq8an7j/ZbLF43CzmA3ek9PtqX15QWOYdV32/pTc5dZ3PCZlOiZuf042y/qZX/C//Tep+ahaB2V9iMc4J5Pqr6Tkp9KWv6AclclqSs7L1lNqDEZpd9Uay63ZUWaachccIXE+Qtn4pvSY7UNKrknvRgwcKQCHynNOVpw9elEAh228PiweJL0GB6Y/wMAXR5GQcWMw6LvkxXR7htgyWIFfwf7+HnRPjmjTggwduEFABg3dwLLC5hPc9UaDnkdUfNRrZLu/ZPrJIW+WlC5Uw76IMp/uzML+3g4l/JSVQ9uPIJK93S2mRhd2D3wWbhbwx2+41SvxdXXtGFjj7IM23oG01wabW6N0U+VTQiXvHSHnLBnHKKVEUwpU2+qDecXaxnLunIc5SKakAT9FAc8DOHLjpgotZ7xtW2LDn3IE7NjF42X/zi34nKKKHbGsIkF6ZZHTVHvj5+g1fiwlyGI2G7l5T82TOymmAc7o35xzVWYguc2837L+Rc7ZyDlBVYZNxzT33Js4N9qG+J6UzMRznpL9cE3mnaZRDMmo11Q5PnGbcvo5ntsyQ1o1xvH3CODY+en/GW6aSZFzwDTVB91ikVxpUFhLcyhjtaheDQBTkmWIpbkEcKEBRNNpSzEc6ObCwPiAt74fk2h8mlYCpurYmnvjNSoXB6jOWJ8VHAY5KUuJKQniOuYQoZfW9eYC2AGAo0j9xQqbg8lOnwT0hFGy/MowcAhoxNvytHPj1yZTj1ufIKcbAznTEjgRM4jKZkom0/rdU5Tb9/r7OQCg31HiIRPACmTEjBcnujz4AtvIrBVhmtYh+yXf49eGJvH4DqY097XpUaYxYIltG14yiAPv5SROUce6e/XkuLZDTzti2SB5z+U1PvOSTrlRXe7zC+ieC4CjP4QhJk0od+DvoSAanoZ0AA6RTZl0wvvIj7i/skxs6psvKM5jHNA0zzJjruumYAcjYBGetsV22uBbzqZ5+dFlXQxk2nIxVXoZa7L7FxcDd+H94Ua8qFdLAk1RQ1I6mfscByXDObBr1D6yeiOl+iIXTNB3i6yasj/W9tP7DSjYrnVuQ8iQock031a2IamfeEyCqSncEM+V9kt0hXmHQOW8Sg0kXxLk5vnUDieMnNBi/8+PUSCrci/LHZdTodIoCOrA/c7EBHQaDZhrt2B5fg5WFuZgcWYG5jvT0K7XoDE1ARNwTXXoHYiDhpJPyBO4AEdNTn2TTRA5cSBJ0R/aQi8nurZkJ2XpmpXhwAQHqjafOkeUwBlH2El+7VtAptOFCpKQ/sR7KNUZonhU+Hn8ia0I6fcZ9IEjTUkCBTdQPozoiBjAgbpRABxXQ7YZmOSarE1BnQAcDOIgMAoeoJfENAEwJbnKCAqVIM80pv0J2hvpSnuNjhLvl1lWNSmvc0X+g86FsD7offQstSeaeFe6bXMClNYq7bN9yTGBaQR+W+zDyYtJfpVFTBkwCLAhTAPxaX0+WS3lLCiZrHtlPIGOssdArDyAYxzGqYQKAjg42xdoCAPe4HUpDBGSuFOQV6yjsO2iSeX0qOicKBGk+kty/gUAh2OpuPT+FsYUlH2DwJUGwIGJSzx9jwwV6A84D8MBOJCh4Urk1gKgaeQcWodl2usmZeBw7UUAx/CSQSrX1wTeQOZR9BOwRA0COFDOyQdAEKhhnnN+lIBMXFJIhE3llm2yL8unsqjMIdQWlXkLzHb+mS8H4uWi6OvGtouAZZdD5zRZuxCo5ShmwsLnbYv1IWjdmZIqsZ+o46r/2jbZ8XD+VMQIoyAhS9SZ9nW9vkzGLhAMIqWEtA2W7UV1BK0TAXvoE1O6VPuDaxjLpjBgg2VCARwIqML/3J5F8uqW6dPaQ2KkE/AS0r9dDa6Y/QUBHSiL6KsOBwTgOBsOYWNvD9a3trl8kBAI4LNbjTaVTqHyKdPTMNuZhbn5eQIjIAB9sj4Jr7z2Kty7fxem2y0CKSGAYR2ZL55vkPQ1Gw3Y2z+Avd09ZiQRhj2ML+IzX3n1Ffjwg/eJpQN7jeCJx989gmdrz2BnZ5viiJO1Oo15vdmCmc4MgToQBMfzMAkH+wewf3AARwf7cHU1hDt3bsNMp0N2GcEVCAqZ7rSJMQTBFBirxLYhaGFhfh5WVlbh7v378PTxE/ibv/5r2NvdpXItqlexJAzqi05nBmbn52FpZRXu3bsPr7z6Gq3pvb1dYu0g4AfFWU+g0eA2Dy6HMDM7Cy+98hL9i6AYLeOCugfvf/bkGWxtblKZGLSLNP9URhLBJqg3ejA7O0OAl5/8kz+g0jS/+Pkv4MmTJ8RaQnpleEmlaBCggToG/Q8slz23sAjtTofKqDxbW4fHT5/B4ydPmAmIgD5cTgoZPhBAhEA3PMk4jo4O2W7jyxj9E9tVtU8cUC4mi63+9ytM3AdjQ1hFhFQIeV+8uPfha9XXzCfmUvsXzyQXt9An+VL+vY0nF+8s/yTeC8XtinVUqGu9z0h6pALA4dWv+OAvCOBwOpjhGcanCGMUcRnImCU5HJkigMPq8vDa9D7QjZ1eTDZFokGWOS6RbCuTMWt7UrOZ8tWq9nvxPXFf4++9XPi8gN/tcKsUwJFub3HMwjYWwZyur+p8mfXvxguX6m8B4PBTVb03x3f+s7/4F/DB7/2YbitbK6qf7Hq1c5xbR7FPUjX32v6UvxL3Lbd3s+9IyVJKNuN25eIxtn3hmNBfQW6BZMjkLtTfQEApsZTJobOULvftppY5FVzmY8VtrupD3BftT5mGLRvz3H258bbXV63vqmfnZDG+L25/mR1N6ZSb9uVF+vUi95TN2ajznJvbVHtS432TsblJH3PPfVEbM6pOSI1HlfzfpK03lX/1xf7/AODAtti1kxoX1eFj/9AADvRRkQ6UTjsRwrtNG4Oz8y6xaugmcqYzB81mi8YdNwLIwoEJObfJBAZrICsHbmpqU3UKoFX94MYCNw39AdZ1vaCNm6VNRmW/uLTiSqdgmZW93W1qM/rW09MdmJtfoKDGzu6WO83Bp4Y4yMosHEVEaWAoSxg4rDGKjXJuIr3B9aejbRvi36uUtGXfQFAL07YyTbZ3LJyL6RHVQkFiUeaU/pNTJaHx9jXHquYtdjLixZsbl7C9RbS1dVR+m/GyBjn1zpxx47g9b9ZihyHlWPn4v9DParDdIJjLHLmU48EUtf5EjAvW4JwlTirHzp3rm0E/a5CQQRz5zaiVh5xTFMpMWlJeVJnH819mLFNORnx/3NYqI1Ql9zf5vszhLHOuUvN5k3ZXza/9HgEcuz/7vyJZlxOuRkz0HicTLnh/RTTmoAAO3fwr9TcmugWwR6exzGnuFChOAx9ep4n/Hu3JOECL+uoKxrjIOP8bI5Kjgcb22xIq/LWktRMBf+sw6NrR06oWwOFOmWIyXpM2dvwk3mz7FTRNAByiePjUXgpdrXvna0MJLqwfqevtGuZ3hwCOMhkNHE0D4AgRqaFt1XtSulL7axk4rJ7lmQg3bDkAR0434zP0pLKevOXnykw63eftMj7L8hXw6XF/D9V5jgAcFNTG07lXQCAOZ59dXsbbELpXEh3E4CHJm4Dyntp4xXWlr67gYjAgEEf3DAEcF3DW69PfyMCBIA484aggDi2l4taopVvC8fgHBHD4OfXCzjLgmcf8HHtgAV8T3xMuVq+nigwceqXCJe2dWdvjkuF+zef1+fcP4Ejr8DSIw8lxwlbn7HK49tg3TG9AySp6N8FStJhgFq3hGwA4FJDix3R0AEcqUO+fUw7gsGAL1iBGrvQEOAEjwgNNVk78OCkbUjE5aGWF6MERYCDBTuwpAjhq4+PQnJyE9tQkzHU6sDDTgdWFeViZm4P5mTYxcUyOIYDjGibHARAWgckmotm/utRj7q7EBO9gWCfSfFDin/sXAzhUt6f8Tc0Q59ZGSm+7NSanv1PXuHfRfsszKfqT+36zi9datsK4LZRsUfnT0mhyDwM45DyuAh4EQEnsXng6XIAcSJGPiXZMVCIlPwI3ao06/Tc+icFDDxBU2697DQJ5OWCFKW0SgdVcO2WQcnad15CwHBROloqNkCn114q9EPCGtbeUs7bjJCdg3X7LsXh4mxS3jRIlZOCk9Amdkudsqz5HwRv4t7JwuCBsBL5VUC7pGyqfwkxqmNTUU/+8GcfvpmAcWdYULJBh+VIN7ffunqXH7i11bGSb7wPxogII3BGdJC0FcEhJNC1pkwNw8AGUS/IBkGUDbbbzeWh4MbmN7FzMUEGaVIAm3FZmuqC2SFtpCuDa+QDad2LgGF7S/FAJWmTfGKAvcEXlHlrTbSoPhAAOBn+wjLCv62WJ1puxJ85PlbbH/rj2R2M8tNbNc/XZ/BzWU8LDkjwhpfrE2iQqUZMBcLAyEF2XiN9wiasiWI36bfxtXc92HThfKQJnqN11ciWNVhkiABMxU6TjSfa+pB62CT8Bp+m427kK3i8Mf7h+FIScer+OL4I3tHQRP1tYOQS8oWvSxciEVcQmj62F0baMIf3C5TWxVKD8458I4Djr94l9o9vvw/OdXXi2tQm9wSXJP7I2YCwQwRII3kCwxXS7A/Nz88RCMT8/R2AuLAnyJ3/2p/Du++/C0eE+PH36GD7+5S/g0aNHsLmxAVOTNZidnYWzsws4Oe7C8dEJdLsYn7wmxt9Gswm3Vlfg9ddfgTdefw3efPgQPv/sE/joZz+Dky6WYTnlQwnIKDE1BVP1BsUr79y5B6++9joBLxYXF+Gbr7+Br7/6Gj779BN48uQ7OmSGIMJWqwmtdgva7TbbkvoUvPbaa/Dqq6/C0tISNJtNOD48IoYNZArBZ/yHv/0bAhVi+ZSZmVli7jg4RLaPMyofMzM3B8srq7CwuAhzc/PQ7XZhd2sLDg8O6FkE1Brg+8cJ9IFsFyu3VuH9D96Dl156GW6t3obnG8/h8eNv4dmzNdje2nL7RgQxIkjmwUsPSA8rIObbb76BH/7wB/CDH7wNt26twsT4GHzyq09gbW0der1zYiTpnfdYn8E1nJx04aLXozF65dXX4cErL8PEVA0eP30Kv/jlx/Cf/u7/pXIxzWYDzs56cHrWg9rUOExNjUt1HgT0jZNOQjAbMxoWE6yxL8DLXpKCeKhKbrG6POXbEluF3XdXJNutHU8+z3vJkffovcHYvuT2FNZ/iq+J9VF+X5L/pgrA4fyaKLZpn+h01g0AHKiHVd/GEGkENud+gj5/zwCOcH9TFu8sghECmVD/zuAFo+1S0L3s3lMPV0QHK8vm2Y5P1Rjqtan3x9+xvIaghQKAQ1lZMi/OAWj42QgaC+PnKntsr+3e08TayUUsAV+UMHCkZLhqzP78n/8lATjS+/J0/D+1huxnKZtfqbOcjCmrYj4vktNXrg9aPi4CFnm5yLEQpcGwOT0V+1R2vrUt7F8waxnaaN0/IGCTfQ31o8K38FLBsYj94zCmFrctN/ajrDE7h1X6287BKHo6pxP03nK7k36DfWbu99Sd8RiVvdvqjTL9klt7L9KvF7nnpnOQmo+cDki1JzXeN5njm/Sxyp7cZOxvIjOp8ciNkW1Dmf0ZZV2lrgl0V5SrKfY/KulFF3iGxrBEneoZifVrnL+EgYPb4uOqdj1ZvaB7zbG9vb0oDeQPjKUMQ+qBduMaDxAGIRBpjo1qNtv0H22Ar6/h7KxL1IG4gcNN39zcIm3ATrsncHCw65IW9UYT5ucXYWqKTzipMkSgByLWNQgiY0n0ejWsT1yrETBD24wBTNwYYnkUrHGpA4VsHMj0gawgu7tbBPjAn7n5RZiennFBQWzvzs4WBznxhBui/EYFcEhQMBgrM/IKeEgpwHjM00IVbvjtBjzeAKgp1ddrm/wG39fl1c9UsCIyN3ciidooxp1BCpET55yqRPG+xClK26aUcs85LXZ83e8xzVqEiI3HahSFrddQukzrS9vglQ3yuyCQ3HUDAIc6o46C0AEsivNtF3hufLTGMH5vA2q5EzfFsShmujVhaJ2s+L54s1CmW0Z1YG5ifOL2xEYuNj6xzMXvyinWuO0pY2o/qzLM5QanuIlxchlt6FJjehOnIjefVe1zDBy+YfTbpTmFqIcFuT3Ey0Erxq1fLaFiTkISvfAVBmd9/XBmreDAEMuXUqsqvaQ2gv92QcQoAS1m1x3QIR2PSQgD4NA2F8ZFPvCqwCf8UjqNWiEBeXqv1SUSECfmEDyhLKA4fk6ULPQwkWJw20WntHHeseAgVnR6E8EbqpMpQCWnQyLAhxtNDboLnTbXkhPZVGYKx8jvA+YF2aEEok8M2WRA6uSQAl3i8IkG8GJbwH6DT7/i95oYsesjtfYLdiUCbBTDNOY9BbAeUHkUduv4RCsHHjkAqbXkPQOHADyERl7zJAog0bbhM/EelV+1w/QBzSO/h042DoZwgacaL3pwigCOix6c9wcUMOfTjZgsYRnjf/XUEQYwo0RNAcDhHdY4cFPUh8VgS5VO4bniDbr94Xnz5TjCFRI+NYUxxPu1NWpv7Ukhlp8Mww0F4GxBjXTgzrcilNqiHSg75RN+R+02NA4KprXr07/Xe38MJApLoRRtgtmcuHfwGs3/RCfUaO1LIkyFUceyEsBhxykOAsXSZVoUA0mjk5Z2vcdB4aBfAhayn8UsHLk5VXkJZV5Oi2qg1U9S0HgtSYDNRinHpB4COKZwb0P/jsF0ow4zzQasLizACp7OXZiFuek2NKfGoYaJrQlMBjITBwLoCZAtUXg9ma0U1cTOEa3rAKwoG8tgHAzluL9WtY8No1p5Fdul68hQ4No7uCwAJ27JjmtS3yWrtfRCBOCIksAFGXXjzv11doWSBGrnRHPImBDjxgDqw4VNAAAgAElEQVRLtHGZtouzc0AQByUqJyeovMRUvQa1Oh4qwARezMSjMWU9KcytojXv2Os88C6UTSNdKcClW0ceQGjtF7+DyS9JI0nCnWwfJrfN3zre5GfIHolsqWFy4r27Bwyg/2V1Im8D2bti+yxlNcSvUb9f2TYoAGtYNxyIwwT4eWRY73oGjimYwrGWUiwiJMS+gbJNAA4q1+FP3sqge7OgYBXxE5VZMwb5BsAI1YE8mA4Ea09E2zIzuj/k9Sz+qpbJw7EnmeIyKQTWEAYOBiXziXMFcDigjcDetLya8x2k3r160VRSSNqr/hj7GlyeDacJYyUEFsM4DcoDgkZ6fS5HOAZ0SKbRbhGQA/uF3jXdqifPRc96oItHi3Cc3DOVxXEI+k7mlaU8PPhBgBMHXCF8CU+hO43pnMqiedPT1ngYRZhT9d7gKKdRTdQ+G4yTsoXh3tsDnCTc79aDruVwPeA+W8uF8MtoDZqSkLFOVQAHl02UuhGiJ/x9rFPcejL2n97Pw8nfS3kYfjczMbk2UpO4fQSSwXttHEca54AdxLbBpY+YaYP7RHsU0ofIwIHMHJJQmUAWEE6oFAEc7Mepvhq/HoPxKyBmBVwLON/IxkAAjl4PTi568HxnG55tbsLF8IoAHAgqmpyYgnarDe3WNEy3p2F2ZpbKJL/yysvw8OHrcHxyAue9C/jwxx/C/Qf34NG338CjR19TGREEM9AapH3kFT0LmTLOseTJOZYRuqQyJshsgUCJ+/fuwMPXXoW33nhIB72eP3sKu7vbcHB4QIDnyVoNOrNzBEJA9pzbd+/CW2+9A3du34aVlWX45Fe/gk8/+QS+/vpreP78OTFW4NjiuCHbBZZ5wb73Bj24desW3Lt7D95//z14cO8+7O3twcnREVycncGTx0/gk1//iuQVGS/Q9iCQ4qx3AcPLITTbLVi9fQt+8MMfEjvxxvMNKhdzsLsH/YsLGPQGpDKR/arVapHOPDnrwvRMB1599RW4f+8e3Ll9h8bok09+DVtbm3Cwv+9isDhHzUYLlldWYGFhgQAiyFx8cnIMszMdmJudhulWi0Aiv/rVr2Hj+XNqF9kL2ePpXgXfvbS8AguLS9CZw5I3TdJPX371Ffyn/+fvqKQNjlG/jywflzA+fi16nXU7yrfua/Bf70f49VbwA5yb4hlx7To329+iCyGRA40fOA81EWeU1SWx0SC3nGhSuCewoJL4Yl0zuRhOqr/xPiE5JiUfht62574ri2fFe2kXN6NpyvHnWfIjAQq6eI0fI79XSzc6HqPAC5VYQ7C7cPEn0Z3ZsfAj4e8vpFGc5oz3ocGcGdgOATciQFBh3sUCBr6yiy9oG0ySSexATv7tasnJmNos+6+9NhXD9DF1twJsBsD5l7khzjOgsD1Vf0b38b4NRZlSP4Re+lsAOFKx3Nw6w8+rABw6nrG/Ho9n/Hcq9hx/lpvLsneldEnhubE/XQBr6b7NtsDBYOnDXFtTcTc7RjrXTrbEp7DAb/87llUU/yeRX+Lnchtz8b54DHMx/zK5sHOXWifBKAUxnLL4T1Hqcmvwpjper8+1u6wPsfwU/P2oMWXznWr3TWxdXq/cbFxz81O2RqvmYlQ9UqV3tW1V41Jmn2+q01PvfBGZKdM1VkeU6dfUe6vkpvx57him3x85sy57aQNMpHZy0pv1mvzumL5cksjneHQ/S7EX+k9Kj0ZECVW6RvdvY/v7+9dW4NRwVj3Afm83rHaAHDWiBGCoTmWrHdDlInK9e3pMAQzcaBCA4/SEgj/4NwIrkLUD30dsGoMBHB0dEAADAyIBys4FV9gtwXahQkcqwlZrmsAcCLrA7xD4gUh8RMDjdTUEesAYnF+cURdmZ+ZhZnbOgD+uCPhxeLjvND8Fk/hx1QwcmvPQk25RBsE7PBLoTpzcSC18/qxYD80+zyrS+BlWiRZZOPiUZXBCK9luEV8N6LrkqQi2M0w+GeDlJM3KoTKVU/Jxn/DvnHMSy2fOAapygnJGwbY1Z+D8uDONdayc42fwczSRGoFjovqBN1mrNG7o+FDd8XT5HatA0/3xpXA8eCPsU5lyTc1drLRHNXK58b6Js5RyVqzMjGqQc4a0ysBWtdXKXZVjNWpby8b7+xx7BHBs/f2/cV3gdYp4CEwo+Q2n6jB+d5QkVmAGnX7B4M042QcOvPF/fv0IiEP11LhP8Kguc/JnTpfqeqS4vA3qygloTIARC4cmRFKnfAyVuT6PtbMmaoqlRYLjPCZBrPNICTwT/NSAp+uvJloiGnX3frMpyDsvYbvGYcKVt+E0dFguJPQXfIIHr6R69RG7h+1LzsGy+o/sjdDXq5zG9lGTJ3oCNlwjkmJNJLyUVULHJz4JmVprWVskckLfsxPgbtf0fcp+UbBRguh4QxmAI2bgcOANSXCSTDsGj/C5KqK05tz/OBEyuLyE/vASzi/6DOK4uKCSKgjqwJrjw6sxID4bYRbQ/K5fm8aC2xOpApIRqfFlh+TyMt0S6y71beIxZFnQeu02SCtJvsDJLp4IKdW3lDUK6d61zTk7777/7wbgCIErVmbj8Y0DYfZ7Ym0xQIzivd4X1XfEY5H2iUTrpVAyhCTyc1bOwFFk86qypXYB2pOY16iXDLI9brcdp3AcLChH/Fn23kzo1X9u2Tmy/mKkk+37NPGGpY4oGXHFZVQYwDEOkzAO42iHLi+hPjEOjckJWJ2fJxDH7aUFWJqbgU6rDi0Er09NwOQ4MndgMp1PolMRJkrcYIKNy2NoYl9+8UMY6U9XQixay2qz7XTbU6pFf9KDOOg7Q3cb61+n94U1DtuA7bXAg5wfW7bOOZbrQczMjIGsQyYAqUF+BJsiiEN8jfPuKfTOLyQ5OgZjmLSsTUGtVoNajcuqIFUzMd3JTxzWjHUaixQnpHPr0N5TsEkxoNDMnRIm6T267vFfZqBiXgP8PrCzUkIAx6WQgJV9IftxxdI63B0BvYqfp8/H7xRcoO+zp/YxOYzyrgkem9TA67WECiaQFcChzCFa8oUS3wLg0P15LN8M+jBJ8DjJbE7MFOZGZUPGWQ+WUL8Dv8CXq1Ff1Y4/gYOwTJqUUsHEqGOUI/18HQA4lGnLM2mEbCoqbyTbhsmB/QQFiCqAA4HBDOAgXxoT51i6oj+gNlDpiVoNGq0mjE1OcCxAfEG7h3OyiHYz5XNF8uHWhK5lhVKnSqwIoDUAfJugOz+rqIv1HSTjxMynV4pHK+0M7IkG4cSnJhpuwwaj18brM+XvWlaR0H/37Dwpv1KZU/AdfMJUSjxJe20sxq7VmHko9tFzdlv9Vgt6LtqtEOipa1VBGvgu7SOz4zCAg9cmsuJEAA6J1Wgf1T5MwgRR6xNwSZhq+sMhgTe6vQs4Pr+A59vbsLaxARdX1wQ0Rn8ebdiUsHCsrq7A4sIixQ0//PBD+MlPfgJPnj6Bp8+ewa1bKzAxOQYf/fy/wdePvoKDgwNo1Otwa+UWnByfwPPnG7Awv0RgAj3ljf7x4dExPF9bozjtrdVleHD/Lrzy0gPotBvQqE3C4+++hfX1dfKr660WgTbGJqZg7+CIGDDeevstuH1rFVaXl+BnP/0p/OrjX8L29g4cHR3TUGNfiaWYgDATcHhyBHv7+wSQmZmZgf/ln/5T+PEHH8Dh4RHs7+7AzvMNYsPY3t4m0EYHy44M+tAbDGCihraoBo1mHV59/TX4n/7nP6NyJf/u3/4VrD1dg+7hCe3usAQJxkMxHru6ugqNVguOusekD9vtFqwsLcGdW6vwm88+hZ///CM463bh4vyC2EFQx55f9KSMWB1eevll+OEPfxdWbyHLyAKsP30CWxvrxNLSPT6Gjz/+GDY2NinxOjU5RWOOeg5BNchKgqVuUP4QqNY9O4dGswUvv/oq7O7uwk9/+lPY3NqC4+MTWp34DLU5jvWLmHkYXKbagKPqoyVrFPCmcl+2R2F7YdL2UcY9vYcR/zCisCh9j+i0lC+gcQxdNzm9lHp+6d6nuPCDTwq6MsSb0LW5dwYsS/LU8v5XNOYGX+falBoLN5YBssOD9mQmS2Ur0L0CfK7qqwVvjEIEETzPxABiGbZ2Ojlk4sfY7/CeeGyS/qra1FFyGThiZkxz+6T0OLHN1u/Q1njbGZB+uW6kbLSgRvKSUzLwVfNnfRr9fVQAB+msiD0vfp6Of7AGFYyeKv9mekn3GnBZvI+I575UhhIADm0//8sH6ELQksljZAAcqTiZHxc/PoHPo8BQBYsSGBx9pgnxfRUklrMDPjaU8uFiQYn1bE7v2vvsOqrSvam5vYGa+14vzbW7TGfGclQ1PimdUjVGORszaudHXce5uR9lbqvG6CZtKNO78ViknnsTH6BKVqvk80VlJiUnVWNU1dacTkvJiX9WEcCBqlNZnRwxQeRX6oE5/y/nsNgsitHDGJzJpSt4Q3NXdl9nbV1O56i+IgCH75T+GtZgsYKSeqBVftbwYFCCvjMKHakK2+1pAmfoz/n5KdEQ0vVCSYqAC6zjiAhx/LyLNIWnXSqFUpvCQFmd/sMNI9W8ouDLBCf25NQPgjPwXiyLgv/iZgc3B4jUx5MlOIj43u7JsSsXgv2bmZmHzsysY95AZo6jwwNqQ/CDgVCh5bKGxY6BdTQkj5c8xRnf75wVPYWRcY75uhD0ofNln2kdudyijgEcNtAUOxjWoUjJBJ+a45EoXfgasY4WRc6gxu+17045Jn7RmMXEjSoEEe24jWoQvJNRLEmQVCLOi/WABzu2Vl4sHVx6jEPgjr7PXhvf52jHMgCOeL6SBpWjpfS6nONl10DOGOZk/qZGOtXGUR2BlCFIyVFKHnLOdGoe4s/s80Zpa2o8y9peNuZJuSxBRufWQq7d9vOLveew+V//tXuEjhmzDBR2yawvFPRAmz5HXeQTHHiR0lAZamkCEFCiSoAdeOJYTuTb01+ebYZptwN9HQE4KBCOLSJAAdNVe7p4DR2bgE4cXKZT/UUAh9NvtIxsQChkw6CxcIkmpgR0OiKaGCleEmwGqxwhr7/8iXoFcOh3GrRPOZP0fLeB1JOFwgJhg/nqx5QoVuvgKJ13Tlbt6XDbR96rGiCFaQPZN8fvEp5GjpuV0mvBZzwxTgdaAAf7PP7Es7URNJYi+5o0o37r6Uhl4JB/sXwK1bmXvxnA4W2HnmB1iR0FiJpgJsmMAXBgWzFYis9lAEefABxnCOIYDKE3FBYOWT2+qAKLvoKYdJT5+Zq4UvCMyLVheKjAEgX2xNuAEJipn8cADm+LeGz8u0IAR5mupX4IcMie6lD5svIZPwevwZJLkSYok/bsd0ncg9egAWA31Y7wwZ4eOifjJY18wa9KABw0QL6MxE0BHNqgSr2GTDvBzsaUBkkIYgxc9x3PAThUb/uXGK8osCmFQVS9Yb5wMkbCywJMJ96p/IQBcIwhgOOaAByTAIC7qPnONP23NDsDi3MzsDjbgZl2E9r1GjSmJqE2OQGAAJaroZz8vqLELbM6MQW+s2tRoDXWg5qgjf1Kv/780SZ7Fi7pp7vNrfdj7VjhyDofUZgadNTtXiW1z8nJh/aHWB8EFKI+QJJpCnU5UfvLyfXLK2bgwASW+h64D8TEpQA4avUa70tx3AWfrvrZ6pKCXGg5npJESLwvcrZFgJbW1rhrZS3o38E+jxiZ2L7YteV0ujB3pBj64v1huDYNCDcR4FcxJ22gp/cl6YvgDZwfoVCTCkZ+j+tP+k9y+RVi3BClr8xMxHrA7h3JhzZO/RB/vNmBOMr6SMAaeYa6bHYuAnkzp2jJZijrhfqlAnqhecDyaJfMhuLKpiCYg8qY+nInyuBBiW0BYgi+i4EZKovC7GWTktZnJI+YkjayB8ZkiIChsRzDsN+nsgwYiMdyNMQs02q4U+4anlc77IZVEhBjBqyjMmVBsvGexUmdsj7QfFqfHMFaVzAcehkNxSlMFsT2UG22n36+PpZ3p3btYRgBT9i+xnovtwfTwFzsR9D9Ethj+WGoq37mVaIcrlAGDulADDiOdZ9NbsXrOdDRVvlQm9jOOd81GOQQwGHXaxxrwANSjplIGYoIxOEpzunVBqyjfUD4BrJwMICDywcigIMZOC6IgWNjZweebWySn4r/9YcoyOPEItGZnoa5uTlYWlyikiXvvvsu/P7v/z4xcBweHRLj78HhHjz69hHs7u2QjLdbLVicX6SyKVtb29DpzML8/AL9izHA2bl5Ylv66osviX23d3EOzUYN5mY6UJtEG3pN8cOz01Py/2YXFuC9938E84tLVJYQ1ytPN8ZCh7DxfB22NreI1WM40PJHLH0Yz0QgBZYUOTntwvHxEbFlPHz9dXhw/z7MTHeIKWd/ZxsO9/eJmQJLrmCJFASroQ7sXw6phNTtu3dg9fYqLK0sw9bmJvzsp38Px4fHMHY5Rs9E+9Vud4i5pN5swuzcLNy5fw86Mx2YmBgjwMbhwT48X1+D9bVndGAOdQPGT5FlqoclxXCtj48T28nqrdtw795duHfvHmxtrsPu9hZcDvpw2u3C+to6tRXHAmVnCplbhDnp7bffhjfeeIPKznRPT+Gjn/8CDg6P4N79+3TPZ599Buvrm7C1cwC1qQmo1SeIsYjKS6KAYBNQ/yMQRsqypDyygq21vpcBbpVdJ2JrMtFaei59V+yDkI85GqZEEtbhc+3zLCAi5YsV3232quUbjOwQBM/UrqSAcJF/bXWwfUalDy8tKduz5Ro76rOzndU4j066mzf1VfMTGdiWIBqRfptYJGbfUPCn+hrJvUrx3RaIH/phaVBNYLdxHSXel7Kl1oao3rZ+kNpKa5dYu2EczU1oMBCjxAX4Gl7ZOQAHtiO1FtxruSH5n1GQMxUKwo7ZP/uLf1FaQiWYAwu4jtZnys+M+1na7+hAlZ3D1NpKPdutpyoAB0ayLAieOpkGcKisFHzCBAhY417YDvXTmdmLQaIeJCsgDgEv6zty02b3t6nf7X03GXM7t3a8y8TnRXRjhTi+8NcpvzbXj5Su1fVfNv5xbGGUcfqt9Xpmb101UFXxhNx4peSnSiZj2SkblyqZSbU7Z0+r+lD1rheVmVH8l3h+qtqaG/fUPPtnVQE4fAxiFL1gn4voRdXjFDeheJJn4PD7Oj2EGL4rte8ke3dwcBAwcDD6g5uXmrDcJMZCwaVT8OTDGG3ehsN+QDfamZ6lDQv+YLDi4GCPSpjgqxFA0Wy2qB3I0IHgCfyuXm8SKwaedOLTY9XeMDuPl8TccYKlU3oXxPKBz8ENDH6PAI+9vW2i2sQTF7du3SWqQPzB9+5sbwKWa9EfRK0jXSCfu0X6w3zNUhoXw07M7UnTcCvCR9/DdJ7pUhk6P8oo4u6JUJn2/iqlGgI4RMAkMBQihMKTkUXDJgkUcxI2P1cS9ra5XOnMKAY1Jdiq8PB+2kBHtOe2LYjot8ldO0ZVSl3noGxs4nnxMORi0lY3On4taRguv5hzys9+HvyutGMGwKH9SPU9qexLAByxscmNfSyLOedolDkoM3A5Y2WfG1+jbc4ZiZwOjMcvNTcFeSicJgt7XNb+VPty14/alrLryoxobjwRwPH8P/+rwsaKHXKbjPa63KbMeN+mzBcS6JSbr2XjSYZMgFEcBGemJgTwkQ0SPRTUZiYmGj6BrD9u3umlfDozAHBIogMpYFmnSzA8Gph4DsbkCKw14E63RWh1q/PwsVrCgU/Y+brjmvzXtYt/azLfrrkqG+mv9YnuiTFGsNN3EvBXlod4rdHzbQkVygwUwWw0R3RzcUXjM+yaozEQyofUWpTZcQ/SPvox9alUaws4icZJdn1nHBCPZcH2N5gboWh3zzfJewfMiE5WkLwIgIO7aGjv5Vo9WY7dRz8Bg6RU29lQieu6UVr54B4bCNAiBAbAQXwwcrIaA57nvYEDcFAplT6zcPQQ4IH2U/INQVBUfBqNR9JYGgCHcM6Iv8cb+hFctWAdqlzTs6INPc+397li3aO5P74vPGVh5zNcG8IORvT218TUpidMY/nUxKXV5XgN5nm/DwAHtzFn+YoBRKtvwj755FaVHsjZ0Cp7km5lGsDBz9JQniavLDyoyGRXZv9K+0T62duUFFDEth3tR+55rLmsfQokLlBqLkZvNmzxGLn1En2hn5PdwVKRctoU5ZEAB8TCMQHjeOL5Elk4rmD88hLajTqVU5ltt2BhpgOrywuwONOBmVaDvms16kBV4nHDeM0gDjyFq2Be8ltsAt8VwWBB5ASUP1HAFjOsBer0tFyrul59ImcnTJ81cG3XkdO/Mqp6vwbo1IRQ0pn0ucxOCZtcyr+jEgCU+JHEpQbOo0Cqs0WSLELzNrjoUZlN9jGGzGIzNkaJLQRv1Bt1YuHAAwNYhoJOB1MJm6vSPasdM6//eETIdogNSK1VF3owJ/m87WTlHNtY9l8QEOCDC3YN2ByGK6NiEtzapnj/o/YZS/ekFBm9w8ibTQhTWQYFzeJ1UjbOypFjAKASDqynvf0R5g7DwEH2IF6/WqKFlrbIsiaVxZ7ROIuMxQwcuM55PLlcXDxuBNxx9p3l1DJwOOYSZHe5As/AgeANTFAigEOAngjYQFut9/B3mC5m9pygDA6xl6mvFe0xxUdksCjbEUqGEJDkipK6g16PmDiwUwjemGrUYaqBAI4xSZCyn2mpY0VAVVCdb5ySN1pPxu+JbSgxXgiAQ8cU5QvLUTDg28Z8vH2zazz+PVz/RYrvoESKjXux4BT2Lkk7EZ1wLQNw6BkOp/8EFKuzFdjzCMBhffvC2Ol8ZgBTKVvt9nti40hXFVhi1Z9nG4C+kR6Y0hIqqq8onqIgDldSBcuqCIjDHEiiZ0hJZGyHB3BwCRVUuTjv6JMSiAMBHLs7sLa5BV1kjev14byHNm0MOp1pmMbyYc0mLC8tw927d+Dtt96G3/nh79BhMdRz3zz6Cp48eQz7e7t0EAyZJpC9YrYzC2dnZ7C3dwCNRgum2x24dfsO3L17D1599TWS9Y9/+TF8/vln8Oibr6F3cQoT42NwhfvLyz4zjiCTDQAxbvwPf/zH8PIrr8FkvQ5b2zvw6NEj2N56Dju7G7wfvb6mWCYeZmMgFZajqRFoBMEYaDP6gwE8e/IY1p89I+ZhZK147ZVXodNqw9HBPgEq0AZ1ZmaohEl7pkPgj9PzMzpVhuwbrek2bG1uwOPH38JXX34BV8NrmG52iBXj5PAYZmZmiZkY9cnS8hL8wT/5QwJ9YMwT+/nxL35B4JRe75zKKiGYFOOyePhtgHsSFNhxLFfdoHG7c+c23L9/H/b3duBgf5dKYSOwpd+7gH4PbSWzM+IPHaSbbsMf/uEfwo9//GNi+dnfP4B/+S//N/jqq6+oNMvp6Sk8fvIEnq1twtr6DjQaWO6lxvt71JH0PKBSWvhU7IfqXC/roe+WXAPilZb5mt4eM4Ou33Oma16kdMRNARz2JKZd66oD4lhN/HfSr4pioanxyH0W9EmB/O4lkY01cWhsL5XLiUo9lpVQsW2ompeR2nuTjuK19nCR+Ah+PIV2O/nM8MBAEf5dvMkecXWELsbMxbKUki1rFzh8Fe1XMhtwLWdUmBtpZsp3ju1Oan9u/TX6PQKGe3+qAlQR5KE4jhDux70rie3IrQFtcylG47cAcKTGCQEcH/749+nVZe2y45d6Tkr+R137Vi7ieSpbV/b5OpfckXCdu3HVfVNUEpV9Q7nRHDSOV0FZ27gPfIf6rPRvBsDBeTOOD8U/8WepsY/bEuvR3NjndFbON7VyUfa7fW6u/aOqt3jOk75sJicxqh4eZXxILKK4nv2sat5G7W/uuly/X+T6F1lX8Xzn1kPZmKSeMaqtSPWzTE5Hkc+q+6vG1ra9an5y77I2IF639u/0/bkSKpKHNT5Nak3Gcu/fwT6j6mKNH+Oe2x6CYRCmz53EOtjOgfMBEcDhG+O2kE5Z5pRXPKHxgCBFHjYGQRrT0x3aFHRPT2gzovfi5qFRb8DR8SE5+ah0kfoQqf2wMyfHR3ByckQBGgVc4L24kUAnHsudIPiCg2kMEMEAAAbOiKqv0YJGs0ksHkpxisCL4+MD6Pf7RB+I6HH8Hu/f3d2iZ+GGb2l5lQImuzubjoITNy7YvunpGWrX/v4ukfdxXd5iQiE0DnrKDWhzSkEWqk0qPyocNtCkwQNTD5hjXyadEtSQ9jOpk29PFVmnys5f6BBpoDAULnxnDqhQWHj+8FSlQ+WOqCWgsWWOjXUq7PvtPbw4eEFM1WowMzNHwBwE46Bs4ZzjjwYkdEyqlEe8JuzY5BSue6ahYIz7p4vSO10et5xSbqkxyDlebu4jAIftc6rfSaOdAHDE/b7J3JX14yaGOudgpD6vutbPQbjeUkYhpWjj9ZXqh95X1ZbcGKSMUO5ZsXGJn5mTr7LxH6XdCODY+C//R2BP+F2+jiWvUQ2IC2OF7Os4Vav1pySRpPUc9LQhxVA4e4qgDUysoH5XAAc5+1KzGcF/+je1QwEcehoOH0MRVgFwaMKCTi0KGEyC5ApqiMehoI8oyK/3+ufw2GqCTH7nbJnZsCjdOCYmSKp8Us2ZDkmgR6VOqvQYyTgv3MCmjONJuADA4VoZXCeTGorImD0pGSYQ7CnWWK6svqDvpE686tbCycNoUxzYMEnu23c4R0mwITo2fMKd2xl6P8UNhgv9k3jY+vIhaSS1OQJvaFCca5j75A7XbBYwk4JliBqagZ4I3uBEjgIRPfDJAjjonfSfSRwpCwdlmJyw0O/oKyLg4KI/IBDH6dk5dM/Pia4ag+U9BL1i4M3tv/kBlPiRBo/J7249a+KLQDLyTgH0xMidlM0u6hp9ZxHwGjJwmI069dUDRrxcUTaxIL++HZLEk8Ckq+EuDAVq35zzHflg+D2XwtFe+ORSWoeGCA2VX3+tpbF1kydxOf7bynxeT+fBM1X2PtZr+je7qsXgiG27GwUBbdj2+RqRusZCf9b6A2Eb4nr0BCwAACAASURBVDGL22HlIAZwGBsSVjuSsSwBcISvzQ51kRYYlY25PKgrYsePbY3GudC9or0BJolk3ePJZNTJxE6A+xwEdSCI4+oK6hMTUJ+cgGZtCmZaTVhZnCcmjvlOG+Y60zDbacMUlkMY54Q0Zo00BE35QVUNPBJSWULWi1GMamN9SsQnvtWGqD0RC896kurUy7/hFMmmlnUa22NujIIHMCFI9lrKGeiXDN7wJYC4JAfBHcW+66Zbnid2Vdcx+QMC4KDPAhXCutTZRccuwIdviakAfYxe3wE5UE7pdHGjDo1Gg6jmcc9xTSejhfYdgahmvIM1ISfzvZo2AXgC3PlSEEl/VjwJ9VstGJ9P1vN8av9FhTsQgrdDass00W4TAWbmEyUr7f6QDjbQZBb1nDTCdV9BGAjewP9YP/D+OGDFMKf2tYyKAns08eFKXojedqVaVLZFZXDS3sgvKTX2+0j/OBkU9gGtfKnJCPFJbfky1yELAFHwjciqgjAcgANt+yWWUUDgMSclh5d4ul3K2xCI0wM4iKmDwEDYIJZ39uPkYIiWxRJ/NZhv7ROPrvdhMFN+dQW9ix70ez24GmKMZoyASCjPk/WagD6VfyOh+/Fx6rvKnjv2L/Vv50er/ym2zOl9qlPvwRMKfiHgdMHuGB9W9gDef7a+teoVtct2fSlLi7erIi6B9JbuoYzdt/EApvT2CQWSR00YSxO0Jc7/jNGbSXurtOiiLfFmA3ZKGSnpXQCm1XfSgSgpIeX2NfIQ70Pxu1DPol72AFcDYBJgM8ZUUL9SmaPJSWJdwINcLtZCCRY3zayzGa5OACIuoYKMEpdw3u/Tf2e9AWzu7sLa1hYcnZ7B8dk5AQlQlhEQ0Gg2KHaILBzLS0v039LSIgEcsBRJt3tCjLvHR0cUN0SbggAOBHxg/y+J5QWHcRzu338Ad+/dh1urtyjW+Otf/Ro+/fQT+M1nn1A5stnZDvQuzogVGNcu/odlRbAU88svvwKvv/EmvPX2O9Dr9+HZ2jPY2dmA3d1NAo7gQbHaVJ1AG2yzcIc7Drdv34U333wLmliyaHwcfvPZZ/DFF5/D4QGXjJ5utWFyYpwYNJrNBrV7gCVmTk/h7XfegbfeeYeAgwjgOL84h5OTE9jd24a1Z0/hm2++pvGdnZ6FQX9AYC0EXtRrDZienob5hQW49+AugT6wL4dHB7C9vUVxMhw3BCciSAXvReYQXBgYP11EsMyde/DyS69At9ulsidnp8dw0j2Cvd0dKt+CMWB8T6PRpLFEsEytXof29DT88Ic/hB/84B2K02KZlL/6q38LX3z5BckWPg9LzeztH8L+AZbZlrJyfFSBhAfBOxQ/IFkSabZ+lolV5Rw38UzM3iDNlMHrn9/hYjeMSygkC921do0n1KZvU+xkhu8J3pnYe6TiN6n+5mI2ubEp+Cj6QQZh7oF9vly26kPbB35MoqR2YuhftM1V8Y/SPlvbxA035t37QaJ9vVkiv1F6VzrfxslVljaNBYmPkh4jA5xW/Uz/xvIjspoymabjbm5cm4uNzu8D/YGieCzVlrt/CwAOY8kzPnHwTF1HDsCB687HUrJyGjXs+wZwlMnmn//FX8KHv3czAAfNZLS2bCxau2P3yLm1b2NqhfhaJklvn6/r1b6rCsDBkcI49mE2twEgxwuwxrLi/oe+B7OvaPyWWZzC8mxou9UvLuobXZdexm8yRtb/K/UFbwBOyM1dSnfl9Nmo+jF3XVUcyC6hqnel+lPVbvvMm7Qxtear2jeqnkjps5y9iNdWVRuqbPUo4xGv01y/XnRuU334Ptudam/V83NymBqvqnWVHuMEgIMUksaSov2hNCjWBc43dHq8COBwB5AMiMPliOS+Mn2jNoEYOIrGPwxmxkIQD0482XoqCZUtorwRIIE/iD4/Oz+Di4tzBlvgqaWJCdrUIJ3vdGeGHH1MvB0dHRJdYev/Y+7NnyRLjjMxryPrvu++u+cAZgY3MRiAAMnlmtEk0bjav25Xq12auDp+l2QSBS5JLZe7WhLgDEAAg2Mw05jps7q67rsqr6qSfX5EeETGy8zqgdaUYz1VlfkyXrwID3cP9y8+n5xkZLqALFpMg4jNTL1xzm2CTUNO5AyLRwC2WwAkmHYzgkjGJyZ5wwFwBjYox8dHdHpyxJuLuflFTuwzE8fOFif2AdbARgtBKTwH2DpAqRhYQy4uaHtrgxrNc74tU0SGo5/iUFkw04KREvOJrBDzC0sBWNJxoiVIq4a7nV8F+hX0EUAEjJUFnYQROA2yeUdKgqGdbCFe4EwwJBhnIA4JYvkAXZVTIUZTN+b9MHAEv1Me0MVB5O8CSs87FiUjbd8xxD829YtLqwzssZdnVpEAop4rrKgn182w9GLgSNeLi0EF+tSIzrJx1e0bD0g3ZVRSHrnzHIKSmhjgYI06QhLw1oSkTV6W0EyyyUGhRXVaUoYlxyg3Op397I5UrjKg9n7VHF3n/ap++zb6mY9cLqucGLxf6l8vJ8CvjW6/+35U9aGqr92uz+9ZNQcAcGxaCZUEwShKwkBWUlZCa6mz/GkZLwVwhCCnBaZ1o8wnHOy049UV1xLm5IrqRgbKKYAD61/YmypO72swxhJpsiw028f3jXXMuK+WVJfB4CEwmXarI5y+5bUt1ArFTVpJ3/la8XqDgOT0a59HTMfBTvr2M38lebdAqlkxn4MsrcEYOrAsR3kTGrJyhUY65F0BHDlC1a7z45LbLy7R4PQ4bicJMDk15kMdktDUxFYWBulwzH2AJbChyMMkJ6BD0sb0up6StZPOKi8B5CENKIOKnajVE7vKwhFtjNpJPT2NPsYkknzX5EhWkYIWTMfrGsRlGAuwbdQbbQFvnJ/R8XmdTpsNqrfb1MTJX5YrC9SwhLs4qSYjdI1cYfNszAdAHPMfxrCQBphy2Szru/is3t8wH8fYc/hvjczgnsKmYNNqYKgqJo/U5hiDQpqc0DkugFi9KH9eAEdc//G5pf10A2H3NNvR3VbI6u1mf/wzdNs82mflw1zdAn/Sf/P5O9dr7IH3CTptTBoYSp8pDaoK44DTwv4PB6KNY9kZMLfPuo+v3TcPWmk+Ibtv1D42Xpos9gAO3NgjKzSoHdiYQPgAuwYQx+UlDWEfNUBUGxig8dEaLczO0AJKqczN0NLcLC3OzdLE2AiNjgwLewf2XvwPp/h5ZvRnfyfFIr6xs/RJkBEmlFfpNV2cnd6SfZHZVUN9p3PGSfwMwOH3KHJqQfxXToUVmDjyecT3DTQQPrNlpjYgME5p+9Arg2reLkHxD5YipaLHT6ZzHyBOTI2OTdDo+CiNjI1pjU2w80jySTgTyrKmq9wvx7BuDcBRKYvGlKQ6yttNXzYsaVz/CHsOV+7D3vNrTNyychCD7ZAC5rHPh0wpvCCs+7DWsk4YuNYAHLbuIy0yAEDRZ7P3ma1DQR4JgMMlsiOAI+2399OQYMfLbKf/LNgdXYP8ma4ZAwTy3HiaagVHRNkyQGZk0QjzydiJq8DAIQAOsA8IywbKqPC1CuCJn0ki3TOLxDlQ35TZJyXJYWaEZUFtY3ibfdIrkWcAOC4wfwN8Kr42OkqDI8MBwFGSn8S+FBhgvB73a9fbdO+vsV1Tf8XuV8Vamq7tMvNb3mezQ1H3l1lOGRTTI1mayLQGevDD9FK+x+W9iM2aMXzoHjzs+b3fpjrS+/q5/bR5ZznO/F7fPwO3+fEwGeBkyMBg2IOh1E4cW1GO0f5H9haLnYSDRfpMEpMDs4SAN2xts1+lNesVdiTriUvaCpjBABwQy2b7guoM4GgJgGN3l9Y3t2j/+JgOuWwJVBLYPWoMmANwDmVBZqdnaGSkxuwYa6urtLqySmNgohoaZEACYn2IE6L0yuLiIi0vrdDK8grV63WqnzdodXWVFheX+IDZ6dkpPXz4kFksPvrVL2mkNkyrqyvMwos4YqvVoEazQSfHp9Rothiwcv/Ba/Td736P+7N/sE/7+zvMSgFgBa4HAwdAHIODw7w+261LevDgNfrWe+/R+Ng49+3DDwEa+QXt7u7S0eEBgwURk8QXFpcW6cGD+7S/f0BPnjyjd999l9779rdp7eYNBoCgv0+fPaXdvW1m4Xi+/pxqQzWam5nn/XGr0WQGkPHxSWYrWVhYpNpIjS4u23RWP6N6s0HNdoPH6uj4iOZmZ5mxhJ+x3qChq0GanZlllpK3v/g2ffUrX6OPfvUr+s9/93d0cYHY5Dm93NxgEMb0zBzHTgGi4ZLYzOQxzgwcGHsAbLAvB7DjRz96nz777DP+Hd8FCOXsvE71eoPOzlHuEUweTdaPkCl4GSjnwjZ9CHailDzs9E39GhAARyzrJxuc7vuVsAZ7AjiqgcF+HStktUO9+nWfrNsubAMlX7+feFKVbvd60uvy0vWl/pp+SuxExZ6EdUE69MX4WK++5vfq5/p8fPPnrvobjDlRWUqJ0V6xF75e7QX/ikMVytCZf7fq737u0Wveve/Xa8xKbaUyLKOQ7+H47wyYk85xAchTmLAI+NOSsM7XqJqbDlvXTRW8AgNHt/EFgOOb776XxAS7rc083hTtb/ngSWmtpf66iwVleZRecpH7G6HdCgaOqBfYaxLxdo6nec2leSo9t3w1iSzyVwUQKwBSLp9iIG/7GRgCO/em/dw774sfp5IP1kvXdoun5P3xbZXarVrvvebSy1E3nZ1/Vmq3272q+t+r31Vy7/vTTdfln/U7Hr30Xb/37yYzvcb7OvJTaqv0DL3sR9X49JLVXvKZrvnywedu49FP+7ksd+tzN/1Y/p7FrBWCZvori3n0sscdOlj9yWTva/kuPXBhjI0G4vDzavbUv2dtDRwc7HXMpw/QVi2cqkWDjasAJ0BtB9aD2ZRelAEMbd4YAHwAFQ3lDhQ4GDPw/YODXd5Izc7M0cTkFH///OyM30fiHYp7ahr0fxOhlAo/ZPCJxAEH0KFePxPmj3abN44ozzI5OcX9w2eg+4MRWF65weAOgEtAd2gbcGzGFhaWGfzhnxmfg7Hj/PyU7+tBAMH0uBPOUfBwShxpEaKbt+7xxuVVXphoBA3Pz07p6OgglAoIJ9HYUYGR82VY0hNNuaNlCzAPspTAHEnwxT1ANPSdpXiqFa3zqkIyLaUmzIU0F2r8nS9KZoEZGKCVlRtM/Zi/Tk6OGLCDFzb6pfHo16hVjUfJCNj6MidFctHqpAWntFMqSgqu5Gj55+j8HYFQcYLC6UgP4NDbiv8UE5txhvRklAvolBS3N2qluTNllI95SemW1sd1jHSu9H17eTvXMcbd5sPu0a/+7NanKv3Qy+CWZC83AqV+vuoclOaksbdB2//wf8ltnGFhmbcyJBqoFoCEUm0KcikmmNJsXHw0BXswmIJtT4vaFwBxAHwngWg8jyVk8TN/vjDnl3qGGm3aRsVtWLxeTEBbWZA3nXNJxKMv/H1jDylQmSZrJqRtM1CIKzfi147lVtCGATik7ErnK+qdNOBt9xdmBU0iG2ihIjBsWyz5bgRw5DqBe+Hqoxc/9111AA47rWpjbjJsyRn7O3zOIEWxdXYfS5horiLachNE5zv4+FGyxjIAh50hCUwYlpDMKMITZgz7zIMTE8CHDJMl4MC+YQwc8nzVAA4GZbh2fUkdySnFAD9feznAAfJGq0UnZ3UGcRzXz5iF47zVYhaONp5ZT7ebmEvwJZ4k5ZQEnzqO6WApFtMJ4KjSh2V5KAM4ZL5jSSHpSwQJRAYO1SfK9pPfI9cDvJ40qBaTh1Ft2dqqsvUIJqchhywSmSzF6gBx2Df4zFsITKRJdutTlY1IKSA6r+o2H/nVuJddH9Z7uOi/DIAjB4+k/Y8gDp9stnmP/U/1lMhTnI9qP7U0yh44kgb+O4LR+RDx5kdlRj/TpUWXvH40sYXglAGnJDvI9DkIFAOMMczMHCixQsy0ARDHzOQEAzeWF+ZoZWGRZqbGaXpijGpgiUDwi8EEUpqMy6comMN0acm3CfYhnJyM6WPvj0uJhIxJq4D6sfi1gCUqQEZ6ottAlzYDHqBg7zHQQwHqOfOgX7P4XdY3DhZEH1eSn/H8mNhr0WPovmocumxd0CUDOBqc9G6c19nfgO8yXBvhU9ijOA0+PkaDYJQYHrKQpmqIsqyxCGQqw+YhB3B4uyR63fIBBqSIDIolAEcu42Y7uaRKYHtSEK35HMqUFgHhUaBNDwkQFwyTCuAx2UrAuzJj9u0cwBH0srEFsgxEgL2VXvAn8EwGmO3AgT04NZf5LqU9k8hiBAN5Pcd6Qy2eyLmAngLrTAKi9JIvvfLA2hyQyqDSC/ERkdhMGDjAQsBMBJdSUoV/R91clI1gqrhQAjDpL9fYlfq6MSCkx1zB5sIqJIJKoPqQ9xQAh5RKQNwArAYoozJQkxI1HuBS2tPZfHo7WdKYCbgoOBWpcjR/Nj5XbKnTZkWgrIFqvK0v7fGq9m5ej5n/5J+h9D11MpO1m69PAd+J1Ad5NLCZKF1ZD/o/HkONCZjd8v6+t2k2ntxGgYUj0duFxCnGWvZFUjZR/FXV4bz2pWOmQ30/ZO1GunKzX8K0AQaOocjEYYwcDO6ATOE+EgvjPdogyicNcgkhA1ujVAYDOBotBnG83Nml9a0t2j86osMzKRdyie9cXDJwAgwSoyOjNDw4RLWRYQZxTE9O0fT0DC0vL9Hk5CQDAwDgCEmiK6J3v/ku/dEf/RGdn53T4cEBnQPIfHJC29vbtLe3y0AClHLG7wAyrKyssLK+uGgx2BL67gSsIIdgvdhhtonXXnuDZucAJBmhZqtB540zLgmNA2tzs/M0OTHFdqjVuqDz03O6f/8+ffvb36H9vX367LNH9PjxY1pfX+fvQ3ZOT0/4EBvGbmJygmZn5/ja5+vrDIJYu3GDvvvd79Jrr79GT588pefrz2hjY50PwyGuCbAG7ru9uUmbLzdpeXmFbt64SW+//Q6XP8FNdnd36OFvHtL27jYdnoCppMGHIu7evUNra2t80I5t7OUA1YaGaXxknO7fu09f/tJX6Ic//AH9+Z//OY2MYH4HaGd3m07PzgiH50bHxjkefO/ePfryV77KwA0wMz98+AmXmIHNwBiBbQSgGPSXwTTQRwyiHKBGq03njSa92Nhk4ArAMdD1AHdAL/Lh61KCNthU+zC7yO13RRhTP87kM9cDYtqykhnezjkmwKLnqLYk6orO/UI3PyzYvDKiOrll0AF9XFvqa7f3+tlDeEBbt36XABzX7U9+fa7/bT5L/S5dW5p/fw8P4MiBClV9N5/C/D0P4CiNT6Xdcfqc9+A+TuZjDNn7VWPUz1zmts3+zmXM29J8Xg3G2CmO1fvi2GefYEvBDck+JH9+9ZMr5akHgON6+0Kif/Wn/5a++S0BcPQrc6X583sXL4u+3ZLM+Hkp/V41Dnm7yZh2A3CYTwzPJYnXmmNTDaqoWnfcjDlGWtJaQP2+jJvlNJRLqQrEWtqDWo6jx8983Etjb+OZrwfz1fzPfL5KY57PT6+1WT2G3eJQ1Yd7Sv3Nn7Gbruq3v7l8V9nK39Z4XLedXP/7vVZpbqvmoZdeL42tb6ubDe9mH/q1n6V7+e/2e49e7VSNf7/t25iX7lOyQfn8Vdk+2Tty68pqqfEYp/NKMt197XayevAeS8uWlg6oWhyiZDdy2WMAhxfC6wxi3hjaCTWBdZSwQQH4QU4+D4Wxw3UCPLhk+jzUnUTHDw72GGk+OTXDQAt8jnIluBYbPABCwNRhfZbawrGuKjsKRrsLpgF1arD5OT4+YCDH5NQ0AzmwETo9PaaD/V3eCKys3GRUN+4FtDwGemlpNdwP90SgBcAPbOa4BIcaBWzKsVnNlV5pMRszxK1b9/jUwOd9YbxAzwg6RYwhqA4teWXGVwKaEcCRBzh9H0yh2s8Q3NM6zkEAM6OXyk6EUvezCelQXhVlOrwSLAm4N54YZzzn2o3bDM7JXwhYvXz5nN+WBG/5JE6vOfXjVTWXVQY/d6xy419S2qXxtHlOfwpStYN1RROcVYqnSgGXnqFKifZyGEv99Yq2X+N/3bVTWo9Vz9vNEFXpyW4Kvspw5Wuv32fq11BW9dV//zrP07FWE7R12nsAOHbe/7686QEcOHmoIAYJ+utJXK0DZqlQ2fh1CahYeRIOWiPg3QpBbjyfJXUimME5s8bGEJhwJAsS9wwOtqR994mO4Hja6QILwrpNNa5BnwLgAyenK+rQ5muG14g70SCuhbxwLc8ZJ63kpwTZlcWkYhPjdVmitwLYUHEYAcAR6eW9TQkykAARbJ5cUiwH3mT1tUv6jd9TAEcO3gjXZ4EL9EfGWIPhSGpqfW2z2+ybuBIqPL6ufz5Jket8GXtl1RJhdmepY/kfCXw79gf9Xd6LjmFgyvDAEVsPDK5Q6nRXQqUngMOV7uV7WZ/1dytjwMk+MBRcDlDr4oIaqDN+LgCOIwA46nU6A4vNRZtanEpm6qZ4AlNtsyU0Bwbg9xjgR4AcMlY8osrCoSPm1kii92TAM9UXkwYh2B6usKSBJUa0KARngsX3EFlJA6y9HHwDcET7lAI4ct8odtgYBHxw2D9P/mzub79WNZmdyp+BBDrZsrg/xkJQNBydurOnfamYo9xO+dXgCHGT5i3543WW3zfk9tj7BZ1rsLMcTGpvcwBH7AoH2wMAxRS2zIGo9qrAYUrZUwixu1R02g6a5SKJ+KUihhJqXltXjU75CmegATQQv5SpYU0vIjF7cclJV0g9+/sM4JBzpAByTIyO0Oz0FC3NA8AxT/Mz01xSZWKkRuO1YS6nglU7iHIqDJqMPEtmVyRuZonFQGnjgJURwBGYENSAyiZU9mVV7IKmJ3luWGs4LmUbL5eU9IA824PAPkg39RytKykZy7aobnIn9gzAkcifAjjQDQPCYX+p6l59CaKr1gVdNC94nwoq+sZZnRNrckhgmNkbAd4AAwfKTwxhj8fAAtNxKnc65zze0bAHoQ2aBLZdGRii/pExCwJsAKDgU7kSmFzSymmqAphCfDH5TgnAYbbVyljYOrVWZT4MPGJgVaM0UxYgs9kBmBsBSlZqAYycVlrUgBpWsiEAR/j03SANKIUy5D/oHzZVyhBgbAdBv1og3XyEvFyKrgEt9yN2UoAdDGrlALKUfjAAh2e8ssS3+QBhbIKN17IojjaVQRntlGGDWTaYhUMAHAzs4JM6mtg2BjdH7Rr0oHQ4ADg86FU6DgCHgEINECJ6ZEAAHM0myxpKNYGBYxiyOyy8MVKsQsZB5NCJn64/A7XwfYMzbaAX9VEZhCIlkOL6i2UAzXexdR0WYMHni2McnfnYN2XM65G8yuMI9rfMowDpuC8dlP+O/6TLPQL4R7+f7H2DzosAD7MiNj4CILPYhANLhDWroG2sC5SaMnY4MaChHJS9732bMIcaHzL9Ep6adUUsd+n9J7RjpVTwuwHdeE+iMSisZ4A5hJFDS6roTwE+C3MRvi8AjiGRfQYfkfinAG8YgGN3l15sbtHe0REdnJ4gcEOXAwNcanAQZcQmJhgwgl4j5jg6OkITYHuYmGQmDgA5jo4O6ez8XO4DxptWm7793nv0x3/8x/xd/L3x4gWtrz+jR48ecSkQk3kwVExOTNDs3ByXyhodG2F9zwzB7Qva39+nX3/0EYNEZqZnaGZ2hmZnZhjEBRDWGTNwtBhwsby4RGs3btJIbYSODw5pZnqabt+6TU+fPaNf/eJXtLu3x+wXAGqAPeTk7JRjfChngoNtc3OzDGTYeLHBYAfo5vfee4/eeP11Osb4HB4wiALACMS/wJgBpo2d7W3a2tyiG2trdPvWHXrr7bdoYX6B9nZ36dmzZ/TJbz6hze1N2gfrR7vF8nPn7m26ceMGl6iZmpiixflFGh4YopOjY1qYW6AH9+/TB++/T3/5l39JYxiTkUEeZzB5jI1NUm0EbCOD9NZbb9Pv/f4fcJkbMH588MGP6Cf/+GNmOeGyNlwK6oIZTbBfgw4E6AZxX2a0GhyiH//jz+jhw0/ZpoL5CCATADg6gBcln6uYpBUGvwDviG5k4ssGF80uFDLNqMOcrxRyjiVAifqc0XetcA4Tmy0aSF7pnibVk51drorzFB+u15vZ8xR9tqyNECfJwGNVMb4OtoZXBJ2Y/Yk/Ux/I4iveTocAkB/uMO7lwclFKmcQ8d8KM6iKF9fa96FzS4xPfn4rx6yP5HSvqe0lR2JOyrJammPpq9r+nIFD+PIKgCvbhzhfzXXcx8iiB8xBnxAri43qOlEwol5QPQxdABxV417av9oN/rs//TP6nXe/Feyx9zN8J3wbeXtJjK5i/fSK7/q58b+XBqLUlvf1q8YhrCFmGpS9n/ftPANHqY30uXMlo3/D//YlVAawNxYWjjxukN+jn/nzspXKmTxd7idWrZfSGJfaK63rKhn5vGuz29rvPafVaz7vV5Uslu5fGu+qfpb6+Kr97iX3vT63++ZzWjXHeXu9xqikD/qx4d1kpx/d300PdZvnbnPbzWbY90r97ja3VePu75W32U97/vvX8Vl63UsLqsf4v8ZseY/M+3BgGOQAssVh+tE36GMAcPQS2qrP80mH010y8thAcC3E0VHeyAFl3WxiYwFQxhw3D0YE0BICuDExIeANgClQZxIMCqDhA4obDv75+TmXWIHTD0Q717JXJYvNFNoFnS1YPbDRYuq+dovBIGgPp6Tm5hZ4Y4OyLLu724yIR1kTvMCugeuwYQE7B164Du9hwxAibiEYJoHU3sYJIBAJXNy8dZef57fxApgEz4AxwQubZm/UDMCB9+LpUs/OkRpN7zjg95SFQ/pvqOpOJ8bF0yo2MF0XPdsLC7qWRyd3KkpKFZt69K2KgQOyAAYWfDcfL78ouykMW/TdHKOqBV5qN3e2uq3LKociOjQVAI6sxEA/zk2uUHy/ch2QG+aSPvCyWXIQ+1W4r7J2Sv3JDU1+TaeMR8Hu5Ujkc6jGKgAAIABJREFUxs/32X+3ql/dnvHzGt0qx+A6TkY3Iw0Ax+4HfyFBULf5i0QUBtyICW65zujd8T1JBHBfQyDT9AOM3gUntMQI4nSiSxg43AgbSNUJ3JYm9STOHHfSdlIuJOn1xC6DJDTobEknNqJh+5jOFN7n+t3tFrNO8YtPPGfXqQ3J1z63656XP/dfNcCZY9pIAvZdBMfrd81SxOlxG1lOsmmANfTFnYZN+ixn6mJiyTJ0tvHXv0s6ztrmz2yelF6s45l6BhGEYcgAHGhTgsJIiiBIEjeCPlbHUpeBEhM95wAcIfmYnfKIDBga+HYnvG2tRZBHdtrbTj8yuMmSOj4xZjVfZa3EAL/97fKAuoH2p0hlTetpbc4cD3KAvNm+pPNGg4EbR+dndNKoc83xBgAc6EfG7IFkVjhJyswA6vfoac3ARMEgCkkOC61suH1RMjv0Hyce3elaP+9GHx+CpkbYz4tM0y6yWqrsT9GmmWJyeiOh8izQttrDCFCyzHqj5+Pjc3slUAJwBJ1kvpCyp0inw2nekKApj2iGHChUSyw7GF1DlgIJSeFM0owl99JGjTUmjlOaUM/tofcH0rlLwSip3e2MuidqwvmUkjDymjRtN+mPSJALnafJcLERZSdXEr7OT3BBzJCvz75q71sQDMnoAMJVBicG7FxgTYmXbP48AzhYiV1SbWiIxsdGaHZqkhZmZmhpdoYWkUyaFCaO8eEhGgHFPQHA4ZlyYnLbgzdwHwmTRlAHnyTXv/l32IUAYBNdFQFyLtmpAyxr2422PyFnoDPVV/0ycAi97qDuxQTYAjnx9o5tNoPZI+CeZUmT/6I/pOSnzQN6yeOMBDjYNgDiaLWp1WhRq95g5gIk5niMcPp7FHT+Y1QbH+eTwkM1ASYIoC0+NMu6DYHOp8m8iaj5EekmP6aWvWibvouge0m7i1pLHY+wfkJJjcjeYeNl10QAh1NhHpDrwLih3GYoM2dltIQhQEC18bScMXBwgtcAHLpPNWaAwBho/pCxc2gNbNsvWvksnl8H4PDrMDC7qf8EhikZN/UbGcAhLz8ODBNRAIc6tEnCJQI4LBCjbXBjase1hKoBZRi8oQEcvIc9a/BVjJUjADjg49pe3FR7PNVossR9VgYO7zuZnEAWBMABxo+26BAa4PIpkGEIC2IZAHAM1Wp0NaSsHazPRKcFZg+WWYsjGGZL2E8twRL8Ru0yYjVIzIqvpTKpAGRuF+Bd07vmNJhP6vxh0z1+PYlf5sCbyjRi98k1fb7PSWwPwKtoK+YPkrVqlrloQgOHnVlGBxpygDOfdzM5ZFk2oDN+4ZP87nBJkFeRWfYFMWdYCwxeMNBgZFkJ+xRdVwaKigBLBdCY/xvAOihno6BcF/MJtlzpzGMsQgBUwSaxLlaqc9gbADnAygFmIi75Ep8N1w1QCuDAekCJjHpTGDg2AeDY2qLdg0Muo4JdFQAcQyM1BnRhbeMg1chwjeN+42OjND83R/Oz8zQ7O0ujIyMMjDg8RBzwjMcVTL43b9yge3fv0WsP7tOd23doY/05vVh/zgwWiBMxAEXZRIz5Z25+nuYXFzmWiH9o5/DgiH7w939Hz5895Zgk+oJDWlgNrUsp8Yk1OT09RQ8ePKB/9t/+c7p35y4d7e7Qi+fr9OSRsG5sbGxQAzblos12BCVimgCgD1zxmlxZXaUHr73OAAqATV6+2KDtrS0aHx2jyfFxmp2eZtAHZHd4pMaH5FASZm1tNfioAIzMzczS0tISg7fe/4f36dnTp1y+BIAKAEaaKLfSbtHk9AyXs8Z4odTM733vewyK+ew3n7IdnJqYpCePHtFHH30kvtXABdUbdV4/45PoyzgDam7dvk1vffFtHg+0v725xf3e29thwAcfwOB/iCOLzb19+w698eabdPvuPVpYWqb/4//8c/rb//ifaO/gkFlPAIyRvZCCLU13OHMXbV/BV+Nye5EBx/SoyHSnb+jNqJR2MhBw9MsthmDru9RWHjeKfawqwRH966q4jbhjnc8YfIprgiF8TjsH4kZfUMepMN5239L9u8XNPIgj6BYHdijpXNmCxE7IPMVDE2HeKmyIXG7fd2DiyptFHyHoQw9C9t9zgI2q5lzkRB4lm6uq8bL3vUyU9ryhj1m7VbLRb2wyiSXpTcReRZZMYfmT+cBrkITxKX3JWovxt3ykdOdZOAAl97O9ifpzjsFKfH4tTVk1AX0AOLqNq58z9Odf/Ov/gb4JAIfb3/vfrRvd5i1fP77r0ea6PWbmk4tIl5l2i36L36/26Hfp+6KHDZiraylsUFJftWN2wwGLTH/5udU+yV4McT5lhMriwrlfVznlTpn7sc7nJB/r0tj7+czlxM9BaQ5Ndrr1u5u+tHkuPWe/MttNzfVqo6RbuvU3l+t+2u9XH5bWVQ8VXrSZ3ebJj/d1n6Xbc5TkpjS3pbG97viU1l+3set3TeX97TW3vfRYVT9LurHKz+hHFrutX6/be8lFh18nx4ESPcx5KJffMCYOX0LFr6nSGLFNMwaOXsq81OlcyTHtIajsBgYY+IDgAEAT8SUbOzjyAF7gOiCrAaLA36ApBGJ+amqGPwMzxtn5KQM8AOjAd7HR2N/fZfCHAAjESAAIge+gT9hwmHOJQASjz+cWGASCz0+Oj+jwcI+/s7S8yuCO46NDrlM5v7DMKH1Q+G1vbXCQA/R/2IxxyRdHIw1ACuo77u1ts+Mnm9ZyMNePHzNwoITKzTu/NQAH2vd9xlikoISUfaME4jAhzQ2ZGZ8SiCN33oLw9qAP9ONRdmBiXXuvELwgl373bUlg7Irnb3l5LbCSoD3I5tbWCz5FZ6dI8L4PFJuzVeUA9aO4S30sKaTSmFcZ5ZIzYX21n5FxJWXgCFm0AiV71ZzkxrmkDPM59HKRj1PeV+/UVimqXgb4t/F5N2fZP1+V8exlqKqMQD997zAKBcezWzu58a161ioj7d8vPWfVszf3X4YSKkEmWLBdwFDLqVjQ0s7i8SZeT5klhi1sLOyEnVB2hxIsOLkcEiMCEAnJD0cPzte7sh6dz64nz2wzbYkgB6Nge5AFa/08cFC+LQBDS4Cluds0seV1DesjTizJNWn6RTejISAbk1SB7aOj5IH0LJl7TQoGgAxfYclQDaRbH+xeDsCRtge2BnfyMpzG1p5zsCt1ZOz7GHvoLE5scPIhgnJy34P779qxeUsYOAaHAqAS11uywgM4QiLJAWjs/EdRxmX0QkjPJ8Xs+nj6Fny+OpZ6YtWeg0E9ypoQEg46L0ZtzgkWLZMGivXo4Ak7R7DJ7qQD526dkBgNtoFSLInFcQoNWrYRVEYptmaDzuoNOj4/ZwDHWbNBjYsLaqGMCvc3MouwNCK4akk4D+DQZKEucQVfCYAjBGcqXCQLuIX5duVi8nXRUULFEj06Q5DDKntWsjfBxsmEuK9mdKAZICS1C9cAcLBoyH0sARakS/VhbFvWY8nu5+PSaQO6j0Mv21Ol1zuYIxLAiw1hnOgEe1MArIXxD4EY01X2SQze+Wtj/01nxXf8+KUngNJAr4c9pe3FokCxFxmAw0oHdShnZRfoAuDI44W+CUPtxwSA9MAYYiQjL7LKSWWl5pektaxNY+KYHh9nAMfS3AwtgoljZoqmRkdpojZMtcErApl9hKGEbERH4DGZI76fSq8D+CX6PUVnBHUYMqK6VkMiNtMLNn9mG0z+8b7ZuISBw4HTGcThymiZnYnrRWooJ+uXE/pi/kRHa+kzCzorgOMK+zf8Q7K9dUHtBpg4mgzsR8IR3wVzAUAcY6CPnxjn08aDoD3JEkLJI3sAB/+esb/oc7MtyAB8SgvBcmCgtwDiUNapks/He2btRLApzkcKcm+MC+arOcUR27VgsYFpjWUhglYs8Optr53Ot582z8yKiH9a8lH6GQFNYBuwfax1RwA7ce0x1bIuoty/C3aAvyA21b6bPrcmmR2glj9XwKW1w4wZpbkxn0ET7VYSja8HAwBkSefWSqaAzYWZN+yfMo2y7TcbpEo4sQsKxjLfNvoNEXKHSwCy5PhMC7ESAdRgL9xqtqQ009AQjaEEUK1Gl8Blicsge+XBgeCPqGVSBhzV2epv5zrd1iCPESddncZTAJWNQ6rjwUBj3nNkbWFpqEhWBn8sk+WS3bJ2vF8gtlh8Wa+XFYsjujgznrIXkFdXmSsAvlPz4W1ZCuAwFhUbS6/XbP142bX5t8M2rBe1jKQwGsm9jA1RdIDaGttnsY7AnDv/PTAmxbItNo4ST9G1yTpYYhAWZwGoAeVO5JoITBF2m0FqAxwHPYo4zcUlNVGuqtWmeuuCtnd3aWN7m3b2D5iFo4k1BFsHFoyRGrfLzBvhX40WFxZocWGRwQqISyLOeHBwSHt7exLfgy0cH+d/r7/+Gr3+4AGXJj45PmT2DQA4ACgAIATMGQCTAdgwO2cAjlFmmEA88OToiH7205/Sk8eP6HB/j69FuZOLgUFqXRIzaODfRbtJy8vL9Cd/8if09hfforHBAXrx/Dn94uc/p/Xn67S5uSmluMakDBfGH6BqGN3xqUm69+ABffWrX6PjwyN6+uQJ/fpXH9HDjz+hgYtLLqk2Mz3FbCRDo8IQAtYOsG+srq3S3bt36c6dO9RWth0AMVC65D/97X+k58+EkZah+FdXyv6DGOgYPyMSdHNz8/Q73/gGTU1M0Iv1dTo9PqF2s8XlZVByZohL6hAfxoP+wiG66ZkZKfOytkY3bt6ivX2UfnlOR4eHdHx0rMCWNnFlX763lIGCfrz/4AF96ctfpvsPXqPl1TX6X/+3/53++t//DT159px29w+03I8e5DBQWEqypuo66hC/dA2/yus/0/GC4bAFke2d9SP+OJRctTbMNzJQR1iVmdZIelL5Wa7nmHXa6b/88yq9WHq/6qYdzBIVyV3uh+VqDQBW8bMqvpT3wfSs6VOvawuutiqswhgHN9npcQ/gcHsRr1P7Hic7VBNkINok66eIkM5XZefFxhrzUT/z6ee/w7dLbq7jEqqoyWjaJd7P9vPg/e0uQluM6ch+VQ+RavSK2UZ0HMC0xKyCHS+T69Idzf6ke1obhw77HdhedQ9vAO2qFE2PEirernbIa+Zjoi8G4Cj1ryqeWow7FQArVWu/1K6PEfSKF5RiDKX3/FrxYxFjjwbgNZ0rMaNusZfYTox1hOdU/5D3grwfUJ9iQFj2bY/oxyX/vShRfQA47Hsl3dXL//TjVJrbXm32qy+r5qPb+6Xn6rXOu31+nbHP9VVpb9pt3K87t9fpd+na0jxc5xlKerVXn3rJTj/j3bcd6xLX7DUP/a6rqufN9Uuvua0adz9evdaV70s/OrfUx9KcFvWBA3BYH0M+yrFxprrTacMMSGef8H7zVQEc+UPjb2PfACACtH/YIGKDBEeeqTkdTS86gQ0P6iDiu0BfQ8PPzs5z/4wpY3JyOpQwOT05ZvAGrsc9QK13cLDP37NyJAAxbG1tsLHABgYBCvQLb8zNLxLaQ7+Ojw74u0CVz8+DdeOKdna2mMHixs27fEIA7eCe9rLNL2rDAmQCVDleO9ubdHp2wm6KlVHptjilvudVJYADYxbHKvU2YMcQeKxamCj9cniIMbGTeZF6M26kY+DLDF9sT07XyEvShjEoKyeA7IRVPOVlwXVXJaHjlGN5RLwcJTIVkjfp9/xCKv3u25DghfQfII7ZmTnezOKU0dHhPgNe8LJggzkCdsrK/o5Bjc4EZILyds5ANwWSO8YlhZQ7XVXKIvbZBUJCuZwUvCH3Vap3DTVVOSD5bPXjSHR7Dv+Zd+JKgBmvwEvKtdva+ryfVcpjl4bzMezW5+sYVLtl1Xeu09eSASo5893mGZ9VGbuq4QGAY+uHfx4C1HZPLrsQ2sMp/qjnxFe3rIMgFVnnWOKebyYRGmlPwRuou67izbTaehLRkvds8PSerLs0MZ6PczreVgM6Ul0mAV0L+rhwrpd19A3sSEzxakFfV3KFiSQz1Hwco+6IdaFlj+Wy0L4/eYvn9s+S9ssiGwZ8ScPU6JIFpq6MNpzHVlDvfg3b+MkcKX16tjHie2vCMdoTuSf+tkSMzdVlW0EcFvjQ5Fy4l0OvWl8ssYXzHT5QjfbRLvS+L6FiJ7XlRGkEZlifqmSakwAGajCmBH0OsYQyTkHXqmjbXDBFegbgiAF0LZ9yhbr3euLWABxaTsXGz+jWQiBGIBJhjXoAhw9MyrOKXINdA33B6UawcDCAo16n01aDS6uAgQMADzB1WDpbGFusbIFSdgfa7lhCRebbyjPIyDicRcfwWuw1/yCXF7EP7nRPaNQCU0i9dAZ5qtZ5ovOyYGQoBVEQhtzehTkvCo5JRvYhgK4BnGFzJ0mUqGurARxVshq/230ccl/Et5c/X1h7GCM+PVsVCZMrZenGa6w9f8/cnkR/xnSD+KA5gl1kyQcAfdLL7q/BwBBMtOslKdb5CqtXP1KJzyp7xG8qmIO72Hl/W3NB7jIGjjQ5aBAK6YPk1oROnEs4qPVgH55Zb0RBhxrsjo1jpFbj6y/bLZxzo9HhQVqYnqaluVlaXZij5flZmpuYoOmxURoZHpByKqEshPSWe1NxqonfFwLk6E66AEC+Xjt9jxScbbXrq/xivG9+osmLT0yaXbfrpByisHBIUlD1QmCJgJ8gycLc1opISfIKNrt9GRklg68KdgFmQBkQEEezRY16g+pn53pi+YKGAI4ZGaHxyUn+N8KJNCTiKvSA3DYAE3kOzGaqAOE57LkDa4OyhfATMgtK+qxmpwAasLXt/b6g+7SKS7AtVqYjCezIvPnv5zrC74ckSOH3shEgz+AaB7jx5RXQT3xXABzCpmWGQ2RSAriDQ/Cd7ASeqBpjSWFZsGBvRaIr3zvRgDFwsGQn4+VtRxgzB+DgWIcBOMw3UepuT+UuciUMFQLuRZIysigIM8cFJ3lLAA5zq6KtzPUrGN4w7iJPfp0Y6EepZjgu0mo0hYFycJABHCgfwYdRhoYIZYCQGL8AuIWnXsAbCYBDlWEYS7VbBhgQsZT1C1mR59PyPhpnYCCBKMvgv/rxZoCBltSw+9hazPdGuTyaP2zt5aecvQ3IfdqETc5fmNHBe5sZrIBLBtsY2E+15qFF3dY4qIhnRuXqdaLDlKUkt1v2zDmAI9cV+J75xRH4JDZRgEeR/cSXW+H7AtSmbANh/WtSJTyXllSRe0QGvDBneqgolFNBKa/hWgD/yN5MDtcgcS8Ajitmnmi1L5kpbnt/j14qgGP36Jia8OvVdwdTxezcLMf9agB0sP4nWlpYlH9LSzQ9Pct7geOjE1rf2GAwxwVYZ9ihvaKVpSVaXVmm+blZmhgfo8ODPY4THh4ecEmUN7/wBY4NnjXqHP9DKRO+19AQ1esNOjk5pt2tLdp4sU7Pnj1lG7C8ukJXg8PUvCRqNFt0en5GL54/o1azQe+8/Ta988Uv0jtvfZHtyPqzp/Ts6TN69uw5LS0v08LiEjOLtC4v6eDoCBNIS6vL9NY773C5FIBQPvn4Y3r/739IP/nRj2lqbJzGaiPC4oNxgV66wti1uUQLxuAP/skf0O///h/Q+vNntLu9TWOjo3Swf0Af/PAfuBwL5gCgFsRXB4YGBTQyPsHvoS3o48mJcRoZHmZdcXpyQvu7e3Rer1Oj2aSJqUk+iIdyMqenp1QbrvF933zzTQZwoPwMStP8/Oc/p63tLWZDWVlZocXFRZqelu9iPurn53R8eMgMHG9/6R26cfMmg2b+6q//b/rb/+c/068/eUgvN7dEb5CW/kIKnPWKrrLMhnrMWLSHsk0RvyZlveS/sS6SKmfelqq9dX68rB1JXAbGps7jF4VYSnV2P93Hy94g96tyXZj/neuNXn9XAThyv1AMpUaLswManXskH+fpvn8QH8gBaHp1OBgN6ZD5yeZns95SO5M/Q7d+VunbcDsXOzCfw+5pTCL5Pqf0KPyobkiq5q/0vve5RWalrZA+xy+6ZzPvxuIYsBO9ZKfU/5K/7vesAizXMpLJ/gD7jfSwQ3r/so8s9gF7Y4kxleTf5lWuk3ViOQu2o+xrVKyzLgAO7/Pmc1e1Dv/lv/kzZuDw9jH3BbzvkP9u96m6d35f37afr9xf7yaLvk35PQKi7ffYL134+oaXQbmH2+Hq2Hofy895/D2yGIXnUUC2Z1+WdkSGbI/XbTyK660CvFGah3JfewOI83mokp2SXPj38t97PY//vJfu6ddO9GrnOv0t7SGr5D/o2QJIqpdJ6KfP/Yxtaf47977RL+jWr1cZ76rnqJLLfMx6jVM/eqjXvby+6lf+rrOu8vZzvZiPUb/6oDS2/Yx3aYw75zaySQo7reaQs0PFkvO33Hpq/6rsC9vAEoDDG0c/Ed0ED98xAAc2NgBm+JclUJpNqReMtnANQBwAeOAfmC/AioHEOgAWxnCBa1FKBSwZcDYmJiaZUQMbpyePf8O3uXnzLm+WDMAB5215ZY2vAQjj4GCPrwPwAt/FJhPvgY1jfmGR30cftrdf0sT4JC0urTD4Y339CQ+sPNMMb2QAAvCvM1ABbr/kt4a1dEnVuKEtK6Fyo4KBA3SCKNfCiiVLtKPfoEOcnp4LFPH+Xhgf9JlP1igVLM8bb048C4cm/wYGqVYb5iYM1Z0LJjbj8rkmUlX4JIgoLBdFJyPE+C0g4VNNchfYUB/ssffkw1TtBPkzRV4AIXR3KiWAYckzax0OgLGVBLrqJHgdnUHvpEhSwRItvuZb7Hcvx7ibUqpy3Gx9mjNkzgzXSteErp14sc9YlnyiqyL5UlJc/SpumbvOQHFu6PL2/HNYP/N5TCWh86/rKNxXbavKQPRqz3/ej/NcpTtK9+nlIOZr2Y/9dfvi57eqL7m8o4TKzvt/IRspTjgZGj4mvCAyvG8N612OeXICQwFjZtyiSjAjp3VDla7bGpGtI6ikY+3wuHYV2KUJcpG5eBJelobREAc+kKiSdJNtSTU8s0sNJicSuBTGRZuDo7Y3dyEM3eDGZ0/Xipw2TbJkYUL1F3di3XQRP6eecjT74ZMIQa9YcMROkbhJxTOJu6G2w57ZqDEDw4nqcR2dqLPiSb5QdqZgJ+x5ZQyhm6XUCU5fGQ133DhGQIufS0lihpCJJh4jsEVsrrarJVT4fi4x6MVP2orJtETmdBx4XAyTEkoB6Ll5jprIvPlkrwmAJXqiNXTBBg04WKJDTutGBo6LwMahzl4yd3FN4V45A0fQqdor0AZzQunqiuotqTN+qgwcp40GnbdaEiC/vCIwdfhz+n4xaErZBDJIkYyhATgQUEoNui2z+IUIlkp0Jg+0L7egYSlNJMu45sFA/3cMJJR82MQe2YNpV2XdlAM+tqZimCzqjbDuglzKE0lw160ZqwHPGkR1Vq4L9Zv2I3D2WOmDcPLXKSavS+NkqVxrXxyyW4ItTg8lp//dCghDb0nVpLNxKhX91c2fkM/8iV/rl599GRNZjpn8dMx7nPN8yvi0lyaI/IlKTwsdwTo+cCVSL5svr+vEn5L33LoLwyFMFgEc5kptxXVoOXtrW/gTpDmjXYwMMBJ71hNIFp3ldSHrhsHdA4MMFOBiHRcXNHh1yQwbU2OjND02xmVUluamaWlmluanJ2lyfIzGR4a5nArHdwEe8QAOt66C/TIAB59+wn3VtmtCVsyK03whEBgFX/os8y8+t67gbBmnPq4Dp6kf4Utnis8rvjxA7igpY0FkmRa3T+HuGVuFJUgjJsmS3bFMlbEwgA0AAA6Mk9gAgA1xAhnskKC9xz9ufXCQk4n4NzYxxowcwK3iS7AB5pvbM/pks0og+0AGXMV14eSGY3tIOAICo4atGSmXkZyeV13qtwDsn3XsZ2zPZ+OiNq3k45vcqyNn+zphRougTn5WZkeJ9hdgAZRW4JP5Q5IURH/CXgaAdHdS3+Z5gAEcUqJB2s2Sb1mpFp4T57fYOjQdYOBf2SsrXb2u+XzvafqIZUH1aAJOwHM7v8BWA8uV7Z8B4GiBpVRq4PI/LqEC8KawbzCgFT5ROIygQB1NUUnGx8s1n52XSj1aPkSArQacEAWOMWRWUZQDwjNoX8D8gc9QLqI2NkqDtWFm4LAkvugIA04rkNPGyMUrTIMnOpsFTmQ/nDYyy6263PuPZjHxE2PCqlFZcAT0kZ7U9FbD7htPNckMmE8kqz/6trY39raZV0TQY8EhSD0NY8fTj1MfXwFuaiNYd6s/b9fJ84qJU5VkmxF5XjUtATxWAfbGLQwEJfpE559BQu0QY/EADqwbvbWUodD4jo27lSGSEiop85voHBs/f3hEgFXh9HU4HSuxCS6hkv3zoCsDHbGPrMDhRrtNjeYFs3CgdMr23h5t7u7x74BeMEPcxSUf0llcWmQQx/T0NMs/wPOL8wu0srhEq2trtLS0zGy+YPbY2t7mUiUolVKvn3HpDmHjGKO5WZQMGWdWpbPTUzo4OGAGia985SsMNAA7zfHREQMfpgBYGBnhQ2i4FiUzD/b26NmzZwzkW1hepksAOK4EDAEw9ObGOh0eHNDo8DCtLC/R2194k8uewEXefLlJz54+p7n5BWbNmJieptHxcdYnALSB3QlMGmALef78GX344Yf06ScP6emjJzQzOcmAjGazxQBwMH+QAuFQ5uv89Izeffdd+s53viM+wuUFnRwf087ODj3+7BGDMQCqqQ1LGWowjaBE9crKsgJg5MDdy411Zs9ALBfgRcROWX4HB2l2fpFm5ueZsQTie3xwSKO1Gt29c5umJicZAPb48WP69ce/pt39fTo+OaGllWVm9oDvMjMzwyVtADjB+ABYhvZRNmZxcYHe/9E/0o9/8lP61ccf04uXm8wmxGyFVkpFwaecOlanNpZlspUf9aYBJ6NvHpOIvPzM90tAHMFjlq8bYMMSnoGhRli3VPV5FRVAudwTtZupDtOVKI5f+Ej29+p5VpzOTG5kfqsmvUthF9APAAAgAElEQVR7oOL16trmOyuxj2nyUq6xMQ3an39JwejpnXr2RQE4sQ8dvSl03ZiQAHRWv0+6xl3EWPN9AzA7+oG21wh7rNLAOEyJZ0nj5tU/Z1vDvrT5vCmTU2zW7X/MuPKg6Zy7AyL2naRv+lzm28qAq8wmAA5sDqTN0CeLEdiBzWRo00S6n1E11SFel8STwo7Icg4SG7O9pdhT8dsiA4feONw/3efFObF2zGpFZH0aU45bdh8TY1DVoIHus3ukZHeds54cqMg+NvadZL0M0L/6N39Gv6MlVPijPtZqab+cxgTjvYP/2vMgRcxNRP+q8xGjD+T0n/oSKXijap3nB1x1D2LyXDEGneNSOLim/r8fR5ZkY3mpGNtcv3QbX9FVuexVjZPp5k595Me4n/bsmfzPbr8XdXUf/a5QZX09s/9u596+Uybz/uf3Lo1RLznvtYb8XPs+9jsHvo+53HSzU1X36oxX9WO7pBe9+l/Vn+v0uzQnVTKSv191/17rq2qMe/kB+dzmeqxqjnMd2es+fuxLbfYa32p9Y/GYyCJVLqGiB5KdGjL1nj8L+jdweLh/VSUsvR42H1Sun0rEG6Tx8fEiSwQQ2dgsGUsHrt/fRzmTWmTjONznzeT8/CJv2MEoAaCF0eXOLwBJP8P3evLkU7bWN2/dDeAPZuAgopWVGwy8wCZu48Uzfg99RtkTMH3gHjs7m9Rs1OnmrXu8wdzeesn9W129xbSBmy/X6fT0hMEbK6s3ivKNz/d2tzg4gMHGJtVepTE0AMfajdvFEirM6HGqzB/OOIfgAOp2Tk7R4uJKsT8o6XLIzCTRyRaHVU/OaUDMkIvYUPv+xmCVvIsTfSbYcmqozRtmbJisbIEtqCrzxw4/9q/u0CS+Y8GsjgfRoHTHM8gb8mz6pdR5Szc6fkHm97C+IsiO4GEIDLrEHtr2hkX6HAM74bktClOckfTNkkyU1mCVI2DXmuMjgU6tM6sUqUKPWnIaNSKkY3gdQ9FLH9hT5uNVZZh9/7xy8g5dP8a31zX99tvPUlWb3ZwXL6tVbV2nr/32u9ccFtdQF2e1X/msEnX//ebeS9p5/98FLLZfLx395n1ZLI9hpy84WMFBFElqiWyboTNE4wUni0MpFVn48Z8C0AxkaAFzv5bykhq89jUJH8n0LXSZntYJ5SmM5tzpiasBCebzuOSn9yxAoT/9WjF9JMHzauevuL6wKVeWB68DExCN06HOAIRfEZSSOIKHp3jNGyXAj6O/H+tLO9nnTuew85FkkBB0EF3r5yZfLyXZhN8B30D0YAwee5vl9XZs0zaK6YbRZNT0PEsdZ0glcCD6SQIQIh9xg2wJAk5QWqKDf0qwgQPhVkLFBQR9X+MpXTlFZ5TrbCs1wSNjJGVWbO/G/eJNrTyPnTbl51HBkyeIVhpLC+3jhB5AHGfndTpFKZU6yqg0qY5TuczUobXQ8cxmO5QZ30umBDwT7cd39H2xT72el+eXlqpkST90vS9rIJsb8xBMb3TY/+Km14JDcnW1Qx6sXbjG0xrb90zuLMnvGaeEgl+ZeYyxpfhIaZ9S2yKJldy5r+p3ql+qE2BVuj3MXQCc8IxltafjZsXPp41num+IZRDTe5oQudBtl4Rd59ymesrPh/is8uzmJ+FqYQ9COkDWEBJR0n/MURoEM9mNz5LKruk38x8NpGz3NLYWr5dwLwMzXFwC9BcZlLyvaycL1QKpFlef2FgI+FA7AtgAG1zQ8NUl1QaIZiYmaG5qktaWFmhlYYEWZmdpZmKcxkZQTgVlVxB0vuKfEup1jAuQs+BTSokSSaIq5bmrQR9mT2n6PVuKPLMCt5Go53kQIIiXEX/K3s+fyRQnqC9k/ViyP/npg9VOr3j9HlZxQJDIO0ZlLdIt0d3wU8u1AXAoY4whRjK8RfXzOtVP6/y7lN8c473wxLSAOJAYx2nh9kWbxw5JMvPdhZlJ5lyACcIidoEku+kqxyIitlXkMjA4qXsvSlj+YPCGjrf3v5itw04pKuOTja2ti3Zbkv8h2O72Dbns2gFGk/lgyxWM6U965uwbtZokdsPe+VL8PLQljCrCLiLrQwEbQ2CDGKLhwWEBeOh6VSEKdjDIbChtoQFq8zcL+6SwvpXlzP42TczBl8JpY8940WHHjLnLlUSD7yL7aSkbAeYB/snAX0mqG4AjmCvTg1h/gSbc9qVWg5yFWIAbyibDZdDYlxY/QRh8LrmUQqveDIl+yCQOqQyN1miwNkRXGFdjXNLvBH3r/FZjbbC5tee3MTE2FQGWGAuHA1c6vyHfJwC4arrTGHZynR90hH6Q+3GJ7Gs8REruCKjI5CTsNJTGJPevzRtObK4xMOkk5frK+u735bE/CuDg49oi5+wnOv/d6zV03QBZ3lfmeePSJBILkNMxcrDKTngZgMOuYUARAaCbAjjMx+W1LF5vZF9Vf9LWxCCvP/M7Jc5jesTPGYO0FLwRD5oMKHhrmFUWp4Y4sSjlRqR8CsDFTTprNGn/6IT2Dg5pY3uHtvcO6BIHcgYGuOwKdC3KkoDNYXV1lcEFYNhYWliglaVlunXrFt26dZtWb96m0bEJOjw6pN/85iH9+EfvM7Nvq9XgWCFKMKMMC/6hJAvWI8AayysrXDrkzTfeoPv37tHHH31EH/70J7S8tEAzUxO0u7ND9fMzLpkCMB/AITBsk7OzdDE4TK2BIRoDOwiDPQ5oZ3uLnj5+RFftNt2+dZPu37lLr927TwcHR/T8+Qs+LDY1OU1rN28q+GSR53bvYJeBF2Pjo/Txr39NH3zwPjXP6wTwFQASKBPDIDCs+4EhGhkfZ1DE0ydP6ec//Rndu3uP3vriF+nLX/4y3bhxg37z8CH3FWWsEZednp5iu9o4rzPzyOHRAT/zm2+8zs+NOfrB3/0dffLJJxy7hc3CwTsAvkYAolm9SSu3btPbb79DC3Nz9NnHH9Pp4RHNTk3SZbtJJ0cHtLHxgp4+f07H56fM/DeJw3ujOMzXYOaR7/3ud+nL77xDr9+/z2P87/7i+7S8vMTz+ulnn9HDTz+jX338Ca1vbrF+A1ilxQclhGUh7gHsFL7sl0yuASA0sJCwjYkL27nLjuyg/oB+wM/qntD2yqJbDbqf+tdJ6VRl3ow6J2VfyPe9hnDl9ahAv9yf7sfnt3VfjBlkCjXfU8h3opL298uvDfsEz3jaOzeaq/Twd5wbc3DkozKZgmos1cnGehZ0cnCm/T44BViUintEm5dKSSgfY4eAYFsDeELkISd3yMcff1tJqfiZxhZ8XdSKOUrkxfk1GnaIgJBwUEkGL+xP9bClzXA6n+7gjD66yKE7kKVAJwEd2l7E1oKCJhRszv46fDhXFrRy4sWSxP2Xgm88iCVZlx17epsrbUNjWt6/D3uAz5EEL/X/X//p/8gMHFXrJF+vZjPztvzc+t+r1lzp+17eOnRLkieKjIVm303PVPfLQEg5gCN+w/vCiXy4g7LyfgSDJvdVv8jrFdunV34ni9+UnrtqbLvJY2k+/fXm11XNZ5XfWtVuSU7y+3VfPz1W1zXkvpvs5HLSrd/5GPVrj6pkstdaKvW715j1mude67W0VqvmvkoOe4136Rl6yVHVWFxnjHqNdy/57Gdsu41Vv2ss15G91lLJFlTNY6kt/17neHoiAMtVSSlRv4+zfV96X+mZl398ngA48hv2elj/uSX2vYIFkhssGgBnWNING6p2u0Xj45M0MTHBjBlgsEBpE6DfgbQGeGFmepZrQOJzlAVhCnplaygCODIGDvSjBOCAA4u+Li2v8QYJ4Ivd3S2aVEAE7gewB8qqAAFvf8OBvnfvNWWMuGBk/vnZCfc9vBSZbGwOVYbvWgAOaUQmz0k03JG1tVu8Wctf2Ii9AGBFj+WNjY4JUMQhpyE0jca5IGGVtQFBm7HRcUbg49qz0yMONDIls57+kmSZARgkoIZ5wjz7YDjujWsBhsFYMdgDwXEEiAPNrwQ+8Rofn4qMIgU0rD91KmNhnqQKthsdbMKbzUYYFvQPgY2OcarXWRax2QOAwwKGPrgQnP4s+RiDLxbYLzNwVBmJqoVecuyrlHveXw/i8IEiXfluhOw0atzAVCnvV1G0Ztj8GJUUY+7IeQXlx71qDO0+3T73+qif6/w13Ry+Kt3Yy7D1YyRfZcx7OaKlNvuZ83yMr9t/D+AIyYZCjXUedxZHCzJHIEeoe4GItJ2e4C/E8irGOMGMHbzhNSUS61LbCUk8Q0jOa5AU2oTXU3D6edsdABwSlTRWihg4MIOa6GafUOGAUkxwhuts6Sk4xU4B8fiGjLzo5pAw7yLAHQ5wBuDI1yQ7CT7YHDZScpMQqkliFZE9IF0nacfyvvhTkN7xsvVu+twDOGyO+lnjFqAOc1E4pZifxIz3jgGhXCcHGQksCjHCJye7keoUKbFnjqeYZUysznsEAimAw51W97pRnlsSciKvEpzkcQNggxll1OELciZBypjQjXMYE3taPogDGDE5zve7ImbawAnH83qDTut1Oj4HgKNB9SZYOK4YxIFSOnwa005k8sOnZ5VwWi0G1ew+BqFIbaRt2KNn41k2YiAo1zm9dJAEhiIoVWaoupRIJr0hSNlLl/tgpsiptJQ72bG/EVxjMySgj7wcSL7Q//8G4BAgcGSeSPuXJ7wtUOjXe3zC0rP5SK/XOdcDnBggCPcyf0jWtMqtCx6JXnJsF3ZamoOcxoYh/eK15r5b0oV2Detv9R3tOumLhvkzQHBkAegs8xLWla05Azw5ph/0i5nYNOcqtvOChhAgpiuaHKnRZGDimKOluTman5mm6YlxGq8NUW2ICCtnCAwg4T4q19B4CpIz8ILojwtlSIi6UEbKB+NcEJhNszJZsN5S7ZgBOPwYl/zlPJHRAeLIABx+nnJ7YNTaQRc7u9fh6/PU2J5MABxApGAv06w3qX5Wp2YDycAW731xOnt8coJGx0dpeGSYT0JeEIAaYAsZDiVBmH0qMHMATKPMh9gjBVUq/kEACrh9iYAH9TSwA3CwS8HmPgWfe7sTWBHUOphujnu9uA+1NeBttCq+xD/jPjLgEEB/SdjbPNqpe0koS7kFYeBAYF9UcAR5AEyloCpLtmtAFwAO/ONT/6HUivRV1lL06ThZ74O6LtGRr+fwt2P/YCCtDpofy+DKWRkKLY/SYbeUxcCDPOC7cBkVZR0DM4CUWI2lRkwubE1F5gmRD/ENrASGK4Wh/gH7EVbyjf1NlV/1lVFGpVlvBMBIbaRG+Dc0MkIDDOCI9Otp+swcRbXr6oPk9s8DOIQFSa6HzPHvWpzN7eoTnclAVY4TRIbJBAipc8Ky1Yfvl+vvfO6DT8djitJxzrib5s4TDxmAw6+tROYN6ABAhNkFZeGwJiCk8CMDINQB1KyvNob+MIkHZzD4Cy8dO7vOrjFdyZ4REuAXbYnRON9Q7mX7HgEDBSYfUe9qB7WkL6/JZAqCnQxlU4x9Q2NO0p9hBnH4pCn6AVAxfFL2S8Ee0WjSwdEx7R0e0cvdPdrePxSQAqtEKfMBdoz5hQWam5tj4NzY6AjNzcwykADgjZs3b9LiyhoNDg/T9s42ffzxr+nHP/oRs/EibmQg7Tr0d7PF5UsgU5C/ifEJBoh8/atfpd/9zrcZfPHxL39Jo6M1qg0O0tnpCV83OTnBAItDLXkyOjFBVBuhq+FRev3NN+jWnTvUqJ/Ri/Vn9B/+5t8zA8jM1BRNTUzR5PgENcGEd1pnfx8xHZQOuX//AX39G1+n2dkZernxgvb2d+jo+IiePH5EDx9+QuNjYzQ5Mcmlj6APMRFc6rI2wswVb7z5Jp0cHdPzJ0/pHKW+mi2OiWGOUaqk0ZT1D/AG7re0iDGcpZcbG/Ts2RO6f/cu3bp5g5k0Dvb36Yd//wNmGIH+YlYQxHhRDme4RhOzCzS7uMzlZtZWVql1ekJnKFm9u0NtxBzpkl5uvqSnT59yiUas7KHaCA2PjNLI6Ditra7RV77yVbqFciuTk/Tw41/TBz/8AZchGx8fo5dbW/Ti5Ut6sv6CQTzYuzBjkYLqsHZE74vPwTgmBbyzf2QsCWoPoTIYn1ZVWS/4uhaEVXC87qVYgxXYBc1LDt6Tc2s53uAT2IE5S3cGeVJNY6asS9BvMBIlideYNDebUPpp695/5v2i/Pd0D+T98vTK0l4pxvD6O9le6ofZUPMJ8j1uDuAwxhUbc3VDFWRuhiIG003fKV9WuFzmrhPOEx2AwmehedVk6m9U+ZTRrKhlZ/C1AeZiEKbXfjfIQZieGEDHW6Gn/Iv5QPKB6H+3N84OlcQ9umvIbKzGJMIc2WGkxM+Koyg2S0bDSt9J322Eqsa0W+EzXS9BePI2IoDjUvdyZt/9+um2Bl7psyui//5P/y29+633Ys8csKXq3qW5zuNpYbSy9rq16duokqfot3UyYOTr27chv/vkZHW8wtrJ93ayb41lcZNnUblNY7+6t1Td7H1O39fSvtHPZ+dz9J7tqvbDOlchr5o3f4eqtnrdo+oZeve+84p+9Ev+bNd9hvyuPiaS/171DKU9Wr4WPu/c9vNc3caiSp5K9jFfr1Xfzeenqq3SWJTkqJuO6Ud+ut2/n7bz7/d6nlKfriMzfpyvc698Pvrtt/icnb5SooN572ug+e4AjioGDn4uY+Dotoj7ET5P05gPOL6PTRoUNDZJuBfYNfA3aAfhXM/OzrLTjY0UNp+oVYkhODjY5Q0GNmdM19eo09w8aiUqA8fjT9l45CVU0IcSgAPAjd2dLd68rK7d4q6CsQP9AusGUPfPnz3mQNLK6k2lC3zOgACUbkHf8bsPRuUCIsGFjP3CDUo/AI6Tk6OI3KwAcMzMzPE45i+M04sXTxmRjw3d0uIKTel42bV43q3NDb7HyOgoI/1BQennGmMP+n8AOPDcRvWKhxsdGeMTDwCG9FoUAEkAmINnwtjFk3ZKjUpEN27cpdHR8X70R9drsHHe2dmiRv08XAfADxhU8heAOyivg/myzawHb/ggka2PPBmJNkOJgGsgGauUkjcOuQMQHGXnuEkfIwinBD5JFIqiXD0cqF8Hsdc858azH6fR1k7JsZOxrd40XtdYXKf/3Yx0NwEs3eNVDPN1HLhSX69r9PtZeFXj3c0+GICDg3+elSJLaiXPoCfHzEgPcITOWCx8Ylfrq+vpMQYlSDQvnuLX4DD6KLTo8dSBtW+b3DzAj8813i2BTGZc0C2/pzCtQHpz+xzxTo/28Dha8sB+N5YRB+CQWu/K8lAdL0gYgsI4AvDI9N4xLG7PK4kVoTW39cd6RIPLloHPt2HleU47lqNHwxhnp1W9vLFjLgW+kiST/24un14WPYDD2+Ju97ZnsSSv1z+l78lcarLBdCizbGjSzDZt4W8jfzEQULw2yCF3Nj5ZnB8H4LDEiwZLBLwRT10Lo4rS7NuxH0vqWAKHgZxXIkv8DLFGtOnY1gXqZF/QWQMAjgadnJ/z7+cAcKD++IXU0wZ44zIAODRoqCo6BNncBtZyKlyP2wFd5KktQSB/5XbINmyp3klBHmW95QEG3HJ13duOBkTqq3RaZx/9/OlTOaYIm1NL2NszRX0ngILutqk6ICLBaaVoDuVZOoEO0m9/UiYFmvSj/+M1Nr6x7IsHs3T4E3ZK0QPGQmP5s6X2vtMOdlGEyUOk5XgMwCHzkQI47Gs+GcZyy6f9zZakrGt5MCHOZ5TlkCTLbF2U68g4FGyd5iAHhwWIIUOmIERNVOlwhjUDzhAbNU5G2P4D30NS9fKSBsF0cXVJI4ODNDo8RDMTkzQ3PcUsHABxLMzO0PTYCI3XABwAgCPaKDkYjiT6sDAeDEtyBDcV5oAWDSMJNzzM7BJSdiSuBQNyRN0skA19AAaYSCmKuPb8OvG6OY6znvZyiQwP4OD+GoAjC6SbrvHzHeqFGxNHxjTBvoAmnJm5UG0VJ2IU6IJrwGQAFg7QyoPZcWhAgAmg3B8ZG6FhsBoMg4rQWEOGQ112BlFoMD0kmQwwpG6E+TbWl5AEN99GLVKgdIfPovJe3rtEf4j9ggzAYbYmjLv+UrLNvF7Uh8DnDERgVhE7baJlY7KEtCRxhWmDTwhjvgDgUPAEKPeZfUMTylZOpQOwYwAONToG4AgsC4GBQ2VTZRR99es5Wdt28i8DB5QAQAGYgQMOjqXR5E1kyECYAmgxlg0r8WYADh4/Bb1waQC0p3ZX+meZctMhWEOxFIv4rlFmYX8Zy8XUN9ALA3QFm35xRR7Age8hUYoyDZBVBnCAzEEZOHKWOvNjbTwsoRb9qxicGlAQTuibAuZ4/MvpMp4oJCtb7U6mndxmBp3Bazf6RUVZzQAYeVvSRy0R69YgFpPdx+ID5r/6Y9beBvrr+TsOvJf4mpo8Yx+NgQladlHXgr9f9Cui32TrwU7ZG4OhySW+Y7GOPLbRumgxiCOB93JcQYCwNmcAFAdfzco7SmZFxyUycJi+Z12szKCyxoW9SfoJVg4BcASroKXhGhcK4Gi3qN7AYaAG7R+fMIBja/+Adg6OqN4C8OSShodGaBw2bX6By6fgcNja6irduX2LZqamuTwJ2BvA7jA1O0utywtaX1+njz/5mH7+s5/R0eGBHFZS8NLu7l4AYAAIwbbt8pKazSa99+679M//2Z/Q/s4OPXv8iJr1cwbsXV20+dlwb5QCYV0OcBlKmo2M0dDIGH3ne9+jr33963R52aQnjz+j/+V//p/oZz/9KUsEbMbpyRmB0WSkNkYnxyf8zKurawyG+G/+6/+Kbt26SS9ePKdnT5/Qo8ePaHNzg7a3t7nECZhHWhiPiyspgzI6SqPjE/T662/Qe++9x2OMcia//MWv6MOf/4IePcL3NxkUAtAJ2KEWl5bowWv36c0336AvfvELDC759OFDWl5coOnJSWYZefr4Mf34gx9z2ZXJyUlmFGFmqQH8G6ShsUkanZqmu3fu0a0bN7lkW/34kD76+c+oWT+j2akJ2tndoWfPn9NgbYSBYi3MYW2UVldv0I2bt+junbs0OjRE58fHtPH8GT19/BnHaLHX2z86pL3DQ9o5OKSDkzMu84KyNKzjSMBqAt4Q0F8ngAPsiQqEYFChA3CYnQ2+ZISsCWZTgbe6F2R/xwE4vHdqIA1rykCfsRUHKOTSHvHb6Z5HAHTBb1Tmg9BuIZEb1mgWQ8uBbx33cT50556kHIvrvneJbl7inl/jD99HjKEHVpQBHGnj0r8IsuG/ebyjLrO9fbRF1RaJ57EyLBnlpTQuxhYR7YP0TfacAmYIvqj+0m2OOmTA9cuA9D4GFH1wYbyTaEAEcJRjPk4uvYBr7Mr6xyWPda9g4Kn08jje8IttffrZKo6ZMu963z/3R2Mbcfx9u8zqpHuTXPT6kd9riGu41Bg4/Jin49+5ly3Ntbf1pbEyea5iNMn347nvkO6v7MBEf4clYn+7Azj8Pap87bjnyxhxg5C7WdYYnPlSpf1iPu5VY1uUq5whuEIvFuU1A3B4XdxN9nxbVb+X5LBKP9i+5lVkt1ub/T5DrpvycfZymctoqc/JviyLuXebh27j321ses1BPkb+7/yzKh1T2ndUyWPVeF53PvLr+7Ev/d77Vcc6X6vd5qWkz/IxS3VadS6+n/v0Wj/92o9kr2ds8cpEyfsrKwush4qDXTXgpZqLRC77AXBUDa5vCKAB3JDZG/j0gAQoSi+AOebnF9gZPz4+5O8AkIHN0fHRAZcHAWADYI39/R0aGhwmJOHBxAFGjBTA8Ru+761b93gjAQrDre2XfNsSgOPO3Qe0u7vNzBsAPwAEAWABQB24B/4GnSI2dCjLgk0mSprgmpIQYwzAgoHNGmhz8TIGjlyI7Pv9AjjCuFcAOAC6WFzqLKMCwAQYONAfOOxLS6tFAAfqWI6NT9DCwlJkv3ATZgAObLB5PkGlOzjEYAjMWb+CG5+7TSjvcnZ2EhxWCRASA3B+GwCOw4M9Ojo+jMdhiXheuwM4hggUvh4IYUEHe0avNHhj7qhrZWH6erm9lnz583gPVoN6Ckl+N8XY6QhJ2QBj30j7nZ6Yl/btlJJog26Gs0oJVj2dH6t+jXPpHv696zgSVddWrcN+Z+nzGrgqw15q91WduNyA5Yb0ums1H5tezm9V+839Tdr5h78IJwq9oSqNP98HYupYOgYk8iwn9TixpiVUNPFj7Bt8KoWZJ+Iu1oG3Q9LI1ms4AacdMQCH5MwkAMz9xarhOut6mtrYPSwh6RKnSULeHnBQ0lW6ijWhEk8tWhAcz2n35q+y3le2nIq8ZZUzw3Xn7cSrgTjcyV2jVEZnfOBXxlZPUnMf/Cxpwr6jL1GXJEkxl7g056U05yI7GjAJlO5xfBJyU6tpGxKxSHRcyIkk16/UWTJ9Gk972D01r52CJavYlnQ8eC5DwiwFmUVAhwI4DEzh2FtYnDlrH0fDJFbWR0y+SBJGQIJcWoXp16M9CAQuoc96IrfjZPZVoJiX8dQ50z60US/84lKoqhXAcQoAR6NJjfYF/0NwlpPFXJ7F0soaTrOMrdbfjfZKxrwawJEGLb2eiZtyD9roDeBAjyLvTtCMYbC760IDQ/Sy0U7HqJKJDrdnG/CsIyk9qLfxvfpUZaviuvJrMwZh5HspcMPe84n1fm1hAKIkDBxyj6INClw+VQxlacgwHwdxfdNni32tUIp6gcd+egCHdDVnQ5HkZhhPdZMEbCz/DExhgBuRT68ko2yinV4ADmZ00qRqnEeRv6FhAeUGJIQNsRsuez4rQoM22P8DGwEnMIVlCWVU+BA9SqNcEdVogMZQsnJ8jBbn5mlxbpaW5mZpfmqCZidGaXRokGpDljCPwWqctMXeZnjI6lcPSIIeJVqUul/spfrCQSRiW3FN69yxnZXkc+nAY9d1obZApiCerOUx4OSNbdzzc5vuNLmuj8ByGMpTeNKL9ISEADgkcc5AAyQ6Na3QbrWZzQCHDgDk4IA2EYSfSqcAACAASURBVCf0aqO1AOLA3wDXw2/n0/YOgCES5RKilvL1ew47bew2/earhNPAJpt6tL8vAAfPnwHYjC3B2Slj+SiBkjyAg4EKUmoz3Nexi1jZHIy7JHNRMkaSu7KH0TlEWR+c1g/zImAOk6McxBFYOII8yLUBxFFKkknlCsec5Mbesiq+9qcDSPK6VRVQAnDk+yAuj6JjYj4YruESPFZGRRkuGeBhpUYUwCHbN6W55myPY+DQmIsHSwegj/ocHJNBh0Hqgvu0L6jZAANHM8RrAOAA2AglVAaQmIUacklCzId5bLJ8DFSq4BBdj6ayAvAJczs4mASqwvhlrqbX7BgvJKbRbT/fcpvoWQuzp566t/2z+vCJfQs08mqnHcDL++gC4FCydZ1n65exw7BmUQCyV2DeD7Z+xsMVmli2Mjy6twk+IPtXwnZh1iWPR+T2Osi4YymxofHrvgTgwOfty3YAcIh76BLgejORRed/8XAbyNBAHH4tqSYzAIey7QhLhGN+DQAOkSW0iVEHaKfBLBwtZoKrN5p0CADH0THtHB7S7uExHZ81mKEDB4kAnJidneNyIfj3xuuv0zvvvEM319ZoZWmJy4EcHx/R6fkZ7e3v07P157Szs01Hh4e815MSNNBBANXJ88CPBEDg6OiITk5O6PTslN76whfoe9/9LttQlD8BIwUOokHvo/9gW1peWaa79+4TQEv4DthEIMcAYty7f5farSatv3hO3//+97mMC0q1oA+t9iXVaqM0NjJOm1tbtLuzy+y2Cwvz9OUvf4m/Oz87SyenJ/Ts+VPa3d2h/f19Zh5ZXFySvYLO0fjEBJdIuXXzJt28eYP2d/fp8aPHtL+3T/sHB/Ryc5NZSAAUGaoN0d379xhoeHZ+RkvLC3T/Plg3btKNG2u08XydXr54Qbtb28zK8eTRE0I57ImxcRoZGWPAFw0OEw0M0cLKKs0trTCLD/sKly1qnp/S0f4uAzjoCuUu4acM0VBtlAaHanRyVqeBoWEGm6yurNH46ChtbmzQLz78kBrnZzQ8hENjNZ6bp+vP6PmLDdo+OKDDkzPWm1I6ReyoAJ/kP9Nb2DcF/6iCgSOstSQ5LzqFdRmrGvk7JPwVGBBZhJwWKJVk0bblwIIDbisDRx5vdAogAjjYafT7j6gtS98v76n69/j9lc58djRQHSfr7qf36knS/w7Gx7TtUkmV4EP6gzQewGGgV7UZJjsCUu7e93IJF9uvmNwY5ET/DvFcsZC2r2CmQhZC26FL+Z4k/lExWOEOftOjOxcnHZHtgm1WvJ81mwM4kubMZdeL+U/1P7TbwYX3AA6Mfx6nsvLttuZEzvUpsiH3z8/xlaykjF+uYo/TQQr+mTvAFX2HzsMT142VVsl9rxIqpamsirN2ixWbL9wtzp37oeK2RZ0ofUn3s73Gwfeps/1UP/m++f4mINhw8CVdPypmYR3EfhnIKo2rlGLoVXNU9Qw2N6UxKLWfz2Uu7zbeJb+tdK9+7hHWbLbm83v1msd+5fC6z1B6ru4y0/3Abjc5Lz1j6V69bE1q6zrtqv+8qv1ua7Xb/Jfms3SPXvP5eWWnaox63bdqbPod817t9zPedk2uC7vpxqr+Vfsz6Td69dvPq+lczhdz7CbGR7oBOKr63xcDhzd2VQIOSj5Y86mpaRobEyYFDkrwxqXNG2GU0kCH8Tmuw98olzIxMUVjY2N0cnLMp5amZ2Z5Q3Z4uM+AjJnZeS6vAuAFakvOzS0EQMKTxwBwEN26dVcBHOe0tb3B9y8BOO7ee53BG3u7W7wZWLtxm6999vQzTvIvLC4zS8SL9ae0unaT+7a3t8PMINi0A1jCJUNqI/wTFLl4CQhkm8dAEuppLTE/br81AMfUNC0uvjqAA88FcAdAKqXXwb4wcMBpklIrQzw3GLdXfUEO9ve3BRBjwa+rK7rxWwBwAPCz+XK9A1hSDeDYprNTMHDIKbkO9g0NFPKzZolDXtz+VHEFo0A/4xQceI1fyHcMwGHJOu2Ec7KkHrQBOCIThxk6aScaoeBUZB5uN0Xl2+qlqPLNoykr7nm+scgQrrmDZzqnH8er1H5JT/Xq/+dV5FV6sl9nzu5fMsDX6XvpflV9608+k4iGSGfBaSz1EQCO7R9+X04TOmPV1ThqgCLID5LzDG6Q0zIRwAEjeMGB6AAYDKVBNPjpIg4my9aulLuwIGk818Hv6SkXqxENAAcnW0J5lphExwrjkLYd5dFBtVETJvR4vY2f6RAhCLATzxwe0qs1EZ2dzrE5y+c53URhTEDTrgkMDkZoWQ5Nutn1fDpOT8ghqGYnN6oOmlTJItqrShKVZCZtR3RZvhEs6Y3oBKWnh/245NfkayvIglaSyZ8p/37eD6M47+hfYOBQKlSX8OIx0PrePgaR13D1AA5J8EbGDQZwJMCYSEnO458lhMNz4OZKmJDGJyXggWUDEAcC5WDeOD47YyYO1B2vK5X1BWi/8S9QyYt8moXBvezUp9l2xeZInzsYONLgibcXpq/8vFTptZKu9+Uzch3XTZeKuujUd1VrzutVfn7HvpGsc22g6vPr6Hf/PKUxK+n60ti92j0tdWfsG2ULEtdFgDRVsGn1AnB020TH4HqpF35tet0v6fEUwJHrLhlDicAbY5wfwzyYUJIPXJMARzpkoBPAYfInp5MtYupWmQuYmoxrgRdpHadJQaGhSWGwb2CVMqsGnvviigaRrBogGhseptmZGWbfWJqdpaXZaVqemaKJ0RqN1eRUNPphBZDYvA0OMAMHA4YDY9JFoG5P9aasJQnmKtDBSgiYXWab0RawidnNgm9RlrKURUYAmDGYl/hR5gnr0hbABEB/abCQ50sTk379ertmYUOx32ArGWIQAu4P1kNQ7zOA4+ycLgB8u7hk0AGSZCPjozQ6Jv+QtMP9pLwFGBY6Q/V4BrTt78lj7IAbwsIkAL+w2pIgtsh7KUAQfCFN/mN4IoDDWKRk9HmlFpi0eJzVL/PrDGOBZ0/GzvyRAJAScMUw+1d2Kl9ASLaH5ue3taRzE/walwjm9xyTmIxd97241xG2VvO9iDxfLM9R9C0GB2JZG2XgsAMsfowNwGHMGyZjxsAB+26sKnZowpg0OKEcGHZiwYkgDwCHmJ/tSpQIEERAo3ItqHOu6BKy2WxzyQaAOHgsoBfGRgOAg1ByFgAO9l0iqw3PhzKl4Bl4jo11RO2g1+xoWwBLyoRXcdoo+GnOr+DYEQAcKAPFbcTYStDTmgzNfXwb+6r9ZdHvCz5cvgePfoEx5MR2oz308x2eR+XQJyz8euTvmP5j/0p8aXtVxZP8OjDfy+IYXp+anMc1puUZVSbAwCFlbq0XOsah3K2BzIRdSZJimpC0DJm+5cFQ3k7KvVO2UHwuwIlhYqC+2jDIKlgVQhkV6NRmiw6OT2ifARxHDOQ4PK1Tvdmm2vAwl0wB+8b8/DwDGt5++2362te+Rq/dv88gjk8++Zg++/QhAyfWX6zT+sY6yz1KDKOE8vTUtDzbFdH07CxNTE2xzNYRV9p8SZubW7S1tcXMHm+//RatLa/Q0vwCM2AAaHF+dsbxToAZ7r/2gL7z3e8yuy0AHqcnR3R+esJAjJmZaS5Zsr2zRT/+8T/Sy61NGmZwQo0GBoc59lmrjdHLly9p8+UWnTPo4YqWlhfp7t279KW33+KyJVtbm1xG5fT0jOOpOARnTLrox+T4ON25fZtmp1GeeICePn7K7BtcMrhWo6PjY9o/2Kf1Fy9Yr7z9pXeYbefTz37D188vzNEf/P7v0R/+4T+hD3/yU/rlz39B25ubtLu9Q0cHR2zbEMutDY/Q4BD6PErDtRF68PqbdPP2HTo8PqKDwz3a2XxB9bMjBmFctBrMxguADeYIsd3xyRk6OTln6haUipmZnmH7+dEvf0F/+zf/gb93Y22VZudmmfHj4aef0qOnT2h7b5+OTk953yJyqwAOgEEDkEsEyvZUJo+wCxBirLFs254RZipgw7AbmtQXkGRkZVSxTSNrYjCLrot50WLOjBEi+iLJvlJBe+KLim8HHe51WpV/ZPbFfub7j27fyz97NfBG1OjXuVeVL5iSmQrAwb8qARw80HEuAjOqftm4x+xcBe8PeNC6Azh43iu2ixhrARBVMSKqP6UHghiAZGwYBjIsoJoT2XAPX9q65r3vlJnOgyT+cXLxzYeDifoshuaaYo8z8639/ikAci3SxR1NDxyaMWDLGLdClQeDo0lyMW83AAzuKgCfch/gVfbFpTnJARz9rNe8ndK+XZ4z6gq/pqv3pSzM4VCo6Uub33Rt95b50vosxxjivPq+ye+Su0j7bACcCOYJ/kYQRn9NOg5+bILm6VHSINeRnXqvHIPoJSf5eJRkxLfRz+9530pt9rpPv3r4VdsujQvrwkIOyMa+Ss4T3e5Y86rm2V9fdb9+n7+bXvBtV/2e972bXHWb1yp9X/UcVXLUj+x0G5te8v7/Zfv9jLe/Jh+DfnTvq/a/33GxfaH87A3gsLUh+lGtYeaEdQA4gjHOLyx4b77jYM/Aa3Z2PoAa8gE5Ojpglg1slgCEgCMPFDc2XAgIAiGPB0MbaHt3Z5N/zs0v8QPs7e4wKwc+t5Igjx/9hm8DtgyUP4Hj3wvAgc3N5uY6O8FLy6u8CdnYeM4hg+WVNXYQUIIEZVzAToF+A5yBTebNW3eKAIbz81Pa3trk/v+XAnDMz2EDNNex5kA1CAAKgkJVDBxcr7nZ4HmoeoH9BCwemAMETqamBVjT+UJ5lTaXuAHgg095DA0zoEZqqKYv9G97+yW1mk1NFl5JCZWxsX51a8d1uO/29iYDgPIXQDllBg4AOE7kVKEGU/GsHCyxQDMCGOrRSmJTqcIsGWUnwdUJj4jqtBeyfFLHKFDcFRPiMXiUO9HWVgRwxABnpwNnQRZ3OjSgvtM+ltZ+7ij2o+BLyrabkSsp115KsZdCLxmxXm3yDIWglNvsVWzCc8PqHWk/Tqa47b1eTrnvh/1e5RTl9zGl73+W5qzKoHVzevpxJPJ+ooTK1g+/nzBw9GzHlRPhoLAycBhxgNQJNfSiADjidVrwPUvC4p4W2AyBbDtxYZshHjQLRmtSRE9Bgj7edBna8is5BBXU0KYpSbfD59iLA3KEhLeda5eAj5wcktgP7zcrABw2x6WNgjACKWU5B9qVUtpOaTqK73AaToPjof+m+vpMqKEfySl2p9dKayXTkHKyyY9PJrj+M3+fXqwfHY6dMZLoCfhSvt6vWZ+IsTGXYIALeFuAwZJc2nYIyhuQQ3hkEoYIDQXy0/qSKPJcDsBxeSV1nl0QAklc66skerzdcDosBBuzQdXEFO7TvpJECVg3js/qdFqvE1g4+PRjq01tA3CEAL6UVJHAkQZRjRLETv9oVMmo+bvJQT73uT6t0vkl3VgF4Oi9uelYvUrD3AnAspHsttEr6WF/fU9d2MMj8nLa7dlKY1dlr3o7YRKUtNOIVdfLPSOAo2yT+gNwlG239qOiA1UbuioAR7rBklQ2AyJCEksSaqz/s2BCybZ3s9nyWSzzYvf2ACK5RuSOw8lhOafP7YF2vJyHRCfAJwcyC+VTUIZiGIlwLqVCXFalNjBAE2NjNDU+TnOTkwzgWJufo9mJcZqeGJdE7ugIn5iVep1gyUASFf79ECfdEz9Co7vyLFEBSJJCfKtwct09G7NmZXrfz0WV/xJ89WC/lWmjlGmwZIrex1gvbB7zk2Ce6rpDLlxiBs8m/BsS8GdGEgDeUEKl3mAwB1g5hL2QaGRslMYmxgino5FEQyKO2RsBUtUyFQZ0MzkDM0UYrjC24hfFsnDCeiIgDll18SVrNX+O/G9jG0gBheyBRrvsQBwd+s/Kjag9MPBGCn4x0E0qEwwgZQaOIQZvWKJXZCYycLC8qUDZ/OM7ft/m2Ta8jFTZE9MTBuDwz2Xf8Qlr73fxd7U/BiLm59YSdbnPIgAOsNbIT3vxe1xSRex7SO4r85bcR7j+YzLfzSl8BQMy6yl0AYAoe4zzI/iEPhhSmm26QIk0sGzVJX6DtsfGAeAYpaGRYdCJEteOVx/U8mBhvSjQwgActo4xbvmY8TyBgaNw6sjbMVGycbeM8WjhIElWSiTKt0h8r/n1Ortk+5L1YO2xz9PJHqVpOXdYJOpk/yw2/yaHHojRAeBgFgHRYaafclnk1ej0mwdkYLMAufMHUXKb6xlMrB308eIK8pcCOPyJaLaGwb8vATj0BLX6eyXAiQdw2JpF//A74i8BPaHBfgA48A8+acMDOI5P6OXOLjMwtBh4DNaJS2aFBZABpURu3blNd27fobt37tCdW7foxuoKx+e2tl7SxssXtLn9kkuAQDejHPDS4hKtrd2gs7NzOjk5o6npaf43MzfL4IqzszMuOfLBjz5gsMhNlAZZWKD5WTD27tPh4RHr/PN6nc7Oz+n2vbv0h//0n9Lq6oqULjncp8PdbdHRF206OTul45Nj2t3fo/N6gwYwBrURLiMCHdDk0jBX3L+93V0u9QtGi5npKWlzeIiBHbYXwPXYV3zzG9+iN978gjJRYm/cpnazQfX6KW2sb9DjR08FwDEyQjh0J+VH2lj4NDE9yXKAfh0fH9DR8QEDVb7x9a9TC/uAszPaWF+nna0dqoMxY2CQJicmCWrs/LxJMzMSL/3K177Ofdjd26X150/pJz/9gF5uPKPBAezBBciJ+cJzfu3r36Qvf/XrDP6AJT07OeWYMMb7yeNH9POffcilU0ZHR2hpaZkBMC+3t2hze5u2dnYYJAKQj5R3FjYwlMKRcJyy8UB3sa20U/4C7PM+l2Flw3oLykX9tOCJ2d9SltGsrVjJLMLXC8DhSyfmKBLv9BQAHN68l31jpx277N+v891uAI6qPUD0i3td0d/n1wVwRDvkjIoFbwolVAywgbJ4HVQOFV38bQA45HiSMtdZfCIwUkhJOf+q2gunciHfUJUsWzZjc9PG2A66EH2++30VAIfJlEJgEnsV+20xNHkwi2mXgATiR9j+W9hIq2Li8YEjwNDGTXzldIV326P1J5FyVWkf3wvA4e1vXCfluHPevt93lfwa79/YWHlfNOzNM7l6lWdO+yZ7P5/v8H21nEXcdxmAw4Fy3VaXd8AKqkzvo6BxjcT65+2l0/L58uNS9fzJPjfzwYJEdckdVN3D97Wf33vJSbf562dcSt+v1DVOh+Tf6+denfL46gwc+RxUrcnSOvXXVs1B1bj2GptSv/oZmyoZ7Wd99vMMpXHwe5XSfXq1WzW23WS2V5vdxqHbui21W9rzdRvPXs9TmttechL3mP0BOOI95Lf8GSoBHHZxt07aIDEFI4KFKFcxv1DJ0HBwsE8o72EsHWDCAIhjaWmFne/Dw0NW/GDYgNOOchgIcs3MzHPbKL8BBo7PC+BAW2BqAIBhfgHJ/Wna2dlk8MfajVs8SCgvgnuvrt7kzRPKsiDIBMYOUBrmL5R22dra4I3J5wZw7GzSybGUbOEx9glGN6O3bt7lU1wdfTk/oxcbz9ny4QTB0uJKRwkVWxi5MsG4Y1w4CNmoh2A1wCwot5K/IJBg02jUz0PQya4BgANzx5vz7HV2dsogDkv8jI9PcjAzPB53MPvSANHk5DTXOvUv9AEgG8hL6VUF4NjbRTmXUw541GpI0EpwLAQfPAOHNpwHZ8Ii77JZK62hXorfB5NKzxQdoF7gDQ/gUCe4wuEsKfB+HJd+n6/0zNdxWuw+VWPn33+VdvO10M1AlJR7lYHIZab0HKUxzJ30XA5KjkDVvaq+W9WG6YdufS0utsy5BYBj8wfflxNloeZ1vrhjoorHVZEL4Vms5isHdZmznEOc3J6rr867M4Nr4zM72aABWE4eDUlNeEtw4B5hnDXJwe1yEF5YLEDJirrEVl6E9bJ7eNvqGxcBq4Jkx+1O1ykIjL+uAA4fT5DflRVBKsl0BXDYPHXOe5YYdQCOXLfkQd2ceaObs5frYd92P5uWKF/yWy+siLVfBeDw45HLsO8r5txErReAo/RMfKpVqa/5Pk4gWHyzZ+E2QjrbATjcZjUANhQMIQmhFJTRVgaOOG4OwOESP3Y/liY70ak9SNatATjAmHZ1xcHQ80aLTs7rdHLeYBDHuVJYt68GCF5eOBGBQKxFXNya5XWozyV1di2N31n+JNU/jk6W+52CP3M59Gs310UlAEeu68obKb9uIvJZ5LJUiiS4Z6EL5WeSj6tsTJUu7fW+yWYOEO11Hxu7fjeTnf3oBeJQnaesAN6ZS+exNN6qBflH6VSWaWCvhTt7WOUPCIAj0ufL+k+BT7J+rC619EHaM9pZY/BI75vLSfy09Eyx/1HvxXv4lq1Eh0pRujb0ZH4wHQA4Yk/GiQyw4lzRMEDVACXDfOJmSPTRFdWGhpkKfnJkhBanp2l1bpYWpqdpbnqKpqcnaWJijAYGpDTZ5UWLw8zMwjE0RDXQzRuIg22njGNQhqC71oQ79AD71wZ8YRsnQVwJMFuANv7s8IE1oG1+lvnrwX67U/u5XbJTq/xT1zE8hMT2BXaQyDbRYU/QVS1xEZK4uK+5HspuBeB7W5PjDOJoY+yuaGSkxgAOnO7G/mgIJSrUloBuX2j7rYyWAIZCslMVL68s9XWMIUxsmZNhb9R0bjwwJJSHUyNo8t4ZwI/7h2BzCkopi4vbAEZWCgWMCtZB6LsjqMcYwBTEAbka1n2NATiMdUHBEn7/E+YQACVfXiWArHStZvs5Edfom9lq5DyfPmPw6QPrVHx473PBJ5VSfgrCeAUAh3w3MnCgffie4T7afztgYMAa/twDOBS4wSUvAoAD16iMcKL/iuWz3ZTyKQBw4FkhawHAUQOAY5AuFMDBg6ICwgAbK+XCsqdAa13Hgk+LsQv0lcvjDArLmoA45CSS9+VExaYbf1zPACcFmFgJGdPHHjSSOOY2t5pR4C5xOZ5Udwc50OcwgLfJVVw3cd9gjDipflfUtZknfzrZMWWqlpRxMOYbJ4f43Na1X2qlvbgBOJgpCW21I4DD/A2zg3l8Q3xgGWtJHpqs6QOYb6e+XOivAnitP2G6wvXC2Iq1aC8eLyuHxKW4BJSG7wqAY0j6onOF31HSD+CCZgsgjhY1Gi06ODml/eMTWt/cos29PRoYrtHVwCAD5XAIDIfDlldW6fad27QChozFRVpdXmKwRbvdpHr9jHb3tmlnd5t2d3f5QNnwQI1u375Db77xBTo4OKTd3X1h85iZoTv37tL8wjwDaj7++Nf0V3/9V3R8dEzjY2M0NzvH/w4ODujo6JjX0OnZGe0fHdLS8hJ9671v0Ztvvkn37t6hk8N92t3c4HItx0dHVG82qHV5wYfOgGpowqawT4KyIjUGNDDbb61GW5ubtLOzxQfcsB+dnp7ihYiYo6xZAEzOufzKd3/39+hrX/sGLS7MM/Ro6+U67W5vcux0f/eADvYOuRzo0HBNyjhiXQJIiBgdypSMj9LU9CS92FinX330C5qanKClxQUuQQPwyM72Nh3uH1Kr2aax0XFaXlom+Nqnp+c0PT3HZVy+/rVv0Guvv06ffvob+vXHH9HPPvwxvXz5/zL3pk2SHkeamHfdd9bddzcaFwHiIHFyhsO5OCOzNdlI+ibbfybZfpD+giSTNDOr1S5nhru8AM4CBAHi7G70VV33nZVZl+zxI8IjMt73zWpytJuwRlVlvhmHh4e7h/sT7o+4bhPWGdmUMd7dnV16+5336e2336fLl6/Q+Ng4PXzwkNZWV2lvb48zkNy/f4/BHPAvLywu0vzCAu0fHHBZmsOjNoNNUA4HdIfOPWYwh2TrkelpKRwtK8MAKcbBxfJTddgJs7eiXvQAjrCTzfS6WAYOFXNiIwk4r/jqAXBkMjJcSOj9dunMFPak+ZUrkBnhDOlk+rOeF5rO9eWJp+8aECGRKnUZOJQu8oiuYFDs6lcJcldAima79mT2qBtgqVSOnbtFEcbSJdpO8EGxuSw2qZQ+E9C4lAKxzB0KTHZq0fu2xM1ltyrcQEMWj9Qs5xGpkRNtafler/2XTTwLros7SwaWXGSSWcv2c7si8qPIestuKLoqaouwoYxe4aeCKVMTIdLMN5HxtflkzDdQxcsX5fF8j9kQSgAO33bUn+nZh9fBbZhS+/4MlP+eZpLzZ8zes1XO1lVzqXuu7jveZvE2e9X4k3sK1qkdd7LSOTktc/uoasuWaNs073AOqABvCP+Wae3Xs2ot8++X+MTPp4k/quZ+Ud7ulxdL/dX1lY/f/m7ipaZ1KK1BPzzu+22ifWDLhj3q++23zWfdZxfpq4rGVTQIItXxd2ltm/ZQFc820abEG038X2rT807V/qjaY03P98Prfh51GTjEdo0KzquxfA6Xtrc3z6s2TxNh7XMP4EB5DXvfo+xBABw48ALIA4ctLpnS7dDCwhIjpxGER0kSZEtA6RQAA0ZHxzjzA8a4tblOR522ADimZritZ8nAge9trK9y+ZbW7Dy3t7uDQ9i2AjgG6OnTx3wgvn7jNoNMnq485jEgTWE4eXKZGJSIkZsLxyfHbKrIwT+ty+UZoLGESgOAA+1j3ABVlF447O3tbvNHcFhUATi8IMLagN7IiuGVKyaEFIkAQZSEC4AmyD4S3GDKd8JTAiCZn8eNgV4Qx+rTx9QGT2TOW+/A8Uca3FBYuny1B0ADHlpbfRJuNOWbaX5+iSanpnvGbwAOn4Ej3CwyZ18fStl8pWz/ZyeVfhRmlTDKN3IupOsMN3wmQ0kdsNymNtQkcL1R0Y9xlM/1IoZSP+3XGRN1hlFpHjkzVK1TlWys6q9OseXreZExN8ni3Kio450mejQpzHwdSsaDjVcycPxtOBiaXAilSAIvxtvNBmwIc7AsHNJxCAfzYdecfhzQ0PreIZCht1LVUYwxcXr57BX8POfqXOZA+KmkmNbgCoAfcK4FH6Wrmx2cuSbHFKRhWQekOz3lh8O2ItW1hsZf7gAAIABJREFUsgWvSbjMqeU34ILTg7avQe6HbzTy643fzSfE9La02eow7pEjDijIckOd7zkfVO0Fz3t+PJ5PZEwWxEzXQL6jVMoO5v47vv8cwOHTTVfxZ1ke+ZvtkTI5PXM6h1ukxr/qqDEXv8baxJGoHBvoxM4ZASf4z+OtW7lRaAAO3MSz/jkVepKBw2foAKjEskQF76B06wLQiTfJnPNI/69pq48YwNGhg7Zk4WAAx/EJHZ8T33jkwIsIEV1TfxPYnPDyOQxV0ET2QlxnAxz4nyl/RfupSj/2bOTwRggLFx/JZXR+6LP903sDqxfAEc2DyN+9yFMbRoWDtmA39A4891j5/eI/qwI8lMFR/dgnblc4e6LsmExlk8o92yO5nVdYnRJfBAauXvDiJ3X6VeYdQ7YyNM2uZjJTLSWxCY1+dsPI+FM3l+zmAGLoz2EtctqPI8gEJxO14Iu7pRZTMnt57YmAgBxnzNDWceOUy0ko2ABZNZCyHlJo+NIAjQwM0MzYGM1PTdEC0pvPztBca5pmZqZoaOgS4rhE55KDB8EPzuiBQBwDOAQUyeQKZUykpADbqDwIBXCErSDllkTVeBdvtKFN5imGkdvGHHK7V0RRplt0Pc3BLDdwYzDc/sYZVbI+4J8Gds2RbXaETU1l3hlKgwCoj6As01OC91wWw8pn4EyIm9QIkHeP+VyFG+4oP4NMgxNTk5zdxAD4TDq5nhwCu3wjXgEcRjbR52oHQZ+bbnGZAT0oAd+DTpBqDKqL1B7g4Hng9fLmMvMq2deFRyvt5Czjl991YqMANI8SKlZeAcHFQQYIIeArpTtjuSNeZw3CxfKRvvylBQ6UT7TMZOAZFyQLwQrV0Xx+kw0YZ+hKYhmPFecKXae2IrIglDKRBX2uGTj8M1ZSRdbKSqZpWZwQQJO5Gz3MJrTsFwZmtswb0OcSFLLsayKfGBR6ekYnnWO+WW8ADgMDAGCEG+8Dw0N0jrIHmokIvGm2brjoEM6XEcChOzHsU4ux2bgNIGH7sQfAocGoKJ2Fh7GykRdETrAt5AOMNh4H3g5yKc8AZMrbA59CFpsI7gq2XxYkS3SnmffKOpy1yQASfCM1gogEhp6BN8xODDLHZdPJSrN5WWclZeBfCZkKTaZmASzZa+6CitfLVhIi2Ktup6qNGNdJSe73kslblZExRb7fSgKgh7/FfIMIXsrfQ1K2kgEcsg+7yMBxgn8n1O2ecCaOnf1DLp3ycGWVVjY2GMBBA4NczgM+xYmJCZpptWhufp6Wl5YYxDE9MUFTk+PUas0wOGn/YJc2tzdpZeUJ7e/u00n3lF5+8Tv09lvv0NbmNq2trrMMmp6Zpu+/9RbdvH2Tx/TFl58zgOPhw4e0t79PrZkWzc3O0fr6BoMIDg8l+8Zh+5DlemuuRe+8/Tb9+C//grrtAwZwoAQJMnYMj47S+OQEtebmOfvG7t4B7e7t097+AT1353l6/fXXuaw06LK5vkaPHwmgApfgMA9kjn306BF1Ol3eAzibDg0O05UrN+jOnRfoT374R7S4OEd3v/mcHnx7jx4/fkAnx6c0PDgslxEuDXLmDADGANpGlpH5xQW6fec2fff179Lde1/TT37y7+nevW/oyeNHdO3qFVpaXFCQkGQIWZhfoFdfeZWmplqsXxh8MjBILz7/Amc0+ft/+/f0619/SN2TNp2edumMTkWmDwzREcozHh7S1CRouEivf/c1unH9Bmff2N3dpc3NTVpbX6fVtVUGZwC8g/IpU1NTDEyFvl5aXqDucZd+88knDHLhbCLdrmQCZtkAnaqXIRiDqja6ygHb1ziKVWAYlHnVhxasKVfkVC9q2G7x9zZyXRIC55n+NJ3WL4DDzvR20aMqA0Supr3e6sffFs6turfNVvPtls4PJT+gP+NfxIwX27fq1VtCJRmb2p0l28VK4AhgtmTQpO/1S+Ng3uolnEgLs0/lCQNweN8A7D0DcAh+Q7MSaKmy5PToLiEFG9fNRAAg0lfCk4Kbjpyse8HGHWwi4/zknJTSJIBIfLBJ5T/HQQy64UqtxTOZ5CG1s7LQyZAwCqZJ0ZiRbuFSgNMtbr69gBkpZRMvdZT9A6XzYljPGpBTwl+OFgBwvPve+0LrioyNge4VweCqMeVnILOLemxl7SD612TxvX+rNIaqOVW978dZ8lVXjdfeNxqFveiYnccakzSWdmtyM73Jp5Hb73XrbuMq/eyXN3x/detZ1UdpPnU+saq18O3nv9et90X9b030L/VVdX70z5b2UJ0vr46v83XI/y7xcM54F6FLXXv+sxJ/XKSfunUtbpwa32MdbevWuIrH69a4zh5p2q+l/nJ6V7VfR/smuZDTs4ompf0v5UYjaD49A/dmfFS1GroM8zEARz9EqBqwB3BUMYl/3wAcyMCBLA8AcMDo3tvb5RtKBuAAwGIEAI6pGVY421sbDAJB2ZDfG8CxscoAktnWHIMhAETY3t6sBXDAwGJCusl4xrDfLVVk1WaSNKlndPXazWJJEozFwC4BjasdwzAbGx8nZKwoMQzQ548e3gt14poAHJL5ZJszUQgiVhxfXKZAU/whI8ro2HjP0gK4AdBLvHnuTOHgEMets1Eug2PIUGsI648yOeFbHnmUlSmAoY1yN5MK3PHCGeANo1eJJv0AOAAc8kaQOQntZFcSovae8UPqhk7JVdzc2a2bqj5KCjnnO1kzOeqkQikDcOCBC4A4qoyx0j6/qKHRrwAsKeJ+lVqVIM8Ngzq5Vbf2JQOjStE3KaJ87Uqypck46qcP30/dmlXRuEmx+XF3N5/S2i/+TgO+Qhl8326e6TvJ7WbxMjukvYsieKUXxqGf84HQARZ8imL8zpdcAOAIAtxOuCJckTZTHNx2kxIBGXHG263HYET6oBEHcfzBKAatncaNacj1NMIuacsqYo5f1TBytFUnsKExKtDfoEP+T7JASV12ppOCYILMygJeicxwmIai8VERncyftTHV7ZH4nfoAs43P2mwCcPTKwfTgGvvtBXCU9pDxrKezpKsXnRnWSmkjtz1inwAwRF7A3fdoRViK7rgvNIDDAaE0A8eZlWaxgJ0GMYxnLfhj+ywijvidXv1gAA4pGME3AZGu+qDdocMjy8BxwgCO7hluRMqt4JCOWB08tm9CcJExKgAgqZHqgoe5/MllUMqj1bUzq2X27w/gyPkn10EYYxy37tbg5Cm5BKvBG2GtKidUdDGGp0v2QVVTaWyyfkxpGzYGsydEZqYAhOwbmZzI91VpjPlBq0nf9au37bm8/TodZ5+FgKnbz0EPZI69fI5VvO3vulU9I93p7Tv76eR2kIniWQ+6NTqFbb/DmarBcr2GZroS5VQYxEGXaHxoiKZHRmlueormW9M0P9tiEMf42DCNjg7S8ABfyGfwBtQoB+ncCHmsIdg+yMF32UdyaAquckN7qI3Pt7X1QXbjemem3kY3ekupjZhut0qfKTEkIUhW2svbHwbgQMAOQaFcz7C8t7EpjZGdEAdwGccAIUEJB8RRKgXAjaBzkQL/mM+2AHIA7I/2ccZFCZXhUaTMH5asEVa20ZWYsAxPZtf37B87Y2W6JpcnyF4APcJ6ytkKXodW7bMEwOF4PT1j9NofGAP4A/3xBQcF0ZqP3m5eoh1eUy6bImAaC0r7YLN3TJts5jMPntegtD//+P0ZftegeljjoBHrbzxWyYxc7koGDbEXSwAO4TvQw8CZ8bkSgIOfd5mBbB5BHlkIxIA4DjhiGRwEzOEzeYFXI4ADZX6QOQBlVEBL3JAfGx9jcNEAsiIM4N78Gf8MIIRwScWSpCv91G7368O8aGa2+hZYPikfhnKGji9F6vmXSQ4941qZEd1nDFxI9LF81++XnHbeF+H3RBgXLp9onXafuaZKjwR8tsourzPMj2KANgMo5HxiGpbX/fyMg9A2Dxu/75/5n/eO7Bk7N+X8muwXB4ZKSSxgQumbrdoAwBMrV0tLajAlCHaXnSPfDxhbz3sK4ADghNUDlyiTOQSg+SUpW4PyKV0GcJzSMZdROaUdzcDxeHWdM3CcMqRQgvMAO4yNTbBsHZ8YZxDB5eVlmhwfo4nxMc4oBQDHyekx7e7v0pMnj+n0+JQmx6fpje++Tu+/+wPOwLG2usb7GJkiXn7lZZpfmOdMD/e+vUcf/+Zjevz4MQM2kLm31Zqlw/YRtQHcODzi59Y3NhjEgd37yivfoR/9yZ+w7jxuH9LO9jbt7+1LyZKpKbp95w63c9ju0NbODq2tb9Brr79Of/zDH3E8H4CEe3e/oW++/pq++uoL2treoNGREb5UhgwiAEIAmNE5gp45oampWbpy5Rr98Id/RNevX6bt7TUuKf3k0UPWUSPDo5zFdmoCPtUBOjk5o929Xc7CceeFO3T7+efo9nO36auvPqf/8JP/l3732af0zTdf0eXlRc5mMjY6yiANZNBAhpBr167T7dt36M7zL1D7sENbm1t0eekyTYyO0b/7d/8P/eaTj2l4ZJAuDaLUDUq1QM4PsU8Ql/MmxiZpfHSSRoZH5N/ICAM0AOJApo1DAMhB36MOl8jB5wC+zM3N0iuvfodv8P/8Zz+jL7/4gjN2AADSYbCkgrv47CyZLM1mt71ke50fqUYJhJObWlOJdOLMYu6dulIXafmPuPt4v7JzosIeV6CjAeZt3LavQ9y7xhgu2d4lOeGbsH0fbCw/zwpboGRHhLNhnbFe8ZkBAcofNwA4mJzx7KTSNK5nQDL00j05J2UgiH6nUSWHw1poqSwZpQMYK6NIBsoIgm4qo+LPpMk6+OOj4iSCHlE7zShwIQCH0085TeRskJY0lCx1bhcpaDDqNKWEDqZ86lX9pLavWQr5OdT/LRlldZfWlMbxuqq0xmXeTkfp2+gXwFF3BrVxlM45pv+9bWM2c5ANzpLKZYCXI/l8m2hRNebcPvK2R9EmzwDSJnMSOWTZBeWOX/Hl7aOqs0xOy5JMzBv3bVXt5zp54GlcR7O87VK/KU2cXKsA/1StReSN6pH3w5N1825aA97phXFX8Z2nT952E63yvnI+qPq8qd0mGlV9/yLt9jtWvxb90L7UbpPMaxp3FX/6vvI9l7dZOmv775T4o/Re1X5qmkOTXMvPM3Xyomre3AafsQSV5uNUxovpnMqakGXe/18ADhzQrOZrCcAB4MHu7k4EcBwdcukSGPkI2mNC29sbXEJlegYADsmocP/e1/zZ9eu3OCWtlTLBZ8vLV2lsbJzLsTx5/ICfv3X7Bf65sbHK7SP7Rr8ADoAdhodH2NiCY67IJIpoxa2CKkGJeo0YcxWAQxavymkfb9+VNpzPvsH912TgQDB0Y32Na2kmKS5x8CZxNGG+AEDwAdu9MMatzTXOOpK6W/JxwzEwQK3WPK+lfyGtMMrOWMpD/sx7DJ2An0J9zYXlHtDK7s4WA2/sVRJelQCOzXVqHx7wDRAAOLxB1A+AwzZbTKfqDgIWJxbPdGmpPDXDcsfUeAq0KAZLY/03u8UWDZj4WbBxs5tl5kDrR4g3GTB+Yk0GbpNR2I/iKRld/bbrjbymcZdo0yTcq9ovGc51DFFH8yYa9dtXyRjN59xkoFTNwbcNAMf6L//ertqGr2DPB3BBcFIr2MAyRqg8YHCEihUxiEV+hvGFPSLp4vGPA9mZQ90DONBcSoMKAIc643Nku6+znmcMMZCJKACNYCXBE5c5RDaj0MXPU4S33MrlUhWFW8ZKTaOFp0kC4AglaCLNjFc9PwXecU5Zk3FVB5GcB/Kx5AaP3yO9vNorJ6sMOt+PBT9yHVCcWw/YJabSLc3Fzz8BjbhbIOjHAzhCgMICFeyccXqRr3xF57Y4byJow0AYPC9fu54jAQL+sPn3BoR8Gn3nMLEgqgP6YW6WJYYd9MiwAQDHyQmDN/hfp0tt1B+HAx0OddweRhBKohJyz0azPVkWFIyN99rAJb51DsBHLlty/iutlenNXL43yXtxetV4ZGuEr9G1Sj6W+47lACQLQ+8+ky7juuW8Wj+nKluwwawoftxki1S1aWOIQAEVbjKzwg2lqjk1r1+1rLvIjHP95WWP8GyeqtCBINxnzwrgqOov9uv5Js5M9o9Gt0yFZOVBkv3iAXcaaGPAhGYO4biAzYcFitx+49uNCKAjjToRjdAl/jc9MU6zCJLMztD87DTNTE/Q9OQ4TY4O0+jIIA2jfAK+r+XLEBjC7WcDIbATkbNVuVIFSBNtY2A9JyBH1u0M4JCblj3yXm1Xs80NwGHBQct+WLK9zOFd0o8WbDewAAAcBj7p0Xl6S9P6CAAOZO3AOoGkJ2dy81dBHKb6kcULz+MzLqNyfsZnKQQHDcCB29oBQKIADoA3rHyGzTXnV78Xquw+vA95DRCH0Rbv5cHjEq8KHTJ5kQE/c/1oOpI1gwZwDcChaUBUXhi4qBfAYU5oD6jP7S8brwV/S5+jowT4ocG8QIcG8JXsQ5l/Lt9yeuPzOgCHpxNuvUfApQMLQ68yKMEBHAr6xOZkkKiQWcaVbUkAHAp04Mwb2IMA9ByfcdkJy74BAAd4ELw4zgCOYUZrYfk5AwcDgmMmlPC7t0ENSFGil8obSQ0XvRsezGE0CrpRf2HasyxxddJVzkn2EZ+FI+VXr89NhkT6SQe2HxI54U7t4o1JdbrxVuCNkIFD+NqDrqRd57dxGS0SoI8D4WGdzG4yPsxlnJ8P75kKHeFtLftOztMCsjMZLWBeCx72ADjUPSXrImALT0O/75I1vYRyKQLWAICDMx4BEAg5Cllh2eMQcNdscAzggN15fMplO3YODml774BWN7dobXub7dPO8Snvz+GhYQZw8GWcwUGam5vjLByzM9M0MzVJ3eMOnZ4h28QgHXWP6OnTpzQ7M0uvvfI6vfW9t+jdt97lsh4b63JRDJk/AGYCGOPLr79gYAaAePuHB5yBAwAGgCGQ3RV+xqOjIwZV/O7zz2l1fZVLtsy2ZujK5cu0MD9LC7OzPE6sOQAgQ0Mj9PY779KNm7jINUq7+ygbskqvvPYavf/HP6Sjg33aWl+n//Sf/iP99re/4fIvGBfAGyA9wAzQvaDLgweP6PHjFWrNLHAZE5SQuXbtMi0tIzvGMW1wueAjOu4c0/VrN+n2jdtcRgWyCMAH0OvN779Js/Oz1O4c0RdffEYf/voX/NnWxgbNzExyCZXJiQkCp21tbdPO7h7t7R3Qe+//gP7Hf/2vaWtjiz7/3Zc0MTbOvPj5Z5/Sgwff0vHZMR2fdrlsDNYcl/Ju3bpFL7zwIt26fpvmWgv0b//+7+k3v/mElpeXGIAD2mNMw6NjAig/bPP5BHxy/fo1unPnOXrnvbdpbHSYfvbTn9LPf/4z+uUvfsVZOzqdDp1wNiwtt8r8FI/Zth+ibGgGcEQLXG7zm20xoACOILMyUz05/9aU2sgBHPa9oHcU3OF1eCIn+zwi5LZ3yW63dk3uxblFnR3ey/Rj3p7Z2SLnvMXS3++/L4DDQGksh2KeaLln4BARXs+b/vX0vUgGjpLdUDwfhfO3ZacUAvFfnLGuHsDhKWhn7yp7pZLalgVP9V0eeZD2ymdGb48mfK7gjQDwNh5xAA7F0hYulRhgOr/Qg4FqBrHg2GYvXgaoEr0VeDi5n+PzufR/McTr35yO+X7yf5cAHLne9foxtynDHGzjaCyBZ6yZ5ZjGfN5S+8xl2JLHIwF6YgtZRjEfL/DzLJbncdlU8889eMZ+F5mbZiIx+8GyxUhhRV1/D7yye3lZCRU/xpJtVMXzVWel0vN+35b2Vp38tLUtrWuVHO63j9y3kdhZ2USa5tBEpxKP9iO9+6FNadx1Oipf5yo91LRP837zPvN9WpTfFcCZXBbWtVVFozq5Uhprvhf6WZ86nsnp2g89EpmRKfu6Ped5Pud//z2vb+r68mPN22vSj6V9VdVXae2q+CSfh9wsihlhYywsvXggfcfMvj0y71kBHJ4QPgMHgBVw5sF5z2kR3Wtzc4PT+s7MzPIhC1kfcCCxEip7ezvsEEOGjW6nQ3v7O3ywmZ6eZuNvZ3tTMnDMzIaSGGUAxwqr8KXlKwmAA2O+eet5HtH6+lM+CM3PL/IhbGtrg9MSXr5yjQ2np6jZeOkSXbt2k8e5+vQJ2wVXrlznNv0Lh7rOUZsBJjh4yo2gXqCFKTq+gXN+zm0DIPGHeklGi1WmsRnOmMvC4lLIWOL7QskUzBsMEpCbVjdQg6DI9IEMHP7GCtqAM3JnZ4sdTpUhAYf2RW3SiQnU7owvOPYApEEWFgl66mcZiGN4ZJSWr1zvKcOC722srQRgUCkPIjYOyr9YxhbfP0ryHLYPOF0vOxQKqXr95Oo2t91FZOER/teUmjGOJpxt1IqSWK4htdyo2eC2aJz+7g2jJJWcDsRn+rhA9o2cL5uEX5OSs/aqFFCTwvffr1oLf3iy50sKorTn8v7r1rtK4TfRoMpI55Xq41ZDE42qDlUXWcsmg7NfAwJjTQAcbjNxuki7QccOTleD2bwthtZ3jg/0fcYADpUXXlawD1KCU5wiPQFwQCYqjU1g6UFTEl0oDMtu7PKtVb0pyQEqrclupbF0n3FTCrww2kvZCE38bjVALQU/bkPavpZrQXo7NaZGt0MMpwiHDnUAjtIejP2qA0ADD5JFSW5fmrEg6aTjfAPLucO1hNbk1Y8B5aUYr0+yrtFrkwRTetovZ+DI94WNyc/ZgiFVPO7fl3TiLpW+81jkB1E70ArPyfc4WKIlRCz7BrdvIA4LCLhbpgbQCONwAA7rk53gluZfAy0yLwnAhbVwAA4OyDCP+xu/WUDC+FNVAfiHdbnuAfRrtWE5aHB2Tp2TU2p3OtTudumgA8frMYM4AOzAZyc2Jrs5pjeBzYlka2YADk4LmyHuw80iPdj7NSo5+sqyuGx5NMnIkuxPdYv8VXWY6OUznp0+3wTgSB2Z1ke9TH0Gz2dxkiV6+fea+jGHmb89IbZIvwfRdJ3L/VXpQV2VuuVzoqh0lyc6kLwcsS/5fr0e5cChA8EyFSwlru59ZfDofnLZ7PJ2PXBRgE4xMBr5IHNMugBhjpXh3aXLaLIqAjg0S4oB106RLkKBIwzgGOCyJAziwNnl/JzGh4dpYnSEZqcnORvHXGuK5mYmqTU5TlPjozQ6PEhDHMQ4k4wTAAdwZgwP4pDfudY8jy8G+URfWk5cAZJYcJZhV+5WluwszR6i2TfCWYXllcjywMXisTc1x4EWCb6GHc6/sGz1ep2DiRF0z2rBgXhsDDweBa5w4NEAHBwUP+YsHAxIt7JXXFLlVGQ0Z0g44f5x3kD2DaSux8WD4REJOmIMHHx3pRzMscl8U8H9wjeWtSwGm/E+A+4sfbwLWOd6M/B0Am7KZYaWMImbxoEJrWSdZjvTdqysjKSwj7vY7DFeT2Tg0Jv4OVBAyqj0ls4Bz/BZG4Aiy8LBoFe15dy5SI0/kVP6vpUgSQ6wnl8YXGTj9ZnbhClzme3tTQMW5fKO18MDOAKYxsr1qT3o7QflBYWSqPNe5IMBC5hXvV2joFADMjM/qT0BPgSAg8v7HHW5DEO3c8zZN8CTKN0AAMc57EcFcHDpA85QIzPyJTLsZq3tQwkwKIDSwCjGuUp/f1YPdpbZxT7QyY1BTqUAq7CHC5nlQkZQB9b1YKASnweZbN9xCxflh+0+C0ZIaS07kZtOEREmhIq2sPKRS9kfbUkLWsSAiwE4TAaVbGc7s8je0CCOA4H4eZrdl78XtrGWkQhyR4Fb7EfKM3BYlTzdZ2bfep63/rwMRV9cHon/CYAD+972bshcpFmXkA2OwRsopYISfsjAwQCOfVrb3qGNnV2xSxk0B2AcwEeTNDo2KjJ1aJj7Wpybo7lWi8+NKOOBfwftQy7PMT87T6+/+jq98tJ36KXnX2S5DcAd5Hin26G9vT3a2t6ildWndHx6QhMTkwysOep0uBQIyvrOzc7TFHyUZ2dcHgUlPZ48eUTtowMaHhqiyclxmp4CEHKas0tAPwBMgX322muv04svvkQ3b9yko06XHj16zNks3nzrLXr08AHdv3eXPv7on+n+t/e5HVjrKPcMmuP7KG88NDjE4I3Hj5/Q6Ql4b5CmZqaoNTtDC0uzNDIyxP669sEh7e8d0M0bt+j5557nzBlzrVn64ssveK4onQI99OjxQ/ryqy/os88+YdAISoa1WtMChJme4bXb293nbCGPHj+hW7eeox/+6EecagftHwNU027T2uoqZ1UeGhlSmrdZX2Mvv/baa/Tee+/T0sISjY2M0d/97d/Srz74QGQq9jv04+gojYyOU2t2luYWFmlyYoomxie4DNn01AS9+OLzhFJwv/zZz+iXv/wl/eqDD2ltY52BNMgswhcGNVLsARyqAKK+5GB53PC5RZzq3AzAoVLYy/nk+/rlYM35oI9u92DvuEF43WI6q+TfDPu3yXT38sz8KrkhmdkWalHwu8Flkj1T8kf0+tF6dWWFGdPzdlXWkjjvSu+zlM/hV7T/fHi4B8DhHLdMf0fTOgBHut7xS4EOZnPEU4SOKoJKnAZQAIenumiY9ESQkiq1RUqZEasZJJQyVFvbzaAxw2Iu3033GThc1LdaLsGnLZc7ZEYCzPDZqw0zHHxPjlqymuYrsuKKfvOm/MBziYcD108vgMPr75wR63wKZd8EEQAc77z7XuJHqPPf5f2HdhWDEew/K6+jJQY9gCPGcWL2E3/0CTEFizP4iYYHsz2l73seFeyHfZB84szpCNoQH4E7f4fSmtFWt6HI0NTnpb97X1xJdvQjh0L71nb2s65d42v/M/+99P3kDFkR8C+1Xe8DebbsFVVzqJPFOW9X+any90vrkffjfct964PMNxD0QAYkrOorYfea9ahb5xINqmRAE18+i1yp9xWWL1P1Q49++b9fvs/3m5dvPfaN86n59nMeKembEj1yulf93USXvO26vqroUpIBHCMKca/UX2N06t0qr16cAAAgAElEQVQf3o8lseVnzsCREwTOALyQUhCp7kovBPxxEwnBfKDXUQMRZTjm5hZYyaGUh7WBwQNcgMPJ9EyL39/Z2ZQMHNOtCOC4/zVrdAZDaAaOtdUVfr4KwIGD1srKIzbwFxaXeSwowwHU9vLyFT5EPHn8kA9r+BzAkvW1p3xT4Oq1Www+yV8AlqyvrUi6fa4N3XsD1BaEM3CQjvkPBOAAGGUTGTG63aAopTZmGcCBsWxurRNAHHKLKY4XawEnE15Tk0gTOdfjoGfQDk6LVbBqfziAY3hwqCeLB9pg4Ez7gAONwtBKWQ3Mwnk3O79AU9OtZAx8i2FjlTNo8KtwGDF6VwI4tjYkA8fQIB+009ta3GgP+LgsqFPzOu6NCsh9cXfEN/3G7RUYhqhVc84prjqlWaVgmpSBH2qTUi4po34Vfj9KIVcIJeFuz5QMIHNe1ZHfvldFr5JS8n020aCJ3k2GW53Crxb8vTPuh1eelWd82wHAkQ3Byk9EB2dMPW2gBjtG+JtlGNMpHHGKXgxpg7V9O4ziOQDZ5J8GmqpAMg6UwUfKUJZCUk1DX5iTNDpA9YChcsqUtNBM/hkdbPz8DDsTHIBAHdA56AHPMhByECnWYwaO2H88ZKV9y/gjn4hMFVBJwblgdxgSAIdWJ3UHnJLhFMWujEXAIjkwJ/bZA5ALot5oGQ/VxntV/O7nnNxidHxW4vESnav5PGbnEMd2mhrdt99TQoXTn2uwz2Xg4L7yDBxK5wgS0QAeA0aklnMYYwLggJPS36aWyRttbK6c/UP5EmPmbFoaGJFyKHqzhYgza+DWo4A2unTIQI5jautNxyMAOFAuAHxrKek1s4Sl/Ebb5kjw/CBjM3UdA3K5dGrSGfJ52Z0la2J7sCzp62SwkapJ16Uy3zvH6gAcaVA46jwBWv0hX3GOqZ2Q9pHTsP8xpDSsz3iS0xu0bdKDJT0uV7erHbbp3Cy3TDZj5wAQOR/n7G9mR/mCGIDchDPZLjGGEv9aqEt4wD9jc7Y+5fMInA5BLJMFDACIY/d6zfM3jzOrAoWZe1uHA9XK2CYT5C4aSqEAhICfUgbs0tkpDQ0M0PDAAM2Mj9IMUtHPztDi7DQtzkxTa2qCJkaHaQTBN7TpgBBMP/zTgHoAcGhq/kBvD+DIaJnfjs9tqxCoRz8a6DOZl/+scnjzWlhWKrMb8vIaLhBa1W7QZ4xHOaNTyEYAOLrItnHKgTqjO5cT4fIZyDwmpThRogJnVgQcR8fGNIvJYJIVyfo2/VN2w5sDIAbxgwOUARxyo93btgY2MD7P+dm/73eQZeTgtrIzV9A3CuoHfzOdXWaIxJEbgDlWCkKAGMFu0t8HA4BDgtR+rJ4f5Bwrt/kT+c1iQ4EnDggSARwR1OH1p5dRdksw0MKDKvVNA8TAr2DBbG+LGU2hs20vsE0BOcSZrTywVO021f0JOJL3WZShpt+9jeZtAAN62vqAT4+PTxnAAX8KwBvIxmGgIlxQQZkf6PezS+f8D/3FLJwxmwvvMZcxxNaHMyqo110yf6ic5S8IWgA2tb3s2cB3BljT5wU8IheDYruZPSbIHA12peWCwA85iAN95/YgZCCvjWP6kq7y8tXbqLktaaAZ6Pfclg06JkRH4/ixpmxj6XiqbGeUwDI7wuuQXP8kctPK5DowCburANYJoJdoN+QADg6GZw5X4/2gX6xcThYkMfAGgEIom3QpAXBY+SmU3jun47MzAW8wgENAHDsHB7S1t0/r27u0ubtPx2dqrx51WKNNTU3RpP472D+gzY0NWl5coOXFRRqbGGVfz97hHm3vbNPqxjrNTE4zcOPy0jItzM7R3Owszc60+FIPfJX37t2nja1NltW4nIbsFig3AjrxmE7OaHZ2llozM1wCBGWZP/nkE3r08Fv2GyJbJPYVgATnlwa4NAjKfIyNjjEY4saNG/Tqq6/SD977Ads2395/QFeuXKEXX3qJPv7NR/zvycoT9pNeu36VgVWbWxs8NuwJjAlZRHaQOWRjkx4+eEzr6xsKghigodFhmgCAZHqaOu0j2t3aoatXrtJzt+/QX//VX9Grr7xCH3zwK1rfXKfnn3+euicd+vLLz7lsyr1739DoyBBNTU3S4vw8LczPM33Gx8YZ9LW+vkl3793n8iaDwyNSTuXWc7S+ukqb62vU7R6zX3FxaYGBYbv7+1wOpdM5pvffe4/+m7/+a5bnnaMOffjhh/TRxx/RV199Tdu7OzQ2MUlDo2N0aWiIvvvaG/SDP/5junXjFi0vLdO3d7+h9dUVmp4co/3dbfrwgw8YNPPZ7z6nTc7K0mFegZwzAAf0VgBxqEzhAlXYl7yBfNg6uv16TxIpgMMHv0v2e+LP0cslrGMEVpCAVavkiBgLdXZ8ZuOWjYS+jhd15rWViS2dyZv8UlVZHBoHxRlVq5+q/Uxtulx+s0wF/fXLbA+qDOZ5mC+kDzqa/ot6LNr+KpiT7KkJKsRfkHH9mz2f2h+RRROecnZqcl5IApoVVqMCn+tKf1e5972dlK8O60bN7iduBndmU2BMLIOovp/Csc7mn2ZlsLO/7CLLJdjIR+GBfs+PvS2WeDyMsRAM7gfA4b9faotn6Yac2sYRuGz2jen5Kv9FbiP2zLKmxIytuef10u/RnCnHKAIdHV/U2VB1/Vr/pT1hdlE+x5zOJfuurt2qvko8WEXvvM98vZr6yO3MnEZ+LKW2muV1bKHEo779KvpV8WDOM3X0L8qWQqyv376qxl1l45f4oPRsaT08/12EP0tjrGq/xHNNa3tRejftsSq+r1vnRLc1xDCbZGTd2lXtqyoaXWRt+6VLUQawDWIx7zKAw+vYkm5IABy5AGgSIDlhDMCBA0VeKgPODDizADIAEhwOAjwHpDSyRuBwgZqIQGvjORxskMoTSHM8j5IpcB4AwIHMHFPTM5w1A6/7BuC4LtksAKRoAnAgcwPAFgA3LF++xgesBw/u0vjYBGdrgJPt4YN7DN5Atg+ADJCtASCExaXLPP68pMjBwR5tbqyxSWE1eas2Im5jYUGuoezL7wngQDvoe3trk8eNFw5N5jioBnCc0ebmOh0c7rNThG/lupcBOFozs0yDf4kXxr69s8mZT3xAlh3kwpA0Nj7BQJw8Jfr+3i6XcEleFQj2KgDHNgAc7UNey+HhodQpb23VGJa2ZyI2OjdYng3A4fdir+BWt7Q6vr0QqduzpUNMvqYXNWSalEdVe00Kv4nX6oxmfFZnsDQpNz7MZaeWJqFetQYXMRa8ss9/z+lRp3xKtKlbp7pDSa4T+jEievTC5lNa+8XfhSGENvRWAv4WWSVgC1Z2PgMHHK9SqIHbkNteVtdbb/HqbdckYKPt4MarORcDbcKC6d05RrJLQMte4vTWrAtnCLTZLWG7b6cuGHfLL6Sp5wCatMSHWX40Aj7EcaSB3goABxyYchgTAEd6o9oFTzKQRUl2RLGYHuSNHrkTgvOH6KMl48nzu+dVCQpJgCrMT8dnB0z7WdobcLIlxo6/POG+kI/pImP04zLeq+RrHk8MujPYwZzqBiEwBwr/VB4Nt6c1QOBKpChXsDM3XysejwUQbF9oCRXhfaa2OiLdjVrl/9C2taEZZGTOelM9ADgkaBVvesrv+Nc9O6POsWTdAHCj3ZGfR8dSSgVlVuBct6CY3ATG9+WGuHcm2N5OZUnUk03yp8wnQodquVgN4OhPtseMEnX6gvd2GEbcWxJs09XKswm4W/0Yv9ldPkBXktcXfS/Os8rxm0hLbd7m0Oy5TOkobfVzKMqfqbM5vGyRzVIacxVl9IDkPpb1inxj+98eycEDsm9M3qfgMmsrnU8K4Ci1G/sUHQHb0/5J0FNoDwAAzgky72gP5+ANI0uyYgpi4sCucmJ0pEZ37SWk9df74/LzXMqYQPecn9PE8BBNjo7QYmuaFlrT/HNuepKmxkZpfHiIRhAw15tUIUMCAzgsWCqBZnOIezkkCkYrU1cEV1OZEUEz3knpaZYA+Uzv1Ky/ZLE0oE8Ea/OaOoCC6Qxrn20Fx0uwG8RuOWMAB9LUI8AFML3pfVxEwHfOTk9YR+KciwAcMnAgTT/SxkuAepDOlM3ZFjVA6TlKqsSDfsr1BhqLdoUBR0SnGKWVnVS3eJCB7TXjZ5uzPxdGszgYNz37KejvANKRTCf8vtOZKRBDbmQaAMPW3fYjAzgy4IbtvxzAwSAEBigmXm/ZQA68QXbezYAd1re3Q4zWyV7XQISXX2ZnYm1z2lobsv8jcCAAOCzbm9oXYRz8bAYK1HkEW8YHgjJ70PwAwQYGjzLQ6JRLDeAfwBsowxAAHONjfEkF4hbgDQ6TgFeHh0KmvGDnJ5mB1I7WbCielty/8i/LBF7PmAnMng0AAKMv74UB9gdxmSYXsPJ2PWjBPBGKMUVeD59pRiCvB7wNyM8pn/K3C/4EW+/8nFOSVda2zSnXZ7YnuC+pHyU7hIPNCpLNAByJn4YvL0fJb/vF86S3xaBnEjs8HlIYU4P9EWVo3ON21zasoR5ncjpaKcNA76RspKwPl08ZHtIyJ9JH8D/h3AA+0fMH7FAGbwBwdHJC3e4J7SIDxz4ycOzS5s4+Z4QD4BiXr4YGh2l6eobGx8cZFMd+x+Njmp+dZQDC3PwstWZbND49SUedI7p7/x7tbO/S+ckpjY+McnmQpYUFWlpYpFZLMk18++0D2kDm4PNzmmm16Pr1mzQxOSkgDgCZT87p6tWrND83xyWZUULl/v179PDBt/Tk8SMGaU5NT9HgyCgNDAF8sUXbOzuSMeTSAE1NTtHNGzfojdffoIW5eb6wZkDIR48eMngDawPgxsLiPF+auv/gnl4mu8a+UmSmONg/ZBDH57/7nL598FD2Gs4dkBX6r3vU4Swc05PTDMb4sz/9M3rj9de5dDX8gMjCgZ+7u9vsU0Tm4ePuER0fdziDydzMLJelGR8bo6N2hw4ODml3d4+erq7Rw8ePaXFpiW7evEWH+/vs14UOxBgAqllevky379zhUkIoUQMao4wKNBx8x1988QV9c/cura6ucnaUwZEROqVLvLYvvfwdevvdd+mFO8/T9WvX6YvffUqP7t+noUvndLi/S9/ev09f3/2Gvvjqa9rc3qHDI4wZOjbPwKHgLzGGwmUKb1NVWZjBMnbnPAMP1GWJ8DrDsoOaTcZtWlbQLNDdYxfrmHMZktoB8tdFyn3k368CcPRjededlZ4VwOF9Jxedq+mZXDYL/TVrgJkJjr5iFzafgXg8rgSJ13dBfyTr1juDsM72nJWvNSYJWQ5cFpQEnCFtcpbV7BV1VPwg5ysxi6Lvv/d8XDNmZ3fkT4mNLB61HrtJ+yzEYY2k8pN1m4Jt3KWMPBYgIA7/qlu7Xr9Bia/8e/V8nWapte9h7AbgsD2b2wxs3/ssf1X2vWXgSAKd9eCN/Kzrx+XXOF3vpjwv0op9J/8ZaFbjg0/GVQHgyPdrqZ8ePq5oq86/VDl+t/iJ/C7suzreqKJTj2x3e6RkV9bNobQeVXLA+ND/bOL9vP1e+VC910pzSXZpAfRUN56q9kprlLdTN+7SeuQ08n2Unq/aU03r2Q//VO2HKlo1yau8vX5oXkePOlpfZO962VCid53cyc88NqaSzK3j/yb+buKV/uVNvFTpdUBpv/l598g9K6FyUWbICQOnBYwI1GXE4d+cGHwLyVK7aif4HFkdgCIHaAP1gJGVA4AOHBomJycZBHLUbvOBAm3ic2TwEABHi//G69v737CKt3Ik/QA4UIoFhxSU9ABIA20+ffqIWrPzDFYAih4Aj+vXbzNyHOVW9nZ3EhLhkAUgBwAYAJ8cn3T5AAdxNugAEZKyKio+LIABONA+bmCVN0C1YEQboDXALUD5H7UP5YaVHoaNCSQDx6ViCREEdIDkx0HNAziEQewgj4wqcwQQx7/ECw4BADhwu8CYmPtX5w1ofOXqjZ6MLpj3yuMHcnuyygp0981RoqdUQmUbJXnah3xgxo0jEyDG23Vo9GQjhQfTYAkO7yEFr3M89UvLooFhp74sgNWkLOv6rBJKF5UJVc/3236V4gnrUVD41caojKZKgPe7BhdRnlVGs/V1UTqU5t007lwZNK1hPwZEE41LfVi7yMCx+vO/7TH6kaWInSgaXA6ZMlxZEWsXQSLOYqFOFw/gQPp2OP1snXgNNAglZVRSAAc7KN2ByNaM03Trd2VM0XGO74QbcOwg1oNlVi5EByGBqVCmRL2dSSrp6JCXdOxp2ZHg6Oabp0MC4CikEM/5Klf0GHeUaVFUeh7B70IvcWrhdyRfssBRblBYn6V9hTWEbBb9FoNJ9qy/Het5O447vTXp+84NOj/XvC2bX2mMJRrl9Aj8rAFj0bcIoEUAh5ctPE69/Sm/KxgigD0iMIP7L2TgCPpPv2t9Mh/67Cjs3LcbvMZHPutKDDSbQz0GOoQf2JGvQRTc+sW8pHwLCv/g5ucpIdMGsnBwJg4GcGgmjuNj6iLFNNaYS/tIMAZztgwc6MOCcXUZOHIaNslJs00kyGGunVTOy18pgCOXu/V/p2CEJp0kn0fAlqybAJjwYkcWAor6srWwuVtApl+53ST/e2mY2iRKrQpoVC/tqvpLaRjdu3UHGJszy/E+QJI9/PEHAnBY/7bHbI4WDDYeEqdozPqRy5xefd8L4MB3SsAQ4RnsxQE+L5lsNJmH26sIQgR5y6Zk5OtEJ7sMHLIdBQiCfWx8FQPdyLgxGDJDGFiSx2m34lHq4+SEs2yMDQ3Q/PQULUxPMYADv89MTNDU2AhNjCATh6bDN52nWThCCUndH6GkiLPvDVZgJTCEnpY9QcEnmVPTZIvJMYDq0YWtpQdxSCBD2vG2fbAR9JwTA5MuawqDJmXv+LYhUwEQAEg/6E51VONZBMO7ALsdHvH51RzYOMPieyingqAiAuec1WB4mMYnxhnAMTggQepzDqaKgxYvKW2l5buyDRn0hitB58Eb/DlzjtpPDtxXCrja/jVAGY8B9A0ZJ6IDnJ8NILYsexYrLg3I5vaZA8AEO0l5D/vA62/WI30AOIwvRlCWBjfeZdGDNkjAG1w33IF09O9cFpdsjCDfKgAcln3D09YvmfCSgh21VBoHWg3gkJV3k8SUMVMQ85yCWQKv65L48Xq+xftSwkdsZQQ2IVtyAAfkEPwRIyhBwQAOzRgHYNfQIPOqZVkLtpW7o8B7UvmWM5Aa/XVuCLIHm5Tpr8BkK7Wjc2feUxA3RD6XZxrUEkNNAA62YSXnXdwbQjOfxcJkQrSz9Oa000ucTciB6mp1tN3qNr1ve9eBaHN9FmQ45sTkGlC7WwA+pQwcCUjDyVLjCwO0eT4x2e/tb37PgdQAuuN97jNwWKA7ZCURO1YAealMFfB2zL5nPOrXAPNnkNDQEA2PyLlG9CP4BhmKTjmjE84fnOFCARzgV9ic3eNTAXBoBo713T22TQHiwPkNPsNWq8X+OPQ/Pj5Gk5MTNDszwwCEy5cv07Xr1+i5F1+Ak44+/fRT+uzTz+h3n33GmWiGB4c4U8eVy8t09coVBoM8efKYNjY3qX3UptnWLL3wwks0Nz9PE1NTdHYq++q5527TwsICgzZWnjymrc1NLn/y1ZdfSgaK5WUaRUaJ8XFa39ikja0t2tvZocP9Azo9PqHW9AzduX2bXnzxRfrOSy/T5uYm3bt3j0sLn56dcEaOxaVFLouyd7BHv/30EwZFfO973+MxQgciiwXKl3z00cf09ddfC3gF9Ds/Z9t972Cf/ZwnyNB7TjzX9959l9584026evUy89vHn3xMO+wXHaPpqUmanp6kzY11Wl1doanxCZqenGKgytjIKCG7CeYOeXHv/n364MMP2W97+YpkMEZ7bWT36R6zTnvppZfpb/67/56zGj/89iHt7OzQwf4+62cAGh8/fkzrG+tSKgclx4j47LF30Kabt27Sq6+9Ri+98AKXmvndb39D977+ms46R9Q9OmSwyJOVp/Tl3fu0tbsbARywnzi7ggEhwbeqE/g9A7Wn54USWCE+kX7KAKqae1reHu4BcASMVK+N3mMfu2f93irZ51UAjibbnHWGi2/nWaeKdMns+OJ4DKxXdZioe98OwBXP9JOBw76a2Mw8V+djZ1moln+4RNTfgHMAT7J2ZmdoU7m72j9rNknwTxWyfAVblv0NNt6qzI4ePBHn6vsUmz/qy5xWtrw9/FgTfDX+FHB3L2gefYivLYLJfbRDzHbLQGg2iObbgKpEOTVeLwN3RKbNx5mvYOnzfF+U9kn+Xj/0+J/+zf9C7777fhiCP4PkNqG33Ux3xy9GWza2YWUFXfnAUOY5loLMz9q5jdjL4XLeLdGglzfiGc3szRweE+zEBHwShFlCm6q1qhpzsnf+KwNwJLImA+nk88xplNuJTXK7aU0THVQAoTRJuZw3S/K0Su7ncyk9l9PKnqniwRK9mr5T1UedvCjRLd+3Rd3izxANoJ+qOdataZOMq9u7/chD/0wVDZrG7elSRft8zUy25TyT06KpvVK7de/1s6b98HwVXxbXknlE7E+TnSX5aucneybOXf1adQCOOkbIB2sAjpRBUqMBhoId4GPZlC12kqL0CgaHoDoOYABo4G8ALVCTEoY/DjSd7hFNT7VoQgEcD769y89dvXajrwwcl69cp431p+wQu8zZN4Y5uwZABAuLkl1j9ekTDkRdvnKNx/Z05RFn9sCzXFcxv11p9bzUUSg3HYQSufDD3wHAceM5BqfkL4AycKDkF9tpaSkPpFsFvTFG7kMz7Pn1sps3eK+UgaIE4PAbA84e2I8Ab8zOzveMEc9yoKJ8F7Ykp917whcYIw6M3e6ROg401T8HFS/R3PxiyLRiX0afG2urdHi4H42MChCHcV8dgKNz1GYDticDR3aYKU0o0quqrEmIjEacSRZ4qiOU7G3b4PZ72pf/fp1ia1iQHiFS9/wfUkGUxp/3bf01KeEq4/wPSZcmhd9Em4so39K86/mlVxlUPd8PTZro3U/bR+tPaPVn/3eQU+E7AfTvg9Gq0AQ9EGQnwp/+YIAbqiJ/FLzhnN72HCs+f6tR68dzuDVznBhwwWpyCvDfHJVxHEyzUMfTZdEwj6Z9L8xWwR7qaBV6atBdlIPcL3BZPORRCwTiIAVdIkEtuUmVpQev0DFG57jO8o4ZBFEv+ZsdqnAc+C1/vm6/im4TIKcF0a0ff3jN94j0YWNLx9jPfslvOObfwd9VhyArWxKdBg5cgwwcevs11JC30j3BMaFZGFw6atAIDmgbl92yNVpe4tI4uM0aU6kHfrY1CmslYU579lSBFnH9fOAsXWMDC/hxgA4ImJpNYQAOw5nC2QlAR+fkhI66+HdMB0cdOmgDwNGltgI4kIWDx6VBAAZ/YD4aF4PTFs5rvokcylRkwb+wq8OuDezVu+5KZweqEY2Y1irmcKWraV3ihXq5VXJT9t46SeWn8DvPgocTE7Ab35stko8nyPhsUF7eNe2B/HabBLSDBChMt6YUiU6iztGoXFYz4kgve8j7eTFnLxeq1iP3DXNgrtLWc2ugoIFSu/H76a12lnyltpnfem+olQ+2KvdyL5YOxOZswXGO22lpAt6XTrZLINgl8vdOAc/zcGJ676eeF7APQkkjAzBIGie5+W5fcsXhefrsF+UriIQw+PAlYqDG9OgogzfmZ6ZoYWaaZqcmubzK2PAwjQxJyUiUXgnZMTQlv6i3VMcZoN3IxGAPN3fh52jLmPw2GvkMHLIOIhuiTFSC2G16uyWptOE9qTo6yl3ILskgYNk3vO6z3/E1DlJ7HsZoFYSJDBzdoy4HxwHk4DW+NEAMLMC5EOsC2XqE4JyASXFbfGx8nIaHRgSsDnCrXgJgushRnyD7+b+QqUmzGgCo72WO8pvpNoH+pAHtMG/lg5I96Occ92vcg5INzTIfSAA6BIExN9yAzjYx22TKXxhmDC4L7zCAQ8vywN4B7ThDjeOtkP0k26+g0/AQABxiMxloQ9bTOcG1BIkF6LnUjyuhU7Qfgq7S/ZY5XrBnzEYAUMGDJz0fGfgyvqeATwdeSPjYg2mzGwVhfXS7GG8kbTsbg8/0pxJoPzk54xK2+3t7wodnuOU/yv6IwWHJCiQBJQX2oizskIBrzs6xrsJkgj0Qhz+DoF05wiB/9cjKl3oUVKwbI4BRrGxiBDiKZ8FsXsm+obyn657bN3HdbH+ndoXYPDFs5GW4X6Nw9nBZdoQM0l5+LgvyTQxs8Yk4oElo29nqiW4ymgHQwLKEmE4A4JntZrohAaFocNPr0lyHebvbt8F7TWWulWjU04kDV6Z+J3U5BgCH7HW1wvRSUQRu2/tqFCmP8F4eGmRZaHsObMa/63mObWcAEAHiQJaL01PqwBbtdGm/fUR77SN6urlFa1s7nCUOWRowTwA4uLzy5CSDNwDmmJubpbmZGS5xAtkAoNzSlatcogOgDAAlPvroP9PuNvyMKO88QdMAKSKTx9gY7XM2iQN+dmamRXfuPM9Ai5defplWVlbo/v37NMGye4hwMQyghNPTY2qj1MvWJsvzmdYsnQ4MUOecuLzHYfuIDnb36GBvj/Z392hoYJAW5xfo+eee45Imx8dd2t7aoi0APfZ2WTcsLi7QG2++SeOT4/TNN19zliuUQoHeaR+2aXdnl3a2d2htdY2/B95B1pyx6SnWa+3OEW1tbtH62ipnicKefeWVV+j5O3dobGKc13xza5PaHYAOzxmogcwipydd6rQP6fioQ2fHJzQ1OcHrtPr0KZdDGR4Zpv29fVpdX2X5DV0GkwL8e3h4RAeHbdrfP+DSM++++x7Tb3lxiTNt3L17l/2q3S5o0mad2D3uMnhjYGiIAeJoZ/nyZc7WMQrZNHCJNtdWaW97i04ZKHlA29tbtLK6Rt8+ekIHyL5h5cxOsIekhNjQsPAbQC28p1zmF+FZZ7MXfJp2PjRb20wuyRBRtmB79kVMcuUAACAASURBVGIOLNeveblSbd8GS1pBk6mRWQVkKJ03cvlVaX/nfhIDjJVOFA0B1D5wHj2tYux5ZtSe+ahvnFVgkEVG2LRJrz5NV+Y6KvzdfzXJ7Cpd77Goak1FXUTm4ee8e5eRHGbLlucUuIIfi3azvS9NSrv209sXQT8UdFN8LqNjbtMVFlfsgWibh9wOpkP1HB/scNdFpIhmSeHPQs4UAX7qe/KJ3wumowMF4vFY/W9V/F73fpX/KP+OX08AON55573EbjB6x3VLzznGE6E/no6uX08WujJ4w+v8Uj/5e3EOaQaOpjmXzgeyLDKn0hlZeFztswqZ4WnqebXHLk/OwcrfwcxPbbWkTf1ez3mxwACVc7DtWPAZ+HHmfZTkcdyruX9MPulnHYxvSjzcNIem/VBag3wedf3Wyb86/ix9rzQX33el/qwJlFfNv6mv0jr7daj6/rO2W71v0xn0Q+9naesi4/btN+2zkv3j+6rbT1V8/1+C9n4eVXohziVm4MjnULXfSvL20u8D4PBE4hsDcNgkr3NF3A9zlg3sIWS3QJAHBy28J6n2Oowkx60P/A2k+DTqUA4NSRaOA0Fqw8g+PTtNABwodYKJXbl6PQA4kD0Dr8WlKwzIwIHoyeMHLAgBDsGBAZk2kHEDfSHDBlJ0Li9fZeP+4cN7XOJlfn6JQRKPHt7n96/fuM3t4tDRPjzg1H9yvym+xAmVOnzzBcGBFAevGzfvFAEca2srnM0jCG8zegrCXJxccQS+LziAMedqAMe6ZuAQQ8BvFAm8EE2i7uf8Uo8SQSpHlGABoEIcK+LAk59qCCRRCKGRmWTWlwX8AnOqAwSH57m5pZ7SLsiEsr25Jk5Ao0cNgANDqCqhggM31tKXUPEKs6nceqRXDYCDG4zGRaBBcugzb1jko8Qm9qCPYKiX1U6vEKmIJvR8PRqSVQrN3u9XQfSj5H1fVe3a+z0GXEEpe2GY06LfcfsxNSmffPz99FFHl36+XxqfvdcvzeuUTVX7VQZLaQ2tfQA4nv7H/ytxoMvGNfCCHs38WrKjIB5ukc7dkiSyv4SDJxro59t68aaxL1WSO3jRrd2y9Ptc9qS+woE5ZgLK520OH69QVbi5A7dKOk3LzPd93E3U0KYGTD3fxnYhVxS8wQCO3kwc/nvJ7WN32MvXE+3bWKrWDutn4/DjrpMB1m5ipDjvVh1vW8kam4/17X/mRhnrGQAO/M1Ofa9kBJXGbkGXQEcPvOASOgI0lPIieVYRF1C2IJF2kgA4LMuFpcNGmmQH4LB062H9PICGA2/SKDu1T2ADWT11jbgmwByXnt0Bm0KJMnaWR/sEYA1rj+k7MMCBXwA4Osi+AQBHu0P7h206BICjixuPJ5zW+oxBKxIUtoCxqaeQgQNro3aI33OylnH8Jflla5jIqhzAkegAkSk6DdmSTpHmsjHnRxuTZTDIeTFvL35fvLg8G47e9DowzM9buQe0xrXJkcR0avR+Zs7cxB5KS/UInesBHJw5LHv16pWYdaRu7aw/PwXfVpUe4mdYBMe55Zks0n45n7zMrmAPpu/JWaJ5juhbwU71blrts3cMXo56WRZB4IXsEFlq3R6+y/ispPOdWzimXrK1d3OxG6SBLWz/QBScndPg+TkN0TmNDQ5Qa2KC5qanaGl2hhZaMzQ3M80lVsZGhmhkcIiGcUsfAXcODKqON/CGT/Fsg7PsT5qNy69HbneZrLdb5MlNdAOoFErkGO3Ulazx6N4sWiFQbfqjJxNSBAEmAA7e2JqhCen+kTmlg+wp8g/cwwBxvnk+yCAXADhwO5mfOT3hIBhuMo+OjvP5dGAIZWiQKUV0PjL4xFJXBuAQuW0gVpbEmc6Pel5m7+2Dkl7N96J9376Hz60MA+td6DU+/8ketbKi3DZ0z7H4A3hcuriWoeL8XGw20xO+jBAuKJxpUBafww/ApRfwU4Ec1mc+J9wsR4CY+SP8i9keeDwK4ABdBbyh2U6cs7xHjrhSId7uCzrKASUYwOEyEgQ71LLNJVll0jJtfj69AkrO1dx/RcDF22BeLvAYGLyBnwLgQHAawV4BSgzS2NgY+2QkQZgCyqx83yD4UMMtbvzMWQo+YzrqrdpExqvdagAOZQoBZ8BnwGWWJNWY2XKyTpK9iu1eA++5PW5zzcEygecc30UZGm+Y2n7x8jXnJ2vLbir70kmpPC8AyHQBba0MvJPIc80wYjwp+1Qu+XDGEs36ZjzaA+BQPWm84ueU87CXD7yfGEQh+0SKvvl09dpiFmyxmGI4fxkgPQGhR2CyH5ftdZmLZmlTXcEixMDSai8jEwdnkTiVbHDtdlfAxJ0uPd3YpNWtbQYVIzMH+AiyE367GQA2WjO0vLzEIITpyUmaHB9n/yRub8/MLtD07BxNzUzT2toqffzxR/Rk5RFtb24wuBmXeSCvARqCrIacBrgAwJDr16/TW2+9TT/84Q8ZSPGbjz9m/ySABPAVQp+Oj42yrMfhYRCAspEx6sJvCB3IIJ1LdHTYpr3tHc48cXR4SOMjY3Tj6lV66aUXWYfCR7m2tkYb8LGdnnHpkh//1V9x/3gPWZyQHXh3e4fW11DieZN2treDLxAlEAdHhml2cYGGxkaZjpjrwwcPuYwKynvduHGDlpaXQulErC32EvyaKLEC0ERraoqmJsZpf3uHDvZ26bQrmYYfP3rE8gO+TvzDfFHm5vjkmIE3ABseH5/SweERg0rA11euXKXXXnudfvD++7S+vk6ff/457eygXMs+jY6PsXxHG+BFADhGxsa4XM38/DwtLS3S6soKZzg57R7RGeYPOh11GAyCMi4r6xtc5vEUpcoAqDw9o6Mu9hFKMY/Q4NAlbp+zB2JtVKdYVqHAqwUAR26DRbnfe4bxcju3Oz3aw59v/L7N97Dvm78jQjcGhisAJLldaPrWbNIe/ZK9kV90YSB+RbDey5p8LiYr8v5KdmtuAwowWICDeHm/RW8/vaBsa0/8Rknr6dkweKblGZQXfNaXP35UnvdMN2T05LXRrm0MdXSSz4wXDBiv51EHOKziKXzfj7eXZ1IqFM8aFedTb096IA6PJcum2NNvkfyWjcO8gZAU6f7rOU8mZ0EBpj/ry69lP3T4n//N/0rvvPte6C63z/N9XWqT+1Tfkv8+9J2Vdc4B7U39hD1RkBuav1j2wLOCEwoADg/aCOeBPgAcRqP8PBhplcZOIki3N+4SZYH6Frjx3ssm3mZp+j2nk1/D/PfK9dVOPL2rfo9r52BOFXGQurE3yaVcDletQ91e6tmLDRvPr3FpfPl7/TyT06tqfUpDe5Y1qJpiXVt1cqWkw5vk10XW1sugi9CgSTbksq3UT9V6er6pk7N1a9nvXroI7fulVRX9UxmmHuEK/3RJ3uXfZ93dL4CjabOgMUv5CyAGDlO4zeGDBXgGAA4EzfE5EPI4qAJBDecBsmzASERWBiDXcRjDd4BCPznuhFvXU9MzXP4EL4Ar8AyyZaCcCdouAThWnjwM/AlQx/zCMo8NGT8O9ncD2AN/7+1uczYOjGdzc412trcY3X/t+q2Ex2FMMpijfUCHDDIRpwOnD3UOFozP/5OADdGNm8jAMdqzbzyAwzutPWMbUKJO0FoJlbl5lBCZTvqRDBxlAAfGyo6es3N26Fxevhacc14grq6tMDgG4/KOhZIBER1PKVCAmdI5pPA32pqfXeQbQf6FQ+va6hM+3MZXervKP282YCWAY2eLjo4OaXBgMGTg4DW02zMNNnwUIHUADmlEmsT//I1J/T0ETHKLKubG5k8qDmo5A8W9Gg37hC4VY/G3HuuURJOAalIwVZ9XtRvWo3BQsH3Vz3ifVbGVlEhKz8goF+0jVwrPStt+lZnn74uMNVcoOb3t89xoMwBHjjtiJ7H6bfObg3Ybz6hqqUctCGq3Se0mJ6fe1UCKCt4EfOADECXFbtvK+hOZFOtLM4+ZgzOk14xlEhL+MIeqObkVwBEyb+Q8nAVLI53VV6KE43G7m8r52uU6xmRwaZ38s/Z5qltSR33d87n+SfejUq0xAC2tWKKGfC6e90rrZwGSnPfsezlYxbdh4IywD5OsGHLeDxksslJwIaiget+nbEffodRJBv7wJVT4OZdmO/Ka0ETYOoJpcCPR17sNKYGTLCZpSR4Zi2a3UQCH0YDLwtgtak17jvtpuNXYOT5hh+j+4RGnMsbtQTjM8R4DOBBsUAeD1S3nneICOpa2vcRnJQBHLg+DvOIt6fRh0fCNAXS+0akUvIj89mPyfFfVhtBRHWahzEX0AAfd1aC+09TF/ev60taq1P+JEK4zbtRGc7f60/kbUKI/Te9BGJXrW2iK5+YIUyfTVGBzK3VnlTiPfgAcaI1D8BUu/WzQ7GtLjTSMJdedcQzReZrLrir9yvPjf70OnEQW6x/BIWdlwzLwDnOvOYA4d4yAw+BwReYr/Bs6P6fhS5dobHiQpsZGOfvG/MwMLc7OUGtykmYmJxjEMYrAFwAcWlaDOUwdprx2mjpZTf6go8NN/+zM5OfjzxjVZ6Jy6l/MTworeLCM0NDkbxIUCSnXUzlqa+RLrZmQxrmVwQknp3TSlaAfAtbol4MQDEIAuOUSB9A5Q4c9A9D/0CCNjIzR6MgoDY0M84UCDlxrsAYy2XQD+rSSKgbgMABZft4WXSq2RJVezens/85Bof6clwM4AqiGgY9ndH56KnTX8zCmEoPtMZOld0ALy5wFAAdoziUXtDSKgThMjoT100FzuRUFvYDeBgAIGV4s04bPcOKzvzggZmIT6XYr7mU7wxqQB5dZFFQK+gWApupavw5Sz11kRLAzHNA3kQNIbe0AHD5ThKdHaoOJLokADoA3pIQKArDb29sMwEQZBvhgUD5FAJCyl2xvsprzmSLMSe8BHFrqMJfxTEcEVTFHJ7eYL7RNbk7tINDLvmMAA4lT6e1NO58728nbUD22hlkCGuyyFOF+fXNd79fD5CHzVUNQw6+DjYPbSkC2aVY/prHa9rxWyGAAAIcC0zG3PEhjeoAf9j4LV7LL60Gvvw1IwaWgAOJA1htVtUHOWPai0JFL2c+TNNs0DZp63s6DrR6EwgAODUIJr0UARwBAcRkwAXAwmBgAjk6XDjtdWt/Zpc3dXdo7bHMZFfAv/H/j4xM0hexQM9N0584devnll7kcGP4tzM0TsrEuX75OUzMtOh+4RIdtZMrYoN/+9hP64MNfcWaLkdERzlLBwI12mzptlALp8hqMj43TG2+8QT/60Z9wllx89/HjR7SxvkYjw0OcJWJyYoLGkM1meJjt6MOjLgNG5paWaQzlocfH2apAlo0PfvVLevzwIS862m7NTDO4AuVVDtuH7J8CL8B/99b3v88ZLGZnWywz2u02Z8J49OgRPw+dsrSIrLWTtL23Q93TExqdnOQ9PTQywvoIY8Z3AOaA/xWlWLD/AWzY3d/leeI1NjpGU5OTnBHkzddeo7HhEc7A8ZuP/jPdv/sNjxEZkeH/BOAF7eCMgXaQlxfydnZugYaHR2l9fZM21je5NAz6fP755znTCYCL62trTIfLVy7T7Pw8A8mgF3d2d2h2bp5efvklBplgzv/8zx/Shx/8kjZXV6lz2KZbN27S6PAIPXjwkFZWV2ltc5v2Dg+p3emKnDkn6jLgHdmFRhicw+NDiZZT2VNy2U4AvUEeZNYeTDrxv/UCnPJAdC57UjvOPBjpu7ntV7JzE71j4I0Q6I/teXszl8MmJ/Jn0tHEvy4K4PByKJ+DjD89czSdy9Ae26FaEjDXa1XnfXvOjyE7SoQDlrd9veWeFvioolDp/V77v+7bJRr481tpDcvtxUsZdh71612l66I/uvo84c+Y/axZiQ/YfAjrrxc8a/zZZfyMnktDttMez53uYTmTM59bn7yJ7dbzRdaz/tk6elwUwFG0m4SYCnZVm0wzkZm9XQJw+DXw7YbxBpmW7skYp7g4gCP0UwHg8PyYj690ZjfKl/ww8l7MymJmmbSj9kT4mUlhEeY9F0RKK13nS+h3X+dnBv89334/v+c0Ka5tNrBSu3X0zudVTX95skqGlXwa9l7Vvql6v991qJpXaQ28Pmlqv/S5H2uTXKxa2yZJdJE+rK2mvi5C+9+XJ6v481no7WlVtZ5NNHgWvi/1WycrquySZK+o/LK4UN2es++lvKDl/wDgKG3CJibIBTD+xoEH4wLwYXx8vGeOOJgfHh4wmh2HNmTBgGMGoA58FykKoYzaOLi024y+BtgCWRr293f50IBDIcAbyAyBMT56dJ8F8fLlqw7A8ZQFtGXgQLYMZNnAC4c8BPQBnADwYmtzg8eLwwbGAIAADrVLy1f5eQBEgKxHyZa5uUUeb84EOMisPn3Mz9vtAk90f6g1xwDO3TcbABzQRXbjKad3k0ARh4YYMc8C4BDHkxxqrl65wQCW/IV1Wt9YDTfF8KylIDbjmX8S6pFOMG1A4+5xJ7mNHvhPD0hTk9MKOEmNi82NVdrf2+1VGIZSzRWX/r2wsMz8kr92GcDRm4HDnmsCYccNFW+09iPweoWPFdHMLFqHUm5SEH5u/gBgBk35c6984+Gyqa8mJdmklKo+r2rXv5+Prc44yoX5swrvi9DjIn0EPnMnpKZ9XaJdP0q+zpjqd73qaG2f2b63NgXA8X+GG4PmhzU5aWm4g4zkW1jxpofUF7WAYsRpsBzVG40IEvmbxBaU8g5xG58PcCRXD5x7IcxFgx98w9YDOCSqHxw6AVkV0sWLsyf+02ergAwu6GdnC0GGo5vooBVHb8zIkayb0sPr8ipeyg3ynDdsDb3eMlo2yZF0r8haNu2fuA/qgSNVBwVz3pdsEj+H0th5Xs65bkER/p6yYZoZw8toV2s0q3VrDnv06bN3yN9W4j3eprZSLd7FJ2OXZ/l7Z+d8ewyBs2qaRcCJ7RHmX10Hu1lr32eHPTs79CYsbmNy6mrUHcfNxxNJW71/KOmfOx2+DYksHDwP1r0DhLJGvB/VNWZOhWcBcBTlkWZjqJL/4TtaPkV4Wg/5DQCidJ9oeNyC2tnPEg+J8+BcE0DYfk1nUXbdxmcSW6OmpnZOGwvMprrOOTAQtg5YFplbPy9ZSeEz20Pp3C/iqIz9yvpFEKt3GPWMy0A7+gFbkj0BtFgruT4DhzQiy1lejbKc4hB8A90iLdR/VEHirNxJNg7MrUqP+rE5t2RYH99haIOz42jQVwN0CDjEfAhBikiQl0tiwOaXbHoAYgzBpj8/J4T48G9kaJCzbiATx+Jsi+ZbMwzmALBjYnSERnCDWc8BIh0B85IMdOyM50x/woMCnjsLQeI6We3PE/42l78Rn9se6Z7wpR5kf8jFfw2cWzDEnSV8eS08F3gv9WgHo4TPTAgYnQDIgZu+kqo+lAEBoIBvB59ykIqzdeDMrLc/5dLDKIPmEdziUiqWCcRyPeo4TafkAI7UVvagjQKAw6KwGbdaG349bP5VAA7mKgRiGSCkAA5kilIAh0mdmI0CAFi5QSkYlaj7LQMHhoX3OXsJXwoZ4fO3lX7w9h1/W0FCvGO1VAOAMXyG5rKmuujBIW6ZN/SWI7dh7bi01aUdYzzggLo2nmIGDgfeMJsDdJKslaJzreSfl7fpvrdzpi85J4BJkWoumK4iSVWTAH60fAp4rtM5ZgDH7u4u9z80PEK4Bc8ZODyAg4FfKrO1/BqXuVFhanuOg/GWrYF1dYRqBHsy4i8DyNNAGcYzBngJ7Rqo1A4OWQYO3r8Glkkym/jM6U4+OzBek33sgcFME9U//ZzxvL1s9mVePifY3Qbg0IATHy/OAeBIM74FIJTpQFb+dkFXT0kOwJGDuTAmo6tl4ABQDAAOFoZqw/lx2iqGOWv2w6g5FIyiWUIjUCyWw5SlE/nvg00cQFcAD2O8GPgF2/OEwSucxeE0Ajg6R106REa47jFt7e3R1u4+7RxIwB78B9/e2JgCOFrT9Np3v0tvv/MOdQ4PqXt0RNevXadrV69xpt3xiSk6Ou7SUeeIDjsH9Ot//jX95B9+wjJseGyEQVcAOR3s7tPhwQEdAcTR6TBI4uWXXqI/+sH7DLYYHR2he/fu0srKEwZt4G/8bM20aHl5mUu/rG8CoHCVbt95nqZmZmh8cpJ139rqKv3TP/4DffPV13wpCcsK0AfKGgHUAL+jlEo+5bkBsIDyLa+99gYDLJC9YuXJCgM4AMyAvrl18yZn61jf3KD99iFdGhqiqdY0LS4tcQkZ7LN79+/S3W++4fXGGoyNjzEge+XpCoNCwBOsGs7O6XtvvEnvv/su3bl1m1pTM/QPP/n39Pmnn9EQwBDHXc6eAV3FwJNTlAbrMDAGl69eeeVVWlxaprXVDfrmm7v00UcfcfsA1wCwce3aVS77gvkuX7lMly9fpuXLV2hwcJjW1tdodq7FZV5arWkaGR2mf/zH/0D/8JP/QBura7wWL7/wEk2MT9CDbwHgWKONnR3a2TtgsDlfpBsCYOOUM3AYIDLqzWgDiu7QUG/QIcrhzhZnuaxyNtgWWSaBaHOYMnE2lkrp3DisOn+XbLpgh7iMfSbjvQ4tfdf0qbczKwzV8DaXxNQzg/fL+O/l8rDkazJ1mdonmb+zMBixn1IQtLfFSu2Z/vRAX163nqNPPDuk68rFGptIU/H5Rc5FvcFP6dXAcqYwYymRXttdh2EHj2CbOr+RglIlO4HFri0LQeqf6T1fp9Psx5fj1z/8Hiw9aU/OIeUXj7z4oWxGlFaSF2sW/Wf7WSmo34/50fXzZpa70LrX0aMfAAfPwtktib3nAatZ+ZRcj+ag9nxPWruh/exCTJRbkfBV9lGQaO4cFNt1mYcjqiLQ1J/RquRGvgB+7Ok8Ys6wkgw1eVfVnhx/vFHau/QlGjTZf34Nq35vorfv45nWIYiFdCOVZHMTw1fTX3dhwb9Wtc5N8r+0n6rofZG1yfk//7upraY1sH1cRcum9Sx9r4l3fp++SnRuon3THHpkTAbu6ZFt2QSa2vePN+2xqraa9m5JtlX1m9O/SgblvCFjNzChKKQqPVLHt3yeMwBHP8xQNWB7H4cNNIpbMgBn2ITgMECwHweSeLC9xEhxgCfwvb29Hc66gVIqeAZZN+DompycZscNDlT7+ztsuKNdHGgQlF99+oQnv3wZGTiGOSC/oWANlEgB6ANADXx/dGyc5hgVLpk6NjfW2DEEVD7SJe7sbHH2DQA/ADjA31ub6zw99ImD7ujIGPc7OSkZQPDCcyjHgRenTnQvU874aTcSAIzAsvUL4LD+mxg8Z2oO/qGEytxiD4CBM3BsrtP+wV4P6AT9iTMSWHqiVmuOy6jkL6hPZCzh7CM+Cwfo5W418aF6UgA3RgccWI864ImTyMDn53wLDf3lGw19bG2shlvNCcOXDAUdLNoBYAd8lL8MwIE1A+/Yi8fpgsZVeyOOwVzUvcZPneCP368GcIR4Q9UgCu/HPnsDNrmQScZgc75QwEsGUBLeTUPuVzHnz5WEd5UAtL3jf9aN61mUZtO+tL6bhHQTvUqf90OLfoypvO0qQ6ufdfbf7Ww8oSf/9H/wfrKyRzh0Yc/h0MHywJzX5viX63jinPRnObW1BTthN1IlLWKSCr6QztfG7fnfu3VDXNBunnkHvXB4doPVQBmJsJfzMeSuAji4X84Q4m7d+a+E32Pw25zjRgYv/yXtdG8QTiiWGgOlve7Xr2RQeV7xusv/XicP/Q300neq96mk087HZ23UyRjvaO/RURkv9MiS/ADtnOa8hMprwgEWzOAVCdlkmWYewOFucOPJ4BC3G99cIzryr+0BOVCKU8LowCCJkFpabiTa30KTmJ0jOs8NGJLxrN2u15vdXsdZrXnocbTDjnNk4Tg5oQMAOA7anL76sHPENx6RohkprhmoYgAOpRGvgZUisL1QZJpUP1XJUaaFA3CUeEi+m5ew0BW7gD4z3JUfbnV/FniUTAoebJY7oGQkcV157dzZumpf2COVzq4sBajd6I7ACF8updceiPM0aag/XXFvvwft+bjPhV/7PRjZ9yOQom5MoTdjqSIXxbbk4/JYvOeu7MUrrwECrEiH3ts1P9+TcaP3uTie6rIzuV61G/CRXl5bpf7NnnHrflFqaO3reIO6ql663b4WIpKUQ+HArGarOD1hPTs8MEDTE+O00BIQx+LcLM1OTnCJlbGhIRpDJg4E51j4KQrOymXwucCyDqjzeCANPud6yYMGggxW3234TG9bmVs4lyWmMzmIqBlCDMDB/G2S1wGEuC8D+GUgA3vfbBSRT5K23bId4PxqQV/LDCEyW7IyAMDR6Xb5DIS/cQZBMGxsfJwDYLgxjDEg+B6c2q7EC9tUmrUg3sTXgIsFVPkZBalYKN7kqQE4akBqpndtTXwJldC3BnnkzOfsH71A4NdCviPgDdk/yssuQ8jp8QmXCLA+AeAAbUaRIUIzcaBNAa8I8MHsFiuNJOnxB2kQgA/85Iwmlo5afnKA24IBbt15vInDPAaxEonk6ObBJJKZRNaYz9EKVGL+MPtCbQkEniFfOI1/AL5UpIIPZVzM/tXRqO4TAEcMnPOnXPMCJqiWTlG+Q6B1/+CAdvf2uJwbB78nxhnAYRkRbN243I3yDgNjhofC2liAjUvRaPBT7CbHs7Z3BpAePj0jxz56M5DgM1kjgazxlg+3zxUoVMpgxnwlksDrLu5LA651Z0pbY16r09PQVgCOORFfZbMkAI6aDBwsao0vNSh7fqbZShQEgzl4u9z2ZORF1b9qvJSydXjeQ1uhhAoyA2FvDAqA1zKyMZgoA8TkgHcmpe1bp9gTEAcP1pKnWNYNAaGDzwyMxRnTFMDRPZHSUgArM5CYy3oge0SX2scndHh8zOCNrb192mvDHu0wcG54aISmtXxKa7ZF77z9Fv3pj/6UhtAPXaLZVovBA/BHIWMH2l7bXKd7396j3335OX362acMkB8eHeELRJDBezv7PqkW7gAAIABJREFUtLezy0ADgCq2tzbp6uXLnJni1s0bdP3aVXqy8oTWN9Zkr2OfnZzR9es36P33/4h9hijxsbCwSDduXGcZhqwPT1ZW6Ntvv6VPPvmEM3i0j9oMpJifm+WsOE+frtABskkAfNI94f0L0MZzt+/Qn/3Zn9Pc3DyDJ3a2d2kb5U0OkNn4iEERmOPG1hYdtA8YPnn95g36/ve/xzTf3d6mL778gj7//He0ubnBftDLl5dZ19z/9lva29/nMZ+enLMMXpxfpCuXr9Bf/Omf0+uvfpd++8kn9O29ewxkAYADl+uQyQUZLnb3dmlza4tl9UyrRT/+8Y/phRdfoocPH9Gnn35GP//5z2ll5TF1ukc0CsAnspEAtDg0woAlzOkv//LHnGUEc8G1ieGhAep023R4sEe/+OXP6YMPfkGDlwZpZHiEWtOzfP5ZBXhjc5O2sE77OKsc0+jYEI1PDHPmFvw75xJMAzQ8gtI4pleRjeiEz+YDzigyQETJ2LSzedEQrbjxXX42vpuf0/O9nu/3oJsaGvZ2lPd/oP3qc3ih0QAYq76MkcvT9O/+wBD+OzY+K8mV2yFVdr63o42OPN8igCPNPudN/IsBOKpRAU3nosTWVWBDFW/p4ab4sZWOiO1J1jnBcKu/KFsGsxX4ckfhgCNtyZeq+MV0U9BFyislHvbdP1OJGjlgy/nBbJ6E9HG8KZFUUTVtxAvsp36a8gAOTw+/380+yc9/gb+dvePPQXXZN0o819N+HwCOfE1zPijJl7zEUjIWxxtV+7eKrn78nsfNa1qSoU0y4lkAHE372dOotKb5/Krsx6r3o5kVGf8isjynUz98XKJ9ce1dYyV+L63HRcZe4sc6evrP8rXI/y6t60XWoLQuvv+mtvJ5NNG3bt367SunfWkt+m2rav65Pq4ad9W+qnq/ij7ezinxy0X2b2msdfxaJYPKe9YuKffni+zlX03QUAfgaJps/rnVt4WCRUo9HGaQnQLADU9YKB88a0AP/H14KOkCEWhHKk98vru7zUbI1PQ0gztwQIIhj0NHuMnDjoJzmp5ucSkM1GDc39sJYAmMEQeSifFJAqADfRl4AwdWgBsA7JD3VhmZD5AHDPunK4/4kMI3ThwAA20C+DEzPcvONmTfsLSfkpJPXl45+98tAHPz1p1yCZXVFT6QQd9ZXeEm5igp12YAxxrtH+wHAEcuqO1ACifTjRu32cmTv/AM1ql9dChBS3OQal1hA2+UNgOXnjncd6YjDtlzvNb+BYff1sYar4nRUSksdHbREtAJz/MtZXV8VAI4drepwxk4cHsjzayiodCS3z5ZX/nDAqqG/k1/Vglnb4jIFLLNzMG5OlFd/izuy/+6ARxMOefQu4jCKwnwKuF6EaOlyeh6FgXh51ga47MYMaX9nr/nFViJBv3Qvqx8UqBAzoW+XQA4Hv/T/+4AF7LmnLpX0yqbbI0yViPn2rDmORD0fYgJGdJbcmPwXudTehxbLn89v2EMfmvZmMNa9AQ1YjDYt+tpHvq3MivyYQ+Aw29qcwhJ6xrIsgMzxwejLPFrWFo7ZEHwvOSNaL+OXobi95JuYfr4gEPFLYGcP+oAHPV8nsqqXBd5fZrzuXeWe16sWqfwTOFmTykDR+gvAeunAI5wczfchrWL2RL68M5wgDfwL8wpATepZrOAIK9BvCkuGTg8j3sAR7yZ629RRtqdhVt3cpPF7YAAQgGIhqLznFNAd+iwfUT7qD+O348kC8cpSq0ZgAP7UunT41OpVWLRXqqS08wLFwZwRH3aJF9T+RxESEHPq7bvcUTo+1yqQW7z9ej8DMDRD3gjyO+qC0n6QEpeCY7Ewcu+Eho0gSVEAsn3U3BCSkMDIiQStGfOPTTwWQyCU7BpTNU2Qkk3eRmf9m8Stn6YOa/wDXm9te3pzNpHA9DebqvXqb0ADi/XvMzzmfxyeZdTrIe/iwAOBVXV2JOiPjVUq4CLEAzE/j49lrIYSPc+MkwzU+M0PzNNC60ZWpiepvnpac7EMTk6SuPDQzSC4CsH2bWchmbgAFhebodrX3rLP5fXpr/8z6AjXVAzfO5u+fl18N8PAA6pCJHYJZKJKPVyCz30rp86U+3saXQfOHclM5MSXCIPJAhhIKdYtoWzEXa6kpWw2+XzMP4hkIfgIYAHOE9BzvIouH/NlBRsIQGMGGiU56oiiG0lB/KwILznJ56D0yelPWvrwmdpBebjZ5qhwNI7q6xRe8zbVWZPSAYKsduCjaK2Gz47QWaSLoKDUqYOtiJAHMjqydlJ9KzGFyLU1rJxMdhAv8P0HB5iwIHdwGa7hgnEuUHkUoFf8ywA4XnHy2NV3oFcOYDDSqggXT/f+lbgRpKFAWHFAWQGUSAz5mPAzjx4rurMQAn8p6sCxTgNDcTwzRx9nmXWmZau4dvoCIajNESHA8R7B/s0OCQlb+HLQGBV4iOaTZP5JwJu4EthAIe2b/sp8IWVeDGeFYHMdLKSQEEEma3kQLZGJ+Njbhe8JpGbsI8Yi2HyqlCCzinvABwXXpR197ojt5nDZyq7GhWbB5bo700AjkSm6w3pmElFbMsEUKft1slIUdlSgtYHe9BXAA6p3OTsF5ylZogGAKZHhhoAOFRexLOYO1PkslFFpS/pV6XPZD0NPCeyAuANLnNkl30UAMcADsjEk5MEwAEgw9HxCbVPTmhta4c2d/a4nB/eO+6csFyYm5+nOQAK51r0vTffpB+89z7NTE3SxNiYyGJkhxga4f47x11a21inuw/u0+rGGm1sb0nGhvNz9jmipAmw95DRe9s7tLb6lB49fEijuPQ1P0/P3b5Jt2/f4nIfuHB2BIBJ+4gODtt057nn6V/9q/+WgSC7O7s0PTVBC7Mt9k8CrHHv3n3OnLGxucHAB7w3PjlOi0uLDMwAuAJgiv09lDlClop9BqlcvXyV/uiP/4TmZufZZ4lMOjy+vV0uuYLxLF9ehtLhjBzY40vLy/Tmm29wG/fv3aVHjx7So8cPaX19jf1vV65cYeDg4ydPqH10xH6+TqdL+7v7NDo6TlOTU/TuW+/Qd158mTY3Nmhna5vBX/DtAsABfTUzM8MgjO5xl4GJWIu/+Is/p1u3bjN449PPPqNPP/2UVteeUvvoQDNkDNH01DT7ZpHlBPL9T374p/TiCy+y3D47PaFO55AODnb58t5vPvmYPv30E5qckMzMkhkNe3mAuuCLozY9ebpB9x8+pUsDZzQ0fInBL+AjlFFhAMfwMINVsLfMX90D4GjwudWdJ6rsvyoZktsp3n5NzyVxUKVzfan9fJx21vc6uV/ZJvu6PptmPvf072YQR8n28gCO3A7uZ86hTdP72ZeCza3WqH38XwTAwfiEKjpFq7/EY6U1tfdKPGYXkrBn8V+Jp+OZsQzgqPI19cOfisXoh/3iM/wly5ZmoAyjV34WLW3iZh6sGlCTD6H0PQNw+HXI16LOR8XPGpDYZd41OzzPwmGyo8Qf/mwptms5+0SV/Crxl6dJQh89KCdt5QDpGt9/1b7umUOAFZd9mF6W+jbDWC+YgaNf2W5r2o+8Ku/N1OdRt5799OHnXpIJTZvQ0713DcqywcuAqjl6G7xpDPZ50xpUfd40hzqZ2shHFTqlRPeqtor8WQOcq6NXE70v0teztuXX1mjfJFuq5nQR/i/19fvOoYle+Z6q22NR9nBUoNfZXCBCSc7yhY+mDBxNTJ33hY6QdlDdXZoiVZ6CTEcmDXHAjNDu7g4DO6Rm5TQb0ziEnJ+d0tT0DD+DgP3B/h6dnZ/S+Pgkl/HAmACqwOEF2ThwYDDDkvWGcxwMcV3XcRqfiN/FgWV3Z5vHBKAGwBtoDyVWoBAXFi7zwRaZJfAc3ltavsLjY5R7+zAaOwByAK2OWxqoF41bDP4GV8ExgecAbMGrDsCBkjFcJ9RlsqgSiiUGkwO4GDwo/QIap8/5DBxyG0KUenpr9+xUgk9IVYjUk7i5UFp3ZNQQRL7Ur8VzWG+AMUp8hLXf3dtm5y7zBxEf5LDOTUK6SdijJA9qk/LNfC0h4zOm2PcBPPEAjngdLPZQeZazAG9wGpdBG/lcSocq7s0HfULb9em9+hPiZrTa+Liz5DKNdJcGOC56SPVGi+z3MuVyejTJmDpe6MeYeFbhXTX+XEH0037fPNDE2Nnn+fzraF5SKvJeeqipwNMk61lpuGdGOdpvrz+mx//4v4VAiY3D5Jo5tL2DMabqlFsE6m/Xm3iKiQg3zy0DRwRvJEF4J4N7aFAxWa9kU0mQykb7zD/PpTZdBg4+JunNuNK4/F4JARfbO+dwTcUyHdaf1wNhfLjAlvFH6bn8wOi/Ys8bnUSHxDTOZUMiggnC2drt/7rDTKory7ZMicfr3kvoWQDz9OgufYOzw+RzzQB0vSlY4/5hKuhtFy9Nef4OwME0dSVU8KyvCx+WPgQC9XnNvOEzcES2snUqgEZ1fnY7N/CEA3BgTPy+3gTF+JB2GFk4EPA5QhazzjEdHB3RAQI/baSd7tIJgCgM4LjEpVQMQGR8yO1mLql07TSgUnNrJ6ynA3BUi0kDHZjuafDEFhvygIfqnlK5rzqV59ublSHyg0sFrGK3pMP8PhfTQOZR1oWxXIp8Lx0/l6sIslI6LalmE4VBJDIv5/2mNkK4mJeRuWpOgc8SG1nGnOuuukNQzx7OJlSmU38Ajt4Vl6C53dwOcxMoYTWDFNZLpl0BEsgAcv8SAI5q53A6DQ7Ms+08wMEOnHE4iIpg9OkJnZ+c0PDgAIM0kIljemKCllotWmy1aG5qkmYnJ2l6YoyzcQygLQRQjo8lgGa3v3Hrm2WOlAuwc0edPsLzJoNtHQQIYrcMUwe45yGv2/h3BDrtrKNQzkppoWBPa6MKwBHG7vSOgTpDGnJ3vsINZwTfAN7AP7SP+eACA5+dAFRAFg6TFRoEx3uKFJM1sUwUJscdgAPftUBVrr+Yhg5sWmVPmw638dlPsw+MLhFEIe1aEMSei3STfYO15++ojrB+AN7oHuE8KSUE8Ax4EAE+o42tu2Q6s9KlwqN4w4LTCAQCyMGZQxgMYDykutuAvFb+I1vr3CYKsjkTpDZ2BqCcygUCyb6RAjiYFsoDwrdaQsVsD7Udi7Z8ks4/HtkM1AR5ZCUCjC6cQQx6+ljL+pycMIADAdqD9iEHeLl8yhjAG2M0Mjaidgz2KtYGGU5kDpzpBOCAIbnBjpeVTmF5pbXZfba5qJIUwKTZLU0aV9mYVhpJeMpu3MY2WBZYRhkFWgSQrA5OMkRIWQ53iGAAh+f1YKMa+ClkD4sOtjrbN8gfl7Ult3utpF7JHg77m/e57IaSdvG2u9+ToAVf9HGgKR/c8d8z/jUABwM3hgTMgbUFWMzK7YXvOaHs6W5v5wAO2Rq9WWTkHKeZWlTWoRSHjdXkA8tDLrVrIA4AA1B26pSOTgDiOKYn6xu0urnNwB4utdI5puGRUZpfWKD5hXman5+jO8/dppdffJGWFhZodqbF2TOQ0WJqYoJlLS4v7R0e0O7hPl0aGqSRiTHa3t2j7d1dbhe+q6X5JZoYG6duu0NPV57Ql198we0cHR7S8uUlunb1CgMlAMw4ODhiYMP29i7dufMC/c3f/A909co19rUM49/AOa2urtDq06eclQL9TE5PsYxHKZex8VGanZ/ljX18ivYOaHd3j+59c5eePHnKAI6Z6Rm6c/sFziIC3SFrP0Q7u7ucceP1116jV159he48/xwDKx49fsS8v7iwSPfufkO//vADHi+21CGXru4SspUAwLF/cMjtTU5N0d7uPq08WaWx0XEGWYwA5DU8QlMTU8wrB/sHdHB4QChPPb+0SHdeeJ6zfwAM8vDBQy5N/cp3XmF5/U8//Sl99dVXPJ/T81MaGCQGaEAuI2sK/LTI6IGDUWtmjmZbAsAZHR2mgUsAJwKAcUz37n1D9+/fpWGAGweHqds5ocnxKbrz/AvUmptjENInv/2U/vGnP2V6AEwj8lBLVir/YS9aeSLDTiUZOJ4BwFG2OVO7qumZfm1e07+1xmd2Bs/tKvu7qGey/R6fTe3duu/2zrXsH60al9ezHkxR12ftXPi82xvAD3ogO4/9f+y96ZdlyXEfFrXve1Xv3dM90z0YzGBAYBYA3Exaxwf6A/jXmRJIipIl2R8skrI/kPaRTAmgj0AOVgKYQXfP9N5d+171avf5xZIZN2/mve81hscf7AJq+tV7992bGRkZ6y8j/t8CcAhONwc06A7AkeOJMt+J3Y2qSyV+SH3FVA+aT5fTgdX4TtxU/J0k5B3WOzf35EBEWsWraR9UeaL3SpGeLr3xO9H/+C/+jD786OMQY5X4WHUfWOw92iPyxOiHG2hbq1Yl7f/MTmLbVr9YW2+rKqw2awj3F2MBdf4rraXp+hz/1O7ymiCO1C+J6xAh6YGuCQ2MJmJZuaMWodJyOYea0rFNfntaeDuviT/9PXPyv+mZOZu0TSd0q2Ny65mzXUtyw/wmkwtN+7tNB6VzaqJJ7rMy/4idWrpfbm1K9E3nYH+HPWD7vrK5C3fL7de2hdXPexlzWeZXwaLd6pQSDfz7OVr3up4l3rT9V6JB2/5t48PiGicyvW2PyX009iJJ98YfOSwWZs0v2EeDP765uV75ei+TzxEEzle6YeAIoVUKDHYLvCDhv729zYpqcnJaq26c0ubmJjsIQHTDMUEAB2AGtPMYGh7m1iVWEYNL0SJgoieYpHzqBTteAIDI86T3LZDiAGQAwIHP5+aXOEiGINHGxgo/Z2HhEgM+MLblVy84GISqHbOz80K083M6Pupw70lUC7GSmiasrPqGnz9ep0kwq8Bx6403ixU4PIDDhKBnjHSdcoaVOdaYawnAAVAKl0yVA3HhBB7fj3NaCESJQTE5OcM0CsGzDNsFwVXKBDOARVrm4F/7QfWU6RmpkPKb/gD0wwAODpb30+zcQqXljd0fAI7O0SGfBOH+oEHIxnLTLBSq/8kMT0vVFdHT3W5QTYZW92r2yyVhk9+/VfBGVKreqA6TbCV/6dlNijI+sx1d2iYA/QDTZ5YG36TYc99pE+Z+Pulru9+XaXzZvUo0Tvd/ygd1mnpnpgroyWmUXo1Fe97h6nN6/rf/IZCY33d9rCXoqqdILYllCk6/xQXX1QEPSesQoEiqbxTap5ih5g3LtCRw2HYxi+5YQ8PkmcBkEBB8iQaMbaB6RggJIzaAG04LIpArASdT8NKLNfQudaOpyX9OpFc5OV3zVC+lfF+hTRKETR2S0r3SChwsVVwUoKQfBD+Rt2Rye7z0/Nz+aJZLesI6rI8H6VQBdALSUFnKr93Ja7007FO9jumWAXBUK3AIcNKLfWEfK3+vpfJR8SKpwOGrc9h3bK2EHf19NXHGe9CeKP/avsQYcBXGh2of+D06OeWWKQzeQBWOA2mncgLbC4eG+wXAIfzrQKABTmCM6XoOCzF5yiW7RnjH9JKrRpUCBvguauSG1h8tVnFRy8VAWU0eFPafsUWlhQpH4uIXZEc7AAf/XQ1q5fYj31svy5tUaVDKgzRA7wjMxQJ5gFCqpyKIw0rvyoOjrLG0mwsw6U18oK+kk70MjrSVV3V9G4EpDaZk5rupLvO7qrjoDR8YfWMrGhmrr2dgPOpvkx+HnwvoWpJNDN7mi9UmbGLnSkTOR6nCDkvWsZkOobKCJrz5lDaXHbdqGqcMfhjsExDH2PAwzU1N0cL0FC1Oz3BVjrmpSZoYHaEhaC8kgE9PBDQRTl6jApfwFp8BVLB1Kg/Sv72O8/qKX+sylGwfuxd/jucpeFyII7I95UMvz+151l7AkuShNFgNDmtJdpV7qgtMPp/hhDmqTZxIxQl7Nk4JI8HFPuzQoLRSMaAB+ALJWv3hE5TaRiToVq0xwFzqARw2z7BnI4Cjac963W/JVuYH9W2NLgGUq3RF2xgD5jBPaXsZ2HtqBkri2Ep8q+0Df/7k6FgOaADYwifn+wOAA4dA+Hsh3R0BHBwD6JO/rXUKgzm0wgDvuVB9TQW0Jc5tUFZ23AAJxlt+22RQcObnewCHgKGqSfFqZQWZRdDZWoEj6DMvf71KMVGMJXQVbOoAjgu6gB7ntjSnHOcATblaQKdDB51DTnwHAMfIMO9HkALrJxgIgHit5Y0BPUWf8fl3JOW56kOEa1b2UUg6iCzl+isGULX4iAJYVFDJ+rlTp6zHKhU4FMChLXtCyw8OWng/Wvq8aeeUUA8n0Dux542XRUbEtodeR+X2iv9e6qvxXFN7WjRX1MfBHpMKITkNg2/4Si9enoX9oAnAyjz8fld+CgAPxFsGAByTChx+bSrsrn+YzpJ9LXOome0ujiQHquRHRKy0UeF/AcxC9Q/mH1ROlWov4E9ufWEADvDsKQAc59zSD7+v1jdpdWtbQcZo94t2G0Nc+XduYZ6WlhboyuXLdPXKFQZwzM/O0ckxWq2csE+FKj+7+7tsw/YPDdLEzBRNz8/R5vY2bWxucWsr7It3v/oezc/O0/ryCrcO+ezTX9HK8itupzI7N0uLSwtcfRbVH46OTrlS3dbmNi1dukzf+c7v0pu33+QWJXR6TKedA25bvLm+TmvrG1zFbmFpkQaHhxgMMTo+SgtLiFWNM5hjd3eXNtY36Fe//BU9fvyEY6CTE9P0xq07PN+XL17xgTnQEmCX0/MzunHjGt25c4c+/OgDunz1Mlf3AEgDu+X+/V/Tjz75hGamp2lxcYFbHx91OqHSE+QWDsnNzM7S4UGH1tfRUnqX9vcOGASFwwRTU1MM5MABOswZv9OzM9ym5Wvvv0/f/OY36OnjJ7Ty8hXNz82xvPnkkx/R85cvtB0SmOCcn4mqSqj8g/sxSBSH845OWE+AHyYmxmh2dorHv3+wx2ARVO8AyAjcNNg/zK1p3nnnXa4ygupBP/zh39N//N/+I718tczryOANDnhHuC37NqqjBEAY7drApznmT/ZRuMT0R2pW1TOYjRHC1F8vWWm2d4qfe79J/bF4benwllzhzUxvR9mnqX1Ut9t1r9eM9qqvlxt7/XkGR08J6f2m9E6Fz+wWJRCHufrma5WIW3w/b6Dn5lQ1I9z3lA3L36nG7Px9ZFr1xLvoiNKgxYdJwdP1NY7fT2M5Pp6T2oG1lXH6tFSBIzv3tKJlMqE2GhtT5wA85WWurqfYC+Wrc2P443/5r+jDj75lUkOs1WBr2nq131eq7onODK3q9HXF7qj46vWxirr2No3FCuoTS+dTonEutieCxEc3nPTJgDiER/NMWuI3ft+naZyNHu4V3ksPuejYWta0Js5bAhElX77kU6bztrW057bydTZuUj4865/X6729D1iS+SV6+WflntumU7J6oUsZkOPPXsefWyeba9vYw1omwrokkm2P8hbSfVTWcNVP2ujcptJydPHvta1DSRY08X+VLFWqlObzOs9J79W0bt3yR27s3a6BPEMrS3urq2avZVYNviLHfM56B3C0bXyc9uG+giqUx8cnueqG/x6cUJTfAyIbgQE4jzMzMwysgPMG8AKuR1sUgDAwWVRVYJQ2XTDIAr8WMCoJBQkwnXFpwb2dbX7W8MgoV97As+AYbG2u8zOnZ2b5eRg/WqIAxIGfickpBnCkbT3Q/gNIfHaOtJ+ngQ+8IE/BGzImUaJtAA7c10AhNkevsFNB7xlPgrCimOfmUYFjusIJoAWcSYAdgIiHw2RCOlVESBoJv/XR9Mwc96rMVeJoExD4nKuq7O8w6Cbam300PT2bbdHSzT3TayKAQ/rLzs0u0PjEZO1WqAACRxTrxgCOpJe756u2Td22L9rmUTSEMl/sZSyeb9oMg7b7lpRW+n5O2afjyI3Lj68Xeqb8WjIk/Pttc237vBtB3TaHtnHn1iv9Tulvk7/2b53eLjFVSNKV6NULbRjA8Z//V3E+YHQxWEyC//YrJ74kicP3lmhn0Bk4HcOBZE6w2OmuCFhg/85OLiZVFPxzLGgZ5tXmNPiTtOpEpjKS76Wli4OD5E5R4mtIdPH4OYkhJ2YNqBEcb80P2vt4DicuLMmtgfqcHGG6uhMmttZ8j2SOWX6xHvYGTvDgA9c6LCejUnp4AAeTpsHrrdoEAk4o/aT3KY3FP9PPtbxPNFSuzpzpZplXtXqBjNeSPpLICPfljRYdUR8swDU45WK0QgBRWMQSDdHZVdaPe4OD2h7AEZMfVZCH6GjfqqVCo3Dq17XIwHsp8EQD8hjf2ZkEOjl4rq1UGMRxcMDVOI5Pz+kEwVAFb1wgCG9j0CSNlVgvy7potKcyqrrmdWBFaa1F5jVEWxqVsVZc0Gua+C7dW0i78Cj10ZU2KWmllaTrcG6fBHpYULEgr6pvV4MyzMO2D1sBHC7IWqvAkQS5Ew+0uh9FKMb34hiCHnCyoSwjugNxpHzSBvhos8Wqn1f1pPhcPkhsr1P6FKOmTv2Ur2FwgykXpmW8Vp7k9o3pzGiIiU7qIshRAf2p8DE5xdFG5PcGBEQgCVQBcWhfJ0I9vsG+PpoeH6fZyQlamp2lRf6doZmJcRpDGwvcBs6mVr1gUKKddmdYiCTdvW/j+cSvh1UJSv2hoIf14ib7Uq7lvhLRLjEdmugr0a1iswSbSsGZZqv4PWZJSruWKyAEn88qjYguOD+NVRHgFyFBB/vATsfjgAFORuPgAuwmBnYikOsqPZotwW1qdOxmN7BZ5EvF6xwxp7DGCjgNf2c2h//MfO4SgANf59YmCrow2WOgIPOHwd8DrsKkjUmAHmdcMYKrbHaOpFQoER/ywO/YyGg4DAKOHNBkMPvfMvlwqh9gF/CufKY6O0lU2Voxz2kVKquMYYc0UrJ4febtLam6Ib9hbdi2VXs3aacmS5a2QZNrReNFmWx/B3mHklcK0vF2GPOJ2RawNwHgOD4VoJAedumgDRp+j45oaGSURsfHaXhkmJPJsMPxWAA4QA7slfBMYfAow7QtRuCLkA51+hc2v7X0JtrNAAAgAElEQVTfQSUfpYfnCeMLu84DhZg+HMuICSzmFx2GVbyrtI0DvXnsms0M4xYq8v4zQLWuje3dVPaUbMew35zdnPuuuCcuaWCVQ5x/wfuGpbrYH3jlK7MZwRGfMlp5vuWWlLoWdm0qA/3ftl5sp+L/KlPkCFRcu6BD3Jp7XmM6JgHIcGAsAcDweBmYWAVwcFUO+IQK8kJrEwYZcRUOVLeQNhgAcMAOPTo9o7WdHdrY2aW9TofBHgC99PcJUAstVK5cvUxzs7M0jfZes3M0PzvLv2OjI7S9tc3ABFTLQDWH2YV5ml3E7wJt7+zSJh/Q6nB14D/4w39Gl5cu06c//0f67Fe/pF9/+itaXllmAMfk9CRXr1hZW6HNrQ3U4OWWHWh5AmDC9es3uQoFWrmcH3dob2uDTnluAoLGGi8sXWJA3tbOFo1PjtGVq1e4ssfS0iJtbGzQ8vIy/ewnP6WHDz+n09MzmpmepbfvfoW2NncYGIFnHR+d0PAoQFijvHqY/x/84X9HX33vqzQ+MUYnp0cc53z44AH98he/oDdu3qK7b71Fuzs7DBJB+2oGyvUP8EGnhcUl3iMHh0f0y1/8kn7+05/R2Og4y15Uy+BWO1p1BO1uBkeGaHxygn7/936fvvvPv0urL5cZ8AJZgzYwTx4/oZ29Pa7uA/4FbRFvHBoapMmJcW7RMjs7y3HizfUNWl9bo9XVZQay3L5zm/b2d+nFixc8L1RWAdgFYJOlhUt0/foNunf3Hi1dWmKA3/e//wP6n//9/0JfPH5ML5ZX2HeSqjJaLZBbBBmAQ0BEYqtG35NPtQdbKqAhgsyr2Ju6f0o2ZVMMqJ6XrvtCufuajCw+U4F+Vf/P5GC+DhvvadUlwc6pPaCe1C6Nof6+8y0KX8rRir/VYNCXfYdYBagrO7hm93U/s5JtUKZj/EZl/HYGoWG+8TBP3h/O81vVN6nqh+inVX04W+uqP+nnGoDervJUNzkZpkv1fEO0J3JzTypB5vRukdYVv0ltAn1aE++wXeUPv0hwr8gUObr/8ff+NX2kAA625wrghSZOi+CNqDPNxrB8k7c5muSNzSk379x7vYw3xzsl+uZ8s9y4m+5Z4oGUD3J+Ysmea9vx3dA2pXG3NCjZam1jSvk0qK1C3LXVL87sDU+vtj1TlS3yVxsf5eVOdeZZ3dCyn3rhyRydS+Pulld57pkbd8tHxbUtMEW3a9vGU72uh/d/c/zXJlu+TJ5J5UKJ/0pz7Ja/PQ174RP/vdfhT0lB/BMCODAoGO74F87UzMxc5QQfHIXDw8MAkJD+r+fs8ExNTbNBDaAG+kDiZ3x8nFHh+GFk/lGH/4UyRWARSG529vU0LN7nkrHnZ3y66fjkiJ3/0ZFRdk5Gx8b5Xqigsb21yc4qwAMTE2jjckob66sM+GDfXx1QPB8AD4BRbLFgvGxsrDKKHe/59impwMtV4MAY2lqo2H09g+cUUm5DVgEcDRU4EgCHV0B+HnLKS8QRTutMT88wPQG+6eYHAcqjo0NuWcIBObHM+atocQPaflk/4J3trQ1eWxi8qMCBCjDpTy8AjpIwzQmf15lHN0IzJxxzz8oJlDYl2ja/kuBJx5QaR3Zfb2TyyifJYn//9No2euaemX6nTemm17cJ8m7o2a2i7uVZJeMzR4OcrIhjShJTFT+57qikY2wzTI2eAHC8+L/+Q0zOKJLcJ7RxL+nDqe2UJBMdARx6mr2a3Ha5dNe2xBIZqczFeMKpMx+MzDBXmFslwBqdYNML4ataujgk9/RErJ3QRYIBPihO3IZy5howCaASDXJbqWUOomPMLj+osf7aiHlNEwCHjbHE9+n6pfvRz7E23yT5Wv0c6yZDbOLrdFwCUsifeGzbm7k9UZJD9ferAI4IEIK+kzxInEdskRaXxUAYHtuhfVoNCGMlz8KpU6lwYTTSEcjfGmczmnIAkgGUAuI400ol8rmML5zKtLZpheS48JQHcOiYbb2U0HxijXO0EvyU049ndNA5ooPOMe0pgAOVOY5RhYOTDUQXaIdgp930tLkBODw/RHpW3ZtmeZkPWAUaJsmQLwvAkeNjz9dhzJyczjhsOkVJ3caftH5D7jlhT7pEXl1c5YJKnq6+comcNczFoSq0Z3GSO+4dn94Gkqju/TgevI9ndWPvdKNjm+jWZjd093kV0FN/npdZshZtej/33FT+gv4aOtUEg6NhK4CjzodZPcCDdTypiY7wlgddBnvNWoJJax/wPDyA0aEhGh8ZofmpKa7AAQAHqnBMjY3R+PAQjQ4OMJADv4JeO6cLtJ7Ev+A31X8YpwWBs3TSqiBmI1Z4xLVrSm3ImtxnAScAjpD4L1XgMABHqPLhEuRqFpiesCSw8YHpEEnma3pUK46x3NakJf6Fvwpgu/hHSHANcVILyTkkWPFtnhfANEFXCP8ZaMKWVPzXCODgzx2AI8hNV70jJ9eMvnZ/T3ev9z29UwCHl9H2HQADrAKLrbMlBMxuwunwIwA4ALSB3zkyQiPchnWUT2+b3+8BHAzAsNYsSquQVFBwRioCGRrg+Y7Vt2/dUeXEkq1tc7MKHLwupvNdux7/fdHfzhZwwGbReA604NuRJTmZABJwQAGeJ6qe4FDNMSpwoNLLCYM2Dg5QMeCYkCyHPz86McFAIVR8QZsD2OKogMFVgOy0kPEfgKuyqDzC0O7EgMqusoSWXRD6KkjAKpKFNjNneF6UnQxG4Ioe+nzYFzB8DJSmgGMDn5ohFAAc4OlaTbMo7AC48pVhUr4vye/UnjVdFmS+a8GS2jtm1wvvxYoclb0hNwqV3aQSX/XHg17suRivB3B4WvprPI/bHAOAQzekZ6uKDE1A3cbrzOM5AEcOvJEm+lBlhXlCKnAgTgde5dYpDOBQ4AYqFeH1iYA3UIFjbXuH1nd2aRd8fHzKB3BwyAoVPSbRxmsWB7Im+fX46Ci3TZmbmaHJiQneA4hBbm3vMCBuYnqK3rhzm+6+/RVCtSnQfWVlheOQAGBA1vz0Rz+mp48f09bWJletQMuUyekpmpqZopXVFdrY3GDbHPvq1atlOjk+5dYjb7/9Nn30wQc02HdBJ4cHXAEEc1tb22C2xTPR9uWi74JbE2H/LSzO0aVLS7S+vsYAjgf379PjJ09oZ2uH46S3b73J311ZXqPd3T0GYGAuW9toS33KoA1U4Hjnq1+hK1cvcaFAxDqfPXlCXzz8nG7evEFv3XmTAR/QO48ePaad7R2anp2ly5ev0BtvvEHQ7Lt7+/TTn/yEPvn7T2h8bIyfjfuDB7GXQYO9gz3qHB8RgBzvv/8+fetb36LJsXFuubK6ssq/K6urDMJB9Q4AEiHTEMfFGmBdsE6YLwAiL188p1cvX9DLVy9ZLk5NTylg5Izm5udpYQG/C3zgj6v2Tk/TrZs3WS+grcsPf/hD+uu//ht68fIVra5vcBUX/J6gFTRmpUC+8wsBSAkfx9gD83xqx5tTplsxyAGLYeayNHptky2Yw5h3Y/MGmyVnILnkeJO8yn01yMxG4/51QBzt4I1u7OaUlt7+KJCiolfsmm7ke5t/U3qel/vdzCldo1IVDf88Gf+XD+BIx56qn3SsOSBhk/1esRdrAA7jkbBK8sLAG1F9R/81HJgRoH8dmlTdmAqfrixdnf7yce790rUlfvqXf/JvXAWOOsek38vdR3SwVeDQKhxOj3od3SRrUnvEj6abeXV776bnpPuvTdblYgSp7W33KNGy9Hk340xXrFsaeD5vo206vqbxditz7Lrcs9tonvtuSvPSnHLytZvn5dY5N9em/ZJbm17H3bTebfMozeH/KwCOnK3RLR+28U1Oj3bLM6+jg9v4u66L4zttfFKSuymv5vk/vmt2a88tVLoRYlDsMPTxECTO8YvXSKzDKbJEHRwCoNy3tzfZIcGJIwAD8Ax8f3d3hyto4DoBC8jJbSTBgGIXMEeH3UfpG1ptVwKnDoANPB/GPr6PseF5h+h72ddPc/ML3E8S7wOljpYisAZmZ+b5/qgGgh98F0CD2dkFDqzhs5WVl+wAwZlBsCNlWO/ksqOrJ5PspDGABagwkv6g2ghatYAOVoHDM2I3StsAHLwGE6iCIiAYP0aUJMQ8fAUOU2yeocJrxDzVw8epAaDxsS5YQwSBUt4AIEb6O2OdAKThEKRUvBgaZKcc9+FqKgGAIyMMaTFr/xNKcuV7Bnm3As/qHB7wfTAmrBt4K56elmcATAIntJsKHLkN5Td6277Ifb9tM5e+0yZgckKkG8HSdt+Uv3PjbxJEvYyrF3p2I/z8/knp2ouxbt/thp5tc3idcZeMkty9vDFYNwzrAA6hUdx9Jf5s42X/uQdwBLACWlpZX20NDksQUJNhScBEklkS9LTKBQJmEGBEnyb+Wd7qSdQI4NDqQSrDuVe0yoU0PFqjYSUI6caXJMgVFBmy7+E0LEAo2gueEzTa0x0nbRlcpoFXDr5qD2orh80JfnxXB8lzS5LAnhelt3sMlJi+Sdfd6yS/TqZT8G96TROfVq9Nsgr6gLZ9gMsMwJHTP22yN5VLpmdzRmV9LnFdDRAR5lQDcMSgiSUhwniZqdwpcjvxq73a/enQ0JPZQAcuoO8BHKbDrQIH2z6aO5T1NRCH2T0NFTgsUBkAHFKlwtYmJEMs8Rd6R1/Qyek5B8kPjo4rAA4+IYnk0HkfnaF9Cn61BYuVcg9JIF2kuqxtiH5WFr6eSPe8kq6rB3C08V91TOXntPHhgJ6aDvzok+PudJtI2HyJ0dwzYmH6+qfCq/H0oMzVl9r1LeliG5CyDOdyQu5jC3BXpaXIi3hZM42rAI5u9G3ufqVnpPdrcubTebfxhsxToDn+OfF1dzLPZEp2fV1AznQT9IYqlJ4BHE0nO1Pe9HPiU6pcEdFVLAi6LlYFMFCW8CV01AXh/Pdgfz9NjY9y5Y2FmRlamJ6m+Zkp/ntmbIxBHENoB3J6Qhdnp3R2cizJeTxPk7tNJ/iYNlpNAeuSAj1qCe+GpKO1UEmT+36dgp9VqMARaHkedWYEcMj+MAAHfFa+N05PuJZxXGlMhT7aqBwfHbOdANmPhOTI6DCNjo2xfSBdJLSCmcoTr3/xmj/XuLe1QwjAiByAw2wmtaFSe8FO+XkAR7CfXAsV/x7mip/cWhq/WVU1L8MN3ApfHSX1ESvALyqVYD/A72ZQy/BIAHBAv3ClCOXZvgGpoiF0sn8VeCmLU9uCnCi3JLirtNLXNyB+aAJysjHbv8YnthZWgYN1tAdwmFfrMiOIBXjgql9PbqbhbDrjb6Nhn1PabBs7O8KGzLYoKnAcnXDbCGmfgrjGAYM3TtA2YWyMxiYmObnaPzhAp2enDDaSChwYg4IrQCbdq1JRQnnXr3WokKcevLOJeI+76nunaIGbVJTw4I0IIBEAh/F34DXdAywrAZA2G8f8AaVHsHGsqlqoiBGrABpTyP5RQLRV5mg4bBDkdXKNt0cMXBPkhel/BzplXhGECgM4qsDhyLK2l41PjPeshQo3hHBgGBufr2ji97hV3OAS7exDiNbx/oDf2zyXtMqht2VUbaU+hL9f2KtajdFkuYHZpEqMJN4B1jAAMQM4Tk6oc3rCAA5U4djd63CVDsS3RkaGOc6Df/EL0MH4+BhX6Bns76PpySmu9gCgwMnpGa1vbHBlj8HhYfra179Ov/M7v0uXLl1icMCDBw/o5cuXDEpE6+VP/v4faHNzg8ZRVQq6bGyMARwAf6ytr9Hm1hbfC22hv/jiEW1tbVHfeR+99dab9NGHH9LE6DANEFq9nDIA5PHjZ3R2ekHf/s536O69ezS3MEfHJ8e0vrlO09OTtHRpgdbWVrnax/KrV/Ty5St6+fwFt065cuUazc3Oc1VdgLFQTeSXv/qUfvXpZ7y/sY/v3nuL7t57k9586zaNjg5zBeO1lRV69eIVXb18mW7dukW3b9/mQ3NoO7KyvEI3bt6kt+6+xS1JsIxr65v00x//hD755B/4AByALKiajPVBuxIAbQBcWdtYp9X1Nbp85TK3b/n6196nN2/foYf3H9Kzp89oe3eX9/3i4iLNzszQ1MQk02d5eYXGx0ZocnKcrl27QmNjo/TF5w/p6dOn9Gp5mbZ2tungoEOzc3N0+eoVBmsAmPPxhx9xBRFUEEZ8+NLSEh0eHNKjz7+gn/3sZ/TJJ5/Q+sYm7ezu0R7aPR52GPgDv4tbkg2iXcsAxyDAO9h5HtWcpsZDRT1/Ij+RLSV7usm+LBUJ9N8p2cGml7P2ZKYCR05Xpd/lrZtxx+IYVKYXTnd7+VwfV7ufl87V26Ylmz7nS3h578eR2jY52kXZWfaQ2j5pG7f/fup7tt3bZLEBOHKyPl5jQARXQcsBzIUezYdmmkAcrLMUbOz1YKo7gt5z8bRqBY6448RvNx+WuTaSxJe21DMyCnEVsy6AOOq8xvpImkDWSJzyUI6nulmX9Jrv/en/RB99/G1+u3TPdK/X+NwAHFq1ynRlye4ojdPbI349mubVJodKfJx7Vts+9M/K0Sq9Z4nv0+e07fnSWNP7+z3VDY17pUE6zia90fb8snzJHy4pydYcn3Q7r5ReTfPx692290o8WdIdbeN9Hf7vhV7/VACOJv4s0bqbNehWFrbxZ9ualuwaW4+2z9vun5M3v8m+yX23bYyvQ6Nu9IQoFNHpPQM42gSZDYBLwmo5WCT4gbaGsW3fh8OF5D8mCadjx1qcDMOgn+ITBQh07e3tabWOPgZiwEFLA3eMCudIWVT4AH14AYRnHx4eMHgD1+H5BqDAODc31ujgQKp+4H1U5cAPQB07O1vBUEFQDS1JUOEB7VPwA9R/TgF5J9a/5oAND9UbJ3GrWxBQlHW1bKinf0k52bM48VMwtr1g6eceqGIr2bjshEpVAOKURDrsmDSEk4Z+ljCkcNqHx8cBIA2kcZBskEEpWEM46W1zEDJpuiMJDuUUTCoAzJiMQbjYOM2e/f8DOJpPy+eEV0nQNynMnPLtViF3I3x7Uf5NRk4TX+UUzOsoTONr/283xkTJkM0pNL+36vssD+CQE/r1kbTRtjR2ADhe/u1fVE44Yiw45Vdp98AVOER+87NYQZmMjIEDeUv3sAE49DoJLMqpVkmS1JOOlcBHOMng2ln4k/ze4VSAiVXZqNzZVeDg3o9Wzjxk6s85CcEnbE9RxhotxiTZIn3uh2hgUILn+JHEC+ZxQX2uNLrI5MCd9UCrJVUVhIFEQrruphs836V84k9WtK176I3uEn2eF3LPj5+7HuCaKUl1ZpD/iR4rOXl+frm95e8v44jJbw/g4O9qFYqoqquJaF9FhiughBOqsV+pcLSW0bc2Khxp0DZCtZLqsb0KxirJIE00hNYrsY1QADRxWXKMuZqUiHSyQI0FSCRRb/rR2EqCHHp6W+0BDpwfn9Lh0TH/IiC6f3hIhzjNywAOIkCSAngj8DBOvFkSyu8Yey1RF9v33iQSGeRBAg48U+GFCGIpyaBeDOnyPXIysfoeEtmVoKxLGEpwVPhHpVkMJdVjSsnDfMOM6kfCzxqADgEs8J/Qr0JDjs564e7/jhygUlgf9GUAONyOr1S0kfexPm1yxq7LrU/63TYHOyefmnmnFHwuL1yTP5A+K9ioSguD3BiIo7oyButwa+f8HimckpxFqw3f997U0+AOeMVl7rk3vN4ntDaLbR3AX/1ctl6rF1ygiL1U4hgbGWbQxuzUBC3MTNP81CTNT03QxMgwjSGBApAIAJwA+SsA3vt0nh5Gq/Ceq9Qh/lEEKNl47Vpbg1SnMBhBK3Dg+5z8VF/F9FmQ5VaFxP4NAj0GwyzZKnyoAAoNuIotg4pLau9oGJnHgI4o7sSsATjgDyPRxyD5oWFOluFkOP7mFnR9eno4nCCOfMjzYB4Q349/zYZwvqTXq2yvOFvJ62wP4OCAgfPlvK71/M5gFbZv7MRg9XQk38cAuyr0OXkLXXd2xoctAOCAX8/tWNFa7eKCDzvg0AD+ZeAGgK99BuBQwIZW4Ajj9GAOULtm3Iq+Bc97PhC56a7XPZSzv4MOVXvRAzjMd2X5r4l7x0LSZkXBCcIr1YQKJzoMHJBU4BB+N51ielv2syRItP0adPTRCZ0oOAixGAA4cCoeLdJGJ8ZpfHJKkpsDA3R8eszVSEFbJWfQGtyOZmBAW4JoVQyf8M+0hgt72/FfWoXD9rkBOLC+TFdlbVNxFT2gbVRwDWjHrVnY5taWNXq0RyihMk8rl9VP4yolAxBDgArYP57nm2yJosyvpqEq4M0Qq7HKKyzWFcBh9r5PHBsgSA8DGT2CHDQZpLZAqI5iAKfk9G4AbLi2TKH1jNov6bw8GLnid9pe9nEaA5OAU20MDiDI49e2KryGWokIFR2QXOfWKdw+RWxQgIbxu7G7R5t7+1yBo3MkbYzhS6Fi7zCASP193IJjSitwQCeZTgMgGd9Bgh8VfKempxm8cOf2Ha7mcO3qNdoAKGNjg1svb6yv04vnz5m/FhYXaXJ6msYnJqgfzxlC1Y9Bfv5hp0Pr6+v02Wef0vKrZTrudOjKpUv09tv3uNrT0eE+nZ6cUufwiFZXAD4geuedr9I777zDvwBOPXv+lAEXs3NT9BzVKJZfMn0QT8O9ETPDgSSANxCjRPsUxEi/ePSYHj1+wj4m5nTrjZtcrWJwCPtI6Hp8eESdgwPe1wC4/OEf/CF95Z13GPSwurZGi5eWaG5ujkEdqJpx/8EDBod0Dg5Z3mKHQC9hnTBn6DRUK0alju29XZYRiO+hmgZanZyeiM+LViz47sT4BF1aukw3b9yg2blZpuPm+grtbK7T1NQEnZ4e049//CN6+uwpA0kBVj89IxoaHmXADGiM+7//3nv0xq2bdNQ5oPOzExoeGuCTHXjWwwcP6Sc//RkDOLZ3drhq4OHRER0DxAawnPo0sMUZsKrVgBEDDbaGt5K9v+3MvQi/ztmAFhOtWXoxThwOpKkN7G7j91uU/U6HOr9CrPxMW5REZtTsqEJSuTKb5Dk+md5kr6cyshrmrvrQJbvbv494T/QH4wjrvnz0J3I+hbdr9MrM401TdzOy/DWeNq/ne0a/txC+T/y4CLir+0n1FikpHXwMp0r36vzSGKPR398vtb0r98PS6/JFP9n4wfSvcLQdya32MlLLyap3hNa/5u/G78pzE17hR9nOrX5WnXd1T3u7t+m6lBv+5M/+bQBwiGqs3jfd53X+1N2tdmhqh+Svb+bJdA2buDwnh0rX5+5bkhGl+9r7pdiep6Fd0zTGlD65vdg27tehgfeLcuvu92hpjG1yo5t1sGva5FG3dEnnklunHE+2zaUXnszRri7zCvH8HkV6G5+WZEGF3pln/qb0EJ9SfrK2QiaB0+0z0zXtZg/nyNq2prnxtO01/3nb/f2Yup17Oo8mGyfHc6X16GavNs0nP36JFfRtbW0Uo5DdCMcSE7Mjpokqfw0c9LGxCS6Have3ahsIGuAHzoFdg4n51ilwwvA5TuLgX7TwSAEduAcSZQgG4V/+fueQX6NSBNp1AAwCPsdpFAA0rGIDvju/cCmAS/B8VOVACUJ8X3eN/BNOdftTjlXh4YV5cNZdydTc4oqilifAETXG6EYheaFtlT5Kz7D3JWAb7Z0I3nAtDZhLorFlQoTP4Pn+bq6MKM9DnXMDbWC9zBDB9+RkV5yjHz9ey3MsiuON0dK2iO+bHAt8nAo2/Zt5agCVUOpgmfanyBVNm71NgOS+33S/XgRLNwq17X69CCC7V5Ny94KuFyWZjqNNiFf4MlF2TfcqyTT/fpuy8XNso9/r0D+lc5uirfNBlDH58bVmFWtfwzPScXRWX9DL/yIADvuFcDtHmWaH/vfzsZKmQXZaYDuIqNiiAo4gqlTYtRfnUv7ZgxCCnPNJGH5TAvTVZ2t6tRJMj+0RwrWasOd1Zp/fIkMpgENPQKKMqwbQcYLJ+ANAw+GRET4FhiQNRCEkIgJLmAu58tKVcYZJVU/LgcaQZwiAefCerX9pf/LnKrv9CbsSz0c5bWXhHd30w5zsibLOgAZxItJOLQIQ/Gs7AZzj1XT92mSnv68HcMjYNCHCQJxqCxX7zOZQaQPkTmTxaUajZ6YCB9c05j7nWlWmcqIxVtHAOAHekJOlBuKIYzK2iwH1KoCjttaCiBIS4iS4goiCPtZWLwLgsBQbSfD8SALnAHAcMIDjiA60zPWJVgZh4JElgjWBGACoskmS5YsVIcJed1fUT5nV5Uuen1OgQv7kQeRhP658AK8bHY5KQCEwlQQ/ETD2MIyUEo32g4HHMswvdEN7BLmjFYCW8fpKHPJp9Th5AuBIjgTKmGKFDxujsLYLeOcQfwWll54sbqOrp0vp2pR2ueva9GNuuG1j6/Y7bbray0n2KaSBYwVqU9U72sJA17NCo1JAPwzW1lTltUqhc+ZPDW9qlYfQEkirQclJ99jKAOMU3yuCPQBBRCWO8dFhmh4fo4WZKVrk32maGR+lydFhGsaJaPAa9gsqeOjzUpxJsBcsQWwJYKfHK9e4dg7+fZMtLCcVKBAAHAMD0ipCgSC41qoLmI72tgum7/eY2TxRfsV9x/dUIc3tIrRGAoMzFewlCXJJVCMBBRAHqk6IjSAJq+ERAXniVxEz4V4M2FO5GubM2DyZh9dR3F7E7dWoUwRMwmPyFR8cnc0m8FU17Pue1qBZrDbibBOlWqSTqxwUdFsEcOC0Nz9Tq5iZr82n960yhL4e6INPiYofCuyFQcimnci/OGZti6J7wfYN9BauM/AA77xQeUcBZio+c3s56E8H4Kgkua0yhgOBMFvA1kNpfw+6TEAcJpJ5XZKy4wBQRQCH7F3ZnqKH8DiucHF2RicK4JAWth3a3z8gtHrB3McmJ2liaortT9guRydHHOvgCiCQRwEvLbQE0FjmZ4dmlNZBYhlATNSN0d9OdxuPSbs1sdVFXUolHq6WqraoAaZDaQjvx3m9o4eWRXsAACAASURBVLGEsMcNSK1AnNSutGolqYzxMh1jw771PJ87+Z7qFpasDghesyic7xBlk4FOFMChVUKCX+F4tmq/KoBOq8vaHmZ+5sMzYoumc/C+GNYFdE9lA4OSnTwI+yWx0b1v4cFsfL3pC40D9fdL6yNUUhLRKHsP7/G8tFKhADfOGLwBoBFX4zgSAAeAw1v7B7S9f0B7h4d0cNSh09MzjgcCfIDqruAnVN9Ae47ZqSkGcqBiBGTr7t4BV2YA4GJ4ZJQW5udpGtdMTNGbd27TnTdus+91dHjIbUfWVleoc3RIE5NTdP3mTZqdn6fJmRk6wVjPzujylas0NzdLe3v7tLz8iv7xH39OT588pq2NDZqZmqQb169zfBHtVzoHHa4Wsbu7zwLg2uVrDN747d/+bSb/02dPGHAxMjpEL14+o5W1FQZiYC57B/tccePk7Jzjlwvzi3R2dsGAkBcvX/Iv2qmAjteuXaeRkSFaXUUrmE4AxQEYt7O1xe1G/uiP/oifi/Ys2zvbND45wZv96PiYHj58SD//+c9pZnqaLl+6zHrp7OSUBgGuQyWtoSHer3wwrnPE9FxbX6fVlRUaGBpgEM3s7ByNj03y2mCu/X2DdO3KNW4r8+5779F7X3+fvrj/KT168BkkFW1ur9Pf/d9/R89fvmBQzdDoGFEfDoSxFOJ4MmTlzRvX6fLiAl2cY0xHdHx0yNVBpien6eWLV/Tpp5/S+uYWAzg68FGgV8/OmZ+OcIgCesXsHagKHGArATicQPD73ABhdZ9G3atiEqUMYKjIeudDWzo7fNPtS1wWtYB8qSaPXOI41dVNfoe1V4okqCe2Uxu4bKPX6dL07OibqVcT5FA1zpCLC3h97MfnbZuaL5TYx6V1Lbg1lW/7g5ltPkSOBul34jWphRxH421Us1s9L0S7qxovYnuXY/CltY3xED93r4NKNmNtHn74ihyUazQOwGYXxiF/y0eJbx7ibFZB1Gw6O3gWfdrUVpOEDVOlUE2xvn/sHum+ifxZjpP+6b/6dxUAR9NeqfKm3ytmi0a/oslmKfFnjRYtOQvPQ+nrbp6R4+vUv7D7dLtHcnPwY0vvk9I095yKTHc2W7dyLUcLv9dKfFIaW44P2mRO+nmT/O92LdO93g2/l2VtdYSYY47uJq9KesGvXzd0Kj2jW3rmnpejX6O+zTysW3738rsme/WNbmjS9rxUT5TWPre+bbLgdWhd4lE/j17Wtm3+JX5rs09y9y3xTElO9Lqvqvc5f30AR0rk3GStCoc9FMl7VNeQdhbygwADABRSdtUCzuLUIbkFRD2+h/vjfp3OIf/yT6WMlgYwNNgIx0JKj0vVD7RJgQOGe8JZhNGyu7vNLVIQ4LD5sMOurVWAcjfmFgS8OEPm6CJgZCdFckzvFU43iqLJWGgT+CmD9MJ8du8wXo6a6BkVfyKodoJTlyE4K1WwCe5rCRx5bSeyqr3ccoo9Ty95XtvcmgSNLxEYAR7mArkkc7eSR69rG9PrCJEvQ7CUDcPeadkkhFLjKjf2NmXzZQo///xulH0TX3U7l5Q+3a55G++UWLEkX+z6XujdI7vXLi8p187aC3r5X/9SZbsIbY5Fq3zxdA+Gr/aklWSLBYrlpKREege01LAkU8Qnk4SQVK7QShx2+itJWsTMWCyNX+FfzdxL/lKcvVhJwFcpimTglJvqnmoFDgFwnHHwEO2kjjkYhh/IQ4A3AGYcGhmhgSEBkeGxqFDCwXc9pSxOpz7DnSOQREOaqNCS7pY4SMBL6V71+wOvQwImCfyYjlTJ4WRx1SHOyV9vtNs6C1DHdAhO1A4GoEJaKrrUFsWeFe9ZHovxmr/WzsXqKEKCW66RLEt4HePyIdkZ7qVrwrR0p7b5ma7KBicruFx1f6x0oYkqAzSFqho4kaytUuw0NYNIDLCkad7K3H07IQ12eABkoBdngzTp7/aHld33AI4TPf3I5auPUYHjqArgQMs8JAsVvGGn2yQxpnZayD75U8MONJqcPLb94QEHKd962RHljw84VQNeqTxO5a78XU23lHRHTbY7ABc/NQE4cKrayyG3SZrlvyZBauAXt5JhE8VTemV6eJrUA4JxiJboFw42+cPAguQUfpTpdq3I+TRQZmI61U8lPVmSU6nySemXu1+JxqVn5983BVQdQXptzZ5OTl41rbftDtFMkCUWsI4hVhEB9UCljUraLqgtHldCOEiUSCiVzbIjJJiRyTNwiIW40SJFdCxDkOyEvWWglReQdEUCnFuiXJzT8EA/V9yYnZqkBZSEn5mm2clxmh4fpfGhQa7EgXYqQ9aywmAIJnd13OIzSIJeDqKJfPU+g+klpp35HK6CSJCrnCxXcKdW4ACw3Cov4NZmb6Qn7ys6DSkTV9LY6xW5ziVNdUtIxbHQKE7G75IvGPvp8TG3uUCJfWmjguXoZ7sAPjNsBWtzwIlvq9RlABfTOwHAcc7JKhtftwAOv7/tu76FSnpggmnuno2T2QIcMR9dM9aV6gEKYhFjUMimn4MW1pIU9x5IgTkuZi4VOCKAg9calaU0H82Ag1B9oA7gEP6XccL+gJ0HOS28pDcJjqLlo0OpysocTQ8zWMcnuQ244QAcQapywQgP0NRy56ZPHOPx193cMW9rPRr2selRvU5syDM67qA9z1FooXJwcCgg4b4+Gp+c5NPw3Fqgv0+SxKigaXvQATh8CxXwoI0p8EyQ+3HtA4BD6WzXGmCM95qusVTEccAUpY2v7Z/TyZi/Vcxgv8EdDsH1nsbBlmRRIq1DcveUdZQqdiJXYtwi7HkHtCjJdc9jwZ5htq+ClUU+iKDjvW3+REZ/BF/J7X2rYGP8bu2F/H6uzUXnZGtvoAr4UiLijeGkiol97u1eoV3U9zVAkoFzuP2OADgMsGFVAgOA4+KCeQ+gDSTcAZAAiAOJd/wCvIFWfgzg2NunA7TLhdw8PeX9OzGBls1j3PJjZHiIhoeGGLwxOTEuALi+Pto76AjwA3vgDK2C+mhsdIwmxyfo8tISXbm0RAtzczQ+OkrLyy+58gVah6Blyht37tCly1dofmmJKzqgSsgbd27TpcuXGaDx8sUL+tWvfkH3P/uMPn/4kJ99583bfFBsa3uTll8u09rKOoPDoVVHh0boxvUb9M1vfEALi/PM+52jA9o/2KWTs2M6Oz9lMARAE6A+QCh7BwfcVuTNO29pe+hBevLsGT16/Ig+//xz2tzcoju3b9PY+DitLC/T5voGAzSwlKAH5tI57NAHH35A7733Hs3MzjJIcP9gn6uAAMyDisgrK6s0OTFBszOztLL8irY2Nrl9zNTkJC3OL3KFE1TjQSUTXPv8xQt6+uwZDQ0PcjUfADcAMIH+pot+BqtNT03TlUtX6Bvf+AZ9+zvfpt3tTdraWKX1DbSLeUkPv3hIG1ub7A/j2MTR6QVNTc3QwsISA0kWFxapc7BPh/u7tLu9QUdohU0AqQH8d06bG5vcmgVre3iI6hsdOjw+EhA6qp+AVyBvBsT/CoccnCkcraeYPzYdEawlVQFSJa3+k7Mf4z4xdVf97usCOGp57mQ4Xi7Z/rdLmmzRKoCjnKjOEsDFHOrP8D5aalPH5whpfUzZThmaTZxvgWX2YJNfkK6FzEFkWPRbepizd6XMnLEKEUqgWnsaBVsa/YLFrvcK1ae0epTRggvQJkPzNlnQrx5EmPCpv8YAHHl/OE4s/7lSLgFV2xp43pD5q4dj4w9EESPDABzicfgYhRg/PAZO18g6iR3u+cLv3qhjsdfhajBQUY2oXDzB9Lr/1+biwZu5fZO+92d//u/p4299p7Q9hOMcQDLwQe1whDo/Ttfn6Nv0oKbYSdv+TZ+V+reVNXY2Tfp+6T5Nc/E0La2Xfb8sc6sVanLjKq27v7YUK0jp522z0rPSdS/93cg8DR/m6PY6c0n3QXOsKj4h1TM53k7Xs2l9y3ujfDirjQZttPXrXXrdJgfqEbbmw2Td0Dv4E0lcv02W9Cof0rH0wj/d8klp7zft5W5o9GWMtW0ObWNskxevy59y39+wAocnfJPjCmfMPgd4YxSoav2RyhvbnDDCoPA5yiDu70vbFHwPwTVUzADi25+SwuecDDs5lhPX6ckVIr4XABvcQ7hfy9Of4TRph1up4Lt4Lq5DWxSMZ31tRcqHomfj0hV2kOwH31t+9YKfh+9xoKF2qrsKMGhTnLlFbFNETYqwadOlGzi34WU86qZob3V+L8SsmpMi/p4+cOCDHz74mV6fU4Y5wdO2ubzAr9DYO2oOeJKeqmsT7iXF3PS9Xja03adNQZTWtI1HMJZuadhGC8/jJaGUzj2nEEtKsm3922j0uvdtWoOm+eSMjaY5vO46lAygnFLM7fWS8mxb79znnh5+Pgzg+P5fha9E419AFp4Pg+HL5cUNgCfXcUBRT55cuMC6BC9wgtWVnzYASALgsPtHR1rbN4Syz7F9i9RaNUWpp/D0RG399I1GuPkEmfxK/40LBm/gNBd0i4A3TrgcrtAeAA4kZoZZB0kFDgnecsLn7IxPPclJR0mISIsMlvKSaNDT8Hx60ZWXD9cIBiEEQgJPu0UMIlFfIBgmbRnysj4YEJXEbvXOeL6I1+o9whqYnlFHHuMf6B8MVVlioi22cAjB5YQBzaCt3DsBn1RklIEAFUQURyjOf7xWK3KEQIgGse0kLJI95rAqSCPMmRdGBoqv8/lrBpQqgAMnEAVzJCW/8ZkGKCwALkkIPaFrfdstnx/CEG4MdnrcTp8KwVJqhVO69X4f1r7HeEwSxQjE8unFE5yEPBXwRueI9o+OOKB+jBO+qBSiVSbOkQi1nu7KAhKYEZ6vEMbm4UsKa+bP7IfAy8b39m+Fu6otoXzC0ROgJKdkncT2kV8LHAZp7jAZuRK3WpkgiUfKFtDqGxUAh1sXs61KII0wrqwWqb1ZnWP6cTXAlZfldSkRaSOf1U8i276JBAi2ZJiqRSYdvMBEZ3FqFqzNSa7cl/IOcknH5m3tqtwK3w2nw+Jzu7ED0md3o++5uoU+RmvlVCR2BQxke0eFrgA4NIFq/dDVqpfNr7pUhVMoKgz9oSehJakq68QnufXwmgE4mCW1+xTGggp2SKDh5P7F2SnB2xpFefqJUZqdnKCFqSluo4LXAHFMjY3Q2PAwjULnKX+LXxoTlxgen8bvR4l6V37AVYAxWkoOMSZa+eS5VX1QjMCFAThYPqK61Tn1D6ofp/vdWpeZ/mNaBh/PsjZ1AEdsfWGASk0Ma3UNVByztg2mrzBkqTQg3sfZ8Qnre67AwW1U1EkH0BO0Gh3lxBNANlwdADpF194noa3qB55jOkWC4SojlT/EltC2EwaeSFosmFxMARwMHLDEPlfCsMC8tv1SgImKP1li1X+xZLfqhLC149+c0Ecyn38HmAd5ryU6Tdr4OHlslZ648gPMKa3YYZVimC9kc8g6qM3HVQgAYLB5aWLA9LjODwltYVcZq++pbvZJBA9oAkH3onnW/EWViQL0SJL5hcS9V00McuFKJCIleB66nrInhKe4Dc3JKVd/Oz465kQyflGFA1fB5hybnOAKHEhuYC9LBRjEVWSQQntNvTD4VNoPmB0cbFBX8Qnf9f4/2/kmk4zH2DaV97GG/GtgG9PEbIvyFVVhbxU6TEb6dkEJgMMAXx4ULHwp8i7unWrFKgZEOABHnI8D07FtlyQSgwoU/8HsF7fscS5h/V0Fjn6tcBIqs8n6KgIvAPHUDNLEF0AqUsEmADjYJ6i2MQpz0D1rnwPAgfUPbS1tXMaooUKT8lrwmUzuxspwEcAhu0NEs1VX0QoclTaP8rnZ0uBZADisasLxmQdwHNPB0Qlt7u7R1t4+J+cBLEY1GVSXmJycZIABgAKoyjCgrVQANgCgAZUOUZHh4OiI9vcPaX9vj/Z3drmyxPjIKFfMmJ2epiuXL/O/uwAK7O7Q7u4eV4V48+5deuP2bbpx6xZ1OqjmsUfXr1+nufk5Wltbo+XlZXr27Al98fnn9NmvP2OQAwAc3CZ6d4ceP3pCL56/ZFAkXCxUxpmbnqW3732Fbt66SdeuXWXwBgANg8ODNDQ8IG2lBvtpfmGe+XUdlT1mZrmSBc9zeJjbrTx6/Jjbobx8+ZLHiJYlm+tbtLYmlTEgB7DH0EKpc9Shq1evcsuY97/+dVpcWqKVtWWuNMKgRujdgX6anZlhAMfnDx/Qi2fPGQCCZ2LOqM7RNzDAgBHMCQAOjAMtvzB2vA8gRf/AMF2c99FR54jvOzoyRl9772v08Ucf0fj4KKFz6JOnT+jFq+cMcjk+OWYAB9qe7O0d0sLSJbp16za9ffce3b71Bj36/AE9/uJzWn7xlPa3N2locEDbcO9yFRT8Yq5np2fUYYDPEbfMOdRqHAzgGBzgPLBVqjQ3iSt6mqzz/gZXLNSqSWFPR1CrF05m86fWqQBynT9c8XmiTRwvcXLXVyRKTHhvGvlnBrM78YXjGILjkfE8xF6IXkqszlVBEaaTDIZn9PyDnAp3swnYYQujifOJEtc1xIyDtos602yUcjxbzWEXj6ivURxD6utkp5i8WQFn6DS4spGjh3oyTvaLLA0NcNLx2X2UbohzVQ4gWrWtUAlPQRBmmOnnPJ8qaZMq2Kham9Le/o78GnWQTMHW1WIe+X9N6du0xU4Mz3MTsunLOoru5DavFkgR54PlJitV3afCz2JdCYFkzDZeq7bFB24NwGHgGfcvvlbR1UqCGGNztKjFVarfxfMNwNFN7LsiP7yMCLSog0zb8gl2T7+2pdc5Hm+L0du+q8icFgCH2V3+3/R1er90HimvlmLb6bNy9OqVNt3Q3McaU7qaXRx2QwLW6SVX0SSXulnnbuaSrnE3sQuje1tsJKWT2X9t8ja33r2sbdv9S2uTvp+jRY03Mw9ro3vb2pmfWaLv6/BQiWd7iZuV9m0bvfMxOGcnuRv4fFFO/pSe1QvNc3KzTT628UxODrwOvarz6KECR26AJWKlDAiHDO8hwCcgjSE2uAHUkLYpfTQ2Ns7VNjBAD+ywZ0jbFAAyhvWkTHToOVDlyoCJUxo/l76aMOI73ErFwCH4HoI2ly5dZaAH/kY1kM2NtQAemZtf4jH7Chwc+GAnR80zr3BDIiBSp7QJUjr5v7th6tdhypziTO8jhk+swBE2ikfLFhbfC9c0gBP/rlbgSBVt24Zv+zzd5GFDGvJW34jzthBq7y1UmoRtN2vYtrFzQqobofqbCPFe9noq7JqMl3SuTQZiL7zdpvDaDIkcP/V6z3Rf+XuW5tILrZrG2I1R1WTkNo216d4lHvPfOQSA4wcC4Ihn75GzllYn8r66a5q8ubg40z7WWkLbPufe7wLAt/RScNe4JLkBMCwwYGUVJVjLesJVpRAQYwR+4OSenVDmoAiAIeoMWwBbgrVpdMHC5UpJq6hgfd25ndcpnxKyIDLLQoSlB3FyWYOanDyQoEmoJMIBbD29C0yIBveN3yoyNpwkrAaOxbWV+9r1lUCS1IgIiQQGnnAAXletYkvFKlmW6E5iUiE7IQY5SzAmjPm8OZ5iahg4wQMRHEDCDNeczAwATtW/Wb7VgJk5CnINH4ULZfEDgCME1mOGmZ/PLILvSLLB5LOcntSMJldbkMA2BxwcMINPHKp9Iuus4EitHoOWKVZtQ8rWx1O/BviIsQMPEpEEjvGN8IkDJbjgEM8/gDRjlMKaNhidjc1xohogDpyGRP/wfYA3Do/4FOM+kkIIoHMio4/QigG/mCefwmYW0jtbki+xl4K+iYqHxy6JgKi9hdgamHFMYAEeDxhqs6Vy8lp43ioEOaCUC+SkgCRJ0Ch4IwPmrfCqJU5DNC1E6HLi3b2XRN8CKCrKOT8uI28mxuQAx15GlB7vwrfJzeqyPz0dh/tb8k0ALCZDOZGsj5S9EWVEfiRyvbXWaiGW6BQPlskQoq4Pu6ExS9AaKK08nrSFjVxZs7dzCxVIYmHfwOW61BakFMEqezreP07fdnUEGdqt4zfiDC60ZSM+M6gV6ynexroOegP8LRPCf1R3oeXX+Rn1X1zQYH8fjQ4N0OToCM2Mj9P89BTNz0zT/PQkzU1N0sToCI2hFPvFGSeJh7n0PRKRZ5x8gb5EUm5wcEhlaKzaMDSMEu5Ep2xHqIbzSWYkDAOX6ZoF8FtspSJJfuMv8SMZgAlbwCpLaLLTJhtbrET5a/wcTvRrMpuf7ALpUbYKQJJhJrZYsA8gZxXoeXYsSSiMCT4zTj+jGgeSZgAEcnUmBnKiKJmslrVegy2DeeEAhAEmDOQSAtyq520+LP/MTnNADl5uVUSVz9nekP7jor+FD0PbFlbpymWm58xGCzaBRySq3aFjwNjxO6gtU4TVFKSjLU8Y6BF0vupfB+KQ63OVH02XGMAVN5frUjuJdYLT2fy56lDJJaj9FGSaA2Q4+eb1qu04sQdVVwuh5SOtgFBNvESgiswryhIeg9qXWG8BVA1xNRdU3gAYGDGXvd09OkACt3PELSdGx8doZAy/owLeIqIjPrF+wnEYrDcS4f6Eb1hTsydTuzJp9ZLzPSqyiiuZYq0FkMIgGuWTWCK/2u4wlblm27PNYNVXFYTMgBOc0IesUBsptBbhQzjCw8xdGjfCmNlmZzlgMi6UIolyXL8nEsjrS7O9nJ5NkhvBrNb8WgBN6zoEYI/6EdJ6yZJXJnt8klWeaTaM8YjMS+xRq5RjbYhwLVcXBB1c9SWzs3jfKxgOmW1cb/mzMJ4wEQHEGwhOKrTIOAVUEtsdK1U0gSn0lbW5YDAG7EyxN1GBQwHEx9LGD7/r2zu0sbPLIGJUVYDcQ2xwdnqGgQUz0zM0huqGw8M0AYDSxAQNMbAAuqSfq3qgjdDmxgatvnpF58cnrIMmx8dpamJC5M7AAA2PjvIY9/b2aHpmmt66e4++9rWvcQUJgCLQKgUAC8QUXy2/ot3dXQZUoA3J2sYGjY2P0dLlSwzIx7569eIVLb9aob2dPTrY26fjw2MaHhrmyhLXr12nN954A5KdDg4PGEzROUZ7mFOamp6kb338LZqdm6Xnz54yPS9dWmI+PD45oq3tbdrYXKf7Dx7Q8soKzc8v8OGzi7N+Oj46oQO0m9nfZ8AK5nJwsE8T0MkL8/Rbv/VbdPnKZa66sbu3Q3t7uwzcuH7jOr1x8xbdvHmDHt5/QI8fPeZKHpBNV65c4cN4iKlub+/Q2uo67ezu0u7eLo1NjDGIA+AWtKm5uOjnFowAwRweiDxaXFyi69du0L17d+mNWzfpxYvntLa+Sidnp1xpamFpkSucbGxscYWQ6zeu0c3rN+jqpcv06POH9OjhA3r04D5tra/RyNAgV2fBOPb2Dhg0wgBNgMrPwT8ntLd/QAcAr50e0wlWtL+fEHnmdirB7xQZMKhVn0yncawCG6KfiMHpfbATxBdUPKUzoKJtW7cLo73gIwYxDmTy3UCg0V+3u1pS2lurhjF0g9DkemrTpvan2ZYRUCimnQFVMzPgvZ65r/MvmYqVv70f531tkZouApRIUXXP2cDxtrSCHqN1EeWx2V2hwlEcb6VqRRCfKry4ZajXbDL3WtWMOknCO3Lehx3hgCOwmJfdx2xV0xXRd9XDRCar1W6UMchVIjMdxYISlUpt4QI3xhR0YR/JrOWO1h7PTy3YpN6P8rEVVkTBGowxlOASeF7WZ9lhI9iprjWwxX4A0ha2ibOthgrMsAgKR9dd2tGa7ZS6U9HW0P3ERE39e12RGh9Xn5WzO0os8Wd//u/oW9/+bceb0V7LxaTzMQt5fvDilCBt8fHSmEpxbXu/FNNtih+n97T4mh9Dbm7d5CjSOF6UlbKqTfdIx9xEs/S+6Zy6GavNt0Tj3Jrk7tvLs3pd5/T6bvgoG0ttkINBxiTglNLe8bTP8U56vxwv5ubRxOvdzLvXdcjRKSc92p7dxj95rZ6XLW3PSnk23Qdty1y6fy880yudc/usbZyprMhdXxpz6f3c3LuZS+5+bfSq3ddiXltbGyV+qAUaX5cIMBC4DyIJiAOBKJTxswQegBnoXWkJkcNDGOH4HFU0hvhUlzjy4myykc2ADpQWRHABQT6Un5cfnB6RZ6JsvTgMMOT5HnBw+/tpYnySq3/gByX6UIGDFeXFBW1urtPW5jr/jfHOzs7T/v4uO2n4CWU+C8q0bTFyiq2bjdPGMLn7lhjbC8H6fc2QtZMlTBktJ9+8VXJKUwIK8VfWUYJlxlNNBkI3myKnNHKCMA0+yffqAI5eeT0rvEuJqsL7TYKpTai3GV7dCLhe5tAmALvhZ0/jXowt26cpvV5X0HY7F39dSXG9zh7tRV6U9njbPZr2Vzp/u7bbe6Z7xX8PAI4XP/grTaW4xJ0DcAjQ3peRVnCHOlnBnePksAA4AvRDk0oo296HYIwwR3KaPvq2FQCHJSbspNuZRmUA7NNe9wHAoadnfGlsL3NYvtkbHESWZBOfimP9JYkmG58KvgqgAvcwoAUnPzWRJBWmtJ0Ml2ww58VOnzrZWgATIpSaS0zImPA/CW5bG5h0blXej3/l+KpkkJfylHw3DI7Vs+MDl5iMJ4nruzVdk5ITUB9X5AZZv2pLHQvsxf2g8RktS+8BHEJDSyBJdCgkbCwZoWtoZT8t6K8de4RXrG0KnzTR4KI7sSIAj7qxznN2J0/5uxppD2WwDUBgySddEKYLJw2q7obxK4/p7IwDqjgVydU3Do9o9+CQ9jpHHFBHBQ4GbyA4owAOLt8fkh8xqNcsOw1AQZx0yfGMly/hXi62k8qtXmU178MACrZEjFoKmf1lzzMbpxtdG0Nx3V3tdpwDENhekUpGpZ90fDbOlE4lee+/X9W5PkjnS9PKVWbf++BTSiO/33Pj9/IFQXm7Z0lntdHAy7Wq3iq6QVGXuP7M3TxH5pqcHO8BwGHAFpX27iRa/aS4l3lWiakSaLdkryigXAg+yRXLyTfZvjoC1bVMN64ss3iAAwAAIABJREFUIUA1yylyro+F5jn/i5kP9l3Q6NCgtFOZnKT5mSlamJlhIMfU+CiDOFB3CS1XkHBDEg2yBsCFs9NTGhocYj9P5icASAwKZeVBWg4Ea1jbeAX+IMvYIHw00Oyi8aJTUflR5RLLTxfMPtcWJ6H9RqQ5QCNW+r9mA7hWC0InBXCowy04Bml/IgkFBRfgpdoNaLd2enxKp0eo1gUQB9oDDHCrNbQBQBKS4YKwhSCnuMIyqicAdwIaKYimv5/94gqAgwccgYcGoJJ/3ZonbSOMv/pAF5U1nAzmVjW23+UePAZNeAWAltc1IhyCfgz2mupJ1sQK0GAQhwI4TJVw8plbbWCdwYcK7gJoRdczBvR17RMfNMhLVxkiVHngr+h6h+9Joj8kUGz8An3V/8YdV7JjYkJF9pRV2PLyhD9hOw/zSpMV0Wfmp9kJVbMXlIcHB4ZoaGCQT9sj/oHxAMCxvb3NCU685ha1UxOcMEVlAkvg4wQ8AByonoofnLoHrUF3AZdGfZP14flbMUWUytyK/gZ4QMEbUm1HQTQOwCF2q8LJPN84orH5qGOT1otalVWvseoUlqwKVSqMhzRpZGAfWRvsc2mvK/gkPZUeqt7FxKLZcopjCuBTv3piX8PIFQkc5Wu0FWV7SrVYYQP1IdAKR30KGU8ewCEfhR0Z7uPjLzz3pC1R/wD2cqwQwKm9AApUEJRVX7E8pdE4JL3UbnJrZ2PhvWpAuMr4Isje1gx2ptmaAHBwOxVUJjIAx6kAODZ3dmkP1WQ4vnfBwImZqWman52lhbl5fj09NckVeAFQAvgNfD46PkEDg0OsOzZWV+nJo0e0tb5Oe9vbXHUDFScAckArIQM2AXwBQASqVnzwzW/S7/3u79L66go9efyIOgAy7+3Sq5Vl3m8zc7M0NDzCNjE/b2KM+Qf75vDgkIEbG+ubtL66TivLK1x1aXp6lubm5mhhfp6vPTk7YfAD2kUjnonPvvvd79L169fo1YsXdHzcYR2IvYp4KX73D/dpbWOdgROIqQ4NjdDwIKoPD3HsDvdC3HVjY52BK9B/ALgARAEgx+EBQB67tLe7w/FYzPX2G7cYVAJQ4f7ePj364hHfH5/h59WrV7S1tU17u/siF/r7uKIkKnBgXUSG9PN6ourP9s4utzmxGO57775H9+7eo83NTQaO4EAdQCpv3btLY+MT3HZUbL4LunL5El1eXKAXT5/R0y++oM9+8QtaXX7FrXJwP4B+8P2hwWFaX1ulteVlqRZ0fk47qLQCUAxiwgB1ACikv2Zf6WNoCNUgUdmJ/S7Vp9ivAHDoL1rDYCsPSkGs6Dk1Zvzzslx0hQgZL0/Nv0xt+3b/RqVRweHOuQrd+AI8joCCqNrLTXGvul+hko/JoUAA/sd0nrv3udiZVbkWfTKAabx+8XIu9S18u5ta3CKA6AQQG2RsVGVO29Rfml3Ac1XgoFTgUH9WrW6hhUWh1UINCyIgDh9LwhWMX8kBOOLM2V6yH0/vrE+XACy97+BpGfWMggiS2Ix4AfEQq+cBMaHy8X28z63d2F7TaxQ8bKot7ijHC+Z/VRBLMV4ghykCFZSzMnuOD3tFHjIawY72fFbxPQt7qeQz4z4G4PA8WeO7hJUqtlGI17i2li1J8UYmtXinXpTjk8oaZp5VijPYvUr+fG5epWf5OZTkUhqTKMmfbp6R7hu/H9rGXaK3p0fTmrTRO5V7bevbtQxwNyqtae5e3T4/t4/S75Z4pmlP+fhR29rm+Du3nqU5td2/iU+DHM3cvBd652hRilTlZEvbs3K8j/ea1sBPqU0edMMvbTIxd49ux5d+t40eWXoX7ah6zLWNZ0rjbptPnUYCWOxrAnDkhMfrEAD34aDcmTrDjqpw7ACQsPvi1MPOzg47zwBPoFQgJgdAB5yU8MOWjqGFPZoyJs/YVLIewMKVXOljZnaeHZz19RV2GvD+0qWroV0Knr268kpBJGreW9DKerRmjJMmxk/pxoaZBkZzSi9d0Ca647MS0rZ0n5QhqvdXQ1qR2AH1HYJw5W2Zu28Uuh7E4U6DJ8ZeTkCUBHfp2lSBhr9d8DrOWYN8wvABBVwPQXn2i2K0tPlKa9a2h3J8VDJk0j3aJkBKK9emNLsRxOm4uzFi0vF2M/42xZwba23/9QCi6WV9u13zbmjTDc1ztGhSWt3wXjfPDQZKxsj3YzIARzRo7LQrkgzan92qSgQHUYAUMVag8ohPv8gJMPwrCkBdSE0aGXAinNa2QLgmmphHtcVD4Fc+NcHlLaTyEJIUyGkriEO853gC0Bv4tv+8fNJjaDGZoYnHnJyXKdRPajMNQxLfwCCSxLIfDjG5xESlrUHFodcAsef5SjKfG3zo86yvRx0kEHknHzQxWuRkr8zdyU/Vx1Gfywlv+64Fq/G3VaSwJFPKn5JANNBO3vj0Y4rroK1iwklWCUjEz3lGzuSoJvaNHnxvy9SpDglhmsDT0hJIAjQ47YiT0ZbEktOHnIxTAAfPOwFw4LtWocPr2TB3A3GE0tuRJsL3LhCjLV9scqEtkSOuLRd6S3MVDgVw7Hc6AcCBahxoo3KCYD4CM9yRGifB5SR2FcBRD8RV11IDQpw9kGRkm2ErK+Q2d+YUVZM8LH2W3auJnZLyeW+y1UJ+MoLevmvhPE1cWiWjjE7z9GuyoXrVI3xqPIy7Kr9q+1+J7GWVyd7Svs07dRYcjavWDd38eMp2QMkttsHziJOThYprTr5qz5NnNTt5QQeljKiAQQNxhISo8zvC3k1Pdouqqgpbd1rfEog1OVpxVGOC0a6rzkaC8MzFVnpY9SWHdDkge079qAYAwMVAH02OjtH0xDgDOBZnZ2hmaoJBHKMD/QLyGB2lwf5+aR2GAO/pGSePR4ZHdAgXfBoZOhAJx1A6WV9G/pLT3j7AbLaCqR22DyCprP64VaNgO0B0YDitriAOowNOhkMeeh61Z1tiOOwNFywWeS/JqFB5SdO4HIA3+Q3QxskpgzjOTgTIgh/cG0lKnDS/QLuLAa10xIl8DwlTEI2CSYQfbb+KxDR+ColnnVxo6eIAHIFH1SYxqKrRJ1SaMvCGgUJdcqVm75p9U0sKyGlSVLc0kEZINqu88QAPA9gaaEjoLns1IpLiZggy0AFtQrUstadUsMWtG/ZxdS8H3lcAh7Wz8brDKkiYrreKXGHvatE3vxfZzkkAHPh+KhOZlwxMoO3izf4F6GWgb4DbpaAlCr5vAA4kUlHlAMCNcVQmQMJ1aCiAAgzAwRU40GJ2EAAOqYxhdknOT6u8lwFw5PSc7ZfQOkX5zmjINgTbTALW8frCaBZguMZ/DF4VAIfZEJYwMj70AI54mMRXa5FKQHL63gE4zI6SDFWIFQR7z/bhWQR8hOSbA3CwfHStZPA384+B/lSAG6jBj59p4AAcqQ6p6rh6K5scgKMPAA7TEeaPOAAH+xZst0r7HLNVI5g42pYGqPYJOgNweJCIlD4Q0JXNgStw4PAVH8A656Q8qmUAvIFkvlTgOKat/QPa3j+gnf19rqwAexPxwvHxMVqcX6Drl67Q5UuXuEpFPw55camEfm7NsbC0RLNz89xqBUCGB59+Svc/+4we/PrXdO3yZbp+7RqtrK7S2sYmHR4dMoCEAUzaVuSb3/gt+h/++39Gx51D2trYYBAEZCEqSOwf7DNQZGhklIbHJljaH5+d8MGzgcEBmp6a4gNsWxvb9PzZc/rRJz+mne0dunz5MjMZABYnXLEROk78O+zh2dkZ+u53/zm9eec27e/u0sHBHh0e7jNAAjHTw84BAzSGx6RC8WHniAAyGBocpeHhMRobHeeKIrjn8+fP6Omzp3wfHEqbmZ3mOXQODxgwyA0fFQS1uLjI1TY++uhDunP7Dv34Rz+hlZVVunXrJgPBfvrTn9LGxiYf0EO7mMnpSeUPrKHEe6GzAGiBvNnZ2aNXL1/xdza3NunmDbSNua4JXWmZffXaVfr444/pzptv0uLSJXr8+BH99Mc/ostLi3T18iXa3tiglZcv6Wc/+jG9fP6c9eHk1DTNzc/z/W7fuUP/7e/+jv72P/0nBndgbXb292gPAI6TYzpAJaKjEzoGOCP43/3inwGUQQbgEBUAGcBAOQVvXAA4qq0tYYbUARx1my/K92qiPdrdGoMsAQ2dj9sey6r6FnUfqsXWrdmi8kaljV3hmu7ejpWkctdXxsslT/Kni+3oic0mtceCjg3A0Ko1nvrQFTkKXVMBCjTPLNgCWuHJdB2vdmhXHQ8WRVBG9IkNxJPqyTYfB3eQloFRjvq51HSmBEx0TaPc9jMMzxSlkI3L2IGX1K9TdZm1j21u3rcXzk+Pj8TRGEA7rKfaY7kQbvSXlBYB/GLzVJyQ83WM31IAR7oO3fF2vOpP/uzf0re+/R2mQ7WFfD4Oko91qI/lDu1k16mLwaX3z/n8ObvO06HEi96+z9loxo9t90+nURpz1cfOx0+a4h1Ncqe3mESe8N3EU5r2eYlOXSxzJWaW56nqXdrkS0UudjOAJJ7VK880jbm0prln5NbAv9c073YdWyVEacw5S6CN3k37lNeisAapf9iL/CrxfNtyN82lV95ro0uQ/wVARdtYu6VHbtzpe6WxNvFNiR690CneXwEc29ubF2036EWYNN2LEwEM4hAWhEM0PT0Tqmfgu+g3CcQ5foACxykR/MA52dOKGeMTk3IilPu7Hmt5XWFtZkQ9iY0yoii/iz6vhwdwdo4Z1b2wcImVKgIaqysvuVIHAhhopQJgB34Q9Fh+9ZydKduEVnnDGMELkxLz5Gjn37ON4//thhFL17StZaqMm9c2U2ZMpUdRYCUB5rrAraLMc5sqZ4h7IzG3eXLCKzUqlEOCAKzexwE3xOp2J/jKwrpN2eTWKUfzNqHRy7p2K6h6UczdCtf0nm2GTNv+SJ/bppRTw87T/3XlWBvte7mvH0/bfbuVA73cp9t17OaeuT2X8h4AHM+//5cxgaC5bjshGRw5azsSkPhWzttVZUDpUrh63LpCHOzQ/xWRFw3c2gk8a4mCufCJUA26+nxvcPgMwKHj4Pu606baUL1aIcJSIWmFITlmG04N2wlY6zfPst4SDBrwTXUCr72eOpagfARxCI0xHQnwWTloEb3OOXQJe6vAYbo3hHiYNpooNxCEjr8uu6scGQK+llhxQJQoe00vV0EWXk7gWpG2ETxhZZjlpLQGtx1Io7KPjFb2Zgg8x6tsPB4YIusgCTUBv6QAjiRhY+1MdEymSHjtlBFtHe1kuj1PKrAIDQDesJP5ovc1Z6hJBwTHmWcVwKG5HH7vtNJWRBzXYDu4qi88Xwtcuf7lRneeuUsKeQCH3VNWzk51X0hJ6zO0UAGAo0O7Bx1+DQAH+lVzT2kDcCDIz/sn7rtYzSZxQtSmkM8tMYz5x5L61RK6iWQ0ZmZ0TKxyU3Z07Pv5QKvkUpPqY760bQKOspM/7bLVj6g6uvbv+rGmQWBLguTmE4FT6X4OvBqAuZqG4qGFsCgTy2SL5pkDb3q7LG6/OLegRxJgrF3RZPem+qVaLL5NO1bpa89J6Rz/Lge1wzWakPZU9ifk0+ChjLDEY/nAaZxVPA3tT2zzFpH/hBSp6IZYVyOHG7FAcrh/RkZWbbd2AIdmj0MFDkm02pk8gCClKhb+HSCpxDE+MkJzU1M0Nz1Fs1MTDOiYGhumybFRmh4bp2FUUoTsMwDH4CAnl4TPiH0++H4mV7j9iQba5bUk/jnhG060WlZVOUjlPugmtIqVpzjhrgBODoy7ChxGO8hB6Cdv61iA1lcW5M9Vl7Ist/+ZLmcZI36Hhd/x+gJtU07P6ZyBHACzxPZr8FORCOsfGiAaHAitqqSVSmyRYDKsKmkNBJAArmx/89p5e0IB9/70qANuiTkV+duSzeJ/q42TsL+IlqibKvtf5Y5V2GDa65wsQcF8EOyN2L4lJAHC5ybLdAAW9FE+QjbOniMZOK2W48G0FcBjyHkoG2iVLbs9bFOzU1SPG4jAqo0E3ZsEoNIqG/46u1TkqFs31lEGkJR1A8cb8JEByNTHcQzEOfB9JMC3t7a4sgDuBj4amxiXKqaDg1KBA6f/AR46O5UWKgBwDA2FfWDJ+Yr0NZnk3gzr5FVJULvR1+b2HbzOAg4I8tJsIIsV9QkgS6R09aRt4Da1F6SNkKuAZxU59AARSFmqwCE0VrtK661UdJWKdAPDmgywM9VWcSYUyjN+NH9AK3CAJ1hWOJoxqAs/2koRL6VCi8TNwv4SQRv4MAU2B1CTXREqhmjFPttX1m4AcpNBf1KFI1QvCrjYaoU/43OmM9uQ1mxL7CYP4DD6eABHtDtknYzefF/YkKh8wlU4LqR9Cn6Pj6nTAYDjmA5PTmhrb5+29/a5jd/B0RGDixHnm5ycpMW5ebq2dIluXL9Bt27dogmuwjFKO3u7nCa8e+9tWlyS9iOoZvGrX/wjPf78C3r25AnNz83R4sI8be3scLUIfOfwqMPXAiyBlkR3775F3/roI5qenKQxxCdh656ecftl7K2hkSGu8jE5PUPHZ6fcVmRufo4uX75EU1OTNDIyygCGx48f0w++/3e0trpGCwuLvL67qCpysM/tXUwO4Llo4/zxRx/T3bfe4qoi2PuoCgw9CXbY3tniltTXblyjmZlpWlvf4HYiYLfZuQV649ZtGhwc4HYrnz98SPcf3KeN9TX+zvT0NA0NDnB7JVTawA1RuRhjAD1R/eN3fud36L2vvkvPX7zgahszMzNcpeT+/V/T8fEJjY8LjcfGRml9c4O2d3dYvkxOTTEAZHxinEE4AMY8ffKE1tc3aGtri5aWlrjdy/bODgNCUIUHoJF3332XvvKVd+jeV96m9dVVuv/rX/PuB8AT7dk6B/v06199Rq9evmRZhcolb969S++88w599b136T//zd/Q//6Xf0VnJ8cc9z3oHPLaYD32jo5oc2+fOqjyxQAOkT1SVeNCq28AxBEPm6hrQhcDRABw2L5k/WRSi7dv3t6L2zzaffUYSzyQYZWmvY3ubdhq8joFRNRt3/j81wNvyD7uYnr2oDTJkmTbi/5OapfyaR2zM9TuNZ1roBbVCV521+IpFZ/Gqly40ikKagjUUZuypxYqaieBNywUE9fP9JbaJTqHYPexHy/8Y98VC9xonvft7BuoXCd+e3xO9bUF7nWBDMDh/NoQs/F2XcXXrVZHNSBw6gOm/onJd6kSIrzqYxq6I5x2T7OUpl2dsswceoqs53hcCch2dVTktSyoHaatIt/lju2+uRuXe/m9P/033EIl9Q1KcbVczNXYtgxv6W582XtnQCx+rrnXJVrEeF/zQSpPqdKz/DXpuP1z/Np4muae4T8vxbbb5pDGI/KrLu+20du+20bvEr1Kz/bP7WYMv+mc0nHk+KNbnknXNh1/Tc442ZR7Ro4W/r3SuHqZQ1bmeDGVWag2edK2buW4pkjS19lXxrOlvVHit7a5NO2RbngnvaaNNrl91eseKu3fbubSDT2a5tDGk/HzHgAcqaDsVXD56wXEEU8UseE/OsqXWOsUvAbwAtU37GdzY42/hwDW7OyCBiQ6tLuzxa9RVQPIc4Axtrc32LGZnJphxwdGw+bmGpc5hJO3tHSFgRr4Htql7Gxvsqs+gzKG84u8AeAcra4shxKaUtK1Wi6sG+Hnr2EBFCOvQdD7IFYqxLphmiYhUhKCuTXtVtA2MXhKk+rfseR2Kmhym8wLbHudBkjTDWvXGU1TwaTmc03Q+fvImPMAjjYF2SYsSsK1G6OiiRe6Edq57/cisLsRTikvdkOv3D7Kzad0r9yeaVPCbXPpZtw5ZdF236a92ste70ax5e7XNr5e+KGkF/wzuALHf/1LrXsDGIE4Z7gGz+LEBn65XYImbDUgHBxZl/BgBwuna9XBNlyGgDXO6OJU7iWn5/S1FByXIL0FR50/zH4MZ9ENBKLK8SyaSki6I7Caa6HCQRwt/eznLrTUZIX1GtUTGl4++XWq0J8THQLeCC1YgtMVTwsKgCO4/prQks/tfv6UokxXQQI6xsoeSgAcTXvJbOj8/GVm/t45uYz3JPE2UDs5afyRo3uRbgnjV+abVKdgSJALcFcrcFQN4sCvzLfyC4a25IMFwfF4o3cEcAhQhDEGSQUOLkCj/b/xDA/giMVpJMTAQUYPvEhOMHuAipWM5b3mgl28Bhpssj1sAI6Uf+17mCvAG0heVitwAMBxzEH2UwZvEJ1e2ClN3XPykJB4S+0HCVJUTxjzc0PFknrlrooctf1rtOBTsipoinj1cuBDeFS+b7zbZOvlEnB12auyoCDkm+VyU+S0WtnGgBYlPVOzR1kOWx/wGKCLuo0XrwbgsGp6OXuvpEPsWp8QM15o+w6uCyf+GxVlXDsfpevm/vk16zVAFgP0pWGma50bm9mx6ToG29QCkxWwkVA2y0tJkjV9ZrVHtzzVrODAC770sp1Q1ISFqBHwiVQp4RN1CqYnAC6QYOsnGhroo+nxcZqZmKCZSfyO0/w0AB2T3GJlbHiYBqG34CeentDQwAANDw6w74X1R1JZdKEkrxl4p6X9ed4MuNAWKj7IG2SED67pniwAOEyv+7YOoEXaQgXPzZ2wYxorOs8DOKQdmrREs2C/VZmQShzSQoNBHNxK5oxOT044iQn/lSsmDA/xSe/Ti3PWF0imgh7SUlRALNwC4kyS8J4vcn8H/wp+LtsTHiyg1UEyAMpKAloT5abjL/qkRLZ/XvhMk+28jq6ctY3T+3lITkSQqtX/0CC/6u4BAAEUgMJ8q8DB1DcQW8OAPnKqntvAKBDIEtiWrQp2UtKSg+fEeyCgeMOpdTu9HnSxy0ek9k+6z3nnBPBvGgy3BIhQHS0QuBUHr9kADcJG1cpVDGY+O2eekT1zQUedI25VgPYo4B0kWJF0RdsBowGACUiIWsVU3NsAHHhtdk2jCDaAjQMmeTlvc27cN85G5esA4IBc0EyM2Qyyg8220vY9urci6DlWFDA5VQJciX0m0k/aikQbOthNLoEY5LOBnNSWERNa7RaVPWHtA6bV7TEFPgSgqhQX5IoAWDtbDwE5RFtJrRSp6JP8pLreWh4JcMSDvaoADtlroHUs3++rjZjcsvYyBuDwdrbZyn4/h5ZHKo9EDlobK7FROV+Lam/nF1LxDRU4rH0Kqr0BwHF8TBs7u7S1u8dgjg4qwKHd1vAwzaJ9yuwcLc3OccWIu3fv0vUb12lhaZG+ePQFHRwe0re/8x1aXFyily9e0oP79+kff/4zBjadHB2z3BxEdSOudndOu4f7tH8gLZ0BdgBoAWCBWzdv0dt379K9t+5yFY7trW2OX2IdAFqYRoWp2VlC6xUAGt5552364INvig1/ekqra2v0+Rdf0A++/wN68fIVjY9NsCzC3Nc3Nmh5ZZUO9g+5+gbWETHSG9du0Ftv3aX333+PK3kco6XzBXHbseXlFdrY3KCvvfsuXbl6hZ4+fUorq2sMBgGI5Xd///dYPi0vv6Jf/vIX9Itf/IJWll/xgblLly5xe67N9Q3a39tjwAOq9BwcHHB1C1QM+eo7X6V7d+/ygTscquOWLfv7tLu7xwftrl+/zhsHsuaz+/fpybOntLCwQDdu3eSWMxOTk/T4ySP64ovP6eHDh0xLAD/QLmVifILu33/A4BDw6OjoGM3PLdC9e/fogw8+oMnxCbbDnzx5TM+fPeP2OGOjYzz+1dVVrqKydGmRPvzoQ3rv/a/RO++9R//l//w/6K//4q9odXWZNjc3BPip1Q13O4e0urlFBwCeg+FgQwz0M2gI/pU0T1Gdoz64VODoI1SqAeDPZLzB/l2xqTbRyJ97GW97xMtFa7Pp7T/bUyI3648p+RBVW6+U/mkfdlVXVf2O9NupfVkZWwbw579fi4GwG6kwmYgVUzqqJ6vTkjGK/A7+hspGf99U7xrQlq8RA6Idi5NMWirRJT6jzrUSA1GNhccwgKNCj2hReZCgt99M5scDJJABsfWY17XBBnXLXqWD+FXGlE1eas0uSXx64dnU/5D1MPvW9AjrltAaNnmqA6PHcTXrtxL/eb6z8bdzevmK0h7Lvf8vvvevuQKHB4GncbLq+PJ7U+jU+5iKe0o/8HyQxjlSfkt9hhK9U/u2idZ+7t3Jrmos0Y+xbkfLk1MbyPZGk7wqzaGNBr3Q264t0SBHjxKNvI7IvW56r5c5lWjn593LuCsy0cnN1GfztPLr3MY/Of72c+hlL/dC+wo9Mhvgde9VmU9y3174KBdv8jzfi3xsm8uXea/cuEs82cvalsZYel63Mi13XYn23e6hOK/XBHDkBE+TgMhNAsYvSu6Z3QCDHYAKRpRzWf0+dhQQOMAPEOgAZUCLAfCBChz4Yadqb4cV5OzcIpffQ8BqbW2FgRxTk9M0PTPH1+7t7dDW5jobWECkT03N8PtAmq8sSxUOOFCXLl+lo84hG/3hlBWRlBB1gbCSIMkthF2bKplUgHVbMrxE7243oR8P7tUmxNNx+k1jyFUXVssqTXlGHSFW2gwpzXI0TMfdRF8bc7CDcoDmcLLrnwbA0YvCSde4TZi03btbYfKbCKf0u018k8qR3Fqm17Qp5EansUtkYtMcmni1SS6W7tlE69f5rI1H/F7vhR9y983xW06OHK4+ZwCHZCXqCVELhCDYHCoGJGtlPXC5igYccwbSqYNtwVEGghiAQ0qcnwMUotUrOOiJIP+AgT+qp1Z4jlo6PZREUCADB8k1KZQDEmDellzMySAkE3B/n8y3v70sjWuiUsqqSSmII5XvVlY6yMZ4fqNyXMbOL4SxW6Uqd1quMg4XYDaeKRtEMupUp+i7YUo29pzRjvcCgCOhU+APB1TohXfNyLDnV+9nJcglEejOUgU7JJyC0UoUtm4h+Wal5q2HOBNDAtF+zn7eHIxy4BrghAQ/JBzuS3/zcyyhYycyE2c+x1uhRKqujd23Qn8h7HCYAAAgAElEQVR/khNjykQF+XuabLMKHAedIwZxWAUOnIA8RkW0C4A3iM4u+iSpyCfco6JNeSiV59XPq0GLPH+5ZKwhXSxZZu31CgCOJsej5EA2yc92EEczgKNZNpcBHE06r6QPUhkVbKNMoLOk10yW5WzJNn3hARwlnZ6jh8lZv//LTp0k9X4zeyZ+vxt+sWc1Bdty82qjl5fNqQ+Srl03NkpW57jT1mHNgz4ROoRqVzIJDj/HalbYrwjKih7X8KycTuWKFmd8crafLmhseIjGcDp3dISmxsdpcW6GFmamGcgxOTZGo0PDhPP20OeDfX3aZ15Pw6o+t1L8oSQ/D0faPIQqHL5igepysTFkMhLnV5uEdW18zRUMtJWH8bjJcwbYKW+V/JKgq7VtguheSX/Dr7SELBJGfBof2gftOfWXZ4vD1QCjntkJ9A7PD6X4kawEiIPbwfGp9QjgAMjDABxIXNlylWSxnwMfVOBkSdTpka+rLbl8VNnroDD3PgHwedvIgHFsmzldn8oZz+cG4LCKHMy/zB8RIMItCrSiQci/BBNR11yBi7LuoHcEcFi7An5uAJ0gUSdzBn0lNiE/dh2SefJa9Lddh/VlOuj1XhJVQJYK/on7VmS9jwVEu0+rhOjFBuDAnwBwDA2geo3oRCSJBfwjYAzEWzqHHdrY3GSAxsjoKAM4AAaSPWO1xtGWB/azzJcT2spPRnexUso/3h71NSZsTinYyfNlXhZKyzlc53VHlGNSSc3beKm9Z3afIW5YlzjQdarzeQ4AQnEyP87XVtRr87jG1hLP+E0rWijh/JqyLPUV69heVP4KyUMBwp6fgf+kKgVLEAd2lVtrS6ZkSVJdUQGtOACHANtFnMs18mvrXeH3YNe6FndJBQ5Pe/suyzYAhSpV+lBdT9ps2NpaexapwOFbqFgFjhMBcOzu0iYAHKjMcXxMJ2i3hfYoCws0OzVNM+OT9MatWwzgeOveXbp56yY9evyINre26OrVq/y8J48f04vnL2h5eZllx8T4eCXpyyYlndPRyTFt72xzTHBtbZ0BHACHTKBi1NAwHR8dceUKa3sEnrl+4wZ9+OGHzD+r6yt048Z1BkA8fvSInjx7whUnMJa19XXa29unM4D1lM9QNQcAitXVNX4e/gbj40DbzZu36Ovvf42rZuB9lqNn57QGIMPmJr371a/Sndu3GZiFihOPnz6h6dlp+q1vfINjoJ9/8ZCePXvG8z48OJA46dQUtyo7PDhkoCD4FOAMVMjodI44/opqJjeuX6cbN27y9Ts7u3wNACZTk1N0+fIVWlhcpPmFebr/4CE9efqUhkdHaGlpkUEYYOm//4cfcjsUAE0AAAHd5hcWaHpmmsezvr4ufADA0skZA0OuXrnK1UlA883NLZ4j5o7KIFyNaniY5zoygspUgzQ7M8Nj+OVPfkI//m8/pBfPn9Lq8orsGRaU/dyGBxU49o+O6ABVrhg41M/8JlUD4QnqPmC9bTwKtw1yA/tSW61aVPM1cBE+oZzaESmAQ3SPj5/Ugbrd2aivMdCMLeBtgpImMLmZG1d3Y1VF7ytwZAEc0Q/0Mi/IlV4BHHhsBiDTqPT4YVblIaBJQj2Wis+j1qMHSMu4q0HpRgCH00li78QIfM2n0hhZbvwCrog/1gYud63I9QxIJYn/5OzMAK418F6ot2FaJrEtzW4SxGWW9Olat63PlwHg8M9IeTj9+4+/9+f08cffDgCOnN3TtA/kWcITvgKHX9/278tdcnZVyXe2OebWsfS8SlwpcYDb/NuuZYGbRypbvF2RW6Oq3VHnp9T+S/8ONlASm27iuXTevdChiSa5z9qeVVrrXvdQiZc8fVKadMszpTXw/OjXMcef/tk1OdgmIPTztn2d3qZpH+XSjN3s2dI9q76ISggXY82tQ/q8Eq808VBpzN3MpRuyt92nG3rk9Vt9BdqeVeKh33QevcjgEg/G939DAEfKKN0OzgYgCRAJckRFJa+B8EblDLt2d3ebjrWMIQAZ1uYE76M1CgIxqJzBAI7TU1pbX2bENfo+zs0tsCMOUMba2jIHM8bHJ2h+4RIrVjx/fX2Fdra32ExACT+rEMJz1JM9qeDIGYpNisO+7xfGHF18zwd1Ulo2bcBuFE+qkJvmkntWTjn7sefub/xRVxAF5ERiZHh62escetXfP31WjTZiyjSGnyJtvtwKHG3Kpk3xvI6xVRI4vQjDXsZt1+Z40vjFP7tp7XLPLSnknLFV2ospr3YjlLu9f5MRY89po/3rKMq2e+Zo0Y0RklPouXVpkoUAcLz8278IAA47wed5xSplGICD6VgZoDhx/D8LeFtfTvHKIliDy4+j+oac1JUAvATHEExDckOPCVRPmYoQFhCJRO5CzUXQwQAcno+NPphLCcAhPBFPtnsAQbPMV0eZxxRbqHh9KUEeCUTzc9LEvqNirMAhJ395Hhr4Tfcmz8Ulv5oMHrMd63JeVhHvl+SBJUSYvlaBw7UPqZ1kzZwAZoleyJgGHnNgCn9Pdos1ICdyX0AckR5VLkzXDsk3o7+c1ozX+wocdRnjT58A8FAHcGAM/DwGdsTghl3r5Yld6/+1PWTBHf7MKm8kFTj4XtbjXBfU01QAJbECx+HRMZet3j04pL1DqcBxdHpGJwi8MohDS2E3nArN8UTd9qgCPnM8Fvagga3sBNXrBODcQpVkftNeaAZxtAM4yrqoDOAw/m+zfbzeMxsntwal/VSyW72dZvov3Y9+bCJWRVDZPutGB9u9c9Zjfv+L3C/p+6Z1THV14h9nh+vlsqdh7jl1Pq8HlEq2VE7XttknORrkaYYkbtw4vLayUhJC9BU4WLYDjqHVbjSJZ6X+IeEgDgHA4EOrgBlwhaszPjGMigljQ0M0MTJKS/NztDQ3Q/Mz01yFYwqJsYEBbruCM//9AIKpnscTOVkPPQ7/jW0CjEESrpbolbFXqzVYRSLRNzLVQDsFgBlP2olBAQVEPcZy1ALwhcoWnre5MhjLRUsyC3iD238iwY5EPxIUFxc0ODDAyXL+RbJT0RnQA0jW4US0jL2PhkeGGcTBFcVQ/l3BDKisANrIYYYzTr6BXk087PewzTu1zVMbIWyCpAJUvE4STqYf7V+jt/GJlwE2jlQGoWw+/HJLANvnsO8EgyjVMfmQheVOhCwMwuE0rCYfuCqMgpUMwMH/6gGNOAaRuaZTGXCj1btMFrE/CjCxqyjAp7y13UXYYwoKieOO4JV65bII4PB0kHtpyoeBDAIEsioToM9wvxx4wbWnaINyciIA5nNU4jjhFgUbW5tsV4xPTDAPDQwNRRtNgQMAXoZ90N/PB2nMjgv7XRkg6N8EqGmyg3ePfmZ08UCC1I5JZdX/Q96bNceWJOeBDiCx78AF7r5vVbereu8m2ephz4PGjKZ5HZlRZvxhIudBetaI1MvIbMZMJJs9MpEi2Ru7qrpuLXdfsC+J3JCZAGS+RXjEiTjn4FZRlGzQnXWBzJPnRHj4Fu5fuNN9pCVSiolpnKYCh47b+tYKpuH3ePFjuqd0KIK9YwCHG6/qPU0vGZ+KwUX8gfrmdlzEPxkAh6Uv0VwqcGjVH72Psw+JU9/xmsQyqLqRTl7LmpPvSkVOBACnEDyx1YENFxljeiqYTyyF0Qfq3+vzqwAc6p9iEh3liCq+YfsUqcCBLYAw+d7tD2G/dQQHrRa38JMWKghKwvYbC7NzMN2YIMDB7du34YNvfgj3H9yH12/fwNbmJjSbh7C9tQVPnz4lEMLoaIO+d+XKFbdeqDeRs7D1B/IXAp8Q6IHgh/W1NapIgaCDL794QhUjpqemYGpykiQUq3RgC5A/+qM/goWFedja2oSZ2WlYXlyEv/iL/wR//Td/Db3+McnelavXSI/v7e1RtRxcj6nJKarI8fTpM3j+/AV9RtUwJqeoWsZ7Dx/C3OwcgScGWEXieEBVKI6aTbh39x68/95D+OEPf0hj//mvfgH9YR+uXrsCbzfewieffET3wmfheCcnJl0LI7TLaHtQ3g8PD2FjAytc7NBraXEJLqyuwt27dwkkc3jYpBYrOAYc79LSMjz6xiP45re+BS9evoJXr99Ap9eBqalJ+NY3PySa/Mf/+H/D27evCYB4fNylA3jrF9epnQ2uA9o41Beddgc23mxA87AJx70+gUNu375DgA3U1Uiv2fl5uHPnLtx7cB/e+8b70O4cwa9+8Xewt70F/U4Htjc2YPPNG3j57BlsvuXKHqgjEfSIcIxOfwitXheaCCQ5xapaI8RvQ7KjBsRE8QC0MwyyZJy77mm1p2ZdDza+LvRmrR3OAzjC1m3Wl6zyab2tzfubOX9ZbV5qpmlfspwmZWMNfGkcqgNwMMjMBodSejvlu8Q+hdtPqA9n94/4yPOWVEktLdouIbWtcGfpFfrz7wbgYHuSB+bEUwl4hr0c5zcQuRP3Yt4pVkCwdLT8a/kl6QtIiI3J5vfGKV7i98L5WV+xiu+9j5GOFcXfz4/BL3L8nXAd+bo//j//Lfzgh/kKHHYOKflyNl78vjI5S9HAXl9nTgUWThy+ydHaymHVs86rs+y4YnmPZT03B0vr3PhS9MrLaj2dX7UGOVrU5encKKqem/Kz683o/FfV5Zl4beN1yumXnG2qS4M6fF+Hzqlr3hXA4XVWAmxUsQQ5ejt9YgHpNX6PecU+vupZdehWxevvuo7vMu7UeM/j31TxekqXkQWM9lkxTxftyz8xgEMNN/cdZIQz/4zAzMwMTE/P0F8IpsANFybk0AFHAAc68fiDbVWw3F8OwIGbk5XVNVeacGPjNQU18PpLl69Smxb86XRasPH2tXcRhJgc+PJJhNzvZcS2Sic22OpQx0GH3IKWLX6V8rNjjOdRZgS90x+eKLZjTAl0XtlGTmpGgaToVnyP+SV8n9/zP2Gpv0Q3Pc95QUD2/18AjpySOo+zFRuI2KmzJ9isci2TK8u3OUWe2sTZ+1f9bvk39XuVAalLoxyNU05iSqbKxlnlNFfdr+r7uTFanVY0MgCdzZfw5qd/5k74aY9oezSB7m0rLMSJehVnjnpKwFwkmTPcchJJqm5gYgTBgbYXNiV+RmG0EZXMlrKPRB8chzuFy3+renJVE7R6hUmq64lOogUzrNdAbrghiAPn7Cpy8LHJ4vLKNQTgMCcMReu5XtX8XCVSdApQ7uogMG5OUhVEgBz8eJ6vB3DYZB7fKOQTTir4fV4xIBVPKrQn9n5Rksz0MI/tZOqeWdkwgASiueklTifFx/hEFQfaJVHuTpn4ZQnWy5XoNpVHpI84U1HhRqFj5vUjF3txdl+Kv7i/hc4xgIPY0+OK3HrE/kMgq4Ywtn89B8sNzyUqcOh9FMCBJ9TwhYCNznGfAqDt3jH9fjwcQv/kjMAbWP6ai9loNo0HYat00bO1VKoGhgqldQ1wwVW0Tabwg/gO3duxbj6wVa339Qp/j5I4WVBtpOre9vO0XbDzzINehYyetl4N8PqaQBnrJj2txUlAZQFND0oozw9PA5DMbaoEWA+41kPFNgkpe4P8z88055jjcrklhJMmPMEV5XbLr5u30blkdsgnfkOlJx1za1AsJV214Ys3eanr/dNsSxiRIllIzr258Ktr+5MioW/dyAlMu/a2ikYKwEFPCMAbOg5pzURiyvpTK0vgFzAnON4YIxAHYduorcMJVeHAq8dHR2FqfByW5+fkNQ9L8/iag9nJCfqsQSAQtvEjCOQQAAcmmqi9Ab6D1Q9kDERbeeEziVRaUcowux54dGthK3CIJcDkP7+EzuqjmOSt0tquaeCP2u+QPWfQBgI4MEk4GAy5fdzpKTTGGjDeGKcEGlU9IEAhA/gw4YbJsiHar5MTuoauw6TWGEJdBCzRwKoBDHZA+4GtBRisgncKouaskyXJwHTjUtfWj3FJXjMP9VXYZfB+TdFOIw+IfSWAprQHQW+G2twJUMAAYuI9BD4C50LJN0yoE9BQ2msJ4BYnSC1UcI7ixygwE5OS1OpExqq6B//m1mdj7O8oCNaALRjAweOk6gfW55O2K1TRTX7YXktrHAseM5Wt1I9QMKjyq9VPChzRuUS5Czcftef4LyVfsUqFgE7wIAuCONTnwZP0mHDFSgL4M7cwTxULEOyjY9JkvvoG+D7SWyuh0nVa7cEG92X+hbiC25vzBbTmUpXL+qy6J0Baq57Cz0n2tOWhVtxTP0LY2QG7Iz7k5ebWI5SMV19aYF0E4MD9gAGseZ0v2ldkImmSlNXUv1RZUP9PQeCGTkHlFT3JqZ+TWcQKG+ERE/L5CNDAACJlY5ZnAU2Yk/l8aptthrX3cTWhwr6NwBvcgspC33AaVsfxcOW5bi9h/DTju1p6IhCuAJohXvIVOBC4QRU4sEIv+Zon3EKFKhBhCylul9IdDOGo04FmpwN7zSa0ul2yP5NY0Qnbl8wyCPDyxUvU2uPGrZtw7fo1aIw34PRkSOCN169fUSsPBBaMNSbg8pUrcOvWLWrDjD+9Xpd09fLKMkxNT5K+fv36NXz00UcUm8QWKpsbWwSwoC5QIiuoxxEodfXqFfhffvzP4MaN61QVAvUTghd/9atfwaePP4XRRgNm5mbhKo5rYpyqTxCIod8nPTcxPglH2Cbm4ACev3gBu7s7BOBYXFiAi5cuUUsVfCaCHZrNFrV/OR0OYXFxEa5evgo/+tHvwZWrV2HvYA96fazcBPDixQv49NNPYXpmmiocKyCT5B113HAIs7OzcPHiRWq3tLOzDU+ePIUvv3wKK8tLVAEE26mgbaL1OD6m8SIQBO+HLU/ef/SIbBJyKlbbwDnduX2bDtr99d/8F2rZMr8wR3HYTrcNc2jr52b5gMXICAFKcC7bG3io7hA67R7FaREkM9YYp9c4Vu9aWIS79+/Dg/cewqMPHsHxcRv+4de/gI3Xr+Bwdxd2NjdgZ3MTDnZ34ejgAE4HQwZhoF3EVi9nI1SB46jbhR5WJzJ7F5IBsf2qPzl7jZWOGMDhJS/akJX4r/ajOBbMn/Fdw9iplzWW6xT4gr9bBtLUZ9v9dzyesr/t+HJTzD0/tWeKfWB/zyheK7l7d6AkVDXFwyFKRan0482E7MpNoqQwBgVxBPUOai5ocBkfNGKTJZXjNCZgYkper8rauziObd+itii9f3aPdXuq4ngjkpl9Ktd1iAEcuT0Vh8eUjmSJhF/lIJGjuWkLozSI9vbcCiz+SfO2xqYsDxflxFekye2/LACljNfz89f5hnvBVNwT7+8BHNqyz7cmDHIWPJlMtVJZPVfdJc2PKXmy8yjfJ1ffMzfHeE2CvY+5bcG3Uv+nQrziccf3T+UOUmtr9W3V+uboVkWD1FSq1sCuW+7382qgqmfm6HPe55zn+jL+tPtG0iqio+N1Cu1iWIHqXfg/Nf7zrEFOzwT0TTwkb/uKFyd5tQbhU89I7a1TvJKbV9k9y/RpmVzUoUWOH2qQQexTMXZX57n2/nXWWq+P712le1N8Ht+ryJf/iACOssmGA2FviwIkw7AaBwaypmdmaeOEzj+ae67MsUCGDjdX2BIFP8cNw9LSigN2bG2+IWAHbsbW1i+5TRlW4Oi0W+R2LC4s0f2bzQNot7h1iwax9eSQOgnWWShzHHLXuRPSkZG2issl80yZ1iqGsIwdM3ksmClDl1KIKeaLnxMr3BSz5ZWtCU0nwBvW0AdOjvQ29IZYgRvFDU9aOE1qIvYTdUjnAHBYmuSUwVcxzmXrqUbuXe+v61dHAZ7HoMX3s3xSxjPxOlu5s7/nHJMyBZ9yuqoMUU5/1VHiOV6o61RVjS2mTZnDo+uRGnfdcVYZ85i+Xj756e2NF/D6L/+9C94RH2QYL9aHRb3iT09ymFNO9SIIEE+yUnKD+8aTPtWKGpKs5pLIY5S01+Ct631OWQGfjOAsvI5UTyZzAtJtBBMVIVL8xoUZiokOtjm+/LGlNaoiogeVGg8BHERj+78ocqJ0jAFTSnudlaN3EDQ2d9YsV7TVtvqjyhGy9CjqNB+css4lXhdXJ8npD+X/MifIXhNW4ADA1uo+sIxHsvl0Fb+YBfTeYUUQkkRfxcUcT48BHDg3G7zmgLwH0LjOPeKDMOsVK3DQe9SmwP/EOtZWNbHyY9eM+SAsu31GbV3SfYMVwKGB9S4F0fsC3jiGTg9PRg7hGE9MUhn5CMCR2KyX2TfmhTjsVMdayTV0It9x+Tm+mL+0zMaEeqq4WagzgJB/zzF34s8w+FNmE1LymPMzY/vheYj5h3OdRgZknXOyyM8OK2PYsVbTqZgoSn2nzN7lfUML0gmBH7FNs8+Mn1XHzqd87HgeXKOnGMxI+fFldr64tq5XSpAM4IPp6Qocqtri04Q4FtJVxAcMpqBe8yeYlONKGRPjnHynRDoBLU8cGAOBHRNYun5qklqnLM3NwvL8PFXiWJidgYWZGZhsjMKkJL8wU2YrcGBSEp9PsA5iDUnWy+8EKcG3KJkp/GoSm6rviKYavBelrwkDbq3FwIbAXmbEvGz9Vadz9Y0hgTLwRf7KyQk0xsYJwIFl4TFpTlUh5LkIxOAk5jH0jzHJh2CPMUrqjU9ghQSRRQIScrsC1Nt4cl8xCQrZc1UqtIe5VANgixYGxtRupfRfbFMcQND5Rad88tlUCrO+SWC7ZM2sH6C8SwAOqU7ixiOtadRHYxAmVizgFLiCMqmCSgSgcGsk41J/ysmgSdw7m08HTSSBRmIiAABzb7eHV39T/DLd/6uu00oUdH2w53QrwEPBdUlkvzQ5RBgBSXoj+RoGjIDxFEzI4lzxeQjewJP3R0dHxFcLi4sE4KCEplQNUQCH+i80mpERB+BggAq3RqMfA1RO2QGrN/H3ALSS8WF0/XG9CXAtbU5sNQcdV84+WV5VOdO1sffXJK22C7G6ksYbgVz1vnQPrfpjfG/3XFy6E9nnKMBDZML6Z7FdifcDOB7yvdQXJP9Qk7wMZFKeomfLmFL2l1ozCSAmZc9GECnn2gHhyXGubmRPY4drrFUI6KHCDtZ3Zv+VfF/j/wayoHs4ITxV3kCdhQA3ArlhFY4TrsQxYP2Hfia+qIVftwvbu3tw2O4QOAPbASGwYX5mFpbnFqhixNraGqxcWIXVC6tw/fo1WFxcgLdvXsOrly/gyZMncNRqEYjrxs3bDD7Ayk5UReOI2otcunyRvoPL+OLFS/jbv/1bUjkXVtdgb28fNje2Rba6BPLC7yDQbm5uFm7evA7feP99+Pa3vg2ngz4cHR7C82fPYWNzgwBUy6srcOX6VQJRbW1vQbPZpKoUGLecnJggXYZVKRB08frNG6qYMzU9DdMzM2QjUEawEga2WcG1bYxiC6UzWJxfhB/96Efw8L2HML84D8f9Y9ja2YKnT57CZ599TpVGbt68SXtl1BHdbpeeg7YIq2s8ePCAPtvb3SXAym/+4SNYWlqitiV4Ldogsi1UGeWY9AMCPxDUghVP7t67B+uXLtF3sYrHhZUV6HU78Pizx2Stsa0Kxm8RJIMVjMbGxwgYMkOvGQJbYNuTw4MDaDVbRN9WC68dg9HGODQmpmB2fgFu3rkD9x4+gA+/+Q04OTmGx59+BG9fvSDgxt7WFuxvbUEfx9vtwqB3DCcI4iDZHYWzsTHAfUyr16M2KvgaSAtIQCAcyQKV6JIqWVyZEwEcDXOwjwGBuYhG3qO1e0Kvr/z1sT5N6TqfQPfyl39ipCuiC2OfNO0n5/c2VXGAqv25HU7oQ7FrVocehbCu7E34fnpIxifh7ZitzSBX5PxLKjZRDDf5xVKZVfS47utVZ5vVZvCNOGq2lWts63Lra32x+JrYp9N9mHj8IYAjSp5af4zjD/6AkLWXpOMJcByC+e343b2IHr5lVG6Ofn3CxbC+QBVfhHz11SpwWL7MyYt9HwEc3//BD31LR7NXtuOO/aSQHnoCzFeytXPS56XkL7cXSe2PU3xl71n2HMvPdeIklm/iuaTGlppH4IsZ0FuB9wv+dVqC4r1MrG9TfJybR50YQF16V+nz+PPzPLtqTWOeqss3uTHn7mf3gUXdGN4tJStVOrIuTerZQG9Hy2hPljKBaIx18buubxwDTvFibj5l8lS2xikdU0azlH0973xTuiUlmymdmNMFVfyC467SQ1XzKJt7HX6s0r3MXwAjh4f7Z3UEs2rx6irucGD+WBc5B3qyVeIDdPpHTsHgYKexVOHMHNEOT1U0D/fIucaWKosE4OBjlwrgwO9evHiFAB74gy1XsGqHLqCW1ycFoqfMIh/VKrn491gBpj5Ptf2wDOgSVRSI8aVLc8YhZt6c8ksxSezs5P62zGkNm45VhSrFN1WOiT29kZqL3lvpZoXN3zt06FPzyAlp8gStOs9B8DJfgSPF61XykRLIKiXwrk5Faiy5Na0aw7uMO1a6Og/LP7o+1fySRlaXGaFYmVfNocr5jWlXRrOqe1Xp2vPwUWpcufvnZDU1F8vfVQY9pQPtHAjA8ef/jkubS4sJ1rf8E38/BrJ5R539ITptK0kWBXAQyIFenAihvsAE4JCNu4ZYXJl1AXBQeyyutU3nJAwgI5w3p3DoJKcqEG1DYja8ubXDFipqVixtcwAOPeVGwA0D4LByFQM4YnlQe1qwD/HJP1oEX8CAYx16wkhP9YQnf6xeytmpah3kvhkmEoWeKQCHnf959ZnVQZpIoAAGJbw0CX0+AIe2sCGHzxXW55FpmfZYz6Fdw0BvAOCgKvva1obXQsdLYAh6ccADk/UENI0SB7n11ufHtiQH4Ij1gaPbGVZDO6ESwxhA72Ipa6m+0ZbS1vg+BdsFwJEKqKVsfqxjeG5pEEO1HlOQVxrA8S76N2XPYhvjddm7AThCutcHcJAqtCWG5Uaxj4J/x/6ppUWsh8vWib+HD60H4LB6nu9bPHsVPy9tYyWoHs0xZQfj75frI7UT+QBf2fdTvkh6/KHNK5uzgg9yuja1XlW2Wp5uCqmIjIj+JyuFif0aQvwAACAASURBVDthYc1jxwAOuo/xmekupANHufKV9A/AMWJbC67oxAkQrsDBBXLGx0apCgdV4mg0YBZP8s7OwPICgjjmYWVhHuamJqkaxxh1qcc2LtLKRU6g87NF34reUH2uh/ZlF8nfl6EzWIX1voI0fIEZeYY5UUiNODQJK4DHHE94nyVMrOBYuUKJAjj4FDMm0TC5hKAMAnEIgANph2OkpLkk27CNALYTRYpiUnZychImxjGZh+08dE5S7UKrAUgJEgm9M/BQg54CTglk1GyS7D4sZxtUP6pfR/Pn3g8ugat+vvVH3O8RP5GGkIMMuj4K4nBtVNRXc9VVJKAhi0htdpD3DAiAxm8SEJy496ddrV9qZZNsrwA4HA20AofEHIJ5GROg87b3sy09NCGiNs/bvhDAYfU3TUPBU3IqFmU06GWPfCZAZnweAje05QHGQzApjSfZEcChbV8cIMAAenE8mtQmoAdWR8CKqSYw7ngpAeazfBWDKBzfyLoojVhvMIAD/8UfBoUV9wvkeyWqb+i9YwCH3oP4SlolOCSEDMCtmfGLC/pcUVFiAwMboAAOSTx6f059uDCJqN+tBHAoyCyis5UjPoZUrPxmARz2QJEDdUkLQOI/WltuJWhB4EoX9XvdskUADpVf5VltLxnrEtJHJlOKvq5W3qDqG1SBwwM4jgcDOB6cwLFU4Dhst2H/kCtwjCKAY3ycKjjMTE4RIHBhfgEWFhZgfnEBFpcWHRij225Du30Eh80m7O0fwO7uHrz/6Bvw+7//EwJG4Li3t7eg1+vAzZs3CDjx/NlTeP78Obx4/pKsCLYwwcodoyNjsL2zC/v7+4C6GQEOCMRA87S0tAj3792Fb3/4TRgfG4NhfwBv3ryB/f09AjisX7oIa5fWYXgypHsjoAGBKFcuX4Yb16/Dm9ev4eXLl1QpZHNzgwAM2CZmYXGBKlGgTBCIZHOLKmYM+30YHxuHhbl5qoZx78E9uHf/PtFld3+XWrIggOPatWvUCgUBLkivTz99TPPFKheXL1+Chw8f0v023ryBT377W/jk40+ILgiOWVicJ32ALVbwhRVCUMZQlqZmpmF2Zha++a1vwv0HDwmM0u10odft0cE5rKSMLVWwXQ3ah/6gD4PhgMDW+NzlpSWaU6t5BJtv3lKllN2dXa5SdTYK3Lqxz+3IRkZhfGoaLlxchw8+eASzs1ixZA+GvS6cDQfQ3NujShzNvX1oHx46kCS1M0M+w30MVt5AMNBgAG0EU54CDPDe1JaMAXpUdYDanHE8AYGo4wp010MWXwHAYe2CjU16WSvuJ7RtltWXVj/V9VULOq30jSJIPPf8+P068QL76NCfVufA7zXia939zZ7Y+sd8vyKAw9oTu19i7feu+zgD6LFVQMTvsFUw/TyEtuq/uv0vX1EVS7H6PkXHeCZ8P6aJnyuPO7VWjkcViBIF0ZVXR4F9/dSY4zloG8IqvvVj5Svj8al/GLNubk+WjP/XEIQ6PBzP0QI4rDxX/R7SzwM44nW2PJ7ikRQNyvaIMRnsPVP7zbzMhj5Ijryp+1fxspVTS6fYz451UJUM2fXN8U6KBrn7xuOswWKZCix1vullw8lqBaPnaB/TrUyu6o/MaLoU4NkenDS+a+r+dp2r5pDizxz/p9axam1z/O9oyAwaTEOBHe9qXZwOlLum5pOji75fphfK9EMVjarW4zy6p2rtqu6VW7sqPZaiUdU6V+m3vC0qHhqrWjs3fuGt/2EAHF7x8OkFKhfp5se/cEuTUe5/jGUOux3aYMYAjk2swNE/pmvm5xfJMUF0+XDQp80GCQFLguk9ky7dkzKS1gCrEYmv02ssgCNmKt0g26RlzkDlFKkNXqhw23/199T4cmOPGTYIMGSTnPytlHOi78eBkniusVDGRpn/LiYNciCZlDCkARw+iOe/8z8XgMPTuNzhP69jUaWUU8rLPsPyZ84JxmeUAZ3qGJ6Y53VcOYNvx/1VDXXZvWKefhfDU2V0UvKe0xfnmXfZZi6lO+L38O/22+fw6s//HVe+iIPdkb7QeZBeJD0jPZbldBkBONwmE+2DB2pgYgjBDgrgkB4VEorWRJUkOEzwnWhrARxqF4RQsh2VQD8HNbW0taOPqdKQoi+l3G1VTLMRzVfgkMA0zosqcPCGW/UXJ6J86xRvz9i6KThRwQqUPJMaUyQTNgEhcE6+h5QnN6dydbPPz/Y20/Lyu+mJ0I0lehq7nNMjZbxdkC+TsKH7CxBCg+V68oXL4nJCx+usYgsVD/5gX8TppuA0IZ4Il3Y/CZsYADjkBK1rqaKhFXdikwOObh2lN7luBKzMqD+Rk1vmXX+CRoP9NGcXuA+pq2uC/3IFjhM4lsAnBlS7xwMqRdzBEv94QpxOTXIpcJumV1BSzrcI5MYJS8wffFWK73gdREa4No96ee7WVbrX2owUj+XoGurnr7I1cyOQNHM8iuLfXweAI7YvVpZT/iXREUFpxhdT3R+vT6gP9a8Y2uOvKl+jEMAh3JDsPlVNuYATA71W/G51eWo7btWTWqEnvl8oC3ELFtnriL1I+Wvexyaq154qrask24LxCuCMqw9xGpiragjgQZPkdtkMgEMlDa/WhDRXMRRfnS0S9406laoMCNwQAMfI6Slg8westjE3NQWLc7OwsrgIa8uLsDQ7A4uz0zA+NgLjCLhkRel1gEz/jPqciEVUUJ6UFedqJvryNMN3NMGvbcMc/xJQRPYbWgZbwYXSSiLnN1o94vYscs4RAS6oQ6m1g5Shx3LymNwbG0UAB58kxyQ7Jl0VwEEnFk9wH3sM/d6xVBcDmJqYIABHYxwT3tgHQcpXKz0QAOK9B2IXtnJ8HSYq9KCEKFeT7NDqVP60v9VQmphWmtm/CcBxwtUwrA8e23SnpYWf8B+tOKA6RdeI2zDgPBWSI0Abr+Fp+q5tC/ILAgGoVYptMidf4LItArZk36AgF+QziD9FPhT/+HYTzOOBnEriP+W3OzuuVcZkvkQjvrGTaaq+EfmW3t/QijnybMo0emAAVfkQAAcedsGT+tjOAJ+PCWlMbCOAA/1AAnCYNrZqRZX+BKJAAKe08VAARxlwIyUb6p/E9sXylPqmfq2Z9xT0Eu7nWJbjPabaBfx3iACAwcBVdLOyqR60+pyqS51+FRkq6m9Rzppoi1WwtD3Rk+N2fHRIR3yYWC543xOeTNYKHM63Ewga0VB1nwP/+hPSbBRFfyEQxlTgUFCMyh6OaFSqEvJ9RS5MJTy81laqc2soFcCUV5wukDHpHLVNEdsgW8lG1A34xDqtGYHcpALH8AT6wyEBN/DVH5zAQasFh60WNNtt6B4fY58lAhZMTUzCBFYxGmtQaw+qyLEw70Acs3MzMCr+C84TQRxv327C++8/IgAHVplAwAMCGhCAcO3aFQLY/fzv/46qYCBIAytkYDXghYUlWJhfJADHHgI4+gMCSm1svIXjXg+mp6fgxrWr8ODefRoT7k8R8ICVcLAiyMUrl6laBa7548efErBvaXkR7ty6Bffv3YePfvMb+Oij38D29jYcHB6QHkdwH1bPwQMRCIBoUpsVPJi2D4f7B8QSk+MTcGHtAty8cRM++PBDmJ2bg2briMAj2PIFW6RgtQwEcayurMAnn3xClTIQDHjp0iUCfzQPm/Dl559T25VXr16R/Iw1xuDKlUvU4hpbuiDwZW9vF46OWjQnBKKgbfvwww/hvffeo6ocuEfa29mFdgt1zwnMzszAysoKzGPrlNlZaunU7rQIwIHAlFazCQf7+7CztQ0729uwu40H7kao0lSr04OjdpdboJyewlG3R7YS29QsLMzAKAxhemKcwDvHCB5pNmH7zVs42Nnh1mCiy5G/qJrVySn0T0+hhZU4sB0M/X0GJ1jJSQEc0vpJARwYecZKR+rbkLz+EwA4yioSlfkldfdAKacyrlRkZT6pI9XMkrw7S+/0UuoZzv9yH3LbtZQtdXqVvySGuVgBgudsARziI4kPRDtHF9tgtcr+4Pl/ND4lIRWflKX2pxrXCvtasi/GlWFSe4YqPzM1SuuP5OfBLcvY/9P4konvRLsLtVuBn2fiG9TyTIHRiUHZecQAjniO4d/hfjFVgSN+XGrfZNnkvCtbtfdPyQICOL73fazAEbd5T/9t7+Hmb0A9McBLr0/JRixH4f40v/+2dLFrkHtGUV7zLTDKdETOJ9TvxOupf9txpeQkNYecvKR4Jh9rUnWTlq6vi97n4dO6zyyXtfrzOs/Y9NrUOlvZyslZLBt11zXmnxS/5vRr7v3YhpbZ1AKteSLvZFucBU1UQaqSW0u/FJ+U0T21dvF7ddfjXfyPnOyX8V/VmlZ9nuKT3HtV46jSKykdE9uTpC5GVvofpQKHJwI62qwUcWKY7NATXcRkUikj3rT7DW4Y4EsJGxLDOXUkSiHyNKe0Y2ORMh74nk1G5wAcOn4L3ogrXKScgpRBixVgynhbJyKnDPUay5D23rlT0VaYU86Kf54GwqOAl0nKxOsVOw6ppEFcrcPOIxRU//xgjjTA2HD9zwHgiNeyjGcsX6QUaewUlSmRlNIqMwyWd3L8kqq6UsfwlCnWPC8YjROhJGP+L/s7pkNdR9SOOWf86hrF1PjqOBlKm9y1VUY9RdtYh7Q3PICDEgwi63oSIdZL+LntwW31PJ3WkiQ8j5lPxVDZbAy+C4AD//X9Lxj0QT8C1sCNsq+6oKcf7CbebHCcs+WT+47etA/3SXFNjufKb5rYqAQxLSAl3FSRjZI2MPbEjUsguEFoQFSiEDImogvZTy5pj0F6rkjCyQdMbGBAzp1oVRkwwWcvpzFtcr14Be4i90rrmHw4ge17CKxM2fmUvDub7lAodFUQmOF7aY96OXFC4BopdSqADP9MbxjUvwgBHBzolicZgIzkSQs2hQNRtqoGrVHUqoVO15qKZAGAg9ZXkz2+nUrsT8ROo1LdXRfAGxjElCr5p/fRRAIGTvsSUO8cD+hEHAE4jo8JzIHgDgRx6PV65F0Thu54vwExWf1FsmNR+obPVR+m/DP/nl9X5vZisCLFl9YmpWyb8pzViUX/711Cfqmneb5KjkVLJOjsnHrzzw/0prmJHXNs78s2rCE/SUA0AaaNZZO/x8l8DzaoF0CK78W2wp4zT69vimblB1KEU6KLeOypk4d2nfW7+lQDsqO9QIonPCAkDGz7+WiK2vIdmzDVsRLzTfguWKUnyVVfO4DDP4VS9aibokd7vSw9O7EPPSUUR+hUMpZ+p0oNZwjiOIOp8QbMTk3B8vwcrC4swPL8LKzMzcL05DglZxqYxCeA4gk9UPUK8YaAEqk9mlTX4jwngzf4ev4hHAhg3o9bvBBIwNgttJVU7UPBDoag3L87rGjjVj/iIadWpWICVVOSsux4mABBHCf9ASCIgw4njDaoJQoCOOgEsPWXEECHVY76fW45im1XRsdgvMGnzxuNMZYPeii3+cB2GdjyAp+pMsjVXaT6CAbdiS+8L0PAWAH7URsXKo2t4mv2cKZ4vNMPjhDS3i4pU3yR08M0XJ+QVgCHSB+7bXiFHOBgQIcAKOV5qu/GxnT/LfNXPpBWHEoDTtqo7WZeUFCnp4Xxz7R9ijcU9FtWZ1ptJ0yX8mWcPXEADqP7NfFlQBzOBvLDKenDvqL4wQoyIl8YWzpwqx5MHGN1AOT3qekpSupiMpgqgp0xMNNosABkgPJBfooAOKiFik1KGH6KaWJtrfpOqX0NJ5LwtiK7tF78O/6Q/xroP+fR+Mo4bo28faGqIRRD8tUk3JjUV1b60td8coXAP1gFJ61MWYZ0HQy4mvQLjcX7MvR83buwZ+pkUFJnPA+pcqJ0ZP9Q2u1pCxVNaJJO8bErD3ziZ7PuE5AatqoQPacADhy/02VWpgQcwuBQTrXxVJjXCjwvQCi7n1S+tvs7910H4LB2kOfJIGGs5CbVNxDMMUTQMLdQYRDHCewfHcHh0ZEAh/swPDuDRmOcK2MgkHAwIL2G+nFl7QK1K8H9IwHmT04oVzoxgW2qWGcuL63A2to6XL16FS5fvkwHwE6GA6rig4ACBFIgAApbNSOAYXJyikAUqJkYAIXVhsYIkPDxxx9Du92iCheLCwswNzsLx90etQNBkAnS4ah1BCurq/B//Mt/CWvra3T/s9MTai8yPztHIIRf/vKX8NHHHxEQBStzIE2whwc+GxcX6TQ5NQ2zs3Pw8sULas+ytbUFraMjqj6yvLwMa+vrVLUD5QBbu3Q6XbITeA+stHH71i0CUuAe8e3btwR4uXv3Drx88RL+69/8DfE3voctqU/PTgh4gdU48G8Es2DrFQRzIGiFaDA2SgANbLlCwMJGA8/l07XYEgXBLzi27373u9Tm5cnTJ/Dk6ZcwGByTfjrY34MOAs3INvZpzMi3eEgPRhswMjYOq2trMLuwAM1OFzrU/qUHx7029LpHMDXRgMXZWaqSMXp6Cm9evIDdzU2YaozDOFYBhRGaa78v1QLPzqDdP4YjrO6BVQWxvRnqG5z5GNfsYt3K4FO8A98FBULrLnpgX1pZFN9FHtBKOKFvHR5Ss9+0Byhi393q3ZxNCmyuu3H9PUtS9mtOOPa/S0JuUflybw/tvCzN1EdSXWz3OHbO+J2iHxNNwPl854FG+3tofsKZBbERjMW0bXTNc2mKasu9vYnnkSJ1vJd1fOH2hsW9lo9PcYU0dgzlwBQTzMVhXLJRgXfWb7NTcDEU8ZijA0tETTMUW6G0zI+ylHX+iTBTHDt0e40othADH1L7/1RMQZ+n9z1P3ADn98d/8m/g+w7Awesa28P4vZgWzAMM5LY/cewhxSt2vGVjz32W9NOicZTRsuyZ6XnyDHP3DPUkXxvTIZaR1BxCneqZMnX/FF9U3TM1hypalNGjpopNVjIuo4fl79TvdfRN3bGl7h/ocBHS1BrY78Y2qExH1uX/OjSq4pkcHWJb7GzUeQkn16utq6uLUryaoov662QjM8Y59X5uPcqmV2fsZWPUe593rLG+SI0xNcd35aM6PBPTIqdbCnyk7W/rADjqLGiZ4IWGh8go//ctVPw1HsChz9UEFieBJQEjp2UQAY2OgUsQa0ItQv0yo2k/PW8o7LgV2ZlT2pZZA+dBNsr6ngNtuCCiDwqQcmcNb5I0OCd+qSBVKdSc8ssZoZSzowxdZgStYKd+D9e2Cll6fgAHj5F5RvVKbh1ScywKRDEAIXEbmoq//usAcAivmzmEzyjX4pYXqpRITJPcncvkVD+rq0TiZ8T3zvGO+56cluOx+6BsQCMN7kaOXYr/cwq5yuHK6TdrKFK/VxmAnCMa36sOvavGWDXWnKHwOjbtyFYZ29iBiv/ubL6A13/5f3EyYSQEcKC+S+keclK0PKk7Baa6UcAaCuDQk4cKdpDAtavAoZtRVSTSI97JiyQhbRA1XlcaowQpU2se8yKpK7tZtRtOsxeL5SPWpfS5tlApyUDS8ykDEVbHwPfx9CEG8bXvOpEBE2iNBgUFKaBoklf4Obfs8BMIeYQ3+mzC+Jp4ze08PG343WIgR5IoGQe+zP7oGNTeMh2EFvaUttnQ4zVka/U0jAzW22zue8zj5tM/+qM22peV9sEW5R+ihcacErExno8eRmeePg+AQyrL85Ak+BL7MJZmbvASmKLPpDqGT2fKiWIXzAm53H0HA9VnZ9DHAOjwhAAbBODo9RjE0etDDwPtA7xOTpJqcIoHLEzg7x/oF+sOSnLCX6l2Ox1w5PvoKvBpp8LD9J3ybH7A0/r8FE2Luqt+MDSkcPyXSeLFHzlnxT8Lx5bbeFgfIiWnKZtfeKShl1svU4HD6gCrF/za8rrUtWGW5laRqp9QTrv0p2V2LHxezJsakPT0TtlMO2+9g/XJ7KhiOoRjY77l1D2qopSuLVY/8XMQro/ittavVdHwa8lAMG6hItV4SL34liMa9HXBXyKLSZTKCUN3mjCWPgFb4NcQvKEAC9KgpBBP6IVVNqbGx2F+ehqW5mZhWV7YWmV+egom0WYhsIEAHNhWRYAIBEpkwAIDRPhfWgMD4FCwPuVjKOnXoKR2Qyo10HAU7IggDpmHXTN7ejBeYytvBBgRAAn+QhVKjC1CEAYCN7B9igI4EOSKYAyqMikADrI7Cj4cYkJ6SBU7TvsD10oFk2qULNOTw+hbEz3G/Kl+MU2eZkwfLRfO9hOBnlj1i22gVr9QGbc6hO1IyGhsNYmKDlgby0ZO5+i9Nakst3HAGzseba/hviOxAWqbIkl3XRvbRsX7fQJaIX5nXybW8dau1tEfKc3DSRufvFFaxPdO62buRGOfbWWWgcjM5/gQrLihnyN4g/hrOKQkKLd4OKZk7PQMtqKdIZAQt1DhqjBOh2jFFvEZMIHKoKMh2X8FLyktc/5fPEcPfjWJDJVfSQCpzNqDL+zaeueAn6t6zoAbzBpanc5uIft9Vj4La06s7EEKCHBG+qTW3so9/h6ukfIT+2g26Eq+o63QoqAxSe7FNKK526pxYv/pmQIE0XkwWMWvo8qsyoptS2NljcAkUu3HAdkkWMZ6h60wDTUGcEgFDtIjUmExZQtpPWWv4NYgChSrzzjAJDr6mAbEgdUt6DUYQK8/pOob2EKl0+tROz+s+oZJ/qWFRbIPJ/0+Jdxx4NiqBFttoNePNELwwckppunPCIwwOzdPravwBPmtW7fgzu3bXP3o7BRarSPY3d6GZ8+e0fyuX79BgAncO/V6fWojuLi0RFUx5ubmodVuw9/9/d/B5uYmjI9jpY5xAjIcHhzC3vYuASfwPhubG/Tcf/WHfwh37tyGza1NGG+MweryMvR7CPY4gidPvoTXr1/BxYuXYHFxEXr9Y2pfhK1UkDdR3y+vMPDkxYuXBIb4+KOP4NXLVwTQmp6eJprg2iCIiYBwo6OkE5AOt2/fhnt378EHH3wA83Nz8Pizx7RfxCoc2L7l17/8JYExENSCdOj2OjA5OU46BEEfODf8wQodv/3tx9DudglUMjc/T5U2sNIFrvXk+CQBFff3D0ifTU1Ow49//GP4gz/4A6LDy1cv4c3rV/R78/CAgBvTU5NED1wTkl201eOTMDE1DfcePIRLl69Q9ZWdvT149fIF7O3tQK9zBKNnJ1TZC1uyTY41YHdrE472D2BiZAzGCfwr/HxyRjyDPIbAjc6gT1U4Wljh6vQMBnglAtcEHKf7a7zDGMUCCArESfmyVktpd5R9PCMvKjPFPUWo52LZsn5J2T7cDiPUZ/X3LPF4S6ZW+CgGFaNvmfspji8RszWnkO31sV4O7UAadBuMQ2Ma6jOyK3Pun3gtYlsYzBF5TMCLGAfVx513Pd09S/a3YWhCgBpBZVvdd6RjO3YeShQdp/IH+9wRAMbtW4WfI5nJ7ak84f0i4Bis72HXvEjncOlSz4nte0qmrN8QM4O9nthFREoBHBYU6nMZYaWY1DPVfpOfZwDOPhdiwKZSlU7v7w8vef1RxsQ5HydeYzvO1HeSvmrmwbk55+5bxnuWB+zjqmQoNd7cHFL3itfe6pt42ql5pcbq1v2cWqeK9rmx5tYh9fiqOVQNOSd/qbVNyWVOv6fmVkWP1FhzNErZzzq0iO/33wPAYfknp8tiPrV7oTp8YvVClYydh4/K9LPVwbHNr7uWVWP9uvgoJ/tVPFlqB8xNnY09ONgrdU/qLmZKAINJxIhMMXJFsE+YOFdX2QXnHViDTxTraSYKYBQAEPxtZujQkOUcqhwjs+LwpfOcIkmUx3Kng9wpJynv68YgYxHQhk0MpRyFMqaK55ESzDJhSynEWIgsTeLfYwOk97P/hgbJbhj8acWiMlRHsngwOB5z/MyUAgsF1weAFEwUOkV0B+0U7XiIAzEhQtkFNmKJNcADV93D/6IYfiuSBR2UU1h4YUqBVSkn+706xid2JKqMW6wDePwYfDaBM6ttzAleLXOM/7KvqgrDt4mI512pc4SiBSOaQTPnnI8qpRvLQMrYx3KZW0Mrq/HvVfTPrW9qrVO88i7ObIpH7Di7W6/g7c/+VE5xamif+8pSUDY2SpqUjgAcXEJZWqZwVJvT0CqUlATiU4dUgcOcSHQbYgVvSLBSA5KOj0zgurgOnNwqo5uTV5OItjLMekoqZcoDyvQpVxtRMEGq6oUBPwgqIL6fAjjwX9dHfHSUgvcYhKRkkfQb5yGNCJjQr41dT1sNq4w/0/Y1BETEvJPSH8rT+FmuApSt3EP3MGX2aRYGHOIqXgmAw81Bkn3hqSgfhlC62gC79gmnRzDp/KnKUR8AKdpPTpbynNiHUbwMB+V9QgkDr1g6H0+3UbleOdnpbLTRZWU0ouEZOriGAjYorwCOKKanNCRfywA4sGUKVt5od4+h3TuG9nGPgutYhQOrhtDJUQl18njLARz0qSmXa5OD/H3fsibWp153yTNdgDDUMSldWEc/2jW0fG99jxq4kJyJyZ46K37Bt8Gokr8yXxLHnfo8fl7OT6AArPB7lRyr7279ypwti5+nAAZ+RnH94/HWvW9qIdL+hPr9zLvx/YvjTevN2M7Zv5P8hxqC5CdMOjobkqC9H38eKGdPwrnnCriAA48+xKsADveuTI2r5MQADrFVCRAYjtklZk1wV22bVsc4Ox1QefuJ0VGYHh+HmclJWJyZhsXZGVhZmIel+TlqsYJVOpCn+HwsA0KoRUBj1IEx8OQ1tQXQU/JRgl5bFWASjF5jDbqH2g8GTkrVDtGxjn8lSGv3IVYfWTul4BFqUUXf86A/SrgOhlSiH/8l/hbbPDqGAA5O0pKvRHZC/JqzMxge9+mFVTjQQ56cmPDAD0kIaJUt9sF9sF7bptC6aFUbpQ+CNxIAjng/J64Ct96SH+dn8UwZfGRtccLfi3WY2lJbyYXWQvb2yku6bvp9tcvIA3HVmwIoQGy9gycZkG+s58t8f/tZSu84n8G0xTiPvhA8TQF0IIqIHElaY2lxcnoydP6ijo/7uAAAIABJREFUAjiw+gYCOPb29qgSByZXEbwxOYWn+sdJLpF21BZFfmwFPHyL5ALtOfrgkrBU8Ghqn1/0d7QaHLcOYplk3tNYiYKurK5wAxJ+Vv2rOlBpWRU/yQE4iNcC0Ae30XNjkAo2eRuYTn7yPUUHO4CGAZGIQiWeiQAc6sPpXLVSIQGwzX3JfkcADqq0JwAOvI+ujQI4FKwW+8vsu3KFGwucwbdTAA7y0fTZAvpTmum4Y5o5PrE0lwVW2WH/EitwcEUYaseHgGBsn9IfQO/4mNr0YRWOo24XjjodAnK0ul0CQWM1CgRATE9MAtfG4DgCgjcQxIGtVLD6TPe4R1UqMOmP98fKHePyunb1Kly7eo3AA4g2wOobCL7AihlY3ePmrZsE+kBw1FGrBUetDty9dxdu3b4Dly5fJvr//c9/Dh999BF88eQL4u8LqxfoHlsbWySDvd4xNJtN0tcffvgB3Lt3l0ASi/Pz1BJr4+1bePHsOVEHr7l69QosLi5Bu9MmEBb61dNoE1dW6H0Ed+zt78HG5ib89Kc/pQogi8tLMDU5RfPrdrrQbLZIH2vFRVznleUVuHrlKvzu7/0urK+vE2AEgRr4TASRtFstareCY8MKG3v7uzA1NQlLS4tw8+YNqrKB1TweP34M//k//3/w6s1r2N7dgRvXr8PFS+uwv39ILV5wzIPjAYE4SM2cjcKjR4/g+9//PiwuLlA7ms8//wxevnwB3U6HOGt+fhZmpqdhanICur0uHDaPyJQ0xifgO9/9Lty+cw+arRZsbm3Bky+/gMODfYCzIbSbh3CwtwO4/cJWJ1iFA1Bv9YdwNhgC6kiMMSGwBfkM2+8cI6+dnkKz14WjXhc6WEUQZQ31HvnJuinDPdQIjJFsozwqGEv3OdarK/895TuoHIR7Cp9Qz/nr9nsqf+cYCVvryDan5NfqDWfzM5ue8PuFdD6Bg3M/8XdTrVuc3k7EQi1tdZ8TzzGmf+j7s+9Nu/TS7EhxBvGzYzrF/gWNz+3BueqU86NK4pSxX2LvG1sl65uQnjbgCluvMh6b5SXn+5oYgvXdLM86fgyujStwFEp0JPmQnxHGvqxdK1tHtcO69mqj4n1eitfjuedkL8XDeQCH7h/9QVYP6MhJg9l/6j5E9qGe5toiUA5Gu2SXo57QNv2MlH8T80xKr1TpjJReif3klN+c00fxuln+S/FqrBfj2efGn3o/RY8qXVuHPvEccn/X05X+qhxPx/epux72ezl/OKvQSz5IrWmZv51b0xQfnYf+56F7jg+zEmz0+H8vAEeZPMS2Q+WtzrpW6YW68lyXV3K6umqsOb4u0wl1xl713LJ5VfF6mSymPiO3YX9/N3BRzqOorFEvZWp3Cik/Pf/cVOUDt1X1G25KZAiIQ6tx0PFU3Tx7x9eotWAA1ijb8aeMtS0fyUEHBWVoaVcJhrlSrWE1ChIofzaJDaokHFMBCBxDGbOVOSG5z1LOZc7hVEKl6BI7enqNOkhJZ66I1DGbhtjl9KXvWbnQf93aWbrYZ6nSStEt/o5TcNo3m9ZTYBs6VlP+jh9uAjN246DDD7x9LbNoWc6+F/7uMoDm8hR/limI1LxTCuc8SiinD1LjKPCKnMLTCjp6Gs0bS1tSzpRFdgAO3vjFHcNSBqiuQUgZ6pzijmVADV3q/Zj37Hhy4y1bh3gtq5xRO6Y6DkbufjnjXpe+sT7pbiOA48+4wor0gaekhOs3LnKtySEH4NAEI5dA9hWKOMFAR3mo2pIoCAUwSKlTKnkaVWEgHU4lwVkby5Ew0UOYKhMpd6f9wopBXDna6HVzfaATo8JS+hl/VzZxFlCoQWSv7DjPpmAEV3oz1IPBqRY5JudausipJQyaIXiDTp3JiSg8ocoVOMYdgMO1UnHln9OJb+YPfTEBOP4Q6nCas6OPOZGYCBblZCXmabxnCsShdodsppJIbIbGl/z6+PYe4iHIJMIqWWZm/lRr4GfozIVnhCrsF8h7hiREN7fO/lQml72WE6Ya3HaBcyz3zCAPAnC4k9iG3jGAI0pUWhuiAA4mEacW7WlQHLsmcTXAZqt00OlbPJ0mpyO7/QEFQB2Ao9eD3gAD7CcwPD2DofZ7dwssSXD1g+KEnnCTTkkBXsxbPtmh6QMrLtY/0KBUfHQqbQtDmbJATtbpqhP4OnsPHZfKtef3UHZC++VBq2oz6AmGFr7uQULr0q1tmd1Q9hxPy6ljFgOnXF1FAZlN4XRZcH3i8U7gDW2KtiT03zyIuh5oJHys+vG+JHzETuZPD7KI467lttausQaztQw9B9D0FFWKJP7e8VM94K/s+f4zTouxZtHWXGKVyCbp/DxfKu+5lJppgeVVgy31r4FUy4de7n2pXjlFpzqMbJrXr4G6HzH2XNqTebbD+UgZf62KIUqHQZlUrJxlC08Xn51CY2SEQBx4gnZmcgJmJydgaW6OKnIszs3C/Mw0Velo4D4MzrDSOVXQwKQbvrBiAJ7CJixwKMBu+TQxqm3ECPChJ2KtD5FacNNuqqgfvJ5gN4LBpmQxFSyhSVs5MY+VE/DFAI4xAlaONhp0vVY+YOCetqEBGAiA42QwIMAqtlEhUIMk5dHPUQAH2w1ue4Ev7rBiQDVq0anyCPpXAl6RU8LEY9pKyACHqLqA+bvI4zL3AIiq+tYGsT1fM5cZPUtT9sAVsvUCWgh9FgZ5cJsVUU6mrLdtmeerCEgqQ8ROy5+z7yK+pSSqnRiouyp+kFetXlDYFZP4hLbOiHxRZaui3ySfmGR9dh+o/ELJZgb66LUIChoOTih5ignQg/0DGAwHsLS8DDPYYmBiwiVzGUDq11x/p7Y7yMMIJKKqbKZ6hMhAvP+mcTgfRMFnHrxAVfekmiaDh3zcBBOr8eEXxZOpx5lKePi9ga+iorbV+uX+9xi4oTo/BnBYn8MrApYHAT0EkQl73xDYxNsU43G6mIFCIcx3pV0MPsIBjp3v69vmqSS5NccWN8IDOn+iKfr7VGWowb9LK8vAGTBJRAZA8bi41ZT0xsK3UL6MmVNrlbOPqbgLHbayyT3ZF6l/ieCN4ZCrI2D7FAZw9OlFAOHBwAE49ptNOOp04fRsBKamp+HCygoszM1RGy6yASMjxPNLK8vUsmR2fo4qWSAgA1t/dNodqkiBdEL9ubK0BCsoI9PT0Bgbhf29fWgdtegabG/y3nvvU2ULrEazvb1Dr2988A249+A+VdRAsBSCNz797DF8+eWX0JgYp4oW7VabQFStVhuOjlpwcLBPgIaVlWW4dfMGfPjhh7C6vEJtxTY3NuDVi5eu0sXlS5eoHQrOBWmD8jwzMwvrF9dhcnKS1hZbt+zs7sLf/t3fwudffEFglYnJKdomY9uUg4NDGhu2oeEKgmdUdePChTX4zre/DVeuXCGAyNFREw4PDwlUiMt988YNuHPnDmxtb8LBwR6BV7CNyuXLF4kOqF++/PIL+PkvfgEbWxuwu7cH169fI+DHYbMJbaTvYAg9BHm3sM3JMfSPB3D58hW4c/sOATmw6snnn38OL168gKPmIVXxmJmZJtpcurhOwJ2DwwPiGWzBcufOXbh46RIBYXZ2duCzzx5D8/AQGmMj0Goewu7OFpyhPT09gwlq0wZw0j3mqiwnpwQcGx8bp30M3nt4hi1TAJq9DoE42jheBEM5kBTbYTKhqA/JJaMohlTfCHaSOa+5sEdW3al6IYy1se9i/XEf1wkfkYsV6VVFu2wPsBXBvilftaDn3RDC/Ux28oGyKR7Ks98L91getG338uxfej2i+s7Gn/Sa1JhSMb/Yj9cWeo6OuuwlJTnU91Abx9/1LdtJ74lt1zFrHIrHZFp2iY0Iqy+Ib2P3iyYuwk8r/vjxhNUxCCJO+3TfNsU2BOJnm1i1c4u8EVDfsMCHQi++nwFwqH8WDTPmuyIfirVJHJr1vM4PZV+Z39X8AfGG+PhellIHo6I4H/rhxifO87h8Igvwx3/yb+F73/9BsspwyH8sj8X5q8suMuD88DBuTsBLrYwl1wjbCQE43hPLQ25PGuohv6eO522/X7a/LZO/VNwwpbeyPrCS3O2N/XiLcQk/knQsSGMN8T4+nEGKPk6Wo/hmHRqldFHqPTuKKlnJfb/qvlWfp9YmJw8pu5abQx3+KVvPcn2eXvd4fGXrkFrHOmPWJ+d4xn3ODFSQ0RRt68qC5UlrF3Nzyc0nR6ey9ajiiTKdkOIRq69jPRb/XSafqTFX8XwdGS6bz7vyTpWeoTX9ugAclogFRviKAA6Pb47KZcopa3LkEuUxw4UtKuUcU1gB8QLoS2si4SjYR6eptYRv+Hns8KYMFQE4DIgjNY/YIc0Zt/j9eG6xIrGMXKZclBbxv6n1VrrYudczoimXM3SsYp6ydIl/jxVXau7+OyHQJh4v/h0KYLjhoc/IIS3yVx0j6q5JtGioUtRWaeTWsMxRySnZOvfNGRblCx67Vt/wwUE7nphP7OkfPx8OqsU/76pU6xrUKjlLGZF3ldUqY5bi7zIDmZP9+Dup8eYcw7rOSnzP3s4beP2zP+PTdpowVpnSJL8Eit24KTTik32s27V9FiY7hlJaXoIH1K+ed2qUpDY9wx3IA0VU+jzrFjdOuGppdE5KhGh5roTACQKai2yUVEZtENlBEGVTZeU4pxNs8oDLEBhwiib2o9MPCuAo3lMC2adn0EfwRr9PLwzKYSKIW6hgoggBHFhCnsvIJ21UprS405NyUlz/DuRSTnZbUKW1IzkZsvo71Cc+QF+stiWbWgF8pUBf2n6N9ZIEpsn02JBFoP1cOERts93IByWjFRQhaySND+RmLhJDo7MnXLX6hiboHD9J4orAHZI8oTH4uATd29orTXJYXnTj1ROZMiIFcJAMGPPr78d2TU+gKZYIx4sn1zC43u33qYVKB6tv9LCFClbgGECPABx8qvfUBUH5wXiCLffj7IFcYAEcNF6KcvjVKtgSJgjpgVNMREaBtpwOs+9ruf2cHkzbDybimcgsraEEkdycTOKP720AQyTu3n/g0HCOTiHAGZPUmHBxOsYlXPJcnZK7Or5A2bopLzL/uHRb3LrXlbK3Y8Cxp/yuog3Wk3HCSxFoLCULVi+l1j/ln3L7KA1Ml7fuSY3RA1YwIelL8KfssrcNUlmFDVn0CuVc7YMGdq3eJh2h1SNo38Wn+jTh6NFlGrANE4KS/ZbWH+GKY3UMFTGWZR+XVf1IdkSBELovYwgHJd4RaCEOM5ycDKh9g8NmnZ2SHKC314ARKnmOLVXGx0ZgdmKS2qqsLi3C6uICLC3Mw/REA+BkSEAOBG5MNhowgS1RtCWYoyXPIz5djqpI3xuT6i4kr+JLaFmk2NfEeRAKguyy+ibKkxGYkRI/WLyfVxUBGo4nTcUwTL6PUIKVS+NT6xNMPCEQDisr+OwFVbU46Q/g5LhPQA6s3oE6D2mPp6epupbcA4EcSGMM0ttWIp4eOBWtBiXgDfJzsOWdBvu9/VLwA+2LTCBe90nKz95/8jY7tv389eL+i+zXkCtCkG4QNtRr7SlyK382SU5AXWmlg/+qWrK7NK14oid8wyC9T0x5X8eDuzihx3PzPq8A/LFVg1SL82CGFPjP85+njbZ2CcEIse5gE8LgMmwbQ8AJEwNBXw8TxJi07Xa7cHDYpDFduHCB2h+MjY97f09yK4EvK3zL8wvBB6g54qomtFb4kkoxWh2Vx62+rAIDNFYpUMWYBwToRWAO0SUndOLdJI00YWF8Y7t+Vu+rPld+Il/GgHE9z1JtGr+eUpXC2nzvo5iy/qbSWKDPtcqaATNr3IjAT+Jb077DyDe9j3TE5JrEiNzYPYyOhuUTggzyRVnXeyEoAcEaKC/64v2LVrn08uf8QE3W+RS1V/IS61IPxLWOEJ/O8agxG7HODeRVQU2iS7R1I+o7bL/RP8EKHCcwOBlCX4AbWH0DAR3UQqXVhv2jIwJwYAUOBHCsra7CheVlek00xskWTExOUuWN5QsI4JiHwemQgAfY7gQrcTSbh6RvUN8haAPBcMtLSwTiwMoZnXaX9Py1a9fhhz/8AVWeQN589vw5PHv6FD788Jtw+85tAlFsb2/D0+fPYWt7G45abWplgkALnBMCL46OjgiM8Pb1WzjY2yO9fXH9InzrW98i8AmCbDqtFjQPm0QqXLcLqytUxQPBFjg2BH/gnNYvrhE4H8Eo2CIJwROv3rwioMjE1BS1G5mamoHB4ASOmlhxZA92d3dJH+D8EcCBc7l+/TpV2UDQBX72xRdfQKfdJjv88OFDarHSah9Bt9shXYNVN3DfiH9jq5iNjQ14u/EGOr0u7TdXV1dgcWlRWqhwdSgEkbx69Rr2dhEQ04bZ6VlYXlqG3//934cf/OAHBN7AViwbbzeg1W6R/bp27So8+uAR7bkRRIMVtQhwiXp9BNurjMDhwQF8+pgBHGj7jhGA0TqC4aAPp4Mht6JDuej1qALHGPrdAtAkHsM9McrU6AhV3zjq9eAI9zXDgQA7cM+FCdwz2tOgIcfqHqgTye/WikTC2Lk9Rsq/jffMVscL1lLctahisID+1ecOfW8vfEWboX620V2hi1dIIttn8KXlyU1/u3D/EsYWQgBJNIRgDHY/xvqS46/OXka+gaWz1Z32+bkYjPM39CBfPFunx9WmFeMGsU/unqU2wsRT1Cf3/kNMCQ8StActaE3MUrDd9TFWexf1nwh4FO2X+BZc9UhnEq8ujY2ZwOwhEuPk+pj0gX9O9V4/xaPx3RW0aTjbPYefFT7HyqAUiuSvktD6a+2zvd32NtHaLstL6dnrI/z9//Wf/JuaAA6RrAiUo8+xh4etrNvxpWLnXr94AIfyuP3XzicnJ0neyYy3jD6WP3JyGO+3dKwxr6TGbeU/J1c5HZ16bmoudWiUm0PV/fya52UnXrvUfHK0LdN9oeyWr2KOhvqt+PMy/qm6Vx2eqeLP1Lj0ubFtTvHVedazao1TY7XvVdHD6qqqtU/5HWVzie8X6FIDkiqjWY5zquZVh0dSOuA8NEiNu0om6uqFot1KA3LK9FiVLo51z8je3o6z2anFLlMoOQe0YBwS5axjooVGP24qKAFVdxLZJ6jUcXkXAEdKEeaIa42oC27JBt+e7lGjYY1HjjH1VIsDcshmPXYmcoq1jLFSQp4yPDkjZxVeytHJjTGef5WgGx8gIfdpdGzMk1VCWWD6SBHxmEMATp7m6mz54ZLz+44ADnqOHjNKOKJfRdhzxrTq/SolUqWglTdiAEfKqCu/xA6o1QdfN4CjSmGn5ldlfMr0ZE5Oc/dM6cYqOcrJa5kbVpcOdeeeokF3+zW8+dl/CAARhdykouVN8ltbTOCzFcBBSW5MRpwMeMMqp5R9FQ5JhGoCJpo8zhcDYoE+MwFgPYWAiROrx/A2al8cv4rU6vis/dEe89Y+phyheG0CWadkcFhFxOpKf7+0o6+fY8leaqOCCR8CvnD0aVR6KNsWKjl7nnMYeetsazSEpwgo+W+AOF4vmGR1wgA4vpRkvNppzwthUojoaJJNcl44IK99Nm3GFSlvdvhFPvfBAftsOkVqEgg0Pqkuo2N19w8CGnqqSiCpcoJIK3DwMwxIhU6lS4UOTThoaW42HO4Hx+PSvgbQGgA4DEVcBQ4cewmAQ2oBUC5Tk1HaOxqrbXQJwCEgDm2hMhjS6TYMeCIdEMShh9Zs4Cnm/1jmdM14bgLgiMBMVufo9xmo4xOAuiZlutDeB21RldNe0J1CQwVu6PcDP9AEHi2Ag76qPXRc4qQOgAPBWOHpHSurZfPF6+rq/zp0YxHUwLByYjFoGOuAWC/Gds7qRK1Koc8q81P8CPxVZfY2pftYNWkFjmoq8P3t3Bk8YW1z6nd6zwF42ZfUVlU2YB6sl/ibGpO142eZ1ySpP1Xu6eZBybaKk2rlwF820+YTiQZsI18gwJEEgTFhaNtQ+bEgmIVPglOZaDz1eoKAQgQuoMH1ig2BImNoqwW6OwZn3FJlYpJaqeBreWEO5qenYJKAGwzemBxHAAcmdiSYLAcHrF5xSX5R7ba1i7PbuObaJiBln6T6gAcMhMFz0lcWcGESuBAAOMS3ESDHCLUyYwAH/o72E4Preqqe1kWQdATgwOpaWImj3yfQDiUgG9wWjew6gjgaY9J+64RAIfFeiNtYhKf/URc5f5yNG/9QVskkfQ2AQ3WslzHlkzSAw8q5XR+iXQWAI76e/pbxqY1SAEcBtOPWU4EjVKaFpscn08OfYJzWV4xOvToy0VqHbSNTfo/eV8fn9VwRwBH7X17W/eERfL7yCV6Pp97R3+t0OvRqY2uCkRFYXV2lChwMJPDAHF1ifZb3ZxPge1n32AdSHojBqEpRrsKnz3VnQgsnVPG+DmykbYT0MIDVRxFAOj4lq3IY2nK+QQrAIXVpQjChJHwK/BrVheSTzDZewfN0a+9EyFc9c0BbAzVV/4h8QamM4tZC/EwHQDfPw+sVwKEkigEcsSwoyIrmFgHWlZ+dp05oN1+llPWBbFHM6V66XoxPLKdWshyfqXKhU87YpofbpzCAA8Eb8vuAK2/08V8BcBxgCxPk7d4xoE86MTEFqyvLsL66Sq+FuXmYm50l8AYCHlCnNiYnYHFpCeYQADg9TS1Snj75EnZ3dqitCVbtQBAH0g597163R/snnBe2LLl96xZcu3YNrly5DPv7e7C1tQlra2sEinr67BlsbW0R4ARbYE1Pz8LE1CRMTE7QGKZnprl9S+sInn75BN68ek3ABBzjg/sPYHpyip7X63XpXyQrjmNqcpKegUAHrA7y9s0bugbBFK1WiwAhWJ0EK+wQ+AVfp2cw1hiH6ZlZaIyNk3uJLVGwugZWrcBqHWjjEIQwNTUFCwuLcPnyZVoiAnl02mRb7t27B++99x5Vw5iZnYE9rFrS7VArlU6nDa9fvyY6IAgG+R0BFtieCeeM7U6wPQ1WlML1xHYqWNFkd3sX+sdss+7fuw+3b92mdcc54BogsAaBZ9dvIGDmhwQGQdAIVgfBF3pUw8EAdre2YX8Pn92k1jS0r5X140MLx9SSDduMtQ8OoN/pUmsd/HvY65N8IY/SXm0EoIXgjeNjerUHfWqrMhDQPFaHQTClIujVOyfQtvlJ+ZixT1vm46oOzbUoZJ3GQDnVAyk9rEOy/rP3+eNEu59APP7iHqEOgKMMvJEGEsR21+6fdD8WulQ8DjuamA4pQB+prQSQQekuaq3imtTuIu832Hun9mdl62fHq/t09gND2EJ832BfZa61c3dZFZQR3HPEixD9naMb00wr9tm1T+9h6/C/9xlS9+CR8n1CMFLMv9LJlm8ndi4+6V62Jmoz/7EBHFXxhuDARwRGj8G0IX0liVgCcqlY9tI4QW5PHe/r7TPi9c/Jfk5u6urYnFzVGbN9djy+eA+V4tX4GSkeS9Gkai1Sn5fRo2zsqXuVyXhsU8poVOfe1jZVzbuKZ1LjTtElJWe59cyNKTdub1+L36x6Rt3xK83LaJd6VpXNS90v5wtYuYrvG9iXKHaSkokqupSNq0xn5miQ4qMqnq/WzWlO0ftW8WEV71sfIJ7X1wLgiBVtUdDVgwhdhPTiFXt8M05U3A1FsJoWKkigdwVwxGPNKVqX4NeTSQresP9GJ0ks4e3v+owUgEM/02BSXQa3TGDnkDNWlpHLlIcVoPi++ll8LxXwMkEPx+v/CplenPQMyqNMqafmVD7OYgWVeP2Yz+ldGrCnLTrA9E4giznFUHw/PFVrebKukXsXPqljgKvuG/OdNTAu8X4WJtMsXVPADcs3GlSLldxXVap1lGbKYan6XpUhrhp3jm/LeP28sq/XVxmu1NpWzT+WGWyh8vpn/4G+FusD/JvoYU6gk46RZK3Vhe537AVNQAQ8YY8lulkonS4y1TjisWoCyd1LT8DpyUW+oysLTuOVqiExzfSUbqyvyYmLNrOxTSmjeyDvUsVG9YrVPXVkF6/h9ikM4MBTvgQ+wKSvnPS1fbFjvVNH92hSL5YVWtuokoqzexl9HtsTO8cUL+h7AV8lKnCkbBgG5Oj94IiG1+m8RgJRUWCRAVjGfE7VIVypVAE7JIRF6cLBbwnS06lVTSqE5b21xYqfv57yDQMuel9NKlpa0++YnLInJiLoTRAcIln1QRIcG9FLbN4AA5tYfhhP+GIbFQRwYNDT9SgfUEAdX1iGmEAc8n2swIGUiv2SlK9g1/d8AA6kkbc5ZXwX2hpeMCufOf8ppUM1mGvlPZiXAXAof7GOEcfCJsQrK3DgQG0gy/ONZbsye3Qe/Z+zv/E9+O/qAKf1EyzNYzsX68OoXkRhvfRe8QjKdFnMA+G1GCAsVidK08M/le9RD/zhdA0JoQdweBBHzurytfEa6Ilzx2NSwczP01aV8yC73FM0hJoFcKAeo/PiXAWCksNnWtVBwSQewOErcAzhFFuo0El71BNcd4ZOuEpQGBMwI6enMDk2Rm1TlmZnYXF2Bpbm8DVLr9mpSQJ4TIyPwURjlJI2euIQE1R4YpfaQNBJWgFEIJ1HTSUBqRCGNCIgR2TDk3LkzhlIvSXRr5Z/bGUdzpJyYld9Hw0M478I3sAX0bAhAA5JzOPaINhCARx4uhgBHP3jY6q0gFU48FnUKgFpMYHJMwZzIAgEATZUicJW65F7ctsK0cnSek4T6JwtEs4wgA0afwbA4e2437/FOtjKOdFcKi3QfanaGetv+on8BeVj+h69pAf46KhPogvIJlcBgBWH7QYf6k/7DPe72K1U8p/9VrmH1Fsp2GCZRzz3wOaQ3PixxHENvZb5h/4i2uGzEMDh+AmTlIMhtNttAnBgchQBPZiExsQ1+yvhuqb8pBjIobRQfyG2jz7JVgTZYiLZte8wPoa1pSm6o9gw6JarUsT2TccQ0ypv36xu8rEjRiT45GY812Dd3MELXXOJUskpcQbI8LrEiTEFZuh6aXSLeFXu6/w9BHCIMmBdAAAgAElEQVSZyioWeKs2VP9FGcdr9ccCOFJyYAEcRXCHxDh8ptrJu9LB0T2Khzh1kYiHeZGWCiNGJiyAY4AVZKiFCvuagwjAcXB0RFU4ugP2QRFMjGCB5cUlqsJxaW0NLq6tw8X1daqCgaCC3YN9AhU/ePAQ7t67B7dv3ybgxl//9X+Bzx5/Cs+fPaNKThPjDdjd2YNDqYKhyTMCBzQa8P7778Hv/s7vkI/c7yPgokcVMH7961/D9s4OXL12Fa5dvwHXb9yivWzzqElVOK7fuEY2rnfcg99+9Ft48vkXsLGxSdS7cvkygRq2NreoNQi2bFFbiuCE9fU1+Fd/+Idw+9ZN+PKLL+Htm9ews70Fe/t7sLe/T+CQmbkZB9A6ardheHIGM7NzMD83D/MLCwSQwcobz549gydPnlCVD6xcgQAIXMvV1QswNzcrlSx6VJ3k+rXrcPfuXfjud79LrU4++vg3sLm5AUtLC3QvrJqBgJR+/5j0CgJZ+kOsrHUKc/NzMIm6Bs6IbggUOTxowutXr2FzYxO2t7bItmA7k2tXr8OFtXWyjZ1ulyqYYGWQn/zkJ3Dr1k1YW1+D58+eUsUTBGlipY1f/+IXsL25Se1l0OYhj8zNz1OVIQRwHHc7ZB9OBwPYevsWWocH5Bug3ey1OwQQRWCPgq9aWJXlmEEcLWzXg5VfsJKggDjYNOJGLdEC1pmq6hh3qY8rNqQawMEPjH3XlA8X+7Ox/rR/W30ej7N+9Q22S6mf8+w5cCxOBxvgpd1nl4EO7P6xbM5Wj3rdmR4/f15vf2PnWrb/COx/gmhO3wYmO6wxWrTDnjJRiMPtF/Cgkp8Pm76y+yQX1OyX1WcWzixN/Md8ULU/8882sb5zAzi4omj8k3p27IfE4NAqWuDndStwWJrnfw8Plen4YvBGqhJH8ZiVrHomDldXbnOxkdT7dr2LeiV8YooGKsspWbXyE/vWyX1bRfwxpw/1/dRcYhnOyVGOZlU6IMdvVfSIv1elf6s+z/Fn2fhyurdKJ6a+lxtf3XXOjT+3pql5pcadspu5eafGmptXil/qykLMU2U0iudUJsPW56iiWx3dVlcfVI0xtwaxTqhDl5wOKJPfnKydR09W2ZWY3gGAQyeWImgV0/lBamleCd7QiPIOT/FZRQCHO2kdV+DQ8rSuLBkHC7nnsJTSd8/PuZRizHSY7hmelLzRTbRIkYBYbOy15Jf3FTQooLEoX0GEHAPpba+/Iy21NGaVgOQUeJmQF5ggcmpSgmLfiz9PGU1LkzrGyZ4Y1BWpUvA52uD3qhR9cc38+qoTlHIMYtvPcXoNwYTiVzUGw2H0q3XJSXpMK4gqxfGufJLjHx1bnfv69TJBLAVYSfA4fk6R/ulWNl8ngKPKOSkz1u/ioOh36hixFL3te3XWocrA5QxM3blV8WBqDp3tV/Dqr/7Mo+Wl/zUlE+QLdF9leKeHfS90V5ZZ9D2e3KWEdFR6WMEc2kZFjIGbnpbUJhMhOpd0rSbmbTUC6Zfp+DQISUh5bVMO0+pbDcLa9Y9pV8fhpPLsUs6fzZiCCljObGTYhYlNsgX1CQZCh3gyazB0PdL1pBK1UcGy7VhWGctwmxOmWmWiMG6+yq+XXbdEYp5AHI5OircxwQWxPY5343mZpJiuVWyLuEWA35gX2qfwxILKK64cNyXhcmEgf09dXx1DLDMK4FAa2rO8BbnRahkOQORPb7LttwkcX5WD6ainHn2Jdzt+nQmNNzoxjKWEHU+605yivWWq3pb7GVLMkk7YMxiD2qOcnACWs6YqHL0Bt1I5Pqa2KhhQ72Ppa0yWEoiHX852RuR2CeKCH8JjwDHRXAyv6Pzoc74orABh1ptPBIdJ1li31pFHoVRBXep3HcyYnVA3dv6cT/UzL+AvnDQl/UL6yBPFraHqR8vbDljkFKW7yvrg9nSen6vMoCzqWZhd9Ruxn2sVU8pmWFoX9UuxvLK1D5nDc6WDtPRM2WK/IXUWyeSMNblsA39pArq1DUZjvxcHD8OQJ6+ZAXBw3ZrET7i3klSbamYvaK4fsrSQcH9HY9IOB2afFs+2EAR2+CG/32MAB59eFpXLwHr6w5+qV3gGVt/AhBbZHtHDDN80J/oQkHl6Bg3sWz86CnNTUzA3he1UJmF5bg7WlhdhcXYW5qYnYXpiHKYmG5SkIRAHJrep6pacqBYwBCbH+Pgxyx8nTrUtGlfvsACOeC/j+FvMsdWzameYZ4t2jlfUnxok3Sr+B+8xsb0Zt1DB0hgYZCcwv7YSkVPAJ0MGsuIpaWqPhgBNqQyFbWoQwDE+MUH/ou7GVdCqC+RXiH5S+jgmk2cFeyDLgUHi39hH3W9LCyfPofoktVfeQfH6z+puKQd+Yng/8gHUJuC6UDl9BL5IyxRnF9goBGBcMRQ+EGD9qaB6guELm4RWAIfGHeI2HM7/YUvAtjxshaJ4YO9XamzAtGoSO+H8UgtQJtwJcyj7MAIGQpuMPOHasp4QoANbNiCIA6eKvLC0tEzJbLKJzjAwR2vcQu2c2k0bn1B58XOzFTqcNVZN5sAo+AkmcdHfNI81nMWtWng+RkbU5RX94IGgbPidLVEfRSuYRX4k0915Gn59KP6ia6SuLe89HIjJT8vtAqwY8PbF+peyRgjgCGbIf1GljBNeH1f1hfSQlwNWHwzIsMAUbi2ZtgoETjMfoh4m0Lq0pHF+irTFYfCPtOGR1ircPlJ4UScpdsPZUVkfUuv6Uhk1Q7N+WWrEtJYKgtMkOQF/h9w6hdqnnJCviZU3+v0BHEvbi93DQ9hvNulzbLWCrTAajQlYWlykViQXL1yAa1evws3rN2BhcRFmZqfh+cuX0Ov34Xd+53fh4fvvw4X1dXj18iX87C//Al69fAEHe/uE6RrDlh0trFzTZeBI/5hAUFSJ4+yMqlJ877vfhfm5GZicaMDm1iZsbW7C27dvqQrGzZu34PLlq7C6ukZAeWwrcuHCKly+fIkqcuC6fvybj+HxJ5/C06dPCLixdoHboezs7sFhs0ltUXDeyCP4gyCFf/ajH1EFEKxOdYxAg2aTxoWtWRCYNzY+BhfW1mB6Zga2tregh21S5hdhff0iXL9+DaYmp4h/P/vsMXzy8Sfw8tUrGjfxItIaQYAop+MN+hvBgfPz8wT6+r3f+z149OgRvH37hlrFYCsXBJbsH+zTuNGOYGWf+fk5auVy1GrBhfU1WFldISDH1NQE6a0dbDHz5Ck8f/4MXjx/DnMzc9ROBXUXvlDtY6ULtFkIgvnO974Hd+7chhvXrsPLl88JZIMADgRlvH75nNrNLM4vkC48PGrBOLZaW5gnPlhaWqTKIWgP/+Hnfw9PPvsMWgcHMOz1YAzBnETfIfP76Ch0hwPo9gdwhFVS+sfQxr0M2lh3qISrd+JWQuWX1FPs1lkZKPmwsOcwdk7dfNeSQwwH/s3+Bj+kbkzLAutCc14yeLnQPyPemVR/V0YZjJW+xabL6eTiHjyl5NgYxJ+4v+UX9jfTu/qAXtryUu9obhzEEwprqLYqrYftu6GnHuYgQj0eVjL199CNeZy/SNHe+JuOR/S+4mcY46u+KC8Of2B3oTy++ptFu5vRPa97XBTnITCy/rh1MzmbEtbSPVzgJ8i94v1kUIHDzdPTVCcdx9N4E2L99PJq4PE88e8yAIfKbmo/Gr9n+cTuRXLgDQuGduuQ0UPB6tZf6izj52LEqfh1TnflaJJ6P6a7j1+Fe4p4wKlx5sZeiFEYWubi8vF3bMyyTGvU1edOdDLOYOo+de5ddk0Z/as1oVgCQ7u6NFFZSclY2XtVa2w/z61jal6pcefulRrfedYmN4cy2uXmknpufJ869/XxstD/qJLnHP9U0b6OPojlIadvrH6wa/uPwfd2v1XGR1WyU7aeSQCHCkwVYe3nnsi8pfNOlQ/gWCLH9/Z/hwAOe18bKCNHWvrM8u/y4qy32eQaq+TKCjtLbmgnrpY4LaHRzAE4xEhIj101ljYQEm/0ySWSID63BMDTUfKvnrSQ9yholzEWZYueE8r4OylmTn1XaevHznfC92ODaXnHOhuxIssZSzvGKgVfxyCl6FQ08hzosOONfw/vo96ld89T24Wq8YWfJzxWEwOuopdVqlUKIWX8c/evy38KstJAlmtt5KoIhOjuMlqHc+ES4PFPlXGuq5zryFHM97FDUfWsnOFKzSFn3OP3479zRq5sfjn+LLt3Hd7SseB9EMDx8q/+VFIyLGP4Q8FRU2o8cICi8uVBAJMCmtwKpKAf5OStz3LrNSynGpDV79rTr/QeJc90czdKCRTlRS7L7nkYr7eo/GD8xDCSeI4D+IaAafvpL6Ax2bLeJuGQ4klLD7w3zheTVfjSgBNdI4kPrUhCfbGNiPmEUlEn0XntFO1T4I0YfOGCT7weVg9bG27nFtj26Lmez7h3ee6H17YI4mCm4DmWyaKlq+Udy+dULtsk2jXRkNS1Ap6I58b8xIAXC3qh3uAWBKMAD/G0crpbx0CfK+1MoN3u14sVOExyTnld5ohJBQRxYCnr4/4QusfcSgUrcOC/GATFgDpV4MCEhbzUf1OaUIzEBs0KAA6f3KLvapDJ+Xp+xWNfAy9N8Y6+l7Lv+F65z8G+bfyjfGwBHHifwpgMIFMT4hpscYmc6OY0XqF7uT/BibSAJyMZq2ND6+j3Mvtnvx/zpdJET4yn5C6EYvHd/JplD/ZVDltXLr2+UQI5SrxzGxTr8+UjXTlZ5AFqNpJ/l6LD8YoLINgn2cMLdJ8SSC9rgiiY4/cjrBv93zZ4KkFx2ZNwDap0FRqsnuOAQWIH3Njk+zbpGeh0AixZMAwmoAVYgAAObeMhkX1+EqIXsPzPKWl3fGGljenxBsyMN2B5fg4uXViFlYU5qsiBII7ZqSkYRVAIJmAJo8Ft07SVDdpBBDRaAAeNS5KU6m06QIcEcSngrJUzpMKCyjfJp4LuBZBvZdHSUxOstBb4kqogJP8C4MCE02ijQf4HAVtUrmm/yLqckk+Y8OpzdS0CcWBlstNTmi8m6+mFJ4wl+c17HE4Mq5/ufAANsGPrKarSxf5Zld9pZRgrnOjuX+CD7u+cziQaCr9p0oTmGPg9pq2Y7JGVlwjAMdZgkI60x1PJsDZD6c3/ql5hoxLrBOfzJfaEtM566ELBEvKes/UCHuCqVSGAQ5fd2QbJYNv9p/UxLIhDaaVAHAZYsKxiOwJcf1uFA3/HlgmY5B1HcNP0NCwsLBCwZ3higBfkrIYnPHVd47kSXyCwSOceVCXz/OJsoqEvATiQr+UnhK8VbSvZY7wW1cMYgyEISGoq7Cgd8bIY8JLXh6a1iQFwc+iIwRuoBRUYlDMusT/iZEFasnKFF/+j/oH64i4JrDqGDgT5Kjnx/oR9wFQNKn4GV2vzdkF1seOtwJZ6fYw0JDmiqjpez9FYRC/49fT+CM3XRPuyPnQieaQ+uT31TRU4Ts/Ed8R9C+rqqALHcEjg4J39fUAQB1ZHwHYhyM9YgWNxcRFWl7mNyp1bt+De3XtwYe0CgQg+++ILaLU78JOf/K/w4L33YHx6Gp58+QX81Z//Jzjc22Mangzh5BTbDzEgqostNVotajuC7UoQrIAtVB49eh8ura/B6vIiPH32BF6/fkWfTU1Nw+1bd+DixcuwsLBE1SyQRktLSwSEmJ2dIdDMbz/6BH77yW/h8ePHBLBaWVkl2T08OoKdvV3Y2t2h97u9HskMVra4cf06AThwTjPT01SFQtsmIcgEwSMXL18iIMWbjdfQ7XRgbm6BKlk8fPiQaDM5MQEff/Qx/PKXv4TPPvuMWqBgZQwc+8abDeh2ukFFH1wn5J8f//jH8O1vf9tVdETwBr6wCgd+zuCwJQKavHj1ErZ2duDatatw5eoVuHhpHaZnJqnyCLZ/+fLLL+CLzz6Dzz//HNYvrMHy0go8e/oM3m5sQr9/AqONcWrpcuXqVbh97x7cvXMX7t65A5ubb2HjzRtoIIuenkKv04KR0xOYn5uD/uAEdvcPSW4bE+Nw+/YtuHfvLlxF4MrUJPz0//1/4Bd/81/h7cuXMOh0YXZqmlqstFtHpFsQNImAcwQIcRWOHjS7Parwgu+fYuuz0QbrIOQ32VerR1THTjr7IH6a+v5OHwYADr/3sf6D6sTz5Vq9v6cxi1iuczou9AVFR9OmLVUpO3eX0I/QfV9MM6c/Em1pnP5RZEv0KG/DjT2Prgmfp0DpkJJkWxK+uf2uVqd065bRb6wfw8hwbs783BikEU6gfP/nr9X7ZPWxAd4pYJKebrcFbi+R2m+k1zmuWpc6RKBjQltDYKRoz2LtQtbuyndSPBzfrwDgUN8jAmc42+2dE3dghGQuAvhmOd3wQhWAI/ANjOzbsfBzfa5F52z9xcoqHA6470FTPnMRzoT4oKZyye114xhEqEPCuF+KjimeUJrYz+zvMS84/7oEQJd7TpkujD/LyaT1l2K9Xx4jOA8oL79Qob4qQUOV6kj/YY7u8dzKdGLMB/G+q4rudeZkr0nRuWoedZ6RGneZrs3xv51vjo9ycyijXW4OqWfE96lzX7vnsr9X6esy2tfxR+zYzsM79t5lz6mzBlWyW8XDX+XzlI/59QM4uLY8jTO1YFVK1zqGue+zkVfwgz+JbY1sTGhSYaLv6jhC8TitQQh+l1KtMVOXGSYdJ/4bJyfpMxMErKNQ6jyrzPDExiYWlDKFFQtHTKec8qojCFVCWqaQqgTFjpsdIA5W5IAc8TwC54u5veD3VPFZ1eccE88nGGMDUHW/KmfpPEYovhe3szAnz2zZ18g5VVpmZSoIHP/TADjOY+irDHHuXlX0ts5Qam1TzkrVuKvGmuPzOvKacua6O6/hxU//PcsXplNMQFCTrAXdZBK7Vld6fXmSBXBIpp6P/FNENmwdgc/XuVjdS++RqGk/aC6BTOMV8Ia1a/G4gjlwptq9laNdnffLABxlNlZlSwP6GHCywZsguEtYlTCRkbLTrOZOHYAjtl/xeGK7QqcHE0pI10SrTul9YhrHdkmvG6UWB1GwPEP/As3NfjXnm8R+hZ23mw7xialiYlL9sR1jDylMIrh7UiCefScH6JATokEFDgkoOGBHRFmkKVe9EIoLiMPJaARFoKsUu1QAUshpYvkOPhOD5ljdBatwdAnEwRU4Or1jaqlC4A5MKI2MchsVarNgkpGazpYEVNpeSxrXVeDgqxxfmC9ZWyIXhddG4J+cU2/XujimYpLJXpNK6KhPQeQ1AA6GBFSf8FFeSR3z4zlICiVhY3O6PKWn0/TPv2v93arvxjKX8zezkAZZOz2hTM+LYhJV9olLz3vwdHxwJTUfvCe/rwCOivVPnIYJbXQ08CQgTzcp2kckpTF1fyU2jjm9BMQRJ+KUeBLqpXh8PDcJ0hsdEgI48Cv+mRo0Jv/ZgOKcPAmAg+nBL4ER8PUOwME0crLBiDZ6FlbVmEBwwtgoTI6NwsL0NKwuLhCAYxVBHPP8Gh/Dah1Y8eaMgR94El2fi6ARAktw328P3NDnepiNjoFk2JxKD8qbR9WUtFVVrEfUxlHCDWcoyVFKyDoAANsQbaEygkkjB6yQk/gC+qc9IiXtEcgxgOExtlEZUEIPv4NJPwVxIEgRb4MAB2qhQqACBuoogEM0Kx8oOOV78Lx9pbTc/sLLnq8OwD3VZU9UET90dPaKiY2g8p61dbZFhFYXGBvjNjlYtcT8mO2TB6IwWsRfpeZRAUOiWFJ7k8D2mOoblGhXkKiWIadK+8U2IjkAR0r/xIAEB3SR8QuWh+ZC1RewrY6p7GABHDOzM5TYxUQwJisVwKF+L65UYKtM0oJ5gl90zdhYAOCwflqomFl3Kn8gT7rToaLEQ9YoVhxiWRmB0QaDmbSdiLZIsmNWObJ+fdE2+SfG/qtuFTS5we2MRtNl10XnepuiEqTVTBBwovbZf+bWyrS7cbKmgAnCrYnPJXR3lThMBY5AHsXH0kpeShf3rxDC6iX9TMH0aF95WcyBFgNi0u8GfnydfE8ZgMPETRC8ceIqcCCAg8EbuHdB0AZV4ZDfsYXKQatFPidW1cBWK8hf8/MLBOC4uLpKif+HDx7AjZs34NLlS7CztwetdhtmpmeoLVpXAAVffP4ZTE9OwsWL69BsHsLB4T5V8xhrjBO/4v2xcgRWlsBWKVOTk7C8sgzXrlyCq5cvw87ONuzt7cDRUYvId3H9ErVp+d73vg8TE5NwcHhIdgiBebu7O/Ta29mDfbrfAT3jwoU1GJ+cIHBAs3VE1UW2drapJQu2OEGeRiAGAjgePHgAjdEx2Nndoffx+9hK5eioCe8/egS37twiUAbauHaL54vVP/A91JOPP30MH3/yMT0bP59EkN/pKRweHEKv26XKH512B5rNIwJoILjj/v37cPv2HVhd5RZMVPmj26PP9YDA+++/D9/+9nfg7cZbotXaxXWqPLK0vAj9QQ+ePX8C29tbcHhwAG/evIaXL17A7MwsTE/PQOuoBa1WG7rdPu0pTk7OCGg2PTMHly9fJvDK1OQEtbjpd7tw3GlDu9mkahw3blyDxaVlGJuYogo02MJlhQAzy7Rf7XU68NlvP4HnX3wBm2/ewHG7BeMjozDEChvdDttj3KfAGQGC2n1spXIMh50uVeHACi+nyMNjDOBAlwSrlaDtVTyglUW7t3A2zMif6iTVheRnZpL38b3Ij0jAyHP+r/e3+KnnBXCENt9B1GUKdYRfgYF+f45z9V5FqKEV+FnU26JDzwHgYF2WcD5KchQCmymAq2M60A4+cW+7tyF9aSLD1sarP2h9iioAh6VJ6tnKA/Y+2TiO8qPGIohWCWvp9pjFzwr7uqjtYOqGmocJKnCYW7tYiYwnufv5CgAO3dMxa4T7byurupdX/qnaX+oU7LrUBXAU4kNBrMIeYBDuNFXhzgXkUKnVPUVivXE/kgrS1Z2/pWFKJyrd7b8xZ6WeZf0W+7nj+QhoGstaVp/UiNPmvls2B6sH9Pupcefundtrpe6VukeO9mVzyc2natzltid8oh1XzPdVY4vHV6Z/LR/a+1bN5Tz8+a73qhp3brx27ctoVyV3qfundFC8HtYXSf2eWr8cjVI8Y2W2Sl5z+qBMFuL7112HOutch3e/yjW5sX5tAA4SmMC1LJ6QtkySckzpvaisaaywdOE0CEWniTIngh3BNCZqKFimIMuYS5nAMYMpe1nHKFka4O9lAA674FUKPWcELW1y94uNTUzP+B6xUxgbS0ujMoVY5RRUKfgyJzanwGMa8FjTFTisc1RlPKyjXsYHOaVYXD95J6zEnNQBsSydV1GUKaiYxjk+rAPg0DWJ+UXprCUVQ0VbBHCU8U382XnlJuabd3VOcvJYdv/cWMsMG36WWr8q2Sp7VpXxrOIv+2wEcDz/6Z9KosQkkpS9U0kv2eBzVRfbgsNXXeITx2J14uSlJqtd0pqTQDlbUtCLDsihCWT3zeBUf07H6CnZqjVIfR68V0D9i32UwxJ+/koHHifeQ3mGAvsmWKy1SzXRxv3jfZwj1rkFPqES676sc+rUY865qwRw2BYfpnKJ2klLbzvOGMARyAN/ya+98BS9YZI5qXmn7KKOQeftbmyJqG1jDGMFdp+Puwa23/k13GLZtFVjPlc/QZM21nfg5JGfoxt3EOiLZCAGcGTAG47mAsDgpBTACQYxJZje6w+h0+9Dp9cjAEene0ytVRDAMSQAxyglJOj0uSa6JGfsUskmGKa00sQ56TiPZawN4Ij1ovVjLF/zoznJqadd0jquHoDDApHwOS5pFQA4/MnzFF/b52sFjnhMPAc/ppS/VOXnVumonK6Pfbwym5CzybwerLv0x1bg4I98Itf6CakoU6lf4MBVul/wI875T4Tpk/aJolmz06zjJ1BwLNAJYbDMrh8mLXnIfFIw+RPJfQDiEPwFl+CWcLmexAoS2Cr48TM8gENl1gI4SGJ07RDUJ8FbAtkYAIeThTIAh5g11mIK3vC+AlUixOTx2RmdEsfXxOgIVeJYmJmGlfk5uLA4D6tLi3BhaZFbqUw0TBUOBHH4c5Ws+08JwBGAhgwJ9OSe8rkCOOhvWRunlywwzVTNcjwhjIR/Y9KHZknVNRgY5O2brBVWk5DksbYHo2olmEgScD+tiVZwRD0rlTioPYycmsbT3/jCE8Z6ypieq9AZuQ6T1MrfNlFPoA/cGzlkn1RF0asLoDGfOqC1FL6N2L7IyoqdlU80yO8A4a7FhbcflASSigW4Nq7yi/purNJZs8SJFrH7qvdF+zsApg6QgSW+co3SiG2Eb71BPpbSwrSEUHsT2gPVKZI8QLlQvpNqJPp8+r4BwlMFmEh/qP7EMWCbPFvdAXkBk7/dbhcWFhdgdm6Okq/IAwzg4IpfCrVRW2X3GzwG35pF2+8xz8aVUeJKZgp+8y1p3KlzG5OheYW2VWWHGrehzI8zOOdE4j14ua67jjfwiYRuMbNZ++59Lt9CRXBN9DVqPYJVXWLQj8S6YvAGaWtaf5YDpS2bMalyQq1vmHfUp2MWlcMjBLDyAF6VR2q7IhVX7JzIdkkWmSu6stEi2cXWQgrA4EE4XeP0mmmvomLi4iHBZ77KEK+UAcIkEkFujKkEqupL0UR6LYI3kC+1hQoCCbAKhv6NVRYUwHHU6UCz3YbDdhvaBDrgChzU8mNxCdZXVuHO7dsMPMAWHDdvkA+KFS1evXgFGxsbsLe7B82jJrTbLbh48SK16tje2aLPpmZmYGZmlipBIK12dnepRcqLFy8I5IAUuHL5ElWZaB01CTxxcHBILa1m5+bhww8+hH/xL/53krft7W3oH/fgpN+n9iXPnz0PqhtNTk3B0tIKzMzMEIgD54iVP95svIXXb9/Cs2fP4PCwSc+6hQCO+w9IznEsKOMI+MOWKdjO5Fvf+Q58+OGHcP/+XZienoKXL14SIG9leYnWHtuivHz5kr6rFXyQz2M3F0QAACAASURBVPFniNUmsJrToA97ewewtblN+gPps7p6AdbW1glEgpU8sBpJr9ejKhwI5Oh2O9Sa5p//8/+NgB/tbgcWFuao8gm2r9k/2IVf/foXsL+/R7x5eLBPwBfm0TGyM7j9Q/A3Ajn2Dw6h3epSGxh83vr6Oly6eBHW1y5ADyuTtI6gddiE6akJePDgPty8fRuuXLtBgJ+DwwMC5MxMT8GbV69g481rONjdhf2dHdjd2iQAxyjqSwRnHPccHRDoeDICVHUDqwkedDrQ6nEbFQShA+oC0lQjWQBHype0foBT9SLzVLnxKwI4yn34sPrFeQAc8Vw01u4MVqVhZ8kmO2pKfCp4vegIkJJKHIUzV0aVLukTs6dkH1v2FdYXcLeI/Gn9rvzLtti0M1Ncg9NjuoKiATMgDmdbEhU4CvZV9PJ5ABy6X7W+QmAXEnE169fYKmTkuygSSS7ifYP4e84hi1bM0N2tswJhk7TnPYNE1Yr4DvFF3JzMnt8+2ccHPKAhR4e4Aof9bhxXDWM0vuJnmk/T79r99rsAOGyMwo/H+1VxbC322VLVONS/KOim2K8h+n99AA59ruO7BMgiR9tYp1m6sMin98Sp2GMuBpJ6xnnWOp5fIH8KkskAROrEXapiN2VjDeNb/626N2+OLDnuBB3IE/dZqKO7+qi+eajJZjdXJMVjTKP9BrPfbDRmq7HRN1ib2dn9U3+MSO5fyxHVLYpin1XVdQAFFK5E3pnAml8RHvEi3nsoNiXbakMjkfnyvQgPv8L9F+5lDpq/Sx06pcZdNpf4nvZvK2916V41r9T9U7qjjIfsuqZokhp3FT/mZCGWjZgOOXrb9+NrUjSqWtt4Tqnn5mSrDp+WjTenH8p0Q119kFrLMh6K5/JN6Ii6vJ27Lkdfsl/Pnx9e5Rb8OsLCD9ddeQjeCAyjUWhJhiCsOiuc1KIHjhFt5n0p0FLFbvR91bxyzGsNvnstAI6cMi+dQ5Skwms1QEffi5CmVQtc9qz4uykaxM6Do3VJ+TClQ4o28Xt1jbVeV6Xg6yjXKuPCYzStEqKyuS75YtC68bwqthwvLr9aLjUTv88ZhTKFmpORnIJN3StJ9xoVOFKKOuYfqxP4+hDAUcfxeXGCp3WO0uw6ij81hjpGLPU9y29Vc4sNW+5+ZfrAfobPvu647fXDoyfw9f/4P4LT5u6eUQLArb0EN2gulMz2rVDoPenT7nk5Agty5FROmYoedaCOovMfJ5ElBmBToybBm+iF6eTTAE5MAFnLr4tR85bSBA+czuNJuSUo8rtxxqPgQ1ytB+nJARs8IeoD9rRvEz3nS8P7VU85hI6vMMIdgUK0jK9+D5+bqmQUAzhivko5kfpcOjVtfAJ7bQ7A4a7RPDeftfITDUjpE8WqV1POnB2PjonVlEHBUGCa/yVtGAVL+GSqs/nOF/AgAj3ZyxXl2c+5nHM7FXtC09npFAhDs0MChFIXTRNbjtMKezxrdHxvWnyXuhoggAP7j8/m0kYFW6iMoD8cwQADupMpBULnCw0KfmIbFUpkOVlW/Ix/sMaJfD6LaUr6IgHgCHSYOZXi2sVESi5tO2zbkUD0EqqzxBC75I3MU4Oy1wRwWJ5xOsElhfgdHzPUAFaRz+rYyTrX5OxN0U7XL/3p5uUAHPqOglpUeHRLwbzvkrSiQRU/IJJm1WY4bFZ4khjjpGV8gQXx2PGF1/kvBhgIMxB7b5sg5nWzexuem73ev9aWBsQNWhTKEMWNMDos5XUY0otjqAJRcP3GtVSyJoNV/mKieF2pQEp/TlS+6+ataQ0BSkgw2OklAc2RH6PJTZey1XFa+L9pZ6hzEPuNaVw6zSwgjk6zISCOFQJv3NjahPXVZVhbXqIqHS20c9pORRLg1LpNGiVwDJODlmQmZBEcgMOc1FM/DKsB6Gl1P8cQbOT4JtDrDMIgylLlRtZvpBZRv2toW4EJkkClGQStO8KWWOgPYfUFAnFMp1xhBMEuWJmi0YBmq8k/WAEBKwoQLblqBC1VQ+ntE8fEu8IzjkbGLxMRdFt+5jfZt9OaMe8RiMOwlnAo874nUnCNaLUQLCvr73g63o8pnxBJZSSuaoq/vZMxIj+vo+4BFVDDc4vsn/UbdD8smEicuwdwMG+xDRKbjTZPZqvJi2APqXyn4ZNYPSUOqPAaarJf2odItQJuEzSjk/OYaMUk6/rGBqysrlBVFpw3VXRQ3pRKIY6/46S/ADg40cN0C5bO+CeYhPd+oK9smbIX6o5prodnI/pJwSH4IGmhgi9x3Lo2ag903Cl/itnCVjvzJ1qZhnI750v7qSlAiN5x6AYHk3NAC/e5S4KF6+J8Z8ez+tyw5ZnGGrRyC4FeqQIH+n3qw0tJdVfxXgEcXkfYdXSgR5yCqexmr8EEvpNLAS0RcEv0h66d8zt5wr46EClP48dlQBveavErrsrmbRYCVAjAMZvCFNunCIBjNp/R35PZJfmb6HcSeOPigqpwoM+JPImVJFZXsQoTVmXahJt7e1S94eatm7B3c49kAOnx8MFDONg/IHAC/ltZWaLWHzu7uwTUOHx+CO1WG1bX1uCNN96gtkPHJycEvPjd734nFTHmBE5YX1+D4+NjODs7gdGAAQ3IVvdevwe/+PkvYGtziwAR2NaruXBF4IlnBwewurwC3aUuVcNBzTnHqkeLiwRCabbb0Oy0qVrI8ekp/OZ//k/4+utHcOfOHanCcY8qYHz22efUZoUqZgwHMB5P4O4rr8C9N9+ADz/8ALY2N+H+l19Ql8iX7tymdkr4fOQlytMJoBCfgy25VhBAguO5uiIAx8HBARwcPKPqI9gOBumA1TLQjiAojMCCsEAADtQz77//PfjJj39CdMZ1wAZpaOI6nTYBOP7pdx/DxUUPOp0WtTEbj0cE0EF91W51qBUW8gCOZ//pAZyencNwgC1kWlQ9BCuf4L2W2m1oLTZgPBxAu9WkNi3vvPsufP8HP6CxPHj4ALa3tuDG7g58/Nt/gM/+5fcwvOjDAIE2Jycwn4ypitd8OoHJ0AM4FrDKD1Zcmc+p8sYZAjiGI+ijXUX9sNjAGdHejseNf4X4wJSec3525HiqnYp2pYH2T+pNGYNVwrl8feyDWp8/vne8Hyh+HsbaYzNl/+a9nN+f2AqZrCbzSUUah+xb/R6cdoDUQopubR8mf+ietmC+k49SB0Qss9H/DNwsQMmjp7pdakgG9XucbWVIiqVlbK94vM77KyNrrc9oCAl7pqZVqU97eWwX5jfcotm9GfZvxNpb9i9mJZhi4uGoUY/Wmccm90oA02Ovi6mXguunW3HEPGwBHGqHlf5xXDWO1fCT03yawy7ZmNF1ABz22c5fCOJHfulTvFRWiSPwNY1PHG0sJdYujn8m/6a8qn5ViiFzekS/k9ZpxTvZ+8RrY8cR6J1rgETiJ75IPCSOEeo99f3UHHJjrxJu+6yqsdprq8ZY9dzcHJxGKAGLxXySmkPVXFLrm+O/KhpVrUfMmyna1eXF1Bhz65JboxRtrH5IrUGdOcTfS80pJeupe+fGrt+v4p9YZnI8U9DPUV46x0cpfVNnHXK0r5KX1OdlNHqR+zld+s0CONQ6FwEcsYGyyjwksE/YlilwX3nD94pWPeJ8h8jnsKbYETS+WJOK5rs2uEvfs0FR93fC1htEKd82DLCqIBZ+6ymrGiubU1gpelcpQjsOK3wphWGFLuUQ2fdyyrbKAOSUStn9quatn4dOkAkYU8LFgzpiAEfSES/HjNdYxfQlxDMVKPcq5ZS6c07RpeidUjxJoxYBOJRn7CmjMp7JGx0T9K9wFF6Y0PLFKuOeMyz1lbNuFlkX1J0OyxI9vXSKPnCcvyx3n6p1rmuEY6M/PHwMj/7+v7oBueckgtIpXi7oJDl16onny4HztUpbTlLQuO2PqcRhKar6ir8uiXUT4HaJZFm0mF62PYKtSoG3o/LeESK7ymGqqxsdvTl6ESUEjb3Brbo5Xlimn+1a23FTYohsEwfdtLKH/lb5sKcA7MZSKwmkdHTKOUvZoNR1tQAcGiQpOREY824s77GdDnRbBODQoENSp8rp69T9NKGAn+nJXgVw6AlL+k2Bl7CCF41fVISfpvKAJi6Es7S/fLYKrg+b+BSvJBvpJKwE2+cI4JjDcDLhYOdwSD8DBHBMEMCxCDMKX/N4AwBH0CpLtJurUiGntgyAg4POckYrVp4GwEF0FcBP1eaC9XCxdPuL2BKtPqonrjXxma7AISfTEic1LB/qmtrAVm7zYf20nI2P7/0i8yyzFfVtoSbLvc4q6FRW5dwGi4KgPnEuajoI7YUsEVCMAvPMP3Lq3HycsjueTrnwIQfuYzqHf2sAW397AIeWBwgBHHhd9DwXyHYWIRNI9itp+aA4t3BM3qcohk49kJ7vbQEcpBvV1sq5VJqdq1gg5/qDRXHpa/mG3pXvLNAGuDKAaquDNTCN6cYGLACeh20CwHKnBetLXWqngiCObWqrsgbLmOxpNaEhLdC4nQqX76bUIVYO0YCfDSzLa9V7sa1sNBuw2Ci2wNIVCPZkUjJJ9bnbf+BJe63AoRWbxIaTr4FtI7QyoJyK05P7WpXBrTgCODChRCCOCdvlOULmWMd0um1odzuUeENAB8uAtpJhMAn9OKNB5Q0coEX1mNUV7FchD4QAX+VgYQThG89bKXsYv2d9DvsZ3puSBFThRXxiw7Z4rZrhoHpi1OZGK1kgmIVBHFzxhKuiyHzIhmjSKKElNflPFRUEUCmns9lC+cqgQaUFDZNHtk9BNwokcr6UsQ+Bv0BjkyoP4gdotTVqOYGny7FFwGgEmADf2NgEbKOCPEDVv2jMMsbIN9KWGir16PMpmJSYQkEvCsYSAAc/38+bD0b46pY52+P3N6YsvfjyDviCQiwtAHQ1XgzAEVYOkZIZyROdOC5XMcQAOFwrOBYwA8gSMIVIHrIIyaKAeYhnkXcjsJgDSskz1Fdi/05/TNU7AdIwHWRvschgbfxRfRXTh5J6FkCLlU0aXKXD8ZbUQNLvIsBAQd5UBcjtsURfCBgu0NMVAA5dP63KxtV0EazCLVSwBUYA4Lic09/8cwkTBXD0+9RqBAEc1DKq06EWQesrq7C1tg4b6xuwublJ1Wc2NjcIzIHAgv0n+1QJYjQaU6yn0+1Qi5WX774Ch0eHsH9wAM1Gk6597713YXt7h8AP9+9/Bb/97W/h5PSUgHLtbhewegZW7Tg+fk7VN7ClyGg4ppYo3/uz9+H2rZsEfGg3FgjAcYqtTs7PCWyC1TnWNzdJDrHlCK4bPnNlfR1W19ZhdjmH/mAAv/zVr+EPf/gDrK6uUaWQN996m4AKn336GQFOzs7PZS8GBJ64fec2/OjHP6JnHx7sk1bCChzYuuTR48cMctncoO+gfsAKIfj6lZdfhrXVNVqe4+MTePLkKQE+8GdlBav3LBP/IHhhNBrCdIo2ZoHmjICSV199Dd59510CU7z++uswnoxhOkNAyyWcnZ/Aw4f3YT6f0vNRT+O8e70eDPp9uj9WIGl3utDvD+Crr+7D86Pn9Bpbr2IlKdRn08kY1lbWqLoGgRQRuNNtU6WVn/zFTwkI8/TJE1hFPlhbJfDGV19+ARcnJwTgGOP9LufQaTXhajaFyWjkdBa14GoswvjyCkbTGZwPBtAbjeBiNKY2KjOUZ9L3DCQjnR2FZFT2CrZSkuqqA1PXJaxMkPjXz9kq+QeX+fpWLq3+Lfd5/UhCnzxxeCU1aJqrh2ik5lq9L2MnTG0Dz9EAOJLBM/SpinTJPUvv6eiqsR2qFhcDOMLqkZlpswMs7WhJp4oHpPEjS/d4v6aRzuy9a34QgCQScQ/LsmjLCgAOoqE6VnZfQBzkRhHznQI4eI4eCBDQ31VbS++5bbjb+X6ZMHiKhwtjivxD8hFNrCDw1RMxyVh+HK9k4ib2fikAR04eY16wf7Pchotv527tPfss9fIXWnUllA/Phf6ZNlbtX6fkKqeL4vHm6BqzeNl+weoz/V7ME2V6JvesmmJGl+Xub/cwsX5JjbvOM2NeLfuOvTY1xhelS2p9r2N/cnOouke8vjnaV9HIPif3OsWrltZ17lGHN+w15TbKPz0lDwX7dQ0QU3y/eB1cvCJzzyo/JtZrL8KzqTXN3TfFRylZyMnHdfinjszW1XN172WvI9qnABwpw1hbCUh/OcsYKeMUM69nhLoADjnVQk6SPc4T1WOVGUvY0s3f+3maHOWPnNEKDw7502zx6Z4SJe5PrnlnKEeLMDjDJTZDZym9xHavnBLGKoNq1yEYgzs55pOAqRGwwxD32JZTUEboywxGbox1lXqsXGPey41b5x47dPx3COqIr7HfNatr+Ks82Z4aUzhf+f6fAMCRciisU2HHUVfu4xYqMS8VFE/EG5a+IW1kIxDvI15E45V8p65RThndkEZp/cPKRXSMf1EL+kO08fD5cBZ2gyJ6sKAPdbNvT23RXTyPxuucWvccjWJ+st9FAMfjX/63IuXNjiTFb9YBtrzEpcPxFJ7qa3zhT4aEfKen9QTEQZlwr89sgibWgxoM1eC8TXBYp4XGSaral5PGMdjqDArgqOssxfos9XdxLbT9mKdLcA035iisQ84BSzlyRNv5PABwWCCH2gIN/toAMgWJMZQYnIb0NMvpn5QfEdMRA3yWlwtjV1Uqm/cy3Vul+yx/2TWmgJoNHtkQSGH3zYkj5RO9Jyd6BGghJba52oWv1EGnbvUkpU3CSFDfhFcK/gMmA5waotPRTIlY1pkGYYCFQjoSkMLqG3irGZYhnl/CeDaH4XhCgfQLBHAMhjAYT6itCoI38MdX4LAndPX0s5aT9ydTaVyLDVeBQ9eMuTgRSMwAOOL5xQ46017uWsIflY698phWGpF7aesFGocDp/Br+1nK13F8rkmiRGJE5TfQkdHpmZw+qdp85cyllb94r1DHjoT2wgf69H13D0mSslOugTeU9TixqlwfAtiC8VPFA/w83UIlb+9CP1wteEyblL5UneRp5E+ksyCak+wu4CknrCXJzgLKlRL8Pz8mvneo13N+s5+jvZm+9jS1eyPWyzQIA+AQveEeq+vjr2LXIpZTDbCHa46JRT6zLisr7W406G1lmEaB1VgQGHkFBOLA07TdVhM2VpZha3UFbmxvwo3NDdhYXYG1pSX6HA/XNuR7Oi4Fbql/xW1WfH/2nH/Aif/oJL9ZHStX2k4tbpeA1zhAo+g0Os+LZJAFoOYluL/SaiWmbUewxlSZaQ6XeGpdqnBoJY6r+SUsrSzBEp6uRjBLkwEcmuzndi4CGKHKH9J+QapyuJLrvAi6rJzwpm5qpoqA0ID4TH8UmENgD9olOJ+3zB8i+kQnbIgWBG7Rpi6u55W/VmTFgkidvlHdLDZvsckVSshPwd/USkaeK4co/BgUNCKBAa2O6CpSESVFTrw9UfrpfeQuhf7r9Ln4tcp32iLE2T6twiVVGRQ9YJ+B/hhW3sDELP7g30i3NTw9v7zEtl5sf+ArG/4NbBYyJPoi+J8CB8TWErhBWt4qP2EC3vM6xgaYvgwcCv09q+89y/Beh3jDVGhAvoztvvUzWU8VAa3W1vDnYdUzBXDkbJ3TPUYBOx+E1SLdQivaeZ2FgAoeD4NfxJ+SvZz6UyENWAuSvye6U9tcaMJYQTcKdvN7w1BerC8e2HkB0eJzrYy4Cm+ihxtagQMBHALYUcCwJuccLwlf6HPytjRQkqyDqPIQA6BSFTiorYoFcFCLlUuqwIE/xwTgGJL8tlpt6LY7sCYADgRz4E+70ybw0iuvvAI7Ozsw7A8I6IYxnt5FD/afHcB3338f/up//SsCOHz55ZcEDFjqLlHbkrXVVaowgVUwfv/7f6b2HuPpBJZXVmB5dRUOnh3A0fMjGA2GMETfdzCgSjc3b+zB69Ty5C3AOhvzKVZ7QLDdlAAhqG/eevttAp88/PprWF5egldeeRU2t7ZgdR2BFAswGo/g17/+f+AfP/6YgCNr6xvwwQ8+JLnC8WArlAcPv6ZqGEjDZqsFm5tb8OEPfgCvv/YqdNotqgCCbV5QV6Mcrq2vwtraKo0TARSPHz8mvfDB974HN3ZvkM44OjqCR4+ewOeff070QHBFt9NlgM2EK/sgiGQ8ntKz8QfnjDT76c9+Bh999CGZAKy0cXp2RiCNyXQMy8td2NnZIrDmZDqhZz97dgC7u7u0Nts7O6S3/vl3v4enT55C77xH90QA2unpKQFvcO6tRovWFmUax7p38wZ89MOPCKjSWGzARe8MLs7OqFIXrvXDL7+g9ikwm9F7nVaD9rIzApnMCQCJ4I2rxQWYXgLtaS4EvNHDioLUEhJ5kastOSCTolat7YuUido5tH/2X0pO6nzuvaUyrZX+zD6zlpya/SHPo14grgrAYX06q6PjUTMg0x7MYeuY9nE9gCPnP4T3T1VTlbZ6BEBRP1V84yhalxyDADgKY6Rbhe1sCvMuCR2mVtPxla0+yQ/Odl0Uk8U2Vm5KGOPsHlP3BfZ3SH/loxyAQ59pWSdumRbETky8Br9rfUbLN/HeM8UXVRU47P3K/JOY/kqvAr8aP+GbBHBkpNkB5r3tlT2DAXFY++9oJvvhwv7dAG8KczZxa/+Z30vm9p3xmqXWLafJ4j1CvMapZxbmVBNQWjb+3PhyOlzft/fMva6rxavsxXXGeJ17XXfcMR3LbM517x2Pu+zv1HrWWQ/LPzk6XXfcObteJQvxHFLyULbuVetctgcv021V47bfrTvmHJ/Ec7Bxgbr31vGUjTvYJ0U+xovoBqv36sr4da8LABxlii/FCEnm+BMDOKwCLy6euCRhLiWgiUlZupyPLedGd3DJwZCcbAc06aCvnXviLrYJVP9ay6jmk1YatCAGNYExvnH6xH4dAId19GJGzjkw1pmpMsx1AByp5+p7uftXCU1sJC0/1BHsWFF7J8gmlvJADke7GmjcKsFMzzVMyqbukVJIVUo7pVxTcpVTQKn75wAc9r4pJRo7l8V7V9OgirZVn1cZ9Zz8FGmvO7DqTS7v5RVMYJROYbC2D3dmJtlKP3pfD1LzQBDXIJxuWuZkVfFLvMb2XthC5ckv/88ChDzgd3dSIVMW0fQB197jmtSzSSKvs/wpQL2OnselDHxVDj11q6XCJR+A99TAKwYVMWhKAdqovZKbZwLAobocd1ipRG3OMSussEEUSkw7SIwFnGbKL1gnxyU8eaHkEZQp8pWhg5MrwYqz9dHg9+WcAl+217o7+YdJNQr4Lrr+5BhYVRnnhJVPfDlAgUzMykTMc/Z7RQcuBHDQfNWGm1wlfq/MIU/pYHt9/NyAxlFv3jjUFdzblc5PtFAhfmP7r6deseKxbxVnkkwK4DDgCq4yEAZddNkpAaOBGwkopTWKjD4KOOoa6KkdlI3pJZ6YvIQRAjgw4DkYwsVgwACO8QSmV4swxRLRJRU4VD40Puj0rQJDC8AY8aHs4JMADuV1X8GI8FaB7g0r+KiPF9Ml5JvQF4sxllpOn2O7PmgXAzh4CaRFTAzyUSlFXqgN4LBrn1lZ85x4w1JlJ/lztVnK4SxguY1Rbt+gICS+ZxpIKBgAFmdzckrBRX4qfp0DFacTEr+d6Ki6xky2QAd7ck7AIiFtjNbVQfqKzE5f6tz8vsECOGyAWGngg9NaJcE915UbVrrzGJi+ob+R85v9WmQAHDZA72ROQTEWwBEVwKYEHo+Lr/I2xkigAMY0KC58IydTAxiJPJvlSmRXwQN6PQKgsBLHAkAT8HTzAqx021SJYxcrcWysw9b6GmyuLsNSpwXdZgNaeOJc9oaYLA9Oq2PCkj7ndQnBGyzvShIFOTC+KEwCxP6sAjicTjPz8QAOlnEKpGuZIZqnjoWVFtmbVGBBAX5ShWM+ncIUK3HMZpSYwlL9mLxvtVvUSkV9Jq4OgL6NB3BgZRGq/oGABmrBNvctMYQyzs+iamgMPHDyKZSjyhYKFFChVOCh6JFgv2b0nfJ14HcraECqk7gEBPl13GaCxyBtYRzYQ4EXSl8BghFog4EFrgIHAjhER9Cc5navbgAcTg0yqEBbiil8idfJ+6BBxRTXbj7U+w4oY5I4MYCDfIKgzSoDaPDUOTIG8h5V35hOKTmLP01sodNuU/sUPPWv6lZPKsc85W2S2ElKBvkkO35PwcysT1A/MJ9gawYEdJJsOQCj0ldazCVAHCwzvnqP96sFzCYnsVXW9HMLEMZ5qR8a+r7SQsUAN1zrGM1cJQxfrENdrAHl1PiwmPBF2dWxuEp92vZIWp+w72WsnYsxCT8SYJVbmcwRYCU+LBfwkWpsFsDDhfmlXZAqNY0xSeqRZJBBWfhbSurQBNQmOXCG3pvWmqsGUgumZlPWe9Gtq86Cq5NgRQIGpyCN9Hlq0dysRXc5rY90JADwnOaK1yHvcAWOGUznqLsYvIEgD6z6gH4mgjewhQq2T6EWKr0e+Z0E4Gi2iMfXlldhc3WNXmNLEJw/Atdeeukl2NnZ5mQ9VSoBGI7GcHp+Du99+9vwFz/9C6qEga1DljrcsqPVaNBeB4EO2HLlHMEIoxGMp1NoYCuPTpvanGAVjCG23Li4gJOTE5obAj/u3rkDb7x+DxavrmA6HhEYBtfz5PSE2oL89Gc/hdXVFaqw0Wgswu3bt2B5aZl0NT53Mh7Dl199BQ8ePoSn+wfQarfh3fe+RdVGTk/O4On+Pjx6/BTOe+fQv+hTWy4E67395psEPsE2KiibOG4cE64Zgh1u3dyj9cWqFp9++ik963/54Q/hxu4uVdRAGjx8+AiePHkMT5/uOxAW0hh5Ep/V613A2dk5DAZD+o7uOz766CN4//33qQIGPu/Zs2dUSQR1Ec51c2sDtnd36OfLL7+Arx8+oBY3WC0F6YNAjU//8CkcPz8mO9ZpdwhAgs/BihwIuEC91+kuwXQ2g/39farIce/ea3Dzxi6BOGiPOp1Sha7Zfs0ZQwAAIABJREFUeAz3v/icAByLl5cE+iQ/gACRXL0K+esSeRJBJ5cAk8tLGE5m0B9PqAoH/qb9DPIk6ji1bQrgsA5CpE+87bf779zpbe8XJdSSYPbUFwuviPOURf8476frnfK+Y7hvMpqsMEwFKaob6P1f1Qr+K9Z9jbxYtmmLCl72uo3bqMQ+PxvWssokITDZP83PWSCY6He5TZ33TGXn4wav+8hg3Aa4ShraOY1G+1v321KPHcpa/+w64e1sDF6cxOS6iEft5yBeO7k0MtYwp+DBqNZfi+lPNtyBn02VcmP1fMeUcA8TodPpG26v9kcCOPw60l1J3m2cPyR/usJMOt4dbFv9LA3x/tP//rfwgw8/SsZWnT8hQloaWyrlCB8ftvMKKtC5nJXZq2u8hKrZpfRCeLDZ6wemoys9Jv5+Tm84rne8ZeIhNYAVIc/x3eyzymJ2dWPaVbqvjPy5eGK8vnXGXSX4uWe9yPeuc68qeqeeH+gns85JWTK+cV0+ss/MrXPqXrm5pMYb7+XL1rBq3FXjza1Harx1npWLx8VrdZ37p+hch4/KZDi3dmWyG98vdf+cTJTRJY4DXue+qefVoU2V7FZ9XgvAUaWkgod8gwCOnMDEDBz8jZt9skjFqafmEb/nkwhp0sUMUF8hpQEcdo7OiCcAHHFQIlQIRaNG10sQIKecYuOqz4h/x+sQK6N/CwCHpXtKoMvoVeVUeEeoGrxhAztVSrpMGNNKuRy8UEf5VSmAKgVeR2aIP6IWKsozqXWIHeiUoXTjlhNeVfN40c9zuiRn6K38F42B791ZZzx1HaPYsNQxwrHMJnlFaBuvcZnhuY4DhGMYHT2F/V/9d1c1gMeugXGdSVSWL+qRyjzEZb89gAPPq2qJSnMaVvnQBYq5WgfdQ8AHCo7TEzG+5pMk0GSjR6elrvDnSkpsCxghKDeux4Z9Mt6ZHtnUFm2MTYKGqxlc64LnHPhRAIfTzxFwjL/LGy8NUqd5xTX+po9jPvZAEbs+sgaU2MBAK5dpp5OBWJVDAlgYpCN7oCAOA+DQQK2OX7pceECNbW9jEnZILe0LnrZNPmVYJXexvOPcKZwgg0nZSkcFs9mO5UvTl55i+ViMpjg9HWy5dQ/ewM+1BzrxLAX5kQd9yWuli0iVSfCpzNjEn3SZpyATnwjy/zSoIu8kAAXKU9QHmvBQ2EblioLq2EIFA9tYfYNAHKMx9ZHG02wTTPDoqTVpKaB8F7TYMUkNYieVswjAoSdzw8CZ2mqVda04YxInAUgpFcCzq8evy3WhUN0EJyifKIldqjmTAHDgumqBXv08bf9VW5Z1UuNqYQrwzfk9xOfRmubAKuUyxHzi72WBBHVafYXj1XEn/epUiwapouGCSGJPZLXSjr/THzXtDRsM130Zk8J+JWKeYJtP9KCvhRsPfN/r5XoADtYtPnFuZVRrGBS1S5rPYz1V3BhpFZAYfKFwDJICAX5JiFbsDJOek9UKEtR2N/wtDqozaFRsK8Xe1U5J0Ne4TaTlkJ56mfxWGrqkgPQMby4sUkIGZa3TaMBSswlbq1yJY2djDbbWVmB9eQlWOm0qm96iUvYsCwrgYMDhIuCpcwJw6I8LFsYgjVBrSvY8EBvHz6wiWJdQ9wnWU67dksHRst7gpLzihvQkK/sv4u9Eeox5D6tjsS3GxNUMT0bj79mMkoH40+12oN1uwQJVmuD2DsTlC+jfSOllqcKB1SlonFQVQlvNcGJDaUfABPphYIGFvtjkugOdGACK25vKwYQYBOflRqobaNuO6BSrBZDQd7Sdj7bycS192N5RtQSpGknVIRrS4kPap3gAh4J9dQFDAAfKuWhCuCT75mXE+yhi18m3MJVKjL3QlmKqTxfEB1IepPYVqn0IyClVJKSVHSZncR2Ru3A+uN6YTMVE8kW/T8lc+lliAA+NjQ2bUwWFxJnKtfAVtd7QSioC4HD+A9KBOuuxLxi0UKEKMtKixlROsT6c2lgcjoIJUnt7Lk4T6jjlMaUd8XMEEFGeTPladDcmhqgyv0Z6T8uHnCDkcTgQSATgUJC3ujnUdkRB4978eCC1AyYy0ALvP9MqUb7AjK/kIeAYqsShULPYl5P1otaC2iLIyo1ZcO9/8N4K9zs4CFwLBXCoj8ZyjrzMOyYCcAgQQ9eRQEcCFnGVVEzShdZWxovrRQAOqbRC1TYIoDGjxLwCOnBMMwJvzAXAcQnHZ2dUfaM3GJDviWPBChzL3SVYXcY2Kiukz1EvEhjkck7gDQRVEMCIKtVMoLO0BJvbu7C7dwP29vacndrd3oGlTgeePPoaDvb34fTkhCpM3L59BxabTRijnE1nMKLfEwJ0YLUMBIM8fvSIgBcba6uwsboGG2vr5BQiUEAr1UwmY9i7tQf/4X/7D3Bjdwc+/sd/hPPzM2g1GzCfTuj7CAiZjEcERMEle/78mOi1ub0FrTaCsRZgMBzDRX9AFTywegjSHEEWW1tbrn0MAlGQ7ghCOT4+hrfeehO+9a334KU7d2BpqQu/+X9/Q599+OEH9B18/fTpU3jw4AFVw8CKPggGm05nsLW1Dd3uErWfOT05JXDH8+fP4eTklAAoaF+wVc2d27fh5ZdfpnYpeK+Liz5VxsC5YKWRDz78EH7685/Bp599Cl988Tnc2NuFdrvpAB34ndl0AkudJbI/sylW+OhCq9Olyh8IGEcgB1b+w5Y0l5czqqqxvbUBt27cgNfuvkItYQ4eP4aDJ4/h8MkT6J0c8wGO2ZQqb2Dust1s8F4G+Q6BQpdzmKEMXgJML69gOMVKHGPoDcfQGwxhMp1R65hLbKGG/C9FiJxeVV2d2D+xhSj5R8aJpYvkKU7ma7FPqWRp75SKRTmAQUnrVKeSEnvbYlwoHnt+Ngo+LXwjkbSlu8RzJXuJ4FKuwKEAYd/GT+/sq+7ZPXhSf0viOZU3Vh+Wxm0AHPEO2c7HPSNBBnYHwuR4auVtFUwF+5axCJvmkFjqV1pfIV5X4iUTUwlMkfj3uo8MF8OCUdXfF/80itM5SLqLQ1mOV1CMs6AMHYkWw+20THtK9ZWdjxTRNekvOCKaMUg8zfsc3u6n6Oo4rAbQgAXWyy7++Z/+5m/hgw8/4o8yY7Z8mntdxg/2vm7fYvcwwVpE4zA+dUwTv3/xfmLIU8L0xnEvi2HE47Q0KVWJmeS+pVWZjrG8URbLKVv/KnlM3VffszTJva66/7X5MLphbt5V9Ih1yHVplJPXeL7XoUvVXMp1QR78E481Jw8xDa4z9tQ6Fu12SJ0Un5fJWSxXVWt8Hf5MydI3cf8UDarkVvdzMY/WpU2ZzFLc4xqgopT8VtGlrsxXXbdwfHzkvIHrKtnkIL9hAMe1BeaPAHDworGXrOtnF7KKqVLE9t8PARy5edH1EqzTa1KGPRJz92d8bYqh1dDHCiX1XRWUsvvY++UclT8lQ8dKLjVmfK+4IfEOdpH3w/LuZY6SiQEFzlrKScnRIa148gCO3FzqOkZlxjm31mWORBmAI6fgYr5J0uZPCOBIzbNK1sr5Ow/giI1CyhnKGZ9YXi09U4am7D5uDSWpwu0nwn91eDR+Rk5PMoDj/zYVBPhZFNTUXbvqXWJeDXLorliBC/hbklq4sXcG1p9K5THwfUkH0Kk7abeCQUI6kTp1n2mpSd5re2S4Jhw4+KoVODgYSq2VXA9wnot/lhiOCLhRZ+2t3Dr6UzaYe9mzTkO6mYS8CWnHsoTX6ynImF+YJryRLsq0bmrtt0yLGjlhSQAOCYRqpQgcgwNwaMDebCZ1xX2rEEM/zXzLY2k+wg86UqvXg9fSCz6lZ+L3crKh98vJQmxjYvkNz52XH6TRdiu0RuZUpfKRlt7Wz+fuJLBvK6LP5/OSnFRwiTLhFz497fvcU7TRnQgKN+ay6nInyxqeR1zSwgE4uNz3BHtiT6YwGI25hUp/ABfjMZ1am9BpNr5OK4sodTi54+2sJr+V15mnY6CJJLGicrYY6VMZoLVyLSgKkcHAOU/JZlou0txFz7I0lZL65G+UAjg42BOMOcPAuXKtfLkPUFXxcKwH6shL8RqvN+K4Vmg3ykLVbHNiWSzYVvHFbXAXn6mBaR8O1zXOP5N4z8mK4W9Xfalob/iocti+pBDLo7IqKoF8XxtfVb+Tg6N+vd26BQGwkNr8LJu2VGBJ3A5LdIA8OLBlUWA+SCEQMf28mV8tVRUY55PT1GAkAn7xOkpglpIFciLbBS71eL2zNvRc1fFY5pifgP9nQIGGeYkCTgcIrwu98S8EXCB4A084Y4WN9sIirHbbsNbtEHgDgRz4ewNBHEsd6LZa0GouAibK0T/g0+kLfOJckp3O9rBCFX9Ck/BhEoZokdBRXjLNHgP4OfgOnfZVqsm0NOnrKjbIBVq5h1UNtxBh0cfKB1L9QhPXCOLAShzaSgX9HQLFACXxEcSBZfZR75LdFsAM39cn9qlNjADD1D8SQ+OqQ2kilO1UEcCBrQFIv7Kw++S6/i3sQGQ2oqt6TPmYW9YYML3SzeyVVZcwgEP5T/bzuj5kT8TmaJURAkSynQkSBZE/4jhUsmryaPE2MeAjLeJ4qgK2UWCm+lteY7Mu8C1o2F54OXC60KgEdduYPgiWmMElVSpgAEej0aRE53g8gvNeDy56PVjf2IDVtTVodztUTYH9bkISOR5iP8vrAV4rU6lOgEMEGaBqLVwpQsQwbBWC/qGrtiAADuFZbSVoW77o9NQP0N/6vvO7jJ+jfIG/qTWf+PnaZoTtv06PAQV6HwumCPS08KTzr10VJpF3kXPri5JNEd5yQCC6TgCuRDdbxUUZnnWPyhODp5AvG8RPCFRguRReIr+f6YpABN6TqD1TgJxfQycL5BMJgEZ0m1s04xYRH8o4CaAh4FkEcKAMK4DDtsZR2uMg9X1XeU9aYKV9K2XyBQIeIVBDS+QrgGMymxIN8G/6wQQ+JtilAgeCGBC8cSIAjgFWf0DgQqtF4A1soUIADpRtWSPk2Y2NdVhZWYZmY5EAHIMhV6xod5dhZXWVfra3t+kHK3Dgd598/RCODg8JFLW+vg6vv/46NFttGEkFjiZeh22pFoCqTOwf7FO7k97ZGWxtrNNYVpZXoHd2Ds+fnxBQANcQARzb21vw7//q38Pduy9D/+ICemen9DMZjQhggPPBFig4rmazAaenXP0D6dXpdmFtbY2gi0ib+/fvw/37D6gyxnQypc/wewiWwDUaoT8+6MPFRQ9u3rxJz3zvnXfh9q1b9F3UJd/5zrfJLmDLFKyagaAM/D6CMPr9PgEnECRDfEqtkpiJDg+PqJXLYNCneSGdEAhyc2+PwB5UgaPfJ9AP8hMCYfBk+s//3S+gd3FO1UM63RaBMKjiB1X9eEL0x/sgEHFwMYCl5RVYXl6lNcP2jb1en9rZPDs8hMloCK0GUCWOtZUluPfqa3Dv1Vfh6GAfjvYP4OTwGQzPz2ABT+Ajj88RpnHl1CAuIFZ+maA+xfaQZEUWYTK/gv54CueDIbXsGY6nMJnM4ApbQjXwmiu25da/TIA3vD+Q87o57mx9qwKAQ+wk20vV12FF6PDuCkgLwYNcOaf4z+4fvA7xhrmYx87729cBcBBtom0aAzzV/3YOovOh/eg9gIPXoNh6LTBvJpkeUkB9BlkHXFT5Zyxjmm4RGdye0IFI/QXxnkcBpaQrBQyb45DYJtrxoY2LARzuWc4WKhf6J6it9v6NoawMW/17GwPRfY0fg1R9CoAKns9S7WhcHMBMmIbqgEp+91PcxaerycT0pZiHJxzLfgSoCOZlxuIkrC6AI+ItC+DQZ8Z73JimeF1uH1/GF9Ynss/i5xWrXvC+haupxfSIY4n2c09L5aV6yU4775gGZfMqyEuUWC2ud6RDo7UL967FJ6fuVyWPSfokvmTvHb8uG1fVmOuMLzfGOvfOjbvuc+Nnx37hde6fG2+Kp3K8U3eNU3KQ0sG5++XeD2x8CcjP6obUc3P0T93f6eka4IQ69Kkjw2Xraj9L3atsDqojy35X0SbFRzneqkMP+7zcva97nzry9f8LAIddqPh1YZIUTys2k6sSfOvscBlbvnOVgagisv9+EcCRnVcCwKFGvTge79pUOQOxoFQ5E/aZ8XNT9yoz/HUMRRUtc5/Hiq5AK9NiIqc807QJQRxqiArz5AiYi+z+MQopnGMawFGlfK5D65SSrTI8qftbAEesWFO8U9uh+xMBOKqMbs6JLpehNIDD0qvKWcnpmyTNEyjBKiPhxk/8qufAI65LbFiuM247VgRwHPwaARxhINMFcSXYzkcj5bQF6V+qccoJHTl5yD3ruaSz/WfXigLPWr5aARwUB7iifrx4qsdtlCVjovJM46ZH86YG78uVA/AEKtJqkU6v4nXc/9snJnA+8qWgRCNem3LEYl2W5Csp8arJDxquAjjk1BqlKAxIQnUU0SQRrKBxSoA+PhXq101TCUQFVxqX7iltaFyLGTn1SOV5MRGGAV/dHNrqAxjUlmSkD+B7OhOtMbgmelQ5k9ZCy5rbJJC8xhGaog6VJqRM7mOZj2UuXkf9nGnt28MQ1co2/TQnU0VDyvkrDSiJ4Pqnc3JMQS+UvNPvmvSuVpW1CQMFcGjSZmGhwZt2OzahLwfQvI+iGTU+mcT/HIBDTh/jajGAYwaj6QyGo4lrodIXAMd4fgVjPKEr1USUxsqzYQWOkB9SdtTJZRbAwacuEezFvMvjT+mv1P35ujzYU2mRvJ+c4ubANstN4CtoJSDpUayJUXtNij9zAA7WLSHYWL+fs1NVtrlSgCR153VO2Tf8evqrvG6xc03rP24joWO+jl8Tjwr5lJ7H2XCulCH2hvQ6HfVL2Bt3MpzlQ/Vrig9i2to5+zVW+VO7wLYutGHcq56Sky7Nr+bFAiWUr3lcSs84QB/qLaGn5m+vNMCJ0mzzurYZCq+ZppjTvogCHNj+akBeT2mH1X54zkQTCd67dkOkO/18XHJfgRJa6UAT3lg9gko3AzSuAJpXWIljkVqmbCx3qYXK7rq0U1lbhpUugzioNzaVlMcEL5hWGgagIkl89id8lSQinQFTqN9geSK4RnQu0gJPheNU+NQ5AznYXvjqLVRJQNuTEMv6hLRv1cBgPAvgcP4IJoCnc/J18PQ0JvSnswksr2ACbJlOQWNLAYXJ6PNd5RMDPAvaVIi/o7Yfk6D040AkPlhsk7+W/4LXRkixFYX+0/vrs1UWONgs7WS0JZeMyckl+mpmvRi0yDxFSY5FTEhjixiuWMEVraTChAPrML2R7qU2iHwxvPciXKFt1eC74DUCX1TBVQ6oxH6bzlWfYyszyQ29bJOe8HpgNp8SIBlBGyhJzWaLkp3j0RjOzs6o5cPO7g5sbG0JaGeRkuFcdUUC+JHvqDZTQURcgUXAwwTg4NYzmrDENjPqn+hvyr2RepUWHvIMXUedc+gLSAUOqdwW6lcD/pGkmPV5uR2Sghu4IgzZcKpKwsAItzYFQJunpwKktU2NjkGfZQE+WoVD9wtOTrStiLb1if0UHFnUdoj0ArYraTCAA1vgMIDD23cFSROAw+6lxI7Z096ermzXnPzIOpAMitw4kKCInwVjpAAc5KMbfYavsToG/nthAAfpQgZ0UNsQqcCBwGWq6kKV3rjdCrdQuYRTbKHS68FZvw/94ZDGgMC0jbU1WF9FAMcqVaJA0BDqOwQ8rK4hSGMZlrptbityfg5n5z1qxYKys7KyCm+88Qbcu3cPxsMhDC4u4PjwEAb9PoEpdnZ24NVXX4VGswUIGtm9eRNu3rkNS6sr0Gi3SOYQ/PB3f/d38OzgAHa3tgjMgACIB/cfwh/+8JmTldFoSON695234e233oI333wDxoM+3P/qC5iORmQ/sZ3KrVs36dn4r3fRozkfn55RVR2sdIFtRBYbTXiAAI6vvoLHj55QZQwEcKCuR5pgJZ79gwNAYAwBFqlaSQs++vBDePedd+FqPqPWJjj309MT+NWvfkVtTPA6bDuDYA9tX4I0w6ocyBvb2ztw7/U3qALHJ598Ao8fP4Kn+0+oBQy27ELgCupcrByC32eWZn789ne+Ax/98Iewu7dLLVUu+j0C1EwnIxrDo4cPSE/fvLFH4JkznPPSCqysrMHa+ga1hTo8OobHj59Q1Y7hoA/LnTbp/sv5FF66dQvu3rkNw4sLGPR60Ht+BCNcZ7iC5uIiVd7ANivT6Zj4Gcc0mmAlFQRw4F3QKWjB7ApgOJnDeX8AJ70L2uMMJ1N0GLDPEFXLmSH/LnCcoGyvT60izZ489PVt4zZjGOWl+lNOB0nMkdW4goM1Fmz97rCqUNhawT8njs+kffN4XBFywXycA3A4O12coihiQUAKkJd31dLzKdL9/AWzj5aqkNau2Mfotje5j9AWgFJ9w1VBc3gzX+WzEBcwZIj3t+Rcmv22xol4LxK2I0NQlFYCzZFH7VgwL/Lb0/yTXEf1ISSuwvtVn8i3+1H/nHAfnbyvQLCZPn6fV7ZfsDbWzgn53FZsTdEjv3+3V5cDOIJn6iETCeUz1DoEBJStS3ztHwPgsOts6ZeKD6T2zroncVXx4kRxdDjG+lNBzKLgHxoKmNh8Kh4Syl7IX3XpmoyHGB+ujB65Z1TFEVL3rFr3OvNJ0SglRwUtew0AUdk4c/O+Dj1ehDb2/ileruKdFB/laJSTlTK7nKNZLAfxdXXGXZc/0zoyrPxZl/Y5euv7LzrunDyn6Ff1jLR/4Q1pbg76rJwsVdEot5/P2aGUvf1jZKxqfHX0TLAOcQUOO8EqwU5/bkoKGzRhmQBZ42HOoMg4pVC+JBiqCOp8BzNL9nWLzqZ73yT4KfhAD+EbVAlgHYLzPSQoKQ/w5+pCIaWP9WRRImGVZoAwgJtzxrOG3trkimfivWPhSt3XGrS0Q1iHcvWuiXkrN/9YSFO87udmT0uGJ/RT37Ol8HTuVXSxs0uv64sBOOo4E1WKMEX5MuX3TQA4kuP+VwRwpPgo5yik+bsI4MgZ5hT9y/RN3ftUGYiAvwmZXa8CR5VBtmO3Y2UAx/8lp/J8qXkKFFLgXwLKbrOEgVdOTmhwkWPImoxFAEd0zFmTy6w8WdfSSylfTAmRS5hj+dPJhFt+EFiAT/26U2ZSDhmf5QLUznRocoJWXkYrat3pawk+SHDFX+TtD8/J9JdUfe+sXaCMuWSx2ieZXnCS3Nq5yMalDgKxbfP2KNRB3vDZRIEzhu5jARgofV3/eYxpMUjA/TNlJSX1aMA83saqzqZ3NNBlmuRwvNmAgNxriRWovZb5aShLMx7ubxeq4HVw5HAnEL0tjWXOWXCJd7gT4z4eXvAzvNxIQENzUAKX0KoUCtjQMtUM4sDTehzEVuAO0AluTOxK8sgkCNx7At6xSUecJyd2TXCPTidygIniTHICnonCfhfLp6yTQjwcgIMra2BgHStw4Ok0bJ/S6w+oLzn2jB7Or2CEcyAAh1aPkdPaCiZx7GJ9NHztioQH0sFJM89iND530kSZVE5wpU7AuhlFsqjzjAQn5wfHulZ51MqUs5mBMnBYTwdYUo3CJ8/8ySO9lwvNxrSSRIz1We3zWZ7Cd9x6mnnGcyzb7DHLKBCB+dDqCGtjlHO8PokHZDZtOlCjM5gXvU4ozC14w1fZiN4W2InqPcNAVLFPm2iphlIAt5ZAMCR0lYGCqK0bJldsUDvgimG7U2U8Lhtg94FOniqvjj9Rl5pT0QIU7L7q4GTCUoLRWn3EMRkbGLVRFuwVlK626yH0oOQFVvwxsiUhO94vqE10C+PP5ClFUmaTqSEgPiefwhLEFtyOiEAYWIUAAFoL+LMAS60GLLfbsLGyAlvra7C7uQFb66v0N17TmM+hQQAd4FYaptKD8i0zjukDbtub6Fycr+LtOq0q6dWwRzVVA8D2JWq/8C8X5GeK4alz8o/wKLABb9DaaIKbdLmC1YRKutb4/emMkvkI4EAgByb7sbx9u92hShzaSgXXi1pw4KOlugKuO7ejuKSqDlgan2Va+FarRgmAQ20XrxRfo0lCp0d0L+3mHZ40VMlzwBhJbjDogqueOb9CAAXKa8pnxCbi2/hkmovGk29CAA4Cb7Dvy/4vJ95sYlz34H6JeS29JhBQgwNvSrKd7I1U8ZTkU0E/6l0k4UQJFFHKjm+kUgs+n30EHKMbDWkKbJfCrezwrDhXP0PwBp7mxypYw+EANre2YG19HRqtJiwIQIDXOnEK2yppy58qd7TAUjlENT6BS5mHGJghOlYSStxGg2+AfESgNLEXeoLf2pMwVuDXxINLhcv0dLMAevCmLFOKnhFNK9U/yHeUihjeNnh55fW3oG118oTn1SQ430q8QTEDYWIUgTns61ioudOrDnwkul5AJkgffAcBCsy/AvQSecP7UZWRYG18BQ7ehqiNIyk0fM48H/9jnes8WVcZkSxigysmsNxI1SxhVHoq3s9VBRR95+TKtlPzPoJu3XCUyC+zGdoMrkbEFTcQpDGjChxYZYEAHJfsY2LLDG2jgqALBG+c9nrUtg/XDgEbKysrsLm+Abtb27Dc7UKn3YZOp0sVaJZXl6kCx+raMqkSBCOcnp3C8+NTGgvqhpt7N6lyhO4Xz89OSY7w8zt37sD3v/89aHe7MByNYHN7G3Zv7EF3dQmw5dSzg3346quv4De/+Q0cHjyDVrMJ6+trBHQ4713A0fMTAiJgJY2TkxNqdXXn1i1484178Gff/S60FhHscAQX5+dUsWJre4srguxsQ3d5mdoi9YcDah+yvbMDb7xxj9qanJycweOvH8Gjrx/C/S/vw9HhEWysr1MFjnanC6PJGI5OjqnSxflFj2Wx2YS33ngTXn/tNbixuwtbmxuwvLQEZ6en8PnnnxFPbG5uwZ07t+mnd9Gn1ipHR0ekd7A9Cs4LwRpPnj6Bf/qnf4KvHz6Ex08ew8bGBgFIsIoJ0u3Zs0OaN9IMHXcEjyAQ5q2334a33n51gT2zAAAgAElEQVQT7r56Fw6PnsHJ2Qm1taGfyZjmcPfluwQQQWDM+uoGbG9tE9BmsdGg9i2PHj0i8Mp4NITVlWXotptE96VOG7qdNlycncHw4hwux2OA6RQWry7pB/0EBHljBSPWOVjJRAFCKGdALVJmV4swnQP0R2OqwNEbjOBiOII52kjkWbSfKJd8bESQnaGUqX6jhLA7hKHmTGRSnB9pAB66S3Qe0Sl/v/dxPpWJJ6i/RL+9LlAd7HVQQRW4N+rEvCP3slA1wFYX1KF4e13UQ3Y0XNROD2GiP6rGUSx9cAjBg59V/+k+OAyHxDSK5+/pS6Bxo0aD0cZ+bDwVf/bT+a32SWI15C0FkfNeSsGSqZVJxXICmkUxJV59v5c0ESsHrWDQsK0YqKBO8eOCuWlMzezhTfFJMSPRfpb9pXgdeGy+Aq8dm46b7LW2bTMTdTuqGJCgPkqBUPbAigBz2YXwayAMqs8Uy897oWjzrDRVP83v76PVWAD4a9NChelTrIRB8zWHkcryZPoEK59xLib/HJUdmTxPgLWF+W1zcfFrey2PxRx05omoqAchw6p8UYrflS4FKTXrG8QMLY8YhsvFNXLPzD237HrHSSVAi0KsKLEvT8WZcrGnOuNJXXPdZ+TGfZ3np3g0pnMdvi/ynx9FKjeVyllU5UcCKY4OuxXiwZGuSd07fi/Hj7n8Tl26pHiwDt3ryFm81rn7pvRTnfun1q5KbsvWtmyNU8+K19z+fR1+qcOff4x+ScqzAjhiJV42mLzC0jCMKHKjpHKMGBLUn07TgHxgEWoqPYn3hfPVwGtG80hMgd0e78t9IwCOcNHMZtZNzjjnLmCnLQDM6RObwCrMQxI6copIT23bZ8fMGzsUdo1ssqzKUJYJYM5pyRkAHcN1DFfMW3bsOYGJx1WcQ6bsWMLhcW5LwhFSOUrJV7WieHEARx35va4RLVN+ZQCOMkfCrkNSr/wrADhSxqBM0abkiOmN/zMbwZoOXe75lh45Ax8bzZSspg2uIvajE/mGv3P8WWXUrAyPjp7A/q//e3gyRQLSdOIAgyimggFu1rnsL5+MxH8aWKXgLJbqTjhOuh2kdqkycCozjSV6sdT0bA6zydQDOOZ8kgwDk1jStUkBbk5aaylmPK3o+mwzQ3iSiJ6WgxtuTIEOlf0N0V+R7NIywt2ITKbX8fa0rZ7yM0/Nqc3gfR4Db55za2V5ItafqRLXsR5T+YivxZL2+Fyf9i8OWZ8XnEYxYEkavQaVTcDc8Xa04VUd4u4rUYmUzxHLrku2iN1EXszJvoIG8L72mTwuolChTRfPUfS4Kz9OK+t6f2OiTgEaSk9X4UQAHK4Ch7QKsXN1XpfJ9ynPWFmkBFQE0NRNvJ6eVPogXXhMc1daXvfr9JkEVyh4OZ/TybXhSAEcfeobjVU4hvNLAnHgKTXOR/rKFNZGKU0tn9F7TqXa5FmxwomveCLfca38/MkhLwuhRFVtzGoJnSQk9ISqnVva9oeRP093Wc0oUJG6HzOqKMjMIAPbwricwr+cPbO2xcqS6k0vJx6EzHIRyoLKh9VLXv+F62ptnh1otT/IMhX/C/1JC5bG5zKtyRJqCRtGi4gsG8BYwu+zz0r5oDGd4hNlSg8HoiQ7wWPKnahza1ISA491fsoGqASonsXfnIifB619Qrp7mxL7z/g9/An/+bVNrZ9/z0fL8Rt68o3vFfKHo6F+QpUVpA2KlJFuXF0B/lBblcUFWO5gO5U12NvdgZvbW7C3tQVLiwCtyxk0EciBIA5sqyJoDgYLaCpF7L7YaWQxrY5h/QGlh5h651vgrRh7IPNYWORkJbW3El1IAAVf+UOT8u45LGiuog8ni7kSkwV4KKUo+Yj+joA4yP+hRBVXdqEqHN0uNNstuieezMZ/mBTDRCTefzyZUKIOk234HasjdNwEKhCwidpypQneCxNpxFfCFO57mUMC+rme/Pc0lQSHJByoLYLoMscvUjlNK0lRAtwrEyIVVzlokX7iZDZXQ1Ggo7W9OBY3JwOosnxP1yjwUzv1BTzr+Vp1peVmmq/gDVwVE1OtQmmOnzGghmekyXRM3qIPTcl2PEUOC1QtAJOlE1k/BG+srK7AIq5FEyuFMENqG554TShpYQuYmop0tJbWB5a/kQ8w+UnAaJMppOSHaf8RVHMx/l68zkorNm16qj3tBTu+1ESIyIqjt9AzqPphkinW7vLzTOJITrZri4+UP0kaKpGY8TgSGbc5yar+mh2jq6xDVc0Y3EDrToANX/2HeM4BzD1gCseg37E2NDW23Hu4WAQWlqplWhmEQByiA4q+kq8KSPcV3rJrqvN0oBYFt6C9Qd9XrDDy0OySq3BQMh1fSwUOAm/Iz2SOFRH6DOBAsANWd1hAsEmLWnbsbG3DSzdvwdrqGqwsLUFnqUv6rrvUgaWVJar40Gg1oN/vwcnxCRwePifA03g8IdABghLarTZV7xiOEAg1pJ9XX30FfvGLnxMgajLlikb4utNtU4Wfr79+QK1EHj54CMdHRzAaDKl90d7NPWi0Oqhg4cmTp/Dk8RN48ugxnJ+ew9rKCrx69y588L33YXN9nXT28ckxtQXBMSMI4+6rr8D2jV1qg4I6GV0VrL7x3nvvwfHxCXz5+ZcEGDncP4AvPvscDg8OuPIHgihWV4mG5/0L2D88gMdPnpDtQQDXjZ0duH3zFrzz9tuwu70NF+fYdukcer1z2NjYhJdevgu3bt+Emzf34KI/oGol+/tPid8/+OD79Izj42NqwfKHTz8lMAW2QNnZ3oGtrU2iIdqh/af7cHj0HE5PTohHEUSIwJS9vRvw/vffh3fee4dAIEfPD6n6DAKZsN3NSy+/DG+98Rbd97e//S1srm3C7vYOARBRDhC08vjRI3j69DGBYbCKCNITfyOgY9C/gPPTEwJwLKE9QnU0mwHMp9xChao1sb+nFRRxu4YtIScEouI2KlcLTaq6gcCNs4s+nF0MYHx5CVOMLxCIA6gSB7WYouKKHtysvhzZbAEGzGcMyGdw5wLvr8hOeqculjP0ZSzKj/c7zotjq5NISuf8Yf9+mMQtONCJN+zYUjZddaKC2lT+a91b9nuBfTd4CuuHOF84kwCPaVjUXd6mWLumVQuIwmLPyK+w8RwzmeC+UQVXO0a3SMZ3D+YToikK5CoDceTmFvv+srPhoxox2KSE/5xNtrEqrn/ixulcXHkRgy10/vhsAluKvNiJBvwkIBQ7N1dRItqP2fHZ+6X4xdrHwrMN8CWI98mFRE8Bdqj82r0afq7P/I9/81/ggw8/KgAkVD5i3sj5FwUeKpHJgFZOIaiMh1/UmImlkb62gFR8z8pyyGtaEU8JRLNLinq8FjHPVs3T8nIZrdI0qF9JpWr/nBt3rBfL9F1q/Llxp/i5Spem9vy5+1xnHVJrkJOn1PupZ8W0KBt7Fe1za5DjFyuvMU1TuqNqjavoXucZsS6Lx15Fg1i/lNm968hcHf5Mzb/qvSo6p/ioShfk1qHMHuT0cmwj4uvqyGedNYjXIrfOwfMQwJFTrFU3KH6up8XCJIgaZWXMvGD7RJcP3EnUhtCk4X3rMHKVckkxcJmSKlu86yhVfkZIL/d9CRYq3WySrEwRWcHX+1uap9YZ39P37b2tI2Xv4RzaDMqxipeqeCpwpEsS4CmhSo0/5rmYH3T+RcG2J0hC42+vxdf2jKT9LHZ6LK3rCfQfB+Cow6tVijClnJJGmCLbnhJ1ZcjSJKkI/40AHFWGOLmWUpL9ujqnDq3qOD6x4S9fOw/gqDL4sQxV0cZ+Pn7+FJ788r/RUALdRWU15KRpgLS3pyN5BkHJYG17IpNzWlQTHPQg/pB7tGOQew6XM6y+wQAOTDpQBQ7ZmGAig6pwYAJHTtVwUF/2IhR8MQFk0c8OqyNB74IjqmOkXbPo2eD0uuYQtTKJOSFgqoqkQ9cyx8yuXgEFKd7K6Z4yRzrl+OD1MYBD+7AyiaLqUpGBDPyCEuNpx0VJlRIgY87XsLZV8ssmOehP8WhCJjUcG3hXmVEa+KRvuHnNAjik5C4BRhCXJL3jLT05gK9BdU3gcTLN0VdOc9K8ieZhwszqIjxDmaQPJUA5KaijZ3ySnPylcrbGWxFXjHs/YzLyEiYI4JhM4KI/hPMLBHDwSbXh5RWM5lcwxesifiCeUlCJDJRERU4fO1+DhNmXiHXzN4tUBeDw+icvTXTfBHCibDNgZUnXLtb/9hr/OuST0AdLl05M2QCil7TgyImQk58EgCPnr8X3imXZnchVP1YDna40q4ZxfBl4T0db1vaPA3C4exI5i621/FroKxu0ZWOhNGSZLlIxXv+UzxLrTtUPbl2tPi/obKkS4ADAMWwhHhMH/cv+xWO2PGBMpG9jwgLCCWGTbCzaCv/UcO/gy4fzFeG6Zv1+moff27mEvHsMg2sceM40/nCpP6kkolU40FZjixRMejQXFqhlCiZ2djY2YXdjHXbW12BrqQtbS21oLgL9oO3HxAt2lPEyIfwgPoe2XtPy4LoE8R6CeErsPLeG8UlebNmBHIjgUMebWlVDdCElbQkYIS3LBByGYFRN9HL7DwUeeVmjwLx8fz6fEYB1jhU4sC0D+TxACTBMDuKpdNS1VOVLmJ907yK2RZiRXreJW7uGxE9SJcrpPcPXmvx1Ot7q6goAR8x/js8KCSrPacpyTrrNtZxUZv+L7Zw/+eqr4XDiOkj0G3ulFXFiGpD9F4yPo6FWjKHBhDGLQlJA2qJY/ap+qZLMjkn1Cv7mSi3iMyKw+fKKABy983NKnOI9V9fXYHl1hapvIFKJWvao3VWf3FV04InkABxOg5okhfo/MXhAq32h1bafxXrA2h+1+6yKpIKF9qyX6hH6vtVvgSrMHNShMdjkU3S6Tk9t02/ydSgTy+1xVOdEfqeVf7suDJwWteaA/SG4NwUGVm5Bn8+1pZEWjnbe7OtR+sslS9R3CegSxWhiPRXYfpkMt91jnrWtXfIADq1somyl1RPDCqbEJwJY0ooyNMcXBHBg5Q1Mpg8nY25rMZqSXCM47fbNm3Dv7qsE4Oh2OrC7dwN2b+wSQK/VacHW9gYsrywRiAvBTo8ePYYHDx7SD1bx6LY7rrINVQOhNlRj2L2xA9/61rfg3r3XqYIEthLpXZwTmANbohwdHULv7Ey+y0AUAqO129R2ZbHVJr7AKjmf/eEz2H/ylJL4a0srsLe7SxUwsIrOcDyiChwIssAWKHt3bsJLd1+GN996i3T3UwFRbG1tw8nzY3j09WNqzYW2Dv/unZ3Ts/FgwtbuLmB7qt6gD4fPj2D/YB+eHx/DyekJbKytw+bGJuzt7dLr5mIDJuMx6Q/UEQi0wLYqb7/zNlXUaLU7cHBwALP5DF5//TUCtfzDb/+B5o3gF6zyRAATAkYswNraOtGzfzGAk5NTODx8BkOqlnJJwECsjnLzzk0CuHBHUm4fhEAVvDdW+fjoBx9RFaiL3gX0znrQP+9Bu9UkPXWM1UouetRGCgERuP64j2+1m9DE6jGNRZgMhzAZDWBycQHjPv704Go2hTbaegSdErBRKgMRsJIr4HAVHARTLcDlVYNaRCIovTcYEHBoNJvDGFv+CIADwRwE1VeRVIAF+iIUZ6CGUgxoQwAHvi+gTQYrhAAOrYqjOtcCONw+NOEDZv0suVFxL6PJ3QqHssTZTO0piz5R/gYF/9pCUxz4lb/v9oSRo57at4U6uWQC5r78EAbGOYrYLWNEpnj/pMATO9bgtfgezvdzPn+hHEYw4DLwRm5mWVugzpLMxV/Hb+CzeF7Owin3OLAr0ZaADDkAB13hqOj40oBG6JthYTXOiehBD3Nvt5byuCQ4JI4xZkAe8Zo5v0YW380oivk5PheAaxbAwYOFv/6b/wLfjwAclifd3jARc4j5x40xwQhW5nOvYx5R2rudg+VDsf3qh9rfds9n7xnwUGJzmhpXTlel4i05+U5d+yL0SM/F65uYfqmxF/ZHFTozXuOqtavS7bk5pIZR9azrrIG9fxVdUp/HsZPUs2N9mVuP3Bqk4jM5/Zh6VopeuXGWjb+Mj2J9kLKrVn/UocGLylhK37wIz9TRYyl9nBt3XZ2ZW4Oc7o/XvM7aVvF6lVxUyViVvOP3F05OnvuYR6TEq24Qf64BNTbCRRBHXmGJOZbAgncexIlwu+GyVJYnV9XiF4xZZBRzxqJKiZToa/dRSBcL4uBLrNNIm14tV2vKaKaEy97XC34UPEqcIkwZZPtcXbPrKNVYSOJn1FUqVfwX0yFNg3IjrGMrCnYI4EgpTv1uFYAj9YwyQ2Y4OXlkNv5uFZ3KPk/x+osov7gCRyzrbuMVlccpU6i+yPaLby5zMlnlEFYZYcvTjr7/xgCOlJMS6yzPC3kAR8zrMS2qaGM/xwocCOAIxib6nE5SFtqVhIE/HK8PvHIFDj11ip+hhtOkOxk02VyxDryEqxkHabACBwbiCMCB9zAADiwvjSdG8eSPxFg07G7OaHO41PGxdMuhv12feq9v1VJJHJc3qlIGPOD5YLzaHoZXTeeW0veWr9OOAFuTMp7I6c+Uk6Q8YXWJtROOLuJDqA3ytkjsmwm8FMaWAezF92Kah5WpUvRI0YWTtXr6hEvnMp18GfWszkj1M3cnddlXiXVtDsCBg9CTlJSoUwAHBbn9iUsEPejJReJvAVpwdRZJdOBr/A4mSyIXib/jNaldD/2M15Zbs9i156SGlgLXAsEaYAFKBpEoXeGptRmVamYAx4ACnT0CcAC1UElW4EjwAo7FBTbNiSRfJYGDS06uZLHqAzhUsoqrHPN2le8T23UL4Kj2QUObFsrc9QEcsb2NZ0frGJy4CkunpvybUKaYbhzc899lGYurqrCQaZCNqty4pBytsL91BqAZ0C9uqSLaMXTbw/Zlsey7MswRYUgGRCfU8Utz/kpKz8Z+L8m72RsFQ9GksvhHIfyhyKue33Paquj3Eg+Y4LjT6bLvoM+ptZi3wSmZ0CdaWoR63lRSjIaX9HulnLLa7rgCRwDg0H2lA5R571uairAPgACOyyuqSoD97pc7XdhYXYVNLLG/sgw3N9fh9tYGdJoL0MaWGtRCRSqgaGsZqc6hdFFgBCZiqOqBAC/idVaZ0Fg9XS3AEAJwCOhb6W+B3vget6OQ5KbMF4EY6L9oUpV+Y9ZLdbuVI1pHrqaCvg+Wo59JRQYcGyb2Ot0OdDFh2GpxiRD1bUQnK6/GOi5YTgVxKNDB7Pmp1YskqMpkpmDbyY6FiZrY187KqbMF0hPePh8BHEb1I7nYLmp7H3QJuYoMr7f4j3JPSsKZbIP6IFqxgbSdAT4pnWJ7W5BWWbecn5Tzo/A+7BdwBaYr5BkEUfYHcNHr0VwR5LO6tgpLKytwReANPe0dVLiWgzFyL9WHSksFo5iBW92a8wExca1HlmNQjF0/S7Ocb0kWA31z8jd8OzldAycDEj9SEDH5CWaPEYCNRcbFY3d6kXx8BbmQrGLLFwXHij8kPJoDcBBoRRSt492ofUkOgEeAXUoeewBL3NqHcUH4f1zPMAFr1yaWE/w7KZMmiRb7MNpe0lbhSfkW7j1J/MUyS3xCc1K+ZbCg8jDKj1bgoN9SjQPbqOD3prNLmKIOpOoIczhBAEevR4n20WQGvd6AaL62tgJ379yBt157E9ZWV6HTacPr9+7BK6+9ApP5hFyPra11WFtbhm63S21UHj58BP/8u9/Dx598TACvVrMNo+EIxpOxtAhk3YsAC6oa8f778OMf/xhOTo7h8eNHcNHvEZCAgBOzGWxtbhLQAmmNLWKwGk4TK4AsL1Nli1arDZ/84yfw1ZdfwRgBDTOsBIX7zwY0mw0CzmkbGeT39a0NGv9f/uVfwo29PWongu1M8N8ZAiMOjmB7cxO2N7doH4F73NOTU5KXGzdvUaUl9M2PT0/g8PkhtXl58OA+rCyvcLWRdhM6nQ4sd5dpTfq9CwKnYBWmN998C779rW/DG2++Sa1Unh0dEZgF27ocPDuAv//l/6AWM1tbW9Bd7hK9T09P4OKiTy1W1lbWiE8RxIHgD6zC0bu4oDYpCDDsdFrQWerA1haCapZp3bFVzMGzQ7h16w78+Q//HF69+yrs3bgJX33xBXz5+RfQxkpRC1cwGvYJhIGgHeSrPrY2weoiCwCrWB1ldQUa6FtMp3D8bB9Ojw7h/PgIriYTWMbqU5dYpWpM69RsNInPsPrNDCsGEnCeAR3zywUCbAyQz4a8txlMJjCczKiVykwqcFAzIAPgIFmUShvUpk38BqQxDphAmCTDDBhTWSbJJrEW2cZPRS+T3qe9H4MuU7YwZx+djQ8dz+x98p6l/yTl99pxlY3F2sjcs1iPFJ9XZ2zXuYZdF7YGvB+ojjmm/BoH4BCbUZijAXDwEhv9bfa7duxep1ePKUXTnP9l7WP4PDsmuxPxVQ553xRWw1XMh1tzoWGwTxD76tY0ArTE/KR/W1opTr9sv+a+l7GPybWLyBvsIdkp5XiaxhnVngpUJbC9APDX//lvawE4YrmM/asyexv7UvG1Zfu3eA9paaK+gvoL8e+UbLn9+DcM4EjRI1ibaDA5mtTRRWVrUUbbWBeXjS+3vmVrWXfsdXSqXpN7XmrsVTyZumdMkzJ5teOuu7Z2PZLynABG1aF9FX3q2JWyOaTGnZanYh49R2dL6yqdkOORqnWvum9uzvH78d+ptSvjd7VbqXnk/JGYbteVpzK7Wmc9U8+rokssPyk78I0BOPxgfG+zKsXrJ2WSiVKGkQf7zQI46gheHQX+ootfVFK+z18wNpPUs8GP+ISnHatlXAo4KOglRheL068bbP1tn6/ft79jupQxbSyQVQKaE3z9nvadyz0z5fR5GoSBbOvYxQ5LSIsigKNszh7R6k/bxWXILM3LhNPTo7oCR11erGs866xzUhlFFThyRiKWwXKjEIIM6spvnetyhrzKAFhDUODrf0MAR9W4izJYDuAoo2GVc2I/HyKA4+//qwuk6md4rk0BERwE5yBpLCPKj1YX4UlDlR8L4ED9SKlBSWJziW+twDHn06ha5tmWQcQe75gQkd9anlSTXax/qHktk8UBNkS3yN80NxPsVRrSqUcesMzPvDYJd/x+2EKFgzVlspRfd997vIo3YjuSsglWX6kDpWuSSlzbz/T+ZbqKrs8wXcoeOf0eVXWwc4kdPSe7Pv4NCwucaODnhy0T4uHYk5jONl0HwIHBBALxcPV7PIXNJy0FpGGAG45+pu0Ih+ylfYjQS4PieL2CKWJ+4bFqsEXnSCvq5MivuY9iWLqzV+eD8BSbxIQK0XKBAuujqQA4en04QwDHYAijS4DxJZYYZhCHrrPjBZNkUR7Tsag86UiDoFp0Ys3GDDj/YqS3BKArYhksdczf1peI5cDKSu46e/PEAZpEEFaSafJF68vZ5yfpEjFtYOc0OWWuCe0vg5nCgCkrPBvgtDTz9/fSGwTnRF96uWSfPgz2FAOT3l7JffGmJToiNUZLCsnt8Vv6cKNw4hFY+bY+Y0z/cG0lHSj3x3ugD6jfj1uoFNSdnh6n3zltaLVYWmFaWYhtdaxng3lLkDKWw1ifkJ0yTJLW6zbw68dZ5jsqP9cHcKAu9JAUBYBoBQ79jW29Oq0mlcdf7XRgtduBW9ub8PLuLqx0W7CCSaROm072sorGU7MMM+K8Kz/D7cWoxwEnYOgnqmLo7aGvZkJJZbe39RUglEcsnzCAA6tweD2A7xGAQ04ZI3iDABwK+Y/YRcGxuFaz8ZhAHNpWAxOFrXYbllaWKXGHIA61fZospnWShH/MceZsqpMlq6sDeVGAiakyojynQA0FLLpEtSRt3XOF11LJZ6tzHa9jOxEE5ND6cEURmgtnj6V1mdmnSRKBxxFWalBnkkA4EeCQba4kpQ3w0Nqv2HcJdRLv76xNsL5a7LcFutzoMGqZM5nS6flRH1sH9OkkOp5wX1lbhc7yMmBykfSPlnjXbAsrRNY3Jv/ofGix8TpuloEQPGvXwPKzBXAQrcS/ydnQWOfa+yKAg8au60P3Yl1u9wz0WgyUs+O65ta/UtsqE1U/m74vPHO1YAAcFjBMbfHY94/3VW4OdIkAJoT/vA1kkEjMT1xxDdvRGPraCmsOgGcNl9tcOOCdfU7Mb7o+BZqJuo7XCHWFbX2T1N+BU+PRIPH8cCwEOjYtVBCwwusM1D5FwRvYPgXBG9RCBQHACEyYzmCKenB+CVyB4wIGozEMxmMYj2bQaDZhc3MDbu/dhNdeugvr2EJkaRm+9d1vw9vvvAOn5ycwGg1gbW0JGs0FGI9HBBY4O+3B/QcP4LMvPofGIlZwaFNFCfzpDwYwGo9IdyKJsHLEd779HfjJj39M40bwAooSHhDAdiKT0RjWUOa6XQJk4LwQkLO9uwt7t27RvfHvTz7+GD7/9DOqmIEVIrHCBQIjsH3KcDSE8XRC1SimM6wscgVbO9vwk5/8BF577TWW1wXW/1jRot/rk65rNVqwsrJC7x8eHZG9wCod2EIJ9fxF/wJOTp7D73//e/iXf/k9bG6sE2gC54ZzRJAFzhkrROD9EdSwsrwGa+sb8KMf/YjmfXZ2BuPpmGzHYDSAR4++hkZzEba3t6A/uICTs1N4fnxEbVi2t3cJsLLcXaGtM1b2ePrkKTy4f58AHFiVotnG1jeLMJ1NCDyHlUpQbhD4sry8Crvbe/TcH3zwA3j88Gt4+NUDWF3uwhK2rcHqGdjkZHER+sMhPDs+Id5AkORStwPLS11YQ1DJ4gI8P9iH4/2n8Hx/H2ajIQE4sBYW3UMqZBBYHkEcBNpQMAfA9PIKxrNLGM/mcIE8MxwSOL0/GsNMARyoY0iBSrUw15LuUlq8Aa0L2hGWMfQtGIDpNLB7bSp5EJggrIpkARwFe5J2CUveNcn6mt9N2aFYL1T9ndJRsa+qdgL5xJm7ILatY1fPMQS+8HTK/WivulV+I4kAAAjqSURBVNR3Nxgcf5wyS5nYD2b/mm2pxoQLI2ADxffUX7K/KVToCuL3aQBHim6x7xTbKaWt9U/0Owq4DwboKOD3OPEehdofW1BRBOCg1TBtaNgF8QBa//xoHyWE0tlT1VJXJaRoR2Peiv0xnXtMo7j8YhCRcqBe7yep36+RVKWl+iD/8T//bdBCxT7Xxg3iecfjL1vfwhxqyDDdz+iaFK9YPy712s4l1AeJIEMENEvxoh120s81clBFj9zeNPXc1L1yz0+RNvesqvum1rxq3Pb5VX5YHR0dy0GOdb4JesS0r1rjWAaq+LxqbeO9VEpHxPPPrUcNEaNLqvi0iv52/2N1S+57OR1fNt6qtbWfV9EjN98U7VO8XHX/1HcsjSzNc2Op0j1Va5ujR13+rKPnqvSM1R0BgEMZ47qEDJhAzzK4YKtxZoxj432YRCLRGXUx2WTPfZndKiKnlFvVd65D2G/i/o5mrg6/H4EGU/CaVAWOlNClhL1QvlUeEW/eY4UQO3U5ISljWuugXIefckJaxtSxgohpEStT/NwKsqWHpQVfk3aa4/E4Z8+cwiIHT06BOWfPtVIwVWcC5uM/nNNfE81ah79jvi1T3rECrFpD3rTYdLPKrN1CxVsZpQFRXQJvjqvohT87XmeG9a6J55b7u64RcLTRvul2U5Ybkm7wouRYLsFnk2rKILLNcYFM5cGytfP8/a8E4Dh8DI+TAA5K47mEbhBAjRIigT6SYIbOQwEcqidtBQ5K+BkAhyYKVB/wOXBfvp6D/WHAn4MlAt4wAA5XCYRv5qqCFHQlBc6NbjdVOHSj54RdA9Jyuc5Nv30dPmU+qleBw+pH1Y0pG2d1po4lV95b6cAVKMJgd0ok6MSvXJvSU5YHkrYuITh6n5Qc83tcUp1KZRvwRvJ6TmMHTjneX220hn3isQcVODIADgpiE4jDtyGwNo3Zy0m7O6FM+SgD8IgBHCGdMQho7y+8nwFN6ZoRrcUe4akvBxiRhhVaRJVOQk6xhcoAzhHAgb+xr3gA4NAe8yYBnANwRBugoKy7pJwIBaOyYsw0nQwyiVfL3/Fr1iMhpXRdY55zlsmc6rG+Qyz7RT4PW7TYzy3fFPmvyHduLGghS2KUgY3PVODge/mqCTk/wd5LK1r49yyAoyzQiJ/xuqkMpvqB+NNcnko5e5zTjyF9zTorAC+liOS9svUo8/+t3OJ1IYCDdUiaB+NA+jcD4Eg9K0tHkxBluSgmre39YjqEf9cDcPBYDAiDuMPyj28TwglcoZ9im4X59X3iLk1EI8iCXmMrlUVoY1K72YSlVgNubGzArZ1tqsaxsboMa8tLsNztQLOxgJ0m6OQutWSh1hs0azr1SqfGqQXbFSX7uAqHr1zEYDyp4oCl5LXSA1WA4OSO0sm2GVE+wXloBQ5OdDJDYpIPy9NrMhXL3TOAIx0oIurLd2fYQgWTdCNOROI/THZiEq671KVko96H2rdo6xQEH9mqUzbBHwVl3ThMotvqyxjMbmVWbajzGYwvYEXUngJU/rR+huMBAnDgafamawFDVU/Q/lF1g0s6Wa/8zT4AUTkAGls54T7n/p/blzv7aPZ6WhpfqygITUP9ybKlrqX1VZQe6g/pXJXGOmcCBZFrOofpeELJ3NFgCOPhkE/ULy/D8soKtJc6MMVEuAA4pByMAXByL3vHMxFQRTw4klLkb8efFtQg9AzXiMcXV+CwuiWOE4R+j7F7Anx1QCP1FSWR4+4TrVPMH86mG3/OnyuW6l8o0wgYQTu1gC2GwqposZ23fjFzCK8rcoyrXEHVQ/x+B4ltK40ReANbMtBvX/FDuNJUQvM2pKh/WRdZGlr5sb5KDMpQe2t9UL1Gf1s+tPeNXzMnFRNrbpvk5AKT5R6sQgAO5GVXgQMrIbCszmaX1BZIK3Cc9/vUQuW0dwH9wZC4F3l+c3MT9nZ24faNPdja2IT19XX47vt/Bu986z14/vwQ+hc96HQbMJ9P4ewUq0H0oN8fwtHxMVWXwEqMzVYbZtMZASgGwxEMhgMY9AcwGg5hPBrB66+/Dh987/sElsBqRq2mtvR4DpPxFDa3NmFjfR1WV9dozUcjbL9yA27dvk0AFWwP8umnn8L9r76Cw2fPSEawsgaCKJ4e7NOY8JkI5KBnD/rQabfgu9/9Lrz55pvw0ksvkWwjk2Fb0DG2kBmgbp/CK6+8Ahubm3D4DNuaIJhkDTY21gnYMhwM4OT4CD755GP43T99QlUzVlaX4WKAPnsPjo9PiBYIlFlcaEC7gWATrJQC8LOf/Rw++P73aYwIKkHjOL+aw2Q6pnvs7G4LgOMEHj95DM+Pn8Pdu3fh1s3bsL62RRUNsFrIV19+Cf/8u98RYKPVahJ4Y7FxRdVM+oM+VSdBEEcDq1MsNGDhqgHf+fZ34Ud//iM4PzmD46MjWELAJVbNhEtoNRfJfg0nUzg6O4fxlOpg0LpvbKzBwmwK89EQzp8fwumzZ3D45DFM+n3oYNUNAWsqhIKrHXIlQ8RoIm9O51cwQfAQtonEFlUI6hmN4BRbVQ2HMEWwCfIn2n3Srz6ewLacfQD0aQjAoUBCze7bRKoFpWMsSQ0OtYPzkUjyQxLAhDK/NC+vLw7gSNmz3HNyYwv2J5k9vPWh7Z7M6hirg8v2/QVdFT0T7887lOq4b8r/jW1DXPXQ+kRkzy2QTxVkNEhPo+KYyvZEsV0q2imp4Kk+tQDpbNwop/OJTm6PzQMWb9QDE0sBHB68UbXf5J2En7tdssrvJmKJuX1LsOdjM+7+UdXeTAUOutTEYZRmWIHjg0QLFev/lPFjlWzUtcf2Gc43SAmqxjVwPlJBj9s/cVzUVRzUynY8AL6T5vu0hW+0fbW0zb3WIaX8lzq0iGUrpR9SfkndNUiTzDNJmd6pM/7r0CilT3PPiPV0PI8qu1Fn7GW0j2nO+x7PIHVep+5v5xHTru497Z6xjC5VNErxRplurpoPi5SPFcX3So0npd+rxl1nbVM0quK/WJZzf9eR0RRt9XsFe2to9k2vp12THF2v834d2pfxCX7//wOInJsWCXi4QQ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1895" y="3643423"/>
            <a:ext cx="2506035" cy="297534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9050" y="3650511"/>
            <a:ext cx="2141676" cy="3051545"/>
          </a:xfrm>
          <a:prstGeom prst="rect">
            <a:avLst/>
          </a:prstGeom>
        </p:spPr>
      </p:pic>
    </p:spTree>
    <p:extLst>
      <p:ext uri="{BB962C8B-B14F-4D97-AF65-F5344CB8AC3E}">
        <p14:creationId xmlns:p14="http://schemas.microsoft.com/office/powerpoint/2010/main" val="35575438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117446" y="311886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0" y="4052735"/>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1102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Paul </a:t>
            </a:r>
            <a:r>
              <a:rPr lang="en-US" dirty="0" err="1" smtClean="0"/>
              <a:t>Fudacz</a:t>
            </a:r>
            <a:r>
              <a:rPr lang="en-US" dirty="0" smtClean="0"/>
              <a:t/>
            </a:r>
            <a:br>
              <a:rPr lang="en-US" dirty="0" smtClean="0"/>
            </a:br>
            <a:r>
              <a:rPr lang="en-US" dirty="0" smtClean="0"/>
              <a:t>Great-Grandfather</a:t>
            </a:r>
            <a:endParaRPr lang="en-US" dirty="0"/>
          </a:p>
        </p:txBody>
      </p:sp>
      <p:sp>
        <p:nvSpPr>
          <p:cNvPr id="3" name="Content Placeholder 2"/>
          <p:cNvSpPr>
            <a:spLocks noGrp="1"/>
          </p:cNvSpPr>
          <p:nvPr>
            <p:ph idx="1"/>
          </p:nvPr>
        </p:nvSpPr>
        <p:spPr/>
        <p:txBody>
          <a:bodyPr/>
          <a:lstStyle/>
          <a:p>
            <a:pPr marL="0" indent="0">
              <a:buNone/>
            </a:pPr>
            <a:r>
              <a:rPr lang="en-US" dirty="0" smtClean="0"/>
              <a:t>	Paul </a:t>
            </a:r>
            <a:r>
              <a:rPr lang="en-US" dirty="0" err="1"/>
              <a:t>Fudacz</a:t>
            </a:r>
            <a:r>
              <a:rPr lang="en-US" dirty="0"/>
              <a:t> and Mary </a:t>
            </a:r>
            <a:r>
              <a:rPr lang="en-US" dirty="0" err="1"/>
              <a:t>Mroz</a:t>
            </a:r>
            <a:r>
              <a:rPr lang="en-US" dirty="0"/>
              <a:t> </a:t>
            </a:r>
            <a:r>
              <a:rPr lang="en-US" dirty="0" err="1"/>
              <a:t>Fudacz</a:t>
            </a:r>
            <a:r>
              <a:rPr lang="en-US" dirty="0"/>
              <a:t> were married in Poland and came to the United States in 1912, but it was just for a visit. In that time my Grandfather, Matthew, was born on Jan, 1, 1913. Three years later, in 1915, they went back to their home near Krakow, Poland. In Poland they lived in the hills and are known as hillbillies.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6646" y="3891516"/>
            <a:ext cx="4445452" cy="2750289"/>
          </a:xfrm>
          <a:prstGeom prst="rect">
            <a:avLst/>
          </a:prstGeom>
        </p:spPr>
      </p:pic>
    </p:spTree>
    <p:extLst>
      <p:ext uri="{BB962C8B-B14F-4D97-AF65-F5344CB8AC3E}">
        <p14:creationId xmlns:p14="http://schemas.microsoft.com/office/powerpoint/2010/main" val="6043559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uble Wave 4"/>
          <p:cNvSpPr/>
          <p:nvPr/>
        </p:nvSpPr>
        <p:spPr>
          <a:xfrm>
            <a:off x="5042628" y="173781"/>
            <a:ext cx="2499400" cy="899396"/>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Double Wave 8"/>
          <p:cNvSpPr/>
          <p:nvPr/>
        </p:nvSpPr>
        <p:spPr>
          <a:xfrm>
            <a:off x="7945083" y="1073177"/>
            <a:ext cx="2155848" cy="841557"/>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Double Wave 9"/>
          <p:cNvSpPr/>
          <p:nvPr/>
        </p:nvSpPr>
        <p:spPr>
          <a:xfrm>
            <a:off x="1221971" y="1073178"/>
            <a:ext cx="3325091" cy="850996"/>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Double Wave 10"/>
          <p:cNvSpPr/>
          <p:nvPr/>
        </p:nvSpPr>
        <p:spPr>
          <a:xfrm>
            <a:off x="3267415" y="2033619"/>
            <a:ext cx="2367840" cy="85641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Double Wave 11"/>
          <p:cNvSpPr/>
          <p:nvPr/>
        </p:nvSpPr>
        <p:spPr>
          <a:xfrm>
            <a:off x="406040" y="2063360"/>
            <a:ext cx="2315895" cy="86542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Double Wave 13"/>
          <p:cNvSpPr/>
          <p:nvPr/>
        </p:nvSpPr>
        <p:spPr>
          <a:xfrm>
            <a:off x="9169891" y="2063360"/>
            <a:ext cx="2547187" cy="790584"/>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Double Wave 14"/>
          <p:cNvSpPr/>
          <p:nvPr/>
        </p:nvSpPr>
        <p:spPr>
          <a:xfrm>
            <a:off x="6549656" y="2063360"/>
            <a:ext cx="2388782" cy="86542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Double Wave 15"/>
          <p:cNvSpPr/>
          <p:nvPr/>
        </p:nvSpPr>
        <p:spPr>
          <a:xfrm>
            <a:off x="712792" y="4123472"/>
            <a:ext cx="2367840" cy="85641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Double Wave 16"/>
          <p:cNvSpPr/>
          <p:nvPr/>
        </p:nvSpPr>
        <p:spPr>
          <a:xfrm>
            <a:off x="117446" y="3118863"/>
            <a:ext cx="2367840" cy="85641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Double Wave 23"/>
          <p:cNvSpPr/>
          <p:nvPr/>
        </p:nvSpPr>
        <p:spPr>
          <a:xfrm>
            <a:off x="2869721" y="3118864"/>
            <a:ext cx="2367840" cy="85641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Double Wave 24"/>
          <p:cNvSpPr/>
          <p:nvPr/>
        </p:nvSpPr>
        <p:spPr>
          <a:xfrm>
            <a:off x="6349795" y="3062553"/>
            <a:ext cx="2367840" cy="85641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Double Wave 25"/>
          <p:cNvSpPr/>
          <p:nvPr/>
        </p:nvSpPr>
        <p:spPr>
          <a:xfrm>
            <a:off x="9259564" y="3097921"/>
            <a:ext cx="2367840" cy="85641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Double Wave 26"/>
          <p:cNvSpPr/>
          <p:nvPr/>
        </p:nvSpPr>
        <p:spPr>
          <a:xfrm>
            <a:off x="3599765" y="4123472"/>
            <a:ext cx="2367840" cy="85641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Double Wave 27"/>
          <p:cNvSpPr/>
          <p:nvPr/>
        </p:nvSpPr>
        <p:spPr>
          <a:xfrm>
            <a:off x="6592893" y="4052736"/>
            <a:ext cx="2367840" cy="85641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Double Wave 28"/>
          <p:cNvSpPr/>
          <p:nvPr/>
        </p:nvSpPr>
        <p:spPr>
          <a:xfrm>
            <a:off x="9695765" y="4052735"/>
            <a:ext cx="2367840" cy="85641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Tree>
    <p:extLst>
      <p:ext uri="{BB962C8B-B14F-4D97-AF65-F5344CB8AC3E}">
        <p14:creationId xmlns:p14="http://schemas.microsoft.com/office/powerpoint/2010/main" val="1222368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117446" y="311886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7542028" y="656903"/>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6310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0937" y="414274"/>
            <a:ext cx="4349103" cy="1560716"/>
          </a:xfrm>
        </p:spPr>
        <p:txBody>
          <a:bodyPr/>
          <a:lstStyle/>
          <a:p>
            <a:pPr algn="ctr"/>
            <a:r>
              <a:rPr lang="en-US" dirty="0" err="1" smtClean="0"/>
              <a:t>Elna</a:t>
            </a:r>
            <a:r>
              <a:rPr lang="en-US" dirty="0" smtClean="0"/>
              <a:t> Bouton</a:t>
            </a:r>
            <a:br>
              <a:rPr lang="en-US" dirty="0" smtClean="0"/>
            </a:br>
            <a:r>
              <a:rPr lang="en-US" dirty="0" smtClean="0"/>
              <a:t>Mother </a:t>
            </a:r>
            <a:endParaRPr lang="en-US" dirty="0"/>
          </a:p>
        </p:txBody>
      </p:sp>
      <p:sp>
        <p:nvSpPr>
          <p:cNvPr id="3" name="Content Placeholder 2"/>
          <p:cNvSpPr>
            <a:spLocks noGrp="1"/>
          </p:cNvSpPr>
          <p:nvPr>
            <p:ph idx="1"/>
          </p:nvPr>
        </p:nvSpPr>
        <p:spPr>
          <a:xfrm>
            <a:off x="3431096" y="2160392"/>
            <a:ext cx="5796793" cy="3987567"/>
          </a:xfrm>
        </p:spPr>
        <p:txBody>
          <a:bodyPr/>
          <a:lstStyle/>
          <a:p>
            <a:pPr marL="0" indent="0">
              <a:buNone/>
            </a:pPr>
            <a:r>
              <a:rPr lang="en-US" dirty="0" smtClean="0"/>
              <a:t>	</a:t>
            </a:r>
            <a:r>
              <a:rPr lang="en-US" dirty="0" err="1" smtClean="0"/>
              <a:t>Elna</a:t>
            </a:r>
            <a:r>
              <a:rPr lang="en-US" dirty="0" smtClean="0"/>
              <a:t> </a:t>
            </a:r>
            <a:r>
              <a:rPr lang="en-US" dirty="0"/>
              <a:t>was born May 12, 1944 and is the oldest of four children. </a:t>
            </a:r>
            <a:r>
              <a:rPr lang="en-US" dirty="0" err="1"/>
              <a:t>Elna</a:t>
            </a:r>
            <a:r>
              <a:rPr lang="en-US" dirty="0"/>
              <a:t> had four children of her own: Richard, Roxanne, Peter, and Donald. </a:t>
            </a:r>
            <a:r>
              <a:rPr lang="en-US" dirty="0" err="1"/>
              <a:t>Elna</a:t>
            </a:r>
            <a:r>
              <a:rPr lang="en-US" dirty="0"/>
              <a:t> was a stay at home mom where she attended every event her child was involved in.  When her children were a bit older she got a job at "L Fish" furniture company doing payroll. She now is a proud grandmother of six and attends as many of their events as she possibly can.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491" y="2438399"/>
            <a:ext cx="2969222" cy="408543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2005" y="91617"/>
            <a:ext cx="1631168" cy="23467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7842" y="3467903"/>
            <a:ext cx="2538428" cy="339009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5620" y="86993"/>
            <a:ext cx="2458947" cy="332623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8913" y="5023988"/>
            <a:ext cx="1988467" cy="172798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1718" y="4939227"/>
            <a:ext cx="1533770" cy="1940037"/>
          </a:xfrm>
          <a:prstGeom prst="rect">
            <a:avLst/>
          </a:prstGeom>
        </p:spPr>
      </p:pic>
    </p:spTree>
    <p:extLst>
      <p:ext uri="{BB962C8B-B14F-4D97-AF65-F5344CB8AC3E}">
        <p14:creationId xmlns:p14="http://schemas.microsoft.com/office/powerpoint/2010/main" val="652991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117446" y="311886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897947" y="724015"/>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558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89"/>
            <a:ext cx="9220803" cy="1707972"/>
          </a:xfrm>
        </p:spPr>
        <p:txBody>
          <a:bodyPr/>
          <a:lstStyle/>
          <a:p>
            <a:r>
              <a:rPr lang="en-US" dirty="0" smtClean="0"/>
              <a:t>Richard “Pete” </a:t>
            </a:r>
            <a:r>
              <a:rPr lang="en-US" dirty="0" err="1" smtClean="0"/>
              <a:t>Fudacz</a:t>
            </a:r>
            <a:r>
              <a:rPr lang="en-US" dirty="0" smtClean="0"/>
              <a:t/>
            </a:r>
            <a:br>
              <a:rPr lang="en-US" dirty="0" smtClean="0"/>
            </a:br>
            <a:r>
              <a:rPr lang="en-US" dirty="0" smtClean="0"/>
              <a:t>Father </a:t>
            </a:r>
            <a:endParaRPr lang="en-US" dirty="0"/>
          </a:p>
        </p:txBody>
      </p:sp>
      <p:sp>
        <p:nvSpPr>
          <p:cNvPr id="3" name="Content Placeholder 2"/>
          <p:cNvSpPr>
            <a:spLocks noGrp="1"/>
          </p:cNvSpPr>
          <p:nvPr>
            <p:ph idx="1"/>
          </p:nvPr>
        </p:nvSpPr>
        <p:spPr>
          <a:xfrm>
            <a:off x="3287139" y="3616017"/>
            <a:ext cx="6997764" cy="2448719"/>
          </a:xfrm>
        </p:spPr>
        <p:txBody>
          <a:bodyPr/>
          <a:lstStyle/>
          <a:p>
            <a:pPr marL="0" indent="0">
              <a:buNone/>
            </a:pPr>
            <a:r>
              <a:rPr lang="en-US" dirty="0" smtClean="0"/>
              <a:t>	Richard </a:t>
            </a:r>
            <a:r>
              <a:rPr lang="en-US" dirty="0"/>
              <a:t>John was born on Feb. 28, 1941. He served in the army during the Vietnam war, but was lucky enough to be stationed in Europe at the time.  Richard married </a:t>
            </a:r>
            <a:r>
              <a:rPr lang="en-US" dirty="0" err="1"/>
              <a:t>Elna</a:t>
            </a:r>
            <a:r>
              <a:rPr lang="en-US" dirty="0"/>
              <a:t> and had four children.  He worked for the City of Chicago for 30 years where he worked for the department of streets and sanitation.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57" y="4211540"/>
            <a:ext cx="2084164" cy="26183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7099"/>
          <a:stretch/>
        </p:blipFill>
        <p:spPr>
          <a:xfrm>
            <a:off x="8453441" y="52578"/>
            <a:ext cx="3662924" cy="20027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441" y="1431232"/>
            <a:ext cx="2057480" cy="274382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8741" y="0"/>
            <a:ext cx="2266300" cy="242789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1911" y="4607442"/>
            <a:ext cx="2014454" cy="2222398"/>
          </a:xfrm>
          <a:prstGeom prst="rect">
            <a:avLst/>
          </a:prstGeom>
        </p:spPr>
      </p:pic>
    </p:spTree>
    <p:extLst>
      <p:ext uri="{BB962C8B-B14F-4D97-AF65-F5344CB8AC3E}">
        <p14:creationId xmlns:p14="http://schemas.microsoft.com/office/powerpoint/2010/main" val="1384655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5042628" y="173781"/>
            <a:ext cx="2499400" cy="8993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Roxanne </a:t>
            </a:r>
            <a:r>
              <a:rPr lang="en-US" dirty="0" err="1" smtClean="0"/>
              <a:t>Fudacz</a:t>
            </a:r>
            <a:endParaRPr lang="en-US" dirty="0" smtClean="0"/>
          </a:p>
          <a:p>
            <a:pPr algn="ctr"/>
            <a:r>
              <a:rPr lang="en-US" sz="1600" dirty="0" smtClean="0"/>
              <a:t>me</a:t>
            </a:r>
            <a:endParaRPr lang="en-US" sz="1600" dirty="0"/>
          </a:p>
        </p:txBody>
      </p:sp>
      <p:sp>
        <p:nvSpPr>
          <p:cNvPr id="9" name="Round Diagonal Corner Rectangle 8"/>
          <p:cNvSpPr/>
          <p:nvPr/>
        </p:nvSpPr>
        <p:spPr>
          <a:xfrm>
            <a:off x="7945083" y="1073177"/>
            <a:ext cx="2155848" cy="841557"/>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Elna</a:t>
            </a:r>
            <a:r>
              <a:rPr lang="en-US" dirty="0" smtClean="0"/>
              <a:t> Bouton</a:t>
            </a:r>
          </a:p>
          <a:p>
            <a:pPr algn="ctr"/>
            <a:r>
              <a:rPr lang="en-US" sz="1600" dirty="0" smtClean="0"/>
              <a:t>Mother</a:t>
            </a:r>
            <a:r>
              <a:rPr lang="en-US" sz="2000" dirty="0" smtClean="0"/>
              <a:t> </a:t>
            </a:r>
            <a:endParaRPr lang="en-US" sz="2000" dirty="0"/>
          </a:p>
        </p:txBody>
      </p:sp>
      <p:sp>
        <p:nvSpPr>
          <p:cNvPr id="10" name="Round Diagonal Corner Rectangle 9"/>
          <p:cNvSpPr/>
          <p:nvPr/>
        </p:nvSpPr>
        <p:spPr>
          <a:xfrm>
            <a:off x="1221971" y="1073178"/>
            <a:ext cx="3325091" cy="850996"/>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Richard “Pete” </a:t>
            </a:r>
            <a:r>
              <a:rPr lang="en-US" dirty="0" err="1" smtClean="0"/>
              <a:t>Fudacz</a:t>
            </a:r>
            <a:endParaRPr lang="en-US" dirty="0" smtClean="0"/>
          </a:p>
          <a:p>
            <a:pPr algn="ctr"/>
            <a:r>
              <a:rPr lang="en-US" sz="1600" dirty="0" smtClean="0"/>
              <a:t>Father</a:t>
            </a:r>
            <a:endParaRPr lang="en-US" sz="1600" dirty="0"/>
          </a:p>
        </p:txBody>
      </p:sp>
      <p:sp>
        <p:nvSpPr>
          <p:cNvPr id="11" name="Round Diagonal Corner Rectangle 10"/>
          <p:cNvSpPr/>
          <p:nvPr/>
        </p:nvSpPr>
        <p:spPr>
          <a:xfrm>
            <a:off x="3267415" y="2033619"/>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Helen </a:t>
            </a:r>
            <a:r>
              <a:rPr lang="en-US" sz="1600" dirty="0" err="1" smtClean="0"/>
              <a:t>Rudak</a:t>
            </a:r>
            <a:endParaRPr lang="en-US" sz="1600" dirty="0" smtClean="0"/>
          </a:p>
          <a:p>
            <a:pPr algn="ctr"/>
            <a:r>
              <a:rPr lang="en-US" sz="1600" dirty="0" smtClean="0"/>
              <a:t>Grandmother</a:t>
            </a:r>
            <a:r>
              <a:rPr lang="en-US" sz="2000" dirty="0" smtClean="0"/>
              <a:t> </a:t>
            </a:r>
            <a:endParaRPr lang="en-US" sz="2000" dirty="0"/>
          </a:p>
        </p:txBody>
      </p:sp>
      <p:sp>
        <p:nvSpPr>
          <p:cNvPr id="12" name="Round Diagonal Corner Rectangle 11"/>
          <p:cNvSpPr/>
          <p:nvPr/>
        </p:nvSpPr>
        <p:spPr>
          <a:xfrm>
            <a:off x="406040" y="2063360"/>
            <a:ext cx="2315895"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Matthew </a:t>
            </a:r>
            <a:r>
              <a:rPr lang="en-US" sz="1600" dirty="0" err="1" smtClean="0"/>
              <a:t>Fudacz</a:t>
            </a:r>
            <a:r>
              <a:rPr lang="en-US" sz="1600" dirty="0" smtClean="0"/>
              <a:t> Grandfather</a:t>
            </a:r>
            <a:r>
              <a:rPr lang="en-US" dirty="0" smtClean="0"/>
              <a:t> </a:t>
            </a:r>
            <a:endParaRPr lang="en-US" dirty="0"/>
          </a:p>
        </p:txBody>
      </p:sp>
      <p:sp>
        <p:nvSpPr>
          <p:cNvPr id="14" name="Round Diagonal Corner Rectangle 13"/>
          <p:cNvSpPr/>
          <p:nvPr/>
        </p:nvSpPr>
        <p:spPr>
          <a:xfrm>
            <a:off x="9169891" y="2063360"/>
            <a:ext cx="2547187" cy="790584"/>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Dorothy </a:t>
            </a:r>
            <a:r>
              <a:rPr lang="en-US" sz="1600" dirty="0" err="1" smtClean="0"/>
              <a:t>Spruth</a:t>
            </a:r>
            <a:endParaRPr lang="en-US" sz="1600" dirty="0" smtClean="0"/>
          </a:p>
          <a:p>
            <a:pPr algn="ctr"/>
            <a:r>
              <a:rPr lang="en-US" sz="1600" dirty="0" smtClean="0"/>
              <a:t>Grandmother</a:t>
            </a:r>
            <a:r>
              <a:rPr lang="en-US" sz="2000" dirty="0" smtClean="0"/>
              <a:t> </a:t>
            </a:r>
            <a:endParaRPr lang="en-US" sz="2000" dirty="0"/>
          </a:p>
        </p:txBody>
      </p:sp>
      <p:sp>
        <p:nvSpPr>
          <p:cNvPr id="15" name="Round Diagonal Corner Rectangle 14"/>
          <p:cNvSpPr/>
          <p:nvPr/>
        </p:nvSpPr>
        <p:spPr>
          <a:xfrm>
            <a:off x="6549656" y="2063360"/>
            <a:ext cx="2388782" cy="86542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Floyd Bouton II</a:t>
            </a:r>
          </a:p>
          <a:p>
            <a:pPr algn="ctr"/>
            <a:r>
              <a:rPr lang="en-US" sz="1600" dirty="0" smtClean="0"/>
              <a:t>Grandfather </a:t>
            </a:r>
            <a:endParaRPr lang="en-US" sz="2000" dirty="0"/>
          </a:p>
        </p:txBody>
      </p:sp>
      <p:sp>
        <p:nvSpPr>
          <p:cNvPr id="16" name="Round Diagonal Corner Rectangle 15"/>
          <p:cNvSpPr/>
          <p:nvPr/>
        </p:nvSpPr>
        <p:spPr>
          <a:xfrm>
            <a:off x="712792"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Paul </a:t>
            </a:r>
            <a:r>
              <a:rPr lang="en-US" sz="1600" dirty="0" err="1" smtClean="0"/>
              <a:t>Fudacz</a:t>
            </a:r>
            <a:endParaRPr lang="en-US" sz="1600" dirty="0" smtClean="0"/>
          </a:p>
          <a:p>
            <a:pPr algn="ctr"/>
            <a:r>
              <a:rPr lang="en-US" sz="1600" dirty="0" smtClean="0"/>
              <a:t>Great Grandfather</a:t>
            </a:r>
            <a:endParaRPr lang="en-US" sz="2000" dirty="0"/>
          </a:p>
        </p:txBody>
      </p:sp>
      <p:sp>
        <p:nvSpPr>
          <p:cNvPr id="17" name="Round Diagonal Corner Rectangle 16"/>
          <p:cNvSpPr/>
          <p:nvPr/>
        </p:nvSpPr>
        <p:spPr>
          <a:xfrm>
            <a:off x="117446" y="311886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Mary </a:t>
            </a:r>
            <a:r>
              <a:rPr lang="en-US" sz="1400" dirty="0" err="1" smtClean="0"/>
              <a:t>Mroz</a:t>
            </a:r>
            <a:endParaRPr lang="en-US" sz="1400" dirty="0" smtClean="0"/>
          </a:p>
          <a:p>
            <a:pPr algn="ctr"/>
            <a:r>
              <a:rPr lang="en-US" sz="1400" dirty="0" smtClean="0"/>
              <a:t>Great Grandmother</a:t>
            </a:r>
            <a:r>
              <a:rPr lang="en-US" dirty="0" smtClean="0"/>
              <a:t> </a:t>
            </a:r>
            <a:endParaRPr lang="en-US" dirty="0"/>
          </a:p>
        </p:txBody>
      </p:sp>
      <p:sp>
        <p:nvSpPr>
          <p:cNvPr id="24" name="Round Diagonal Corner Rectangle 23"/>
          <p:cNvSpPr/>
          <p:nvPr/>
        </p:nvSpPr>
        <p:spPr>
          <a:xfrm>
            <a:off x="2869721" y="3118864"/>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Francis </a:t>
            </a:r>
            <a:r>
              <a:rPr lang="en-US" sz="1400" dirty="0" err="1" smtClean="0"/>
              <a:t>Sobczak</a:t>
            </a:r>
            <a:r>
              <a:rPr lang="en-US" sz="1400" dirty="0" smtClean="0"/>
              <a:t> </a:t>
            </a:r>
          </a:p>
          <a:p>
            <a:pPr algn="ctr"/>
            <a:r>
              <a:rPr lang="en-US" sz="1400" dirty="0" smtClean="0"/>
              <a:t> Great Grandmother</a:t>
            </a:r>
            <a:r>
              <a:rPr lang="en-US" dirty="0" smtClean="0"/>
              <a:t> </a:t>
            </a:r>
            <a:endParaRPr lang="en-US" dirty="0"/>
          </a:p>
        </p:txBody>
      </p:sp>
      <p:sp>
        <p:nvSpPr>
          <p:cNvPr id="25" name="Round Diagonal Corner Rectangle 24"/>
          <p:cNvSpPr/>
          <p:nvPr/>
        </p:nvSpPr>
        <p:spPr>
          <a:xfrm>
            <a:off x="6349795" y="3062553"/>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Valborg </a:t>
            </a:r>
            <a:r>
              <a:rPr lang="en-US" sz="1400" dirty="0" err="1" smtClean="0"/>
              <a:t>Christofferen</a:t>
            </a:r>
            <a:r>
              <a:rPr lang="en-US" sz="1400" dirty="0" smtClean="0"/>
              <a:t> </a:t>
            </a:r>
          </a:p>
          <a:p>
            <a:pPr algn="ctr"/>
            <a:r>
              <a:rPr lang="en-US" sz="1400" dirty="0" smtClean="0"/>
              <a:t>Great Grandmother</a:t>
            </a:r>
            <a:r>
              <a:rPr lang="en-US" dirty="0" smtClean="0"/>
              <a:t> </a:t>
            </a:r>
            <a:endParaRPr lang="en-US" dirty="0"/>
          </a:p>
        </p:txBody>
      </p:sp>
      <p:sp>
        <p:nvSpPr>
          <p:cNvPr id="26" name="Round Diagonal Corner Rectangle 25"/>
          <p:cNvSpPr/>
          <p:nvPr/>
        </p:nvSpPr>
        <p:spPr>
          <a:xfrm>
            <a:off x="9259564" y="3097921"/>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Minnie </a:t>
            </a:r>
            <a:r>
              <a:rPr lang="en-US" sz="1400" dirty="0" err="1" smtClean="0"/>
              <a:t>Dehn</a:t>
            </a:r>
            <a:endParaRPr lang="en-US" sz="1400" dirty="0" smtClean="0"/>
          </a:p>
          <a:p>
            <a:pPr algn="ctr"/>
            <a:r>
              <a:rPr lang="en-US" sz="1400" dirty="0" smtClean="0"/>
              <a:t>Great Grandmother</a:t>
            </a:r>
            <a:r>
              <a:rPr lang="en-US" dirty="0" smtClean="0"/>
              <a:t> </a:t>
            </a:r>
            <a:endParaRPr lang="en-US" dirty="0"/>
          </a:p>
        </p:txBody>
      </p:sp>
      <p:sp>
        <p:nvSpPr>
          <p:cNvPr id="27" name="Round Diagonal Corner Rectangle 26"/>
          <p:cNvSpPr/>
          <p:nvPr/>
        </p:nvSpPr>
        <p:spPr>
          <a:xfrm>
            <a:off x="3599765" y="4123472"/>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Frank </a:t>
            </a:r>
            <a:r>
              <a:rPr lang="en-US" sz="1600" dirty="0" err="1" smtClean="0"/>
              <a:t>Rudak</a:t>
            </a:r>
            <a:endParaRPr lang="en-US" sz="1600" dirty="0" smtClean="0"/>
          </a:p>
          <a:p>
            <a:pPr algn="ctr"/>
            <a:r>
              <a:rPr lang="en-US" sz="1600" dirty="0" smtClean="0"/>
              <a:t>Great Grandfather</a:t>
            </a:r>
            <a:endParaRPr lang="en-US" sz="2000" dirty="0"/>
          </a:p>
        </p:txBody>
      </p:sp>
      <p:sp>
        <p:nvSpPr>
          <p:cNvPr id="28" name="Round Diagonal Corner Rectangle 27"/>
          <p:cNvSpPr/>
          <p:nvPr/>
        </p:nvSpPr>
        <p:spPr>
          <a:xfrm>
            <a:off x="6592893" y="4052736"/>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Floyd Bouton I</a:t>
            </a:r>
          </a:p>
          <a:p>
            <a:pPr algn="ctr"/>
            <a:r>
              <a:rPr lang="en-US" sz="1600" dirty="0" smtClean="0"/>
              <a:t> Great Grandfather</a:t>
            </a:r>
            <a:endParaRPr lang="en-US" sz="2000" dirty="0"/>
          </a:p>
        </p:txBody>
      </p:sp>
      <p:sp>
        <p:nvSpPr>
          <p:cNvPr id="29" name="Round Diagonal Corner Rectangle 28"/>
          <p:cNvSpPr/>
          <p:nvPr/>
        </p:nvSpPr>
        <p:spPr>
          <a:xfrm>
            <a:off x="9695765" y="4052735"/>
            <a:ext cx="2367840" cy="856411"/>
          </a:xfrm>
          <a:prstGeom prst="round2Diag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Charles </a:t>
            </a:r>
            <a:r>
              <a:rPr lang="en-US" sz="1600" dirty="0" err="1" smtClean="0"/>
              <a:t>Spruth</a:t>
            </a:r>
            <a:r>
              <a:rPr lang="en-US" sz="1600" dirty="0" smtClean="0"/>
              <a:t> </a:t>
            </a:r>
          </a:p>
          <a:p>
            <a:pPr algn="ctr"/>
            <a:r>
              <a:rPr lang="en-US" sz="1600" dirty="0" smtClean="0"/>
              <a:t>Great Grandfather</a:t>
            </a:r>
            <a:endParaRPr lang="en-US" sz="2000" dirty="0"/>
          </a:p>
        </p:txBody>
      </p:sp>
      <p:sp>
        <p:nvSpPr>
          <p:cNvPr id="2" name="Sun 1"/>
          <p:cNvSpPr/>
          <p:nvPr/>
        </p:nvSpPr>
        <p:spPr>
          <a:xfrm>
            <a:off x="5967605" y="2171612"/>
            <a:ext cx="1108638" cy="99018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274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Floyd Bouton II</a:t>
            </a:r>
            <a:br>
              <a:rPr lang="en-US" dirty="0" smtClean="0"/>
            </a:br>
            <a:r>
              <a:rPr lang="en-US" dirty="0" smtClean="0"/>
              <a:t>Grandfather</a:t>
            </a:r>
            <a:endParaRPr lang="en-US" dirty="0"/>
          </a:p>
        </p:txBody>
      </p:sp>
      <p:sp>
        <p:nvSpPr>
          <p:cNvPr id="3" name="Content Placeholder 2"/>
          <p:cNvSpPr>
            <a:spLocks noGrp="1"/>
          </p:cNvSpPr>
          <p:nvPr>
            <p:ph idx="1"/>
          </p:nvPr>
        </p:nvSpPr>
        <p:spPr>
          <a:xfrm>
            <a:off x="3185370" y="2384650"/>
            <a:ext cx="4574447" cy="3651504"/>
          </a:xfrm>
        </p:spPr>
        <p:txBody>
          <a:bodyPr/>
          <a:lstStyle/>
          <a:p>
            <a:r>
              <a:rPr lang="en-US" dirty="0" smtClean="0"/>
              <a:t>       Floyd </a:t>
            </a:r>
            <a:r>
              <a:rPr lang="en-US" dirty="0"/>
              <a:t>worked at International </a:t>
            </a:r>
            <a:r>
              <a:rPr lang="en-US" dirty="0" err="1"/>
              <a:t>Harvestor</a:t>
            </a:r>
            <a:r>
              <a:rPr lang="en-US" dirty="0"/>
              <a:t> and was a tool and dye maker where it met his 1st wife Dorothy. They had two children together: </a:t>
            </a:r>
            <a:r>
              <a:rPr lang="en-US" dirty="0" err="1"/>
              <a:t>Elna</a:t>
            </a:r>
            <a:r>
              <a:rPr lang="en-US" dirty="0"/>
              <a:t> and Floyd III.  After his divorce to Dorothy he married Dolores and had four children: Barry, Ricky, Nancy, and Janet.  Floyd died of brain cancer when my mother </a:t>
            </a:r>
            <a:r>
              <a:rPr lang="en-US" dirty="0" err="1"/>
              <a:t>Elna</a:t>
            </a:r>
            <a:r>
              <a:rPr lang="en-US" dirty="0"/>
              <a:t> was 14 years old.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18" y="2129061"/>
            <a:ext cx="3342127" cy="44713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7693" y="637563"/>
            <a:ext cx="3331498" cy="4634917"/>
          </a:xfrm>
          <a:prstGeom prst="rect">
            <a:avLst/>
          </a:prstGeom>
        </p:spPr>
      </p:pic>
    </p:spTree>
    <p:extLst>
      <p:ext uri="{BB962C8B-B14F-4D97-AF65-F5344CB8AC3E}">
        <p14:creationId xmlns:p14="http://schemas.microsoft.com/office/powerpoint/2010/main" val="268195395"/>
      </p:ext>
    </p:extLst>
  </p:cSld>
  <p:clrMapOvr>
    <a:masterClrMapping/>
  </p:clrMapOvr>
  <p:timing>
    <p:tnLst>
      <p:par>
        <p:cTn id="1" dur="indefinite" restart="never" nodeType="tmRoot"/>
      </p:par>
    </p:tn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E1217"/>
      </a:dk2>
      <a:lt2>
        <a:srgbClr val="FAFDFD"/>
      </a:lt2>
      <a:accent1>
        <a:srgbClr val="78475D"/>
      </a:accent1>
      <a:accent2>
        <a:srgbClr val="A7D068"/>
      </a:accent2>
      <a:accent3>
        <a:srgbClr val="78C5CF"/>
      </a:accent3>
      <a:accent4>
        <a:srgbClr val="D36E88"/>
      </a:accent4>
      <a:accent5>
        <a:srgbClr val="D3C588"/>
      </a:accent5>
      <a:accent6>
        <a:srgbClr val="ED9E57"/>
      </a:accent6>
      <a:hlink>
        <a:srgbClr val="78C5CF"/>
      </a:hlink>
      <a:folHlink>
        <a:srgbClr val="D36E88"/>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E2D42CFC-65DC-41E3-8961-A8E5A2991312}"/>
    </a:ext>
  </a:extLst>
</a:theme>
</file>

<file path=docProps/app.xml><?xml version="1.0" encoding="utf-8"?>
<Properties xmlns="http://schemas.openxmlformats.org/officeDocument/2006/extended-properties" xmlns:vt="http://schemas.openxmlformats.org/officeDocument/2006/docPropsVTypes">
  <Template>TM10001104[[fn=Feathered]]</Template>
  <TotalTime>1592</TotalTime>
  <Words>1208</Words>
  <Application>Microsoft Office PowerPoint</Application>
  <PresentationFormat>Widescreen</PresentationFormat>
  <Paragraphs>496</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Century Schoolbook</vt:lpstr>
      <vt:lpstr>Corbel</vt:lpstr>
      <vt:lpstr>Feathered</vt:lpstr>
      <vt:lpstr>Ms.  Rodgers’s Family  Tree  </vt:lpstr>
      <vt:lpstr>PowerPoint Presentation</vt:lpstr>
      <vt:lpstr>Roxanne Lynn Fudacz Rodgers</vt:lpstr>
      <vt:lpstr>PowerPoint Presentation</vt:lpstr>
      <vt:lpstr>Elna Bouton Mother </vt:lpstr>
      <vt:lpstr>PowerPoint Presentation</vt:lpstr>
      <vt:lpstr>Richard “Pete” Fudacz Father </vt:lpstr>
      <vt:lpstr>PowerPoint Presentation</vt:lpstr>
      <vt:lpstr>Floyd Bouton II Grandfather</vt:lpstr>
      <vt:lpstr>PowerPoint Presentation</vt:lpstr>
      <vt:lpstr>Helen Rudak Grandmother </vt:lpstr>
      <vt:lpstr>PowerPoint Presentation</vt:lpstr>
      <vt:lpstr>Matthew Fudacz Grandfather</vt:lpstr>
      <vt:lpstr>PowerPoint Presentation</vt:lpstr>
      <vt:lpstr>Dorothy Spruth Grandmother</vt:lpstr>
      <vt:lpstr>PowerPoint Presentation</vt:lpstr>
      <vt:lpstr>Minnie Dehn Great-Grandmother</vt:lpstr>
      <vt:lpstr>PowerPoint Presentation</vt:lpstr>
      <vt:lpstr>Charles Spruth  Great-Grandfather</vt:lpstr>
      <vt:lpstr>PowerPoint Presentation</vt:lpstr>
      <vt:lpstr>Valborg Christoffersen Great-Grandmother</vt:lpstr>
      <vt:lpstr>PowerPoint Presentation</vt:lpstr>
      <vt:lpstr>Floyd Bouton I Great-Grandfather</vt:lpstr>
      <vt:lpstr>PowerPoint Presentation</vt:lpstr>
      <vt:lpstr>Francis Sobczak Great-Grandmother</vt:lpstr>
      <vt:lpstr>PowerPoint Presentation</vt:lpstr>
      <vt:lpstr>Frank Rudak  Great-Grandfather</vt:lpstr>
      <vt:lpstr>PowerPoint Presentation</vt:lpstr>
      <vt:lpstr>Mary Mroz Great Grandmother</vt:lpstr>
      <vt:lpstr>PowerPoint Presentation</vt:lpstr>
      <vt:lpstr>Paul Fudacz Great-Grandfather</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Mrs. Rodgers Family Tree</dc:title>
  <dc:creator>PC User</dc:creator>
  <cp:lastModifiedBy>Roxanne Rodgers</cp:lastModifiedBy>
  <cp:revision>26</cp:revision>
  <dcterms:created xsi:type="dcterms:W3CDTF">2017-05-04T16:19:51Z</dcterms:created>
  <dcterms:modified xsi:type="dcterms:W3CDTF">2017-09-19T18:06:19Z</dcterms:modified>
</cp:coreProperties>
</file>