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9" r:id="rId23"/>
    <p:sldId id="350" r:id="rId24"/>
    <p:sldId id="35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B8"/>
    <a:srgbClr val="007B02"/>
    <a:srgbClr val="802A47"/>
    <a:srgbClr val="006E00"/>
    <a:srgbClr val="4A215E"/>
    <a:srgbClr val="3A1A4A"/>
    <a:srgbClr val="B70000"/>
    <a:srgbClr val="0000AD"/>
    <a:srgbClr val="E3B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5"/>
  </p:normalViewPr>
  <p:slideViewPr>
    <p:cSldViewPr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F4CED-A196-F749-A56B-1780CD49875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ADEA1-258C-C543-8343-19024DAF1B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70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B0F8-1DE7-9E41-A497-8C8D9E0A10A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6B0F8-1DE7-9E41-A497-8C8D9E0A10A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9B628-8AA2-6B4C-A685-2EE9A8598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rgbClr val="00AFB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9552" y="616530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© Presto Plans</a:t>
            </a:r>
            <a:endParaRPr lang="en-US" sz="11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895341"/>
            <a:ext cx="83704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000000"/>
                </a:solidFill>
                <a:latin typeface="Times New Roman"/>
                <a:cs typeface="Times New Roman"/>
              </a:rPr>
              <a:t>Irony occurs when an outcome is contrary or opposite to what was, or might have been, expected.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92696"/>
            <a:ext cx="8064896" cy="125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42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616530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© Presto Plans</a:t>
            </a:r>
            <a:endParaRPr lang="en-US" sz="11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990" y="548680"/>
            <a:ext cx="5544616" cy="570055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9512" y="188640"/>
            <a:ext cx="8839200" cy="6553200"/>
            <a:chOff x="152400" y="152400"/>
            <a:chExt cx="8839200" cy="6553200"/>
          </a:xfrm>
        </p:grpSpPr>
        <p:sp>
          <p:nvSpPr>
            <p:cNvPr id="8" name="Rectangle 7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rgbClr val="00AFB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0787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616530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© Presto Plans</a:t>
            </a:r>
            <a:endParaRPr lang="en-US" sz="11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94103"/>
            <a:ext cx="7704856" cy="558924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8" name="Rectangle 7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rgbClr val="00AFB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11532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616530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© Presto Plans</a:t>
            </a:r>
            <a:endParaRPr lang="en-US" sz="11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92696"/>
            <a:ext cx="7344816" cy="547260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8" name="Rectangle 7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rgbClr val="00AFB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23722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616530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© Presto Plans</a:t>
            </a:r>
            <a:endParaRPr lang="en-US" sz="11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620688"/>
            <a:ext cx="4176464" cy="559972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8" name="Rectangle 7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rgbClr val="00AFB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48714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616530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© Presto Plans</a:t>
            </a:r>
            <a:endParaRPr lang="en-US" sz="11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34140"/>
            <a:ext cx="7848872" cy="521514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8" name="Rectangle 7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rgbClr val="00AFB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91742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721499"/>
            <a:ext cx="7200800" cy="55878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87624" y="5877272"/>
            <a:ext cx="7272808" cy="4752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616530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© Presto Plans</a:t>
            </a:r>
            <a:endParaRPr lang="en-US" sz="11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52400" y="116632"/>
            <a:ext cx="8839200" cy="6553200"/>
            <a:chOff x="152400" y="152400"/>
            <a:chExt cx="8839200" cy="6553200"/>
          </a:xfrm>
        </p:grpSpPr>
        <p:sp>
          <p:nvSpPr>
            <p:cNvPr id="10" name="Rectangle 9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rgbClr val="00AFB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66658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616530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© Presto Plans</a:t>
            </a:r>
            <a:endParaRPr lang="en-US" sz="11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620688"/>
            <a:ext cx="5544616" cy="554461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8" name="Rectangle 7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rgbClr val="00AFB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65110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616530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© Presto Plans</a:t>
            </a:r>
            <a:endParaRPr lang="en-US" sz="11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620688"/>
            <a:ext cx="5040560" cy="546772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8" name="Rectangle 7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rgbClr val="00AFB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87257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616530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© Presto Plans</a:t>
            </a:r>
            <a:endParaRPr lang="en-US" sz="11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548680"/>
            <a:ext cx="4248472" cy="567063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8" name="Rectangle 7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rgbClr val="00AFB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49150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616530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© Presto Plans</a:t>
            </a:r>
            <a:endParaRPr lang="en-US" sz="11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8" name="Rectangle 7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rgbClr val="00AFB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89000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4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616530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© Presto Plans</a:t>
            </a:r>
            <a:endParaRPr lang="en-US" sz="11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908720"/>
            <a:ext cx="7718139" cy="496855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8" name="Rectangle 7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rgbClr val="00AFB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001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616530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© Presto Plans</a:t>
            </a:r>
            <a:endParaRPr lang="en-US" sz="11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8" name="Rectangle 7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rgbClr val="00AFB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38" y="692696"/>
            <a:ext cx="796910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41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616530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© Presto Plans</a:t>
            </a:r>
            <a:endParaRPr lang="en-US" sz="11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8" name="Rectangle 7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rgbClr val="00AFB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743872"/>
            <a:ext cx="7826485" cy="498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0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38" y="836712"/>
            <a:ext cx="7858402" cy="52940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3008" y="5914769"/>
            <a:ext cx="8223448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616530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© Presto Plans</a:t>
            </a:r>
            <a:endParaRPr lang="en-US" sz="11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0" name="Rectangle 9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rgbClr val="00AFB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10615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1524"/>
            <a:ext cx="7416824" cy="74168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616530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© Presto Plans</a:t>
            </a:r>
            <a:endParaRPr lang="en-US" sz="11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8" name="Rectangle 7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rgbClr val="00AFB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11248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616530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© Presto Plans</a:t>
            </a:r>
            <a:endParaRPr lang="en-US" sz="11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33" y="764703"/>
            <a:ext cx="7920207" cy="530653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8" name="Rectangle 7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rgbClr val="00AFB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65944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548679"/>
            <a:ext cx="4320480" cy="57928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11760" y="6093295"/>
            <a:ext cx="4536504" cy="325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616530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© Presto Plans</a:t>
            </a:r>
            <a:endParaRPr lang="en-US" sz="11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10" name="Rectangle 9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rgbClr val="00AFB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03267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616530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© Presto Plans</a:t>
            </a:r>
            <a:endParaRPr lang="en-US" sz="11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87" y="620688"/>
            <a:ext cx="7319821" cy="54965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8" name="Rectangle 7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rgbClr val="00AFB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05912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616530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© Presto Plans</a:t>
            </a:r>
            <a:endParaRPr lang="en-US" sz="11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02686"/>
            <a:ext cx="7416824" cy="556261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sp>
          <p:nvSpPr>
            <p:cNvPr id="8" name="Rectangle 7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rgbClr val="00AFB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69187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616530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© Presto Plans</a:t>
            </a:r>
            <a:endParaRPr lang="en-US" sz="11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48680"/>
            <a:ext cx="5688632" cy="568863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9512" y="188640"/>
            <a:ext cx="8839200" cy="6553200"/>
            <a:chOff x="152400" y="152400"/>
            <a:chExt cx="8839200" cy="6553200"/>
          </a:xfrm>
        </p:grpSpPr>
        <p:sp>
          <p:nvSpPr>
            <p:cNvPr id="8" name="Rectangle 7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noFill/>
            <a:ln w="444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381000"/>
              <a:ext cx="8382000" cy="6059744"/>
            </a:xfrm>
            <a:prstGeom prst="rect">
              <a:avLst/>
            </a:prstGeom>
            <a:noFill/>
            <a:ln w="101600">
              <a:solidFill>
                <a:srgbClr val="00AFB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17227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3001D011222D4D8C92F0EBB6927907" ma:contentTypeVersion="13" ma:contentTypeDescription="Create a new document." ma:contentTypeScope="" ma:versionID="b2d01ac9ff39c53fa605d8eebc5cb749">
  <xsd:schema xmlns:xsd="http://www.w3.org/2001/XMLSchema" xmlns:xs="http://www.w3.org/2001/XMLSchema" xmlns:p="http://schemas.microsoft.com/office/2006/metadata/properties" xmlns:ns3="baf951c2-6dfb-4702-8f99-1b5fef816f3d" xmlns:ns4="e88449a5-315e-494b-b6bc-ba8cd2dd9065" targetNamespace="http://schemas.microsoft.com/office/2006/metadata/properties" ma:root="true" ma:fieldsID="a2401bb737581243608e158f2d5d4b04" ns3:_="" ns4:_="">
    <xsd:import namespace="baf951c2-6dfb-4702-8f99-1b5fef816f3d"/>
    <xsd:import namespace="e88449a5-315e-494b-b6bc-ba8cd2dd90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f951c2-6dfb-4702-8f99-1b5fef816f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8449a5-315e-494b-b6bc-ba8cd2dd90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7C9F29-2CB9-42FE-B641-7C1A5406C2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f951c2-6dfb-4702-8f99-1b5fef816f3d"/>
    <ds:schemaRef ds:uri="e88449a5-315e-494b-b6bc-ba8cd2dd90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099490-4166-4890-8473-68A489D020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37FDB2-799B-4ABA-ADAF-5E8BECB5070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83</Words>
  <Application>Microsoft Office PowerPoint</Application>
  <PresentationFormat>On-screen Show (4:3)</PresentationFormat>
  <Paragraphs>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Teacher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Bonnie Collins</dc:creator>
  <cp:lastModifiedBy>Elizabeth Zinsky</cp:lastModifiedBy>
  <cp:revision>110</cp:revision>
  <dcterms:created xsi:type="dcterms:W3CDTF">2014-04-23T21:26:12Z</dcterms:created>
  <dcterms:modified xsi:type="dcterms:W3CDTF">2020-04-21T13:06:55Z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0x010100413001D011222D4D8C92F0EBB6927907</vt:lpwstr>
  </property>
</Properties>
</file>