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70" r:id="rId5"/>
  </p:sldMasterIdLst>
  <p:notesMasterIdLst>
    <p:notesMasterId r:id="rId12"/>
  </p:notesMasterIdLst>
  <p:sldIdLst>
    <p:sldId id="311" r:id="rId6"/>
    <p:sldId id="308" r:id="rId7"/>
    <p:sldId id="328" r:id="rId8"/>
    <p:sldId id="310" r:id="rId9"/>
    <p:sldId id="306" r:id="rId10"/>
    <p:sldId id="3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0CE"/>
    <a:srgbClr val="B3F368"/>
    <a:srgbClr val="89FBE8"/>
    <a:srgbClr val="FFAF7F"/>
    <a:srgbClr val="FFD800"/>
    <a:srgbClr val="FAB9D2"/>
    <a:srgbClr val="FF85FF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21AAE-00EE-476B-91E2-FAC7E9B4EFE8}" v="17" dt="2020-04-13T20:13:28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Smith" userId="a8dde7ad-df07-4891-9865-7510907cef4f" providerId="ADAL" clId="{F0021AAE-00EE-476B-91E2-FAC7E9B4EFE8}"/>
    <pc:docChg chg="custSel modSld">
      <pc:chgData name="Rebecca Smith" userId="a8dde7ad-df07-4891-9865-7510907cef4f" providerId="ADAL" clId="{F0021AAE-00EE-476B-91E2-FAC7E9B4EFE8}" dt="2020-04-13T20:13:28.251" v="24"/>
      <pc:docMkLst>
        <pc:docMk/>
      </pc:docMkLst>
      <pc:sldChg chg="addSp delSp modSp mod">
        <pc:chgData name="Rebecca Smith" userId="a8dde7ad-df07-4891-9865-7510907cef4f" providerId="ADAL" clId="{F0021AAE-00EE-476B-91E2-FAC7E9B4EFE8}" dt="2020-04-13T20:13:28.251" v="24"/>
        <pc:sldMkLst>
          <pc:docMk/>
          <pc:sldMk cId="3612054686" sldId="328"/>
        </pc:sldMkLst>
        <pc:spChg chg="add del mod">
          <ac:chgData name="Rebecca Smith" userId="a8dde7ad-df07-4891-9865-7510907cef4f" providerId="ADAL" clId="{F0021AAE-00EE-476B-91E2-FAC7E9B4EFE8}" dt="2020-04-13T20:12:46.389" v="13"/>
          <ac:spMkLst>
            <pc:docMk/>
            <pc:sldMk cId="3612054686" sldId="328"/>
            <ac:spMk id="2" creationId="{D083B8D2-7F86-4666-B7C2-0B3DFE6724C8}"/>
          </ac:spMkLst>
        </pc:spChg>
        <pc:spChg chg="add del mod">
          <ac:chgData name="Rebecca Smith" userId="a8dde7ad-df07-4891-9865-7510907cef4f" providerId="ADAL" clId="{F0021AAE-00EE-476B-91E2-FAC7E9B4EFE8}" dt="2020-04-13T20:12:46.390" v="15"/>
          <ac:spMkLst>
            <pc:docMk/>
            <pc:sldMk cId="3612054686" sldId="328"/>
            <ac:spMk id="3" creationId="{A67ADF8F-1258-4225-BB1C-5B0EE92767F2}"/>
          </ac:spMkLst>
        </pc:spChg>
        <pc:spChg chg="add del mod">
          <ac:chgData name="Rebecca Smith" userId="a8dde7ad-df07-4891-9865-7510907cef4f" providerId="ADAL" clId="{F0021AAE-00EE-476B-91E2-FAC7E9B4EFE8}" dt="2020-04-13T20:12:46.391" v="17"/>
          <ac:spMkLst>
            <pc:docMk/>
            <pc:sldMk cId="3612054686" sldId="328"/>
            <ac:spMk id="5" creationId="{887BAF88-0165-4D92-98B3-1D3D4663C24B}"/>
          </ac:spMkLst>
        </pc:spChg>
        <pc:spChg chg="add del mod">
          <ac:chgData name="Rebecca Smith" userId="a8dde7ad-df07-4891-9865-7510907cef4f" providerId="ADAL" clId="{F0021AAE-00EE-476B-91E2-FAC7E9B4EFE8}" dt="2020-04-13T20:12:46.379" v="11" actId="21"/>
          <ac:spMkLst>
            <pc:docMk/>
            <pc:sldMk cId="3612054686" sldId="328"/>
            <ac:spMk id="6" creationId="{54853DE0-E2DD-4922-94C2-4B93322B93AC}"/>
          </ac:spMkLst>
        </pc:spChg>
        <pc:spChg chg="add del mod">
          <ac:chgData name="Rebecca Smith" userId="a8dde7ad-df07-4891-9865-7510907cef4f" providerId="ADAL" clId="{F0021AAE-00EE-476B-91E2-FAC7E9B4EFE8}" dt="2020-04-13T20:13:28.251" v="24"/>
          <ac:spMkLst>
            <pc:docMk/>
            <pc:sldMk cId="3612054686" sldId="328"/>
            <ac:spMk id="7" creationId="{0B2DA2D5-F95A-4D2A-85A1-FC7D22D06D08}"/>
          </ac:spMkLst>
        </pc:spChg>
        <pc:spChg chg="add del mod">
          <ac:chgData name="Rebecca Smith" userId="a8dde7ad-df07-4891-9865-7510907cef4f" providerId="ADAL" clId="{F0021AAE-00EE-476B-91E2-FAC7E9B4EFE8}" dt="2020-04-13T20:13:28.244" v="22" actId="21"/>
          <ac:spMkLst>
            <pc:docMk/>
            <pc:sldMk cId="3612054686" sldId="328"/>
            <ac:spMk id="8" creationId="{84F72DE0-CC0B-49C2-8CE9-7117CAAE0BEE}"/>
          </ac:spMkLst>
        </pc:spChg>
        <pc:picChg chg="add del mod">
          <ac:chgData name="Rebecca Smith" userId="a8dde7ad-df07-4891-9865-7510907cef4f" providerId="ADAL" clId="{F0021AAE-00EE-476B-91E2-FAC7E9B4EFE8}" dt="2020-04-13T19:47:04.578" v="3" actId="21"/>
          <ac:picMkLst>
            <pc:docMk/>
            <pc:sldMk cId="3612054686" sldId="328"/>
            <ac:picMk id="2" creationId="{BC634ED3-26D6-46CF-9B27-2C146093A555}"/>
          </ac:picMkLst>
        </pc:picChg>
        <pc:picChg chg="del">
          <ac:chgData name="Rebecca Smith" userId="a8dde7ad-df07-4891-9865-7510907cef4f" providerId="ADAL" clId="{F0021AAE-00EE-476B-91E2-FAC7E9B4EFE8}" dt="2020-04-13T19:44:32.082" v="0" actId="21"/>
          <ac:picMkLst>
            <pc:docMk/>
            <pc:sldMk cId="3612054686" sldId="328"/>
            <ac:picMk id="3" creationId="{ABFD1278-B149-4958-99E4-54B447A641B3}"/>
          </ac:picMkLst>
        </pc:picChg>
        <pc:picChg chg="add mod">
          <ac:chgData name="Rebecca Smith" userId="a8dde7ad-df07-4891-9865-7510907cef4f" providerId="ADAL" clId="{F0021AAE-00EE-476B-91E2-FAC7E9B4EFE8}" dt="2020-04-13T19:47:16.285" v="5" actId="1076"/>
          <ac:picMkLst>
            <pc:docMk/>
            <pc:sldMk cId="3612054686" sldId="328"/>
            <ac:picMk id="4" creationId="{1B113E4E-9AA4-496F-9637-AB3B426754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5477E-C125-486D-9B63-C3F00CA8174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6326E-8741-4A07-A095-9C84F4C9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2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cc94ad3c0_0_1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cc94ad3c0_0_1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3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9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6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2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51669-0A80-4647-BF13-8596D093176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C568-C541-2444-B742-342269F5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kE8I_M2pyg8" TargetMode="External"/><Relationship Id="rId4" Type="http://schemas.openxmlformats.org/officeDocument/2006/relationships/hyperlink" Target="https://www.youtube.com/watch?v=Bo1rllFceh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3779ef9y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-0rSv6oxSY&amp;t=40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.hrw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zDMG7ke69g" TargetMode="External"/><Relationship Id="rId4" Type="http://schemas.openxmlformats.org/officeDocument/2006/relationships/hyperlink" Target="https://www.youtube.com/watch?v=fcGDUcGjcy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2" y="2860766"/>
            <a:ext cx="9667973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9667972" cy="802983"/>
          </a:xfrm>
          <a:prstGeom prst="rect">
            <a:avLst/>
          </a:prstGeom>
          <a:solidFill>
            <a:srgbClr val="89FBE8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96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April 14</a:t>
            </a:r>
            <a:r>
              <a:rPr lang="en-US" sz="4000" b="1" baseline="3000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- April 17</a:t>
            </a:r>
            <a:r>
              <a:rPr lang="en-US" sz="4000" b="1" baseline="3000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512" y="2955863"/>
            <a:ext cx="9667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It is important that you follow the schedule for the day and do not hop around to what you want to work on rather stay on the assignments for the specific days.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00FF00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Please submit your Monster Genetics Project by downloading them to the post on your TEAMS. You also email or use </a:t>
            </a:r>
            <a:r>
              <a:rPr lang="en-US" sz="2000" dirty="0" err="1">
                <a:highlight>
                  <a:srgbClr val="00FF00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sharepoint</a:t>
            </a:r>
            <a:r>
              <a:rPr lang="en-US" sz="2000" dirty="0">
                <a:highlight>
                  <a:srgbClr val="00FF00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B780CE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Once you download, feel free to comment on the other projects, your grades will be entered upon the download. </a:t>
            </a:r>
            <a:endParaRPr lang="en-US" sz="2000" dirty="0">
              <a:latin typeface="Coming Soon" panose="020B0604020202020204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Any questions, please email your teachers or post questions on TEAMS </a:t>
            </a:r>
          </a:p>
        </p:txBody>
      </p:sp>
    </p:spTree>
    <p:extLst>
      <p:ext uri="{BB962C8B-B14F-4D97-AF65-F5344CB8AC3E}">
        <p14:creationId xmlns:p14="http://schemas.microsoft.com/office/powerpoint/2010/main" val="5543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2" y="2860766"/>
            <a:ext cx="9667973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B780CE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9667972" cy="802983"/>
          </a:xfrm>
          <a:prstGeom prst="rect">
            <a:avLst/>
          </a:prstGeom>
          <a:solidFill>
            <a:srgbClr val="B780CE"/>
          </a:solidFill>
          <a:ln w="76200">
            <a:solidFill>
              <a:srgbClr val="B780CE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96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Learning Targets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512" y="2955863"/>
            <a:ext cx="96679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This week we will….</a:t>
            </a:r>
          </a:p>
          <a:p>
            <a:r>
              <a:rPr lang="en-US" sz="2400" dirty="0">
                <a:highlight>
                  <a:srgbClr val="FAB9D2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~ Explain how probability can be used to predict the possible genotypes in offspring</a:t>
            </a:r>
          </a:p>
          <a:p>
            <a:r>
              <a:rPr lang="en-US" sz="2400" dirty="0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~ Explain the differences between mitosis and meiosis</a:t>
            </a:r>
          </a:p>
          <a:p>
            <a:r>
              <a:rPr lang="en-US" sz="2400" dirty="0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~With the “quizzes”, we normally don’t take them, this in place of in class work and you may use you notes, activities, the internet etc.  </a:t>
            </a:r>
          </a:p>
          <a:p>
            <a:r>
              <a:rPr lang="en-US" sz="2400" dirty="0">
                <a:highlight>
                  <a:srgbClr val="B3F36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~ Explain why sex-linked disorders occur in one sex more often than in another. </a:t>
            </a:r>
          </a:p>
          <a:p>
            <a:r>
              <a:rPr lang="en-US" sz="2400" dirty="0">
                <a:highlight>
                  <a:srgbClr val="FFD800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~Conduct a web quest identifying the phases of meiosis.   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2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" y="0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3"/>
          <p:cNvSpPr txBox="1"/>
          <p:nvPr/>
        </p:nvSpPr>
        <p:spPr>
          <a:xfrm>
            <a:off x="924667" y="2331066"/>
            <a:ext cx="3486800" cy="49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 baseline="30000">
                <a:latin typeface="Coming Soon" panose="020B0604020202020204" charset="0"/>
                <a:ea typeface="Amaranth"/>
                <a:cs typeface="Amaranth"/>
                <a:sym typeface="Amaranth"/>
              </a:rPr>
              <a:t>Tuesday April 14th</a:t>
            </a:r>
            <a:r>
              <a:rPr lang="en-US" sz="3733" b="1">
                <a:latin typeface="Coming Soon" panose="020B0604020202020204" charset="0"/>
                <a:ea typeface="Amaranth"/>
                <a:cs typeface="Amaranth"/>
                <a:sym typeface="Amaranth"/>
              </a:rPr>
              <a:t>  </a:t>
            </a:r>
            <a:endParaRPr sz="3733" b="1">
              <a:latin typeface="Coming Soon" panose="020B0604020202020204" charset="0"/>
              <a:ea typeface="Amaranth"/>
              <a:cs typeface="Amaranth"/>
              <a:sym typeface="Amaranth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5875533" y="1887867"/>
            <a:ext cx="2562400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latin typeface="Coming Soon" panose="020B0604020202020204" charset="0"/>
                <a:ea typeface="Amaranth"/>
                <a:cs typeface="Amaranth"/>
                <a:sym typeface="Amaranth"/>
              </a:rPr>
              <a:t>The plan</a:t>
            </a:r>
            <a:endParaRPr sz="2667" b="1">
              <a:latin typeface="Coming Soon" panose="020B0604020202020204" charset="0"/>
              <a:ea typeface="Amaranth"/>
              <a:cs typeface="Amaranth"/>
              <a:sym typeface="Amaranth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8910533" y="1887867"/>
            <a:ext cx="2562400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b="1">
                <a:latin typeface="Coming Soon" panose="020B0604020202020204" charset="0"/>
                <a:ea typeface="Amaranth"/>
                <a:cs typeface="Amaranth"/>
                <a:sym typeface="Amaranth"/>
              </a:rPr>
              <a:t>News </a:t>
            </a:r>
            <a:endParaRPr sz="2667" b="1">
              <a:latin typeface="Coming Soon" panose="020B0604020202020204" charset="0"/>
              <a:ea typeface="Amaranth"/>
              <a:cs typeface="Amaranth"/>
              <a:sym typeface="Amaranth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1821400" y="2985800"/>
            <a:ext cx="3322000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highlight>
                  <a:srgbClr val="C0C0C0"/>
                </a:highlight>
                <a:latin typeface="Coming Soon" panose="020B0604020202020204" charset="0"/>
                <a:ea typeface="Amaranth"/>
                <a:cs typeface="Amaranth"/>
                <a:sym typeface="Amaranth"/>
                <a:hlinkClick r:id="rId4"/>
              </a:rPr>
              <a:t>Video</a:t>
            </a:r>
            <a:r>
              <a:rPr lang="en-US" sz="2133">
                <a:highlight>
                  <a:srgbClr val="C0C0C0"/>
                </a:highlight>
                <a:latin typeface="Coming Soon" panose="020B0604020202020204" charset="0"/>
                <a:ea typeface="Amaranth"/>
                <a:cs typeface="Amaranth"/>
                <a:sym typeface="Amaranth"/>
                <a:hlinkClick r:id="rId5"/>
              </a:rPr>
              <a:t>   </a:t>
            </a:r>
            <a:endParaRPr sz="2133">
              <a:highlight>
                <a:srgbClr val="C0C0C0"/>
              </a:highlight>
              <a:latin typeface="Coming Soon" panose="020B0604020202020204" charset="0"/>
              <a:ea typeface="Amaranth"/>
              <a:cs typeface="Amaranth"/>
              <a:sym typeface="Amaranth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1821400" y="3428967"/>
            <a:ext cx="33220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ing Soon" panose="020B0604020202020204" charset="0"/>
                <a:ea typeface="Amaranth"/>
                <a:cs typeface="Amaranth"/>
                <a:sym typeface="Amaranth"/>
              </a:rPr>
              <a:t>Finish your project </a:t>
            </a:r>
            <a:endParaRPr sz="2400">
              <a:latin typeface="Coming Soon" panose="020B0604020202020204" charset="0"/>
              <a:ea typeface="Amaranth"/>
              <a:cs typeface="Amaranth"/>
              <a:sym typeface="Amaranth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1821400" y="3968567"/>
            <a:ext cx="33220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ng Soon" panose="020B0604020202020204" charset="0"/>
                <a:ea typeface="Amaranth"/>
                <a:cs typeface="Amaranth"/>
                <a:sym typeface="Amaranth"/>
              </a:rPr>
              <a:t>Upload your project on TEAMS  </a:t>
            </a:r>
          </a:p>
        </p:txBody>
      </p:sp>
      <p:sp>
        <p:nvSpPr>
          <p:cNvPr id="254" name="Google Shape;254;p33"/>
          <p:cNvSpPr txBox="1"/>
          <p:nvPr/>
        </p:nvSpPr>
        <p:spPr>
          <a:xfrm>
            <a:off x="1821400" y="4583300"/>
            <a:ext cx="3322000" cy="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ng Soon" panose="020B0604020202020204" charset="0"/>
                <a:ea typeface="Amaranth"/>
                <a:cs typeface="Amaranth"/>
                <a:sym typeface="Amaranth"/>
              </a:rPr>
              <a:t>Please post it</a:t>
            </a:r>
            <a:r>
              <a:rPr lang="en-US" sz="2000">
                <a:latin typeface="Coming Soon" panose="020B0604020202020204" charset="0"/>
                <a:ea typeface="Amaranth"/>
                <a:cs typeface="Amaranth"/>
                <a:sym typeface="Amaranth"/>
              </a:rPr>
              <a:t> by 5pm</a:t>
            </a:r>
            <a:r>
              <a:rPr lang="en" sz="2000">
                <a:latin typeface="Coming Soon" panose="020B0604020202020204" charset="0"/>
                <a:ea typeface="Amaranth"/>
                <a:cs typeface="Amaranth"/>
                <a:sym typeface="Amaranth"/>
              </a:rPr>
              <a:t>  </a:t>
            </a:r>
            <a:r>
              <a:rPr lang="en" sz="1600">
                <a:latin typeface="Coming Soon" panose="020B0604020202020204" charset="0"/>
                <a:ea typeface="Amaranth"/>
                <a:cs typeface="Amaranth"/>
                <a:sym typeface="Amaranth"/>
              </a:rPr>
              <a:t>.</a:t>
            </a:r>
            <a:endParaRPr sz="1600">
              <a:latin typeface="Coming Soon" panose="020B0604020202020204" charset="0"/>
              <a:ea typeface="Amaranth"/>
              <a:cs typeface="Amaranth"/>
              <a:sym typeface="Amaranth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1821400" y="5047733"/>
            <a:ext cx="3322000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ming Soon" panose="020B0604020202020204" charset="0"/>
                <a:ea typeface="Amaranth"/>
                <a:cs typeface="Amaranth"/>
                <a:sym typeface="Amaranth"/>
              </a:rPr>
              <a:t>Comment on at least 2 projects  </a:t>
            </a:r>
            <a:r>
              <a:rPr lang="en" sz="1600" b="1">
                <a:latin typeface="Coming Soon" panose="020B0604020202020204" charset="0"/>
                <a:ea typeface="Amaranth"/>
                <a:cs typeface="Amaranth"/>
                <a:sym typeface="Amaranth"/>
              </a:rPr>
              <a:t> </a:t>
            </a:r>
            <a:endParaRPr sz="1600" b="1">
              <a:latin typeface="Coming Soon" panose="020B0604020202020204" charset="0"/>
              <a:ea typeface="Amaranth"/>
              <a:cs typeface="Amaranth"/>
              <a:sym typeface="Amaranth"/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1821400" y="5587367"/>
            <a:ext cx="3322000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ming Soon" panose="020B0604020202020204" charset="0"/>
                <a:ea typeface="Amaranth"/>
                <a:cs typeface="Amaranth"/>
                <a:sym typeface="Amaranth"/>
              </a:rPr>
              <a:t>Looking forward to seeing your pics</a:t>
            </a:r>
            <a:r>
              <a:rPr lang="en-US" sz="1600">
                <a:latin typeface="Coming Soon" panose="020B0604020202020204" charset="0"/>
                <a:ea typeface="Amaranth"/>
                <a:cs typeface="Amaranth"/>
                <a:sym typeface="Wingdings" panose="05000000000000000000" pitchFamily="2" charset="2"/>
              </a:rPr>
              <a:t></a:t>
            </a:r>
            <a:r>
              <a:rPr lang="en-US" sz="1600">
                <a:latin typeface="Coming Soon" panose="020B0604020202020204" charset="0"/>
                <a:ea typeface="Amaranth"/>
                <a:cs typeface="Amaranth"/>
                <a:sym typeface="Amaranth"/>
              </a:rPr>
              <a:t> </a:t>
            </a:r>
            <a:r>
              <a:rPr lang="en-US" sz="1600">
                <a:latin typeface="Coming Soon" panose="020B0604020202020204" charset="0"/>
                <a:ea typeface="Amaranth"/>
                <a:cs typeface="Amaranth"/>
                <a:sym typeface="Wingdings" panose="05000000000000000000" pitchFamily="2" charset="2"/>
              </a:rPr>
              <a:t> </a:t>
            </a:r>
            <a:r>
              <a:rPr lang="en-US" sz="1600">
                <a:latin typeface="Coming Soon" panose="020B0604020202020204" charset="0"/>
                <a:ea typeface="Amaranth"/>
                <a:cs typeface="Amaranth"/>
                <a:sym typeface="Amaranth"/>
              </a:rPr>
              <a:t> </a:t>
            </a:r>
            <a:endParaRPr sz="1600">
              <a:latin typeface="Coming Soon" panose="020B0604020202020204" charset="0"/>
              <a:ea typeface="Amaranth"/>
              <a:cs typeface="Amaranth"/>
              <a:sym typeface="Amaranth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5836933" y="2572633"/>
            <a:ext cx="2562400" cy="3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467">
                <a:latin typeface="Coming Soon" panose="020B0604020202020204" charset="0"/>
                <a:ea typeface="Happy Monkey"/>
                <a:cs typeface="Happy Monkey"/>
                <a:sym typeface="Happy Monkey"/>
              </a:rPr>
              <a:t>As you finish your Punnett Squares and the drawing of your monster family, please share the family picture on TEAMS. </a:t>
            </a:r>
          </a:p>
          <a:p>
            <a:pPr lvl="0"/>
            <a:endParaRPr lang="en-US" sz="1467">
              <a:latin typeface="Coming Soon" panose="020B0604020202020204" charset="0"/>
              <a:ea typeface="Happy Monkey"/>
              <a:cs typeface="Happy Monkey"/>
              <a:sym typeface="Happy Monkey"/>
            </a:endParaRPr>
          </a:p>
          <a:p>
            <a:pPr lvl="0"/>
            <a:r>
              <a:rPr lang="en-US" sz="1467">
                <a:latin typeface="Coming Soon" panose="020B0604020202020204" charset="0"/>
                <a:ea typeface="Happy Monkey"/>
                <a:cs typeface="Happy Monkey"/>
                <a:sym typeface="Happy Monkey"/>
              </a:rPr>
              <a:t>You can also email the picture to me and I will post it on TEAMS for you, ONLY IF YOU CAN’T ATTACH TO TEAMS YOURSELF. </a:t>
            </a:r>
          </a:p>
          <a:p>
            <a:pPr lvl="0"/>
            <a:endParaRPr lang="en-US" sz="1467">
              <a:latin typeface="Coming Soon" panose="020B0604020202020204" charset="0"/>
              <a:ea typeface="Happy Monkey"/>
              <a:cs typeface="Happy Monkey"/>
              <a:sym typeface="Happy Monkey"/>
            </a:endParaRPr>
          </a:p>
          <a:p>
            <a:pPr lvl="0"/>
            <a:r>
              <a:rPr lang="en-US" sz="1467" b="1">
                <a:latin typeface="Coming Soon" panose="020B0604020202020204" charset="0"/>
                <a:ea typeface="Happy Monkey"/>
                <a:cs typeface="Happy Monkey"/>
                <a:sym typeface="Happy Monkey"/>
              </a:rPr>
              <a:t>Since we don’t see each other daily, let’s comment on each other’s work</a:t>
            </a:r>
          </a:p>
        </p:txBody>
      </p:sp>
      <p:sp>
        <p:nvSpPr>
          <p:cNvPr id="258" name="Google Shape;258;p33"/>
          <p:cNvSpPr txBox="1"/>
          <p:nvPr/>
        </p:nvSpPr>
        <p:spPr>
          <a:xfrm>
            <a:off x="8833333" y="2572633"/>
            <a:ext cx="2639600" cy="3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89">
                <a:highlight>
                  <a:srgbClr val="FF00FF"/>
                </a:highlight>
                <a:latin typeface="Coming Soon" panose="020B0604020202020204" charset="0"/>
                <a:ea typeface="Century Gothic"/>
                <a:cs typeface="Century Gothic"/>
                <a:sym typeface="Century Gothic"/>
              </a:rPr>
              <a:t>I hope to see you all soon.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89">
              <a:highlight>
                <a:srgbClr val="FF00FF"/>
              </a:highlight>
              <a:latin typeface="Coming Soon" panose="020B0604020202020204" charset="0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highlight>
                <a:srgbClr val="FF00FF"/>
              </a:highlight>
              <a:latin typeface="Coming Soon" panose="020B060402020202020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924667" y="3004533"/>
            <a:ext cx="635600" cy="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924667" y="3514767"/>
            <a:ext cx="635600" cy="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924667" y="4054367"/>
            <a:ext cx="635600" cy="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924667" y="4593967"/>
            <a:ext cx="635600" cy="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924667" y="5104200"/>
            <a:ext cx="635600" cy="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924667" y="5614433"/>
            <a:ext cx="635600" cy="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13E4E-9AA4-496F-9637-AB3B42675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1708" y="3591956"/>
            <a:ext cx="2444708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5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3" y="2860766"/>
            <a:ext cx="448854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4488540" cy="802983"/>
          </a:xfrm>
          <a:prstGeom prst="rect">
            <a:avLst/>
          </a:prstGeom>
          <a:solidFill>
            <a:srgbClr val="89FBE8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448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Wednesday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4093" y="2860766"/>
            <a:ext cx="448854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4093" y="2057783"/>
            <a:ext cx="4488540" cy="802983"/>
          </a:xfrm>
          <a:prstGeom prst="rect">
            <a:avLst/>
          </a:prstGeom>
          <a:solidFill>
            <a:srgbClr val="89FBE8"/>
          </a:solidFill>
          <a:ln w="76200">
            <a:solidFill>
              <a:srgbClr val="89FBE8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74093" y="2152880"/>
            <a:ext cx="4394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April 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9513" y="2955863"/>
            <a:ext cx="4488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ng Soon" panose="020B0604020202020204" charset="0"/>
                <a:ea typeface="Avenir Book" charset="0"/>
                <a:cs typeface="Avenir Book" charset="0"/>
                <a:hlinkClick r:id="rId3"/>
              </a:rPr>
              <a:t>Watch Video</a:t>
            </a:r>
          </a:p>
          <a:p>
            <a:endParaRPr lang="en-US" sz="2800">
              <a:latin typeface="Coming Soon" panose="020B0604020202020204" charset="0"/>
              <a:ea typeface="Avenir Book" charset="0"/>
              <a:cs typeface="Avenir Book" charset="0"/>
              <a:hlinkClick r:id="rId3"/>
            </a:endParaRPr>
          </a:p>
          <a:p>
            <a:r>
              <a:rPr lang="en-US" sz="2800">
                <a:latin typeface="Coming Soon" panose="020B0604020202020204" charset="0"/>
                <a:ea typeface="Avenir Book" charset="0"/>
                <a:cs typeface="Avenir Book" charset="0"/>
              </a:rPr>
              <a:t>Then you will go onto your TEAMS and look under assignments to take a quiz on 3.1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4093" y="2955863"/>
            <a:ext cx="4488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ng Soon" panose="020B0604020202020204" charset="0"/>
                <a:ea typeface="Avenir Book" charset="0"/>
                <a:cs typeface="Avenir Book" charset="0"/>
                <a:hlinkClick r:id="rId4"/>
              </a:rPr>
              <a:t>Watch Video </a:t>
            </a:r>
            <a:endParaRPr lang="en-US" sz="2800">
              <a:latin typeface="Coming Soon" panose="020B0604020202020204" charset="0"/>
              <a:ea typeface="Avenir Book" charset="0"/>
              <a:cs typeface="Avenir Book" charset="0"/>
            </a:endParaRPr>
          </a:p>
          <a:p>
            <a:endParaRPr lang="en-US" sz="280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>
                <a:latin typeface="Coming Soon" panose="020B0604020202020204" charset="0"/>
                <a:ea typeface="Avenir Book" charset="0"/>
                <a:cs typeface="Avenir Book" charset="0"/>
              </a:rPr>
              <a:t>Then you will go onto your TEAMS and look under assignments and take Quiz 3.2 </a:t>
            </a:r>
          </a:p>
        </p:txBody>
      </p:sp>
    </p:spTree>
    <p:extLst>
      <p:ext uri="{BB962C8B-B14F-4D97-AF65-F5344CB8AC3E}">
        <p14:creationId xmlns:p14="http://schemas.microsoft.com/office/powerpoint/2010/main" val="81059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2" y="2860766"/>
            <a:ext cx="9667973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FAB9D2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9667972" cy="802983"/>
          </a:xfrm>
          <a:prstGeom prst="rect">
            <a:avLst/>
          </a:prstGeom>
          <a:solidFill>
            <a:srgbClr val="FAB9D2"/>
          </a:solidFill>
          <a:ln w="76200">
            <a:solidFill>
              <a:srgbClr val="FAB9D2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96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THURSDAY AND FRIDAY  16</a:t>
            </a:r>
            <a:r>
              <a:rPr lang="en-US" sz="4000" b="1" baseline="3000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-17</a:t>
            </a:r>
            <a:r>
              <a:rPr lang="en-US" sz="4000" b="1" baseline="3000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512" y="2955863"/>
            <a:ext cx="9667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ng Soon" panose="020B0604020202020204" charset="0"/>
                <a:ea typeface="Avenir Book" charset="0"/>
                <a:cs typeface="Avenir Book" charset="0"/>
              </a:rPr>
              <a:t>We are moving onto Meiosis today and Friday! You will be watching a few videos and then completing a web quest. </a:t>
            </a:r>
          </a:p>
          <a:p>
            <a:r>
              <a:rPr lang="en-US" sz="1600" dirty="0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Reading in your book or </a:t>
            </a:r>
            <a:r>
              <a:rPr lang="en-US" sz="1600" dirty="0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  <a:hlinkClick r:id="rId3"/>
              </a:rPr>
              <a:t>www.my.hrw.com</a:t>
            </a:r>
            <a:r>
              <a:rPr lang="en-US" sz="1600" dirty="0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 pages </a:t>
            </a:r>
            <a:r>
              <a:rPr lang="en-US" sz="1600" dirty="0" err="1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pg</a:t>
            </a:r>
            <a:r>
              <a:rPr lang="en-US" sz="1600" dirty="0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 68-75</a:t>
            </a:r>
          </a:p>
          <a:p>
            <a:endParaRPr lang="en-US" sz="1600" dirty="0">
              <a:latin typeface="Coming Soon" panose="020B0604020202020204" charset="0"/>
              <a:ea typeface="Avenir Book" charset="0"/>
              <a:cs typeface="Avenir Book" charset="0"/>
            </a:endParaRPr>
          </a:p>
          <a:p>
            <a:r>
              <a:rPr lang="en-US" sz="1600" dirty="0">
                <a:latin typeface="Coming Soon" panose="020B0604020202020204" charset="0"/>
                <a:ea typeface="Avenir Book" charset="0"/>
                <a:cs typeface="Avenir Book" charset="0"/>
                <a:hlinkClick r:id="rId4"/>
              </a:rPr>
              <a:t>Watch Video </a:t>
            </a:r>
            <a:r>
              <a:rPr lang="en-US" sz="1600" dirty="0">
                <a:latin typeface="Coming Soon" panose="020B0604020202020204" charset="0"/>
                <a:ea typeface="Avenir Book" charset="0"/>
                <a:cs typeface="Avenir Book" charset="0"/>
              </a:rPr>
              <a:t>– asexual and sexual reproduction </a:t>
            </a:r>
          </a:p>
          <a:p>
            <a:r>
              <a:rPr lang="en-US" sz="1600" dirty="0">
                <a:latin typeface="Coming Soon" panose="020B0604020202020204" charset="0"/>
                <a:ea typeface="Avenir Book" charset="0"/>
                <a:cs typeface="Avenir Book" charset="0"/>
                <a:hlinkClick r:id="rId5"/>
              </a:rPr>
              <a:t>Watch Video </a:t>
            </a:r>
            <a:r>
              <a:rPr lang="en-US" sz="1600" dirty="0">
                <a:latin typeface="Coming Soon" panose="020B0604020202020204" charset="0"/>
                <a:ea typeface="Avenir Book" charset="0"/>
                <a:cs typeface="Avenir Book" charset="0"/>
              </a:rPr>
              <a:t>– Meiosis explained </a:t>
            </a:r>
          </a:p>
          <a:p>
            <a:endParaRPr lang="en-US" sz="1600" dirty="0">
              <a:latin typeface="Coming Soon" panose="020B0604020202020204" charset="0"/>
              <a:ea typeface="Avenir Book" charset="0"/>
              <a:cs typeface="Avenir Book" charset="0"/>
            </a:endParaRPr>
          </a:p>
          <a:p>
            <a:r>
              <a:rPr lang="en-US" sz="1600" dirty="0">
                <a:highlight>
                  <a:srgbClr val="FFFF00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COMPLETE THE WEB QUEST WHICH IS FOUND IN TEAMS UNDER ASSIGNMENTS.</a:t>
            </a:r>
            <a:endParaRPr lang="en-US" sz="1600" dirty="0">
              <a:latin typeface="Coming Soon" panose="020B0604020202020204" charset="0"/>
              <a:ea typeface="Avenir Book" charset="0"/>
              <a:cs typeface="Avenir Book" charset="0"/>
            </a:endParaRPr>
          </a:p>
          <a:p>
            <a:r>
              <a:rPr lang="en-US" sz="1600" b="1" dirty="0">
                <a:latin typeface="Coming Soon" panose="020B0604020202020204" charset="0"/>
                <a:ea typeface="Avenir Book" charset="0"/>
                <a:cs typeface="Avenir Book" charset="0"/>
              </a:rPr>
              <a:t>The web quest will also be on the assignment page of your TEAMS. You will click on the Word Document and </a:t>
            </a:r>
            <a:r>
              <a:rPr lang="en-US" sz="1600" b="1" dirty="0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download it,</a:t>
            </a:r>
            <a:r>
              <a:rPr lang="en-US" sz="1600" b="1" dirty="0">
                <a:latin typeface="Coming Soon" panose="020B0604020202020204" charset="0"/>
                <a:ea typeface="Avenir Book" charset="0"/>
                <a:cs typeface="Avenir Book" charset="0"/>
              </a:rPr>
              <a:t> then </a:t>
            </a:r>
            <a:r>
              <a:rPr lang="en-US" sz="1600" b="1" dirty="0">
                <a:highlight>
                  <a:srgbClr val="FAB9D2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you can type the answers on the document, or write it on loose leaf. </a:t>
            </a:r>
            <a:r>
              <a:rPr lang="en-US" sz="1600" b="1" dirty="0">
                <a:highlight>
                  <a:srgbClr val="FF85FF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Once you are completed with the web quest you can Share or Email the document with your teacher for your grade and feedback. This assignment is due Monday April 20</a:t>
            </a:r>
            <a:r>
              <a:rPr lang="en-US" sz="1600" b="1" baseline="30000" dirty="0">
                <a:highlight>
                  <a:srgbClr val="FF85FF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th</a:t>
            </a:r>
            <a:r>
              <a:rPr lang="en-US" sz="1600" b="1" dirty="0">
                <a:highlight>
                  <a:srgbClr val="FF85FF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 by 9am. </a:t>
            </a:r>
          </a:p>
          <a:p>
            <a:endParaRPr lang="en-US" sz="1600" b="1" dirty="0">
              <a:latin typeface="Coming Soon" panose="020B0604020202020204" charset="0"/>
              <a:ea typeface="Avenir Book" charset="0"/>
              <a:cs typeface="Avenir Book" charset="0"/>
            </a:endParaRPr>
          </a:p>
          <a:p>
            <a:endParaRPr lang="en-US" sz="1600" dirty="0">
              <a:latin typeface="Coming Soon" panose="020B060402020202020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9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12" y="2860766"/>
            <a:ext cx="9667973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FAB9D2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  <a:p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9513" y="2057783"/>
            <a:ext cx="9667972" cy="802983"/>
          </a:xfrm>
          <a:prstGeom prst="rect">
            <a:avLst/>
          </a:prstGeom>
          <a:solidFill>
            <a:srgbClr val="FAB9D2"/>
          </a:solidFill>
          <a:ln w="76200">
            <a:solidFill>
              <a:srgbClr val="FAB9D2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9513" y="2152880"/>
            <a:ext cx="966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Century Gothic" charset="0"/>
                <a:ea typeface="Century Gothic" charset="0"/>
                <a:cs typeface="Century Gothic" charset="0"/>
              </a:rPr>
              <a:t>Recap: What was due this week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512" y="2955863"/>
            <a:ext cx="9667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B780CE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Tuesday</a:t>
            </a:r>
            <a:r>
              <a:rPr lang="en-US" dirty="0">
                <a:highlight>
                  <a:srgbClr val="B780CE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: </a:t>
            </a:r>
            <a:r>
              <a:rPr lang="en-US" dirty="0">
                <a:latin typeface="Coming Soon" panose="020B0604020202020204" charset="0"/>
                <a:ea typeface="Avenir Book" charset="0"/>
                <a:cs typeface="Avenir Book" charset="0"/>
              </a:rPr>
              <a:t>Monster Genetics – POSTED TO TEAMS </a:t>
            </a:r>
          </a:p>
          <a:p>
            <a:endParaRPr lang="en-US" dirty="0">
              <a:latin typeface="Coming Soon" panose="020B0604020202020204" charset="0"/>
              <a:ea typeface="Avenir Book" charset="0"/>
              <a:cs typeface="Avenir Book" charset="0"/>
            </a:endParaRPr>
          </a:p>
          <a:p>
            <a:r>
              <a:rPr lang="en-US" b="1" dirty="0">
                <a:highlight>
                  <a:srgbClr val="B3F36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Wednesday</a:t>
            </a:r>
            <a:r>
              <a:rPr lang="en-US" dirty="0">
                <a:highlight>
                  <a:srgbClr val="B3F36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: </a:t>
            </a:r>
            <a:r>
              <a:rPr lang="en-US" dirty="0">
                <a:latin typeface="Coming Soon" panose="020B0604020202020204" charset="0"/>
                <a:ea typeface="Avenir Book" charset="0"/>
                <a:cs typeface="Avenir Book" charset="0"/>
              </a:rPr>
              <a:t>QUIZ 3.1 and QUIZ 3.2 – submitted under assignments in forms. </a:t>
            </a:r>
          </a:p>
          <a:p>
            <a:endParaRPr lang="en-US" dirty="0">
              <a:highlight>
                <a:srgbClr val="FFAF7F"/>
              </a:highlight>
              <a:latin typeface="Coming Soon" panose="020B0604020202020204" charset="0"/>
              <a:ea typeface="Avenir Book" charset="0"/>
              <a:cs typeface="Avenir Book" charset="0"/>
            </a:endParaRPr>
          </a:p>
          <a:p>
            <a:r>
              <a:rPr lang="en-US" b="1" dirty="0">
                <a:highlight>
                  <a:srgbClr val="FFAF7F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Thursday and Friday</a:t>
            </a:r>
            <a:r>
              <a:rPr lang="en-US" dirty="0">
                <a:highlight>
                  <a:srgbClr val="FFAF7F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: </a:t>
            </a:r>
            <a:r>
              <a:rPr lang="en-US" dirty="0">
                <a:latin typeface="Coming Soon" panose="020B0604020202020204" charset="0"/>
                <a:ea typeface="Avenir Book" charset="0"/>
                <a:cs typeface="Avenir Book" charset="0"/>
              </a:rPr>
              <a:t>Working on Meiosis Web Quest which is due Monday at 9am</a:t>
            </a:r>
          </a:p>
          <a:p>
            <a:r>
              <a:rPr lang="en-US" b="1" dirty="0" err="1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Webquest</a:t>
            </a:r>
            <a:r>
              <a:rPr lang="en-US" b="1" dirty="0">
                <a:highlight>
                  <a:srgbClr val="89FBE8"/>
                </a:highlight>
                <a:latin typeface="Coming Soon" panose="020B0604020202020204" charset="0"/>
                <a:ea typeface="Avenir Book" charset="0"/>
                <a:cs typeface="Avenir Book" charset="0"/>
              </a:rPr>
              <a:t>: </a:t>
            </a:r>
          </a:p>
          <a:p>
            <a:r>
              <a:rPr lang="en-US" b="1" dirty="0">
                <a:latin typeface="Coming Soon" panose="020B0604020202020204" charset="0"/>
                <a:ea typeface="Avenir Book" charset="0"/>
                <a:cs typeface="Avenir Book" charset="0"/>
              </a:rPr>
              <a:t>DOWNLOAD THE WEBQUEST</a:t>
            </a:r>
          </a:p>
          <a:p>
            <a:r>
              <a:rPr lang="en-US" b="1" dirty="0">
                <a:latin typeface="Coming Soon" panose="020B0604020202020204" charset="0"/>
                <a:ea typeface="Avenir Book" charset="0"/>
                <a:cs typeface="Avenir Book" charset="0"/>
              </a:rPr>
              <a:t>TYPE DIRECTLY ON THE DOCUMENT </a:t>
            </a:r>
          </a:p>
          <a:p>
            <a:r>
              <a:rPr lang="en-US" b="1" dirty="0">
                <a:latin typeface="Coming Soon" panose="020B0604020202020204" charset="0"/>
                <a:ea typeface="Avenir Book" charset="0"/>
                <a:cs typeface="Avenir Book" charset="0"/>
              </a:rPr>
              <a:t>SHARE THE DOC ON OFFICE 365 WITH YOUR TEACHER WHEN YOU ARE DONE! </a:t>
            </a:r>
          </a:p>
          <a:p>
            <a:r>
              <a:rPr lang="en-US" b="1" dirty="0">
                <a:latin typeface="Coming Soon" panose="020B0604020202020204" charset="0"/>
                <a:ea typeface="Avenir Book" charset="0"/>
                <a:cs typeface="Avenir Book" charset="0"/>
              </a:rPr>
              <a:t>THIS WILL BE GRADED AND FEEDBACK GIVEN </a:t>
            </a:r>
          </a:p>
        </p:txBody>
      </p:sp>
    </p:spTree>
    <p:extLst>
      <p:ext uri="{BB962C8B-B14F-4D97-AF65-F5344CB8AC3E}">
        <p14:creationId xmlns:p14="http://schemas.microsoft.com/office/powerpoint/2010/main" val="57514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001D011222D4D8C92F0EBB6927907" ma:contentTypeVersion="29" ma:contentTypeDescription="Create a new document." ma:contentTypeScope="" ma:versionID="0053c194acd559b0aaccee8e34e3d929">
  <xsd:schema xmlns:xsd="http://www.w3.org/2001/XMLSchema" xmlns:xs="http://www.w3.org/2001/XMLSchema" xmlns:p="http://schemas.microsoft.com/office/2006/metadata/properties" xmlns:ns3="baf951c2-6dfb-4702-8f99-1b5fef816f3d" xmlns:ns4="e88449a5-315e-494b-b6bc-ba8cd2dd9065" targetNamespace="http://schemas.microsoft.com/office/2006/metadata/properties" ma:root="true" ma:fieldsID="6cacd8d84a5e90a014569a664535e48a" ns3:_="" ns4:_="">
    <xsd:import namespace="baf951c2-6dfb-4702-8f99-1b5fef816f3d"/>
    <xsd:import namespace="e88449a5-315e-494b-b6bc-ba8cd2dd90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951c2-6dfb-4702-8f99-1b5fef816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449a5-315e-494b-b6bc-ba8cd2dd9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baf951c2-6dfb-4702-8f99-1b5fef816f3d" xsi:nil="true"/>
    <Owner xmlns="baf951c2-6dfb-4702-8f99-1b5fef816f3d">
      <UserInfo>
        <DisplayName/>
        <AccountId xsi:nil="true"/>
        <AccountType/>
      </UserInfo>
    </Owner>
    <TeamsChannelId xmlns="baf951c2-6dfb-4702-8f99-1b5fef816f3d" xsi:nil="true"/>
    <Invited_Teachers xmlns="baf951c2-6dfb-4702-8f99-1b5fef816f3d" xsi:nil="true"/>
    <IsNotebookLocked xmlns="baf951c2-6dfb-4702-8f99-1b5fef816f3d" xsi:nil="true"/>
    <DefaultSectionNames xmlns="baf951c2-6dfb-4702-8f99-1b5fef816f3d" xsi:nil="true"/>
    <NotebookType xmlns="baf951c2-6dfb-4702-8f99-1b5fef816f3d" xsi:nil="true"/>
    <FolderType xmlns="baf951c2-6dfb-4702-8f99-1b5fef816f3d" xsi:nil="true"/>
    <Students xmlns="baf951c2-6dfb-4702-8f99-1b5fef816f3d">
      <UserInfo>
        <DisplayName/>
        <AccountId xsi:nil="true"/>
        <AccountType/>
      </UserInfo>
    </Students>
    <Teachers xmlns="baf951c2-6dfb-4702-8f99-1b5fef816f3d">
      <UserInfo>
        <DisplayName/>
        <AccountId xsi:nil="true"/>
        <AccountType/>
      </UserInfo>
    </Teachers>
    <Student_Groups xmlns="baf951c2-6dfb-4702-8f99-1b5fef816f3d">
      <UserInfo>
        <DisplayName/>
        <AccountId xsi:nil="true"/>
        <AccountType/>
      </UserInfo>
    </Student_Groups>
    <AppVersion xmlns="baf951c2-6dfb-4702-8f99-1b5fef816f3d" xsi:nil="true"/>
    <Templates xmlns="baf951c2-6dfb-4702-8f99-1b5fef816f3d" xsi:nil="true"/>
    <Self_Registration_Enabled xmlns="baf951c2-6dfb-4702-8f99-1b5fef816f3d" xsi:nil="true"/>
    <Has_Teacher_Only_SectionGroup xmlns="baf951c2-6dfb-4702-8f99-1b5fef816f3d" xsi:nil="true"/>
    <CultureName xmlns="baf951c2-6dfb-4702-8f99-1b5fef816f3d" xsi:nil="true"/>
    <Distribution_Groups xmlns="baf951c2-6dfb-4702-8f99-1b5fef816f3d" xsi:nil="true"/>
    <Invited_Students xmlns="baf951c2-6dfb-4702-8f99-1b5fef816f3d" xsi:nil="true"/>
    <Is_Collaboration_Space_Locked xmlns="baf951c2-6dfb-4702-8f99-1b5fef816f3d" xsi:nil="true"/>
    <LMS_Mappings xmlns="baf951c2-6dfb-4702-8f99-1b5fef816f3d" xsi:nil="true"/>
  </documentManagement>
</p:properties>
</file>

<file path=customXml/itemProps1.xml><?xml version="1.0" encoding="utf-8"?>
<ds:datastoreItem xmlns:ds="http://schemas.openxmlformats.org/officeDocument/2006/customXml" ds:itemID="{0FC89DBA-8601-4901-AE30-9FF016BC0D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0CF1B0-5DC1-4515-8BF7-C68665F81EC7}">
  <ds:schemaRefs>
    <ds:schemaRef ds:uri="baf951c2-6dfb-4702-8f99-1b5fef816f3d"/>
    <ds:schemaRef ds:uri="e88449a5-315e-494b-b6bc-ba8cd2dd90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0F611A-E286-4348-97E2-C7CB19AFEDDA}">
  <ds:schemaRefs>
    <ds:schemaRef ds:uri="baf951c2-6dfb-4702-8f99-1b5fef816f3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Widescreen</PresentationFormat>
  <Paragraphs>115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Book</vt:lpstr>
      <vt:lpstr>Calibri</vt:lpstr>
      <vt:lpstr>Calibri Light</vt:lpstr>
      <vt:lpstr>Century Gothic</vt:lpstr>
      <vt:lpstr>Coming Soon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Amber Ostrowski</cp:lastModifiedBy>
  <cp:revision>2</cp:revision>
  <dcterms:created xsi:type="dcterms:W3CDTF">2019-06-28T04:39:34Z</dcterms:created>
  <dcterms:modified xsi:type="dcterms:W3CDTF">2020-04-13T20:42:48Z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0x010100413001D011222D4D8C92F0EBB6927907</vt:lpwstr>
  </property>
</Properties>
</file>