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  <p:sldId id="259" r:id="rId7"/>
    <p:sldId id="258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8586-095F-4A84-AD20-7AC0DA11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062" y="54987"/>
            <a:ext cx="920812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Math – Lesson 7.9</a:t>
            </a:r>
            <a:br>
              <a:rPr lang="en-US" dirty="0"/>
            </a:br>
            <a:r>
              <a:rPr lang="en-US" dirty="0"/>
              <a:t>Remote Learning Day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9864C-6B18-4431-91ED-98FD385DC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7062" y="3514272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Multiplying mixed numbers</a:t>
            </a:r>
          </a:p>
        </p:txBody>
      </p:sp>
      <p:pic>
        <p:nvPicPr>
          <p:cNvPr id="4" name="Picture 2" descr="you peeking out, meekly saying &quot;hey&quot;">
            <a:extLst>
              <a:ext uri="{FF2B5EF4-FFF2-40B4-BE49-F238E27FC236}">
                <a16:creationId xmlns:a16="http://schemas.microsoft.com/office/drawing/2014/main" id="{F179934B-3086-4611-A320-09655F47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" y="192831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8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1CB1-1960-4F46-A3B2-0DD24F8D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try some more!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660E54-BCF1-485D-8CFC-198DC917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479" y="2191557"/>
            <a:ext cx="9604375" cy="1749368"/>
          </a:xfrm>
          <a:prstGeom prst="rect">
            <a:avLst/>
          </a:prstGeom>
        </p:spPr>
      </p:pic>
      <p:pic>
        <p:nvPicPr>
          <p:cNvPr id="3" name="Picture 2" descr="Bitmoji Image">
            <a:extLst>
              <a:ext uri="{FF2B5EF4-FFF2-40B4-BE49-F238E27FC236}">
                <a16:creationId xmlns:a16="http://schemas.microsoft.com/office/drawing/2014/main" id="{6AA3A212-A51F-4A7D-B44E-C13530FD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403" y="2494362"/>
            <a:ext cx="4363638" cy="43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5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87B8-4769-4210-95E9-913C6D3C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did you do?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AB6C3B-1A16-477E-A9FF-769EA72EA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479" y="2017792"/>
            <a:ext cx="9604375" cy="1653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58FDD-3ADB-48E3-B538-47D4AEADC38F}"/>
              </a:ext>
            </a:extLst>
          </p:cNvPr>
          <p:cNvSpPr txBox="1"/>
          <p:nvPr/>
        </p:nvSpPr>
        <p:spPr>
          <a:xfrm>
            <a:off x="1885485" y="4110360"/>
            <a:ext cx="5474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though it says “or” on the answers, you </a:t>
            </a:r>
            <a:r>
              <a:rPr lang="en-US" b="1" u="sng" dirty="0"/>
              <a:t>always</a:t>
            </a:r>
            <a:r>
              <a:rPr lang="en-US" dirty="0"/>
              <a:t> need to change the improper fraction back into a mixed number! </a:t>
            </a:r>
          </a:p>
          <a:p>
            <a:endParaRPr lang="en-US" dirty="0"/>
          </a:p>
          <a:p>
            <a:r>
              <a:rPr lang="en-US" dirty="0"/>
              <a:t>On your formative assessment, I will be looking for your answers as a mixed number or whole number only. </a:t>
            </a:r>
          </a:p>
        </p:txBody>
      </p:sp>
      <p:pic>
        <p:nvPicPr>
          <p:cNvPr id="3" name="Picture 2" descr="Bitmoji Image">
            <a:extLst>
              <a:ext uri="{FF2B5EF4-FFF2-40B4-BE49-F238E27FC236}">
                <a16:creationId xmlns:a16="http://schemas.microsoft.com/office/drawing/2014/main" id="{2A925AF6-3448-4E68-88CE-9B8267BC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14" y="3834844"/>
            <a:ext cx="2494238" cy="24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4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2880-0842-43D5-A227-77F7C6B0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98260"/>
            <a:ext cx="9603275" cy="1049235"/>
          </a:xfrm>
        </p:spPr>
        <p:txBody>
          <a:bodyPr/>
          <a:lstStyle/>
          <a:p>
            <a:r>
              <a:rPr lang="en-US" dirty="0"/>
              <a:t>Formative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92DF-017A-4438-A1CB-AC61718A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04595"/>
            <a:ext cx="9603275" cy="2433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Goal: Get a 7/10 or higher on the formative assessment! </a:t>
            </a:r>
          </a:p>
          <a:p>
            <a:r>
              <a:rPr lang="en-US" dirty="0"/>
              <a:t>Once you feel comfortable with this lesson, please go to my web page and find the link to take the formative assessment. It will be labeled as </a:t>
            </a:r>
            <a:r>
              <a:rPr lang="en-US" b="1" dirty="0"/>
              <a:t>Math – Lesson 7.9</a:t>
            </a:r>
          </a:p>
          <a:p>
            <a:r>
              <a:rPr lang="en-US" dirty="0"/>
              <a:t>If you get a 6/10 or lower, you will be asked to try again. I know you can do it!</a:t>
            </a:r>
            <a:r>
              <a:rPr lang="en-US" sz="3000" dirty="0"/>
              <a:t> </a:t>
            </a:r>
            <a:r>
              <a:rPr lang="en-US" sz="3000" dirty="0">
                <a:sym typeface="Wingdings" panose="05000000000000000000" pitchFamily="2" charset="2"/>
              </a:rPr>
              <a:t></a:t>
            </a:r>
            <a:endParaRPr lang="en-US" sz="3000" dirty="0"/>
          </a:p>
          <a:p>
            <a:r>
              <a:rPr lang="en-US" dirty="0"/>
              <a:t>If you have any questions, please reach out to me on our </a:t>
            </a:r>
            <a:r>
              <a:rPr lang="en-US" b="1" dirty="0"/>
              <a:t>Math Teams page </a:t>
            </a:r>
            <a:r>
              <a:rPr lang="en-US" dirty="0"/>
              <a:t>and I will do my best to help you! </a:t>
            </a:r>
          </a:p>
        </p:txBody>
      </p:sp>
      <p:pic>
        <p:nvPicPr>
          <p:cNvPr id="8198" name="Picture 6" descr="This puppy knows that you can do it, and... - University of ...">
            <a:extLst>
              <a:ext uri="{FF2B5EF4-FFF2-40B4-BE49-F238E27FC236}">
                <a16:creationId xmlns:a16="http://schemas.microsoft.com/office/drawing/2014/main" id="{E47373E4-5A7E-4749-984E-C020722B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88" y="4020911"/>
            <a:ext cx="2876550" cy="21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itmoji Image">
            <a:extLst>
              <a:ext uri="{FF2B5EF4-FFF2-40B4-BE49-F238E27FC236}">
                <a16:creationId xmlns:a16="http://schemas.microsoft.com/office/drawing/2014/main" id="{D4119659-5C0F-4C47-A285-AD111132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63" y="3429000"/>
            <a:ext cx="3338458" cy="33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04BF-2D8F-422F-B36B-12236AA4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Terms Refresher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83A72-8011-461C-82D6-41CDA408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29136"/>
            <a:ext cx="9603275" cy="406617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 (These should also be in your Math spirals from before.)</a:t>
            </a:r>
          </a:p>
          <a:p>
            <a:pPr marL="0" indent="0">
              <a:buNone/>
            </a:pPr>
            <a:endParaRPr lang="en-US" sz="1050" b="1" dirty="0"/>
          </a:p>
          <a:p>
            <a:r>
              <a:rPr lang="en-US" b="1" dirty="0"/>
              <a:t>Improper fraction </a:t>
            </a:r>
            <a:r>
              <a:rPr lang="en-US" dirty="0"/>
              <a:t>– a fraction where the numerator is bigger than the denominator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100" dirty="0"/>
          </a:p>
          <a:p>
            <a:r>
              <a:rPr lang="en-US" b="1" dirty="0"/>
              <a:t>Mixed Number </a:t>
            </a:r>
            <a:r>
              <a:rPr lang="en-US" dirty="0"/>
              <a:t>– a whole number and a fraction combined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A08D8-9AC7-46D8-B836-108D55844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8" y="2604162"/>
            <a:ext cx="3252788" cy="1649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4AD622-E1D2-4795-B612-C25D1CBB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10" y="5026074"/>
            <a:ext cx="3495744" cy="1649677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45C583C3-FCA6-4E0C-AE76-B7791AE5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60416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5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D15B-73F0-4A18-9DF3-42EE5C2F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Mixed numbers         </a:t>
            </a:r>
            <a:r>
              <a:rPr lang="en-US" dirty="0">
                <a:solidFill>
                  <a:srgbClr val="FFC000"/>
                </a:solidFill>
              </a:rPr>
              <a:t>improper fractions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Improper fractions</a:t>
            </a:r>
            <a:r>
              <a:rPr lang="en-US" dirty="0"/>
              <a:t>        mixed numbers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C8014E-3609-44BE-A92B-54456C1DA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925" y="1853754"/>
            <a:ext cx="7459799" cy="433406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E32A3D7-4FBD-4DA5-B882-F60C4797C68E}"/>
              </a:ext>
            </a:extLst>
          </p:cNvPr>
          <p:cNvSpPr/>
          <p:nvPr/>
        </p:nvSpPr>
        <p:spPr>
          <a:xfrm>
            <a:off x="5447930" y="916325"/>
            <a:ext cx="64807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0632A3-CE8D-4BF8-9ADC-039EED06969B}"/>
              </a:ext>
            </a:extLst>
          </p:cNvPr>
          <p:cNvSpPr/>
          <p:nvPr/>
        </p:nvSpPr>
        <p:spPr>
          <a:xfrm>
            <a:off x="6455546" y="1351454"/>
            <a:ext cx="64807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7342-1DB9-49EA-8ADD-5CD1DDB1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/>
          <a:lstStyle/>
          <a:p>
            <a:r>
              <a:rPr lang="en-US" b="1" dirty="0"/>
              <a:t>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7D59F-18E9-4699-8873-5B83D0AFF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8" y="1391656"/>
                <a:ext cx="9603275" cy="38841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   </a:t>
                </a:r>
                <a:r>
                  <a:rPr lang="en-US" dirty="0"/>
                  <a:t>Take your mixed numbers and create improper fractions so you can multiply.</a:t>
                </a:r>
              </a:p>
              <a:p>
                <a:r>
                  <a:rPr lang="en-US" b="1" dirty="0"/>
                  <a:t>STEP ONE – </a:t>
                </a:r>
                <a:r>
                  <a:rPr lang="en-US" dirty="0"/>
                  <a:t>Multiply the denominator by the whole number. (3 x 5 = 15)</a:t>
                </a:r>
              </a:p>
              <a:p>
                <a:r>
                  <a:rPr lang="en-US" b="1" dirty="0"/>
                  <a:t>STEP TWO – </a:t>
                </a:r>
                <a:r>
                  <a:rPr lang="en-US" dirty="0"/>
                  <a:t>Add the numerator to it. (3 x 5 = 15 + 2 = 17) Put that new numerator (17) over the current denominator (3).  This will be your new improper fraction.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7D59F-18E9-4699-8873-5B83D0AFF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8" y="1391656"/>
                <a:ext cx="9603275" cy="3884189"/>
              </a:xfrm>
              <a:blipFill>
                <a:blip r:embed="rId2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E002400-A091-45BC-AC1A-BC4D23C6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05" y="3788606"/>
            <a:ext cx="2802719" cy="2502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4CD1C-E785-433C-940E-4BAEB1D1F3B2}"/>
              </a:ext>
            </a:extLst>
          </p:cNvPr>
          <p:cNvSpPr txBox="1"/>
          <p:nvPr/>
        </p:nvSpPr>
        <p:spPr>
          <a:xfrm>
            <a:off x="7369532" y="3788606"/>
            <a:ext cx="3503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You will need to change </a:t>
            </a:r>
            <a:r>
              <a:rPr lang="en-US" b="1" u="sng" dirty="0"/>
              <a:t>both</a:t>
            </a:r>
            <a:r>
              <a:rPr lang="en-US" b="1" dirty="0"/>
              <a:t> mixed numbers into improper fractions before you can multiply.  </a:t>
            </a:r>
          </a:p>
          <a:p>
            <a:endParaRPr lang="en-US" b="1" dirty="0"/>
          </a:p>
          <a:p>
            <a:r>
              <a:rPr lang="en-US" b="1" dirty="0"/>
              <a:t>This is what we did before we left school. It should be in your Math spiral notes.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64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F6D9-8C3C-45F9-9AAB-1B4227D9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70774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Goal:   </a:t>
            </a:r>
            <a:r>
              <a:rPr lang="en-US" dirty="0"/>
              <a:t>Take your mixed numbers and create improper fractions so you can multiply.</a:t>
            </a:r>
          </a:p>
          <a:p>
            <a:r>
              <a:rPr lang="en-US" b="1" dirty="0"/>
              <a:t>STEP THREE – </a:t>
            </a:r>
            <a:r>
              <a:rPr lang="en-US" dirty="0"/>
              <a:t>Once you have changed both mixed numbers into improper fractions, multiply the numerators straight across and the denominators straight across.</a:t>
            </a:r>
          </a:p>
          <a:p>
            <a:r>
              <a:rPr lang="en-US" b="1" dirty="0"/>
              <a:t>STEP FOUR – </a:t>
            </a:r>
            <a:r>
              <a:rPr lang="en-US" dirty="0"/>
              <a:t>Turn it back into a mixed number and simplify if possible.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0591E-8E5C-4DD6-8473-8424DB90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n-US" b="1" dirty="0"/>
              <a:t>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5C4B9-06C8-4C1C-A1C7-E1BCFA61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3797268"/>
            <a:ext cx="7980850" cy="2413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2CB39-7B41-4882-8D60-43DA0956D15B}"/>
              </a:ext>
            </a:extLst>
          </p:cNvPr>
          <p:cNvSpPr txBox="1"/>
          <p:nvPr/>
        </p:nvSpPr>
        <p:spPr>
          <a:xfrm>
            <a:off x="260837" y="3429000"/>
            <a:ext cx="729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 steps in order…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08FF52DE-C872-4049-B392-EA10DB45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7" y="2925912"/>
            <a:ext cx="37719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7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77CE-19B8-4F3F-A87F-ABB46610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EE5B-5E0B-4A63-80E7-D8B04A19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856" y="1853754"/>
            <a:ext cx="9238288" cy="2848180"/>
          </a:xfrm>
        </p:spPr>
        <p:txBody>
          <a:bodyPr/>
          <a:lstStyle/>
          <a:p>
            <a:r>
              <a:rPr lang="en-US" sz="2400" dirty="0"/>
              <a:t>Click on the link below to see how Mr. J multiplies mixed numbers. </a:t>
            </a:r>
          </a:p>
          <a:p>
            <a:r>
              <a:rPr lang="en-US" sz="2400" dirty="0">
                <a:hlinkClick r:id="rId2"/>
              </a:rPr>
              <a:t>https://youtu.be/gMJBu8BXhgU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88A8F-4E26-476F-B984-4DB90690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61" y="2705905"/>
            <a:ext cx="5093193" cy="2676525"/>
          </a:xfrm>
          <a:prstGeom prst="rect">
            <a:avLst/>
          </a:prstGeom>
        </p:spPr>
      </p:pic>
      <p:pic>
        <p:nvPicPr>
          <p:cNvPr id="4098" name="Picture 2" descr="I love the internet">
            <a:extLst>
              <a:ext uri="{FF2B5EF4-FFF2-40B4-BE49-F238E27FC236}">
                <a16:creationId xmlns:a16="http://schemas.microsoft.com/office/drawing/2014/main" id="{7201ADA5-2196-464E-89C6-70C1C494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014953"/>
            <a:ext cx="2756087" cy="27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4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B1D0-7FD4-4D4E-AE7D-B24C1989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1B27AE-4F1D-4F68-BB57-E58AA98BA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407" y="1955306"/>
            <a:ext cx="2209800" cy="409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F8551-4C0D-4588-A76E-9E5458BF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97" y="1958157"/>
            <a:ext cx="2209800" cy="4111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A4301-0ACB-4ABA-BB0B-B70ABFB66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87" y="1971673"/>
            <a:ext cx="2062163" cy="40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D4C5-D60D-49B1-A280-8F9DFA49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F4AFEF-A3CC-49D0-9CA8-131B6DC59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446" y="1969164"/>
            <a:ext cx="10025540" cy="3322967"/>
          </a:xfrm>
          <a:prstGeom prst="rect">
            <a:avLst/>
          </a:prstGeom>
        </p:spPr>
      </p:pic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E381990A-7CD4-4E7E-AD96-DCF81692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54" y="3240550"/>
            <a:ext cx="3596466" cy="35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8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A4E3-28BF-4707-95EF-ED8AB310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did you do?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692E29-3DE1-47A9-8B8B-8B00D5DAE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2074448"/>
            <a:ext cx="10370627" cy="30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52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162</TotalTime>
  <Words>414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Gill Sans MT</vt:lpstr>
      <vt:lpstr>Gallery</vt:lpstr>
      <vt:lpstr>Math – Lesson 7.9 Remote Learning Day 3 </vt:lpstr>
      <vt:lpstr>Terms Refresher </vt:lpstr>
      <vt:lpstr>Mixed numbers         improper fractions Improper fractions        mixed numbers</vt:lpstr>
      <vt:lpstr>Notes</vt:lpstr>
      <vt:lpstr>Notes</vt:lpstr>
      <vt:lpstr>Video time!</vt:lpstr>
      <vt:lpstr>Examples</vt:lpstr>
      <vt:lpstr>You try</vt:lpstr>
      <vt:lpstr>How did you do?</vt:lpstr>
      <vt:lpstr>Let’s try some more!</vt:lpstr>
      <vt:lpstr>How did you do?</vt:lpstr>
      <vt:lpstr>Formative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– Lesson 7.9</dc:title>
  <dc:creator>Tara Boudreau</dc:creator>
  <cp:lastModifiedBy>Shari Stokoski</cp:lastModifiedBy>
  <cp:revision>16</cp:revision>
  <dcterms:created xsi:type="dcterms:W3CDTF">2020-04-10T22:49:07Z</dcterms:created>
  <dcterms:modified xsi:type="dcterms:W3CDTF">2020-04-13T20:24:22Z</dcterms:modified>
</cp:coreProperties>
</file>