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1662" y="-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9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4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8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3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1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5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6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9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6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017C-A82D-42DD-ADF2-6070DE5C0ED2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47320"/>
              </p:ext>
            </p:extLst>
          </p:nvPr>
        </p:nvGraphicFramePr>
        <p:xfrm>
          <a:off x="197001" y="819556"/>
          <a:ext cx="6477000" cy="4504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136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BMakeitaGrande" panose="02000603000000000000" pitchFamily="2" charset="0"/>
                        <a:ea typeface="PBMakeitaGrand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What are we learning this week?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5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read a Cherokee legend called “Yonder Mountain”.  Our story skills will be: compare/contrast, story message, homophones/homographs, and contractions.  Our story summative will be next week.</a:t>
                      </a:r>
                    </a:p>
                    <a:p>
                      <a:r>
                        <a:rPr lang="en-US" sz="1400" b="1" i="1" u="sng" dirty="0">
                          <a:latin typeface="Comic Sans MS" panose="030F0702030302020204" pitchFamily="66" charset="0"/>
                        </a:rPr>
                        <a:t>Book Reports are due by February 25</a:t>
                      </a:r>
                      <a:r>
                        <a:rPr lang="en-US" sz="1400" b="1" i="1" u="sng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1400" b="1" i="1" u="sng" dirty="0"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learn about adverbs this week.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5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begin our next chapter on fractions.  We will learn how to compare fractions.</a:t>
                      </a:r>
                    </a:p>
                    <a:p>
                      <a:endParaRPr lang="en-US" sz="14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MULTIPLICATION DRAGON CHALLENGE-we are almost there!  A few students started division now!!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8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Social </a:t>
                      </a:r>
                      <a:r>
                        <a:rPr lang="en-US" sz="1600" baseline="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Studies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&amp; Science</a:t>
                      </a:r>
                      <a:endParaRPr lang="en-US" sz="2000" dirty="0">
                        <a:latin typeface="PBMakeitaGrande" panose="02000603000000000000" pitchFamily="2" charset="0"/>
                        <a:ea typeface="PBMakeitaGrand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  <a:ea typeface="AGShowYourDangWork" panose="02000603000000000000" pitchFamily="2" charset="0"/>
                        </a:rPr>
                        <a:t>Science-our next unit will be Social and Group Behavior.</a:t>
                      </a:r>
                    </a:p>
                    <a:p>
                      <a:endParaRPr lang="en-US" sz="14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  <a:ea typeface="AGShowYourDangWork" panose="02000603000000000000" pitchFamily="2" charset="0"/>
                        </a:rPr>
                        <a:t>Social Studies-we will take our summative over chapter 3 this week.  A study guide will come home.</a:t>
                      </a:r>
                      <a:endParaRPr lang="en-US" sz="1300" b="1" u="sng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001" y="5631343"/>
            <a:ext cx="3124200" cy="207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  <a:ea typeface="AGShowYourDangWork" panose="02000603000000000000" pitchFamily="2" charset="0"/>
              </a:rPr>
              <a:t>Teacher Notes</a:t>
            </a:r>
          </a:p>
          <a:p>
            <a:pPr algn="ctr"/>
            <a:endParaRPr lang="en-US" sz="1100" u="sng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Comic Sans MS" panose="030F0702030302020204" pitchFamily="66" charset="0"/>
                <a:ea typeface="AGShowYourDangWork" panose="02000603000000000000" pitchFamily="2" charset="0"/>
              </a:rPr>
              <a:t>*Remember to initial or sign the student planner each night so that I know you’ve seen the nightly homework. </a:t>
            </a:r>
          </a:p>
          <a:p>
            <a:endParaRPr lang="en-US" sz="1100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Comic Sans MS" panose="030F0702030302020204" pitchFamily="66" charset="0"/>
                <a:ea typeface="AGShowYourDangWork" panose="02000603000000000000" pitchFamily="2" charset="0"/>
              </a:rPr>
              <a:t>*All test, quiz, and assignment dates are subject to change.</a:t>
            </a:r>
          </a:p>
          <a:p>
            <a:endParaRPr lang="en-US" sz="1100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AGShowYourDangWork" panose="02000603000000000000" pitchFamily="2" charset="0"/>
              </a:rPr>
              <a:t>*Your child should be reading </a:t>
            </a:r>
            <a:r>
              <a:rPr lang="en-US" sz="1200" b="1" u="sng" dirty="0">
                <a:latin typeface="Comic Sans MS" panose="030F0702030302020204" pitchFamily="66" charset="0"/>
                <a:ea typeface="AGShowYourDangWork" panose="02000603000000000000" pitchFamily="2" charset="0"/>
              </a:rPr>
              <a:t>every night</a:t>
            </a:r>
            <a:r>
              <a:rPr lang="en-US" sz="1200" b="1" dirty="0">
                <a:latin typeface="Comic Sans MS" panose="030F0702030302020204" pitchFamily="66" charset="0"/>
                <a:ea typeface="AGShowYourDangWork" panose="02000603000000000000" pitchFamily="2" charset="0"/>
              </a:rPr>
              <a:t> for our 24 Book Challenge.</a:t>
            </a:r>
          </a:p>
          <a:p>
            <a:pPr algn="ctr"/>
            <a:endParaRPr lang="en-US" sz="1400" u="sng" dirty="0">
              <a:latin typeface="KG Miss Kindergarten" panose="02000000000000000000" pitchFamily="2" charset="0"/>
            </a:endParaRPr>
          </a:p>
          <a:p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marL="285750" indent="-285750" algn="ctr">
              <a:buFont typeface="Arial" charset="0"/>
              <a:buChar char="•"/>
            </a:pPr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600" u="sng" dirty="0">
              <a:latin typeface="KG Miss Kindergarte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5584451"/>
            <a:ext cx="3239278" cy="207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u="sng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Dates to Remember</a:t>
            </a: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2/17 Presidents’ Day – No School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2/18 Spirit Stick Sale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2/25 Book Reports Due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2/27 Hot Lunch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2/28 Spelling Contracts Due</a:t>
            </a: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600" b="1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lvl="0" algn="ctr" defTabSz="685800">
              <a:defRPr/>
            </a:pPr>
            <a:endParaRPr lang="en-US" sz="1400" dirty="0">
              <a:latin typeface="PBBetterLatteThanNever" panose="02000603000000000000" pitchFamily="2" charset="0"/>
              <a:ea typeface="PBBetterLatteThanNever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692" y="152400"/>
            <a:ext cx="5995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PBCoffeeShop" panose="02000603000000000000" pitchFamily="2" charset="0"/>
                <a:ea typeface="PBCoffeeShop" panose="02000603000000000000" pitchFamily="2" charset="0"/>
              </a:rPr>
              <a:t>Mrs. Schimke’s Class Newsletter</a:t>
            </a:r>
          </a:p>
          <a:p>
            <a:pPr algn="ctr"/>
            <a:r>
              <a:rPr lang="en-US" sz="2000" dirty="0">
                <a:latin typeface="PBCoffeeShop" panose="02000603000000000000" pitchFamily="2" charset="0"/>
                <a:ea typeface="PBCoffeeShop" panose="02000603000000000000" pitchFamily="2" charset="0"/>
              </a:rPr>
              <a:t>February 17-21, 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602C4E-7F8D-4B9E-9FE6-26A1AB6E6F16}"/>
              </a:ext>
            </a:extLst>
          </p:cNvPr>
          <p:cNvSpPr/>
          <p:nvPr/>
        </p:nvSpPr>
        <p:spPr>
          <a:xfrm>
            <a:off x="197001" y="7811864"/>
            <a:ext cx="3124200" cy="1255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FEBRUARY BIRTHDAYS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14-Leah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19-Mateo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22-Cooper</a:t>
            </a:r>
            <a:endParaRPr lang="en-US" sz="700" b="1" dirty="0">
              <a:latin typeface="PBCaramelCappuccino" panose="02000603000000000000" pitchFamily="2" charset="0"/>
              <a:ea typeface="PBCaramelCappuccino" panose="02000603000000000000" pitchFamily="2" charset="0"/>
            </a:endParaRPr>
          </a:p>
          <a:p>
            <a:pPr algn="ctr"/>
            <a:endParaRPr lang="en-US" b="1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C9234A-3351-4EC5-A9A9-4B0CEE380A64}"/>
              </a:ext>
            </a:extLst>
          </p:cNvPr>
          <p:cNvSpPr/>
          <p:nvPr/>
        </p:nvSpPr>
        <p:spPr>
          <a:xfrm>
            <a:off x="3415937" y="7784568"/>
            <a:ext cx="3239278" cy="1309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latin typeface="Comic Sans MS" panose="030F0702030302020204" pitchFamily="66" charset="0"/>
                <a:ea typeface="PBGoldenBarista" panose="02000603000000000000" pitchFamily="2" charset="0"/>
              </a:rPr>
              <a:t>Weekly Specials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M-Music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T-PE (Art every other week)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W-Technology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Th-Music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Friday-Library &amp; PE</a:t>
            </a:r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160E90-06E9-4F4B-970D-5DB78F7A2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0956" y="8335880"/>
            <a:ext cx="736211" cy="6271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C9054BE-AD88-4A46-9506-C2EB8AB971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356" y="49959"/>
            <a:ext cx="918644" cy="82245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3950F7-E175-4554-A46C-E86B324C5E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94" y="28993"/>
            <a:ext cx="1028522" cy="14984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2F5F5F7-6B61-490D-B2DE-F02B51A8BC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742" y="6805710"/>
            <a:ext cx="1202696" cy="17076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564875-9F9E-4698-AC6B-147009425D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97967">
            <a:off x="2989576" y="5448975"/>
            <a:ext cx="844523" cy="7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5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241</Words>
  <Application>Microsoft Office PowerPoint</Application>
  <PresentationFormat>Letter Paper (8.5x11 in)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KG Miss Kindergarten</vt:lpstr>
      <vt:lpstr>PBBetterLatteThanNever</vt:lpstr>
      <vt:lpstr>PBCaramelCappuccino</vt:lpstr>
      <vt:lpstr>PBCoffeeShop</vt:lpstr>
      <vt:lpstr>PBGoldenBarista</vt:lpstr>
      <vt:lpstr>PBMakeitaGrande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User</dc:creator>
  <cp:lastModifiedBy>Tracey Schimke</cp:lastModifiedBy>
  <cp:revision>60</cp:revision>
  <cp:lastPrinted>2020-02-14T14:44:49Z</cp:lastPrinted>
  <dcterms:created xsi:type="dcterms:W3CDTF">2017-08-24T19:09:35Z</dcterms:created>
  <dcterms:modified xsi:type="dcterms:W3CDTF">2020-02-14T14:48:43Z</dcterms:modified>
</cp:coreProperties>
</file>