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3" d="100"/>
          <a:sy n="83" d="100"/>
        </p:scale>
        <p:origin x="1638" y="-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898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645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587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039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11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6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354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3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56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09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966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1017C-A82D-42DD-ADF2-6070DE5C0ED2}" type="datetimeFigureOut">
              <a:rPr lang="en-US" smtClean="0"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1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464228"/>
              </p:ext>
            </p:extLst>
          </p:nvPr>
        </p:nvGraphicFramePr>
        <p:xfrm>
          <a:off x="197001" y="819556"/>
          <a:ext cx="6477000" cy="47050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6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136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PBMakeitaGrande" panose="02000603000000000000" pitchFamily="2" charset="0"/>
                        <a:ea typeface="PBMakeitaGrand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PBMakeitaGrande" panose="02000603000000000000" pitchFamily="2" charset="0"/>
                          <a:ea typeface="PBMakeitaGrande" panose="02000603000000000000" pitchFamily="2" charset="0"/>
                        </a:rPr>
                        <a:t>What are we learning this week?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350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PBMakeitaGrande" panose="02000603000000000000" pitchFamily="2" charset="0"/>
                          <a:ea typeface="PBMakeitaGrande" panose="02000603000000000000" pitchFamily="2" charset="0"/>
                        </a:rPr>
                        <a:t>Reading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panose="030F0702030302020204" pitchFamily="66" charset="0"/>
                        </a:rPr>
                        <a:t>We will spend our 2</a:t>
                      </a:r>
                      <a:r>
                        <a:rPr lang="en-US" sz="1400" baseline="30000" dirty="0">
                          <a:latin typeface="Comic Sans MS" panose="030F0702030302020204" pitchFamily="66" charset="0"/>
                        </a:rPr>
                        <a:t>nd</a:t>
                      </a:r>
                      <a:r>
                        <a:rPr lang="en-US" sz="1400" dirty="0">
                          <a:latin typeface="Comic Sans MS" panose="030F0702030302020204" pitchFamily="66" charset="0"/>
                        </a:rPr>
                        <a:t> week reading “Tops and Bottom”.  Our story skills are: theme, point of view, visualizing, idioms, and homophones.  Our story summative will be Thursday.</a:t>
                      </a:r>
                    </a:p>
                    <a:p>
                      <a:r>
                        <a:rPr lang="en-US" sz="1400" dirty="0">
                          <a:latin typeface="Comic Sans MS" panose="030F0702030302020204" pitchFamily="66" charset="0"/>
                        </a:rPr>
                        <a:t>Book Reports are due by February 25</a:t>
                      </a:r>
                      <a:r>
                        <a:rPr lang="en-US" sz="1400" baseline="30000" dirty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US" sz="1400" dirty="0">
                          <a:latin typeface="Comic Sans MS" panose="030F0702030302020204" pitchFamily="66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75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PBMakeitaGrande" panose="02000603000000000000" pitchFamily="2" charset="0"/>
                          <a:ea typeface="PBMakeitaGrande" panose="02000603000000000000" pitchFamily="2" charset="0"/>
                        </a:rPr>
                        <a:t>Language Arts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panose="030F0702030302020204" pitchFamily="66" charset="0"/>
                        </a:rPr>
                        <a:t>We will learn how to compare with adjectives and then we will learn about adverbs.  Our summative will be next week.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551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PBMakeitaGrande" panose="02000603000000000000" pitchFamily="2" charset="0"/>
                          <a:ea typeface="PBMakeitaGrande" panose="02000603000000000000" pitchFamily="2" charset="0"/>
                        </a:rPr>
                        <a:t>Math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panose="030F0702030302020204" pitchFamily="66" charset="0"/>
                        </a:rPr>
                        <a:t>We will solve fraction word problems. Then we will review and take the Chapter 8 summative on Wednesday.</a:t>
                      </a:r>
                    </a:p>
                    <a:p>
                      <a:r>
                        <a:rPr lang="en-US" sz="1400" dirty="0">
                          <a:latin typeface="Comic Sans MS" panose="030F0702030302020204" pitchFamily="66" charset="0"/>
                        </a:rPr>
                        <a:t>MULTIPLICATION DRAGON CHALLENGE-we are almost there!  A few students started division now!!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884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PBMakeitaGrande" panose="02000603000000000000" pitchFamily="2" charset="0"/>
                          <a:ea typeface="PBMakeitaGrande" panose="02000603000000000000" pitchFamily="2" charset="0"/>
                        </a:rPr>
                        <a:t>Social </a:t>
                      </a:r>
                      <a:r>
                        <a:rPr lang="en-US" sz="1600" baseline="0" dirty="0">
                          <a:latin typeface="PBMakeitaGrande" panose="02000603000000000000" pitchFamily="2" charset="0"/>
                          <a:ea typeface="PBMakeitaGrande" panose="02000603000000000000" pitchFamily="2" charset="0"/>
                        </a:rPr>
                        <a:t>Studies</a:t>
                      </a:r>
                    </a:p>
                    <a:p>
                      <a:pPr algn="ctr"/>
                      <a:r>
                        <a:rPr lang="en-US" sz="1600" baseline="0" dirty="0">
                          <a:latin typeface="PBMakeitaGrande" panose="02000603000000000000" pitchFamily="2" charset="0"/>
                          <a:ea typeface="PBMakeitaGrande" panose="02000603000000000000" pitchFamily="2" charset="0"/>
                        </a:rPr>
                        <a:t>&amp; Science</a:t>
                      </a:r>
                      <a:endParaRPr lang="en-US" sz="2000" dirty="0">
                        <a:latin typeface="PBMakeitaGrande" panose="02000603000000000000" pitchFamily="2" charset="0"/>
                        <a:ea typeface="PBMakeitaGrande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panose="030F0702030302020204" pitchFamily="66" charset="0"/>
                          <a:ea typeface="AGShowYourDangWork" panose="02000603000000000000" pitchFamily="2" charset="0"/>
                        </a:rPr>
                        <a:t>Science-we’ll finish up environmental traits.</a:t>
                      </a:r>
                    </a:p>
                    <a:p>
                      <a:endParaRPr lang="en-US" sz="1400" dirty="0">
                        <a:latin typeface="Comic Sans MS" panose="030F0702030302020204" pitchFamily="66" charset="0"/>
                        <a:ea typeface="AGShowYourDangWork" panose="02000603000000000000" pitchFamily="2" charset="0"/>
                      </a:endParaRPr>
                    </a:p>
                    <a:p>
                      <a:r>
                        <a:rPr lang="en-US" sz="1400" dirty="0">
                          <a:latin typeface="Comic Sans MS" panose="030F0702030302020204" pitchFamily="66" charset="0"/>
                          <a:ea typeface="AGShowYourDangWork" panose="02000603000000000000" pitchFamily="2" charset="0"/>
                        </a:rPr>
                        <a:t>Social Studies-we had so much fun learning about Roanoke, Jamestown, and the Pilgrims.  This week we will learn what started the Revolutionary War.</a:t>
                      </a:r>
                      <a:endParaRPr lang="en-US" sz="1300" b="1" u="sng" dirty="0">
                        <a:latin typeface="Comic Sans MS" panose="030F0702030302020204" pitchFamily="66" charset="0"/>
                        <a:ea typeface="AGShowYourDangWork" panose="02000603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7001" y="5631343"/>
            <a:ext cx="3124200" cy="20750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u="sng" dirty="0">
                <a:latin typeface="Comic Sans MS" panose="030F0702030302020204" pitchFamily="66" charset="0"/>
                <a:ea typeface="AGShowYourDangWork" panose="02000603000000000000" pitchFamily="2" charset="0"/>
              </a:rPr>
              <a:t>Teacher Notes</a:t>
            </a:r>
          </a:p>
          <a:p>
            <a:pPr algn="ctr"/>
            <a:endParaRPr lang="en-US" sz="1100" u="sng" dirty="0">
              <a:latin typeface="Comic Sans MS" panose="030F0702030302020204" pitchFamily="66" charset="0"/>
              <a:ea typeface="AGShowYourDangWork" panose="02000603000000000000" pitchFamily="2" charset="0"/>
            </a:endParaRPr>
          </a:p>
          <a:p>
            <a:r>
              <a:rPr lang="en-US" sz="1100" dirty="0">
                <a:latin typeface="Comic Sans MS" panose="030F0702030302020204" pitchFamily="66" charset="0"/>
                <a:ea typeface="AGShowYourDangWork" panose="02000603000000000000" pitchFamily="2" charset="0"/>
              </a:rPr>
              <a:t>*Remember to initial or sign the student planner each night so that I know you’ve seen the nightly homework. </a:t>
            </a:r>
          </a:p>
          <a:p>
            <a:endParaRPr lang="en-US" sz="1100" dirty="0">
              <a:latin typeface="Comic Sans MS" panose="030F0702030302020204" pitchFamily="66" charset="0"/>
              <a:ea typeface="AGShowYourDangWork" panose="02000603000000000000" pitchFamily="2" charset="0"/>
            </a:endParaRPr>
          </a:p>
          <a:p>
            <a:r>
              <a:rPr lang="en-US" sz="1100" dirty="0">
                <a:latin typeface="Comic Sans MS" panose="030F0702030302020204" pitchFamily="66" charset="0"/>
                <a:ea typeface="AGShowYourDangWork" panose="02000603000000000000" pitchFamily="2" charset="0"/>
              </a:rPr>
              <a:t>*All test, quiz, and assignment dates are subject to change.</a:t>
            </a:r>
          </a:p>
          <a:p>
            <a:endParaRPr lang="en-US" sz="1100" dirty="0">
              <a:latin typeface="Comic Sans MS" panose="030F0702030302020204" pitchFamily="66" charset="0"/>
              <a:ea typeface="AGShowYourDangWork" panose="02000603000000000000" pitchFamily="2" charset="0"/>
            </a:endParaRPr>
          </a:p>
          <a:p>
            <a:r>
              <a:rPr lang="en-US" sz="1200" b="1" dirty="0">
                <a:latin typeface="Comic Sans MS" panose="030F0702030302020204" pitchFamily="66" charset="0"/>
                <a:ea typeface="AGShowYourDangWork" panose="02000603000000000000" pitchFamily="2" charset="0"/>
              </a:rPr>
              <a:t>*Your child should be reading </a:t>
            </a:r>
            <a:r>
              <a:rPr lang="en-US" sz="1200" b="1" u="sng" dirty="0">
                <a:latin typeface="Comic Sans MS" panose="030F0702030302020204" pitchFamily="66" charset="0"/>
                <a:ea typeface="AGShowYourDangWork" panose="02000603000000000000" pitchFamily="2" charset="0"/>
              </a:rPr>
              <a:t>every night</a:t>
            </a:r>
            <a:r>
              <a:rPr lang="en-US" sz="1200" b="1" dirty="0">
                <a:latin typeface="Comic Sans MS" panose="030F0702030302020204" pitchFamily="66" charset="0"/>
                <a:ea typeface="AGShowYourDangWork" panose="02000603000000000000" pitchFamily="2" charset="0"/>
              </a:rPr>
              <a:t> for our 24 Book Challenge.</a:t>
            </a:r>
          </a:p>
          <a:p>
            <a:pPr algn="ctr"/>
            <a:endParaRPr lang="en-US" sz="1400" u="sng" dirty="0">
              <a:latin typeface="KG Miss Kindergarten" panose="02000000000000000000" pitchFamily="2" charset="0"/>
            </a:endParaRPr>
          </a:p>
          <a:p>
            <a:endParaRPr lang="en-US" sz="1300" dirty="0">
              <a:latin typeface="Comic Sans MS" panose="030F0702030302020204" pitchFamily="66" charset="0"/>
              <a:ea typeface="PBGoldenBarista" panose="02000603000000000000" pitchFamily="2" charset="0"/>
            </a:endParaRPr>
          </a:p>
          <a:p>
            <a:endParaRPr lang="en-US" sz="1300" dirty="0">
              <a:latin typeface="Comic Sans MS" panose="030F0702030302020204" pitchFamily="66" charset="0"/>
              <a:ea typeface="PBGoldenBarista" panose="02000603000000000000" pitchFamily="2" charset="0"/>
            </a:endParaRPr>
          </a:p>
          <a:p>
            <a:pPr marL="285750" indent="-285750" algn="ctr">
              <a:buFont typeface="Arial" charset="0"/>
              <a:buChar char="•"/>
            </a:pPr>
            <a:endParaRPr lang="en-US" sz="1300" dirty="0">
              <a:latin typeface="Comic Sans MS" panose="030F0702030302020204" pitchFamily="66" charset="0"/>
              <a:ea typeface="PBGoldenBarista" panose="02000603000000000000" pitchFamily="2" charset="0"/>
            </a:endParaRPr>
          </a:p>
          <a:p>
            <a:pPr algn="ctr"/>
            <a:endParaRPr lang="en-US" sz="1600" u="sng" dirty="0">
              <a:latin typeface="KG Miss Kindergarte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0" y="5584451"/>
            <a:ext cx="3239278" cy="20750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b="1" u="sng" dirty="0">
                <a:latin typeface="PBCaramelCappuccino" panose="02000603000000000000" pitchFamily="2" charset="0"/>
                <a:ea typeface="PBCaramelCappuccino" panose="02000603000000000000" pitchFamily="2" charset="0"/>
              </a:rPr>
              <a:t>Dates to Remember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  <a:ea typeface="PBGoldenBarista" panose="02000603000000000000" pitchFamily="2" charset="0"/>
              </a:rPr>
              <a:t>2/13 Treat Day &amp; Valentine’s 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  <a:ea typeface="PBGoldenBarista" panose="02000603000000000000" pitchFamily="2" charset="0"/>
              </a:rPr>
              <a:t>Day Carnival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  <a:ea typeface="PBGoldenBarista" panose="02000603000000000000" pitchFamily="2" charset="0"/>
              </a:rPr>
              <a:t>2/14 Early Dismissal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  <a:ea typeface="PBGoldenBarista" panose="02000603000000000000" pitchFamily="2" charset="0"/>
              </a:rPr>
              <a:t>2/17 Presidents’ Day – No School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  <a:ea typeface="PBGoldenBarista" panose="02000603000000000000" pitchFamily="2" charset="0"/>
              </a:rPr>
              <a:t>2/25 Book Reports Due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  <a:ea typeface="PBGoldenBarista" panose="02000603000000000000" pitchFamily="2" charset="0"/>
              </a:rPr>
              <a:t>2/27 Hot Lunch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  <a:ea typeface="PBGoldenBarista" panose="02000603000000000000" pitchFamily="2" charset="0"/>
              </a:rPr>
              <a:t>2/28 Spelling Contracts Due</a:t>
            </a:r>
          </a:p>
          <a:p>
            <a:pPr algn="ctr"/>
            <a:endParaRPr lang="en-US" sz="1400" dirty="0">
              <a:latin typeface="Comic Sans MS" panose="030F0702030302020204" pitchFamily="66" charset="0"/>
              <a:ea typeface="PBGoldenBarista" panose="02000603000000000000" pitchFamily="2" charset="0"/>
            </a:endParaRPr>
          </a:p>
          <a:p>
            <a:pPr algn="ctr"/>
            <a:endParaRPr lang="en-US" sz="1600" b="1" dirty="0">
              <a:latin typeface="PBGoldenBarista" panose="02000603000000000000" pitchFamily="2" charset="0"/>
              <a:ea typeface="PBGoldenBarista" panose="02000603000000000000" pitchFamily="2" charset="0"/>
            </a:endParaRPr>
          </a:p>
          <a:p>
            <a:pPr lvl="0" algn="ctr" defTabSz="685800">
              <a:defRPr/>
            </a:pPr>
            <a:endParaRPr lang="en-US" sz="1400" dirty="0">
              <a:latin typeface="PBBetterLatteThanNever" panose="02000603000000000000" pitchFamily="2" charset="0"/>
              <a:ea typeface="PBBetterLatteThanNever" panose="02000603000000000000" pitchFamily="2" charset="0"/>
            </a:endParaRPr>
          </a:p>
          <a:p>
            <a:pPr algn="ctr"/>
            <a:endParaRPr lang="en-US" sz="1600" dirty="0">
              <a:latin typeface="PBGoldenBarista" panose="02000603000000000000" pitchFamily="2" charset="0"/>
              <a:ea typeface="PBGoldenBarista" panose="02000603000000000000" pitchFamily="2" charset="0"/>
            </a:endParaRPr>
          </a:p>
          <a:p>
            <a:pPr algn="ctr"/>
            <a:endParaRPr lang="en-US" sz="1600" dirty="0">
              <a:latin typeface="PBGoldenBarista" panose="02000603000000000000" pitchFamily="2" charset="0"/>
              <a:ea typeface="PBGoldenBarista" panose="02000603000000000000" pitchFamily="2" charset="0"/>
            </a:endParaRPr>
          </a:p>
          <a:p>
            <a:pPr algn="ctr"/>
            <a:endParaRPr lang="en-US" sz="1600" dirty="0">
              <a:latin typeface="PBGoldenBarista" panose="02000603000000000000" pitchFamily="2" charset="0"/>
              <a:ea typeface="PBGoldenBarista" panose="02000603000000000000" pitchFamily="2" charset="0"/>
            </a:endParaRPr>
          </a:p>
          <a:p>
            <a:pPr algn="ctr"/>
            <a:endParaRPr lang="en-US" sz="1600" dirty="0">
              <a:latin typeface="PBGoldenBarista" panose="02000603000000000000" pitchFamily="2" charset="0"/>
              <a:ea typeface="PBGoldenBarista" panose="02000603000000000000" pitchFamily="2" charset="0"/>
            </a:endParaRP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3692" y="152400"/>
            <a:ext cx="5995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PBCoffeeShop" panose="02000603000000000000" pitchFamily="2" charset="0"/>
                <a:ea typeface="PBCoffeeShop" panose="02000603000000000000" pitchFamily="2" charset="0"/>
              </a:rPr>
              <a:t>Mrs. Schimke’s Class Newsletter</a:t>
            </a:r>
          </a:p>
          <a:p>
            <a:pPr algn="ctr"/>
            <a:r>
              <a:rPr lang="en-US" sz="2000" dirty="0">
                <a:latin typeface="PBCoffeeShop" panose="02000603000000000000" pitchFamily="2" charset="0"/>
                <a:ea typeface="PBCoffeeShop" panose="02000603000000000000" pitchFamily="2" charset="0"/>
              </a:rPr>
              <a:t>February 10-14, 2020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2602C4E-7F8D-4B9E-9FE6-26A1AB6E6F16}"/>
              </a:ext>
            </a:extLst>
          </p:cNvPr>
          <p:cNvSpPr/>
          <p:nvPr/>
        </p:nvSpPr>
        <p:spPr>
          <a:xfrm>
            <a:off x="197001" y="7811864"/>
            <a:ext cx="3124200" cy="12551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b="1" u="sng" dirty="0">
                <a:latin typeface="PBCaramelCappuccino" panose="02000603000000000000" pitchFamily="2" charset="0"/>
                <a:ea typeface="PBCaramelCappuccino" panose="02000603000000000000" pitchFamily="2" charset="0"/>
              </a:rPr>
              <a:t>FEBRUARY BIRTHDAYS</a:t>
            </a:r>
          </a:p>
          <a:p>
            <a:pPr algn="ctr"/>
            <a:r>
              <a:rPr lang="en-US" b="1" dirty="0">
                <a:latin typeface="PBCaramelCappuccino" panose="02000603000000000000" pitchFamily="2" charset="0"/>
                <a:ea typeface="PBCaramelCappuccino" panose="02000603000000000000" pitchFamily="2" charset="0"/>
              </a:rPr>
              <a:t>14-Leah</a:t>
            </a:r>
          </a:p>
          <a:p>
            <a:pPr algn="ctr"/>
            <a:r>
              <a:rPr lang="en-US" b="1" dirty="0">
                <a:latin typeface="PBCaramelCappuccino" panose="02000603000000000000" pitchFamily="2" charset="0"/>
                <a:ea typeface="PBCaramelCappuccino" panose="02000603000000000000" pitchFamily="2" charset="0"/>
              </a:rPr>
              <a:t>19-Mateo</a:t>
            </a:r>
          </a:p>
          <a:p>
            <a:pPr algn="ctr"/>
            <a:r>
              <a:rPr lang="en-US" b="1" dirty="0">
                <a:latin typeface="PBCaramelCappuccino" panose="02000603000000000000" pitchFamily="2" charset="0"/>
                <a:ea typeface="PBCaramelCappuccino" panose="02000603000000000000" pitchFamily="2" charset="0"/>
              </a:rPr>
              <a:t>22-Cooper</a:t>
            </a:r>
            <a:endParaRPr lang="en-US" sz="700" b="1" dirty="0">
              <a:latin typeface="PBCaramelCappuccino" panose="02000603000000000000" pitchFamily="2" charset="0"/>
              <a:ea typeface="PBCaramelCappuccino" panose="02000603000000000000" pitchFamily="2" charset="0"/>
            </a:endParaRPr>
          </a:p>
          <a:p>
            <a:pPr algn="ctr"/>
            <a:endParaRPr lang="en-US" b="1" dirty="0">
              <a:latin typeface="Comic Sans MS" panose="030F0702030302020204" pitchFamily="66" charset="0"/>
              <a:ea typeface="PBGoldenBarista" panose="02000603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C9234A-3351-4EC5-A9A9-4B0CEE380A64}"/>
              </a:ext>
            </a:extLst>
          </p:cNvPr>
          <p:cNvSpPr/>
          <p:nvPr/>
        </p:nvSpPr>
        <p:spPr>
          <a:xfrm>
            <a:off x="3415937" y="7784568"/>
            <a:ext cx="3239278" cy="13094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200" u="sng" dirty="0">
                <a:latin typeface="Comic Sans MS" panose="030F0702030302020204" pitchFamily="66" charset="0"/>
                <a:ea typeface="PBGoldenBarista" panose="02000603000000000000" pitchFamily="2" charset="0"/>
              </a:rPr>
              <a:t>Weekly Specials</a:t>
            </a:r>
          </a:p>
          <a:p>
            <a:pPr algn="ctr"/>
            <a:r>
              <a:rPr lang="en-US" sz="1200" dirty="0">
                <a:latin typeface="Comic Sans MS" panose="030F0702030302020204" pitchFamily="66" charset="0"/>
                <a:ea typeface="PBGoldenBarista" panose="02000603000000000000" pitchFamily="2" charset="0"/>
              </a:rPr>
              <a:t>M-Music &amp; PE</a:t>
            </a:r>
          </a:p>
          <a:p>
            <a:pPr algn="ctr"/>
            <a:r>
              <a:rPr lang="en-US" sz="1200" dirty="0">
                <a:latin typeface="Comic Sans MS" panose="030F0702030302020204" pitchFamily="66" charset="0"/>
                <a:ea typeface="PBGoldenBarista" panose="02000603000000000000" pitchFamily="2" charset="0"/>
              </a:rPr>
              <a:t>T-PE (Art every other week)</a:t>
            </a:r>
          </a:p>
          <a:p>
            <a:pPr algn="ctr"/>
            <a:r>
              <a:rPr lang="en-US" sz="1200" dirty="0">
                <a:latin typeface="Comic Sans MS" panose="030F0702030302020204" pitchFamily="66" charset="0"/>
                <a:ea typeface="PBGoldenBarista" panose="02000603000000000000" pitchFamily="2" charset="0"/>
              </a:rPr>
              <a:t>W-Technology &amp; PE</a:t>
            </a:r>
          </a:p>
          <a:p>
            <a:pPr algn="ctr"/>
            <a:r>
              <a:rPr lang="en-US" sz="1200" dirty="0">
                <a:latin typeface="Comic Sans MS" panose="030F0702030302020204" pitchFamily="66" charset="0"/>
                <a:ea typeface="PBGoldenBarista" panose="02000603000000000000" pitchFamily="2" charset="0"/>
              </a:rPr>
              <a:t>Th-Music &amp; PE</a:t>
            </a:r>
          </a:p>
          <a:p>
            <a:pPr algn="ctr"/>
            <a:r>
              <a:rPr lang="en-US" sz="1200" dirty="0">
                <a:latin typeface="Comic Sans MS" panose="030F0702030302020204" pitchFamily="66" charset="0"/>
                <a:ea typeface="PBGoldenBarista" panose="02000603000000000000" pitchFamily="2" charset="0"/>
              </a:rPr>
              <a:t>Friday-Library &amp; PE</a:t>
            </a:r>
            <a:endParaRPr lang="en-US" sz="1400" dirty="0">
              <a:latin typeface="Comic Sans MS" panose="030F0702030302020204" pitchFamily="66" charset="0"/>
              <a:ea typeface="PBGoldenBarista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A160E90-06E9-4F4B-970D-5DB78F7A26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10956" y="8335880"/>
            <a:ext cx="736211" cy="62714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C9054BE-AD88-4A46-9506-C2EB8AB971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356" y="49959"/>
            <a:ext cx="918644" cy="82245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83950F7-E175-4554-A46C-E86B324C5E5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94" y="28993"/>
            <a:ext cx="1028522" cy="149844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2F5F5F7-6B61-490D-B2DE-F02B51A8BCF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742" y="6805710"/>
            <a:ext cx="1202696" cy="170761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B564875-9F9E-4698-AC6B-147009425DF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97967">
            <a:off x="2989576" y="5448975"/>
            <a:ext cx="844523" cy="73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657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663</TotalTime>
  <Words>267</Words>
  <Application>Microsoft Office PowerPoint</Application>
  <PresentationFormat>Letter Paper (8.5x11 in)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KG Miss Kindergarten</vt:lpstr>
      <vt:lpstr>PBBetterLatteThanNever</vt:lpstr>
      <vt:lpstr>PBCaramelCappuccino</vt:lpstr>
      <vt:lpstr>PBCoffeeShop</vt:lpstr>
      <vt:lpstr>PBGoldenBarista</vt:lpstr>
      <vt:lpstr>PBMakeitaGrande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 User</dc:creator>
  <cp:lastModifiedBy>Tracey Schimke</cp:lastModifiedBy>
  <cp:revision>58</cp:revision>
  <cp:lastPrinted>2020-02-07T16:21:22Z</cp:lastPrinted>
  <dcterms:created xsi:type="dcterms:W3CDTF">2017-08-24T19:09:35Z</dcterms:created>
  <dcterms:modified xsi:type="dcterms:W3CDTF">2020-02-07T16:22:48Z</dcterms:modified>
</cp:coreProperties>
</file>