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F8E8B-7F7D-4433-A1EF-30188F16A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3ED8D-74E4-46F2-A0C5-31993B2FE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CD66D-CF36-4CE2-BE18-7364DAED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8354E-CBF6-452D-9554-E6BB2F45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6E5F9-C802-49C5-8BC0-7A482901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2019-EEEB-4A70-AD42-3E00A908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46674-4B9D-4BF9-BA57-811E8027F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04417-E8C9-4E0A-8F36-282A6C68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A1C98-2434-44C2-8A01-24056CF9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D4116-F08B-4DE1-9C77-43A7323C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DB8087-FD46-499E-8BF8-0BCE818EB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416C4-62FE-47C9-8D0D-46F66E785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8A81-4A2A-466A-828D-26D1FF08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9C8FC-BB07-4E3C-92BC-57070F4B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46364-CC7B-4832-8696-68D5285C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0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03DA-8061-46B7-B118-FE3C8BA90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6BEAE-1DFC-4C80-BF5E-DBF53EDE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E5D3-2230-4BC1-BF29-0706936E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E5B18-F83B-4306-8CFD-70240C49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B545-02B7-45B0-AB64-D5E358F6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1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C0B2-2859-490C-99BC-B74B2542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972E7-0BF0-4830-A11C-5C0183A95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0C75B-C3CC-42EF-A1B1-3D0703F1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39CD4-7FDF-41C5-B037-B387CF2A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42269-62E8-4A23-B134-CC3D5BF9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0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EF2C-7834-4562-B85A-6E99F425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37386-3BA4-41D0-B9BE-64D204BD7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9DFE6-88DE-409D-85BD-0A0DB4EFE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579F1-196F-4CF0-9CCC-BD41F6386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8E6C0-CA51-4C2B-954C-DA298BDD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33F39-136C-49F8-B824-422E6F3F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0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54DF-9BB2-4F7F-818D-B44127E7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4092A-D36A-4912-A0A6-F3160A943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D262C-939E-4222-AD03-69FFD7317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83C35-6832-42AC-BC87-F703712FB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0A35A-5A1B-4988-8CB6-E0A6EDC1E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92F9D-B0D0-4AF3-B5C8-C2A4398F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4E2EAF-8C3E-487E-BF9D-723A1090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F19DA-C093-4148-AF35-C56BE622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8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3EF92-2CE8-47B5-BC8B-C2C11202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88BE6-F1BE-4370-A7DE-6F479516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7DA17-5EC3-48E1-A490-48DADC74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87C24-4B98-4121-ACD7-6A65C2EB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B5022-466A-4845-911A-B49960A5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DFA07-61A5-472C-BC6A-5086C013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272FC-407C-48B8-91C9-C0E1904F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9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26A8-3898-4A79-BA3A-EF23024E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FA901-F36D-482C-A426-D4965A123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CC0EF-3A55-40D5-8653-5DAF1A53B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33468-4A1A-4B14-AD6C-11C1190E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58517-FF01-45D9-B634-9CA6660E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EA0DE-50A0-48CA-B14F-713B624D9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9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DE6F1-2231-49E0-B97A-5AAED80E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D0966-2723-4352-B817-CA2C4926E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F7189-1A07-473C-854D-54785CC77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068FB-E3E1-49A1-86E3-32E03CF5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09D3A-41C9-4AFB-B835-0E27BDCC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C0460-C1A3-41D3-975D-CC200A44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3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9DA71-326D-46A2-B93E-360D1F9F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D0B5B-6FDB-4B33-AA3F-5AD6EA6A8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C6CBC-1F62-4B0A-83E9-852E4C838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14BA-9B7C-4FC1-A78A-964555A7EFD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60F0B-DB78-4D28-865B-6985D5A50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D8925-069B-4130-9B1C-3EAA52683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4746-48A0-44DE-A96B-2461D5D60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9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4472-D201-4732-A8AC-0F89D87836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One and Only Ivan Final Project: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4F079-C302-4F38-9244-9DD0CEC7F2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Name: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8812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5BCC0-700F-414E-9DF8-03A5FBB6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character looks like: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FDA09-0803-4D4C-AD69-DDE39DD701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Quote: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Description: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3B49-499D-4CDB-B268-BBE2F025A6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4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8DDA-2CEC-419B-8A36-A5EDF21F8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character acts like: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949CC-1C85-4C4A-8F3E-8271381B81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Quote: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Descripition</a:t>
            </a:r>
            <a:r>
              <a:rPr lang="en-US" dirty="0"/>
              <a:t>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AB8E3-2278-4897-B5FF-20C609BF94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3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7252-ED4A-4C40-A4B9-12438D5B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Character says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D7DEF-5A39-49A1-B24A-3CD40AA9EE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Direct Quote: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Direct Quote: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63259-374E-41FB-8141-A178F2C471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7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1BDB-8D5D-4FA1-8C9E-018A9FAE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 Past Life before the Mall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879D0-1214-43E2-A5D5-64BA016C6D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Description: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F45EC-CAD4-4B63-BA56-516F2A6D71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DCD2-C1D0-4526-B7A1-B2646F13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 Life at the Mall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CE7A7-118A-4D22-A4A3-7E11DCE520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0D32B-B43F-405D-AB03-9B90AEAAD7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80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12961-54F5-4A08-864C-7D4462AA2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life after the mall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FBD9-45D7-462F-B5C2-F256310254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777D0-108F-45D8-B0FF-6120439C38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8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523D1-7893-4265-9395-97F9E956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thing you can learn from this character: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C4D5-0884-4F2D-B23B-87A38AC5E6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5D541-5D09-49DB-8D5B-F2ABB01720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486C-F518-44D8-9CB3-B01A840E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Favorite parts of the character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D017-4F37-43A4-9D81-5FA6D9DF3A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Direct Quote: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Description: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9A748-1196-4D00-B199-CC856EAA3F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0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79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One and Only Ivan Final Project: </vt:lpstr>
      <vt:lpstr>What the character looks like: </vt:lpstr>
      <vt:lpstr>What the character acts like: </vt:lpstr>
      <vt:lpstr>What the Character says : </vt:lpstr>
      <vt:lpstr>Characters Past Life before the Mall </vt:lpstr>
      <vt:lpstr>Characters Life at the Mall </vt:lpstr>
      <vt:lpstr>Character life after the mall </vt:lpstr>
      <vt:lpstr>One thing you can learn from this character: </vt:lpstr>
      <vt:lpstr>Favorite parts of the character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One and Only Ivan Final Project: </dc:title>
  <dc:creator>Amanda Park</dc:creator>
  <cp:lastModifiedBy>Amanda Park</cp:lastModifiedBy>
  <cp:revision>1</cp:revision>
  <dcterms:created xsi:type="dcterms:W3CDTF">2018-01-18T13:30:51Z</dcterms:created>
  <dcterms:modified xsi:type="dcterms:W3CDTF">2018-01-18T13:34:03Z</dcterms:modified>
</cp:coreProperties>
</file>