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3" r:id="rId5"/>
    <p:sldId id="264" r:id="rId6"/>
    <p:sldId id="265" r:id="rId7"/>
    <p:sldId id="266" r:id="rId8"/>
    <p:sldId id="259" r:id="rId9"/>
    <p:sldId id="267" r:id="rId10"/>
    <p:sldId id="268" r:id="rId11"/>
    <p:sldId id="260" r:id="rId12"/>
    <p:sldId id="269" r:id="rId13"/>
    <p:sldId id="270" r:id="rId14"/>
    <p:sldId id="262" r:id="rId15"/>
    <p:sldId id="271" r:id="rId16"/>
    <p:sldId id="272" r:id="rId17"/>
    <p:sldId id="261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10/15/2017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10/15/2017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10/15/2017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10/15/2017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10/15/2017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10/15/2017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10/15/2017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10/15/2017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10/15/2017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10/15/2017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10/15/2017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10/15/2017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10/15/2017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10/15/2017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10/15/2017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10/15/2017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10/15/2017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10/15/2017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DE828-049A-4CD2-9F62-47E602F42A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 err="1"/>
              <a:t>Naper</a:t>
            </a:r>
            <a:r>
              <a:rPr lang="en-US" sz="4800" dirty="0"/>
              <a:t> Settlement Field Trip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2B6BD-B547-4DCF-965A-992B5B1F46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4100" dirty="0"/>
              <a:t>Mrs. Cullen’s Class</a:t>
            </a:r>
          </a:p>
          <a:p>
            <a:r>
              <a:rPr lang="en-US" sz="4100" dirty="0"/>
              <a:t>2017-2018</a:t>
            </a:r>
          </a:p>
        </p:txBody>
      </p:sp>
    </p:spTree>
    <p:extLst>
      <p:ext uri="{BB962C8B-B14F-4D97-AF65-F5344CB8AC3E}">
        <p14:creationId xmlns:p14="http://schemas.microsoft.com/office/powerpoint/2010/main" val="1314097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A07D0-3040-4063-8543-648B698FC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63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DE828-049A-4CD2-9F62-47E602F42A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Log Cabin House</a:t>
            </a:r>
          </a:p>
        </p:txBody>
      </p:sp>
    </p:spTree>
    <p:extLst>
      <p:ext uri="{BB962C8B-B14F-4D97-AF65-F5344CB8AC3E}">
        <p14:creationId xmlns:p14="http://schemas.microsoft.com/office/powerpoint/2010/main" val="3330659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A07D0-3040-4063-8543-648B698FC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12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A07D0-3040-4063-8543-648B698FC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61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DE828-049A-4CD2-9F62-47E602F42A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Mansion</a:t>
            </a:r>
          </a:p>
        </p:txBody>
      </p:sp>
    </p:spTree>
    <p:extLst>
      <p:ext uri="{BB962C8B-B14F-4D97-AF65-F5344CB8AC3E}">
        <p14:creationId xmlns:p14="http://schemas.microsoft.com/office/powerpoint/2010/main" val="2148780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A07D0-3040-4063-8543-648B698FC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38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A07D0-3040-4063-8543-648B698FC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02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DE828-049A-4CD2-9F62-47E602F42A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Printing Shop</a:t>
            </a:r>
          </a:p>
        </p:txBody>
      </p:sp>
    </p:spTree>
    <p:extLst>
      <p:ext uri="{BB962C8B-B14F-4D97-AF65-F5344CB8AC3E}">
        <p14:creationId xmlns:p14="http://schemas.microsoft.com/office/powerpoint/2010/main" val="1783728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A07D0-3040-4063-8543-648B698FC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07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A07D0-3040-4063-8543-648B698FC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88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7B68D8-478C-4DF5-9452-B883204FA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81000"/>
            <a:ext cx="108204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54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DE828-049A-4CD2-9F62-47E602F42A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One Room Schoolhouse</a:t>
            </a:r>
          </a:p>
        </p:txBody>
      </p:sp>
    </p:spTree>
    <p:extLst>
      <p:ext uri="{BB962C8B-B14F-4D97-AF65-F5344CB8AC3E}">
        <p14:creationId xmlns:p14="http://schemas.microsoft.com/office/powerpoint/2010/main" val="2107500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A07D0-3040-4063-8543-648B698FC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9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A07D0-3040-4063-8543-648B698FC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23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A07D0-3040-4063-8543-648B698FC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10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A07D0-3040-4063-8543-648B698FC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88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DE828-049A-4CD2-9F62-47E602F42A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Blacksmith Shop</a:t>
            </a:r>
          </a:p>
        </p:txBody>
      </p:sp>
    </p:spTree>
    <p:extLst>
      <p:ext uri="{BB962C8B-B14F-4D97-AF65-F5344CB8AC3E}">
        <p14:creationId xmlns:p14="http://schemas.microsoft.com/office/powerpoint/2010/main" val="807344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A07D0-3040-4063-8543-648B698FC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136750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19</TotalTime>
  <Words>20</Words>
  <Application>Microsoft Office PowerPoint</Application>
  <PresentationFormat>Widescreen</PresentationFormat>
  <Paragraphs>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Trebuchet MS</vt:lpstr>
      <vt:lpstr>Berlin</vt:lpstr>
      <vt:lpstr>Naper Settlement Field Trip</vt:lpstr>
      <vt:lpstr>PowerPoint Presentation</vt:lpstr>
      <vt:lpstr>One Room Schoolhouse</vt:lpstr>
      <vt:lpstr>PowerPoint Presentation</vt:lpstr>
      <vt:lpstr>PowerPoint Presentation</vt:lpstr>
      <vt:lpstr>PowerPoint Presentation</vt:lpstr>
      <vt:lpstr>PowerPoint Presentation</vt:lpstr>
      <vt:lpstr>Blacksmith Shop</vt:lpstr>
      <vt:lpstr>PowerPoint Presentation</vt:lpstr>
      <vt:lpstr>PowerPoint Presentation</vt:lpstr>
      <vt:lpstr>Log Cabin House</vt:lpstr>
      <vt:lpstr>PowerPoint Presentation</vt:lpstr>
      <vt:lpstr>PowerPoint Presentation</vt:lpstr>
      <vt:lpstr>Mansion</vt:lpstr>
      <vt:lpstr>PowerPoint Presentation</vt:lpstr>
      <vt:lpstr>PowerPoint Presentation</vt:lpstr>
      <vt:lpstr>Printing Shop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Naper Settlement Field Trip</dc:title>
  <dc:creator>Megan Cullen</dc:creator>
  <cp:lastModifiedBy>Megan Cullen</cp:lastModifiedBy>
  <cp:revision>3</cp:revision>
  <dcterms:created xsi:type="dcterms:W3CDTF">2017-10-16T01:39:06Z</dcterms:created>
  <dcterms:modified xsi:type="dcterms:W3CDTF">2017-10-16T01:58:54Z</dcterms:modified>
</cp:coreProperties>
</file>