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5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86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8850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39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5620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600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583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4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8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5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3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05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2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4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77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75F4-3309-4E60-9BCA-E84E4FE10ABB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3682FE-3087-46BC-983B-EB9C29B7C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9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0039E-D132-4231-A658-89F89B7F79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Weathering &amp; Erosion Lab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FF158-5AD3-4FC9-B749-610930267E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Comparing &amp; Contrasting Different Earth Samples</a:t>
            </a:r>
          </a:p>
        </p:txBody>
      </p:sp>
    </p:spTree>
    <p:extLst>
      <p:ext uri="{BB962C8B-B14F-4D97-AF65-F5344CB8AC3E}">
        <p14:creationId xmlns:p14="http://schemas.microsoft.com/office/powerpoint/2010/main" val="2947758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E0159-5933-4ECC-A2A4-A523AB045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5-Simulate Dust Storm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BEE2E-60EA-49B9-A890-40C2FB748D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will use a hair dryer to demonstrate the effects the wind would have had on the loose soil during Dust Bowl.</a:t>
            </a:r>
          </a:p>
        </p:txBody>
      </p:sp>
    </p:spTree>
    <p:extLst>
      <p:ext uri="{BB962C8B-B14F-4D97-AF65-F5344CB8AC3E}">
        <p14:creationId xmlns:p14="http://schemas.microsoft.com/office/powerpoint/2010/main" val="727259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5898E-266E-46DB-AAF2-E47978E0F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Erosion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BC477-AC33-4918-80CC-CBFA0D02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Process by which surface of the earth is worn away by action of water, glaciers, wind, and waves.</a:t>
            </a:r>
          </a:p>
        </p:txBody>
      </p:sp>
    </p:spTree>
    <p:extLst>
      <p:ext uri="{BB962C8B-B14F-4D97-AF65-F5344CB8AC3E}">
        <p14:creationId xmlns:p14="http://schemas.microsoft.com/office/powerpoint/2010/main" val="3648797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4B06A-2EE5-4505-AC8A-23FE1483A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06187-C78C-41A2-B141-C1AF2A7D9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Chemical process that causes exposed rock to decompose</a:t>
            </a:r>
          </a:p>
        </p:txBody>
      </p:sp>
    </p:spTree>
    <p:extLst>
      <p:ext uri="{BB962C8B-B14F-4D97-AF65-F5344CB8AC3E}">
        <p14:creationId xmlns:p14="http://schemas.microsoft.com/office/powerpoint/2010/main" val="88248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964D3-E519-436E-B14E-80A9118C0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95F4D-983E-4999-93DF-4DC241F1C0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What happens to the Earth when wind, burrows, buildings, and rain weather Erode it?</a:t>
            </a:r>
          </a:p>
        </p:txBody>
      </p:sp>
    </p:spTree>
    <p:extLst>
      <p:ext uri="{BB962C8B-B14F-4D97-AF65-F5344CB8AC3E}">
        <p14:creationId xmlns:p14="http://schemas.microsoft.com/office/powerpoint/2010/main" val="381458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26FE1-A98A-49F2-AB86-B9F5091B0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One-Observe 4 Earth Samples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32E51-CE9C-4704-A18F-02EAED87C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type of Earth would you build on?</a:t>
            </a:r>
          </a:p>
          <a:p>
            <a:r>
              <a:rPr lang="en-US" sz="2800" dirty="0"/>
              <a:t>Grass Lands</a:t>
            </a:r>
          </a:p>
          <a:p>
            <a:r>
              <a:rPr lang="en-US" sz="2800" dirty="0"/>
              <a:t>Sand</a:t>
            </a:r>
          </a:p>
          <a:p>
            <a:r>
              <a:rPr lang="en-US" sz="2800" dirty="0"/>
              <a:t>Dirt</a:t>
            </a:r>
          </a:p>
          <a:p>
            <a:r>
              <a:rPr lang="en-US" sz="2800" dirty="0"/>
              <a:t>Rooted Earth</a:t>
            </a:r>
          </a:p>
        </p:txBody>
      </p:sp>
    </p:spTree>
    <p:extLst>
      <p:ext uri="{BB962C8B-B14F-4D97-AF65-F5344CB8AC3E}">
        <p14:creationId xmlns:p14="http://schemas.microsoft.com/office/powerpoint/2010/main" val="80302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74F3A-75E6-4ECD-A1A0-7CB7CD349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2-Wind Erosion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51CA0-2537-45E7-9EF3-A90BA0AF5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Can you see the effects of weathering/erosion?</a:t>
            </a:r>
          </a:p>
          <a:p>
            <a:r>
              <a:rPr lang="en-US" sz="3200" dirty="0"/>
              <a:t>Which of 4 types of soil was affected most by the wind?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7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2472A-CA5C-4E57-9E1A-1B976BDBE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3-Effects of burrowing animals/digging holes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E5FEA-9FE5-4737-B2C2-7AC23E53A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Does this effect weathering and erosion of the Earth?</a:t>
            </a:r>
          </a:p>
          <a:p>
            <a:r>
              <a:rPr lang="en-US" sz="3600" dirty="0"/>
              <a:t>Observer the results</a:t>
            </a:r>
          </a:p>
          <a:p>
            <a:r>
              <a:rPr lang="en-US" sz="3600" dirty="0"/>
              <a:t>We will use a skewer to create holes to simulate burrowing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61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9D71C-7140-4308-93D1-9B79F5360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you notice?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39176-5B26-4578-B5DE-9534A3A39C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Hopefully, that roots created a barrier, around the soil.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3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D5E77-2D7E-4FDC-BA74-99F539EB72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we will attempt to simulate the effects of acid rain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402EB-DBAB-4F2B-9D03-707049E6E5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Are you still thinking about where you would like to build?</a:t>
            </a:r>
          </a:p>
        </p:txBody>
      </p:sp>
    </p:spTree>
    <p:extLst>
      <p:ext uri="{BB962C8B-B14F-4D97-AF65-F5344CB8AC3E}">
        <p14:creationId xmlns:p14="http://schemas.microsoft.com/office/powerpoint/2010/main" val="756056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03D06-6B40-4EFF-B54B-618AD0910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4-Acid Rain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F7818-A0C7-4A76-9535-D07EBBB74D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We will drop one full eye dropper on each mold.  (Observe the results)</a:t>
            </a:r>
          </a:p>
        </p:txBody>
      </p:sp>
    </p:spTree>
    <p:extLst>
      <p:ext uri="{BB962C8B-B14F-4D97-AF65-F5344CB8AC3E}">
        <p14:creationId xmlns:p14="http://schemas.microsoft.com/office/powerpoint/2010/main" val="354319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58263-4D83-47DB-A267-D2E380EF8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plot has the most stability for your home?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AC7D9-64D4-4032-86BF-D6B8FA7D6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Are you noticing the effects building can have on earth?</a:t>
            </a:r>
          </a:p>
          <a:p>
            <a:r>
              <a:rPr lang="en-US" sz="2800" dirty="0"/>
              <a:t>Now we are going to add a light shower by using a spray bottle.</a:t>
            </a:r>
          </a:p>
          <a:p>
            <a:r>
              <a:rPr lang="en-US" sz="2800" dirty="0"/>
              <a:t>What do you notice?</a:t>
            </a:r>
          </a:p>
        </p:txBody>
      </p:sp>
    </p:spTree>
    <p:extLst>
      <p:ext uri="{BB962C8B-B14F-4D97-AF65-F5344CB8AC3E}">
        <p14:creationId xmlns:p14="http://schemas.microsoft.com/office/powerpoint/2010/main" val="18388347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268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Weathering &amp; Erosion Lab</vt:lpstr>
      <vt:lpstr>Essential Question:</vt:lpstr>
      <vt:lpstr>Step One-Observe 4 Earth Samples</vt:lpstr>
      <vt:lpstr>Step 2-Wind Erosion</vt:lpstr>
      <vt:lpstr>Step 3-Effects of burrowing animals/digging holes</vt:lpstr>
      <vt:lpstr>What did you notice?</vt:lpstr>
      <vt:lpstr>Now we will attempt to simulate the effects of acid rain</vt:lpstr>
      <vt:lpstr>Step 4-Acid Rain</vt:lpstr>
      <vt:lpstr>Which plot has the most stability for your home?</vt:lpstr>
      <vt:lpstr>Step 5-Simulate Dust Storm</vt:lpstr>
      <vt:lpstr>Erosion</vt:lpstr>
      <vt:lpstr>Weathering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Weathering &amp; Erosion Lab</dc:title>
  <dc:creator>Owner</dc:creator>
  <cp:lastModifiedBy>Owner</cp:lastModifiedBy>
  <cp:revision>3</cp:revision>
  <dcterms:created xsi:type="dcterms:W3CDTF">2017-10-18T23:53:20Z</dcterms:created>
  <dcterms:modified xsi:type="dcterms:W3CDTF">2017-10-19T00:07:16Z</dcterms:modified>
</cp:coreProperties>
</file>